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6"/>
  </p:notesMasterIdLst>
  <p:handoutMasterIdLst>
    <p:handoutMasterId r:id="rId17"/>
  </p:handoutMasterIdLst>
  <p:sldIdLst>
    <p:sldId id="344" r:id="rId2"/>
    <p:sldId id="367" r:id="rId3"/>
    <p:sldId id="386" r:id="rId4"/>
    <p:sldId id="387" r:id="rId5"/>
    <p:sldId id="388" r:id="rId6"/>
    <p:sldId id="389" r:id="rId7"/>
    <p:sldId id="390" r:id="rId8"/>
    <p:sldId id="346" r:id="rId9"/>
    <p:sldId id="368" r:id="rId10"/>
    <p:sldId id="349" r:id="rId11"/>
    <p:sldId id="348" r:id="rId12"/>
    <p:sldId id="347" r:id="rId13"/>
    <p:sldId id="369" r:id="rId14"/>
    <p:sldId id="34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823F"/>
    <a:srgbClr val="3D8225"/>
    <a:srgbClr val="26293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1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3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FB548F-E164-4D9F-A017-507A614754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9FF16F-2ADC-423B-8AA2-14F76ECB1E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FA85B-F0D0-46B4-B4F4-F331F321C77C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A4EB2-7A68-4302-BAF7-B6B18D2CF8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233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8T11:54:45.12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279 219 577 0,'0'0'240'0,"0"0"-71"0,0 0 47 15,0 0-101-15,0 0-23 16,0 0 1-16,-5-99-50 16,-5 99 9-16,-2 0-30 15,-2 0-16-15,-13 30 10 16,0 12-11-16,-9 7-4 16,4 12 5-16,-4 4 6 15,0 12-10-15,9 3-2 16,17 3 2-16,10-3-11 15,0-6 9-15,37-5-1 16,26-18 0-16,22-9-84 0,19-25-44 16,15-17-197-16,17 0-286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8T12:26:40.68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808080"/>
      <inkml:brushProperty name="fitToCurve" value="1"/>
    </inkml:brush>
    <inkml:brush xml:id="br3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11788 15351 848 0,'0'0'190'0,"0"0"-45"16,0 0-23-16,0 0 15 15,0 0-66-15,0 0-21 16,-5-38-50-16,5 38 0 16,9 38-2-16,23 11 2 15,-1 17 18-15,11 3-1 0,-6 5-15 16,13-2 9-16,-8-11-10 16,-5-12 1-16,-4-16 4 15,-23-11-6-15,-1-16 0 16,-8-4 2-16,0-2 4 15,0 0 10-15,-12-2 11 16,-39-29 10-16,-25-18-20 16,-1-23-16-16,-1-8-1 15,10-13 2-15,10 2 6 16,12-5-6-16,10 8-2 16,9-3 0-16,15 11-5 15,12 12 5-15,0 13-1 0,0 19-2 16,26 11-6-1,28 20 8-15,14 5-6 0,14 0-5 16,3 5 8-16,-2 26-4 16,-8 2-2-16,-19 8-1 15,-15 0-14-15,-19 9 5 16,-22 4-19-16,0 7-39 16,-32 8-51-16,-45 10-47 15,-18 1-101-15,12-6-191 16</inkml:trace>
  <inkml:trace contextRef="#ctx0" brushRef="#br0" timeOffset="1207">12367 15706 603 0,'0'0'205'0,"0"0"-61"16,0 0 5-16,0 0-28 15,0 0-34-15,0 0-7 16,32-61-47-16,-15 56-17 16,7 2-9-16,20 3-1 15,12 0-6-15,7 8 0 16,5 22 0-16,-10 6-5 16,-5 0 4-16,-16 2 1 15,-13 1-6-15,-17 2 0 16,-7-5 5-16,0-3-1 0,-17-5-38 15,-14-20-10 1,-1-3 15-16,13-5 35 0,6 0 16 16,13-13-15-16,0-18 9 15,0-10-8-15,17-14 1 16,42-6 7-16,1-2-8 16,16-3 2-16,-16 22 1 15,-11 14-4-15,-13 11 8 16,-9 19-2-16,-8 0-3 15,13 0-8-15,-1 0 0 16,6 19 4-16,-1 6-1 16,3 16 8-16,-10-3-7 15,2 4 0-15,1-4 1 16,0-13-5-16,-11-8 4 0,-1-4 0 16,-13-7 0-16,-2-6 5 15,0 0-5-15,-5 0 15 16,9 0-3-16,13-19 41 15,0-17-36-15,2-8-13 16,3-3 8-16,0 9-12 16,-8 7 10-16,-2 12-7 15,-7 14 0-15,2 5-1 16,7 0-2-16,13 0-2 16,-1 19-2-16,6 11-7 15,-6 6 11-15,-4-6 0 16,0 3 1-16,-13-11-3 15,3-8 2-15,-2-3-9 0,-5-3 7 16,-6-8-10-16,-4 0 12 16,8 0 1-16,1 0-1 15,18-8 9-15,0-20-7 16,14 1-2-16,-5-3 0 16,1 5 5-16,-6 3-6 15,-9 8 1-15,-7 14 0 16,-6 0-4-16,8 0-1 15,10 0 3-15,-3 11 1 16,8 8-5-16,-5 0 3 16,4-5 3-16,-4-3 0 0,4-5 2 15,1-6 0 1,-1 0-2-16,-1-17 12 0,-4-16-12 16,-4-14 11-16,-3 3 14 15,-11-11-3-15,-8-8 18 16,0 3-17-16,0 5 5 15,-37 0 5-15,-6 11-32 16,11 14 21-16,13 5-9 16,7 14-7-16,7 11 6 15,5 0-12-15,0 0-9 16,0 36 2-16,5 13 1 16,33 14 6-16,4 9 0 15,-1-4-3-15,5-2 0 16,7-5-46-16,-11-11-23 0,-6-18-9 15,-4-9-49-15,-16-10-33 16,-16-13 1-16,0 0 36 16,0-13 23-16,-36-18 11 15,-22 1 66-15,-5 0 20 16,0 5 12-16,12 6-1 16,24 8 59-16,17-3 44 15,10 14-6-15,0-6-58 16,0 1-1-16,30-6-11 15,50-3-30-15,29-5 9 16,12 1-11-16,-2 0 0 16,-24 1 0-16,-32 9-60 15,-32 8-30-15,-31 0-51 0,0 0-27 16</inkml:trace>
  <inkml:trace contextRef="#ctx0" brushRef="#br0" timeOffset="1546">13032 15246 747 0,'0'0'185'0,"0"0"-86"0,0 0-27 16,0 0-6-16,0 0-28 15,0 0-38-15,-78-16-17 16,78 45 17-16,0 8 1 16,51-7-1-16,12-5 0 15,10-14 4-15,-5-5 3 16,-5-6-2-16,-19 0 3 16,-20 0 27-16,-19-17 6 15,-5-2 26-15,-5-6-14 16,-63 0-40-16,-14 9-13 15,2 8-4-15,7 8-85 16,32 0-106-16,41 0-241 16</inkml:trace>
  <inkml:trace contextRef="#ctx0" brushRef="#br0" timeOffset="3966">15865 15271 67 0,'0'0'654'0,"0"0"-539"15,0 0-41-15,0 0-2 16,0 0 12-16,0 0 2 16,49-44-7-16,-49 39 4 15,0 5 2-15,0-7-12 16,0 7-40-16,-17 0-25 15,-19 0-8-15,-15 27 8 16,-3 19-5-16,8 17 1 16,20 11-1-16,26 11-2 15,0 1-1-15,31-7 4 0,52-10-2 16,16-16 1-16,13-26-3 16,-3-11 0-16,-15-16 1 15,-16 0 6-15,-20-19-5 16,-17-22 3-16,-9-14 4 15,-22-19-7-15,-10-17 6 16,0 3 2-16,-46-3 4 16,-39 6 9-16,-15 0-20 15,3 16 6-15,3 20-4 16,9 18-2-16,26 12-3 16,18 19 0-16,10 0-11 15,-6 19 4-15,1 41 6 0,9 21 2 16,22 17-3-1,5 12 2-15,27 0-1 0,51-5-2 16,21-20-16-16,18-22 13 16,14-21-4-16,-8-23 6 15,8-14-2-15,-26-5 8 16,-20-5-2-16,-13-25 4 16,-13-3 0-16,-13-9 1 15,-15-1-5-15,-14-4 0 16,-17-4 13-16,0 9-8 15,0 5 7-15,0 13 0 16,0 12-8-16,-12 10 13 16,7 2-17-16,5 0-12 15,0 33-4-15,0 16 14 0,0 17 2 16,0-5 0-16,32-6-2 16,9-11 0-16,0-14-10 15,17-12-11-15,1-11 16 16,-8-7-3-16,-3 0 9 15,-7-7 0-15,-4-24 2 16,-15 0 2-16,-13-18-3 16,-9-4 0-16,0 9 12 15,0 6-9-15,0 16 14 16,-9 14 0-16,9 8-14 16,0 0-3-16,0 2-4 15,0 33-12-15,0 21 10 16,26-6 9-16,6-1-3 0,14-8 0 15,5-16-4-15,7-11 4 16,5-10-6-16,5-4 6 16,-5-4-4-16,-5-29 10 15,-7-11-6-15,-14-14 1 16,-11-11 2-16,-21-10 8 16,-5-8-2-16,-10 1 2 15,-53 6 16-15,-14 14-22 16,9 19 13-16,19 19-2 15,25 17-4-15,12 11 1 16,12 0-13-16,0 20-16 16,0 32 16-16,0 22 0 0,0 6 0 15,0 0 0-15,17 5-31 16,24-16-25-16,13-9-3 16,1-16-34-16,-6-14-33 15,2-18-69-15,-15-12 14 16,-14 0-49-16,-22 0-22 15,0-25 38-15,-27-5 110 16,-36-1 104-16,-14-5 162 16,-8 5-20-16,-3 7-24 15,-1 6-5-15,21-2-40 16,26 14 23-16,33 1 12 16,9-1-30-16,9 6-16 15,74-5-59-15,43-1 35 0,20-2 29 16,11-9-13-1,-11 4 12-15,-25-1-20 0,-31 3 5 16,-39 6 1-16,-20-1-27 16,-14 6 4-16,-17 0-9 15,0 0-3-15,0 0 19 16,0 0-30-16,0 6-6 16,0 24-4-16,0 19 4 15,0 18 14-15,0 7-14 16,0 11 8-16,0 7 3 15,0 1-9-15,5 0 1 16,5-11 2-16,-5-7 3 16,7-20-3-16,-2-17-5 15,-1-21 2-15,-4-12 1 0,2-5-2 16,-7 0 12-16,0 0 42 16,0-22-13-16,0-22 0 15,0-22-34-15,0-8-5 16,0-16 5-16,-12-10-8 15,-19-16 0-15,-1 4 1 16,8 2 4-16,7 19-5 16,17 22 0-16,0 14-6 15,41 14 3-15,22 16-9 16,5 6-1-16,-5 19 10 16,-4 0-18-16,-8 19 10 15,-15 28-4-15,-9 16-11 16,-15 10 22-16,-12 2-14 0,0 5 12 15,-8-8-5-15,-23-11-27 16,-5-18-7-16,-1-18-4 16,1-6-1-16,4-8 8 15,13-11 24-15,7 0 11 16,12 0 7-16,0 0 9 16,0 0-1-16,53-19-5 15,20-11-1-15,17 0 6 16,-3-12-7-16,-2 4 11 15,-12-6 10-15,-15 3-3 0,-17-1 8 16,-9 9 2 0,-23 8-11-16,-9 1 22 0,0 13-15 15,0 0-5-15,0 8-1 16,0 3-14-16,0 0-3 16,0 0-2-16,0 0-19 15,0 25 12-15,0 13 5 16,0 12 2-16,0-1 3 15,0 4 1-15,0-4-6 16,12-18 2-16,8-7-13 16,-3-18 12-16,-3 2-9 15,8-8 8-15,-2 0-4 16,11 0 12-16,1-19-6 16,-6-12 2-16,-4-7 1 15,-12-3 1-15,-5-1-1 16,-5 10-2-16,0 2 6 15,0 12-3-15,0 16 3 0,0 2-7 16,5 0-1-16,12 0-4 16,2 14-12-16,8 16 17 15,4 8-4-15,1 4 4 16,4-12 0-16,1-5 0 16,4-12 2-16,2-7-8 15,-1-6 7-15,9 0-1 16,-8-33 4-16,-1-14 1 15,-6-13 2-15,-19-9 3 16,-17 0 8-16,0-10 8 16,-22-1-7-16,-41 7-10 15,0 5 13-15,0 16-13 0,22 19 5 16,14 17 0-16,17 13-12 16,10 3-2-16,0 6-2 15,0 40-3-15,0 26-3 16,0 7 16-16,5 12-11 15,36-11 3-15,8-1 0 16,2-4-3-16,2-14-31 16,-2-12-18-16,-2-13-7 15,-18-17-56-15,-11-11-64 16,-8-8-117-16,-12 0-105 16</inkml:trace>
  <inkml:trace contextRef="#ctx0" brushRef="#br0" timeOffset="4106">19669 15447 217 0,'0'0'568'0,"0"0"-395"16,0 0-25-16,0 0-56 15,0 0-37-15,0 0-55 16,0 0-3-16,260-55-12 16,-129 55-278-16</inkml:trace>
  <inkml:trace contextRef="#ctx0" brushRef="#br0" timeOffset="4642">20819 15411 651 0,'0'0'127'0,"0"0"-71"15,0 0 46-15,0 0-19 16,0 0 5-16,0 0-21 16,-225-24-61-16,242 24 1 15,38 0 6-15,25 0 16 16,25 0 15-16,4-6-20 16,0-7 20-16,-2 1 16 15,-15-7-26-15,-17 3 8 16,-29 2-11-16,-14 3 3 15,-22-1 23-15,-10-1-31 0,0 0-2 16,0-3-2-16,-15-4-20 16,-34 1-2-16,-6 2 0 15,1 4 1-15,1 7 4 16,17 6-5-16,21-6-1 16,10 6-4-16,5 0 0 15,0 0 5-15,10 0-8 16,48 17 8-16,20 2 7 15,11-1-6-15,-1-6-1 16,2 7 15-16,-13-2-13 16,-2 2 17-16,-24 0-7 15,-19 1-9-15,-15-4 11 0,-7 3-13 16,-10 1-1-16,0 4 0 16,0 12 6-16,-5 0-14 15,-54 13-1-15,-30 12-69 16,-20-6-140-16,-6-3-352 15</inkml:trace>
  <inkml:trace contextRef="#ctx0" brushRef="#br1" timeOffset="32631">22779 14994 355 0,'0'0'541'0,"0"0"-384"15,0 0 20-15,0 0-31 0,0 0-52 16,0 0-16-16,0 0-20 16,0 0-19-16,-92-84-13 15,92 77-15-15,37-4-8 16,26-1 7-16,14 4-7 16,6 8 1-16,-3 0-4 15,-12 0 3-15,-17 0-3 16,-8 20 0-16,-14 2-2 15,-12 3 2-15,-12 7 0 16,-5 4-3-16,0 6 2 16,-51 7 1-16,-29 9 4 15,-14-3-3-15,-6 0-1 16,18-8 2-16,9-17-1 16,24-9 5-16,30-4-4 15,14-11-2-15,5-6 0 0,0 0-6 16,5 0 6-16,51 0 0 15,24 0 15-15,19-6 20 16,10-11-6-16,5 4-5 16,17-12-8-16,17 0 1 15,13-5-5-15,13 1-3 16,-14 2-7-16,-21 9 6 16,-30 7-8-16,-36 11-19 15,-37 0-53-15,-36 0-88 16,0 17-290-16</inkml:trace>
  <inkml:trace contextRef="#ctx0" brushRef="#br1" timeOffset="55974">24924 15076 846 0,'0'0'170'0,"0"0"-31"16,0 0 3-16,0 0-43 15,0 0-35-15,0 0-37 16,-68 17-20-16,22 32 8 15,-12 6 5-15,-5 0-9 16,-5-6 5-16,17-5-15 16,14-8 5-16,15-6-12 15,22-10-49-15,0-4-120 16,0-8-122-16,27-8-357 16</inkml:trace>
  <inkml:trace contextRef="#ctx0" brushRef="#br1" timeOffset="56605">25479 14610 863 0,'0'0'152'15,"0"0"-12"-15,0 0 14 16,0 0-45-16,0 0-48 16,0 0-28-16,83-36-22 15,-10 22 2-15,7 3 7 0,-8 5-4 16,-21 0 2-16,-19 6-11 16,-10 0 3-16,-13 0 2 15,-9 0-11-15,0 0 6 16,0 0 6-16,0 6-13 15,0 0 4-15,0 11 3 16,0 2-2-16,-19 8 10 16,-34 6-7-16,-15 6 5 15,-10-3-11-15,10 2 5 16,15-8 1-16,21-11-8 16,18-2 0-16,9-11 0 15,5 2 3-15,0-8-5 16,0 0 2-16,0 0-1 15,0 0-5-15,5 0 6 0,36 0 0 16,12 0 14-16,8 0-12 16,2 0 2-16,5 0-1 15,7 11-3-15,-7 9 1 16,5 9-1-16,0 2 0 16,-15 7-1-16,-17 3-2 15,-19-2 3-15,-22-4 0 16,0 1-2-16,-32-6 0 15,-67 6 3-15,-32 3-1 16,-22-9 4-16,3-11-4 0,28-8 6 16,33-11-6-16,38 0 0 15,29 0-19-15,22 0-75 16,0-11-48-16,0-8-105 16,36-11-179-16</inkml:trace>
  <inkml:trace contextRef="#ctx0" brushRef="#br1" timeOffset="56998">26620 15252 783 0,'0'0'299'0,"0"0"-112"16,0 0-26-16,0 0-38 0,0 0-59 15,0 0-51-15,-64 44 11 16,-16 5-18-16,-2 12 3 16,-18 11-9-16,1 2-133 15,0-6-465-15</inkml:trace>
  <inkml:trace contextRef="#ctx0" brushRef="#br0" timeOffset="-8292">8566 13962 587 0,'0'0'54'0,"0"0"36"15,0 0 24-15,0 0 13 16,0 0-20-16,0 0-41 15,22-8 8-15,24-22 38 16,12-20-30-16,5 1-14 16,0-17-28-16,-12-3-6 15,3-5 9-15,-13-8-23 0,-10-1-2 16,-11 6 5-16,-13 8-17 16,-7 20 11-16,0 18-4 15,0 10-8-15,0 10 15 16,-12 7-19-16,7 4 1 15,-5 0-2-15,1 0-14 16,-23 36 5-16,1 22 9 16,-6 27 0-16,15 11 6 15,22-5-6-15,0 0-2 16,10-11-1-16,43-11-5 16,10-14 6-16,1-14 1 15,-14-14-11-15,-1-8 10 0,-13-13-17 16,6-6 4-1,9 0 13-15,12-6-12 0,5-23 0 16,7-5-34-16,-2-4-43 16,-18 4-51-16,4 10-143 15,-23 9-37-15,-14 3-176 16</inkml:trace>
  <inkml:trace contextRef="#ctx0" brushRef="#br0" timeOffset="-7036">9810 13679 541 0,'0'0'177'16,"0"0"-13"-16,0 0-44 15,0 0-19-15,0 0-29 16,0 0-47-16,-26-11-9 0,26 11-16 16,0 0 1-16,0-3 2 15,0-2-3-15,12-6 6 16,12-3 14-16,8-3 22 15,-11-2 14-15,1-6-13 16,-17 1-6-16,0-7 2 16,-5 1-9-16,0 5-4 15,0 2 0-15,-10-1-13 16,-12 16 11-16,-4 8-19 16,6 0 2-16,-11 0-14 15,-1 17 3-15,1 21 4 16,-1 9-2-16,10 5 8 0,13 1-6 15,9-1 0-15,0-5-12 16,14-3-3-16,40-6-16 16,9-10 26-16,0-9-3 15,0-8 10-15,5-9-5 16,-8-2 3-16,3 0 0 16,-4-7-2-16,-13-18 4 15,-7-5 4-15,-10-2 4 16,-7 3-10-16,-13-13 21 15,-1 10 2-15,-8-6-8 16,0 2 8-16,0 8-6 16,0 6-3-16,0 13 1 15,0 7-12-15,0 2 4 16,0 0-7-16,0 0-11 0,0 9 5 16,0 20-22-16,0 13 28 15,4-4 0-15,16 3-12 16,11-10 2-16,6-4-13 15,11-6 8-15,-2-9 12 16,3-4-7-16,2-8 9 16,-3 0-6-16,-2 0 11 15,-4-11-4-15,-6-15 1 16,-4-5 0-16,-11-7 7 16,-6-2-7-16,-15 2 3 15,0-3 17-15,0 2-13 0,0 9 11 16,0 5-11-16,-15 6 3 15,-2 15 6-15,8-5-17 16,4 9-1-16,5 0 0 16,-5 0-20-16,5 19 7 15,0 13 9-15,0 10-2 16,10-9 6-16,31-5-20 16,7-4 8-16,3-5 9 15,3-5-9-15,4-8 12 16,-7-6-6-16,2 0 7 15,-2 0-1-15,-14-14 1 16,-6-14 0-16,-4-5 0 16,-17-5 8-16,7 2-4 0,-17-11 6 15,0 8-3 1,0 2 17-16,0 9-10 0,-17 14 0 16,-15 0 7-16,13 12-21 15,-3 2 0-15,2 0-12 16,3 16 8-16,3 23 1 15,7 13 3-15,7 5 0 16,0 4-2-16,7-6-5 16,34-13 7-16,10-6-13 15,17-12 3-15,7-10 8 16,8-12-8-16,6-2 10 16,6-2-2-16,-8-29 8 0,3-10-2 15,-17-11-4 1,-15-5 1-16,-21-7 10 0,-18-5-5 15,-12 3 9-15,-7 0 13 16,-7 9-24-16,-34 7 11 16,-18 14-5-16,9 14-6 15,13 14 11-15,15 5-15 16,13 3 0-16,-8 22-4 16,7 33-1-16,0 25 2 15,5 5 3-15,5 9 0 16,0-4 2-16,0-4-2 15,46-18 0-15,8-7-5 16,6-17-1-16,11-11-3 16,-11-12-4-16,8-9-18 15,12-6-9-15,8-6-70 0,2 0-154 16,-1 0-285-16</inkml:trace>
  <inkml:trace contextRef="#ctx0" brushRef="#br0" timeOffset="-5619">12620 13083 487 0,'0'0'186'15,"0"0"2"-15,0 0-64 16,0 0 2-16,0 0-22 16,0 0-45-16,0 0-19 15,-73-40-19-15,73 39-10 16,19-3 3-16,44 1-13 0,32-10 31 16,24-4 15-16,24-2-32 15,7-6 9-15,-2 3-21 16,-34 8 3-16,-36 3 2 15,-47 11-8-15,-26 0 0 16,-5 0 0-16,0 0-39 16,-46 0-42-16,-17 6 15 15,-5 5-25-15,10-3 30 16,7-2 15-16,10-4 46 16,4 1-8-16,11-3 15 0,4 0-7 15,7 6 2 1,8-6 0-16,7 8 15 0,0 8-10 15,0 15 3-15,0 7 26 16,0 15-24-16,17 4 25 16,5 9 13-16,-3 3-28 15,-2-3 6-15,-7 3-26 16,-5-3 3-16,-5-11-2 16,0 0-3-16,0-6-49 15,0-16-104-15,17-5-112 16,-3-9-242-16</inkml:trace>
  <inkml:trace contextRef="#ctx0" brushRef="#br0" timeOffset="-5250">13493 13527 559 0,'0'0'217'0,"0"0"-50"15,0 0-27-15,0 0-18 16,0 0-18-16,0 0-29 15,-36-79-25-15,31 79-33 16,5 3-17-16,-8 24-22 16,8 14 22-16,0 1 10 15,0-4-2-15,22-2-7 16,24-9-1-16,3-5 2 16,9-11-6-16,-12-11 6 15,0 0-2-15,-2 0 10 0,-20-16-9 16,-2-14 18-16,-12-6 30 15,-10-8-11-15,0 0 10 16,0-5-23-16,-25 5-12 16,-28 5 1-16,-5 8-12 15,7 16-2-15,2 3 0 16,13 12-13-16,17 0-17 16,6 17-66-16,13 24-47 15,0 14-78-15,73-8-138 16</inkml:trace>
  <inkml:trace contextRef="#ctx0" brushRef="#br0" timeOffset="-4732">14543 13319 441 0,'0'0'491'0,"0"0"-344"16,0 0 29-16,0 0-54 15,0 0-30-15,0 0-44 16,0-63-31-16,0 63-17 16,0 27-4-16,0 25 4 15,0 20 1-15,0 4 3 16,0 2 5-16,0-4-9 16,0-14 1-16,0-9-2 15,0-19 2-15,0-13-1 16,5-14 0-16,-5-5 4 0,0 0 8 15,0 0-3-15,0-19 52 16,0-24-6-16,0-24-48 16,-19-12 4-16,-8-15-1 15,-4-10-7-15,4-9 8 16,7 7-11-16,-1 8 0 16,4 17-1-16,2 16 4 15,5 16-3-15,3 22 0 16,7 16 4-16,0 3-10 15,0 8 5-15,32 0-4 16,48 0 0-16,24 24-3 16,10 15 7-16,-14 7 1 15,-11 7-5-15,-26 2-1 0,-31-1 1 16,-22 2-6 0,-10 4 2-16,-27 3-40 0,-51 3-6 15,-21 6-74-15,4-3-69 16,27-14-64-16,27-6-214 15</inkml:trace>
  <inkml:trace contextRef="#ctx0" brushRef="#br0" timeOffset="-3629">15099 13511 701 0,'0'0'214'0,"0"0"-69"0,0 0 0 15,0 0-28-15,0 0-24 16,0 0-45-16,-17-66-40 16,17 66-3-16,36 11-6 15,23 20 1-15,-1 7 0 16,-12 0 0-16,-10 4-2 16,-9-1 1-16,-17-3 1 15,-10-7 0-15,0-6-6 16,0-12 5-16,0-3-12 15,-27-3 9-15,3-7-9 16,2 0 13-16,17-14 9 16,5-19-8-16,0-11 2 0,36-13-1 15,27-14-2 1,1 9 2-16,-14 7 4 0,-6 17-5 16,-24 16 7-16,-3 10-3 15,2 12 3-15,8 0-8 16,4 0 0-16,-4 17 0 15,4 11-3-15,-6 10 3 16,1 4 0-16,-4 2 3 16,-7 5-1-16,-3-16-2 15,2 0 0-15,3-8-2 16,-7-12 3-16,-5-5-1 16,0-8 1-16,0 0 4 15,7 0 4-15,-3 0-1 16,18-24 27-16,5-7-5 0,4-1-19 15,0-10 8-15,6 4-4 16,6 0-12-16,-11 4 7 16,-6 22-10-16,-21 0 0 15,-10 9 3-15,0 3 4 16,5 0-14-16,9 0 7 16,13 6-7-16,0 15 0 15,4 7 4-15,-4 2 3 16,4-2-2-16,-6-6 5 15,1-3-3-15,-4-13 0 16,5-1-1-16,-13-5-2 16,3 0 0-16,-7 0 3 0,5 0 5 15,6-3 6-15,1-16-11 16,3-6 1 0,1-8 3-16,6-8 12 0,4-8-15 15,1-6 0-15,-11 0 20 16,-4 0-8-16,-17 5 12 15,-5 14-2-15,0 12-10 16,0 1 23-16,0 15-25 16,0 0 2-16,0 5-1 15,0 3-8-15,-5 0-2 16,5-2 2-16,-7 2-1 16,2-4 3-16,-5-1-6 15,1-4 0-15,-8 2-1 0,2 4 3 16,10 0-2-1,-2 0 0-15,2 3 5 0,5 0-13 16,0 0 10-16,-5 0-2 16,5 0 0-16,0 0 4 15,0 0-8-15,0 0 4 16,0 0 0-16,0 0 4 16,0 0-4-16,0 0 0 15,0 0-4-15,0 0 15 16,0 0-11-16,0 0 0 15,0 0 0-15,0 0-14 16,0 0 12-16,0 0 2 16,0 0 0-16,0 0-3 15,0 0-4-15,0 0 7 0,0 0-6 16,-5 0-8-16,-17 15-78 16,-14 17-34-16,-5 4-94 15,0 6-302-15</inkml:trace>
  <inkml:trace contextRef="#ctx0" brushRef="#br0" timeOffset="-2820">16693 13250 76 0,'0'0'440'16,"0"0"-332"-16,0 0 15 15,0 0 0-15,0 0-40 16,0 0-7-16,-5-42-19 15,5 38 18-15,0 1-6 16,0-3-9-16,0 4 0 16,0 2-20-16,0 0-29 15,0 0-2-15,10 0-8 16,11 15-1-16,11 13 5 16,-5 11-2-16,-8 7-3 15,3 7 3-15,5 5-1 0,9-12 4 16,10-5-6-1,7-16 1-15,3-8 3 0,-2-4 0 16,-8-13 2-16,7 0 5 16,-7-11 34-16,3-21 25 15,-3-18-37-15,-5-10 2 16,-10-12 10-16,-9-8-29 16,-17-2 23-16,-5-3-15 15,0-4-12-15,-14 7 10 16,-30 2-20-16,12 17 9 15,1 19 6-15,11 19-14 16,11 16 12-16,1 9-12 0,4 0-2 16,4 0-2-1,0 37-21-15,-5 29 22 16,5 22-6-16,0-3 18 0,0 6-12 16,0-6 0-16,36 3-2 15,5-14-3-15,8-9-13 16,9-9-19-16,-7-25-10 15,2-7-28-15,-2-21-26 16,-14-3-76-16,-20 0-88 16,-17-8-68-16</inkml:trace>
  <inkml:trace contextRef="#ctx0" brushRef="#br0" timeOffset="-2660">17285 13165 79 0,'0'0'556'16,"0"0"-407"-16,0 0-17 0,0 0 8 15,0 0-36-15,0 0-87 16,177-105-16-16,-41 87 2 16,-22 4-3-16,-25 2-15 15,-26 7-87-15,-26 5-89 16,-37 0-144-16</inkml:trace>
  <inkml:trace contextRef="#ctx0" brushRef="#br0" timeOffset="-2186">15412 12791 674 0,'0'0'163'0,"0"0"-11"15,0 0-32-15,0 0-17 16,0 0-15-16,0 0-45 16,-17-23-10-16,17 23-27 15,0 0-6-15,0 11-2 0,0 12 2 16,7 2 5-1,13-6-3-15,6-6-2 0,6-4 16 16,-6-7-9-16,6-2 28 16,-13 0 24-16,8 0-17 15,-5-5 10-15,-8-14-13 16,-4-6-7-16,-10 0 3 16,0 3-21-16,0 3 2 15,-19 5-5-15,-39 1-11 16,-20 10-3-16,-7 3-6 15,-2 0-34-15,19 27-23 16,19 9-63-16,49 11-57 16,0 0-71-16,117-6-185 15</inkml:trace>
  <inkml:trace contextRef="#ctx0" brushRef="#br0" timeOffset="-1462">18910 13258 481 0,'0'0'460'16,"0"0"-356"-16,0 0 35 15,0 0-9-15,-286-22-11 16,259 19-52-16,10 3-35 16,7 0 3-16,10 0-17 15,0 0-11-15,0 0-7 0,15 0-6 16,43 3 6-16,37 11-2 16,26-3 7-16,8-11 3 15,9 0 3-15,-19 0 3 16,-20 0 12-1,-26-3-12-15,-24-5 6 0,-25 2 7 16,-7 4-12-16,-17-7 20 16,0 1-12-16,0-3-1 15,-17-2-3-15,-24-7-18 16,-10 4-1-16,-17 4 3 16,0 5-2-16,0-1 0 15,14 5-1-15,23 3 0 16,16-3-1-16,15 0 3 15,0 3-4-15,0 0 2 0,46 6-7 16,27 16 7-16,12-2 1 16,2 4 0-16,-2-5 2 15,-12 5 1-15,-5 1-3 16,-15 3-1-16,-6-1 5 16,-21 9-8-16,-11-7 3 15,-15 11 0-15,0 1-5 16,-37 8-7-16,-35-2-46 15,-23 3-67-15,-4 2-185 16,-1-3-531-16</inkml:trace>
  <inkml:trace contextRef="#ctx0" brushRef="#br0" timeOffset="9698">20834 13090 762 0,'0'0'265'0,"0"0"-98"16,0 0 26-16,0 0-71 15,0 0-41-15,0 0-20 16,0 0-24-16,-73-55-11 16,37 55-4-16,-1 0-18 15,-4 7 4-15,5 18 0 16,4-2-7-16,0 8 4 0,1 7-2 15,-1 15-1 1,1 7-1-16,9 15 0 0,17 4-1 16,5-2 0-16,0 0 3 15,54-16-10-15,13-15 7 16,11-7 0-16,7-18-3 16,-3-12-3-16,3-9 6 15,-12 0 1-15,-10-3 0 16,-7-22 6-16,-17-11-2 15,-10 4 14-15,-2-18 22 16,-10-9-12-16,-3-5-1 16,-14-9-6-16,0-6-12 15,0 5 9-15,-51 2-5 16,-29 6-9-16,-7 14 4 16,-13 11-8-16,6 11 2 0,4 10-1 15,8 13 4 1,14 7-8-16,5 0 2 0,21 7-6 15,16 24 3-15,21 5-3 16,5 7-1-16,0 5-44 16,36 3-70-16,5 10-66 15,1 2-329-15</inkml:trace>
  <inkml:trace contextRef="#ctx0" brushRef="#br1" timeOffset="39091">21205 12827 627 0,'0'0'244'16,"0"0"-80"-16,0 0-16 15,0 0-21-15,0 0-11 16,0 0-34-16,0 0-23 16,-10-138-1-16,10 135-3 15,0 3-26-15,0 0 7 16,0 0-13-16,0 0-15 16,0 11-7-16,-26 41 9 0,-11 29-10 15,-26 28 24-15,-15 26-21 16,-16 22 12-16,-15 5-7 15,-1-4-1-15,-1-17 8 16,14-25-14-16,22-16 2 16,19-21-1-16,19-15 3 15,16-20-2-15,4-9-3 16,7-13 0-16,5-12 0 16,5-4 5-16,0 0-5 15,0-6 0-15,0 0 4 16,0 0-4-16,0 0 0 15,0 0 1-15,0 0-1 0,0 0-6 16,-5 0-24 0,5 0-13-16,0 0-25 0,0-6-36 15,10-7-73-15,58-5-148 16,26 1-115-16</inkml:trace>
  <inkml:trace contextRef="#ctx0" brushRef="#br1" timeOffset="40051">22550 13153 546 0,'0'0'255'0,"0"0"-71"16,0 0-22-16,0 0 1 16,0 0-40-16,0 0-48 15,-75-2-21-15,75-3-21 16,0-12-2-16,22-5 6 16,14-6-30-16,1-2 8 0,11 0-7 15,-2 3-3-15,-4-1 15 16,-6 3-11-16,-5 3 10 15,-4 6-1-15,-5 2-12 16,-12 11 8-16,-10 3-6 16,0 0-3-16,0 0-5 15,0 6 0-15,0 24 0 16,0 8 2-16,0 4 3 16,0 7-3-16,0 4-2 15,0 2 1-15,0 2-1 16,0 4 0-16,0-9 0 15,0 0-1-15,0-10 4 0,0-15-3 16,0-5 0-16,0-11 0 16,0-3-2-16,0-2 5 15,0-6-3-15,0 0 1 16,0 0 5-16,-5 0-6 16,0 0 5-16,-7 0-4 15,7 0 0-15,-5 0-1 16,-16 0 0-16,-6 0 1 15,1 0 0-15,11 0 2 16,13 0-2-16,7 0 1 16,0 0-3-16,0 0 1 15,0 0 0-15,0 0-1 16,0 0-6-16,27 0 2 16,31-14-3-16,24-11 8 0,30-2 5 15,12-4 0-15,7 7-4 16,-10 4-1-16,-22 9-1 15,-36 11-29-15,-53 0-50 16,-10 29-112-16,-82 16-192 16</inkml:trace>
  <inkml:trace contextRef="#ctx0" brushRef="#br1" timeOffset="54692">24281 13250 697 0,'0'0'218'15,"0"0"-55"-15,0 0-7 16,0 0-22-16,0 0-27 0,0 0-41 15,0 0-8 1,31-30-11-16,-26 30-2 0,-5 0-26 16,0 0 7-16,0 0-11 15,0 0-1-15,0 0-7 16,0 0-5-16,-19 22 5 16,-25 8 4-16,-7 11-4 15,-7 6 8-15,0 0-15 16,2-1 8-16,-2 1-6 15,9-5-2-15,3 2 0 16,5-1-22-16,0-7-63 16,9-6-86-16,10-2-215 15,18-4-274-15</inkml:trace>
  <inkml:trace contextRef="#ctx0" brushRef="#br1" timeOffset="55265">21751 13687 562 0,'0'0'344'0,"0"0"-189"16,0 0 28-16,0 0-35 15,0 0-51-15,0 0-32 16,-12-22-50-16,7 22-4 16,-5 14-9-16,-7 16 1 15,-7 7 23-15,-25 5-8 16,-2 6-4-16,-12-1-2 16,10 2-12-16,12-2 0 15,26-9-1-15,15 3-158 16,20-10-197-16,64 5-364 0</inkml:trace>
  <inkml:trace contextRef="#ctx0" brushRef="#br1" timeOffset="58126">23660 13013 561 0,'0'0'210'16,"0"0"-35"-16,0 0-8 15,0 0-24-15,-17-137 8 16,2 126-41-16,3 5-40 16,7 4 4-16,1 2-19 15,4 0-25-15,0 0-2 0,0 0-5 16,0 0-14-1,0 0 4-15,-5 0-9 0,-27 30 3 16,-21 20 7-16,-20 18 15 16,-26 10-8-16,-15 9-7 15,-39 12 0-15,-24 21 11 16,-13 0-20-16,8 0 8 16,5-9-1-16,15-13-9 15,14-7 5-15,24-11-6 16,39-25 0-16,34-19 4 15,34-15-5-15,12-12-1 16,5-2 0-16,0-7 3 0,0 0-3 16,0 0 0-1,0 0-2-15,0 0 1 0,0 0-15 16,0-4-23-16,10-9-40 16,39 1-37-16,28-1-44 15,28-1-200-15,26-9-488 16</inkml:trace>
  <inkml:trace contextRef="#ctx0" brushRef="#br1" timeOffset="58869">25642 12741 821 0,'0'0'198'0,"0"0"-24"15,0 0 4-15,0 0-45 16,0 0-42-16,0 0-36 16,-22-52-27-16,22 49-15 0,27-2-11 15,24 2 5-15,12 0-3 16,0 3 0-16,-10 0-5 16,-7 0 1-16,-9 18 0 15,-11 17-3-15,-26 9-6 16,0 14 9-16,-26 13-2 15,-57-5 6-15,-11-3-4 16,-1-9 5-16,17-17-3 16,20-18 3-16,22-11-5 15,9-8 0-15,0 0 15 16,8 0-9-16,2 0 19 16,7 0-11-16,5-2 5 15,5-12 1-15,0 3-12 16,0-6 3-16,0 3-4 15,0-2-4-15,0 9 5 0,0-5-8 16,0 6 2-16,5 6-4 16,22 0-1-16,14 0 3 15,22 18-3-15,5 11 9 16,0 7-7-16,0-3 1 16,0-3 0-16,-10-5 0 15,-7-12 1-15,-10-4-1 16,-4-7 0-16,-6-2 5 15,1 0-5-15,12-5 2 16,-3-20-2-16,0-2 14 0,-5-3-3 16,-4-1 15-1,-5 3-14-15,-13 4-9 0,-9 8 10 16,-5 7-13-16,0 7-10 16,-29 2-66-16,-51 8-76 15,-7 21-238-15</inkml:trace>
  <inkml:trace contextRef="#ctx0" brushRef="#br1" timeOffset="105598">26476 12601 551 0,'0'0'247'15,"0"0"-43"-15,0 0-15 0,0 0-23 16,0 0-26-1,0 0-36-15,0 0-39 0,27-80-21 16,-27 80-25-16,0 0 1 16,0 0-8-16,0 19-12 15,-63 34 0-15,-56 29 20 16,-48 20-5-16,-37 24 8 16,-22 14-11-16,13 10 0 15,19-2 7-15,41-13-19 16,54-31 3-16,43-30-2 15,24-33 1-15,32-19-2 16,0-11-3-16,0-5 2 16,0-6-6-16,0 0-16 15,68-8-32-15,46-28-16 16,44-5-26-16,9-9-159 0,-4-5-273 16</inkml:trace>
  <inkml:trace contextRef="#ctx0" brushRef="#br1" timeOffset="105991">27524 13212 786 0,'0'0'260'16,"0"0"-134"-16,0 0 7 15,0 0-31-15,0 0-39 16,0 0-32-16,-184 30-15 16,121 8 7-16,-10 6-8 15,0 4-13-15,-4 1 9 0,9 0-11 16,0 0 0-16,10-7-53 16,16 2-178-16,16-14-175 15</inkml:trace>
  <inkml:trace contextRef="#ctx0" brushRef="#br1" timeOffset="106596">28119 12664 775 0,'0'0'217'0,"0"0"-98"16,0 0-2-16,0 0-19 16,0 0-33-16,0 0-23 15,0-22-30-15,7 19 3 16,17 1-7-16,20-1-6 16,2 0 17-16,5 3-18 15,-2-5 4-15,-3 5 1 16,-10 0-1-16,-14 0 2 15,-8 0-3-15,-6 0-3 16,-8 0 1-16,0 0-2 16,0 5-1-16,0 12 1 15,-8 10 0-15,-28 8 10 16,-10-1 2-16,-7 5-10 0,-8-1 9 16,8-8-9-1,6-5 1-15,11-8-3 0,14-4 6 16,12-7-6-16,3-4 0 15,7-2 3-15,0 0-2 16,0 0 0-16,0 0-1 16,0 0 0-16,7 0 2 15,30 0-2-15,14 0 9 16,12 0-8-16,0 0 5 16,-5 0-6-16,-7 11 0 15,-2 3-2-15,-13 3 5 16,-17-6-8-16,-2 2 4 0,-17-1-4 15,0 1 4-15,0 4-7 16,-53 3 8-16,-20-4 13 16,-21-3-13-16,-1-1 3 15,8-5-3-15,7 5-17 16,2 1-162-16,10 7-219 16</inkml:trace>
  <inkml:trace contextRef="#ctx0" brushRef="#br2" timeOffset="-181246">29747 702 421 0,'0'0'491'0,"0"0"-309"16,0 0-4-16,0 0-48 15,-5-149-44-15,-17 127-40 16,0 3-12-16,3 8-1 16,-3 0-21-16,2 3-3 15,-11 5-9-15,-8 3-10 16,-2 0 10-16,-10 11 8 15,-3 21-7-15,4 4 2 0,6 6-3 16,24-4-7 0,16 1 0-16,4-9-18 0,4-4 7 15,52-13-5-15,7-11 11 16,5-2 12-16,0 0 0 16,-5-15 3-16,-9-8-2 15,-8 0 5-15,-10 4-4 16,-14 8 5-16,-12 3 1 15,-6 6 11-15,1-1-12 16,-5 3 4-16,0 3-11 16,0 41 0-16,0 19 2 15,0 14 9-15,-14 3-1 16,4-4-3-16,5-4-6 16,5-11 2-16,0-4-3 15,0-8-7-15,0-7-104 0,0-12-317 16</inkml:trace>
  <inkml:trace contextRef="#ctx0" brushRef="#br2" timeOffset="-181967">27760 471 521 0,'0'0'381'0,"0"0"-229"0,0 0-36 16,0 0-36-16,0 0-26 16,0 0-25-16,191-72-3 15,-159 72-21-15,4 0 4 16,1 0-9-16,-6 19 4 16,-4 3 0-16,-10 0-4 15,-17 6-4-15,0-1-6 16,0 6-15-16,-32-1 25 15,-26-1 6-15,5-6 6 0,7-8-5 16,14-6 1-16,18-6-3 16,14-2 11-16,0-3-7 15,0 0 23-15,0 0 6 16,0 0-25-16,4 0 10 16,28 0-16-16,9 0 1 15,13 0 2-15,-3 0-10 16,7 8 0-16,-7 12-1 15,-3 7 2-15,-11 9-5 16,-11 0 3-16,-11 2-2 16,-15-5 3-16,0 0-11 15,-5-8 7-15,-48-4-3 16,-8-4 7-16,-14-6 8 16,2-3-2-16,-5-5-1 15,10-3-5-15,15 0-28 0,22 0-71 16,26-9-49-16,5-6-43 15,17-2-83-15,65-2-245 16</inkml:trace>
  <inkml:trace contextRef="#ctx0" brushRef="#br2" timeOffset="-181759">28905 1004 768 0,'0'0'263'0,"0"0"-41"16,0 0-62-16,0 0-82 0,0 0-45 16,0 0 12-16,-168 99-21 15,105-69-22-15,5 0-2 16,0 0 0-16,2-2-34 16,8-5-142-16,6 1-280 15</inkml:trace>
  <inkml:trace contextRef="#ctx0" brushRef="#br2" timeOffset="-182762">26425 443 780 0,'0'0'246'16,"0"0"-59"-16,0 0-10 15,0 0-51-15,0 0-51 16,0 0-37-16,0 0-8 16,0 0-26-16,-26-27 8 15,57 27-5-15,1 0-5 16,4 0 6-16,-4 0-3 15,4 16-3-15,-14 11-2 0,-12 12-3 16,-10 8 2-16,0 5-1 16,-42 6 0-16,-16-3 2 15,-10-6 0-15,10-7-6 16,12-15 2-16,14-14 2 16,23-4 2-16,9-9 10 15,0 0-9-15,0 0 5 16,0 0-6-16,5 0 0 15,21-3 1-15,6-13 5 16,9 2 2-16,5 3-8 16,3 6 3-16,11-1-6 15,11 6 3-15,16 0 0 16,12 0 0-16,6 0-28 16,-15 2-83-16,-27 18-197 0,-44 8-202 15</inkml:trace>
  <inkml:trace contextRef="#ctx0" brushRef="#br2" timeOffset="-182527">27209 880 119 0,'0'0'799'0,"0"0"-584"15,0 0-6-15,0 0-62 16,0 0-71-16,0 0-36 0,0-3-26 15,0 37-14-15,-36 6 23 16,-15 13-12-16,-12 2 1 16,0-3-12-16,-1 0-5 15,6-2-7-15,7-6-96 16,15-5-127-16,14-9-204 16</inkml:trace>
  <inkml:trace contextRef="#ctx0" brushRef="#br1" timeOffset="-163440">20615 7062 666 0,'0'0'212'15,"0"0"-48"-15,0 0-22 16,0 0-39-16,0 0-14 16,0 0-24-16,-17-118-19 15,17 118-4-15,0 0-39 16,0 3-3-16,0 32-5 16,0 15 5-16,0 14 3 15,0-2-1-15,0 7-2 16,8 0 3-16,-8 0 3 15,9-8-6-15,1-12 0 16,7-13 2-16,2-15-1 16,13-6-1-16,9-7 0 0,17-6-1 15,23-2 6-15,1 0-1 16,13 0-4-16,-1-8 0 16,-6-9 1-16,-16-3 2 15,-9 0-3-15,-14-2 7 16,-13-1-4-16,-9-4-3 15,-12-1 3-15,-15-2 0 16,0-1 3-16,-5-1 3 16,-37 7 12-16,-6 0-6 15,7 12-13-15,-1 4 14 16,11 4-14-16,-1 5 0 16,15 0-4-16,3 14-7 15,14 18 9-15,0 10 0 0,0-4-4 16,27 0 4-16,14 2 0 15,17-8-1-15,-7-4-2 16,7-6 0-16,5-3 3 16,-5-10 0-16,-2-8 2 15,3-1-2-15,-1 0 0 16,-2-5 1-16,-3-19 2 16,-7-1 0-16,-2-5-1 15,-13-6 2-15,-7 1-4 16,-11-7 16-16,-9 1-1 15,-4 5-3-15,0 9-1 16,0 13-9-16,0 5 10 16,0 9-6-16,0 0-6 15,0 0 0-15,0 6-9 0,0 22 8 16,0 10-5-16,10 4 7 16,22-2-1-16,4-1 0 15,5-4-6-15,3-6 5 16,-3-7-7-16,-4-9-4 15,4-13 12-15,7 0-4 16,-6 0 4-16,4-16 1 16,-5-12 2-16,-10-2 1 15,-4-3-4-15,-10-3 3 16,-12-3-3-16,-5-1 3 16,0 4 2-16,-5 2-2 15,-26 7-3-15,4 11 8 16,0 8-8-16,13 4 2 0,9 4-4 15,-7 0-7-15,7 14 4 16,0 21 2-16,5 10 6 16,0 2-7-16,0-3 0 15,27-3-8-15,19-8 3 16,12-9-6-16,5-7-1 16,0-11 7-16,5-6 6 15,-7 0 1-15,-8-6 2 16,-7-15 0-16,-14-4 4 15,-6-8-3-15,-9 0 2 16,-17-6 27-16,0 6-21 16,0 0 8-16,0 3 0 15,-21 9-12-15,-1 3 11 0,2 13-13 16,3 5-2 0,8 0-1-16,-1 25-2 0,-2 10-2 15,12 6 4-15,0 1-4 16,0 6 0-16,0-8-4 15,17-1-1-15,34-6 5 16,7-11-6-16,5-9 10 16,5-13-2-16,5 0 4 15,-1-10 0-15,1-21 1 16,-10-7-2-16,-9-6 3 16,-13-7-3-16,-14-6 13 15,-13-10-4-15,-14-1 8 0,0-3 7 16,-14 2-21-1,-28 12 10-15,-11 13-1 0,21 18-7 16,6 18 17-16,16 6-16 16,5 2-7-16,-4 22 0 15,-13 32-12-15,12 18 12 16,5 14 0-16,5-4 2 16,0-5-3-16,24-1 1 15,30-12 0-15,14-6-3 16,0-11 10-16,9-11-7 15,3-15 0-15,-7-10-22 16,0-11-5-16,-5 0-80 16,-22-2-241-16,-24-28-787 0</inkml:trace>
  <inkml:trace contextRef="#ctx0" brushRef="#br1" timeOffset="-163301">24036 7299 1099 0,'0'0'181'0,"0"0"-79"16,0 0-102-16,0 0-14 15,0 0-404-15</inkml:trace>
  <inkml:trace contextRef="#ctx0" brushRef="#br1" timeOffset="-172546">4240 7835 539 0,'0'0'294'15,"0"0"-100"-15,0 0 15 16,0 0-54-16,0 0-39 16,0 0-16-16,-14-71-55 15,14 68 2-15,0 3-2 16,0 0-26-16,0 0 5 15,0 0-13-15,0 0-11 16,0 19 0-16,0 22 1 16,0 14-1-16,10 3 4 15,-1 5 1-15,-1-2-5 16,-8-3 1-16,0-6 0 16,0-14 2-16,0-10-2 0,4-11-1 15,-4-12 1-15,5-5 3 16,-5 0-1-16,0 0 0 15,0-3-2-15,0-27 23 16,0-19-23-16,0-18 9 16,0-12 4-16,0-20-13 15,0-12 7-15,0-4-8 16,15-3 0-16,12 5 4 16,4 12-4-16,5 15 0 15,1 18-4-15,-6 18-2 16,1 14 4-16,-1 12-2 0,1 7-17 15,4 9 16-15,6 5-29 16,11 3-5-16,10 3-6 16,-5 36-39-16,-12 15-62 15,-31 18-124-15,-15 10-139 16</inkml:trace>
  <inkml:trace contextRef="#ctx0" brushRef="#br1" timeOffset="-172148">4253 7929 526 0,'0'0'214'0,"0"0"-128"0,0 0 16 16,0 0 10-16,0 0-2 16,0 0-18-16,349 8-25 15,-235-19-2-15,7-9-17 16,-12 4-9-16,-24-3 6 15,-17 3-22-15,-22 2 5 16,-19 3-2-16,-17 2 0 16,-10 6 11-16,0 1-14 15,0 2 1-15,0 0 0 16,0 0-22-16,0 0 4 16,0 0-6-16,0 0-4 0,0 0-1 15,0 25-4 1,0 8 9-16,0 4 10 0,-5 7-10 15,5 1 0-15,0 2 2 16,0-6 7-16,0-3-10 16,0-4 1-16,17-9-19 15,-7-9-26-15,-6-8-83 16,-4-5-86-16,0-3-67 16,0 0-37-16</inkml:trace>
  <inkml:trace contextRef="#ctx0" brushRef="#br1" timeOffset="-171806">5109 7461 679 0,'0'0'164'0,"0"0"-15"0,0 0-18 15,0 0-49-15,0 0-32 16,0 0-47-16,-68-22-1 15,68 47 13-15,0 6-13 16,27-5 8-16,-1-6-10 16,-1-1 4-16,1-8-5 15,-4-6 5-15,0-5 0 16,-7 0 12-16,-1 0-4 16,8-5 35-16,-12-17 13 15,2 0-13-15,-12-3-2 0,0 4-31 16,0 1-9-16,-17 6-5 15,-29 6-28-15,-3 8-25 16,-2 0-69-16,15 19-43 16,14 25-78-16,22 9-171 15</inkml:trace>
  <inkml:trace contextRef="#ctx0" brushRef="#br1" timeOffset="-170850">5752 7940 526 0,'0'0'320'15,"0"0"-149"-15,0 0 0 16,0 0-59-16,0 0-8 0,0 0-40 16,0 0-30-16,-41-94 0 15,41 94-31-15,0 0-3 16,0 16-9-16,0 20 9 15,36 8 1-15,12 3-1 16,13-1 0-16,7 2 6 16,-5-1-5-16,0-7-1 15,-14-6 0-15,-13-7 7 16,-16-7-8-16,-8-11 1 16,-12 1 0-16,0-8-6 0,0-2-9 15,-27 0 10 1,-26-5-6-16,2-17 17 0,7-3-6 15,25-3 3-15,14-7 0 16,5-4-6-16,0-2-4 16,46-1 1-16,12 4 5 15,-7 8-1-15,-2 3 2 16,-18 2 0-16,-12 8 4 16,-2 1-2-16,-2 3 4 15,-10 1-2-15,2 1 22 16,-7 3-16-16,0 2 9 15,0 4-2-15,0 2-10 16,0 0-3-16,0 0-4 16,0 0-14-16,0 0 13 15,0 21 0-15,0 13 1 0,0 2 0 16,24 2 3 0,20 0-8-16,-3 4 5 0,1-4 0 15,-6 1 0-15,0-5 2 16,-9-5-6-16,-5-10 4 15,-12-5-2-15,-6-10-2 16,-4 0 2-16,0-4-4 16,0 0 3-16,-51 0-8 15,-7 0 11-15,-5 0 0 16,22-4 5-16,9 0-8 16,23 1 6-16,9 0-1 15,0 3-2-15,0 0-7 0,0 0-10 16,41 0-30-1,27 0 46-15,14 0-3 0,13 0-1 16,0-5 5-16,4-20 3 16,-4-5-2-16,-18-6 14 15,-4-8 13-15,-15-2 2 16,-12-9 17-16,-14-9-17 16,-20-5 8-16,-12-2-5 15,0 2-20-15,-53 11 9 16,-6 11-13-16,8 17 6 15,15 14 4-15,9 12-18 16,10 4 3-16,8 15-4 16,-1 35 1-16,-2 21 2 15,12 8-3-15,0 7 0 16,0-3 0-16,7-9 0 0,30-14-9 16,13-8-13-16,9-13-30 15,-1-11-14-15,-7-12-89 16,-10-10-123-16,-14-6-76 15,-10 0-289-15</inkml:trace>
  <inkml:trace contextRef="#ctx0" brushRef="#br1" timeOffset="-170689">6945 7886 546 0,'0'0'190'0,"0"0"-63"15,0 0 22-15,0 0-28 0,0 0-81 16,0 0-24-16,114-24-6 15,-9 24-2-15,-1 12-8 16,-9-1-60-16,-10-3-185 16,-18-3-482-16</inkml:trace>
  <inkml:trace contextRef="#ctx0" brushRef="#br1" timeOffset="-168224">8335 8047 528 0,'0'0'120'16,"0"0"7"-16,0 0-2 15,0 0-51-15,0 0-36 16,0 0 5-16,-19 22 11 15,19-22 14-15,15 0 11 16,21-8-21-16,0-14-6 16,8-3-3-16,-8-3-4 0,-11-3-21 15,-3-1 5 1,-18-5 1-16,-4 0 0 0,0 4-20 16,0 5 5-16,0 9 6 15,-9 8-17-15,-8 9 1 16,2 2-5-16,-2 0-11 15,-7 0 8-15,-3 2 3 16,1 23 2-16,4 8-1 16,12 2 5-16,10 10-7 15,0-1 1-15,0 2-4 16,22-4 3-16,29-7-11 16,12-2-5-16,10-11 14 15,7-5-8-15,7-14 11 16,3-3-1-16,4 0 7 0,-6-25-8 15,-8-5 6-15,-17-6-4 16,-12-11 9-16,-8-8-9 16,-6-8 9-16,-18-8 10 15,-19-3-8-15,0-1 12 16,-5 9-7-16,-41 6-9 16,-12 13 12-16,5 14-13 15,11 14 1-15,11 8 0 16,12 7-7-16,-3 4-2 15,12 6-7-15,-7 41 9 16,7 25 3-16,10 13 0 16,0 5-3-16,10 1 0 15,43-11 3-15,3-12-8 16,7-13 5-16,5-10-13 0,7-12 13 16,-7-9-9-16,5-12 4 15,0-10 4-15,4-2 2 16,-9 0-2-16,-5-9 1 15,-4-12 0-15,-23 0 1 16,-4-5 4-16,-11-7-5 16,-16-5 9-16,-5-1-6 15,0-5 12-15,0 3-12 16,-17 5 5-16,-14 12-3 16,-1 7-3-16,13 10 2 15,2 3-4-15,7 4-8 0,0 0 4 16,-2 28-1-1,3 13 5-15,4 11 1 0,5 3 2 16,0-3-3-16,9 0 0 16,40-8 2-16,-8-8-8 15,5-8 6-15,3-12-9 16,-13-7 5-16,5-7 3 16,1-2 1-16,-1 0 0 15,3-8 0-15,2-17 5 16,-5-8-5-16,7 0 0 15,-6-11 9-15,-1 0-7 16,0-5-1-16,-9 8 0 16,-6 7 4-16,-16 18-3 15,2 11-2-15,-12 5 1 16,0 0-9-16,10 0 1 0,0 11 7 16,11 16-6-16,1 3 11 15,-2 2-5-15,2-1 0 16,4-6 2-16,-2-3-3 15,-2-5 2-15,5-1-1 16,-12-7 0-16,2-7 4 16,-13-2-9-16,6 0 6 15,2 0-1-15,3 0 0 16,7-22 6-16,2-8-3 16,-2-3-2-16,4-4 3 0,1 3-4 15,-8-1 0 1,3 11 0-16,-7 5 2 0,-3 8-2 15,-2 9-1 1,4 2-1-16,3 0-5 0,5 2 4 16,2 21 3-16,-2-2-2 15,0-1-6-15,-7-1 14 16,-1-8-6-16,-2-6 0 16,-7-2 1-16,-5-3-6 15,0 0 7-15,5 0-2 16,12-3 1-16,-3-18-1 15,13-10 0-15,0 7-1 16,-8 1 5-16,3 7-1 16,-17 7-3-16,5 7 0 15,2 2-3-15,2 0-6 0,13 2 7 16,5 21 1-16,-1 7-3 16,1-4 2-16,4-2-10 15,0-5-6-15,-4-8 12 16,-1-9-3-16,-6-2 9 15,1 0-3-15,1 0 8 16,-5-25-1-16,-7-2 2 16,1-8-6-16,-16-4 5 15,0-1 3-15,0-3 0 16,0 2 7-16,-31 8-8 16,-1 8 7-16,1 9-13 15,4 10-1-15,13 6 0 0,-3 0-15 16,12 20 14-1,0 24 0-15,5 12 2 0,0-2 1 16,0 1 0-16,0-10-2 16,36-5 0-16,1-11-7 15,4-6 7-15,-5-6-2 16,8-9 6-16,-8-8-4 16,1 0 0-16,-1 0 0 15,-4-11 2-15,4-11-1 16,-4-6 4-16,-1-3-5 15,1-1 3-15,-8-4-5 16,8 9 5-16,-11 5-3 16,-6 8 0-16,-3 6 1 15,-12 8-3-15,15 0 2 16,2 0-11-16,7 22 8 0,3 2 3 16,-1 4 0-1,-11-3 0-15,2-3-4 0,-3-4 0 16,3-6 2-16,-7-4-13 15,2-5 12-15,-2-3-9 16,0 0 12-16,7 0 2 16,-3-17-1-16,8-4 5 15,-3 1-6-15,-2-1 0 16,10 7 3-16,-8 3-3 16,8 5 0-16,0 6-2 0,-1 0 0 15,-1 0-1 1,6 0 3-16,1 14 0 0,4-3-1 15,8-5 2-15,-8-4-1 16,5-2 0-16,-4 0 1 16,-1 0-1-16,1-27 2 15,-6-9-1-15,-4-6 13 16,-17-9-11-16,-10-10 10 16,0-8 2-16,0 0-3 15,-42-2 4-15,-11 7 1 16,-3 15-8-16,12 14 6 15,13 15-8-15,12 15-1 16,14 5-5-16,5 0-1 16,0 16-8-16,0 31 0 15,0 18 8-15,14 10 0 0,23 0-6 16,4-1-10-16,12-11-14 16,1-14-24-16,-8-10 8 15,0-14-52-15,-10-11-53 16,-24-9-65-16,-12-5-121 15,0 0-211-15</inkml:trace>
  <inkml:trace contextRef="#ctx0" brushRef="#br1" timeOffset="-168064">12493 7557 498 0,'0'0'244'0,"0"0"-64"0,0 0-57 16,0 0-69-1,0 0-27-15,0 0 1 0,357 0-16 16,-265 0-12-16,-17 0-99 16,-19-8-323-16</inkml:trace>
  <inkml:trace contextRef="#ctx0" brushRef="#br1" timeOffset="-166756">14827 7610 357 0,'0'0'418'0,"0"0"-242"15,0 0-26-15,0 0-7 16,0 0-37-16,0 0-44 16,-121-89-14-16,111 89-16 15,-7 0-14-15,-14 0-16 16,-6 26 3-16,-9 3 1 16,3 13-5-16,6-3 4 15,18 1-5-15,2 2 0 0,12-5-2 16,5-6-1-16,0-6-14 15,0-11-12-15,36-9-12 16,13-5 20-16,2 0 21 16,7-16 5-16,-12-12-2 15,-2-3 3-15,-25-6 17 16,-9-1 14-16,-10-6 2 16,0 2-6-16,0 1-10 15,0 4 5-15,-15 12-23 16,-7 13 10-16,8 7-5 15,-3 5-10-15,-7 0-6 16,-8 16 0-16,1 17 6 0,-1 8 7 16,15 0-7-1,17 3-1-15,0-3-4 16,27-5-14-16,36-7 13 0,10-13-7 16,11-14 5-16,-1-2 8 15,2 0 2-15,-3-30 4 16,-2-14-3-16,3-11-2 15,2-14 20-15,-8-3-9 16,-9-5 15-16,-22 5 7 16,-19 9-7-16,-27 14 0 15,0 8 7-15,-5 16-16 16,-26 11 3-16,4 9-10 16,13 5-5-16,1 0 2 15,-1 19-6-15,4 33 5 16,-2 17-7-16,7 25 0 0,5 15 0 15,0 27 1-15,0 28-1 16,-10 18 5-16,-26 5-4 16,0-6-2-16,9-24-5 15,22-28-25-15,5-30 18 16,0-38-13-16,0-24 7 16,15-27 12-16,38-10 5 15,25-25 2-15,31-29 7 16,22-21-3-16,0 3-1 15,-32 0 4-15,-40 6-7 16,-40 3 3-16,-19 0 1 16,-46 3-8-16,-63 2 4 15,-32 11-15-15,-17 12-13 16,18 11-26-16,18 12-14 0,45 6-9 16,35 6-60-16,35-2-60 15,7-10-193-15</inkml:trace>
  <inkml:trace contextRef="#ctx0" brushRef="#br1" timeOffset="-165142">16389 7585 648 0,'0'0'196'0,"0"0"-84"16,0 0 12-16,0 0-16 16,0 0-44-16,0 0-18 15,32-30-39-15,14 11 15 16,7-6-3-16,-6 0 1 16,-11 3 17-16,-19-1 15 15,-12 4-14-15,-5 3 15 16,0 2-29-16,0 1 2 15,-22 7-12-15,-7 0-13 16,-15 6-1-16,-2 0 0 16,-12 12-1-16,0 23 1 15,12 12 0-15,14 11 0 16,17 14 0-16,15-1-3 0,0 0 3 16,64-8 0-16,13-18-11 15,6-17 10-15,6-18-5 16,-16-10 6-16,0 0-3 15,-5-17 7-15,7-18-2 16,-7-12 0-16,5-1-1 16,0-11 5-16,-6 1-3 15,1 6 2-15,-14 1-2 16,-18 20-1-16,-12 11-2 16,-11 15 1-16,1 5 0 15,-4 0-2-15,12 19-8 16,-1 14 9-16,-1 3-3 0,-3-1 2 15,-7-2 0-15,-1-11-8 16,3-8-11-16,-12-11 13 16,0-3 1-16,0 0 6 15,0 0 9-15,0-5-7 16,0-20 4-16,-4-5-5 16,-28-1 2-16,0 3 14 15,-11 4-12-15,6 8 2 16,1 5 0-16,0 7-5 15,4 4-4-15,-4 0-2 16,4 25 4-16,5 20-2 16,8 10 2-16,19 5 0 0,0 0-2 15,0-5-3-15,36-11 3 16,18-10 0 0,-8-18 1-16,0-8-5 0,-2-8 8 15,-3 0-2-15,0-10 4 16,0-21 0-16,-4-5 0 15,-6-5 3-15,-4-6-1 16,-17 3 13-16,-3 3-14 16,-7 11 6-16,0 10 10 15,0 12-18-15,0 5 8 16,0 3-11-16,0 0-9 16,0 19 4-16,5 17 3 15,14 8 2-15,-2-2 0 0,3-7 4 16,6-7-7-1,1-8 3-15,0-7 0 0,-1-11-3 16,4-2 3-16,1 0 0 16,13-7 5-16,2-21-3 15,0-3 0-15,-2-7-2 16,-3 2 1-16,-10 3 3 16,1 3-2-16,-13 7 0 15,3 5-2-15,0 4-1 16,-12 9-2-16,11 5 3 15,-1 0-7-15,11 0 4 16,-9 24-2-16,-2-5 1 16,-8 0 0-16,-2-2-19 15,-6-11 15-15,1-3-9 0,-5-3 17 16,0 0 0-16,0 0 1 16,0 0 12-16,-14-17-5 15,-23-7-7-15,-11 1 6 16,-3 7-2-16,10 1 1 15,4 10-6-15,6 5-5 16,14 0-2-16,2 31 6 16,3 12-1-16,12 13 2 15,0-1 0-15,0-3-9 16,17-5 7-16,19-14-11 16,6-11 3-16,6-14 6 15,3-8-1-15,7 0 1 16,0-10 4-16,3-27 0 0,-7-12 13 15,-8-6-11-15,-10-8 13 16,-19-6 8-16,-12 0-7 16,-5-2 12-16,0 7-17 15,-22 12 6-15,-7 11 1 16,2 19-18-16,10 11 11 16,12 11-3-16,5 0-5 15,-4 17-6-15,-1 27-13 16,0 19 16-16,5 14 1 15,0 3 1-15,0-1-2 16,0-8 0-16,0-10 2 16,10-17-3-16,11-16 1 15,-6-12-15-15,-5-13 14 0,7-3 1 16,9 0 0 0,16-11 1-16,16-22 4 0,2-6-2 15,3 6-2-15,-9 7 3 16,-8 5-4-16,-10 13 0 15,1 8-2-15,-11 0-1 16,11 0-2-16,-1 25 5 16,-4 0-3-16,4 5 0 15,-4-8-11-15,-1 0-23 16,-4-6-19-16,0-4-53 16,-8-10-173-16,-7-2-112 15</inkml:trace>
  <inkml:trace contextRef="#ctx0" brushRef="#br3" timeOffset="-155416">1104 9502 277 0,'0'0'126'15,"0"0"-16"-15,0 0-65 16,0 0 53-16,0 0-52 15,0 0 8-15,0 0 44 16,-117-83-30-16,117 77 28 16,-5 1 19-16,1 0-26 15,4-1 14-15,-5 3-21 16,5 1-9-16,0 2-12 16,0 0-45-16,0 0 2 0,0 0-17 15,0 0 2 1,0 21-6-16,-10 15-8 0,-7 14 11 15,-2-3 0-15,-13 0 7 16,1-7-7-16,4-1 0 16,0-8 6-16,8-10-9 15,7-10 3-15,2-5 0 16,10-6 4-16,0 0 2 16,0 0 3-16,0-30 10 15,0-23 7-15,15-24-11 16,21-13-15-16,12-15 4 15,-1-13-4-15,1-3 8 16,-7 0-7-16,-4 14-1 16,-11 27 7-16,-11 31-11 0,-3 26 4 15,-12 18 0-15,5 5-7 16,9 13-11-16,18 42 1 16,4 34 15-16,13 29 1 15,-13 17 1-15,-4-1 0 16,-1-12 1-16,1-27-11 15,4-20 3-15,-11-20-42 16,1-20-51-16,-9-11-101 16,-12-12 22-16,0-9 16 15,-5-3-1-15,0-3 48 16,0-27-241-16</inkml:trace>
  <inkml:trace contextRef="#ctx0" brushRef="#br3" timeOffset="-153744">543 9468 254 0,'0'0'161'0,"0"0"-31"16,0 0-8-16,0 0-31 15,0 0-63-15,0 0 22 16,216-32 29-16,-56 24-30 16,8 2 7-16,-20-3-1 15,-17-1-11-15,-27-1 3 16,-31 0 14-16,-20 3-10 15,-16 2 9-15,-18 0-7 16,-7 6-30-16,-7 0 10 0,0 0-33 16,14 0 3-1,8 17-8-15,9 16 8 0,8 8-3 16,-8 9 8-16,-4 7-4 16,-8 3 5-16,3 9-9 15,-10 1 0-15,-7-5-1 16,-6-10 6-16,-4-16-5 15,0-17 0-15,0-12 3 16,0-6 0-16,0-4 0 16,0 0-2-16,0 0 42 15,0-6 26-15,0-27-14 16,-14-19-47-16,-18-8-5 16,-11-9 6-16,1-3-9 15,1-5 0-15,0-3-5 16,5-2 7-16,9 5-2 0,10 14 0 15,17 10-7-15,0 15 1 16,22 11 5-16,46 4-22 16,21 16 19-16,11 7-26 15,-13 0 7-15,-7 35-6 16,-19 12-31-16,-17 2 17 16,-25 6-17-16,-19 0 18 15,0 0 5-15,-10-6-28 16,-43-5 11-16,-3-10-31 15,8-16-9-15,16-6 40 16,22-12 34-16,10 0 20 16,0 0 19-16,5 0-10 0,53-17-1 15,20-10 6-15,17-6 7 16,-1-3 24-16,-16 6-11 16,-10 5 24-16,-25 6 2 15,-13 8-21-15,-13 6 10 16,-13 5-28-16,1 0-14 15,7 0 15-15,-2 0-22 16,5 2 0-16,11 20-1 16,-4 11 8-16,-2 8-1 15,1 10 2-15,-16 0-5 16,-5 4 18-16,0 0-21 16,0 3 0-16,0 5 7 15,0-2 2-15,0-13-3 0,0-9 15 16,0-24-20-16,0-10 15 15,0-5 9-15,0 0 45 16,0 0 14-16,0-11-29 16,-19-22-12-16,-13-17-43 15,6-10 6-15,-1-6 0 16,5-9-6-16,8-1 0 16,-8-3-3-16,7 1 12 15,-7 7-9-15,13 10 0 16,-1 17 1-16,3 16-3 15,7 17 2-15,0 9-16 16,0-1 15-16,43 3-39 16,8 0 33-16,17 8-2 15,-10 28-14-15,-11-1 15 0,-11 7-17 16,-14-1-1-16,-22-2 24 16,0-1-30-16,0-4 4 15,-32-8-44-15,-4-6-44 16,4-6 40-16,13-12 16 15,7 2 48-15,12-4 1 16,0 0 3-16,0 0-22 16,41-12 10-16,34-16 19 15,8-7-6-15,-11 0 9 16,-8 4-2-16,-28 6 9 16,-9 6-1-16,-18 5 45 15,-1 6 6-15,-8 6-16 16,0-2 16-16,0 4-33 0,0 0-16 15,4 0-10-15,1 0 0 16,10 0-5-16,12 0-3 16,4 17 8-16,10 10 1 15,13 1-1-15,-13-3 0 16,0 2-1-16,-9-2-2 16,-15-2 0-16,-12-2-5 15,-5-1-8-15,0-5 5 16,-27-1-29-16,-19-5-30 15,2-7 28-15,20-2 1 16,7 0 41-16,17-11 0 16,0-17 6-16,0-1-7 0,0-9 6 15,31 1-5-15,6 2 10 16,-1 7-2-16,-4 12-1 16,-6 5-1-16,1 5-3 15,9 0 13-15,6 4-16 16,6 2 1-16,3 0-6 15,-2 0 6-15,-8 0-1 16,-10 8 0-16,1 9-10 16,-13 4 9-16,13 6 1 15,-5-3 0-15,4-3-2 16,1-2 9-16,4-2-7 16,0-5 0-16,-4-7 5 15,0-5 8-15,-13 0-10 0,-2 0 39 16,-7-9 34-1,2-12-35-15,-7-8 6 0,-5-1-1 16,0 0-22-16,-22-5 14 16,-36-1-29-16,-10 2-4 15,-5 7-8-15,0 5 3 16,5 14 0-16,10 5-10 16,7 3-9-16,2 3-64 15,13 33-107-15,22 0-45 16,14-4-95-16</inkml:trace>
  <inkml:trace contextRef="#ctx0" brushRef="#br3" timeOffset="-152534">4643 9345 754 0,'0'0'197'16,"0"0"-53"-16,0 0-31 16,0 0-15-16,0 0-19 15,0 0-54-15,-245-141-1 16,231 141-24-16,-3 0 0 16,2 20-7-16,-2 21 1 15,7 12 6-15,10-2-4 16,0-1 1-16,0-5-2 0,20-13 5 15,11-5-26-15,6-7 13 16,-6-14-28-16,6-5 35 16,-6-1-4-16,-4 0 20 15,0-4-2-15,-6-21 3 16,-1-5-10-16,-15-3 45 16,-5-1-9-16,0-1 4 15,0-1 5-15,0 6-24 16,0 5-4-16,0 14 4 15,0 6-12-15,0 5-8 0,-5 0-2 16,5 0-10 0,0 27 3-16,5 17-6 0,43 8 13 15,15-5 0-15,10-5 8 16,5-13-9 0,-1-3 1-16,-2-13 0 0,-19-7-1 15,-7-6 12-15,-13 0-11 16,5-6 7-16,13-22-6 15,-3-10 13-15,12-3-14 16,-5-6 0-16,-12 0 0 16,3 6 10-16,-13 8-11 15,-12 5 1-15,3 14 0 16,-10 4-2-16,-12 10 2 16,5 0-9-16,7 0 8 15,-3 16-23-15,3 9 22 16,-2 3-16-16,-6-3 14 15,3-12-6-15,-7-5 10 0,-5-2 0 16,0-6-5-16,0 3 14 16,0-3-9-16,0 0 1 15,0 0 2-15,-36-14 1 16,0-2-3-16,-1 1-1 16,-2 2 0-16,20 5 2 15,2 5-6-15,7 0 4 16,1 3-16-16,-4 0 11 15,-1 31-8-15,4 16 13 16,10 4-6-16,0-3-30 16,0-8 30-16,15-10-22 15,38-10-18-15,3-6 43 0,7-12-11 16,0-2 14-16,-5 0 3 16,-12-8 5-16,-9-20-3 15,-6-4 0-15,-9-12-4 16,-12-6 36-16,-10-5-11 15,0 0-3-15,0 0 39 16,-15 3-51-16,-16 10 31 16,-1 15-24-16,10 8-15 15,13 10 18-15,4 7-21 16,5 2 0-16,0 6-6 16,0 40-9-16,0 23 15 15,0 11 0-15,5 2 3 16,31-5-7-16,5-8 4 0,3-12 0 15,-8-10-1-15,1-14 2 16,-6-11-10-16,-16-14 9 16,-6-4-9-16,8-4 1 15,-2 0 16-15,17-20-7 16,-1-10 1-16,5-3 7 16,1-2-2-16,7-1-7 15,-3 6 2-15,-5 10-7 16,-14 9 5-16,-3 11 0 15,3 0-4-15,5 0-6 16,4 11 8-16,-6 14-9 16,-3 2-29-16,-1 7-20 0,-6-7-59 15,16 1-53-15,16-15-98 16,6-11-467-16</inkml:trace>
  <inkml:trace contextRef="#ctx0" brushRef="#br3" timeOffset="-152360">6909 9449 148 0,'0'0'638'16,"0"0"-486"-16,0 0-39 16,0 0-12-16,0 0-81 15,0 0-20-15,136-21-11 0,-37 15-124 16,15-3-175-16</inkml:trace>
  <inkml:trace contextRef="#ctx0" brushRef="#br3" timeOffset="-151824">7625 9232 542 0,'0'0'278'16,"0"0"-166"-16,0 0-42 16,0 0-6-16,0 0-18 15,0 0 10-15,230-151-24 0,-184 129 24 16,-9 2-21-16,-11 1-10 16,-9 6 34-16,-2 1-30 15,-10 4 3-15,-5 5 25 16,0 3-30-16,0 0 8 15,0 0-33-15,0 0 5 16,0 0-14-16,0 24-20 16,0 18 27-16,0 16 4 15,0 0 6-15,5-3-8 16,11 0-2-16,-1-5 1 16,2-3-4-16,-7-7 3 15,-5-4 0-15,7-8-1 16,-7-9 11-16,-1-2-10 0,1-9 0 15,-5-6 0-15,0 1-3 16,0-3 3-16,-9 0-20 16,-33 0 20-16,-11 0 1 15,0 0 15-15,11 0-16 16,6 0 3-16,21 0-1 16,15 0-1-16,0 0-1 15,0 0 0-15,42 0-6 16,47 0 6-16,40-7 1 15,24-2 7-15,-12-2-16 16,-25 6-6-16,-38 5-89 16,-47 0-195-16</inkml:trace>
  <inkml:trace contextRef="#ctx0" brushRef="#br3" timeOffset="-150743">9973 9287 704 0,'0'0'65'0,"0"0"-13"16,0 0 78-16,0 0-31 15,0 0-54-15,0 0 7 16,-5 0-9-16,5 0-16 15,0 0 6-15,19 0-33 16,30 0 22-16,14-11 0 16,10 0-7-16,-5-3 22 0,-10 6-35 15,-12 0 10-15,-19 2-2 16,-18 4-9-16,-9 2 12 16,0 0-5-16,0-6-4 15,0 1 41-15,0-7-20 16,-4-1-21-16,-33-4-4 15,1 4 6-15,-1 1-6 16,1 2 0-16,0 1 4 16,14 7-4-16,0-1 0 15,12 0 0-15,5 3-3 16,5 0 3-16,0 0-1 16,0 0 1-16,0-3-9 15,0 3 6-15,5 0-6 0,37 0 9 16,21 17-2-16,26 2 4 15,16-2 6-15,4 5-7 16,-19-3 2-16,-18 3-5 16,-26-3 2-16,-19 1 0 15,-17-4-1-15,-10-2 3 16,0 5-10-16,-24 0 7 16,-35 0-8-16,-13 4-72 15,9-4-61-15,14-6-85 16,30-1-232-16</inkml:trace>
  <inkml:trace contextRef="#ctx0" brushRef="#br3" timeOffset="-148659">11506 9111 820 0,'0'0'192'15,"0"0"-65"-15,0 0 12 16,0 0-21-16,0 0-66 16,0 0-25-16,-44-33-27 15,44 33-3-15,44 12-1 16,24 17 2-16,15 7 4 16,11 5 0-16,1-2 1 0,-8 0-3 15,-19-1 0 1,-19-5-2-16,-35 0-1 0,-14-6-59 15,0-2-45-15,-36-8 12 16,-23-9-35-16,9-8 34 16,18 0 64-16,17-14 32 15,15-16 16-15,0-8-1 16,30-12-6-16,45-8 21 16,12-3-17-16,3 1-2 15,-22 6 9-15,-22 12 1 16,-24 9 26-16,-8 5 12 15,-14 5-19-15,0 8 11 16,0 1-25-16,0 4 11 16,0 4-8-16,0 0-10 0,-5 6-8 15,-14 0-11 1,-3 0 2-16,0 3-8 0,8 21 6 16,-3 10 0-16,17 7-4 15,0 6 8-15,0 2-7 16,31-1 3-16,28-8 0 15,8-12-6-15,1-6 5 16,5-14 1-16,2-8-2 16,-2 0 4-16,-10 0-2 15,5-22 0-15,-17-5 3 16,-2-5 4-16,-13 3-3 16,-4-1-4-16,-13 3 15 15,3 1-12-15,-3 10 18 16,-7 5-18-16,-2 5 3 15,0 6-12-15,7 0 2 0,2 0-1 16,8 4 1-16,-1 9 5 16,-9-2-2-16,-2-6 1 15,-10-2 0-15,-5-3 2 16,0 0 0-16,0 0 0 16,0 0 10-16,0 0-8 15,-20 0 5-15,-18-13-9 16,-4-2 0-16,-4 7-5 15,10 0 5-15,4 5-1 16,6 3 1-16,4 0-1 0,7 6-2 16,6 27 3-1,1 8 0-15,8 0-9 0,0 1 9 16,22-6-10-16,24-10 8 16,8-3-16-16,4-9 17 15,5-9-5-15,10-5 6 16,4 0 1-16,8-8 3 15,-2-17-4-15,-11-8 3 16,-13-5 3-16,-18-6 1 16,-19-3 23-16,-22-2 8 15,0 1 17-15,0 7-26 16,-32 12 3-16,1 9-2 16,4 6-20-16,12 8-1 15,11 6-9-15,4 0 4 16,0 9-17-16,0 29 13 0,0 14 0 15,9 3 0-15,33-4-2 16,11-5-5-16,-2-10-2 16,2-9-8-16,-2-10 16 15,-2-9-12-15,-13-5 13 16,-4-3-4-16,-1 0 8 16,-7-11-3-16,-2-14-1 15,-5-2 2-15,-7-9 5 16,-10 0-7-16,0 0 8 15,0 0 8-15,0 7-13 0,0 6 19 16,-5 7-19 0,-7 10 3-16,2 6-3 0,5 0-3 15,5 0-12-15,0 14 11 16,0 27-7-16,0 12 7 16,0 4 1-16,0-7-2 15,15-7-7-15,24-12 1 16,2-12 1-16,-5-8 6 15,-4-8-5-15,-5-3 6 16,9 0 0-16,-12-9 2 16,3-21 6-16,0-3-7 15,-13-4 4-15,-2-5 13 16,-12 3-17-16,0 4 17 16,0 4-14-16,0 12 0 15,0 10 7-15,0 5-11 16,0 4 0-16,0 0 0 0,20 0-17 15,16 11 15-15,13 10 0 16,-13-2-12-16,0 0 12 16,-4 1-9-16,-1-4 11 15,1 3 0-15,-5-2-17 16,-8 0 13-16,-2 3 4 16,-2 1-9-16,-10 2 1 15,2-2 2-15,2 0 4 16,1-7-3-16,7 1 0 15,-2-10 3-15,7-2 2 16,-8-3 0-16,13 0 1 0,4 0 5 16,6-17-6-1,9-16 11-15,-3-5-10 0,-11-1 16 16,-8-2-7-16,-19 0 0 16,-5-1 20-16,0 2-23 15,0 3-1-15,-24 8 8 16,-8 4-13-16,1 8 7 15,9 5-8-15,12 7 0 16,5 5-5-16,5 0-1 16,0 0 0-16,0 11 3 15,0 22-11-15,5 6 12 16,22 5-5-16,-8-2-2 16,8-2 6-16,-5-1-8 0,-3-6 4 15,3-4 4 1,-7-6-16-16,-3-3 19 0,-7-4-13 15,0-6-5-15,-1 2 18 16,-4-4-36-16,0-3-5 16,0-5-21-16,0 0 22 15,0 0 35-15,0 0-3 16,0 0 8-16,0 0 18 16,0-19-17-16,0-5 6 15,27-9-5-15,26-6 8 16,15-2-10-16,5-6 0 15,-5 9 1-15,-17 4 8 16,-7 10-7-16,-13 10 15 16,-11 3 6-16,-11 3-17 0,-1 8 13 15,-8 0-19-15,0 0-1 16,0 6-7-16,0 26-10 16,0 12 18-16,0 0 2 15,0-3 8-15,0-2-10 16,0-9 0-16,0-8 4 15,0-5-8-15,0-9 5 16,0-5-1-16,0 0 6 16,14-3 0-16,8 0-12 15,-7 0 0-15,-11 0-121 16,-4-8-185-16,0-8-635 16</inkml:trace>
  <inkml:trace contextRef="#ctx0" brushRef="#br3" timeOffset="-148311">15249 8740 614 0,'0'0'203'0,"0"0"-70"16,0 0-5-16,0 0-60 15,0 0-46-15,0 0-22 16,10-6-5-16,-10 28 5 15,12 7 2-15,3-3 5 16,11 2 2-16,11-3-5 16,-1-9-1-16,5-7 0 15,-2-9 1-15,-15 0 18 0,3 0 16 16,-5-12 28-16,-7-10 0 16,-11-4-6-16,-4-5-1 15,0 3-19-15,0 1-23 16,-31 2-6-16,-15 8-11 15,0 6-10-15,-3 9-2 16,8 2-86-16,9 5-67 16,1 28-62-16,9 11-113 15</inkml:trace>
  <inkml:trace contextRef="#ctx0" brushRef="#br3" timeOffset="-147405">16258 9081 786 0,'0'0'185'15,"0"0"-47"-15,0 0 9 16,0 0-38-16,0 0-26 15,0 0-34-15,-131-107-47 16,127 107 20-16,-1 0-22 16,0 0 2-16,-17 8-7 0,3 30 0 15,-8 12 5-15,5 2 0 16,17-2 7-16,5-6-7 16,0-15 0-16,0-4 4 15,32-8-11-15,9-8 7 16,17-9 0-16,-7 0 6 15,-2 0-1-15,-8-9 1 16,-9-13-2-16,-11-5-2 16,-1-7 15-16,-15-4-6 15,-5-6 11-15,0-5 6 16,0 2-20-16,-46 1 15 16,-1 10-9-16,-6 5-12 15,7 14 2-15,10 6-4 0,9 11 0 16,10 0-2-1,2 11-7-15,6 28 9 0,-3 8 0 16,12 6 0-16,0 2-3 16,0-6 1-16,21-3 2 15,25-12-1-15,8-8-20 16,4-8 17-16,10-11-6 16,-12-3 4-16,7-4-1 15,-5 0 10-15,0-15-3 16,-12-6 0-16,-4-7 9 15,-6-2-8-15,-4-3 0 16,-6 0 0-16,-4 0 24 0,-3 2-24 16,-2 10 2-1,-2 7 2-15,-3 11 3 0,-12 3-12 16,5 0 4-16,0 0-20 16,0 27 17-16,0 9-6 15,-5 0 9-15,0 0-2 16,4-7 7-16,13-6-6 15,-2-9 1-15,7-8 0 16,-8-4-4-16,8-2 4 16,5 0 0-16,9-13 8 15,5-21-6-15,1-4 8 16,6-6 3-16,-11 2-10 16,4 0 13-16,-14 8-15 0,-1 9 1 15,-6 5-2 1,-8 13 9-16,2 4-14 0,1 3 5 15,12 0-7-15,9 0 3 16,8 10-1-16,-8 13 2 16,-4-4 1-16,-8 3-32 15,-2-3 12-15,-8 4-84 16,-2-4-125-16,-7-6-157 16</inkml:trace>
  <inkml:trace contextRef="#ctx0" brushRef="#br3" timeOffset="-147228">17986 8891 821 0,'0'0'194'0,"0"0"-76"16,0 0 28-16,0 0-89 15,0 0-53-15,0 0-8 16,19-8-285-16</inkml:trace>
  <inkml:trace contextRef="#ctx0" brushRef="#br1" timeOffset="-58972">10213 10090 593 0,'0'0'249'15,"0"0"-87"-15,0 0-11 0,0 0-35 16,0 0-19-16,0 0-48 15,0 0-7-15,-5-2-7 16,5 2-24-16,0 0 16 16,0 0-17-16,0 8-6 15,0 9 13-15,5 2-15 16,5-3 0-16,-3 6 1 16,-2 0 4-16,0 3-7 15,4-4 0-15,8-1 4 16,3-4-6-16,7-4 5 15,21-4-3-15,8-4 0 16,29 0 2-16,9-4 4 16,16 0-5-16,-6-11-1 0,-10-11 12 15,-16 0-9 1,-25 0-3-16,-21 9 8 0,-13-1-5 16,-14 5 5-16,-5 7 4 15,0-2 1-15,0 2 14 16,0 2-18-16,0-3 5 15,0 0-9-15,-19-2 0 16,-13-1-4-16,-4 1 0 16,4 2-1-16,-4 0 0 15,9 1 0-15,10 2 0 16,8-3 4-16,9 3-1 16,0 0 2-16,0-3-5 0,0 3 0 15,0-1-4-15,0 1-3 16,0 0-1-16,26 0 6 15,6 0-3-15,14 0 5 16,7 0 2-16,-7 4-1 16,3 4-2-16,-8 0 6 15,-9 0-5-15,-6 3 0 16,-11 1 0-16,-10 1-5 16,-5 6 2-16,0 1-16 15,-32 5 18-15,-31 0-28 16,0-1-41-16,7-2-67 15,25-3-129-15,21 1-126 16</inkml:trace>
  <inkml:trace contextRef="#ctx0" brushRef="#br1" timeOffset="-58437">12547 10027 669 0,'0'0'225'0,"0"0"-49"0,0 0-13 16,0 0-29-16,0 0-44 15,0 0-29-15,-49-103-24 16,23 102-4-16,-16 1-29 16,-9 0-1-16,-12 1 6 15,0 22-4-15,5 5-1 16,7 5-4-16,7-3 4 16,25 3-3-16,19 0-1 15,0 0 0-15,10 2 0 16,53 1-2-16,5-2 0 15,5-4 2-15,4-5-1 16,3-1-3-16,-12-4 4 16,-5-1 0-16,-17 0 1 0,-9-6 3 15,-15-1-4 1,-18-7 0-16,-4 4-9 0,0-1 7 16,-21 3-18-16,-52-3 20 15,-22 0 17-15,-14-5-17 16,14-3-4-16,23 0-44 15,26 0-42-15,29 0-30 16,17 0-56-16,4-13-11 16,64-15-139-16,12-5-286 15</inkml:trace>
  <inkml:trace contextRef="#ctx0" brushRef="#br1" timeOffset="-57291">12797 10104 577 0,'0'0'219'16,"0"0"12"-16,0 0-20 15,0 0-34-15,0 0-77 16,17-141-28-16,-17 136-8 16,0 5-36-16,0 0 0 15,0 0-24-15,0 3-4 16,0 33-5-16,0 16 3 16,29 16 2-16,2 4 2 15,8 0 3-15,-10-10-10 16,3-6-1-16,-1-17-23 15,-4-14-5-15,0-12-32 16,-13-13 2-16,3 0 26 16,-12-9 20-16,-5-20 18 0,0-7 0 15,-31 0 5-15,-28 3-4 16,-9 1 4 0,-4 3 0-16,-1 4-1 0,5 6 4 15,15 9-2-15,21 4-6 16,27 6 1-16,5 0 3 15,0 0-4-15,32 0 0 16,40 0 4-16,18 3-3 16,5 2 4-16,-1-2-4 15,-11-3-1-15,-10 0 5 16,-20 0-5-16,-17 0 0 16,-9 0 9-16,-22 0-7 15,-5 0 17-15,0 0 1 0,0 0 5 16,0 0 20-16,0 0-22 15,-5 0-4-15,-17 0-19 16,0 0-6-16,8 0 5 16,-1 0-2-16,3 22 3 15,3 5 4-15,9 7-3 16,0 1-1-16,0-4 0 16,50-1-3-16,14-11 2 15,-6-5-10-15,0-9 5 16,-17-5-3-16,-14 0 10 15,-8 0-1-15,-7-13 11 16,-12-12-10-16,0-8 9 16,0-3-4-16,0-3 0 0,-36-5 19 15,-12 6-23-15,-3 2 8 16,-3 12 1-16,8 7-6 16,15 9-1-16,14 8-4 15,7 0-13-15,5 6 13 16,5 29-1-16,0 9 1 15,19 8 0-15,45-5-6 16,11-3 3-16,2-12-4 16,1-3-11-16,-5-10 11 15,-5-6-20-15,-5-7 24 16,0-6 2-16,-10 0 1 16,-7-8-1-16,0-14 1 0,-7-6 0 15,-2 4 8-15,-13 1-7 16,-2 4 2-16,-5 11 3 15,-12 4-3-15,-1 3 1 16,6 1-4-16,0 0-6 16,12 8 4-16,4 20-4 15,6 1 6-15,-1 1 2 16,6-2-1-16,9-5-2 16,2-4-17-16,-2-9-6 15,1-7 19-15,-4-3 0 16,-2-3 5-16,6-30 1 15,-4-10 2-15,-6-4 9 16,-18-4 6-16,-14 5 6 16,-5 2 7-16,0 4-26 0,-29 9 13 15,-20 11-16-15,-2 12 4 16,3 8-10-16,-3 0 4 16,7 31 0-16,13 16 3 15,21 4-3-15,10 5 0 16,0-7-2-16,27-4 0 15,24-10-2-15,17-5-10 16,7-11-6-16,2-10 12 16,6-9-41-16,7 0-10 15,4 0-99-15,-11-6-123 16,-8-5-76-16</inkml:trace>
  <inkml:trace contextRef="#ctx0" brushRef="#br1" timeOffset="-57109">15526 10335 686 0,'0'0'232'16,"0"0"-46"-16,0 0-9 15,0 0-64-15,0 0-54 16,0 0-39-16,-56 77 10 16,25-25 2-16,-6 9-30 15,-7 2-4-15,-2 4-3 16,-17-5-259-16,-9-4-626 15</inkml:trace>
  <inkml:trace contextRef="#ctx0" brushRef="#br1" timeOffset="-55544">16739 10038 618 0,'0'0'246'16,"0"0"-6"-16,0 0-47 15,0 0-37-15,-73-154-44 16,58 129-59-16,-2 6 10 16,13 11-18-16,-1 8-14 15,5 0 1-15,0 0-32 16,0 21-1-16,5 46 1 16,26 31 0-16,6 29 5 15,-16 19-5-15,-6 10 0 16,-10 9 0-16,-5-11 7 15,7-29-5-15,3-40-2 16,21-32-3-16,1-26-1 16,4-14-1-16,15-13-24 0,7 0 25 15,5-8 3-15,1-24 1 16,-14-13 0-16,-18-4 8 16,-20-6-8-16,-12-12 0 15,-5-7 3-15,-53-3-8 16,-27 1-4-16,-7 9 3 15,-15 15 0-15,-12 11-15 16,-7 13 21-16,7 6 0 16,3 6 0-16,21 2-9 15,32 5 13-15,27 5-4 16,26-2 0-16,10 2-3 16,0 2-2-16,73-1-8 0,53-8-14 15,41-5 21 1,28-12 5-16,-9 1 1 0,-28 3-1 15,-49 7 8-15,-46 11-4 16,-41 4-3-16,-22 2 0 16,0 0 10-16,0 0-10 15,0 0 11-15,0 0-8 16,0 0 2-16,-17 0-10 16,-14 16 2-16,-6 8 3 15,-4 10 12-15,5-1-12 16,19 2 3-16,17-2-3 15,0-3-1-15,26-2 0 16,37-5 1-16,22-7 0 0,-7-8-4 16,-1-8 8-1,-13 0-4-15,-11 0 0 0,-12-22 6 16,-4-8 3-16,-20-6-6 16,-17-2-3-16,0-1 13 15,-22 0-13-15,-46 6 5 16,-22 9-2-16,-5 5 2 15,8 7-3-15,14 12-2 16,15 0 0-16,17 3 0 16,19 31 4-16,22 10-4 15,0 7 0-15,27 7 4 16,55 3-11-16,8-15 7 0,5-10-19 16,-1-17 14-1,-16-16-4-15,-1-3 9 0,3-8 6 16,-2-33-5-16,5-6 8 15,-15-5-9-15,-10 5 1 16,-17 6 5-16,-14 10-3 16,-18 15 2-16,-1 7 3 15,-4 9-6-15,6 0-2 16,22 0 0-16,14 34 0 16,7 10-8-16,-7 5 8 15,-2 4 0-15,-8-7 1 16,1-10 3-16,-6-9-8 15,1-7 2-15,-8-10-17 16,3-10-6-16,9 0-35 16,8 0-3-16,-8-27-38 0,1-6-69 15,-13-5-80-15,3-3-129 16</inkml:trace>
  <inkml:trace contextRef="#ctx0" brushRef="#br1" timeOffset="-53572">19254 10242 1004 0,'0'0'216'16,"0"0"-37"-16,0 0-23 16,0 0-85-16,0 0-22 15,0 0-16-15,-218-108-21 16,218 108 5-16,0 0-14 16,0 0-6-16,0 27 3 15,5 15 0-15,31 13 5 16,6 0-3-16,6-1 0 15,3-3-3-15,7-13 4 16,-4-8-6-16,-8-10-3 0,-10-12-8 16,1-8 9-16,-6 0 5 15,-4-3 0-15,9-27 8 16,-9-6-4-16,0-2-1 16,-13-2-2-16,-9 8-1 15,-5 2 14-15,0 7-13 16,0 13 4-16,0 4 3 15,0 6-2-15,0 0-6 16,0 0 0-16,0 0-12 16,0 8 12-16,5 16 0 15,21 5 0-15,16-4-10 16,1-10-6-16,3-3 14 16,-4-7-5-16,-1-5 2 15,-2 0 2-15,-10 0 3 0,-2-19 0 16,-6-11 2-16,-6-7 1 15,-15 0-3-15,0-1 6 16,0 4-3-16,-41 4 7 16,-18 8-6-16,4 5-4 15,6 10 2-15,25 7-2 16,2 0-2-16,12 0-1 16,10 24 3-16,0 14 0 15,0 4 0-15,20-1-9 16,38-8 6-16,15-6-15 15,4-10 17-15,-1-9-1 16,-16-5 0-16,-6-3-4 16,-13 0 6-16,3-19 0 0,-15-15 6 15,-3-7 4 1,-21-8-8-16,-5-1 10 0,0-7-5 16,-36-4 17-16,-10 4-23 15,4 7 3-15,11 14 18 16,4 12-21-16,18 12 17 15,1 12-13-15,8 0 0 16,0 0-10-16,0 33-7 16,32 22 12-16,26 11-4 15,0 9 12-15,5-1-8 16,-7-6 0-16,-7-4 3 16,-3-12-4-16,-10-13 1 0,-9-17-2 15,-5-8-7-15,-13-12 3 16,1-2 5-16,12 0-1 15,9-11 2-15,15-19 7 16,3-8-7-16,-8-1 0 16,-4 3 2-16,-11 3 5 15,1 8-4-15,-12 6-3 16,-6 11 0-16,-9 2-4 16,8 6 4-16,-4 0-1 15,6 0-3-15,17 0-6 16,9 17 10-16,5 3 0 15,1 1 3-15,1-2-6 16,-6-2 6-16,-1-8-3 0,-9-5 0 16,-3 0 4-1,-7-4-4-15,2 0 0 0,3 0 2 16,5-17 3-16,4-14-4 16,1-7 0-16,-8 2 6 15,-12-2-2-15,-2 5 2 16,-10 11-3-16,5 5-1 15,0 12 2-15,2 2-5 16,-2 3-5-16,14 0-1 16,18 0-2-16,2 11 7 15,7 11 1-15,-5 3-4 16,-5-3-1-16,1 0-1 0,-1-9-7 16,-4-2 13-1,-11-5-13-15,1-6 10 0,-12 0 2 16,-5 0 1-16,5 0 3 15,2-3-1-15,-3-19-2 16,1-5 3-16,-5 2 5 16,-5 1-7-16,0 4-1 15,0 7 1-15,0 2-1 16,0 8 1-16,0 0-1 16,0 3 0-16,0 0 2 15,0 0-6-15,0 0 4 16,0 0-6-16,0 0 3 15,0 0-6-15,0 0-4 16,-24 0 12-16,-3 0-6 16,-9 0 7-16,-1 0 0 0,11 0 4 15,4 8-8-15,12 11 4 16,5 6 0-16,5 9-4 16,0 4 6-16,0 3-10 15,32-8 7-15,19-2-18 16,12-9 15-16,5-9-12 15,12-7 5-15,2-6 8 16,8 0 6-16,-3-9-1 16,-7-21-2-16,-12-11 0 15,-17-6 9-15,-14-10-2 16,-20-10 10-16,-17-4 13 16,0-6-17-16,-27 2 8 15,-41 7-10-15,0 12-6 0,5 18 10 16,22 19-9-16,19 10 3 15,17 9-7-15,5 0-2 16,0 31-3-16,0 29 1 16,0 20 2-16,5 5-2 15,31 1 4-15,-4-9-2 16,4-9 0-16,3-10-5 16,-15-13 3-16,8-12-10 15,-6-15 2-15,-4-6 4 16,-2-10-2-16,6-2 8 15,1 0-4-15,9 0 8 16,6-25 3-16,-1-5-7 16,-5-3 7-16,-4 1-4 15,-10 8-3-15,0 3 0 0,-8 11-4 16,-9 6 5-16,17 4-3 16,4 0-8-16,16 14-1 15,4 11-2-15,2 2-31 16,-2-2 6-16,8 0 0 15,-3-6-39-15,-10-5-27 16,-19-6-56-16,-22-2-98 16,0-6-87-16</inkml:trace>
  <inkml:trace contextRef="#ctx0" brushRef="#br1" timeOffset="-53222">21280 9741 694 0,'0'0'185'16,"0"0"-31"-16,0 0-27 16,0 0-26-16,0 0-37 15,0 0-46-15,-95-53-18 16,95 84-11-16,0 10 11 15,0-5 10-15,27-3-5 16,19-11-2-16,8-8 3 16,6-6 9-16,3-8 7 0,-9 0 12 15,-13-8 24-15,-19-23 22 16,-22-1-20-16,0-4-30 16,-22 0-5-16,-51 5-25 15,-12 12-11-15,-7 14 3 16,7 5-101-16,12 5-97 15,32 20-167-15</inkml:trace>
  <inkml:trace contextRef="#ctx0" brushRef="#br1" timeOffset="-51567">24439 10183 538 0,'0'0'225'16,"0"0"-80"-16,0 0 21 15,0 0-4-15,0 0-56 16,0 0-16-16,19 0-26 0,-2-2-1 16,10-26-21-16,9-12-40 15,20-13 17-15,24-16-8 16,-7-5-10-16,-15 2 12 15,-34 1-9-15,-17 5 6 16,-7 8 15-16,0 11-21 16,-48 9 14-16,-10 11-7 15,-3 8-9-15,3 8 6 16,5 7-8-16,11 4-1 16,6 0-3-16,4 30 3 15,11 23 1-15,6 16 0 16,15 14 2-16,10 4-6 15,62-1 6-15,28-7-2 16,7-16 0-16,-10-10 3 16,2-16-9-16,-19-17 3 0,-12-12-7 15,-5-8 9-15,-17 0-3 16,-9 0 4-16,-11-19 3 16,-16-14 3-16,7-8-2 15,-12-3-4-15,-5-8 0 16,0 2 8-16,0 6-6 15,-32 6 1-15,1 13 5 16,4 9-2-16,13 8-6 16,1 8 0-16,13 0-7 15,-4 0 5-15,-1 16-10 16,5 25 12-16,0 8-3 16,0 4 3-16,31-6-1 0,11-6-5 15,11-5-2-15,-2-12 7 16,-3-7-14-16,-2-9 11 15,-9-5 1-15,7-3 5 16,-8 0-4-16,0-14 4 16,-4-11-1-16,-8-2 5 15,-2-6-3-15,-12-3 0 16,-10 1 7-16,0 1-4 16,0 8 11-16,-10 3-6 15,-17 9-9-15,13 9 5 16,9 2-7-16,5 3 0 15,0 0 0-15,0 11-13 16,0 23 11-16,36 6 1 0,10 1-4 16,13-5 0-1,4-6-13-15,-8-5 1 0,-1-8 8 16,-8-9-6-16,-7-8 13 16,-15 0 1-16,-7 0 1 15,-7-6 3-15,7-21-3 16,-13-6 5-16,-4-6-2 15,0-2 1-15,0-3 9 16,-21 6-5-16,-16 5-4 16,1 13 13-16,14 7-16 15,12 7 1-15,5 6-2 16,5 0-8-16,0 3 5 0,0 28 1 16,0 4-2-1,0 4 1-15,42-2-9 0,-1-3-3 16,7-7 8-16,3-10-18 15,-2-6 14-15,-8-5 0 16,-4-6 11-16,-11 0-6 16,1 0 8-16,-8-22-2 15,-2-7 2-15,-12-3 2 16,-5-5 8-16,0 8-6 16,0 2 7-16,-12 4 7 15,-12 12-11-15,-3 6-9 16,5 5 0-16,3 0 0 15,2 5-2-15,2 26 2 16,10 4 0-16,5 7-6 0,0-1 6 16,20-8-1-16,33-3 0 15,3-11-19-15,7-5 18 16,5-11-6-16,-5-3 1 16,5 0 4-16,-10-30 5 15,-12-12-2-15,-9-7 4 16,-15-5 4-16,-22-5-2 15,0-4 10-15,-5 0 1 16,-54 8 8-16,-4 7-16 16,8 16 6-16,18 13 0 15,11 10-12-15,21 9 5 16,5 0-8-16,-8 28-10 16,8 27 10-16,0 19 0 0,0 6 1 15,13 0-1-15,37-7 2 16,9-6-8-16,9-12-5 15,0-9-33-15,-1-10-1 16,1-11-96-16,10-16-157 16,2-9-84-16</inkml:trace>
  <inkml:trace contextRef="#ctx0" brushRef="#br1" timeOffset="-50736">27879 9859 865 0,'0'0'180'15,"0"0"-13"-15,0 0-7 16,0 0-41-16,0 0-52 15,0 0-4-15,0-44-35 16,0 44-2-16,0 0-21 16,0 0-5-16,0 19-5 15,0 17 3-15,0 8 2 16,12 3 2-16,7-3-2 0,8-3 0 16,4-10-2-16,1-12-3 15,-5-8 4-15,2-9-15 16,2-2 16-16,8 0 2 15,2-21 2-15,-9-13-4 16,-1-7 2-16,-11 0 0 16,-8 2 14-16,-7 6-11 15,-5 9 6-15,0 7 8 16,0 11-18-16,0 6 10 16,0 0-11-16,0 0-7 15,14 3 6-15,3 25-9 16,15 2 7-16,4-2 3 15,1-1-13-15,9-8 6 16,7-8-1-16,-7-5 2 16,8-6 3-16,-4 0-2 0,-1 0 5 15,-8-27 6-15,-9-7-5 16,-6-7 3-16,-11-3 4 16,-15 0-1-16,0 3 17 15,-10 6-17-15,-38 8-6 16,-3 12 3-16,2 10-1 15,25 5-4-15,2 0 1 16,8 13-6-16,2 25 4 16,12 12 2-16,0 0 0 15,12-4-3-15,48-7-7 16,16-9 8-16,1-10 1 16,1-12-1-16,-5-8-4 0,-6 0 6 15,-3 0 0-15,-11-17 2 16,-7-10 5-16,-2-3-6 15,-20-6 2-15,-7 3-2 16,-17 4 18-16,0 0-4 16,0 4-4-16,-27 8-3 15,1 7-5-15,11 7-2 16,10 3-1-16,5 0-7 16,0 0 3-16,0 11-18 15,-12 16-15-15,-3 3-61 16,-11-2-143-16,-11-3-166 15</inkml:trace>
  <inkml:trace contextRef="#ctx0" brushRef="#br1" timeOffset="-50083">29176 9807 384 0,'0'0'222'0,"0"0"-70"15,0 0-26-15,0 0-14 16,0 0 7-16,0 0-37 16,-12-104 2-16,3 93-26 15,-6 3-3-15,-2-1-25 16,3 4 5-16,-8 2-6 15,12 3-27-15,-7 0 2 16,2 13-6-16,-2 26 4 16,8 8 5-16,9 1-7 15,0-3 1-15,0-4 3 16,41-8-4-16,8-8 1 16,6-5-1-16,8-10 6 0,5-7-1 15,12-3 0 1,3 0-4-16,-3-11 4 0,-19-11-5 15,-23-3-70-15,-38 0-114 16,0-1-337-16</inkml:trace>
  <inkml:trace contextRef="#ctx0" brushRef="#br1" timeOffset="-47856">12280 11853 642 0,'0'0'212'16,"0"0"-59"-16,0 0 9 16,0 0-15-16,0 0-59 15,0 0-62-15,141-104 26 16,-83 60-11-16,-12-1-17 16,-10 0 22-16,-14-3-27 15,-12-4-1-15,-10-6 13 16,0 4-30-16,0 7 19 15,-10 13-12-15,-16 15-6 16,4 13 12-16,7 4-14 0,10 2-12 16,-7 0 10-16,-7 25-3 15,-3 26 5-15,0 19 0 16,17 6 5-16,5 2-4 16,0-7 5-16,22-5-6 15,24-11 0-15,-2-8-1 16,2-14-1-16,-10-11 2 15,-4-14-3-15,-1-8-1 16,-4 0 2-16,5-3 2 16,-1-27 5-16,6-9 5 15,-6-5-5-15,-7 3-5 16,3 6 0-16,-10 10 7 16,-7 11-6-16,-5 11-1 0,12 3 0 15,14 0-10-15,10 8 10 16,15 17-4-16,14 3 8 15,-9 5-10-15,14-6 10 16,-2-5-4-16,-10-5 0 16,-2-9 6-16,-13-8-8 15,-6 0 2-15,6-8 0 16,3-25 3-16,2-12-3 16,10-4 0-16,-7-8-1 15,2 2 12-15,-16 8-9 16,-6 11-2-16,-14 14 1 15,-8 14-6-15,-1 8 5 16,6 0 0-16,8 0-7 0,4 22 3 16,6 8 3-16,-11 3 1 15,1-5-8-15,-8-9 4 16,-2-6-9-16,-12-7 13 16,0-3-8-16,-5-3 11 15,0 0-3-15,0 0 5 16,-5-10-2-16,-21-17-1 15,-11 6 5-15,1 0-7 16,-5 0 8-16,4 8-5 16,1 5 6-16,9 8-9 15,5 0 3-15,0 0-9 16,8 13-2-16,4 26 8 16,10 2-3-16,0 3 10 0,0-3-18 15,20-5 11-15,16-4-20 16,12-9 18-16,-6-6-19 15,-6-9 15-15,5-8 1 16,-2 0 5-16,-2 0-5 16,-1-19 5-16,-5-10 0 15,-6-3 14-15,-13-6-12 16,-7 2 17-16,-5 7 11 16,0 2-30-16,0 11 25 15,0 11-18-15,0 2-5 16,0 3 9-16,0 0-11 15,0 0-7-15,0 22 4 16,0 17-1-16,31 5 4 0,10 0 0 16,18-7-1-16,4-6-6 15,-3-11-2-15,4-9 8 16,-6-6-4-16,-5-5 7 16,-17 0-2-16,-9-5 0 15,-7-20 1-15,-3-5 3 16,-8-6-1-16,-9 1-3 15,0-4 16-15,0 7-10 16,0 3 3-16,-5 14-9 16,-7 5 2-16,12 10 3 15,0 0-5-15,0 0-4 16,0 10-1-16,0 16 1 16,0 10 1-16,32-3 3 15,16-3-18-15,8-5 16 0,7-11-16 16,0-6 10-16,-4-8 5 15,-13 0 3-15,-10 0 0 16,-9-19 0-16,-10-6 0 16,-3-8 2-16,-9-2-1 15,-5-4-1-15,0-5 12 16,0 5-8-16,-10 4 12 16,-21 10-9-16,9 11-7 15,7 11 12-15,6 3-12 16,9 0-2-16,0 6-6 15,0 27 6-15,0 13-1 16,36-2 3-16,10-5-15 16,12-8 11-16,1-12-14 0,-4-9 16 15,-1-7-5-15,-13-3 12 16,-9 0-6-16,-6-11 1 16,-11-10 0-16,2-7-2 15,-7-3 11-15,-10 7-9 16,0 1 16-16,0 4-15 15,-27 9 22-15,-5 1-20 16,8 9-2-16,-3 0-2 16,10 0-3-16,13 19 4 15,4 12-5-15,0 4 7 16,9-2-4-16,40-3 2 16,9 1-5-16,10-11 2 0,10-1-26 15,16-6-11-15,15-6-71 16,13-3-188-16,-13-4-214 15</inkml:trace>
  <inkml:trace contextRef="#ctx0" brushRef="#br1" timeOffset="-47151">16809 11301 948 0,'0'0'232'15,"0"0"-36"-15,0 0-58 0,0 0-30 16,0 0-58-16,0 0-17 16,-111-119-13-1,111 119-11-15,0 19-18 0,0 31 6 16,4 21 3-16,28 18 2 16,-5 1 6-16,4 1-8 15,-4-6 0-15,0-19 4 16,-8-17-7-16,-2-18 3 15,-7-15-10-15,-6-10 2 16,-4-6-21-16,0 0 29 16,0-25-4-16,0-14 2 15,-31-10 0-15,-32-1 2 16,-10 7 0-16,-9 1-9 0,2 16 9 16,16 3 0-1,35 12-1-15,8 5 1 0,21 6-7 16,0 0 7-16,0 0-16 15,67 15 12-15,23 3-4 16,15-4 8-16,-1-6 0 16,-5-8-3-16,-4 0 3 15,-22 0 0-15,-18 0 0 16,-11 0 3-16,-17-6-2 16,-17 2 1-16,-6 4 16 15,-4-4-15-15,0 4 21 16,0 0-18-16,0 0-5 15,0 0 0-15,0 0-1 16,0 0-6-16,0 20 6 16,15 7 0-16,7 4-2 0,9-1 2 15,6-2 0-15,4-7-1 16,12-10 5-16,6-8-4 16,-9-3 0-16,4 0 6 15,-13-6-3-15,-14-18-3 16,-13-7 0-16,-14-7 11 15,0-3-6-15,-26-1 3 16,-52 6 5-16,-21 9-10 16,-11 11-4-16,11 10 1 15,26 6-15-15,20 0-12 0,26 36-113 16,27 8-117 0,12 3-230-16</inkml:trace>
  <inkml:trace contextRef="#ctx0" brushRef="#br1" timeOffset="-46613">19194 11529 618 0,'0'0'505'0,"0"0"-376"15,0 0 19-15,0 0-30 16,0 0-57-16,0 0-29 0,-75-39-32 16,75 80-1-16,0 20-2 15,0 13 6-15,7 5 8 16,7 1-2-16,1-3-5 16,-3-8 11-16,-2-9-15 15,0-18 2-15,2-17-5 16,-7-17 12-16,-1-8-9 15,-4 0 5-15,0 0-4 16,0-19 44-16,0-28 2 16,0-19-39-16,-26-14-6 15,-6-5 8-15,-4-6-8 16,-15 4-2-16,-7 2 0 16,-1 1 6-16,18 10-6 15,10 17 0-15,16 18-8 0,15 20 16 16,0 13-16-16,24 6 8 15,66 0-11-15,31 22 5 16,20 17 6-16,-10 4-5 16,-27 1 4-16,-26-5-20 15,-37 3 12-15,-24-13-7 16,-17 2-14-16,0-1 4 16,-41-5-53-16,-34-1 6 15,-3-2-72-15,10-2-61 16,27-9-17-16,36 0-77 15</inkml:trace>
  <inkml:trace contextRef="#ctx0" brushRef="#br1" timeOffset="-45600">19652 11603 486 0,'0'0'180'0,"0"0"-10"16,0 0-27-16,0 0 14 15,0 0-46-15,0 0-8 16,0 0-19-16,12-105-35 15,8 105-8-15,7 0-41 16,9 0 0-16,22 0-1 16,-7 6 7-16,7 13-7 15,1 4 1-15,-9 2 0 0,-6-8 4 16,-15 3-4 0,-12-9 0-16,-17-3-2 0,0 0-11 15,0-4-9-15,0-2-14 16,-17-2 36-16,3 0 10 15,4 0-9-15,5-8-1 16,5-17 4-16,0-11-1 16,10 1-3-16,26-4 0 15,1 7 6-15,-6 4-2 16,-9 9-4-16,2 5 0 16,-2 5 7-16,0 9-2 15,2 0-3-15,8 0-2 16,11 0 5-16,-6 7-15 15,4 14 10-15,-5 0 0 16,-4 5-4-16,-1-4 11 16,-4-3-7-16,-7-8 0 15,-3-3 2-15,-3-5-9 0,-2-3 11 16,3 0-4-16,-1 0 6 16,8 0-1-16,5-11 13 15,-8-11 7-15,3-3-8 16,0-2 10-16,-12 4-17 15,-1 2 0-15,3 4 16 16,-7 5-24-16,0 11 14 16,-5 1-16-16,5 0 5 15,17 0-14-15,-3 0 1 16,13 1 8-16,4 17-9 0,-9-1 7 16,-5-2 2-1,4 0-3-15,-11-7-1 0,7 0-3 16,-3-3 0-16,8 1 3 15,4 0-2-15,1-6 11 16,-10 0-5-16,-3 0 0 16,3 0 4-16,-12 0 1 15,-1-6-2-15,4-8-3 16,1 1 5-16,-2-2 1 16,-2 4-2-16,-5 7-4 15,0 0 3-15,4 2-8 16,13 0 5-16,0 2 0 15,10-4-6-15,4 4 10 16,-5 0-4-16,-6-3 0 0,1 1 2 16,1-9-1-16,0-3 0 15,-8-14-1-15,-7-7 11 16,-7-10-11-16,-5-6 29 16,0-8-4-16,-22 2-11 15,-24 2 14-15,-2 6-26 16,7 13 12-16,4 13 9 15,15 13-21-15,13 4 12 16,4 6-10-16,5 0 2 16,0 0-12-16,0 20-6 15,0 18 12-15,0 11-7 16,31 4 7-16,20-4-2 16,12-1-11-16,17-6-28 0,-2 0 4 15,7-12-47-15,-24-5-24 16,-8-8-94-16,-31-6-90 15,-22-6-149-15</inkml:trace>
  <inkml:trace contextRef="#ctx0" brushRef="#br1" timeOffset="-45424">21285 11176 432 0,'0'0'198'0,"0"0"-48"16,0 0-33-16,0 0-98 15,0 0 3-15,0 0-17 16,213-27-3-16,-159 27 0 16,-8 0-2-16,-19 0-30 0,-27 0-116 15,0 17-342-15</inkml:trace>
  <inkml:trace contextRef="#ctx0" brushRef="#br1" timeOffset="-45019">19832 11037 700 0,'0'0'222'0,"0"0"-79"16,0 0 27-16,0 0-61 15,0 0-40-15,0 0-14 16,0-28-42-16,0 28-3 16,0 0-10-16,0 0-6 15,0 11 6-15,19 2 0 16,8-7 4-16,4 0 0 16,11-5-2-16,-1-1-2 15,7 0 19-15,-16-7-15 16,-8-21 46-16,-12-5 19 15,-12-2-21-15,0 1 0 16,-4 1-34-16,-45 6 1 0,-2 5-5 16,-7 12-6-16,4 6-8 15,4 4-6-15,-4 8-80 16,13 34-80-16,9 7-260 16,11 6-331-16</inkml:trace>
  <inkml:trace contextRef="#ctx0" brushRef="#br1" timeOffset="-42486">27408 3130 808 0,'0'0'260'0,"0"0"-51"15,0 0-41-15,0 0-82 16,0 0-28-16,0 0-33 15,0-22-23-15,10 44-2 16,12 16 3-16,9 14 0 16,5 4 6-16,6-4-8 15,-6 0 8-15,-4-11-8 16,-6-2 2-16,1-11 0 16,-12-12-1-16,-8-5-2 0,3-11 0 15,-10 0 7-15,0 0-5 16,4 0 25-16,-4-17 23 15,10-18-5-15,2-9-32 16,-2-9-6-16,12-5 17 16,-3-2-23-16,3 1 1 15,5 8 0-15,-8 15 2 16,-7 14-2-16,-7 14-2 16,-5 8-1-16,5 0-17 15,9 0-72-15,8 22-36 16,10 14-111-16,-6 2-235 15</inkml:trace>
  <inkml:trace contextRef="#ctx0" brushRef="#br1" timeOffset="-41585">28318 2984 680 0,'0'0'278'0,"0"0"-91"15,0 0 1-15,0 0-47 16,0 0-57-16,0 0-33 16,0-47-20-16,0 47-27 15,0 0 4-15,0 3-16 16,0 25 4-16,0 8 4 0,0 5 4 16,0 1 1-16,12 4-5 15,-2-6 0-15,11-4 0 16,-1-8-1-16,2-8 1 15,9-7 0-15,6-7-1 16,13-6 5-16,18 0-4 16,22 0 0-16,24 0 9 15,12-6-12-15,-4-11 4 16,-23 4-1-16,-16-4 0 16,-30 3 3-16,-22 6-3 15,-11-3 4-15,-15 3-2 16,-5-1 18-16,0-2-7 0,0 1 17 15,0-1-2 1,0 3-16-16,0 5 10 0,-10-3-12 16,5 4-7-16,0-2 13 15,5 4-14-15,0 0-2 16,0 0 4-16,0 0-4 16,0 4 0-16,0 23-7 15,0 9 7-15,0 5 0 16,15 1 3-16,7-4-3 15,0 0 0-15,-8-4 2 16,-4-10-2-16,-3-10 0 16,-2-3 6-16,-5-11-10 15,0 0 10-15,0 0-6 16,0 0 11-16,0 0-7 16,0-28 12-16,0-13-16 0,-27-11 4 15,5-6 13-15,13-11-17 16,-1-2 1-16,3-4-1 15,7 7 7-15,0 7-3 16,0 17-4-16,0 14 1 16,0 15-11-16,0 3 8 15,12 9-2-15,34 3-1 16,17 0-16-16,5 11 16 16,-5 13-14-16,-17 7-3 15,-14 5 14-15,-20-4-22 16,-12 11 11-16,0-1 14 15,-37 8-12-15,-33 3 16 0,-8-7-2 16,10-13 6 0,27-11-3-16,19-8 0 0,22-8-1 15,0 2 0-15,27 0-2 16,51-5 3-16,38-3 0 16,20 0 0-16,5 0 2 15,-27 0-2-15,-20 0 0 16,-26 0-1-16,-14 6-24 15,-18 15-94-15,-14 1-126 16,-22 3-228-16</inkml:trace>
  <inkml:trace contextRef="#ctx0" brushRef="#br1" timeOffset="-221330">512 2167 212 0</inkml:trace>
  <inkml:trace contextRef="#ctx0" brushRef="#br1" timeOffset="-217073">1082 1843 203 0,'0'0'224'16,"0"0"-85"-16,0 0-27 0,0 0-4 15,0 0 0-15,0 0-41 16,5-78-3-16,-5 65 20 16,0-1-32-16,0 1 17 15,0 2-21-15,0-1-23 16,-20 4 6-16,-6 0-25 16,-1 2-4-16,-9 1 4 15,-1 2-3-15,-4 3-3 16,0 0 0-16,2 0 5 15,-2 0-5-15,-1 0 0 0,1 3 0 16,-2 8-6 0,-4 0 11-16,6-2-5 0,5 4 0 15,-1-2 6 1,6 5-8-16,-1 3 2 0,-4 6 0 16,9 3-8-16,-4 2 10 15,4 1-2-15,0 4 0 16,3 1 3-16,2-1-7 15,0 1 4-15,8-2 0 16,4-1-2-16,3-3 6 16,2 0-4-16,0-3 0 15,5 4 4-15,0-1-8 16,0 3 4-16,0 2 0 16,0 0-8-16,0 5 15 15,0-7-7-15,17 0 0 0,7-3 4 16,8-5-11-16,4-1 7 15,3-4 0-15,-2-4-2 16,4 2 10-16,0-5-8 16,17-1 0-16,-7 0 3 15,7-3-9-15,6-1 6 16,-11 3 0-16,-7-5-5 16,0 2 8-16,-10 0-3 15,8-5 0-15,-7 0 3 16,9 0-10-16,2-1 3 15,-2-2 4-15,8 0-4 16,-8 0 6-16,0 0-2 16,2 0 0-16,-16 0 6 0,-1 0-12 15,-11 0 6-15,2 0 0 16,-3-11 1-16,3-3 5 16,0-5-6-16,2-6 0 15,3 1 7-15,-1-1-5 16,1-3-2-16,0 3 0 15,-3 1 0-15,-2-7 5 16,0 1-5-16,-3-3 0 16,-2 1 6-16,-2-8-7 15,-6 5 1-15,3 0 0 16,-7-1 0-16,-5 2 8 16,0 2-8-16,0 4 12 0,-9 3-4 15,-28 0 32 1,-6 0-27-16,-4 1-7 0,-6 2 9 15,2-2-9-15,-7-1-3 16,0 0 0-16,7 0 3 16,-3 2 1-16,8 2-7 15,10 2 0-15,9 5 0 16,0 3 5-16,8 0-5 16,2 1 0-16,-10-5 6 15,-4 1-16-15,-15-8 10 16,-12 3-44-16,-6 0-20 15,-18 5-35-15,-8 11-21 16,-14 3-78-16,4 0-66 16,6 28-293-16</inkml:trace>
  <inkml:trace contextRef="#ctx0" brushRef="#br1" timeOffset="-216281">660 2009 236 0,'0'0'247'16,"0"0"-154"-16,0 0 1 16,0 0-33-16,0 0-21 15,0 0-9-15,0 0-31 16,-44-12 6-16,44 12-6 0,0 0 5 15,0 0-8-15,0 3 3 16,0 13 0-16,0 0 3 16,0 4 3-16,0-7-7 15,12 2 1-15,8-10-18 16,2 0 3-16,-8-5-13 16,3 0 20-16,-7 0 5 15,2 0 6-15,-12 0 3 16,5-10 2-16,-5-2-8 15,0-4 25-15,0-2-12 0,0 3-2 16,-17-2 2 0,-10 7-11-16,-4 1-4 0,1 9-6 15,-8 0-44-15,9 0-41 16,7 11-237-16</inkml:trace>
  <inkml:trace contextRef="#ctx0" brushRef="#br1" timeOffset="-215760">1130 2052 194 0,'0'0'114'0,"0"0"-16"16,0 0-19-16,0 0-35 15,0 0-27-15,0 0-14 16,-36-6 9-16,29 6-12 15,7 0 0-15,0 0-2 16,0 0 5-16,0 6-3 0,0-3 1 16,0 2 2-1,0 0 5-15,0 1-8 0,0-1 0 16,0-1 2-16,0-2 4 16,7 1-7-16,8-3 2 15,2 0 14-15,2 0 57 16,-9-3-10-16,2-14 9 15,-12 1 21-15,0-1-26 16,0 1-1-16,0 2-3 16,0 4-18-16,0 1 6 15,0 9-35-15,-5-3-13 16,-7 3-2-16,-3 0-24 16,-7 14-27-16,-4 13-113 0,6-2-159 15</inkml:trace>
  <inkml:trace contextRef="#ctx0" brushRef="#br1" timeOffset="-215062">752 2217 299 0,'0'0'170'16,"0"0"-66"-16,0 0-24 16,0 0-14-16,0 0-21 15,0 0-29-15,-5-3-9 16,5 3 3-16,0 0-10 16,0 6 31-16,0 7-21 15,0 3 0-15,17 6 16 16,10 1-23-16,2 2 6 15,10 2-9-15,-3-5 6 16,5-3 2-16,1-5-8 0,6-9 0 16,3-5 12-1,2 0-8-15,-6 0 2 0,-6-5 8 16,-10-9-2-16,-4-5 26 16,-12 2-6-16,-3 1 1 15,-7 0 7-15,-5-1-24 16,0 3 0-16,0 0-16 15,0 4-4-15,-17-1-20 16,-8 4-55-16,-6 7-20 16,4 0-41-16,5 0-116 15</inkml:trace>
  <inkml:trace contextRef="#ctx0" brushRef="#br1" timeOffset="-213856">1067 2610 356 0,'0'0'211'0,"0"0"-93"16,0 0 2-16,0 0 2 15,0 0-44-15,0 0-8 16,0-36-26-16,0 36 0 16,0 0-20-16,0 0-21 15,0 4-6-15,0 25-4 0,5 15 7 16,17 11 14-1,-7 8-14-15,2 9 0 0,-3 2 2 16,1-2 7 0,-3 0-9-16,-2-7 0 0,-1-4 5 15,-1-6-6-15,1-3 1 16,-4-6 0-16,5-10 5 16,2-5 3-16,-2-12-6 15,-1-8-2-15,-9-3 1 16,5 1-2-16,-5-4 1 15,0 1 0-15,0 2 2 16,0-3 6-16,0 1-6 0,0 0 0 16,0-4 2-1,0 0-1-15,0 4-2 0,0-3-1 16,7 3 1-16,-7 2 9 16,0 0-10-16,0 5 0 15,0-2 2-15,0 1-4 16,0-1 2-16,0 2 0 15,0 4 0-15,0 0 7 16,0 4-7-16,0-2 0 16,0 4 1-16,0-5-4 15,0-4 3-15,0-2 0 16,0-9-1-16,0-3 5 16,0 0-4-16,0 0 1 15,0 0 1-15,0 0 12 16,0 0-12-16,0 0 32 0,0 0 1 15,0 0-27-15,0 0 8 16,0 0-13-16,0 0 1 16,0 0-2-16,0 0 1 15,0 0-3-15,0 0 0 16,0 0 6-16,0 0-9 16,0 0 3-16,0 0-3 15,0 0-3-15,0 0 1 16,0 0 5-16,0 0-5 15,0 0 9-15,0 0-4 16,0 0 0-16,0 0 1 16,0 0-2-16,0 0 1 0,0 0 0 15,0 0 4-15,0 0 4 16,0 0-4-16,0 0 1 16,0 0-4-16,0 0 15 15,-12 0-14-15,-2 0-1 16,2 0-1-16,-3 0 2 15,-12 0-6-15,-4 0 3 16,-6 2-2-16,-13 23-5 16,-4 8 5-16,-14 8 3 15,-5 12 0-15,-4 10 5 16,-13 14-8-16,-5 16 3 16,-9 9-10-16,10-6 6 15,21-16-9-15,19-26-1 0,40-23-100 16,14-17-125-16,0-14-132 15</inkml:trace>
  <inkml:trace contextRef="#ctx0" brushRef="#br1" timeOffset="-213287">1249 3752 181 0,'0'0'380'0,"0"0"-249"15,0 0 10-15,0 0-38 16,0 0-42-16,0 0-30 16,-5-12-24-16,5 12 2 15,32 14-7-15,21 16 8 16,3 8 17-16,2 12-6 16,10 10 13-16,-5 7-7 15,0 1-26-15,1 2 11 16,-13-5-9-16,2-7-2 15,-17-8-1-15,1-9 3 16,-11-11-3-16,-6-7 1 16,-3-11 5-16,-12-7-12 0,-1-5 4 15,-4 0-55 1,0 0-58-16,0-24-312 0</inkml:trace>
  <inkml:trace contextRef="#ctx0" brushRef="#br1" timeOffset="-212664">1150 3331 88 0,'0'0'187'15,"0"0"-110"-15,0 0 47 16,0 0-3-16,0 0-8 15,0 0-6-15,-63-23-9 16,53 21-32-16,-4-6-25 16,-3-1 15-16,2-7 12 15,-12-6-5-15,-14-9 17 16,-7-7 2-16,-20-6-35 16,-15-7 10-16,-16 6-21 15,-18 1-13-15,-2-4-2 0,-2 8-15 16,17 1-4-16,21 9-2 15,15 11 10-15,37 8-12 16,14 5 2-16,12 6-45 16,5 0-52-16,0 6-76 15,27 22-16-15,31 2 31 16,3-3-207-16</inkml:trace>
  <inkml:trace contextRef="#ctx0" brushRef="#br1" timeOffset="-212055">1334 3251 166 0,'0'0'177'0,"0"0"-80"16,0 0 1-16,0 0 9 16,0 0-5-16,0 0-27 15,-17 0 12-15,12 0-11 16,5 0-31-16,0 0 22 15,0-11-18-15,0-9-28 16,32-11-12-16,21-12 0 0,20-4-5 16,10-7 14-1,6-7 4-15,6-10 24 0,4-9-19 16,6-3-3-16,-6-2 11 16,-11 11-34-16,-13 19 16 15,-29 22-11-15,-24 19-1 16,-8 8 4-16,-14 6-9 15,5 0-1-15,7 0-2 16,-2 0-17-16,4 11-1 16,-1 6-78-16,-13 2-86 15,0-5-125-15</inkml:trace>
  <inkml:trace contextRef="#ctx0" brushRef="#br0" timeOffset="-245240">9095 839 1 0,'0'0'16'15,"0"0"-11"-15,0 0-5 16,0 0-13-16</inkml:trace>
  <inkml:trace contextRef="#ctx0" brushRef="#br0" timeOffset="-244698">9095 839 156 0,'-122'55'189'0,"96"-61"-46"15,2 1-7-15,-20-3-5 0,3-3-5 16,-5 3-27 0,4-3-4-16,-1-1-5 0,11 4 23 15,8 0-37-15,7 3 9 16,12-1-22-16,5 3-23 15,0 1 3-15,0-2-42 16,0 2 0-16,53-1-2 16,8 3 2-16,14 0 10 15,-7 0-11-15,-12 14 4 16,-8 11-7-16,-16 5 3 16,-22 9 0-16,-10 8-2 15,-17 4 11-15,-56 4-6 16,-19 0-3-16,-8-5 5 15,6-15-7-15,14-7 2 16,19-11 0-16,12-9 0 0,23-5 8 16,11-1-6-16,15-2-2 15,0 3 2-15,0-3-9 16,46 0-3-16,44 0 3 16,24 0 4-16,29 0 6 15,3 0 0-15,-1 0 0 16,-14 0 2-16,-26 0-3 15,-37 0-2-15,-25 0-3 16,-23 0-11-16,-20 7-197 16,-5 11-189-16</inkml:trace>
  <inkml:trace contextRef="#ctx0" brushRef="#br0" timeOffset="-243960">9199 677 336 0,'0'0'208'16,"0"0"-63"-16,0 0 26 15,-126-146-58-15,94 107-17 0,-4 1-20 16,-10 8-10-16,-7 9 8 16,-15 6-16-16,-5 9-28 15,-22 6 9-15,-19 9-32 16,-12 27 0-16,-15 16 4 15,1 11-2-15,4 8-5 16,10 12-2-16,21 10 3 16,20 6-5-16,22 11 2 15,32-1-2-15,31-3 0 16,0-4 3-16,85-11-5 16,46-15 2-16,31-13 0 15,37-12-1-15,20-16 1 16,16-21 0-16,22-14-4 15,10-14 14-15,-12-36-3 0,-25-6 0 16,-46-11 0-16,-43-2 27 16,-46-3-8-16,-44-4 7 15,-47-10 1-15,-4-8-29 16,-77-5 6-16,-49 9-11 16,-37 13 4-16,-14 19-17 15,-10 20 13-15,-2 16-22 16,17 16-28-16,19 6-58 15,29 0-68-15,25 16-73 16,14 23-170-16</inkml:trace>
  <inkml:trace contextRef="#ctx0" brushRef="#br0" timeOffset="-243439">7901 1469 515 0,'0'0'226'16,"0"0"-81"0,0 0-17-16,0 0 5 0,0 0-49 15,0 0 1-15,117-91-8 16,-117 91-49-16,-5 0 14 16,-63 5-40-16,-27 34 24 15,-31 10 9-15,-10 21-25 16,0 9 22-16,-9 15-1 15,-23 22-15-15,-16 9 25 16,-15 19-34-16,-5 2 13 16,10-4-3-16,44-18-12 15,29-16 9-15,43-26-12 0,37-24-1 16,14-17 8-16,10-19-8 16,12-11-1-16,5-5 0 15,-5-4 10-15,1 0-10 16,4 2 0-16,-5-2 4 15,5-2 1-15,-5 0-5 16,-7 0-50-16,7 0-66 16,-10 0-153-16,-7 3-200 15</inkml:trace>
  <inkml:trace contextRef="#ctx0" brushRef="#br0" timeOffset="-242845">5204 3014 671 0,'0'0'146'0,"0"0"-58"16,0 0-7-16,0 0 4 15,0 0-30-15,0 0-17 16,162-44 4-16,-121 44-17 16,1 0 15-16,6 0-20 0,-7 0-13 15,-4 0 11 1,-6 8-15-16,-9 3-3 0,-7 0 0 16,-10 8 8-16,-5 1-13 15,0 8 5-15,-10 2 0 16,-44 3 20-16,-1-3-19 15,1-1 6-15,13-11-4 16,5-2 6-16,14-8-9 16,12-2 0-16,10-3 2 15,0 0-7-15,0-3 5 16,0 0-4-16,0 0 3 16,32 0-7-16,14 0 8 15,7 0 0-15,3 0 1 16,-8 2-4-16,-1 10 3 15,-6 1 0-15,-15 0 0 0,-4 3 10 16,-12 4-14-16,-10 5 4 16,0-1 0-16,-32 5 5 15,-35-5-4-15,-16-8 5 16,-2-7-6-16,8-9 4 16,13 0-8-16,18 0-30 15,10-3-52-15,19-19-22 16,17-8 0-16,0-8-11 15,41-12-61-15,32-5-211 16</inkml:trace>
  <inkml:trace contextRef="#ctx0" brushRef="#br0" timeOffset="-242402">5779 2786 460 0,'0'0'154'16,"0"0"-1"-16,0 0-29 15,0 0-28-15,-267-63 3 16,194 63-37-16,0 0-16 16,-17 21 20-16,-4 23-25 15,-11 11 9-15,-4 12-17 16,15 12-20-16,11 12 15 16,15 14-16-16,25 9-3 15,38 6-2-15,5-8-3 16,22-7-4-16,67-9 0 0,25-14 1 15,32-13-6 1,12-22 5-16,4-25 0 0,1-22 6 16,4-3-3-16,0-38 9 15,-11-14 11-15,-16-5 3 16,-33-6 19-16,-29-4-5 16,-37 0-16-16,-31-10 15 15,-10-11-38-15,-29-8 11 16,-66-5-6-16,-21 1 0 15,-15 12-7-15,2 21 1 16,3 17-2-16,9 12-8 16,25 19 4-16,12 13-13 15,24 9-49-15,25 0-48 16,24 39-84-16,7 8-94 0,38 5-295 16</inkml:trace>
  <inkml:trace contextRef="#ctx0" brushRef="#br0" timeOffset="-241608">9963 1722 459 0,'0'0'135'15,"0"0"-15"-15,0 0 3 16,0 0-17-16,0 0-25 15,0 0 9-15,-172-104-31 16,172 101 5-16,0 3-18 0,0 0-38 16,0 10 6-16,5 25-13 15,46 19 34-15,29 12 10 16,24 5-25-16,20 12 21 16,19-1-16-16,7 1-16 15,3-7 14-15,-12-2-18 16,0-4 3-16,-25-13 20 15,-29-2-21-15,-9-11 8 16,-20-5-10-16,-9-4-1 16,-13-10 5-16,-16-3-9 0,-3-8 0 15,-8-9 2 1,-4 0 5-16,0-5-2 0,-5 0-5 16,0 0 0-16,0 4-8 15,0-2-54-15,0 10-124 16,0 1-149-16,-32 10-234 15</inkml:trace>
  <inkml:trace contextRef="#ctx0" brushRef="#br0" timeOffset="-239612">11475 2978 629 0,'0'0'142'0,"0"0"-30"0,0 0-8 16,0 0-6-16,0 0-7 15,0 0-24-15,0-33 5 16,0 33-25-16,0 0-20 16,0 0 10-16,0 0-21 15,0 0-3-15,-13 0-9 16,-11 5 7-16,-7 22-7 15,-1-4-3-15,10 0 1 16,8-1-2-16,6-4 0 16,4 5 0-16,4 1 0 15,0-1-2-15,4 2 0 0,35-1 2 16,7-2 0 0,13-3 5-16,-4 3-4 0,4-3-1 15,-11 4 0-15,-12-2 8 16,-11 2-10-16,-3 1 2 15,-18-1 0-15,-4 1 0 16,0 1 1-16,0-3-1 16,-46-3 8-16,-17-3-3 15,-5-4 3-15,0-4-7 16,5-8 0-16,10 0-1 16,12 0-22-16,14-3-61 15,17-25-75-15,10-10-51 16,17-14-64-16,44-7-152 15</inkml:trace>
  <inkml:trace contextRef="#ctx0" brushRef="#br0" timeOffset="-239413">11506 2962 496 0,'0'0'167'16,"0"0"-59"-16,0 0-15 15,0 0-38-15,0 0-34 16,272-13-1-16,-153 13 1 16,-8 0-17-16,-11 0-4 0,-40 0 0 15,-23 0-120 1,-25 8-159-16</inkml:trace>
  <inkml:trace contextRef="#ctx0" brushRef="#br0" timeOffset="-238936">12154 2784 155 0,'0'0'447'0,"0"0"-304"16,0 0-13-16,-240-160-37 15,155 130 17-15,-3 10-38 16,-23 15-24-16,-3 5-1 15,-7 2-24-15,-10 37 2 16,12 13 10-16,-8 15-28 0,18 9 20 16,15 9-16-16,21 19-4 15,24 12 13-15,35 11-20 16,14 8 10-16,14-3-2 16,76-11-3-16,36-19-3 15,37-22-2-15,41-23 0 16,19-24 0-16,19-25 0 15,8-8 11-15,-14-28 4 16,-16-27-10-16,-33-13 18 16,-24-13 8-16,-32-9 15 15,-37-11-6-15,-43-15-14 0,-46-13 2 16,-5-3-10 0,-87 5-14-16,-66 12 1 0,-39 21-5 15,-38 18 0-15,-10 17-5 16,-3 24 5-16,30 19-2 15,35 16 1-15,43 8-58 16,30 39-25-16,25 24-73 16,12 12-155-16,5 8-373 15</inkml:trace>
  <inkml:trace contextRef="#ctx0" brushRef="#br0" timeOffset="-238046">5412 4133 69 0,'0'0'394'0,"0"0"-278"16,0 0 15-16,0 0-21 16,0 0-15-16,0 0-9 15,0 0 1-15,-9-110 17 0,9 102-23 16,0 5-11 0,0 1 3-16,0 2-37 0,0 0-6 15,0 0-19-15,9 8-8 16,49 31 13-16,25 16 1 15,16 13 7-15,23 9 10 16,9 6-22-16,9 8 12 16,-4 8-8-16,-10 8-15 15,-12-3 17-15,-19-4-16 16,-17-20 0-16,-15-23 5 16,-27-13-1-16,-4-16-1 15,-15-9-2-15,-13-14-1 16,1-5 4-16,-5 0-6 15,0 0 2-15,0 0 1 0,0 0-3 16,0 0-14-16,-14 0-55 16,-13 0-60-16,5 0-75 15,8 9-73-15,2 7-116 16</inkml:trace>
  <inkml:trace contextRef="#ctx0" brushRef="#br0" timeOffset="-234768">7411 5242 366 0,'0'0'174'0,"0"0"-52"15,0 0 14-15,0 0-43 16,0 0-22-16,0 0-2 16,0-94-32-16,0 78 21 15,0-1 2-15,0 7-8 16,-5 4-5-16,-2 3-22 15,-3 3 14-15,-12 0-39 0,-14 3 5 16,-10 19-7-16,-7 5 4 16,7 1-2-16,19-4 0 15,12 1-4-15,10 3-2 16,5-3-15-16,0-6-18 16,0-3 18-16,5-4 2 15,15-10 6-15,6-2 13 16,11 0 0-16,-6 0 0 15,11-17 5-15,-4-7-4 16,-13 7 40-16,-8 1-15 16,-13 8 4-16,1 5 12 0,-5 0-5 15,0 3-4 1,0 0-15-16,0 0-18 0,0 0 0 16,0 16-19-16,0 20 19 15,0 8 12-15,-14 5-9 16,2 2 3-16,7-5-6 15,5-5 2-15,0-5 0 16,0-9 0-16,0-10-4 16,0-6 1-16,0-8-51 15,0-3-35-15,0 0-21 16,0 0-34-16,0 0-25 16,22-14-114-16,14-14-157 15</inkml:trace>
  <inkml:trace contextRef="#ctx0" brushRef="#br0" timeOffset="-234288">7765 5107 306 0,'0'0'139'0,"0"0"-9"15,0-161-1-15,-31 115-22 16,-10 11 32-16,-18 7-55 16,8 4-4-16,-7 6-4 15,7 11-12-15,-12 5 8 16,5 2-33-16,0 0-28 15,2 2 9-15,-7 28-17 16,-10 6 4-16,-2 10 5 16,-3 13-11-16,1 9-1 15,1 12 4-15,-1 13-3 0,9 9 6 16,5 2-7-16,26 7 0 16,23-3-1-16,14-7 4 15,10-5-3-15,67-14 0 16,35-16 2-16,11-16-1 15,13-20-1-15,0-19 0 16,-5-11 8-16,-5 0-6 16,-4-36 7-16,-8-7-3 15,0-15 11-15,-20-8 32 16,-14-12-13-16,-24-1 3 16,-19-12-1-16,-25-10-19 15,-12-7 1-15,0-7-6 16,-49 10-12-16,-38 20 5 15,-18 16-7-15,-16 22-6 0,-5 22 5 16,12 12-17-16,24 13 1 16,22 0-35-16,17 19-52 15,15 28-37-15,29 8-150 16,7 6-158-16</inkml:trace>
  <inkml:trace contextRef="#ctx0" brushRef="#br0" timeOffset="-233582">12108 3930 756 0,'0'0'151'0,"0"0"-24"16,0 0 30-16,0 0-23 15,0 0-37-15,0 0-41 0,-27-47-46 16,-4 69-1-16,-28 28 0 16,-23 22 1-16,-8 10 23 15,0 9-19-15,-2 2 3 16,-3 6 9-16,6 0-22 15,-6-1 15-15,13 5-8 16,-3-7-10-16,12-13 6 16,22-14 0-16,12-19-7 15,20-18 3-15,14-13 2 16,5-10-3-16,0-7-2 16,0-2 0-16,0 0-4 15,0 0 4-15,0 0-2 16,0 0-17-16,-5 0-42 15,-2 0-14-15,-3 0-80 0,0 3-99 16,-7 16-100-16</inkml:trace>
  <inkml:trace contextRef="#ctx0" brushRef="#br0" timeOffset="-233170">10380 5278 672 0,'0'0'108'0,"0"0"11"16,0 0 42-16,0 0-10 15,0 0-91-15,0 0-29 0,0-12-24 16,64 7 9-16,3-1 23 16,-8 4-24-16,-13 2 6 15,-10 0-4-15,-4 0-13 16,-6 0 14-16,6 0-13 15,-5 8 5-15,-8 6 0 16,3 2-8-16,-12 3 9 16,2 4 2-16,-12 8-7 15,0 1 6-15,0 3 1 16,0 4-11-16,0 0 14 16,-17-3-15-16,2-1-1 0,3-7 0 15,7-4 6 1,5-4-11-16,0-7 5 15,0-7-38-15,0-6-26 16,0 0-37-16,0 0-8 0,5-2-21 16,0-15-24-16,-5 5-13 15,0-1-25-15,-29 5-240 16</inkml:trace>
  <inkml:trace contextRef="#ctx0" brushRef="#br0" timeOffset="-232988">10502 5550 421 0,'0'0'152'16,"0"0"-39"-16,0 0 26 16,0 0-18-16,0 0-57 15,0 0-39-15,119-22 16 0,-34 16 11 16,9-2-13-16,-2 0-22 16,-7-4-9-16,-17 4-8 15,-17 0-25-15,-19-3-121 16,-20 3-146-16</inkml:trace>
  <inkml:trace contextRef="#ctx0" brushRef="#br0" timeOffset="-232511">10968 5052 621 0,'0'0'127'0,"0"0"-2"16,0 0 30-16,-335-97-11 0,240 89-28 16,1 7-56-16,-6 1-22 15,10 0-4-15,13 5-14 16,9 24-2-16,10 13-3 16,-6 21-11-16,14 14 1 15,8 14-4-15,11 11 0 16,26 2 4-16,5-2-5 15,14-6 0-15,59-8-1 16,27-11 2-16,16-14-3 16,13-13-2-16,9-20 1 0,12-19 2 15,13-11-5 1,-1-14 6-16,11-35 12 0,-6-12 12 16,-16-11 36-16,-20 1-10 15,-32-9-9-15,-31-8 12 16,-41-2-19-16,-27-6-7 15,-5 2 0-15,-85 9-25 16,-41 5 7-16,-32 19-9 16,-9 12-6-16,-5 22 3 15,0 15-8-15,19 12-24 16,22 0-21-16,37 20-61 16,31 23-56-16,27 7-167 15,9 5-255-15</inkml:trace>
  <inkml:trace contextRef="#ctx0" brushRef="#br2" timeOffset="-204294">3069 1246 525 0,'0'0'105'0,"0"0"-68"0,0 0 3 15,0 0 39-15,0 0 37 16,0 0-16-16,347 33-40 16,-180-33-7-16,37 0 7 15,26 0-23-15,20 0-2 16,27-6-7-16,16-6-18 16,1 2 5-16,-1 5-15 15,-21 0 3-15,-17 2 7 16,-3 3-8-16,-21-3 1 15,-18 0-3-15,-36 1 0 16,-29-4 7-16,-34 0-7 16,-29-2-39-16,-24-3-71 0,-3-2-63 15,-5-2-46 1,-12 2-110-16</inkml:trace>
  <inkml:trace contextRef="#ctx0" brushRef="#br2" timeOffset="-203193">11302 1026 407 0,'0'0'72'16,"0"0"-12"-16,0 0 14 16,0 0 8-16,0 0-6 0,0 0-25 15,-75 11 21-15,75-8-18 16,27-1-24-16,63-2-13 15,60 0 10-15,85 0 26 16,59-13-22-16,50-9-8 16,49-4-2-16,42 1-6 15,18 10-2-15,25 4 0 16,-7 5-8-16,-27 6 4 16,-32 0-8-16,-9 0 1 15,-10 0-1-15,-8 8-1 16,8-8 0-16,-26 0 0 15,-18 0-6-15,-14 0-19 16,-37-13-11-16,-50-4-21 0,-71 1-137 16,-87 2-271-1</inkml:trace>
  <inkml:trace contextRef="#ctx0" brushRef="#br2" timeOffset="-202126">2290 3536 547 0,'0'0'90'15,"0"0"-16"-15,0 0-5 0,0 0 12 16,0 0-24-16,0 0-1 15,0 0 2-15,252 20-18 16,-116-20-10-16,10-5 0 16,-1-3-12-16,13-1-10 15,-5 3 2-15,-3 4-7 16,-2 2-3-16,-24 0-16 16,-3 0-69-16,-16 0-16 15,-6 0-82-15,-4 0-63 16</inkml:trace>
  <inkml:trace contextRef="#ctx0" brushRef="#br2" timeOffset="-201555">7212 3490 55 0,'0'0'601'0,"0"0"-554"15,0 0-18-15,0 0 30 0,0 0-5 16,0 0 18-16,187 2-27 16,-97-2-21-16,4 0-2 15,20 0-6-15,34 0 10 16,25-2 0-16,30-4-11 15,11 1-5-15,16-6-10 16,-9 0 4-16,-12-3-4 16,-32 0-60-16,-46-2-138 15,-54-6-387-15</inkml:trace>
  <inkml:trace contextRef="#ctx0" brushRef="#br2" timeOffset="-200582">13711 3298 673 0,'0'0'75'0,"0"0"-12"16,0 0 28-16,0 0-29 0,0 0-17 16,0 0-4-1,163-20 13-15,-59 10-21 0,17 1 2 16,25 1 7-16,21 2-16 15,27 1-3-15,47-1-9 16,47-2 2-16,62-3 12 16,52 0-18-16,28 0 1 15,14 3-2-15,-5 2 0 16,-41 0-9-16,-42 6 0 16,-48 0 1-16,-36 0 0 15,-32 0-1-15,-41 0 0 16,-36 0 3-16,-59 0-3 15,-53 0-35-15,-51 0-88 16,0-8-109-16,-92-5-345 16</inkml:trace>
  <inkml:trace contextRef="#ctx0" brushRef="#br2" timeOffset="-199517">2940 5545 532 0,'0'0'90'0,"0"0"-62"16,0 0 17-16,0 0 45 15,0 0 28-15,0 0-34 16,-63 10-14-16,87-7-25 16,56-3 9-16,47 0 24 0,45 0-24 15,46-17-4-15,54-7-12 16,17 1-18-16,19 4-8 15,22 3 0 1,4 5-6-16,-4 0 28 0,-26 0-19 16,-50 3-12-16,-60 0 1 15,-63 2-4-15,-58 6-4 16,-63 0-59-16,-10 0-122 16,-46 0-118-16,-54 0-250 15</inkml:trace>
  <inkml:trace contextRef="#ctx0" brushRef="#br2" timeOffset="-198825">8001 5415 167 0,'0'0'519'0,"0"0"-478"15,0 0-30-15,0 0 40 16,0 0 32-16,0 0-18 16,194 8-21-16,-90-8-8 15,-4 0-12-15,4 0 6 16,7 0 4-16,-6-8 3 16,9 3-4-16,7-6-19 0,10 0-8 15,5-1 2-15,0 0-7 16,0-3-2-1,-5 1-11-15,-27 0-29 0,-26 6-35 16,-32 0-114-16,-39 3-297 16</inkml:trace>
  <inkml:trace contextRef="#ctx0" brushRef="#br2" timeOffset="-198024">12493 5406 636 0,'0'0'66'16,"0"0"-13"-16,0 0 38 15,0 0-6-15,0 0-9 16,0 0-15-16,141 4 10 16,0-4-6-16,53 0-25 15,53 0 1-15,49 0 2 16,61-14-6-16,36-6-15 16,29-1-7-16,24 1 0 0,30 1-14 15,26 0 2-15,10-3 28 16,-10-3-10-16,-53 3-12 15,-51 3-5-15,-63 4 2 16,-59 8-5-16,-60 1 9 16,-70 6-6-16,-52 0-4 15,-48 0 0-15,-41-2-47 16,-5-1-100-16,-51-4-137 16,-65-2-430-16</inkml:trace>
  <inkml:trace contextRef="#ctx0" brushRef="#br1" timeOffset="-32901">10642 380 784 0,'0'0'247'0,"0"0"-88"16,0 0 44-16,0 0-101 16,0 0-33-16,0 0-11 15,-58-14-42-15,58 14 11 16,0 0-21-16,0 0-3 0,0 0-6 16,49 19-6-16,7 6 9 15,11 5 8-15,9 1 2 16,-8-4-8-16,-13 3-2 15,-11-5 0-15,-15-3-2 16,-12-8 5-16,-17-6-6 16,0-5 3-16,0-1-37 15,0-2 19-15,-22 0-11 16,-9 0-18-16,-1 0 39 16,18-13-13-16,-3-9 12 15,12 0 7-15,5-1-14 16,0 2 6-16,0-4 2 0,0 3 8 15,27-3-7-15,14 0 7 16,2 6 0-16,-6 6-5 16,-1 4 14-16,-9 9-10 15,-8 0 1-15,-2 0-7 16,-7 0-1-16,5 9 6 16,-8 10 2-16,-2 0 2 15,0 3 6-15,-5 3-6 16,4-6-2-16,1 1 1 15,7-2-3-15,3-1 3 16,0-1-1-16,6-2 0 16,11-6 5-16,-5-5-13 15,4-3 8-15,1 0 0 16,-1 0 12-16,-7-7-9 16,-2-11 10-16,-17 2 24 0,-5-6-20 15,0 0 26-15,0-8-21 16,-10 2-16-16,-31 2 5 15,-7-1-8-15,2 8-3 16,-3 9 0-16,13 1 7 16,11 9-16-16,-6 0 9 15,14 0-72-15,7 11-20 16,10 16-114-16,0 5-72 16,20-3-93-16</inkml:trace>
  <inkml:trace contextRef="#ctx0" brushRef="#br1" timeOffset="-32514">11647 459 191 0,'0'0'363'0,"0"0"-211"15,0 0-5-15,0 0-23 16,0 0-25-16,0 0 5 16,-10-66-33-16,-2 61-4 15,2 5-17-15,5-3-27 16,-7 3 1-16,3 0-24 15,-6 6 0-15,3 19-8 16,2-1 21-16,10-2-17 16,0 6 4-16,0-1-10 0,27-2 7 15,19-2-13 1,12-11 12-16,-7-3-2 0,3-9 6 16,-13 0 4-16,-10 0-1 15,-9-19 5-15,-12-3 14 16,-10-3-19-16,0 1 21 15,0-1 4-15,-37-3-21 16,-4 9 20-16,-12 5-27 16,7 3 4-16,9 8-11 15,1 3 7-15,4 0-19 16,15 3-59-16,8 19-144 16,9-3-73-16,0-8-235 0</inkml:trace>
  <inkml:trace contextRef="#ctx0" brushRef="#br1" timeOffset="-32429">11647 459 150 0</inkml:trace>
  <inkml:trace contextRef="#ctx0" brushRef="#br1" timeOffset="-32068">11647 459 150 0,'371'-173'580'0,"-371"154"-409"0,0-1 3 16,0 4-9-16,0 3-32 15,0 7-33-15,0 2-60 16,0 4-1-16,0 0-25 15,0 0-10-15,0 20-4 16,0 19 0-16,32 7 2 16,-1 7-1-16,1 2 0 15,4-3-1-15,0-8 0 0,1-11 6 16,-11-11-16 0,-11-12 2-16,-10-6-28 0,-5-4 22 15,0 0-12-15,0 0 21 16,0-14 1-16,-10-5-16 15,-26-3 18-15,-10 0 2 16,-3 0-5-16,-2 0-5 16,3 5 9-16,6 4 1 15,16 5 0-15,11 5 9 16,10 0-9-16,5 3 0 16,0-3 3-16,0 3-15 15,25 0-3-15,38 0 15 0,22 0-12 16,7 0 25-1,-2 0-17-15,-13 0 4 0,-28 0-86 16,-18 0-114-16,-16 14-101 16,-10 5-289-16</inkml:trace>
  <inkml:trace contextRef="#ctx0" brushRef="#br1" timeOffset="-31854">12656 514 594 0,'0'0'208'16,"0"0"-67"-16,0 0-26 15,0 0-47-15,0 0 1 16,0 0-16-16,0 28-6 0,0-5 1 16,-22 4-39-16,-14 3 1 15,-5 3-7-15,4-1-3 16,1 2-118-16,14-7-277 15</inkml:trace>
  <inkml:trace contextRef="#ctx0" brushRef="#br1" timeOffset="13034">13289 302 505 0,'0'0'425'0,"0"0"-251"15,0 0-13-15,0 0-33 16,0 0-18-16,0 0-54 16,-63-43-5-16,63 40-3 15,0 3-37-15,0 0 27 16,0 0-30-16,0 0-4 15,-10 0 5-15,-16 25 8 0,-1 5-9 16,5 0-8-16,12 3 8 16,6 3-16-16,4-1 8 15,0 7 0-15,31-1-7 16,20-4 14-16,2-10-7 16,6-12 0-16,-8-6 2 15,12-9-4-15,-5 0 2 16,0-11 0-16,-17-17 16 15,-9-2-8-15,-22-8 0 16,-10-6 7-16,0-5-8 16,0-4 28-16,-42 3-30 15,-6 7-5-15,-3 6 5 16,10 12 3-16,-3 9-8 16,12 6 0-16,-4 7-7 0,-5 3 1 15,4 3-10-15,1 23-30 16,5 9-23-16,26-1-92 15,5-9-127-15,9-10-148 16</inkml:trace>
  <inkml:trace contextRef="#ctx0" brushRef="#br1" timeOffset="13297">13806 66 479 0,'0'0'516'0,"0"0"-289"15,0 0-11 1,0 0-83-16,0 0-33 0,0 0-72 16,0-66-12-16,10 66-5 15,11 0-8-15,21 22-3 16,21 17 2-16,22 5 8 16,14 11-3-16,1 8-7 15,-8 0 0-15,-12 4 3 16,-29-4 4-16,-29-3-10 15,-22 2 3-15,-37 2-79 16,-89 2-67-16,-41 12-273 16</inkml:trace>
  <inkml:trace contextRef="#ctx0" brushRef="#br1" timeOffset="13972">10485 289 212 0,'0'0'417'0,"0"0"-222"16,0 0-18-16,0 0-20 16,0 0-18-16,0 0-12 15,-5-121-39-15,5 117-5 16,-5 3-38-16,5 1-12 16,0 0 5-16,-5 0-32 15,-21 16 3-15,-11 33 7 16,-4 25-16-16,-8 15 24 0,18 10-21 15,21 0-2 1,10-9 7-16,0-7 0 0,41-14-8 16,13-17 0-16,4-11-9 15,-2-10 2-15,12-18-83 16,21-13-133-16,25 0-365 16</inkml:trace>
  <inkml:trace contextRef="#ctx0" brushRef="#br1" timeOffset="16425">13195 767 273 0,'0'0'519'15,"0"0"-391"-15,0 0-28 16,0 0 18-16,0 0 4 16,0 0-52-16,-185 6 9 15,185-2-17-15,0-4-38 16,0 0-2-16,0 1-22 16,39 2 0-16,22 0 1 15,24-1 0-15,4-2 8 16,11 0-3-16,-3 0 1 0,-7 0 1 15,-6 0-8 1,-16 0 0-16,-22-2 3 0,-14-1 1 16,-22 3-4-16,-10 0 0 15,0 0 9-15,0 0-2 16,0 0-7-16,-25 0 0 16,-45 0 2-16,-22 0 4 15,-25 0-6-15,-1 5 0 16,1 4 8-16,23-3-14 15,21-1 6-15,32-2 0 16,19-3-8-16,17 0 12 16,5 0-4-16,0 0 0 15,0 3-19-15,17-1 17 16,29 1-2-16,12-3 4 16,5 0 0-16,15 0 4 0,-5 0-4 15,-5 0 0 1,-10 0 8-16,-22 0-10 0,-19 0 2 15,-17 0-12-15,0 0-114 16,-17 0-211-16,-51 16-230 16</inkml:trace>
  <inkml:trace contextRef="#ctx0" brushRef="#br1" timeOffset="45568">3855 2065 730 0,'0'0'196'0,"0"0"-74"16,0 0 58-16,0 0-52 15,0 0-25-15,0 0-47 0,0 0-34 16,-41-46 15 0,45 43-34-16,1 3-3 0,5 0 2 15,12 0 2-15,4 0-4 16,11 3 0-16,9 16 8 16,0 3-10-16,3 3 2 15,1 2 0-15,-6-2-1 16,-7 0 6-16,-18-3-5 15,-7-6 0-15,-12 1 1 16,0-9-8-16,0 0 7 16,0-5-9-16,-27-3 2 15,1 0-2-15,-1 0 9 16,3-6-1-16,2-13-3 0,5-2-5 16,12-4 7-16,5 3 2 15,0-3-6-15,0 2 3 16,0 2 3-16,12 4 0 15,12 0 3-15,-2 4-9 16,0 7 6-16,-7 1 0 16,2 5-6-16,-3 0 3 15,8 0 3-15,2 0 0 16,-2 16 0-16,0 1-11 16,-3 2 11-16,-2 1 0 15,-2 1-5-15,7-1-8 16,0-4 9-16,-8-5 3 15,13 0 2-15,-13-5-8 16,8-4 7-16,-2-2 0 0,-3 0-3 16,-3 0 8-1,-2 0-5-15,-7-15 1 0,-5-2 5 16,0-3 15-16,0 1-21 16,-5-3 5-16,-26 3 10 15,-6 0-8-15,-6 5-2 16,1 0-5-16,6 3 1 15,5 6-14-15,4 2 10 16,7 3-27-16,-1 0-57 16,6 0-81-16,-2 12-55 15,17 9-104-15</inkml:trace>
  <inkml:trace contextRef="#ctx0" brushRef="#br1" timeOffset="45977">4660 2019 648 0,'0'0'170'15,"0"0"-16"-15,0 0-6 16,0 0-51-16,0 0-22 16,0 0-3-16,-12-69-40 15,7 69 5-15,-5 0-25 16,1 0-12-16,-3 0-3 15,-3 16-2-15,5 10 5 0,3 1 8 16,7 0-7-16,0-5-1 16,0-2 0-16,22-4 1 15,14-5-3-15,-4-6 2 16,-10-2 0-16,-8-3 0 16,-4 0 3-16,-3 0 7 15,-7-8-10-15,0-14 9 16,0-3 14-16,0 1-3 15,0 1 4-15,-22 4-5 16,-4 2-16-16,-6 7-1 16,1 1-2-16,6 4-18 15,-1 5-35-15,4 0-80 16,7 0-83-16,3 0-14 0,12 9-122 16</inkml:trace>
  <inkml:trace contextRef="#ctx0" brushRef="#br1" timeOffset="46430">4895 1733 723 0,'0'0'210'0,"0"0"-25"15,0 0-34-15,0 0-8 16,0 0-73-16,0 0-46 15,-36-63-24-15,36 99 0 16,0 10 0-16,0 9 3 0,10-3 1 16,0 0 0-16,6-2-4 15,-6-6 0-15,0-11-1 16,7-8 1-16,-7-8-1 16,-6-7-15-16,1-5-70 15,3-1 3-15,-8-4-12 16,0 0 25-16,0 0 30 15,0-11-33-15,-13-9 67 16,-18-2 5-16,-10 1 1 16,4 4-5-16,1 1 5 15,9 1 0-15,1 4 14 16,16 0-10-16,0 6 14 16,10 5 7-16,0-3-22 0,0 3 6 15,0 0-9-15,41 0 0 16,27 0-2-16,0 0 7 15,5 0-5-15,-15 0 0 16,-12 0-56-16,-19 0-86 16,-17 0-221-16</inkml:trace>
  <inkml:trace contextRef="#ctx0" brushRef="#br1" timeOffset="46703">5308 2107 594 0,'0'0'203'0,"0"0"-54"16,0 0-30-16,0 0-24 16,0 0-16-16,0 0-39 15,5-6-12-15,-5 12-3 16,0 16 5-16,-32 9 9 15,1-1-29-15,-1 2-6 16,-4 4-4-16,4-3 0 16,8-3-48-16,2-2-114 15,8-6-104-15,6-10-241 16</inkml:trace>
  <inkml:trace contextRef="#ctx0" brushRef="#br1" timeOffset="47300">5679 1820 745 0,'0'0'90'16,"0"0"18"-16,0 0 6 15,0 0-51-15,0 0-13 16,0 0-47-16,10-40 11 0,2 31 10 16,2 1-21-16,3 0 13 15,-2 2-8-15,-10 3 2 16,0 1 15-16,2 2-12 16,-7-3 6-16,5 3 7 15,-5 0-22-15,0 0 2 16,0 0-6-16,0 8-1 15,0 17 1-15,0 11 2 16,0 9 5-16,0 3 12 16,0 2-19-16,0-1 16 15,0-7-15-15,0-6 3 16,0-9 1-16,0-5-5 0,0-8 0 16,0-9 1-16,0 1 10 15,0-6-11-15,0 0 8 16,0 0-6-16,0 0 54 15,0 0-18-15,-22 0-31 16,3 0-5-16,-3 0 5 16,0 0-10-16,12 0 3 15,5 0 0-15,1-4-2 16,4 4 6-16,0-2-4 16,0-1 0-16,0-3-15 15,36-2-3-15,20-5 9 16,24-10-11-16,-3 2-14 15,-9-4-49-15,-14 1-44 0,-18 1-25 16,-21 6-52-16,-15-2-58 16</inkml:trace>
  <inkml:trace contextRef="#ctx0" brushRef="#br1" timeOffset="47585">5919 1458 739 0,'0'0'213'0,"0"0"-81"16,0 0-13 0,0 0-61-16,0 0-33 0,0 0-23 15,126 32 17-15,-63 7 29 16,5 3-19-16,-5 5 7 15,-12 5 0-15,-7 3-33 16,-34 8 19-16,-10 5-22 16,-22 10-3-16,-73 1-1 15,-33 3-180-15,-15-7-122 16,2-4-615-16</inkml:trace>
  <inkml:trace contextRef="#ctx0" brushRef="#br1" timeOffset="48111">3942 1647 795 0,'0'0'164'16,"0"0"-29"-16,0 0-5 16,0 0-25-16,0 0-27 15,0 0-64-15,-223 17 3 16,174 38-1-16,-6 12-9 15,6 14 23-15,8 7-16 0,9 3-9 16,10 2 11-16,13 1-10 16,9-3-6-16,0-3 0 15,53-11 9 1,61-14-18-16,49-16-22 0,40-22-108 16,23-20-133-16,-8-5-431 15</inkml:trace>
  <inkml:trace contextRef="#ctx0" brushRef="#br1" timeOffset="51278">5689 2308 288 0,'0'0'122'16,"0"0"-10"-16,0 0-47 16,0 0-3-16,0 0-15 15,0 0-4-15,0 0 18 16,43 60-34-16,-33-60 26 0,5 0 2 15,2 0-21 1,14 0 15-16,1 0-17 0,14 0 8 16,2-11 9-16,8-11-15 15,7-3 13-15,0-5-7 16,-9-5-18-16,-3-4 1 16,-10-2-13-16,-2-6 7 15,-3-11 18-15,-12-8-33 16,-2-8 14-16,-17-3-11 15,-5-1-1-15,0-1 10 16,0 2-10-16,-36 3-1 16,-6 5 8-16,-6 11-5 15,-3 9 8-15,-7 5-9 16,-10 5 0-16,0 7 6 0,0 6-6 16,5 13-5-1,7 10 0-15,-7 3-3 0,0 0 2 16,-5 30 1-16,-12 19 0 15,7 21-8-15,-4 12 9 16,-1 6-1-16,15 3 0 16,14 3 10-16,13-1-12 15,26 0 2-15,10 0 0 16,0-2-8-16,27 3 12 16,41-3-4-16,9-1 0 15,13-4 8-15,10-9-12 16,-1-17 4-16,1-14 0 15,-13-9-6-15,8-18 7 16,-6-8-1-16,-1-11 0 0,1 0 6 16,-6-22-3-16,7-30-3 15,-1-14 4-15,-1-14 4 16,-8-11-1-16,-7-5-3 16,-10-3 8-16,-32-2-2 15,-16-7 22-15,-15-2-29 16,0 3 0-16,-37 5 3 15,-40 5 2-15,-23 15-8 16,-16 11 0-16,-15 13 9 16,-5 6-6-16,-10 13-3 15,11 15-6-15,-6 12-5 16,20 12 4-16,11 6 7 16,11 46-1-16,21 33 3 0,10 31-2 15,20 19 0-15,33 10-30 16,15-3-51-16,0-11-114 15,37-11-97-15</inkml:trace>
  <inkml:trace contextRef="#ctx0" brushRef="#br1" timeOffset="68970">6914 4310 593 0,'0'0'220'0,"0"0"-62"16,0 0-43-16,0 0-6 15,0 0-8-15,0 0-64 16,0 0-1-16,10-20-3 16,26 17-31-16,-5 3 21 15,6 0-15-15,-6 0-6 16,6 0 8-16,6 9-4 15,-6 5-6-15,-1 2 0 16,-9-5 10-16,-13 3-13 0,-9-6 3 16,-5-2-9-1,0-1 5-15,0-2-29 0,0-3 32 16,-26 0-6-16,-6 0 13 16,8-14-10-16,2-10 4 15,12-1 0-15,10 5-7 16,0-2 6-16,0 5 0 15,0 1-3-15,5 0 4 16,27-1-5-16,4 7 5 16,-9 1 0-16,-3 6-7 15,-2 0 5-15,-5 3 2 16,2 0 0-16,-2 0-6 16,-2 3 4-16,2 17 2 15,-3-1 0-15,-4 0-7 0,2-2 9 16,-2-5-2-16,4-3 0 15,3-1 11-15,-2-2-17 16,2-3 6-16,-3-3-2 16,3 0-4-16,-7 0 6 15,7 0 0-15,3-14 10 16,-8-5-7-16,-12 1 10 16,0-3-13-16,0 0 0 15,0 1 4-15,-22 1 1 16,-10 3-5-16,-4 4 0 15,-5 4 10-15,4 3-17 16,-2 5 7-16,10 0-9 16,8 0-4-16,-1 8-65 0,22 11-68 15,0 3-26-15,0-3-113 16,0 1-390-16</inkml:trace>
  <inkml:trace contextRef="#ctx0" brushRef="#br1" timeOffset="69358">7719 4175 244 0,'0'0'275'16,"0"0"-136"-16,0 0-34 16,0 0-11-16,0 0-3 15,0 0-52-15,10-25-13 0,-10 25-24 16,0 0 2-16,-5 19 5 15,5 0-9-15,0 1 0 16,0-1-1-16,0 1 3 16,5-4-2-16,17-3 1 15,4-2 7-15,-6-8-14 16,-3-3 6-16,-3 0 0 16,13 0 15-16,-5-3-12 15,2-16 5-15,-7-2 9 16,-7-5 5-16,-5 7 28 15,-5-3-16-15,0 3-5 16,-5 3 0-16,-36-1-24 0,-1 9-2 16,-6 2-3-1,7 6-3-15,4 0-5 0,1 0-28 16,14 25-82-16,12 0-48 16,5-1-169-16</inkml:trace>
  <inkml:trace contextRef="#ctx0" brushRef="#br1" timeOffset="69796">8149 4037 440 0,'0'0'169'0,"0"0"-23"16,0 0 15-1,0 0-88-15,0 0-14 16,0 0 13-16,0-60-31 0,0 60-27 15,0 0-14 1,0 14-9-16,0 18 9 0,0 10 4 16,0 5 2-16,0-3 4 15,0-4-10-15,0-6 0 16,0-7 2-16,0-8 6 16,0-8-8-16,0-8 0 15,0-3-14-15,0 0-25 16,0 0-32-16,0 0-5 15,0-14 39-15,-8-2 10 16,-16 3 6-16,-3-2-4 16,-4 4 8-16,9 3 17 0,12 0 0 15,1-1 0 1,9 5 12-16,0 4-11 0,0-4 15 16,0 2-13-16,0-1 6 15,26 0-7-15,20-2-2 16,17 2 0-16,15 3-2 15,0 0-11-15,2 0-75 16,-17 0-115-16,-22 0-283 16</inkml:trace>
  <inkml:trace contextRef="#ctx0" brushRef="#br1" timeOffset="70008">8539 4247 302 0,'0'0'267'0,"0"0"-158"0,0 0-22 16,0 0-35-16,0 0-14 16,0 0-13-16,0 59 3 15,-9-30 7-15,-13 1-25 16,7 2 9-16,-7 4-12 16,8 0-6-16,4-3-2 15,10-5-63-15,0-7-293 16</inkml:trace>
  <inkml:trace contextRef="#ctx0" brushRef="#br1" timeOffset="70368">8947 4059 500 0,'0'0'89'16,"0"0"-42"-16,0 0-5 15,0 0-21-15,0 0 6 16,0 0 16-16,75 66-11 16,-75-38-5-16,0-1-17 15,-7 4 21-15,-18-4-2 16,-1-5-20-16,9-6 6 0,2-5-11 15,6-5-1-15,4-1 1 16,5-1-2-16,0-2-2 16,0-2 0-16,5 0 5 15,41 0-4-15,22 0 14 16,4-2-11-16,13-21 2 16,-2 1-6-16,-3-8-118 15,-24 3-120-15</inkml:trace>
  <inkml:trace contextRef="#ctx0" brushRef="#br1" timeOffset="70613">9194 3893 314 0,'0'0'255'15,"0"0"-120"-15,0 0-20 16,0 0-4-16,0 0-59 15,0 0-4-15,-41-16-48 16,60 47 12-16,23 13 18 16,11 6-6-16,0 5 17 15,-7 2-20-15,-9 4-14 16,-15 2 8-16,-22 5-15 16,-12 7 0-16,-98 8-76 15,-52 7-327-15</inkml:trace>
  <inkml:trace contextRef="#ctx0" brushRef="#br1" timeOffset="71305">6860 4002 357 0,'0'0'148'0,"0"0"-15"15,0 0-7-15,0 0-24 16,0 0-17-16,0 0-9 16,-24-58-18-16,-7 58-7 0,-6 0-29 15,-21 19-4-15,-5 28 2 16,0 19-4-16,5 8 15 16,21 6 8-16,18 2-16 15,19-8 7-15,0-2-25 16,36 0 5-16,42-6-3 15,17-4-7-15,23-6 0 16,26-15-88-16,6-18-82 16,22-23-108-16</inkml:trace>
  <inkml:trace contextRef="#ctx0" brushRef="#br1" timeOffset="78376">9580 3862 321 0,'0'0'185'0,"0"0"-85"16,0 0-10-16,0 0-8 15,-87-144-14-15,55 119-14 16,-4 1-3-16,-1-1-30 15,-11 0 15-15,-3 4-9 16,-12-2-15-16,5 4 15 16,-1 8-14-16,4 0-1 0,-4 5 3 15,6 6-13-15,7 0 7 16,0 0-9-16,2 15 1 16,3 17-9-16,0 10 10 15,-1-2-2-15,4 7 0 16,8 3 6-16,4 3-10 15,9 8 4-15,7 7-1 16,10 6-2-16,0 2 6 16,0 2-3-16,36 0 0 15,6-10 7-15,1-2-7 16,8-9 0-16,3-2 0 16,1-2-3-16,9-7 3 0,-1-4-4 15,0-13 3 1,0-3 2-16,0-13 0 0,0-10 4 15,10-3-5-15,-1 0 12 16,6-22-9-16,2-14 4 16,-7-2-2-16,-10-4-1 15,-12-4 10-15,-15-1-2 16,-9-8-8-16,-5 2 22 16,-12-6-2-16,-10-11 8 15,0-1-11-15,-5-6-6 16,-49 0 7-16,-14 6-11 15,-4 5-1-15,-18 10 3 16,-2 9-13-16,-8 12 0 0,-4 7 7 16,4 6-7-1,20 12 0-15,17 10-2 0,17 0-9 16,10 16 7-16,4 31-35 16,18 11-88-16,14 5-19 15,0-2-157-15,0-10-406 16</inkml:trace>
  <inkml:trace contextRef="#ctx0" brushRef="#br0" timeOffset="87009">10992 6059 639 0,'0'0'212'0,"0"0"-39"16,0 0-6-1,0 0-16-15,0 0-32 0,0 0-30 16,-24-9-36-16,24 9-8 15,0 0-14-15,0 0-15 16,14 0 0-16,18 9-8 16,14 16 19-16,17 1-3 15,5 5-13-15,5 5 6 16,7 0-7-16,-8 2-4 16,-4-2 6-16,-5-1-12 15,-12 1 2-15,3-6 5 16,-1-5-7-16,-7-5 2 15,-5-4-2-15,-9-6 3 16,-15-1-3-16,-7-6 3 16,-10-3-3-16,0 0 3 0,0 0-1 15,0 0 9 1,0 0-11-16,-5 0 0 0,-22-5-20 16,-4-2-51-16,-1 7-22 15,5 0-95-15,13 0-228 16,14 9-558-16</inkml:trace>
  <inkml:trace contextRef="#ctx0" brushRef="#br0" timeOffset="87609">12394 6367 780 0,'0'0'259'0,"0"0"-68"0,0 0-24 15,0 0-53-15,0 0-43 16,0 0-24-16,0-47-20 16,0 47-17-16,0 0-3 15,0 11-7-15,0 14 0 16,0 7 2-16,0 4 1 16,-22-1-1-16,-2 2-2 15,-3-10 5-15,5-5-5 16,8-8 3-16,4-5-1 15,10-4-4-15,0-5 4 16,0 0-2-16,0 0 0 16,10 0-5-16,26 0 5 0,22 0 2 15,15 0 1-15,5-14 2 16,-10 3-3-16,-5 0-2 16,-10 0 1-16,-16 0-1 15,-6 6 1-15,-11-4 1 16,-8 1-1-16,-3-1 4 15,-9-4 2-15,0 0 11 16,0-7 11-16,0 4-11 16,0-1 9-16,0 3-12 15,-17 6 3-15,8 3 5 16,4 2-14-16,0 3 7 16,5 0-5-16,0 0-11 0,-5 0 0 15,-7 16-3-15,-3 17 3 16,-2 14 3-16,13-3-2 15,4 0-1-15,0-3 0 16,0-2 1-16,0-9-4 16,0-3 0-16,0-7-18 15,12-3-10-15,-3-3-38 16,-4-4-23-16,-5-2-106 16,0 4-227-16,0-12-467 15</inkml:trace>
  <inkml:trace contextRef="#ctx0" brushRef="#br0" timeOffset="88164">12802 6045 684 0,'0'0'319'0,"0"0"-145"15,0 0 8-15,0 0-25 16,-299-141-60-16,275 136-35 15,-8 2-20-15,1 3-32 16,-13 0 8-16,-12 17-13 16,-7 13-2-16,0 11 6 15,5 6-5-15,12 10-1 16,5 13-2-16,19 6 3 16,17 7 0-16,5 5-3 15,0-3 1-15,36 4 0 0,23-1 0 16,-4-3-2-16,21-4 0 15,11-8 1-15,3-16-4 16,9-15 3-16,-12-15 0 16,3-13 1-16,-5-8 5 15,-7-6-5-15,4 0 1 16,3 0-1-16,-2-24 14 16,2-7-1-16,-13-8 7 15,1-11 5-15,-10-7-12 16,-5-12 10-16,-12-5-2 15,-14-3-5-15,0-6 5 16,-15-2-11-16,-13 0-3 0,-4 5 8 16,-12 8-14-1,-65 9 4-15,-33 8-2 0,-30 11 2 16,-3 5-3-16,19 15-3 16,12 10 0-16,30 6-3 15,19 5 1-15,5 3-5 16,2 3 3-16,-12 32-57 15,-12 20-52-15,-3 15-52 16,11-2-227-16</inkml:trace>
  <inkml:trace contextRef="#ctx0" brushRef="#br1" timeOffset="102034">12833 2063 692 0,'0'0'206'0,"0"0"-40"15,0 0-8-15,0 0-17 16,0 0-41-16,0 0-36 16,-194-44 3-16,194 44-23 0,0-3-17 15,0 3-1-15,7 0-26 16,18 0 0-16,18 0-2 15,18 3 4-15,14 22 0 16,12-1 3-16,-2 7-3 16,-12-1 2-16,-5 6-1 15,-15-1-3-15,-16 1 1 16,-18-1 6-16,-7-6-8 16,-12-10 2-16,0-6-2 15,0-10-5-15,-17-3-9 16,-24 0 15-16,-7 0 0 15,18-22 6-15,9-3-6 0,11 1 0 16,3-4 1-16,7-2-8 16,0-3 7-16,0-1 0 15,53 2-2-15,15-4-6 16,17 5 8-16,-3 7 0 16,-14 8 2-16,-14 8-5 15,-18 5 3-15,-21 3 0 16,-6 0-1-16,-1 0 2 15,-4 0-5-15,1 11 4 16,-5 5 0-16,0 8-8 16,0 1 5-16,0-2 1 15,10 1-1-15,7 1-4 16,14-2 7-16,1-8-3 0,4 0 1 16,1-11-1-1,-1-4-3-15,1 0 6 0,4 0 1 16,0-4 4-16,-5-21 1 15,-9-1-3-15,-15-1 7 16,-12-3 16-16,0-6-14 16,-17-1-2-16,-41 5-2 15,2 2-1-15,-2 8-4 16,5 6-3-16,16 7 0 16,6 8-4-16,16 1 1 0,-2 0-7 15,3 7-20 1,4 23-29-16,-2 6-48 0,12 0-109 15,0-6-72-15,0-3-148 16</inkml:trace>
  <inkml:trace contextRef="#ctx0" brushRef="#br1" timeOffset="102437">14141 2063 459 0,'0'0'228'0,"0"0"-51"16,0 0-24-16,0 0-24 15,0 0-23-15,0 0-24 16,0-55-26-16,0 55-11 16,0 0-18-16,-5 0-25 15,0 0-1-15,-7 0-1 0,7 24 0 16,-5 4 0-16,10 2 1 16,0 0-2-16,0-2 1 15,41-1 0-15,13-4-3 16,4-10 3-16,3-7 0 15,7-6 6-15,-15 0-4 16,-7 0 7-16,-19-17 10 16,-17-5 23-16,-10-6 9 15,0-2-13-15,0-5-18 16,-42 2 13-16,-9 6-26 16,-7 2 6-16,0 8-9 15,-5 4 1-15,-5 7-6 0,12 3 1 16,-2 3-6-1,4 0-6-15,23 0-52 0,12 9-35 16,19 13-51-16,0-1-113 16,19-4-31-16</inkml:trace>
  <inkml:trace contextRef="#ctx0" brushRef="#br1" timeOffset="102934">14628 1801 740 0,'0'0'242'0,"0"0"-72"16,0 0-1-16,0 0-37 15,0 0-54-15,0 0-2 16,-17-91-41-16,17 91 0 0,0 0-34 16,0 17 7-16,0 27-13 15,0 11 6-15,0 11-1 16,0 0 0-16,0-5 9 15,0-4-9-15,0-10 0 16,0-5 5-16,0-13-5 16,0-9 0-16,0-5 0 15,10-14-7-15,-3-1 5 16,-7 0 2-16,0 0 0 16,0-5 1-16,0-22-12 15,0-6 11-15,-7-1 0 16,-25 2-2-16,-4 1 3 0,0 3-1 15,4 4 0-15,1 5 0 16,6 5-7-16,3 3 7 16,13 5 0-16,4 4-8 15,5 2 8-15,0-3-3 16,0 3 3-16,0 0-1 16,0-3-12-16,46 0 7 15,27-2 6-15,26-6-1 16,23-3 14-16,-13 6-13 15,-20 2 0-15,-33 6-13 16,-24 0-89-16,-15 6-134 16,-17 18-92-16,0 10-296 15</inkml:trace>
  <inkml:trace contextRef="#ctx0" brushRef="#br1" timeOffset="103157">15308 2241 792 0,'0'0'226'0,"0"0"-125"15,0 0 35-15,0 0-35 16,0 0-33-16,0 0 17 16,-136 127-46-16,63-75-13 15,-7 1-11-15,-8-2-8 0,-11 4-14 16,-5-2-69-1,-3-9-274-15,15-8-498 0</inkml:trace>
  <inkml:trace contextRef="#ctx0" brushRef="#br1" timeOffset="111183">15562 1830 601 0,'0'0'314'16,"0"0"-189"-16,0 0 75 16,0 0-36-16,0 0-64 15,0 0-18-15,0 0-31 16,44-10-5-16,-39 8 5 15,0-4-33-15,4-2 8 16,3-3-18-16,3-2-5 16,2 2 12-16,-7 2-15 15,-1-2 1-15,-4 8 6 16,3 1-1-16,-8 2-1 0,0 0-5 16,0 0 9-16,0 0-15 15,0 0 6-15,0 0-9 16,0 8 8-16,0 17-8 15,0 8 9-15,0 8 0 16,0 3 2-16,0 6-1 16,0-3 0-16,0-1-1 15,0-8 0-15,0-7 5 16,0-7-5-16,4-7 0 16,-4-11 1-16,0-4-5 0,0-2 6 15,0 0-2 1,0 0 3-16,0 0 4 0,-17 0-7 15,-14 0 0-15,-1 0 4 16,13 0-4-16,7 0 1 16,12 0-1-16,0 0 0 15,0 0 2-15,0 0-2 16,0 0 0-16,0 0-8 16,12 0 3-16,34 0-10 15,27-13 2-15,26-10-10 16,-4-7-42-16,-1 0-5 15,-16 2-37-15,-10-7-57 16,-15 2-13-16,-11-6-21 16,-11 4-40-16,-26 4-113 15</inkml:trace>
  <inkml:trace contextRef="#ctx0" brushRef="#br1" timeOffset="111453">16023 1635 526 0,'0'0'167'0,"0"0"-7"15,0 0-11-15,0 0 0 16,0 0-39-16,0 0-5 16,-77-145-3-16,77 137-38 15,0 7-2-15,0 1-28 16,26 0-34-16,30 0 0 16,29 24 4-16,14 16-4 15,-4 7 6-15,-13 6 1 0,-14 8-6 16,-26 2-1-1,-21 0 0-15,-21 4-1 0,0-2 9 16,-53-2-7-16,-51 0-1 16,-27 1-53-16,-15-7-86 15,6-4-204-15,13-4-449 16</inkml:trace>
  <inkml:trace contextRef="#ctx0" brushRef="#br1" timeOffset="112063">12950 1579 610 0,'0'0'218'0,"0"0"-73"15,0 0 2-15,0 0-10 16,0 0-67-16,0 0 0 16,-236-34-49-16,193 81-9 15,1 20 15-15,-4 18-7 0,10 19 21 16,14 6 2-16,22 8-18 16,0-2 6-16,0-6-19 15,27-6-4-15,19-13 4 16,7-9-8-16,3-21-4 15,2-14 0-15,0-17-3 16,-7-10-2-16,12-17-148 16,0-3-182-16,-9-3-240 15</inkml:trace>
  <inkml:trace contextRef="#ctx0" brushRef="#br1" timeOffset="120056">29788 12456 1071 0,'0'0'156'16,"0"0"-71"-16,0 0 3 16,0 0 19-16,22-172-19 15,-22 134-33-15,0 2-22 16,-22 4-6-16,-32-4 4 15,-18 0-11-15,-16 3 11 16,-23 0-8-16,-8 0-5 16,-2 6 2-16,7 2-3 0,14 8-4 15,20 6 0 1,12 6-9-16,12 3 4 0,-7 2-7 16,-14 0 4-16,-18 15-7 15,-17 19 2-15,8 2 0 16,0 4-4-16,9-1 9 15,18 5-6-15,-1-2 1 16,15-4 0-16,5 4 1 16,16-4-1-16,6 3 0 15,4-3-3-15,1 4 9 16,-1 2-6-16,-4-1 0 16,4 5 0-16,11-2-1 15,6-2 1-15,10-3 0 16,5-6-4-16,0-4 8 15,0 0-6-15,0-4 2 0,0 1 0 16,0-1-1-16,0-3 1 16,0-1 0-16,20-1-2 15,1 0 5-15,1-3-3 16,3 5 3-16,6 1-2 16,5 5-1-16,18-2 0 15,9 3-1-15,5-1 0 16,0-5 2-16,0-5 1 15,-5-2-2-15,-5-7 0 16,-7 0 0-16,7-3 1 16,0 3-1-16,3-5 0 15,19-4 3-15,15 4-5 0,9-6 3 16,15 0-1-16,2 0 3 16,-12-11-2-16,-4-3-1 15,-11-10 0-15,-4-1 2 16,-3-5 0-16,-2-7 0 15,-2-5-2-15,2-14 5 16,-8-5-3-16,1-11-1 16,-15-10 2-16,-19-9 0 15,-20-5 1-15,-24 0-4 16,0 0 0-16,-20 5 4 16,-52 0-1-16,-35 9-3 15,-29 11 0-15,-14 13-5 16,-23 19 4-16,6 19-7 0,0 17-18 15,19 3-38-15,24 31-45 16,20 24-65-16,28 12-160 16,21 4-375-16</inkml:trace>
  <inkml:trace contextRef="#ctx0" brushRef="#br1" timeOffset="124392">11797 4739 210 0,'0'0'272'0,"0"0"-161"16,0 0-14-16,0 0 5 16,0 0 0-16,0 0-22 15,0 0 0-15,-172-58-3 16,157 49 2-16,-2 7-8 16,17-4-16-16,0 6 7 15,0-3-40-15,0 3-10 16,0 0-11-16,0 0-1 15,32 0 0-15,16 11 4 16,8 9-3-16,7 4 5 16,-4 4-6-16,-8 2 0 0,-13 1 0 15,-9-1 1 1,-12-3-6-16,-17 1 0 0,0-9-6 16,0-3-5-16,-4-5-18 15,-28-1-4-15,10-9 6 16,-4-1-7-16,11 0 36 15,5 0 0-15,5-7-5 16,5-16-10-16,0-7-33 16,0-3 49-16,47-5-2 15,16-4 2-15,9-1 2 16,11-4 0-16,-3 4 1 16,-12 3-2-16,-22 15 2 15,-19 11-1-15,-13 9 0 0,-14 5 6 16,0 0-10-1,0 0 4-15,0 28-14 0,0 4 11 16,0 4 6-16,-5 0-3 16,-4-3 2-16,4-5 3 15,5-4-4-15,0-4-1 16,0-1 0-16,9-6-3 16,23-4 4-16,9-9-1 15,8 0 11-15,-3 0-10 16,2-9 10-16,-11-12-3 15,-18-4 4-15,-7-4 24 16,-12-3-14-16,0-3 10 0,0-7-11 16,-39 1-10-1,-7 6 5-15,-5 10-16 0,-2 8-7 16,0 14 7-16,-3 3-7 16,-2 0 5-16,4 17-14 15,18 17-110-15,12 3 0 16,24 5-105-16,0-4-125 15</inkml:trace>
  <inkml:trace contextRef="#ctx0" brushRef="#br1" timeOffset="124815">13022 4612 363 0,'0'0'156'0,"0"0"-44"16,0 0-36-16,0 0-57 16,0 0 11-16,0 0-9 15,-157-6 2-15,120 23 3 16,1 5 5-16,19-3 21 16,2 6-15-16,15 2-21 15,0 4 0-15,0-4-12 16,0 1-2-16,10-4 8 15,17-7-9-15,9-3 2 16,0-9 4-16,8-5-6 16,7 0 13-16,7-8-1 0,-16-17 14 15,-11-2 18-15,-16-4 0 16,-15 1 4-16,0-2-14 16,-10-5-11-16,-41 6 3 15,-12-1-23-15,0 8 2 16,0 11-12-16,9 9 5 15,8 4-5-15,10 0-30 16,9 28-97-16,13 2 17 16,14 0-105-16,0-5-210 15</inkml:trace>
  <inkml:trace contextRef="#ctx0" brushRef="#br1" timeOffset="125262">13425 4377 261 0,'0'0'291'0,"0"0"-139"16,0 0-32-16,0 0 19 15,0 0-65-15,0 0 12 16,-5-110-24-16,5 110-62 16,0 15-8-16,0 24 2 15,0 13 6-15,5 8 7 16,10 9 2-16,2 5-9 15,-3-8 0-15,-4-5 1 16,7-14 4-16,-8-17-5 0,4-8 0 16,-9-14-6-1,1-5-3-15,-5-3-29 0,0 0 23 16,0-6 15 0,0-27-6-16,0-6 6 0,0 4 0 15,-5 2-4-15,-26 8-2 16,-1 6-1-16,1 2 1 15,-1 7 5-15,1 1-5 16,9 4 6-16,17 2 0 16,5 3-1-16,0 0 7 15,0 0-4-15,36 0-1 16,45-3 0-16,13-5 10 16,10 0-11-16,-11 2 3 15,-8 6-9-15,-22 0-46 16,-17 0-97-16,-20 6-113 0</inkml:trace>
  <inkml:trace contextRef="#ctx0" brushRef="#br1" timeOffset="125504">14529 4837 549 0,'0'0'230'0,"0"0"-132"16,0 0-4-16,0 0 0 16,0 0-50-16,0 0-20 0,-49 50-14 15,-14-12-5-15,-5 4 19 16,-14 5-24-16,-3-4 0 16,-7 7 3-16,2-1-3 15,17 1-119-15,15-6-243 16</inkml:trace>
  <inkml:trace contextRef="#ctx0" brushRef="#br1" timeOffset="126050">15036 4444 197 0,'0'0'420'16,"0"0"-264"-16,0 0-12 15,0 0-17-15,0 0-24 0,0 0-46 16,-100-79-21-16,100 75-28 16,56 2 2-16,14 2-10 15,-9 0 1-15,-3 0-8 16,-16 25 6-16,-21 5-2 15,-6 2-2-15,-15 8-4 16,0 0 6-16,-32 6 3 16,-23-2 0-16,-13-9 7 15,10-5-4-15,16-11-2 16,20-8-1-16,22-6 2 16,0 1-4-16,0 3 2 15,22-5 0-15,46 2 0 16,15-6 4-16,11 0-8 0,6 0 2 15,-6-10-89-15,-16-5-45 16,-25-1-90-16,-26-3-217 16</inkml:trace>
  <inkml:trace contextRef="#ctx0" brushRef="#br1" timeOffset="126334">15533 4030 570 0,'0'0'186'0,"0"0"-18"0,0 0-66 15,0 0 7-15,0 0-20 16,0 0-19-16,-39-92-61 16,61 95-2-16,36 24-2 15,10 8-1-15,10 9-4 16,0 7 13-16,-3 7-6 15,-2 7 3-15,-15 7-10 16,-17 11 0-16,-31 7 2 16,-10 12-2-16,-37 2-50 15,-62-5-76-15,-32-5-130 16,-15-17-481-16</inkml:trace>
  <inkml:trace contextRef="#ctx0" brushRef="#br1" timeOffset="127085">11960 4205 486 0,'0'0'199'15,"0"0"-25"-15,0 0-41 16,0 0 1-16,0 0-47 16,0 0-26-16,-63-113 19 0,48 113-47 15,-12 0-11-15,-9 6-7 16,-22 29-4-16,-15 24-11 16,-5 9 3-16,6 14 5 15,9 17 2-15,4 6-7 16,23 2-1-1,19-5 2-15,17-11 7 0,22-12-10 16,82-7 0-16,37-9 0 16,31-10-2-16,17-10-36 15,1-12-88-15,-28-12-85 16,-43-8-163-16</inkml:trace>
  <inkml:trace contextRef="#ctx0" brushRef="#br1" timeOffset="130963">14512 6194 583 0,'0'0'170'0,"0"0"-1"15,0 0-74-15,0 0 30 16,0 0-26-16,0 0-13 16,-209-110-5-16,192 101-27 15,3 2-16-15,9 3-1 16,5 4-19-16,0 0 4 16,0 0-20-16,0 0-2 15,9 0 0-15,45 14-5 16,14 13 5-16,9 7 0 0,1-2 7 15,-10-1-7-15,-10-1 0 16,-17-5 0-16,-19-1-2 16,-17 0 2-16,-5-7-3 15,0 3-1-15,-27-9-18 16,-14-3 18-16,0-8-16 16,9 0 20-16,11 0-5 15,6-13 14-15,10-7-10 16,5-3 1-16,0-6-18 15,0 2 18-15,32-4 0 16,4 4 0-16,5-1-4 16,-4 8 7-16,4 7-4 0,3 2 1 15,-8 2 0 1,0 7-2-16,1-1 2 0,-11 3-1 16,-6 0 0-16,-3 19-17 15,-12 15 16-15,-5 2-4 16,0-1 6-16,0-2-4 15,0-6 6-15,0-4-2 16,14-7 0-16,8-8-9 16,5-2 6-16,-8-6 2 15,8 0 1-15,0 0 1 16,4-6 1-16,-11-16 8 16,-3 1 19-16,-13-4-15 15,-4-3 22-15,0 1-11 16,0-3-18-16,-26-1 0 0,-20 7-7 15,-1 6 0-15,-1 8-5 16,7 7-13-16,9 3 4 16,1 0-51-16,16 13-65 15,15 16-36-15,0 0-64 16,36-3-86-16</inkml:trace>
  <inkml:trace contextRef="#ctx0" brushRef="#br1" timeOffset="131310">15503 6161 392 0,'0'0'261'15,"0"0"-120"-15,0 0-20 0,0 0-15 16,0 0-13-16,0 0-20 16,-148-75-17-16,143 75-29 15,0 0-24-15,0 0 5 16,-7 0-8-16,2 25 0 15,10 4-2-15,0 0 9 16,0-1-11-16,0-6 4 16,32-2 0-16,-6-9-4 15,1-3-2-15,-7-6 6 16,-3-2 13-16,-13 0-6 16,1 0 8-16,-5-2 0 15,0-21-5-15,0 2 15 16,-36 2-25-16,-10-1 0 0,2 6-1 15,13 6-42-15,16 5-23 16,5 3-88-16,10 0-133 16,0 0-181-16</inkml:trace>
  <inkml:trace contextRef="#ctx0" brushRef="#br1" timeOffset="131735">15861 5935 334 0,'0'-31'347'16,"0"4"-203"-16,0 8 13 16,0 5-44-16,-5 6-36 0,-5 3-1 15,10 5-7 1,0 0-43-16,0 0-19 0,-5 2-7 16,-7 31-8-16,7 11-1 15,-4 11 9-15,4 0 0 16,5 0 0-16,0-2 9 15,0-10-9-15,0-7 0 16,5-9-5-16,4-10-7 16,3-11-34-16,3-6 17 15,-1 0-5-15,3 0 16 16,-7-23 14-16,-10-4 4 16,0-1-14-16,-31 3 0 15,-25-1-43-15,-7 1 37 0,-5 2 18 16,14 7 0-1,18 8 2-15,22 5 0 0,6 3 2 16,8 0-10-16,0 0-6 16,12 6 14-16,44 7 7 15,19-1 0-15,13-4-13 16,6-3 6-16,6-2-94 16,-10 2-121-16,-23 6-260 15</inkml:trace>
  <inkml:trace contextRef="#ctx0" brushRef="#br1" timeOffset="131936">16484 6226 551 0,'0'0'221'0,"0"0"-151"0,0 0 26 15,0 0-36-15,0 0-4 16,0 0-11-16,-162 124-37 15,89-86 2-15,-17-2-1 16,-5-1-9-16,13-4-132 16,14-6-471-16</inkml:trace>
  <inkml:trace contextRef="#ctx0" brushRef="#br1" timeOffset="132432">16938 5913 729 0,'0'0'222'16,"0"0"-138"-16,0 0-21 16,0 0 5-16,0 0-22 15,0 0-44-15,216-96 12 16,-180 96-14-16,5 0 0 15,-9 0-4-15,-1 11 4 16,-9 5-2-16,-7 4 1 16,-15 1 1-16,0 1-13 0,0 3 15 15,-27-3-2-15,-29 0 3 16,-2-3 3-16,-5-8 6 16,22-3-11-16,19-5 4 15,12 0 1-15,10-3-4 16,0 0-2-16,0 0 8 15,0 0 3-15,15 0-13 16,28 3 2-16,13-1 0 16,12 6 6-16,-5-2-6 15,0 3 0-15,0-1-1 16,-4 4 8-16,-9-2-7 16,-1 4 0-16,-17-1 0 15,-18 6-9-15,-14 0 1 16,0 1 5-16,-10 2 1 15,-53 0 4-15,-22-7-9 0,3 3 7 16,-3-7-160-16,12-3-14 16,15-2-203-16</inkml:trace>
  <inkml:trace contextRef="#ctx0" brushRef="#br1" timeOffset="132725">17304 5443 838 0,'0'0'177'0,"0"0"-7"16,0 0-43-16,0 0-24 16,0 0-53-16,0 0-50 15,126-31 0-15,-26 73 8 16,4 15-4-16,0 9 8 15,-9 14-4-15,-17 8 2 16,-25 6 11-16,-22-1-20 16,-21 0 5-16,-10-4-3 15,0-1 4-15,-78-6-14 16,-43-5-108-16,-24-8-199 16,-13-17-251-16</inkml:trace>
  <inkml:trace contextRef="#ctx0" brushRef="#br1" timeOffset="133354">14267 5762 261 0,'0'0'355'0,"0"0"-186"16,0 0 16-16,0 0-39 15,0 0-24-15,0 0-22 16,-41-26-24-16,28 26-20 16,4 0-17-16,-18 26-37 15,-9 34 4-15,-15 25 2 16,12 22 6-16,19 12 2 15,20 5-13-15,0-6 2 16,68-3-3-16,27-10 4 16,9-12 1-16,1-10-7 0,4-14-4 15,0-17-24-15,-2-18-107 16,-3-13-57-16,-5-18-90 16,-16-3-466-16</inkml:trace>
  <inkml:trace contextRef="#ctx0" brushRef="#br1" timeOffset="145932">29715 14534 734 0,'0'0'290'15,"0"0"-139"-15,0 0 17 16,0 0-18-16,0 0-48 15,0 0-32-15,0-107-29 16,0 107-14-16,0 0 3 16,0 0-17-16,0 0 1 15,0 0-8-15,0 3-6 16,0 24 0-16,0 17 1 16,0 11 2-16,0 6 6 15,-32 5-4-15,-9-6 1 16,10-2-6-16,4-6 5 0,10-8 1 15,12-13-6-15,5-18 2 16,0-2-5-16,0-11 3 16,0 0-3-16,0 0 3 15,0 0-6-15,22 0 6 16,31 0 4-16,8-5 1 16,14-14-2-16,-14-1 2 15,2 4-4-15,-5-4 3 16,-12 4-3-16,-2 1 5 15,-13-1-6-15,-6 3 0 16,-13 5 1-16,-7 3-1 16,-5-7 1-16,0 4 7 0,0-3-1 15,0 0 6-15,-17-3-4 16,-3 3 2-16,-2 0 1 16,3 3 2-16,7 2-1 15,2 1 2-15,5 2-13 16,1 0 15-16,4 3-17 15,0 0 3-15,0 0-3 16,0 0-7-16,-17 3 6 16,-5 36-6-16,-15 16 7 15,-4 20 8-15,10-10-8 16,4 4 0-16,17-3 2 16,5-12-2-16,5-3 0 0,0-16 1 15,0-8 2 1,0-10-6-16,0-11 2 0,0-5-5 15,0-1-19-15,0 0-38 16,0 0-34-16,0 0-43 16,0 0-274-16</inkml:trace>
  <inkml:trace contextRef="#ctx0" brushRef="#br1" timeOffset="83373">27774 14666 783 0,'0'0'222'0,"0"0"-55"15,0 0-8-15,0 0-42 16,0 0-31-16,0 0-17 0,0 0-5 16,54-74-32-16,-54 62 8 15,0-1-7-15,0 0-17 16,-44 1 11-16,-17-4-16 15,-9 8-4-15,2 0 3 16,0 5-8-16,17 3-1 16,10 0-1-16,-3 0-6 15,13 11 5-15,2 13 0 16,-3 12 1-16,10-3 0 16,13 0-9-16,9-5-3 15,0-4 0-15,46-1-15 16,26-15 16-16,18-8 3 15,0 0 8-15,-3-12 0 16,-19-12 2-16,-14-7 3 16,-23 7 8-16,-21-1-2 0,-5 6 17 15,-5 5-2 1,0 1-4-16,0 7 7 0,0 6-9 16,0 0-4-16,0 0-10 15,0 8-6-15,0 34 0 16,0 32-2-16,0 22 2 15,0 22 9-15,0 11-8 16,0-2 1-16,5 2 2 16,16-11-1-16,11-22-1 15,-1-27-2-15,1-25-4 16,-17-27-16-16,-11-17-56 16,-4 0-16-16,0-30-43 0,0-19-228 15,0-7-843 1</inkml:trace>
  <inkml:trace contextRef="#ctx0" brushRef="#br1" timeOffset="145175">28701 15062 742 0,'0'0'204'0,"0"0"-39"0,0 0 18 16,0 0-18-16,0 0-45 15,0 0-33-15,0 0-17 16,87 0-24-16,-82 0-13 15,2 0 0-15,-7 0-17 16,0 0 0-16,0 19-9 16,0 12-6-16,-7 18 27 15,-34 5-15-15,0 15 0 16,-18 3-3-16,4 14-3 16,-13-7-1-16,-12 1-4 0,7-6 1 15,-5-13-3-15,15-23-7 16,22-11-37-16,14-12-38 15,27-7-27-15,0-8-40 16,20 0-101-16,74-23-153 16</inkml:trace>
  <inkml:trace contextRef="#ctx0" brushRef="#br1" timeOffset="157308">31787 13728 506 0,'0'0'107'15,"0"0"-28"-15,0 0 10 16,0 0 5-16,0 0 14 16,0 0-33-16,0 0-1 15,0-5-7-15,0 5-36 16,0 0 17-16,0 0-19 15,5 0-18-15,-5 0 6 16,0 0-12-16,0 0-4 16,0 0 4-16,0 0 9 0,-76 11 6 15,-64 11 15-15,-74 3-6 16,-57-6 3 0,-33 0-30-16,-26-11 1 0,-14 3 9 15,-3 1-1-15,-12-10-6 16,7 3-3-16,8 1 5 15,14 0-9-15,5-1 2 16,2 4 0-16,-21-4-4 16,-40 0 16-16,-28 7-16 15,-32-4 4-15,-17 3 0 16,-10 0 3-16,10 0 2 16,39 3-5-16,29-6 0 0,32 8-3 15,26-5 3 1,0 5 0-16,18 7 7 0,13-10-15 15,1 4 9-15,10 0-1 16,-6 2 0-16,-9 2 13 16,-22 7-13-16,5-9 0 15,12 6 4-15,27-12-15 16,29-1 11-16,0-1 0 16,2-3-8-16,-17 3 17 15,-17-2-9-15,-4 7 0 16,2-5 3-16,-8 0-8 15,11 3 5-15,11-3 0 16,-7 3-2-16,3-3 14 0,-13 8-12 16,3 0 0-1,-2 0 4-15,-1 9-18 0,-4-1 14 16,-1 3 0-16,3-10-9 16,8-1 20-16,16-3-11 15,10-2 0-15,17-5 4 16,19-7-11-16,18 4 7 15,9-6 0-15,10 0-2 16,2 0 17-16,-12 5-15 16,0 1 0-16,22-1 1 15,2 3-15-15,30-2 14 16,23 0 0-16,13-6-5 16,22 0 11-16,7 0-6 15,7 0 0-15,10 0 1 0,5 2-6 16,-3-2 5-16,-7 6 0 15,0 5-5-15,-12 2 10 16,-7 10-5-16,2 4 0 16,7 3 0-16,6 6-17 15,13 0 17-15,11-4 0 16,19 15-1-16,7-3 4 16,17 17-7-16,5 2 4 15,0 9 0-15,0 13-8 16,10 2 10-16,21 21-2 15,1 10 0-15,4-2 7 16,10-6-7-16,3-11 0 16,2-13 0-16,7-17-5 0,0-4 7 15,-2-10-2 1,7 0 0-16,-5-6 11 0,-12-5-17 16,8-2 6-16,-1-6 0 15,-2-6-11-15,17-5 11 16,5-6-1-16,21 0-4 15,11-8 10-15,16 3 1 16,10-3-6-16,10-3 0 16,16 3 0-16,4-6 5 15,23 7-6-15,20-4 1 16,21 3 0-16,25-6-9 16,44 9 9-16,19-4 0 15,26 5-8-15,1-10 12 0,-5 0-4 16,-10-5 0-16,-12 0 0 15,2 0-4-15,34-5 4 16,44-20 0-16,56-10-2 16,48-1 11-16,27 3-9 15,-7-8 0-15,-10 8 0 16,-31 3 6-16,-37 5-5 16,-24 0-1-16,-25 8 4 15,-19 4-4-15,-9-4-2 16,4-2 1-16,5 2 1 15,13 4-2-15,6-6 2 16,-2 2 0-16,-21 3-1 16,-33 3 8-16,-30 3-7 15,-33-3 0-15,-16 5 0 0,-12 1-3 16,-15 2 3-16,-3 3 0 16,6 0-4-16,19 0 7 15,29-5-3-15,29 5 0 16,14 0 1-16,3 0-4 15,-16 0 6-15,-21 0-3 16,-31 0 0-16,-21 0 4 16,-28 0-4-16,1-11 0 15,0 5 1-15,6 0 0 16,-1 6-1-16,-5 0 0 16,-11 0-9-16,1 0 13 15,-5 0-4-15,-16 0 0 0,-1 0 4 16,-20-2-8-16,-11-4 4 15,-15 1 0-15,-10-1-4 16,-12 1 6-16,8 2-2 16,-3-8 0-16,0 6 0 15,-3-1-5-15,-11-2 5 16,-13 8 0-16,-19-6-6 16,-10 1 20-16,-12-1-14 15,-2 2 0-15,2-5 0 16,17-9 2-16,10 5-2 15,12-3 0-15,-3-3-1 16,-9 5 10-16,-15-5-9 16,-16 2 0-16,-11 6 6 0,-14-3-1 15,-7-2-1-15,-5 2-3 16,4-5 4-16,4 0 4 16,1-9-9-16,8 1 0 15,-3-3 7-15,8-1-8 16,-5-9 1-16,0 1 0 15,-8 3 11-15,-4 0-4 16,-5 3 7-16,-5-3 3 16,0-8-16-16,0 3 24 15,0-3-18-15,0-4-3 16,-5 0 9-16,-5-2-2 16,5-5-4-16,5-11-7 0,0 3 2 15,0-11-1-15,0 0-1 16,0-4 0-16,0 10-1 15,0-1 12-15,0 9-11 16,-4 5 0-16,-28-1 0 16,-4 9-1-16,4 4 1 15,1 4 0-15,4 9 4 16,5 0 10-16,-2 7-14 16,7 4 0-16,-3 6 5 15,-1-10-12-15,-6 7 7 16,-5 0 0-16,-9-7-8 15,-12 7 7-15,-10 6 0 16,-25 10 1-16,-28 0-73 0,-39 10-95 16,-66-10-329-1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8T12:41:01.79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121 453 891 0,'0'0'237'16,"0"0"-21"-16,0 0-70 16,0 0-38-16,0 0-39 15,0 0-33-15,0 0 11 16,-27-55-23-16,27 55-21 16,0 6 6-16,0 19-9 15,0 16 0-15,0 14-4 16,27 16 14-16,-5 1-4 0,-3 2-6 15,3-5 0-15,-12-11 2 16,0-11 2-16,2-15-2 16,-12-9-2-16,5-13 4 15,-5-7-3-15,4-3-1 16,-4 0 0-16,0 0 18 16,0-9 17-16,0-23 18 15,-4-12-29-15,-28-19-24 16,5-9 15-16,1-16-15 15,6-8 0-15,3-3 5 16,8 0-2-16,4 5-3 16,0 7 0-16,5 12 7 15,0 20-14-15,0 16 7 0,0 18-11 16,0 12 11-16,0 7-29 16,0 2 11-16,0 0-6 15,27 0-22-15,41 13 23 16,14 23 10-16,8 8 6 15,-22 9 3-15,-27-2-13 16,-19 5 17-16,-22-7 0 16,0-2-14-16,-8-3 11 15,-64-3-35-15,-16 1-7 16,-18-6-12-16,13-6-52 16,26-3-33-16,23-2-93 15,44-6-126-15</inkml:trace>
  <inkml:trace contextRef="#ctx0" brushRef="#br0" timeOffset="1081">669 668 241 0,'0'0'578'0,"0"0"-376"16,0 0-2-16,0 0-41 15,0 0-60-15,0 0-15 16,-63-77-23-16,63 74-40 16,0 3 0-16,0 0-21 15,27 0-7-15,14 0 4 0,22 11-1 16,0 14 4-16,-9 3 0 16,-3 5 4-16,-3-6-10 15,-16 3 6-15,-8-1 0 16,-7-9-3-16,-12-5-23 15,-5-8 7-15,0-4-10 16,0-3-5-16,-15 0 8 16,-11 0 18-16,-6 0 8 15,1-8-8-15,14-17 5 16,12-5 3-16,5-8-4 16,0-4-2-16,26-1 1 15,33 1-1-15,-1 9 6 16,-7 10-6-16,-5 7 9 0,-15 8-3 15,-4 6 0 1,-10 2 3-16,3 0-2 0,1 0-1 16,1 2 0-16,-2 17-4 15,1 9 12-15,6 5-8 16,-7 6 0-16,11-4 0 16,1-4 0-16,-1-4 0 15,1-5 0-15,-11-8-1 16,-1-6 8-16,-3-8-7 15,-3 0 6-15,8 0 0 16,-2-22 17-16,16-5 14 16,-9-7-4-16,-5 2-1 15,-3-4-17-15,-2 3 11 16,-2 8-11-16,-3 9-10 0,-7 8 11 16,-5 8-16-16,4 0-2 15,1 0 0-15,12 0-11 16,3 16 0-16,6 8 13 15,1 4-3-15,0-3 0 16,-8-3-14-16,3-8 6 16,-12-6 7-16,-1-5-1 15,-1-3 4-15,1 0 2 16,6-3 2-16,7-19 17 16,4-8-17-16,-6 0 19 15,-3 7-2-15,-8 7-16 16,4 5 5-16,-4 7-9 15,-4 4 2-15,10 0-8 0,7 0-2 16,9 12 3-16,10 15-1 16,-4 3-14-16,6 4 5 15,3-4-8-15,-4-10-5 16,-6-3 22-16,-9-13-7 16,-5-4 13-16,-8 0 6 15,3-27-3-15,3-20 22 16,-8-9 19-16,-7-6-11 15,-1-7 9-15,-4-6-25 16,0-1 11-16,0-4-3 0,-9 12-16 16,-18 18 12-1,5 22-15-15,8 15 5 0,9 13 4 16,5 0-15-16,0 0-6 16,0 41-11-16,0 20 9 15,0 18-1-15,9 1 2 16,23-6-27-16,9 1-4 15,5-9-12-15,3-11-2 16,2-11-32-16,2-14-57 16,-12-17-82-16,-9-10-56 15,-22-3-84-15</inkml:trace>
  <inkml:trace contextRef="#ctx0" brushRef="#br0" timeOffset="1271">2207 495 488 0,'0'0'171'0,"0"0"8"0,0 0-54 16,0 0-51-16,0 0-33 15,0 0-14-15,226-58-1 16,-139 47-5-16,3 0-7 16,-5 2-11-16,-24 4-6 15,-22 2-16-15,-35 3-167 16,-4 0-164-16</inkml:trace>
  <inkml:trace contextRef="#ctx0" brushRef="#br0" timeOffset="1638">1184 157 680 0,'0'0'208'0,"0"0"-54"16,0 0-6-16,0 0-49 15,0 0-63-15,0 0-26 16,-32-20-10-16,32 37-9 16,0 5 5-16,15 3 4 15,33-6 0-15,8-6 3 16,12-10 0-16,-5-3 0 15,-5 0 9-15,-16-3-5 0,-16-16 64 16,-16-6 13-16,-10 1-23 16,0-1-6-16,0 3-37 15,-41-3 3-15,-22 9-21 16,-15 7 8-16,-7 9-17 16,12 0-3-16,20 31-79 15,29 21-86-15,24 11-190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8T12:41:03.94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294 814 104 0,'0'0'121'0,"0"0"-121"16,0 0-13-16</inkml:trace>
  <inkml:trace contextRef="#ctx0" brushRef="#br0" timeOffset="2210">330 321 714 0,'0'0'222'0,"0"0"-14"0,0 0-49 16,-99-151-14-16,89 129-48 16,-2 6-24-16,7 8-13 15,5 8-31-15,0 0-10 16,0 0-17-16,0 0-2 16,0 35-6-16,0 28 3 15,17 25 3-15,7 17 4 16,3 13-3-16,0 12-1 15,-6 7 0-15,-11-5 5 16,5-5-5-16,2-12 0 16,-3-19 2-16,3-16-4 15,3-25 2-15,-3-22-11 0,-3-17 4 16,8-13-21-16,9-3 22 16,16-11 1-16,16-30 2 15,5-20-1-15,-10-10 2 16,-27-8 2-16,-21-16 3 15,-10 2 3-15,-32 0-5 16,-50 2-1-16,-17 14 0 16,-6 12-6-16,-2 15 6 15,15 16 0-15,12 15-4 16,12 11-5-16,22 5 7 16,10 3-3-16,14 0-5 15,17 0 6-15,5 6-7 16,0 7-13-16,53-2 18 0,30-5-12 15,16-6 18 1,15 0-4-16,-7-8 2 0,-15-17 1 16,-16 1 2-16,-25 1 3 15,-20 6 27-15,-9 6-7 16,-17 7 16-16,-5 0-13 16,0 4-10-16,0 0 12 15,0 0-22-15,0 0 1 16,0 0-6-16,0 0 1 15,0 0-6-15,0 0-2 16,0 0-14-16,5 24 18 16,16 11-3-16,4 5 4 15,6-1 0-15,6-6 3 16,11-6-7-16,3-6 1 0,7-14-6 16,-4-7 6-16,-3 0-4 15,-3 0 7-15,-7-17 5 16,-9-13 0-16,-5-5-2 15,-13-7-3-15,-4-1 2 16,-10-2 11-16,0 4-11 16,0 5 9-16,0 3 0 15,0 11-3-15,-15 11 0 16,10 6-6-16,1 5 0 16,4 0-3-16,0 0 1 15,0 0-3-15,0 0-3 16,0 11-15-16,0 21 21 15,0 10 1-15,0 2 0 0,4-3-2 16,11-5-7-16,12-9 2 16,-1-7 3-16,-11-9-2 15,2-8-1-15,-7-1 4 16,-1-2 2-16,13 0-1 16,0 0 6-16,7-13-5 15,3-16 7-15,-6-1-2 16,1-2 1-16,-5 1-6 15,-3 1 2-15,-2 3 13 16,-7 10-15-16,-5 6 10 16,-5 5-7-16,0 6 4 15,0 0-7-15,0 0 0 0,0 0-2 16,0 0-5-16,0 0-3 16,0 0 10-16,0 0-4 15,0 0 1-15,0 0 1 16,0 0 2-16,0 0 0 15,5 0-3-15,-5 0 7 16,0 0-4-16,0 0 0 16,0 0 7-16,0 0-12 15,0 0 5-15,0 0 0 16,0 0-1-16,0 0 6 16,0 0-5-16,0 0 0 15,0 0 3-15,0 0-7 16,0 0 4-16,0 0 0 0,0 0-5 15,0 0 2 1,0 0 3-16,0 0 0 0,0 0-7 16,0 20 4-16,0 8-2 15,0 4 5-15,-10 3 5 16,5 2-4-16,5 4-1 16,0 3 0-16,0-2-17 15,15-7 14-15,21-2-22 16,8-11 14-16,-8-5 7 15,5-9 0-15,1-8 0 16,6 0 4-16,3-5 0 16,-2-23 5-16,-8-10-3 15,-5-9-1-15,-9-3 19 0,-13-2-7 16,-4-3 8-16,-3 3 2 16,-7 5-18-16,0 7 18 15,0 5-23-15,-21 14 0 16,-6 7 1-16,12 9 2 15,3 5-5-15,7 0 2 16,-4 0-17-16,4 13 17 16,5 22-10-16,0 10 5 15,0-3 1-15,19 1-26 16,30-1 20-16,-3-2-11 16,2 2-10-16,3-6 18 15,-10-3-6-15,3-6 18 16,-7-3-4-16,-11-1 9 15,-2-4-7-15,-2 1 3 0,-17-7 0 16,0-2-10 0,-5-3 9-16,0-2 1 0,0 0-8 15,-51-1 17-15,-7-2-9 16,-5 0 0-16,5-3 3 16,21 0-1-16,18 0-1 15,14 0-1-15,5 0 1 16,0 0 4-16,0 0-7 15,0 0 2-15,0 0-20 16,19 0 15-16,30-9-17 16,11-7 22-16,16-4-1 15,-8-7 3-15,4-6-2 0,-4-8 0 16,-5-6 2-16,-7-8 10 16,-12-8 3-16,-13-9 25 15,-11-8 11-15,-20 1-27 16,0-4 2-16,0 12-3 15,-37 16-11-15,1 22 12 16,14 19-19-16,8 11 3 16,4 3-8-16,-2 0-1 15,-8 42 1-15,8 23-11 16,3 21 11-16,9 4 1 16,0-4-1-16,26-7 0 15,20-11-1-15,17-6-47 16,5-15 15-16,0-15-17 0,0-13-25 15,-5-13 18-15,-17-6-87 16,-14 0-41-16,-20-8-2 16,-12-20-37-16,0 1 27 15,-5-6-22-15,-38-3 61 16,-4 2 158-16,-11 5 47 16,2 2 95-16,-2 7 6 15,-5 10-44-15,22 1-31 16,14 6-11-16,17 1 10 15,10 2 15-15,0 0-71 16,0 0-11-16,73-6 5 16,32-5-6-16,30-6 10 15,6-8-14-15,-5 6-48 16,-32 3-61-16,-41 2-66 0,-41 3-243 16</inkml:trace>
  <inkml:trace contextRef="#ctx0" brushRef="#br0" timeOffset="2693">507 96 443 0,'0'0'349'16,"0"0"-164"-16,0 0-2 16,0 0-57-16,0 0-34 15,0 0-15-15,0-53-54 16,0 53-3-16,0 0-20 15,-5 12 0-15,0 10-8 16,1 2 15-16,4 1-8 16,0-6 1-16,24-1 0 15,29-8-6-15,5-8 7 0,-2-2-1 16,-12 0 10-16,-20 0-4 16,-2-12 25-16,-12-15 32 15,-10 1-10-15,0-7-2 16,0 5-34-16,-42 4 0 15,-25 7-17-15,-11 10 3 16,-2 7-9-16,7 0-2 16,17 34-84-16,25 19-63 15,19 4-215-15,12-2-332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8T12:41:09.30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0 774 61 0,'0'0'296'0,"0"0"-133"16,0 0-46-16,0 0 31 16,0 0 10-16,0 0-53 15,88-12 5-15,-35-12-11 16,-12-3-12-16,-4-4 0 16,-16 1-30-16,-11 0-2 15,-10 3-7-15,0-1-30 16,0 5 12-16,0 4-22 0,-10 3-7 15,-11 11 12 1,6 1-4-16,-7 4-7 0,-5 0-2 16,-9 0-5-16,-5 20-2 15,4 10 7-15,6 6 0 16,21 5-6-16,10 6 4 16,0 3 2-16,15-4 0 15,43-2-3-15,10-14-6 16,0-10 6-16,0-12 2 15,0-8-9-15,4 0 12 16,9-14-2-16,-9-25 0 16,-9-7 5-16,-7-9-6 0,-2-9 1 15,-18-7 0-15,-9-6 14 16,-18-8-10-16,-9-3 7 16,0-4 5-16,-46 8-16 15,-12 15 24-15,5 22-23 16,7 20 1-16,19 18 12 15,17 9-10-15,-7 0-4 16,-2 17 0-16,-3 32-6 16,3 20-1-16,11 20 7 15,8 1 0-15,17 4-4 16,46-1 8-16,20-10-4 16,7-9 0-16,4-11 3 15,1-19-12-15,-13-14-5 16,-14-13-2-16,-10-15 13 15,-16-2-11-15,-11 0 14 0,-9-21 0 16,-3-13 9-16,-14-4-6 16,-5-6-2-16,0-3-1 15,0 1 19-15,-14-1-19 16,-23 9 10-16,11 10 2 16,-6 12-12-16,18 7 19 15,1 7-18-15,9 2-1 16,-1 0 0-16,0 11-13 15,5 24 13-15,0 12-4 16,0 2 8-16,10 4-7 16,38-4 3-16,-2-5 0 15,5-11-3-15,-2-11-13 0,-8-11 10 16,-5-8-1 0,1-3 3-16,-11 0-2 0,6-11 6 15,-10-20 0-15,-3-1 4 16,-2-7 5-16,-12 0 0 15,0 4 1-15,-5 5-7 16,0 11 18-16,0 8-20 16,0 5-1-16,5 3 0 15,-5 3 0-15,5 0 0 16,7 3-11-16,2 22 5 16,8 7 3-16,10 8 3 15,-1-2 0-15,1-2-5 16,-3-6 3-16,2-11-1 0,-4-5 3 15,-10-9-6 1,7-5 1-16,3 0 5 0,0-3 0 16,4-24 4-16,1-6 5 15,-1-8-8-15,-11 3 6 16,6 2-4-16,-9 5 19 16,-7 9-22-16,-5 11 0 15,-5 9 9-15,0 2-5 16,0 0-8-16,10 0-3 15,11 13-7-15,6 17 6 16,5 4 8-16,-6 0 0 16,-1 0 0-16,-4-9-20 0,-6-6 10 15,-3-11 1 1,-7-2-4-16,0-6 7 0,0 0 10 16,12-6-4-16,-8-18 14 15,6-9-4-15,-3 3-10 16,-2 2 13-16,-1 6-7 15,-1 5 0-15,-3 12-6 16,-1 2 0-16,-4 3-1 16,10 0 2-16,7 0-5 15,15 6-2-15,9 15 6 16,10 7-14-16,2-3 14 16,-7-4-3-16,-2-4-2 15,-3-5-17-15,-4-7 21 16,-1-5-3-16,0 0 4 15,-4 0-4-15,-1-17 10 0,1-15-6 16,-5-4 3-16,-8-6 8 16,-14 1-8-16,-5 0 13 15,0 2-15-15,0 5 25 16,-24 3-25-16,-13 11 5 16,1 6-3-16,14 14 1 15,0 0-8-15,8 11 0 16,1 31 2-16,13 14-7 15,0 0 9-15,8 3 0 16,43-8 0-16,7-7-6 16,0-8 5-16,3-14-15 15,-8-14-3-15,1-8 12 0,-4 0 3 16,-1-11 4-16,-3-19 1 16,-5-8 10-16,-4-6-8 15,-11 2 7-15,-4 4-7 16,-7 5 18-16,-10 11-19 15,-1 8 7-15,-4 10-3 16,0 4 1-16,0 0-14 16,13 0 1-16,1 4-6 15,13 21 4-15,0 6 8 16,-8-1-3-16,3-3-5 16,0-2-19-16,-8-9 20 15,-4-8-9-15,-3-4 0 16,3-4 10-16,4 0 12 15,8-15-5-15,5-15 5 16,0-2-2-16,-3-5 24 0,-2 7-17 16,0 5-10-16,-3 9 3 15,-2 8-4-15,2 8 0 16,3 0 0-16,10 0-18 16,9 19 16-16,-5 3-3 15,6 0 3-15,-4-2-3 16,4-5-5-16,-1-6 0 15,-5-3 3-15,5-6 4 16,-4 0 3-16,11-15 1 16,-11-18-1-16,-1-9 19 15,-4-9 2-15,-10-9 9 16,-13-6 1-16,-9-3-21 0,0-3 18 16,0 12-14-16,0 14-8 15,-5 21 23-15,-7 16-29 16,12 9 9-16,-5 0-9 15,1 42-22-15,-6 21 20 16,0 22-2-16,-2 3 8 16,7-6-4-16,5-4 0 15,0-16-1-15,0-4-18 16,32-16-29-16,9-10 0 16,12-15-30-16,-11-14-123 15,-16-3-55-15,-11-11-129 16</inkml:trace>
  <inkml:trace contextRef="#ctx0" brushRef="#br0" timeOffset="177">4073 378 454 0,'0'0'154'16,"0"0"-22"-16,0 0-2 16,0 0-25-16,0 0-52 15,0 0-28-15,131-9 26 16,0 1-1-16,0-1-39 15,-17 5-7-15,-24 4-4 16,-32 0-199-16,-29 8-517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8T12:41:10.31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323 248 345 0,'0'0'767'16,"0"0"-622"-16,0 0 11 15,0 0-26-15,0 0-55 16,0 0-46-16,-136-91-7 0,105 91-22 15,-1 8 2-15,8 16-10 16,-3 10 10-16,22-1-2 16,-2 6 0-16,7-7 0 15,0-1-8-15,22-9 8 16,19-7-30-16,8-5 21 16,-3-10-25-16,-5 0 21 15,-5 0 11-15,-4-17 2 16,-20-10 4-16,-12-7-4 15,0-4 0-15,0 2 17 16,-32 3-9-16,-16 0 9 16,2 8-3-16,0 12-12 0,-3 5 9 15,8 8-11 1,5 0-3-16,9 10-5 0,12 20 2 16,15 12 6-16,0 2 0 15,29-2 4-15,47-1-14 16,23-11 10-16,25-11-7 15,7-13 5-15,-5-6-4 16,-12-4 6-16,-34-26 0 16,-24-2 2-16,-17-10 11 15,-15-4 13-15,-19-4 2 16,-5-2 25-16,0 5-32 16,-29 6 14-16,-20 8-10 15,8 16-10-15,14 10 17 16,8 3-21-16,7 4-11 15,-8 8 0-15,-6 39-4 0,-1 22 4 16,17 24 0-16,10 15 6 16,5 10-12-16,46 9 6 15,12 3 0-15,5-2-1 16,-10-4 1-16,0-14-2 16,-11-19-23-16,-11-25-7 15,0-31 11-15,-9-20 7 16,5-15 14-16,-1 0 1 15,-4-40 5-15,4-15 8 16,-6-13 1-16,-13-9-8 16,-12-6 20-16,0 3-27 15,-49 6 1-15,-33 14-7 0,-27 8 4 16,-22 18-11-16,4 15-30 16,23 17-35-16,26 2-24 15,20 5-87-15,27 14-134 16,21-5-298-16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8T12:41:12.37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0 758 632 0,'0'0'210'0,"0"0"-66"16,0 0 14-16,0 0-45 15,0 0-87-15,0 0 27 16,114-84 5-16,-83 59-12 15,-4-3 16-15,-8 1-27 16,-2-1 3-16,-12 1 3 16,-5-1-27-16,0 3 14 15,0 6-5-15,-5 0-20 0,-17 11 12 16,8 5-14-16,-3 3-1 16,7 0 0-16,-12 0-4 15,-9 11 4-15,7 22-1 16,-3 12 1-16,10 6-7 15,12 4 8-15,5 0-1 16,0-5 0-16,49-9 5 16,14-8-17-16,5-14 12 15,0-10-3-15,14-9-3 16,3 0 11-16,-3-28-5 16,-4-13 0-16,-3-6 6 15,-14-2 0-15,-8-4-2 16,-7 7-3-16,-2-1 19 0,-12 11-20 15,-8 11 3 1,-12 11-3-16,-7 14 7 0,-5 0-18 16,9 0 11-16,13 20-11 15,-2 16 2-15,11 8 7 16,-9-1 0-16,-7-7 1 16,2-8-22-16,-13-14 18 15,6-9-6-15,-10-5 9 16,7 0-5-16,-7 0 14 15,0-5 0-15,0-23 5 16,0-3-5-16,-26-3 4 16,-15-1-10-16,-13 9 0 0,1 1 13 15,12 9-11-15,4 8 6 16,10 4-9-16,13 4 1 16,-3 0-6-16,2 19-3 15,6 21 8-15,1 7-5 16,8-1 3-16,0 1 0 15,17-6-4-15,25-11-26 16,-1-9 21-16,7-12-10 16,-6-9 8-16,-6 0 6 15,5-2 14-15,-14-26-7 16,4-5 8-16,-9-3-7 16,-12 0 28-16,0 0-15 15,-10 6-2-15,0 3 15 16,0 8-27-16,0 8 17 0,0 8-10 15,0 3 0-15,0 0-14 16,0 0 5-16,0 20-13 16,0 15 11-16,12 9 6 15,19 3-2-15,11-4 0 16,9-7 5-16,7-5-10 16,0-12 5-16,10-8-6 15,-5-8 2-15,0-3 0 16,10 0 4-16,-10-20 2 15,-7-7 4-15,-3-5-3 16,-7-8-3-16,8 2 0 16,-8 0 1-16,-10 4 2 15,-4 9-3-15,-6 12 0 0,-16 7 9 16,7 6-18-16,-3 0 9 16,13 0-13-16,5 14 12 15,-1 8-29-15,-9 3 21 16,-3-6-8-16,-2-6-17 15,-7-7 29-15,-5-3-14 16,-5-3 19-16,0 0 7 16,0 0-5-16,-5-16 13 15,-36-9-4-15,-8 3-9 16,-6 0 32-16,1 5-26 16,13 9-3-16,5 3 12 15,9 5-14-15,5 0-6 16,3 8 3-16,14 28-7 0,5 13 3 15,0 1 4 1,29-1-10-16,29-9 0 0,10-11-22 16,5-10 4-16,-5-8 7 15,0-11-5-15,-5 0 23 16,-15-3 0-16,-6-24 3 16,-16-12 5-16,-6-10-2 15,-3-9 46-15,-13-5-2 16,-4-8-15-16,0 7 13 15,0 5-31-15,0 11 3 16,-4 20 11-16,-6 12-23 16,-2 13 17-16,12 3-22 15,0 0 1-15,0 9-4 16,0 31-23-16,0 19 26 0,0 9 1 16,22 4 1-16,9-3-4 15,6-1-3-15,-1-13-10 16,5-13 11-16,-14-15-12 15,-5-16 2-15,-8-11 7 16,3 0 5-16,8-11 2 16,6-22 8-16,10-8-8 15,-2 0 22-15,-10 5-15 16,3 2-1-16,-15 13 9 16,5 10-8-16,-13 8-4 0,-4 3-3 15,10 0-11 1,7 0 7-16,14 22-11 0,5 14 10 15,8 0 3-15,-3 2-46 16,12-2-40-16,15-7-90 16,21-6-145-16,16-12-180 15</inkml:trace>
  <inkml:trace contextRef="#ctx0" brushRef="#br0" timeOffset="1631">4131 646 805 0,'0'0'189'0,"0"0"-17"15,0 0-16-15,0 0-32 0,0 0-30 16,0 0-46-16,119-165 2 16,-83 124-20-16,-9-3-14 15,-5-3 11-15,-22-2-17 16,0-6 6-16,0 0 2 15,-37 5-13-15,-6 6 7 16,1 9-12-16,6 12 3 16,14 12-5-16,3 9 2 15,9 2-8-15,-17 5 3 16,-4 39-3-16,-1 17 8 16,11 7 0-16,16 7-1 15,5-1-6-15,0-3 3 16,26-4 1-16,25-7-3 15,3-14-2-15,9-10 1 16,5-13-4-16,0-15 3 0,4-8 7 16,-4 0 1-16,-9-14 0 15,-9-16 9-15,-6-6-8 16,-12-8 14-16,-13-5 7 16,-7-1-13-16,-12-2 15 15,0 5-20-15,0 8 7 16,-26 9 8-16,-1 14-18 15,12 10 11-15,3 6-12 16,12 0-5-16,-5 0 3 16,5 31-18-16,0 15 20 0,0 11 0 15,0 5 0 1,17-2-3-16,25-5-2 0,8-6-19 16,9-7 19-16,-1-12-17 15,-2-13 12-15,2-12 8 16,-17-5 3-16,3 0-1 15,-13-14 0-15,1-16 0 16,-8-9 17-16,-2-5-12 16,-12-5 16-16,-10-6-2 15,0 2-14-15,0 4 13 16,0 8-12-16,-32 8-5 16,13 14 14-16,2 8-11 15,12 11-2-15,0 0-2 16,5 0-9-16,0 0 7 0,0 16-15 15,0 14 17-15,0 6-8 16,10-1 4-16,16 1 1 16,-11-5-1-16,7-1-13 15,0-2 17-15,-3-9-14 16,-2-2 4-16,3-9 7 16,1 0-5-16,-4-5 8 15,3-3 0-15,-3 0 4 16,2 0-2-16,3 0-2 15,-7 0 0-15,6-14 11 16,-11-6-10-16,2 4 14 16,-2-8 2-16,-10 1-17 15,0 2 17-15,0-5-17 0,0 7 2 16,0 0 9-16,0 4-6 16,0-3-5-16,0 7 0 15,0 0 9-15,-17 5-14 16,7 1 5-16,0 2 0 15,10 3-5-15,-4 0 5 16,4 0 0-16,0 0 0 16,0 0-7-16,0 0 2 15,0 0 4-15,0 0-2 16,0 0-5-16,0 0 10 16,0 0-2-16,0 0 0 15,0 0 4-15,0 0-3 16,0 0-1-16,0 0 0 15,0 0 0-15,0 0 1 16,-8 0-1-16,8 0 0 0,0 0-14 16,0 6 11-16,0 16-11 15,0 4 12-15,0 0-1 16,0-1-11-16,0-3 10 16,0-3-3-16,27-5-17 15,5-3 23-15,9-5-10 16,2-6 11-16,4 0-7 15,-1 0 13-15,2-9-6 16,-7-16 3-16,-4-5 1 16,-11-8 18-16,-11 2-1 0,-15-5-10 15,0 2 17 1,0 3-20-16,-15 6 7 0,-11 8-6 16,6 10-8-16,3 11 5 15,13 1-6-15,-6 0-8 16,-12 10 2-16,7 29-2 15,-6 16 8-15,4 0 0 16,17 3 1-16,0-3-8 16,0-6 7-16,38-7-15 15,13-10 12-15,3-9-15 16,14-16 15-16,4-7 2 16,1 0 2-16,-5-32 2 15,5-10-3-15,-20-7 0 16,-7-13 15-16,-14-3-7 15,-22-9 17-15,-10 3-8 0,0 2-5 16,-15 8 7-16,-31 20-19 16,10 19 12-16,14 14-2 15,12 8-10-15,-7 22-3 16,3 44-18-16,-8 25 21 16,7 13 5-16,15 1-5 15,0-9 0-15,24-7-2 16,35-16 4-16,9-12-4 15,21-18 2-15,21-18-15 16,11-15 8-16,-2-10-36 16,-20 0-28-16,-26-29-33 15,-25-7-267-15</inkml:trace>
  <inkml:trace contextRef="#ctx0" brushRef="#br0" timeOffset="1778">7440 575 182 0,'0'0'976'15,"0"0"-939"-15,0 0-37 16,0 0-274-16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8T12:41:33.38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584 743 877 0,'0'0'253'15,"0"0"-72"-15,0 0-7 16,0 0-59-16,0 0-34 15,0 0-41-15,-7-8-20 0,7 8-9 16,0 0-11 0,0 19-2-16,0 17 2 0,0 8 7 15,0 0-4-15,0-6-3 16,39-2 0-16,-3-8 0 16,-12-9 0-16,3-11 1 15,-10-8-1-15,-2 0-5 16,6 0 5-16,16-25 1 15,9-22 13-15,7-18-4 16,6-18 6-16,-18-10-6 16,-10-9-3-16,-21-11-5 15,-10 3 3-15,-5 8-1 0,-63 11-2 16,-17 23 3 0,-7 22-3-16,-7 12-2 0,4 17 2 15,0 14-2-15,-4 3-8 16,4 12 3-16,1 32 2 15,11 22 3-15,15 14 0 16,32 13 0-16,19 12 0 16,17-3-16-16,32-4 15 15,52-7-5-15,30-11-6 16,13-14 10-16,8-11-5 16,-4-8 7-16,-21-9 0 15,-11-8 0-15,-21 0 0 16,-25-2 0-16,-12-1 2 15,-9-2-4-15,-15 0 0 16,-7-3 2-16,-6-3-2 16,1-5 2-16,-5-3 0 15,0-5 1-15,0-3-1 0,0-3-13 16,0 0-40-16,0 0-26 16,0 0-6-16,0 0-41 15,5-26-39-15,12-9-53 16,10-9 32-16,19-11 31 15,0 0 4-15,7-3-21 16,-11 6 172-16,-21 5 88 16,-11 3 71-16,-10 9 24 15,0-1 18-15,0 5-39 16,0 9-21-16,0 8-21 0,0 6-7 16,0 5-36-1,0 3-17-15,0 0-29 0,0 0-27 16,0 0-4-16,22 17-8 15,14 17 8-15,6 4 0 16,-1 6 3-16,-2 0-2 16,2-1-1-16,-5-1 1 15,6-12 1-15,-11-8-2 16,1-11 0-16,-6-8-2 16,-6-3-1-16,2 0 3 15,-1-8 1-15,4-21 6 16,-4-8 0-16,-6-5-6 15,2-1 4-15,-7-1 2 16,-10-3 3-16,0 5-3 16,0 15 7-16,0 8-14 0,0 14 15 15,0 1-9-15,0 4-6 16,0 0-3-16,0 6-6 16,0 27 5-16,0 8 4 15,12 6 1-15,24-3 1 16,5-5-2-16,6-10-3 15,1-9 3-15,3-6-8 16,2-12 2-16,-2-2 4 16,3 0 2-16,-8-8 1 15,-10-20-1-15,-9-4 4 0,-10-7 2 16,-12-2-5 0,-5-1 1-16,0-1 5 0,0 1-1 15,-22 6 8-15,-19 8-12 16,-6 4 3-16,4 13 2 15,11 9-5-15,13 2-2 16,14 0-5-16,-2 8-5 16,7 28 10-16,0 13-1 15,0 3 0-15,22 1 1 16,36-4-2-16,-2-5-1 16,2-14 0-16,5-7-6 15,-10-12 6-15,-7-9-2 16,0-2 3-16,-7 0 1 15,-14 0 2-15,1-21 0 16,-4-4 4-16,-7-9-4 0,2-4 8 16,-13-3-2-1,1-1 3-15,-5 2 2 0,0 0-2 16,0 13 1-16,0 8-1 16,0 14 1-16,-5 1 0 15,1 4-11-15,4 0-3 16,0 6-7-16,0 28 1 15,0 12 9-15,0 6 0 16,24 0 2-16,3-5-1 16,9-8 0-16,12-9-1 15,-1-13 0-15,6-6-9 16,-7-11 5-16,7 0 4 0,-7 0 0 16,-4-19 6-16,-1-15-3 15,-14-4 2-15,-6-10 2 16,-11-1-1-16,-10-6 4 15,0 4-3-15,0 6-2 16,-10 12 6-16,-16 12-2 16,-1 9-3-16,17 9 4 15,6 3-10-15,-1 0-3 16,5 9-8-16,0 29 3 16,0 12 8-16,0 11 1 15,5-4-1-15,31 1 0 16,5-12-6-16,0-10-1 15,13-14-3-15,-1-10-2 16,-2-10 6-16,2-2-4 16,3 0 10-16,-7-11 1 0,-3-16 2 15,-5-7 1-15,-9-6-2 16,-11-5 3-16,-11-5-1 16,-5-5 5-16,-5 4 0 15,0 1 1-15,-24 9-3 16,-8 10 4-16,10 12-1 15,13 11-5-15,-1 5-2 16,10 3-3-16,0 0-2 16,0 0-8-16,0 13-2 15,0 18 11-15,0 8 1 16,0-4 0-16,15 4-1 16,6-1-1-16,-6-1 1 0,7-2 1 15,-3-4-3-15,3-7 1 16,5-8-2-16,-3-5-2 15,-2-5 5-15,4 0-6 16,6-6 2-16,0 0 5 16,9 0 2-16,12-23 3 15,-7-4 1-15,0-6-6 16,-9-2 4-16,-6-1 5 16,-9-6-4-16,-17 4 2 15,0 2 0-15,-5 3 2 16,0 5-4-16,0 11-4 15,0 10 3-15,0 4-4 16,0 3-1-16,0 0-6 0,0 0-30 16,-10 27-38-16,-12 17-39 15,-2 0-274-15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8T12:41:34.96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214 140 901 0,'0'0'157'0,"0"0"-50"16,0 0 22-16,0 0-17 15,0 0-37-15,0 0-22 16,0 0-25-16,-214-2-4 16,214 2-19-16,10 0-5 15,43 0 0-15,30 0 2 16,21 11 7-16,22-3 13 16,5-8-8-16,0 0 1 0,-17 0 3 15,-19 0 0-15,-27-3 5 16,-32-8-6-16,-19 6 5 15,-12-3 8-15,-5-4-5 16,0 2-4-16,0-8 1 16,-17-1-17-16,-29 0 5 15,-12 2-9-15,-5 2 3 16,12 6-4-16,2 3 0 16,25 1 0-16,12 5 0 15,7 0 0-15,5-3-2 16,0 3 2-16,0 0-2 15,17 0 1-15,29 0-5 16,12 11 6-16,5 5 4 16,1-5-2-16,-14 4 0 0,-1 1 1 15,-8-5-2-15,-14 6-1 16,-8-3 3-16,-9 2-5 16,-10 3 2-16,0 6-2 15,-51 2 2-15,-39 3-2 16,-9 1-59-16,-5-1-46 15,9 0-148-15,12-1-373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8T12:41:59.26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218 206 901 0,'0'0'112'16,"0"0"-42"-16,0 0 39 16,0 0-12-16,0 0-50 15,0 0-23-15,-218-28-21 16,228 28-3-16,53 0-3 15,22 0 3-15,29 0 10 16,7 0 7-16,-7 0-2 16,-10-2 2-16,-14-6 15 15,-27 5-6-15,-26 0 1 16,-28 0 12-16,-9 3-1 0,0-6 9 16,0-4 1-16,0-7-4 15,-9-4-24-15,-35 1-19 16,3 1 12-16,-10 2-11 15,-3 1-1-15,8 5 11 16,-2-1-12-16,6 5 2 16,16 4 4-16,11 0-1 15,10 3-9-15,5 0 4 16,0 0 0-16,0 0-3 16,37 6-3-16,31 18 6 15,26 12-4-15,3-3 11 16,3 0-7-16,-6-3 3 0,-21 0 0 15,-24-2-4-15,-30 3 1 16,-19 1-12-16,-10 5-83 16,-77 4-67-16,-12-3-77 15,-8-6-306-15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8T12:41:57.05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20 430 842 0,'0'0'291'0,"0"0"-122"16,0 0 3-16,0 0-33 16,0 0-57-16,0 0-35 15,12-33-20-15,-12 33-25 16,0 0-4-16,0 25 2 15,5 21-2-15,-5 17 1 16,0 9 2-16,0 2 3 16,0 3-1-16,0-8 4 15,0-3-2-15,0-11-5 16,0-19 0-16,9-18 0 0,-9-9 3 16,5-9-3-16,-5 0 4 15,0 0 1-15,0 0 9 16,0-27 27-16,0-17-1 15,0-17-24-15,-10-5-14 16,1-13-2-16,-3-12 1 16,7-8 7-16,-5-6-9 15,10 1 1-15,0 11 0 16,0 15-5-16,0 23 1 16,0 23 4-16,0 15 0 15,0 11-10-15,22 6 10 16,14 0-23-16,32 0 3 0,5 19 7 15,-10 12-7-15,-17 5 6 16,-14 2-4-16,-23 9-15 16,-9 2 23-16,0 6 6 15,-51 0-40-15,-34 8-15 16,-2-2-19-16,14-1 2 16,25-12-115-16,38-9-116 15,10-8-216-15</inkml:trace>
  <inkml:trace contextRef="#ctx0" brushRef="#br0" timeOffset="1079">393 707 460 0,'0'0'393'16,"0"0"-172"-16,0 0-71 0,0 0 10 15,0 0-50-15,0 0-29 16,61-81-52-16,-49 77-17 15,7 4-1-15,8 0-11 16,5 0-1-16,21 0-4 16,-2 22 3-16,2 8 1 15,-2 1 0-15,-7 1-3 16,-8 8 4-16,-21-5-2 16,-5 1-3-16,-10-6 0 15,0-8-8-15,-15-3-22 0,-26-13 5 16,-3-4 24-1,8-2 6-15,16 0 12 0,8-19-5 16,12-19 4-16,0-12-11 16,0-9 2-16,32-3-4 15,21 5 8-15,-7 10-6 16,3 9 1-16,-18 21 3 16,-11 0 6-16,-3 17-4 15,-3 0-5-15,13 0-1 16,9 0-2-16,5 17 1 15,3 13 0-15,-3 0-1 16,1 9-1-16,-1-1 3 16,2 1 0-16,-6-1-2 15,-6-7 4-15,-6-4-2 16,-8-13 0-16,-3-6 4 0,-2-8-3 16,-7 0 0-1,5 0 2-15,0 0 15 0,7-22-10 16,2-5 17-16,3-15-9 15,-5 9 2-15,-7 0 17 16,-1 0-24-16,-4 8-4 16,0 3 5-16,2 14-8 15,-7 8-1-15,10 0-3 16,4 0-12-16,13 8 3 16,10 17-3-16,-1 4 5 15,-5 0 6-15,1 1-10 16,-5-5 5-16,-1 0-8 15,-11-12-16-15,2-7 28 16,-7-6-7-16,-10 0 9 0,9 0 9 16,8-18-7-16,-2-11 7 15,2 2-7-15,-3-4-2 16,-2 8 16-16,3-2-16 16,0 13 0-16,-8 6 1 15,7 6-1-15,8 0 0 16,5 0-12-16,9 14 6 15,1 8 4-15,-1 1-8 16,1-2 6-16,-1-4-1 16,-5-6-2-16,1-5 7 15,0-6 0-15,-6 0 0 16,-2-9 4-16,8-22-1 16,-10-7 4-16,-8-9 33 0,-1-5-8 15,-9-6 7-15,-4 1-8 16,0-10-4-16,0 7 2 15,-26 9-20-15,-11 14 1 16,11 13 5-16,6 12-10 16,8 12 10-16,7 0-15 15,5 0-19-15,0 36 10 16,0 22-1-16,0 14 10 16,22 2 3-16,19-3-3 15,5-4-4-15,17-10-24 16,1-10 0-16,3-15 1 15,1-9-40-15,-5-15-13 0,10-8-15 16,-5 0-42-16,-14-11-53 16,-35-16-16-16,-19-1-76 15,-15 1-317-15</inkml:trace>
  <inkml:trace contextRef="#ctx0" brushRef="#br0" timeOffset="1253">2004 460 360 0,'0'0'363'16,"0"0"-247"-16,0 0-72 16,0 0-14-16,272-61 5 15,-132 42 6-15,16-9-17 16,-13 7 5-16,-34 4-18 0,-41 9-11 16,-46 8-26-16,-22 0-243 15</inkml:trace>
  <inkml:trace contextRef="#ctx0" brushRef="#br0" timeOffset="1644">1177 124 844 0,'0'0'238'0,"0"0"-73"16,0 0-6-16,0 0-67 0,0 0-25 16,0 0-38-16,-42-55-29 15,42 55 0-15,0 0-8 16,0 19-6-16,25 9 10 16,18-3 6-16,4-6-2 15,6-5 1-15,-7-11 3 16,0-3-4-16,-7 0 16 15,-15 0-16-15,-7-20 16 16,-17-1 3-16,0-4 25 16,0-6-4-16,-31 7-23 15,-23 5 1-15,-2 0-18 16,3 7-5-16,7 9 4 16,10 3-56-16,19 0-72 0,17 30-114 15,31 10-20-15,95-2-141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8T11:54:45.43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0 336 697 0,'0'0'259'16,"0"0"-77"-16,0 0 8 0,0 0-65 16,0 0-37-1,0 0-36-15,0-59-35 0,0 59-10 16,0 0-7-16,0 20 0 15,12 13 1-15,-3 8 11 16,1 9-5-16,2-1-7 16,-12 6 2-16,0 3-7 15,0-3 5-15,0-3 0 16,5-10-24-16,10-7-79 16,2-7-44-16,14-9-71 15,6-8-58-15,14-11-54 16</inkml:trace>
  <inkml:trace contextRef="#ctx0" brushRef="#br0" timeOffset="241">732 561 610 0,'0'0'113'16,"0"0"-90"-16,0 0 96 15,0 0-25-15,0 0 6 16,0 0-20-16,-99 173-37 16,48-134 0-16,-12-4-41 15,0 4 1-15,0-6-3 16,16-3-15-16,11-8-109 16,19-5-137-16,17-9-366 0</inkml:trace>
  <inkml:trace contextRef="#ctx0" brushRef="#br0" timeOffset="652">1099 250 586 0,'0'0'198'16,"0"0"-94"-16,0 0 38 16,0 0-22-16,0 0-75 0,0 0-30 15,31-30-11-15,32 30 18 16,0 0-16-16,-12 0-4 16,-2 0 20-16,-13 0-19 15,-4 14-1-15,-6 5 11 16,-6 3-5-16,-3 0 4 15,-12 5-2-15,-5 6-3 16,0 6 34-16,0-1-13 16,-10 9 8-16,-12-3-3 15,0 0-31-15,17-2 15 16,5-10-17-16,0-1 3 0,0-12-3 16,17-2 0-16,20-12-4 15,-6-5-40-15,-11 0-108 16,-16 0-81-16,-4-13-89 15,0-7-404-15</inkml:trace>
  <inkml:trace contextRef="#ctx0" brushRef="#br0" timeOffset="824">1140 528 269 0,'0'0'338'0,"0"0"-255"16,0 0-21-16,0 0 20 15,0 0-44-15,0 0-1 0,352-27-33 16,-238 24-1 0,2 0-3-16,-24-1-189 0,-7 0-307 15</inkml:trace>
  <inkml:trace contextRef="#ctx0" brushRef="#br0" timeOffset="1110">1994 85 686 0,'0'0'238'15,"0"0"-66"-15,0 0-27 16,0 0-4-16,0 0-62 16,0 0-19-16,-32-85 3 0,52 85-61 15,18 0 23-15,8 11-25 16,22 22 1-16,5 16-1 15,-5 15 6-15,-5 7-6 16,-9 6 0-16,-13-5 9 16,-22-3-9-16,-7-6 0 15,-12-8 3-15,0-2-12 16,-26-8 3-16,-33-5-68 16,4-10-110-16,-8-5-192 15</inkml:trace>
  <inkml:trace contextRef="#ctx0" brushRef="#br0" timeOffset="2512">2835 426 604 0,'0'0'112'0,"0"0"20"0,0 0-44 15,0 0-44-15,0 0-5 16,0 0-25-16,195-16 12 16,-118 11 15-16,1 5-22 15,12-3 33-15,-8 0-17 16,3-3-6-16,-17 0 8 16,-10 4-18-16,-17 0 3 15,-19 2 7-15,-7 0-18 16,-10-4 21-16,-5 4-17 15,0-8 6-15,0 0 27 16,-10-8-48-16,-31-1 3 16,-13 3-3-16,-9-2 2 0,0 1-2 15,12 5 0-15,8 4 2 16,18-2-1-16,3 3 4 16,13 2-5-16,4-2 0 15,5 2 8-15,0 3-8 16,0 0 0-16,0 0 3 15,5 0-11-15,46 0 6 16,34 13 2-16,14 10 0 16,15 8 8-16,2 1-10 15,-16 1 2-15,-27 0 0 16,-27-3-3-16,-29 4 5 16,-17 4-2-16,0 0 0 0,-68 3-19 15,-49-2-48-15,-14-3-150 16,0-6-113-16</inkml:trace>
  <inkml:trace contextRef="#ctx0" brushRef="#br0" timeOffset="51724">4429 294 805 0,'0'0'151'16,"0"0"-5"-16,0 0 13 15,0 0-39-15,0 0-20 16,0 0-52-16,0 0-18 16,0 8 7-16,0-8-25 15,22 0 17-15,0-17-13 16,10 1-13-16,-3-3 22 15,2 3-24-15,1-1 12 16,-6 1 11-16,-4 5-22 16,-12 0 23-16,0 3-14 15,-3 0-10-15,3 4 20 0,-10 2-21 16,0 2 0-16,0 0 0 16,0 0 6-16,0 0-13 15,0 0 5-15,4 11-1 16,1 14-7-16,0 2 10 15,-5 1 0-15,0 5-4 16,0-1 13-16,0 4-9 16,0 6 0-16,0 1 8 15,0-1-13-15,0-1 5 16,-5-6 0-16,0-7-6 16,-4-9 24-16,4-7-20 15,5-6 2-15,-7-4 0 16,7-2-5-16,-5 0 5 15,0 0 0-15,-17 3-6 0,-9-1 12 16,-16 1-1-16,-3 2-5 16,1-2 4-16,8 0-2 15,4 1-2-15,11-3 0 16,4 3-4-16,12-4 18 16,5 0-19-16,5 0 5 15,0 0-15-15,5 0 14 16,68 0-22-16,39 0 23 15,48 0 9-15,19 0 2 16,3-5-9-16,-24-10-2 16,-39 1 6-16,-51 8-9 0,-42 4 3 15,-26 2-41 1,-19 0-91-16,-71 0-248 0,-19 22-543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8T12:41:22.82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4013 616 760 0,'0'0'257'0,"0"0"-94"0,0 0-36 16,0 0-3-16,0 0-27 15,0 0-30-15,-148-33-17 16,148 27 8-16,0 1-40 16,0 2-6-16,7 3-1 15,3 0-1-15,4 0-13 16,30 0 3-16,17 0 0 15,14 0 7-15,3 0-7 16,-20 12 0-16,-17 3 0 16,-19 5 0-16,-17 2-4 15,-5 7 4-15,0-1 0 16,-32 8-8-16,-36 3 14 16,-17 2-6-16,3-6 0 15,-3-4 7-15,22-6-7 0,27-14 0 16,21-3 3-16,10-5-3 15,5-3 0-15,0 0 0 16,0 0-2-16,10 0-4 16,36 0 3-16,29 0-6 15,25 0 9-15,14-5 2 16,-5-9-1-16,2 0-2 16,-18 0-6-16,-13 3-65 15,-25 3-11-15,-11 0-77 16,-29-1-101-16,-6-3-63 15</inkml:trace>
  <inkml:trace contextRef="#ctx0" brushRef="#br0" timeOffset="524">4368 179 757 0,'0'0'197'16,"0"0"-62"-16,0 0 5 15,-344-152-17-15,261 133-48 16,3 11-5-16,12 8-7 0,-5 0-47 16,-4 8 12-1,-3 28-17-15,7 17-8 0,-5 15 8 16,10 17-6-16,0 11-5 15,10 13 10-15,22 1-2 16,26 7-3-16,10 2-5 16,32-5 3-16,50 0-11 15,39-15 9-15,10-14-1 16,15-22 0-16,21-22 3 16,1-24-3-16,21-17 2 15,3 0-1-15,2-33 15 16,-17-14-11-16,-29-8 24 15,-39-9 12-15,-31-6-9 0,-25-16 10 16,-31-13-11 0,-22-14-20-16,0-5 16 0,-85-5-26 15,-41 4 3-15,-42 17-4 16,-31 20 4-16,-14 21-7 16,-1 22 3-16,25 23-4 15,32 16-7-15,43 0-8 16,41 39-43-16,24 24-7 15,30 19-84-15,19 7-111 16,0-4-183-16</inkml:trace>
  <inkml:trace contextRef="#ctx0" brushRef="#br0" timeOffset="1118">3512 1243 469 0,'0'0'591'0,"0"0"-401"16,0 0-36-16,0 0 0 15,0 0-62-15,0 0-54 16,-209-55 4-16,151 82-38 16,-10 20 18-16,-10 14 5 15,-11 13-15-15,-11 12 25 16,-9 18-25-16,-12 8 1 0,7 15 6 16,-3-6-14-1,30-14 11-15,24-27-11 0,26-27 2 16,25-23 5-16,12-18-12 15,0-3 0-15,0-6 0 16,0-3 10-16,0 0-3 16,0 0 1-16,0 0-7 15,0 0 9-15,0 0-10 16,0 0-7-16,0 0-25 16,0 0-56-16,-9 6-5 15,-6 5-72-15,-12 11-252 16,-14 8-415-16</inkml:trace>
  <inkml:trace contextRef="#ctx0" brushRef="#br0" timeOffset="1620">1520 2461 798 0,'0'0'246'16,"0"0"-96"-16,0 0 5 15,0 0-38-15,0 0-69 16,0 0-24-16,56-79-24 16,12 79 4-16,5 0-8 15,-6 0 3-15,-13 5 1 0,-13 17-6 16,-9 0 2 0,-15 0-2-16,-13 0 0 0,-4-3-25 15,0 0 11-15,0 1-3 16,-36-4 23-16,0-2 5 15,4-9 0-15,10 1-5 16,17-6 4-16,5 0-3 16,0 0 5-16,0 0-5 15,0 0 0-15,0 0-1 16,0 0-8-16,27 5 1 16,10 7 0-16,13 0 7 15,9 6 6-15,-1 3-6 16,5 2 0-16,-17 5-2 15,-5 2 7-15,-19-1-5 16,-17-4 0-16,-5-3-1 16,0-2 1-16,-32-9 6 0,-26 1 8 15,-24-11 9-15,-13 3-21 16,-4-4 7-16,4 0-9 16,22 0-10-16,27-4-17 15,29-20-103-15,17-18-137 16,27-12-388-16</inkml:trace>
  <inkml:trace contextRef="#ctx0" brushRef="#br0" timeOffset="2071">2204 2101 645 0,'0'0'265'0,"0"0"-120"0,0 0 31 16,0 0-34-16,0 0-28 15,-303-66-53-15,218 66-22 16,-7 22 0-16,2 22-27 16,-5 19-9-16,6 20 17 15,11 13-18-15,20 14 10 16,21 5-6-16,37 4-3 16,0-7 1-16,13-4-2 15,50-3-2-15,19-4 0 16,22-7 6-16,13-14-6 15,7-25 0-15,7-28 0 16,4-27 1-16,13 0 0 16,13-52 6-16,1-20 32 15,1-13-12-15,-18-6 16 0,-28-5-12 16,-35-6-25-16,-38-13 21 16,-39-9-18-16,-5 5 2 15,-59 7-8-15,-45 19 2 16,-32 14-8-16,-31 23 3 15,-5 11-12-15,-1 20 9 16,11 17-18-16,21 8-20 16,15 6-9-16,31 38-40 15,27 11-49-15,37 8-120 16,26 1-99-16</inkml:trace>
  <inkml:trace contextRef="#ctx0" brushRef="#br0" timeOffset="2684">4797 1501 891 0,'0'0'200'0,"0"0"-13"16,0 0-55-1,0 0 1-15,0 0-45 0,0 0-44 16,-41-30-18-16,99 47-25 15,42 29-1-15,41 20 27 16,21 17-19-16,-2 8 23 16,3 8-17-16,-15-4-5 15,-12 0 6-15,-18-13-10 16,-1-14-5-16,-18-13 2 16,-16-13 5-16,-10-12-1 15,-25-13-6-15,-11-9 1 16,-18-5 3-16,-7-3-1 15,-12 0-3-15,0 0 8 16,0 0-3-16,0 0-10 16,0 0-29-16,0 5-59 0,-22 12-91 15,-4 7-334-15</inkml:trace>
  <inkml:trace contextRef="#ctx0" brushRef="#br0" timeOffset="3127">6517 2566 803 0,'0'0'244'16,"0"0"-60"-16,0 0-4 16,0 0-45-16,0 0-43 0,0 0-40 15,17-47-9-15,-17 47-32 16,0 0-2-16,0 0-9 15,0 0-7-15,0 11 4 16,0 14-7-16,5 3 10 16,0-1 2-16,12-3 6 15,-2 1-8-15,11-6 0 16,6 1 6-16,4-4-7 16,6-2 1-16,-11 0 0 15,5-4 3-15,-4 5-1 16,-15-5-2-16,-7 5 0 15,-10-4 4-15,0 1-13 16,0 3 9-16,0-2 0 0,0 4-8 16,0-3 0-16,-32 2 8 15,-9-4-1-15,-8-5 4 16,3-4-12-16,5-3-24 16,5 0-46-16,4 0 7 15,10-19-48-15,22-20-51 16,0-10-127-16,0-9-461 15</inkml:trace>
  <inkml:trace contextRef="#ctx0" brushRef="#br0" timeOffset="3194">6517 2566 525 0</inkml:trace>
  <inkml:trace contextRef="#ctx0" brushRef="#br0" timeOffset="3285">6517 2566 525 0,'-19'-152'235'0,"14"144"-55"0,5 0-19 0,0 0-32 15,0 0-43-15,46-1-59 16,22 7-23-16,10 2-3 15,7 0-1-15,9 0-49 16,-6 0-199-16,-16 5-289 16</inkml:trace>
  <inkml:trace contextRef="#ctx0" brushRef="#br0" timeOffset="3733">7114 2225 26 0,'0'0'948'16,"0"0"-774"-16,0 0 7 16,-267-102-21-16,185 88-71 0,-13 4-50 15,-4 10 22-15,-6 0-45 16,1 4-3-16,0 29 11 16,9 14-18-16,10 19 5 15,13 20-11-15,4 20 1 16,26 16 8-16,25 8-9 15,17-4 0-15,17-10-4 16,83-5 8-16,41-5-4 16,36-18 0-16,17-25 2 15,0-28-6-15,-12-27 4 16,-3-8 0-16,-11-24 5 16,-13-31 4-16,-7-14-6 0,-20-16 23 15,-16-14-11 1,-29-13 19-16,-30-17-28 0,-26-4 8 15,-27-2-4-15,-49 17-3 16,-82 19-7-16,-61 22 0 16,-43 22-5-16,-17 19 2 15,17 19 3-15,36 17-11 16,41 0 11-16,44 23-59 16,24 21-5-16,27 14-52 15,22 12-127-15,14 3-156 16</inkml:trace>
  <inkml:trace contextRef="#ctx0" brushRef="#br0" timeOffset="4748">2119 3625 623 0,'0'0'274'0,"0"0"-77"16,0 0-23-16,-160-146-9 16,133 121-53-16,6 8-48 15,6 4 8-15,10 7-43 16,5 4 18-16,0 2-24 15,0 0-11-15,0 0-5 16,0 27-5-16,46 25-2 0,37 25 6 16,16 14-1-16,13 8 6 15,7 8-2-15,2 4-5 16,-7 4 14-16,2-2-16 16,-16-6 5-16,-13-14-3 15,-7-13 2-15,-24-17-6 16,2-10 0-16,-21-17 0 15,-11-17 1-15,-11-8 3 16,-3-9-4-16,-12-2 0 16,0 0 5-16,0 0-3 15,0 0 4-15,0 0-6 16,0 0 8-16,0 0-8 0,0 0-21 16,0 0-43-1,5 0-37-15,22 0-62 0,14 6-172 16,17 24-40-16</inkml:trace>
  <inkml:trace contextRef="#ctx0" brushRef="#br0" timeOffset="5324">3878 5015 225 0,'0'0'539'0,"0"0"-363"16,0 0-22-16,0 0 16 15,0 0-45-15,-31-142-44 16,-11 122-15-16,-6 4-16 15,-3 5-9-15,-3 6-11 16,1 2-16-16,12 3-1 16,4 0-13-16,6 0 3 15,4 25-6-15,13 5 5 0,-3 9-2 16,17-3 0 0,0-6-12-16,0-6-4 0,43-11-15 15,8-13 11-15,12 0 19 16,-4 0 0-16,-8-16 1 15,-3-5 6-15,-16-2-2 16,-6 4 1-16,-6 3 9 16,-11 8-3-16,-1 5 15 15,-3 3-18-15,-5 0-5 16,0 0-3-16,9 27-19 16,1 17 19-16,2 9 3 15,-7 10-3-15,0 5 7 16,-5-1-7-16,0-5 6 15,0-6-6-15,9-12 6 16,4-9-9-16,-9-7 3 0,-4-14-13 16,5-6-31-1,-5-8-84-15,10-14-41 0,17-38-83 16,4-19-206-16</inkml:trace>
  <inkml:trace contextRef="#ctx0" brushRef="#br0" timeOffset="5759">3866 4458 385 0,'0'0'324'0,"0"0"-168"15,0 0 4-15,-281-99 30 16,203 99-56-16,-12 0-26 0,-4 11-41 16,-11 30-33-1,6 11 6-15,4 19-22 0,17 20 11 16,11 14-16-16,20 16-6 15,21 8 8-15,14 1-14 16,12 4 0-16,7-2 0 16,61-10-1-16,24-19 0 15,46-22 0-15,22-26-7 16,25-29 6-16,19-22-3 16,-1-4 4-16,1-29 4 15,-15-19-4-15,-21-14 3 16,-23-13 3-16,-19-11-3 15,-16-13 9-15,-33-5 3 16,-28-12 19-16,-44-8-15 16,-5-11-1-16,-49 9 1 0,-65 13-10 15,-36 25-8-15,-40 32-2 16,-8 21-3-16,8 22 2 16,35 13-4-16,51 0-7 15,29 25-25-15,38 18-29 16,37 16-63-16,12-3-116 15,80-8-193-15</inkml:trace>
  <inkml:trace contextRef="#ctx0" brushRef="#br0" timeOffset="6788">5666 5077 539 0,'0'0'446'0,"0"0"-359"16,0 0 67-16,0 0-9 15,0 0-27-15,0 0-58 16,-73-25-28-16,73 22-10 16,10-4-18-16,43-2-2 15,10-2 9-15,10 3-9 16,-5-1 4-16,-12 6-4 16,-8 0-2-16,-16 3 7 0,-18 0-6 15,-9 0-1-15,7 0 0 16,-7 11 4-16,0 17-4 15,-5 13 1-15,0 6 5 16,0 6 21-16,0-5-17 16,-10-1-1-16,-7-2 11 15,3-7-19-15,9-7 6 16,-2-10-7-16,2-7 1 16,5-6-4-16,0-6-10 15,-5-2-28-15,5 0-14 16,-5 0-29-16,5-2-42 15,0-17-140-15,0-4 9 16,-5 5 20-16,-21 10 60 16,-16 2-216-16</inkml:trace>
  <inkml:trace contextRef="#ctx0" brushRef="#br0" timeOffset="6928">5797 5344 387 0,'0'0'205'16,"0"0"-93"-16,0 0 1 15,0 0 29-15,0 0-50 16,0 0-20-16,318-78-34 15,-238 62-28-15,-3 0-3 16,-14 1-7-16,-16 2-91 16,-11-6-116-16,-14-4-173 15</inkml:trace>
  <inkml:trace contextRef="#ctx0" brushRef="#br0" timeOffset="7371">6236 4824 581 0,'0'0'174'0,"0"0"-9"0,0 0-2 16,-163-154-19-16,117 125-34 15,-12 13-6-15,-10 8-33 16,-5 8-7-16,-7 0-40 16,-7 20 0-16,-8 27 3 15,6 13-22-15,6 20 26 16,6 13-22-16,14 14-5 15,19 9 10-15,24 5-10 16,20 0 3-16,20 6-7 16,74-4 6-16,37-17-7 0,22-14 1 15,7-35 0-15,-7-26-3 16,-12-28 6-16,-10-3 7 16,-5-44 23-16,0-22-7 15,-2-19 7-15,-12-20-13 16,-30-10 7-16,-19-12 4 15,-36-5-21-15,-27 3 4 16,0 0-9-16,-58 13 2 16,-52 14-11-16,-21 16 4 15,-21 26-7-15,1 22 3 16,3 19-9-16,12 16-4 16,22 3-7-16,15 30-37 0,21 28 3 15,25 25-57-15,21 13-121 16,13 0-133-16</inkml:trace>
  <inkml:trace contextRef="#ctx0" brushRef="#br0" timeOffset="15875">6525 3547 49 0,'0'0'714'0,"0"0"-480"15,0 0-81-15,0 0-8 16,0 0-17-16,0 0-42 16,19-112-9-16,-19 109-40 0,0 0 10 15,0 3-10 1,0 0-35-16,0 0 7 0,0 8-9 15,0 28 0-15,0 19-7 16,0 19 13-16,-19 9-6 16,-20 5 10-16,3 5-6 15,-1 7 10-15,6 8-9 16,11-2 1-16,-2-4 1 16,17-11-3-16,1-17-4 15,4-11 5-15,0-13 3 16,0-11-10-16,0-15 2 15,0-7 0-15,0-9 7 16,0-8-7-16,0 0 0 16,0 0 12-16,0 0-1 0,0 0 19 15,0 0-11-15,0 0-9 16,0 0 9-16,0 0-19 16,0 0 0-16,0-8-4 15,0-7-84-15,0-1-36 16,19 8-246-16,34 8-757 15</inkml:trace>
  <inkml:trace contextRef="#ctx0" brushRef="#br0" timeOffset="73181">7544 1774 470 0,'0'0'181'16,"0"0"-60"-16,0 0-36 16,0 0 8-16,0 0 27 15,0 0-41-15,0 0-36 16,0 0 10-16,-42-50-39 0,-11 36 31 16,-10 3-24-16,-15-2-20 15,-21 5 17-15,-32 0-13 16,-15-1-5-16,-26 3 0 15,-7 4 6-15,-20 2-6 16,-20 0 0-16,-11 0 4 16,-15 0-5-16,-8 0 1 15,-13 0 0-15,-16 6-2 16,-6 7 14-16,-4 1-12 16,13-3 0-16,30-6 1 15,8 1-4-15,21 0 3 16,-11 2 0-16,1 3 1 0,11 1 8 15,16-3-12 1,30-1 3-16,30-1 0 0,24-7-5 16,3 0 5-16,12 0 0 15,-1 0-2-15,1 0 10 16,0 0-9-16,-1 5 1 16,1 9 0-16,5 2-10 15,4 4 10-15,0 1 0 16,8 1-7-16,12-2 18 15,19-9-11-15,12 2 0 16,8-5 0-16,4 3-4 16,-4 1 4-16,0-1 0 15,-1 0-3-15,6-1 9 16,-1 5-6-16,1-2 0 16,-6 1 2-16,1 2-8 0,0 0 7 15,-1 7-1-15,1 7 0 16,-1 3-1-16,6 6 1 15,-6 10 0-15,6 17 3 16,-6 22-12-16,6 17 14 16,9 7-5-16,8 1 0 15,6-16-2-15,8-16 1 16,0-8 1-16,0-9 0 16,22 1-1-16,15 1 1 15,4-2 0-15,-2-5-1 16,-10-7 8-16,-3-5-12 15,1-8 5-15,0-9 0 0,4-2-4 16,6-4 3-16,4-2 1 16,5 0-1-16,7 0 2 15,10-2-3-15,10-4 2 16,0-2 0-16,7-3 7 16,-7-3-7-16,4-2 0 15,13-4 0-15,15-2 8 16,21 0-8-16,10 0 0 15,31 0 0-15,15-13 1 16,22-10 3-16,31-1-4 16,37-1 0-16,26 0 5 15,10 4-4-15,-14-2-1 16,-18 4-2-16,-9 0-3 0,5-6 2 16,-1 1 3-1,8-2 0-15,-17 1 8 0,-7 4-8 16,-3 2 0-16,-11 4 0 15,-6-1-4-15,-17 5 9 16,-7-2-5-16,-19-4 0 16,7 3 7-16,5 1-10 15,-5 2 3-15,0-3 0 16,-10-3-8-16,-7 1 6 16,-15 2 2-16,-4 0 0 15,-11 0 6-15,-16 4-8 16,-22-1 2-16,-19 0 0 0,-17 3-5 15,-11-4 5 1,-8 3 0-16,-1-1 0 0,3-6 9 16,14-4-9-16,2-3 0 15,-4 5 0-15,-5 1-7 16,-15 4 12-16,-6 1-5 16,-11 2 0-16,-5 1 8 15,-9-2-8-15,5 3 0 16,-8-3 0-16,3-3 0 15,5-5 5-15,-3-3-5 16,3-11 5-16,-5-5 3 16,-13-11 7-16,-4-10 0 15,-5-9-6-15,0-5 22 0,-36-8-27 16,-27 1 7 0,-15 6 4-16,-7-1-4 0,-2 15-6 15,2 2-5-15,7 3 5 16,6 6-9-16,-18-3 6 15,-14-2-2-15,-47 8 0 16,-55 11-22-16,-61 15 21 16,-65 18-103-16,-71 2-117 15,-17 10-151-15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8T12:42:57.20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0 123 0,'0'0'0'15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8T12:41:49.33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319 2443 780 0,'0'0'201'16,"0"0"-21"-16,0 0-25 16,0 0-15-16,0 0-39 15,7-146-53-15,-33 128-6 16,-6 4-27-16,1 5 1 15,9 3 5-15,-5 4-21 0,8 2-3 16,-8 0-2-16,-4 0 4 16,4 0-3-16,3 14 4 15,7 8 0-15,12 3-10 16,5 5 12-16,0 3-2 16,41 0 0-16,22 0-7 15,5-1 6-15,-5-1-13 16,0-3 14-16,-17-1-6 15,-2-2 5-15,-20-4 1 16,-7 5 0-16,-12-5-4 16,-5 1 0-16,0 1 0 15,-22-2 1-15,-34 2-4 16,-19-4 8-16,2-6-4 16,-4-2 0-16,9-5-73 15,19-3-20-15,13-3-48 0,26 0-26 16,10 0-7-16,0-22-115 15,63-12-302-15</inkml:trace>
  <inkml:trace contextRef="#ctx0" brushRef="#br0" timeOffset="255">576 2459 6 0,'0'0'630'15,"0"0"-442"-15,0 0-17 16,0 0-21-16,0 0-25 15,0 0-20-15,0-8-28 0,0 8-59 16,0 6-7-16,0 22-10 16,0 10-1-16,0 8 13 15,0 5-11-15,0-8-1 16,0 1 0-16,15-8 7 16,7-9-16-16,0-4-5 15,-8-15-112-15,3-3-40 16,-7-5-15-16,12 0-47 15,-3-27-179-15</inkml:trace>
  <inkml:trace contextRef="#ctx0" brushRef="#br0" timeOffset="583">649 2245 535 0,'0'0'173'0,"0"0"-59"0,0 0 28 15,0 0-62-15,0 0-22 16,0 0-40-16,-119-19-15 16,119 21-6-16,0 18 3 15,0-1 0-15,0-2-1 16,10-4 4-16,12-1-3 16,-3-10 5-16,-9 1-4 15,-3-3 20-15,-2 0-12 16,0 0 67-16,0-11 55 15,-5-8-91-15,0 0 24 0,0 2-16 16,-10 0-25-16,-22 1-23 16,1 8-1-16,4 2-4 15,1 6-10-15,11 0-91 16,15 17-56-16,0 21-13 16,0 3-84-16,36 3-347 15</inkml:trace>
  <inkml:trace contextRef="#ctx0" brushRef="#br0" timeOffset="1240">1001 2498 687 0,'0'0'205'0,"0"0"-51"0,0 0-9 15,0 0-51-15,0 0-20 16,0 0-61-16,14-55-5 15,50 52-8-15,8 3 0 16,-4 0-4-16,-5 0 4 16,-21 0 0-16,-6 0 0 15,-19 17-10-15,-7 2 9 16,-10 6-11-16,0 3 12 16,0 4-1-16,-46 2 5 15,-3-5-1-15,3 5 5 16,14-7-7-16,1-2-1 0,16-3-1 15,8-3 1-15,7-8 5 16,0-5-5-16,0-6 0 16,0 0-2-16,12 0 3 15,29 0-1-15,13 0 11 16,19-11-11-16,4-12 12 16,8-1-11-16,-12-1 3 15,-10 3-4-15,-7 3 2 16,-8-1 5-16,-11 4-6 15,-1-3 2-15,-9 3 16 16,-13-4 3-16,3-2 14 16,-12 1-1-16,-5-4-3 15,0 2-1-15,0 4-15 16,0 6 8-16,-17 2 19 16,-2 2-32-16,-3 6 3 0,7 3-14 15,-2 0-4-15,-2 0 3 16,-8 3 1-16,-4 25 0 15,4 10 0-15,5 4-4 16,22 1 4-16,0-2-1 16,0-2 1-16,12-5 1 15,30-7-1-15,-1-3-4 16,7-4-10-16,-2-7-2 16,8-4-7-16,6-7-25 15,8-2-60-15,12 0-76 16,-7-11-142-16,0-14-608 15</inkml:trace>
  <inkml:trace contextRef="#ctx0" brushRef="#br0" timeOffset="1774">2437 2573 907 0,'0'0'128'0,"0"0"-13"16,0 0 28-16,0 0-36 16,0 0-31-16,0 0-66 15,-36-33-9-15,36 33-1 16,31 0-2-16,18 0 2 0,2 0 4 16,7 0-1-1,0 0 0-15,-7-3-3 0,-2-3 0 16,-25 4 0-16,-7-2 5 15,-17 4-2-15,0-2 0 16,0-1 1-16,0-5 57 16,0-3-14-16,0-3-34 15,-22 1-1-15,-14-2-4 16,-1 2-8-16,-9-1 0 16,-2 6 4-16,1 3-11 15,-1-1 9-15,12 6-2 16,16-3 0-16,8 3 6 0,12 0-6 15,0 0 0 1,0 0-6-16,17 0 4 0,34 0-6 16,7 14 8-16,10 2 3 15,-5-5 6-15,-5 3-9 16,-7-3 0-16,3 0 0 16,-18 3 5-16,-4-1-5 15,-11-2 0-15,-11 6 0 16,-10 2-5-16,0 9 5 15,-41 11-1-15,-54 8-69 16,-26 2-180-16,-15 8-316 16</inkml:trace>
  <inkml:trace contextRef="#ctx0" brushRef="#br0" timeOffset="5001">3829 2215 825 0,'0'0'167'16,"0"0"-58"-16,0 0 59 15,0 0-26-15,0 0-61 16,0 0 2-16,0 0-36 16,-67-20-2-16,93 12 1 15,-1-3-27-15,6-2 8 16,13-6-9-16,-13 5-6 0,-6-3 16 15,1-2-19 1,1 6 1-16,-8-2 10 0,-2 9-19 16,-12 4 18-16,-5 2-16 15,0 0-1-15,0 0 7 16,0 0-9-16,0 0-9 16,0 0 6-16,0 14-17 15,5 22 20-15,0 13-3 16,2 12 11-16,-7 0-8 15,0 1 0-15,0-3 0 16,0-10-3-16,0-8 10 16,0-6-5-16,0-12-2 15,0-6 2-15,0-9-15 16,0-6 10-16,0-2 3 16,0 0-2-16,-44 0 2 0,-2 0 0 15,-7 0 5-15,7 0-1 16,5 0-4-16,9 0 0 15,15 0 0-15,17 0-4 16,0 0-1-16,0 0 3 16,0 0-17-16,44 0-5 15,33 0 13-15,23-2 8 16,14-11 3-16,2-5 1 16,-11-1 5-16,-11 0-12 15,-26 0-3-15,-17 2-45 0,-24 0-23 16,-17 6-107-1,-6 1-74-15,-4-4-113 0</inkml:trace>
  <inkml:trace contextRef="#ctx0" brushRef="#br0" timeOffset="5532">4269 1830 617 0,'0'0'185'16,"0"0"-25"-16,-277-138-72 16,178 106 12-16,4 7 24 15,17 14-46-15,-2 8-13 16,3 3-1-16,4 14-46 16,-7 32 6-16,2 18-11 0,5 18-1 15,1 17 13-15,9 11-14 16,9 11 9-16,18 6-1 15,26-1-19-15,10-3 11 16,22-3-11-16,65-9 2 16,44-3 1-16,27-11-2 15,24-21-1-15,7-25 0 16,5-30 3-16,-7-21-6 16,-10 0 6-16,3-38 0 15,-8-28 10-15,5-13-4 16,-19-13 37-16,-18-7 13 15,-45-3-27-15,-44-6 7 0,-44-9-20 16,-7-10 1-16,-58 1-1 16,-59 8-15-1,-23 13 0-15,-23 22-4 0,-14 17 1 16,-5 17-4-16,-12 18 1 16,-5 23 2-16,22 8-5 15,24 0 5-15,44 42-6 16,31 13-3-16,25 13-10 15,17 9-15-15,26 6-34 16,10 8-30-16,0 1-90 16,32-6-187-16,14-6-529 15</inkml:trace>
  <inkml:trace contextRef="#ctx0" brushRef="#br0" timeOffset="16060">4812 1747 514 0,'0'0'210'0,"0"0"-26"16,0 0-14-16,0 0-6 0,0 0-11 16,0 0-32-1,-32-146-9-15,28 138-37 0,-1 6-19 16,-5 2 5-16,3 0-25 16,2 0-1-16,-10 0-16 15,-38 44-17-15,-42 32 9 16,-50 32 8-16,-44 27-6 15,-30 22 15-15,-21 27-21 16,-27 41 3-16,-4 28 5 16,13 6-15-16,23-1 12 15,36-27-9-15,44-39-1 16,48-40 6-16,61-48-5 0,32-41 1 16,14-27-4-1,0-19 0-15,0-11 0 0,0-6 0 16,0 0 0-16,0-34 0 15,24-15 0-15,7-3 0 16,-14 8 0-16,-17 16-26 16,0 15-57-16,-43 13-26 15,-30 0-38-15,-22 5-166 16,-14 14-247-16</inkml:trace>
  <inkml:trace contextRef="#ctx0" brushRef="#br0" timeOffset="32086">5807 543 343 0,'0'0'503'0,"0"0"-345"15,0 0-59-15,0 0 34 16,0 0-46-16,0 0-26 16,0 0-14-16,0-3-22 15,0 27 3-15,-13 15-7 16,-18 15 22-16,-10 8 0 15,4-4-33-15,1 2 5 16,0-5 1-16,-1 0-12 16,1-3 5-16,-1-8-9 15,6-5 0-15,-1-6 8 16,10-11-8-16,8-8 0 16,2-6 4-16,7-8 1 0,0 0 1 15,-5 0 0-15,-7-8 1 16,-7-17 4-16,2-8-5 15,0 0 2-15,3 0 2 16,2 5-8-16,3 9 16 16,9 6-14-16,-3 7-4 15,8 6 5-15,0 0-5 16,0 0-10-16,0 8 10 16,0 20-6-16,44 5 2 15,7-1 4-15,7 2-4 16,5-7-4-16,5-8 7 15,5-4 1-15,5-11 0 0,11-4-7 16,-4 0 7-16,-12 0-15 16,-17-4-28-16,-17-19-24 15,-25-2-55-15,-14-5-42 16,0-3-25-16,-26-6-50 16,-16-1 10-16,11-5-100 15</inkml:trace>
  <inkml:trace contextRef="#ctx0" brushRef="#br0" timeOffset="32584">5979 173 689 0,'0'0'210'15,"0"0"-72"-15,0 0-29 0,-267-139 25 16,189 123-27-16,-2 2-44 15,3 11-15-15,-1 3 5 16,-7 0-21-16,-9 33-21 16,-6 31 4-16,-4 18-9 15,-5 14 4-15,19 17-1 16,17 10-5-16,10 12 7 16,27 3-11-16,21-1 0 15,15-7-2-15,10-4 1 16,75-5 1-16,38-11 0 0,40-12 1 15,36-17-5 1,22-23 4-16,-3-20 0 0,-5-21 0 16,-19-17 4-16,-14 0 0 15,-25-41 5-15,-19-19-9 16,-19-21 19-16,-25-15 8 16,-29-15 15-16,-27-14 0 15,-29-19-26-15,-7-12 11 16,-31-1-12-16,-59 11-15 15,-46 25 8-15,-36 25-8 16,-58 22 1-16,-32 22-6 16,-20 21 5-16,11 23 0 0,50 8 0 15,63 0-23 1,54 36-18-16,53 8-42 16,29 11-42-16,17 13-115 15,5 12-154-15</inkml:trace>
  <inkml:trace contextRef="#ctx0" brushRef="#br0" timeOffset="48401">8111 2138 814 0,'0'0'213'16,"0"0"-60"-16,0 0 7 0,0 0-3 15,0 0-90-15,0 0-34 16,-14-49-16-16,67 43-12 15,3 4 7-15,-3 2-12 16,-12 0 1-16,-4 0 1 16,-10 10-2-16,-6 15 0 15,-16 8-1-15,-5 5 10 16,0 6-3-16,-53 4-5 16,-15-6 0-16,0-3 15 15,5-9-14-15,12-13 6 16,24-8 1-16,18-9-2 15,9 0 17-15,0 0 8 0,0 0 0 16,0 0 5 0,0 0-30-16,14 0 8 0,40 0-12 15,23-9 8-15,27-4-6 16,18 2-5-16,-3 0 0 16,2 3-1-16,-17-1 1 15,-9 4 0-15,-27 3-1 16,-22-2-53-16,-15 4-17 15,-26 0-33-15,0-5-101 16,2-13-27-16,8-8-85 16,12-15-470-16</inkml:trace>
  <inkml:trace contextRef="#ctx0" brushRef="#br0" timeOffset="48904">8757 1695 786 0,'0'0'218'16,"0"0"-53"-16,0 0-12 16,-253-157 10-16,180 133-87 15,1 10-13-15,-8 5-30 16,-3 9-3-16,-7 0-2 16,3 23-21-16,-3 24 3 15,1 13-1-15,11 14-7 16,5 17 8-16,25 14-7 0,16 7-2 15,13 12 6 1,19-1-1-16,0-4-5 0,31-12-1 16,57-14 2-16,18-15-3 15,23-18 1-15,14-13 0 16,12-22 2-16,13-17-2 16,-1-8 0-16,17-17 2 15,8-31 2-15,7-14 13 16,-10-12 13-16,-17-11-3 15,-41-6 12-15,-31-8-15 16,-47-5 1-16,-43-6 6 16,-10 4-23-16,-63 8 11 15,-63 13-16-15,-47 16 5 16,-35 11-6-16,-23 19-1 16,6 14-1-16,38 15 3 0,29 10 0 15,49 0-6-15,36 17-4 16,15 35-21-16,17 19-23 15,14 19-30-15,10 13-6 16,17 12-23-16,0 4-124 16,17-7-131-16</inkml:trace>
  <inkml:trace contextRef="#ctx0" brushRef="#br0" timeOffset="49164">7988 3172 939 0,'0'0'263'15,"0"0"-88"-15,0 0-3 16,0 0-61-16,0 0-60 16,271-85-42-16,-94 38 16 15,17-5-18-15,15 2 4 16,-5 3-2-16,-27 15-5 15,-34 12-8-15,-61 15 4 16,-45 5-98-16,-37 14-121 16,-37 24-133-16,-67 11-116 15</inkml:trace>
  <inkml:trace contextRef="#ctx0" brushRef="#br0" timeOffset="49328">8128 3398 718 0,'0'0'184'15,"0"0"5"-15,0 0 97 16,272-39-95-16,-100-5-96 16,49-11-38-16,29-6-15 15,7 4-41-15,-22 11 9 16,-48 18-10-16,-75 19-100 16,-81 9-262-16</inkml:trace>
  <inkml:trace contextRef="#ctx0" brushRef="#br0" timeOffset="81575">8880 1552 846 0,'0'0'197'16,"0"0"-21"-16,0 0-25 15,0 0-4-15,17-151-27 16,-17 148-61-16,0 3-10 15,0 0-28-15,0 14-12 16,-58 46 8-16,-41 34-10 16,-28 41 9-16,-28 16 15 0,-7 23-28 15,-28 28 27-15,-28 29-5 16,-8 28-18-16,1 11 22 16,6-6-21-16,25-14-2 15,37-44 13-15,38-43-18 16,56-47 14-16,31-46-13 15,27-29 0-15,5-21 3 16,-4-15-2-16,4-5-6 16,-5 0 3-16,5-13-30 15,0-43-22-15,36-23-70 16,73-23-48-16,37-5-191 16,33-6-846-16</inkml:trace>
  <inkml:trace contextRef="#ctx0" brushRef="#br0" timeOffset="82099">10957 1945 826 0,'0'0'189'0,"0"0"-29"16,0 0-14-16,0 0-32 16,0 0-52-16,0 0-43 15,31-25 21-15,6 15-17 16,4-1-6-16,12 3-3 15,6 8-11-15,-4 0 3 16,8 0-6-16,-9 10 4 16,-13 18-10-16,-9 10-7 15,-23 6 13-15,-9 5 2 16,0 7 2-16,-31 2-4 16,-32-6 4-16,-10-8-1 0,5-14 3 15,17-9-6 1,24-12 0-16,18-6 7 0,9-3-7 15,0 0 6-15,0 0-2 16,0 0-2-16,0 0 7 16,36 0-9-16,20 0 6 15,29-5 4-15,29-14-2 16,7-4-2-16,20-1-6 16,7-1-1-16,-25 8-69 15,-28 4-224-15,-49 5-328 16</inkml:trace>
  <inkml:trace contextRef="#ctx0" brushRef="#br0" timeOffset="82578">11537 1363 989 0,'0'0'238'16,"0"0"-60"-16,0 0-46 16,0 0-62-16,0 0-17 15,-308-116-34-15,225 121-16 16,-16 39 0-16,-11 20 7 16,11 21-11-16,14 14 1 0,27 13 0 15,17 15 1-15,14 16 0 16,27 3-1-1,0-6 5-15,17-11-4 0,70-21-2 16,39-24-1-16,22-20-2 16,8-20 1-16,1-25-6 15,-11-16 9-15,2-3 9 16,-3-30-8-16,13-28 17 16,-3-19 20-16,-2-11 4 15,-34-11 4-15,-29-8-18 16,-44-8 6-16,-46-7 0 15,0-4-23-15,-109 5 6 16,-42 6-17-16,-38 18 1 0,-24 25-6 16,-8 26-7-16,-5 27 3 15,18 19-23-15,14 14-60 16,12 46-6-16,24 14-110 16,17 12-293-16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8T12:43:13.69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408 149 871 0,'0'0'297'0,"0"0"-83"16,0 0-50-16,0 0-60 0,0 0-35 16,0 0-33-16,-22-127 4 15,-2 120-17-15,-8 1-20 16,-4 1 8-16,-8 5-11 16,-2 0 0-16,5 0-3 15,-3 11-2-15,8 13 5 16,4 7 0-16,3 1 1 15,12 10-10-15,17-6-9 16,0-6-4-16,5-3 5 16,36-10-18-16,3-12 30 15,2-5-1-15,0 0 6 16,-2-8 2-16,2-19 4 0,-10-7-5 16,-9 5 33-16,-5-2-24 15,-13 3 17-15,-4 9-2 16,0 6-17-16,-5 9 19 15,0 4-18-15,0 0-1 16,0 0-8-16,0 42-24 16,5 24 16-16,2 25 8 15,-7 10 7-15,0 1 10 16,0-6-15-16,0-8 1 16,0-8-3-16,-12-11-3 15,2-9-31-15,-7 1-95 16,17-6-188-16,0-17-442 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8T12:42:01.67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140 308 736 0,'0'0'257'15,"0"0"-87"-15,0 0-24 16,0 0-15-16,0 0-47 16,0 0-42-16,-63-78-33 15,109 73-1-15,8 5-7 16,9 0-1-16,-5 0 2 16,-7 16-9-16,-10 15 7 15,-9 7-5-15,-20 11 2 16,-12 6-4-16,0 9 0 0,-49-3 7 15,-19-7 0 1,-9-13 3-16,9-10-3 0,15-20 0 16,6-6 8-16,16-5-7 15,9 0 10-15,8-5-7 16,9-14 4-16,5-6 16 16,0-5-12-16,0-6-2 15,0 9 5-15,5 4-13 16,16 12 17-16,4 6-16 15,11 5 2-15,17 0-8 16,10 0 3-16,5 16 0 16,0 9-7-16,5 3 16 15,-5-1-10-15,5-2 1 0,-5 5-15 16,-5 0-62-16,-10 3-121 16,-7 1-134-16,-24 2-510 15</inkml:trace>
  <inkml:trace contextRef="#ctx0" brushRef="#br0" timeOffset="41393">2064 524 568 0,'0'0'246'0,"0"0"-44"16,0 0-48-16,0 0 15 15,0 0-40-15,0 0-48 16,-19-10-11-16,2 10-38 0,-20 19 3 15,-14 8 1 1,-2 15-14-16,-10-4 6 0,12 6-15 16,-2 1-4-16,-1 4-3 15,3 6-2-15,-12-3-4 16,0 0 0-16,5-8-2 16,17-7-27-16,14-11-63 15,27-7-158-15,0-7-123 16,44-12-485-16</inkml:trace>
  <inkml:trace contextRef="#ctx0" brushRef="#br0" timeOffset="41993">2675 57 917 0,'0'0'233'16,"0"0"-74"-16,0 0-2 16,0 0-35-16,0 0-74 15,0 0-26-15,-19-22-20 16,87 14 7-16,22 0 1 16,19 2-7-16,-14 0-2 15,-8 1 14-15,-24 3-13 0,-10 2-1 16,-16 0 2-1,-23 0-3-15,-2 0 7 0,-12 0-7 16,0 0 0-16,0 7-4 16,0 16 8-16,-31 10 5 15,-27-1 20-15,-15 2-25 16,5-1 7-16,0 3-8 16,5-4-3-16,0 2 6 15,9-7 0-15,18-8-6 16,17-8 0-16,7-5 0 15,12-6-2-15,0 0 3 16,0 0-1-16,0 0 0 16,26 0-14-16,37 0 14 15,27 0 4-15,14 0-3 16,6 0 6-16,-6 0-7 16,-5 13 1-16,-4 23-3 0,-13 8 2 15,-14 12 0-15,-14 1-4 16,-32 3 7-16,-22-7-3 15,0-1 0-15,-76-6-2 16,-28-6-2-16,-15-8 8 16,-12-13-4-16,5-7 2 15,0-12 4-15,17 0-12 16,9 0-18-16,10 0-104 16,23 0-148-16,30-25-584 15</inkml:trace>
  <inkml:trace contextRef="#ctx0" brushRef="#br0" timeOffset="71509">4638 701 313 0,'0'0'615'16,"0"0"-413"-16,0 0-22 0,0 0-26 15,0 0-66-15,0 0-16 16,-5-13-19-16,5 13-36 16,0 0 19-16,0 0-24 15,0 0 6-15,0 0 6 16,0 13-19-16,0 15 16 15,-12 10-3-15,-24 3-8 16,-1 5 7-16,-4 4-17 16,-12 5 5-16,2 4-5 15,-12-2 7-15,0-5-16 16,-1-8 7-16,14-14-51 16,13-11-21-16,10-2-116 0,23-9-236 15,4-2-555-15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8T12:57:35.61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146 179 472 0,'0'0'357'16,"0"0"-181"-16,0 0-12 0,0 0-4 15,0 0-70-15,0 0-15 16,0 0 0-16,4-52-49 16,-4 49 23-16,0 0-15 15,0 1-20-15,-4 2 33 16,4 0-40-16,0 0 13 16,0 0 1-16,0 0-14 15,0 0 6-15,0 0-13 16,0 0 1-16,0 0-6 15,-5 0 5-15,5 0 0 16,-15 0-2-16,-7 13 6 16,0 7-9-16,-2 2 5 0,7-1 0 15,8 2-5-15,9-2 7 16,0 2-2-16,0-4 0 16,0 0 6-16,0-1-13 15,21 0 7-15,8-5-3 16,15-4-8-16,2-3 5 15,8-2 6-15,1-4-3 16,4 0 9-16,-13 0-8 16,-3 0 2-16,-1 0 0 15,-11-10-8-15,1-4 16 16,-6-2-8-16,-1-1 2 16,-4-2 5-16,-6 0 0 15,-3-6-7-15,-12-3 0 16,0-5 11-16,0 2-3 0,0 2-5 15,0 4 8-15,0 3-5 16,-36 3-3-16,-1 2-3 16,-11 1 0-16,-3 1-3 15,2 8 8-15,3 1-5 16,5 6 0-16,5 0 1 16,4 0-9-16,-4 0 8 15,4 9 0-15,-7 7-14 16,10 0 8-16,-2 7-10 15,-1 1-42-15,6 12-54 16,4 5-74-16,12-3-288 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8T12:57:46.82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89 21 499 0,'0'0'209'0,"0"0"-45"15,0 0-21-15,0 0-43 16,0 0-16-16,0 0-31 15,-58-21-33-15,58 21 19 16,0 0-37-16,0 0 0 16,27 0 3-16,14 0 1 15,8 4-1-15,-3 6-5 16,-10 1 2-16,-4 0-6 16,-11 3 4-16,-16-3 0 0,-5 8-2 15,0 3-8 1,-17 2 2-16,-39 7 2 15,-7-3 4-15,-5-4 2 0,20-7 0 16,21-7 0-16,18-4-1 16,9-6 5-16,0 0-4 15,0 0 0-15,0 0-4 16,53 0 4-16,15 0 13 16,9 0-9-16,8-8-1 15,-12 2-3-15,-10 4-90 16,-12 2-127-16,-14 0-190 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8T12:57:48.39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5 118 296 0,'0'0'301'0,"0"0"-150"16,0 0 8-16,0 0-56 16,0 0-28-16,0 0 8 0,0-10-25 15,5-5-2-15,17-1-40 16,-3 0-11-16,-2 2 26 16,3-1-22-16,-3 5 2 15,-8-1 7-15,1 6-13 16,2 2 4-16,-12 0-5 15,0 3 0-15,0 0-1 16,0 0-3-16,0 0-8 16,0 0 3-16,0 11-19 15,5 14 24-15,5 5 2 16,-10 1 6-16,0-4-12 16,5 1 4-16,2-4 0 15,-2-2 4-15,-5-2 2 0,5-7-4 16,-5-1-2-16,0-2 2 15,0-5-6-15,0 1 4 16,0 3 0-16,0-4-4 16,-32 0 10-16,-4 4-2 15,4-3-4-15,1-2 4 16,9 2-4-16,7-6 0 16,10 0 0-16,5 0-2 15,0 0 10-15,0 0-8 16,0 0 0-16,0 0-6 15,0 0 1-15,46 0-4 16,44 0 9-16,24 0 0 16,17-14 0-16,-9 1-1 15,-18 5-61-15,-31 2-142 0,-47 1-232 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8T12:57:49.59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376 8 392 0,'0'0'218'16,"0"0"-95"-16,0 0-13 15,0 0-24-15,0 0-26 0,0 0-29 16,-162-5-1-16,162 5-15 16,0 0-6-16,0 0 21 15,36 0-13-15,22 0 18 16,10 0 11-16,0 0-23 15,0 0 15-15,-10 0-22 16,-7 0-8-16,-7-3 11 16,-13 3-16-16,-6 0 1 15,-4 0 4-15,-16 0-6 16,-5 0 2-16,0 0-4 16,0 0-2-16,0 6-1 0,0 8 3 15,-21 5 0-15,-21 3 5 16,-14 0 1-16,-2-3 2 15,5-5-8-15,12-3 0 16,4-5 6-16,20-4-5 16,3-2 9-16,14 0 5 15,0 2-14-15,0-2 17 16,0 0-10-16,0 4-6 16,0-4 21-16,0 0-18 15,5 0 6-15,21 0-11 16,20 0 1-16,13 2 4 15,4 7-5-15,-5 4 0 16,-7 4-8-16,-10 2 8 16,-9 3 0-16,-15 6-2 0,-8-3 6 15,-9 2-12-15,0-3 8 16,-19-2 0-16,-44-5 3 16,-17-5 1-16,-20-4-4 15,-9-8 6-15,0 0 0 16,5 0-11-16,4 0 5 15,27 0-137-15,15 0-158 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8T12:57:43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1221 508 0,'0'0'267'16,"0"0"-86"-16,0 0-12 16,0 0-52-16,0 0-23 15,0 0-39-15,-5-8-7 16,5 8-4-16,0 0-28 16,0 0 10-16,0 0-26 15,5 0 4-15,26 0-5 16,11-4 1-16,11-1-1 15,-2 2-18-15,12-2-77 16,0 2-31-16,5 0-87 16,0-2-111-16</inkml:trace>
  <inkml:trace contextRef="#ctx0" brushRef="#br0" timeOffset="444">711 1000 609 0,'0'0'200'0,"0"0"-22"16,0 0-39-16,0 0-35 15,0 0-24-15,0 0-31 16,0-46-12-16,0 43-7 15,12 3-30-15,2 0 10 0,3 0-10 16,-2 0-2-16,-1 0-6 16,3 0 1-16,-7 11 7 15,2 6-2-15,-12 4 8 16,0 7-6-16,0-1 0 16,0 7 0-16,-27-1 6 15,-9-3-4-15,0-2-2 16,9-7 3-16,5-7 4 15,12-5-6-15,6-3-1 16,4-6 2-16,0 2-7 16,0-2 10-16,0 0-5 15,0 0 2-15,41 0 9 0,27 0-7 16,22-11-4-16,-8-6 3 16,-9 6-8-16,-10 6-44 15,-10 5-179-15,-16 0-213 16</inkml:trace>
  <inkml:trace contextRef="#ctx0" brushRef="#br0" timeOffset="-1266">2882 1135 485 0,'0'0'370'0,"0"0"-199"16,0 0 2-16,0 0-43 15,0 0-33-15,0 0-52 16,0 0 8-16,-27 0-10 16,27 0-10-16,0 0 14 0,0 0-25 15,0 3-5 1,0 0 17-16,0-3-30 0,0 0 17 16,0 0-12-16,0 0-9 15,0 0 10-15,0 0-10 16,0 0 0-16,0 0-5 15,5 0 9-15,22 0-4 16,4 0 0-16,10 0 3 16,13 0 10-16,-13 0-13 15,12 0 0-15,-7 0 1 16,1-6 6-16,1 0-7 16,-12-1 0-16,-9-1-6 15,-7 2-4-15,-8 2-47 16,-3 3-6-16,-4-3-16 15,-5 4-79-15,0 0-67 0,0 0-82 16,0 0-212-16</inkml:trace>
  <inkml:trace contextRef="#ctx0" brushRef="#br0" timeOffset="-641">3614 987 400 0,'0'0'273'0,"0"0"-90"0,0 0-12 16,0 0-36-16,0 0-40 16,0 0-3-16,-4-82-27 15,4 71-22-15,0-1 6 16,0 4-30-16,0-3 12 15,14 3-17-15,1 0-12 16,6-4 19-16,-4 7-20 16,-7 0 3-16,0 5 10 15,-10 0-9-15,0 0 1 16,0 0-6-16,0 0 1 16,0 0-6-16,0 14-8 15,12 10 13-15,-2 9 5 16,-5 0-2-16,-1 0-3 15,-4 3 0-15,0 0 8 0,0-3-7 16,0-1-1-16,0-7 0 16,0 1-4-16,0-10 12 15,0-2-8-15,0-6 0 16,0-6 1-16,0 1-6 16,0 0 5-16,0-3 0 15,0 0 1-15,0 0 5 16,-4 0-6-16,-1 0 0 15,-5 0 2-15,3 0-14 16,-3 0 12-16,-5 0 0 16,-2 3 2-16,8-3 6 0,9 0-8 15,0 0 0-15,0 0 6 16,0 0-5-16,0 0-1 16,9 0-9-16,40 0 5 15,7-6 7-15,17-2-5 16,-10 0 2-16,-10 2-59 15,-17 6-47-15,-9 0-166 16,-27 0-232-16</inkml:trace>
  <inkml:trace contextRef="#ctx0" brushRef="#br0" timeOffset="9325">293 660 308 0,'0'0'198'15,"0"0"-103"-15,0 0 18 16,0 0-18-16,0 0-67 16,0 0 16-16,15-16-33 15,12 10 13-15,-1 0 5 16,11 4-16-16,4-1 26 0,12 0-3 16,10 3-25-16,10 0 32 15,22 0-27-15,14 0-3 16,10 0 21-16,12 0-24 15,0 0 16-15,0 0-7 16,0 6-15-16,5 2 23 16,16-6-21-16,26 2 0 15,20-4 30-15,28 0-33 16,-12 0 27-16,-20 0 0 16,-27-4-29-16,-36-4 26 15,-22 3-27-15,-9-3 1 16,-13 2 6-16,-12 3 1 15,3-2-8-15,-5-1 0 16,16 0 8-16,6 1-12 16,4 0 4-16,-2-1 0 0,-7 1-5 15,0-1 10 1,-3 0-5-16,-2-2 0 0,5 3 9 16,-3-1-14-16,13 1 5 15,4-1 0-15,13-2-4 16,1 0 11-16,9-1-7 15,-1-1 0-15,10 1 5 16,9-1-9-16,18-1 4 16,9-1 0-16,17-1-7 15,-2 2 16-15,12 0-9 16,-5 3 0-16,5-4 5 16,-10 1-3-16,-2 0-2 15,-10 1 0-15,-2-1-8 16,-15-1 17-16,-7 8-9 0,-3-5 0 15,-7 6 5-15,-2-3-13 16,-1-3 8-16,-4 2 0 16,5-7-6-16,12 0 13 15,-3 3-7-15,3-5 0 16,-3 5 7-16,-6 3-14 16,-9-4 7-16,-4 10 0 15,-2-6-7-15,7 2 11 16,12 6-4-16,19-5 0 15,10 2 6-15,17 0-6 16,0-3 0-16,-12 4 0 0,-14-1-3 16,-15 0 5-16,-25 2-2 15,-6 1 0-15,-8 0 11 16,2 0-19-16,10 0 8 16,25 0 0-16,21 0-7 15,32 0 12-15,-1 0-5 16,4 0 0-16,-21 0 6 15,-18 0-13-15,-15 0 7 16,-22 0 0-16,-8 0-7 16,-11 0 15-16,-15-4-8 15,10 4 0-15,-8 0 5 16,5 0-10-16,6-3 5 0,11 3 0 16,-2 0-7-1,2 0 20-15,-12 0-13 0,-19 0 0 16,-17 0 6-16,-10 0-13 15,-12 0 7-15,-3 0 0 16,-2 0-5-16,-4 0 10 16,-11 0-5-16,-4 0 0 15,0 0 6-15,-18 0-10 16,-4 0 4-16,-5 0 0 16,0 0-6-16,0 0 13 15,0 0-7-15,0 0 0 16,0 0 9-16,0 0-16 15,0 0 7-15,0 0 0 16,0 0-7-16,0 0 15 16,0-8-8-16,-5-3 0 0,-9-3 2 15,-8 0-4 1,0-2 2-16,-10 0 0 0,1-4-7 16,-5 0 8-16,4 2-1 15,3 4 0-15,2 2 5 16,15 7-8-16,2 3 3 15,6-4 0-15,4 6-4 16,0-3 6-16,0 3-2 16,0 0 0-16,0 0 5 15,0 0-14-15,0 0 9 16,0 0 0-16,0 0-8 16,0 0 13-16,0 0-5 0,0 0 0 15,0 0 0 1,0 0-5-16,26 3 5 0,15 14 0 15,6 5-3-15,16 2 7 16,5 7-4-16,4 2 0 16,-9 0 10-16,-9 3-17 15,-18-4 7-15,-9 2 0 16,-13-2-7-16,-14 1 6 16,0 2-1-16,-72 7 2 15,-64 2-59-15,-41-5-197 16,-27 0-268-16</inkml:trace>
  <inkml:trace contextRef="#ctx0" brushRef="#br0" timeOffset="10704">711 456 225 0,'0'0'244'0,"0"0"-102"16,0 0 9-16,0 0-45 16,0 0-1-16,0 0-17 15,12-41-18-15,-12 41 18 16,0-3-38-16,5 3-5 16,-5 0 3-16,0 0-48 15,0 0 22-15,0 0-22 16,0 0 12-16,0 0-11 15,0 0-1-15,0 0 0 16,0 0 4-16,0 6 6 16,-32 7-10-16,-9 6 11 0,-17 7-7 15,-1 1 8 1,-9 0-12-16,0 3 0 0,1 1 0 16,3-3 12-16,18-7-12 15,10-4 0-15,14-4 7 16,12-7-15-16,10-3 8 15,0 0 0-15,0-3-4 16,0 0 15-16,0 3-11 16,0-2 0-16,32 3 4 15,41-4 4-15,21 3-8 16,6 2 2-16,-1-2 2 16,6 2 7-16,-11 4-11 0,-6 5 0 15,-20 2-99-15,-47 3-103 16,-21 6-290-16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8T11:54:44.42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16509 9966 675 0,'0'0'240'0,"0"0"-101"16,0 0 16-16,0 0-21 15,0 0-74-15,0 0 1 16,-73-46-34-16,73 46-21 16,0 0 2-16,0-4-8 15,36 2 0-15,27 2 2 16,10-3 3-16,17 3 8 16,-8 0-13-16,3 0 4 0,-12 0-9 15,-22 0 5-15,-19-3 0 16,-20 3-1-16,-12 0 16 15,0-2-12-15,0-2-3 16,0-7 7-16,-17 1-13 16,-20-7 6-16,-4 0 0 15,-7 2 1-15,11 0 11 16,6 6-7-16,6-1-5 16,4 2 5-16,16 5-6 15,5 3 1-15,0-3 0 16,0 3 1-16,0 0 2 15,14 0-6-15,54 20-1 16,32 4 4-16,9 7-4 0,2-1 4 16,-11 3 0-1,-27 0-1-15,-27 3 11 0,-24 2-10 16,-22 12 0-16,-59 5-23 16,-81 10-73-16,-28-1-291 15</inkml:trace>
  <inkml:trace contextRef="#ctx0" brushRef="#br0" timeOffset="-2245">13382 9823 621 0,'0'0'223'15,"0"0"-61"-15,0 0-30 16,0 0 35-16,0 0-58 16,0 0-42-16,0 0 13 15,-27-102-53-15,27 102 16 16,0 0-13-16,0 0-29 15,0 0 24-15,0 0-25 16,0 0 0-16,0 0-7 16,0 3-1-16,0 22 8 15,0 5 0-15,0 8 5 16,0 1-3-16,0-1-2 16,17-2 0-16,19-5-6 0,6-7 8 15,-1-8-2 1,7-7 0-16,-6-6-4 0,-6-3 2 15,-9 0 2-15,-8 0 0 16,3 0 5-16,0-26 9 16,-3-4-14-16,3 3 8 15,-12 5-1-15,-5 5 13 16,-5 7-7-16,0 5-7 16,0 1 19-16,0 4-19 15,0 0 0-15,0 0-6 16,0 0-9-16,0 0 0 15,0 25-1-15,0 8 10 16,0 8 0-16,0 4 10 16,0 1-10-16,0 1 0 0,0 1-29 15,0-8 2-15,0-1-60 16,0-9-29-16,12-4-21 16,17-6-72-16,19-11-40 15,20-9-75-15</inkml:trace>
  <inkml:trace contextRef="#ctx0" brushRef="#br0" timeOffset="-2043">14364 10219 340 0,'0'0'280'0,"0"0"-120"16,0 0-7-16,0 0-13 0,0 0-35 16,0 0-24-1,0-22-40-15,0 22-39 0,-5 16 17 16,-21 15-15-16,-11-1 2 15,-9 3-1-15,-2 3-5 16,2-3-33-16,4-4-128 16,16-4-85-16,9-8-217 15</inkml:trace>
  <inkml:trace contextRef="#ctx0" brushRef="#br0" timeOffset="-1650">14735 9864 339 0,'0'0'452'0,"0"0"-304"16,0 0-27-16,0 0 22 16,0 0-46-16,0 0-77 15,22-47-5-15,19 45-8 16,18-1-7-16,-4 0 21 15,4 2-19-15,-18-3 30 16,-10 4-2-16,-9 0-25 16,-7 0 26-16,-8 0-28 15,-7 0 4-15,0 0-7 16,0 0 11-16,0 8-11 16,0 14 17-16,0 6-3 0,0 4 28 15,0 10-39 1,-7-4 6-16,2 4-5 0,0-4 8 15,5-5-12-15,-5 0 0 16,0-6-4-16,5-4 3 16,0-7-71-16,0-3-59 15,0-4-54-15,0-9-130 16,32 0-203-16</inkml:trace>
  <inkml:trace contextRef="#ctx0" brushRef="#br0" timeOffset="-1367">15458 9422 677 0,'0'0'196'16,"0"0"-27"-16,0 0-1 15,0 0-58-15,0 0-63 16,0 0-40-16,-5-3-7 15,52 55 19-15,16 9-12 16,5 4 47-16,-18 4-39 16,4-2-2-16,-18 1 4 15,-26-2-5-15,-10 0-12 16,0-6 0-16,-68-1-19 0,-46-2-21 16,-39 0-142-1,-2-4-134-15,-3-4-526 0</inkml:trace>
  <inkml:trace contextRef="#ctx0" brushRef="#br0" timeOffset="-759">12916 9504 576 0,'0'0'235'0,"0"0"-33"15,0 0-61-15,0 0 30 16,0 0-69-16,0 0-27 16,-46-50-5-16,46 50-55 15,-12 0 3-15,-3 44-18 16,-16 22 0-16,-18 25 22 15,3 16-17-15,5 3 11 16,14 3 1-16,27-3-5 0,0-8-9 16,32-3-3-1,57-14-7-15,47-13 2 0,41-21-63 16,44-17-67-16,29-20-166 16,0-14-328-16</inkml:trace>
  <inkml:trace contextRef="#ctx0" brushRef="#br0" timeOffset="46126">18234 9768 804 0,'0'0'182'15,"0"0"-46"-15,0 0 62 16,0 0-51-16,0 0-58 15,0 0-20-15,0 0-47 16,0 0-4-16,-37 0 10 16,49-11-25-16,20-3 17 15,4-2-14-15,15-6-3 16,3 3 13-16,-8-1-13 16,-15 6-3-16,-9 6 13 15,-12 6-9-15,-10-1 14 16,0 3-13-16,0 0-5 0,0 0 19 15,0 0-19 1,0 0 3-16,0 0-3 0,0 0-3 16,0 8-1-16,0 17 4 15,0 13 0-15,0 1 3 16,0 4-1-16,0 4-2 16,0-5 4-16,0 2 4 15,0-7-8-15,0 0 0 16,0-5 0-16,0-1-3 15,-15-9 4-15,-2-3-1 16,-5-7 0-16,8-7-3 16,-8-2 3-16,-2-3 0 15,-15 0 0-15,2 0 8 16,-4 0 1-16,10 0-9 0,11 0 0 16,3 0 14-1,17 0-14-15,0 0 0 0,0 0 3 16,0 0-15-16,0 0 6 15,0 0 0-15,49 0-6 16,55-3 12-16,37-8 10 16,26-3-10-16,-4-2 1 15,-23 2-4-15,-35 3 3 16,-32 3-4-16,-42-1-15 16,-31 7-99-16,0-2-110 15,-68 2-254-15</inkml:trace>
  <inkml:trace contextRef="#ctx0" brushRef="#br1" timeOffset="-212641">12712 729 714 0,'0'0'172'16,"0"0"-31"-16,0 0 17 15,0 0-47-15,0 0 8 16,0 0-68-16,0-67-27 15,0 67 27-15,0 0-39 16,0 0 0-16,0 0-12 16,0 0-14-16,0 14 14 0,0 14-5 15,0 10 5 1,0-2 6-16,0 1-6 0,10-5 0 16,12-13 0-16,4-3 7 15,-1-8-15-15,13-8 4 16,-1 0 0-16,4 0-3 15,10-24 14-15,2-7-6 16,-7-4 1-16,3-1 9 16,-13-3-7-16,-9 1-4 15,-3 2 0-15,-12 4 2 16,-7 4 4-16,-5 3-6 16,0 9 0-16,0 7 12 0,0 7-12 15,0 2 0 1,0 0-11-16,0 0 10 0,0 0-22 15,0 2 18-15,-17 21-4 16,3 4 8-16,4 2-3 16,10 0-17-16,0-2 11 15,0 1 3-15,0-1-6 16,32-2 6-16,9-3 7 16,0 0-9-16,0-3 0 15,3-3 9-15,-20-1 0 16,-7-2-6-16,-7-5 6 15,-10 3 0-15,0-3-14 16,0 1-37-16,-46 0 17 16,-27-4-32-16,-12-5-25 15,8 0-16-15,-8 0-38 0,17 0-36 16,5-17-27-16,17-8-229 16</inkml:trace>
  <inkml:trace contextRef="#ctx0" brushRef="#br1" timeOffset="-212271">12780 379 389 0,'0'0'180'16,"0"0"-63"-16,0 0-40 16,0 0 21-16,0 0-43 15,0 0-30-15,-121-38-12 0,111 40-11 16,5 21 5-16,5 4-6 15,0 1 9-15,0-1-9 16,0 1-1-16,10-9 2 16,26-5-12-16,1-7 18 15,-1-3-8-15,-9-4 8 16,-1 0-5-16,-4 0 40 16,-12-17 30-16,0-8-19 15,-10 0 20-15,0-2-26 16,0 2-11-16,-5 3 1 15,-32 3-37-15,11 10-1 16,-1 4 0-16,8 5-28 16,-3 0-8-16,12 11-66 0,10 19-15 15,0 4-8 1,10 6-154-16</inkml:trace>
  <inkml:trace contextRef="#ctx0" brushRef="#br1" timeOffset="-210010">18328 640 555 0,'0'0'197'0,"0"0"-1"15,0 0-64-15,0 0 18 16,0 0-53-16,0 0-21 16,-155-139-14-16,123 130-34 15,6 3 14-15,-1 6-36 16,0 0-2-16,1 0-8 16,1 25 6-16,-11 16-2 15,0 6 0-15,9 3 7 0,10-1-18 16,17-5 10-16,0-6-27 15,0-13 16-15,48-8-31 16,3-12 10-16,3-5 20 16,-8 0 13-16,-10-11 5 15,-4-19-5-15,-1-3 0 16,-14-5 31-16,-7-6-2 16,0 3 3-16,-10 5-3 15,0 6-20-15,0 10 31 16,0 12-20-16,0 6-8 15,0 2-10-15,0 0-2 16,5 10-8-16,12 22 6 16,9 16 4-16,11-1-1 0,9-1-1 15,2 1-20 1,3-3-27-16,12-8-119 0,5-11-123 16,5-17-227-16</inkml:trace>
  <inkml:trace contextRef="#ctx0" brushRef="#br1" timeOffset="-210939">14616 421 554 0,'0'0'230'15,"0"0"-82"1,0 0-10-16,0 0-12 0,0 0-9 15,0 0-66-15,-80-91-30 16,80 91-21-16,0 30-10 16,0 31 10-16,-4 19 0 15,-1 13 10-15,0 6-5 16,5 3-5-16,0-15 0 16,0-19-4-16,0-20 4 15,0-21-1-15,10-16-28 16,-10-11-27-16,0 0 36 15,0-19 18-15,0-36-4 16,0-13-12-16,0-10-21 16,0 4 29-16,-15 6 8 15,-29 9 1-15,3 15-7 16,0 17 8-16,9 8 0 16,11 10-9-16,11 7 4 0,5-1 2 15,5 3-6-15,0 0-10 16,0 3 7-16,0 17-12 15,46-4-5-15,22 0 16 16,12-7-4-16,3-8 17 16,11-1 0-16,-4 0 3 15,-12-20 2-15,-15-11-2 16,-22-2 13-16,-10-3 46 16,-9-2-23-16,-12 5 13 15,-10-9 10-15,0 12-18 0,0 0 20 16,-17 11-31-16,-2 11-4 15,9 2 5-15,-2 6-32 16,7 0-4-16,-10 19-4 16,-2 33 6-16,-5 14 4 15,8 12-4-15,14-4 0 16,0 2-1-16,0-4 5 16,0-3-4-16,31-17 0 15,1-13 3-15,-10-12-8 16,-3-19-14-16,-2-8-6 15,-7 0 24-15,12 0 1 16,-3-27 5-16,8-12-2 16,4-6 4-16,-4-3-4 15,-8 4-3-15,-6 14 0 16,-9 11 0-16,-4 9 5 0,5 10-5 16,-5 0 0-16,15 0-16 15,7 0 16-15,4 20-13 16,6 6 13-16,9 1-7 15,-4-3-10-15,-1-4 0 16,0-1 11-16,-9-8-20 16,0-3 23-16,-8-8-15 15,-2 0 18-15,-2 0-4 16,2-8 9-16,2-19 0 16,3-4 4-16,-12 1-8 0,-3-4 30 15,-7 4-13 1,0 6 8-16,0 4 1 0,0 13-26 15,0 3 15-15,0 4-16 16,0 0 0-16,0 0-5 16,5 16-16-16,14 15 21 15,8 7-6-15,4-1-3 16,6-4-18-16,4-2 4 16,3-10-18-16,-8-8 27 15,-12-5-10-15,-2-8 17 16,-5 0-6-16,-2 0 20 15,11-21-7-15,-6-12 3 16,6-11 4-16,-4-1 17 16,-17 5-7-16,-5 1-3 15,0 9 21-15,0 5-21 0,0 9 15 16,-31 2-13-16,9 11-11 16,2 1-10-16,-2 2 0 15,13 0-3-15,4 0 4 16,0 10 5-16,5 15-1 15,0 8 0-15,0 6-11 16,19-2 5-16,13 5-4 16,9-6 2-16,-4 0 8 15,6-3-22-15,-11-3 11 16,-13-2 7-16,8-6-9 16,-17-9 10-16,2-4 3 15,-7-4-3-15,-5-2-8 0,0 0 6 16,-22-3-37-1,-51 0 10-15,-22 0-63 0,-14 0-27 16,-12 0-68-16,12-20-103 16</inkml:trace>
  <inkml:trace contextRef="#ctx0" brushRef="#br1" timeOffset="-210579">15526 211 397 0,'0'0'288'0,"0"0"-177"0,0 0 2 15,0 0-51-15,0 0-58 16,0 0 18-16,-162 55-22 16,120-10 6-16,21 1-5 15,21 1 1-15,0-9-2 16,21-4 0-16,30-18 4 15,-2-7-1-15,-13-9-2 16,-11 0 2-16,-8 0 36 16,-13-18 33-16,-4-9 27 15,0-3-14-15,0-6-40 16,0 1 9-16,-9 4-34 16,-18 1-18-16,0 7 6 0,1 10-8 15,6 1-9 1,3 12-73-16,3 0-116 0,14 29-44 15,0 9-169-15</inkml:trace>
  <inkml:trace contextRef="#ctx0" brushRef="#br1" timeOffset="-209291">19386 511 669 0,'0'0'321'16,"0"0"-161"-16,0 0-6 0,0 0 2 15,0 0-85-15,0 0-44 16,-44-58-26-16,44 72-1 15,0 22 0-15,0 13 0 16,0 4 6-16,12-1-5 16,-2 0-1-16,-5-8 0 15,5-5-4-15,2-12 10 16,-7-11-6-16,-1-10 0 16,1-6 8-16,-5 0-4 15,0 0 3-15,0-16 2 16,0-21 17-16,0-5-20 15,0-8-2-15,0-8 2 16,-9-4 1-16,-13 2-2 16,-3 3-5-16,4 2 0 15,4 14-2-15,7 10 8 16,5 12-6-16,5 11 0 0,0 5-16 16,0 3 14-16,5 0-29 15,31 6 4-15,1 24 23 16,-6 8-30-16,-9 9 28 15,-12 0 4-15,-10-1-10 16,0-4 4-16,0-6 2 16,0-10-4-16,0-11 9 15,0-7-18-15,0-8 18 16,0 0 1-16,0 0 0 16,0 0 5-16,0 0-3 15,0 0-1-15,0 0 10 0,0 0-5 16,0 0-9-16,5 0 3 15,21 6-4-15,16 11-3 16,11 2 7-16,-2 5 0 16,12 1-3-16,5 5 12 15,-10-2-9-15,0 2 0 16,-16-5 3-16,-16-1-13 16,-21 1 10-16,-5-6 0 15,0 1-9-15,-58-6 4 16,-15-9 5-16,-9-2 6 15,-3-3-4-15,7 0 6 16,15 0-8-16,10-14 0 16,16-4-2-16,32-2-98 15,5-16-45-15,32-6-282 16</inkml:trace>
  <inkml:trace contextRef="#ctx0" brushRef="#br1" timeOffset="-208831">20291 450 643 0,'0'0'236'16,"0"0"-64"-16,0 0-20 16,0 0-26-16,0 0-30 0,0 0-53 15,-190-123-7 1,144 120-12-16,3-2-20 0,11 5 16 15,13 0-20-15,-3 0 0 16,3 11-2-16,-8 16 3 16,10 9-1-16,7 2 0 15,10 7-3-15,0 1-5 16,37 1 5-16,35-1-4 16,13-7 7-16,10-6-21 15,-13-8 21-15,-4-8 0 16,-15 0 1-16,-22-4 0 15,-14-1-1-15,-22-3 0 16,-5-3-2-16,0-4-5 16,0 7 7-16,-32-1-3 15,-24 3 3-15,-28 3 29 0,-11-5-23 16,12-4 0-16,6-5-6 16,14 0 10-16,14 0-21 15,25 0 9-15,7 0-46 16,17-5-26-16,0-19-52 15,63-11-173-15,41-5-322 16</inkml:trace>
  <inkml:trace contextRef="#ctx0" brushRef="#br1" timeOffset="-208382">20645 450 653 0,'0'0'183'0,"0"0"-50"16,0 0 23-16,0 0-36 16,0 0-87-16,0 0-20 15,58-13-12-15,20 7 4 16,11-2 4-16,-6-3-3 16,-8-3-6-16,-24 6 0 15,-14 3 6-15,-16-1-6 16,-16 3 0-16,-5 1 0 15,0 2-3-15,0-3-14 16,0 0 5-16,-31 1-5 16,-1 2 17-16,5 0 9 0,8 0-9 15,2 0 0 1,-2 0 5-16,-3 8-1 0,0 8 11 16,-2 6 4-16,2 8-8 15,5 9 23-15,7 5-19 16,10 6 0-16,0-1 5 15,0 1-13-15,0-4-1 16,5-5-2-16,12-2 7 16,2-9-5-16,-2-5-6 15,-2-3 0-15,-3-9-2 16,-7-1 2-16,-5-1-9 16,0-3-141-16,0-8-176 15</inkml:trace>
  <inkml:trace contextRef="#ctx0" brushRef="#br1" timeOffset="-207689">21739 643 609 0,'0'0'147'15,"0"0"15"-15,0 0-34 16,0 0 30-16,0 0-61 16,0 0-26-16,-44-19-9 15,44 19-39-15,0 0-5 16,0 0-18-16,17 0-5 16,29 0 1-16,17 6 8 15,27-1-4-15,24 0 3 0,17-5 0 16,17 0-3-16,-12 0 0 15,-22-8 6-15,-36-5-10 16,-30 1 10-16,-21 1-6 16,-22 1 6-16,-5-7 1 15,0-5-3-15,-27 3-4 16,-31 0 3-16,0 2-1 16,7 6 0-16,9 3 1 15,6 2 9-15,9 4-9 16,10 2 3-16,8 0-6 15,4 0 4-15,5 0-10 16,0 0 6-16,0 0 0 16,0 5-5-16,19 14 5 15,30 8 0-15,19 1 0 16,4 3 7-16,13-3-5 0,3-1-1 16,-16-6-1-16,-13 2 0 15,-23-7 7-15,-24-5-7 16,-12 3 0-16,0 0-19 15,-31-1 5-15,-45-2-112 16,-11 0-122-16,-3-3-260 16</inkml:trace>
  <inkml:trace contextRef="#ctx0" brushRef="#br1" timeOffset="-206259">23282 315 659 0,'0'0'282'16,"0"0"-134"-16,0 0 17 15,0 0-39-15,0 0-24 16,0 0-27-16,-17-106-51 15,17 106-10-15,0 27-14 16,-10 23-1-16,-7 27-5 16,3 8 7-16,4 6-1 15,10 0 0-15,0-6 9 0,0-14-9 16,0-10 0-16,0-20 6 16,5-16-8-16,0-17 2 15,-1-5 0-15,-4-3 18 16,0-11-15-16,0-36 27 15,0-27 0-15,0-20-29 16,0-16 21-16,10-5-22 16,-3-3 0-16,3 13 1 15,-10 15 8-15,0 21-9 16,0 24 0-16,0 24 7 0,0 13-3 16,0 8-4-1,10 0-6-15,31 29 1 0,17 29-2 16,20 16 7-16,7 19 0 15,5 10 4-15,-3 4-14 16,3-2 10-16,-1-9 0 16,-11-19-5-16,5-20-11 15,-20-23 12-15,-10-24 0 16,10-10 4-16,-7-13-4 16,7-39 8-16,-5-26 2 15,-21-13 15-15,-28-10-16 16,-9-3 8-16,-5-2-8 15,-50 5 0-15,-8 13 0 16,9 22-2-16,18 25-3 16,9 19 0-16,22 17-5 0,5 5 4 15,0 8-49-15,0 36-64 16,0 19 7-16,22 8-147 16,29 4-138-16</inkml:trace>
  <inkml:trace contextRef="#ctx0" brushRef="#br1" timeOffset="-205883">24725 509 649 0,'0'0'196'16,"0"0"-50"-16,0 0 20 0,0 0-78 15,0 0-8 1,0 0-35-16,0-31-42 0,-7 39-3 15,-3 26-10-15,10 15 10 16,0-3 4-16,0-1 5 16,0-4-9-16,22-17 0 15,5-7 2-15,4-11-8 16,-2-6 13-16,10 0-7 16,-2-28 38-16,-1-10 19 15,-12-9 24-15,-12-2-26 16,-12-6-23-16,0 7 16 15,-58 6-41-15,-10 5 5 16,0 9-9-16,5 15 1 0,0 5-4 16,12 8 0-1,-7 0-21-15,0 19 8 0,7 21-96 16,10 16-53-16,14 8-69 16,0-2-252-16</inkml:trace>
  <inkml:trace contextRef="#ctx0" brushRef="#br1" timeOffset="-205617">22947 1174 757 0,'0'0'158'0,"0"0"-34"0,0 0 50 16,0 0-90-16,0 0-52 15,386-22 21-15,-78 0 6 16,53-3-1-16,-9-2-37 16,-39 8-21-16,-78-1 10 15,-77 9-10-15,-75 2 0 16,-52 7-4-16,-31 2-35 16,-5 0-119-16,-89 0-99 15,-47 11-144-15</inkml:trace>
  <inkml:trace contextRef="#ctx0" brushRef="#br1" timeOffset="-205408">23233 1364 404 0,'0'0'199'16,"0"0"-40"-16,0 0-6 0,0 0-50 16,0 0-1-16,0 0 31 15,444 2 16-15,-196-13-65 16,28-8-26-16,23-6-15 15,-11-4-41-15,-47 1 3 16,-50 5-5-16,-65 5-12 16,-53 6-22-16,-46 10-117 15,-27 2-157-15,-10 0-207 16</inkml:trace>
  <inkml:trace contextRef="#ctx0" brushRef="#br0" timeOffset="-164828">17712 3088 436 0,'0'0'473'0,"0"0"-399"0,0 0-23 16,0 0-1-16,0 0-30 16,0 0 10-16,-36 96 1 15,-23-52-11-15,-23 3-11 16,-8-1-1-16,-5-5-8 15,13-2-60-15,19-3-296 16</inkml:trace>
  <inkml:trace contextRef="#ctx0" brushRef="#br0" timeOffset="-164204">19379 2802 897 0,'0'0'181'16,"0"0"-101"-16,0 0 60 16,0 0-40-16,0 0-69 15,0 0-30-15,-78 60 4 16,51-7 1-16,8 2-2 15,2-3-1-15,2-5 4 0,6-11-4 16,1-9-2-16,8-13-1 16,0-8 1-16,0-4 0 15,0-2 3-15,0 0 7 16,0-8 6-16,0-31 31 16,0-13-26-16,0-11-2 15,17-8-4-15,3-4-11 16,2 7 4-16,-13 13 0 15,3 15-3-15,-12 19 5 16,0 15-3-16,0 6 3 16,5 0-11-16,10 0-9 15,11 27-14-15,11 17 23 16,16 17 3-16,-2 4-1 0,7-1-1 16,1-6-1-16,-8-8 5 15,-3-14-6-15,-12-9 1 16,-4-16-7-16,-13-9 6 15,3-2 0-15,10 0 2 16,-6-29 11-16,6-16-1 16,-8-10 1-16,-7-8 1 15,-12-5 1-15,-5 5 1 16,0 4-5-16,0 10 2 16,-5 13-4-16,-12 15-7 15,3 12-2-15,9 9-8 16,0 0-41-16,-7 22-68 0,7 28-34 15,5 10-115-15,0 3-140 16</inkml:trace>
  <inkml:trace contextRef="#ctx0" brushRef="#br0" timeOffset="-163824">20138 2983 549 0,'0'0'253'15,"0"0"-86"-15,0 0-1 16,0 0-30-16,0 0-47 16,0 0-32-16,-37-79-27 15,37 79-24-15,0 0-6 16,0 5-6-16,0 23-1 16,0 7 5-16,5-1 1 0,32-4-1 15,11-11 1-15,-2-5-1 16,0-9 2-16,-2-5 0 15,-8 0 2-15,-9 0 2 16,-7-19 14-16,-16-11-4 16,-4-7 42-16,0 2-17 15,0-3-19-15,0 5 3 16,-36 5-5-16,-5 9-12 16,4 8-6-16,6 5 2 15,-1 6-2-15,6 4-7 0,6 23-12 16,8 14-59-1,12 1-82-15,0-4-153 0,37-8-271 16</inkml:trace>
  <inkml:trace contextRef="#ctx0" brushRef="#br0" timeOffset="-163183">20849 2928 666 0,'0'0'220'15,"0"0"-75"-15,0 0 11 16,0 0-32-16,0 0-57 16,0 0-24-16,-182-85-23 15,155 85-4-15,0 0-16 16,1 25-5-16,-11 11 0 0,13 7 5 16,2 2 0-1,12-1-1-15,10-8-6 0,0-3 3 16,32-14-4-16,14-8 1 15,12-11 6-15,-7 0 1 16,-2 0 5-16,2-28 8 16,2-13 1-16,-7-8 13 15,3-9 16-15,-13-9 5 16,-21-7-11-16,-10 3-2 16,-5 2-14-16,0 12-5 15,0 15-3-15,-20 17 0 16,-2 14 2-16,13 9-8 0,9 2-7 15,0 0-1 1,-5 13-12-16,-3 34 2 0,4 16 11 16,-1 9 2-16,5 2-2 15,0 0-1-15,9-11-4 16,45-10-6-16,9-15-8 16,5-15-4-16,-5-15 5 15,0-8 8-15,-2 0 10 16,2-12 0-16,0-18 5 15,-15-5-1-15,-6-6 1 16,-16-1 2-16,-21 4-3 16,-5-1 8-16,0 12 2 15,-12 2 1-15,-12 14-4 16,-3 3-2-16,5 8-8 16,8 0-1-16,-3 0-3 0,12 25-5 15,5 7 3-15,0 3 0 16,17-4 4-16,29 0-3 15,12-6-2-15,5-3-39 16,0-9-83-16,-7-1-127 16,-3-12-118-16</inkml:trace>
  <inkml:trace contextRef="#ctx0" brushRef="#br0" timeOffset="-162798">22188 2541 736 0,'0'0'197'0,"0"0"-68"16,0 0 20-16,0 0-2 16,0 0-92-16,0 0-44 15,68-38-6-15,-15 38-4 16,-7 13-1-16,-5 18 3 15,-9 4-2-15,-20 6 0 16,-12 6 1-16,0 2-1 16,-48 1 0-16,-11-9 2 15,4-10 3-15,13-7-2 16,20-10 0-16,13-3-2 0,9-6-2 16,0 1 1-16,0 0-1 15,0-4 0-15,9 6 2 16,42-2-2-16,39-3 4 15,36-3 1-15,20 0-5 16,2 0-6-16,-24-17-169 16,-40-2-220-16,-37 0-486 15</inkml:trace>
  <inkml:trace contextRef="#ctx0" brushRef="#br0" timeOffset="-162554">22644 2284 539 0,'0'0'368'16,"0"0"-188"-16,0 0 6 15,0 0-41-15,0 0-82 16,0 0-58-16,-117-42 5 16,185 77-7-16,17 14 27 15,10 12-1-15,-13 13 3 16,-4 14-10-16,-20 5-9 15,-21 7-5-15,-33 1-1 16,-4 2-7-16,-68-2-17 16,-67-8-169-16,-42-13-314 15</inkml:trace>
  <inkml:trace contextRef="#ctx0" brushRef="#br0" timeOffset="-166373">13952 2890 85 0,'0'0'450'15,"0"0"-261"-15,0 0-21 16,0 0-22-16,0 0-20 16,0 0-22-16,-109-157-18 15,92 135-17-15,2 6-18 16,8 2-11-16,7 3-1 15,0 9-9-15,0-2-6 16,0 4-6-16,0 0-18 0,0 0-2 16,0 28-11-16,0 16 11 15,0 17 2-15,0 2 0 16,7 0 2-16,3-8-1 16,4-3-1-16,-2-10 2 15,3-15 1-15,-10-10-3 16,2-12 0-16,-7-5-1 15,0 0 1-15,0 0 2 16,0-14 14-16,0-27-8 16,0-19-7-16,0-14-1 15,0-12 2-15,0 1-2 16,0 7 1-16,0 18 3 16,0 24-3-16,0 17 0 15,5 13-1-15,-5 6-8 0,15 0 4 16,26 20-21-16,12 19 21 15,20 10 4-15,0 12 3 16,-10-1-2-16,0 2-1 16,-10-8 0-16,-2-10 0 15,-14-12-5-15,-6-13 3 16,-9-7-1-16,-12-9-1 16,-1-3 0-16,-1 0 4 15,-4-25 8-15,1-20-3 16,0-10 1-16,-5-5-1 0,0 0-2 15,0 2-2-15,0 8 1 16,0 12 0-16,0 13-2 16,-5 11-2-16,5 9-1 15,0 5-6-15,0 0-77 16,0 14-117-16,0 24-31 16,22 9-59-16,-12 3-268 15</inkml:trace>
  <inkml:trace contextRef="#ctx0" brushRef="#br0" timeOffset="-165815">14925 2898 600 0,'0'0'185'0,"0"0"-33"0,0 0-15 16,0 0-17-16,0 0-29 15,0 0-42-15,-209-91-14 16,187 91-17-16,12 0-11 16,-7 6-7-16,-2 27-9 15,7 5 9-15,7 10 1 16,5 1-1-16,0 0-7 16,0-2 5-16,36-8-4 15,18-15 6-15,-13-8-6 16,5-10 5-16,-19-6 1 15,0 0 2-15,-13-8 10 0,-2-19 4 16,-2-9-6-16,-10-5 7 16,0-7 13-16,0 2-5 15,0-1-7-15,-22 9-9 16,-2 13-9-16,-8 5 1 16,10 12-1-16,1 8-3 15,6 0-23-15,10 8-86 16,5 26-80-16,0 7-55 15,5 4-186-15</inkml:trace>
  <inkml:trace contextRef="#ctx0" brushRef="#br0" timeOffset="-165319">15337 3042 397 0,'0'0'258'0,"0"0"-79"0,0 0-21 0,0 0-20 0,0 0-37 0,-119-160-21 0,80 146-37 0,3 6-2 0,12 8-9 15,-3 0-22-15,5 0-10 0,8 17-1 16,-8 15-5-16,7 10 6 16,8 2-4-16,7-3 4 15,0-3-4-15,0-11 1 16,31-4-3-16,1-12 1 0,4-11 1 15,-4 0 2 1,-1 0 4-16,1-19 2 0,0-23 11 16,4-7-12-16,-5-13 3 15,1-6 6-15,-15-3 1 16,-12 5-1-16,-5 5-1 16,0 12 11-16,0 15-9 15,0 16 11-15,0 7-10 16,0 8 4-16,-5 3-17 15,5 0-1-15,0 31-14 16,0 26 3-16,0 17 11 16,0 8 0-16,0 1 1 15,0-9-1-15,32-7-2 16,14-16 2-16,12-17-9 16,-7-13-3-16,7-12-6 0,-7-9 12 15,-3 0 6-15,-1-22 0 16,-11-16 8-16,-9-4-1 15,-10-4-3-15,-17 4 8 16,0 9 5-16,0 6 1 16,-17 13 1-16,-3 8-3 15,13 6-8-15,2 0-8 16,0 0 0-16,5 26-16 16,0 12 15-16,0 3 0 15,10 3 1-15,34-5-3 16,11-9 2-16,4-3-11 15,13-11-51-15,8-7-76 0,8-9-141 16,6 0-70 0</inkml:trace>
  <inkml:trace contextRef="#ctx0" brushRef="#br0" timeOffset="-165069">16744 2614 572 0,'0'0'270'0,"0"0"-75"16,0 0-45-16,0 0 1 15,0 0-58-15,0 0-45 16,-82-65-30-16,82 65-18 0,0 30-11 16,0 17 11-1,0 14 6-15,0 2-2 0,0 9-3 16,0-2 0-16,9 5-1 15,6-10-8-15,7-6-218 16,4-13-241-16</inkml:trace>
  <inkml:trace contextRef="#ctx0" brushRef="#br0" timeOffset="-161615">13265 2609 505 0,'0'0'222'0,"0"0"-44"15,0 0 4-15,0 0-30 16,0 0-22-16,0 0-41 16,39-145-21-16,-39 133-10 15,0 4-10-15,0 6-6 0,0-1-13 16,0 3-9 0,0 0-9-16,0 0-1 0,0 0-8 15,0 0-2-15,0 28-1 16,-31 18 1-16,-18 23 4 15,-2 13 2-15,3 17-3 16,6 6 1-16,33-3 1 16,9-9-3-16,0-10-1 15,51-14-1-15,33-15 0 16,11-18-1-16,14-14-10 16,5-16-48-16,8-6-74 15,4-20-147-15,-7-24-184 0</inkml:trace>
  <inkml:trace contextRef="#ctx0" brushRef="#br0" timeOffset="-228982">5318 915 277 0,'0'0'206'15,"0"0"-115"-15,0 0-2 16,0 0 11-16,0 0-19 16,0 0-24-16,0 0-9 15,-58 20-5-15,58-20 17 16,0 0 1-16,0 0 3 16,0 0-10-16,0 0-10 15,5 0-12-15,16-11 5 16,11-11-22-16,4-3 2 15,1-2-7-15,-1-1 0 0,-4 6-1 16,-6 6-7-16,-11 4 1 16,-10 11 0-16,-5 1-1 15,0 0-1-15,0 0-1 16,0 0-8-16,0 0-6 16,0 15-9-16,7 21 23 15,-7 8 4-15,0 8-4 16,0 3 5-16,0 0-5 15,0-3 5-15,0-7-4 16,0-8-1-16,0-6 0 16,15-11 0-16,-11-9 0 15,-4-4 3-15,0-3-3 0,0-4 6 16,0 0-5-16,-19 0 3 16,-29 0 4-16,-3 0-7 15,2 0 4-15,18 0-5 16,11 0 0-16,8 0 0 15,12 0 2-15,0 0-2 16,0 0-1-16,0 0-5 16,27 0-9-16,41-4 7 15,26-3 1-15,20-8-6 16,8-4-26-16,-8 0-42 16,-20-2-42-16,-21 1-42 15,-20 0 15-15,-16-1-24 16,-23-4-46-16</inkml:trace>
  <inkml:trace contextRef="#ctx0" brushRef="#br0" timeOffset="-228503">5648 465 375 0,'0'0'178'15,"0"0"-64"-15,0 0 17 16,0 0-39-16,-315-6-37 16,237 39-16-16,5 3-6 15,10 7-6-15,0 10-5 0,17 2-8 16,-3 3 1-16,13 8-8 16,9 8 2-16,8 3-4 15,14 3 0-15,5 0 1 16,0-1-4-16,19-2 0 15,45-3-1-15,30-5 2 16,15-14-3-16,22-11-5 16,10-17 5-16,0-18 5 15,7-9 3-15,-12 0 1 16,-5-33 9-16,-13-8 64 16,-13-14-2-16,-16-14-1 15,-25-11-19-15,-14-19-6 16,-11-11-28-16,-19-8-5 15,-20 5-10-15,0 14-4 0,-78 17-7 16,-31 19-2-16,-34 16-4 16,-3 22 2-16,1 16 0 15,9 9 0-15,19 15-18 16,23 45-65-16,16 17-82 16,20 16-125-16,12-2-222 15</inkml:trace>
  <inkml:trace contextRef="#ctx0" brushRef="#br0" timeOffset="-228046">5223 1408 123 0,'0'0'378'0,"0"0"-231"16,0 0 24-16,0 0-38 16,0 0-26-16,0 0-40 15,5-14-35-15,-5 14-23 16,-26 33-4-16,-38 11 19 0,-28 11 16 15,-12 8 1 1,-12 9-4-16,-15 2 0 0,4 0-9 16,8 3-5-16,15-8-7 15,14-3-2-15,27-11-7 16,17-11-1-16,10-11-5 16,19-8 0-16,7-11 1 15,5-3 1-15,0-6-2 16,1-2 1-16,4-3 1 15,-8 0-1-15,8 0-2 16,-5 0-4-16,1 2-78 16,-11 9-84-16,-7 0-150 15,-4 12-213-15</inkml:trace>
  <inkml:trace contextRef="#ctx0" brushRef="#br0" timeOffset="-227639">3021 2587 429 0,'0'0'259'16,"0"0"-104"-16,0 0-30 16,0 0-32-16,0 0-47 15,0 0-26-15,126-63-7 16,-73 63 4-16,-7 0-5 15,8 0 0-15,-18 9-6 0,-9 7-6 16,-18 7-1-16,-9 3 1 16,0 5-1-16,0-2 1 15,-31 2 7-15,-18-1-1 16,3-7-1-16,0-4-5 16,19-8 1-16,18-5 4 15,1-4-2-15,8 0-2 16,0-2 2-16,0 0-3 15,0 0 0-15,44 0 3 16,24 0 11-16,27 0-14 16,-3-13 8-16,2-5-8 15,-4 9-17-15,-22-2-86 0,-12 3-57 16,-8-1-89-16,-11-2-189 16</inkml:trace>
  <inkml:trace contextRef="#ctx0" brushRef="#br0" timeOffset="-227168">3775 2260 260 0,'0'0'187'0,"0"0"-60"16,0 0 8-16,-289-146 2 15,207 127-41-15,-3 8-20 16,3 9-20-16,-3 2-24 0,-3 0-15 15,3 27-8 1,3 20-5-16,-3 10-1 0,3 13-2 16,1 9-1-16,14 3 0 15,20 9 0-15,21 0 3 16,16 2-3-16,10-2 0 16,5-3-1-16,58-5 1 15,24-14-6-15,25-6 0 16,19-16 2-16,24-17-2 15,25-13 6-15,2-17 0 16,-5 0 1-16,2-36 15 16,-24-8 32-16,-11-11 19 15,-26-3 10-15,-28-9-11 16,-22-9-6-16,-31-15-4 0,-33-17-18 16,-4-4-14-16,-36 0-16 15,-59 7-5-15,-14 20-3 16,-22 19-1-16,-5 24-5 15,-4 17-3-15,9 17 5 16,36 8-24-16,27 8-59 16,41 42-51-16,27 17-74 15,27-2-125-15</inkml:trace>
  <inkml:trace contextRef="#ctx0" brushRef="#br0" timeOffset="-226589">6296 1961 324 0,'0'0'205'0,"0"0"-40"15,0 0 5-15,0 0-25 16,0 0-18-16,0 0-30 15,-136-158-8-15,119 142-17 16,7 5-21-16,5 8-12 16,5 1-11-16,0 2-20 15,0 0-8-15,0 8-9 16,41 31 0-16,23 13 9 16,13 13 2-16,18 13 0 15,9 4 0-15,8 6-1 16,-3 3 0-16,0-3-1 0,12-11 3 15,-12-11-2-15,-4-13 0 16,-15-18-1-16,-40-11 0 16,-13-12 3-16,-32-7-2 15,-5-2-1-15,0-3 0 16,0 0 8-16,0 0-4 16,-20 0-4-16,-21 0-29 15,10 0-49-15,4-3-77 16,27 1-55-16,0-1-100 15,0 3-422-15</inkml:trace>
  <inkml:trace contextRef="#ctx0" brushRef="#br0" timeOffset="-226074">7535 2714 478 0,'0'0'233'0,"0"0"-67"16,0 0-35-16,0 0-13 16,0 0-54-16,0 0-33 15,131-88-17-15,-80 85-6 16,-2 3 1-16,-3 0-3 16,-5 0-5-16,-9 6-1 15,-11 13-2-15,-6 5-2 0,-15 4-1 16,0 5 3-1,0 0 2-15,-36 0 1 0,-6-6 0 16,6-4 5-16,4-12 0 16,15-6-4-16,8-5 4 15,9 0-5-15,0 0 8 16,0 0-1-16,0 0 15 16,0-3-1-16,0-5-13 15,22 7-9-15,-3-3-1 16,13 4 1-16,11 0-4 15,3 0 2-15,12 4 1 16,6 14 1-16,-9 1-1 16,4 6 1-16,-18 0-3 15,-14 2-5-15,-13 3 7 0,-14-2 2 16,0-3 1-16,-24-1 5 16,-44-7-7-16,-17-7 8 15,-2-6-2-15,-3-4-6 16,5 0-20-16,24-17-58 15,23-21-46-15,33-12-31 16,5-22-246-16</inkml:trace>
  <inkml:trace contextRef="#ctx0" brushRef="#br0" timeOffset="-225637">7974 2274 588 0,'0'0'173'15,"0"0"-19"-15,0 0-26 16,-330-55-17-16,236 55-39 16,-1 0-28-16,3 33-15 15,7 19-12-15,7 17-14 16,11 16 6-16,8 15 0 16,13 6 0-16,10 12 0 15,4 7-7-15,15 0 3 16,17-1-3-16,5-11-2 15,75-14-4-15,44-16 4 16,38-25 0-16,23-20-4 16,7-21 4-16,-3-17 8 15,-12 0-4-15,2-42 13 16,-19-13 46-16,-16-13 8 0,-26-10-7 16,-28-15-15-16,-32-11-7 15,-21-14-14-15,-37-6-10 16,0 3-7-16,-54 13-1 15,-55 13-4-15,-27 9-4 16,-21 15-2-16,-20 18-2 16,-8 20-5-16,-2 25-15 15,15 8-25-15,15 19-43 16,26 32-76-16,36 20-101 16,17 8-251-16</inkml:trace>
  <inkml:trace contextRef="#ctx0" brushRef="#br0" timeOffset="-224887">2970 3308 620 0,'0'0'208'16,"0"0"-61"-16,0 0 29 16,0 0-33-16,0 0-40 15,0 0-49-15,-17-13-20 16,-3 18-12-16,-11 25-5 15,-10 16-4-15,-18 15 3 16,-18 8 2-16,-8 14 0 16,-20 4-1-16,-16 7-4 0,-10 2-1 15,3-5-3 1,6-14-4-16,18-8-1 0,24-11 1 16,34-12-2-16,19-15-3 15,22-9 1-15,5-12 0 16,0-4 0-16,0-6 0 15,0 0 1-15,0 0 1 16,0 0-2-16,0 0 5 16,-5 0-5-16,-4 0-1 15,-8 0-14-15,-3 0-66 16,-11 0-69-16,-6 19-137 16,-11 6-189-16</inkml:trace>
  <inkml:trace contextRef="#ctx0" brushRef="#br0" timeOffset="-224325">903 4600 637 0,'0'0'209'0,"0"0"-58"15,0 0 13-15,0 0-35 16,0 0-44-16,0 0-26 15,-20-116-19-15,20 116-19 16,0 0-7-16,0 0-11 0,0 0-3 16,0 0-16-1,0 21 4-15,0 9 12 16,0 5 4-16,0-1-1 0,0-4 0 16,0-3-3-16,0-8-5 15,10-3-15-15,17-7-5 16,-1-4 1-16,4 1 8 15,8-6 8-15,-6 3-2 16,-3-3 7-16,10 0 3 16,-3 0 0-16,-4 0 3 15,4 0-3-15,-4-5 0 16,-8-7 0-16,-2-1 0 16,-8 2 4-16,-6-1 5 15,-8 1 19-15,0-2 10 16,0-2-3-16,0 5-8 0,0 4-1 15,-12 1-7-15,2 5-3 16,0-2-7-16,10 2 3 16,0 0-12-16,0 0 0 15,0 0-12-15,0 27 6 16,0 12 6-16,0-1 2 16,0 6-2-16,0-3 0 15,0-1-4-15,0-3-78 16,0-7-29-16,0-8-51 15,0-14-52-15,5-8-77 16,5 0-221-16</inkml:trace>
  <inkml:trace contextRef="#ctx0" brushRef="#br0" timeOffset="-223884">1160 4158 496 0,'0'0'169'0,"0"0"-71"15,-325-99 41-15,242 81-13 16,11 6-14-16,13 6-57 16,18 6-25-16,5 0-3 15,4 11-16-15,-4 33-8 16,-3 25-1-16,-2 22 2 16,9 19 4-16,6 8-4 15,16 3 6-15,10-6 0 16,0-10-4-16,17-6-4 15,39-8 0-15,29-6 0 0,9-13-1 16,20-12-1-16,12-19-6 16,0-16 2-16,-2-14 4 15,7-11 2-15,5 0 1 16,0-38 5-16,-10-12 3 16,-22-11 5-16,-26-5 50 15,-20-9 18-15,-26-9-23 16,-15-15-16-16,-17-14-21 15,0-13-9-15,-63-7-12 16,-32 9-2-16,-21 23-2 16,-8 27 1-16,-17 24-16 15,3 25-16-15,29 23-19 0,21 2-32 16,45 22-57-16,43 30-83 16,0 14-106-16</inkml:trace>
  <inkml:trace contextRef="#ctx0" brushRef="#br0" timeOffset="-222967">4372 4427 521 0,'0'0'293'0,"0"0"-145"16,0 0 27-16,0 0-26 15,0 0-37-15,0 0-57 16,10-52-14-16,-10 52-20 16,0 0-10-16,0 0-5 15,0 0-6-15,0 5-8 0,0 20 7 16,0 12 1-16,0 1 2 16,0-5-1-16,0-1-1 15,0-4 1-15,14-1-1 16,18-4 1-16,-1 1-1 15,10-5 0-15,3 4 0 16,-3-4 1-16,-4-3 1 16,-11-2-2-16,-6 0 1 15,-3-3 1-15,-12 0-2 16,-5-3 0-16,0 3 0 16,-5 0-3-16,-68 5-4 15,-39 1-31-15,-23 0-97 16,-6-4-50-16,27-10-57 0,34-3-102 15</inkml:trace>
  <inkml:trace contextRef="#ctx0" brushRef="#br0" timeOffset="-222781">4187 4450 566 0,'0'0'218'16,"0"0"-106"-16,0 0-15 15,0 0-31-15,0 0-39 16,267-42-9-16,-189 42-6 16,-3 0-9-16,-2 0-3 15,-5 14-81-15,-17 6-197 16</inkml:trace>
  <inkml:trace contextRef="#ctx0" brushRef="#br0" timeOffset="-222306">4607 4207 567 0,'0'0'220'0,"0"0"-92"16,0 0 4-16,-303-127 3 15,208 112-69-15,1 11-46 16,-11 4-14-16,1 0-5 15,0 31-1-15,14 16 0 0,12 13 0 16,15 14-1-16,20 12 1 16,18 13 0-16,4-1 4 15,16 1-3-15,5-2-1 16,0-1 3-16,68 0-3 16,36-2 0-16,32-11-1 15,17-18-5-15,2-21 3 16,3-19 2-16,-8-19 1 15,-2-6 12-15,-7-23-7 16,4-29 29-16,-2-16 40 16,-19-10-1-16,-12-3-16 15,-30-8-11-15,-24-4-10 0,-21-10-5 16,-28-12-8-16,-9-6-8 16,-41 0-6-16,-68 11-6 15,-49 19-3-15,-45 25-3 16,-33 22-5-16,11 23 0 15,26 18-4-15,63 3-33 16,58 33-57-16,56 24-90 16,22 21-152-16</inkml:trace>
  <inkml:trace contextRef="#ctx0" brushRef="#br0" timeOffset="-221612">7703 3696 552 0,'0'0'246'0,"0"0"-84"16,0 0 9-16,0 0-23 16,0 0-36-16,0 0-45 15,0 0-28-15,-32-77-26 16,27 77-13-16,-12 19-8 16,-14 28 8-16,-6 14 4 15,1 7 3-15,4 1 1 16,-9 5-6-16,-7 3 3 15,6-3-2-15,-4-2 0 16,15-12 0-16,9-13-3 0,12-14 2 16,10-11-1-1,0-14 0-15,0-5 0 0,0-3-1 16,0 0-8-16,0 6-35 16,-14 2-58-16,-8 5-84 15,-10 12-54-15,1 0-158 16</inkml:trace>
  <inkml:trace contextRef="#ctx0" brushRef="#br0" timeOffset="-221167">7028 4627 567 0,'0'0'213'0,"0"0"-62"15,0 0 20-15,0 0-26 16,0 0-40-16,0 0-32 16,-31-73-29-16,19 70-11 15,7 3-12-15,-5 0-16 16,0 0-5-16,-7 22-4 16,-2 20 4-16,2 4 0 15,-5 12 1-15,8 8-1 16,9-3 0-16,5 3 2 15,0-6-2-15,5-6 0 16,36-17-16-16,7-9-5 16,-2-14 5-16,0-9 8 15,-7-5 2-15,-2 0 6 0,-13 0 7 16,-2-17-3-16,-13-8 4 16,-4-1 11-16,3-2 2 15,-8-3-2-15,0 5-10 16,0 6-5-16,-37 0-4 15,-16 10-2-15,7 7-16 16,-3 3-26-16,13 0-67 16,9 13-108-16,17 4-129 15,10-9-329-15</inkml:trace>
  <inkml:trace contextRef="#ctx0" brushRef="#br0" timeOffset="-220650">7220 4459 604 0,'0'0'168'16,"0"0"-20"-16,0 0-1 16,-296-142-25-16,233 126-39 15,0 5-27-15,5 11-24 16,7 0-16-16,-12 5-12 15,-1 40 0-15,-3 18-6 16,-6 14 2-16,5 13-2 0,5 6 2 16,9 3 6-1,13 9-5-15,14 3 3 16,18-5-4-16,9-4-1 0,5-5 1 16,63-13 1-16,26-13-1 15,6-18-9-15,4-22 3 16,5-18 6-16,8-13 5 15,-8 0-2-15,5-5 4 16,2-26-3-16,-2-7 8 16,-10-9 34-16,-4-10 14 15,-10-13-6-15,-18-6-13 16,-18-12-1-16,-18-6-8 16,-26-5-8-16,-10-8-9 15,0-1-6-15,-58-2-6 16,-25 9 0-16,-11 16-2 0,-6 21-1 15,-9 25-7-15,10 23 4 16,9 16-8-16,17 0-2 16,5 44-36-16,15 20-57 15,16 12-70-15,18-2-123 16,7-4-189-16</inkml:trace>
  <inkml:trace contextRef="#ctx0" brushRef="#br0" timeOffset="-219992">8663 3446 482 0,'0'0'315'16,"0"0"-166"-16,0 0-1 15,0 0-1-15,0 0-38 16,0 0-54-16,-172-66-24 16,172 66-30-16,0 13 2 15,53 25-3-15,20 21 9 0,10 8 0 16,11 6 6-16,6 7 2 16,-1-4 7-16,-4 2-12 15,-5-10-1-15,-13-7-3 16,-9-6 1-16,-14-14-4 15,-18-10 1-15,-12-12-1 16,-7-11-2-16,-12-3 0 16,-5-2-2-16,5-3 2 15,-5 0 6-15,0 0-2 16,0 0-3-16,0 0-4 16,0 0-21-16,0 0-80 15,0 11-142-15,0 8-253 16</inkml:trace>
  <inkml:trace contextRef="#ctx0" brushRef="#br0" timeOffset="-219542">9726 4537 701 0,'0'0'177'0,"0"0"-89"16,0 0 44-16,0 0-22 0,0 0-44 15,0 0-38 1,-63-30-20-16,63 30-8 0,17 0 0 16,19 0 7-16,1 0-4 15,9 0 2-15,-5 0-3 16,7 0 0-16,-11 0-1 15,-6 0 1-15,-4 0-1 16,-17 0 3-16,-5 0 6 16,-5 0-2-16,0 0-5 15,0 11-1-15,0 8 1 16,0 12 1-16,0 5 0 16,0-4 5-16,0 6-2 15,-5 2-5-15,0-10 1 0,5 3 3 16,0-6-5-1,0-2-1-15,0-3 0 16,0-11-2-16,0 0 0 0,0-5-71 16,0-6-104-16,0 0-60 15,0 0-152-15</inkml:trace>
  <inkml:trace contextRef="#ctx0" brushRef="#br0" timeOffset="-219359">9820 4788 389 0,'0'0'248'0,"0"0"-92"16,0 0-13-16,0 0-45 15,0 0-39-15,0 0-40 0,100-39 9 16,-27 34-12-16,21-4-5 16,6 3-11-16,-1-2-16 15,-11 1-161-15,-25-2-243 16</inkml:trace>
  <inkml:trace contextRef="#ctx0" brushRef="#br0" timeOffset="-218873">10170 4415 448 0,'0'0'211'0,"0"0"-77"16,0 0 8-16,-282-134-19 0,214 113-15 15,10 10-41-15,-5 5-10 16,12 6-24-16,-7 0-17 16,5 19-13-16,2 24-1 15,2 13-2-15,8 10 5 16,5 3-1-16,4 8-2 16,5-6 2-16,13 6-4 15,14-5 3-15,0-1-3 16,0 9 1-16,46-3-1 15,29 1 0-15,12-14 0 16,13-13 1-16,9-16 4 16,7-18-2-16,15-15 12 15,10-2 9-15,5-21 35 0,-6-21-6 16,-1-5-12-16,-35-4-5 16,-22-2 3-16,-23-4 4 15,-18-10-9-15,-19-5-5 16,-22-7-7-16,0-14-3 15,-22-6-7-15,-56 2-10 16,-21 10 3-16,-27 9-4 16,-15 26-1-16,-7 19-5 15,2 23-1-15,6 10 1 16,18 8-26-16,23 41-47 16,21 17-56-16,20 6-160 15,22-1-343-15</inkml:trace>
  <inkml:trace contextRef="#ctx0" brushRef="#br0" timeOffset="-150257">3722 3209 706 0,'0'0'155'0,"0"0"-46"0,0 0 30 15,0 0-16-15,0 0-63 16,0 0 32-16,0-36-32 15,0 36-36-15,0 0 32 16,5 0-55-16,2 0 4 16,-2 0-5-16,14 14 9 15,13 8-9-15,4 11 0 16,13 8 5-16,1 9-1 16,-1 2 2-16,-3 9-6 15,-5-4 10-15,-4 4 6 16,2-4-10-16,-3-7-6 15,-5-3 3-15,-6-9-6 16,1-2 4-16,1-3-1 0,-5-8 0 16,-3-3 20-16,-9-6-20 15,2-5 0-15,-7-4 2 16,-5-7-3-16,0 0 2 16,0 0-1-16,0 1 0 15,0-1 19-15,0 0-11 16,0 4-8-16,0-4 2 15,0 0-4-15,0 0 4 16,0 0-2-16,0 0 6 16,0 0 11-16,0 0-12 15,0 0-5-15,0 0 7 16,0-4-21-16,0-9-26 0,0-6-113 16,0 4-269-16</inkml:trace>
  <inkml:trace contextRef="#ctx0" brushRef="#br0" timeOffset="-142435">13736 4015 479 0,'0'0'233'16,"0"0"-42"-16,0 0-27 0,0 0-16 16,0 0-47-16,0 0-11 15,44-94-27-15,-44 92-24 16,0 2 14-16,0 0-36 16,0 0-7-16,0 0-10 15,0 16-12-15,0 23 9 16,0 10 1-16,0 6 4 15,-27 3 0-15,-10-6-2 16,6-2 0-16,-1-8 0 16,11-16 9-16,11-7-9 15,5-10 0-15,5-7 0 0,0-2-8 16,0 0 7 0,0 0 1-16,5 0-3 0,26 0 3 15,23 0 0-15,6-5 0 16,8-4 2-16,8 4-11 15,-9 3 6-15,-6-4 3 16,-8 2-3-16,-11 0 0 16,-11 1 3-16,-14 0 0 15,-7 1 1-15,-5-6 3 16,0-1-4-16,-5-2 0 16,5-3 6-16,-5 3 2 15,0 1-1-15,0-2 4 16,0 7-9-16,0-1 20 15,0 4-21-15,0 2 2 0,0 0 3 16,0 0-2-16,0 0-7 16,0 0 3-16,0 5-9 15,0 21 7-15,-15 0 2 16,0 10 0-16,3-6-5 16,3 6 14-16,-1 3-9 15,3 0 0-15,2-1 3 16,-5 0-12-16,5-5 5 15,0 1-54-15,0-8-38 16,-2-1-114-16,-3-6-131 16,1 0-271-16</inkml:trace>
  <inkml:trace contextRef="#ctx0" brushRef="#br0" timeOffset="-142184">14512 4655 434 0,'0'0'277'0,"0"0"-135"15,0 0-9-15,0 0 10 16,0 0-63-16,0 0-49 16,0 0-4-16,0 19 11 15,-17 3-21-15,-5 1 12 16,-14 2-27-16,-5 2-2 0,-10 1 0 15,-7-1-4-15,-6 1-114 16,11-7-103-16,17-1-120 16</inkml:trace>
  <inkml:trace contextRef="#ctx0" brushRef="#br0" timeOffset="-141700">14929 4359 549 0,'0'0'236'0,"0"0"-60"16,0 0-33-16,0 0-15 16,0 0-38-16,0 0-29 0,0-58 0 15,0 58-36 1,0 0-4-16,0 0 1 0,0 0-17 15,0 0-4-15,0 0-1 16,0 0-1-16,0 0-2 16,0 11 3-16,0 5 0 15,0 1-1-15,5-1 8 16,12 3-7-16,8 4 0 16,6-4 1-16,5 5 1 15,8-4-2-15,-7-2 0 16,-1-1 0-16,-5 3 7 15,-11-1-7-15,-3-3 0 0,-7 1 0 16,-10-1-5-16,0-1 5 16,0-2 0-16,0 1-5 15,-15-1 3-15,-34 2 2 16,-1-4 3-16,-18-3 0 16,5-6 5-16,4-2-8 15,13 0-37-15,15 0-28 16,9 0-39-16,22-8-2 15,0-20-42-15,31-10-110 16,23-6-78-16</inkml:trace>
  <inkml:trace contextRef="#ctx0" brushRef="#br0" timeOffset="-141642">14929 4359 333 0</inkml:trace>
  <inkml:trace contextRef="#ctx0" brushRef="#br0" timeOffset="-141535">14929 4359 333 0,'64'-58'215'0,"-64"37"-53"0,0 6 10 0,0 3-32 16,0 5-29-16,0 4-38 15,19-2-51-15,20 3 2 16,7-4-24-16,17 2 0 16,5 4 0-16,0 0-89 15,-5 0-114-15,5 0-135 16</inkml:trace>
  <inkml:trace contextRef="#ctx0" brushRef="#br0" timeOffset="-141244">15604 3866 495 0,'0'0'298'0,"0"0"-123"0,0 0 3 16,0 0-23-16,0 0-37 16,0 0-52-16,-136-46-13 15,136 46-47-15,0 8-3 16,22 20-1-16,19 10-2 15,5 16 28-15,12 10-22 16,5 16 1-16,10 3 5 16,5 4-4-16,-15-1-5 15,-10-15-3-15,-38-6 3 0,-15-9-8 16,-10-4 2 0,-89-5-27-16,-47 0-46 0,-38-4-163 15,-10-3-151-15</inkml:trace>
  <inkml:trace contextRef="#ctx0" brushRef="#br0" timeOffset="-140642">13098 3820 579 0,'0'0'202'0,"0"0"-32"16,0 0-16-16,0 0-18 16,0 0-50-16,0 0 0 15,7-28-41-15,-7 28-9 16,0 0-21-16,0 0-4 16,0 36-11-16,-36 19 15 15,-3 13-14-15,-2 21 29 16,14 12-19-16,8 7-6 0,19-1 9 15,0-9-6-15,0-9-7 16,51-7-1-16,7-16 5 16,10-8-11-16,4-8 6 15,13-17-46-15,15-14-60 16,36-16-172-16,31-3-296 16</inkml:trace>
  <inkml:trace contextRef="#ctx0" brushRef="#br0" timeOffset="-139758">16463 4287 507 0,'0'0'193'16,"0"0"-47"-16,0 0-28 0,0 0 8 16,0 0-31-16,0 0-26 15,-49-34 0-15,49 34-34 16,0-2-14-16,10 2-21 15,29 0 5-15,12 0 13 16,7 0-15-16,0 0-3 16,3 0 2-16,-8 0 3 15,-7 0-5-15,3 0 0 16,-8-5 5-16,-14-1 2 16,-13 2-1-16,-9-2-5 15,-5 0 37-15,0 3-22 16,0-5 19-16,0 0-24 0,0-3 0 15,-10-3-11 1,-16 3 0-16,-11-3 0 0,6 0 5 16,-6 3-1-16,11 3-4 15,1 0 2-15,13 2 8 16,7 1-8-16,5 2-2 16,0 3 0-16,0 0-5 15,0 0 2-15,0 0-1 16,27 16 1-16,26 15 3 15,20 2 2-15,0-6-2 16,5 2 0-16,-11-8 6 16,-8-2 3-16,-23-2-8 15,-14-4-1-15,-22 1 1 0,0 8-8 16,-44 6-43 0,-70 7-189-16,-22 4-262 0</inkml:trace>
  <inkml:trace contextRef="#ctx0" brushRef="#br0" timeOffset="-91538">17906 4065 569 0,'0'0'153'0,"0"0"9"16,0 0-33-16,0 0-22 16,0 0 2-16,0 0-57 15,56-146-22-15,-39 133 18 16,2 3-18-16,3 10-10 16,5 0-13-16,-1 0 3 0,4 0-20 15,1 25 9-15,-9 8-15 16,-5 12 10-16,-17 12 6 15,0 9 0-15,-22 11 0 16,-36 0 9-16,-10-5-7 16,-5-12-2-16,10-22 0 15,17-18-7-15,2-15 12 16,20-5-5-16,-3 0 23 16,6-17-22-16,11-10 27 15,5-5-8-15,5-4-5 16,0-1 12-16,0 8-24 15,0 9 5-15,0 12-1 16,0 5 1-16,0 3-9 16,0 0 1-16,27 3-17 0,9 19 10 15,5 11 0-15,10 0 7 16,3 3-2-16,9 0 12 16,5-3-10-16,4-9 0 15,-9-5 0-15,-9-7 2 16,-8-10 3-16,-5-2-3 15,0 0 1-15,3-10 6 16,2-24 2-16,-5-2-11 16,-4-13-6-16,-11-3-73 15,-13-9-250-15,-13-2-621 16</inkml:trace>
  <inkml:trace contextRef="#ctx0" brushRef="#br0" timeOffset="-87213">13821 5732 651 0,'0'0'211'0,"0"0"-36"15,0 0-8-15,0 0-41 16,0 0-18-16,0 0-45 15,0 0-7-15,-54-73 10 16,54 73-48-16,0 0 17 16,0 0-28-16,0 0-2 15,0 0 0-15,0 0-5 16,0 0 0-16,0 4 0 0,0 9 4 16,0 4-4-16,0 10 0 15,-19 5 3-15,-13 10 0 16,-4 2-2-16,-8-3-1 15,8-7 0-15,17-13 9 16,14-7-11-16,5-11 2 16,0-3 0-16,0 0-5 15,0 0 5-15,0 0 0 16,0 0-2-16,31 2 8 16,20-2-6-16,17 0 0 15,0 0 1-15,-5 0-10 16,5 0 13-16,0 0-4 15,-5-5 0-15,-10-3 10 16,-16-3-11-16,-13 3 1 0,-12 2 0 16,-7 1 4-16,-5-1-4 15,0 4 0-15,0-4 10 16,0 3 4-16,0-4-6 16,0 6-3-16,0 1-1 15,0 0 8-15,0 0-11 16,0 0-1-16,0 0 0 15,0 0 11-15,0 0-18 16,0 0 7-16,-5 0-5 16,-12 19-3-16,-9 14 8 0,1 3 0 15,8-1-2 1,3 1 4-16,2 1-2 0,2-2 0 16,0-3-12-16,-7 2 10 15,3-1-68-15,-13-3-38 16,0-5-78-16,3-4-148 15,2-4-144-15</inkml:trace>
  <inkml:trace contextRef="#ctx0" brushRef="#br0" timeOffset="-86964">14238 6272 448 0,'0'0'290'15,"0"0"-88"-15,0 0-25 0,0 0-64 16,0 0-40-16,0 0-40 16,17-13-11-16,-17 13-14 15,0 0 3-15,0 19-11 16,0 6 6-16,-17-1 0 16,-24 7 2-16,-10 2-8 15,-7 3 0-15,-5 2-59 16,9-6-109-16,13-1-70 15,14-6-207-15</inkml:trace>
  <inkml:trace contextRef="#ctx0" brushRef="#br0" timeOffset="-85585">13229 5676 414 0,'0'0'218'15,"0"0"-15"-15,0 0-24 16,0 0-38-16,0 0-24 0,0 0-9 16,48-99-46-16,-48 99 17 15,0 0-33-15,0 0-22 16,0 0 0-16,0 0-20 15,0 6-4-15,0 29 0 16,-21 17 0-16,-16 17 4 16,-4 8-4-16,0 9 0 15,19 1 5-15,12-1 6 16,10-4-11-16,15-2 0 16,48 1 9-16,14-11-11 15,8-6 2-15,10-15-22 16,19-11-42-16,31-15-121 15,23-15-104-15,21-8-231 0</inkml:trace>
  <inkml:trace contextRef="#ctx0" brushRef="#br0" timeOffset="-86485">14883 5898 623 0,'0'0'261'0,"0"0"-93"15,0 0 0-15,0 0-38 16,0 0-63-16,0 0 15 16,0-80-55-16,0 80-9 15,0 0-18-15,0 0-1 16,0 9-8-16,0 19 9 0,-7 3 0 15,-12 12 9-15,-3 1-9 16,2 3 0-16,3 2-3 16,13 0 10-16,4 4-7 15,0-4 0-15,0-5 3 16,36-11-2-16,10-8-1 16,12-16 0-16,-4-9 0 15,-8 0 8-15,-10 0-4 16,-4-6 1-16,-10-11-1 15,-13-2 22-15,-4-2 0 16,-5 4 6-16,0-2-12 16,0 3-7-16,-31 4-12 0,-16 4-1 15,-6 8 0 1,-10 0-17-16,7 0 10 0,3 0-77 16,7 11-40-16,9 8-114 15,20-2-77-15,17-7-233 16</inkml:trace>
  <inkml:trace contextRef="#ctx0" brushRef="#br0" timeOffset="-86163">15436 5648 614 0,'0'0'250'0,"0"0"-82"0,0 0 10 16,0 0-62-16,0 0-25 16,0 0-31-16,-58-33-56 15,58 33-2-15,12 6-2 16,34 24 0-16,18 16 10 16,13 6-9-16,-4 4 6 15,7 5 0-15,-12 2-4 16,-5 3 4-16,-22 0-7 15,-26 3 0-15,-15 2 3 16,-41 11 4-16,-86 7-14 16,-45 4-14-16,-15-5-151 15,3-14-103-15,21-19-155 0</inkml:trace>
  <inkml:trace contextRef="#ctx0" brushRef="#br0" timeOffset="-84812">16531 6088 449 0,'0'0'248'0,"0"0"-128"15,0 0 24-15,0 0-34 16,0 0-38-16,0 0 0 16,-190-19-32-16,190 19-1 15,0 0-18-15,0 0-13 16,10 0-10-16,39 0 3 16,18 0-1-16,6 0 12 15,5 0-4-15,-5 0-8 16,-5 0 17-16,-5 0-17 15,-20 0 34-15,-11-2-8 16,-13-10 2-16,-9 4 35 16,2 0-32-16,-2-3-3 0,-5 0 7 15,-5-3-32 1,0 0 28-16,0-5-26 0,0 6-5 16,-5-4 13-16,-22 3-7 15,3 5-6-15,2 2 0 16,12 1 15-16,3 4-18 15,2-2 3-15,5 4 0 16,0 0-8-16,0 0 8 16,0 0 0-16,0 0-7 15,22 0 6-15,19 17-3 16,17 5 4-16,1-6 0 16,-4 1-2-16,-1 5 2 15,-8-2 0-15,-5 1-1 16,-14 1 11-16,-10-2-14 15,-17-1 4-15,-17 5-50 0,-70 4-64 16,-30 5-120-16,-14 3-172 16</inkml:trace>
  <inkml:trace contextRef="#ctx0" brushRef="#br0" timeOffset="-78799">17962 5714 655 0,'0'0'174'16,"0"0"-7"-16,0 0-5 15,0 0-62-15,0 0-3 16,0 0-52-16,0 0-11 16,0-17 18-16,17 4-44 15,9-3 26-15,-1-4-16 0,6-2-17 16,1 6 28-16,-5-3-22 15,-1 7 1-15,-11-1 4 16,2 5-2-16,-8 2-10 16,1 1 3-16,-5 2 3 15,2 0-4-15,-7 3-2 16,0 0 0-16,0 0 0 16,0 0-8-16,5 0 8 15,0 0 0-15,10 19-5 16,2 14-3-16,-3 6 8 15,-2 7 0-15,-12 8-5 16,0 0 13-16,0 3-8 16,0 2 0-16,0-10 4 15,0-5-6-15,0-11 2 16,-7-9 0-16,2-9-4 0,5-7 10 16,-10-6-6-16,6 2 0 15,-6-2 2-15,-12-2-6 16,-10 0 4-16,1 0 0 15,-10 0 2-15,14 0 12 16,12 0-14-16,-2 0 0 16,17 0 7-16,0 0-10 15,0 0 3-15,0 0 0 16,0 0-8-16,0 0 2 16,5 0 6-16,37 0-1 15,21 0 6-15,22 0-9 16,2 0 4-16,7 0 0 0,1 0 0 15,-5 0 9-15,-17 0-21 16,-22 0-4-16,-25 0-95 16,-26 0-80-16,-5 8-167 15</inkml:trace>
  <inkml:trace contextRef="#ctx0" brushRef="#br0" timeOffset="-76443">13527 7208 572 0,'0'0'158'0,"0"0"-15"16,0 0 10-16,0 0-33 16,0 0-49-16,0 0 5 15,-41-14-51-15,41 14 8 16,0 0 6-16,0 0-23 16,0 0 30-16,0 0-23 15,0 0-19-15,5 0 20 16,26 0-18-16,23-3-1 15,14 3 7-15,9-3-4 16,-9 3 8-16,-10 0-16 16,-16 0 0-16,-6 0-6 0,-14 0 13 15,-12 0-7 1,-6 0 0-16,-4 3 0 0,0 6-9 16,0 2 9-16,0-1 0 15,0 7-10-15,-19 2 20 16,-29 0-10-16,-3 3 0 15,2-8 11-15,8 0-10 16,9-6-1-16,18-2 0 16,2-4-9-16,7 1 17 15,5-3-8-15,0 0 0 16,0 0 11-16,0 0-8 16,0 0-3-16,0 3 0 0,0-1-11 15,31 4 9 1,23 5 2-16,6 6-2 0,8 0-7 15,-5 2 4-15,-14 1-2 16,-13-4 5-16,-16-1-12 16,-8 2 9-16,-12-3 5 15,0-1-4-15,0-2 0 16,-49 1-1-16,-24-4 5 16,-14 0 0-16,-7-2-3 15,4-6 3-15,7 0-9 16,25 0-20-16,10 0-65 15,23 0 11-15,13 0-74 16,12 0-56-16,7 0-97 16</inkml:trace>
  <inkml:trace contextRef="#ctx0" brushRef="#br0" timeOffset="-76216">14265 7543 339 0,'0'0'288'0,"0"0"-160"16,0 0 55-16,0 0-61 16,0 0-35-16,0 0-20 15,0 0-39-15,0 14 14 16,-27 4-4-16,-9 8-26 16,-6-2 3-16,1-1-5 15,-12-1-20-15,7 0 2 0,9-9-173 16,6 1-91-16,21-6-218 15</inkml:trace>
  <inkml:trace contextRef="#ctx0" brushRef="#br0" timeOffset="-74733">13001 6908 292 0,'0'0'365'0,"0"0"-177"16,0 0-28-16,0 0 19 0,0 0-57 15,0 0-24-15,0-14-15 16,0 14-60-16,0 0 8 15,0 0-31-15,-22 28 10 16,-14 21-14-16,-18 19 4 16,8 15 0-16,5 11 4 15,14 0 8-15,22-1-12 16,5-2 0-16,15-11 6 16,70-10-9-16,46-11 3 15,77-21-77-15,69-19-128 0,48-19-199 16</inkml:trace>
  <inkml:trace contextRef="#ctx0" brushRef="#br0" timeOffset="-75588">14694 7323 701 0,'0'0'244'16,"0"0"-60"-16,0 0-27 16,0 0-29-16,0 0-53 15,0 0-8-15,41-107-23 16,-41 107-37-16,0 0 18 0,0 0-25 16,0 0-6-16,0 0 2 15,0 11-6-15,0 13 10 16,0 4 0-16,0 3 4 15,0-7-7-15,0 1 3 16,0-3 0-16,0-6 0 16,0-2 10-16,0-5-15 15,0-4 5-15,0-2-32 16,0-3 29-16,0 0-27 16,0 0 12-16,0 0 15 0,32 0-3 15,21 0 6 1,-2 0 0-16,-2 0 2 0,-8 0-14 15,-9 0 12-15,-1 0 0 16,-12 0 3-16,-2-3 10 16,-7-6-10-16,-5-2 2 15,0 2 4-15,-5-3 38 16,0-5-36-16,0 6 7 16,0-3 6-16,0 3-20 15,0 6 18-15,0 0-18 16,0 2 2-16,0 3 2 15,0 0-8-15,0 0 0 16,0 0-5-16,0 0 5 16,0 3-5-16,0 18-1 15,0 12 6-15,0 3-5 0,-5 0 6 16,0-1-1 0,5 2 0-16,0-6-87 0,0-2 32 15,0-10-55-15,0-5-66 16,0-9-21-16,22-5-72 15,-3 0-136-15</inkml:trace>
  <inkml:trace contextRef="#ctx0" brushRef="#br0" timeOffset="-75310">15337 7086 349 0,'0'0'341'16,"0"0"-165"-16,0 0 1 15,0 0 4-15,0 0-80 16,0 0 10-16,-58-137-32 16,58 137-66-16,0 0-13 15,0 6-8-15,22 21 8 16,31 9-6-16,3 8 21 16,7 5-15-16,5 9 0 15,-10 8 9-15,-12 3-20 16,-14 0 15-16,-20-6-4 15,-12-3 0-15,-8 4-2 16,-79-7-44-16,-34 1-155 16,-20-14-216-16</inkml:trace>
  <inkml:trace contextRef="#ctx0" brushRef="#br0" timeOffset="-73765">16487 7304 611 0,'0'0'170'0,"0"0"-43"15,0 0-39-15,0 0 19 0,0 0-45 16,0 0-23-16,-87-11 9 16,87 11-43-16,0 0 12 15,0 0-8-15,0 0-2 16,19 0 7-16,39 0-14 15,15 0 1-15,22 0 6 16,19 0 0-16,12 0-7 16,-5 0 0-16,-7 0 10 15,-24 0-2-15,-39-3 3 16,-25 0 6-16,-21 1 26 16,-5-4-27-16,0-3 34 15,0-1 2-15,0-5-47 0,-9-3 14 16,-18 2-19-16,-14-7 0 15,-5 4-1-15,9 3 8 16,-7-1-7-16,18 6 0 16,2 0 7-16,7 5-8 15,7 3 1-15,10 3 0 16,0 0-8-16,0 0 8 16,0 0-1-16,0 0 0 15,5 0-11-15,31 23 6 16,13-1 6-16,6 0 0 15,-6 0-4-15,2 0 9 16,-15 0-5-16,-9 3 0 16,-10-3 8-16,-17 5-15 15,0 1 7-15,-53 3-74 16,-42-1-76-16,-5-3-121 0,18-3-113 16</inkml:trace>
  <inkml:trace contextRef="#ctx0" brushRef="#br0" timeOffset="-69491">18042 7012 345 0,'0'0'372'16,"0"0"-217"-16,0 0-34 16,0 0 38-16,0 0-44 15,0 0-27-15,0 0-8 16,-12-57-45-16,17 40 11 0,12 4-10 16,-3-1-28-16,3-1 24 15,3 2-29-15,1-1-1 16,6-1 9-16,0-5 6 15,-3 3-17-15,-2 3 0 16,-12 9 6-16,2 2 0 16,-12 3-6-16,0 0 0 15,0 0-3-15,0 0 2 16,0 0-4-16,0 0 5 16,0 0-8-16,0 19 3 15,0 9 5-15,0 7 0 16,0 1-7-16,0 6 19 0,0 4-12 15,0 3 0-15,0 2 6 16,0-5-13-16,0-2 7 16,0-3 0-16,0-7-1 15,0-7 7-15,0-5-6 16,0-6 0-16,0-7 6 16,-5-4-9-16,-2 0 3 15,2-2 0-15,0 0-9 16,-17 2 10-16,-2 1-1 15,-13-2 3-15,-1 0 0 16,8-4 10-16,9 3-13 16,-1-3 0-16,7 0-1 15,5 0 8-15,-6 0-7 0,11 0 0 16,0 0 5-16,0 0-7 16,5 0 2-16,0 0 0 15,0 0-8-15,0 0 3 16,31 0 4-16,25 0 0 15,24 0 1-15,8 0 9 16,11 0-9-16,-4-3 0 16,-5-1-2-16,-3-2 9 15,-14 0-7-15,-20 3 0 16,-21 3-23-16,-23-3-31 16,-9 3-113-16,-5-3-26 15,-53 1-135-15,-10-1-540 0</inkml:trace>
  <inkml:trace contextRef="#ctx0" brushRef="#br0" timeOffset="-66167">14500 8384 755 0,'0'0'219'0,"0"0"-75"15,0 0 16 1,0 0-84-16,0 0-29 0,0 0-34 15,22-10 3-15,-22 10-29 16,0 8 13-16,0 17 0 16,0 7 4-16,0 7 1 15,0 2-5-15,-27 6 0 16,1-3 15-16,-1-3-15 16,7-8 0-16,11-8 0 15,-3-6-2-15,2-8 8 16,10 0-9-16,0-5 3 15,0-4-19-15,0-2 9 16,5 0-6-16,36 0 16 16,17 0-4-16,0 0 12 0,-7-8-8 15,-7-5 0-15,-8 4 5 16,-16-1-4-16,-3-1 1 16,-7-6-2-16,-6-2 22 15,-4-1-19-15,0 1 32 16,0 3-1-16,0-1-16 15,0 4 29-15,0 1-29 16,0 4 3-16,0 6 10 16,-4-2-21-16,-1 4 3 15,5 0-8-15,-5 0 9 16,5 0-22-16,-5 0 8 16,-7 17 0-16,-3 19-17 15,-2 10 25-15,8 2-8 0,4-1 0 16,0-3 5-1,5-9-6-15,0-1 1 0,0-5-36 16,0 2-14-16,0-4-74 16,0-8-67-16,0 1-106 15,0-7-364-15</inkml:trace>
  <inkml:trace contextRef="#ctx0" brushRef="#br0" timeOffset="-65851">14939 8308 753 0,'0'0'196'0,"0"0"-32"15,0 0-17-15,0 0-48 16,0 0-17-16,0 0-52 15,0-36-19-15,5 36-7 16,12 0-4-16,10 19 0 16,9 17-5-16,0 8 17 15,6 14-16-15,-11 7 4 16,1 10 0-16,-10 7-3 16,-18 6 9-16,-4 1-6 15,0-2 0-15,-72-4-68 16,-59-6-81-16,-49-11-247 0</inkml:trace>
  <inkml:trace contextRef="#ctx0" brushRef="#br0" timeOffset="-64012">15861 8682 492 0,'0'0'325'0,"0"0"-195"15,0 0 35-15,0 0-30 16,0 0-45-16,0 0 11 16,-32-42-72-16,32 42-1 0,0 0-18 15,5 0 5 1,46 0-15-16,24 0 0 0,18 0 1 15,1 0 10-15,-4 0-2 16,-12 0-1-16,-10 0 7 16,-15 0-10-16,-17 0 15 15,-4 0-12-15,-5-12 0 16,-13 5 26-16,-4-1-32 16,-10 3 22-16,0-1-4 15,0 0-14-15,0-7 17 16,0-1-23-16,0-2 2 15,-32-2-10-15,-4 2 13 0,-1 0-5 16,1 6 0-16,9 0 10 16,13 8-12-16,9-1 2 15,5 3 0-15,0-3-8 16,0 3 8-16,0 0 0 16,0 0-1-16,0 0-10 15,27 18 8-15,19 7 3 16,0 1 0-16,7-1-5 15,-7 2 9-15,3 1-4 16,-3-4 0-16,-10 7 11 16,-14-7-15-16,-12 1 4 15,-10 3-16-15,0-1-20 16,-46 7-84-16,-44-4-126 16,-19 3-229-16</inkml:trace>
  <inkml:trace contextRef="#ctx0" brushRef="#br0" timeOffset="-67060">13377 8431 439 0,'0'0'254'16,"0"0"-51"-16,0 0-37 16,0 0-2-16,0 0-17 0,0 0-54 15,0 0-44 1,-112-63 24-16,112 60-51 0,0 3-2 15,0 0 2-15,0 0-9 16,0 0-9-16,0 0-4 16,0 0-2-16,22 0-15 15,14 0 18-15,18 0-1 16,-13 11 0-16,-9 9 9 16,-18 4-14-16,-7 7 5 15,-7 1 0-15,0 7-10 16,-38 5 10-16,-35 0 0 15,-10 1-5-15,-2-10 17 16,18-11-12-16,20-4 0 16,16-12 2-16,21-2-13 0,3-4 11 15,7-2 0-15,0 0-1 16,0 0 15-16,0 0-14 16,0 0 0-16,0 0 6 15,44 0-20-15,19 0 14 16,19 0 0-16,13 0-5 15,-1 0-13-15,-1 0-27 16,-9 0-81-16,-11 19-89 16,-32 4-164-16</inkml:trace>
  <inkml:trace contextRef="#ctx0" brushRef="#br0" timeOffset="-66800">13957 8819 658 0,'0'0'255'0,"0"0"-143"16,0 0 20-16,0 0-43 16,0 0-64-16,0 0 3 15,9 9-27-15,-18 15 9 16,-45 4 8-16,-19 1-5 15,-4 8-13-15,-8-5 0 16,17 2-23-16,22-4-117 0,14-3-156 16,18-8-513-16</inkml:trace>
  <inkml:trace contextRef="#ctx0" brushRef="#br0" timeOffset="-65041">12921 8286 74 0,'0'0'105'0,"0"0"35"16,0 0 21-16,0 0-6 15,0 0-33-15,0 0 19 16,73-52-33-16,-73 43 11 16,0 1 3-16,0-3-59 15,0 3 0-15,0-1 10 16,-5 1-39-16,0 6 9 15,0-2 2-15,5 4-33 16,-5 0 29-16,5 0-41 16,-5 0 6-16,-12 0-12 15,-14 14 8-15,-15 20-2 16,-13 9 0-16,6 12 11 16,7 12-16-16,0 9 5 15,14 13 0-15,6 2-4 16,21-7 8-16,5-4-4 0,0-14 0 15,58-8 3-15,10-8-12 16,14-9 9-16,8-8-88 16,-12-9-44-16,-32 1-124 15,-46-6-297-15</inkml:trace>
  <inkml:trace contextRef="#ctx0" brushRef="#br0" timeOffset="-42698">18005 8464 581 0,'0'0'173'0,"0"0"-6"16,0 0-9-16,0 0-47 15,0 0-2-15,0 0-5 0,0 0-56 16,-94-137 0 0,94 123 13-16,0 3-42 0,0 0 25 15,0 3-33-15,0 3-9 16,14-1 10-16,18 0-8 16,9 4-4-16,3 2 0 15,-8 0 7-15,6 0-8 16,-6 0 1-16,-9 22 0 15,-8 5-9-15,-12 6 9 16,-7 9 0-16,0 1-4 16,0 7 19-16,-36-1-18 15,-8-5 3-15,-2-8 0 16,5-6-3-16,-3-13 7 16,13-3-4-16,6-13 0 0,8-1 12 15,13 0-8-15,-1 0-4 16,0 0 2-16,0-4 8 15,-2-20-7-15,7-2-3 16,0-3 0-16,0 4 7 16,0 2-5-16,0 7-2 15,0 9 0-15,0 3 0 16,0 1 2-16,0 3-2 16,0 0 0-16,0 0-6 15,7 0-1-15,17 8 2 16,13 14 5-16,6 3-8 15,-1 2 16-15,4-2-8 16,2-3 0-16,-2-3 11 0,3-6-14 16,-8-3 3-1,-5-2 0-15,1-5-2 0,-6-3 4 16,-4 0-2-16,-12 0 1 16,-6 0 11-16,-1-3-6 15,-4-5-6-15,-4-3-13 16,0-1 11-16,0 10-103 15,-48 2-84-15,2 0-121 16,0 0-160-16</inkml:trace>
  <inkml:trace contextRef="#ctx0" brushRef="#br0" timeOffset="-5448">13716 8134 483 0,'0'0'189'15,"0"0"-27"-15,0 0-29 16,0 0-11-16,0 0-20 16,0 0-3-16,0 0-9 15,20-35-59-15,-49 24-12 16,-10-2-1-16,3-2-7 0,-11 1 14 16,-11-2-17-1,-15 5-4-15,-21 0-1 0,-10 5 0 16,-6 4-3-16,-6 2 0 15,12 0 12-15,11 0-18 16,18 0 6-16,12 0 0 16,12 0-1-16,-2 0 0 15,2 0 1-15,-2 10 0 16,2 4 4-16,7 0-5 16,8 0 1-16,11-3-2 15,-1 5-3-15,-1 1-1 16,5 6 6-16,3-2 0 15,-3 7 1-15,2-4-7 0,-1 3 6 16,-1 1 0 0,7 6-8-16,-2 4 11 0,8 3-3 15,-6 6 3-15,3 0 1 16,-3 2 8-16,3 6-11 16,2 0 0-16,6 0 16 15,-1-3-15-15,5-3 7 16,0-1-3-16,0-7-1 15,0-6 5-15,0-5-9 16,0-5 1-16,5-5 8 16,9-1-6-16,3-5-2 15,-7-1-2-15,7-2 8 16,-3 1-9-16,-9-4 1 16,12 0 0-16,-2 3 0 0,2-3 8 15,2 0-8-15,13 4 0 16,4 0 2-16,0-5-5 15,13 4 3-15,-3 2 0 16,12-2 1-16,10 1 1 16,5-4-2-16,17 0 0 15,9 1 5-15,-11-5-5 16,11 6 0-16,-9-5 0 16,0 0-1-16,-3 1 5 15,-2-5-4-15,-3-1 0 16,8 0 6-16,0 0-10 15,-3 0 4-15,3 0 0 16,0 0 5-16,-3 0-1 0,3 0-4 16,-8-4 0-1,3 1 5-15,-2-2-9 0,1 0 4 16,-6 1 0-16,7-2 0 16,-2 2 4-16,6-5-4 15,-1 1 0-15,-3 0 2 16,-3 2-6-16,3 3 4 15,10 0 0-15,-8 3-5 16,7-3 8-16,-9 3-3 16,-2 0 0-16,2-2 5 15,2 2-7-15,8 0 2 16,4 0 0-16,5 0-5 16,1 0 2-16,-1 0 1 0,-9 0 1 15,-6 0-4-15,-1 0-3 16,2 0 6-16,-1 0 2 15,16 0-1-15,4 0 3 16,7 0-2-16,-2 0 0 16,-9 0 4-16,-21-3-5 15,-1-3 1-15,-10 2-1 16,7-2-5-16,7 3 8 16,25 0-2-16,16 0 0 15,11 3 3-15,6-2-1 16,-14 2-2-16,-7-3 0 15,-13 3 0-15,-11 0 4 16,-5 0-4-16,-13 0 0 16,-4 0 4-16,-3 0-10 0,-7 0 6 15,5 0 0-15,-1 0-1 16,1 0 3-16,0 0-2 16,-10 0 0-16,-10 0 4 15,-11 0-2-15,-6 0-2 16,0 0 0-16,-9 0-3 15,0 0 5-15,-8 0-2 16,3 0 0-16,-12-3 1 16,2 3-2-16,-7-1 1 15,-5-3 0-15,4 1-1 16,-4 0 9-16,0-3-7 16,0-5 4-16,0-8 1 0,0-2-12 15,0-7 9-15,-21 1-3 16,11-4 7-16,0-2-5 15,-2 0 2-15,12-3-4 16,-5-2 6-16,0 2 0 16,-4-2-6-16,4-6 0 15,-12 6 5-15,2-7-2 16,-2 1-3-16,3 3 3 16,-8-3 4-16,12 2-6 15,-2 7-1-15,7-1 2 16,0 3 0-16,5 6 2 15,-4 0-4-15,-1 0 0 16,-7 9 5-16,7-1-6 0,-5 2 1 16,-5 6-2-1,-2-3-3-15,3-2 7 0,-8 5-2 16,0-5 0-16,3 3 2 16,-8-1-2-16,5-3 0 15,3 6 0-15,-3-1-2 16,0 4 4-16,3 1-2 15,-3-5 0-15,-14 4 1 16,-15-3-6-16,-12-3 5 16,-17 4 0-16,-8-2-5 15,-2-2 11-15,-4 6-6 16,11-4 0-16,3 5 1 0,8 1-4 16,4-2 3-1,5 0 0-15,-5 3-3 0,-10-1-2 16,-17-3 5-16,-19 4 0 15,-7 2 8-15,-10-2-8 16,-5-2 0-16,12 3 1 16,-2-2-2-16,17 1 1 15,10 2 0-15,4 1-2 16,5-2 12-16,-4 4-13 16,-11 0 3-16,-9 0 0 15,-12 0-11-15,0 0 13 16,-5 0-2-16,7-2 0 15,-7 2 5-15,15 0-10 16,7 0 5-16,9 0 0 0,11 0-7 16,-4 0 8-16,-1 0-1 15,-6 0 0-15,1 8-4 16,-1 3 4-16,11 0 0 16,1 0-3-16,3-2-5 15,13-4 11-15,-1 1-3 16,15-1 0-16,7-5 5 15,-8 3-8-15,-4-2 3 16,-14 3 0-16,-18 2-4 16,0 4 4-16,1-1 0 15,16-1 0-15,15-2 6 16,22-4-11-16,5 4 5 16,9-3 0-16,-5-3 0 0,1 2-8 15,-1-2 8-15,1 3-2 16,-11 0-32-16,1 6-25 15,-22 10-121-15,-22 2-184 16,-14 4-186-16</inkml:trace>
  <inkml:trace contextRef="#ctx0" brushRef="#br0" timeOffset="5045">24211 4025 599 0,'0'0'245'0,"0"0"-127"15,0 0 50-15,0 0-9 0,0 0-87 16,0 0 0-16,-146-104-43 15,146 96-12-15,0 2 16 16,0 1-28-16,0 2 4 16,0 0-9-16,0-2 9 15,27-1-15-15,19 4 6 16,8 2 0-16,-13 0-5 16,0 0 12-16,-5 8-9 15,-14 12 2-15,-7 1-2 16,-15 7-14-16,0-1 12 15,0 7 4-15,-24-7-4 16,-13 0 11-16,-2-7-7 16,15-7 0-16,7-7 3 0,7 0-2 15,6-6-1 1,4 0 0-16,0 0 0 0,0 0 11 16,0 0-9-16,0 0-2 15,0 0 0-15,4 0-10 16,38 0-3-16,11 8 13 15,15 5 0 1,5 7 7-16,-5 7-9 0,-17 3 2 16,-8-2 0-16,-16-6-5 15,-22-5 5-15,-5 3-1 0,-22-3-7 16,-61 9 6 0,-33-7-10-16,2-6 12 0,15-4-43 15,31-9-15-15,31 0-58 16,20 0-17-16,17 0-4 15,0 0-100-15,0 0-150 16</inkml:trace>
  <inkml:trace contextRef="#ctx0" brushRef="#br0" timeOffset="5237">24526 4370 230 0,'0'0'132'15,"0"0"13"-15,0 0-22 16,0 0-16-16,0 0-18 15,0 0-12-15,37 29 1 16,-37-6 22-16,0-1-32 0,-22 8-3 16,-24-3-58-16,-17 4-1 15,-22 1-6-15,2-4-121 16,15-3-121-16,15-6-272 16</inkml:trace>
  <inkml:trace contextRef="#ctx0" brushRef="#br0" timeOffset="5705">25002 3954 562 0,'0'0'130'0,"0"0"-35"16,0 0 36-16,0 0-79 16,0 0-16-16,0 0 1 15,0-6-36-15,0 6 20 16,31 0 1-16,15-2-12 16,-4-4 28-16,-3 6-25 15,-10-2 6-15,-8-1 7 16,1 0-25-16,-12-2 15 15,-5 5-2-15,0-3-5 16,2 3 32-16,-7 0-26 16,0 0-1-16,0 0 17 0,0 0-29 15,0 0 12 1,0 0-14-16,0 0-15 0,0 16 15 16,0 14 0-16,0 15 1 15,0-1 11-15,-12 2-5 16,2 4-2-16,0 0-5 15,3-6 4-15,2-8 0 16,5-6-4-16,-5-5-46 16,5-9-121-16,0-2-108 15,-4-6-326-15</inkml:trace>
  <inkml:trace contextRef="#ctx0" brushRef="#br0" timeOffset="5991">25487 3707 631 0,'0'0'185'0,"0"0"-58"16,0 0-32-16,0 0-67 15,0 0-20-15,0 0 14 16,80 69 20-16,-12-31-13 15,5 4 30-15,0 9-40 16,-10 4-1-16,-22 12-7 0,-14 4-1 16,-23 6-10-16,-4-3 1 15,0 0 5-15,-58-4-12 16,-24-6-41 0,-40-2-105-16,-13-13-128 0</inkml:trace>
  <inkml:trace contextRef="#ctx0" brushRef="#br0" timeOffset="6440">24034 3667 526 0,'0'0'175'0,"0"0"-8"15,0 0-40-15,0 0-25 16,0 0-6-16,0 0-37 15,-63-54-20-15,48 54-2 0,-11 14-21 16,-16 25-16 0,-6 16 21-16,2 13-19 0,4 12 40 15,11 11-25-15,4 14 6 16,18 1 2-16,1 4-21 16,8-8 14-16,0-11-18 15,54-11 9-15,23-9-7 16,8-7-1-16,24-12-2 15,22-14-16-15,32-13-112 16,36-17-30-16,9-8-159 16,-4-11-560-16</inkml:trace>
  <inkml:trace contextRef="#ctx0" brushRef="#br0" timeOffset="7085">26581 4163 460 0,'0'0'114'16,"0"0"-24"-16,0 0 30 16,0 0-41-16,0 0-48 15,0 0-29-15,63-13 20 16,-7 7 9-16,7 3-27 15,0 1 35-15,5-4-1 16,5 3-20-16,-5 1 19 16,-5-4-25-16,-10 0 21 15,-26 0-3-15,-13 1-13 16,-9-5 43-16,-5-7-20 0,0 0-29 16,0-4 20-16,-24-2-31 15,-20 5 0-15,-2-2-3 16,5 3 15-16,-3 1-8 15,13 5-3-15,11 0 6 16,3 6-1-16,17 1 0 16,0 2-5-16,0 2 3 15,0 0 0-15,0 0-8 16,32 0-4-16,26 25 8 16,5 7-1-16,10 4 4 15,-5 8-3-15,-5-2 0 16,-5 5 9-16,-16-3-9 15,-21-1 0-15,-11 1 2 16,-10-5-2-16,0-3 0 16,-53-1-26-16,-30-1-147 0,-11-6-50 15,4 1-197-15</inkml:trace>
  <inkml:trace contextRef="#ctx0" brushRef="#br0" timeOffset="9501">24405 5321 390 0,'0'0'343'0,"0"0"-202"16,0 0-24-16,0 0 4 16,0 0-62-16,0 0 4 15,-41-63-63-15,72 63 14 16,11 0-18-16,4 6 4 15,-3 19 0-15,-18 7 0 0,-13 10 3 16,-12 7-8-16,0 6 5 16,-42 2 0-16,-21-2-5 15,5-8 13-15,5-10-8 16,21-16 0-16,13-8 8 16,14-9-14-16,5-4 6 15,0 0 0-15,0 0 10 16,0 0-6-16,0 0 7 15,0 0 19-15,10 0-30 16,31 0 23-16,12-4-23 16,20 0 0-16,0-2-13 15,-5 3 11-15,-5 3-40 16,-10 0-52-16,3 0-49 16,-7 0-2-16,-13 0-102 0,0 0-186 15</inkml:trace>
  <inkml:trace contextRef="#ctx0" brushRef="#br0" timeOffset="9696">25101 5701 248 0,'0'0'272'15,"0"0"-126"-15,0 0-19 16,0 0-31-16,0 0-38 16,0 0-58-16,0 11 4 15,-26 13 25-15,-11 7-3 16,-16 2 14-16,-3-1-26 15,-2 2-3-15,0-7-22 0,7-3 9 16,7-7-183-16,20-6-73 16,19-11-281-16</inkml:trace>
  <inkml:trace contextRef="#ctx0" brushRef="#br0" timeOffset="10085">25405 5310 549 0,'0'0'178'0,"0"0"-83"16,0 0-28-16,0 0 13 15,0 0-66-15,0 0 8 0,58-11 3 16,-12 5-15-16,12 4 40 15,-2 0-18-15,-3-2-23 16,-12 4 25-16,-14 0-31 16,-12 0 3-16,-3-2-6 15,-12 2 15-15,5 0-15 16,0 0 0-16,-1 0 0 16,1 16 3-16,3 18 3 15,-8 4 7-15,0 5 11 16,0 1-16-16,0 1 14 0,0-4-22 15,0-2 2-15,-8-10-4 16,3-3 2 0,1-7-5-16,-1-8-150 0,-12-9-49 15,7-2-125-15</inkml:trace>
  <inkml:trace contextRef="#ctx0" brushRef="#br0" timeOffset="10349">25880 5074 522 0,'0'0'155'16,"0"0"-32"-16,0 0 6 16,0 0-99-16,0 0-14 0,0 0 5 15,167 44 3-15,-89 0 39 16,2 5-14-16,-12 8-21 15,-12 4 18-15,-17 5-39 16,-25 0 15-16,-14 1-17 16,-5-2 8-16,-72 1-26 15,-40-2-3-15,-23-7-179 16,-13-5-108-16</inkml:trace>
  <inkml:trace contextRef="#ctx0" brushRef="#br0" timeOffset="10835">24070 5074 413 0,'0'0'219'0,"0"0"-75"16,0 0-34-16,0 0-3 16,0 0-44-16,0 0-14 15,0 2 12-15,-19 25-43 16,-8 7 44-16,-4 10-5 16,-1 8-44-16,10 11 45 15,3 6-30-15,19 5-21 16,0 6 22-16,0 0-20 0,14-1-9 15,23-5 0 1,4-4 19-16,22-10-40 0,32-10-11 16,58-17-151-16,82-14-102 15,73-19-660-15</inkml:trace>
  <inkml:trace contextRef="#ctx0" brushRef="#br0" timeOffset="11518">27319 5503 453 0,'0'0'117'0,"0"0"-9"15,0 0 14-15,0 0-47 16,0 0-9-16,0 0-22 15,0 0-24-15,-117 0 33 16,117 0-28-16,0 0-7 16,0 0 44-16,0 0-51 0,39 0 18 15,12 0 0-15,17-8-27 16,5-6 31-16,7 0-26 16,-12-3 4-16,-13 4 30 15,-6-1-39-15,-22 3 14 16,-13 2 22-16,-9 4-20 15,-5-3 39-15,0-3-44 16,0 3-7-16,0-4-6 16,-10 1 11-16,-16 3-11 15,-11 3 0-15,6-1 8 16,9 0-8-16,2 6 0 0,16-2 0 16,-1 2-10-1,5 0 20-15,0 0-10 0,0 0 0 16,0 0 8-16,0 0-23 15,5 0 15-15,31 0 0 16,15 8-6-16,-3 3 16 16,-6 3-10-16,-1 0 0 15,-10 0 8-15,-4 2-5 16,-5 0-3-16,-12 7 0 16,-10 7-9-16,0 3-2 15,-42 4-46-15,-38 5-203 16,-14 0-300-16</inkml:trace>
  <inkml:trace contextRef="#ctx0" brushRef="#br0" timeOffset="12158">23971 6492 486 0,'0'0'215'15,"0"0"-48"-15,0 0-28 16,5-142-52-16,-5 114 6 16,0 9 13-16,0 5-58 15,0 8 32-15,0 4-39 16,0 2-23-16,0 0-8 15,0 16-5-15,-5 29-5 16,-22 14 11-16,-9 22-5 16,-1 3 26-16,-4 7-26 15,5 0 5-15,19-5 2 16,12-7-4-16,5-1-9 0,5-13 0 16,43-4-11-1,3-12 10-15,-2-15-112 0,2-15-136 16,12-17-74-16,5-2-344 15</inkml:trace>
  <inkml:trace contextRef="#ctx0" brushRef="#br0" timeOffset="12515">24364 6696 449 0,'0'0'164'0,"0"0"-31"0,0 0 11 15,0 0-42 1,0 0-51-16,0 0 18 0,82-110-65 16,-28 110-3-16,-3 14 32 15,-8 13-31-15,-6 7 15 16,-11 1-16-16,-11 6 14 16,-15 7-11-16,0 1-2 15,0-2 0-15,-51 2 9 16,-2-11 4-16,-1-5-15 15,18-11 0-15,16-10 12 16,16-10-11-16,4 0-1 16,0-2 0-16,0 0 4 15,0 0 0-15,46 0-4 16,26 0 4-16,23 0-1 16,5-8-6-16,-1-8-124 0,-12 8-36 15,-11 2-65 1,-21 6-96-16</inkml:trace>
  <inkml:trace contextRef="#ctx0" brushRef="#br0" timeOffset="12746">25288 6960 520 0,'0'0'203'0,"0"0"-55"15,0 0 21-15,0 0-55 0,0 0-12 16,0 0-20-1,7-64-42-15,-7 64 9 0,0 0-49 16,0 15 0 0,0 21-15-16,-21 8 28 0,-16 4-13 15,-4 5 0-15,5-4-95 16,-3-7-68-16,19-6-148 16,11-12-218-16</inkml:trace>
  <inkml:trace contextRef="#ctx0" brushRef="#br0" timeOffset="13167">25776 6693 583 0,'0'0'285'0,"0"0"-164"0,0 0 28 16,0 0-35-16,0 0-2 15,0 0-77-15,-17-49-23 16,17 49-8-16,0 0 2 16,-5 2-6-16,0 17 0 15,0 4 2-15,5 1-4 16,0 1 2-16,0 3 0 16,0-3-2-16,15-4 16 15,7 2-14-15,9-3 0 16,1-3 6-16,4-2 2 15,0 1-4-15,1 1-4 0,-11-4 19 16,1 4-8-16,-12 0-8 16,2-3-3-16,-12 1 10 15,-5 2-15-15,0-3 5 16,0 3 0-16,-10-1 3 16,-39-5 12-16,-19 0-22 15,-9-6 7-15,-8-5-113 16,7 0-47-16,25 0-99 15,29-2-23-15,24-28-105 16</inkml:trace>
  <inkml:trace contextRef="#ctx0" brushRef="#br0" timeOffset="13346">25885 6622 500 0,'0'0'225'0,"0"0"-44"16,0 0-59-16,0 0-12 15,0 0-22-15,0 0-81 16,131-86 11-16,-68 86-18 16,-5 0-15-16,-12 9-37 15,-24 12-204-15,-22 2-296 16</inkml:trace>
  <inkml:trace contextRef="#ctx0" brushRef="#br0" timeOffset="13624">26309 6291 643 0,'0'0'316'0,"0"0"-184"0,0 0 50 16,0 0-45-16,0 0-63 15,0 0-17-15,-26-65-57 16,84 87 0-16,29 25 9 15,20 24 2-15,-3 16 4 16,-4 16-7-16,-23 6 1 16,-26-1-4-16,-19-6-3 15,-25-6-2-15,-7-11 0 16,-7-7 3-16,-61-12-10 0,-31-9-52 16,-25-18-149-1,-7-9-196-15</inkml:trace>
  <inkml:trace contextRef="#ctx0" brushRef="#br0" timeOffset="14325">27103 6869 635 0,'0'0'186'0,"0"0"-38"0,0 0-19 16,0 0-30 0,0 0-35-16,0 0-55 0,99-11 8 15,-19 9 3-15,8 0-17 16,11-2 33-16,13-1-10 15,-20 2-15-15,-7-3 21 16,-22 1-31-16,-22-4 8 16,-19 7 13-16,-12-4-21 15,-10 3 35-15,0-5-3 16,0-3-15-16,0 0 6 16,0-5-18-16,0-1-6 15,0-2 0-15,-22 2 12 16,-10 1-11-16,3 2-1 15,-10 3 0-15,3-3-9 0,12 9 12 16,7 2-3-16,7 3 0 16,10 0 5-16,0 0-13 15,0 0 5-15,5 8 3 16,36 15-8-16,0-4 11 16,13 3-3-16,-8-6 4 15,2 7 4-15,-7-4-3 16,-4 3-5-16,-6-3 1 15,-9 0-13-15,-12 6 14 16,-10 2-4-16,0 4-12 16,-63 4-200-16,-27-1-110 15</inkml:trace>
  <inkml:trace contextRef="#ctx0" brushRef="#br0" timeOffset="63708">28410 3652 402 0,'0'0'197'0,"0"0"-77"16,0 0 54-16,0 0-34 15,0 0-21-15,0 0-24 16,-31 0-38-16,31 0 4 16,0 0-35-16,7-3-17 15,17-3 8-15,25-1-11 16,9-2 1-16,-2-2-7 0,17 0 2 15,-6 0 2 1,1 0-4-16,-5 0 0 0,-9 0 2 16,-13 3 8-16,-19 5-10 15,-12 3 0-15,-6 0 6 16,-4 0-18-16,0 7 12 16,0 17 0-16,0 6-1 15,-9 0 8-15,-37 5-7 16,-3-1 10-16,-9-4-10 15,7-3 15-15,10-2-15 16,-3-8 0-16,13-4 0 16,16-7 8-16,5-3-8 0,10-3 0 15,0 0 5 1,0 0 2-16,0 0-7 0,0 0 0 16,0 0 12-16,0 0-9 15,0 0-1-15,25 0-2 16,13 0 2-16,13 0-10 15,8 0 8-15,4 5 0 16,-8 11-10-16,4 9 14 16,-13 4-4-16,-7-3 0 15,-20 8 3-15,-7-1-10 16,-12-3 7-16,0 0 0 16,-7-4-6-16,-56-6 6 15,-20-9 0-15,-21-5-1 16,0-6 4-16,9 0 4 15,5 0-7-15,17-12-10 0,15-1-15 16,7 1-54-16,10 7 3 16,10 5-59-16,9 0-110 15,17 0-266-15</inkml:trace>
  <inkml:trace contextRef="#ctx0" brushRef="#br0" timeOffset="65682">28473 5338 708 0,'0'0'228'0,"0"0"-122"16,0 0 46-16,0 0 0 15,0 0-66-15,0 0-48 0,-5-74 9 16,47 48-44-16,16-1 35 16,5-1-20-16,-5 1-5 15,5 2 31-15,-7 3-40 16,-3 0 8-16,-6 0 4 16,-16 9-6-16,-4 5 2 15,-18 4-7-15,-4 4-1 16,-5 0 10-16,0 0-14 15,0 0 0-15,0 0-3 16,0 0 1-16,8 25 1 0,-4 11 1 16,-4 2 0-1,0 9-3-15,0 3 4 0,0 5-1 16,0 0 3 0,-4 2 9-16,-13-4-13 0,2-4 1 15,3-10 0-15,12-6-3 16,0-11 3-16,0-9 0 15,0-2 0-15,0-8 7 16,0 0-4-16,0-3-3 16,0 0 0-16,-10 0-2 15,-16 0 2-15,-16 0 0 16,-21 0 2-16,-14 0 6 16,4 0-3-16,10 0-5 15,26 0 0-15,11 0-5 16,16 0 5-16,10 0 0 0,0 0-3 15,0 0 8 1,0 0-10-16,0 0 5 0,19 0-6 16,44 0-4-16,32 0 15 15,41 0-5-15,36 0 0 16,10 0 6-16,-2-8-7 16,-25-3 1-16,-24 3 0 15,-46 2-6-15,-39 3 5 16,-29 3-26-16,-17 0-34 15,0 0-64-15,-32 0-142 16,-31 0-106-16,5 0-461 16</inkml:trace>
  <inkml:trace contextRef="#ctx0" brushRef="#br0" timeOffset="71833">28898 6590 764 0,'0'0'245'0,"0"0"-61"16,0 0-11-16,0 0-47 0,0 0-61 15,0 0-20 1,0 0 8-16,-153-89-28 0,153 85 5 16,0-3-12-16,36-1-14 15,32-1 4-15,12 1-8 16,-7 8 2-16,-5 0-11 16,-22 0 11-16,-14 22-2 15,-1 8 0-15,-19 9 0 16,-12 7-5-16,0 7 5 15,-7 2 0-15,-54 2 0 16,-14-7 3-16,-7-6-3 16,4-9 0-16,3-6 9 0,7-10-8 15,22-6-1 1,19-4 0-16,22-7 1 0,5 4 1 16,0-4-2-16,42 2 0 15,52-2 4-15,37 1 2 16,32-3-4-16,9 0 2 15,5 0 7-15,12-9-6 16,-12-4-5-16,-19-1 0 16,-44 6-62-16,-56 8-90 15,-53 0-423-15</inkml:trace>
  <inkml:trace contextRef="#ctx0" brushRef="#br1" timeOffset="80545">558 7238 580 0,'0'0'322'0,"0"0"-162"15,0 0-18-15,0 0 10 16,0 0-75-16,0 0-18 15,10-42 31-15,7 37-35 0,-12 5-15 16,-5 0-4-16,5 0-24 16,-5 0 25-16,0 0-23 15,0 0-10-15,0 0 8 16,0 17-3-16,0 15-9 16,0 7 9-16,0 8-4 15,0 0 11-15,0 2-16 16,-10-2 2-16,0-1 9 15,3-7-5-15,7-3-5 16,0-9-1-16,0-7 6 16,0-7-6-16,0-2 0 15,0-5 0-15,32-3-9 16,26-3 8-16,5 0 1 0,14 0 0 16,4-3-12-16,-4-14 4 15,-4 1-41-15,-15-1-26 16,-7 6 3-16,-14 3-84 15,-6 3-121-15,-4-1-138 16</inkml:trace>
  <inkml:trace contextRef="#ctx0" brushRef="#br1" timeOffset="81428">1662 7219 554 0,'0'0'210'0,"0"0"-17"0,0 0-64 16,0 0 12-16,0 0-36 15,0 0-32-15,15-60-1 16,-15 60-50-16,0 0 0 15,-10 0-20-15,-17 24 6 16,-14 6 14-16,10 6-22 16,9 5 0-16,2 0 10 15,15 1-10-15,5-4 0 0,0 1-3 16,0-7 11 0,10-4-8-16,31-3 0 0,18-10 0 15,4-3-6-15,5-6 15 16,0-6-7-16,-1 0 5 15,-4 0-2-15,-7-19 5 16,-2-4-9-16,-13-1 2 16,-5-3 24-16,-4-1-8 15,-5-3 17-15,-6 4-7 16,-11 3-20-16,-5 7 27 16,-5 6-25-16,0 8-1 15,0 3 15-15,0 0-20 16,0 0 0-16,0 0-5 15,0 3-7-15,0 25 3 16,0 8 4-16,0 4 0 0,-15 4-2 16,-11 4 4-16,-1-2-2 15,8-2 0-15,-3-3 8 16,5-8-10-16,7-8 2 16,5-8 0-16,5-11-3 15,0-6 12-15,0 0-9 16,0 0 0-16,0 0 6 15,0-10-2-15,5-20-4 16,31-11 0-16,13-11 1 16,2-6 8-16,17-8-9 0,-10-2 0 15,0-4 6 1,-7 6-5-16,-14 16-1 0,-11 18 0 16,-16 17-5-16,-3 13 9 15,-7 2-8-15,0 0 4 16,0 0-14-16,0 18 9 15,5 24-5-15,0 11 10 16,-5 4-2-16,0 3 4 16,0-2-2-16,0-3 0 15,0-7 3-15,0-7-10 16,0-8 5-16,0-9-4 16,10-4 1-16,-1-7-33 15,4-7 11-15,1-3-30 16,-2-3-29-16,-2 0-2 15,-5 0-75-15,-5 0-55 0,0-11-77 16,-22-3-193 0</inkml:trace>
  <inkml:trace contextRef="#ctx0" brushRef="#br1" timeOffset="81628">2043 7587 226 0,'0'0'257'16,"0"0"-83"-16,0 0-7 15,0 0-58-15,0 0-38 16,0 0-37-16,121-22 34 16,-70 17-1-16,24 2-30 15,8 0 13-15,7-1-36 0,4 4-10 16,-6 0-4-16,-3 0-51 16,-8 0-206-16,-9 0-306 15</inkml:trace>
  <inkml:trace contextRef="#ctx0" brushRef="#br1" timeOffset="82233">3268 7513 453 0,'0'0'161'0,"0"0"-20"16,0 0 5-16,0 0-63 15,0 0-16-15,0 0 7 16,-68 0-26-16,68 0 7 16,0 0-17-16,0 0-24 15,5 0 6-15,31 0-17 16,15 0 29-16,12-3 5 15,13-8-11-15,-16 3 2 16,15-6-15-16,-14 3-4 16,-3 1 11-16,1-5-18 15,-9 4 7-15,-6-3 12 0,-24 3-21 16,-3 3 25-16,-13 0 8 16,-4 0-7-16,0-6 16 15,0-3-22-15,0 1-1 16,-26-3 4-16,-16 2-22 15,1 4 16-15,-12-2-7 16,12 8-10-16,-1-1 18 16,6 4-18-16,19 2 0 15,12 2 2-15,5 0 7 16,0 0-15-16,0 0 6 16,10 0-12-16,31 8 9 15,22 9 3-15,5-1 0 16,0 4 7-16,-10-4-3 15,0 0 0-15,-11 7-4 0,-11-4 3 16,-14 2-4-16,-13 2 1 16,-9 1 0-16,-14 9-4 15,-76 3-26-15,-29 5-86 16,-12 1-202-16,-5-2-867 16</inkml:trace>
  <inkml:trace contextRef="#ctx0" brushRef="#br1" timeOffset="105895">4731 7238 238 0,'0'0'386'16,"0"0"-222"-16,0 0 7 16,0 0-41-16,0 0-23 0,0 0-15 15,-73-97-43-15,51 92 13 16,-2-3-22-16,-8 5-12 16,1 3 9-16,4 0-36 15,5 0 11-15,-2 11-12 16,-3 19 8-16,6 12-12 15,6 1 4-15,15 10 0 16,0-7-6-16,0 1 11 16,46-8-5-16,8-6 0 15,-3-11 0-15,2-8-9 16,-7-9 4-16,-2-5 4 16,-3 0-4-16,-10 0 10 15,1-22-1-15,-17-6-2 16,1-7 6-16,-16-4 4 15,0-7-11-15,0-7-1 0,0-2 27 16,-12-1-24-16,-29 11 12 16,0 12-1-16,0 11-11 15,-3 8 20-15,12 11-23 16,1 3 0-16,7 0-9 16,2 33 12-16,0 14-3 15,12 8 0-15,10 6 4 16,0-4-12-16,32-2 8 15,21-6 0-15,3-9-9 16,7-8 1-16,-5-10 3 16,0-11 4-16,-2-11-3 15,-2 0-2-15,4 0 6 0,3-19 0 16,2-8 2-16,-10-7 4 16,-12 1-6-16,-4 3 0 15,-20 2 8-15,-3 9-6 16,-9 9-2-16,-5 7 0 15,0 3 2-15,0 0-2 16,5 0-2-16,2 16 2 16,3 11-5-16,4 4-1 15,3-3 6-15,-7-4 0 16,0-2-3-16,2-6-5 16,-2-7-1-16,-6-4 0 15,9-5 1-15,-4 0 3 16,6 0 5-16,7-21 0 15,9-7 0-15,-4-3 4 16,4 1-4-16,-6 3 0 0,1 2 4 16,-9 6-7-16,-2 8 3 15,2 5 0-15,-3 6-6 16,8 0 0-16,3 6 6 16,1 19-1-16,-9 7-6 15,3 3-2-15,-3-3 2 16,-3-2-36-16,8-8 32 15,-3-8-32-15,8-6 31 16,5-8 11-16,-1 0 2 16,6 0-2-16,-1-25 1 15,8-8 0-15,-15-6 12 16,-7 1-12-16,-13-3 36 0,-9-3 1 16,0 5-21-16,-14 4 23 15,-18 10-26-15,1 11 6 16,16 9 2-16,3 5-20 15,2 0-2-15,1 21-2 16,-4 21 1-16,9 7 1 16,4 6 1-16,0-2 0 15,0-7-8-15,41-5 8 16,12-10-8-16,5-7-18 16,-2-10-41-16,12-8-18 15,7-6-118-15,-7 0-88 16,-12 0-295-16</inkml:trace>
  <inkml:trace contextRef="#ctx0" brushRef="#br1" timeOffset="106675">6803 7224 675 0,'0'0'189'16,"0"0"-59"-16,0 0 13 16,0 0-49-16,0 0-36 15,0 0-58-15,0 0 0 0,0-13-1 16,0 37 3-16,0 11 2 16,0 1-4-16,0 8 1 15,0-2 0-15,0-4 0 16,0-8-1-16,0-5 0 15,0-11 14-15,4-8-16 16,1-6 2-16,17 0 0 16,-7 0 17-16,7-11-14 15,-1-12 4-15,-1-7 5 16,6 0-7-16,6 0 15 16,0 2-18-16,-6 9-1 15,-6 3 12-15,-8 8-6 16,-7 8-7-16,-1 0 0 0,1 0-5 15,12 0-8-15,3 8 12 16,2 8-3-16,-8 3-5 16,-2 3 9-16,3-5-1 15,-1-1 0-15,3-8-28 16,-7-2 27-16,-5-6-1 16,7 0 3-16,3 0 3 15,6-2 4-15,11-17-7 16,-5-4 5-16,-3-2 3 15,-7 6 13-15,-17 8 0 16,0 3-1-16,0 5 26 16,0 1-37-16,0 2-2 0,0 0-7 15,0 2-4 1,0 20 0-16,10 5 4 0,7 1 0 16,2 3-13-16,12-4 13 15,1-5-13-15,4-9 1 16,1-4-17-16,-6-9 24 15,18 0 5-15,-18 0 0 16,6-6 4-16,-1-13 1 16,-16-6-5-16,1-3 9 15,-21-4-3-15,0-4 27 16,0 3-25-16,-41 3-4 16,-17 5 6-16,12 6-2 15,-3 8-8-15,13 11 0 16,26 0-27-16,5 18-27 15,5 22-63-15,15-2-149 0,31-2-134 16</inkml:trace>
  <inkml:trace contextRef="#ctx0" brushRef="#br1" timeOffset="107349">8062 7361 672 0,'0'0'163'0,"0"0"-12"16,0 0-10-16,0 0-34 16,0 0-26-16,0 0-39 15,-109-116 9-15,89 114-35 0,3 2-11 16,-2 0 1-16,-3 6-4 16,5 21-2-16,7 12 0 15,5 2 3-15,5-1-17 16,0-11 14-16,0-2-34 15,32-13 0-15,4-5-8 16,6-9 38-16,-6 0 1 16,0-25 6-16,1-14 7 15,1-5 4-15,-13-8 22 16,1-8 26-16,-16-1-34 16,-10-8 14-16,0 6 9 15,0 2-32-15,-29 9 17 16,-3 14-23-16,6 10-3 15,9 14 11-15,12 11-13 16,5 3-8-16,0 0 0 0,-5 25-13 16,5 22 8-1,0 16 5-15,0 9 0 0,0 5-4 16,27-8 5-16,19-6-2 16,-5-16-22-16,8-15-26 15,-8-9 41-15,-5-15-15 16,-4-8 20-16,-1 0-10 15,-4 0 23-15,5-17-10 16,-13-10 0-16,-2-6 9 16,-12-3-6-16,-5 2-2 15,0 2-1-15,0 7 31 16,-15 6-29-16,-7 6 17 0,5 10-8 16,8 3-4-16,4 0-13 15,0 6 6-15,5 23 0 16,0 7-9-16,0-3 12 15,0 3-3-15,5-3 0 16,22-9-6-16,4-1 4 16,10-10-32-16,-9-2-34 15,-1-3-71-15,-16-2-146 16,-10-6-162-16</inkml:trace>
  <inkml:trace contextRef="#ctx0" brushRef="#br1" timeOffset="108427">9260 7176 274 0,'0'0'499'16,"0"0"-355"-16,0 0 1 15,0 0 17-15,0 0-72 16,0 0-26-16,-131-109-10 0,95 109-46 15,4 0 20 1,1 6-28-16,-6 24 0 0,6 6-1 16,6 5 5-16,8 0-4 15,13 1 0-15,4-7 9 16,0-4-15-16,4-10 6 16,33-4 0-16,-1-6-5 15,-4-11 17-15,-1 0-12 16,-4 0 3-16,-12-13 5 15,2-15 2-15,-8-5-10 16,-4-5 4-16,0-7 5 16,-5-1-8-16,0 2 24 0,0 5 2 15,-15 13-22 1,-6 6 23-16,1 11-19 0,8 9-6 16,2 0-6-16,-4 6 4 15,-3 27-1-15,-3 13 0 16,3 4 6-16,17-1-12 15,0-4 6-15,0-7 0 16,17-11-8-16,25-5 5 16,-1-8 3-16,5-6 0 15,7-8 3-15,1 0-6 16,1 0 3-16,-6-10 0 16,2-10-1-16,-10 1 7 15,3-6-6-15,-8 3 2 16,-4 0 4-16,-13 5-5 15,-2 4-1-15,-7 7 0 0,-10 4 0 16,0 2 3 0,0 0-4-16,0 0 1 0,10 2-9 15,2 17-2-15,-7 4 11 16,4-1 0-16,3-3-2 16,-7-5 2-16,5-6 0 15,0-3 0-15,-6-5 3 16,9 0-9-16,1 0 6 15,8 0 0-15,5-16 8 16,-3-6-3-16,3-1-2 16,-6 4-3-16,6 0 3 15,-7 6-6-15,-3 5 3 0,-3 8 0 16,3 0-7-16,2 0 8 16,3 0-1-16,-7 19 0 15,2 2-7-15,-12 7-2 16,9 3-20-16,-2-1-64 15,3-5-88-15,2-4-144 16,14-10-279-16</inkml:trace>
  <inkml:trace contextRef="#ctx0" brushRef="#br1" timeOffset="109628">10323 7285 466 0,'0'0'268'0,"0"0"-89"15,0 0-34-15,0 0-5 16,0 0-47-16,0 0-44 16,0-146 27-16,9 115-54 15,-4-4-5-15,-5-1 26 16,0-2-28-16,0 2 14 16,-5 0-3-16,-21 3-14 15,-6-3 14-15,1 5-26 16,11 11 3-16,3 3 7 15,7 8-2-15,6 7-8 16,4 2 0-16,0 0 3 16,-5 0-10-16,-7 32-9 0,7 15 16 15,0 8-8-15,5 6 16 16,0-6-8-16,5 0 0 16,17-5 6-16,4-8-11 15,-1-5 5-15,6-10-8 16,1-7 7-16,4-6-29 15,0-6 27-15,-4-5-3 16,-5-3 1-16,-6 0-1 16,-6 0 6-16,2-15 0 15,2-10 2-15,-2-7 5 16,-7-5-7-16,-5 6 0 16,0-3 3-16,-5 9 3 15,0 6-3-15,0 11-2 16,0 5 6-16,0 3-2 15,0 0-5-15,0 0 0 0,0 0-14 16,0 25 10-16,0 5 0 16,0 0 4-16,26 1-3 15,11-9 9-15,-1-5-9 16,8-7 3-16,-3-7 0 16,-9-3-5-16,4 0 5 15,0-3 0-15,-9-22 3 16,5-10 5-16,-23-4 2 15,-4-5 12-15,-5-3 4 16,0 3 16-16,0 6-20 16,-5 8-2-16,-9 5 20 15,-3 14-36-15,17 5 18 0,-5 6-9 16,5 0-4 0,0 0-18-16,0 19 2 0,0 26 7 15,0 18-6-15,0 19 11 16,-10 15-5-16,-21 13 0 15,-18 8 8-15,-7 6-24 16,-2-9 16-16,17-13-41 16,24-25 15-16,17-27-12 15,0-20 28-15,41-19 9 16,17-11 1-16,15 0-1 16,17-16 1-16,5-20 0 15,-8-6 4-15,-2-4 3 16,-27-7-7-16,-17 1 0 0,-21-4 3 15,-20-3-7-15,0-2 4 16,-37 2 0-16,-40 0-3 16,-6 12 9-16,3 14-6 15,24 8 0-15,30 15 1 16,14 7-11-16,12 0 10 16,0 3 0-16,0 0-3 15,0 0-12-15,26 0 15 16,16-11-2-16,11-8 5 15,-7-6 2-15,2-8-5 16,-11-5 0-16,-6-4 6 16,-4 0 1-16,-12-1 2 15,-10-1 15-15,-5 6-21 16,0-4 32-16,0 9-24 0,0 5 0 16,0 13 9-16,0 6-13 15,0 6-6-15,0 3-1 16,0 0-2-16,0 14-8 15,0 31 1-15,0 12 9 16,0 12-4-16,0 7 7 16,0-1-6-16,21-6-6 15,21-9-56-15,-1-16 12 16,-5-11-58-16,-9-14-74 16,-15-10-66-16,-12-9-67 15,0 0-360-15</inkml:trace>
  <inkml:trace contextRef="#ctx0" brushRef="#br1" timeOffset="109779">11116 7114 567 0,'0'0'167'15,"0"0"0"-15,0 0-41 16,0 0-42-16,0 0-57 16,0 0-20-16,184-55-7 15,-84 58 0-15,-13 16-119 16,-2 5-95-16,-17-1-271 15</inkml:trace>
  <inkml:trace contextRef="#ctx0" brushRef="#br1" timeOffset="109949">11948 7147 638 0,'0'0'210'0,"0"0"-19"15,0 0-26-15,0 0-30 16,0 0-63-16,0 0-52 15,-41 25 5-15,-32 22-21 16,-26 16 1-16,-23 11-5 16,-4 3-98-16,-3 0-421 15</inkml:trace>
  <inkml:trace contextRef="#ctx0" brushRef="#br1" timeOffset="111563">4209 8209 217 0,'0'0'411'0,"0"0"-260"16,0 0 12-16,0 0 4 15,0 0-51-15,-17-140-12 16,-2 125-20-16,-3 7-32 16,-5 3 14-16,1 5-50 15,6 0 3-15,-11 0-19 16,-1 22 9-16,-9 20-11 16,5 7 2-16,9 3 0 15,17 3-8-15,10-3 14 16,0-11-6-16,24-2 0 15,30-12 6-15,-3-8-15 0,7-13 9 16,0-6 0-16,-7 0-2 16,-2-21 8-16,-13-7-6 15,-4-5 0-15,-13-9 12 16,-12-1-8-16,-7-5-4 16,0-1 0-16,0 2 19 15,-31 6-16-15,-1 13 7 16,1 13 7-16,4 3-14 15,0 9 12-15,8 3-15 16,2 0 0-16,-2 9-13 16,-3 26 12-16,12 12 1 0,3 6 0 15,7 2 7 1,0-6-14-16,39-5 7 0,7-8 0 16,0-11-13-16,7-9-3 15,-2-8 16-15,-2-5-5 16,2-3 9-16,2 0-8 15,5-8 4-15,5-15 0 16,-2-4 0-16,-8-1 4 16,-7 1-4-16,-2-1 0 15,-13 7 12-15,-6 2-14 16,-3 4 2-16,-18 10 0 16,1 5-7-16,0 0 7 15,2 0-6-15,3 20 4 16,12 10-1-16,-7 8-1 15,6-2 4-15,-6-3 0 0,7-6-12 16,-8-10 12-16,-4-6 0 16,2-8-5-16,-2-3 5 15,7 0-1-15,7-11 1 16,12-17 0-16,13 1 0 16,-3-7 3-16,3 3-3 15,-3 5 0-15,-15 4 9 16,-4 6-9-16,-13 10 0 15,3 6 1-15,-2 0-16 16,7 0 15-16,4 11 0 16,6 11-3-16,4 6 2 15,1-7-13-15,-1 4 13 0,1-6-39 16,-1-8 35 0,-9-5-24-16,-1-6 28 0,-6 0-3 15,2 0 8-15,-3-22-4 16,-2-6 5-16,-12 0-4 15,-5-1 36-15,0 1-23 16,0-2 7-16,-27 8 8 16,-9 6-22-16,9 7 28 15,8 6-33-15,2 3 3 16,7 0-10-16,0 17-2 16,3 22 7-16,7 3 0 15,0 6 8-15,7-4-15 16,39-6 7-16,8-7-20 15,6-3-5-15,20-9-57 16,-2-8-73-16,7-6-122 0,-12-5-242 16</inkml:trace>
  <inkml:trace contextRef="#ctx0" brushRef="#br1" timeOffset="112433">6572 8313 655 0,'0'0'255'0,"0"0"-114"15,0 0 28-15,0 0-24 16,0 0-69-16,0 0-23 0,-46-132-8 16,46 130-31-16,0-2 8 15,15 4-22-15,11 0 0 16,6 0-12-16,-1 0 14 15,1 23-2-15,-5 4 0 16,-13 9-5-16,1 1 0 16,-8 3 5-16,-7-7-9 15,5-6 5-15,0-5-19 16,4-8 11-16,-4-5 12 16,3-7-10-16,-4-2 3 15,6 0 7-15,7 0 0 16,-2-16 10-16,11-9-8 15,6-3-2-15,-8-2 3 0,8 0 9 16,-6 3-4-16,-4-1-8 16,-2 9 2-16,-8 7 3 15,-3 5 1-15,-4 3-6 16,12 4 0-16,-2 0-8 16,2 0 6-16,7 6-3 15,-7 13-3-15,-2 9-3 16,-3-3 6-16,2-1-4 15,-9-4 0-15,12-4-28 16,-12-8 25-16,5-5-11 16,-6 0 23-16,13-3-14 15,-7 0 19-15,7 0-5 0,3-22 3 16,-3 0 3 0,-3 0 14-16,-4 0-12 0,-3 3 6 15,-7 2 23-15,0 9-36 16,0 3 14-16,0 5-11 15,5 0 4-15,0 0-16 16,4 5-7-16,4 17 15 16,1 6-8-16,1 2 8 15,2-5-8-15,9-4-2 16,-1-2-38-16,13-7 37 16,4-4-8-16,-6-5 11 15,5-3-3-15,-9 0 11 16,-1 0 0-16,1-23 11 15,-5-1-8-15,-8-3 37 16,-7-4-4-16,-12 1-14 0,0 0 26 16,0 0-42-16,-48 7 13 15,-3 2 2-15,-8 9-15 16,13 7 7-16,10 5-13 16,19 0 0-16,2 13-12 15,3 18 8-15,7 2 1 16,1 0-43-16,4-3-50 15,0-2-11-15,0-6-76 16,0-6-16-16,36-2-108 16</inkml:trace>
  <inkml:trace contextRef="#ctx0" brushRef="#br1" timeOffset="113206">8173 8297 343 0,'0'0'306'16,"0"0"-154"-16,0 0-12 16,0 0-2-16,0 0-54 15,0 0-10-15,-94-108-6 16,57 108-39-16,6 0 9 15,-1 0-32-15,6 0-1 0,6 11-9 16,-2 19 7 0,13 4-3-16,-4 0 0 0,9 3 10 15,4-7-15-15,0-2 5 16,0-9 0-16,26-5-9 16,11-9 7-16,4-5 2 15,7 0-7-15,3-5 15 16,3-23-5-16,4-5 3 15,-7-5 1-15,-3-6 47 16,-11-5-17-16,-23-4 10 16,-9 1 6-16,-5-2-36 15,0 3 27-15,0 5-21 16,-5 10-20-16,-16 11 26 16,6 8-25-16,10 12 3 0,0 5-7 15,5 0 3-15,0 14-10 16,-5 24 1-16,-2 17 6 15,7 8-4-15,0-2 6 16,0 2-2-16,0-5 0 16,32-8-1-16,4-12-3 15,8-8-13-15,-3-11-14 16,0-7 31-16,8-10-25 16,-3-2 25-16,0 0 0 15,7-8 11-15,-7-17-12 16,-2-7 1-16,-8-3 0 15,-21 1 1-15,-10-2 7 0,-5 0-8 16,0 8 12-16,-10 4-5 16,-26 10 7-16,4 7-14 15,6 3 3-15,-1 4-12 16,17 0 9-16,-4 17 0 16,1 15-4-16,13 4 13 15,0 3-14-15,0-4 5 16,0-4 0-16,27-7-12 15,27-7 12-15,1-3-32 16,13-9-23-16,7-5-73 16,-2 0-76-16,-17-2-119 0,-7-23-467 15</inkml:trace>
  <inkml:trace contextRef="#ctx0" brushRef="#br1" timeOffset="114247">9580 8228 660 0,'0'0'157'0,"0"0"-17"16,0 0-11-16,0 0 10 15,0 0-63-15,0 0-7 0,5-113-13 16,-22 105-27-16,-2 2 15 16,-3 4-24-16,0 2-16 15,-2 0 1-15,-8 10 2 16,6 21-7-16,4 4 0 15,12 4 3-15,10-3-10 16,0-3 7-16,0-6 0 16,17-8-5-16,24-4 5 15,1-10-21-15,-6-5 18 16,0 0-2-16,-9 0 1 16,-12-14 4-16,2-8 0 15,-13-2 8-15,-4-4-5 16,0-5-3-16,0 0 15 0,-4 6-8 15,-23 3 6 1,-5 6-6-16,13 7 1 0,-3 9 0 16,5 2-8-16,7 0 0 15,1 11-1-15,-1 19 2 16,10 2-3-16,0 5 2 16,0-2 0-16,29-7-6 15,3-4 6-15,6-1 0 16,9-10-3-16,-1-5 0 15,2-8-4-15,3 0 2 16,-7 0 5-16,-3 0 2 16,0-16-2-16,-4-6 0 15,-6-3-2-15,-9 3 16 16,-3 0-14-16,-6 3 1 0,-4 5 3 16,-9 9 8-16,0 2-6 15,0 3-4-15,5 0-2 16,-5 0-19-16,10 11 18 15,-3 11-1-15,-2 3 2 16,9 0-4-16,-4-1 6 16,12-4-2-16,-5-9 0 15,-2-3-16-15,-1-8 9 16,-2 0 7-16,3 0 0 16,7-3 0-16,4-13 0 15,6-4 0-15,-8 0 3 16,3 5 10-16,-1-2-12 15,-11 6-1-15,2 5 0 16,-7 4-3-16,7 2 3 0,-3 0 0 16,8 0-5-16,-3 12-9 15,3 12 10-15,-7 0-90 16,2 3-48-16,10-2-54 16,-3-8-87-16,15-4-259 15</inkml:trace>
  <inkml:trace contextRef="#ctx0" brushRef="#br1" timeOffset="114716">10708 8242 462 0,'0'0'179'0,"0"0"-42"16,0 0 13-16,0 0-48 15,0 0-47-15,0 0-2 16,-31-58-53-16,31 58 2 15,0 11-8-15,17 8 12 16,14 3-6-16,1 0 0 16,-8 1 5-16,3-6-2 15,-10 1-3-15,-12-5 0 16,-1-4-6-16,-4-3 6 16,0-1-4-16,0-2-5 15,-9-3-27-15,-13 0 5 16,0 0 8-16,17 0 23 15,5-11-4-15,0-9 4 16,0-4 0-16,17-4 0 0,20-2 7 16,-1 0-8-16,0 7 1 15,-14 7 0-15,-7 5 25 16,2 8-15-16,-8 3-2 16,13 0-8-16,-2 0 10 15,2 12-14-15,-8 6 4 16,3 8 0-16,-7 1-4 15,-5-2 8-15,-5 0-4 16,0-4 0-16,0 2 0 16,0-10-16-16,0-2-74 0,0-5-110 15,0-6-164-15</inkml:trace>
  <inkml:trace contextRef="#ctx0" brushRef="#br1" timeOffset="114812">10708 8242 459 0</inkml:trace>
  <inkml:trace contextRef="#ctx0" brushRef="#br1" timeOffset="115027">10708 8242 459 0,'241'-185'99'0,"-246"180"33"0,5 3-18 16,-5 2-19-16,5 0-73 16,0 0-13-16,0 0-9 15,0 19 0-15,0 0 5 16,5-6-5-16,21-1 5 15,1-6-4-15,5-6 6 0,4 0-3 16,-5 0 30 0,6-14 14-16,-15-6 2 0,-8-2 29 15,-14 0-40-15,0 0-12 16,0 5-26-16,-31 4 5 16,-6 7-12-16,6 6-28 15,4 0-96-15,17 17 26 16,6 13-97-16,4 5-223 15</inkml:trace>
  <inkml:trace contextRef="#ctx0" brushRef="#br1" timeOffset="116098">11446 8254 587 0,'0'0'173'0,"0"0"-7"16,0 0-44-16,0 0-4 16,0 0-28-16,0 0-53 15,-155-93-1-15,138 91-27 16,-5 2 2-16,7 0-12 16,1 14 1-16,-3 8 0 15,2-3-1-15,15-3 3 16,0-2-2-16,0-4 0 0,0 0 8 15,0-5-15-15,0 4 7 16,5-1 0-16,5-3 2 16,7 6-1-16,-8 0-1 15,6 3 0-15,-10 8 9 16,2 3-13-16,3 10 4 16,-10 10 0-16,5 1 4 15,-5 9 0-15,0 0-3 16,0 3 18-16,0 0-16 15,0-6 13-15,0-7-11 16,0-13-3-16,0-4 12 16,-10-12-7-16,-2-6-6 0,2-6-1 15,-5-4 12 1,-11 0 7-16,-15 0 4 0,-18-4-15 16,1-17 6-16,7-4-8 15,3-2-6-15,23-6 4 16,18-6 6-16,7-11-20 15,27-5 7-15,46-8-28 16,16-3 31-16,1 0-36 16,-7 3 30-16,-11 3-3 15,-13 2 18-15,-23 5-11 16,-14 7 2-16,-17 2 0 16,-5 9 42-16,0 7-38 15,0 3 19-15,0 11 7 16,0 6-30-16,0 2 27 15,0 6-27-15,0 0 6 0,0 0-12 16,0 14-6 0,0 23 12-16,-22 7-4 0,7 1 12 15,10 3-11-15,5-10 3 16,0-5 0-16,0-11-5 16,0-6 7-16,0-10-2 15,0-6 0-15,15 0 0 16,2 0 0-16,2 0 0 15,13-17 0-15,-5 0-6 16,4 2 14-16,-4 3-8 16,-13 4 0-16,8 4 7 15,-7 4-14-15,2 0 7 0,2 0-15 16,3 0 10 0,0 0-16-16,2 10 16 0,-2-2 3 15,0-6-14-15,-8 2 7 16,1-4 9-16,2 0 0 15,5-4-3-15,-3-23 7 16,-9-3-4-16,2-12 4 16,-12-1 0-16,0-1 29 15,0 0-18-15,0 5 1 16,-17 9 22-16,-2 10-31 16,14 12 11-16,-3 5 1 15,8 3-12-15,0 0-14 16,-9 20 0-16,-1 18 7 15,5 14-8-15,5 3 13 16,0-3-5-16,0-4 0 0,37-7-30 16,9-8-29-16,7-11-77 15,-7-11-92-15,-10-11-28 16,-19 0-147-16</inkml:trace>
  <inkml:trace contextRef="#ctx0" brushRef="#br1" timeOffset="116245">11849 8173 569 0,'0'0'125'16,"0"0"17"-16,0 0-46 15,0 0-67-15,0 0-8 16,0 0-21-16,126-83-76 0,-49 58-289 16</inkml:trace>
  <inkml:trace contextRef="#ctx0" brushRef="#br1" timeOffset="174095">2196 9108 809 0,'0'0'148'0,"0"0"-15"15,0 0 5-15,0 0 4 16,0 0-71-16,0 0-10 16,0-11-8-16,0 11-50 15,0 0 16-15,0 8-19 16,10 17-7-16,11 13-10 16,4 7 29-16,1 4-12 15,11-3 0-15,-6-2 12 16,6-5-12-16,6-8 0 15,-1-7 0-15,8-8-6 16,4-7 9-16,4-9-3 0,20 0 4 16,16-17 4-1,20-21 0-15,34-9-8 0,3-8 2 16,6 0-2-16,-6 9 1 16,-20 7-1-16,-37 11 0 15,-16 10 5-15,-20 9-11 16,-4 9 6-16,-8 0 0 15,12 0-11-15,10 24 11 16,9 12 0-16,13 8 0 16,5 3-23-16,4 0 21 15,-6-3-19-15,1-6-4 16,-9-10 25-16,-12-12-21 0,-5-8 21 16,0-8 0-16,9 0 6 15,8-19 0-15,15-19-5 16,9-8 3-16,0-1 15 15,0-3-16-15,-9 9 5 16,-11 10 2-16,-16 10-6 16,-19 12-3-16,-13 9-1 15,0 0 0-15,8 9-6 16,1 16 7-16,9 2-1 16,4 2 0-16,14 2 8 15,1 0-11-15,17-7 3 16,-1-5 0-16,6-7-6 15,-11-7 6-15,-6-5 0 16,7 0-1-16,-3-5 14 16,3-23-14-16,9-5 1 0,1-5 0 15,-1-1 4-15,5-2 3 16,1 2-7-16,-6 5 0 16,-9 7 9-16,-27 14-15 15,-12 13 6-15,-2 0 0 16,-8 0-11-16,10 22 10 15,-3 3 1-15,20 2-1 16,5-2 10-16,17-5-13 16,14-6 4-16,15-4 0 15,2-7-6-15,1-3 10 16,-18 0-4-16,-5 0 0 16,-7-20 3-16,8-4-4 0,7-10 1 15,-3 6 0-15,5-9-3 16,0 3 7-16,-4 3-4 15,-11 5 0-15,-9 7 8 16,-17 5-8-16,-22 11 0 16,-5 3-1-16,3 0-8 15,-3 6 7-15,15 16 2 16,19 5-3-16,25 1-10 16,14-1 4-16,22-5-11 15,4-6 20-15,-4-7-8 16,-15-9 10-16,-16 0-2 15,-15 0 0-15,-13-11 9 16,-9-11-9-16,0-5 0 16,5-4 4-16,7 3 0 15,2-2-4-15,18 9 0 0,-10 3 0 16,-3 13 6-16,-2 3-13 16,-27 2 7-16,-7 0 0 15,-5 0-10-15,-7 0 7 16,7 7 2-16,7-7-5 15,8 0-26-15,14 0 28 16,-2 0-15-16,0 0-18 16,-10 0 20-16,-5 0-48 15,-12-10-36-15,-19 4-111 16,-13-7-320-16</inkml:trace>
  <inkml:trace contextRef="#ctx0" brushRef="#br1" timeOffset="175595">512 10244 216 0,'0'0'505'0,"0"0"-295"16,0 0-61-16,0 0-16 16,0 0-6-16,0 0-60 15,0 0 0-15,-36-141-22 16,24 139-18-16,7-1 24 15,0 3-44-15,-5 0 3 16,3 0-10-16,-8 0-27 16,-16 13 27-16,-1 18 3 0,-4 5 2 15,9 2-2-15,18-2 0 16,9-3-3-16,0-3 0 16,0-5-17-16,9-9 12 15,23-5-12-15,-5-11-7 16,4 0 18-16,-4 0 12 15,-8-16 1-15,3-16 9 16,-12-7-16-16,-5-5 39 16,-5 2-15-16,0 1-12 15,0 8 19-15,-32 8-27 16,-19 6 4-16,-2 8-8 16,-10 8 1-16,-5 3-1 0,7 0 0 15,3 17 0-15,17 15-11 16,14 10 13-16,17 2-2 15,10 3 0-15,0 0-34 16,37-7 16-16,23-4-10 16,15-11-4-16,8-12 30 15,2-9-19-15,2-4 21 16,-2 0 0-16,-12-19 8 16,-5-12-1-16,-10-5-1 15,-7 1-1-15,-3-1 35 16,-6-3-37-16,-6 9 4 15,-9 5-3-15,-8 17 8 16,-7 8-14-16,-2 0 2 16,5 0-1-16,11 22-16 15,1 17 13-15,-5 0 4 0,2 3-1 16,-2 2 5-16,0-7-14 16,2-5 10-16,-2-7-2 15,4-8-10-15,6-11 10 16,-5-3 2-16,9-3-1 15,5 0 8-15,10-17-7 16,3-11 0-16,-1-2 0 16,-17 5-13-16,-21 4 10 15,-15 12-76-15,0 9-111 16,0 0-190-16</inkml:trace>
  <inkml:trace contextRef="#ctx0" brushRef="#br1" timeOffset="176490">2436 10398 787 0,'0'0'173'16,"0"0"-24"-16,0 0 10 16,0 0-61-16,0 0-40 0,0 0-3 15,32-127-38 1,-18 116 19-16,13 3-34 0,-10 2 3 16,2 4-2-16,-2 2 2 15,-2 0-5-15,7 0 0 16,-3 0 2-16,8 22-7 15,-6 4 5-15,-1 8-2 16,-3-1-12-16,-7-2 11 16,2-4 3-16,-3-8 0 15,-4-8-11-15,5-5 11 0,-5-3 0 16,7-3 3 0,-7 0 5-16,9 0-5 0,3-11-1 15,3-14 8-15,11-5 0 16,-4-1 12-16,0 3-12 15,-1 4-10-15,-6 9 17 16,-3 5-13-16,-8 10-4 16,1 0 0-16,2 0 0 15,3 0-7-15,7 17 7 16,-13 5-16-16,8 3 15 16,-2 0-36-16,-5-4 10 15,11-4-5-15,-11-4-20 16,7-7 35-16,-2-6-5 15,6 0 14-15,6 0 0 16,5-8 16-16,-1-17-1 0,-7 3 28 16,-2 0-8-1,-7 0 17-15,-3 3-24 0,-7 1-6 16,-5 8 14-16,0 4-23 16,5 6-5-16,0 0 0 15,7 0-22-15,-3 15 21 16,1 15 1-16,17-3-35 15,-5 3 12-15,14-10-24 16,-4-4 10-16,-3-8 25 16,9-4 0-16,-6-4 12 15,9 0 0-15,0-15 1 16,-4-12 41-16,-1-1-7 16,-4 1 6-16,-15-1 6 0,-3 1-35 15,-9 3 25-15,-5-1-21 16,0 2-12-16,0 3 13 15,-10 4-17-15,-31 7 0 16,-2 5-5-16,-4 4-20 16,-11 0 24-16,12 5-44 15,15 23-42-15,9 2-11 16,17 0-84-16,5 0-105 16,0-2-233-16</inkml:trace>
  <inkml:trace contextRef="#ctx0" brushRef="#br1" timeOffset="177162">4156 10301 261 0,'0'0'333'16,"0"0"-163"-16,0 0 8 15,0 0-37-15,0 0-41 16,17-154-8-16,-39 133-50 15,-9 4 4-15,-6 3 2 16,1 6-47-16,-1 8 1 16,6 0-2-16,9 16 0 15,3 23 0-15,2 8 4 16,12 0-4-16,5-1 0 16,0-7-8-16,0-4 6 0,22-13-28 15,14-5-11-15,0-11 40 16,6-6-12-16,4 0 13 15,2-28 15-15,-2-10-12 16,3-6 45-16,-13-6-6 16,-4-2-11-16,-13-9 26 15,-14-2-36-15,-5 3 15 16,0 7-6-16,0 12-27 16,-15 13 33-16,1 12-29 15,2 11-5-15,7 5-4 16,0 0 1-16,0 32 1 15,5 24-13-15,-5 10 27 16,5 2-17-16,0 1 3 0,0-6-23 16,20-8 20-1,21-11-41-15,8-11 13 0,2-16 13 16,7-9 5-16,-5-8 13 16,-2 0 0-16,-2-17 0 15,-8-13 7-15,-10-4-2 16,-11 5 1-16,-8-4 17 15,-12 2-17-15,0 10 29 16,-17 4-25-16,-15 9-4 16,1 8-12-16,7 0 0 15,2 5 6-15,17 26-5 16,5 7 18-16,0 1-19 0,5-4 6 16,36-1-29-1,7-8 16-15,3-3-45 0,-2-6-20 16,-3-4-65-16,-10-5-119 15,-4-2-186-15</inkml:trace>
  <inkml:trace contextRef="#ctx0" brushRef="#br1" timeOffset="179083">5861 10101 666 0,'0'0'246'0,"0"0"-39"15,0 0-32-15,0 0-55 16,0 0-13-16,-4-149-64 16,4 142 6-16,-5 4-2 15,5 3-36-15,0 0 11 0,0 0-22 16,0 24-2 0,0 23-6-16,0 19 10 0,0 13-2 15,0 9 0 1,0 9 10-16,0-1-10 0,0-8 0 15,0-14 4-15,0-13-16 16,0-20 0-16,0-16 4 16,19-12 4-16,17-13-14 15,13 0 17-15,7-31 1 16,-3-13 0-16,-12-4 1 16,-19-4 0-16,-22-6-1 15,0-3 0-15,-53-2 6 16,-34 2-12-16,-8 6 6 15,-9 12-7-15,9 12-6 16,17 12 2-16,25 8 8 0,21 8 0 16,23 3-7-1,9 0 4-15,0 0 0 0,0 0-7 16,46 14 9-16,27-6-5 16,16 0 9-16,6-5 0 15,0-3 12-15,-8 0-10 16,-19 0-2-16,-10 0 0 15,-22 0-1-15,-14-3 10 16,-7 1-9-16,-15-1 34 16,0 3-26-16,0 0 22 15,0 0-30-15,-10 0 1 16,-21 0-11-16,-6 0 10 0,6 22 0 16,4 8 0-1,12 3 15-15,11 6-18 0,4-1 3 16,0-2 0-16,4-3-12 15,28-5 8-15,4-9 4 16,-4-8-2-16,9-11 3 16,5 0-1-16,3 0 0 15,-3-17 2-15,-15-13-2 16,-4-3 1-16,-12-3-1 16,-15-4 11-16,0 1-3 15,0 0 7-15,-51 0-15 16,-12 12 6-16,-5 2-14 15,0 11 8-15,14 12 0 16,18 2-4-16,4 0 5 16,18 16-1-16,2 20 0 0,12 11 1 15,0-4-12-15,0 2 11 16,48-7 0-16,15-5-4 16,5-8 5-16,0-9-1 15,10-10 0-15,-10-6 3 16,-10 0-6-16,-17-11 4 15,-4-12-1-15,-6-4 4 16,-4 0 8-16,-5-5-6 16,-8-2-6-16,-4 4 5 15,-10 5 8-15,5 8-10 16,-5 6-3-16,0 8 0 16,0 3 12-16,0 0-21 0,0 0 9 15,7 17 0-15,3 8-13 16,-5 5 13-16,4-5 0 15,3 2-2-15,-2-7 1 16,0-7-8-16,7-2 8 16,2-7 1-16,3-4-14 15,10 0 17-15,-1 0-3 16,1-6 1-16,-1-16 9 16,1-2-5-16,-8-4-5 15,3 0 0-15,-10 1 0 16,-3-1 3-16,-9 9-3 15,2 5 0-15,-2 9 15 16,0 5-17-16,-5 0 2 16,10 0-15-16,-5 8 4 15,12 16 11-15,-8 4 0 0,1-1 0 16,2-2 2-16,-7-8-11 16,0-4 5-16,5-6-2 15,-6-7-6-15,9 0 10 16,1 0 2-16,3 0 0 15,7-18 16-15,15-1-20 16,-7-6 4-16,4 6 0 16,-12 0-3-16,-2 5 3 15,0 3 0-15,-12 8-7 16,12 3 18-16,-3 0-11 0,8 0 0 16,9 8-2-16,0 9-21 15,-4 0 20-15,9 0-14 16,-4-4 16-16,1-2-27 15,-1-5 25-15,-13-1 3 16,-2-5 0-16,0 0-10 16,2 0 10-16,-2 0 0 15,0-17 0-15,-8-1 15 16,-9-7-14-16,0 2-1 16,-5-4 6-16,0 2 12 15,0 3-17-15,0 1 11 16,-32 9-6-16,8 7 4 15,2 5-20-15,0 0 9 0,3 17 1 16,-8 12-12 0,6 7 12-16,11 0 0 0,10-6-4 15,0-8-16-15,0-8 19 16,5-6-7-16,21-5 3 16,6-3-4-16,-5 0 10 15,4-19-1-15,5-14 13 16,-4-6-10-16,0-8 30 15,-13-5-9-15,-7-6-15 16,-12-5 24-16,0 0-32 16,0 5 9-16,-44 13 3 15,3 14-1-15,10 14-3 16,16 17-9-16,3 0-5 16,7 27-7-16,5 25 12 0,0 17 0 15,5-3-2-15,53-5 15 16,10-9-15-16,10-13 2 15,7-15-17-15,-3-16 12 16,-7-8-31-16,-12 0-17 16,-26-13-29-16,-37-23-191 15,0-8-384-15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8T12:58:04.64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58 580 653 0,'0'0'180'0,"0"0"-5"0,0 0-29 15,0 0-8-15,0 0 8 16,0 0-85-16,0 0-17 16,-51-126 23-16,44 126-49 15,7 0 14-15,0 0-24 16,0 0 8-16,0 13-32 16,0 32 15-16,12 12 1 15,14 15 2-15,6 2 4 16,-3 3-6-16,-2-2 0 15,9-7 14-15,-4-13-17 16,-6-17 3-16,1-13 0 16,-12-14-6-16,-11-8 14 0,4-3-8 15,-3-6 7 1,-5-38 1-16,9-27 16 0,13-20-24 16,10-12 5-16,-1-6 2 15,-2 13-2-15,-7 11-5 16,-5 18 0-16,-7 19 14 15,-5 14-18-15,-5 18 4 16,4 11 0-16,1 5-14 16,7 0-26-16,8 27-68 15,2 22 3-15,4 9-201 16,-11 5-94-16</inkml:trace>
  <inkml:trace contextRef="#ctx0" brushRef="#br0" timeOffset="1543">754 765 288 0,'0'0'348'15,"0"0"-258"-15,0 0 47 16,0 0-13-16,0 0-43 16,0 0-1-16,90-36-66 15,-59 24 24-15,-2 1-8 16,-2 1-30-16,-5 1 37 15,-12 1-24-15,-1-3-8 16,-9 3 38-16,0-6-23 16,0 3 16-16,0 2-8 0,-4 2-24 15,-28 1 18-15,-4 6-22 16,-6 0 0-16,1 0-5 16,0 3 10-16,2 19-5 15,15 8 0-15,-3 3 14 16,22 3-18-16,5 3 4 15,0-1 0-15,46-2-19 16,32-9 9-16,21-8 6 16,1-10 4-16,-1-9-3 15,-19 0-1-15,-12-3 4 16,-17-19 0-16,-14-6 10 16,-11-2 5-16,-4-3-14 15,-17 5 21-15,-5 1-21 16,0 8 37-16,0 8-8 0,0 3-14 15,0 5 13-15,0 3-22 16,0 0-7-16,0 0 0 16,0 0-15-16,22 13 6 15,14 18 9-15,1 4 0 16,14 1-7-16,2 6 13 16,-2-6-6-16,2 0 0 15,-7-9 14-15,-14-3-24 16,-5-7 10-16,-18-6 0 15,-9-6-11-15,0-5 9 16,0 0-5-16,0 0-3 16,-24 0 10-16,-7-19 1 0,-1-8-1 15,15-7 0-15,7-1-6 16,10-4 4-16,0-1-2 16,27-3 3-16,24 6-2 15,-7 6-2-15,-3 12 5 16,-10 5 0-16,1 3-7 15,-8 6 13-15,3 2-6 16,0 0 0-16,-6 0 4 16,4 1-7-16,-13-1 3 15,2 0 0-15,-9 3-7 16,-5 0 15-16,0 0-8 16,0 0 4-16,0 0 6 15,0-3 13-15,0 1-15 16,0-6-4-16,0-7 21 15,0-1-18-15,0 2-7 0,0 6 0 16,0 6 12-16,0-1-8 16,0 3-4-16,0 0 1 15,0 0 1-15,0 0 3 16,0 0-5-16,0 0 0 16,0 0 9-16,0 0-17 15,0 0 8-15,0 0 0 16,0 0-8-16,0 0 14 15,0 0-6-15,0 0 0 16,0 0 10-16,0 0-8 16,0 0-2-16,0-3 0 15,0-6 8-15,0 1 5 0,0-5-13 16,0-3 0-16,0 4 13 16,0 4-4-16,0 2-9 15,-5 6 0-15,5 0 3 16,-5 0 0-16,5 0-3 15,-4 0 0-15,4 0-10 16,0 28 1-16,0 16 9 16,0 8 0-16,0 9-5 15,4-1 12-15,28-2-7 16,0-6 0-16,4-7 8 16,-5-12-13-16,1-9 5 15,0-10-28-15,-13-9-11 16,-7-5-53-16,-2 0 2 0,-10 0-35 15,0-19-34-15,0-5 78 16,0-2 35-16,-27 5-6 16,-19 1 27-16,-7 3-3 15,-10 1 28-15,7 2-2 16,2 6 8-16,13-3 3 16,14 6 7-16,23 2 14 15,4 0 34-15,0 1-34 16,0-5-9-16,41-1-10 15,27-5 0-15,17-3 29 16,2-1-11-16,-7 6 0 16,-17 3 21-16,-22 2-31 0,-4 1 16 15,-11 5-6 1,-6-3-23-16,-8 3 29 0,-2 0-20 16,-10 0-6-16,0 0 20 15,0 0-22-15,0 0-4 16,0 0-3-16,5 22 2 15,12 8 17-15,-3 3-13 16,8-3-6-16,-3 4 9 16,3-10 1-16,5-2-10 15,-8-5 0-15,-2-12 7 16,-12 1-18-16,0-6-23 16,-5 0-67-16,0-16-50 15,0-21-111-15,0-9 11 16,0-3-360-16</inkml:trace>
  <inkml:trace contextRef="#ctx0" brushRef="#br0" timeOffset="1846">2527 402 332 0,'0'0'231'16,"0"0"-88"-16,0 0-3 16,0 0-13-16,0 0-63 15,0 0-14-15,-104-53-25 16,97 53-18-16,7 11 6 15,0 8-13-15,0 1 0 16,0-4-2-16,26-2 12 0,1-9-10 16,0-5 14-1,-13 0-14-15,3 0 39 0,-2 0-20 16,-10 0 15-16,-5-12 47 16,0-8-51-16,0 3-5 15,0 3-25-15,-5 3 8 16,-27 8-21-16,6 3-1 15,6 0-79-15,-2 9-14 16,22 24-79-16,0 8-131 16</inkml:trace>
  <inkml:trace contextRef="#ctx0" brushRef="#br0" timeOffset="2806">3093 812 499 0,'0'0'187'0,"0"0"-38"0,0 0-1 16,0 0-33-16,0 0 8 15,0 0-59-15,0-130-18 16,-22 122 20-16,5 5-56 16,2 3 14-16,1 0-24 15,-8 6-7-15,-5 23 5 16,-4 17 2-16,11-1 0 15,20 2-5-15,0-5 10 16,0-10-5-16,37-9 0 16,18-13-10-16,4-7 9 0,-1-3 1 15,-2 0 0 1,-3-8 22-16,5-16-13 0,-12-9-2 16,3-1-7-16,-3 1 13 15,-10 7-6-15,-4-1-7 16,-10 11 0-16,-8 5-1 15,-4 6 7-15,2 5-12 16,-2 0 6-16,4 0-27 16,8 22 18-16,-5 3 9 15,-7 3 0-15,-5-7 0 16,0-4 8-16,-5-9-8 16,0-3 0-16,0-5 10 15,0 0 6-15,0 0-9 0,0-8-2 16,-15-16 2-1,-12-1-1-15,6 3-6 0,1 3 0 16,-2 7 9-16,13 4-13 16,-4 5 4-16,9 1-1 15,4 2-10-15,0 0-14 16,0 19 24-16,0 14-13 16,0 6 25-16,0-3-26 15,0-7 13-15,0-3-12 16,12-13 7-16,-3-5-25 15,1-5 29-15,-5-3-5 16,7 0 5-16,-2 0 3 16,4-8 1-16,3-8 4 15,-7-4 3-15,7 7 1 0,-7 1-9 16,7 4 0-16,-12 6 5 16,9 2-21-16,3 0 11 15,3 0-4-15,1 2-2 16,11 12 7-16,-5-1 4 15,-3-4 0-15,7-1 7 16,-9-5-15-16,5-3 8 16,4 0 0-16,-6-10 14 15,11-19-4-15,3-10-4 16,-15-7-6-16,-2-6 14 16,-22-1 12-16,0 1-4 0,0 1 3 15,-36 3 40-15,-18 9-61 16,3 12 24-16,15 11-4 15,9 10-16 1,10 6-1-16,8 3-7 0,-6 43-1 16,8 21-19-16,7 12 30 15,0 5-10-15,22-8 0 16,31-8 6-16,3-4-17 16,12-12 11-16,-5-11-18 15,5-8-15-15,4-13-116 16,8-15-74-16,3-5-237 15</inkml:trace>
  <inkml:trace contextRef="#ctx0" brushRef="#br0" timeOffset="4379">4619 883 549 0,'0'0'168'0,"0"0"-90"15,0 0 48-15,0 0-31 16,0 0 0-16,0 0-50 16,177-77 5-16,-124 40 18 15,5-3-53-15,3-12 30 0,-8-9-7 16,-12-3-28-16,-19-1 40 15,-22-4-38-15,0 4 6 16,-31 1 21-16,-27 8-38 16,2 16 21-16,2 12-8 15,8 11-7-15,15 12 8 16,4 5-15-16,0 0 0 16,1 16-11-16,-1 35 19 15,3 17-8-15,7 14 0 16,17 4 10-16,0 0-23 15,12-2 13-15,44-10 0 16,7-11-7-16,5-10 17 16,0-12-10-16,12-13 0 15,-8-12-17-15,-4-13 4 0,-5-3 13 16,-7 0 0-16,2-19 8 16,1-12 6-16,-13-7-14 15,-10-3 0-15,-9-7 12 16,-13-1-6-16,-6 0-6 15,-8 2 0-15,0 7 12 16,-8 9 2-16,-21 3-10 16,3 12-4-16,-1 5 11 15,12 7-22-15,8 4 11 16,2 0 0-16,0 4-11 16,-9 31 10-16,2 15 1 15,12 7 0-15,0 1 6 16,0-6-19-16,12-5 13 0,24-5 0 15,5-9-8-15,6-11-3 16,1-12 11-16,-2-4 0 16,8-6-1-16,-4 0-4 15,-8-6 5-15,1-15 0 16,-11-4 4-16,-13-3 9 16,-2-5-13-16,-2-6 0 15,-10-1 13-15,2-2-14 16,-7 6 1-16,0 4 0 15,0 4 1-15,0 6 13 16,0 8-14-16,0 9 0 16,0 2 13-16,0 3-27 0,0 0 14 15,0 0 0 1,0 0-11-16,15 13 7 0,11 15 3 16,1 4 1-16,-3 5 0 15,3-5-11-15,0-1 11 16,-1-6 0-16,-2-6-6 15,-2-5 7-15,-5-8-1 16,-2-6 0-16,-5 0 1 16,7 0-16-16,-3 0 20 15,8-23-5-15,-3-4 8 16,-7-6 3-16,-7-4-11 16,-5 3 0-16,0-5 12 0,0 0-11 15,-5 9 0-15,-16 3-1 16,6 10 6-1,-2 6 8-15,12 6-14 0,0 5 0 16,5 0 3-16,0 0-20 16,0 0 11-16,0 24 4 15,0 15-13-15,0 2 28 16,0 0-13-16,22 1 0 16,2-9 2-16,8-9-18 15,4-5 16-15,1-7 0 16,2-7-10-16,7-5 8 15,7 0-1-15,-2 0 3 16,2-19 0-16,-11-6 2 16,-1-5-1-16,-14-6-1 15,-6-5 7-15,-16 0 8 0,-5-4-14 16,0 5-1-16,0 1 8 16,-26 8 8-16,-1 12-14 15,5 3 1-15,17 11-1 16,0 2 8-16,0 3-17 15,1 0 7-15,-13 24-6 16,2 20-7-16,5 9 13 16,10-1 0-16,0-2-3 15,0-6 3-15,51-6-6 16,17-13 1-16,5-12-6 16,7-7-4-16,-7-6 10 15,0 0 5-15,-5-22 5 16,-5-10 9-16,-5-13-13 0,-12-7-1 15,-5-6 5 1,-14-11 0-16,-17-5-4 0,-10 0-1 16,0 5 14-16,-25 11-3 15,-23 17 8-15,2 16-1 16,14 11-16-16,10 9 15 16,8 5-17-16,-3 17 0 15,-7 38-6-15,2 19 15 16,12 7-9-16,10 0 0 15,0-2 2-15,24-7-14 16,35-9 12-16,8-5 0 16,1-12-3-16,5-4 0 0,-5-12 1 15,17-7-76-15,5-15-144 16,2-8-129-16</inkml:trace>
  <inkml:trace contextRef="#ctx0" brushRef="#br0" timeOffset="4534">8202 539 736 0,'0'0'141'0,"0"0"-70"16,0 0-36-16,0 0-35 15,0 0-140-15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8T12:58:21.24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54 454 602 0,'0'0'120'16,"0"0"-17"-16,0 0-12 15,0 0 18-15,0 0-5 16,0 0-55-16,0 0 10 15,0 0-17-15,-54 0-16 16,54 0 21-16,0 0-37 16,0 0 1-16,0 0 0 15,0 0 2-15,0 0-7 16,0 0-6-16,0 0 0 16,22 0 3-16,29-6 5 15,12-8-8-15,22 0 0 0,-7 3 13 16,-5 1-13-1,-15-1 0-15,-12 5 3 0,-24 0-15 16,-17 6-99-16,-5 0-94 16,0 0-61-16,-59 0-365 15</inkml:trace>
  <inkml:trace contextRef="#ctx0" brushRef="#br0" timeOffset="353">743 44 432 0,'0'0'177'16,"0"0"-68"-16,0 0 10 15,0 0-11-15,0 0-29 16,0 0-13-16,5-44 1 16,-5 44-39-16,0 0 17 15,0 0-39-15,0 0 5 16,0 0-22-16,0 14 7 16,0 12 4-16,0 5 18 15,0-1-13-15,0 4 9 16,0-1-14-16,0 2 4 0,0 4-6 15,0 2 2-15,0 1-119 16,-29-4-260-16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8T12:58:26.25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0 416 371 0,'0'0'318'15,"0"0"-211"-15,0 0-13 16,0 0 22-16,0 0-29 16,0 0-7-16,0-3-9 15,0 3-27-15,0-3 36 16,0 3-35-16,0 0-14 0,0-4 6 15,0 4-35-15,0-1 14 16,0 1-12-16,0 0 3 16,0 0-10-16,5 0 3 15,7-6 0-15,25-3 16 16,9-4-12-16,17-3 7 16,5-1-11-16,-10 6 6 15,-7 0-3-15,-19 5-3 16,-11 3 0-16,-11 3-3 15,-10 0 2-15,0 0-73 16,0 0-57-16,0 0-37 16,0 0-20-16,-10 6-121 0,-7-6-309 15</inkml:trace>
  <inkml:trace contextRef="#ctx0" brushRef="#br0" timeOffset="499">687 41 447 0,'0'0'150'0,"0"0"-54"16,0 0-2-16,0 0 28 15,0 0-57-15,0 0 1 16,-85-19-4-16,85 19-19 16,0 0 6-16,0-2-30 15,0 2-17-15,0 0-2 16,0 0 14-16,22 0-14 15,2 0 0-15,-2 8 7 16,-5 11-11-16,-7 9 4 0,-10 4 0 16,0 7-7-1,0 0 15-15,-17 3-4 0,-15-10-4 16,8-2 8-16,12-11-10 16,7-11 2-16,5-5 0 15,0-3 0-15,0 0 12 16,0 0-11-16,0 0-1 15,12 0 2-15,34 0 19 16,22 0-20-16,5-11 3 16,-5-1-8-16,-32 8-103 15,-36 4-226-15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8T12:58:29.36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108 200 508 0,'0'0'182'0,"0"0"-77"15,0 0 13-15,0 0-6 0,0 0-16 16,0 0-7-16,0 0-46 16,-49-30 30-16,49 21-2 15,0-1-41-15,0-4 12 16,0-2-33-16,8 0 1 15,11-3 4-15,3-1-4 16,-8 5 1-16,3-3-4 16,-7 4-1-16,-5 3 11 15,7 6-17-15,-7 2 0 16,-5 3 3-16,5 0 8 16,-5 0-13-16,0 0 2 15,0 0-17-15,0 24 14 16,0 15-8-16,0 3 11 0,-5 2 3 15,-7-3 10-15,7-3-13 16,5-5 0-16,0-5 3 16,0-7-7-16,0-1 4 15,0-9 0-15,0 0-3 16,0-5 15-16,0-4-12 16,0 1 0-16,0-3 6 15,0 0-9-15,0 0 3 16,0 0-15-16,0 0 13 15,-32 0 4-15,-4 0 3 16,-5 0-5-16,14 0 8 16,13 0-8-16,1 0 0 15,13 0 0-15,0 0 1 16,0 0 5-16,0 0-12 0,0 0 6 16,22 0-3-16,32 0 0 15,9 0 4-15,14-11-1 16,1 0 0-16,-5 0-1 15,-10 0-5-15,-22 8-72 16,-24 3-70-16,-17 0-83 16,0 0-180-16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8T12:58:23.70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293 300 398 0,'0'0'251'0,"0"0"-116"15,0 0 20-15,0 0-13 16,0 0-32-16,0 0 6 16,0-80-30-16,0 70-29 15,0 1 7-15,0-2-31 16,0 6 5-16,-4 2-9 16,-9 1-27-16,4 2 23 15,-1 0-25-15,0 0 0 16,-11 0-1-16,-1 0 10 0,2 16-9 15,3 6 0-15,3 8 6 16,9 1-10-16,5 4 4 16,0 0 0-16,0-1-8 15,19-4 11-15,23-5-3 16,16-3 0-16,0-8 3 16,-7-6-7-16,7-8 4 15,-4 0 0-15,-4 0 0 16,-1 0 9-16,-17-11-9 15,-8-8 5-15,-2-4 5 16,-13-7-6-16,-4-5-2 16,-5-4-2-16,0 0 16 15,0 4-15-15,-29 4 8 0,-19 10-9 16,-11 4 17-16,-9 3-25 16,-9 11 8-16,-6 3-4 15,-2 0-6-15,3 9-29 16,14 21-70-16,15 3-153 15,26-6-203-15</inkml:trace>
  <inkml:trace contextRef="#ctx0" brushRef="#br0" timeOffset="7552">1696 0 569 0,'0'0'253'16,"0"0"-156"-16,0 0 28 15,0 0 3-15,0 0-15 0,0 0-31 16,0-16-44-16,0 16 23 15,0 0-18-15,0 0-23 16,0 0 22-16,0 0-40 16,0 0 8-16,0 13-6 15,-17 21 1-15,-3 1 9 16,3 1-14-16,12 3 3 16,5-4-5-16,0 4 6 15,0-6-4-15,0-2 0 16,22-10 6-16,15-2-7 15,-1-8 1-15,10-5 0 16,-5-6-4-16,3 0 10 0,-3 0-6 16,-4-2 9-1,-6-21 2-15,-4-2 5 0,-8-5 3 16,-14-6-6-16,-5-8 25 16,0-3-37-16,-10 4 10 15,-36 10-6-15,-7 14 5 16,2 5-15-16,-17 11 5 15,10 3-3-15,-5 0-10 16,5 0 9-16,2 28 3 16,-2 13-26-16,-6 6-77 15,11 5-78-15,7 2-233 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8T12:58:33.78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75 22 369 0,'0'0'309'15,"0"0"-220"-15,0 0-8 16,0 0 25-16,0 0-2 16,0 0-23-16,-75 17 0 15,75-17-38-15,0 0 0 16,0 2 15-16,0-2-25 15,0 0 5-15,0 0-5 16,0 0-18-16,0 0 22 16,0 0-17-16,0 0-4 15,7 0 15-15,3 0-29 0,4-14 11 16,3 1-10-16,-2 4 1 16,-10 7 0-16,2-1-2 15,-7 3-2-15,0 0 0 16,0 0 7-16,0 0-10 15,0 0 3-15,0 0 0 16,0 0-11-16,0 0 11 16,10 0 0-16,4 5-3 15,3 9 8-15,3 0-3 16,-3 0-2-16,-3-1 2 16,-2 6-9-16,-2 1 8 15,-10 5-1-15,0 4 0 0,0 2-1 16,0-1 1-16,0-5 0 15,0-5 5-15,0-7-7 16,0-5 3-16,0-5-1 16,0-3 2-16,0 0 0 15,0 0-2-15,0 0 1 16,0 0 7-16,-22 0 8 16,-2 0-12-16,-7 0-3 15,9 0-1-15,0 0 11 16,12 0-11-16,10 0 0 15,0 0 3-15,0 0-12 16,0 0 9-16,0 0-4 16,0 0-8-16,27 0 2 0,24 0 8 15,29-5-5-15,14-14-43 16,6-10-40-16,-18 4-147 16,-35 4-107-1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8T12:58:36.04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625 81 685 0,'0'0'151'0,"0"0"-60"16,0 0 0-16,0 0 33 16,0 0-19-16,0 0-52 15,-148-16 15-15,148 13-32 16,0-3-4-16,5 4 1 16,21-4-32-16,11-1 21 15,4 1-2-15,3 3-17 0,-3 0 18 16,-5 3-21-16,1 0 0 15,4 0 6-15,-5 0-1 16,-4 12-5-16,-15 3 0 16,-17 5 1-16,0 8-11 15,0 2 10-15,-10 0 0 16,-29 0 2-16,-2-2 8 16,-10-6-11-16,-2 3 1 15,11-6 0-15,1-6 0 16,19-3 0-16,18-9 0 15,4-1 2-15,0 0 1 16,0 0-3-16,26 0 0 16,47 0 1-16,26 0 9 15,11 0-9-15,11 0-1 16,-17-11 0-16,-16 6-39 0,-21 2-116 16,-35 3-167-16,-32 0-247 15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8T12:58:48.42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1798 101 254 0,'0'0'311'0,"0"0"-225"0,0 0-47 16,0 0 42-1,0 0-10-15,0 0-25 0,-294-78 8 16,212 70-34-16,-3 3 15 15,-7-1 24-15,-15 4-35 16,-2 2 15-16,-17 0-14 16,2 0-9-16,3 13-3 15,16 4-12-15,11 2-1 16,16 4 3-16,15 1 9 16,5 6-16-16,7 3 4 15,-3 3 0-15,8 0-3 16,10 2 6-16,4-2-3 15,11 0 0-15,6-1 6 16,15-1-10-16,0 1 4 16,0 1 0-16,10-1 0 0,21-1 0 15,-4-4 0 1,-3 1 0-16,8-4 2 0,7-3-2 16,2-5 0-16,5-2-2 15,17-3-2-15,5-1 5 16,10-2-1-16,6-2 2 15,-1 2 4-15,7 0-3 16,4-3-3-16,6 1 2 16,19-9-6-16,24 0 4 15,24 0 0-15,10-12 2 16,5-12 6-16,-10-1-8 16,-14 0 0-16,-22 6 8 0,-15-3-7 15,-16 0-1-15,-23 5 0 16,-7 1 1-16,-14-1 11 15,2-2-15-15,0 0 3 16,0-6 0-16,0-2 6 16,-5-1-6-16,-11 1 0 15,-6-1 2-15,-10 3 6 16,-14 3-4-16,-7 3 9 16,-10 0-5-16,0-3 28 15,-10 0-23-15,-48-5-8 16,-15-1-4-16,-31 1 9 15,-22 5-11-15,-15 5 1 16,-17 8 0-16,-4 7-9 16,-5-1 3-16,-6 3 6 15,-4 0 0-15,10 0-8 0,9 0 6 16,17 0-41-16,25 14-47 16,19 0-35-16,7 0-141 15,0-1-480-15</inkml:trace>
  <inkml:trace contextRef="#ctx0" brushRef="#br0" timeOffset="1766">1599 841 214 0,'0'0'156'16,"0"0"-39"-16,0 0-35 15,0 0-12-15,0 0 25 16,0 0-40-16,-214-55-6 15,156 51 1-15,-5 4-37 16,-5 0 13-16,5 0-7 16,7 0-17-16,3 0 27 0,7 0-29 15,9 6 3-15,-1 5 2 16,1-3 0-16,1 3-5 16,4 0 0-16,1 1 8 15,-1-1-11-15,3-1 3 16,7 4 0-16,-4-3 0 15,6 5 10-15,-2-2-10 16,1 0 0-16,1 2 2 16,-2-1-6-16,8 1 4 15,-8 0 0-15,5 4-1 16,2-4 9-16,1-2-8 16,-3-1 0-16,7-1 2 0,5-4-6 15,-2 3 4 1,7-2 0-16,0 4-2 0,0 1 11 15,0-1-9-15,0 4 0 16,0-4 0-16,0 2-6 16,0-2 6-16,12 0 0 15,29 5-2-15,1-5 12 16,16-2-10-16,5 3 0 16,5-3 4-16,10 0 1 15,2-3-2-15,7 1-3 16,8-7 9-16,14 1-2 15,12-3 0-15,-2 0 2 16,12 0-6-16,-15 0 9 16,-21 0-9-16,-13 0-3 15,-14-3 7-15,5 1 0 0,-5-4-1 16,5 0-6-16,7-2 3 16,-3 0-3-16,8-1 2 15,-7-1-2-15,0-1 11 16,-6 2-5-16,-9-5 2 15,-4 3-7-15,-18-2 4 16,3-3 12-16,-15 1-16 16,10 0 8-16,-3 0 5 15,-12-4-6-15,8 2 1 16,-6-2 5-16,-4-2-6 0,-2 4 22 16,-3 0-20-1,-13 1 16-15,-4-1 10 0,0-2-27 16,0-3 26-1,0-2-12-15,-14-4-13 0,-44-2 4 16,-32-4-14-16,-29 2 0 16,-29-4-1-16,-14 3 7 15,11 8-13-15,6 11 7 16,14 6-12-16,4 8 3 16,1 0-78-16,0 17-41 15,-10 15-7-15,5 4-99 16,12-3-380-16</inkml:trace>
  <inkml:trace contextRef="#ctx0" brushRef="#br0" timeOffset="4856">1521 1476 391 0,'0'0'125'0,"0"0"-72"0,0 0 16 15,0 0 23-15,0 0-47 16,0 0 17-16,-252-39-35 16,206 39-1-16,0-2 32 15,-12 2-33-15,-1 0 4 16,-9 0-3-16,-4 0-25 16,-13 0 18-16,-3 13-9 15,-1 4-9-15,11-1 14 16,15 1-10-16,10 0 0 15,11 4-5-15,1 4 7 16,5 0-5-16,-1 2-2 16,1 1 0-16,9-3 2 0,1-1-1 15,4 4-1-15,7-6 9 16,10-1-3-16,5 2 1 16,0-4-7-16,20 6 0 15,28-3 9-15,3-3-4 16,7-3-3-16,1-2 1 15,-1-2 4-15,10-2 4 16,9-4-8-16,18 2 2 16,0-5 13-16,2 2-12 15,2-2-3-15,-4 0 4 16,4-1 0-16,1-2 0 16,16 0-7-16,-2 0 0 15,-5 0 8-15,3 0-5 0,-25 0-1 16,-7 0-2-16,-7 0 3 15,5 0-1-15,-1 0-2 16,13 0 0-16,14 0-2 16,1 0 7-16,11 0-5 15,-7 0 0-15,-9 0 3 16,-10 0-8-16,-8 0 5 16,-4-2 0-16,-3-4-4 15,-2-2 7-15,-5 3-3 16,-5-1 0-16,0 1 3 15,5 0-6-15,0 2 3 16,-1 3 0-16,6-4-4 0,-10 4 8 16,5 0-4-1,-5 0 0-15,-2 0 3 0,-8 0-5 16,-2 0 2-16,-2-2 0 16,9-1-2-16,-2-3 7 15,12 1-5-15,0-3 0 16,7 0 8-16,-7-1-6 15,-8 1-1-15,-6-3 2 16,-13 3 25-16,-9-3-21 16,-6 3 21-16,-11-4 2 15,-3 1-8-15,-7-5 22 16,5-4-28-16,2 1-4 16,-7-2 13-16,4-4-24 15,-4 0 11-15,0 0-12 0,0 3 6 16,2 3 1-16,-7 0-7 15,0-1 0-15,0 4 14 16,0-1-9-16,-12 1 3 16,-29-3-8-16,-5 2 5 15,-22-2-7-15,-17 4 2 16,-20-6 0-16,-21 7-4 16,-24 1 10-16,-22 2-6 15,-8-1 0-15,-12 2 4 16,-11 1-9-16,-18 1 5 15,-10 8 0-15,1 0-3 16,7 0 7-16,17 0-8 16,19 0 0-16,2 0-33 0,4 8 0 15,-14 9-55-15,1 0-38 16,12 2-33-16,5-14-176 16</inkml:trace>
  <inkml:trace contextRef="#ctx0" brushRef="#br0" timeOffset="9001">1385 2168 28 0,'0'0'208'0,"0"0"-105"15,0 0 6-15,0 0 3 0,0 0-52 16,0 0 1 0,0-16 13-16,-17 11-17 15,3-1 13-15,-3 0-4 0,-3 1-44 16,-11 2 20-16,-5-2-23 16,-8 2-17-16,-7 0 23 15,-2 3-23-15,2 0 9 16,-8 0 5-16,1 0-9 15,7 0 3-15,-12 0-10 16,-5 11 9-16,0 3-8 16,-4 0-1-16,4-1 0 15,9-1 1-15,13 2 10 16,3-3-11-16,6-3 0 0,6 3 1 16,-1 2-2-1,8 4 1-15,-3-1 0 0,5 4-1 16,3 2 9-1,7 0-8-15,7 3 0 0,5-4 2 16,0-2-2-16,0 4 0 16,0-7 0-16,5 4 8 15,17-1 2-15,14-3-3 16,10-2-2-16,22-3-4 16,27-3 29-16,26-2-19 15,20-6 7-15,12 0 4 16,2 0-15-16,-7 0 3 15,-20 0-10-15,-11 3 5 16,-18-1-1-16,-4 1 1 0,-8-1-5 16,13-2 0-16,4 0 10 15,17 0-7 1,20-5-3-16,0-6 0 0,12-2 2 16,-3 0-2-16,-7-2 0 15,-19 1-1-15,-20 3 10 16,-14 1-11-16,-17 1 2 15,-10 1 0-15,-10 2-5 16,-7 1 4-16,8-1 1 16,1-2 0-16,8-1 6 15,0 1-8-15,-4 0 2 16,-8 3 0-16,-3-1-4 16,-11 4 6-16,-6-4-2 0,-11 3 0 15,1 1 7-15,-4 2-9 16,-2-3 2-16,-1 3 0 15,8-3-5-15,0 0 8 16,-2-2-3-16,1 0 0 16,-6-1 8-16,-3-3-3 15,-2 4 0-15,-5-6-3 16,-5 0 31-16,0-3-11 16,0-2 0-16,0-3 2 15,-32-6-21-15,-31-3 11 16,-10-2-11-16,-14-1-2 15,-8 4-1-15,-16-1 10 16,-18 7-10-16,-33 4 0 0,-37 9-2 16,-46 8-9-1,-39 0 9-15,-29 11-9 0,-7 16-8 16,12 1-71-16,31-6-10 16,47-9-27-16,57-4-134 15,42-9-517-15</inkml:trace>
  <inkml:trace contextRef="#ctx0" brushRef="#br0" timeOffset="10908">1992 2664 34 0,'0'0'313'15,"0"0"-190"-15,0 0-33 16,0 0 25-16,0 0-3 16,0 0-45-16,0 0 6 15,-204 8-41-15,163-8-6 16,2 0 13-16,-2 0-26 16,-10 0 17-16,-7 0-11 15,-5 0-16-15,-10 0 20 16,-12 0-22-16,-7 0 0 15,-8 0 5-15,-4 6 5 0,-3 2-11 16,15 0 2-16,7-3 7 16,17 6 3-16,10 0-12 15,7 1 0-15,-2 7 4 16,2 0 4-16,-3 9-8 16,8-1 0-16,3 1 6 15,6 2-9-15,13-5 3 16,7 2 0-16,2 1-2 15,15-1 10-15,0 3-8 16,0-5 2-16,0 3 5 16,25-3 14-16,18-4-17 15,3 1 3-15,22-6 15 16,17-1-19-16,20-4 14 16,30-6 9-16,11-2-20 15,12-3 21-15,9 0-26 0,10 0 0 16,-5 0 13-1,1 0-6-15,-6-17 2 0,-4 0-9 16,-6-2 6-16,1-2 7 16,-8-4-14-16,3-3 0 15,-12-1 4-15,-15-3 10 16,-17 8-14-16,-31 5 3 16,-15 2 0-16,-22 1 16 15,-14 2-19-15,-5 3 6 16,-13 2 22-16,1 1-21 15,-5-3 14-15,-5-2 5 16,0-6-19-16,0-6 32 0,0 0-34 16,-32-3 1-16,-36-2-6 15,-24-1 5-15,-44 5-5 16,-43 3 0-16,-39 10-14 16,-13 6 9-16,5 7-62 15,23 0-32-15,30 0 3 16,21 7-71-16,33 9-65 15,34 4-227-15</inkml:trace>
  <inkml:trace contextRef="#ctx0" brushRef="#br0" timeOffset="11971">1395 3288 370 0,'0'0'198'0,"0"0"-130"0,0 0 21 16,0 0 15-16,0 0-33 16,-281-33 3-16,218 33-27 15,4 0-13-15,13 0 29 16,10 0-19-16,-8 0-2 16,3 0 2-16,0 0-40 15,-8 9 21-15,-7 7-16 16,-11 6-4-16,-6 5 5 15,-7 2-8-15,2 8-2 16,0-5 6-16,11 5 6 0,3-4-12 16,21-6 0-16,23-4 5 15,8-7-1-15,12 0-4 16,0 0 0-16,0 2 3 16,0 3 8-16,0 2-11 15,12-2 0-15,8 4 9 16,11-3-1-16,6 5-4 15,21 1-3-15,27-3 20 16,34 0-19-16,38-12 20 16,52-4 1-16,22-9-22 15,18 0 24-15,-13 0-23 16,-20 0-2-16,-34 0 2 16,-30-9 8-16,-11 4-10 0,-5-6 6 15,0 3-3 1,4 0 21-16,-4 2-23 0,0-2 8 15,-24 2 10-15,-13 1-13 16,-16-1 5-16,-20 1-11 16,-5-6 5-16,-7-1 26 15,-7-4-16-15,7 0 1 16,-15-3 5-16,0-4-13 16,-9-2 11-16,-10-2 8 15,-12-4-19-15,-5-6 23 16,0-8-23-16,-49-1 5 15,-28-1-10-15,-49 3 9 0,-30 9-13 16,-55 7 1 0,-39 11-1-16,-33 17-15 0,-26 0 5 15,-13 25-80-15,-3 12-124 16,5-2-501-16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8T12:59:21.32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403 698 843 0,'0'0'201'15,"0"0"-25"-15,0 0-17 16,0 0-52-16,0 0-11 16,0 0-29-16,0-32-25 15,-5 32-15-15,-5 0-17 16,-16 15-5-16,-20 32 4 15,-13 16-6-15,-8 7 7 16,8 1-2-16,18-11-6 16,5-7 1-16,9-12 1 0,12-16-4 15,3-11 4-15,12-9-4 16,0-2 1-16,0-3 4 16,0 0-5-16,0 0 7 15,0-22 11-15,0-31 5 16,27-26-11-16,26-23-8 15,15-19-2-15,0-11 4 16,0-5-5-16,-10 4-1 16,-7 21 1-16,-14 32 2 15,-15 33-2-15,-13 25-1 16,-9 16 0-16,0 6-1 16,5 0-4-16,12 9-4 0,10 40-1 15,9 28 10 1,-12 23 0-16,3 15 0 0,-10 0 0 15,-2-10 1-15,2-9-1 16,-3-11-2-16,1-13-3 16,-3-14-23-16,2-17-8 15,-9-10-31-15,3-13-33 16,-4-10-37-16,-4-8-79 16,0 0 18-16,0-1 39 15,0-22-80-15,-31-5-29 16,-23 1 57-16,-13 2 41 15</inkml:trace>
  <inkml:trace contextRef="#ctx0" brushRef="#br0" timeOffset="1433">231 888 94 0,'0'0'142'0,"0"0"-9"15,0 0 16-15,0 0-38 0,0 0 8 16,0 0-25-16,-204-33-8 16,204 33-43-16,0 0-36 15,49 0 0-15,11 0 23 16,20 0 1-16,8-11 13 15,11-11 17-15,0-11 16 16,18-5-18-16,-3-15 2 16,-5-8 4-16,-14-2-8 15,-23 0-10-15,-23-3 3 16,-17 0-14-16,-28 4-3 16,-4 3 0-16,0 13-10 15,-17 15-5-15,-12 12-4 0,-2 10-1 16,-1 9-2-16,1 0-7 15,-6 20-4-15,-6 32 0 16,1 25 1-16,11 14 0 16,11 5-1-16,20 1 0 15,0-4-2-15,10-5 4 16,31-11-2-16,13-14 1 16,-8-22 1-16,2-13-4 15,-2-12 2-15,1-10-3 16,11-6 3-16,0 0 0 15,5-14 6-15,-7-16-6 16,-3-11 2-16,10-6-1 16,5-8 4-16,0 0-5 0,-10 11 0 15,-7 11 3 1,-24 16-3-16,-17 12 0 0,-1 5-7 16,-1 0-1-16,6 0 5 15,8 14-7-15,-7 11 8 16,-3-1-9-16,-3 3 11 15,-4-7-2-15,0-6-2 16,-5-6-3-16,5-2 6 16,-5-6-3-16,0 0 3 15,0 0 2-15,0 0 1 16,0 0 6-16,0-6-4 16,0-13 0-16,-19-4-4 0,-8 8 0 15,-5 3 0 1,6 7-1-16,6 2-4 0,3 3 0 15,-4 0-10-15,6 16 13 16,-7 17 1-16,8 6 0 16,4-1-1-16,10 1 1 15,0-6-4-15,0-11-4 16,0-6-9-16,24-10 10 16,8-6-6-16,-1 0 13 15,1-6 1-15,-1-16 2 16,-4-3 2-16,-12 1 4 15,1-1-6-15,-11 3 16 16,0 8-1-16,-5 6-2 16,0 6 9-16,0 2-17 15,0 0 3-15,0 0-10 0,0 19-12 16,0 38 12-16,0 23-2 16,0 16 5-16,0 9 6 15,-10-1-8-15,6-1 0 16,-1-2 1-16,5-2 1 15,-7-5-5-15,-3-4 3 16,0-10-1-16,-7-11 3 16,3-12-3-16,-3-19 0 15,-3-11 0-15,8-14 0 16,-3-11 4-16,-6-2-4 16,-11 0 4-16,-4 0 7 15,-15-10-6-15,2-24 8 0,3-15-8 16,-7-17-5-16,21-17 3 15,13-13-3-15,19-9-2 16,0 3 2-16,19 12-10 16,39 11 9-16,1 12 0 15,13 10 2-15,6 1-2 16,12 4 1-16,9 0 0 16,1 0-1-16,-1 7 5 15,-16 5-4-15,-20 12 0 16,-22 8 3-16,-24 13-3 15,-17 3 0-15,0 4 2 16,0 0-4-16,0 0 0 16,0 0-5-16,0 0 6 0,0 0-6 15,-5 9 5 1,-17 16-4-16,-4 11 6 0,-6 4 1 16,8 10 2-16,7-3-3 15,12 0 0-15,5-3 2 16,0-12-4-16,27-9 2 15,19-10 0-15,7-7-2 16,5-6 4-16,10 0-1 16,-7-19 4-16,-3-14-3 15,-9-8 6-15,-13-6-7 16,-16-8 2-16,-16 4 11 16,-4 3-10-16,0 9 3 0,-19 11 9 15,-34 7-14-15,-15 10 2 16,-10 8-4-16,0 3-5 15,-2 0 3-15,12 28-23 16,5 13-37-16,17 8-57 16,5 9-88-16,19-3-89 15,-4-1-65-15</inkml:trace>
  <inkml:trace contextRef="#ctx0" brushRef="#br0" timeOffset="1732">175 1760 829 0,'0'0'140'0,"0"0"-20"0,0 0 47 16,0 0-42-16,0 0-43 15,0 0-16-15,-175 0-37 16,238-11-22-16,64-8 6 15,67-9 1-15,60-8 4 16,35-5-4-16,5-6-10 16,-18 9 5-16,-36 2-6 15,-55 13-2-15,-62 10 1 16,-43 13-2-16,-55 0-10 0,-25 13-59 16,0 21-87-1,-83 7-131-15,-38 8-193 0</inkml:trace>
  <inkml:trace contextRef="#ctx0" brushRef="#br0" timeOffset="1954">100 2010 632 0,'0'0'170'0,"0"0"-51"16,0 0 20-16,0 0-17 15,0 0-67-15,0 0-18 16,157 3 65-16,-4-22-22 15,34-9-5-15,22-5-19 16,16-1-26-16,-11 0-7 16,-3 3-19-16,-34 6 3 15,-31 9-7-15,-30 8-17 0,-29 5-136 16,-28-3-325-16</inkml:trace>
  <inkml:trace contextRef="#ctx0" brushRef="#br0" timeOffset="2760">3370 1196 642 0,'0'0'331'16,"0"0"-210"-16,0 0 23 15,0 0-7-15,0 0-39 16,0 0-35-16,-148-36-21 16,148 36-8-16,0-3-6 15,0 3-21-15,0 0-7 16,31 0-3-16,37 0 3 0,22 0 7 16,14 0-4-1,10 0 1-15,-2 0 1 0,-12-2-5 16,-23-4 0-1,-14 1 7-15,-26-1-5 0,-16 1 6 16,-11-1 10-16,-10 0-2 16,0-2 17-16,0-5-11 15,0-5-11-15,-10 2 2 16,-26 0-13-16,-12 2 3 16,-3 1 2-16,-3 4-2 15,13 1-1-15,9 5-2 16,23 1 1-16,9 2 1 15,0 0-2-15,0 0 0 16,0 0 0-16,0 0-5 16,24 0 4-16,34 0-4 0,15 5 5 15,7 6 4 1,-12 6-2-16,-7-4-2 0,-18 10 2 16,-6-2 3-16,-23 9-6 15,-14 12 1-15,0 7-6 16,-82 14-27-16,-40 1-143 15,-13-1-360-15</inkml:trace>
  <inkml:trace contextRef="#ctx0" brushRef="#br0" timeOffset="7634">4981 869 862 0,'0'0'238'0,"0"0"-50"16,0 0-27-16,0 0-60 15,0 0-27-15,0 0-35 16,0 0-8-16,-27-17-20 16,27 17-11-16,0 11 0 0,0 19 2 15,0 14 2-15,0 9 1 16,0-1-1-16,0 3-1 15,0-6-3-15,0-2 0 16,0-5 4-16,0-12-2 16,0-5-2-16,0-12 0 15,0-7 7-15,0-6-7 16,0 0 7-16,-5 0-6 16,0-7 22-16,-7-20-3 15,-2-8-6-15,2-9 5 16,2-14-14-16,5-15 4 15,5-16-7-15,0-7-1 16,0-1 7-16,0 5-7 0,0 17-1 16,0 17 0-1,5 23 4-15,5 12-9 0,2 15 5 16,7 5-14-16,17 3 10 16,23 0-29-16,9 0-12 15,-5 28-18-15,-15 7-52 16,-11 11-87-16,-23 2-77 15,-4 2-126-15</inkml:trace>
  <inkml:trace contextRef="#ctx0" brushRef="#br0" timeOffset="7728">4981 869 432 0</inkml:trace>
  <inkml:trace contextRef="#ctx0" brushRef="#br0" timeOffset="8797">4981 869 432 0,'56'176'210'0,"-56"-176"-106"0,0 0 0 0,0 0-15 0,12 0-68 16,39 0 2-16,17 0 29 16,4 0-2-16,3-11 5 15,-2-3-20-15,-15 0-1 16,-16-2 4-16,-11 5-3 16,-16 4 4-16,-5 0 2 15,-10 7-7-15,0-3 5 16,0 3-2-16,0-2 1 15,0 2 7-15,0 0-35 16,0-4 1-16,0 4-2 16,0 0-5-16,0 0-4 15,0 0-2-15,0 12 2 0,0 12 1 16,0 7 1-16,0-1 1 16,0-2-2-16,0-4-1 15,17-4 0-15,14-4-3 16,-4-6-7-16,4-4 5 15,-11-6 2-15,6 0 3 16,1 0 0-16,0-6 5 16,2-12-2-16,-2-10 4 15,-1-2-3-15,-4 0 4 16,-3 2-4-16,3 9 7 16,-17 5 0-16,0 11-9 0,0 1 1 15,-5 2-3 1,0 0-8-16,7 2 7 0,3 23-9 15,4 5 10-15,-1 0 0 16,-4-2 4-16,6-6-9 16,-3-2 5-16,-2-12-4 15,4-1 1-15,-2-7 1 16,3 0-1-16,7 0 2 16,4-15 2-16,11-16 7 15,9-4-7-15,2-1 2 16,-2 5 13-16,-9 9-14 15,-10 9 0-15,-18 10-2 16,-4 3 7-16,7 0-14 16,8 3 4-16,6 25 0 15,11 2-1-15,-6 0 4 0,15-4-3 16,8-1-6-16,-1-5-15 16,3-6 20-16,-3-9-16 15,-7-5 3-15,-4 0 15 16,-4 0 0-16,-13-21 2 15,1-10 8-15,-9-5 7 16,-7-5 36-16,-10-3-24 16,0 0-6-16,0 8 10 15,-17 6-16-15,-15 11-1 16,-4 5-1-16,0 12-9 16,4 2-8-16,13 0 1 15,-3 24 3-15,12 12 0 0,10 5-2 16,0 3-3-16,0 0-2 15,0-5-22-15,15-13 19 16,11-6-13-16,-4-11 5 16,3-7 16-16,-4-2-14 15,6 0 16-15,5-16 3 16,-1-23 2-16,-11-5 3 16,6-10 17-16,-9-7-1 15,-7-5-2-15,-5-6-5 16,-5-5-1-16,0-2 8 15,0 5-20-15,-27 13 12 16,-4 19-12-16,11 23-4 16,3 17 10-16,7 2-10 0,10 0-8 15,0 44 8 1,0 16-6-16,0 20 6 0,32 2 0 16,14-2 2-16,7-11-9 15,11-9 1-15,-1-13-23 16,5-11 4-16,-1-17-19 15,6-11 12-15,0-8-19 16,-5 0-30-16,-15-8-36 16,-16-16-82-16,-23-7-154 15</inkml:trace>
  <inkml:trace contextRef="#ctx0" brushRef="#br0" timeOffset="9289">5638 717 407 0,'0'0'215'0,"0"0"-75"0,0 0 13 16,0 0-33-1,0 0-43-15,0 0 11 0,5-49-22 16,-5 43-18-16,0 6 4 16,0 0-24-16,0 0-6 15,0 0-22-15,0 0-36 16,-5 15 36-16,5 6 16 15,0 1-15-15,0-6 8 16,12-1-7-16,20-10 0 16,-8-5 0-16,8 0 1 15,-6 0 9-15,-4-5-4 16,-2-18 19-16,-16-1 20 16,-4-1 9-16,0 0-8 15,0 3-6-15,-19 3-34 0,-22 5-8 16,-13 9 0-16,1 5-15 15,2 4 15-15,10 30-99 16,9 11-138-16,15-2-274 16</inkml:trace>
  <inkml:trace contextRef="#ctx0" brushRef="#br0" timeOffset="10851">8290 1066 586 0,'0'0'182'16,"0"0"-37"-16,0 0-20 15,0 0-37-15,0 0-29 16,0 0 21-16,104-87-12 0,-60 53-15 16,-8-4 16-1,-4-3-6-15,-8-6-18 0,-7-8-3 16,-7-2-17-16,-10-7-15 16,0 3 18-16,0 12-19 15,-5 11 1-15,-27 10 6 16,-4 12-15-16,4 7 2 15,1 9-3-15,-1 0-11 16,-4 12 11-16,-1 30 5 16,6 17-4-16,16 8 3 15,15 3 2-15,0 2-6 16,0 2 0-16,46-2 2 16,17-9-7-16,5-10-5 15,10-14-7-15,2-13 11 0,-2-12-18 16,-1-12 13-16,-4-2 10 15,-5-5 2-15,-10-22 2 16,-17-6-2-16,-14-8 3 16,-10 0 5-16,-12-9-8 15,-5 3 14-15,0 6 0 16,-17 8-12-16,-19 11 13 16,-1 6-14-16,1 7 4 15,14 6-6-15,12 3-3 16,1 0 0-16,-1 12-3 15,10 20 6-15,0 10 2 16,0 7-2-16,10-2 0 16,31 0 0-16,22-6-4 15,5-10-7-15,9-13 2 16,8-11-1-16,10-7 10 0,-3-4 0 16,-2-26 2-16,-5-14 0 15,-12-6 5-15,-18-10-4 16,-16-6 11-16,-19-6 1 15,-20 4 16-15,0 2-17 16,0 13 10-16,-37 18 1 16,1 13-13-16,9 11 18 15,8 8-14-15,11 3-15 16,8 0 5-16,0 0-6 16,0 42 0-16,0 15-4 0,-4 20 9 15,4 11-5 1,0 9 0-16,0 12 5 0,21 5-9 15,-1 1 4-15,-3-9-2 16,5-15-2-16,-3-16-24 16,8-23 10-16,-1-19-3 15,6-14-3-15,4-13 7 16,6-6 6-16,4 0 11 16,12-22-2-16,10-27 8 15,-5-18-6-15,-10-16 0 16,-28-4 4-16,-25-1-2 15,0 8-2-15,-37 11 0 16,-40 17-1-16,-13 13-7 16,2 10 6-16,4 12-5 15,16 7 5-15,31 9-4 0,15-2 6 16,22 3 0 0,0 0-3-16,0 0-2 0,0 0-4 15,39 0 2-15,2-5 7 16,15-6 1-16,-7-9 3 15,-3-4-4-15,7-7 2 16,-7-5 8-16,3 1-10 16,-13-3 14-16,-9 1-12 15,-8 6 22-15,-9 4-18 16,-10 11 3-16,0 8 14 16,0 3-15-16,0 2 5 15,0 3-13-15,0 0 0 0,0 3 0 16,0 29-18-1,0 16 18-15,7 11-1 0,3 5 8 16,5-1-9-16,11-5 2 16,1-11-30-16,4-9-4 15,-11-10-38-15,2-15-57 16,-17-2-44-16,-1-11-53 16,-4 0-18-16,0 0 19 15,0-22-187-15</inkml:trace>
  <inkml:trace contextRef="#ctx0" brushRef="#br0" timeOffset="11573">10041 781 514 0,'0'0'132'0,"0"0"7"0,0 0 14 15,0 0-21-15,0 0-28 16,0 0-33-16,-36-61-25 16,104 48-30-16,26 2-5 15,11-1 26-15,6 1-15 16,-6 0-2-16,-13 1 1 15,-17-2-13-15,-24 1 26 16,-24 6-5-16,-6 3-3 16,-21-2 34-16,0 4-14 15,0-2 0-15,0-1-14 16,0 3-21-16,0 0-4 16,0 0-7-16,0 0 7 0,0 0-14 15,0 9-1 1,0 18 8-16,0 11-1 0,0 7 6 15,-7-5-5-15,7-1 0 16,0-4 2-16,0-4-5 16,0-9 3-16,0-8 0 15,7-9-1-15,-2-5 6 16,-5 0-5-16,0 0 8 16,0-25-6-16,0-16 7 15,0-11-7-15,0-9-2 16,0-5 0-16,0-2 8 15,0-1-8-15,-17 5 0 16,8 15 1-16,4 19-2 16,5 14 2-16,0 16-1 15,0 0 0-15,0 8-19 0,26 28 13 16,16 15 5-16,-1 2 1 16,0-1-8-16,-4-3 9 15,-6-7-1-15,-4-12 0 16,-1-13-3-16,-11-9 0 15,-3-8 0-15,-2 0 2 16,-5 0-1-16,4-3 2 16,8-26 0-16,-2-8-1 15,12-7 10-15,-1 3-9 16,1 3 0-16,-3 3 0 16,-7 15-4-16,-2 11 4 15,-3 9 0-15,2 0-3 0,8 29-2 16,10 19-1-1,-13 7 6-15,3 0-2 0,-7 3-7 16,6-6 9-16,1-8-23 16,-2 0-36-16,-3-5-67 15,2-4-46-15,-7-7-104 16,3-14-178-16</inkml:trace>
  <inkml:trace contextRef="#ctx0" brushRef="#br0" timeOffset="12554">11696 795 473 0,'0'0'285'16,"0"0"-113"-16,0 0-52 0,0 0 19 15,0 0-42 1,0 0-42-16,-131-88 18 0,119 88-33 16,2 0-15-16,5 0-25 15,5 25 10-15,0 10-10 16,0 9 0-16,0 2 1 15,0-2 1-15,5-5-2 16,17-7-2-16,2-14-3 16,3-10-32-16,4-8 20 15,1 0 17-15,-6-2 0 16,1-22 11-16,-3-11-6 16,-7-3-2-16,-2-6 11 15,-8 0-14-15,-7 0 18 0,0 0-7 16,0 13-2-16,-17 7 7 15,-14 8-9-15,4 13 0 16,3 3-7-16,2 0-13 16,-5 13 13-16,13 21-1 15,-3 9 4-15,17 5 3 16,0-5-6-16,0-4 0 16,31-11-1-16,6-9-23 15,6-14 9-15,8-5 5 16,2 0 10-16,-2-11 3 15,3-17-2-15,-8-4 5 16,2-2 14-16,-11-5-12 16,-1 4 17-16,-16 0-2 15,-13 5-14-15,-7 5 22 0,0 8-18 16,0 11 5-16,0 3 5 16,0 3-20-16,0 0-6 15,0 0 0-15,10 17-1 16,9 17-1-16,8 6 5 15,4 2 0-15,1 5-2 16,4-7-5-16,1-1-7 16,-6-6-4-16,-4-8 0 15,-5-8 17-15,-8-9-10 16,-14-4 2-16,0-4 0 16,0 0-5-16,0 0 4 15,-41 0 4-15,-17-12 6 0,7 0 0 16,2 4-2-16,23 3 2 15,16 2 0-15,5 3 1 16,5 0-3-16,0 0 2 16,0 0-10-16,36-3-1 15,23-8 7-15,9-6 4 16,14-10 5-16,3-5-1 16,-3-8 8-16,-2-1 13 15,-12-3-3-15,-12-2 20 16,-7-3-21-16,-25-2 18 15,-12-1-8-15,-12 3-14 16,0 7 14-16,-17 10-17 16,-7 13 1-16,-3 13-5 15,15 6-10-15,7 0-3 0,-9 25 3 16,4 24-1-16,-2 20 1 16,2 3 4-16,10-4-3 15,0-2 0-15,0-9-1 16,10-4-10-16,16-9-13 15,6-11-43-15,4-5-19 16,1-15-47-16,11-7-113 16,-6-6-13-16,-11 0-37 15,-16-3-285-15</inkml:trace>
  <inkml:trace contextRef="#ctx0" brushRef="#br0" timeOffset="12716">12705 742 525 0,'0'0'185'0,"0"0"-92"15,0 0 63-15,0 0-11 16,0 0-53-16,0 0-90 16,-22-34 11-16,153 30-3 15,19-2 3-15,-6 0-11 16,-26 5-4-16,-45 1-231 16,-56 0-656-16</inkml:trace>
  <inkml:trace contextRef="#ctx0" brushRef="#br0" timeOffset="13589">14760 901 357 0,'0'0'309'16,"0"0"-119"-16,0 0-33 15,0 0-50-15,0 0 3 16,0 0-17-16,-262-85-26 15,220 64 16-15,1-7-44 16,10-3-2-16,4-1-4 16,5-12-26-16,7-9 18 15,11-12-25-15,4-10 7 16,0 6-9-16,0 14 2 16,0 19 0-16,4 21-1 0,11 9-10 15,12 6 8 1,4 2 3-16,6 37-3 0,4 19-3 15,-19 11-2-15,-17 4 4 16,-5 10 3-16,0-6-13 16,-42 0 9-16,-11-8 0 15,7-11-16-15,5-14 7 16,9-14-22-16,15-14 36 16,17-13 0-16,0-3 8 15,0 0-1-15,0-5 7 16,32-29-1-16,36-10 13 15,16-2-23-15,16 2 15 16,-1 3-5-16,1 7-9 0,-18 10-1 16,-9 10-3-1,-15 8-23-15,-7 6-67 0,3 0-91 16,-8 0-41-16,-3 12 17 16,-6 7-129-16</inkml:trace>
  <inkml:trace contextRef="#ctx0" brushRef="#br0" timeOffset="14349">15371 692 586 0,'0'0'211'15,"0"0"-19"-15,0 0-58 16,0 0-1-16,0 0-31 16,0 0-24-16,-36-110-17 15,36 110-30-15,0 0-22 0,0 0-9 16,0 12-3-16,0 20 3 15,0 10-4-15,0 5 13 16,0 2-12-16,0 1 3 16,4-3 0-16,1-3 5 15,0-12-5-15,-5-13 0 16,0-7-2-16,0-8 12 16,0-4-8-16,0 0-1 15,0-4 8-15,0-27 10 16,0-13-13-16,0-13 13 15,0-18 12-15,0-9-30 16,7-13 16-16,18-5-17 16,1 3 1-16,1 14 1 0,-5 11 1 15,2 24-3-15,-7 22 0 16,2 15-1-16,13 13-4 16,0 0-4-16,11 3 6 15,-2 31-2-15,-4 17-2 16,-6 15-1-16,-21 13-5 15,-10 7-14-15,0-1 21 16,0-5-5-16,-14-12-1 16,-8-10-4-16,0-10-2 15,12-13 0-15,5-11-10 16,5-7 3-16,0-6 24 16,0-8-13-16,22 0 8 15,15-3 4-15,9 0 4 16,0 0-2-16,12-11 5 0,-10-12-2 15,-1-1 4-15,-1-1-3 16,-15 0-1-16,-4 4 20 16,-17-2-7-16,-3 2 22 15,-7 6-13-15,0 7 0 16,0 5 14-16,0 3-18 16,0 0-14-16,0 0-7 15,0 0-12-15,0 6 9 16,-12 22 3-16,2 8 1 15,5 2 11-15,5-5-12 16,0 0 0-16,0-6-1 16,5-4-2-16,17-4-21 15,-8-11-23-15,8-3-45 0,-7-5-48 16,-10 0-71-16,7 0 8 16,-7-24-75-16,4-7-180 15</inkml:trace>
  <inkml:trace contextRef="#ctx0" brushRef="#br0" timeOffset="14666">16050 500 346 0,'0'0'209'15,"0"0"-77"-15,0 0-8 16,0 0 7-16,0 0-41 0,0 0-25 16,-250-79-39-1,250 79-16-15,0 21-10 0,0 9 0 16,10 4 7-16,39-7-7 15,-3-5 3-15,0-11 1 16,2-6 0-16,-7-5 13 16,-4 0 14-16,-6 0 27 15,-9-13 26-15,-12-3-14 16,-10-1-13-16,0 3-11 16,0 3-41-16,-10 6-5 15,-7 2-12-15,8 3-9 16,4 0-7-16,0 3-67 15,5 27 13-15,0 6-22 16,19 5-43-16,35 3-67 16,1-6-43-16</inkml:trace>
  <inkml:trace contextRef="#ctx0" brushRef="#br0" timeOffset="17633">16652 808 266 0,'0'0'215'0,"0"0"-41"16,0 0-2-16,0 0-15 15,0 0-24-15,0 0-45 16,22-88-7-16,-54 69-13 16,-4 2-7-16,-1 6 1 15,1 0-33-15,4 9-12 16,11 2-2-16,-1 0-13 16,7 0-2-16,5 19 0 0,-2 9 1 15,12 1 0 1,0 2-1-16,0-7 0 0,32-1-2 15,-1-9-21-15,6-4 16 16,-11-6 3-16,-4-2 4 16,-12-2 0-16,-5 0 1 15,-5 0-1-15,0 0 13 16,0 0-12-16,5 2 12 16,-5 4-11-16,12 8 2 15,-2 8-4-15,4 14 4 16,3 8 0-16,5 8 3 15,-8 10-4-15,8 7 2 16,-7 7 2-16,-5 0-5 16,-10 2 16-16,0-8-15 15,0-3 0-15,-5-9 2 16,-22-14-2-16,8-17-1 0,2-14-2 16,-3-13 0-16,-11 0 1 15,-11 0 22-15,-11-24-1 16,0-15-12-16,11-16-7 15,23-11 3-15,19-10-6 16,0-15-6-16,32 0 3 16,45-2-16-16,6 4 0 15,6 13 15-15,-11 7-3 16,-10 8 7-16,-10 6 0 16,-12 6 2-16,-14 2 1 15,-15 0 0-15,-12 1 0 0,-5 4 17 16,0 9-13-16,0 6 18 15,-5 5-9-15,-12 8-10 16,2 6 12-16,6 5-14 16,1 3-2-16,3 0-2 15,1 5-6-15,-1 25 4 16,5 17 1-16,0 8 2 16,0 3 3-16,0 1-2 15,5-11-2-15,16-6 0 16,-1-12 3-16,2-8-6 15,0-11 3-15,-8-5-11 16,-4-6 9-16,12 0-7 16,-1 0 9-16,11-12 3 0,4-12 2 15,-4-1-3 1,-1 0 0-16,-6-3-1 0,-3 9-1 16,-8 9-1-16,-2 1 1 15,3 9 0-15,7 0-5 16,9 10 2-16,10 15 1 15,-4 3-2-15,-1 0 3 16,5-6-13-16,-2-3 4 16,-14-7 7-16,6-8-10 15,-4-4 13-15,-5 0 0 16,9-4 2-16,-7-27 2 16,-2-5-3-16,-7-6 3 0,-3-4 9 15,-12-6-13 1,0-6 20-16,0-5-5 0,-22 3-11 15,-14 9 10-15,9 19-7 16,8 15-5-16,2 15-2 16,17 2 1-16,-5 10-4 15,5 40-9-15,0 19 12 16,0 11 5-16,0-4-5 16,9-1 0-16,18-10-2 15,10-9-19-15,-1-12-21 16,-5-14-41-16,1-11-59 15,-5-13-34-15,-6-6-47 16,-11 0 30-16,-10-14 27 16,0-11 41-16,0-5 40 15,-10 3 37-15,-38-3 48 0,2-1 55 16,-7 7 32-16,2-1 2 16,14 7 32-16,15 8-11 15,13 8-14-15,9-2-2 16,0 4-42-16,0-1-18 15,46-6-21-15,22 2 20 16,17-3 15-16,-3-3-3 16,-9-3 4-16,-10 0-8 15,-10 0-5-15,-12 1 15 16,-9-1-5-16,-22 3 10 16,-5 0 5-16,-5 0-17 15,0 0-2-15,0-3-22 0,0 8-12 16,0 4 15-16,0 2-18 15,0 0 2-15,0 0-7 16,0 2-7-16,0 32 5 16,-5 12 0-16,-10 9 4 15,3 3 3-15,2-6-5 16,5-2 0-16,5-11 0 16,0-9 1-16,0-14-1 15,0-10 0-15,0-6 1 16,0 0 3-16,0 0-4 15,0-16 10-15,0-20-2 16,0-14-4-16,0-16-4 16,0-8 0-16,0-11 0 0,0-5 2 15,0 9 1 1,-9 4-3-16,-18 14 1 0,5 21 2 16,8 17-3-16,9 18 0 15,5 7-1-15,0 0-2 16,0 30-9-16,0 31 9 15,24 15-3-15,13 10 8 16,1-9-2-16,-1-9 0 16,-1-15 0-16,-12-14-6 15,3-18 2-15,-5-10 1 16,0-11-1-16,-3 0 0 16,13-19 4-16,4-19 5 0,-4-6-4 15,-6-7 6 1,-6-3-6-16,2 1-1 0,-6 4 0 15,-6 16 8-15,-5 13-8 16,0 12 0-16,-5 8-1 16,0 3-3-16,12 36-11 15,-2 19 15-15,-1 11-3 16,-4 2 1-16,7-3 2 16,3-7 0-16,2-9-24 15,-7-8-31-15,4-6-39 16,-2-10-36-16,3-12-41 15,2-4-40-15,-3-12-22 16,13 0 54-16,5 0 75 16,-6-12 65-16,11-12 33 0,-13-1 6 15,-2-2 43-15,-12-1 70 16,-10 1 60-16,0 2-27 16,0-3-23-16,0 3 0 15,-10 4-38-15,-12 2 3 16,3 4-19-16,-3 4-26 15,7 9 1-15,3 0-19 16,7 2-10-16,5 0-15 16,-5 15-4-16,1 25 4 15,4 6 0-15,0 3 8 16,0 1-10-16,0-9 2 16,0-5 0-16,26-11-4 15,-11-9-2-15,7-8-9 0,-3-8 4 16,3 0 10-16,0 0 1 15,-8-24 5-15,8-12-3 16,-12-6 11-16,-5-2-12 16,-5-5 7-16,0 0 9 15,-15 2-9-15,-29 3 7 16,15 11-10-16,3 14-5 16,4 10 12-16,12 9-12 15,0 0-4-15,-2 17-7 16,-2 19 11-16,-3 13 2 15,12 1-2-15,5-3 1 16,0-9-2-16,17-5 1 16,29-13 0-16,12-7 0 0,-2-11 7 15,7-2-7 1,-5 0 5-16,0-7-3 0,-7-15 3 16,-7-4 1-16,-15 1-4 15,-12-1 17-15,-7-2 0 16,-10 3-1-16,0 0 1 15,0 9-19-15,0 5 7 16,-10 5-4-16,5 6-3 16,5 0 0-16,0 0-14 15,0 20 14-15,0 16 0 16,0 4 0-16,0 5-4 16,0-4 4-16,5-6-5 0,17-1 4 15,-12-12-14 1,4-3 14-16,-9-8-6 0,2-9-4 15,-7 1 11-15,0-3-8 16,0 0 8-16,0 0 2 16,0 0 0-16,-12 0-4 15,-2 0-9-15,4 0-5 16,3 0 13-16,7 0-16 16,0 0 15-16,0 0 3 15,0 0-14-15,7-8 15 16,22-8 0-16,20-11 0 15,14-9-6-15,0-9 9 16,-3-1-3-16,-6-7 15 16,-13-4-7-16,-9-4 22 15,-15-2-12-15,-17 3-1 0,0 7 5 16,0 9-13-16,-22 14 8 16,-5 13-9-16,8 9-7 15,2 8 3-15,2 0-4 16,-2 30-4-16,7 28 4 15,-16 14 0-15,16 5 2 16,5-1-2-16,5-5 6 16,0-7-8-16,0-8 2 15,10-14-10-15,17-5-16 16,-8-9-36-16,12-15-10 16,1-7-33-16,12-6-69 15,-8 0-28-15,0-30-7 0,-16-9-48 16,-20 0-50-16,0 4-56 15,-10 1 363-15,-48 4 153 16,-5 6 124-16,2 5-68 16,13 6-67-16,16 1-1 15,18 6-43-15,14 4-24 16,0-1-2-16,0 1-57 16,68-4 11-16,26-5-13 15,25-1-9-15,7-1-4 16,-17 2-26-16,-9 3-233 15,-23 1-433-15</inkml:trace>
  <inkml:trace contextRef="#ctx0" brushRef="#br0" timeOffset="19290">20565 866 273 0,'0'0'429'0,"0"0"-306"0,0 0-1 16,0 0 6-16,0 0-26 15,0 0 1-15,-44-20-21 16,44-1-25-16,0-9 3 16,39-9-20-16,7-5 12 15,7-11-11-15,3-11-28 16,2-6 18-16,-11-7-10 15,-16-7-14-15,-14 1 13 0,-17 5-16 16,0 17 3 0,0 20 11-16,-12 14-16 15,-8 13 11-15,-1 10-13 0,6 3 0 16,-2 3-1 0,-2 9-11-16,-13 38 12 0,-4 25 6 15,4 10-3-15,20 9-3 16,12 0 0-16,0-6 4 15,7-5-4-15,35-6 0 16,4-11 0-16,7-11-3 16,-7-11-6-16,3-7 2 15,-8-15-1-15,-10-8 5 16,6-6 0-16,-6-5 3 16,-4 0 0-16,2-15 5 15,3-17-2-15,-1-6 0 0,1-11-3 16,-1-4 3-16,-4-2 0 15,-17-2-3-15,-10 2 0 16,0 8 10-16,0 8-8 16,-10 17 1-16,-7 14-1 15,7 5 1-15,6 3-4 16,4 0 1-16,0 11-9 16,0 28 7-16,0 13 4 15,0 0 0-15,0-2-2 16,0-6 2-16,31-3-6 15,5-9 4-15,1-6-1 16,4-4-4-16,-5-8-2 16,3-9 5-16,3-3 2 15,-11-2 0-15,-4 0 0 16,2 0 1-16,-7-13-1 0,0-15 6 16,2-1 2-16,-2-12-5 15,-13-4 2-15,-1 1-3 16,-8 3 16-16,0 5-17 15,0 7 4-15,0 11 12 16,-8 7-12-16,3 6 0 16,1 5-5-16,4 0 9 15,0 0-18-15,0 0 6 16,0 8-3-16,0 17-1 16,0 11 11-16,17 2-8 0,2-2 4 15,3 2-3-15,4-8 1 16,-6-5-11-16,7-6-2 15,-6-8 11-15,-1-6-10 16,2-5 13-16,-3 0 1 16,8 0 0-16,-1-13 4 15,-4-11-3-15,-2-10-1 16,-3-4 4-16,-12 0 3 16,-5-1-5-16,0 3 5 15,0 3-6-15,-22 9 9 16,2 7-10-16,-2 12 0 15,13 1-2-15,4 4-1 16,5 0 0-16,0 14-7 16,0 20 10-16,0 7-8 15,0-3 7-15,10 1-11 0,26-11 11 16,0-4-14-16,6-8 4 16,1-7 4-16,-1-9-5 15,-1 0 10-15,-5 0 2 16,-4-3 0-16,-1-19-3 15,-4-8 14-15,0-4-11 16,-13-6 1-16,-9-2 1 16,-5 4 16-16,0-1-13 15,0 12 0-15,-10 8 7 16,-7 10-6-16,12 9-1 16,1 0-5-16,-1 0-11 15,-5 14 6-15,-2 19-1 0,2 6 6 16,5 2 0-16,5-5 4 15,0-1-4-15,0-3 0 16,0-12-17-16,32-6 17 16,4-9-16-16,10-5 15 15,8 0-5-15,9-15 12 16,-7-21-4-16,-3-8-2 16,-7-9 0-16,-14-8 7 15,-6-6-5-15,-4-6 1 16,-22 2 28-16,0 3-23 15,0 12 12-15,-27 15-8 16,-4 11-11-16,-1 13 15 16,6 12-16-16,11 5 0 15,-2 0-1-15,-2 29 0 0,-3 29 1 16,7 20 0-16,15 9 3 16,0 4-7-16,15-8 4 15,38-14 0-15,10-12-2 16,15-11 7-16,0-18-5 15,7-8 0-15,-3-6-19 16,-19-12-14-16,-31-2-85 16,-32 0-316-16</inkml:trace>
  <inkml:trace contextRef="#ctx0" brushRef="#br0" timeOffset="27283">4221 3240 525 0,'0'0'453'0,"0"0"-261"16,0 0-7-16,0 0-50 15,0 0-37-15,0 0-43 16,0 0-30-16,-26-47-1 16,26 47-24-16,0 0 0 15,0 33 0-15,0 14 0 16,0 4 2-16,0 4-2 16,0-2 3-16,0-1-4 15,0-8 4-15,0-5-3 16,0-14 0-16,0-12 4 15,0-7-3-15,0-6-1 0,0 0 0 16,0 0 16-16,0-6-15 16,0-24 17-16,0-14 3 15,-5-9-16-15,0-13 7 16,5-10-8-16,-5-10-3 16,-5-10 10-16,-2-9-8 15,-2-5 2-15,9 6-5 16,5 11 3-16,0 21-4 15,0 20 1-15,0 18 0 16,5 15-7-16,36 8 4 16,22 11 0-16,10 0 2 15,4 11-9-15,4 31 10 16,-14 13 0-16,-20 5-11 16,-16 3 7-16,-26 0-9 15,-5 4-1-15,0-4 7 0,-73 3-30 16,-17 0 1-16,-14 0-50 15,0 3-76-15,9-6-80 16,27-16 50-16,44-11-225 16</inkml:trace>
  <inkml:trace contextRef="#ctx0" brushRef="#br0" timeOffset="28416">4583 3322 695 0,'0'0'248'0,"0"0"-102"15,0 0 6-15,0 0-30 16,0 0-20-16,0 0-54 16,-131-82-10-16,131 82-8 15,0 0-30-15,0 0-2 16,31 0-9-16,28 17 11 15,1 15 11-15,8 1-10 16,-5 0 0-16,-9-3-1 16,-13 0 4-16,-10-5-5 15,-21-3 1-15,-3-7-14 16,-7 2-3-16,0-8-31 16,-17 0-1-16,-29-2 22 0,-2-7-10 15,16 0 26 1,13 0 7-16,14-13 4 0,5-16-1 15,0-8 0-15,19-7 1 16,23-3 1-16,11 3 4 16,-7 6-5-16,-2 5 6 15,-20 11 1-15,-2 5 18 16,-12 9-5-16,2 5 0 16,-3 3-11-16,1 0-3 15,12 0-8-15,5 11 2 16,-3 14 0-16,-2 5 1 15,0 1 0-15,-3 1 1 0,3 2-2 16,-8-4 6-16,8 1-6 16,-5-7 0-16,3-4 2 15,-3-7-2-15,-8-8 0 16,-4-5 0-16,0 0 2 16,-5 0 2-16,5 0 7 15,7-11 13-15,-2-16 6 16,11-6-16-16,-6 0-2 15,7-3-1-15,-3 0-1 16,8 6-7-16,0 6 4 16,-6 10-7-16,-6 8 0 15,0 6-3-15,2 0-9 16,9 6 11-16,-1 21-2 16,-4 2 0-16,-4 5 3 15,3-3 0-15,-3-7 1 0,-3-8-5 16,-4-4 4-1,-3-9 0-15,-7-3 0 0,5 0 6 16,0 0-2-16,0 0 5 16,12-23-4-16,-3-9-3 15,13-7 0-15,0 4-2 16,-3 2 0-16,3 7 5 16,-10 13-4-16,-12 7-1 15,9 6-9-15,3 0 9 16,7 6-15-16,8 21 15 0,4 2 0 15,3 8 0 1,-10-7-5-16,15-5 5 0,-8-8-11 16,1-9 9-16,-11-5-7 15,-6-3 9-15,2 0 2 16,4-14 0-16,6-21 4 16,-8-12-2-16,-7-8 6 15,-2-8 26-15,-8-7-12 16,-7-6 16-16,0-2-9 15,0-1-20-15,0 8 5 16,-7 20-12-16,-8 22 8 16,5 20 3-16,3 9-13 15,7 0-2-15,0 9 0 16,0 35-21-16,0 18 21 16,0 13 0-16,27 2 0 0,-1-8-4 15,6-6-10 1,4-8-21-16,10-11-36 0,8-11-14 15,-8-14-34-15,2-12-71 16,-11-7-21-16,-6 0-5 16,-11-1-131-16</inkml:trace>
  <inkml:trace contextRef="#ctx0" brushRef="#br0" timeOffset="28607">6266 3099 353 0,'0'0'199'0,"0"0"-66"15,0 0 12-15,0 0-3 16,0 0-83-16,0 0-51 16,-17-31-1-16,156 18 11 0,11-6-6 15,13-6-8-15,-6 0 12 16,-43 6-16-16,-41 8-2 16,-51 11-49-16,-22 0-135 15,-41 0-235-15</inkml:trace>
  <inkml:trace contextRef="#ctx0" brushRef="#br0" timeOffset="29003">5262 2840 603 0,'0'0'250'0,"0"0"-130"0,0 0 23 16,0 0-23-16,0 0-38 16,0 0-21-16,0-85-31 15,0 85-6-15,0 0-24 16,0 0-16-16,0 11 12 16,0 12-1-16,0 1 5 15,5-5 4-15,17-5-2 16,-8-6-1-16,3-2-1 0,-7-6 0 15,12 0 2 1,-8 0-1-16,8-22 8 0,-7-3 5 16,-10-5-8-1,-5 0 27-15,0 2 2 0,0 1-18 16,-37 2-4-16,1 11-13 16,-10 9-5-16,5 5-46 15,4 0-72-15,15 29-82 16,22 10-123-16,32 2-505 15</inkml:trace>
  <inkml:trace contextRef="#ctx0" brushRef="#br0" timeOffset="30053">8469 3193 525 0,'0'0'277'0,"0"0"-120"0,0 0-4 16,0 0-7-16,-27-165-24 16,-9 123-35-16,0 6-25 15,-8 6-3-15,8 8-25 16,-1 11 4-16,11 6-15 16,11 5-14-16,-2 0-9 15,-2 1 0-15,2 31 0 16,2 3 1-16,15 4 0 15,0 0-2-15,0-4-5 16,46-2-26-16,3-6 11 16,7-10-2-16,2-9 10 15,0-8 6-15,-7 0-3 16,-3-21 10-16,-11-10 2 16,-11 1 0-16,-11 0 3 15,-5-6-3-15,-10 3 10 0,0 8 7 16,0 6-18-16,0 11 22 15,0 5-14-15,0 3-8 16,0 0-2-16,0 6-13 16,0 21 14-16,26 9-10 15,16 2 18 1,6 1-11-16,15-6 3 0,0-8 0 16,-2-9-9-16,2-10 8 15,-10-6 1-15,6-3-4 16,-13-24 13-16,0-13-8 15,-2 0-1-15,-13-10 1 16,1-10 11-16,-18-12-6 0,-9-1 1 16,-5-11 17-16,0 7-15 15,-36 6 8-15,-18 16-6 16,3 16-10-16,10 20 5 16,10 16-6-16,9 3 0 15,12 25 0-15,-2 35-3 16,12 23 3-16,0 13 0 15,0-5-1-15,17-3-5 16,41-14 6-16,5-11-11 16,5-16-5-16,0-19-24 15,-12-12 21-15,2-16 11 16,-5 0 8-16,-2-18-4 16,-2-22 4-16,-3-4 0 0,-10-8 2 15,-4-14 5 1,-18-5-2-16,-6-15 5 0,-8-1-6 15,0 4 24-15,-17 14-24 16,-20 17 3-16,6 23 10 16,9 17-9-16,7 12 3 15,6 13-11-15,-13 48-7 16,7 30 0-16,-2 16 7 16,17-3 0-16,0-10-1 15,0-16 7-15,49-13-5 16,11-16-1-16,8-10-5 15,12-11 4-15,-2-15-29 0,7-10-18 16,2-3-16 0,-7 0-120-16,-19 0-94 0,-17-19-249 15</inkml:trace>
  <inkml:trace contextRef="#ctx0" brushRef="#br0" timeOffset="31544">10931 3044 586 0,'0'0'251'0,"0"0"-94"16,0 0-14-16,0 0 49 15,0 0-73-15,-16-146-30 16,6 138-22-16,10 1-19 16,0 7-1-16,0 0-29 0,0 0-15 15,0 0-6-15,0 20-5 16,5 14 8-16,21 4 0 15,6 0 2-15,-5-2-2 16,-1-2 0-16,-6-7 7 16,1-8-10-16,-6-8 3 15,-3-4 0-15,-7-7-1 16,0 0-4-16,14 0 5 16,8-29 0-16,14-6 3 15,8-12 2-15,-3-3-5 16,-3-8 0-16,-6-4 0 15,-6 4 7-15,-11 8-7 16,-15 11 0-16,-5 20 1 16,0 6 2-16,0 7-3 0,-5 6 0 15,-10 0-3-15,-11 2-14 16,-1 29 17-16,7 8-5 16,8 5 10-16,12-1-10 15,0-1 5-15,12-1-9 16,39-8-3-16,8-3-16 15,4-8 21-15,5-11 0 16,-5-8 5-16,5-3-4 16,-8 0 8-16,3-17-2 15,-14-5 4-15,-13-5 1 16,-21-3-1-16,-15-6-1 16,0-6 3-16,0 2 18 15,0-2-12-15,-32 6 2 0,1 10-1 16,6 11-10-16,9 9 9 15,6 6-11-15,10 0 3 16,0 0-8-16,0 23-8 16,0 17 12-16,0 11 0 15,0-2 4-15,10-2-4 16,26-1 0-16,-5-7 1 16,11-6-6-16,-4-8 5 15,-1-12-5-15,-1-4 5 16,-4-9-7-16,-1 0 7 15,6 0 0-15,4-14 2 16,-9-11-1-16,-1-5 2 0,-4 0-3 16,-3-6 0-1,8-4 7-15,-1 5-7 0,-4 2 0 16,4 11 1-16,-16 9-8 16,7 10 7-16,-8 3 0 15,13 0-3-15,4 3-1 16,1 22 1-16,-5 5-1 15,-1 6 0-15,-6 1 0 16,6-3-1-16,-4-6 5 16,5-9 0-16,-8-5 2 15,3-6-2-15,-7-8 0 16,2 0 0-16,-3 0 3 16,8-6-2-16,5-24 6 0,-3-14-5 15,3-14 2-15,4-10 16 16,-9-12-8-16,-2-5-12 15,-20-3 25-15,0 8-25 16,0 14 21-16,-10 22-1 16,-17 22-18-16,13 12 18 15,1 6-18-15,13 4 0 16,0 11-4-16,0 39-19 16,0 22 21-16,0 15 0 15,0 1 6-15,0-11-13 16,17-3 5-16,20-13-43 15,4-17-27-15,-5-8-55 16,-14-17-70-16,-7-12-84 16,-15-7-57-16,0 0-82 0</inkml:trace>
  <inkml:trace contextRef="#ctx0" brushRef="#br0" timeOffset="31912">12719 2758 73 0,'0'0'568'0,"0"0"-457"15,0 0 30-15,0 0-33 16,0 0-48-16,0 0-51 16,105-20 19-16,-11 18 1 15,6-5 14-15,4-3 18 16,-9 0-15-16,-18 5-6 16,-14 1-13-16,-26 4-12 15,-15 0 9-15,-13 0-5 0,-9 0-13 16,0 0 6-16,0 0-12 15,0 19 4-15,0 6 12 16,0 4-15-16,0 0 18 16,0 1-14-16,0 1 2 15,0-1 3-15,0-3-9 16,0 1 3-16,0-9-4 16,0-5 4-16,0-9-7 15,0-5 3-15,10 0-42 16,12 0-28-16,0-13-58 15,9-18 9-15,1-4 11 16,-13-4-82-16,-19 3-101 0,0 1-230 16</inkml:trace>
  <inkml:trace contextRef="#ctx0" brushRef="#br0" timeOffset="32240">13357 2514 445 0,'0'0'138'15,"0"0"-12"-15,0 0 22 16,0 0-44-16,0 0-36 15,0 0-7-15,-41-78-49 16,41 78 1-16,0 0-13 16,0 14 0-16,0 5 2 15,0 4-1-15,0-5 3 16,0-4-4-16,0-4 5 16,5 0-3-16,10-10 1 0,2 0 3 15,-3 0 43 1,8 0 26-16,-5-11-7 0,-7-12-26 15,-1 2-13-15,-9-9 5 16,0 2-9-16,0 3-11 16,0 3 1-16,0 6-12 15,0 7-1-15,-5 6-2 16,5 3-11-16,-4 3-54 16,-6 30-43-16,10 11-45 15,0 9-14-15,0 2-126 16</inkml:trace>
  <inkml:trace contextRef="#ctx0" brushRef="#br0" timeOffset="33262">14022 2810 597 0,'0'0'219'0,"0"0"-68"16,0 0-9-16,0 0-13 15,0 0-29-15,-158-140-42 16,122 126-17-16,4 6-11 16,18 8-20-16,2 0 6 15,2 0-16-15,-4 30 3 16,1 11-4-16,4 6 1 16,4 0 0-16,5 0-2 15,0-9 2-15,14-10-1 0,30-12-2 16,2-13-6-16,0-3 4 15,8 0 5-15,-13 0 0 16,0-22 8-16,-9-3-6 16,-1-2 2-16,-9 0 5 15,0-2-6-15,-8 7 21 16,-4 6-19-16,7 8-3 16,-12 2 2-16,5 6-4 15,7 0 0-15,2 0-5 16,3 10-1-16,5 10 1 15,-13 2-1-15,8 1 6 16,-12-7-1-16,-1-7 5 16,-1-6-4-16,-8-3 0 0,0 0 2 15,0 0 7-15,0 0-6 16,0-3 6-16,0-16-4 16,0-4-2-16,-27 4-3 15,0 0 4-15,1 2 0 16,6 9 7-16,-2 0-10 15,13 8 0-15,-3 0-1 16,2 0-7-16,-5 24 7 16,8 7 0-16,2 8 1 15,5-4-8-15,0-2 7 16,0-3 0-16,0-8 0 16,12-11-14-16,8-3 3 15,1-8 6-15,6 0 3 16,5 0-2-16,4-13 4 0,-12-7 0 15,3-4 1-15,-5 1 7 16,-12 7-5-16,-6 2 8 16,-4 4-2-16,0 7 11 15,0 0-16-15,0 3 3 16,5 0-7-16,3 0-17 16,6 14 17-16,8 10-1 15,9-4 2-15,11-4-2 16,-1-8 1-16,12-5 0 15,-7-3 4-15,3 0 0 0,-3-14 1 16,0-21-1-16,7-10-1 16,-2-6 9-16,-2-8 3 15,-8-6 15-15,-19-1 7 16,-22-7-24-16,0 0 16 16,0 11-11-16,-32 3-16 15,-4 18 22-15,9 19-24 16,6 11 4-16,11 11 2 15,5 0-6-15,-5 24-8 16,-2 42-3-16,2 22 11 16,6 12 1-16,4-1 0 15,0-6-1-15,31-14 0 16,20-15-5-16,7-15 5 16,10-15-7-16,0-15-30 15,10-11 15-15,7-8-25 0,-3 0-29 16,13-3-65-16,-5-19-126 15,-8-5-236-15</inkml:trace>
  <inkml:trace contextRef="#ctx0" brushRef="#br0" timeOffset="35174">16019 2935 577 0,'0'0'130'15,"0"0"-72"-15,0 0 27 16,0 0 23-16,0 0-27 16,0 0 16-16,0 0 33 15,94-12-26-15,-36-21-40 16,1-11 4-16,-4-11-13 16,4-7-6-16,-6-11-34 0,-17-1 5 15,-21-6 8 1,-15 1-11-16,0 1 6 0,0 13-11 15,-27 12-8-15,-14 17 16 16,10 14-19-16,4 12 3 16,17 7 4-16,5 3-7 15,-4 0-2-15,-4 16-3 16,-1 34 3-16,-8 18-3 16,8 12 4-16,9 9 0 15,5-2-1-15,0-1 4 16,0-9-3-16,24-9 0 15,12-10-1-15,13-10-3 0,2-11 1 16,2-12-9 0,5-11 10-16,-7-9-23 0,3-5 23 15,-3 0 0-15,-3-5 2 16,3-26 0-16,-2-4 1 16,-3-12-1-16,-15-6 5 15,-14-2-4-15,-17-2 0 16,0 2 1-16,0 11 1 15,-12 14 5-15,-7 7-4 16,-3 16 2-16,17 4-4 16,0 3-1-16,0 0-2 15,-2 19-8-15,2 16 9 16,5 16-2-16,0-2 0 16,0 0 2-16,0-2 0 15,22-6 2-15,14-5-5 0,6-6 3 16,6-8-10-1,-2-5 8-15,-5-12-12 0,1-5 13 16,-3 0 1-16,-3 0 0 16,-5-12 1-16,-6-9 1 15,-3-9-2-15,-8-6 7 16,3-5-5-16,-12-5-2 16,-5-1 9-16,0 0-7 15,0 14 7-15,0 8 0 16,-5 12-6-16,0 7 9 15,0 6-12-15,5 0 0 16,0 0 0-16,0 0-13 0,0 8 12 16,0 20-3-16,15 5 4 15,12 5-7-15,4-2 9 16,1 0-4-16,4-5 1 16,0-7-12-16,6-6 7 15,-6-6-4-15,13-7 0 16,-8-5 9-16,-10 0-3 15,1 0 4-15,-5-5 1 16,-3-23 3-16,-2-8-4 16,-13-5 0-16,-9-3 4 15,0-2 9-15,0 2-5 16,-9 8 2-16,-28 3 4 16,6 13-13-16,4 7 9 15,13 7-10-15,14 6 4 16,0 0-8-16,0 9-4 0,0 21 4 15,0 12-1-15,0 0 10 16,0 3-6-16,0-1 1 16,9-2-5-16,28-13 3 15,9-3-17-15,12-10 6 16,5-8 7-16,0-8 0 16,0 0 4-16,-7-3 3 15,-8-22-1-15,-6-2 2 16,-20-9-1-16,-8-5-1 15,-14-3 9-15,0-9-8 16,0 2 17-16,0 1-5 16,-36 3-6-16,4 11 13 0,6 15-19 15,6 10 6-15,8 5-1 16,12 6-2-16,0 0-8 16,0 6-2-16,-10 32 1 15,5 11 0-15,5 12 5 16,0-4 0-16,0 2 1 15,0-13 1-15,47-2-1 16,1-13-1-16,10-11-6 16,3-10-2-16,-3-10 7 15,10 0 1-15,0-6 0 16,-5-29 6-16,-5-12-1 16,-7-5-5-16,-19-14 0 15,-10-6 7-15,-18-5-5 0,-4-3 11 16,0 9 2-16,-26 10-14 15,-11 14 19-15,6 20-13 16,4 10-6-16,17 17 8 16,6 0-6-16,4 0-3 15,-5 11 0-15,0 33-14 16,5 20 14-16,-5 13 0 16,5 5 0-16,0 4-2 15,0-10 3-15,0-7-1 16,19-11 0-16,13-12-9 15,9-15 5-15,3-9-5 16,7-14 5-16,2-8-3 0,3 0 10 16,12-8-3-1,0-20 2-15,-5-6 1 0,-10-6 0 16,-26-1-3-16,-12 2 0 16,-15-1 0-16,0 4 5 15,0 2-5-15,-10 13 0 16,-12 9 3-16,12 10-3 15,10 2 0-15,0 0-6 16,0 2 4-16,0 29-12 16,0 6 14-16,32 7 0 15,14-4 3-15,12 1-6 16,0-5 3-16,-7-2-10 16,-9-5 3-16,-11-4-1 0,-9-6 5 15,-12-6 1 1,-10-7-2-16,0-3 1 0,0-3-1 15,-51 0-8-15,-39 0 12 16,-10 0-69-16,6 0-64 16,31 0-129-16,43-3-206 15</inkml:trace>
  <inkml:trace contextRef="#ctx0" brushRef="#br0" timeOffset="36861">20334 2134 1101 0,'0'0'202'0,"0"0"-34"0,0 0-37 16,0 0-25-16,0 0-57 16,0 0-11-16,-58-109-15 15,58 109-23-15,0 32-8 16,0 29 5-16,0 25 3 16,0 19 4-16,0 14 1 15,0 10-3-15,0 1 3 0,0 1-4 16,-19 1-1-16,-20-4 2 15,2-17 1-15,18-23-6 16,7-27 1-16,12-28-18 16,0-17 8-16,0-12-7 15,22-4 9-15,36-23 6 16,24-29 4-16,13-22 5 16,-10-9-5-16,-29-8 1 15,-34 4 1-15,-22-1-1 16,-5 0-1-16,-80 2 1 15,-24 4 2-15,-13 8-3 16,-1 13 0-16,23 18 1 16,37 20-4-16,27 15 3 0,19 5 0 15,17 3-1-15,0 0-4 16,0 0 3-16,0 0-5 16,12 9 2-16,24 4 4 15,6-1 1-15,16-7 0 16,2-5-1-16,3 0 7 15,-4 0-5-15,-13 0-1 16,2 0 2-16,-11 0-2 16,-6 0 0-16,1 0 0 15,4 0 0-15,1 10 4 16,9 13-6-16,12 9 2 16,0 8 0-16,10 0-1 0,-5 2 1 15,-7-4 0 1,-12-8 0-16,-20-5 1 0,-12-6-2 15,-12-8 1-15,0 0-2 16,0-5 0-16,-5-4 2 16,-43-2 0-16,-11 0 0 15,4 0-3-15,13-13 1 16,20-12 2-16,18-1-3 16,4-8 1-16,4-2-10 15,43 1 11-15,1 1-2 16,-7 7 4-16,1 2-2 15,-6 6 1-15,-9 2 0 16,4 7 0-16,-9 1 3 0,-3 4-2 16,-6 1-1-16,-4 4-3 15,1 0 1-15,12 0 2 16,-8 0-1-16,8 12 0 16,-7 7-2-16,2 3 0 15,-3 3 3-15,3 1 0 16,-2-3-3-16,7-6 3 15,-8-6 0-15,3-8 0 16,-7-3 5-16,0 0-5 16,2 0 0-16,-3 0 0 15,1-20 8-15,7-10-4 16,-17-3 3-16,0-6 10 16,0 1-13-16,0-9 3 15,-10 3-3-15,-28 3-3 16,1 5 6-16,1 12-5 0,4 7 1 15,13 12-3-15,14 5-6 16,-7 0 5-16,2 2-2 16,0 31 1-16,-2 17-3 15,12-1 5-15,0-2 0 16,12-6-2-16,35-5 2 16,21-8 0-16,4-9-2 15,1-5 6-15,7-13-5 16,-7-1 1-16,-10 0 0 15,-7 0 3-15,-8-17 0 16,-6-10-3-16,-11 1 7 0,-4-2-4 16,-8 1-1-1,-7 2 0-15,-7 6-2 0,-5 10 9 16,0 8-7-16,0 1-2 16,5 0 0-16,0 0-10 15,0 1 1-15,2 24 5 16,3 9 4-16,4-4 3 15,3-3-3-15,3-5 0 16,1-3-1-16,6-7-1 16,0-4 2-16,-8-3-2 15,3-5 4-15,-3 0-4 16,3 0 2-16,5 0 0 16,5-13 4-16,-6-10-1 15,-2 1-1-15,8 0-2 16,-10 6 1-16,-8 2-3 0,3 8 3 15,-17 6-1-15,5 0 0 16,5 0-7-16,2 0 4 16,3 6 1-16,6 11-2 15,-6-4 4-15,7 1 0 16,-8-3 0-16,3-5 0 16,-7-5-3-16,0-1 3 15,7 0 2-15,-3 0 0 16,3 0 1-16,3-10-3 15,2-4 0-15,-1 1 0 16,4 2 7-16,-4-1-11 0,6 10 4 16,5 2 0-16,-6 0-1 15,3 0-3-15,3 0 4 16,-5 17-1-16,-1 4-13 16,-11 2-47-16,2 5-111 15,-17-5-150-15,0 5-255 16</inkml:trace>
  <inkml:trace contextRef="#ctx0" brushRef="#br0" timeOffset="46169">12462 4279 856 0,'0'0'191'0,"0"0"-129"16,0 0 100 0,0 0-62-16,0 0-27 0,0 0-36 15,-24-28-26-15,48 28-10 16,39 0 2-16,22 0 3 16,15 5-6-16,4 20 2 15,-5 5 3-15,-9 4-5 16,-29 4 4-16,-17-2 1 15,-30-3-3-15,-14 0 3 16,0-8-4-16,-41-11 5 16,-17-3 1-16,-1-11-4 15,13 0-2-15,10-11 8 0,9-17-6 16,27-5 6 0,0-11-9-16,17-5 2 0,51-6-5 15,10-4 2-15,-1 4 1 16,-1 10 1-16,-21 8 1 15,-18 15-1-15,-20 14-1 16,2 8-3-16,3 0 3 16,5 6-6-16,14 24 6 15,-10 14 3-15,1-6-1 16,-5 6-2-16,-3 1 0 16,3-6 1-16,-6-2-1 15,-6-12 0-15,2-8 1 16,-7-9-2-16,-10-5 1 15,5-3-3-15,-5 0-81 16,0 0-63-16,4-3-37 0,-4-30-104 16,0-11-242-16</inkml:trace>
  <inkml:trace contextRef="#ctx0" brushRef="#br0" timeOffset="46469">13154 3905 592 0,'0'0'173'0,"0"0"-31"16,0 0-32-16,0 0-32 16,0 0-48-16,0 0-22 15,-83 0-6-15,88 27 10 16,31 1-4-16,10-7-2 0,3-4 6 16,-3-11 11-16,-5-6 27 15,-4 0 6-15,-11 0 11 16,-9-11 0-16,-2-11-12 15,-15 0-2-15,0-3-13 16,-15 0-25-16,-38 6-8 16,-5 2-6-16,12 9-1 15,4 8-1-15,6 0-82 16,9 8-73-16,15 28-84 16,12 2-208-16</inkml:trace>
  <inkml:trace contextRef="#ctx0" brushRef="#br0" timeOffset="47655">14284 4362 540 0,'0'0'463'0,"0"0"-336"15,0 0 48-15,0 0-62 16,0 0-11-16,-189-149-57 16,138 136-20-16,-2 6-1 15,6 7-21-15,4 0-1 0,6 0 6 16,6 12-8 0,-6 18 0-16,11 2-3 0,6 5 5 15,20-7-2-15,0-5 0 16,0-6-3-16,15-3 0 15,29-8-3-15,-3-2 6 16,-5-6-4-16,-9 0 6 16,-8 0-2-16,-7 0 4 15,-2-17-4-15,-5 4 5 16,-5 5-2-16,0 2 10 16,0 6 13-16,0 0-11 15,0 0-4-15,0 0-11 16,0 14-13-16,5 33 13 15,0 16 1-15,-5 16 0 16,0 12 6-16,0-3-6 0,0 8 5 16,12-10-4-16,-2-6-1 15,-10-6 1-15,0-6-2 16,0-9 0-16,0-21 3 16,0-14-1-16,0-12-1 15,0-12 2-15,-22 0 0 16,-20-5 16-16,-16-34-18 15,-10-8 0-15,5-8 0 16,7-6-1-16,20 0 0 16,19 4-7-16,17 3-6 15,0-2 11-15,58 1-5 16,32-14 1-16,10-2 4 0,-3-10-1 16,-3 2 3-16,-26 0 2 15,-10-1-1-15,-26 2 2 16,-18 8-1-16,-6 9-2 15,-8 6 15-15,0 13-4 16,0 12 11-16,-8 11-7 16,-11 5 2-16,2 6 1 15,7 8-4-15,10 0-11 16,-5 0-3-16,5 16-8 16,-4 26 5-16,-1 10-1 15,5 6 8-15,0-6-8 16,0-3 4-16,5-2 0 15,14-16 2-15,3-7-2 0,-8-17-12 16,3-3 3 0,-12-4-6-16,12 0 11 0,7-5 2 15,8-20 2-15,9-5 2 16,-9-7 0-16,-1 11-2 16,1 3 0-16,-15 7 2 15,-7 8 1-15,-1 8-3 16,3 0-7-16,3 0 2 15,12 17-2-15,-1 4 6 16,6-2-2-16,-8-3 3 16,8-2 0-16,-11-8 1 15,1-6-1-15,3 0 0 16,-4 0 2-16,11-11 2 16,4-15-4-16,-14-11 0 0,-2-1 5 15,-16-7-3-15,-4 4 7 16,0-3 12-16,0 3-15 15,-4-3 12-15,-21 14-5 16,3 11-3-16,1 13 14 16,16 6-16-16,-5 0-7 15,10 0-1-15,-5 33-14 16,5 15 14-16,0 19-2 16,0 0 7-16,0-1-10 15,46-9 5-15,13-2-43 16,4-13-20-16,14-15-35 15,-9-10-89-15,-14-12-81 16,-30-5-9-16,-19 0-37 0</inkml:trace>
  <inkml:trace contextRef="#ctx0" brushRef="#br0" timeOffset="47802">14978 4237 552 0,'0'0'202'0,"0"0"-29"15,0 0-38-15,0 0-6 16,0 0-29-16,0 0-54 15,48-74-40-15,35 69-6 16,16 5-1-16,1 0-85 16,-1 0-87-16,-14 0-193 15</inkml:trace>
  <inkml:trace contextRef="#ctx0" brushRef="#br0" timeOffset="49341">15701 4103 856 0,'0'0'220'0,"0"0"-22"16,0 0 1-16,0 0-58 15,0 0-47-15,0 0-41 16,-17-132-20-16,12 132 4 16,5 0-24-16,0 0-10 15,0 8-3-15,-5 28-7 16,5 8 7-16,-5 2 2 15,5-1 0-15,0-7 0 16,0-8-2-16,0-7 0 16,0-10 0-16,10-7 4 0,-5-6-4 15,2 0 2-15,3 0-1 16,4-28 7-16,8-18-4 16,0-21 0-16,-7-7-2 15,-6-11 0-15,-1-7 4 16,-8 6-5-16,0 2-1 15,0 24 6-15,0 21-4 16,0 20 0-16,0 16-2 16,0 3 0-16,0 6-4 15,0 35-13-15,24 20 16 16,12 13-2-16,-4 0 6 16,4-5-3-16,-9-11 0 0,4-14-4 15,-4-12 3-15,0-15-5 16,-3-11 2-16,8-6 0 15,11 0 4-15,8-19 0 16,12-17 8-16,-9-3-7 16,-13 6 4-16,-10 3-5 15,-16 11 1-15,-3 7 0 16,-12 9 0-16,0 3-1 16,0 0 0-16,0 0-12 15,0 15 2-15,5 21 4 16,0 10 4-16,-5 4-20 15,5-1-27-15,12-5-15 16,2-2-32-16,8-10-57 16,4-9-35-16,6-3 2 15,-1-19 75-15,-4-1 32 0,-1 0 39 16,-9 0 36-16,-3-1 4 16,-2-19 36-16,-7-5 59 15,0-5 4-15,-5-1 12 16,2-5 11-16,-7 6-24 15,0 3 11-15,0 5-30 16,0 8-30-16,-7 5-2 16,-8 9-20-16,5 0-14 15,-7 0-8-15,-2 9-5 16,-3 21 0-16,0 9-4 16,13-3 8-16,9-4-5 15,0-1 1-15,0-9-3 0,9-9 2 16,18-5-5-16,0-4-3 15,9-4 6-15,-9 0 6 16,-3-12 1-16,3-10-2 16,-10-5 1-16,-8-3 13 15,-9-6-6-15,0 0 5 16,0 3 1-16,0 3-8 16,-22 5 6-16,-9 8-7 15,2 12-2-15,2 5-5 16,-14 0-2-16,-3 5 1 15,3 29 1-15,14 4-2 0,22 1-1 16,5-4 2 0,0-4-8-16,37-7-1 0,16-10-2 15,3-5 5-15,2-7 4 16,-4-2 2-16,-3 0 1 16,2-7 1-16,-12-11 0 15,-9-4 4-15,-6-3 1 16,-16 1 7-16,-10-3 4 15,0 4-7-15,0 10 2 16,0 5-8-16,0 5-3 16,0 3-1-16,0 0-4 15,0 0-8-15,10 16 3 16,7 15 9-16,-3 1 3 0,8 4-3 16,0-6 1-16,-3 3-3 15,8-8-2-15,-5 4 4 16,-3-13 0-16,-2-6-2 15,-17-5 0-15,0-5 2 16,0 0 0-16,0 0 0 16,0 0 1-16,0 0-1 15,-17 0 0-15,8 0-2 16,4 0 2-16,5 0-5 16,0 0-5-16,0-8 5 15,31-3-9-15,20-8 2 16,12-6 12-16,0-12 0 15,-4-5 3-15,-13-11-2 16,-5-4 7-16,-9-6 16 0,-16-3-2 16,-11 11-3-1,-5 0-2-15,0 19-4 0,0 17 3 16,-21 7-4-16,1 10-1 16,8 2-10-16,2 0-1 15,-4 33-7-15,-3 16 5 16,7 6 4-16,10 3-2 15,0 5 0-15,0-13-21 16,0-3-2-16,27-9-23 16,4-11-2-16,6-5-8 15,9-14-51-15,-5-8-48 16,3 0-41-16,-25 0-4 0,-19-2-62 16,0-26-233-1</inkml:trace>
  <inkml:trace contextRef="#ctx0" brushRef="#br0" timeOffset="49471">17578 3954 569 0,'0'0'225'16,"0"0"-79"-16,0 0 20 16,0 0 6-16,0 0-78 15,0 0-65-15,110-79-29 16,-42 72 0-16,0 0-28 16,-27 7-143-16,-24 0-287 15</inkml:trace>
  <inkml:trace contextRef="#ctx0" brushRef="#br0" timeOffset="45569">10796 4095 900 0,'0'0'196'0,"0"0"-55"16,0 0 40-16,0 0-60 15,0 0-22-15,0 0-42 16,-32-127-22-16,32 127-6 15,0 0-27-15,0 0 1 16,-5 36-3-16,-12 21 0 0,-2 20-3 16,-3 11 5-16,7 1-2 15,3-2 1-15,7-7 4 16,5-19-4-16,0-17-1 16,0-20-1-16,0-13-3 15,-4-11-11-15,4 0 5 16,0-8 7-16,-10-31-8 15,-7-6 11-15,-19-8 0 16,-18 1 1-16,-14 10-5 16,-5 4-1-16,1 8 3 15,-1 13 1-15,10 9-9 0,12 5 9 16,12 3-10-16,25 0 0 16,14 0 3-16,0 0-10 15,0 0 2-15,53 9 9 16,29-1 7-16,28-6 1 15,11-2-1-15,10 0 0 16,-17-2 5-16,-10-15-4 16,-19 3-1-16,-34 6 8 15,-19 3-2-15,-20 5 24 16,-12 0-12-16,0 0-5 16,0 0-3-16,0 0-9 15,0 0-1-15,0 13 0 16,0 12 0-16,0 11-1 15,0 5 1-15,0 0 0 16,19-2-1-16,13-1 3 0,4-13-2 16,5 0 0-1,3-17 2-15,7-5-1 0,-3-3-1 16,3 0 0-16,3-22 7 16,-18-11-6-16,-9-3 6 15,-13-11-1-15,-14-5-5 16,-5 3 14-16,-62 7-9 15,-23 4-2-15,-15 13-3 16,6 15-1-16,17 6 0 16,18 4-2-16,23 11-27 15,29 30-69-15,12 1-159 16,37 2-271-16</inkml:trace>
  <inkml:trace contextRef="#ctx0" brushRef="#br0" timeOffset="51099">5890 4892 153 0,'0'0'122'0,"0"0"-122"16,0 0-5-16,0 0-201 15</inkml:trace>
  <inkml:trace contextRef="#ctx0" brushRef="#br0" timeOffset="53863">5890 4892 117 0,'-12'-42'277'16,"12"40"-49"-16,0-4-64 16,0-1-47-16,0-2-29 15,-9 3-6-15,4 4 0 16,0 2 9-16,5-6-49 16,0 6 10-16,0-5-18 0,0 2-9 15,0-8 7-15,0-11-13 16,27-11 16-16,14-16-17 15,10-12-13-15,-3 0 12 16,-6-1-7-16,-6 3-5 16,-26 7 12-16,-10 3 2 15,0 10-12-15,0 12 12 16,0 4-7-16,-5 15 14 16,-5 1-16-16,5 7-9 15,0 0 4-15,1 0-5 16,-4 0-6-16,-11 7 1 15,-3 29-4-15,-5 14 9 16,8 13 0-16,14 9-2 0,5-4-3 16,0 4 8-16,0-4-3 15,29-13 0-15,10-13-8 16,2-17 0-16,5-17-24 16,8-8 8-16,-8 0 18 15,2-8-13-15,-2-26 18 16,-4-4-1-16,-6-12 4 15,-14 1 1-15,-12-7-3 16,-10 8 1-16,0 9 8 16,0 9-4-16,-20 13 3 15,8 12 12-15,-3 5-20 16,6 0 0-16,-13 0-5 0,-10 30-2 16,6 17 1-16,-6 8 6 15,22 2 0-15,10-7 0 16,0-6-5-16,54-11-18 15,33-19-29-15,34-14 7 16,3-6 37-16,-3-38-1 16,-16-16 9-16,-25-6 7 15,-20-3 10-15,-16-5 36 16,-24 2 10-16,-16 9-20 16,-4 10 15-16,0 15-24 15,-9 16-4-15,-13 12 4 16,7 10-27-16,6 0 5 15,-8 0-12-15,2 39-3 0,-16 17-3 16,-1 25 6 0,15 12 0-16,2 14 0 0,11 14 6 15,4 8-6-15,0-8 0 16,0-3 0-16,0-2-1 16,0-12 1-16,0-16-5 15,0-16-25-15,0-28-34 16,9-22 10-16,8-16 4 15,8-6 29-15,6-6 2 16,18-35 8-16,-3-22 11 16,0-15 1-16,-7-7 6 15,-20-8-7-15,-2-9 4 16,-17 0 0-16,0 14 11 16,0 17-13-16,-12 24 2 0,-20 22 17 15,8 15-19-15,7 3 6 16,12 5-8-16,0 2 0 15,5 0-3-15,0-6 3 16,0 1 0-16,0-6-2 16,10-11 11-16,17-8-9 15,9-7 0-15,-4-5 3 16,-1-3 0-16,6-10 1 16,-1-5-3-16,0 1 10 15,-9 4-4-15,-17 12 17 16,-5 12 7-16,-5 18-16 15,0 2 10-15,0 11-12 16,0 0-6-16,0 0-7 0,0 13-13 16,0 32 3-16,-10 18 10 15,-9 11 0-15,2 6 4 16,12-1-3-16,5-4-1 16,0-9 0-16,0-25-21 15,22-11-38-15,2-16-21 16,-7-14-64-16,2 0-31 15,-7-17 1-15,-12-15-22 16,0-4-9-16,0 5-42 16,-5-1 77-16,-26 9 52 15,-1 3 118-15,6 3 114 16,9 5 33-16,17-1 11 0,0 1-89 16,0-4-7-16,12-6-2 15,34-3-13-15,12-11-2 16,10 4 16-16,-5-2-5 15,-7 4 10-15,-17 11 18 16,-15 0-12-16,-12 10 10 16,-7 6-21-16,-5-3 19 15,0 5 11-15,0 1-38 16,0 0-6-16,0 0-12 16,0 0-28-16,0 0-7 15,0 0-2-15,0 21-12 16,0 15 14-16,0 5 0 15,0 6 2-15,0 0-1 16,-12-6 0-16,-3-8-1 16,6-10 1-16,9-10 1 0,-5-13-2 15,5 0 5-15,0 0-5 16,0 0 7-16,0 0-2 16,0-25 19-16,0-22-22 15,9-5 6-15,18-8-5 16,-3-6-3-16,-2-1 0 15,-7 4 0-15,-3 14 7 16,-7 7-10-16,-5 23 3 16,5 14 0-16,-5 5-2 15,4 0 2-15,13 27-17 16,3 20 4-16,11 11 13 16,-4 4-5-16,-5-6 6 0,-8-7-1 15,3-5 0-15,-7-16-11 16,0-9 1-16,2-13-11 15,-7-6 15-15,5 0 6 16,11-11 0-16,11-22 1 16,4-8 4-16,6-12-4 15,-11 3-1-15,-4 10 2 16,-8 12 4-16,-2 9-5 16,-17 19 3-16,5 0-3 15,0 0-2-15,5 24-20 16,-3 24 16-16,-7 15 0 15,0 8 7-15,0 0-8 16,0-5 0-16,0 1-79 0,0-12-27 16,19-6-81-16,13-23 5 15,4-14 1-15,5-12 6 16,3 0-6-16,2-29 141 16,0-10 46-16,-14-8 121 15,-1 6 11-15,-14 8 32 16,-7 0-23-16,-10 8-33 15,0 0 9-15,0 6-7 16,0 5-22-16,0 6-7 16,0-3-34-16,-5 3-5 15,-5 5-11-15,-2 0-23 16,8 3 9-16,-1 0-17 0,0 0 1 16,5 0-2-16,-5 8-14 15,0 23 10-15,5 10 1 16,0-3 8-16,0-2-3 15,0-6-1-15,20-7 0 16,6-10-4-16,-11-10 2 16,2-3 2-16,-3 0 1 15,-2-3-1-15,-2-21 13 16,-5-8-6-16,-5-3-6 16,0 2 25-16,0 3-3 15,0 6 1-15,-32 1 2 16,1 7-21-16,4 8 11 15,8 2-16-15,-3 6 2 0,7 0-8 16,-2 3-1 0,3 24 4-16,4 9 0 0,10 3 3 15,0 2-6-15,10-3 6 16,31-10-25-16,5-6 17 16,12-14-17-16,-4-8 23 15,-3 0-2-15,2 0 8 16,-16-15 1-16,-6-19-4 15,-4 1 1-15,-13 0 6 16,-14 3-2-16,0-1 11 16,0 7 7-16,0-4-12 15,0 12 6-15,-19 5-15 0,7 5-2 16,12 6 6 0,0 0-7-16,0 0-3 0,0 0-3 15,0 17-14-15,22 13 16 16,9 3 4-16,6 3-1 15,-1 0-3-15,5-4-5 16,8 3 3-16,-8-8 5 16,-10-4-7-16,-11-9 5 15,-8 3 0-15,-7-12-12 16,-5 4 5-16,0-7-13 16,0 1 13-16,0 2 0 15,-22-5-19-15,3 0 26 16,2 0-13-16,17 0 12 15,0 0-2-15,0-8 0 16,21-20-12-16,21-7 15 0,4-12 3 16,2-5 2-16,-11-6-2 15,-1-2 4-15,-9 5 39 16,-8-6-13-16,-7 4 9 16,-12 2 7-16,0 10-30 15,0 10 16-15,-5 18-8 16,-12 12-21-16,3 5 12 15,7 0-15-15,2 0-3 16,-5 36-5-16,5 19 8 16,0 20-2-16,5-4 2 15,0-3-1-15,0-5-6 16,15-5-26-16,12-8-32 0,4-13-29 16,1-10-75-1,-1-17-52-15,-4-10-44 0,-13 0-108 16</inkml:trace>
  <inkml:trace contextRef="#ctx0" brushRef="#br0" timeOffset="54004">9393 4414 286 0,'0'0'341'15,"0"0"-167"-15,0 0-40 16,0 0-16-16,0 0-32 16,0 0-57-16,0 0-16 15,199-121-13-15,-77 109-4 16,-18 10-101-16,-31 2-266 15</inkml:trace>
  <inkml:trace contextRef="#ctx0" brushRef="#br0" timeOffset="54998">8484 5469 776 0,'0'0'233'0,"0"0"-122"16,0 0 13-16,0 0-31 0,0 0-37 16,0 0-19-16,-10-2-36 15,10 40 6-15,0 17 4 16,0 10-9-16,0 4 12 15,0 4-11-15,36 1-2 16,11-9 4-16,11-1-1 16,24-15-3-16,18-13 2 15,11-23-3-15,13-13 10 16,7 0-4-16,-10-32-1 16,-12-9 5-16,-31 3-7 15,-25-4 13-15,-21 0 1 16,-27 4 16-16,-5 5 1 15,0 3-23-15,0 3 5 0,-32 5 0 16,-9 5-12 0,5 3-2-16,-1 6-2 0,15 5 1 15,13 3-5-15,-3 0 4 16,12 0-7-16,0 0 5 16,0 0 0-16,0 0-2 15,7 0-5-15,34 13 8 16,27 10 1-16,27-2 0 15,4 2 3-15,5-4-2 16,-16 3 6-16,-13 0-5 16,-34 3-2-16,-9-3 0 15,-18 3 0-15,-14 5 0 0,0 3 0 16,0 7 1 0,-51 11-1-16,-17-2 0 0,-7-2-3 15,2-3-117-15,18-8-116 16,16-11-216-16</inkml:trace>
  <inkml:trace contextRef="#ctx0" brushRef="#br0" timeOffset="55964">10691 5865 1079 0,'0'0'159'15,"0"0"-12"-15,0 0-17 16,0 0-38-16,0 0-34 0,0 0-36 16,-148-24-20-16,112 73 0 15,9 12-2-15,18 2 1 16,9 9 3-16,4-4-3 16,55-7-1-16,26-12 0 15,12-13 2-15,2-22-2 16,8-14 2-16,-8-3-2 15,-7-44 1-15,-12-13 7 16,-29-9-3-16,-24-11-3 16,-27-5 8-16,0-12-7 15,-22 4-2-15,-51 5 3 16,-9 17 1-16,-8 21-2 0,8 14 8 16,24 25-5-1,9 11 4-15,3 0-10 0,-17 34-1 16,-10 29-5-16,5 16 8 15,27 7-3-15,41 1 1 16,0-3 0-16,73-5-2 16,31-18 2-16,17-10 0 15,-2-15-2-15,2-13 3 16,-2-15-2-16,-2-8 1 16,-13 0 0-16,-14-8 3 15,-8-20-3-15,-4-5 3 16,7-3 1-16,-3-11-4 15,-2 10 8-15,-17 6-4 0,-21 11-3 16,-23 9-1 0,-7 11 0-16,-7 0-1 0,0 0 1 15,12 0-4 1,-2 25-1-16,11 12 5 0,1-2-3 16,-3 9 3-16,13-8 4 15,-1-6-3-15,3-11-1 16,-8-5 2-16,-2-3-1 15,3-11-1-15,12 0 1 16,7 0 4-16,2-31-5 16,10-5 0-16,-17-2 6 15,-5 8-3-15,-14 5-2 0,-17 13-1 16,2 7 2-16,-7 5-5 16,14 0 3-16,13 0-7 15,16 0 6-15,8 17-4 16,14 0 4-16,3 2-1 15,5 0 2-15,7-13 0 16,-13-3-1-16,-16-3 1 16,-7 0-1-16,-8-9 2 15,-10-21 0-15,1-14 2 16,-10 3-3-16,-17-3 10 16,-5-6-8-16,0 14-1 15,-22 1 10-15,-19 15-8 16,-1 12 10-16,4 8-13 15,1 0-4-15,13 20 2 16,7 23-3-16,17 7 5 16,0 5 0-16,27 1 0 0,45-16-1 15,23-1-17-15,26-9-47 16,15-17-76-16,0-1-172 16,-17-12-363-16</inkml:trace>
  <inkml:trace contextRef="#ctx0" brushRef="#br0" timeOffset="57045">15022 5558 1260 0,'0'0'169'0,"0"0"-5"16,0 0-59-16,0 0-44 15,0 0-42-15,0 0-19 16,-49 43 4-16,49 25-4 16,22 18 10-16,-3 0 1 15,13-7-2-15,-5 0 2 16,4-15-4-16,-9-11-6 16,-8-23 4-16,-1-11-5 15,-4-19 6-15,-9 0-4 16,5 0 0-16,0-17 12 15,0-26-8-15,17-7-2 16,-1-10-4-16,9 5 4 16,13 11-6-16,3 0 2 0,3 16-3 15,-3 14 2-15,0 6-6 16,7 8 2-16,-6 3 0 16,1 33-11-16,-16 8 11 15,-28 11 0-15,-4 4-7 16,-12-3 11-16,-48-1-10 15,-20-13-6-15,-3-15-1 16,10-8-6-16,15-10 14 16,27-9 5-16,14 0 5 15,17 0 1-15,0 0-1 16,0-11-9-16,58-12 2 16,15 2 2-16,12 4 5 0,9-2 0 15,-2 2 1-15,3 4-3 16,-5-1 2-16,-1 3 0 15,-1 0 5-15,-3-9-4 16,-13-2-1-16,-4 1 6 16,-9-4 1-16,-18 0 15 15,-14-3-5-15,-18 1 2 16,-9-1 2-16,0 1-9 16,0 10 3-16,0 4-8 15,0 7-1-15,0 6-2 16,0 0-4-16,0 0-11 15,0 14 0-15,0 22 7 16,0 8 4-16,0-1 1 0,10-1 0 16,43-13-2-16,10-2-1 15,15-23-3-15,7-4 3 16,-7 0 2-16,-6-19 5 16,-9-11-2-16,-12 0 0 15,-19-6 6-15,-10 0 1 16,-22 3 7-16,0 5 0 15,0 4-3-15,0 10 5 16,-10 3-9-16,-7 9-1 16,7 2-3-16,-7 0-6 15,-7 19-4-15,-20 41-3 16,-16 22 7-16,-8 26 6 0,10 4-6 16,-5 15 1-1,4-2 3-15,4 14-4 0,-4 7 0 16,6 2 1-16,7 5 1 15,5-18-2-15,-3-18 0 16,12-22 1-16,3-20-2 16,-14-20 1-16,-3-11 0 15,-27-19 1-15,-17-14 1 16,-19-11 3-16,-22 0-3 16,-10-30-1-16,-2-20-1 15,7-21-3-15,27-12-12 16,31-27-16-16,52-16-14 15,26-17-7-15,121-9-19 0,61 10-30 16,39 26-68 0,33 12-105-16,13 21-174 0</inkml:trace>
  <inkml:trace contextRef="#ctx0" brushRef="#br0" timeOffset="58064">18394 5731 958 0,'0'0'230'0,"0"0"-125"15,0 0 42-15,0 0-36 16,0 0-34-16,0 0-24 15,-78-135-24-15,73 135-7 16,-2 0-21-16,-3 0-1 16,-17 29-1-16,-9 22-1 15,-10 18-1-15,10 2 5 16,14-8-2-16,22 3 4 16,0-12-4-16,5-17 0 15,48-12-7-15,-7-18 1 16,7-7 3-16,-6 0 2 15,-11-18 1-15,0-21 4 16,-9-2-3-16,-17-9 9 0,-3-13 5 16,-7 3-8-16,0-1 8 15,-22 1-6-15,-24 9-3 16,-2 16-2-16,11 16 5 16,6 8-3-16,11 11-6 15,-6 0-9-15,-23 36-2 16,-2 25 11-16,-7 7 3 15,26 6-3-15,32 0 1 16,0-7-2-16,27-12 0 16,51-12-9-16,2-15 5 0,2-14 4 15,3-14-2 1,-7 0 3-16,-1-8 0 0,8-26 5 16,-7-5-2-1,-5-3-2-15,-10-6 5 0,-15 4-4 16,-11 9 3-16,-13 10 2 15,-7 11-4-15,-12 9 1 16,-5 5-4-16,22 0-5 16,-3 0 0-16,12 24-2 15,1 12 4-15,-10 3 3 16,-8 4-1-16,8-1 1 16,0-6 0-16,7-12-1 15,10-11 1-15,-3-6 0 16,6-7 0-16,-1 0-1 15,12-7 2-15,-2-28 3 16,12-3-1-16,-9-6-2 0,-8 8 1 16,-24 11-2-16,-8 9 1 15,-9 13-2-15,12 3 1 16,10 0-4-16,14 8 1 16,17 15 1-16,3 1 1 15,14 3 0-15,3-4 1 16,16-4-1-16,-2-8-2 15,3-11 3-15,0 0 0 16,-11-22 5-16,-16-17-5 16,-17-8 2-16,-24-10-2 15,-22-9 13-15,-5-3-3 16,-22 3 12-16,-46 17 2 16,-14 7-9-16,-8 21-2 0,7 21 0 15,3 13-10-15,12 48-3 16,39 30 0-16,29 8-2 15,37-1 2-15,113-12-1 16,71-26 0-16,38-21-6 16,-1-21-30-16,-59-12-29 15,-110-6-97-15,-89-2-697 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8T13:00:29.53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388 0 424 0,'0'0'180'0,"0"0"-87"16,0 0 63-16,0 0 3 15,0 0-22-15,0 0-44 16,-63 46 7-16,54-29-35 16,9-3-24-16,0-3 4 15,0 2-24-15,77-4 2 16,54-9 16-16,73 0-12 16,58-2 14-16,46-25-11 15,5 3-28-15,-14 6 14 0,-42 6-15 16,-58 4-1-16,-59 5 8 15,-57 3 0-15,-35 0-8 16,-33 0 0-16,-15 0 5 16,0 0-12-16,0 0 7 15,-41 3 0-15,-81 22 7 16,-69 11-6-16,-71-1 10 16,-42 4-11-16,-16-1 8 15,2 0-3-15,5 1-5 16,25 0 0-16,57-9 0 15,74-6 3-15,74-10-3 16,61-6 0-16,22-4-10 16,17 1 5-16,97-5-13 0,90 0 18 15,68-25 8-15,53-22 1 16,10-8-9-16,-22-2 0 16,-34 4 2-16,-34 7-4 15,-63 13 2-15,-47 11 0 16,-55 11-2-16,-43 11 8 15,-32 0-6-15,-5 0 0 16,0 0-1-16,-37 8-6 16,-77 30 11-16,-75 17-4 15,-73 9 8-15,-24 7 0 16,-17-2-8-16,14-5 0 16,32-4 6-16,48-11-5 15,47-10-1-15,62-12 0 16,49-11-6-16,34-7 6 0,17-3-2 15,5 0 2-15,90-6-9 16,72 0 6-16,54-23 5 16,50-26-2-16,6-5 0 15,-10 5 5-15,-37 9-5 16,-53 12 0-16,-46 11 3 16,-58 9-5-16,-36 6 2 15,-25 2 0-15,-12 0-1 16,0 0 1-16,-12 0-1 15,-76 10 1-15,-69 29 0 16,-79 11 10-16,-35 10-10 16,-28-2 0-16,6-5 2 15,33-4 7-15,34-9-10 0,54-6 1 16,61-9 0 0,60-9-9-16,41-5 9 0,10-3-7 15,61-2 1-15,96-6 3 16,74 0 3-16,50-27 0 15,18-21 3-15,-20-1-9 16,-56 2 6-16,-56 14 0 16,-50 11-1-16,-54 11 8 15,-34 3-7-15,-17 8 0 16,-12-3 3-16,0 3 3 0,0 0-6 16,0 0 0-1,-32 0-1-15,-48 0 10 0,-39 3-9 16,-38 27 0-16,-25 11 4 15,-27 3-3-15,10 3-1 16,15-5 0-16,38-1 2 16,47-8 0-16,45-1-2 15,45-7 0-15,9-5-15 16,77-15 12-16,76-5-7 16,56-5 10-16,31-34-3 15,7-7 8-15,-28 1-5 16,-42 7 0-16,-51 11 2 15,-41 7-4-15,-49 9 2 16,-26 7 0-16,-10 4 4 16,0 0 3-16,-5 0-7 0,-63 0 0 15,-41 0 0 1,-53 12 3-16,-37 18-3 0,-27 9 0 16,-4 2 1-16,6 3 9 15,21 0-10-15,45-8 0 16,58-6 0-16,42-7-10 15,58-2 8-15,0-4-1 16,109-11 0-16,81-6 0 16,50-17 3-16,31-27 0 15,-18-8-2-15,-54 1 0 16,-49 14 2-16,-55 9 0 16,-42 9 1-16,-33 8 8 15,-20 6-9-15,0-1 0 16,0 3 7-16,-10 0-13 0,-39 1 6 15,-23 2 0-15,-16 0-4 16,-6 8 13-16,9 17-9 16,12-1 0-16,15 7-21 15,7 1-44-15,9 2-106 16,6 2-163-16,5-7-277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8T12:13:39.33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1084 106 617 0,'0'0'476'0,"0"0"-363"0,0 0 29 15,0 0 1-15,0 0-28 16,0 0-46-16,0 0-33 16,7-21-13-16,-7 21-10 15,3 0 0-15,0 2-9 16,2 29-2-16,5 18 2 15,-4 17 13-15,-6 8-1 16,0 0-2-16,0-3-10 16,0-4 0-1,0-9-2 1,0-11-2-16,-6-11-6 0,-1-7-87 0,4-6-85 0,3-10-121 16,0-10-41-16,10-3-382 15</inkml:trace>
  <inkml:trace contextRef="#ctx0" brushRef="#br0" timeOffset="1">1203 1053 1027 0,'0'0'145'0,"0"0"-32"0,0 0 19 16,0 0-18-16,0 0-37 15,0 0-46-15,-21 8-13 16,-37 44-4-16,-24 14-2 15,-6 6 4-15,-2-1 8 16,5 2-11-16,-4 6-1 16,-9 14-7-16,-18 19-4 15,-12 12 2-15,5 0-1 16,17-19 0-16,32-40-2 16,37-29-11-16,29-25-42 15,8-11-83-15,0 0-105 16,0-19-93-16</inkml:trace>
  <inkml:trace contextRef="#ctx0" brushRef="#br0" timeOffset="2">1412 330 819 0,'0'0'171'0,"0"0"-23"16,0 0-31-16,0 0-10 15,0 0-30-15,0 0-10 16,0-50 0-16,0 47-22 15,0 3-6-15,0 0-9 16,0 0-8-16,0 0-10 0,0 0-12 16,0 0-1-16,0 0 1 15,0 0-7-15,2 0-1 16,17 7 3-16,5 14 5 16,-3 0 4-16,5-4-3 15,-8-1 0-15,3 4 0 16,-2-1 1-16,-5 4-1 15,-1 1-1-15,-5 3 2 16,-1 1 1-16,-4-1-2 16,-3 4 4-1,0-1-1-15,0-2-3 0,-13-1 6 16,-11-8-3-16,0-2 3 16,-10-4-7-16,0-7-14 0,4-6-48 15,2 0-72-15,7 0-74 16,7-38-113-16,1-21-305 15</inkml:trace>
  <inkml:trace contextRef="#ctx0" brushRef="#br0" timeOffset="3">1412 330 688 0</inkml:trace>
  <inkml:trace contextRef="#ctx0" brushRef="#br0" timeOffset="4">1412 330 688 0,'2'-218'221'0,"32"199"-126"0,12-4 31 0,12 2-18 16,6 2-21-16,9 2-41 15,1 6-32-15,-5 9-12 0,-10 2-2 16,-20 0-39-16,-20 21-143 16,-19 18-104-16</inkml:trace>
  <inkml:trace contextRef="#ctx0" brushRef="#br0" timeOffset="5">1787 712 309 0,'0'0'623'0,"0"0"-504"0,0 0 7 16,0 0-5-16,0 0-32 15,0 0-39-15,3-17-33 16,58 47-8-16,34 17 80 15,31 16-46-15,20 14 11 16,13 11-26-16,2 3-6 0,-5 2-3 16,-8-4-4-16,-18-7-4 15,-19-5-9 1,-14-8 8 0,-17-12-5-16,-16-4 9 15,-18-15-8 1,-16-10-3-1,-9-11-2 1,-11-12 1 0,-7 0-1-1,-3-2 0-15,0 0-2 0,0 0-23 0,0 7-63 16,0 7-61 0,0 5-42-16,0 6-118 15,0-4-177 1</inkml:trace>
  <inkml:trace contextRef="#ctx0" brushRef="#br0" timeOffset="6">3220 1988 868 0,'0'0'90'0,"0"0"-17"0,0 0 73 16,0 0-22-16,0 0-68 16,0 0-36-16,-15-108 6 15,43 108-5-15,9 0-8 16,-2 0-2-16,2 17 2 15,-9 9-6-15,-6 6-5 0,-14 9 2 16,-8 6-2 0,0 7 0-16,-5 1 2 0,-20-4 0 15,4-13-4-15,6-11 0 32,9-10 0-17,6-9-1-15,0-5-1 0,0-3-2 16,21 0-1-16,9 0 1 15,10-11-1 1,9-22 4 0,-3-6 2-1,-1-2-2-15,-8 8-2 16,-13 10 3 0,-11 10 0-16,-8 7-1 0,-5 6-1 15,0 0 2-15,0 0 0 16,0 0-11-16,0 15-7 0,0 6 16 15,0 6 2 1,0-2 5-16,19-7-4 16,2-8 0-1,5-7 14 1,10-3-6-16,4 0-2 16,3-9 0-16,2-20 5 15,-5-5-4-15,-6-4 9 16,-10 0 1-16,-9-1 11 15,-12-2 7 1,-3 0 1 0,0 7 9-1,-21 4-33 1,-16 8-3-16,-3 11-10 16,1 6 0-16,2 5-2 15,3 0-3-15,4 10-2 16,-1 23-39-16,4 12-115 15,6 1-80-15,2 1-123 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8T13:00:30.788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1172 35 324 0,'0'0'235'0,"0"0"-141"15,0 0 15-15,0 0-7 16,0 0-33-16,0 0-17 16,-100-24-19-16,88 24-19 15,7 0 18-15,1 0-10 16,4 0-2-16,0 0 11 15,0 0-24-15,0 0 16 16,0 0-7-16,0 0-14 16,0 0 5-16,0 0-7 0,0 0 0 15,4-3 21-15,13-6 22 16,-7 4-22-16,-10 5-15 16,0 0-5-16,0 0 9 15,-73 0-2-15,-26 25 3 16,-27 5-5-16,17 0 5 15,19-5-9-15,27 2 6 16,12 1-6-16,14-3 2 16,6-1 1-16,9-4-5 15,7-6 0-15,11-5 5 16,4-7-5-16,0-2 4 16,0 0 0-16,0 0-4 0,46 0 8 15,17 0-3-15,10 0 24 16,-5 0-26-16,-22-6 18 15,-15 1-21-15,-19 5 0 16,-12 0 0-16,0 0 0 16,0 0-6-16,0 19 0 15,-12 8 12-15,-29 7 15 16,0-2-6-16,-1-4-8 16,11-6 3-16,9 0-10 15,7-5 1-15,8-7-5 16,7 0 11-16,0-3-15 15,27 4-3-15,58-5 11 16,14-1 8-16,1-2-7 16,-27-3 1-16,-32 3-2 15,-36-1 0-15,-5 3 0 0,0 9-7 16,-32 5 7-16,-46 6 18 16,-16 3-17-16,-10-3 4 15,9-3 3-15,27-6-4 16,22-7 2-16,24-5-6 15,17 0 0-15,5-2-1 16,0 1-5-16,0 0-3 16,22 2-1-16,19-2 9 15,32-3 1-15,17 0 9 16,14-8-8-16,-17-8 13 16,-33 5-10-16,-32 5-4 15,-22 6 3-15,0 0 4 0,0 0-11 16,-22 0 4-16,-56 6 0 15,-33 21 6-15,-25 12-3 16,-10 1-3-16,25 0 3 16,29-1 6-16,33-8-5 15,28 3-4-15,14-4 3 16,17-8-14-16,0-9 9 16,22-8-15-16,51-5 15 15,21 0 2-15,11 0 19 16,-1-21-13-16,-19-3-4 15,-27 7 5-15,-39 3-4 16,-19 6 2-16,0 3 0 16,-9-4 3-16,-64 7-9 15,-22 2 1-15,-21 0-13 0,2 7 1 16,14 24-119 0,28 5-144-16,35-3-267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8T13:00:32.484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832 302 567 0,'0'0'221'16,"0"0"-59"-16,0 0 7 15,0 0-42-15,0 0-12 16,-272-82 4-16,204 67-72 15,10-1 10-15,12 5-23 16,14 0-8-16,11 6 10 16,16-1-31-16,5 4 11 15,0 2-11-15,0-4 2 16,0-1-13-16,43-3 6 16,57-11 0-16,50-4-5 0,32-4 12 15,7 5-7 1,-21 6 0-16,-32 2 7 0,-37 6-6 15,-41 2-1-15,-26 4 0 16,-27 2-3-16,-5 0 9 16,0 0-6-16,-17 0 0 15,-83 0 3-15,-72 32 1 16,-58 12-4-16,-15 6 0 16,19-6 0-16,54-9 7 15,36-4-7-15,41-7 0 16,35-7 6-16,28-6-13 15,25-5 7-15,7-4 0 16,12-2-8-16,87 0-3 16,69 0 11-16,67-8 0 15,46-25 8-15,-4 1-8 0,-34 1 0 16,-57 9 0 0,-69 8-3-16,-49 8 9 0,-44 6-6 15,-24 0 0-15,0 0 4 16,-5 0-12-16,-72 17 10 15,-50 21-2-15,-35 12 3 16,-25 2 5-16,-2-2-7 16,7-3-1-16,19-6 9 15,23 0-4-15,23-3-5 16,44-7 0-16,23-3-2 16,28-9 5-16,22-8-3 15,9 0 0-15,96-9-7 0,62-2 4 16,59 0 3-16,19-29 0 15,-15-2 4-15,-53 4 5 16,-60 10-9-16,-54 6 0 16,-44 11 4-16,-19 0 6 15,0 0-10-15,0 0 0 16,-31 0 2-16,-62 11 11 16,-50 19-11-16,-29 15-2 15,0 1 6-15,9 0-4 16,27-4-2-16,32-4 0 15,22-10 1-15,19-3 3 16,21-3-4-16,16-6 0 16,4 2 4-16,2-3-7 0,8 1 3 15,-2-1 0 1,2-7-3-16,7-6 9 0,5-2-6 16,0 0 0-16,0 0 4 15,0 0-9-15,22 0 5 16,72-10 0-16,47-21-1 15,63-2 8-15,31-3-7 16,-9 9 0-16,-44 5 2 16,-56 6-2-16,-58 7 0 15,-42 7 0-15,-21-2-3 16,-5 4 9-16,0 0-12 16,-41 0 6-16,-54 0-3 15,-57 25-5-15,-52 17 8 16,-27 1-15-16,23 5 12 0,45-7-45 15,64 0-7-15,62 3-93 16,37-5-179-16,0-7-208 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8T12:58:38.50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272 3489 840 0,'0'0'210'15,"0"0"-39"-15,0 0 23 0,0 0-78 16,0 0-24-16,0 0-39 15,5-19-23-15,2 19 13 16,3 0-28-16,-1 0-2 16,3 0-5-16,8 0-1 15,11-5-7-15,11 1 3 16,6 0 0-16,-7-2 4 16,-4 3-6-16,-11 3-1 15,6-2 0-15,-17 2 8 16,2 0-8-16,-13 0 0 15,-4 0 5-15,0 0-10 16,0 0 1-16,0 0 4 16,0 0-2-16,-31 11-2 0,-10 13 4 15,-3-2 2-15,-2 0-2 16,9-3 3-16,16-2-3 16,11-9 0-16,5-2 0 15,5-4 1-15,0-2-1 16,0 0 0-16,0 0 1 15,0 6-6-15,22-3 4 16,14 5 1-16,6-3 0 16,-1 1 0-16,5 5-2 15,-2 0 0-15,-8 5 2 16,0 1-2-16,-14 2-2 16,-7-2 3-16,-15 4 0 15,0-1-3-15,-5 3 3 0,-58-6 1 16,-22 1 0-16,-7-5 3 15,-8-5-3-15,1-5-8 16,9-3 7-16,17 0-49 16,5-5-36-16,27-20-128 15,24-13-221-15</inkml:trace>
  <inkml:trace contextRef="#ctx0" brushRef="#br1" timeOffset="745505">13833 0 690 0,'0'0'178'0,"0"0"-86"16,0 0 61-16,0 0-9 15,0 0-54-15,0 0-22 16,9 0-4-16,-9 0-24 16,0 0 12-16,0 0-25 15,0 0-17-15,0 0 23 16,-46 0-28-16,-27 0 10 16,-7 0 4-16,-12 0-19 15,-12 0 25-15,-13 0-14 16,-18 0-5-16,-11 0 11 0,-16 0-10 15,-33 0-5 1,-54 0-2-16,-62 0 10 0,-38 5-7 16,-27 12-3-16,-17-1 0 15,7 4 0-15,-12 4 0 16,-9 4 0-16,9 4-1 16,5-1 8-16,26-7-10 15,50-5 3-15,33-4 0 16,39-7 0-16,24-4 4 15,29 3-4-15,8-2 0 16,12 3 10-16,4-4-12 16,6 0 2-16,-1-4 0 15,13 4-2-15,14-4 2 16,5 0 0-16,17 0-1 0,-12 0 8 16,0 0-13-16,-15 2 6 15,-22 9 0-15,-9 0-8 16,-17 2 12-16,2-1-4 15,8-1 0-15,-3 0 6 16,5-3-6-16,9-2 0 16,20-1 0-16,25-2-7 15,18 0 13-15,-1-3-6 16,6 2 0-16,-4 2 10 16,4-2-17-16,18 0 7 15,9 2 0-15,10-4-7 16,14 2 10-16,8-2-3 15,-5 3 0-15,-7 0 7 0,-15 0-13 16,-15 5 6 0,-16 3 0-16,-13 2-14 0,8 1 14 15,17 0 0-15,19-3 0 16,19-6 10-16,25 1-13 16,2-6 3-16,17 0 0 15,5 0-12-15,0 0 12 16,0 0 0-16,0 0-1 15,0 0-1-15,0 2-10 16,0-2 11-16,0 0 1 16,0 9-15-16,0 10 15 15,0 11 0-15,0 14 0 0,0 6 9 16,-5 8-11-16,-12 11 2 16,3 9 0-16,-8 8-4 15,-10 11 4-15,-4 4 0 16,-10 6-1-16,2 1 11 15,8-10-12-15,0 5 2 16,-6 4 0-16,-4 11-5 16,-7 12 7-16,-1 12-2 15,8-4 1-15,10-12 10 16,9-16-5-16,22-8-6 16,5-11 1-16,0-3 12 15,0-5-7-15,0-7-2 16,0-4-1-16,5 0 5 15,5 4-1-15,2 5-7 0,-7-2 0 16,-5 1 2-16,10-2 3 16,-10-5-5-16,12 1 0 15,-2-5 9-15,-6 3-11 16,6-1 2-16,-5 0 0 16,-5-1 0-16,0 4 9 15,0 2-9-15,0 2 0 16,0 4 1-16,0 1-3 15,0-4 2-15,-5-4 0 16,-9-9 1-16,-3-3 4 16,2 0-5-16,5-8 0 15,-2-5 5-15,2-4-6 16,1 4 1-16,-3-1 0 0,-3 0-4 16,-2-4 8-16,3-7-4 15,9-5 0-15,-7 1 5 16,-3-2-6-16,0 7 1 15,-6 0 0-15,4 5-3 16,-8 1 10-16,4 0-7 16,6-4 0-16,3-7 0 15,12-10-1-15,0-7 1 16,0-1 0-16,0 2-11 16,0 0 19-16,0 4-8 15,0 3 0-15,0 0 4 16,0-5-5-16,0-2 1 15,5-7-1-15,2-5-6 16,-2-4 4-16,-5-2 3 0,5 0-1 16,4 0-5-16,8 3 2 15,20 0 3-15,26-3 1 16,19 0 0-16,40 0 2 16,28 0 0-16,34 0-2 15,20 0 6-15,14 0-11 16,3 0 5-16,10 0-6 15,9 0 2-15,10 0-4 16,7 0 6-16,10 0 0 16,0 0-5-16,9 0 4 15,18 0-3-15,9 0-11 0,0-3 14 16,0-2-12 0,-21-5 5-16,-3 0 8 0,-12 2-8 15,-22-3 7-15,-20-2 0 16,-11-2 3-16,-10-1-4 15,-6 0 4-15,1-1 0 16,10-2-1-16,26 2 8 16,5-3-7-16,22 3 0 15,-4 2 0-15,-8 1 2 16,-15 3 0-16,-10 0-2 16,-21 6 2-16,-17-1 2 15,-3 3-5-15,-11 3 1 16,11-2 0-16,8-2-4 15,7 2 2-15,9 0 2 16,-2-7-1-16,-2 1 4 0,-12 2-6 16,2-2 3-16,-17 5 0 15,-14 1-3-15,-11 2 3 16,-16-3 0-16,-10 3 0 16,10 0 5-16,10 0-5 15,16 0 1-15,15 0 4 16,-4 0-7-16,-6 0 2 15,-31-3 0-15,-25-2-1 16,-28-1 6-16,-15-2-6 16,-15-1 1-16,-12 1 0 15,-9-3 5-15,-17 3-5 16,2-3 0-16,-8 3-1 0,1-1 9 16,-5 4-5-16,7-3-3 15,-7 0 0-15,0-3 2 16,4-6 3-16,-1-5-5 15,-4-8 0-15,11-9 7 16,7-7-7-16,5-17 1 16,14-7 2-16,0-5 5 15,0-9-7-15,-4-7 0 16,6-14 3-16,-18-6 3 16,-8-11-4-16,-3 7-3 15,-14 4 4-15,0 16-1 16,0 6-3-16,-24 4 0 15,-20 0 7-15,8-1 0 16,9 4-7-16,17-3 0 16,10-3 5-16,0 0-5 0,0-3 0 15,17 1 0-15,-7-1-1 16,-10 2 7-16,0-1-6 16,0 2 0-16,-22 8 5 15,-14 0 2-15,-1 6-5 16,1 0-2-16,9-6 2 15,13-5 4-15,2-6-6 16,12-6 0-16,-5-1 9 16,5 2-14-16,-15 2 5 15,-7 13 0-15,3 8-5 0,2 7 11 16,7 8-6 0,10-2 0-16,0-1 10 0,0-2-16 15,0-3 6-15,0-3 0 16,0 6-6-16,0 3 11 15,5-1-5-15,-5 3 0 16,0 0 8-16,0-2-11 16,0-1 3-16,0 4 0 15,-22-2-5-15,8 8 8 16,-3 2-3-16,12 7 0 16,5 5 6-16,0 6-10 15,0 6 4-15,0 6 0 16,0 4-6-16,0-1 12 0,0 2-6 15,0 0 0 1,0-2 7-16,0 0-12 0,0-1 5 16,0 0 0-16,0 1-5 15,0 2 8-15,0 4-3 16,0-5 0-16,0-1 7 16,0 2-9-16,0-2 2 15,0-1 0-15,0-2-10 16,-5 2 15-16,-5 4-5 15,-7 2 0-15,-2 8-8 16,-25-2-2-16,-28 5-4 16,-47 0-54-16,-44 8-11 0,-50 16-126 15,-49 1-255 1</inkml:trace>
  <inkml:trace contextRef="#ctx0" brushRef="#br1" timeOffset="746727">2062 2375 644 0,'0'0'244'15,"0"0"-110"-15,0 0 50 16,0 0-44-16,0 0-41 15,0 0-24-15,0 0-58 16,-153 42 3-16,221-42-19 16,36-14 16-16,18-6 46 15,18-4-36-15,1-1-19 16,-10 0 16-16,-5 1-23 16,-21 3 6-16,-23 0-7 15,-29 11 10-15,-21 4-14 16,-22 6 4-16,-10 0-30 15,0 0 0-15,0 0-32 0,-20 0 4 16,-23 0 25-16,-3 12-28 16,-1-5 0-16,16 1 24 15,-1-2 32-15,6-2-1 16,-1-3 12-16,0 3-5 16,8-2 8-16,2 0 2 15,2 13 23-15,-2 5-15 16,3 12 5-16,4 11 14 15,-7 10-20-15,12 13 21 16,-4 14-8-16,1 20-16 16,3 11 25-16,-9 8-8 15,4-4-16-15,-7-7 16 0,-5-6-25 16,8-17 8-16,4-14-11 16,-2-16 1-16,7-17 0 15,0-12-5-15,0-10-1 16,1-11-12-16,4-2-49 15,-5-3-17-15,5 0-54 16,0-27-207-16,0-12-239 16</inkml:trace>
  <inkml:trace contextRef="#ctx0" brushRef="#br1" timeOffset="747108">2904 3190 653 0,'0'0'231'16,"0"0"-101"-16,0 0 40 0,0 0-34 16,0 0-66-16,0 0-28 15,0-17-35-15,0 17-2 16,0 0-5-16,0 17 0 16,10 2 2-16,-1 0-2 15,3-2 0-15,-2-6 2 16,0-3 1-16,-5-8-3 15,2 0 3-15,-2 0 0 16,0 0 11-16,-1 0 18 16,1-3 25-16,0-16-17 0,0 5-20 15,-5 0 9-15,0 3-6 16,0 3-20-16,-5 3 7 16,-14 2-10-16,-3 3-3 15,7 0-1-15,3 0-9 16,-2 0-5-16,-3 0-35 15,2 0-65-15,15 11-56 16,0-6-124-16,27-5-113 16</inkml:trace>
  <inkml:trace contextRef="#ctx0" brushRef="#br1" timeOffset="747484">3666 2634 753 0,'0'0'196'0,"0"0"-23"16,0 0-16-16,0 0-15 15,0 0-43-15,0 0-46 16,-5-135-3-16,-5 135-33 16,-17 6-16-16,-9 35-1 15,-22 22 6-15,-10 20-3 16,12 16 4-16,3 2 2 15,21-1-9-15,18-7 0 16,6-12 4-16,8-8-3 16,0-12-1-16,12-12 0 15,30-11-3-15,-1-7 10 16,7-9-7-16,-1-11 0 16,-1-8 0-16,7-3 1 0,-7 0 3 15,7 0-4-15,-11-20 0 16,-6-4 0-16,-14 4-32 15,-22 4-49-15,0 5-48 16,0 5-99-16,0 0-112 16,0-2-212-16</inkml:trace>
  <inkml:trace contextRef="#ctx0" brushRef="#br1" timeOffset="747841">4027 3166 635 0,'0'0'171'0,"0"0"-24"0,0 0 1 16,0 0-36-16,0 0-56 15,0 0-3-15,0-7-26 16,0 7-25-16,0 0 1 16,0 0-3-16,0 3 0 15,0 5 6-15,0 0-6 16,10-4-2-16,16-4 2 15,6 0 1-15,-5 0 46 16,-1 0 10-16,-11 0 6 16,-5-9-6-16,-10-2-27 0,0-2 4 15,0 1-2 1,0 2-30-16,0 1 22 0,-20 3-24 16,-6 4-5-16,-6 2 4 15,5 0-25-15,3 0 16 16,12 0-66-16,7 11-98 15,5-3-128-15,0-2-283 16</inkml:trace>
  <inkml:trace contextRef="#ctx0" brushRef="#br1" timeOffset="748458">4755 3057 417 0,'0'0'461'0,"0"0"-406"15,0 0 82-15,0 0 27 16,0 0-62-16,0 0-35 15,-80 9-44-15,80-9-10 16,0 0-1-16,7 2-12 16,49 2-3-16,38-2 3 15,42-2 8-15,17 0 39 0,-2-6-16 16,-16-10-11-16,-25 2 2 16,-30 1-11-16,-17 0 15 15,-22 1 4-15,-14 4-21 16,-13 3 24-16,-9-1-29 15,-5 2 8-15,0-3 1 16,0-7-8-16,-36-3-3 16,-20-2-2-16,-24 6-6 15,-8 1-3-15,-1 4 9 16,21 5 0-16,27 1-4 16,19 2 11-16,17 0-7 15,5 0 0-15,0 0 8 16,0 0-14-16,0 0 6 0,10 0-5 15,31 0-1 1,17 0 12-16,5 5-2 0,5 3-4 16,-5 6 6-16,-5-1-2 15,-2 4-4-15,-7 0 0 16,-13 0-1-16,-17 2 6 16,-6 2-5-16,-13 4 0 15,0 11-1-15,-54 8-5 16,-28 0 4-16,-40 6-29 15,4-9-87-15,11-6-252 16</inkml:trace>
  <inkml:trace contextRef="#ctx0" brushRef="#br1" timeOffset="748976">6589 2769 1060 0,'0'0'134'0,"0"0"-34"16,0 0 55-16,0 0-55 15,0 0-24-15,0 0-41 16,-92-75-22-16,65 75 15 15,0 0-26-15,-9 23 2 0,-10 21-1 16,-3 19 5-16,3 8 1 16,15 9-9-16,14 2 0 15,17-2 5-15,0-3-1 16,43-11-4-16,25-14 0 16,5-10 9-16,5-14-12 15,-6-12 3-15,-8-11 0 16,8-5 1-16,3 0 7 15,3-25 1-15,5-16 17 16,-3-8-18-16,-17-9 19 16,-17-10-15-16,-19-7-2 15,-23-3 5-15,-4 2-8 0,-17 10-2 16,-51 8-5 0,-19 17 5-16,-12 8-12 0,9 16 7 15,17 9-18-15,20 8 3 16,24 0-59-16,17 0-3 15,12 14-38-15,4 11-105 16,55-3-110-16,-1-5-249 16</inkml:trace>
  <inkml:trace contextRef="#ctx0" brushRef="#br1" timeOffset="749372">7489 2100 825 0,'0'0'253'0,"0"0"-88"16,0 0-12-16,-27-153-15 16,17 130-58-16,6 13-34 15,-1 1 0-15,5 7-26 16,-5 2 10-16,5 0-14 15,-7 0-2-15,-3 36-27 16,-5 40 13-16,-6 32 0 16,-6 27 13-16,7 15-7 15,8 10-6-15,7 10 5 16,5-1 3-16,0-13-1 0,37-21-7 16,16-25 1-1,15-25-1-15,0-19 2 0,0-19-2 16,-5-17 0-16,5-19 5 15,10-11-16-15,16 0 11 16,6-38-54-16,-6-12-20 16,-21-6-84-16,-27 2-159 15,-34 2-296-15</inkml:trace>
  <inkml:trace contextRef="#ctx0" brushRef="#br1" timeOffset="750005">8236 2719 750 0,'0'0'306'15,"0"0"-169"-15,0 0 40 16,0 0-39-16,0 0-59 16,0 0-26-16,-10-37-40 15,10 37-7-15,0 29-6 16,0 17 7-16,17 21 3 15,3 1-8-15,-8 4-1 16,2 0 15-16,-9-10-12 16,12-9-4-16,-2-13 6 15,2-11-2-15,2-16-5 0,-2-9 1 16,-7-4 0 0,4 0 5-16,8 0-3 0,5-20 30 15,14-24 8-15,0-11-27 16,3-9 11-16,-3 2-17 15,-9 9-5-15,-5 15 12 16,-18 16-5-16,-4 14-7 16,-5 8-2-16,0 0 6 15,5 0-12-15,12 0-7 16,-3 21-1-16,13 15 9 16,5 11 4-16,-6 0 1 15,-6-3 0-15,-3-6 6 16,-3-7-9-16,3-12 3 15,-2-8 0-15,-5-6 0 16,2-5 3-16,2 0-3 0,13-8 17 16,9-27-16-16,1-20 16 15,4-12 0-15,-14-7-17 16,-1-5 19-16,-11-1-15 16,-8 6-4-16,-2 10 3 15,-5 26 10-15,0 15-12 16,0 15-1-16,0 8-3 15,0 0-4-15,0 0-28 16,0 3-47-16,15 27-8 16,11 11-23-16,1 12-103 0,-12-1-151 15,-11 3-195 1</inkml:trace>
  <inkml:trace contextRef="#ctx0" brushRef="#br1" timeOffset="750330">9859 2708 1002 0,'0'0'234'0,"0"0"-126"15,0 0 56-15,0 0-36 0,0 0-86 16,0 0 3-16,-53-33-45 15,74 66 1-15,42 12 17 16,10 12-16-16,17-2 27 16,2 2-16-16,-2-2-11 15,-8-5 10-15,-6-9-10 16,-13-7-2-16,-22-13 0 16,-14-9-35-16,-13-4-32 15,-9-8-27-15,0 0-72 16,17-6-40-16,0-29-122 15,-13-18-270-15</inkml:trace>
  <inkml:trace contextRef="#ctx0" brushRef="#br1" timeOffset="750536">10412 2554 708 0,'0'0'191'0,"0"0"3"0,0 0 16 15,0 0-72-15,0 0-44 16,0 0-46-16,-31-5-26 15,16 49 16-15,-7 18-1 16,3 16-3-16,-18 6-11 16,-1 11-19-16,1-5 11 15,-9-1-15-15,10-7-7 16,4-10-41-16,22-15-111 16,10-18-162-16,51-29-529 15</inkml:trace>
  <inkml:trace contextRef="#ctx0" brushRef="#br1" timeOffset="751331">11547 2920 601 0,'0'0'114'15,"0"0"19"-15,0 0 29 16,0 0 12-16,0 0-47 15,0 0 1-15,-131 6-22 0,127-10-46 16,4-15-8-16,0-2-18 16,0-2-11-16,0 1 12 15,0 1-31-15,14-2 9 16,18 5-12-16,4 4 7 16,8 8-8-16,-3 6 0 15,5 0 0-15,12 6-9 16,-12 24 10-16,3 6-1 15,-13 5 0-15,-9 0 2 16,-8 0-6-16,-7-8 4 16,-7-11 0-16,0-5 0 15,0-10 6-15,-5-3-6 16,0-4 0-16,0 0 4 0,0 0 6 16,10-11-9-16,-3-19 1 15,12-15-4 1,13-7 9-16,4-6-7 0,13-2 0 15,-3 5 4-15,0 6-9 16,-2 15 5-16,-13 15 0 16,-11 12-8-16,1 7 1 15,11 0 5-15,0 10 1 16,-1 20-1-16,1 9-7 16,-8 2 9-16,-7 1-6 15,-7-5-11-15,-6-3-53 16,4-7-20-16,-8-8-83 15,0-13-174-15,0-6-160 0</inkml:trace>
  <inkml:trace contextRef="#ctx0" brushRef="#br1" timeOffset="751609">12535 1859 957 0,'0'0'177'0,"0"0"-2"16,0 0-7-16,0 0-67 0,0 0-74 15,0 0-19 1,58 57 10-16,15 26 9 0,21 14 12 16,6 9 14-16,-1 5-37 15,-21 4 6-15,-25 6-3 16,-38 5-18-16,-15 1 20 15,-41-3-21-15,-86-9-10 16,-40-7-74-16,-25-12-177 16,-11-6-905-16</inkml:trace>
  <inkml:trace contextRef="#ctx0" brushRef="#br1" timeOffset="753176">2700 4689 700 0,'0'0'211'15,"0"0"-58"-15,0 0 20 16,0 0-37-16,0 0-47 16,0 0-1-16,0 0-47 15,0-124 2-15,0 124-27 16,0 0-9-16,0 5-14 16,0 28 1-16,0 17 6 15,19 10 0-15,-2 3 10 16,-2 0-10-16,7 1 0 15,-12-7 5-15,7-7-9 16,-3-10 4-16,-4-20 0 16,2-8 0-16,-7-7 14 0,4-5-14 15,8 0 7 1,3-30 1-16,7-17 17 0,-1-8-14 16,1-3 0-16,-8 3 1 15,-2 12-1-15,-2 12-11 16,-5 15 0-16,2 10 5 15,-12 4-12-15,5 2 7 16,9 0-16-16,8 27 15 16,14 15-6-16,1 4 6 15,-6 0 1-15,6-1-2 16,-6-12-8-16,-4-12 10 16,-8-10 0-16,-7-7-8 0,-2-4 15 15,7 0-7-15,7-17 4 16,3-21 1-16,0-9 9 15,-5-3-12-15,-3-2 2 16,-2 2 4-16,-7 1-2 16,-1 10-6-16,-4 9 0 15,2 11 5-15,-7 11-13 16,0 5 8-16,0 3-38 16,5 3-41-16,15 30-134 15,16 5-16-15,13 3-206 16</inkml:trace>
  <inkml:trace contextRef="#ctx0" brushRef="#br1" timeOffset="753638">3828 4899 542 0,'0'0'260'15,"0"0"-125"-15,0 0 8 16,0 0-35-16,0 0-74 15,0 0-4-15,221-45 24 16,-139 33-16-16,3-1-2 16,-12-1-7-16,-27 9-18 15,-14-1 18-15,-20 3-25 16,-12 3 1-16,0 0 8 16,0 0-9-16,0-2 6 0,0-7 12 15,-27 1-8-15,-14-9-7 16,-12 7-7-16,-6-1 0 15,8-1-2-15,15 4 8 16,9 4-6-16,22 0 0 16,5 4 6-16,0 0-14 15,0 0 8-15,0 0-10 16,42 0 8-16,16 5 0 16,5 9 2-16,-7 3 0 15,7-1 4-15,-10 4-5 16,-2 2 1-16,-2-2 0 15,-8 4 2-15,-22-3 4 16,-7 3-9-16,-12-1 3 16,0 2-19-16,-58 3 19 0,-15-7-138 15,1 2-108-15,9-4-176 16</inkml:trace>
  <inkml:trace contextRef="#ctx0" brushRef="#br1" timeOffset="754452">5225 4720 982 0,'0'0'170'0,"0"0"33"16,0 0-54-16,0 0-63 0,0 0-17 15,0 0-52-15,0-51-12 16,5 51-5-16,0 11-5 15,0 19 5-15,7 12 0 16,-2 5 11-16,4-1-14 16,3-2 5-16,-2-3-2 15,2-13 0-15,2-9 0 16,-2-8-5-16,-7-8 5 16,0-3-12-16,-3 0 10 15,3 0 4-15,-1-16 1 16,8-15 1-16,-2 1 5 15,2 0-9-15,-7 5 0 16,-1 11 3-16,-4 6 1 0,-5 5-4 16,0 3-2-1,7 0-6-15,-2 0 2 0,5 14-1 16,5 8 4-16,6 2 6 16,11-1-13-16,-1-4 10 15,6-3-11-15,4-10 6 16,-9-4-9-16,-1-2 14 15,1 0 0-15,-6-8 0 16,-4-14 3-16,-12-9-1 16,-5-3-2-16,-5-2 5 15,0 0 6-15,0 2-10 16,-27 7-1-16,-9 8 2 16,4 6-2-16,13 6 0 15,2 7-4-15,7 0 2 0,5 7-21 16,5 23 23-1,0 8 0-15,20-2-5 0,33-3-1 16,10-8 2-16,5-12 0 16,-5-7-2-16,-7-6 9 15,-3 0-3-15,-7 0 6 16,-4-22-5-16,-16-3 10 16,-4 1-5-16,-22-1 12 15,0 2 9-15,0 7-26 16,0 2 18-16,0 6-17 15,-17 5 5-15,7 3-13 16,1 0 6-16,-3 0-9 16,7 23 6-16,-5 15 3 0,5 6 0 15,5 0 0-15,0-3-4 16,0-2 1-16,0-12-15 16,27-2-7-16,4-8-6 15,11-11-33-15,4-6-24 16,12 0-73-16,0-21-90 15,-17-17-214-15</inkml:trace>
  <inkml:trace contextRef="#ctx0" brushRef="#br1" timeOffset="754749">6082 4441 426 0,'0'0'198'0,"0"0"-112"0,0 0 7 15,0 0-41-15,0 0-23 16,0 0 12-16,-83 90-12 16,83-71-1-16,20-2 9 15,11-8-21-15,1-6 21 16,-1-3 5-16,6 0 19 16,-11 0 26-16,-9-20-13 15,-7-4-14-15,-10-3-16 16,0 0-24-16,-5 1-13 15,-31 4-7-15,-8 10-9 16,8 7 4-16,12 5-77 0,11 11-67 16,13 25-33-16,0 11-144 15</inkml:trace>
  <inkml:trace contextRef="#ctx0" brushRef="#br1" timeOffset="755915">6936 4875 648 0,'0'0'261'0,"0"0"-135"16,0 0 46-16,0 0-38 0,0 0-62 16,-211-148-14-1,165 141-15-15,9 7-34 16,1 0 3-16,-1 4-12 0,-4 29 0 15,-2 11-5-15,11 5 10 16,22 0-6-16,10-1 1 16,0-10-14-16,5-8 13 15,36-7-23-15,8-10 1 16,-8-9 11-16,8-4-8 16,-3 0 20-16,5-12 14 15,-3-24-12-15,-2-7 11 16,-9-10-7-16,-6-4 14 15,-14-7 20-15,-12-5-19 0,-5 3 10 16,0 1-4 0,0 10-18-16,0 8 34 0,-22 14-33 15,3 11-9 1,2 10 17-16,12 7-16 0,0 5-1 16,5 0-1-16,0 0-9 15,0 23 6-15,-5 26-13 16,-7 17 16-16,12 8 0 15,0 0 8-15,0-5-8 16,12-10 0-16,34-5-5 16,13-18-2-16,4-12 3 15,5-13-7-15,4-11 7 16,1 0-2-16,5-19 6 16,-3-20 5-16,-7-4 7 0,-12-12-3 15,-13-9-5-15,-18-2-2 16,-13-5 22-16,-12 4-19 15,0 4 3-15,0 11 12 16,-22 14-19-16,-10 10 24 16,13 12-22-16,2 7 1 15,7 7 2-15,10 2-6 16,0 0 0-16,0 0 0 16,0 16-20-16,0 23 20 15,0 10 0-15,0 9 1 16,0 2-4-16,0 1 4 15,0 2-1-15,0-5 0 16,15-3 6-16,16-14-11 16,1-5 5-16,-1-14-1 0,1-11-11 15,0-6 11-15,-11-5 1 16,4 0-1-16,11-3 10 16,8-24-3-16,2-11-6 15,0-9 2-15,-7-5 7 16,-15 2-5-16,-12-5-3 15,-7 0 9-15,-5 0-4 16,0 1 1-16,0 1-7 16,-12 9 2-16,-12 8 8 15,2 8-9-15,12 12-1 16,5 8 3-16,5 5 7 16,0 3-14-16,0 0 4 15,0 0-17-15,0 14 14 0,0 27-20 16,-12 14 23-16,7 11 2 15,0 3 9-15,5-3-11 16,0-1 0-16,0-6 0 16,0-10-5-16,0-7 7 15,0-15-2-15,0-11 0 16,0-8 6-16,0-8-12 16,5 0 6-16,0 0 0 15,0 0-8-15,17 0 8 16,4-8 0-16,11-14-4 15,4-3 13-15,-9 9-9 16,-11 8 0-16,-1 8-16 16,2 0 12-16,4 0-14 0,1 11-2 15,-3 11 3-15,-2 3-64 16,-7 0-26-16,-8-1-72 16,-7-10-99-16,0-9-104 15</inkml:trace>
  <inkml:trace contextRef="#ctx0" brushRef="#br1" timeOffset="756089">7222 4611 413 0,'0'0'393'16,"0"0"-289"-16,0 0 68 0,0 0-94 15,0 0-76-15,0 0 9 16,340-76-11-16,-219 72-12 15,-17 4-170-15,-26 0-227 16</inkml:trace>
  <inkml:trace contextRef="#ctx0" brushRef="#br1" timeOffset="756440">8859 3954 921 0,'0'0'144'15,"0"0"38"-15,0 0-38 16,0 0-46-16,0 0-39 15,0 0-47-15,-140-28 5 16,108 87-17-16,1 23 0 16,-1 16 24-16,1 8-18 15,4 3 17-15,17-8-6 16,10-3-16-16,0-11 7 0,5-9-8 16,36-7 0-1,13-11-3-15,9-11-44 0,19-13-111 16,8-16-230-16</inkml:trace>
  <inkml:trace contextRef="#ctx0" brushRef="#br1" timeOffset="758120">9058 4645 808 0,'0'0'122'16,"0"0"5"-16,0 0-4 15,0 0-31-15,0 0-26 16,0 0-43-16,-68-55-23 16,83 55-1-16,38 11 1 0,20 10 2 15,-5 6-2-15,-10 4 4 16,-7-1-6-16,-14 0 2 15,-20 1 0-15,-17-7-10 16,0-4-5-16,0-5-9 16,0-3-9-16,-17-9-5 15,2 0 36-15,5-3-23 16,-2 0 25-16,7 0 5 16,5-19 6-16,0-11-11 15,0-1 0-15,13-7 2 16,23 1 22-16,0-1-8 15,1 3-3-15,-6 5 11 16,6 7-22-16,-6 10 20 0,-11 9-22 16,1 4 6-1,1 0-16-15,-7 0 5 0,2 20-1 16,-8 13 5-16,1 3-5 16,-10 2 6-16,0 5 1 15,5-8 9-15,7-8-6 16,8-5-4-16,-3-8 0 15,-3-9-8-15,8-5 10 16,-3 0-2-16,8-8 13 16,0-19-12-16,-1-6 16 15,1-1-9-15,-3-4 7 16,-7 0 12-16,-7 2-15 16,-10 6 18-16,0 5-8 15,0 8-11-15,0 5 20 0,0 7-31 16,-15 5 1-16,-6 0-2 15,-6 0-14-15,8 23 15 16,-3 4 0-16,17 6 0 16,5-2-7-16,0-7-3 15,0-5-11-15,0-7 12 16,0-8-14-16,22-4 18 16,-3 0 4-16,3 0 1 15,5 0 12-15,-13-13-9 16,1 2-2-16,-3 0 21 15,-12 6-15-15,0 1 15 16,0 4-7-16,0 0-12 16,0 0-6-16,0 0-10 0,0 15 11 15,0 21-8 1,-5 13 18-16,-12 6-8 0,7 6 0 16,5 4 3-16,5-7-3 15,0-3 0-15,0-4 0 16,-4-14-4-16,-4-4 9 15,-1-13-5-15,4-12 0 16,5-6 1-16,-10-2 2 16,-7 0-3-16,-10 0 2 15,-9-14 1-15,5-7 1 16,6-4-4-16,18-8 0 16,7-6-14-16,0-10 0 0,49-6-7 15,14-4 7-15,0 2 12 16,-12 5-1-16,-10 6 3 15,-14 6 3-15,-11 2-2 16,-1 6 23-16,-10 4-6 16,0 3-8-16,2 6 21 15,-2 2-28-15,-5 7 12 16,0 0-3-16,0 8-7 16,0 2 17-16,0 0-22 15,0 0-5-15,0 0 2 16,0 25-18-16,0 13 21 15,0 6 0-15,0 2 6 16,0-9-7-16,0-4 1 0,0-11 0 16,0-8-1-16,0-8 7 15,0-6-6-15,0 0 0 16,10 0 5-16,4 0-2 16,8 0 0-16,10-14-3 15,-1-5 6-15,-4 4 1 16,-8 2-7-16,-2 6 0 15,-7 3 4-15,0 4-12 16,7 0 8-16,-8 0-5 16,13 0-2-16,-3 16 4 15,-2 1 3-15,-2-1-1 16,2 1 3-16,2-4-4 0,-2-4 2 16,-2-6 0-1,-3-3-3-15,-7 0 13 0,9 0-8 16,3-14-2-16,10-17 4 15,-3-4 2-15,3-9-6 16,-10-3 0-16,-17 1 9 16,0 1-3-16,0 8 4 15,0 5 7-15,0 17-12 16,0 9 21-16,-12 6-26 16,7 0 0-16,0 0-8 15,5 30-14-15,0 16 22 16,0 13 0-16,0 0 9 15,10 0-19-15,26-8-19 16,1-6-50-16,-11-10-44 16,6-7-114-16,-10-14-41 0,-13-14-172 15</inkml:trace>
  <inkml:trace contextRef="#ctx0" brushRef="#br1" timeOffset="758318">10497 4676 469 0,'0'0'145'0,"0"0"-44"16,0 0 62-16,0 0-74 16,0 0-49-16,0 0-40 15,0 0 6-15,27-23 3 16,33 23-9-16,8 0 4 16,0 0-4-16,-10 0 0 0,-9 0-17 15,-39 0-110-15,-10 0-52 16,0 0-66-16</inkml:trace>
  <inkml:trace contextRef="#ctx0" brushRef="#br1" timeOffset="758735">9607 4375 547 0,'0'0'167'0,"0"0"-31"15,0 0-11-15,0 0-11 16,0 0-19-16,0 0-47 16,26-36-1-16,-26 36-34 15,0 0-10-15,0 0-6 16,0 0-7-16,0 7 10 15,0 11 0-15,0-2 3 16,0-2 3-16,0-6-6 16,0-5 5-16,17-3-1 15,3 0-3-15,6 0 13 16,1 0 23-16,5-8 4 16,-13-11 11-16,-7-1-14 15,-12-2-15-15,0-3 31 0,0 1-50 16,-48 2 2-16,-25 5-12 15,-5 9-12-15,-7 8-45 16,17 14-73-16,27 24-145 16,31 12-160-16</inkml:trace>
  <inkml:trace contextRef="#ctx0" brushRef="#br1" timeOffset="759997">11271 4641 615 0,'0'0'125'16,"0"0"-17"-16,0 0 16 16,0 0 17-16,0 0-54 15,0 0-15-15,-168-2-30 16,168 2-24-16,0 0 6 16,0 0-24-16,27 0 0 15,29 0 18-15,17-3-7 16,16 1 14-16,-4-4-10 15,-7-2-13-15,-10 2 6 16,-27 3-8-16,-14 3-6 0,-17 0-154 16,-10 0-156-16,0 0-159 15</inkml:trace>
  <inkml:trace contextRef="#ctx0" brushRef="#br1" timeOffset="761203">11841 4636 288 0,'0'0'444'0,"0"0"-341"16,0 0 29-16,0 0 35 15,0 0-68-15,0 0 12 0,10-38-29 16,7 10-70-16,7-5 33 15,20-11-25-15,16-8-6 16,15-11 4-16,-2-9-15 16,-5-2 6-16,-17-7-3 15,-15 11-3-15,-19 3 14 16,-17 18-12-16,0 13 3 16,0 20 13-16,0 10-20 15,0 6 7-15,0 0-8 16,-21 6-20-16,-26 41 17 15,-6 19 3-15,7 14 0 16,14 4 0-16,28-1 4 16,4-9-4-16,0-13 0 0,51-12 3 15,2-16-12-15,5-8 9 16,-2-11-10-16,-8-8 9 16,-1-6-7-16,1 0 8 15,-2-15 1-15,-9-15 3 16,-11-5 6-16,-4-6-10 15,-12-7 0-15,-10 7 7 16,0 3 0-16,0 11-5 16,0 10 4-16,-22 6-1 15,7 8-4-15,3 3-1 16,-2 0-5-16,-8 19-4 16,7 17 10-16,6 3-1 0,9-1 0 15,0-2 5-15,0-8-15 16,36-7 10-16,5-4-6 15,17-12 1-15,3-5-6 16,14 0 11-16,-2-5 0 16,0-25 2-16,-10-6-1 15,-5-8-1-15,-7-6 0 16,-19-5 10-16,-10-3-7 16,-22 6 15-16,0 9 2 15,0 13-12-15,0 12 23 16,0 13-21-16,0 5-2 15,-5 0-8-15,-12 0-2 16,-15 33-1-16,-9 28-3 0,-22 19 12 16,5 4-5-16,12 4-1 15,9-2 0-15,6-4-1 16,4-2 6-16,12-6-6 16,-2-10 1-16,13-15-23 15,4-13 10-15,0-20-9 16,0-5 5-16,9-11 12 15,18 0-12-15,4-5 17 16,-4-26 3-16,-7-4 0 16,-3-9 4-16,-8-7-7 15,-4-5 0-15,-5-5 1 16,0 6 3-16,0 8-4 0,-5 11 0 16,-9 12 4-1,2 10-4-15,7 8 0 0,5 4 0 16,0 2-4-16,0 0 4 15,0-5-1-15,17-7 0 16,34-7 1-16,17-9-4 16,-1 1 5-16,-3-3-1 15,-11-3 1-15,-12 0 6 16,-9-3-1-16,-18 3 7 16,-2 0-12-16,-7 6 23 15,-5 10-22-15,0 12 3 16,0 5 12-16,0 0-17 15,0 0-1-15,0 19-8 16,0 27 9-16,-5 10-4 16,-12 4 4-16,3 1 0 0,9-9 2 15,0-2 4 1,5-7-12-16,0-7 4 0,0-11-44 16,0-9-4-16,0-11-72 15,0-5-70-15,0 0-11 16,0 0 55-16,0-15-129 15,0-12-151-15</inkml:trace>
  <inkml:trace contextRef="#ctx0" brushRef="#br1" timeOffset="761811">13153 4358 283 0,'0'0'212'16,"0"0"-64"-16,0 0-47 16,0 0 0-16,0 0-48 0,0 0-26 15,151-79-6-15,-88 68-21 16,0-1 16-16,-10-1 7 15,-7-4-4-15,-9 1 22 16,-11 2-14-16,-11-6 24 16,-8 2 21-16,-7-6-24 15,5 0-2-15,-5 3-10 16,0 7-3-16,0 6 20 16,0 6-19-16,0 2-12 15,0 0-10-15,0 0-12 16,0 0 0-16,0 13-4 15,0 31 0-15,0 5 1 16,-17 9 4-16,-14-3-1 16,11-8 4-16,3-3 3 15,3-9-7-15,9-10 1 16,5-5 2-16,0-10-2 0,0-7-1 16,0 0 0-16,0-3 0 15,0 0 0-15,0 0-5 16,14-11 1-16,28-16 7 15,11-6-3-15,-2-3 0 16,2 0 0-16,-11-2-9 16,-6 4 17-16,-9 2-8 15,-10 1 0-15,-3 7 4 16,-9 1-4-16,-5 4 2 16,0 6-1-16,0 2 21 15,0 3-16-15,0-1 15 0,0 6-3 16,0 3-10-16,0 0 0 15,0 0-8-15,0 23-17 16,-10 15 10-16,-12 11 14 16,8 6-7-16,-3-8 0 15,2 0 3-15,-2-6 0 16,8-5-3-16,4-6-25 16,5-3-82-16,0-7-98 15,0-12-44-15,10-8-50 16,31 0-182-16</inkml:trace>
  <inkml:trace contextRef="#ctx0" brushRef="#br1" timeOffset="762215">14027 4325 210 0,'0'0'373'0,"0"0"-204"0,0 0-6 16,0 0-25-16,0 0-10 16,0 0-59-16,0-60-34 15,0 60-35-15,-5 25 11 16,-17 4-11-16,7 7 2 15,3-3 0-15,3-2 5 16,4-6-4-16,0-12 0 16,5-5-3-16,-5-5 3 15,5-3 3-15,0 0 1 16,0 0 0-16,-7-27 22 16,2-9-28-16,0-3 11 0,5-8 3 15,0 1-10-15,0-3 17 16,0 5-21-16,0 8 3 15,0 11 9-15,10 12-11 16,-3 7 10-16,-2 6-12 16,14 0-12-16,3 0 11 15,5 19-1-15,4 13 2 16,-6 10-12-16,-8 5 11 16,-13 0 1-16,1 0 0 15,-5-6 10-15,0-6-11 16,0-1 1-16,0-4-9 15,-41-3-2-15,-27-3-170 16,-9-6-185-16</inkml:trace>
  <inkml:trace contextRef="#ctx0" brushRef="#br1" timeOffset="762487">14194 3777 692 0,'0'0'239'15,"0"0"-105"-15,0 0 20 16,0 0-100-16,0 0-41 16,0 0 6-16,0 133-14 0,5-62 31 15,22 9-12-15,-1 5-16 16,-1 1 13-16,-13-3-16 15,-12-10-5-15,0-9 0 16,-22-4-9-16,-32-10-151 16,-1-6-238-16</inkml:trace>
  <inkml:trace contextRef="#ctx0" brushRef="#br1" timeOffset="763794">10795 4444 489 0,'0'0'168'0,"0"0"-24"0,0 0-37 15,0 0-18-15,0 0-47 16,0 0-36-16,0-11-6 16,0 27 10-16,0 15-10 15,0 7 27-15,0-2-19 16,-26 5 17-16,9-2-15 15,-3-4-2-15,-2 4 11 16,8-12-18-16,-3-3 1 16,7-7 4-16,10-8-1 15,0-6-3-15,0-3-2 16,0 0 2-16,0 0 16 16,0 0-16-16,0-14 1 0,0-11-3 15,22 3 5-15,7-1-5 16,-2 2 0-16,4 2 2 15,-4 0-3-15,-5 2 1 16,2 0 0-16,-12 4 0 16,3 1 10-16,-5-1-7 15,2-1-3-15,-3 3 0 16,-4 0-1-16,0 3 5 16,2 2-4-16,-2 6 13 15,-5 0-12-15,0 0 13 16,0 0-14-16,0 0-2 15,0 0 2-15,0 20-13 16,0 7 13-16,0 6 2 0,0 0 6 16,0-3-8-1,0 4 0-15,0-7-2 0,0-5 1 16,0-3-128-16,0-8-66 16,0-5-93-16,0-6-316 15</inkml:trace>
  <inkml:trace contextRef="#ctx0" brushRef="#br1" timeOffset="764247">11108 4520 434 0,'0'0'173'16,"0"0"-24"-16,0 0-14 15,0 0-30-15,0 0-34 0,0 0-48 16,0-24-11-16,-9 48-7 15,-13 10 2-15,0 4 8 16,7 0-11-16,6 4 1 16,-3-4 4-16,2-2-6 15,5-8 2-15,5-9-5 16,-5-5 0-16,5-8 12 16,0-6-12-16,-5 0 15 15,5 0 50-15,0-3 26 16,-7-22-14-16,-3-5-72 15,5-5-4-15,1-5 8 16,4-4-2-16,0 0 6 16,0-3-13-16,0 6 9 0,0 5-10 15,9 12 1 1,8 10 0-16,-7 5-2 0,5 9-18 16,2 0 20-16,9 0-13 15,3 18 13-15,3 11-5 16,7 7 5-16,-15 5 0 15,-2-2-3-15,-13 2 6 16,-9-2-3-16,0 1 0 16,0 5-44-16,-55-1-88 15,-8-3-177-15</inkml:trace>
  <inkml:trace contextRef="#ctx0" brushRef="#br1" timeOffset="765949">3326 1539 695 0,'0'0'324'0,"0"0"-208"0,0 0 14 16,0 0 7-16,0 0-44 16,0 0-50-16,0 0 10 15,-41-71-26-15,41 54-16 16,0-2 5-16,9 3-10 16,8 4-5-16,-7 4 3 15,0 8-1-15,-3 0-3 16,8 0 0-16,-1 0 0 15,13 6-6-15,0 19 6 16,-1 5 0-16,-6 3-6 16,-3 0-2-16,-3-6 7 15,-7-4-4-15,-2-10-21 0,-5-7 18 16,0-4-8-16,0-2 16 16,0 0 18-16,0 0-17 15,0-19 11-15,0-6-1 16,0-2-11-16,0-1 16 15,0-2-16-15,25 3 0 16,13 5-5-16,4 6 2 16,4 10 3-16,-10 6 0 15,1 0-3-15,-1 0-5 16,-9 22 8-16,-1 2-8 16,-4 4 5-16,-7-1-20 0,-15 1-6 15,0 2-49 1,0-5-91-16,0 2-102 0,-15-8-353 15</inkml:trace>
  <inkml:trace contextRef="#ctx0" brushRef="#br1" timeOffset="766432">3937 1495 618 0,'0'0'233'15,"0"0"-143"-15,0 0 31 0,0 0-45 16,0 0-51 0,0 0 9-16,253-32 0 0,-176 20 10 15,3 1-23-15,-12 3-6 16,-12 0 2-16,-24 3-15 16,-11 2 1-16,-11 0 5 15,-10 3-7-15,0-5 43 16,0-1 14-16,-10-6-39 15,-26 5-19-15,-17 1-9 16,2 4 9-16,-3 2 0 16,13 0 5-16,14 0-2 15,18 0-3-15,9 0 0 16,0 0 4-16,0 0 0 16,0 0-8-16,0 0 1 15,36 0 3-15,0 0 7 0,18 0-7 16,-8 0 1-16,0 2-2 15,3 6 7-15,-13 7-6 16,0-2 0-16,-4 4 4 16,-18 2-6-16,-1 3 2 15,-13 2 0-15,0 1-4 16,-17 3-1-16,-30-7 4 16,-16-1-100-16,10-4-88 15,7-5-68-15,24-7-552 16</inkml:trace>
  <inkml:trace contextRef="#ctx0" brushRef="#br1" timeOffset="767290">4954 1388 448 0,'0'0'449'16,"0"0"-343"-16,0 0 65 16,0 0-47-16,0 0-47 15,0 0-27-15,0-77-36 16,9 69-5-16,6 2-6 16,-3 4 7-16,3 2-9 15,2 0-1-15,2 0-8 16,3 0 4-16,0 25-1 0,-3 3 4 15,-7 4 1-15,-7 1-6 16,-5-3 0-16,0-5 6 16,0-6 0-16,0-5-3 15,0-9-8-15,0-1 11 16,0-4 7-16,5 0-3 16,0 0 17-16,5-9-3 15,11-18-11-15,6-7 12 16,5-2-17-16,4-3 8 15,5 7-10-15,-9 5 7 16,-6 11-5-16,-16 5-2 16,0 11 0-16,-5 0-6 0,12 0 5 15,5 0-6-15,-3 13 4 16,8 9-9-16,-18 5 10 16,8 1-19-16,-7-1-19 15,0-7 18-15,-5-2-13 16,2-6 25-16,-7-7 7 15,0-1-4-15,0-4 7 16,5 0 4-16,-5 0-1 16,9-9 21-16,1-7-21 15,2-4 15-15,3 4-5 16,2 2-11-16,-3 3 5 16,-4 6-7-16,2 5 0 15,-2 0-2-15,0 0 2 0,7 0 0 16,2 1-7-1,-2 17 3-15,-2 3 2 16,1 5 2-16,-1-1-12 0,7-6 10 16,0-6-20-16,-8-7 10 15,8-6 12-15,-7 0-7 16,6 0 7-16,-1-11 5 16,7-14 3-16,-10-5 31 15,-8-3-9-15,-4 3 13 16,-5-1 1-16,0 1-22 15,0 6 13-15,-36 1-22 16,-1 7-10-16,-4 11-6 16,5 1-5-16,-1 4 3 0,-1 0-1 15,6 23 1-15,8 9-29 16,7 2-63-16,7 1-43 16,5-2-89-16,5-2-158 15</inkml:trace>
  <inkml:trace contextRef="#ctx0" brushRef="#br1" timeOffset="767556">6181 1459 618 0,'0'0'196'0,"0"0"-23"0,0 0-3 15,0 0-58-15,0 0-14 16,0 0-43-16,0-59-11 16,0 59-9-16,0 0-25 15,0 0 4-15,0 0-14 16,0 0-9-16,0 0 0 16,0 2-80-16,0 17-39 15,0 0-122-15,0-2-168 16</inkml:trace>
  <inkml:trace contextRef="#ctx0" brushRef="#br1" timeOffset="768378">6914 1279 811 0,'0'0'197'0,"0"0"-16"16,0 0-21-16,0 0-46 15,0 0-51-15,0 0-37 16,-5-72-15-16,-12 72-11 16,-7 5 0-16,-3 23 2 15,0 5 3-15,18 5-5 0,9-1 0 16,0-8-9-1,0-4 7-15,0-6-16 0,19-10-17 16,8-7 27-16,0-2-30 16,-6 0 38-16,4-5 9 15,-4-20-8-15,-11 0 14 16,-10-2-15-16,0-2 5 16,0 3 29-16,0-2-33 15,-10 4 23-15,-16 4-11 16,-1 8-11-16,8 5 7 15,-3 4-9-15,7 3-4 16,-7 0-1-16,8 17 2 0,7 10 3 16,7 3 0-16,0 1-9 15,17-7 3-15,41-6-17 16,15-8 18-16,-1-10 2 16,6 0-4-16,-3-3 7 15,-14-19 4-15,-3-5-3 16,-17-4 15-16,-9-4-5 15,-5-4 17-15,-23 1 9 16,-4-4-15-16,0 6 16 16,0 4-9-16,-14 7-19 15,-18 8 19-15,10 9-21 16,8 5-4-16,9 3-4 16,-7 0-2-16,-3 20 0 0,-6 26-3 15,-6 18 10 1,7 10-7-16,3 6 2 0,8 8 0 15,-6-1-3-15,-2-1 1 16,3-1-5-16,-8-11-17 16,12-10-21-16,10-17 10 15,0-18-6-15,0-9 18 16,10-17 23-16,21-3-7 16,6 0 7-16,-1-30 2 15,-4-6 3-15,-15-6 11 16,-17-2-5-16,0 4-4 15,-12-5-6-15,-35 7-1 16,-11 7-17-16,7 9-46 16,3 12-78-16,7 10-42 0,24 0-137 15,17 0-401-15</inkml:trace>
  <inkml:trace contextRef="#ctx0" brushRef="#br1" timeOffset="769279">8081 1036 779 0,'0'0'152'0,"0"0"16"16,0 0-2-16,0 0-26 0,0 0-60 16,0 0-27-16,-32-120 1 15,32 120-42-15,-5 0-2 16,1 24-10-16,-9 26-4 16,-1 13 2-16,-3 9 2 15,2 2 0-15,-7-3 3 16,3 0 2-16,2-8-5 15,12-12 0-15,5-19-17 16,0-13-16-16,0-11-42 16,0-8-6-16,0 0 39 15,10-16 30-15,2-19 12 16,-12-9 0-16,0-6-5 16,0 2 2-16,-22 6-6 15,-24 6 2-15,-7 11 1 16,-1 8-19-16,25 9 22 0,7 3 0 15,22 5 6-15,0 0-8 16,0 0 5-16,22 0-11 16,46 0 6-16,20 0 9 15,11 5-4-15,-9-3 0 16,-13-2 6-16,-14 0-2 16,-21 0-3-16,-6 0 8 15,-14 0 33-15,-12 0-4 16,-6 0 8-16,-4 0 0 15,0 0-23-15,0 0 5 16,0 0-28-16,0 9-12 16,0 10 0-16,-9 14 12 0,-1 3 9 15,10 0-6-15,0-6 3 16,0-8-3-16,32-6-3 16,4-10 0-16,0-6 6 15,1 0-3-15,-6-6 5 16,1-21-3-16,-18-3 3 15,-14-3 8-15,0 0 3 16,0 0-11-16,-41 4-5 16,-10 0-2-16,-7 10-2 15,0 11-10-15,12 8-73 16,2 0-88-16,25 10-118 16,19 11-185-16</inkml:trace>
  <inkml:trace contextRef="#ctx0" brushRef="#br1" timeOffset="770201">8738 1060 248 0,'0'0'682'16,"0"0"-499"-16,0 0 2 16,0 0-25-16,0 0-74 15,0 0-25-15,7-98-19 16,-7 98-35-16,5 0-6 15,-5 25-1-15,0 18 0 16,0 12-3-16,0 9 10 0,-5-6-7 16,-12 0 0-1,-4-6 7-15,11-11-6 0,5-11-1 16,5-10-26-16,0-12-12 16,0-8-4-16,0 0 26 15,0 0 6-15,0-22-6 16,0-11 9-16,-10 0-3 15,-11 5-2-15,-11 1 0 16,13 10-11-16,2 6 23 16,17 9-3-16,0-1 7 15,0 3-12-15,0 0-1 16,36-3-39-16,32 3 46 16,22-6-14-16,-18 1 16 15,-8-1 0-15,-13-2 2 16,-13 0-1-16,-9 3 3 0,3-1 6 15,-10 1 25-15,-12 5-18 16,-6 0 10-16,-4 0-19 16,0 0-5-16,0 0 8 15,0 0-11-15,0 0-8 16,-36 0 8-16,-15 11 2 16,-7 10 6-16,7 4-5 15,-3 3 3-15,18-1-4 16,9-6-2-16,18-3 0 15,9-4-5-15,0-9 5 0,0 1-2 16,5-6 2 0,21 0-4-16,6 0 4 0,-8 0 1 15,15-11 1-15,-10-3 5 16,3 0-3-16,-6 3-4 16,-9 3 0-16,-7 5 6 15,-5 3-10-15,0 0 4 16,7 0-7-16,2 0 2 15,3 0-1-15,3 8 6 16,6 1 0-16,1-4 5 16,5-5-3-16,4 0-2 15,15 0 0-15,7-16 8 16,5-14-6-16,-5-9-1 16,-2-6 5-16,-19-1-2 15,-11-3 35-15,-16-6-1 16,-10 1 6-16,0 8 4 15,-10 8-34-15,-26 12 11 0,4 14-1 16,18 8-21-16,-8 4-6 16,-5 25-1-16,-4 30 4 15,-10 16-2-15,9 7 5 16,13-1-3-16,19-3 0 16,0-8-5-16,0-12 4 15,14-6-61-15,27-15-49 16,22-16-56-16,10-15-163 15,7-2-386-15</inkml:trace>
  <inkml:trace contextRef="#ctx0" brushRef="#br1" timeOffset="771003">10271 1270 902 0,'0'0'105'16,"0"0"84"-16,0 0-22 15,0 0-89-15,0 0-20 16,0 0-9-16,0 0-28 16,59-149 13-16,-40 128-15 15,-2 4-4-15,-2 6-1 16,2 3-8-16,-8 8-6 0,13 0 0 15,5 0 0-15,-3 0-9 16,8 13 8-16,-6 15 1 16,-16-1-7-16,2 4-2 15,-12-1 9-15,0-8 0 16,0-2 5-16,0-10-12 16,0-5 7-16,10-5-4 15,-5 0-4-15,16 0 10 16,11 0-2-16,9-15 0 15,17-13 7-15,-7 1-5 16,-9 2-2-16,-6 0 0 16,-9 6 4-16,-15 8 1 0,2 2-5 15,-14 9 0-15,10 0 5 16,7 0-18 0,-2 0 13-16,2 17-2 0,2 5-7 15,-7 0 12-15,3-3-3 16,-6-2 0-16,4-6-21 15,-9-6 5-15,-4-2-2 16,10-3 17-16,7 0-5 16,7 0 11-16,8-6-5 15,-1-9 0-15,-9 0 8 16,-12 4-8-16,-5 6 0 16,2 2 0-16,-7 3 3 15,0 0-2-15,5 0-1 0,0 0 0 16,9 0-11-1,8 11 11-15,5 2 0 0,4 4 0 16,1-6-7-16,-1-4 7 16,-6-7-8-16,1 0 7 15,1 0 1-15,5-16-4 16,-13-8 7-16,3-3-3 16,-17-4 25-16,-5 1-8 15,0 0 11-15,0 3-1 16,-32 1-26-16,-19 7 4 15,-2 9-5-15,2 10-9 16,7 0-1-16,8 8 0 0,4 24-38 16,13 10-63-1,7 2-130-15,12-1-150 0</inkml:trace>
  <inkml:trace contextRef="#ctx0" brushRef="#br1" timeOffset="771977">11756 1140 258 0,'0'0'546'15,"0"0"-361"-15,0 0 15 16,0 0-56-16,0 0-29 16,0-153-46-16,-19 133-12 15,-8 7-7-15,0 2-32 16,5 8 5-16,3 3-23 0,-3 0 4 15,-5 5-12-15,-2 29 8 16,-2 1 0-16,-8 6 0 16,20 4 7-16,2-5-16 15,17-6 5-15,0-7-22 16,0-8 16-16,0-4-13 16,17-10 11-16,9-5 0 15,11 0 12-15,-1-20 8 16,15-18-7-16,-2-8 3 15,-3-10 13-15,2-4-8 16,-11-4 14-16,-13 1 5 16,-2 0-19-16,-18 3 14 0,-4 7-10 15,0 12-13-15,0 14 15 16,0 10-12-16,0 11-2 16,0 6-1-16,0 0-6 15,0 23 5-15,-9 26-9 16,-1 20 10-16,-2 5 0 15,12-3 0-15,0-8 0 16,0-8 0-16,12-10 3 16,34-12-9-16,8-14 6 15,-4-14-6-15,14-5-1 16,3 0 10-16,-3-24-3 16,-6-9 2-16,-7-6 6 15,-10 1-8-15,-14-1 0 0,-18 3 3 16,-9 6 11-1,0 6-8-15,0 7 4 0,-9 9-2 16,-18 5-3-16,3 3-10 16,-8 3 1-16,1 24 4 15,4 12-4-15,17-4 4 16,10 1 0-16,0-8-3 16,0-7-12-16,10-9 13 15,26-7-5-15,10-5 5 16,22-5-1-16,17-28 4 15,-2-14-1-15,-8-3 4 16,-12 1 3-16,-17 8-3 0,-19 2 3 16,-13 9-4-1,-9 11 24-15,-5 2-20 0,0 9 8 16,0 3-5-16,0 5-5 16,-9 0-10-16,-13 0 5 15,-3 7-5-15,-1 19-2 16,4 4 7-16,7 3 0 15,15 0-4-15,0-3 10 16,0-3-7-16,0 1 1 16,0-1-3-16,32 2-3 15,9-3 3-15,5 0 3 16,8-5-2-16,-8 2 7 16,-10-8-5-16,-9-3 0 0,-18-4 0 15,-9-2-6 1,0-4 6-16,-46-2-13 0,-36 0 0 15,-18 0-35 1,-4 0-46-16,5 0-87 0,14 0-222 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8T13:16:18.875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44 307 724 0,'0'0'179'0,"0"0"-44"15,0 0 37-15,0 0-26 0,0 0-72 16,0 0-37-16,-44-19-22 16,44 19-15-16,22 0 0 15,20 0 12-15,16-5-8 16,10-1 7-16,21-3-11 15,11-1 0-15,-3 1 0 16,-7 4-14-16,-27 5-95 16,-41 0-117-16,-22 0-137 15</inkml:trace>
  <inkml:trace contextRef="#ctx0" brushRef="#br0" timeOffset="527">660 71 688 0,'0'0'172'16,"0"0"-45"-16,0 0-17 16,0 0-5-16,0 0-41 15,0 0-38-15,173-63 25 16,-142 57-18-16,-4 6-18 15,-1 0 2-15,-1 0-13 16,-3 0 4-16,9 0-8 16,-4 0 4-16,4 8-6 15,-11 3 2-15,-8 6-6 0,-7-1 1 16,-5 3-8-16,0 7 13 16,-49-1 2-16,-2-1 4 15,3-8-4-15,7-7-2 16,26-4 4-16,3-5-3 15,12 0 4-15,0 0-5 16,0 0 0-16,0 0 0 16,5 0-5-16,21 0-3 15,6 0 8-15,9 0 12 16,8 6-8-16,2-4-1 16,7 9-3-16,0 5 3 0,0 6-6 15,-12 7 3 1,-9-2-1-16,-15-3-3 0,-22 4-1 15,0-1 3-15,0-2-1 16,-49-3 2-16,-14-2-5 16,-15-10 6-16,-11-4-34 15,-4-6-17-15,-13 0-54 16,1 0-66-16,6 0-136 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8T13:16:17.371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19 165 601 0,'0'0'147'16,"0"0"2"-16,0 0 22 15,0 0-46-15,0 0-35 16,0 0-18-16,0 0-16 15,0 0 13-15,-19 12-22 16,38-12 5-16,3-19-5 16,14-11-24-16,1-2 4 15,4-2-13-15,-4 7-1 16,-11 8 3-16,-4 7-11 16,-17 9-2-16,-5 3 9 0,0 0-8 15,0 0-3-15,0 0-1 16,10 0-10-16,7 23-3 15,-3 7 13-15,8 8 6 16,-12 15-6-16,-5 4 7 16,-5 12-5-16,0 2-2 15,0-2 0-15,0-5-3 16,0-18 3-16,0-12-6 16,0-15-6-16,0-12 5 15,0-1 6-15,-5-6 1 16,0 0-4-16,-10 0 4 15,-11 0 4-15,-1 0 4 16,-5 0-3-16,18-2-3 16,2-4 3-16,7 1-5 15,5 1 2-15,0 4-6 0,0 0-1 16,0-2 0-16,0-4 2 16,17-7-15-16,39-4 18 15,7 0 0-15,5-2 3 16,0 6-8-16,-1-4 3 15,-13 6-31-15,-13 3-26 16,-14 6-63-16,-18 2-76 16,1 0-84-16,-10 0-105 15</inkml:trace>
  <inkml:trace contextRef="#ctx0" brushRef="#br0" timeOffset="441">737 323 514 0,'0'0'222'0,"0"0"-30"15,0 0-42-15,0 0-28 16,0 0-17-16,0 0-32 16,-12-55-14-16,7 55-27 15,1 0-20-15,-1 0-12 16,-5 7-5-16,-7 25 5 15,2 7 10-15,8-1-6 16,7 0-4-16,0-2 0 16,7-3 2-16,40-9-6 0,11-4 1 15,10-9 3-15,0-11-1 16,0 0 8-16,-5 0-7 16,-17-7 8-16,-5-17-6 15,-10-3 28-15,-14-3-4 16,-7-9 13-16,-10-2 5 15,0-8-31-15,-14 5 12 16,-35 8-20-16,8 11-1 16,4 11-1-16,-4 6-3 15,10 6-1-15,-13 2-1 16,-2 0-7-16,5 0-16 16,4 10-46-16,11 13-31 0,16 7-68 15,10 0-95 1,5 3-66-16</inkml:trace>
  <inkml:trace contextRef="#ctx0" brushRef="#br0" timeOffset="653">1453 436 469 0,'0'0'288'16,"0"0"-105"-16,0 0-26 15,0 0-32-15,0 0-56 16,0 0-40-16,41-31-27 0,0 31 4 16,23-2-6-16,30-1 0 15,10 0-88-15,1 1-150 16,6-7-217-16</inkml:trace>
  <inkml:trace contextRef="#ctx0" brushRef="#br0" timeOffset="1207">2404 86 756 0,'0'0'195'0,"0"0"-37"15,0 0-26-15,0 0-22 0,0 0-52 16,0 0-21-16,-114-51-23 15,92 51-11-15,8 0-1 16,-3 5-2-16,-3 11 0 16,3 9 2-16,3 5 4 15,1 1-8-15,13 2 2 16,0-1 0-16,0 1-3 16,32 2 2-16,12 0-4 15,11-3 5-15,-1 1-18 16,-3-5 16-16,-8-6-4 15,-6 0 3-15,-10-5-3 16,-13-4 6-16,-9 1 0 16,-5 2-5-16,0 1-3 0,-15 2 8 15,-33 0 0-15,-15-5 1 16,12-11 0-16,14-3 1 16,16 0 7-16,6 0 10 15,10-3-16-15,-2-17 35 16,7-1-8-16,0-7-12 15,0-2 9-15,0-6-18 16,0 0-6-16,27-2 4 16,4 0 0-16,6 8-8 15,-6 5 1-15,-4 8 0 16,-5 6 0-16,-8 5 0 16,-9 4-2-16,0 2 2 15,-5 0-39-15,5 0-38 0,12 0-59 16,14 6-129-16,6-1-193 15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8T13:16:20.326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0 232 734 0,'0'0'166'0,"0"0"3"0,0 0-16 16,0 0-26-16,0 0-76 15,0 0-24-15,90-66 18 16,-49 39-9-16,1-3-7 15,-1 3-2-15,2 2-20 16,-11 6-7-16,-13 8 13 16,-7 7-8-16,-7 4 0 15,-5 0-5-15,5 0-6 16,0 0 4-16,0 9-16 16,12 18 17-16,-7 9-2 0,-10 6 6 15,0 2 3 1,0 3-6-16,0-1 1 0,0-2 1 15,-5-3-2-15,0-8 0 16,5-8 1-16,0-3 4 16,0-5-7-16,0-9 2 15,0-3 0-15,0-5-2 16,-7 0 2-16,-3 0 0 16,-5 0-1-16,-16 0 6 15,-1 0-1-15,-4 0 2 16,9 0-5-16,5 0 8 15,13 0-8-15,-1 0-1 16,10 0 0-16,0 0 0 0,0 0-2 16,0-2-8-1,19-9-13-15,57-6 4 0,28-2 15 16,20-6 2-16,11 0 1 16,-4 1-42-16,-19 1-34 15,-29 3-54-15,-30 10-104 16,-39 4-67-16,-14 6-246 15</inkml:trace>
  <inkml:trace contextRef="#ctx0" brushRef="#br0" timeOffset="409">978 238 524 0,'0'0'206'0,"0"0"-42"0,0 0-12 16,0 0-24-16,0 0-30 15,0 0 0-15,0-33-43 16,0 33-7-16,-10 0-22 16,5 0-20-16,-7 0-6 15,-2 14-7-15,-3 11 7 16,2 2 10-16,15 4-7 16,0 1-1-16,0-7-2 15,37 0-5-15,9-6 3 16,2-8 2-16,3-8-2 15,2-3 2-15,1 0 1 16,-8-8 5-16,0-17 4 16,-14-8-7-16,-11-3 14 0,-16-5 11 15,-5 2 8 1,0 4-8-16,-31 1-18 0,-32 10-1 16,-5 4-9-16,-15 12-10 15,20 8 5-15,10 0-3 16,16 0-34-16,28 12-35 15,9 12-61-15,0 3-84 16,22 1-122-16</inkml:trace>
  <inkml:trace contextRef="#ctx0" brushRef="#br0" timeOffset="615">1565 362 87 0,'0'0'708'0,"0"0"-526"16,0 0-10-16,0 0-20 16,0 0-62-16,0 0-65 15,46-34-16-15,-10 29-7 16,18 0-4-16,2 2-8 16,2 3-104-16,-5 0-97 15,-16 0-96-15,-18 8-328 16</inkml:trace>
  <inkml:trace contextRef="#ctx0" brushRef="#br0" timeOffset="1102">2196 193 719 0,'0'0'211'0,"0"0"-53"0,0 0 7 16,0 0-50-16,0 0-37 15,0 0-16-15,-141-139-34 16,126 136 11-16,3 3-32 16,3 0-2-16,-1 0-5 15,-7 0-11-15,-2 22 11 16,2 3 0-16,17 3-7 0,0 2 7 16,0-3-14-1,48 1-4-15,3 2 10 0,2-5-14 16,6 0 22-16,-8-1-8 15,2-5 1-15,-17 4 4 16,-11-8-4-16,-8 0 7 16,-8-1-3-16,-9-3 0 15,0 2 0-15,0 4-11 16,-36-3 14-16,-22-1-1 16,2-2 1-16,2-8 0 15,13-3 8-15,15 0-5 16,11 0 6-16,10-16-2 15,5-12-6-15,0-5 17 16,0-11-10-16,15-6 5 16,43-5-13-16,15 3 6 0,4 11-9 15,-9 14 3 1,-10 10-15-16,-16 11 1 0,-6 6-50 16,1 0-86-16,-16 12-91 15,11 11-197-15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8T13:16:25.420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0 234 780 0,'0'0'100'15,"0"0"-33"-15,0 0 41 16,0 0-26-16,0 0-67 16,0 0-14-16,114-12 28 0,-51 12 3 15,10 0 5-15,2 0 8 16,-2 0-26-16,0 0 5 16,-10-8-12-16,-7-5-11 15,-8-1 11-15,-21 3-6 16,-17 1 18-16,-10-5 19 15,0-1-21-15,0-3 4 16,-17-6-9-16,-29 5-17 16,-1-2 13-16,-6 3-13 15,12 8 0-15,4 0 11 16,16 5-9-16,16 6 8 16,5-2-6-16,0 2 0 0,0 0-8 15,22 0-1-15,24 2 5 16,12 21-1-16,5-1 6 15,-2 2-4-15,-3 1 1 16,-5 5 3-16,-7-2-7 16,-9-1 2-16,-11 0 0 15,-16 1 0-15,-10-3-3 16,0-1 1-16,-56-1-99 16,-38-1-99-16,-11-3-117 15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8T13:16:26.772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0 215 645 0,'0'0'175'0,"0"0"-54"15,0 0-2-15,0 0-36 0,0 0-22 16,0 0-27-16,75-6-12 15,3 6 21-15,21-2-9 16,15-5 11-16,3 2-11 16,-8 0-24-16,-10-2 18 15,-16-2-23-15,-25 3-2 16,-26-2 12-16,-23 2-13 16,-1-2 11-16,-8-6 21 15,0-2-23-15,0-7 13 16,-32 4-24-16,-12 0 2 15,3 0 2-15,-10 5 5 16,8 3-9-16,11 6 0 16,13 2 5-16,14 0-4 0,5 3-1 15,0 0-3-15,0 0-1 16,0 0-4-16,10 0 8 16,36 9 0-16,17 12 0 15,17 7 5-15,-7-1-5 16,-1 2 0-16,-13-3-1 15,-18-1 10-15,-19-3-9 16,-22 3 0-16,0 2-3 16,-17 3-5-16,-61 6-50 15,-17-4-141-15,-4 5-99 16,-5-4-473-16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8T13:16:21.654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0 423 824 0,'0'0'145'0,"0"0"7"0,0 0 18 15,0 0-79-15,0 0-63 16,0 0-25-16,49-17 7 16,-3 14-4-16,12 0-6 15,5 3-7-15,15-6-102 16,12-2-144-16,-3 1-101 16</inkml:trace>
  <inkml:trace contextRef="#ctx0" brushRef="#br0" timeOffset="396">823 180 779 0,'0'0'216'0,"0"0"-82"0,0 0 21 15,0 0-39-15,0 0-61 16,0 0-10-16,-153-60-35 15,153 60-1-15,0 0-7 16,0 0-2-16,0 8-4 16,0 17 0-16,0 5 4 15,0 0 1-15,27 1-1 16,26-1 0-16,15-5-4 16,0-1 12-16,5-2-7 15,-6-3-1-15,-16-2 1 0,-2 2 4 16,-18-5-2-16,-6 0-3 15,-13-1 0-15,-7-5 2 16,-5 4-2-16,0-1 0 16,-22 0 1-16,-41-4 8 15,-5 3-6-15,-10-8-6 16,1-2 3-16,4 0-73 16,10 0-88-16,19-2-102 15,30-34-176-15</inkml:trace>
  <inkml:trace contextRef="#ctx0" brushRef="#br0" timeOffset="489">823 180 663 0</inkml:trace>
  <inkml:trace contextRef="#ctx0" brushRef="#br0" timeOffset="575">823 180 663 0,'-27'-148'256'0,"37"142"-105"0,7-2-5 0,19 0-56 0,5 3-62 16,27 1-27-16,17 4 0 15,-2 0 0-15,6 0-2 16,-16 0-111-16,-32 0-219 16</inkml:trace>
  <inkml:trace contextRef="#ctx0" brushRef="#br0" timeOffset="4437">1592 461 607 0,'0'0'117'0,"0"0"-44"15,0 0 37-15,0 0 4 16,0 0-51-16,0 0-14 16,136 0 35-16,-73 0-23 15,-8 0-9-15,8-3-18 16,1-2-12-16,-18 1 7 16,-3 0-15-16,-18 0-2 15,-4 2 12-15,-21 2-22 16,0-3 20-16,0 3-8 15,0-8 11-15,0-1 16 16,-4-1-39-16,-28-7 1 16,-9 4-6-16,-3-2 8 0,8 6-5 15,-1-3 1-15,1 4 2 16,9-1 4-16,3 3-7 16,2-2 0-16,8 7-1 15,6-3 10-15,3 1-7 16,5 3-2-16,0 0 1 15,0 0-9-15,0 0 5 16,0 0-4-16,54 0 3 16,9 14 4-16,24 7 2 15,8 2-2-15,-10 1 0 16,-12 1-1-16,-18-3 1 16,-28 0 0-16,-15-3-1 0,-12 3-6 15,-12 3 6 1,-56 0-88-16,-10-3-83 0,-6-8-63 15,16-6-116-15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8T13:16:23.070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0 298 826 0,'0'0'140'0,"0"0"1"16,0 0 48-16,0 0-89 15,0 0-56-15,0 0-8 16,114-135-5-16,-56 96 1 16,-12 9 5-16,-2 8-24 15,-25 11 13-15,-6 6 0 16,-9 2-16-16,-4 3 9 16,0 0-12-16,0 0-5 15,0 0-2-15,10 0-8 16,12 5 5-16,2 20-5 15,15 8 7-15,-20 5-1 16,3 12 2-16,-12-1 0 16,-5 4 2-16,-5-4 5 0,0-7-8 15,0-10 1 1,0-1 0-16,0-8-4 0,0-6 4 16,-15-2 0-16,-16-3-1 15,-6-7 11-15,-4 0-11 16,-3-3 1-16,3-2 0 15,15 0 8-15,6 0-6 16,15 0-1-16,5 0 0 16,0 0-1-16,0 0 0 15,5 0-12-15,46-11-12 16,12-5 17-16,15 0 5 16,2-1-14-16,-3-2-29 0,-9 5-46 15,-9 3-80-15,-13 3-111 16,-5 2-67-16</inkml:trace>
  <inkml:trace contextRef="#ctx0" brushRef="#br0" timeOffset="403">973 265 430 0,'0'0'308'0,"0"0"-130"16,0 0-14-16,0 0-15 15,0 0-41-15,0 0-25 16,-41-90-19-16,28 90-25 0,9 0-20 16,-1 0-19-1,-5 5-5-15,5 25 5 0,-7 12 4 16,12 2 0-16,0 3-7 16,0-6 9-16,17-3-9 15,24-10 3-15,10-9-7 16,7-10 6-16,1-9-2 15,4 0 3-15,-12 0 7 16,2-23-2-16,-12-7 0 16,-4-3 9-16,-20-8 5 15,-12-6 22-15,-5-5-8 16,0-4-26-16,-49 4 0 0,-7 14-7 16,-12 13 0-16,0 12-2 15,-4 9-15-15,9 4-17 16,4 9-51-16,23 32-63 15,19 9-77-15,17 5-186 16</inkml:trace>
  <inkml:trace contextRef="#ctx0" brushRef="#br0" timeOffset="640">1647 319 851 0,'0'0'138'16,"0"0"-9"-16,0 0 27 0,0 0-61 15,0 0-47 1,0 0-32-16,58-11-12 0,-26 11-4 16,9 0 2-16,10 0 0 15,3-2-4-15,-1-4-6 16,-2-2-121-16,2-6-74 15,-12 4-105-15</inkml:trace>
  <inkml:trace contextRef="#ctx0" brushRef="#br0" timeOffset="1013">2263 67 664 0,'0'0'183'0,"0"0"-49"16,0 0 13-16,0 0-69 16,0 0-54-16,0 0-16 15,80-17 6-15,-33 17-12 16,-6 3 7-16,2 16-9 16,-13 3 3-16,-13 3-5 15,-13 9 2-15,-4 6 0 16,0 7 10-16,-14 1-10 15,-35 0 12-15,-2-6-7 16,3-10-3-16,7-7 5 16,14-11-6-16,22-3-1 15,0-9 0-15,5 1 5 0,0-3-5 16,0 0 0-16,27 0 1 16,14 0 21-16,17 0-13 15,10-7-3-15,5-10-6 16,5 3-4-16,7 0-146 15,-17 6-237-15</inkml:trace>
  <inkml:trace contextRef="#ctx0" brushRef="#br0" timeOffset="1279">3086 237 677 0,'0'0'239'16,"0"0"-158"-16,0 0 38 15,0 0-29-15,0 0-79 16,0 0-11-16,19-11-3 16,35 11 3-16,13 0 16 15,6 0-7-15,17 0-9 16,-3 0 7-16,-7 0-7 15,3 0-24-15,-15 0-212 16,-15-8-533-16</inkml:trace>
  <inkml:trace contextRef="#ctx0" brushRef="#br0" timeOffset="1845">3906 119 843 0,'0'0'111'15,"0"0"25"-15,0 0-34 16,0 0-27-16,0 0-30 16,0 0-5-16,136-94 12 0,-105 86-17 15,-9 3 5 1,5-1-14-16,-8 1-10 0,3 5 5 15,-8 0-18-15,-1 0-1 16,1 0-2-16,-4 0-2 16,7 0 0-16,-12 13-3 15,-5 15 5-15,5 8-1 16,-5 8 2-16,0 0 5 16,0 5-4-16,0-5 4 15,0-3-1-15,0-2-5 16,0-12 0-16,0-2 3 15,-5-8-1-15,5-4-2 16,0-2 0-16,0-2 5 16,0-7-5-16,-5 4 0 15,0-3 2-15,0-3 0 0,-7 2-2 16,7-2 0-16,-9 0 7 16,1 0 1-16,-1 0 22 15,-3 0-17-15,7 0-10 16,5 0 16-16,5 0-19 15,-4 0 5-15,4 0-5 16,0 0-1-16,0 0 0 16,9 0-6-16,37 0-9 15,25-5 8-15,6-12 1 16,1 1-46-16,-10 5-37 16,-15 3-145-16,-12 5-201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8T12:13:39.34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1180 0 512 0,'0'0'583'0,"0"0"-562"0,0 0 15 0,0 0 118 16,0 0-83-16,0 0-38 16,-5 18-22-16,13 24 4 15,5 14 21-15,-5-4-11 16,-5 3 2-16,2 0-10 16,-5-8-4-16,0-4-9 15,0-7 0-15,0-6-4 16,5-4-37-16,4-8-108 15,6-6-65-15,7-7 14 16,2-5-125-16</inkml:trace>
  <inkml:trace contextRef="#ctx0" brushRef="#br0" timeOffset="1">1566 171 764 0,'0'0'111'0,"0"0"9"0,0 0-2 16,0 0-43-16,0 0-30 16,0 0 16-16,-44-19-15 15,41 19-18-15,0 3-21 0,3 22-5 16,0 4 1 0,0 4 1-16,3-3-3 0,23-2-1 15,6-5 0-15,11-10 1 16,9-5 3-16,6-8 1 15,3 0 3-15,-8-8-1 16,-14-15 7-16,-15-1 13 16,-11-3 9-16,-13-1 4 15,0-3 27-15,-25 0-18 16,-26 5-15-16,-17 4-22 16,-2 9-9-16,-3 10-3 15,12 3-3-15,11 0 1 16,7 3 0-16,19 14-11 15,9 7-57-15,15 4-82 16,0 4 9-16,12 1-49 0,28 3-75 16</inkml:trace>
  <inkml:trace contextRef="#ctx0" brushRef="#br0" timeOffset="2">1339 663 922 0,'0'0'96'16,"0"0"-31"-16,0 0 81 15,0 0 0-15,0 0-32 16,0 0-32-16,0 0-30 16,-24-31-30-16,6 31-1 15,-14 14-7-15,-13 31-11 16,-16 18-2-16,-13 17 2 16,-5 5 3-16,0 6 2 15,5-4-3-15,4-4 2 16,12-9 0-16,6-11-2 15,15-8-3-15,13-19 1 0,8-13-2 16,14-13-1 0,-1-10 1-16,3 0 3 0,0 0-4 15,0 0 1-15,0 0 5 16,0 0-5-16,0 0 1 16,0 0 2-1,0 0-2-15,-3 0 5 16,3 0-6-16,-3 0 0 15,-7 0 2-15,2 0-2 0,-5 4 1 16,0-4-2-16,7 0-1 16,4 1-3-16,-1 3-3 15,-7 1-18-15,1 2-21 0,-1 8-33 16,-1-6-45 0,8 1 15-16,-1-1-16 0,4-4 25 15,0 3 0 1,0-5 11-16,0 0 4 0,16-3-47 15,2 0-151-15</inkml:trace>
  <inkml:trace contextRef="#ctx0" brushRef="#br0" timeOffset="3">266 1604 911 0,'0'0'79'0,"0"0"14"15,0 0 17-15,0 0-9 16,0 0-24-16,0 0-19 15,-75-135-28-15,44 132-16 0,-6 3-8 16,7 0-2-16,-1 8-4 16,7 17 0-16,5 5-3 15,7 9 0-15,9 4 0 16,3 5-1-16,3-5 4 16,39-1-2-16,13-4 1 15,9-8 1-15,10 2 3 16,-3-9-2-1,-10 0 1-15,-13-1-4 0,-17-4 5 16,-12 2-4-16,-11-1 1 16,-8 1-5-16,0 1 5 15,-8 1 5-15,-24-2-2 0,-4-12 2 16,3-8-1-16,5 0 0 16,6-8 1-16,11-25 1 15,4-14-6-15,7-16 1 16,7-11-1-16,33-4-1 15,11-1-10-15,4 10-5 16,6 9-61-16,0 4-59 16,0 9-51-16,1 9-134 15</inkml:trace>
  <inkml:trace contextRef="#ctx0" brushRef="#br0" timeOffset="4">1820 575 758 0,'0'0'194'0,"0"0"-95"16,0 0 48-16,0 0-6 16,0 0-25-16,0 0-37 15,-111-38-15-15,108 38-13 16,3 0-20-16,0 0-15 0,0 0-15 16,37 19-1-16,21 19 0 15,22 20 22-15,13 5-1 16,2 9-1-16,0 2 14 15,0-3-18-15,-7-1 5 16,-4-13-2-16,-12-8-8 16,-10-10 0-16,-16-9-2 15,-12-11-6-15,-17-10 0 16,-5-4-1-16,-9-5-1 16,-3 0 1-16,0 0-2 15,0 3-27-15,-3-3-69 16,-31 13-45-16,-14 7-255 15,-13 15-134 1</inkml:trace>
  <inkml:trace contextRef="#ctx0" brushRef="#br0" timeOffset="5">2299 1636 991 0,'0'0'109'0,"0"0"-71"0,0 0 143 16,0 0-59-16,0 0-48 16,0 0-7-16,-6 0-36 15,6 0-15-15,0 34-8 0,0 10 1 16,0 10 41 0,0-3-35-16,-4-14-11 15,4-6-4-15,0-4 0 16,0-7 0-16,0-7-47 0,7 1-104 15,11-6-35-15,-2-2-38 16,1-4-26-16,1-2-220 16</inkml:trace>
  <inkml:trace contextRef="#ctx0" brushRef="#br0" timeOffset="6">2482 1678 731 0,'0'0'89'0,"0"0"0"16,0 0 28-16,0 0-31 0,0 0-32 16,0 0-4-1,113-71 0-15,-92 71 3 0,-2 0-18 16,-1 0-11-16,1 13-7 16,-7 12 0-16,-3 5 1 15,-9 9 5-15,0 4-2 16,0 7-6-16,-9-3 0 15,-9-3-12-15,2-14 2 16,6-11-2-16,10-10-3 16,0-7-1-16,0 4-1 15,0-1 2-15,7 1 0 16,26-6 0-16,22-3-1 0,22-44-20 16,21-22-57-16,9-10-124 15,-9-1-106-15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8T13:16:28.631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106 157 779 0,'0'0'198'0,"0"0"-29"16,0 0-25-16,0 0-32 15,0 0-34-15,0 0-54 16,-17-49-8-16,29 49-16 16,17 0 0-16,10 16 3 15,-10 4-3-15,-7 4 0 16,-5 7-5-16,-17 1 3 15,0 4-1-15,0 0 2 16,-39 1 2-16,-2-9 4 16,-1-3-4-16,11-5-1 15,4-4 5-15,12-5 0 0,3-3-5 16,12 1 0-16,0-7 2 16,0 1-3-16,0-3 1 15,0 0 0-15,0 0 0 16,27 0 7-16,22 0 3 15,14 0 10-15,9 0-20 16,16-14 10-16,2-2-10 16,14-1-64-16,5-2-176 15,-2 3-391-15</inkml:trace>
  <inkml:trace contextRef="#ctx0" brushRef="#br0" timeOffset="545">1061 22 448 0,'0'0'442'15,"0"0"-314"-15,0 0 14 16,0 0-22-16,0 0-42 15,0 0-61-15,-9-16 1 16,35 13-17-16,6 3 5 16,4 0 3-16,1 0-8 0,4 0-1 15,-10 11 0-15,-4 9 1 16,-7-2-7-16,-16 2 6 16,4 2-2-16,-8 0-3 15,0 2 10-15,-32 7-4 16,-31 2 3-16,-5-3 0 15,10-8 0-15,26-8-4 16,18-6 2-16,14-8-2 16,0 0 4-16,0 0 4 15,0 0 21-15,0 0-6 16,0 0 1-16,14 0-22 16,23 0-2-16,4 0 11 0,17 0-4 15,-4 0-3 1,1 11-4-16,-1 3 0 0,-1 2-1 15,-16 5 0-15,-6-4-1 16,-16 3-3-16,-15-1 5 16,0-2-2-16,0-4 1 15,-46 1 1-15,-22-2 7 16,-12-7-7-16,-3-5-11 16,-2 0-43-16,17 0-136 15,12 0-110-15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8T13:16:27.720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163 75 245 0,'0'0'487'0,"0"0"-309"16,0 0-7-16,0 0 10 15,0 0-73-15,0 0-14 16,-58-56-33-16,58 48-51 15,27-1 13-15,4 7-23 16,10 2 1-16,5 0 2 16,3 0 5-16,-8 7-8 15,-9 22 0-15,-11 1 0 16,-21 14-6-16,0 2 6 16,-12 12 0-16,-51 5 0 15,-14 3 5-15,-6-5-5 16,8-12 3-16,24-18 4 0,24-18-10 15,22-13 10-15,5 0-7 16,0 0 31-16,0 0-8 16,0 0 1-16,0 0-6 15,10 0-15-15,27-2 6 16,16-7-8-16,20-5 6 16,12 1 0-16,2 2 3 15,8 0-10-15,4 6 0 16,-4 5-24-16,-13 0-24 15,-14 0-72-15,-24 0-202 16,-30 8-199-16</inkml:trace>
  <inkml:trace contextRef="#ctx0" brushRef="#br0" timeOffset="291">837 46 920 0,'0'0'218'15,"0"0"-4"-15,0 0-80 16,0 0-37-16,0 0-26 16,0 0-52-16,-41-39 8 15,41 39-13-15,0 0-7 0,0 0-14 16,0 23 6-16,20 13 1 15,6 4 4-15,1 10 1 16,-8 3-5-16,-2 4 0 16,-7 9-11-16,-5 3-42 15,0 8-118-15,7-3-234 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8T13:16:30.009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53 130 583 0,'0'0'259'0,"0"0"-73"15,0 0 3-15,0 0-25 16,0 0-51-16,0 0-15 16,-49-86-32-16,49 86-30 15,0 0-2-15,0 0-22 16,0 0 3-16,0 0-15 16,0 29 3-16,0 12 1 15,0 14 0-15,0 8-4 16,5 6 6-16,17 4 0 15,-7-6-4-15,7-9-2 16,-13-11-5-16,-4-15-11 16,-5-9-72-16,0-10-76 15,0-4-136-15,0-9-215 0</inkml:trace>
  <inkml:trace contextRef="#ctx0" brushRef="#br0" timeOffset="501">480 103 877 0,'0'0'175'16,"0"0"-7"-16,0 0-26 16,0 0-36-16,0 0-67 15,0 0-15-15,131-96 1 0,-95 96-21 16,8 0 1-16,-8 0-5 15,1 20 0-15,-6 7 0 16,-6 3 0-16,-13 8 0 16,-12 1-7-16,0 5 7 15,-5-3 0-15,-34-6 6 16,3-9-4-16,4-13 5 16,13-4-7-16,9-9 0 15,10 0 13-15,0 0-11 16,0 0 14-16,0 0 12 15,0-11-16-15,0-3-5 16,0 0-5-16,24 3-1 16,20 6-1-16,2 5 1 0,7 0-1 15,-7 2 0-15,5 23-5 16,-2 11 2-16,-13 1 3 16,-14 7 0-16,-17-2-1 15,-5 0 1-15,0-6 0 16,-17-4-4-16,-51-7 8 15,-19-7 5-15,-20-8-7 16,-7-4-2-16,0-6 0 16,2 0-8-16,8-4-66 15,26-18-135-15,37-12-167 16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8T13:18:08.27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24 346 627 0,'0'0'323'16,"0"0"-226"-16,0 0 24 16,0 0-1-16,0 0-73 15,0 0-30-15,-36-6-17 16,36 6-11-16,36 0 11 15,27 3 5-15,27 3 1 0,5-6 9 16,9 0-14-16,-5 0 0 16,-11 0 9-16,-20-14-8 15,-5-6 1-15,-20-1 15 16,-6-7 30-16,-18 1 5 16,-7-1-16-16,-12-2-1 15,0-2 9-15,-17 1-30 16,-34 0 4-16,-19 4-12 15,-8 5-2-15,6 5 2 16,4 6-4-16,14 6 1 16,30 0 9-16,17 5-10 15,7 0 1-15,0 0-4 16,12 8-11-16,39 16 11 16,17 7-3-16,17-4 3 15,2-2 8-15,13-3-4 0,6 0-2 16,-6 0-2-16,-13 2 0 15,-14-1 5-15,-25 2-5 16,-16-4-2-16,-32 7-2 16,0-2-18-16,-27 9-66 15,-50 0-18-15,-18 4-78 16,-5-4-158-16,6-2-434 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8T13:18:04.347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178 290 682 0,'0'0'180'16,"0"0"-38"-16,0 0-9 15,0 0-4-15,0 0 12 16,0 0-44-16,0 0-22 16,-178-36-28-16,178 22-37 0,47-10-2 15,33-7-6 1,34-8 6-16,26 3-16 0,13 4 10 15,-7 1-2-15,-15 11 0 16,-27 2-1-16,-36 9-2 16,-32 9-62-16,-19 0-40 15,-17 0-19-15,0 17-44 16,-12 11 48-16,-39 2 15 16,-7-5-145-16,7-9 25 15,7-5 82-15,13-11 143 16,7 0 77-16,-3 0 75 15,0 0-23-15,1 0-12 0,6 0-9 16,3-2-15 0,12 2-12-16,5 0-14 0,0 0-15 15,0 0-36-15,0 0-10 16,0 12-6-16,0 27 5 16,0 20 6-16,0 9-11 15,0 14 6-15,0 9-8 16,0-2 2-16,0-4-12 15,0-8-65-15,0-14-133 16,0-8-163-16</inkml:trace>
  <inkml:trace contextRef="#ctx0" brushRef="#br0" timeOffset="388">1036 672 551 0,'0'0'214'16,"0"0"-54"-16,0 0-45 16,0 0-9-16,0 0-43 15,0 0-37-15,-26-28-26 16,26 34-24-16,0 16 24 16,0 10 11-16,0 4-9 15,26 0 0-15,16-6-2 16,4-5 0-16,7-11 0 0,-12-11 5 15,1-3-5-15,-11 0 0 16,-9-11 4-16,-12-16 16 16,-10-7-14-16,0-4 50 15,-5 0 8-15,-41-2-19 16,-22 8-1-16,0 4-28 16,0 8-13-16,0 7-3 15,15 8-6-15,6 5-5 16,16 0 6-16,4 13-45 15,18 26-76-15,9 7-76 16,0-2-41-16,67-5-308 16</inkml:trace>
  <inkml:trace contextRef="#ctx0" brushRef="#br0" timeOffset="1095">1679 694 524 0,'0'0'260'0,"0"0"-109"16,0 0-55-16,0 0 8 15,0 0-39-15,0 0-40 16,27-36-25-16,14 36-5 16,10 22-1-16,12 2 7 15,5 7-1-15,7 2 6 0,-7 0-1 16,-7-3-7-1,-17-2 2-15,-13-7 0 0,-16-4-2 16,-15-9-38-16,0 1-60 16,0-9 45-16,-46 0 55 15,2 0 0-15,12 0 2 16,13-20 0-16,14-5 9 16,5-5-10-16,0-5 15 15,0-7 7-15,10 1-21 16,21 0 8-16,-4 8-5 15,-12 11-1-15,-3 6 38 16,-7 4-11-16,-5 7-5 16,0-1 3-16,0 4-22 15,0 2 22-15,0 0-29 16,0 0-3-16,0 5-10 16,0 20-16-16,0 8 29 15,0 5 4-15,0-4-4 0,24-2-20 16,29-7 0-16,10-8 12 15,15-6 4-15,16-11 2 16,6 0 2-16,-1-9 3 16,-4-24 0-16,-27-5 5 15,-12-9-7-15,-13-8 16 16,-18-5 35-16,-8-8-12 16,-17-7 22-16,0 1-3 15,0 8-23-15,-27 16-2 16,0 17-16-16,8 17 5 15,7 12 19-15,7 4-36 16,0 0-6-16,5 23-13 0,0 29 7 16,0 19 6-16,0 9 0 15,36 0 2-15,6-12-9 16,-4-7-8-16,4-14-49 16,-6-9-46-16,0-13-42 15,-14-14-32-15,-17-8-104 16,-5-3-271-16</inkml:trace>
  <inkml:trace contextRef="#ctx0" brushRef="#br0" timeOffset="2140">2647 526 134 0,'0'0'353'0,"0"0"-210"16,0 0-11-16,0 0-24 15,0 0-33-15,0 0-75 0,-27-27 0 16,132 27 14-16,26 0-10 15,0-4 1-15,-22-9 18 16,-19 2-9-16,-27 0 22 16,-22 6-9-16,-22-1 4 15,-6 0 34-15,-9 3-7 16,1 1 10-16,-5-1 15 16,0 0-31-16,0 3 0 15,0 0-29-15,0 0-23 16,0 0-3-16,0 11-33 15,0 22 36-15,22 9-1 0,-3-1 10 16,13-5-8 0,4-6-1-16,8-8 1 0,7-9-5 15,2-7 4-15,-2-6 0 16,-2 0-1-16,-8 0 7 16,-5-10 3-16,-14-13-9 15,-7-1 0-15,-10-1 20 16,-5-3-20-16,0 1 13 15,0 2 9-15,0 6-14 16,-10 8 16-16,0 6-9 16,-2 1-14-16,7 4-2 15,0 0-3-15,1 4-9 16,-1 21 13-16,5 10 0 0,0 6 1 16,0 0-1-1,31-2-1-15,11-9-2 0,-1-3-13 16,-5-10 7-16,-4-9-6 15,-6-5-8-15,-4-3 23 16,-2 0 1-16,1-11 2 16,6-17 4-16,-3-8-6 15,-2 1 2-15,0-4 0 16,-2 3 6-16,1 6-9 16,-6 9 0-16,2 7 1 15,-3 5 0-15,3 9-1 16,3 0-4-16,7 0 4 0,4 0-16 15,1 19 16 1,-6 6-2-16,-6 3-2 0,6-1-4 16,1 1 1-16,-5-3 3 15,2-9 4-15,-2-2-14 16,-7-8 13-16,-3-4-6 16,-7-2 6-16,-1 0-4 15,6 0 6-15,2 0-1 16,8-10 9-16,-3-10-4 15,2 4 4-15,-7-4-3 16,-2 6-5-16,-5 3 19 16,0 3-20-16,7 6 1 15,-12 2 1-15,9 0-2 16,1 0-1-16,12 0-12 16,-3 2-2-16,8 15 15 0,0-1-14 15,-5 1 9-15,2-1 1 16,-7-5-9-16,-3-3 12 15,-2-4-1-15,-7-4 0 16,0 0-1-16,5 0 6 16,7 0 3-16,-3-20 3 15,8-2-5-15,-7 3 12 16,-3 2-3-16,-2 9-9 16,-6 3 6-16,1 2-7 15,12 3-6-15,10 0 0 16,2 0-10-16,15 3 10 15,-8 16-5-15,1 8-44 16,4 1-91-16,0-1-151 16,12-2-156-16</inkml:trace>
  <inkml:trace contextRef="#ctx0" brushRef="#br0" timeOffset="3397">5925 190 861 0,'0'0'169'15,"0"0"-14"-15,0 0 7 16,0 0-60-16,0 0-26 16,0 0-63-16,-56-82-13 15,56 107-8-15,0 27-1 0,19 20 9 16,8 13 0-16,-5 8 3 15,-3 1-1-15,3-9-1 16,-8-11-1-16,13-19 0 16,-5-19-26-16,-12-16-17 15,-1-9 5-15,-9-9-17 16,0-2 46-16,0 0 9 16,0-25 10-16,-19-11-10 15,-25 0 0-15,-7-2 0 16,-7 2 0-16,2 4 1 0,3 3-2 15,12 5 7 1,9 4-6-16,10 10 11 0,13 7-9 16,9 3 14-16,0 0-16 15,0 0-11-15,0 0 10 16,26 0-20-16,30 13 21 16,12 1 3-16,7-5 2 15,-7-6-5-15,-17-3 2 16,-10 0 1-16,-19 0-1 15,-7 0 2-15,-3 0 23 16,-7 0 38-16,-5 0-21 16,0 0-8-16,0-3-19 15,5 3-2-15,16 0-15 16,16 0-1-16,21 6 1 16,10 21-2-16,5 6 2 0,0 2-4 15,-1 1 4 1,-9-1 0-16,-12-7-3 0,-7 0 3 15,-17-9-3-15,-22-2-10 16,-5-3-39-16,0-6-17 16,-49-3 3-16,-19-5 64 15,-10 0-12-15,6 0-7 16,23-5 21-16,25-15 12 16,17-1-9-16,7-9 8 15,0-9-5-15,58-5 1 16,19-3 8-16,18 0-12 15,-10 12-3-15,-17 7 12 0,-12 9-9 16,-8 8 18 0,-11 6-8-16,-6 1-12 0,-21 4 6 15,7 0-7-15,-7 0 0 16,-10 0-2-16,9 4-7 16,3 17 9-16,3 4-3 15,7 5 7-15,-3 4-5 16,8-2 1-16,0-4 0 15,-1-6 4-15,-6-6 0 16,1-10-1-16,-6-4-3 16,12-2 1-16,-1 0 5 15,11-8-2-15,-1-19 1 16,1-3 9-16,-11-3-14 16,-4-4 28-16,-7 2-3 15,-10 0-15-15,-1 7 17 0,-4 9-17 16,0 11-2-16,0 5 3 15,0 3-6-15,0 0-10 16,22 0-2-16,5 22-1 16,9 5-3-16,1 6 11 15,4-2 0-15,7-4-4 16,3-2-6-16,12-9 8 16,10-8-3-16,17-8 5 15,0 0 1-15,2-8-1 16,-12-20 0-16,-17-10 5 15,-17-3-2-15,-19-9 4 16,-22 1 15-16,-5-1-9 0,0 9 22 16,-10 4-19-16,-34 11-3 15,13 10 8-15,7 7-20 16,11 9-2-16,4 0-2 16,-1 23 3-16,3 17-9 15,7 7 9-15,0 3 0 16,0-3-1-16,48-7-4 15,3-4-9-15,7-2-23 16,10-7-11-16,17-8-41 16,-2-2-117-16,2-9-232 15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8T13:15:44.47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8362 1287 642 0,'0'0'176'15,"0"0"-30"-15,0 0 33 16,0 0-69-16,0 0-13 16,0 0-39-16,0 0-11 15,19-22 8-15,-7 11-23 16,8-8 5-16,2-3-5 15,0-6-25-15,-3-4 28 0,8 4-25 16,-13 3 1 0,3 6 10-16,-2 8-16 0,-8 8-1 15,-7 3 3-15,0 0-2 16,0 0-10-16,0 0 4 16,0 0-11-16,0 3 11 15,0 29-24-15,0 10 25 16,10 7 0-16,-1 4 7 15,1-7-3-15,2-2-4 16,3-2 0-16,-3-13-7 16,2-4 6-16,-9-11-2 15,-5-5 2-15,0-6-1 16,0 0-2-16,0-1 4 16,0-2 0-16,0 0 1 15,0 0 6-15,-14 3-13 16,-30 0 6-16,3-1 0 15,0 1 3-15,19-3-3 0,12 2 0 16,10-2-1-16,0 0-5 16,0 0 5-16,0 0-4 15,0 0-23-15,0 0 25 16,10 0-23-16,26 0 10 16,22 0 1-16,5-13 15 15,1-1-13-15,-1 1-14 16,-12-2-51-16,-3 7-34 15,-7 2-85-15,-14 6-48 16,-12 0-121-16</inkml:trace>
  <inkml:trace contextRef="#ctx0" brushRef="#br0" timeOffset="425">9082 1306 426 0,'0'0'306'16,"0"0"-119"-16,0 0-18 16,0 0-35-16,0 0-58 15,0 0 0-15,-19-55-33 16,7 55-31-16,2 0 8 16,-4 0-17-16,-8 9-4 15,5 12 1-15,7 7 0 16,10 2-3-16,0-3 3 0,0 1-2 15,36-9-7-15,13-2 1 16,2-6 0-16,2-8 2 16,-2-3 5-16,-2 0 1 15,-13 0 2-15,-4-17 1 16,-18-8 49-16,-2 4 8 16,-12-7-2-16,0 3-8 15,0 0-34-15,-12 3 15 16,-34 1-31-16,-12 1 0 15,-5 9-11-15,0 3 9 16,7 8 1-16,7 0-14 16,8 0-63-16,15 19-21 0,11 3-65 15,10-5-110-15,5-6-106 16</inkml:trace>
  <inkml:trace contextRef="#ctx0" brushRef="#br0" timeOffset="923">9187 910 474 0,'0'0'195'0,"0"0"2"16,0 0-73-16,-282-121 11 16,219 102-24-16,5 2-45 15,7 9 8-15,-2 3-34 16,2 5-15-16,-3 0 5 15,8 0-26-15,-7 11-1 0,2 22-3 16,-2 14 5-16,-6 13-5 16,13 14 0-16,10 14 2 15,14 12-11-15,22 1 15 16,0 1-6-16,44-9 0 16,38-7-1-16,32-12-4 15,17-11 5-15,17-14 0 16,7-15 2-16,-11-18-1 15,-16-11-1-15,-7-5 8 16,-16 0-6-16,-11-32 35 16,-4-12 16-16,-12-14-4 15,-10-11 12-15,-15-19-37 0,-17-14 3 16,-31-11 1-16,-5-2-26 16,-17 8 22-16,-60 21-24 15,-28 20 0-15,-16 20-4 16,-10 17 3-16,0 16 1 15,7 11-3-15,8 2 0 16,16 0-10-16,13 27 4 16,19 15-62-16,15 9-9 15,26 16-68-15,22 12-103 16,5 12-180-16</inkml:trace>
  <inkml:trace contextRef="#ctx0" brushRef="#br0" timeOffset="3449">8561 1736 641 0,'0'0'310'0,"0"0"-134"16,0 0-5-16,0 0-44 0,0 0-45 15,0 0-5-15,0-59-54 16,0 59-13-16,-32 28-2 16,-36 31-2-16,-21 23 18 15,-6 17-9-15,-14 11-2 16,0 2 26-16,-3 0-29 16,3-6 4-16,9-16 4 15,13-7-13-15,19-17 2 16,20-17-7-16,16-13 4 15,18-11-3-15,1-15-1 16,9-4 0-16,4-6 0 16,0 0 11-16,0 0-11 0,0 0 0 15,0 0-5 1,-10 0-10-16,-12 0-57 0,-2 0-63 16,-3 0-113-16,0 0-243 15</inkml:trace>
  <inkml:trace contextRef="#ctx0" brushRef="#br0" timeOffset="3975">7321 2808 436 0,'0'0'455'0,"0"0"-260"15,0 0-37-15,0 0-12 0,0 0-43 16,0 0-57-16,-94-113-6 16,67 110-19-16,0 3-16 15,-4 0-1-15,-6 0-4 16,6 0 0-16,2 17 0 16,7 5 5-16,12 8-6 15,10-2 1-15,0 5-14 16,5 2 12-16,51 1-20 15,12-1 10-15,12-1 11 16,-7-7-17-16,-20-2 17 16,-12-5-4-16,-9-4 5 15,-18-3-8-15,-14-2 7 16,0 4-4-16,0-5 2 0,-19 4-15 16,-49-3 18-16,-12-2 0 15,-8-4 1-15,8-3-5 16,13-2 8-16,16 0-4 15,19 0 2-15,15 0 7 16,12-11-3-16,5-10-6 16,0-10 2-16,37-8-7 15,31-7 5-15,21-1 0 16,6 3-1-16,-17 8-1 16,-15 12-17-16,-17 7-38 15,-20 12-60-15,-4 0-68 0,-2 5-86 16,6 0-149-16</inkml:trace>
  <inkml:trace contextRef="#ctx0" brushRef="#br0" timeOffset="4439">7409 2585 589 0,'-68'-39'174'16,"-5"7"-17"-16,0 1 23 15,10 4-41-15,12 11-15 16,3 4-47-16,21 4-24 16,-10 8 7-16,1 0-45 0,-10 5-9 15,-22 34-6-15,-10 19 3 16,-16 14-3-16,9 15 0 16,12 10 3-16,32 2-13 15,29-3 12-15,12 0-2 16,17-8 0-16,65-6 1 15,35-8-11-15,18-11 9 16,16-15-9-16,11-18 9 16,1-19-6-16,4-11 7 15,1-6 3-15,-1-32 4 16,-4-17 10-16,-13-11 11 16,-29-6 12-16,-31-4 19 0,-39-13-25 15,-41-7 2-15,-10-8-5 16,-20-6-29-16,-57 6 12 15,-35 15-14-15,-19 12 5 16,-14 14-12-16,-1 17 7 16,20 15-9-16,36 18 1 15,39 4-55-15,46 9-2 16,5 17-69-16,68 21-123 16,73 4-121-16</inkml:trace>
  <inkml:trace contextRef="#ctx0" brushRef="#br0" timeOffset="4914">9230 1909 136 0,'0'0'583'15,"0"0"-390"-15,0 0-12 16,0 0-30-16,0 0-4 0,0 0-64 16,-68-69-15-1,68 69 5-15,0 0-47 16,0 0 10-16,0 0-27 0,0 0 2 15,47 33-5-15,20 19 0 16,28 17 4-16,24 7 31 16,7 4-41-16,5 6 27 15,5-4-19-15,-10-2-5 16,-7-6 11-16,-3-5-14 16,-16-14 0-16,-18-6 4 15,-14-13 4-15,-14-8-8 16,-13-9 0-16,-14-5 3 15,-13-8-5-15,-7-4 2 16,-7-2-5-16,0 0-5 16,0 0-77-16,-31 0-21 0,-8 11-196 15,10 17-383-15</inkml:trace>
  <inkml:trace contextRef="#ctx0" brushRef="#br0" timeOffset="5306">10824 3171 715 0,'0'0'333'16,"0"0"-167"-16,0 0-23 15,0 0-29-15,0 0-57 16,0 0-54-16,177-72 13 0,-123 72-16 15,-8 0 0-15,-10 14-2 16,-4 6 1 0,-20 10 1-16,-12 8-4 0,-22 4-6 15,-51 1-3-15,-12-1 6 16,13-9-9-16,25-11 10 16,21-9 11-16,21-5-5 15,5-8 0-15,0 0 3 16,0 0-5-16,5 0 2 15,36 0 0-15,17 0 14 16,27 0-12-16,7 0 4 0,8-8-6 16,-1-3-2-1,-4 2-13-15,-22 5-119 0,-15 1-114 16,-22 0-172-16</inkml:trace>
  <inkml:trace contextRef="#ctx0" brushRef="#br0" timeOffset="5753">11045 2739 739 0,'0'0'206'0,"0"0"-11"15,-320-77-23-15,247 70-29 16,5 7-77-16,10 0-37 0,-5 13-8 15,-5 33-15-15,0 23-6 16,12 19 0-16,12 16 14 16,25 10-16-16,19 4 2 15,0 8 0-15,46 4-4 16,49-11 10-16,41-14-6 16,36-25 0-16,17-28 0 15,15-19-8-15,-10-24 8 16,-17-9 0-16,-10-14 0 15,-9-36 8-15,-17-13 11 16,-22-19 27-16,-15-22-1 16,-24-20 12-16,-24-8-34 0,-25-3-9 15,-31 14 12-15,0 13-23 16,-87 21 6-16,-61 12-9 16,-51 18 10-16,-46 21-23 15,-22 18 7-15,22 18-24 16,41 0-15-16,52 32-66 15,59 17-49-15,30 9-156 16,27 7-308-16</inkml:trace>
  <inkml:trace contextRef="#ctx0" brushRef="#br0" timeOffset="6444">7028 3413 704 0,'0'0'276'16,"0"0"-82"-16,0 0-13 15,0 0-43-15,0 0-75 0,0 0-25 16,9-28-38-16,-40 78 20 15,-42 18-3-15,-22 23 11 16,-9 6-9-16,-20 5 19 16,-11 5-30-16,-13 8 21 15,-8 9-9-15,8-6-18 16,17-8 22-16,27-21-22 16,26-22 0-16,25-14 4 15,17-20 2-15,16-14-8 16,8-8 0-16,7-8 4 15,5 0-5-15,-5-3 1 16,5 0 0-16,0 0-1 16,-4 0-1-16,-1 0-10 0,-3 0-25 15,4 0-44-15,-1 2 0 16,0 4-112-16,0 5-170 16,-12 3-258-16</inkml:trace>
  <inkml:trace contextRef="#ctx0" brushRef="#br0" timeOffset="6977">4869 4837 645 0,'0'0'273'0,"0"0"-127"16,0 0-11-16,0 0-19 15,0 0-61-15,0 0-18 16,14-44-35-16,18 44 11 16,9 0-13-16,3 0 1 15,2 0 3-15,-10 8-4 16,-9 9-9-16,-18 0 8 16,-9 4-14-16,0 2 13 15,0-5-1-15,-14 2-2 16,-18-7-3-16,1-4 1 15,-1-3 7-15,6-4 10 16,11-2-6-16,3 0-3 16,12 0-1-16,0 0 12 0,0 0-4 15,0 0-8-15,0 0 0 16,0 0-8-16,17 0 7 16,24 0 1-16,13 0 0 15,-4 0 9-15,-1 3-13 16,-3 8 4-16,0 6 0 15,-14-1-9-15,-6 3 9 16,-16 1-1-16,-10-1 1 16,0 3-5-16,-19-3 3 15,-40 0 2-15,-18 0 0 16,-8-5-2-16,-2-5-6 16,7-7-44-16,16-2-47 15,18 0-20-15,25 0-23 0,16-21-103 16,5-18-301-16</inkml:trace>
  <inkml:trace contextRef="#ctx0" brushRef="#br0" timeOffset="7418">5014 4549 6 0,'0'0'731'16,"0"0"-594"-16,0 0 30 15,0 0-23-15,0 0-27 16,-276-39-46-16,222 52-50 16,-2 24 14-16,-2 12-24 0,0 14-11 15,12 14 23-15,14 9-22 16,15 9 8-16,17 5-7 16,0-4 9-16,44-8-11 15,34-17 0-15,21-17 0 16,5-17-11-16,6-20 16 15,6-17-5-15,8 0 8 16,7-19-5-16,0-23 10 16,0-10 1-16,-10-8 13 15,-26-4 33-15,-27-7-40 16,-22-6 11-16,-32-5-2 16,-14-4-14-16,-19 1 15 15,-71 2-21-15,-36 12-8 16,-15 11-1-16,-9 10 0 0,7 20-3 15,24 8-2-15,24 16 4 16,18 6-4-16,23 0-15 16,23 3-61-16,31 22-20 15,26 5-130-15,79-8-133 16</inkml:trace>
  <inkml:trace contextRef="#ctx0" brushRef="#br0" timeOffset="7906">7775 3638 602 0,'0'0'244'0,"0"0"-84"16,0 0 8-16,0 0-13 0,0 0-70 15,0 0-12-15,-104-35-29 16,104 35-22-16,4 0-10 16,40 38 3-16,17 17-5 15,2 16 38-15,12 4-41 16,-2 7 37-16,0 6-25 16,-1 0-15-16,-4-2 19 15,5-10-18-15,-5-15-1 16,-10-12-4-16,-4-13 10 15,-13-14-15-15,-15-8 5 0,-16-8-8 16,-10 2 0 0,0 5-84-16,-17 10-103 15,-43 9-195-15</inkml:trace>
  <inkml:trace contextRef="#ctx0" brushRef="#br0" timeOffset="8385">8512 4895 859 0,'0'0'232'0,"0"0"-78"15,0 0-2-15,0 0-15 0,0 0-79 16,0 0-8-1,0-49-23-15,0 46-9 0,0 0 4 16,0 3-19-16,-5 0-2 16,5 0-1-16,0 0-6 15,0 0 6-15,0 11-6 16,0 10 6-16,0 4 6 16,0 1-6-16,32-4 0 15,4 3 0-15,6-1 12 16,6 1-18-16,-7-4 6 15,1-1 0-15,1 0-1 16,-18-4 6-16,-4 0-5 0,-11-2 0 16,-5-3 7-1,-5-5-14-15,0 2 7 0,0-3-1 16,0 4-6-16,-36-1 7 16,-20-3 0-16,-7-5 0 15,0 0-11-15,4 0-7 16,8 0-46-16,15 0-39 15,5-16-7-15,18-11-106 16,13-9-99-16,0-8-371 16</inkml:trace>
  <inkml:trace contextRef="#ctx0" brushRef="#br0" timeOffset="8463">8512 4895 503 0</inkml:trace>
  <inkml:trace contextRef="#ctx0" brushRef="#br0" timeOffset="8544">8512 4895 503 0,'-9'-129'295'0,"23"118"-151"0,13 2-22 0,9-2-53 0,18 6-13 16,18 0-42-16,1 2-9 16,0 3-10-16,-15 0-37 15,-17 0-156-15,-24 19-162 16</inkml:trace>
  <inkml:trace contextRef="#ctx0" brushRef="#br0" timeOffset="9008">8964 4664 689 0,'0'0'186'15,"0"0"-31"-15,0 0 1 16,-262-141-19-16,189 120-26 16,5 5-60-16,0 11 15 15,0 5-32-15,-7 0-33 16,-3 7 14-16,1 28-10 15,-4 15-5-15,9 12 2 16,4 11 5-16,17 10-7 16,19 5 0-16,27 3 1 15,5-1-7-15,42 1 6 16,52-3 0-16,30-12-2 16,12-12 2-16,7-17-2 15,-2-17 2-15,-15-19-8 16,-7-11 1-16,-3 0 10 0,-2-38-3 15,-10-17 15-15,-9-14-12 16,-17-14 35-16,-25-8-4 16,-26-10-17-16,-27 1 13 15,0 10-27-15,-58 2 7 16,-59 11-1-16,-28 8-4 16,-23 9-6-16,-4 16 1 15,14 11-12-15,35 14 9 16,23 11-37-16,37 8-24 15,27 0-45-15,23 14-129 16,13 18-44-16,0 6-248 0</inkml:trace>
  <inkml:trace contextRef="#ctx0" brushRef="#br0" timeOffset="9638">11421 3947 168 0,'0'0'609'0,"0"0"-400"15,0 0-26 1,0 0 3-16,0 0-79 0,0 0-48 16,10-23 2-16,-10 31-58 15,-37 31 6-15,-31 16 39 16,-9 14-33-16,-3 5 15 15,-3 9-10-15,-2 5-14 16,13-6 24-16,8-2-28 16,14-17-1-16,23-13 4 15,12-14 4-15,8-12-12 16,7-13 3-16,0-3 0 16,0-5-3-16,0-3 3 0,0 0 0 15,0 0-4-15,0 0 7 16,0 0-7-16,0 0-14 15,0 0-47-15,-10 3-19 16,-16 13-161-16,-16 6-240 16</inkml:trace>
  <inkml:trace contextRef="#ctx0" brushRef="#br0" timeOffset="10217">10412 5092 740 0,'0'0'219'15,"0"0"-62"-15,0 0 25 0,0 0-63 16,0 0-35-16,0 0-62 16,73-56-6-16,-27 33 14 15,2 2-28-15,-11 4 23 16,-16 8-7-16,-11 7-5 15,-5-1 14-15,0 3-20 16,-5 0-5-16,5 0 7 16,-5 0-8-16,0 0-1 15,5 0 0-15,7 5-4 16,7 21-10-16,-7 1 19 16,-2 3-5-16,-5 3 2 15,-5 3 4-15,5 2-5 0,-1-2-1 16,-4-3 0-1,0-5 4-15,0-12-4 0,0-5 0 16,0-6-3-16,0-5 10 16,0 0-9-16,0 0 2 15,0 0-3-15,-24 0 3 16,-24 0 6-16,-3 0-1 16,7 0-2-16,20 0 2 15,7 0-5-15,12 0 0 16,0 0 2-16,5 0-4 15,0 0 2-15,0 0 0 16,0 0-4-16,41 0-2 16,27 0 6-16,27 0 0 15,9-5 3-15,5-14-3 16,3-3 0-16,-25 0-13 0,-24 3-13 16,-26 2-58-16,-37 6-69 15,0 3-179-15,0-6-376 16</inkml:trace>
  <inkml:trace contextRef="#ctx0" brushRef="#br0" timeOffset="10666">10788 4738 585 0,'0'0'322'0,"0"0"-185"0,0 0 45 15,0 0-31-15,0 0-71 16,-318-60-23-16,255 60-23 16,-5 30-15-16,5 11 11 15,10 17-17-15,11 7-4 16,11 13 11-16,21 5-14 16,10 2 2-16,0 1-3 15,0-5-3-15,20-3 7 16,38-12-9-16,19-12 0 15,23-13-2-15,21-10 4 16,10-14-2-16,10-14 0 16,21-3 3-16,1-17 1 15,-8-25-1-15,-12-7 15 0,-24 0 30 16,-24-9-31-16,-22-2 19 16,-25-11-4-16,-29-10-12 15,-19-7 7-15,0-2-23 16,-72 10-2-16,-37 10-2 15,-39 19 4-15,-25 12-9 16,-13 15-5-16,1 12-59 16,27 12 5-16,40 0-57 15,28 12-155-15,34 4-277 16</inkml:trace>
  <inkml:trace contextRef="#ctx0" brushRef="#br1" timeOffset="70044">10077 512 736 0,'0'0'233'16,"0"0"-58"-16,0 0-8 15,0 0-40-15,0 0-44 16,0 0-16-16,-104-50-33 15,104 45 3-15,0-1-26 16,0 2-2-16,26-1 0 0,4 5-7 16,13 0 1-1,-6 0-3-15,-6 0 4 0,-4 9-11 16,-8 10 7-16,-9 6 0 16,-10 8-3-16,0 3-5 15,-15-1 7-15,-31 1 1 16,-2-5 0-16,2-4 0 15,9-8 1-15,11-3-1 16,9-7 6-16,12-6-3 16,5-3-3-16,0 0 0 15,0 0 6-15,0 0-1 16,0 0-3-16,0 0 2 16,0 0 1-16,0 0-5 15,22 0 0-15,19-3 2 16,22-8 2-16,10-3 0 0,-1 3-4 15,4 3-4 1,-16 2 3-16,-6 1-48 0,-8 0-20 16,-3 2-90-16,-11-3-90 15,-3 4-76-15,-12-2-383 16</inkml:trace>
  <inkml:trace contextRef="#ctx0" brushRef="#br1" timeOffset="70598">10667 407 495 0,'0'0'250'0,"0"0"-77"15,0 0-44-15,0 0-10 16,0 0-54-16,0 0-27 15,-25-53-5-15,40 48-28 16,16-1 6-16,6 6-8 16,11 0 4-16,-6 0-13 15,-6 0 6-15,5 9-2 16,-14 5 1-16,-13-1-8 16,-14 4 1-16,0 2-6 15,0 0 8-15,-36 4 6 16,-15-4 7-16,-12-2-2 0,14-4-3 15,8-7-2-15,22-4 7 16,12-2-7-16,7 0 0 16,0 0 10-16,0 0 4 15,0 0-10-15,17 0 3 16,19 0-1-16,10 0 8 16,17 0-7-16,-5 0-7 15,5 0 1-15,-12 0-1 16,-7 3 0-16,-8 11-3 15,-9-1-3-15,-8 1-2 16,-9 3 5-16,-10-4-16 0,0 4 19 16,0-5-11-16,-51-2 11 15,-22 1-7-15,-7-7 7 16,-7-3-24-16,14-1-48 16,5 0-35-16,25 0-12 15,23 0-48-15,20 0-24 16,0-11-370-16</inkml:trace>
  <inkml:trace contextRef="#ctx0" brushRef="#br1" timeOffset="71146">10892 55 635 0,'0'0'190'0,"0"0"-53"16,-293-50-23-16,188 45-1 15,6 5-56-15,-1 0-5 16,8 0-8-16,2 28-22 16,18 7 9-16,4 9-15 15,9 6-12-15,-4 10 8 16,0 11-9-16,12 4 3 15,8 4-3-15,18 4 3 16,25-3-4-16,0 1-2 16,0-10 2-16,51-7 1 0,17-8-1 15,17-11 0 1,15-10-1-16,31-15 1 0,14-12-1 16,32-8 5-16,8 0 5 15,-3-23 36-15,7-15 8 16,-17-4-10-16,-21-7-4 15,-20-5-12-15,-20-8 13 16,-24-6-15-16,-23-4-4 16,-28 1 10-16,-31 3-23 15,-5-2 18-15,-24 7-12 16,-71 1-10-16,-41 3-1 16,-48 10-5-16,-15 7 0 15,-10 12-6-15,15 8 10 0,44 12-8 16,24 10 3-1,36 0-26-15,29 5-22 0,8 31-48 16,16 15-47-16,16 8-111 16,6 2-237-16</inkml:trace>
  <inkml:trace contextRef="#ctx0" brushRef="#br1" timeOffset="87208">31 531 546 0,'0'0'271'0,"0"0"-136"0,0 0-25 16,0 0-59-16,0 0-17 15,0 0-19-15,0 0-9 16,219-47 4-16,-193 47-4 16,-11 5-6-16,-3 23 12 15,-12 11 16-15,0 7 8 16,-17 9-11-16,-29 5-17 16,-17-1 14-16,5-8-20 15,2-11 3-15,19-16-5 16,16-10 10-16,16-12-10 15,5 1 0-15,0-3 0 16,0 0 6-16,0 0-2 16,19 0-4-16,39-16 21 0,15-6-20 15,12 0 11-15,-2-1-12 16,6 8-6-16,-11-2-39 16,-10 1-153-16,-15 4-183 15,-16 2-337-15</inkml:trace>
  <inkml:trace contextRef="#ctx0" brushRef="#br1" timeOffset="87709">706 459 501 0,'0'0'202'0,"0"0"-67"0,0 0-11 16,0 0-54-16,0 0-40 15,0 0-9-15,26-52-18 16,25 52 1-16,8 0 2 16,-1 0-6-16,-7 5 7 15,-10 5-7-15,-14 10-2 16,-10 3 1-16,-17 1-14 16,0 4 15-16,-12-1 1 15,-39 4 2-15,-8-9 9 16,13-6-12-16,15-5 2 15,9-5 1-15,22-6 0 16,0 0-3-16,0 0 2 0,0 0 1 16,27 0-3-1,19 0 11-15,7 0-3 0,-2 0 5 16,2 0-11-16,-7 0-2 16,-2 0 0-16,-3 0 4 15,-4 12-4-15,-11 0 0 16,-11 2 0-16,-5 4-5 15,-10-6 10-15,0 5-5 16,-25-4 18-16,-33 1-8 16,-15-3 10-16,-7-2-20 15,12-7 2-15,13 1 4 16,18-3-6-16,20 0-6 0,12 0-31 16,5 0-89-1,0 0-122-15,37-22-264 0</inkml:trace>
  <inkml:trace contextRef="#ctx0" brushRef="#br1" timeOffset="87924">1239 611 191 0,'0'0'511'15,"0"0"-347"-15,0 0-33 16,0 0-2-16,0 0-88 15,0 0-32-15,151-44 9 16,-88 33-17-16,0 5 4 16,-5 0-5-16,-7 4-2 0,-2 2-19 15,-18 0-248-15,-16 0-180 16</inkml:trace>
  <inkml:trace contextRef="#ctx0" brushRef="#br1" timeOffset="88206">1720 429 269 0,'0'0'339'15,"0"0"-180"-15,0 0-19 16,0 0-19-16,0 0-47 16,0 0-2-16,0-71 0 0,0 71-18 15,0 0-11 1,0 0-31-16,0 0-2 0,0 10 0 15,9 15-6-15,13 4 27 16,-7 6-14-16,2 3-14 16,-7-2 14-16,2 0-13 15,2-4-1-15,-4 1-3 16,7-3-2-16,-3-2-82 16,-1-6-117-16,-4-11-98 15,1-8-194-15</inkml:trace>
  <inkml:trace contextRef="#ctx0" brushRef="#br1" timeOffset="88574">2096 528 479 0,'0'0'203'0,"0"0"-45"0,0 0-31 16,0 0-30-16,0 0-3 15,0 0-42-15,0-55 4 16,0 55-10-16,0 0-45 15,0 0-2-15,0 20-10 16,0 4 11-16,41-2 2 16,3-3 4-16,11-4-6 15,4-11 0-15,-1-4 4 16,0 0 2-16,-12 0-2 0,-9-8-2 16,-16-9 12-1,-16-4-13-15,-5-1 16 0,0-9 34 16,0 4-6-16,-31-3 10 15,-27 2-15-15,-20 6-21 16,-12 5-1-16,-9 10-18 16,-1 7 0-16,6 0-1 15,21 0 0-15,10 16 0 16,17 8-40-16,9 10-168 16,1 4-95-16,4 6-417 15</inkml:trace>
  <inkml:trace contextRef="#ctx0" brushRef="#br1" timeOffset="88868">417 1125 699 0,'0'0'189'0,"0"0"-48"16,0 0-51-16,0 0-28 16,294-97 12-16,-137 62-22 15,35-9-11-15,19-3-21 16,7-3-14-16,3 1 5 16,-22 8-6-16,-49 11-3 0,-45 13-2 15,-47 12-2-15,-44 5-21 16,-14 0-76-16,-24 13-150 15,-70 17-21-15</inkml:trace>
  <inkml:trace contextRef="#ctx0" brushRef="#br1" timeOffset="89094">757 1210 551 0,'0'0'201'0,"0"0"-51"16,0 0-21-16,0 0-59 15,0 0-5-15,0 0-3 16,361-94 15-16,-203 59 5 16,9-10-57-16,10 7 17 15,0-3-24-15,-9 6-14 0,-15 7 7 16,-35 3-9-16,-28 14-4 16,-49 8-7-16,-24 3-194 15,-17 0-209-15,0 0-423 16</inkml:trace>
  <inkml:trace contextRef="#ctx0" brushRef="#br1" timeOffset="89402">2887 588 708 0,'0'0'129'15,"0"0"4"-15,0 0-14 16,0 0-21-16,0 0-29 16,0 0-52-16,-44-15 11 15,44 11-28-15,39-1 4 16,12-1 10-16,17-2-6 15,4-3-6-15,8 3 2 16,-7-1-4-16,-10 7-172 16,-17 2-144-16,-24 0-172 0</inkml:trace>
  <inkml:trace contextRef="#ctx0" brushRef="#br1" timeOffset="89586">3069 659 365 0,'0'0'277'0,"0"0"-169"0,0 0 31 15,0 0-93-15,0 0-17 16,0 0-10-16,262-35-15 16,-173 24 1-16,-11 3-5 0,-15 2-67 15,-27 4-331 1</inkml:trace>
  <inkml:trace contextRef="#ctx0" brushRef="#br1" timeOffset="89869">3755 465 580 0,'0'0'272'16,"0"0"-95"-16,0 0-2 15,0 0-45-15,0 0-35 16,0 0-43-16,-27-43-23 0,27 43 1 16,0 0-30-1,0 0 0-15,0 18-2 0,0 7 8 16,10-1-3-16,17 1-3 16,-1 0 4-16,-6 0-3 15,2 2-1-15,-13-5-46 16,-4 0-135-16,-5 0-154 15,0-8-399-15</inkml:trace>
  <inkml:trace contextRef="#ctx0" brushRef="#br1" timeOffset="90350">3947 421 395 0,'0'0'211'0,"0"0"-93"16,0 0-6-16,0 0-31 16,0 0-56-16,0 0-4 15,99-38-20-15,-62 38 7 16,-11 2-8-16,1 15-2 16,-5 3-1-16,-17 5-4 15,-5 1 3-15,0-2-5 16,0 1 9-16,-32-3 16 15,-9-2-10-15,-3-7 0 16,13-2 15-16,16-8 3 16,15-3-1-16,0 0 16 0,0 0-30 15,0 0 15-15,0 0-23 16,15 0 2-16,16 0 23 16,13 6-11-16,-3-1-6 15,5 0-3-15,-5 5 1 16,-2 0-7-16,-2 6 1 15,-13 3-1-15,-2 1 0 16,-8-1-2-16,-14 1-10 16,0-4 12-16,-9-2 1 15,-50-3 20-15,-18-6 2 16,-13-2-23-16,-7-3 17 16,12 0-15-16,12 0 1 0,15-3-6 15,31-13-11-15,27-7-129 16,0-7-226-16</inkml:trace>
  <inkml:trace contextRef="#ctx0" brushRef="#br1" timeOffset="94692">13386 2406 707 0,'0'0'140'15,"0"0"-40"-15,0 0-26 16,0 0 0-16,-323-68-16 16,197 56-4-16,-5 1-17 15,-10 3 1-15,6 0-18 16,-6 0 25-16,-17 2-30 16,-19 6-3-16,-27 0 3 15,-26 0-12-15,-5 3-1 16,4 15-2-16,10-3 3 15,35-2-1-15,38-1-2 16,29-1 0-16,34 0-6 0,12 0 12 16,-5 2-8-1,6 9 2-15,-18 7 0 0,17 0 1 16,5-2-1-16,27 1 0 16,9-3-7-16,11-3 7 15,-1 3 0-15,2 0 0 16,-2 0 4-16,-4 2-3 15,6 6-1-15,-1 6-1 16,6 2-2-16,8 3-2 16,7 2 3-16,0 1 2 15,0 0 0-15,12-3 5 16,19 0-2-16,-4 0 6 0,-8-3 9 16,3 4-17-1,-2-3 17-15,-8 3-11 0,-2-1-5 16,-1 8 17-16,-4 3-11 15,-5 6 2-15,7 2 8 16,-2 3-9-16,5 2-2 16,7-5 1-16,7 4-4 15,8-4 8-15,4 4-12 16,13 9 0-16,2 8 1 16,-8 8 4-16,3 5-5 15,-14 2 6-15,-18-6-4 16,3-2 6-16,-17 0-6 15,0-4-2-15,0-4 10 16,0-3-8-16,0-6-1 16,0-3-1-16,0 4 0 0,0-1 8 15,10 3-8-15,-5 3 0 16,7 3 0-16,-7 2 7 16,5 3-5-16,7-3-2 15,2 0 2-15,3-3 10 16,5-7-11-16,-8-4 0 15,13-7 0-15,-11-4 2 16,-6-10 0-16,2-12-3 16,-7-5 1-16,-6-11 0 15,-4-3-1-15,0-7 0 16,0-4-2-16,0 0 4 16,0-5-2-16,0-3 1 0,0 0 5 15,0 0-4 1,0 0-2-16,5 0 0 0,0 0 0 15,2 0-5-15,3 0 0 16,17 0-2-16,14 0 5 16,32-8 2-16,17-9 1 15,19-5-1-15,17-3 5 16,5 3-5-16,10-2 0 16,4 1-1-16,8 1 2 15,2 3 0-15,8 4-1 16,-6-3-1-16,1 1-1 15,-12 4 1-15,-1-1-1 16,-2 1 2-16,-7 2-6 16,-12 0 6-16,-3 2-6 15,-16-2 1-15,-1 2 4 0,-5-1-4 16,1-5 3-16,-1 2 2 16,-9-3 1-16,-3-4 0 15,-7-1 1-15,-7-1-1 16,-10-6 0-16,-7-7-1 15,-7-1 0-15,2-11 6 16,-3-8-5-16,-7-6 0 16,5-7 2-16,-7-1-3 15,-15 0 3-15,3-5 0 16,-5-9-3-16,-12-8 0 16,4-3 1-16,-14-13-1 15,0-6 1-15,0 2-1 0,0-8 0 16,0 0-1-16,0-1 1 15,-14-2 0-15,-1 8 2 16,3 3 0-16,7 4 0 16,0 8-2-16,5-1 3 15,-5 10-1-15,1 12-2 16,-9 10 2-16,-11 11 3 16,-19 4 4-16,-8-2-6 15,-22 6-3-15,-12-6 2 16,-15-2 3-16,-14-2-5 15,-2-7 1-15,-3 1 3 16,8-1-7-16,18 5 4 16,13 7-1-16,17 6 0 0,17 13 5 15,10 5-10-15,9 15 1 16,-5 15-104-16,-14 0-155 16,-17 0-303-16</inkml:trace>
  <inkml:trace contextRef="#ctx0" brushRef="#br1" timeOffset="95207">13570 1383 76 0,'0'0'768'0,"0"0"-605"16,0 0-49-16,0 0 12 15,0 0-38-15,0 0-56 16,0-25-9-16,0 58-18 16,0 12-4-16,0 7 12 15,0 3-8-15,0 5 3 16,0 3-8-16,0 1-4 0,0 1-62 16,0-6-199-1,0-4-260-15</inkml:trace>
  <inkml:trace contextRef="#ctx0" brushRef="#br1" timeOffset="95736">13905 1504 559 0,'0'0'219'0,"0"0"-76"15,0 0-61-15,0 0-20 16,-17-153-22-16,29 138-13 16,13 10-17-16,6 2-4 0,1 3-4 15,-1 0-2-15,1 6 0 16,-6 21-6-16,1 3 6 16,-8 0 0-16,-6 4-6 15,-9-1 4-15,-4-5-1 16,0 2 0-16,0-9 3 15,-9 2-9-15,-18-4 9 16,0-6 0-16,13-5 8 16,2-2-8-16,7-3 0 15,5-3 9-15,0 0-7 16,0 0 25-16,0 0-25 16,22-3 6-16,19-5 8 15,0 6-9-15,8 2-7 0,-13 0 0 16,5 0 2-16,-9 21-9 15,-1 9 9-15,-11 3-2 16,-13-3 0-16,-7 1-3 16,0-3 3-16,0-4 1 15,-31 1 1-15,-23-6 21 16,-14 0-14-16,5-4 2 16,0-7-5-16,17-3-6 15,14 1 7-15,11-4-7 16,11 6-42-16,10 3-177 15,0 0-237-15</inkml:trace>
  <inkml:trace contextRef="#ctx0" brushRef="#br1" timeOffset="95970">13565 2155 516 0,'0'0'267'0,"0"0"-86"16,0 0 0-16,0 0-68 16,0 0-81-16,0 0-12 15,360-54 11-15,-176 27-26 16,-2-1-5-16,-20 9 7 16,-35 7-7-16,-50 10-62 15,-33 2-164-15,-44 0-112 0,0 11-182 16</inkml:trace>
  <inkml:trace contextRef="#ctx0" brushRef="#br1" timeOffset="96120">13932 2306 186 0,'0'0'448'0,"0"0"-342"16,0 0 87-16,0 0-69 15,366-43-36-15,-211 13-28 16,18 3-51-16,11 5-9 15,-38 8-2-15,-37 11-397 16</inkml:trace>
  <inkml:trace contextRef="#ctx0" brushRef="#br1" timeOffset="105768">5249 4199 524 0,'0'0'145'0,"0"0"15"16,0 0-37-16,0 0-4 15,0 0-38-15,0 0-20 16,0 0-7-16,-89-77-21 15,28 67 11-15,-7 1-10 16,-12 6-12-16,-2-2 10 16,-13 5-24-16,-4 0 1 15,-1 0-2-15,-4 0-2 16,14 0 1-16,8 5-6 16,18 7 5-16,6 0-7 0,7 3 2 15,3 4 0-15,2 0-2 16,4 1 10-16,11 5-12 15,-1 2 4-15,6 9-2 16,4 7-7-16,2 10 11 16,-6 5-2-16,9 10 0 15,-3 4 1-15,3 2-1 16,8-2 0-16,-6-1 1 16,8-5-4-16,-3 0 3 15,-4-5 0-15,1 2 1 16,-1 3 3-16,-8-3-4 15,3 2 0-15,-3 2 1 0,7-6-3 16,-7-1 3 0,13-5-1-16,-3-3 0 0,7-2 5 15,5-7-5-15,0-6 0 16,0-4 1-16,0-8-8 16,17-1 7-16,14-2 0 15,6 0 0-15,14 0 4 16,-3 0-4-16,13-3 0 15,7-2 0-15,17-6 2 16,14 0-2-16,22-6 0 16,8-5 3-16,14 0 2 15,-2 0-4-15,-5 0 0 16,-18 0-1-16,-1 0 3 16,-18 0-3-16,-16 0 1 15,-3 0-2-15,-7 0 0 0,-5 0 0 16,0-5 0-16,4-9 0 15,-4-2-3-15,5-6 4 16,0-3 0-16,2-5 0 16,-7 2 4-16,0 1-4 15,-17-4 0-15,2-1 3 16,-7-4-2-16,-5-3 0 16,3-5 0-16,-7-6 9 15,-6-1-8-15,1-2 15 16,-1-9-3-16,1-2-8 15,-3-5 9-15,2-8-11 16,-9 3-2-16,-12-3 3 0,-10 0 1 16,0-4-4-16,-20-4-2 15,-47 1 1-15,-18-5 5 16,-10 8-6-16,8 12 0 16,-3 5-4-16,12 14 8 15,6 12-4-15,-4 8 0 16,4 13-9-16,-16 9 8 15,-33 8-28-15,-32 0-74 16,-2 27-100-16,-3 6-132 16,27-8-270-16</inkml:trace>
  <inkml:trace contextRef="#ctx0" brushRef="#br1" timeOffset="106458">3294 3877 459 0,'0'0'303'16,"0"0"-120"-16,0 0-15 15,0 0-9-15,0 0-46 16,0 0-26-16,-10-127-30 16,-2 117-19-16,7 4 12 15,5 5-26-15,0 1 4 16,0 0-21-16,0 0-1 0,0 0-11 16,0 0 5-1,-4 0-7-15,4 0 7 0,0 13-13 16,0 0 13-16,0 10-3 15,0-4 14-15,0 2-8 16,0 1-3-16,4 4 0 16,28 1-8-16,14 0 14 15,3-2-6-15,2 0 0 16,2-6 4-16,-7 0-1 16,-2-2-3-16,-20-9 1 15,-2 3-4-15,-12-6 3 16,-6 1 0-16,4-3 0 15,-8 2 1-15,0-2-2 0,0 3 1 16,0 5 0-16,-27-1-6 16,-14 5 14-16,-8-5-8 15,-2-1 0-15,-7-4-4 16,-10 1-34-16,5-6-72 16,10 0-71-16,7 0-79 15,19 0-108-15</inkml:trace>
  <inkml:trace contextRef="#ctx0" brushRef="#br1" timeOffset="106627">3204 3801 228 0,'0'0'464'0,"0"0"-273"16,0 0-47-16,0 0-36 0,0 0-61 15,0 0-32 1,316-93 5-16,-212 87-20 0,-4 6 0 15,-28 0-49-15,-26 8-258 16</inkml:trace>
  <inkml:trace contextRef="#ctx0" brushRef="#br1" timeOffset="108114">9177 4290 673 0,'0'0'127'0,"0"0"14"16,0 0-29-16,0 0-27 15,0 0-7-15,0 0-50 16,-136-17-14-16,78 15 7 15,-15 2-11-15,-9 0 0 16,-13 0 3-16,-14 0-11 16,-8 0 4-16,13 0-4 15,10 8-1-15,21-6 6 16,15 2-6-16,11-3-1 16,11 3 3-16,9-1-2 0,1 5-1 15,6-3 0-15,-11 10 0 16,-13 1-4-16,8 3 4 15,-6 3 0 1,1 0-1-16,5 0 4 0,-1 2-2 16,11-1-1-16,-1 2 0 15,8 2-3-15,2 6 3 16,2 0 0-16,-2 3-2 16,12 5 7-16,-4 1-5 15,-4 4 0-15,4 3 2 16,-1 5 5-16,-2 0-7 15,2 7 11-15,5 5 8 16,-4-1-3-16,1 4 7 0,-1-3-3 16,4-5-10-16,5-1 13 15,0-5-20-15,0-2 7 16,0-2 2-16,0-3-12 16,0-5 10-16,0 1-9 15,0 0 0-15,0-8 4 16,0-6-5-16,22-5 0 15,-3-8 2-15,3-1 3 16,5-5-4-16,4 0-1 16,6 0 1-16,9-3 7 15,7 1-7-15,3-1 0 16,7-2 1-16,0-1 4 16,5 1-6-16,0-1 0 15,-5 0 2-15,10-5 0 0,-5 0-2 16,12 0 0-16,7 0-1 15,3 0 4-15,-1 0-2 16,-6-8 0-16,-10 0-1 16,-10-1 2-16,-5 1-2 15,-7-3 0-15,7-2 2 16,-4-4 1-16,-8 2-3 16,7-8 2-16,-2-2 1 15,2 3-3-15,-7-3 2 16,-4 6 0-16,-6-3-2 15,-4 2 5-15,-1 1-4 16,-4-2-1-16,-1-7 1 0,6 1-3 16,0-7 3-16,-8-1-1 15,-2-1 4-15,4 0-3 16,-11-2-1-16,-3-8 0 16,-2-2 3-16,-5-7-1 15,-5-3 0-15,0-5-1 16,0 0-1-16,0-4 1 15,-5 2 1-15,-12 1-2 16,-3 1 0-16,-11 5 3 16,-6 1-3-16,-11 5 0 15,-13 2-1-15,-2 3 0 16,5 4 1-16,5 7 0 16,16 5 6-16,13 7-10 0,2 1 8 15,-5 10-8 1,-9 5-13-16,-15 8-85 0,-24 0-148 15,-12 19-155-15</inkml:trace>
  <inkml:trace contextRef="#ctx0" brushRef="#br1" timeOffset="108773">7457 4095 4 0,'0'0'685'16,"0"0"-560"-16,0 0 8 15,0 0-22-15,0 0-11 0,0 0-28 16,-53-72-27-16,53 72-7 15,-5-2 6-15,5 2-20 16,0 0-10-16,0 0-8 16,0 0-3-16,0 0-6 15,0 0 2-15,0 0-5 16,0 0 3-16,-5 13-3 16,5 9 6-16,0-2 0 15,0 1 6-15,0 4-7 16,0 0 1-16,22-3-1 0,9-3 1 15,11 0 0 1,-1-2 2-16,0 0-2 0,-5-4 3 16,-9-2-2-16,-5-3-1 15,-17 4 0-15,0-4-5 16,-5-3 5-16,0 3 0 16,0 1 0-16,0-1 1 15,-15 1 1-15,-21 1 1 16,-13-1-2-16,-2-4-2 15,-12 0-34-15,5-2-51 16,0 0-43-16,17-3-56 16,19 0-80-16,12 0-308 15</inkml:trace>
  <inkml:trace contextRef="#ctx0" brushRef="#br1" timeOffset="108947">7372 4092 455 0,'0'0'147'16,"0"0"-33"-16,0 0-25 16,0 0-32-16,0 0-47 15,0 0 2-15,316-74-7 16,-249 71-5-16,-25 3-34 16,-20 0-180-16</inkml:trace>
  <inkml:trace contextRef="#ctx0" brushRef="#br1" timeOffset="114054">8697 2197 499 0,'0'0'130'0,"0"0"-52"16,0 0 48-16,0 0-26 15,0 0-21-15,0 0-6 16,0 0-22-16,0 0 17 0,-22 0-26 16,-19-8-41-1,-22 3 26-15,-10-1-23 0,-22 6 2 16,-14 0-5-16,-17 0 8 15,-5 0-5-15,-10 0-4 16,5 0 2-16,0 0-5 16,1 6 9-16,-1-1-6 15,0 3 0-15,0 1 11 16,0-1-7-16,-12 0-4 16,7-2 1-16,-4 2 8 15,9 0-6-15,10-2-2 16,9 2-1-16,8 0 10 0,15-3-11 15,11 3 1 1,10 1 0-16,6-3-6 0,3-1 12 16,1 2-6-1,0-6 0-15,-5 2 10 0,0 2-10 16,-14 1 0-16,-8 3 1 16,-9-1-7-16,-1 4 6 15,-4-5 0-15,5 4-2 16,4-3 11-16,5 3-12 15,13 0 3-15,-1-3 0 16,-2 4-4-16,-3-2 7 16,-6-2-3-16,-6 4 0 15,3-1 6-15,-8-1-6 16,-4 1 0-16,5-2 1 16,-1-1-7-16,5 0 10 0,11-2-4 15,1-1 0 1,-7 1 9-16,3 5-14 0,-12 2 5 15,-1 1 0-15,1 0-6 16,9 0 9-16,12-1-3 16,15-5 0-16,22-2 7 15,-3-3-11-15,13 5 4 16,-6 6 0-16,1 5-9 16,-5 9 6-16,-13 4 3 15,13 8 0-15,-5-2 1 16,10 6-6-16,-1 0 5 15,6-1 0-15,9 2-6 0,-5-1 6 16,13 5 0 0,-8-2 0-16,7 4 8 0,3 11-10 15,-2 4 2-15,-1 14 0 16,3 11-8-16,2 7 12 16,-7 9-4-16,3 9 0 15,-3 2 6-15,-3 9 2 16,15 2 1-16,-7 3-9 15,12-3 22-15,0-5-18 16,0-8 16-16,0-6-2 16,0-4-14-16,0 2 8 15,-19-3-12-15,-8-1 4 16,0 1-5-16,8-1 6 16,-8 6-5-16,10 6 0 15,3-1 4-15,9 0-4 0,5-4 0 16,0-12 3-16,0-12-8 15,0-1 9-15,0-7-4 16,0-1 0-16,0-4 2 16,0-6-2-16,0-4 0 15,0-6 0-15,0-6 0 16,10-5 0-16,7 0 0 16,2-4 1-16,8 0 3 15,-1-6-3-15,-1-4-1 16,1-3 2-16,6-2-8 15,-5-6 10-15,9-3-4 16,10 1 2-16,17-1 2 0,17-8-4 16,20 0 0-16,23-9 1 15,25 1 1-15,15-3 0 16,4 0 5-16,6 0-7 16,-18 0 1-16,-19 0 1 15,0 3 1-15,-1-1-3 16,13 2 2-16,29-4-1 15,18 0 2-15,18 0-3 16,-2-6 2-16,-14-7-1 16,-13 1-1-16,-22 1 2 15,-21 0 1-15,-22 3-2 16,-3-3 2-16,-2 0-3 16,8 3 3-16,23-6-7 0,23 3 7 15,11-3-3-15,13 3 0 16,-8 0 1-16,-28 0-1 15,-13 3 0-15,-29 3 0 16,-20-1-2-16,-16 0 2 16,2 6 0-16,7-2-2 15,18-4 3-15,30 2-1 16,18-8 0-16,5 0 3 16,-12-4-5-16,-15 2 2 15,-22 4 0-15,-20 1-1 16,-21 3 2-16,-12 1-1 15,-7 0 0-15,-13-1 3 0,5 1-4 16,8-4 1-16,11-1 0 16,4-1 1-16,3 2-1 15,-3 1 0-15,-11 0 0 16,-12 2 3-16,-9 1-3 16,-10 1 0-16,-8 2 0 15,-4 0 0-15,7 2 0 16,2-6 0-16,13 3 2 15,21-5 1-15,25-3-6 16,16-6 2-16,11 3 1 16,-1 1 3-16,-24-1-1 15,-17 6-2-15,-22 0 0 16,-14 5 5-16,-17 1-11 16,-5-1 10-16,-5 3-4 15,4-6 2-15,1 1 2 0,0-1-3 16,12-8-1-16,15 0 1 15,9-7-3-15,17-3 2 16,10-3 0-16,0 0-2 16,-5-3 4-16,-17 5-2 15,3-2 0-15,-20 2 9 16,-7 1-9-16,-1-4 0 16,-11 1 0-16,-10 2-5 15,0-3 6-15,0 9-1 16,0 2 4-16,0 4-2 15,0 1 9-15,-5 4-10 16,-4 0 3-16,1 4 1 0,-1-6-4 16,-1 2-1-16,-2-1 0 15,7-1 4-15,-5-1-2 16,0-3-2-16,6 1 0 16,-8-7 2-16,7 1 1 15,5-3-3-15,-10-3 1 16,10 1 7-16,-5-7-10 15,-2 1 2-15,7-3 0 16,-5-3 1-16,5-3 2 16,0 1-3-16,0-9 1 15,0 6 4-15,0-3-5 16,0 6 0-16,0 2 1 16,0-3-1-16,0 3 0 0,0 1 0 15,0-1-1 1,0 3 8-16,0-3-7 0,0-1 4 15,0 3-3-15,-5 0-2 16,-5 4 5-16,6-5-2 16,4-1-2-16,0-3 5 15,0 1-3-15,0 0-2 16,0 2 0-16,0 0-4 16,0-2 7-16,-5 4-3 15,-3-5 0-15,-1 4 6 16,4-1-5-16,-12-2-1 15,2-3 0-15,6 0 1 16,-13-5-1-16,7 7 0 0,3-6-3 16,-7 1 8-16,2 0-5 15,2 3 0-15,-2 0 0 16,7 0-5-16,1-1 11 16,2 1-6-16,-3-3 0 15,10-2 4-15,-10-1-6 16,5-3 2-16,-7-2 0 15,-2 2-4-15,-8 1 9 16,2 0-5-16,-6 1 0 16,-1 3 5-16,0 1-7 15,8-2 2-15,2 3 0 16,-3-1-6-16,3-3 6 0,3 3 0 16,-3 0 1-1,-2-3 6-15,-8 3-7 0,0 3 0 16,-4-3 3-16,4 3-11 15,8 0 8-15,6 2 0 16,9 4 0-16,4 1 8 16,-5 1-8-16,5 3 0 15,0-3 1-15,0 0-6 16,0 3 5-16,0-7 0 16,-10 3-2-16,5-5 11 15,-7-1-9-15,-3 3 0 16,-2-2 4-16,3 1-14 0,-3 2 10 15,2 3 0 1,6 6 0-16,-8 1 9 0,2 5-9 16,-7-4 0-16,0 0 0 15,3 1-9-15,-12-7 9 16,4 1 0-16,-5 0 0 16,-4-4 6-16,9 10-6 15,-4-1 0-15,6 6 4 16,-11 3-18-16,-12-4 10 15,-11-2 4-15,-18 3-4 16,-13-3 4-16,-10 5 0 16,-9-2 0-16,5 8-16 15,-17 9 4-15,-15 2-131 16,-10 0-188-16,-21 0-612 16</inkml:trace>
  <inkml:trace contextRef="#ctx0" brushRef="#br1" timeOffset="116964">4711 3806 548 0,'0'0'171'15,"0"0"-43"-15,0 0-9 16,0 0-4-16,0 0-46 16,0 0-2-16,0 0-19 15,5-151-15-15,12 118 19 16,2 3-18-16,3-4-21 15,10-2 13-15,4 1-22 16,17-4 2-16,15 7-3 16,10-1 5-16,21 9-11 15,15 1 3-15,3 4 0 16,-8 5-2-16,-14 3 4 16,-18 3-2-16,-19 2 1 0,-16 3 2 15,-11 1-3-15,-21-1 0 16,-5 3 0-16,-5 0 1 15,0 0 6-15,0 0-5 16,0 0 2-16,0-6 3 16,0 1-3-16,-25-3-4 15,-6 0-6-15,4 2 1 16,-4 0 5-16,16 3 0 16,-2 1-6-16,12 2 13 15,0 0-7-15,5 0 0 16,0 0 3-16,0-3-9 15,0 3 6-15,0 0-4 16,0 0 1-16,20 0-27 0,28 0 30 16,15 14 0-16,-7-3 5 15,-2 5-10-15,-13 1 8 16,-10 2-6-16,-21 3 2 16,-10 5-84-16,-14 9-42 15,-81 0-97-15,-36 2-409 16</inkml:trace>
  <inkml:trace contextRef="#ctx0" brushRef="#br1" timeOffset="118750">3728 2854 667 0,'0'0'202'0,"0"0"-32"16,0 0-52-16,0 0 6 16,0 0-45-16,0 0-26 15,10-74-4-15,-10 74-49 16,0 0-10-16,0 9 8 15,0 24-16-15,0 18 18 16,0 13 0-16,-27 2 7 16,3 5-9-16,-3-5 5 15,11-3-3-15,6-7 0 16,10-12-2-16,0-14-24 16,0-10-35-16,0-14-13 15,5-6 31-15,16 0-36 0,-1 0 28 16,2-21 45-16,-13-6-9 15,-9-6 15-15,0 3-1 16,0 0-7-16,-41 3 5 16,-10-1-12-16,-7 5 15 15,0 7-8-15,12 0 16 16,9 5-8-16,11 3 0 16,16 4 3-16,10-1-2 15,0 5-1-15,0-3 0 16,0 0-1-16,24 0-4 15,49-5 5-15,26 0 0 16,18-3 3-16,2-3-5 0,2 3 2 16,-17-5 0-16,-9 5-2 15,-27 2 8-15,-27 5-6 16,-19 0 0-16,-22 4 1 16,0 0 15-16,0-2 7 15,0-1 5-15,-17-3-28 16,-15 4 1-16,3 2-1 15,-2 0 0-15,9 0-5 16,0 0-2-16,3 2 7 16,-3 9 0-16,7 6-1 15,3-3 3-15,7 2-3 16,1-2 1-16,4 0-25 16,0-3 19-16,0-6-29 0,14 0-1 15,18-5 18 1,-1 0 2-16,1 0 16 0,-10 0 0 15,-1 0 1-15,-11-5 2 16,0-6 2-16,-10 0-5 16,5 3 29-16,-5 1-16 15,0 0 21-15,0 4-13 16,0 3-20-16,0 0 9 16,0 0-10-16,0 0-13 15,0 0 12-15,0 0-23 16,0 0 24-16,4 0-1 15,9 0 8-15,1 3-17 16,8-3 8-16,-7 0 2 0,11 0-1 16,-4 0 7-16,-3-8-3 15,3-14-3-15,0-6 7 16,-2-2 4-16,-3-5-5 16,-3-1 8-16,-9 6 13 15,-5-1-25-15,0 9 44 16,0 3-7-16,0 8-23 15,0 9 21-15,-10-2-21 16,5 4-12-16,1 0-4 16,-9 0-25-16,9 22 20 15,-11 17 0-15,10 8 10 16,5 0-6-16,0-1 1 0,0-10 0 16,0-6-2-1,32-11 5-15,-3-11-6 0,2-2 2 16,1-6 0-16,-1 0-4 15,6 0 5-15,-1 0 0 16,3-19 11-16,-3-6 0 16,-11-5-11-16,-8 5 0 15,-3-2 4-15,-14-1 4 16,0 7-6-16,0 4 4 16,0 3 5-16,0 9-5 15,0 5 2-15,0 0-8 16,0 0-6-16,0 0 4 15,0 0-13-15,0 0-7 16,0 19 18-16,0 11 2 0,17 0 2 16,15 1 0-16,-6-1 1 15,3-5-9-15,-7-4 8 16,0-4 0-16,-12-3-4 16,-5-6 1-16,-5-5-3 15,0-1-36-15,0 4-4 16,-20-1 42-16,-11 1-32 15,-6-3-17-15,16-3 27 16,11 0 24-16,10 0 2 16,0 0 1-16,0 0 5 15,0 0-12-15,36-6-9 16,20-16 15-16,12-4-6 16,0-8 13-16,0 1-3 15,-15 3-4-15,-16 1 2 16,-16 5 29-16,-11-1-3 0,-5 9 2 15,-5 0 24-15,0 4-21 16,0 7 25-16,0 2-30 16,0 3-19-16,0 0-8 15,0 0-1-15,-10 0-23 16,-12 22 22-16,8 11 1 16,9 0 7-16,5-3-7 15,0-2-8-15,19-6 4 16,35-5-40-16,4-1-60 15,-2-8 22-15,-3 0-122 0,-12-8-185 16</inkml:trace>
  <inkml:trace contextRef="#ctx0" brushRef="#br1" timeOffset="120197">8769 3932 552 0,'0'0'170'0,"0"0"-24"16,0 0-6-16,0 0-10 15,0 0-37-15,0 0-50 16,5-55 8-16,17 28-2 0,-2-9 7 16,1 0 1-16,1-8-37 15,-7-8 23-15,-10-2-14 16,-5-7-15-16,0-8 19 15,0-1-22-15,-20 1-3 16,-19 4 3-16,3 16-11 16,-10 7 10-16,5 12-10 15,-8 3 4-15,3 3-7 16,5 7 3-16,9 3 0 16,6 6-2-16,11 5 2 15,3 0 0-15,12 0 0 16,0 3 1-16,0 0-10 15,0 0 9-15,0 0-6 16,-5 0 4-16,5 0-6 0,-5 0 5 16,-4 3 1-16,-4 19-1 15,-1 12-8-15,2-3 11 16,12 6 0-16,0-5-4 16,0 2 2-16,0-1-2 15,0-3 0-15,0-5 1 16,0-6-1-16,0-8-1 15,0-3 5-15,0-8-6 16,0 0 13-16,0 0-7 16,0 0 5-16,0-10 0 15,0-20 10-15,0-15-15 16,0 1 0-16,-15 0 0 16,5-5 7-16,10 2-7 15,0 0 0-15,0 6 1 0,0 13-3 16,0 9 2-16,0 11-1 15,15 8-7-15,17 0 1 16,16 0 1-16,20 0 1 16,5 0-12-16,-5 14-1 15,-5 5-52-15,-7-3-29 16,-3 1-50-16,-22-3-61 16,-16-6-55-16,-15-8-416 15</inkml:trace>
  <inkml:trace contextRef="#ctx0" brushRef="#br1" timeOffset="121781">8900 2799 208 0,'0'0'110'0,"0"0"-58"0,0 0 18 15,0 0-10-15,0 0-58 0,0 0 20 16,100 3-4 0,-13-3-18-16,8 0-3 0,-5 0-301 15</inkml:trace>
  <inkml:trace contextRef="#ctx0" brushRef="#br1" timeOffset="123505">8389 2453 413 0,'0'0'173'16,"0"0"-49"-16,0 0 4 16,0 0-35-16,0 0-30 15,0 0-36-15,9-22-26 16,-9 25-1-16,0 19-1 16,0 5 1-16,0 6 13 15,5 0-9-15,-5 0-1 16,0 3-2-16,0 1 3 15,0-5-4-15,0 0 5 0,0-7-5 16,0-3 0-16,0-8-3 16,0-5-5-16,0-8-41 15,0-1-39-15,0 0 65 16,0 0 23-16,0-12 1 16,0-5-1-16,-27-2-3 15,-9 5-5-15,0 0-6 16,-1 0 14-16,11 3 5 15,6 3-3-15,13 3 0 16,7 2 10-16,0 0 0 16,0 1 25-16,0 2-32 15,7 0 2-15,25 0-14 0,4 0 5 16,1 0 2-16,-1 0-2 16,0 0 4-1,6 0-7-15,-1 0 0 0,7 0-41 16,3 0 10-16,3 0-9 15,-13 0-20-15,-19 0-66 16,-22 0-277-16</inkml:trace>
  <inkml:trace contextRef="#ctx0" brushRef="#br1" timeOffset="123985">8493 2689 427 0,'0'0'166'16,"0"0"-73"-16,0 0-15 16,0 0-12-16,0 0-26 15,0 0-22-15,5-21-12 16,9 21-6-16,8 0-2 15,5 0-1-15,4 16 0 16,1 6 3-16,-1 0 0 16,-1 5 3-16,1 1-3 15,-4-1 1-15,-5-4-1 16,-13-4 0-16,-4-8-4 0,-5-5 2 16,0-4-14-16,0-2 10 15,0 0 6-15,-31 0 29 16,-6-8-15-16,18-6-1 15,7-2-1-15,7-3 29 16,5-1-21-16,0-2-8 16,0 0-8-16,5 3-4 15,21 0 0-15,6 4 0 16,-10 7 3-16,-3 3-3 16,-7 5 0-16,-2 0-53 15,0 0-49-15,-1 0-4 16,-1 8-26-16,1 6-158 15</inkml:trace>
  <inkml:trace contextRef="#ctx0" brushRef="#br1" timeOffset="124665">8891 2761 402 0,'0'0'137'16,"0"0"-30"-16,0 0-12 15,0 0-15-15,0 0-11 16,0 0-17-16,-22-42-15 16,17 42-6-16,5 0-9 15,0 0-9-15,0 0-13 16,0 0-1-16,0 0-10 16,0 23 11-16,0 1 2 0,0-1-2 15,0-2 0-15,-5 2 2 16,5-7 3-16,0-2-5 15,0-6 0-15,0-2 3 16,0-4-6-16,0-2 3 16,0 0 0-16,15 0 8 15,2 0-8-15,-8-8 11 16,6-11-1-16,-15 0-9 16,5-4 24-16,-5 3-1 15,0 5 15-15,0 1-8 16,0 8-22-16,0 4 24 0,0 2-15 15,0 0-17 1,0 0-1-16,0 0-4 0,0 0-16 16,0 2 6-16,7 12 11 15,3 0 2-15,12 2-21 16,2-5-6-16,3 1 12 16,-1-4 1-16,1-4-1 15,-3-4 9-15,3 0 2 16,0 0 5-16,-13-7 0 15,-2-10 2-15,-7-3 2 16,-5-1 2-16,0-4-4 16,0 0 27-16,0 3-24 15,0 6 20-15,-5 5 0 16,-7 9-14-16,7 2 6 16,-4 0-17-16,-6 0-19 0,-2 27 19 15,7 12 0-15,6 5 2 16,4-8-2-16,0-4-4 15,46-5-7-15,17-7-30 16,19-10-8-16,3-10 9 16,-2 0-63-16,-8 0-35 15,-24-7-69-15,-29-10-410 16</inkml:trace>
  <inkml:trace contextRef="#ctx0" brushRef="#br1" timeOffset="151150">9298 607 485 0,'0'0'190'0,"0"0"-104"15,0 0-29-15,-279-101 22 16,175 90-29-16,-15 11 4 0,-17 0-35 16,-12 14-4-16,8 27 30 15,4 16-30-15,22 13 10 16,19 1-5-16,27 6-7 15,27 0-9-15,24 6-4 16,17 10 6-16,10 11-13 16,65 6 11-16,12 0-4 15,18-8 2-15,6-4 4 16,3-9-2-16,-5-6-4 16,13-11-15-16,13-15 0 15,11-15-38-15,12-11 53 16,24-19-4-16,12-12 10 15,9 0-7-15,13-30 2 0,-7-23-1 16,-15-10 12-16,-34-5-11 16,-24-6 29-16,-36-9 29 15,-37-10-18-15,-27-18 9 16,-24-6-27-16,-12-10-11 16,-48 3 21-16,-62 9-27 15,-40 10 4-15,-29 8-10 16,-3 18-2-16,-17 16-2 15,-5 24 0-15,5 25-19 16,0 14-5-16,10 14-122 16,17 36-32-16,16 12-208 15</inkml:trace>
  <inkml:trace contextRef="#ctx0" brushRef="#br1" timeOffset="152133">7937 2444 124 0,'0'0'469'0,"0"0"-361"15,0 0-33-15,0 0 54 16,0 0-57-16,-240-153-7 16,182 133 4-16,-10 9-37 15,-14 9 18-15,-18 2-33 16,-26 0-16-16,-15 27 20 15,-21 14-18-15,-1 9 1 0,1 5 4 16,16 3 2-16,15-1-4 16,27 4-6-1,26 0 0-15,20-6-1 0,22 0 1 16,9-3 0-16,5 0-4 16,22-2 12-16,0-3-8 15,0-1 0-15,7 0 0 16,44 1-5-16,22 3 5 15,22 0 0-15,26-4 0 16,20-2 10-16,16-8-10 16,11-8 0-16,-1-9 0 15,5-14-4-15,5-5 4 0,18 0 0 16,3-33 5 0,1-8 1-16,-22-6-3 15,-19-5 1-15,-34 2-2 16,-25-1 11-16,-19-5-11 0,-34-2 14 15,-14-5 24-15,-22-5-32 16,-10-4 15-16,0 1-9 16,-51-6-8-16,-29 2 19 15,-29 1-23-15,-27 6 3 16,-27 7-1-16,-24 12 1 16,-24 7-10-16,-2 9 2 15,-1 11 3-15,25 11-6 16,39 9 0-16,38 2-38 15,39 8-49-15,22 30-91 16,20 6-61-16,-1 3-413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8T13:18:31.106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185 184 1167 0,'0'0'184'15,"0"0"-53"-15,0 0-19 16,-104-159-26-16,89 140-36 16,11 13-23-16,-4 6-11 15,3 39-16-15,-9 40 0 16,4 31 8-16,-2 11-7 15,2 3 5-15,10-3 1 16,0-17-7-16,0-13 5 16,0-22-4-16,0-25-1 15,0-22 2-15,5-16 1 0,0-6-3 16,0 0 1-16,2 0 2 16,3-17 5-16,4-27-6 15,8-11 2-15,10-11-3 16,9 3-1-16,0 10 0 15,3 17-3-15,-3 17-6 16,-4 14 2-16,4 5 1 16,7 9 5-16,3 29-2 15,-9 10-6-15,-21 14 2 16,-16-4-14-16,-5 2 2 16,0-8 8-16,-51-2-8 15,-7-17 9-15,-10-9-11 16,-5-6-9-16,5-13 29 0,5-5-5 15,27 0 6-15,19 0 8 16,17 0-7-16,0 0-1 16,27-5-5-16,36-15-8 15,31 1 13-15,16-6 3 16,16-5-3-16,14-4 4 16,6-4-4-16,2-6 0 15,-24 0 8-15,-30 3-8 16,-36 4 20-16,-31 2-3 15,-27 3 5-15,0-5 1 16,0 7-10-16,-36 5-5 16,-8 12-2-16,3 7-6 0,4 6 2 15,-4 0-2 1,5 25 0-16,4 19-2 0,6 16 3 16,21 1-1-1,5-4 0-15,0-4 1 0,41-9-5 16,27-8 4-16,10-6-15 15,11-5-22-15,16-6-38 16,16-14-106-16,3-5-198 16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8T13:18:20.276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9886 265 846 0,'0'0'233'0,"0"0"-49"16,0 0-51-16,0 0-24 15,0 0-31-15,0 0-14 16,0 0-18-16,0-51-10 15,0 47 1-15,0 4-3 0,-5 0-17 16,0 0-2 0,-5 0-15-16,-2 0-1 0,-20 31-5 15,-9 16 6-15,5 14 6 16,-1 4-3-16,28 4 1 16,9 0-6-16,0 2 2 15,41-2-1-15,32-6-1 16,17-10-1-16,2-15 1 15,14-11-1-15,8-13 3 16,0-14 2-16,8 0 1 16,-1-16-1-16,-24-17 5 15,-17-9-6-15,-29-6 6 0,-19-11 2 16,-20-12 13-16,-12-12 4 16,-8-5-13-16,-59-5-4 15,-21 8 13-15,-6 10-17 16,-1 15-2-16,13 15 3 15,18 15-4-15,11 16-2 16,-3 9-4-16,-7 5-4 16,-10 16-9-16,-21 32-51 15,4 12-25-15,12 5-24 16,25-1-116-16,39-14-176 16</inkml:trace>
  <inkml:trace contextRef="#ctx0" brushRef="#br0" timeOffset="1598">8144 320 643 0,'0'0'199'0,"0"0"-74"16,0 0-26-16,0 0-19 16,0 0-13-16,0 0-38 15,-37 0 1-15,37 0 1 16,0 0-13-16,0 0 25 16,10 0-11-16,60 0-31 15,35 0 18-15,18 0-18 16,13 0 2-16,-5 0 3 15,-19-2-2-15,-20 2-8 16,-29 0 2-16,-31 0-108 0,-32 8-84 16,0 20-21-16,-42 5-61 15</inkml:trace>
  <inkml:trace contextRef="#ctx0" brushRef="#br0" timeOffset="1782">8248 615 282 0,'0'0'227'15,"0"0"-93"-15,0 0 8 16,0 0-14-16,0 0-61 16,0 0-40-16,90 3-1 15,19-6 30-15,17-5 3 16,0 5-12-16,-7 3-34 16,-19 0-13-16,-20 0-3 0,-34 22-211 15,-29 5-437-15</inkml:trace>
  <inkml:trace contextRef="#ctx0" brushRef="#br0" timeOffset="2784">8731 134 375 0,'0'0'302'0,"0"0"-79"15,0 0-51-15,0 0-16 16,0 0-38-16,0 0-11 16,-27-130-22-16,27 126-30 15,0 4 0-15,0 0-24 16,0 0-21-16,0 0-4 16,0 0-1-16,15 13-10 15,38 19 5-15,25 12 0 16,16 11 3-16,6 7-2 15,4 3-1-15,0-2 1 0,8 1 6 16,-20-4-9-16,-17-5 2 16,-33-5 0-16,-28-4-4 15,-14 3-1-15,-36 6 2 16,-73 6 1-16,-27-1-2 16,-12 1-45-16,24-6-97 15,29-11-203-15,37-2-381 16</inkml:trace>
  <inkml:trace contextRef="#ctx0" brushRef="#br0" timeOffset="-9735">179 772 576 0,'0'0'253'15,"0"0"-100"-15,0 0 1 16,0 0-13-16,0 0-35 15,0 0-67-15,0-14 6 16,0 14-29-16,0 14-9 16,0 30 3-16,0 7 0 15,0 16 26-15,0-1-19 16,0 0-14-16,0-3 11 0,0-8-10 16,0-2-2-1,0-14 1-15,0-10-2 0,0-10-1 16,0-8 1-1,0-8 3-15,0-3-4 0,0 0 7 16,0 0 3-16,0-14 41 16,-26-24-16-16,-15-17-35 15,-1-17 7-15,11-10-5 16,14-14 1-16,2-14-3 16,15 2 0-16,0 7 2 15,0 19-2-15,0 23 0 16,5 29-1-16,5 16-10 15,12 14 8-15,4 0-6 16,20 0-11-16,17 25 18 0,1 16-17 16,-6 9 5-16,-12 7 4 15,-15 1-27-15,-16-3 19 16,-15-2-11-16,0-4-24 16,0-12 21-16,-36-2-42 15,11-14 40-15,8-10-14 16,8-5 1-16,9-6 36 15,0 0 9-15,0 0 2 16,0 0-2-16,0 0-37 16,26 0 0-16,25-14 38 15,17-10 2-15,5-11 7 16,2-4-5-16,-7-8-3 16,0-6 11-16,-22 1 16 15,-10 8 10-15,-26 8 10 16,-10 12 4-16,0 7-1 0,-14 3-13 15,-28 3-24-15,-1 6 22 16,1 5-33-16,6 0 0 16,9 0-2-16,3 27 2 15,7 20-3-15,17 5 1 16,0 6 0-16,0 6-1 16,22-5 3-16,29 0-2 15,7-7 2-15,0-17-2 16,-7-12-4-16,3-12-3 15,-13-11-5-15,0 0 10 0,3-3 1 16,-8-25 1 0,1-10 6-16,-6-3 1 0,-11-1-2 15,-8-2 6-15,-7 11-5 16,-1 7 12-16,1 14-16 16,0 6 8-16,7 6-10 15,-2 0-3-15,9 0-7 16,13 19-2-16,12 11 12 15,-13 4-6-15,5-6 6 16,-4-1-1-16,0-8 0 16,4-5-23-16,-12-3 24 15,3-9-7-15,-10-2 4 16,-3 0-3-16,8-13 8 16,-7-20-2-16,7-3 3 15,-8 0 3-15,3 12-2 0,-7 0-4 16,0 9 0-16,-3 10 1 15,-2 5-1-15,9 0-4 16,13 0 0-16,9 21-4 16,6 7 7-16,1 2-7 15,-2 1-62-15,10-4-30 16,12-5-40-16,10-3-33 16,2-11-69-16,-2 1-158 15</inkml:trace>
  <inkml:trace contextRef="#ctx0" brushRef="#br0" timeOffset="-9185">2370 863 383 0,'0'0'273'0,"0"0"-117"15,0 0-9-15,0 0-32 16,0 0-34-16,-218-146-9 16,159 132-29-16,13 8 3 15,10 6-16-15,4 0-22 16,6 6-7-16,9 24 0 15,7 11-1-15,10 6 0 16,0-1 0-16,10 1-4 16,38-8-13-16,11-11-3 15,1-12 6-15,3-8-17 16,0-8 18-16,-9 0 9 16,-13-11 8-16,-14-22 3 0,-8-10-2 15,-7-18 12-15,-7-13 35 16,-5-9-24-16,0-8 8 15,0-2 8 1,-17 5-27-16,-14 14 15 0,-1 16-12 16,8 25 4-16,2 16 36 15,12 15-51-15,-2 2 3 16,12 0-12-16,0 21-13 16,0 32 6-16,0 18 3 15,17 14 8-15,15 1-2 16,4-1-2-16,10-5 0 15,7-12 0-15,15-13 3 0,0-16-8 16,5-12-6 0,0-15 0-16,-5-7 9 0,7-5-6 15,-7 0 8-15,0-5-2 16,-17-19-5-16,-3 4 1 16,-23 1-38-16,-8-1-45 15,-17 6-24-15,0 8-47 16,0 4-6-16,0 2-31 15,0 0-99-15,0 0-149 16</inkml:trace>
  <inkml:trace contextRef="#ctx0" brushRef="#br0" timeOffset="-8165">3161 804 44 0,'0'0'535'0,"0"0"-383"15,0 0-22-15,0 0-7 0,0 0-36 16,0 0 10-16,-53-51-30 15,53 51-23-15,0 0-24 16,0 0-19-16,0 0-1 16,0 19-13-16,0 11 13 15,0 2 2-15,17 5 2 16,2-6-6-16,8-2 2 16,-6-4 0-16,6-12 0 15,-7-4 0-15,1-9-4 16,6 0 1-16,-3 0 6 15,3-14 7-15,-5-13-1 16,-3-4-8-16,3-2 9 0,-5 6-4 16,-2-1-2-16,-6 12 8 15,-4 7-10-15,2 4 12 16,-7 5-14-16,5 0-4 16,0 0 4-16,0 0-20 15,12 16 14-15,-7 1 2 16,-5 0 8-16,-1-4-1 15,1-1-3-15,0-4 3 16,2-6-5-16,-2-2 2 16,0 0-3-16,0 0 2 15,5 0-2-15,7 0 3 16,2-10 0-16,3-10 7 16,-5 4 0-16,-7 5-7 0,-1 5 0 15,3 4-4 1,3 2 4-16,-1 0-9 0,13 0-1 15,10 8-6-15,-6 8 0 16,5 0-2-16,13-1-5 16,-13-7 15-16,1-3-18 15,4-5 19-15,-9 0 4 16,-1 0 3-16,1-9 2 16,-6-15-1-16,1-3 11 15,-8-9 24-15,-2 4-4 16,-17-3 12-16,0 8-3 15,0 5-3-15,-36 6 11 0,-8 7-36 16,8 7-12 0,4 2-1-16,6 0-8 0,16 8 5 15,5 17 1-15,5 2-2 16,0 1-6-16,0-5-29 16,15-8 6-16,11-4 6 15,1-8 7-15,0 0 14 16,-8-3 6-16,-2 0 0 15,-2 0-1-15,-8 0 5 16,-7 0-4-16,5 0 0 16,-5 12-14-16,5 19 4 15,-5 19 7-15,0 19 6 16,-5 13 7-16,-27 9-10 16,-9 8 24-16,10 3 8 15,4 3-25-15,5 2 20 0,17 0-1 16,5-2-19-16,0-7 12 15,0-12-14-15,10-18 11 16,12-15 1-16,-17-23-12 16,-5-14 15-16,0-13-12 15,-5-3 34-15,-63 0 39 16,-32 0-47-16,-14-3-31 16,8-18 4-16,18-7-1 15,15-7-5-15,30-7-1 16,18-11-7-16,25-13-7 15,0-10-41-15,47-9-52 16,30-12-74-16,8 1-111 0,-22-3-392 16</inkml:trace>
  <inkml:trace contextRef="#ctx0" brushRef="#br0" timeOffset="-7750">3098 469 715 0,'0'0'136'16,"0"0"-15"-16,0 0-31 0,0 0 17 15,0 0-56-15,0 0-10 16,-46-44-33-16,46 44-6 15,-8 0-4-15,8 19-11 16,0 11 13-16,0-2 0 16,0-2 8-16,0-6-8 15,0-8 0-15,0-4 1 16,32-8-5-16,12 0 12 16,2 0 0-16,-5-20 12 15,-19-10 10-15,-12 1 47 16,-10-5-24-16,0 1-32 15,-15 2 0-15,-34 10-19 16,3 7 2-16,-12 12-4 0,7 2-34 16,3 2-60-16,16 33-28 15,27 12-69-15,5 0-63 16,22 0-494-16</inkml:trace>
  <inkml:trace contextRef="#ctx0" brushRef="#br0" timeOffset="-7266">4881 309 859 0,'0'0'165'0,"0"0"-58"16,0 0 25-16,0-145-29 15,0 115-31-15,-27 0-23 16,-4 7-33-16,-1 6 18 16,3 9-11-16,2 6-14 15,1 2-9-15,-6 0-2 16,1 16 2-16,4 28-4 16,7 11 16-16,8 9-12 15,12 2 0-15,0 2 1 16,0 3-6-16,32-1 8 15,12-5-3-15,6-1 0 16,14-4 2-16,-6-4-2 0,5-7 0 16,-12-11 0-16,-10-7-1 15,-14-7 1-15,-18-7 0 16,-9-3-5-16,0-3 0 16,-4 2 3-16,-64-5-11 15,-20 3 13-15,-11-7 4 16,-1-4-4-16,11 0-11 15,11 0 7-15,15 0-44 16,31 0-2-16,15-4-11 16,17-12-30-16,8-11-52 15,60-9-197-15,19 0-368 16</inkml:trace>
  <inkml:trace contextRef="#ctx0" brushRef="#br0" timeOffset="-6336">5153 744 436 0,'0'0'217'0,"0"0"-32"16,0 0-6-16,0 0-52 16,0 0-12-16,0 0-34 15,-51-116-13-15,34 114-12 16,12-1-34-16,0 3-3 16,5 0-19-16,0 8-13 15,0 25 10-15,0 8 3 16,0 3 2-16,27-1-1 15,28-6 2-15,13-3-6 16,12-12-1-16,-12-12-9 0,-12-4 8 16,-12-6-11-16,-13 0 16 15,-16 0 3-15,2-25 2 16,-12-5 0-16,-5-8-3 16,0-5-1-16,0 3 20 15,0 1-15-15,0 9 9 16,0 11 5-16,0 8-7 15,-5 8 13-15,-2 3-18 16,7 0-4-16,0 0-8 16,0 19-17-16,0 14 21 15,17 5 0-15,14 2 2 16,10-5-5-16,1-2-1 0,1-8-21 16,3-8 17-1,-9-9-12-15,-6-8 20 0,-9 0-6 16,-7 0 14-16,2-23-7 15,-8-7-1-15,1-3 1 16,-5-3 10-16,-5 4 0 16,0 1 0-16,0 9 5 15,0 8-15-15,0 9 20 16,0 5-21-16,12 0 1 16,7 0-4-16,3 19-17 15,10 11 20-15,-1 4 0 16,-4-1-8-16,2-1 6 15,-2-4-5-15,4-6-3 16,1-8 7-16,-5-8-16 0,-13-6 19 16,-2 0-4-16,-2 0 9 15,0 0-5-15,2-15 2 16,-2-6-1-16,-6-4 22 16,1 6-22-16,-5 1 17 15,0 8-15-15,0 4 3 16,5 5 2-16,7 1-8 15,-12 0-2-15,15 0-8 16,2 0-3-16,2 0 13 16,8 13 0-16,4 0-1 15,1 1-3-15,-5-3 1 16,-8-2-13-16,-2-1 14 16,-7-8-6-16,-5 0 8 0,-1 0-3 15,4 0 8 1,6-14 12-16,1-8-15 0,7-5 0 15,-1 2 14-15,-1-3-14 16,7 9 0-16,-6-4-2 16,-6 15 5-16,2 6-10 15,2 2 2-15,8 0 3 16,5 0-6-16,4 22 0 16,-5 2 2-16,11 7-15 15,11 2-78-15,20-3-73 16,17-2-192-16</inkml:trace>
  <inkml:trace contextRef="#ctx0" brushRef="#br0" timeOffset="5079">463 2157 658 0,'0'0'225'0,"0"0"-17"16,0 0-21-16,0 0-53 15,0 0-18-15,0 0-44 16,-63-126-23-16,63 123 1 16,0 3-44-16,0 0 15 15,0 0-21-15,0 6-10 16,0 43 6-16,0 23 4 15,0 21 0-15,0 13 4 16,0 5 4-16,10-3-8 16,21-15 0-16,16-8 3 15,6-13-11-15,20-14 8 16,4-15-16-16,13-9-3 0,0-21-25 16,-3-7 36-1,-2-6 0-15,-7 0 8 0,-15-19-3 16,-17-6 4-16,-15 3-1 15,-14 3 5-15,-17-6-2 16,0 0 7-16,0-5-10 16,-41 0 3-16,-12-1 4 15,-5 1-7-15,-6 5 0 16,18 1 4-16,5 10 3 16,10 3-7-16,14 5 0 15,12 6 5-15,0 0-10 16,5 0 5-16,0 0-3 15,0 0 3-15,0 0-25 16,0 12 24-16,27 15-8 0,31 9 9 16,15 5 5-16,-1-3-5 15,6 4 0-15,2-1 0 16,-12 4 0-16,-7-5-1 16,-13 6 1-16,-21-4 0 15,-27 0-9-15,0-4-16 16,-5-2-41-16,-53-6-5 15,-10-3-69-15,10-5-45 16,16-8-102-16,38-4-466 16</inkml:trace>
  <inkml:trace contextRef="#ctx0" brushRef="#br0" timeOffset="6218">2470 2782 733 0,'0'0'252'0,"0"0"-75"16,0 0-30-16,0 0-19 15,0 0-14-15,0 0-65 16,-124-105-7-16,112 105-31 16,2 0-11-16,-12 25 0 15,-2 16-1-15,-3 22 1 16,15 9 1-16,12 2 7 0,0 6-8 15,7-6 0 1,54-5 1-16,24-14-10 0,14-19 6 16,11-12-7-16,-1-24 9 15,-3 0 1-15,-13-11 2 16,-4-27-2-16,-11-23 3 16,-20-7 10-16,-17-12-11 15,-24-12 9-15,-17 6 14 16,0-5-19-16,-72 5 22 15,-23 7-18-15,-9 18-7 16,-1 19 3-16,11 18-4 16,14 18-2-16,12 6 0 15,7 17-11-15,8 38 11 16,7 25 0-16,19 14 3 0,22 15-3 16,5 1 0-16,37-2 0 15,50-9-2-15,24-20-15 16,13-18 3-16,7-24-5 15,0-12 7-15,-14-13 6 16,-13-12 6-16,-22 0 0 16,-14-12 1-16,-14-13 2 15,-13-4 1-15,-9-10-1 16,-6-2-2-16,-11-8 18 16,-10 5-9-16,-5 8-2 15,0 3 15-15,0 16-23 16,0 12 21-16,0 5-20 15,0 0 1-15,0 0-4 16,0 22-22-16,-5 28 24 16,5 18 1-16,0-5 0 0,0-5-2 15,22-8 1-15,29-14-9 16,7-12 8-16,5-10-16 16,0-14 15-16,10 0-1 15,-10-6 6-15,-5-26 3 16,-12-7-6-16,-10-8 2 15,-14 0 10-15,-17-2-11 16,-5 0 9-16,0 7 3 16,0 9-9-16,-5 14 6 15,-7 14-4-15,7 1-4 0,5 4-4 16,-5 0-1-16,5 17-13 16,0 21 9-16,0 17 7 15,0 6 5-15,0-6-5 16,10-8-1-16,29-9-10 15,-3-2 10-15,1-17-13 16,4-5 11-16,-5-8-5 16,1-6 6-16,4 0 2 15,3-14 0-15,-3-16 7 16,0-14-3-16,0-3-4 16,-9 3 2-16,-5 2 3 15,-6 10-3-15,-6 2-2 16,-5 10 2-16,-3 15-1 15,-2 5-1-15,5 0-4 16,11 0 1-16,11 25-7 0,9 13 7 16,0 9 3-16,1 1-2 15,6 3-2-15,3-13 4 16,7-2 0-16,1-6-3 16,8-13 5-16,1-4-2 15,-5-13 0-15,5 0 2 16,5 0-1-16,5-19-1 15,-5-17 0-15,-20-5 0 16,-22 3-29-16,-31 7-100 16,0-4-188-16,-67 2-368 0</inkml:trace>
  <inkml:trace contextRef="#ctx0" brushRef="#br0" timeOffset="7666">6659 3266 677 0,'0'0'207'0,"0"0"-44"15,0 0 11-15,0 0-53 16,0 0-21-16,-73-154-40 16,73 123-24-16,32 1-14 15,14 5-10-15,12 8-2 16,5 10-10-16,0 7-1 0,-7 0-2 16,2 2 1-16,-4 32-1 15,-8 15 1-15,-15 1 0 16,-16 12 2-16,-15 5 0 15,0-12-3-15,0-8 0 16,0-20-17-16,0-10-7 16,0-17 18-16,0 0 9 15,12 0 1-15,-2 0 9 16,12-36 3-16,2-6-5 16,19-2-2-16,-1-13 1 15,-1 4 0-15,7 4-2 16,-6-1 2-16,-1 3-7 15,0 15 2-15,-4 13-4 0,-6 13 2 16,5 6-7-16,3 0 3 16,7 25-10-16,0 13 14 15,-2 3-2-15,-7 3-4 16,-6-2-7-16,1-4-14 16,-8-10-6-16,3-9 0 15,-6-11-2-15,-11-2 22 16,0-6 2-16,-3 0 11 15,-2-8 6-15,5-22 24 16,-6-12-14-16,6 0 31 16,2 4-14-16,-2 0-10 15,0 10 2-15,2 14-18 0,-7 1 2 16,0 13-6 0,-1 0-3-16,13 0-5 0,8 13-15 15,6 21 14-15,1 7-5 16,4 8 11-16,0-2-3 15,18-3 3-15,4-8-4 16,5-11 2-16,-2-13-4 16,-13-5 6-16,3-7-4 15,-7 0 1-15,-8 0 3 16,1-19 4-16,-11-13 8 16,-6-3 8-16,-8-8 10 15,-12-7 1-15,0-5-4 16,0-6 0-16,-12 0-2 15,-29 12-21-15,-13 11 0 16,3 10-4-16,-12 15-1 0,5 6 1 16,2 7 0-1,3 0-7-15,12 7 2 0,9 23-3 16,10 11-23-16,12 6-17 16,10 2-37-16,0-2-40 15,27-5-33-15,51-4-107 16,21-8-72-16</inkml:trace>
  <inkml:trace contextRef="#ctx0" brushRef="#br0" timeOffset="8377">9269 3148 532 0,'0'0'231'0,"0"0"-54"15,0 0-47-15,0 0 31 16,0 0-39-16,-36-165-38 15,4 134-28-15,-4 3-7 16,4 12-4-16,1 6-18 16,9 4-8-16,3 6-12 15,7 0-7-15,-3 0-8 16,-7 36-8-16,-4 13 14 16,1 14 2-16,8 9 0 15,17 2-3-15,0-8-3 16,0-8 2-16,49-11-7 15,-3-21-1-15,-10-9-2 0,1-11 5 16,-6-6 7 0,1-6 2-16,4-32 6 0,-4-10 5 15,-18-14 23-15,3-13 5 16,-12-13-9-16,-5-10-9 16,0-7 0-16,0 1-7 15,0 5 2-15,-27 7-6 16,-4 19-4-16,7 18 7 15,2 24-12-15,12 24 3 16,-2 7-4-16,12 0-3 16,0 21-4-16,0 45-22 15,5 25 29-15,43 25 0 16,20 7 5-16,10-13-5 16,12-5 1-16,4-20-1 0,-11-16-12 15,2-28-1-15,-17-11 1 16,-18-15 5-16,-6-8 0 15,-20-7 7-15,3 0 1 16,-5-14 3-16,-3-18 5 16,-7-10-4-16,-12-7-2 15,0-6 12-15,-17 0-12 16,-33 5 8-16,-18 14 5 16,9 12-16-16,11 10 4 15,11 11-4-15,28 3-5 16,4 10 2-16,5 33-11 15,0 14 14-15,0 4 4 16,51-1-4-16,12-5-2 16,12-5-2-16,8-12-10 0,-1-5-17 15,3-5-56-15,19-10-89 16,27-6-172-16,22-7-156 16</inkml:trace>
  <inkml:trace contextRef="#ctx0" brushRef="#br0" timeOffset="9923">11278 3062 1079 0,'0'0'189'16,"0"0"-49"-16,0 0-7 15,0 0-46-15,0 0-22 16,0 0-40-16,-80-97-23 16,80 97-2-16,0 37-20 15,0 12 20-15,0 20 5 16,0 3-2-16,12-9-2 16,3-4-1-16,6-5 1 15,4-16-2-15,-3-13 1 16,4-12-5-16,1-13 0 15,4 0-3-15,6 0 8 0,9-32 5 16,0-12 7-16,3-10-6 16,-8 0-1-16,-10 5-3 15,-9-1-2-15,-12 12 1 16,0 13 6-16,-6 8-7 16,-4 12-1-16,8 5-2 15,11 0-1-15,13 5-5 16,16 26 6-16,8 7-4 15,-8 9 4-15,-6 2-18 16,-11 2 2-16,-4-11 5 16,-3-12-6-16,-7-10 1 15,-7-9 7-15,0-9 10 0,-10 0 2 16,7 0 3 0,-2-9 7-16,0-17 18 0,4-17-23 15,8-1 4-15,3 2-2 16,6-6-3-16,-4 10-2 15,-7 8-2-15,-6 16 0 16,4 9-1-16,-9 5 1 16,6 0-5-16,12 0-8 15,9 19-7-15,1 11 15 16,0 3-5-16,-1 3 4 16,-7-14 5-16,8 0-4 15,4-7 1-15,-4-8-2 16,-5-5-12-16,4-2 14 0,1 0 4 15,-1-13 1-15,1-20 8 16,-6-3-6-16,-1-5 2 16,-8-1 9-1,-8 4-7-15,3 2 4 0,-7 11-3 16,-5 14-7-16,0 9 9 16,0 2-9-16,0 0-1 15,0 2-9-15,0 34-16 16,5 13 25-16,5 12 0 15,7 0 0-15,7-12 3 16,8-7-3-16,11-12-1 16,-6-11 0-16,-13-11-6 15,-2-5 4-15,-5-3 3 16,7 0 1-16,3-23 10 0,-1-14-3 16,6-13 5-16,-13-3 8 15,-2 2-10-15,-7 1 8 16,-5 9-8-16,-5 10 3 15,0 14 1-15,0 15-10 16,0 2 1-16,0 0-6 16,0 0-13-16,7 19-4 15,8 17 4-15,7 14 13 16,14-6 3-16,5-8-3 16,13-6-1-16,1-6-2 15,13-15-11-15,-5-4 14 16,-9-5 1-16,-3 0 0 15,-3-5 1-15,3-26 3 16,-10-1-1-16,-9-4 2 16,-15-8-4-16,-17 0 14 0,0 2-8 15,-5 1 2-15,-22 11-6 16,5 15 3-16,18 8 6 16,4 7-11-16,0 0-2 15,0 0-3-15,0 19-14 16,0 20 7-16,26 13 9 15,6 3 1-15,9 3-2 16,5-11-6-16,8-1-7 16,-8-5 0-16,2-10 7 15,-11-7-3-15,-23-12 2 0,-7-1-9 16,-7-9-16 0,0 4 5-16,-17-6-9 0,-24 0 4 15,5 0 30-15,9 0-8 16,13 0 10-16,14 0-2 15,0 0 2-15,0 0 1 16,19 0-12-16,29-14 11 16,25-14-4-16,22-9 10 15,2-11-4-15,2-9 1 16,-9-4 18-16,-17-13 27 16,-15-12-17-16,-22-1 13 15,-19-2-7-15,-17 15 2 16,0 11 4-16,-12 14-15 15,-34 18-2-15,5 12 1 16,2 10-14-16,20 9-5 0,9 0-6 16,-7 16-12-16,12 32 7 15,5 15 5-15,0 9 5 16,22-1-5-16,39 7-1 16,14-11-13-16,-2 0-37 15,-5-12-83-15,0-17-58 16,-10-13-125-16,-22-8-468 15</inkml:trace>
  <inkml:trace contextRef="#ctx0" brushRef="#br0" timeOffset="10078">14211 2908 881 0,'0'0'200'0,"0"0"-88"0,0 0-96 16,286-58-13-16,-111 53-3 15,24 5-13-15,5 0-213 16,-6 0-383-16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8T13:18:32.533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0 945 1018 0,'0'0'129'15,"0"0"-36"-15,0 0-26 16,0 0 32-16,218-165-13 16,-140 103-19-16,-3-9-29 15,-24 0-5-15,-15-6-3 16,-19-5 3-16,-17-7 1 15,0 4-25-15,0 11 11 16,-12 11-7-16,-17 14-4 16,2 18 8-16,5 15-17 15,13 8 1-15,-18 8-3 0,-14 20-13 16,-8 45 15 0,-6 28 2-16,18 17 2 0,25 6-3 15,12 2-1-15,0 3 0 16,49-5 0-16,18-23 0 15,11-25-4-15,17-26-10 16,19-25 0-16,12-17 14 16,5 0 0-16,-5-28 2 15,-17-10 5-15,-26-18-3 16,-25 1-1-16,-27-6 6 16,-21-1-9-16,-10 1 7 15,0 6-6-15,-24 8-1 16,-20 20 6-16,13 16-5 0,6 3 2 15,13 8-3 1,7 0-1-16,-9 2-1 0,-3 29-11 16,7 16 13-16,5 16 2 15,5 3-2-15,5 2 0 16,58-7 0-16,20-6-3 16,16-22-2-16,10-9 4 15,3-12 0-15,-8-12 1 16,-9 0 1-16,-8-8 0 15,-2-26 5-15,-7-4-3 16,-5-6 3-16,-15-3-4 16,-17 14 0-16,-14 14 4 15,-10 10-6-15,-8 9-3 16,1 0 3-16,22 0-16 0,-1 16 5 16,10 15 11-1,-4-6-2-15,-11 5 1 0,1-5-5 16,-5-14-1-16,-12-3-1 15,-1-2-2-15,-9-6 10 16,0 0 0-16,0 0 4 16,0 0 6-16,0-14-1 15,0-16-6-15,-9-6-3 16,-28 0 0-16,1 6-3 16,-8 8 3-16,-2 12-10 15,0 4 8-15,2 6-6 16,3 0 3-16,10 24 1 15,11 18 3-15,8 2-1 16,12 5 1-16,0-11-5 16,0-4 1-16,22-9 0 0,14-6-7 15,1-14 4-15,4-2-2 16,-5-3 9-16,8 0 1 16,-8-3 3-16,-4-13 4 15,-18-1-6-15,-9 1 10 16,-5 5 6-16,0 0-4 15,0 8-1-15,0 3 0 16,0 0-12-16,0 0 0 16,0 0-1-16,22 0-9 15,14 19 5-15,18 6 5 0,19-6 1 16,9-8-1 0,13-8-3-16,19-3 3 0,7-14 0 15,0-35 7-15,-7-6 5 16,-19-19 11-16,-17-9 8 15,-30 1-6-15,-28-1 3 16,-20 8 17-16,0 18-29 16,0 10 10-16,-10 17-4 15,-7 16-18-15,12 9 14 16,5 5-14-16,-5 0-4 16,-5 30-2-16,-11 36-20 15,-11 39 22-15,-4 29 9 16,-6 26-7-16,-16 15-1 15,-10 18-1-15,-14 8 1 16,-3-8-7-16,17-18 4 0,41-34-16 16,27-42-16-16,17-39 6 15,71-42 21-15,28-18 7 16,15-35 3-16,10-28 8 16,-20-9-6-16,-34-1 4 15,-28-10 3-15,-33-7 3 16,-26-7-9-16,0 4-4 15,-36 2-2-15,-68 17-2 16,-35 13-25-16,-11 17-9 16,14 20 3-16,32 6-17 15,46 18-4-15,43 0-37 16,15 6-137-16,36 6-39 0,83-7-319 16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8T13:18:32.669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0 0 1199 0,'0'0'98'16,"0"0"-56"-16,0 0-42 16,0 0-153-16,0 0-590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8T12:13:39.35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1293 0 906 0,'0'0'63'0,"0"0"32"16,0 0 27-16,0 0-33 16,0 0-24-16,0 0-29 15,0 0-8-15,5 0-7 16,-5 0-2-16,0 12-9 15,-18 31 0-15,-33 24 17 16,-26 26 6-16,-33 17-5 16,-28 16-13-16,-23 9-2 15,-19 0-7 1,3-6-1-16,24-21-5 16,36-26 0-1,46-36 0 1,39-23 0-1,19-21 3 1,13-2 0-16,0 0 2 16,0 0-5-16,0 0-8 0,21-21-34 15,8-2-8-15,0 0-60 16,-7 14-46 0,-4 9-27-1,-2 0-68 1,-8 0-412-1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8T12:13:39.35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34 230 703 0,'0'0'100'0,"0"0"-37"0,0 0 35 15,0 0-8-15,39-164-26 16,-15 136-26-16,-2 12 5 15,-4 2-7-15,-2 9-15 16,2 5-11-16,1 0 11 16,-5 0-15-16,1 5 6 15,-2 22 1-15,-10 9-5 16,-3 17-3-16,0 15 0 16,0 7-1-16,-21-1-1 15,2-11-3-15,6-18 0 16,11-19-2-1,2-18 2 1,0-8-5-16,0 0-6 16,0 0 1-16,24-2-12 15,20-20 22 1,4 0 2 0,-3 3-2-16,2 8 0 15,-7 8 0 1,-1 3 0-1,1 0-1-15,0 8 1 0,-3 14 1 16,-8 6 5 0,-7-1 7-16,-10 6-2 15,-12 9-2 1,-5 5 3 0,-51 13 16-16,-26 0-7 0,-16 1-16 15,-9-9-3 1,9-19-2-16,13-14 0 15,27-19-6-15,18 0-22 16,27-35-56 0,13-32-89-1,22-18-227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8T12:13:39.35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1661 71 1114 0,'0'0'84'0,"0"0"46"0,0 0 11 0,0 0-20 0,0 0-51 0,0 0-50 0,-125 14-12 15,40 60-2-15,-22 27 7 16,-18 19 9-16,-7 6-1 16,0 9-5-16,5 2 3 15,10 0-5-15,17-16-7 16,26-32 2-16,29-32-6 16,26-32-3-16,12-20-1 15,7-5-5-15,0 0 4 16,0 0 2-16,0 0-2 15,7 0-14-15,17-2-27 16,8-15-53-16,-6 0-67 16,-4 9-54-16,-7 8 7 0,-6 0-21 15,1 0-371-15</inkml:trace>
  <inkml:trace contextRef="#ctx0" brushRef="#br0" timeOffset="1">54 1743 937 0,'0'0'147'0,"0"0"-114"0,0 0 71 15,0 0 34-15,0 0-53 16,0 0-31-16,-3-12 0 15,3 12-28-15,0 12-13 16,0 21 1-16,3 8 31 16,-3 12-26-16,0-1-13 15,0 1-1-15,-6 4-2 16,-15-8-1-16,5-10-2 16,5-11-33-16,11-15-94 15,0-7-39-15,3-6-46 16,29-19 16-16,18-29-290 0</inkml:trace>
  <inkml:trace contextRef="#ctx0" brushRef="#br0" timeOffset="2">329 1597 784 0,'0'0'113'15,"0"0"-78"-15,0 0 78 16,0 0-19-16,0 0-46 15,0 0-19-15,52-66-5 16,-31 61-2-16,3-6 21 16,5 6 1-16,5-3-16 15,-2-1-3-15,2 1-6 16,-2 2 16-16,-11 4-9 0,-3 2-4 16,-6 0-3-1,-2 16-2-15,-2 25 7 0,-5 19 6 16,-3 6 9-16,0 5-14 15,-3-7-15-15,-15-6-5 16,-4-6-3-16,7-5-2 16,3-9-3-16,0-2-86 15,9-5-131-15,3-7-133 16,0 0-657-16</inkml:trace>
  <inkml:trace contextRef="#ctx0" brushRef="#br0" timeOffset="3">1820 6 776 0,'0'0'199'0,"0"0"-81"16,0 0 2-16,0 0 29 15,0 0-43-15,0 0-8 16,0-12-36-16,0 12-13 16,0 0-17-16,7 0-6 15,9 0-7-15,8 14-6 16,18 19 32-16,11 11-25 15,8 11 2-15,11 11 5 16,20 8-16-16,21 8 8 16,15 1-7-16,22-3 3 0,0-6-3 15,-12-8-6-15,-16-8-5 16,-22-3-1-16,-17-8 5 16,-15-9-2-16,-17-10 2 15,-14-9-3-15,-19-8 0 16,-8-5 0-16,-7-6-1 15,-3 0 1-15,0 2-2 16,0-2-15-16,-16 3-36 16,-24 2-27-16,-12 12-159 15,-12 8-139-15,0 4-250 16</inkml:trace>
  <inkml:trace contextRef="#ctx0" brushRef="#br0" timeOffset="4">2599 1391 1101 0,'0'0'64'0,"0"0"-38"16,0 0 123-16,0 0-25 15,0 0-57-15,0 0-8 16,108-82-11-16,-84 82-19 15,-2 0-6-15,-4 17-11 16,0 13 2-16,-9 8-10 16,-9 12-1-16,0 12-1 0,-6 13-1 15,-28 0 0-15,-3-10 2 16,10-16-3 0,15-12 1-16,9-19 0 0,3-3-1 15,0-7 0-15,3-3-3 16,22-2 3-16,8-3 5 15,4 0-5-15,5 0-6 16,-5-16-12-16,0-9-32 16,0-3-57-16,-10 6-17 15,-9 0-62-15,-2 6 2 0,-4 3-13 16,0 4-213 0</inkml:trace>
  <inkml:trace contextRef="#ctx0" brushRef="#br0" timeOffset="5">3094 1614 794 0,'0'0'89'16,"0"0"14"-16,0 0 43 15,0 0-44-15,0 0-15 16,0 0-11-16,7-96-17 16,-17 90-20-16,2 6-2 15,8 0 0-15,-3 0-17 16,3 0-13-16,0-2-4 15,0 2 0-15,0 0-3 16,0 0 0-16,18 16 10 0,4 0-3 16,-4-2 2-1,6 0-1-15,-3 2 3 0,4-1-7 16,3 1-2-16,-4 0 0 16,3-2 2-16,1 2 2 15,-1 1-1-15,-3 2-3 16,-2 3 4-1,-4 3 0-15,-5 5-1 0,-8 3-1 16,-5 3-1 0,0-1 2-16,0-4-5 0,-2-7 5 15,-14-7-3-15,-8-6-1 16,3-3 1-16,-3-2-2 0,-5-3-21 16,-1-3-44-1,-4 0-94-15,3 0-78 16,-1-5-94-16</inkml:trace>
  <inkml:trace contextRef="#ctx0" brushRef="#br0" timeOffset="6">3165 1372 853 0,'0'0'260'0,"0"0"-219"16,0 0 33-16,0 0 78 15,172-110-48-15,-112 93-24 0,4 3-53 16,-3 3-17 0,-11 3-8-16,-11 3-2 0,-9 5-9 15,-6 0-90-15,-8 0-85 16,-13 5-138-16,-3 18-667 16</inkml:trace>
  <inkml:trace contextRef="#ctx0" brushRef="#br0" timeOffset="7">3308 2414 1020 0,'0'0'200'0,"0"0"-97"0,0 0-6 15,0 0 11-15,0 0 11 16,0 0-51-16,-37-135-18 0,37 135-26 16,0 0-16-1,31 11-2-15,28 28 3 0,14 19-1 16,15 8 17-16,7 2-11 16,6 4-2-16,-1-1 0 15,-2-1 3 1,-3-5-1-1,-13-4-5 1,-8-9-3-16,-13-2-2 16,-16-7-1-16,-8-4 0 15,-15-15-1-15,-7-9-1 0,-12-10-1 16,1-5 1-16,-4 2-1 0,0-2-4 16,0 0-34-16,-7 6-36 15,-23 6-119-15,-19 9-230 0,-2 13-688 16</inkml:trace>
  <inkml:trace contextRef="#ctx0" brushRef="#br0" timeOffset="8">3974 3402 1060 0,'0'0'90'0,"0"0"-83"0,0 0 34 16,0 0 104-16,0 0-63 0,0 0-26 15,135-91-16-15,-92 80-1 16,-7 3-11-16,-4 4-15 16,-8 4-2-16,-6 0-9 15,-9 0 1-15,-2 17-1 16,-7 14-1-16,0 11 1 15,-29 9 2-15,-10 1-2 16,-1-2-1-16,16-14-1 16,11-12 0-1,13-16-1 1,0 1 1-16,0-4 0 16,7 4 1-16,7-7-1 15,5 1-2-15,-1-3 1 16,1 0 0-1,-4 3 1 1,4 2 0-16,2 3 1 16,6 6-1-1,7 6 0-15,3 1 1 16,-10 4 1 0,-2-3 3-1,-11-3-2-15,-7 1 1 0,-7-1 0 16,0 9-2-16,-28-4 4 15,-14 1-3-15,-1-8-2 16,9-9-1 0,10-7-10-16,6-1-42 15,9 0-55 1,2 0-23-16,7 0-74 16,0-1-98-1</inkml:trace>
  <inkml:trace contextRef="#ctx0" brushRef="#br0" timeOffset="9">4601 3584 1015 0,'0'0'36'0,"0"0"60"0,0 0 61 0,0 0-58 0,0 0-12 15,0 0-31 1,15 0-26-16,-2 4 5 0,1 16 0 16,2 2-20-16,0 8-4 15,-1 0 0-15,4 3 1 16,2-8-7-1,6-4-1-15,0-3-1 0,7-5 0 16,0-5 0-16,0-4 0 16,-4-4-1-16,1 0 1 15,-4 0 4-15,4-23 8 16,-1-14 11 0,-6-14 2-16,1-7-1 15,-9-5-4-15,-13 6-6 16,-3-2-8-1,0 5-2 1,-37 7 1-16,-24 8-6 16,-10 15-2-16,-3 10-5 15,10 14 4 1,22 0 0-16,11 2-4 16,12 34-14-1,-2 23-34 1,0 9-45-1,0 12 7-15,9-3-173 16,5-6-58-16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28T12:22:18.48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2212 775 0,'0'0'142'0,"0"0"-77"0,0 0 42 15,0 0-13-15,0 0 3 16,0 0-25-16,-63-44-29 16,63 44-16-16,0 0-14 15,0 0-7-15,8 0 3 16,16 0-8-16,24 33 7 16,15 19 10-16,5 14-5 15,0 22 17-15,-5 9-19 16,-7 7 11-16,-3 1-5 15,-6-12-10-15,6-8 1 16,3-16-3-16,2-17-2 16,10-19 2-16,17-19-3 0,34-14-2 15,53-63 15-15,85-75 21 16,92-74 1-16,71-73-11 16,46-56-12-16,19-42-11 15,-24-6-1-15,-22 17-2 16,-51 49-4-16,-80 84-28 15,-89 72-26-15,-93 74-42 16,-68 51-75-16,-39 30-78 16,-7 12-86-16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59255-6DFA-43EF-88B6-2E6996FDF2B1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CE792-B3FA-4EA5-AE46-EFD06EDA7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64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4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8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C158068-7E1F-4B26-8461-C73B0177DC30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5E6D28-0C71-4637-AB4F-B0EF7627062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787973"/>
            <a:ext cx="2494838" cy="8416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C158068-7E1F-4B26-8461-C73B0177DC30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8" y="6407947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2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3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8909F-78F0-4273-BDAB-8693EF70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E43DAB-A6FB-4550-8133-70CC577DE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60F35-3678-4552-9658-E80C85BE3232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591175-3DDD-419A-B62A-68207C781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A51D08-10CC-467D-8072-C40CD052D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D286-9030-4956-9AD1-E2F4031E7C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01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0956"/>
            <a:ext cx="10972800" cy="4525963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>
              <a:defRPr lang="en-US" sz="4800" b="1" i="0" u="none" strike="noStrike" cap="none">
                <a:solidFill>
                  <a:srgbClr val="27823F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pPr marL="0" marR="0" lvl="0" indent="0" defTabSz="457200">
              <a:spcBef>
                <a:spcPts val="0"/>
              </a:spcBef>
              <a:spcAft>
                <a:spcPts val="0"/>
              </a:spcAft>
            </a:pPr>
            <a:r>
              <a:rPr kumimoji="0"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>
              <a:defRPr lang="en-US" sz="4800" b="1" i="0" u="none" strike="noStrike" cap="none">
                <a:solidFill>
                  <a:srgbClr val="27823F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pPr marL="0" marR="0" lvl="0" indent="0" defTabSz="457200">
              <a:spcBef>
                <a:spcPts val="0"/>
              </a:spcBef>
              <a:spcAft>
                <a:spcPts val="0"/>
              </a:spcAft>
            </a:pPr>
            <a:r>
              <a:rPr kumimoji="0"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112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70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7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444297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4C158068-7E1F-4B26-8461-C73B0177DC30}" type="datetimeFigureOut">
              <a:rPr lang="en-IN" smtClean="0"/>
              <a:t>28-05-2022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5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31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5/28/2022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8" y="6407947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7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96FCA9-F259-43A3-A119-93721D2D2E2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928" y="0"/>
            <a:ext cx="1532072" cy="49362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49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50" r:id="rId13"/>
  </p:sldLayoutIdLst>
  <p:txStyles>
    <p:titleStyle>
      <a:lvl1pPr algn="l" rtl="0" eaLnBrk="1" latinLnBrk="0" hangingPunct="1">
        <a:spcBef>
          <a:spcPct val="0"/>
        </a:spcBef>
        <a:buNone/>
        <a:defRPr kumimoji="0" sz="4400" b="1" kern="1200">
          <a:solidFill>
            <a:schemeClr val="tx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Arial Black" pitchFamily="34" charset="0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800" kern="1200">
          <a:solidFill>
            <a:schemeClr val="tx1"/>
          </a:solidFill>
          <a:latin typeface="Arial 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Arial 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Arial 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Arial 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Arial 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ractice.geeksforgeeks.org/problems/maximum-path-sum-from-any-node/1/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hyperlink" Target="https://practice.geeksforgeeks.org/problems/diameter-of-binary-tree/1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practice.geeksforgeeks.org/problems/diameter-of-binary-tree/1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6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.xml"/><Relationship Id="rId5" Type="http://schemas.openxmlformats.org/officeDocument/2006/relationships/image" Target="../media/image5.emf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12.emf"/><Relationship Id="rId3" Type="http://schemas.openxmlformats.org/officeDocument/2006/relationships/image" Target="../media/image7.emf"/><Relationship Id="rId7" Type="http://schemas.openxmlformats.org/officeDocument/2006/relationships/image" Target="../media/image9.emf"/><Relationship Id="rId12" Type="http://schemas.openxmlformats.org/officeDocument/2006/relationships/customXml" Target="../ink/ink9.xml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6.xml"/><Relationship Id="rId11" Type="http://schemas.openxmlformats.org/officeDocument/2006/relationships/image" Target="../media/image11.emf"/><Relationship Id="rId5" Type="http://schemas.openxmlformats.org/officeDocument/2006/relationships/image" Target="../media/image8.emf"/><Relationship Id="rId10" Type="http://schemas.openxmlformats.org/officeDocument/2006/relationships/customXml" Target="../ink/ink8.xml"/><Relationship Id="rId4" Type="http://schemas.openxmlformats.org/officeDocument/2006/relationships/customXml" Target="../ink/ink5.xml"/><Relationship Id="rId9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13" Type="http://schemas.openxmlformats.org/officeDocument/2006/relationships/image" Target="../media/image19.emf"/><Relationship Id="rId18" Type="http://schemas.openxmlformats.org/officeDocument/2006/relationships/customXml" Target="../ink/ink19.xml"/><Relationship Id="rId26" Type="http://schemas.openxmlformats.org/officeDocument/2006/relationships/customXml" Target="../ink/ink23.xml"/><Relationship Id="rId3" Type="http://schemas.openxmlformats.org/officeDocument/2006/relationships/image" Target="../media/image14.emf"/><Relationship Id="rId21" Type="http://schemas.openxmlformats.org/officeDocument/2006/relationships/image" Target="../media/image23.emf"/><Relationship Id="rId7" Type="http://schemas.openxmlformats.org/officeDocument/2006/relationships/image" Target="../media/image16.emf"/><Relationship Id="rId12" Type="http://schemas.openxmlformats.org/officeDocument/2006/relationships/customXml" Target="../ink/ink16.xml"/><Relationship Id="rId17" Type="http://schemas.openxmlformats.org/officeDocument/2006/relationships/image" Target="../media/image21.emf"/><Relationship Id="rId25" Type="http://schemas.openxmlformats.org/officeDocument/2006/relationships/image" Target="../media/image25.emf"/><Relationship Id="rId2" Type="http://schemas.openxmlformats.org/officeDocument/2006/relationships/customXml" Target="../ink/ink11.xml"/><Relationship Id="rId16" Type="http://schemas.openxmlformats.org/officeDocument/2006/relationships/customXml" Target="../ink/ink18.xml"/><Relationship Id="rId20" Type="http://schemas.openxmlformats.org/officeDocument/2006/relationships/customXml" Target="../ink/ink20.xml"/><Relationship Id="rId29" Type="http://schemas.openxmlformats.org/officeDocument/2006/relationships/image" Target="../media/image27.emf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3.xml"/><Relationship Id="rId11" Type="http://schemas.openxmlformats.org/officeDocument/2006/relationships/image" Target="../media/image18.emf"/><Relationship Id="rId24" Type="http://schemas.openxmlformats.org/officeDocument/2006/relationships/customXml" Target="../ink/ink22.xml"/><Relationship Id="rId5" Type="http://schemas.openxmlformats.org/officeDocument/2006/relationships/image" Target="../media/image15.emf"/><Relationship Id="rId15" Type="http://schemas.openxmlformats.org/officeDocument/2006/relationships/image" Target="../media/image20.emf"/><Relationship Id="rId23" Type="http://schemas.openxmlformats.org/officeDocument/2006/relationships/image" Target="../media/image24.emf"/><Relationship Id="rId28" Type="http://schemas.openxmlformats.org/officeDocument/2006/relationships/customXml" Target="../ink/ink24.xml"/><Relationship Id="rId10" Type="http://schemas.openxmlformats.org/officeDocument/2006/relationships/customXml" Target="../ink/ink15.xml"/><Relationship Id="rId19" Type="http://schemas.openxmlformats.org/officeDocument/2006/relationships/image" Target="../media/image22.emf"/><Relationship Id="rId4" Type="http://schemas.openxmlformats.org/officeDocument/2006/relationships/customXml" Target="../ink/ink12.xml"/><Relationship Id="rId9" Type="http://schemas.openxmlformats.org/officeDocument/2006/relationships/image" Target="../media/image17.emf"/><Relationship Id="rId14" Type="http://schemas.openxmlformats.org/officeDocument/2006/relationships/customXml" Target="../ink/ink17.xml"/><Relationship Id="rId22" Type="http://schemas.openxmlformats.org/officeDocument/2006/relationships/customXml" Target="../ink/ink21.xml"/><Relationship Id="rId27" Type="http://schemas.openxmlformats.org/officeDocument/2006/relationships/image" Target="../media/image26.emf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0.xml"/><Relationship Id="rId18" Type="http://schemas.openxmlformats.org/officeDocument/2006/relationships/image" Target="../media/image36.emf"/><Relationship Id="rId26" Type="http://schemas.openxmlformats.org/officeDocument/2006/relationships/image" Target="../media/image40.emf"/><Relationship Id="rId21" Type="http://schemas.openxmlformats.org/officeDocument/2006/relationships/customXml" Target="../ink/ink34.xml"/><Relationship Id="rId34" Type="http://schemas.openxmlformats.org/officeDocument/2006/relationships/image" Target="../media/image44.emf"/><Relationship Id="rId7" Type="http://schemas.openxmlformats.org/officeDocument/2006/relationships/customXml" Target="../ink/ink27.xml"/><Relationship Id="rId12" Type="http://schemas.openxmlformats.org/officeDocument/2006/relationships/image" Target="../media/image33.emf"/><Relationship Id="rId17" Type="http://schemas.openxmlformats.org/officeDocument/2006/relationships/customXml" Target="../ink/ink32.xml"/><Relationship Id="rId25" Type="http://schemas.openxmlformats.org/officeDocument/2006/relationships/customXml" Target="../ink/ink36.xml"/><Relationship Id="rId33" Type="http://schemas.openxmlformats.org/officeDocument/2006/relationships/customXml" Target="../ink/ink40.xml"/><Relationship Id="rId38" Type="http://schemas.openxmlformats.org/officeDocument/2006/relationships/image" Target="../media/image46.emf"/><Relationship Id="rId2" Type="http://schemas.openxmlformats.org/officeDocument/2006/relationships/image" Target="../media/image28.png"/><Relationship Id="rId16" Type="http://schemas.openxmlformats.org/officeDocument/2006/relationships/image" Target="../media/image35.emf"/><Relationship Id="rId20" Type="http://schemas.openxmlformats.org/officeDocument/2006/relationships/image" Target="../media/image37.emf"/><Relationship Id="rId29" Type="http://schemas.openxmlformats.org/officeDocument/2006/relationships/customXml" Target="../ink/ink3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emf"/><Relationship Id="rId11" Type="http://schemas.openxmlformats.org/officeDocument/2006/relationships/customXml" Target="../ink/ink29.xml"/><Relationship Id="rId24" Type="http://schemas.openxmlformats.org/officeDocument/2006/relationships/image" Target="../media/image39.emf"/><Relationship Id="rId32" Type="http://schemas.openxmlformats.org/officeDocument/2006/relationships/image" Target="../media/image43.emf"/><Relationship Id="rId37" Type="http://schemas.openxmlformats.org/officeDocument/2006/relationships/customXml" Target="../ink/ink42.xml"/><Relationship Id="rId5" Type="http://schemas.openxmlformats.org/officeDocument/2006/relationships/customXml" Target="../ink/ink26.xml"/><Relationship Id="rId15" Type="http://schemas.openxmlformats.org/officeDocument/2006/relationships/customXml" Target="../ink/ink31.xml"/><Relationship Id="rId23" Type="http://schemas.openxmlformats.org/officeDocument/2006/relationships/customXml" Target="../ink/ink35.xml"/><Relationship Id="rId28" Type="http://schemas.openxmlformats.org/officeDocument/2006/relationships/image" Target="../media/image41.emf"/><Relationship Id="rId36" Type="http://schemas.openxmlformats.org/officeDocument/2006/relationships/image" Target="../media/image45.emf"/><Relationship Id="rId10" Type="http://schemas.openxmlformats.org/officeDocument/2006/relationships/image" Target="../media/image32.emf"/><Relationship Id="rId19" Type="http://schemas.openxmlformats.org/officeDocument/2006/relationships/customXml" Target="../ink/ink33.xml"/><Relationship Id="rId31" Type="http://schemas.openxmlformats.org/officeDocument/2006/relationships/customXml" Target="../ink/ink39.xml"/><Relationship Id="rId4" Type="http://schemas.openxmlformats.org/officeDocument/2006/relationships/image" Target="../media/image29.emf"/><Relationship Id="rId9" Type="http://schemas.openxmlformats.org/officeDocument/2006/relationships/customXml" Target="../ink/ink28.xml"/><Relationship Id="rId14" Type="http://schemas.openxmlformats.org/officeDocument/2006/relationships/image" Target="../media/image34.emf"/><Relationship Id="rId22" Type="http://schemas.openxmlformats.org/officeDocument/2006/relationships/image" Target="../media/image38.emf"/><Relationship Id="rId27" Type="http://schemas.openxmlformats.org/officeDocument/2006/relationships/customXml" Target="../ink/ink37.xml"/><Relationship Id="rId30" Type="http://schemas.openxmlformats.org/officeDocument/2006/relationships/image" Target="../media/image42.emf"/><Relationship Id="rId35" Type="http://schemas.openxmlformats.org/officeDocument/2006/relationships/customXml" Target="../ink/ink41.xml"/><Relationship Id="rId8" Type="http://schemas.openxmlformats.org/officeDocument/2006/relationships/image" Target="../media/image31.emf"/><Relationship Id="rId3" Type="http://schemas.openxmlformats.org/officeDocument/2006/relationships/customXml" Target="../ink/ink25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8.xml"/><Relationship Id="rId18" Type="http://schemas.openxmlformats.org/officeDocument/2006/relationships/image" Target="../media/image54.emf"/><Relationship Id="rId26" Type="http://schemas.openxmlformats.org/officeDocument/2006/relationships/image" Target="../media/image58.emf"/><Relationship Id="rId3" Type="http://schemas.openxmlformats.org/officeDocument/2006/relationships/customXml" Target="../ink/ink43.xml"/><Relationship Id="rId21" Type="http://schemas.openxmlformats.org/officeDocument/2006/relationships/customXml" Target="../ink/ink52.xml"/><Relationship Id="rId34" Type="http://schemas.openxmlformats.org/officeDocument/2006/relationships/image" Target="../media/image62.emf"/><Relationship Id="rId7" Type="http://schemas.openxmlformats.org/officeDocument/2006/relationships/customXml" Target="../ink/ink45.xml"/><Relationship Id="rId12" Type="http://schemas.openxmlformats.org/officeDocument/2006/relationships/image" Target="../media/image51.emf"/><Relationship Id="rId17" Type="http://schemas.openxmlformats.org/officeDocument/2006/relationships/customXml" Target="../ink/ink50.xml"/><Relationship Id="rId25" Type="http://schemas.openxmlformats.org/officeDocument/2006/relationships/customXml" Target="../ink/ink54.xml"/><Relationship Id="rId33" Type="http://schemas.openxmlformats.org/officeDocument/2006/relationships/customXml" Target="../ink/ink58.xml"/><Relationship Id="rId2" Type="http://schemas.openxmlformats.org/officeDocument/2006/relationships/hyperlink" Target="https://practice.geeksforgeeks.org/problems/root-to-leaf-path-sum/1/" TargetMode="External"/><Relationship Id="rId16" Type="http://schemas.openxmlformats.org/officeDocument/2006/relationships/image" Target="../media/image53.emf"/><Relationship Id="rId20" Type="http://schemas.openxmlformats.org/officeDocument/2006/relationships/image" Target="../media/image55.emf"/><Relationship Id="rId29" Type="http://schemas.openxmlformats.org/officeDocument/2006/relationships/customXml" Target="../ink/ink5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emf"/><Relationship Id="rId11" Type="http://schemas.openxmlformats.org/officeDocument/2006/relationships/customXml" Target="../ink/ink47.xml"/><Relationship Id="rId24" Type="http://schemas.openxmlformats.org/officeDocument/2006/relationships/image" Target="../media/image57.emf"/><Relationship Id="rId32" Type="http://schemas.openxmlformats.org/officeDocument/2006/relationships/image" Target="../media/image61.emf"/><Relationship Id="rId5" Type="http://schemas.openxmlformats.org/officeDocument/2006/relationships/customXml" Target="../ink/ink44.xml"/><Relationship Id="rId15" Type="http://schemas.openxmlformats.org/officeDocument/2006/relationships/customXml" Target="../ink/ink49.xml"/><Relationship Id="rId23" Type="http://schemas.openxmlformats.org/officeDocument/2006/relationships/customXml" Target="../ink/ink53.xml"/><Relationship Id="rId28" Type="http://schemas.openxmlformats.org/officeDocument/2006/relationships/image" Target="../media/image59.emf"/><Relationship Id="rId36" Type="http://schemas.openxmlformats.org/officeDocument/2006/relationships/image" Target="../media/image63.emf"/><Relationship Id="rId10" Type="http://schemas.openxmlformats.org/officeDocument/2006/relationships/image" Target="../media/image50.emf"/><Relationship Id="rId19" Type="http://schemas.openxmlformats.org/officeDocument/2006/relationships/customXml" Target="../ink/ink51.xml"/><Relationship Id="rId31" Type="http://schemas.openxmlformats.org/officeDocument/2006/relationships/customXml" Target="../ink/ink57.xml"/><Relationship Id="rId4" Type="http://schemas.openxmlformats.org/officeDocument/2006/relationships/image" Target="../media/image47.emf"/><Relationship Id="rId9" Type="http://schemas.openxmlformats.org/officeDocument/2006/relationships/customXml" Target="../ink/ink46.xml"/><Relationship Id="rId14" Type="http://schemas.openxmlformats.org/officeDocument/2006/relationships/image" Target="../media/image52.emf"/><Relationship Id="rId22" Type="http://schemas.openxmlformats.org/officeDocument/2006/relationships/image" Target="../media/image56.emf"/><Relationship Id="rId27" Type="http://schemas.openxmlformats.org/officeDocument/2006/relationships/customXml" Target="../ink/ink55.xml"/><Relationship Id="rId30" Type="http://schemas.openxmlformats.org/officeDocument/2006/relationships/image" Target="../media/image60.emf"/><Relationship Id="rId35" Type="http://schemas.openxmlformats.org/officeDocument/2006/relationships/customXml" Target="../ink/ink59.xml"/><Relationship Id="rId8" Type="http://schemas.openxmlformats.org/officeDocument/2006/relationships/image" Target="../media/image49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ractice.geeksforgeeks.org/problems/paths-from-root-with-a-specified-sum/1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85C507-AFC4-42FA-B956-D984B10D5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392" y="2400968"/>
            <a:ext cx="10945216" cy="1124043"/>
          </a:xfrm>
        </p:spPr>
        <p:txBody>
          <a:bodyPr lIns="121917" tIns="60958" rIns="121917" bIns="60958">
            <a:noAutofit/>
          </a:bodyPr>
          <a:lstStyle/>
          <a:p>
            <a:r>
              <a:rPr lang="en-IN" sz="6000" dirty="0">
                <a:solidFill>
                  <a:schemeClr val="tx1"/>
                </a:solidFill>
              </a:rPr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723560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56F83E-799A-438B-BA10-F11D605B7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Max Path Sum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232192-F397-496D-91E3-135FF2B18D04}"/>
              </a:ext>
            </a:extLst>
          </p:cNvPr>
          <p:cNvSpPr/>
          <p:nvPr/>
        </p:nvSpPr>
        <p:spPr>
          <a:xfrm>
            <a:off x="0" y="830956"/>
            <a:ext cx="11307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Link: </a:t>
            </a:r>
            <a:r>
              <a:rPr lang="en-IN" dirty="0">
                <a:hlinkClick r:id="rId2"/>
              </a:rPr>
              <a:t>https://practice.geeksforgeeks.org/problems/maximum-path-sum-from-any-node/1/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0540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56F83E-799A-438B-BA10-F11D605B7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Max Path Sum</a:t>
            </a:r>
          </a:p>
        </p:txBody>
      </p:sp>
    </p:spTree>
    <p:extLst>
      <p:ext uri="{BB962C8B-B14F-4D97-AF65-F5344CB8AC3E}">
        <p14:creationId xmlns:p14="http://schemas.microsoft.com/office/powerpoint/2010/main" val="3355266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56F83E-799A-438B-BA10-F11D605B7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Diameter of a Binary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E7C829-D616-43AA-8664-55E411A8395B}"/>
              </a:ext>
            </a:extLst>
          </p:cNvPr>
          <p:cNvSpPr/>
          <p:nvPr/>
        </p:nvSpPr>
        <p:spPr>
          <a:xfrm>
            <a:off x="0" y="830956"/>
            <a:ext cx="11307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Link: </a:t>
            </a:r>
            <a:r>
              <a:rPr lang="en-IN" dirty="0">
                <a:hlinkClick r:id="rId2"/>
              </a:rPr>
              <a:t>https://practice.geeksforgeeks.org/problems/diameter-of-binary-tree/1/</a:t>
            </a:r>
            <a:r>
              <a:rPr lang="en-IN" dirty="0"/>
              <a:t> </a:t>
            </a:r>
          </a:p>
        </p:txBody>
      </p:sp>
      <p:pic>
        <p:nvPicPr>
          <p:cNvPr id="1026" name="Picture 2" descr="https://contribute.geeksforgeeks.org/wp-content/uploads/diameter.jpg">
            <a:extLst>
              <a:ext uri="{FF2B5EF4-FFF2-40B4-BE49-F238E27FC236}">
                <a16:creationId xmlns:a16="http://schemas.microsoft.com/office/drawing/2014/main" id="{413ED586-5249-4739-99B1-BF739D320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11" y="1338805"/>
            <a:ext cx="6948672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283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56F83E-799A-438B-BA10-F11D605B7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Diameter of a Binary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E7C829-D616-43AA-8664-55E411A8395B}"/>
              </a:ext>
            </a:extLst>
          </p:cNvPr>
          <p:cNvSpPr/>
          <p:nvPr/>
        </p:nvSpPr>
        <p:spPr>
          <a:xfrm>
            <a:off x="0" y="830956"/>
            <a:ext cx="11307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Link: </a:t>
            </a:r>
            <a:r>
              <a:rPr lang="en-IN" dirty="0">
                <a:hlinkClick r:id="rId2"/>
              </a:rPr>
              <a:t>https://practice.geeksforgeeks.org/problems/diameter-of-binary-tree/1/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4764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80861"/>
            <a:ext cx="10363200" cy="1451339"/>
          </a:xfrm>
        </p:spPr>
        <p:txBody>
          <a:bodyPr lIns="121917" tIns="60958" rIns="121917" bIns="60958">
            <a:noAutofit/>
          </a:bodyPr>
          <a:lstStyle/>
          <a:p>
            <a:pPr algn="ctr"/>
            <a:r>
              <a:rPr lang="en-IN" sz="8000" dirty="0">
                <a:solidFill>
                  <a:schemeClr val="tx1"/>
                </a:solidFill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6434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6" name="Google Shape;183;p2">
            <a:extLst>
              <a:ext uri="{FF2B5EF4-FFF2-40B4-BE49-F238E27FC236}">
                <a16:creationId xmlns:a16="http://schemas.microsoft.com/office/drawing/2014/main" id="{7AA9EE83-FF4A-425F-8DE8-54B386A08BB1}"/>
              </a:ext>
            </a:extLst>
          </p:cNvPr>
          <p:cNvSpPr txBox="1"/>
          <p:nvPr/>
        </p:nvSpPr>
        <p:spPr>
          <a:xfrm>
            <a:off x="418298" y="1083332"/>
            <a:ext cx="9718479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2" action="ppaction://hlinksldjump"/>
              </a:rPr>
              <a:t>Lowest Common Ancestor in a Binary Tree</a:t>
            </a:r>
            <a:endParaRPr lang="en-US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3" action="ppaction://hlinksldjump"/>
              </a:rPr>
              <a:t>Lowest Common Ancestor in a BST</a:t>
            </a:r>
            <a:endParaRPr lang="en-US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4" action="ppaction://hlinksldjump"/>
              </a:rPr>
              <a:t>Left View of a Binary Tree</a:t>
            </a:r>
            <a:endParaRPr lang="en-US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5" action="ppaction://hlinksldjump"/>
              </a:rPr>
              <a:t>Left View of a Binary Tree – Iterative</a:t>
            </a:r>
            <a:endParaRPr lang="en-US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6" action="ppaction://hlinksldjump"/>
              </a:rPr>
              <a:t>Vertical Traversal of a Binary Tree</a:t>
            </a:r>
            <a:endParaRPr lang="en-US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7" action="ppaction://hlinksldjump"/>
              </a:rPr>
              <a:t>Root to Leaf Path Sum</a:t>
            </a:r>
            <a:endParaRPr lang="en-US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025954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BC53-D012-4832-8D45-5A6264E8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Lowest Common Ancestor in a Binary Tree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74CD6003-22D9-437D-9A59-1ADBD7EF4AFE}"/>
                  </a:ext>
                </a:extLst>
              </p14:cNvPr>
              <p14:cNvContentPartPr/>
              <p14:nvPr/>
            </p14:nvContentPartPr>
            <p14:xfrm>
              <a:off x="4853640" y="4727503"/>
              <a:ext cx="198720" cy="33876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74CD6003-22D9-437D-9A59-1ADBD7EF4A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44640" y="4718503"/>
                <a:ext cx="21636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72A7F036-8A9F-416C-B23F-1FC6B9A9685D}"/>
                  </a:ext>
                </a:extLst>
              </p14:cNvPr>
              <p14:cNvContentPartPr/>
              <p14:nvPr/>
            </p14:nvContentPartPr>
            <p14:xfrm>
              <a:off x="5234520" y="4750903"/>
              <a:ext cx="1943280" cy="344880"/>
            </p14:xfrm>
          </p:contentPart>
        </mc:Choice>
        <mc:Fallback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72A7F036-8A9F-416C-B23F-1FC6B9A9685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25520" y="4741903"/>
                <a:ext cx="196092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067638A4-D7D1-4690-B920-8392E0F465FE}"/>
                  </a:ext>
                </a:extLst>
              </p14:cNvPr>
              <p14:cNvContentPartPr/>
              <p14:nvPr/>
            </p14:nvContentPartPr>
            <p14:xfrm>
              <a:off x="144480" y="802783"/>
              <a:ext cx="10853280" cy="3865320"/>
            </p14:xfrm>
          </p:contentPart>
        </mc:Choice>
        <mc:Fallback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067638A4-D7D1-4690-B920-8392E0F465F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5480" y="793783"/>
                <a:ext cx="10870920" cy="3882960"/>
              </a:xfrm>
              <a:prstGeom prst="rect">
                <a:avLst/>
              </a:prstGeom>
            </p:spPr>
          </p:pic>
        </mc:Fallback>
      </mc:AlternateContent>
      <p:sp>
        <p:nvSpPr>
          <p:cNvPr id="340" name="TextBox 339">
            <a:extLst>
              <a:ext uri="{FF2B5EF4-FFF2-40B4-BE49-F238E27FC236}">
                <a16:creationId xmlns:a16="http://schemas.microsoft.com/office/drawing/2014/main" id="{EBDD2723-AA16-4630-974A-3C7D58DC7CA5}"/>
              </a:ext>
            </a:extLst>
          </p:cNvPr>
          <p:cNvSpPr txBox="1"/>
          <p:nvPr/>
        </p:nvSpPr>
        <p:spPr>
          <a:xfrm>
            <a:off x="3735977" y="5512526"/>
            <a:ext cx="4785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This code works for all Binary Trees.</a:t>
            </a:r>
          </a:p>
          <a:p>
            <a:r>
              <a:rPr lang="en-IN" dirty="0"/>
              <a:t>Does this work for a BST? -&gt; Yes it does.</a:t>
            </a:r>
          </a:p>
        </p:txBody>
      </p:sp>
    </p:spTree>
    <p:extLst>
      <p:ext uri="{BB962C8B-B14F-4D97-AF65-F5344CB8AC3E}">
        <p14:creationId xmlns:p14="http://schemas.microsoft.com/office/powerpoint/2010/main" val="338610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BC53-D012-4832-8D45-5A6264E8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Lowest Common Ancestor in a BST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6F38E-6E24-42A6-A12A-CF25BCB26531}"/>
              </a:ext>
            </a:extLst>
          </p:cNvPr>
          <p:cNvSpPr txBox="1"/>
          <p:nvPr/>
        </p:nvSpPr>
        <p:spPr>
          <a:xfrm>
            <a:off x="0" y="830956"/>
            <a:ext cx="505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We can do better than the earlier approach.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CC8F524-5639-4506-8D85-E44A7B80E1C1}"/>
                  </a:ext>
                </a:extLst>
              </p14:cNvPr>
              <p14:cNvContentPartPr/>
              <p14:nvPr/>
            </p14:nvContentPartPr>
            <p14:xfrm>
              <a:off x="2725646" y="1312903"/>
              <a:ext cx="1434600" cy="8269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CC8F524-5639-4506-8D85-E44A7B80E1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16646" y="1303903"/>
                <a:ext cx="1452240" cy="84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1EA24E6-BB5B-4D50-82C5-31CB8DD3345F}"/>
                  </a:ext>
                </a:extLst>
              </p14:cNvPr>
              <p14:cNvContentPartPr/>
              <p14:nvPr/>
            </p14:nvContentPartPr>
            <p14:xfrm>
              <a:off x="1898006" y="2212543"/>
              <a:ext cx="1121760" cy="743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1EA24E6-BB5B-4D50-82C5-31CB8DD3345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89006" y="2203543"/>
                <a:ext cx="1139400" cy="76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1AD227F-894C-4692-A1A0-0DC396909C62}"/>
                  </a:ext>
                </a:extLst>
              </p14:cNvPr>
              <p14:cNvContentPartPr/>
              <p14:nvPr/>
            </p14:nvContentPartPr>
            <p14:xfrm>
              <a:off x="1490126" y="3036223"/>
              <a:ext cx="465840" cy="4003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1AD227F-894C-4692-A1A0-0DC396909C6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81126" y="3027223"/>
                <a:ext cx="483480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D568E77-621D-48A4-B77F-661EA3680FAC}"/>
                  </a:ext>
                </a:extLst>
              </p14:cNvPr>
              <p14:cNvContentPartPr/>
              <p14:nvPr/>
            </p14:nvContentPartPr>
            <p14:xfrm>
              <a:off x="1319846" y="3549223"/>
              <a:ext cx="234360" cy="3229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D568E77-621D-48A4-B77F-661EA3680FA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10846" y="3540223"/>
                <a:ext cx="25200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E1B0178-D577-4FF3-AEFF-287E65A86E59}"/>
                  </a:ext>
                </a:extLst>
              </p14:cNvPr>
              <p14:cNvContentPartPr/>
              <p14:nvPr/>
            </p14:nvContentPartPr>
            <p14:xfrm>
              <a:off x="3330806" y="2250343"/>
              <a:ext cx="1837440" cy="14065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E1B0178-D577-4FF3-AEFF-287E65A86E5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21806" y="2241343"/>
                <a:ext cx="1855080" cy="142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B8EA879-933C-475A-8D2B-9300DB47DDB5}"/>
                  </a:ext>
                </a:extLst>
              </p14:cNvPr>
              <p14:cNvContentPartPr/>
              <p14:nvPr/>
            </p14:nvContentPartPr>
            <p14:xfrm>
              <a:off x="8049000" y="2013103"/>
              <a:ext cx="1819440" cy="1102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B8EA879-933C-475A-8D2B-9300DB47DDB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040000" y="2004103"/>
                <a:ext cx="1837080" cy="112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2335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BC53-D012-4832-8D45-5A6264E8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Left View of a Binary Tree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45" name="Ink 444">
                <a:extLst>
                  <a:ext uri="{FF2B5EF4-FFF2-40B4-BE49-F238E27FC236}">
                    <a16:creationId xmlns:a16="http://schemas.microsoft.com/office/drawing/2014/main" id="{2E39C83F-DC77-43D2-BB1A-6FB5900236A4}"/>
                  </a:ext>
                </a:extLst>
              </p14:cNvPr>
              <p14:cNvContentPartPr/>
              <p14:nvPr/>
            </p14:nvContentPartPr>
            <p14:xfrm>
              <a:off x="31080" y="681823"/>
              <a:ext cx="11688840" cy="5958360"/>
            </p14:xfrm>
          </p:contentPart>
        </mc:Choice>
        <mc:Fallback>
          <p:pic>
            <p:nvPicPr>
              <p:cNvPr id="445" name="Ink 444">
                <a:extLst>
                  <a:ext uri="{FF2B5EF4-FFF2-40B4-BE49-F238E27FC236}">
                    <a16:creationId xmlns:a16="http://schemas.microsoft.com/office/drawing/2014/main" id="{2E39C83F-DC77-43D2-BB1A-6FB5900236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080" y="672823"/>
                <a:ext cx="11706480" cy="597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4490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BC53-D012-4832-8D45-5A6264E8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Left View of a Binary Tree - Iterative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3A92F25-9DCA-4433-B88E-2C120A0D14A3}"/>
                  </a:ext>
                </a:extLst>
              </p14:cNvPr>
              <p14:cNvContentPartPr/>
              <p14:nvPr/>
            </p14:nvContentPartPr>
            <p14:xfrm>
              <a:off x="168240" y="818623"/>
              <a:ext cx="1017000" cy="3538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3A92F25-9DCA-4433-B88E-2C120A0D14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240" y="809623"/>
                <a:ext cx="103464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CF17F37-0402-44B3-AD50-C529FDA2165E}"/>
                  </a:ext>
                </a:extLst>
              </p14:cNvPr>
              <p14:cNvContentPartPr/>
              <p14:nvPr/>
            </p14:nvContentPartPr>
            <p14:xfrm>
              <a:off x="1868520" y="826543"/>
              <a:ext cx="1243080" cy="527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CF17F37-0402-44B3-AD50-C529FDA2165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59520" y="817543"/>
                <a:ext cx="1260720" cy="54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DAB36F9-1976-4B0C-85F3-F60DA66460C9}"/>
                  </a:ext>
                </a:extLst>
              </p14:cNvPr>
              <p14:cNvContentPartPr/>
              <p14:nvPr/>
            </p14:nvContentPartPr>
            <p14:xfrm>
              <a:off x="3570600" y="789463"/>
              <a:ext cx="1712880" cy="3164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DAB36F9-1976-4B0C-85F3-F60DA66460C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61600" y="780463"/>
                <a:ext cx="173052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7070457-F6AA-48F2-9073-A2705CB7B9BF}"/>
                  </a:ext>
                </a:extLst>
              </p14:cNvPr>
              <p14:cNvContentPartPr/>
              <p14:nvPr/>
            </p14:nvContentPartPr>
            <p14:xfrm>
              <a:off x="5732040" y="883783"/>
              <a:ext cx="450360" cy="4572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7070457-F6AA-48F2-9073-A2705CB7B9B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23040" y="874783"/>
                <a:ext cx="468000" cy="47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FC45E7D-A97E-4167-A046-88DD306C1DF0}"/>
                  </a:ext>
                </a:extLst>
              </p14:cNvPr>
              <p14:cNvContentPartPr/>
              <p14:nvPr/>
            </p14:nvContentPartPr>
            <p14:xfrm>
              <a:off x="6713040" y="813583"/>
              <a:ext cx="2678760" cy="3042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FC45E7D-A97E-4167-A046-88DD306C1DF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04040" y="804583"/>
                <a:ext cx="269640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7698C20-885A-4BD8-A838-24006ACF640D}"/>
                  </a:ext>
                </a:extLst>
              </p14:cNvPr>
              <p14:cNvContentPartPr/>
              <p14:nvPr/>
            </p14:nvContentPartPr>
            <p14:xfrm>
              <a:off x="118560" y="4125943"/>
              <a:ext cx="1527840" cy="4413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7698C20-885A-4BD8-A838-24006ACF640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9560" y="4116943"/>
                <a:ext cx="1545480" cy="45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4F337AD-D7CC-4A47-AB5E-36BA7B00DB8A}"/>
                  </a:ext>
                </a:extLst>
              </p14:cNvPr>
              <p14:cNvContentPartPr/>
              <p14:nvPr/>
            </p14:nvContentPartPr>
            <p14:xfrm>
              <a:off x="2024760" y="4335103"/>
              <a:ext cx="393480" cy="1245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4F337AD-D7CC-4A47-AB5E-36BA7B00DB8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15760" y="4326103"/>
                <a:ext cx="41112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548DB668-08BA-4471-9A1A-95C393E4DC0B}"/>
                  </a:ext>
                </a:extLst>
              </p14:cNvPr>
              <p14:cNvContentPartPr/>
              <p14:nvPr/>
            </p14:nvContentPartPr>
            <p14:xfrm>
              <a:off x="1782120" y="5262823"/>
              <a:ext cx="381960" cy="154440"/>
            </p14:xfrm>
          </p:contentPart>
        </mc:Choice>
        <mc:Fallback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548DB668-08BA-4471-9A1A-95C393E4DC0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73120" y="5253823"/>
                <a:ext cx="39960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9CB29A28-ECE2-40AE-88A1-C34285D6DB06}"/>
                  </a:ext>
                </a:extLst>
              </p14:cNvPr>
              <p14:cNvContentPartPr/>
              <p14:nvPr/>
            </p14:nvContentPartPr>
            <p14:xfrm>
              <a:off x="258960" y="5151583"/>
              <a:ext cx="1058040" cy="362880"/>
            </p14:xfrm>
          </p:contentPart>
        </mc:Choice>
        <mc:Fallback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9CB29A28-ECE2-40AE-88A1-C34285D6DB0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9960" y="5142583"/>
                <a:ext cx="107568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E5AF9FD1-C217-44DF-BBD5-B2181835EC9D}"/>
                  </a:ext>
                </a:extLst>
              </p14:cNvPr>
              <p14:cNvContentPartPr/>
              <p14:nvPr/>
            </p14:nvContentPartPr>
            <p14:xfrm>
              <a:off x="1811280" y="1455103"/>
              <a:ext cx="3436920" cy="2133720"/>
            </p14:xfrm>
          </p:contentPart>
        </mc:Choice>
        <mc:Fallback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E5AF9FD1-C217-44DF-BBD5-B2181835EC9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802280" y="1446103"/>
                <a:ext cx="3454560" cy="21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3236A064-D4A5-42A2-911A-6A8D07035246}"/>
                  </a:ext>
                </a:extLst>
              </p14:cNvPr>
              <p14:cNvContentPartPr/>
              <p14:nvPr/>
            </p14:nvContentPartPr>
            <p14:xfrm>
              <a:off x="4525320" y="3866743"/>
              <a:ext cx="360" cy="360"/>
            </p14:xfrm>
          </p:contentPart>
        </mc:Choice>
        <mc:Fallback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3236A064-D4A5-42A2-911A-6A8D0703524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516320" y="385774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422511C5-914E-4107-9204-E29E89A2D16B}"/>
                  </a:ext>
                </a:extLst>
              </p14:cNvPr>
              <p14:cNvContentPartPr/>
              <p14:nvPr/>
            </p14:nvContentPartPr>
            <p14:xfrm>
              <a:off x="7452120" y="3672343"/>
              <a:ext cx="4500720" cy="1484640"/>
            </p14:xfrm>
          </p:contentPart>
        </mc:Choice>
        <mc:Fallback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422511C5-914E-4107-9204-E29E89A2D16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443120" y="3663343"/>
                <a:ext cx="4518360" cy="150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4A3F2F68-977C-486A-AAC8-CACC6E3F850C}"/>
                  </a:ext>
                </a:extLst>
              </p14:cNvPr>
              <p14:cNvContentPartPr/>
              <p14:nvPr/>
            </p14:nvContentPartPr>
            <p14:xfrm>
              <a:off x="4442160" y="5139703"/>
              <a:ext cx="147240" cy="365760"/>
            </p14:xfrm>
          </p:contentPart>
        </mc:Choice>
        <mc:Fallback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4A3F2F68-977C-486A-AAC8-CACC6E3F850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433160" y="5130703"/>
                <a:ext cx="164880" cy="3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43765D32-E84E-416E-8F1A-98160ED2909D}"/>
                  </a:ext>
                </a:extLst>
              </p14:cNvPr>
              <p14:cNvContentPartPr/>
              <p14:nvPr/>
            </p14:nvContentPartPr>
            <p14:xfrm>
              <a:off x="2433720" y="5129263"/>
              <a:ext cx="1670040" cy="450720"/>
            </p14:xfrm>
          </p:contentPart>
        </mc:Choice>
        <mc:Fallback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43765D32-E84E-416E-8F1A-98160ED2909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424720" y="5120263"/>
                <a:ext cx="1687680" cy="468360"/>
              </a:xfrm>
              <a:prstGeom prst="rect">
                <a:avLst/>
              </a:prstGeom>
            </p:spPr>
          </p:pic>
        </mc:Fallback>
      </mc:AlternateContent>
      <p:sp>
        <p:nvSpPr>
          <p:cNvPr id="305" name="TextBox 304">
            <a:extLst>
              <a:ext uri="{FF2B5EF4-FFF2-40B4-BE49-F238E27FC236}">
                <a16:creationId xmlns:a16="http://schemas.microsoft.com/office/drawing/2014/main" id="{0CDD0677-3A4F-4C5F-BA1A-1B3C726061A6}"/>
              </a:ext>
            </a:extLst>
          </p:cNvPr>
          <p:cNvSpPr txBox="1"/>
          <p:nvPr/>
        </p:nvSpPr>
        <p:spPr>
          <a:xfrm>
            <a:off x="3770812" y="5789551"/>
            <a:ext cx="6806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Queue.size</a:t>
            </a:r>
            <a:r>
              <a:rPr lang="en-IN" dirty="0"/>
              <a:t>() will give us the number of elements at a level.</a:t>
            </a:r>
          </a:p>
        </p:txBody>
      </p:sp>
    </p:spTree>
    <p:extLst>
      <p:ext uri="{BB962C8B-B14F-4D97-AF65-F5344CB8AC3E}">
        <p14:creationId xmlns:p14="http://schemas.microsoft.com/office/powerpoint/2010/main" val="1816390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BC53-D012-4832-8D45-5A6264E8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Vertical Traversal of a Binary Tree</a:t>
            </a:r>
          </a:p>
        </p:txBody>
      </p:sp>
      <p:pic>
        <p:nvPicPr>
          <p:cNvPr id="1026" name="Picture 2" descr="https://media.geeksforgeeks.org/img-practice/ScreenShot2021-05-28at3-1622541589.png">
            <a:extLst>
              <a:ext uri="{FF2B5EF4-FFF2-40B4-BE49-F238E27FC236}">
                <a16:creationId xmlns:a16="http://schemas.microsoft.com/office/drawing/2014/main" id="{D8A38649-335F-4035-AA14-5EBAA91D9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23" y="1040811"/>
            <a:ext cx="6761934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C632F80-E637-4E2D-B4C4-EE92301256C6}"/>
                  </a:ext>
                </a:extLst>
              </p14:cNvPr>
              <p14:cNvContentPartPr/>
              <p14:nvPr/>
            </p14:nvContentPartPr>
            <p14:xfrm>
              <a:off x="3826560" y="1164943"/>
              <a:ext cx="228960" cy="135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C632F80-E637-4E2D-B4C4-EE92301256C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17560" y="1155943"/>
                <a:ext cx="24660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0DCB8A8-9DFB-4833-8047-5ED0C37C761C}"/>
                  </a:ext>
                </a:extLst>
              </p14:cNvPr>
              <p14:cNvContentPartPr/>
              <p14:nvPr/>
            </p14:nvContentPartPr>
            <p14:xfrm>
              <a:off x="5630160" y="1153063"/>
              <a:ext cx="182880" cy="874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0DCB8A8-9DFB-4833-8047-5ED0C37C761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21160" y="1144063"/>
                <a:ext cx="20052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9E8854B-92B7-4719-89BF-C3C58582CEB2}"/>
                  </a:ext>
                </a:extLst>
              </p14:cNvPr>
              <p14:cNvContentPartPr/>
              <p14:nvPr/>
            </p14:nvContentPartPr>
            <p14:xfrm>
              <a:off x="4924200" y="1149103"/>
              <a:ext cx="254520" cy="1112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9E8854B-92B7-4719-89BF-C3C58582CEB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15200" y="1140103"/>
                <a:ext cx="27216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460F3C9-5DF9-422C-9554-43EC88320CA6}"/>
                  </a:ext>
                </a:extLst>
              </p14:cNvPr>
              <p14:cNvContentPartPr/>
              <p14:nvPr/>
            </p14:nvContentPartPr>
            <p14:xfrm>
              <a:off x="6170520" y="1120303"/>
              <a:ext cx="293760" cy="1400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460F3C9-5DF9-422C-9554-43EC88320CA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61520" y="1111303"/>
                <a:ext cx="31140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8348521-DC6E-4F95-A10B-0EDB60DBE04B}"/>
                  </a:ext>
                </a:extLst>
              </p14:cNvPr>
              <p14:cNvContentPartPr/>
              <p14:nvPr/>
            </p14:nvContentPartPr>
            <p14:xfrm>
              <a:off x="1507080" y="628543"/>
              <a:ext cx="5574960" cy="4438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8348521-DC6E-4F95-A10B-0EDB60DBE04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98080" y="619543"/>
                <a:ext cx="559260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A08027B-6F20-46E6-B656-6713249456F5}"/>
                  </a:ext>
                </a:extLst>
              </p14:cNvPr>
              <p14:cNvContentPartPr/>
              <p14:nvPr/>
            </p14:nvContentPartPr>
            <p14:xfrm>
              <a:off x="8523480" y="944263"/>
              <a:ext cx="2953080" cy="3913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A08027B-6F20-46E6-B656-6713249456F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514480" y="935263"/>
                <a:ext cx="297072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2AD606F-304B-4F24-B47A-7C53A08379F9}"/>
                  </a:ext>
                </a:extLst>
              </p14:cNvPr>
              <p14:cNvContentPartPr/>
              <p14:nvPr/>
            </p14:nvContentPartPr>
            <p14:xfrm>
              <a:off x="2777520" y="1879903"/>
              <a:ext cx="271800" cy="1638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2AD606F-304B-4F24-B47A-7C53A08379F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768520" y="1870903"/>
                <a:ext cx="28944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5021F6A-818C-4D52-B439-E32B46D54DD2}"/>
                  </a:ext>
                </a:extLst>
              </p14:cNvPr>
              <p14:cNvContentPartPr/>
              <p14:nvPr/>
            </p14:nvContentPartPr>
            <p14:xfrm>
              <a:off x="1905960" y="2246023"/>
              <a:ext cx="327960" cy="1501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5021F6A-818C-4D52-B439-E32B46D54DD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6960" y="2237023"/>
                <a:ext cx="34560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F8649FF-EC48-4B4F-B3F8-B4A10ECBF716}"/>
                  </a:ext>
                </a:extLst>
              </p14:cNvPr>
              <p14:cNvContentPartPr/>
              <p14:nvPr/>
            </p14:nvContentPartPr>
            <p14:xfrm>
              <a:off x="5032200" y="1946143"/>
              <a:ext cx="172800" cy="1314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F8649FF-EC48-4B4F-B3F8-B4A10ECBF71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023200" y="1937143"/>
                <a:ext cx="19044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47F5DEE-B249-4115-AB8F-64AACA236C5B}"/>
                  </a:ext>
                </a:extLst>
              </p14:cNvPr>
              <p14:cNvContentPartPr/>
              <p14:nvPr/>
            </p14:nvContentPartPr>
            <p14:xfrm>
              <a:off x="3527040" y="2359783"/>
              <a:ext cx="730800" cy="1746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47F5DEE-B249-4115-AB8F-64AACA236C5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518040" y="2350783"/>
                <a:ext cx="74844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D02F913-5C73-4708-8B65-EF8C3F7B0700}"/>
                  </a:ext>
                </a:extLst>
              </p14:cNvPr>
              <p14:cNvContentPartPr/>
              <p14:nvPr/>
            </p14:nvContentPartPr>
            <p14:xfrm>
              <a:off x="5064960" y="2798623"/>
              <a:ext cx="194400" cy="1022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D02F913-5C73-4708-8B65-EF8C3F7B070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055960" y="2789623"/>
                <a:ext cx="21204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1B095F8-E314-4067-B59D-CA3B59C372B0}"/>
                  </a:ext>
                </a:extLst>
              </p14:cNvPr>
              <p14:cNvContentPartPr/>
              <p14:nvPr/>
            </p14:nvContentPartPr>
            <p14:xfrm>
              <a:off x="5567520" y="2485063"/>
              <a:ext cx="463680" cy="1126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1B095F8-E314-4067-B59D-CA3B59C372B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558478" y="2476034"/>
                <a:ext cx="481403" cy="1303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A469AA3-2CE7-447C-A097-63D889815918}"/>
                  </a:ext>
                </a:extLst>
              </p14:cNvPr>
              <p14:cNvContentPartPr/>
              <p14:nvPr/>
            </p14:nvContentPartPr>
            <p14:xfrm>
              <a:off x="375960" y="3693943"/>
              <a:ext cx="1707120" cy="13888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A469AA3-2CE7-447C-A097-63D88981591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66960" y="3684943"/>
                <a:ext cx="1724760" cy="140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081" name="Ink 1080">
                <a:extLst>
                  <a:ext uri="{FF2B5EF4-FFF2-40B4-BE49-F238E27FC236}">
                    <a16:creationId xmlns:a16="http://schemas.microsoft.com/office/drawing/2014/main" id="{217365F4-B219-4558-A818-8B72B3EBE8E8}"/>
                  </a:ext>
                </a:extLst>
              </p14:cNvPr>
              <p14:cNvContentPartPr/>
              <p14:nvPr/>
            </p14:nvContentPartPr>
            <p14:xfrm>
              <a:off x="3492840" y="3864943"/>
              <a:ext cx="8301600" cy="2715840"/>
            </p14:xfrm>
          </p:contentPart>
        </mc:Choice>
        <mc:Fallback>
          <p:pic>
            <p:nvPicPr>
              <p:cNvPr id="1081" name="Ink 1080">
                <a:extLst>
                  <a:ext uri="{FF2B5EF4-FFF2-40B4-BE49-F238E27FC236}">
                    <a16:creationId xmlns:a16="http://schemas.microsoft.com/office/drawing/2014/main" id="{217365F4-B219-4558-A818-8B72B3EBE8E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483840" y="3855943"/>
                <a:ext cx="8319240" cy="27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082" name="Ink 1081">
                <a:extLst>
                  <a:ext uri="{FF2B5EF4-FFF2-40B4-BE49-F238E27FC236}">
                    <a16:creationId xmlns:a16="http://schemas.microsoft.com/office/drawing/2014/main" id="{BCCD0B95-E566-4609-AE3D-532351135E24}"/>
                  </a:ext>
                </a:extLst>
              </p14:cNvPr>
              <p14:cNvContentPartPr/>
              <p14:nvPr/>
            </p14:nvContentPartPr>
            <p14:xfrm>
              <a:off x="1147080" y="846343"/>
              <a:ext cx="949680" cy="378720"/>
            </p14:xfrm>
          </p:contentPart>
        </mc:Choice>
        <mc:Fallback>
          <p:pic>
            <p:nvPicPr>
              <p:cNvPr id="1082" name="Ink 1081">
                <a:extLst>
                  <a:ext uri="{FF2B5EF4-FFF2-40B4-BE49-F238E27FC236}">
                    <a16:creationId xmlns:a16="http://schemas.microsoft.com/office/drawing/2014/main" id="{BCCD0B95-E566-4609-AE3D-532351135E2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111080" y="774343"/>
                <a:ext cx="1021320" cy="5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083" name="Ink 1082">
                <a:extLst>
                  <a:ext uri="{FF2B5EF4-FFF2-40B4-BE49-F238E27FC236}">
                    <a16:creationId xmlns:a16="http://schemas.microsoft.com/office/drawing/2014/main" id="{8615B309-5E79-4FB7-AD1B-505D51F888D1}"/>
                  </a:ext>
                </a:extLst>
              </p14:cNvPr>
              <p14:cNvContentPartPr/>
              <p14:nvPr/>
            </p14:nvContentPartPr>
            <p14:xfrm>
              <a:off x="1708680" y="929503"/>
              <a:ext cx="422280" cy="352800"/>
            </p14:xfrm>
          </p:contentPart>
        </mc:Choice>
        <mc:Fallback>
          <p:pic>
            <p:nvPicPr>
              <p:cNvPr id="1083" name="Ink 1082">
                <a:extLst>
                  <a:ext uri="{FF2B5EF4-FFF2-40B4-BE49-F238E27FC236}">
                    <a16:creationId xmlns:a16="http://schemas.microsoft.com/office/drawing/2014/main" id="{8615B309-5E79-4FB7-AD1B-505D51F888D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672680" y="857503"/>
                <a:ext cx="493920" cy="4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084" name="Ink 1083">
                <a:extLst>
                  <a:ext uri="{FF2B5EF4-FFF2-40B4-BE49-F238E27FC236}">
                    <a16:creationId xmlns:a16="http://schemas.microsoft.com/office/drawing/2014/main" id="{F327B3BF-B79D-44CA-8222-2E108998636E}"/>
                  </a:ext>
                </a:extLst>
              </p14:cNvPr>
              <p14:cNvContentPartPr/>
              <p14:nvPr/>
            </p14:nvContentPartPr>
            <p14:xfrm>
              <a:off x="6057120" y="1049383"/>
              <a:ext cx="615960" cy="396000"/>
            </p14:xfrm>
          </p:contentPart>
        </mc:Choice>
        <mc:Fallback>
          <p:pic>
            <p:nvPicPr>
              <p:cNvPr id="1084" name="Ink 1083">
                <a:extLst>
                  <a:ext uri="{FF2B5EF4-FFF2-40B4-BE49-F238E27FC236}">
                    <a16:creationId xmlns:a16="http://schemas.microsoft.com/office/drawing/2014/main" id="{F327B3BF-B79D-44CA-8222-2E108998636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021120" y="977383"/>
                <a:ext cx="687600" cy="53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B1B0A8E6-A451-4D24-A0DC-AA4AC5CBE2E7}"/>
                  </a:ext>
                </a:extLst>
              </p14:cNvPr>
              <p14:cNvContentPartPr/>
              <p14:nvPr/>
            </p14:nvContentPartPr>
            <p14:xfrm>
              <a:off x="6537360" y="1647343"/>
              <a:ext cx="5334120" cy="2025720"/>
            </p14:xfrm>
          </p:contentPart>
        </mc:Choice>
        <mc:Fallback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B1B0A8E6-A451-4D24-A0DC-AA4AC5CBE2E7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528360" y="1638343"/>
                <a:ext cx="5351760" cy="204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7994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56F83E-799A-438B-BA10-F11D605B7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Root to Leaf Path Sum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4A7175-32CA-4EBC-AA58-2654669F9CEC}"/>
              </a:ext>
            </a:extLst>
          </p:cNvPr>
          <p:cNvSpPr/>
          <p:nvPr/>
        </p:nvSpPr>
        <p:spPr>
          <a:xfrm>
            <a:off x="0" y="830956"/>
            <a:ext cx="94530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Link: </a:t>
            </a:r>
            <a:r>
              <a:rPr lang="en-IN" dirty="0">
                <a:hlinkClick r:id="rId2"/>
              </a:rPr>
              <a:t>https://practice.geeksforgeeks.org/problems/root-to-leaf-path-sum/1/</a:t>
            </a:r>
            <a:r>
              <a:rPr lang="en-IN" dirty="0"/>
              <a:t>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A3E2F93-24E7-49A4-ACFC-8703D1B9BE96}"/>
                  </a:ext>
                </a:extLst>
              </p14:cNvPr>
              <p14:cNvContentPartPr/>
              <p14:nvPr/>
            </p14:nvContentPartPr>
            <p14:xfrm>
              <a:off x="8641920" y="1414783"/>
              <a:ext cx="488880" cy="1641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A3E2F93-24E7-49A4-ACFC-8703D1B9BE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32920" y="1405783"/>
                <a:ext cx="50652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D5E3316-8729-40D1-B316-1F4DA144F69B}"/>
                  </a:ext>
                </a:extLst>
              </p14:cNvPr>
              <p14:cNvContentPartPr/>
              <p14:nvPr/>
            </p14:nvContentPartPr>
            <p14:xfrm>
              <a:off x="7582800" y="1424863"/>
              <a:ext cx="922680" cy="2127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D5E3316-8729-40D1-B316-1F4DA144F69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73800" y="1415863"/>
                <a:ext cx="94032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B448C50-D045-4715-A1E8-741B32594AC9}"/>
                  </a:ext>
                </a:extLst>
              </p14:cNvPr>
              <p14:cNvContentPartPr/>
              <p14:nvPr/>
            </p14:nvContentPartPr>
            <p14:xfrm>
              <a:off x="7683960" y="1895023"/>
              <a:ext cx="930600" cy="1746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B448C50-D045-4715-A1E8-741B32594AC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74960" y="1886023"/>
                <a:ext cx="94824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C7C30EF-D449-4D18-8E68-274400384149}"/>
                  </a:ext>
                </a:extLst>
              </p14:cNvPr>
              <p14:cNvContentPartPr/>
              <p14:nvPr/>
            </p14:nvContentPartPr>
            <p14:xfrm>
              <a:off x="9435000" y="2283823"/>
              <a:ext cx="322920" cy="1260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C7C30EF-D449-4D18-8E68-27440038414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426000" y="2274823"/>
                <a:ext cx="34056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72532035-ED03-474A-91AF-1C7C979BEB67}"/>
                  </a:ext>
                </a:extLst>
              </p14:cNvPr>
              <p14:cNvContentPartPr/>
              <p14:nvPr/>
            </p14:nvContentPartPr>
            <p14:xfrm>
              <a:off x="9248160" y="1418383"/>
              <a:ext cx="389880" cy="1468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72532035-ED03-474A-91AF-1C7C979BEB6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239160" y="1409383"/>
                <a:ext cx="40752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8FF01329-51AA-4181-8660-AF5BD1CC0BC3}"/>
                  </a:ext>
                </a:extLst>
              </p14:cNvPr>
              <p14:cNvContentPartPr/>
              <p14:nvPr/>
            </p14:nvContentPartPr>
            <p14:xfrm>
              <a:off x="8762520" y="1836703"/>
              <a:ext cx="838800" cy="2127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8FF01329-51AA-4181-8660-AF5BD1CC0BC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753520" y="1827703"/>
                <a:ext cx="85644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614AD86E-9A19-4A5D-B723-2915522C3632}"/>
                  </a:ext>
                </a:extLst>
              </p14:cNvPr>
              <p14:cNvContentPartPr/>
              <p14:nvPr/>
            </p14:nvContentPartPr>
            <p14:xfrm>
              <a:off x="7622040" y="2288503"/>
              <a:ext cx="1645560" cy="1944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614AD86E-9A19-4A5D-B723-2915522C363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613040" y="2279503"/>
                <a:ext cx="166320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082AEBF4-4853-41C1-BB2C-66364F187817}"/>
                  </a:ext>
                </a:extLst>
              </p14:cNvPr>
              <p14:cNvContentPartPr/>
              <p14:nvPr/>
            </p14:nvContentPartPr>
            <p14:xfrm>
              <a:off x="10035480" y="1826263"/>
              <a:ext cx="539280" cy="1670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082AEBF4-4853-41C1-BB2C-66364F18781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026480" y="1817263"/>
                <a:ext cx="55692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06CA5A1-91A5-43A6-B60B-DD3AD32AF5CB}"/>
                  </a:ext>
                </a:extLst>
              </p14:cNvPr>
              <p14:cNvContentPartPr/>
              <p14:nvPr/>
            </p14:nvContentPartPr>
            <p14:xfrm>
              <a:off x="10003440" y="1378063"/>
              <a:ext cx="337680" cy="1990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06CA5A1-91A5-43A6-B60B-DD3AD32AF5C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994440" y="1369063"/>
                <a:ext cx="35532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84E1994F-0B65-46F1-BF0C-9ED8C669AC8D}"/>
                  </a:ext>
                </a:extLst>
              </p14:cNvPr>
              <p14:cNvContentPartPr/>
              <p14:nvPr/>
            </p14:nvContentPartPr>
            <p14:xfrm>
              <a:off x="10161840" y="2257543"/>
              <a:ext cx="385200" cy="2271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84E1994F-0B65-46F1-BF0C-9ED8C669AC8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152840" y="2248543"/>
                <a:ext cx="40284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D57E13DA-ACC1-4DB7-B95C-B9D389118DC9}"/>
                  </a:ext>
                </a:extLst>
              </p14:cNvPr>
              <p14:cNvContentPartPr/>
              <p14:nvPr/>
            </p14:nvContentPartPr>
            <p14:xfrm>
              <a:off x="3810000" y="4060063"/>
              <a:ext cx="437040" cy="18216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D57E13DA-ACC1-4DB7-B95C-B9D389118DC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801000" y="4051063"/>
                <a:ext cx="45468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9F16758E-B8D9-47BB-858C-DAAAB4B6B79A}"/>
                  </a:ext>
                </a:extLst>
              </p14:cNvPr>
              <p14:cNvContentPartPr/>
              <p14:nvPr/>
            </p14:nvContentPartPr>
            <p14:xfrm>
              <a:off x="343560" y="4070503"/>
              <a:ext cx="3105360" cy="33084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9F16758E-B8D9-47BB-858C-DAAAB4B6B79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34560" y="4061503"/>
                <a:ext cx="312300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1B33AEC9-6484-4F9C-A44C-BFB494EFB454}"/>
                  </a:ext>
                </a:extLst>
              </p14:cNvPr>
              <p14:cNvContentPartPr/>
              <p14:nvPr/>
            </p14:nvContentPartPr>
            <p14:xfrm>
              <a:off x="475680" y="1118503"/>
              <a:ext cx="5423760" cy="258300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1B33AEC9-6484-4F9C-A44C-BFB494EFB45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66680" y="1109503"/>
                <a:ext cx="5441400" cy="260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B5ED6851-1981-4783-A70A-585D5B7E7746}"/>
                  </a:ext>
                </a:extLst>
              </p14:cNvPr>
              <p14:cNvContentPartPr/>
              <p14:nvPr/>
            </p14:nvContentPartPr>
            <p14:xfrm>
              <a:off x="6992040" y="5531023"/>
              <a:ext cx="564120" cy="37116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B5ED6851-1981-4783-A70A-585D5B7E774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983040" y="5522023"/>
                <a:ext cx="58176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41DE6107-52D8-49DC-965E-7F95873A353E}"/>
                  </a:ext>
                </a:extLst>
              </p14:cNvPr>
              <p14:cNvContentPartPr/>
              <p14:nvPr/>
            </p14:nvContentPartPr>
            <p14:xfrm>
              <a:off x="898320" y="4712743"/>
              <a:ext cx="5498640" cy="124416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41DE6107-52D8-49DC-965E-7F95873A353E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89320" y="4703743"/>
                <a:ext cx="5516280" cy="12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16E08FB3-B9E7-4C67-BE97-429C5238FE7E}"/>
                  </a:ext>
                </a:extLst>
              </p14:cNvPr>
              <p14:cNvContentPartPr/>
              <p14:nvPr/>
            </p14:nvContentPartPr>
            <p14:xfrm>
              <a:off x="7908600" y="5512663"/>
              <a:ext cx="1319760" cy="73008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16E08FB3-B9E7-4C67-BE97-429C5238FE7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899600" y="5503663"/>
                <a:ext cx="1337400" cy="74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6EDF291D-40EC-435F-BB82-8AAC8F2C04DE}"/>
                  </a:ext>
                </a:extLst>
              </p14:cNvPr>
              <p14:cNvContentPartPr/>
              <p14:nvPr/>
            </p14:nvContentPartPr>
            <p14:xfrm>
              <a:off x="9625440" y="5821903"/>
              <a:ext cx="360" cy="36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6EDF291D-40EC-435F-BB82-8AAC8F2C04D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616440" y="5812903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5090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56F83E-799A-438B-BA10-F11D605B7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Paths from root with a specified sum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4A7175-32CA-4EBC-AA58-2654669F9CEC}"/>
              </a:ext>
            </a:extLst>
          </p:cNvPr>
          <p:cNvSpPr/>
          <p:nvPr/>
        </p:nvSpPr>
        <p:spPr>
          <a:xfrm>
            <a:off x="0" y="830956"/>
            <a:ext cx="11307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Link: </a:t>
            </a:r>
            <a:r>
              <a:rPr lang="en-IN" dirty="0">
                <a:hlinkClick r:id="rId2"/>
              </a:rPr>
              <a:t>https://practice.geeksforgeeks.org/problems/paths-from-root-with-a-specified-sum/1/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89237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1810</TotalTime>
  <Words>229</Words>
  <Application>Microsoft Office PowerPoint</Application>
  <PresentationFormat>Widescreen</PresentationFormat>
  <Paragraphs>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Arial </vt:lpstr>
      <vt:lpstr>Arial Black</vt:lpstr>
      <vt:lpstr>Calibri</vt:lpstr>
      <vt:lpstr>Lucida Sans Unicode</vt:lpstr>
      <vt:lpstr>Montserrat</vt:lpstr>
      <vt:lpstr>Verdana</vt:lpstr>
      <vt:lpstr>Wingdings</vt:lpstr>
      <vt:lpstr>Wingdings 2</vt:lpstr>
      <vt:lpstr>Wingdings 3</vt:lpstr>
      <vt:lpstr>Concourse</vt:lpstr>
      <vt:lpstr>Data Structures</vt:lpstr>
      <vt:lpstr>Agenda</vt:lpstr>
      <vt:lpstr>Lowest Common Ancestor in a Binary Tree</vt:lpstr>
      <vt:lpstr>Lowest Common Ancestor in a BST</vt:lpstr>
      <vt:lpstr>Left View of a Binary Tree</vt:lpstr>
      <vt:lpstr>Left View of a Binary Tree - Iterative</vt:lpstr>
      <vt:lpstr>Vertical Traversal of a Binary Tree</vt:lpstr>
      <vt:lpstr>Root to Leaf Path Sum</vt:lpstr>
      <vt:lpstr>All Paths from root with a specified sum</vt:lpstr>
      <vt:lpstr>Max Path Sum</vt:lpstr>
      <vt:lpstr>Max Path Sum</vt:lpstr>
      <vt:lpstr>Diameter of a Binary Tree</vt:lpstr>
      <vt:lpstr>Diameter of a Binary Tree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Sehajpreet Singh</dc:creator>
  <cp:lastModifiedBy>Sehajpreet Singh</cp:lastModifiedBy>
  <cp:revision>340</cp:revision>
  <dcterms:created xsi:type="dcterms:W3CDTF">2020-04-22T15:02:33Z</dcterms:created>
  <dcterms:modified xsi:type="dcterms:W3CDTF">2022-05-28T13:27:14Z</dcterms:modified>
</cp:coreProperties>
</file>