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2"/>
  </p:notesMasterIdLst>
  <p:handoutMasterIdLst>
    <p:handoutMasterId r:id="rId13"/>
  </p:handoutMasterIdLst>
  <p:sldIdLst>
    <p:sldId id="344" r:id="rId2"/>
    <p:sldId id="346" r:id="rId3"/>
    <p:sldId id="363" r:id="rId4"/>
    <p:sldId id="364" r:id="rId5"/>
    <p:sldId id="365" r:id="rId6"/>
    <p:sldId id="362" r:id="rId7"/>
    <p:sldId id="366" r:id="rId8"/>
    <p:sldId id="367" r:id="rId9"/>
    <p:sldId id="361" r:id="rId10"/>
    <p:sldId id="34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9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1:50:55.6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69 42 244 0,'0'0'126'15,"0"0"-53"-15,0 0 11 16,0 0-17-16,0 0 1 15,0 0-8-15,0 0-26 16,0 0-5-16,0 0 0 16,-16 0 2-16,16 0-1 0,0 0-3 15,0 0-3-15,0 0-1 16,0 0-4-16,0 0-5 16,0 0-6-16,0 0-4 15,6 0 0-15,18-2 4 16,5-3-8-16,8 1 2 15,0-1-4-15,6 2 4 16,-3 3-2-16,3-5 1 16,3 5-1-16,4-3 3 15,-10 0-2-15,-3 3-1 16,0-2 0-16,-9 2 0 16,-4 0 0-16,5 0 0 0,1 0 1 15,7 0-1-15,6 0 0 16,4-4 0-16,7 2 0 15,-14 2 0-15,-8 0 0 16,-13 0 0-16,-11 0 0 16,-8 0-1-16,0 0 1 15,0 0 0-15,0 0 0 16,0 0 0-16,0 0-3 16,0 0-10-16,0 0 9 15,0 0 3-15,0 0 1 16,0 0 6-16,0 0-1 15,0 0 4-15,0 0-3 16,0 0-3-16,0 0 1 0,0 0 2 16,0 0 0-1,0 0-6-15,0 0 2 0,0 0 0 16,0 0-1-16,0 0-2 16,0 0-3-16,7 0-2 15,2 0 0-15,7-3 6 16,-3 3 5-16,-5 0-4 15,-8 0-1-15,0 0 0 16,0 0 0-16,0 0-1 16,0 0 1-16,0 0-1 15,13 0 1-15,-10 0 0 16,8 0 0-16,-1 0 1 0,-4 0-1 16,4 0 0-16,-10 0-1 15,0 0-1-15,0 0-1 16,0 0-1-16,0 0 0 15,0 0 4-15,0 0 2 16,0 0 0-16,0 0-2 16,0 0 1-16,0 0-1 15,6 0 0-15,-6 0 0 16,0 0 0-16,0 0 0 16,0 0 1-16,0 0-1 15,0 0 2-15,0 0-1 16,0 0-1-16,5 0 0 15,-2 0-3-15,10 0 3 16,3 0 2-16,0 0-2 16,-2 0 0-16,-1 0 2 0,-4 0-1 15,-2 0-1-15,-7 0 0 16,0 0 1-16,0 0 0 16,0 0-1-16,0 0 1 15,0 0 0-15,0 0-1 16,8 0 0-16,-1 0-2 15,-1 0 2-15,3 0 0 16,-2 0 0-16,-4 0-1 16,2 0 1-16,1 0 2 15,-6 0-2-15,0 0-1 16,0 0 1-16,0 3 0 16,0-3 0-16,0 2 0 0,0-2-3 15,0 0 3-15,7 0 0 16,2 0 2-16,1 0-2 15,9 4 2-15,-11-4-2 16,2 0 0-16,-4 0 0 16,-6 0 0-16,0 0 0 15,0 2 0-15,0 1-1 16,0 0-8-16,0 2-7 16,-6-2 16-16,-10-1 5 15,-5 1-4-15,5 3 3 16,0-1-3-16,-8 1-2 15,-4 2 0-15,-3 3 0 16,-11 2 1-16,-6 3-2 0,-10-3 4 16,-7 0-2-1,9-1 2-15,-2-4 2 0,15-1-4 16,13-7 1-16,1 2 0 16,8-2 0-16,-4 0 0 15,-9 3-1-15,0 2-1 16,-9 1 1-16,-9 3 0 15,-1 1-2-15,-5 1 1 16,-1 1 1-16,13-4 0 16,3 0 0-16,12 1 1 15,3-4 0-15,7-2-1 16,5 0 1-16,6-1-1 0,10-2 0 16,0 0 0-1,0 0-1-15,0 0 0 0,0 3-1 16,0-3 0-16,0 3 0 15,0-3 2-15,0 2 0 16,0-2 0-16,0 4-1 16,0-4-2-16,0 2 2 15,10 1 1-15,20 0 0 16,20-1 0-16,18 1 5 16,12-3 2-16,10 0-6 15,-1 0-1-15,7 0 1 16,-3 0 2-16,-8 0-3 15,-7 0 0-15,-4-5 0 16,-15 2 0-16,-11 0 2 16,-16 1 0-16,-16 2-2 0,-5 0-2 15,-11 0 2-15,10 0 2 16,-1 0-2-16,7 0 1 16,5 0 1-16,6 0-1 15,-1-4-1-15,7 2-1 16,-7 2 1-16,-12-3 0 15,-1 3 0-15,-13 0 2 16,0 0-1-16,0 0 3 16,0 0 0-16,0 0 9 15,-27 0-1-15,-11 0-4 16,-9 0-5-16,4 0-1 16,-3 0-2-16,4 3-8 0,-11 11 8 15,0-1 3-15,-6 1-1 16,-3 3 0-16,-8-3-2 15,-4-1 1-15,7 2-1 16,8-5 0-16,0-1 1 16,12 0-1-16,10-4 0 15,7 0 2-15,14-5-2 16,-3 4 0-16,11-2 1 16,-2-2-1-16,-2 3 0 15,2-3 1-15,-1 0-1 16,1 3 0-16,4-3 1 15,6 0 1-15,0 0-1 16,-3 0-1-16,3 0-2 0,0 0 2 16,0 0 0-16,0 0-1 15,0 0-2-15,0 0 0 16,0 0 0-16,0 0-1 16,0 0 1-16,0 0 1 15,19 0 2-15,14 0 4 16,7 0-2-16,19 0-1 15,6 0 3-15,8 0-3 16,5 0-1-16,2 0 0 16,0 0 1-16,-6 0 0 15,-6 0 0-15,-5-6-1 16,-9 4 2-16,-14-2-2 0,-8 4 1 16,-11 0-1-1,-5 0 0-15,2 0 0 0,-15 0-1 16,9 0 2-16,-2 0-1 15,3 0 1-15,-5 0 0 16,-8 0-1-16,0 0-2 16,0 0 2-16,0 0 0 15,0 0-1-15,0 0-1 16,0 0 2-16,-43 0-3 16,-15 0 5-16,-11 4-2 15,-4 7 2-15,-4-2-2 16,2-2-1-16,-5-1 1 15,6 3 0-15,1-1 1 16,-8 0-1-16,13-2 0 16,-7 1 1-16,8 2-1 0,3-7 0 15,11 5 1-15,7-5 0 16,3 3 0-16,12-2-1 16,3 3-1-16,3-4 0 15,10 2 1-15,8 1 0 16,7-5 0-16,0 0-3 15,0 0-1-15,0 0-3 16,0 3 4-16,0 0 3 16,32-1 1-16,5 1 0 15,14-3-1-15,15 0 10 16,7 0-10-16,17 0 1 16,9 0 2-16,-3-11-3 0,6 0 1 15,-7 0 1-15,-12 3-1 16,-15-1 2-16,-25 3-3 15,-20 6 0-15,-15 0 1 16,-8 0 1-16,0 0-1 16,0 0 3-16,0 0 2 15,0 0 7-15,-31 0-13 16,-21 0-2-16,-7 0-3 16,-9 0-14-16,-5 0-148 15,-15 0-369-15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1:51:22.88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111 69 349 0,'0'0'136'0,"0"0"-34"0,0 0-2 15,0 0-11-15,0 0-17 16,0 0-26-16,-43 0-13 16,22 0-2-16,-1 0-12 15,7 0-7-15,4 0 1 16,6 0-3-16,5 0 0 16,0 0 11-16,0 0-3 15,0 0-3-15,0 0-6 0,37 0 4 16,22 0 7-1,24 0 9-15,18-3 12 0,11-6-9 16,8-4-15-16,-3 2-4 16,-9-1-4-16,3 4 1 15,-25 3-1-15,-17 2-2 16,-18 0 4-16,-19 1-5 16,-13 2-1-16,-4 0-1 15,0 0-2-15,-5 0-1 16,5 0 0-16,-3 0 0 15,-2 0 1-15,-4 0-2 16,-6 0 1-16,0 0-1 16,0 0 1-16,0 0 1 15,0 0-2-15,0 0 0 16,0 0 10-16,0 0-5 16,0 0-4-16,0 0 2 15,-6 0-1-15,-16 0-1 0,4 0-1 16,-25 0 3-16,-10 5-3 15,-16 6 0-15,-11 3-6 16,-6 2 3-16,3 2 3 16,3-5 0-16,6 1 1 15,6 0-1-15,0 0 0 16,3 0-2-16,12-1 2 16,8-1-1-16,7-4 1 15,11 0 1-15,6 0-1 16,11-2 0-16,-6 5 0 0,2-7 0 15,-2 0 0 1,3 2 1-16,10-6-1 0,3 0 1 16,0 0-1-16,0 0 0 15,0 0 0-15,0 0-2 16,0 0 0-16,3 0-1 16,40 0 3-16,18 0 3 15,14 0 0-15,12 0 1 16,8-10-2-16,11-2 1 15,4-5-1-15,-4 6-2 16,-18-1 7-16,-19 5-3 16,-26 4 4-16,-27 0 0 15,-11 3-3-15,-5 0-1 16,0 0-4-16,0 0 0 16,0 0 0-16,-12 0 0 0,-34 11 7 15,-16 6-5-15,-4 3-1 16,2-7 1-16,2 4-1 15,-5-3-2-15,1 0 1 16,5-1 0-16,5-1-1 16,4-1-1-16,0 0 0 15,0-3-3-15,-1 3 1 16,0-2 1-16,10-4 0 16,6 1 0-16,21-1 2 15,8-5 1-15,8 0 0 16,0 0-1-16,0 0-2 15,0 0 2-15,0 0 0 0,0 0-1 16,0 0 0-16,0 0 2 16,0 0 1-16,0 0 0 15,15 0-1-15,23 0 1 16,13 0 0-16,11 0 0 16,12-5 0-16,0-1-1 15,12 1 1-15,-3 2 2 16,8-3-3-16,-3 1 1 15,2-4 2-15,-4-1-3 16,-11 2 2-16,-8-4 1 16,-14 3-1-16,-3 7 5 15,-20-4-3-15,-14 4 0 16,-8-1-4-16,-8 3 2 0,0 0 1 16,0 0-2-16,-45 0 1 15,-23 3-1-15,-33 16-2 16,-11 3 1-16,-2 0-1 15,-9 3 1-15,24-8-1 16,3-6 0-16,16 3 1 16,12-8 0-16,16 1 0 15,14-4 0-15,11-3 0 16,17 4-1-16,-1-4 1 16,6 0-1-16,0 0-1 15,-1 0-1-15,-4 0 2 16,4 0 0-16,6 0 1 0,0 0-1 15,0 0-2 1,0 0 3-16,0 0-1 0,0 0-6 16,0 0 1-16,0 0 3 15,13 0 3-15,1 0 2 16,-4 0-2-16,-4 0 1 16,-6 0-1-16,0 0 0 15,0 0 1-15,0 0-1 16,10 0 0-16,12 0 0 15,15 0 0-15,14 0 0 16,15 0 0-16,10 0 0 16,6-7-1-16,-2-6 1 15,-13 4 3-15,-8 1-2 0,-14 0 0 16,-7 5-1 0,-4-3 1-16,-18 6 1 0,-2-2-1 15,-7-1 0-15,-7 3 1 16,0 0 2-16,0 0-3 15,0 0 2-15,0 0-3 16,0 0-4-16,0 0-5 16,0 0 8-16,-7 0-18 15,-7 0-26-15,7 0-27 16,7 0-15-16,0 0 17 16,0 0 17-16,0 0-7 15,0 0 8-15,0 0-12 16,7 0-52-16,14 0-182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1:51:24.97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349 55 247 0,'0'0'91'0,"0"0"-50"15,0 0 10-15,0 0 26 16,0 0-15-16,0 0-30 16,-80 0 5-16,70 0-1 0,4 0 8 15,-2 0 2 1,8 0 1-16,-7 0-2 0,7 0-9 16,0 0-7-16,0 0-1 15,0 0-2-15,0 0-11 16,0 0-10-16,0 0 1 15,-6 0-2-15,-3 5 3 16,-6-2-5-16,-4 3-1 16,16-3 3-16,3-3-3 15,0 0 0-15,0 0-1 16,0 0 0-16,0 0-1 16,0 3 1-16,0-3 0 15,0 5 0-15,0-5 0 0,0 0 0 16,52 0 15-1,9 0 34-15,19 0 15 0,5-17-10 16,-5 9-26 0,-7-9-13-16,-7 6 6 0,-10 3 1 15,2 0-7-15,-15-1-2 16,-13 7-1-16,-14 2-6 16,-10 0-4-16,-6 0-2 15,0 0 0-15,0 0-6 16,0 0-1-16,0 0 6 15,0 0 1-15,0 0 7 16,0 0-4-16,0 0-2 16,-6 0-1-16,-3 2 1 15,-13 4 3-15,-14 2-4 16,-1 1 0-16,-16 8-2 0,-15-1 3 16,-12 1-1-16,-16 5 0 15,-2-3-5-15,-4 2 4 16,6-4 0-16,19-2 1 15,24-6 1-15,16-4 0 16,18-2-1-16,16-3 1 16,3 0-1-16,0 0-1 15,0 0 1-15,0 0 0 16,0 0-1-16,0 0 1 16,0 0 0-16,0 0-1 15,32 0 1-15,26 0 3 16,10 0-2-16,27 0 3 15,10-8-3-15,19-4 0 16,-11-7 0-16,-1 9 5 0,-10-8-5 16,-19 4 4-16,-15 6 1 15,-16-1 7-15,-8 4-6 16,-17 5-1-16,-18-3-2 16,-2 3 3-16,-7 0-4 15,0 0 0-15,0 0-2 16,0 0-1-16,-13 0 1 15,-24 0 3-15,-9 8-3 16,-18 9-1-16,2 2-2 16,-3-2 2-16,-3 3 1 0,-6-3-1 15,-9 2-1 1,-7 3-1-16,1 0 1 16,3 1-4-16,17-2 4 0,11-4 0 15,21-9-2-15,15 1 2 16,19-6 0-16,3-3-4 15,0 0 2-15,0 0 1 16,0 0 1-16,0 0 0 16,0 0 1-16,0 0-3 15,3 0 3-15,47 0 3 16,9 0-2-16,18 0-1 16,18 0 3-16,6-6-3 15,8-8 1-15,-7 1 1 0,-19 1 0 16,-18 7 0-1,-22-3-1-15,-24 5-1 0,-13 3 0 16,-6 0 0-16,0 0 1 16,0 0-1-16,0 0-1 15,0 0 1-15,-22 5 4 16,1 9-4-16,2-3 1 16,1 0-1-16,-1 1 1 15,-15 1-2-15,-12 4 4 16,-13 5-5-16,-15 0 2 15,1 3 0-15,-12-5-2 16,12-1 2-16,-1-5 1 16,15 0 0-16,16-5-1 15,6-9 2-15,21 5-2 16,16-5 1-16,0 0-1 16,0 0 0-16,0 0-1 15,0 2-3-15,13-2 4 0,33 0 0 16,18 0 3-16,11 0 1 15,8 0-2-15,13-2-1 16,8-12 0-16,14 0 8 16,-7-2-1-16,-18 7-3 15,-20 1-2-15,-23 2 0 16,-13 4-1-16,-12 2 0 16,-4 0 1-16,-5 0-1 15,-5 0-1-15,-6 0 4 16,-5 0-3-16,0 0 0 0,0 0-1 15,0 0-2 1,0 0 2-16,0 0 0 0,-19 0 2 16,-31 8 0-16,-3 4-1 15,-6 6-2-15,-14 2 0 16,-10 11-1-16,-7-7-1 16,-11 7 2-16,5-6 0 15,7-3 0-15,15-8 0 16,21-6 1-16,23-2-1 15,20-6 1-15,10 0 0 16,0 0-1-16,0 0-3 16,18 0 1-16,41 0 2 15,27-6 1-15,28-25 2 16,25-7-3-16,31-17-4 0,2 4-89 16,-2-10-193-16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1:50:26.53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10174 469 421 0,'0'0'185'0,"0"0"-44"15,0 0-13-15,0 0-31 16,0 0 9-16,0 0-9 16,0 0-25-16,0-34-31 15,0 34-13-15,0 0-12 16,0 0-12-16,0 0-4 15,0 0-3-15,0 19-11 16,0 18-1-16,0 12 15 16,0 10 0-16,0 2 6 0,0-5-6 15,22-6 3-15,21-3-2 16,10-11-1-16,6-6 0 16,2-10 0-16,-2-9 0 15,-8-5 0-15,8-6-8 16,-6 0 8-16,0-12 1 15,-2-14 1-15,-6-6 3 16,-2-1-4-16,-19-3 4 16,-8 2-3-16,-16 4 5 15,0 5-3-15,0 5 3 16,0 4 1-16,0 4-1 16,-16 3-7-16,0 8 0 15,11 1-4-15,5 0 0 0,0 0-5 16,0 0-7-1,0 9 7-15,0 15 3 0,0 9 4 16,0-3 2-16,0 1-4 16,37-6-2-16,6-6-2 15,0-7 0-15,10-7-6 16,-8-5 5-16,5 0 8 16,-4-2 1-16,0-18 1 15,-12-4 2-15,-9-1 3 16,-10-4-3-16,-2 2 7 15,-7-4 3-15,-6 2 1 16,3 5 1-16,-3 11 0 0,0 4-8 16,0 6-2-16,0 3-5 15,0 0-3-15,6 0-7 16,4 0-3-16,8 20-3 16,7 13 13-16,2 3-1 15,-1 3 4-15,-5-6 2 16,0-8-1-16,1-8 0 15,-14-6-1-15,5-6 0 16,-10-5 0-16,3 0 1 16,1 0 1-16,2-8 5 15,12-22 2-15,8-9-5 16,-5 0-4-16,3 6 2 16,-8 12-1-16,-6 9-1 15,-5 7 0-15,8 5-3 16,3 0-5-16,5 0 1 0,5 5-2 15,1 16 1-15,7 2 5 16,6-1 1-16,-3 1 1 16,13-10 0-16,3-4-1 15,0-9-3-15,8 0-1 16,3-9 5-16,-1-16 1 16,-14-6 3-16,-15 1 0 15,-22 2 1-15,-9 3-1 16,-6 0 2-16,0 3 2 15,-11 5 1-15,-29 3-6 0,2 10-2 16,-4 0-13 0,10 4-3-16,11 0 12 0,5 6-1 15,10 19 2-15,6 0-1 16,0 3 0-16,0-6-7 16,0-5 6-16,6-12-1 15,12-2-8-15,1-3 6 16,-3 0 8-16,0 0 0 15,-2 0 2-15,-4 0 4 16,1 0 0-16,-4 0-2 16,-7 0 1-16,0 0 5 15,0 0-1-15,0 0-9 16,3 0-5-16,10 36-12 16,9 27 13-16,8 24 4 15,13 22 8-15,4 9-4 0,4 5-2 16,2-4 19-16,0-10 12 15,-4-13-26-15,-12-7 1 16,-12-14-2-16,-13-19 0 16,-12-14-6-16,0-20 4 15,0-14-2-15,-28-5-1 16,-40-3 11-16,-27 0 3 16,-16-25-6-16,-9-19-3 15,-4-10-4-15,25-12-2 16,19-6-5-16,34-11 0 15,46-18-9-15,0-15 1 16,62-11-6-16,55-2-6 16,16 5 9-16,-1 9 15 15,-12 16 0-15,-21 4 1 0,-12 9 0 16,-14 8 1-16,-20 9 2 16,-10 6 1-16,-17 4 1 15,-15 9 1-15,-8 9 1 16,-3 4 9-16,0 15-1 15,0 5 4-15,0 9-5 16,-14 6-5-16,4 2-9 16,-3 0-1-16,4 0-7 15,-4 27-4-15,-5 37 4 16,-4 17 8-16,8 19 1 16,14-9 0-16,0-5-1 0,3-8-1 15,48-15 0 1,15-9 1-16,1-15 0 0,8-14-1 15,-1-15 1-15,-7-10 0 16,8 0 5-16,5-27-3 16,0-18 5-16,-6-7 0 15,-19-10-3-15,-18-4 4 16,-24-8 4-16,-13-2 11 16,0-2 1-16,-32 9-2 15,-23 13-5-15,15 14-2 16,-3 17 3-16,18 12-7 15,7 7-5-15,9 3-6 16,9 3 0-16,0 0-12 16,0 45-5-16,0 22 7 0,0 21 10 15,27 4 1-15,-2-12 1 16,-4-10-2-16,1-15 0 16,-12-16 0-16,5-12-1 15,-9-12 0-15,3-6 0 16,-2-5-3-16,-1-4 1 15,4 0-2-15,1 0-1 16,13 0 0-16,11 0 3 16,5 0 1-16,10 0 1 15,-4 0 1-15,-3 0 0 16,-3 0-3-16,3 0-1 16,1 0-1-16,-8 15-2 15,1 4 0-15,-6-3-14 0,7-1-50 16,-8-7-18-1,-9-3-57-15,1-5-24 0,-7 0-7 16,-8 0-57-16</inkml:trace>
  <inkml:trace contextRef="#ctx0" brushRef="#br0" timeOffset="277">12192 302 369 0,'0'0'124'0,"0"0"-8"16,0 0-13-16,0 0-52 16,0 0-45-16,0 0 18 15,216-5 21-15,-52 5-1 16,4-14-4-16,-24-3-24 15,-29 0-7-15,-24 9-8 16,-33 8-1-16,-12 0-101 16,-17 0-180-16,-11 11-273 15</inkml:trace>
  <inkml:trace contextRef="#ctx0" brushRef="#br0" timeOffset="984">14419 469 499 0,'0'0'117'15,"0"0"-3"-15,0 0-39 16,0 0-26-16,0 0 30 16,0 0-33-16,-16 10-46 15,54-10-4-15,26 0 4 16,13 0 28-16,13 0 2 16,-1 0 6-16,-9-2-14 15,-5-4 1-15,-17 1-7 0,-15-1 1 16,-24 0 0-1,-12 4 5-15,-7 2 4 0,0-3 9 16,0-5 0-16,0 0-1 16,-16-6-22-16,-21-1-11 15,-6 2 3-15,12-1 2 16,1 3 5-16,1 0 1 16,8 2-10-16,2 1 1 15,0 0-1-15,11 1 0 16,1 6-1-16,7-3-1 15,0 4-1-15,0 0-3 16,0 0-5-16,0 0-7 0,28 0-5 16,31 17 21-16,8 6 4 15,2 2-4-15,-2 0 4 16,-8 2-2-16,-9-2 0 16,-20 0 0-16,-20 6-2 15,-10 8-4-15,-37 8-6 16,-62 6-41-16,-18 0-209 15,-4-12-292-15</inkml:trace>
  <inkml:trace contextRef="#ctx0" brushRef="#br0" timeOffset="5671">15375 416 583 0,'0'0'91'0,"0"0"3"16,0 0-58-16,0 0-1 15,0 0-6-15,0 0-22 0,0 0 8 16,223 50 14-16,-128-50 6 16,-2 0 1-16,0 0-7 15,-32 0-3-15,-18-8 0 16,-21 2-2-16,-12 3-6 16,-10 3-9-16,0 0-2 15,0 0-7-15,0 0-1 16,0 0-7-16,0 9 8 15,0 12 1-15,0 10-1 16,-7 5 1-16,-31 3 7 16,-13 6 4-16,-2-4-4 0,-6-2-3 15,1-2 0 1,6-7-2-16,5-6-2 16,20-9 1-16,11-7 0 0,13-6 2 15,3-2 0 1,0 0 5-16,0 0 2 0,0 0 21 15,0 0-10-15,0 0-15 16,16 0-6-16,21 0-1 16,3-8-4-16,12 6 2 15,6 2-3-15,1 0 2 16,0 5 0-16,-6 23-6 16,-8 2 6-16,-17 13-1 15,-21 0-1-15,-7 13 5 16,-16 0-1-16,-56-3 1 15,-19-9 7-15,-18-8-2 0,-17-11 0 16,0-9 0-16,-10-7-3 16,3-6-1-16,10-3-1 15,30 0-18-15,23-28-83 16,51-25-196-16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1:52:44.61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14 659 495 0,'0'0'171'0,"0"0"-20"16,0 0-35-16,0 0-21 15,0 0 5-15,0 0-13 16,0 0-33-16,-30 0-27 16,30 0-9-16,0 0-7 15,46 0-9-15,40 0-2 0,36 0 33 16,19 0 1-16,12-12-10 15,-9-1-9-15,-10-4-2 16,-22 3-10-16,-32 3 3 16,-16 5-2-16,-27 1-2 15,-21 2 2-15,-13 3 3 16,-3-4 0-16,0 4 2 16,0-1 4-16,-3-5-2 15,-40-2-9-15,-15-3-2 16,-1 2 0-16,3 3 1 15,0 1-1-15,16 2 1 16,3 1 0-16,16-2 0 16,12 4 0-16,9-2 1 15,0 2-2-15,0-3-2 16,0 3 0-16,0 0-8 0,19 0 0 16,29 0 10-16,5 0 3 15,-7 3-2-15,13 13-1 16,-6 4 0-16,0 1 0 15,-5 8 1-15,-11 4-1 16,-15-2 1-16,-14-1 2 16,-8 1-3-16,0 2 0 15,-45 2-1-15,-35-3-1 16,-1-2-22-16,20-6-80 16,11-3-72-16,35-8-101 0,15-4-110 15</inkml:trace>
  <inkml:trace contextRef="#ctx0" brushRef="#br0" timeOffset="1512">1909 498 575 0,'0'0'315'0,"0"0"-125"16,0 0-25-16,0 0-57 15,0 0-21-15,0 0-26 16,0-70-24-16,0 70-24 16,0 0-7-16,0 11-6 15,13 25 0-15,17 14 0 0,2 23 0 16,-5 18 5-16,-17 20-3 16,-10 23-1-16,0 9-1 15,0 8 1-15,0-10 1 16,0-21 0-16,0-29-2 15,0-33-2-15,0-21-6 16,17-23-2-16,9-14 2 16,11 0 8-16,9-20 1 15,24-29 2-15,4-16-3 16,1-7 0-16,-20 0 0 16,-17 0 0-16,-27 2 1 15,-11 6 0-15,-21 3-2 0,-54 6 1 16,-19 8-1-1,-18 1-3-15,-2 11 1 0,3 8-4 16,6 7 4-16,19 6-1 16,27 5-1-16,28 5 4 15,16-2 0-15,15 3-5 16,0 3-8-16,0 0-2 16,0-3 3-16,0 3 5 15,0 0 3-15,30-3 1 16,23 1 4-16,17-3 2 15,2-2-1-15,14-1 1 16,-6-1-1-16,-11 4 0 16,-11-3 3-16,-12 0 3 0,-14 1 1 15,1 2-1 1,-18 2 1-16,1 1-1 0,-10 2 1 16,9 0-1-16,7 0-3 15,15 0-3-15,19 5 0 16,18 18-1-16,7 4 3 15,-9 4-2-15,-10 2-1 16,-6-3 0-16,-19 1 1 16,-5-6 0-16,-17-6-1 15,-9-4 2-15,-6-9-2 16,0 2-1-16,0-3 1 16,-29-2 1-16,-22-3 7 0,-2 0-3 15,10 0-1 1,19 0 0-16,11-12-2 0,13-13-2 15,0-8-1-15,21-9-1 16,38-4-1-16,2 1-3 16,-2 4 4-16,0 4 1 15,-16 13 1-15,-6 1 0 16,-6 6 0-16,-15 9 0 16,-4 0 1-16,-10 2-1 15,-2 4 0-15,0 2 1 16,0 0 0-16,0-3 0 15,0 3-1-15,0-3 0 16,-21 3-2-16,-3 0-3 16,-14 0-1-16,8 0-3 15,-4 0 8-15,10 6-6 0,2 21 3 16,7 6 2 0,2 4-2-16,13 2 4 0,0-9-3 15,34-2 0-15,25-6 3 16,8-8 0-16,2-5 2 15,-5-9 0-15,3 0 1 16,-5 0-1-16,4-14 3 16,-8-9-2-16,-6 4-1 15,-15 2 2-15,-13 1-2 16,-8 2 4-16,-9-1 3 16,-7 2-1-16,0-2 5 15,0 2-8-15,0 5-1 0,-15 0-4 16,-14 4-4-1,-4 4 2-15,-1 0-3 0,2 0-1 16,5 0 3-16,11 9-1 16,-5 13 1-16,12 3 0 15,9-3-1-15,0-8 2 16,0-5-4-16,0-7-2 16,0 1 2-16,6 1 3 15,18-4 3-15,5 1 2 16,-8-1-2-16,-6 6 1 15,0 4-1-15,-5 11-1 16,2 12-3-16,-5 12 4 16,-7 13 3-16,0 7 0 15,0 0-2-15,0 1 3 16,-19-2-3-16,1 6 2 0,-1 2-2 16,19-7 2-16,0-10-1 15,0-19 2-15,0-22-1 16,0-8 1-16,0-6 0 15,0 0 26-15,0-31 10 16,43-25-11-16,16-14-15 16,8-7-8-16,2 6 0 15,-11 3-5-15,-9 8-1 16,-12 6 0-16,-12 1-16 16,-18 9-39-16,-7 0-45 0,0 7-80 15,0 10-163 1,-16 11-337-16</inkml:trace>
  <inkml:trace contextRef="#ctx0" brushRef="#br0" timeOffset="2871">4124 480 679 0,'0'0'192'0,"0"0"-35"16,0 0-23-16,0 0-35 0,0 0-24 16,0 0-48-1,3-7-25-15,-3 45 1 0,6 12 12 16,-6 6 3-16,0 7-2 16,0 7-2-16,0-4-3 15,0-4-4-15,0-13-3 16,-6-7 0-16,3-17-1 15,3-13-1-15,0-7 1 16,0-5 1-16,0 0 9 16,0 0 35-16,0-11 2 15,0-25-22-15,0-19-11 16,9-18-4-16,23-13-11 16,0-3-1-16,0-5 1 15,-8 5-1-15,-5 11 3 0,-9 15-4 16,-2 18 1-16,-2 19-1 15,1 16 0-15,-7 10-1 16,0 0-3-16,9 0-7 16,7 28-6-16,18 27 4 15,3 31 10-15,3 21 2 16,-13 3 1-16,-2-5 0 16,-7-11 0-16,-2-19-1 15,-7-22 0-15,1-22-3 16,-5-14-1-16,3-11-5 15,-8-4-2-15,0-2-1 16,0 0 5-16,0 0 3 16,-23-17-12-16,-29-13-8 15,-16-1 5-15,-21-2-10 0,-7 0 13 16,-6 5 5-16,19 6 11 16,9 7 1-16,21 4-4 15,23 9 4-15,17-1 0 16,13 3-2-16,0 0-4 15,6 0-4-15,62 0 8 16,28-8 2-16,22-9 4 16,2-8 1-16,-16-3 2 15,-15 1 6-15,-23 4 5 16,-26 6-4-16,-19 5 2 16,-9 11 5-16,-12 1 5 15,0 0-4-15,0 0-8 16,0 0-3-16,0 0-10 0,0 0-1 15,10 5-8-15,11 20-1 16,1 8 9-16,9 6 0 16,-1 0 1-16,5 3-1 15,5-2 0-15,3-5 1 16,0-1-1-16,4-10 0 16,-10-4 2-16,-7-9-1 15,-8-4-1-15,-10-3 0 16,-12-4 1-16,0 0 0 15,0 0-1-15,-5 0 2 16,-40 0 2-16,-6 0 0 16,-2-8 0-16,10-9 1 15,19-2-2-15,8-10-1 16,16-3 0-16,0-10-2 0,0-3 0 16,24-2-2-16,8 8 2 15,1 9 0-15,-12 5-2 16,-2 8-1-16,-1 6 1 15,1 6-2-15,10-1 2 16,13 6-6-16,-1 0 6 16,7 0-1-16,5 19 0 15,-7 9-1-15,-3 0 3 16,1 3 0-16,-19-6 1 16,2-1 0-16,-11-4 2 15,-6-1-2-15,-5-1-1 0,-5-8 1 16,0 1 0-1,0-6 3-15,0-1-3 0,0-4 2 16,0 0 2-16,0 0 4 16,0 0 5-16,0 0 12 15,0-5-1-15,-10-15-13 16,-8 0-8-16,3-2-2 16,12-3 1-16,3-6-1 15,0-2-1-15,0-3 0 16,0 1 0-16,31 3-2 15,14 5-5-15,14-1 5 16,7 4-6-16,-15 3 4 16,2 4-3-16,-10 3-9 0,-6 1-16 15,-12-1-19 1,-4 0-24-16,-5 3-47 0,-10 3-62 16,-6 2-61-16,0 6-114 15</inkml:trace>
  <inkml:trace contextRef="#ctx0" brushRef="#br0" timeOffset="27397">6046 281 522 0,'0'0'274'0,"0"0"-101"15,0 0 22-15,0 0-77 16,0 0-33-16,0 0-12 16,0 0-30-16,-12-70-10 0,12 70-8 15,0 0-9-15,0 0-8 16,0 3-8-16,0 24 1 15,15 18-1-15,22 19 6 16,6 11-1-16,-5 8 0 16,5 7 1-1,-3-2-3-15,-3 1-1 0,0-8 0 16,-4-12 0-16,-14-22 0 16,-1-16-2-16,-8-15 4 15,-4-10-2-15,-6 0 2 16,3-6 14-16,10 0 23 15,2-20 1-15,7-27-16 16,8-14-19-16,-1-6-3 16,-5 2-2-16,-3 8 4 0,-11 10-4 15,-10 19 1-15,0 15 0 16,0 4-1-16,0 6-2 16,6 3-1-16,-6 0-6 15,6 0-4-15,15 4-3 16,4 33 3-16,12 8 3 15,7 8 7-15,-1-1 1 16,-3-1-3-16,-3-10-2 16,-4-7-3-16,-14-13 0 15,2-9 2-15,-8-7 0 16,-4-5 6-16,1 0 2 16,3 0 5-16,1-25 1 15,7-16-1-15,1-17 1 0,1-15-4 16,-5-10-2-16,-12-5 2 15,-6-5 0-15,0 7-1 16,0 14-1-16,0 22-1 16,0 20-1-16,0 13 0 15,0 9-1-15,0 8-1 16,0 0-5-16,0 0-22 16,22 25-48-16,-1 19-12 15,3 17-48-15,5 6-86 16,-7-1-85-16,-7-5-300 15</inkml:trace>
  <inkml:trace contextRef="#ctx0" brushRef="#br0" timeOffset="27745">7465 797 343 0,'0'0'376'0,"0"0"-177"16,0 0-23-16,0 0-57 15,0 0-16-15,0 0-25 16,0-61-15-16,0 61-20 16,0 0-19-16,0 0-2 15,0 0-6-15,0 0-9 0,0 0-5 16,0 11-2 0,0 14 1-16,7 11 4 0,1 1-3 15,-2 7 1-15,-6 3 0 16,0-2-3-16,0-3 1 15,4-9 0-15,-4-8-1 16,6-6 0-16,0-11-17 16,-6-2-11-16,0-6-19 15,0 0-15-15,0 0-15 16,0 0-12-16,0-31-81 16,21-13-24-16,1-9-154 15</inkml:trace>
  <inkml:trace contextRef="#ctx0" brushRef="#br0" timeOffset="28114">7437 544 136 0,'0'0'189'0,"0"0"-31"0,0 0-25 16,0 0-12-16,0 0-22 16,0 0-14-16,-141-88-12 15,134 88-20-15,4 0-18 16,-3 0-21-16,0 0-10 15,-4 8 0-15,10 15-2 16,0 7-2-16,0 2 3 16,0 0 1-16,7 1-4 15,23-13 3-15,2-7-3 16,-5-5 7-16,-3-8 1 0,-8 0 13 16,3-5 32-1,-9-19 21-15,-4-13 0 0,-6-3-19 16,0-1-14-16,0 3-29 15,0 4-5-15,0 9-1 16,-22 11-6-16,6 10-4 16,-5 4-4-16,-8 0-14 15,5 4-70-15,-3 32-66 16,17 9-72-16,10 9-171 16</inkml:trace>
  <inkml:trace contextRef="#ctx0" brushRef="#br0" timeOffset="28636">7712 800 349 0,'0'0'408'0,"0"0"-255"15,0 0 12-15,0 0-63 16,0 0 0-16,0 0-37 15,22-45-24-15,-22 45-18 16,0 0-14-16,13 0-9 16,-11 16-6-16,10 9 4 15,-2-1 2-15,-4 3 2 0,4-2 0 16,-10 0-2 0,0-6 3-16,5-1-1 0,1-5-1 15,-3 1-1-15,4-6 2 16,5-2-2-16,-10-3 0 15,14-3 1-15,6 0 0 16,-1 0 7-16,11-9 1 16,2-21 3-16,3-9 22 15,-7-3-9-15,7 0-16 16,-12 6 0-16,-4 11 0 16,1 9-5-16,-9 7-4 15,-13 9 0-15,8 0-4 16,2 0-5-16,12 20 1 15,12 5 5-15,-4 3 3 16,1 0-1-16,0-6 1 16,3-5 0-16,6-5 0 15,-3-3 2-15,13-5-1 0,-4-4-1 16,0 0 3-16,10 0-1 16,-1-23-2-16,1-9-49 15,-31-5-97-15,-25-2-204 16</inkml:trace>
  <inkml:trace contextRef="#ctx0" brushRef="#br0" timeOffset="30938">9047 736 476 0,'0'0'149'15,"0"0"22"-15,0 0-42 16,0 0-21-16,0 0 2 0,0 0-13 16,-45-114-36-16,13 101-21 15,-5 5-12-15,4 1-11 16,-4 7-7-16,5 0-10 15,-8 0 0-15,-14 34-3 16,-9 13-3-16,-2 8 6 16,7 7 0-16,12-1 0 15,22-3 0-15,24-5-1 16,0-11 0-16,0-12-2 16,35-10 0-16,0-12 0 15,15-8 3-15,1 0 4 16,15-33 5-16,2-29-1 15,-7-12 5-15,-11-21 24 16,-26-5 3-16,-18-11-12 16,-6-11-11-16,0-3-2 0,-30 9-4 15,-14 17-5-15,14 30-2 16,1 31 12-16,15 21-3 16,4 14-2-16,4 3-11 15,6 0-1-15,0 25-14 16,0 40-2-16,0 29 17 15,0 14 3-15,9 0-3 16,35-3 1-16,-1-9 1 16,3-8-2-16,4-13 0 15,-10-8-2-15,3-17-4 16,-6-17-2-16,-7-16-5 16,2-9-1-16,-5-8 12 0,4 0 2 15,6-12 3-15,12-28-1 16,4-16 2-16,-16-4-1 15,-12 0-2-15,-14 13 3 16,-11 9-2-16,0 10 1 16,0 14-3-16,-6 4 1 15,-2 10-2-15,1 0-4 16,-5 0-4-16,9 18 1 16,3 18 6-16,0 14-1 15,0-3 2-15,22-1 0 16,24-12 0-16,6-8-1 15,-3-10 2-15,-2-7-2 16,-4-9 2-16,-3 0 4 0,3 0-2 16,-6-25 5-16,1-10 2 15,-8-11-5-15,-15-1 1 16,-15 5 2-16,0 3-3 16,-8 6-4-16,-45 8 0 15,-6 3-2-15,1 8-1 16,12 3-9-16,9 5-20 15,15 6-35-15,15 0-53 16,7 3-92-16,0 25-42 16,0 3-74-16</inkml:trace>
  <inkml:trace contextRef="#ctx0" brushRef="#br0" timeOffset="31479">10041 592 486 0,'0'0'149'0,"0"0"35"16,0 0-55-16,0 0 5 16,0 0-22-16,0 0-32 15,0-56-24-15,0 56-21 16,0 0-17-16,0 0-7 16,0 0-11-16,0 8-9 15,0 21 9-15,0 7 5 16,7 5-2-16,-2 1-2 15,4 0 0-15,7-5 1 0,0-16-2 16,-1-5 1 0,-3-11 2-16,-2-5-2 0,-5 0 3 15,5 0 7-15,5-13 13 16,13-16 16-16,-6-12-20 16,2 3-10-16,-2 1-2 15,6 4-6-15,-6 12 2 16,-7 6-4-16,0 10 0 15,-5 5-1-15,8 0-6 16,-2 0-2-16,6 11 4 16,2 15 2-16,3 9 0 15,-1-4 1-15,1-1 2 16,3-10 2-16,-7-7-2 16,-9-5 1-16,2-8 0 0,0 0 2 15,18 0 3 1,-4-21 4-16,17-21 3 0,2-3 1 15,-9-8-5-15,10 3-4 16,-14 4-3-16,-4 1-1 16,-11 12-1-16,-18 8-14 15,-3 17-54-15,0 8-50 16,-19 0-113-16,-24 21-147 16</inkml:trace>
  <inkml:trace contextRef="#ctx0" brushRef="#br0" timeOffset="94251">2243 1861 539 0,'0'0'95'0,"0"0"-51"16,0 0 40-16,0 0-30 16,0 0 20-16,0 0-8 15,-91 0-44-15,91 3-15 0,13 7-6 16,70 1 11-16,80-5 29 15,118-6 24-15,158-17 26 16,187-43-47-16,182-24-16 16,155-8-10-16,104 9-12 15,72 0 5-15,11 13 10 16,-39 4-17-16,-115 10-4 16,-156 15-5-16,-212 10-48 15,-204 3-280-15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1:56:19.4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324 1142 365 0,'0'0'245'15,"0"0"-58"-15,0 0-18 16,0 0-8-16,0 0-29 15,0 0-37-15,0 0-27 16,-59-136-14-16,59 130-19 16,0 6-2-16,0 0-5 15,0 0-2-15,0 0-11 16,0 0-6-16,0 8-9 16,0 34-6-16,0 22 6 15,0 27 3-15,6 15-1 16,-2 8-1-16,8 11 0 0,3 0-1 15,7-7 0 1,-4-14 0-16,17-27-2 0,-11-26-8 16,3-26 2-16,-4-20-8 15,-9-5 11-15,8 0 5 16,15-25 1-16,10-25 4 16,-1-14-2-16,-9 1-2 15,-18 1-2-15,-19 7-1 16,0 5 0-16,-43 6-2 15,-26 4-1-15,-17 7-4 16,-9 8-1-16,2 0-3 16,4 8-4-16,9 4 9 15,21 1 4-15,16 7-1 16,27 0 2-16,16 2 1 0,0-1-1 16,0 4-7-16,0-2-4 15,0 2 1-15,0-3 4 16,22 0 1-16,31-2 0 15,11-6 7-15,11 2 1 16,-8-3 0-16,-6 5 1 16,-11 2-1-16,-7 5 0 15,-5 0-2-15,-3 0 0 16,5 0 2-16,13 19-2 16,0 6 4-16,6 0-1 15,0 0-1-15,5 3 1 16,-11 2 0-16,-7-5 0 15,-15 3-1-15,-9-9 0 0,-16-4 0 16,-6-5 0-16,0-1 0 16,0-3 0-16,-28-1 3 15,-19-5 5-15,4 0-2 16,6 0-2-16,7-3 0 16,14-22-3-16,9-11 0 15,7-12 0-15,0-10-1 16,44 3-2-16,8 2 0 15,-9 14 2-15,-6 12 0 16,-11 7 0-16,-5 9-1 16,6 5-1-16,-2 6-3 15,9 0 3-15,-2 0-3 0,-2 0 5 16,-9 0 0 0,-11 0 0-16,2 0 0 0,-8 0-1 15,2 0 1-15,5 0 0 16,-7 0 0-16,2 0 0 15,0 0 0-15,-6 0 1 16,0 0 0-16,0 0 1 16,0 0 4-16,0-2-1 15,0-4 0-15,0-2 0 16,0-1-5-16,0 2 1 16,0 0-1-16,0 2 3 15,0 2-3-15,-6-3 1 16,0 2-2-16,-4-2 3 15,-5-3-2-15,3 7 0 16,-4-2-3-16,1 4-1 0,-1 0-1 16,2 0-1-16,-2 0 3 15,0 6 0-15,3 13-3 16,8 4 2-16,5 10-4 16,0 1 3-16,0 2 0 15,0-1 2-15,28-4 2 16,-4-9-2-16,9-2 2 15,5-9 0-15,-1-3-3 16,0-5 4-16,3-3 3 16,16 0-2-16,0-3 1 15,14-21 3-15,-9-10-3 16,-8 0 2-16,-10 8-1 0,-21-2 0 16,-12-1-1-16,-10 4 6 15,0 0-6-15,0 3 1 16,0 3-1-16,-10 11-1 15,-5 2-1-15,0 6-1 16,-4 0-13-16,3 0 12 16,-5 0-4-16,5 11 4 15,0 9-3-15,8-3 0 16,8 1 1-16,0 2-5 16,0-1 5-16,0-2 0 15,0-5 1-15,3-4 0 16,25 0 1-16,-1-5 1 15,-2-3 1-15,-4 2 0 0,1-2 0 16,-1 7 2-16,-5 6-2 16,5 6-2-16,-2 15 1 15,0 12 1-15,-4 13 0 16,-6 9 2-16,-2 3-1 16,-1 7 3-16,-3 5 0 15,10 18-1-15,2-11 4 16,0-9 14-16,0-27 10 15,1-27-30-15,-10-16 4 16,1-8-4-16,-4-3 5 16,3 0 9-16,2-14 25 15,21-39 0-15,14-31-24 16,10-13-12-16,-2-2 2 0,-4 15 0 16,-14 20-6-16,-17 15 0 15,-13 12 0-15,-3 4-10 16,0 5-30-16,0 0-36 15,0 3-55-15,0-2-102 16,0-4-118-16,0 0-386 16</inkml:trace>
  <inkml:trace contextRef="#ctx0" brushRef="#br0" timeOffset="1131">2395 1002 569 0,'0'0'222'0,"0"0"-71"16,0 0-20-16,0 0-23 0,0 0-20 16,0 0-56-16,0 23-28 15,-13 29 16-15,-3 15 6 16,-6 6-4-16,1-4-6 16,5 3-4-16,-5-5-5 15,12-9-3-15,-7-10-3 16,11-21 0-16,5-16-1 15,0-11 0-15,0 0 3 16,0-9 6-16,0-37 9 16,5-29-10-16,20-18 8 15,3-15-6-15,-6 4 0 16,-14 1-1-16,-2 11-6 0,-6 19 0 16,0 18 0-16,0 18 0 15,0 22-2-15,0 6 3 16,0 9-4-16,10 0-3 15,17 17-7-15,16 36-1 16,5 26 7-16,3 28 4 16,-19 12 2-16,-11 8-2 15,-5-6 1-15,-11-17-1 16,6-29 1-16,7-27-1 16,-4-29 0-16,2-13 0 15,-6-6 0-15,-4 0 0 16,-6-6 5-16,0-30 5 15,0-14-9-15,-6-8-1 0,-52-2-1 16,-17 6-2-16,-2 7-1 16,-9 10-2-16,2 12 0 15,11 11 0-15,4 6-4 16,17 6 5-16,24 2 1 16,12 0 3-16,16 0 1 15,0 0-2-15,0 0-8 16,16 0-1-16,34 6 10 15,1 4 0-15,5-4 1 16,-6-6 1-16,-4 0 2 16,-3 0-1-16,10 0 4 15,0-12-2-15,-2-7 3 0,2 5-3 16,-4 9 0-16,-6 5-2 16,-3 0-2-16,10 0 0 15,6 28 0-15,8 5-1 16,1 5 2-16,-10 2-1 15,-2 1 2-15,-10-2-1 16,-5-3-2-16,-17-8 2 16,-12-5-1-16,-2-7 0 15,-7-5 0-15,0-5 2 16,0-1 0-16,-22-2 0 16,-15-3 6-16,-3 0-4 15,3 0 4-15,2-8-8 16,5-12 6-16,8-8-5 15,7-11 1-15,8-2-2 16,7-4 0-16,0 7-4 0,22 7 4 16,22 11-2-16,-7 12-1 15,-7 5-1-15,7 3-2 16,6 0 2-16,0 3 4 16,4 19-3-16,-4 6 2 15,-5 2 1-15,-8 1-3 16,-5 4 2-16,-7-3 0 15,-14-4 1-15,-4-3 3 16,0-9-3-16,0-7 0 16,0-7 2-16,0-2 3 15,0 0 1-15,-10 0 8 16,-2-27-12-16,12-21 1 0,0-10-1 16,0-12-2-16,33 5 0 15,7 6-1-15,-2 14-1 16,-10 17-3-16,-13 12-23 15,-8 12-62-15,-4 4-64 16,2 0-105-16,1 7-54 16,4 13-192-16</inkml:trace>
  <inkml:trace contextRef="#ctx0" brushRef="#br0" timeOffset="1717">3730 944 637 0,'0'0'243'16,"0"0"-53"0,0 0-55-16,0 0-20 0,0 0-22 15,0 0-35-15,-65-83-47 16,65 96-11-16,0 24 0 16,22 13 10-16,8 6 3 15,-2-1-8-15,-3 0 0 16,-4-4-2-16,1-4-2 15,-6-11 0-15,-1-8 0 16,1-9-1-16,-5-11 2 16,-1-3-2-16,2-5 1 15,-2 0 0-15,6 0 5 0,14-24 7 16,13-21-4-16,0-7 0 16,-3-1-2-1,-12 3-1-15,-6 14-3 0,-14 13 1 16,-8 12 0-16,0 9-1 15,7 2-3-15,2 0-8 16,13 13-8-16,-1 30 11 16,8 3 3-16,-8 7 1 15,-2-8 2-15,2-9-2 16,-5-11 2-16,3-14-1 16,-17-9 0-16,4-2 3 15,4 0 4-15,2-30 8 16,9-22-6-16,5-21-6 0,1-4 0 15,-6 1 1-15,-5 7 0 16,-7 11-2-16,-9 16-1 16,0 19 0-16,0 13-1 15,0 10-2-15,0 0-18 16,0 8-36-16,0 25-21 16,13 15-4-16,5 0-52 15,4-5-57-15,-1-1-72 16,11-9-73-16,-5-13 6 15</inkml:trace>
  <inkml:trace contextRef="#ctx0" brushRef="#br0" timeOffset="1934">4704 1075 126 0,'0'0'237'0,"0"0"-31"15,0 0-34-15,0 0-17 16,0 0-18-16,0 0-33 0,43-53-14 16,-43 53-23-16,0 0-17 15,7 0-23-15,-7 5-22 16,0 24-5-16,0 7 15 15,0 6-2-15,0 2-7 16,0-3-3-16,0-5-1 16,0-8-2-16,0-12-16 15,0-4-73-15,0-12-88 16,0 0-75-16,0 0-28 16,0-22-279-16</inkml:trace>
  <inkml:trace contextRef="#ctx0" brushRef="#br0" timeOffset="2257">4704 1075 423 0,'-51'-222'156'0,"22"208"-29"15,11 5-21-15,6 7-1 16,5 2-13-16,7 0-45 16,0 0-30-16,0 0-17 15,0 0-2-15,0 13 2 16,0 7 16-16,0-7-6 15,0-1-7-15,29-9-3 16,-2-3 7-16,4 0 46 16,-1 0 25-16,2-23-16 15,2-10-25-15,-12-3-10 0,-20 0-4 16,-2 3 3-16,0 8-7 16,-10 9-17-16,-20 7-2 15,2 9-7-15,-2 0-3 16,-5 9-3-16,5 29-4 15,7 15-60-15,21 8-67 16,2 6-96-16,0 2 43 16,10-6-309-16</inkml:trace>
  <inkml:trace contextRef="#ctx0" brushRef="#br0" timeOffset="3084">4883 1150 461 0,'0'0'306'16,"0"0"-163"-16,0 0-3 0,0 0-24 16,0 0-17-16,0 0-33 15,-61-56-26-15,61 56-30 16,0 0-10-16,0 13-5 16,0 18 5-16,0 6 1 15,0-4-1-15,0 6 2 16,21 0-1-16,-2-4 0 15,2-7 0-15,-5-7-1 16,3-17 0-16,-17-4 0 16,11 0 0-16,3-13 15 15,6-24-6-15,2-7-3 16,-3-2 1-16,-5 4 5 0,0 3-4 16,1 11-2-16,-13 10-4 15,8 13-2-15,-2 5-1 16,4 0-7-1,9 0-5-15,4 25 9 0,-3 9 2 16,-2 2 1-16,-1-3-1 16,5-4 2-16,-4-8 0 15,5-7 0-15,-6-4 0 16,-5-9 0-16,0-1 5 16,-1 0-1-16,13-16 3 15,-4-18 0-15,-8-8-4 16,-3 1-1-16,-13-1 3 0,0 6 2 15,0 3 6-15,-38 3-3 16,-5 7 5-16,-1 10-4 16,4 4-3-16,4 9-5 15,8 0-3-15,6 0-5 16,1 25 2-16,5 11 0 16,7 6 1-16,9-1 1 15,0-4 0-15,0-10 0 16,22-4-3-16,8-12-1 15,1-5 2-15,4-6-1 16,1 0 4-16,11-15 4 16,-4-18 2-16,-3-9-4 15,-3-5 1-15,-16-3 0 0,-15 0 2 16,-6-3 0-16,0-5 2 16,0 2 10-16,-11 7-4 15,-15 10-3-15,4 14-1 16,14 13 7-16,2 12-10 15,-1 0-6-15,7 0-7 16,0 29-6-16,0 18 12 16,0 17-1-16,13 5 2 15,11 3 0-15,3-2 0 16,-1-7-1-16,-4-13-17 16,5-6-36-16,-6-10-41 15,16-15-70-15,16-19-103 16,9 0-90-16</inkml:trace>
  <inkml:trace contextRef="#ctx0" brushRef="#br0" timeOffset="3780">6522 497 507 0,'0'0'197'15,"0"0"-12"-15,0 0-41 16,0 0-22-16,0 0-6 16,0 0-39-16,-50-158-22 15,-5 141-14-15,-19 4-17 16,2 4-7-16,-1 4-8 15,5 5-4-15,6 0 8 0,13 0-9 16,2 0-2-16,10 0 0 16,7 11-2-16,1 17-1 15,5 10-4-15,5 6 5 16,11 13 4-16,8 3 2 16,0 5-2-16,0 4 5 15,0 3 2-15,0 3 1 16,0 6 0-16,16 7 1 15,5 4 4-15,1 0 1 16,2-12 9-16,10-8-17 16,-4-8-2-16,-5-11 3 15,-3-8-6-15,-7-12 1 0,-2-11-4 16,-8-11 0-16,5-6-1 16,-4-5 2-16,4 0 0 15,12 0 0-15,8 0-2 16,20 0 3-16,11 0-1 15,4 0-3-15,-12-8-16 16,-2 5-43-16,-6-2-34 16,-5 2-43-16,3 1-80 15,2-2-135-15,11-1-352 16</inkml:trace>
  <inkml:trace contextRef="#ctx0" brushRef="#br0" timeOffset="4491">6679 1047 620 0,'0'0'158'0,"0"0"-54"16,0 0 10-16,0 0 3 16,0 0 14-16,0 0-53 0,-90-72-23 15,90 72-12 1,0 0-17-16,0 6-13 0,0 30-11 16,0 14 4-16,0 8 6 15,0 5-4-15,0-4-1 16,0-2-1-16,0-8-2 15,0-13-1-15,0-11-1 16,0-12 0-16,0-10-2 16,0-3 3-16,7 0 1 15,-7-3 16-15,6-34 19 16,-3-17-21-16,3-19-7 16,1-4-6-16,-7-4 1 15,0 3-1-15,0 15 0 16,0 10-1-16,0 20-3 15,0 13 4-15,0 12-1 0,0 8-4 16,0 0-1-16,0 0-13 16,21 33-1-16,25 12 15 15,13 4 1-15,-1 1-1 16,-2-8 0-16,-7-6 1 16,-2-7 0-16,-10-8-1 15,-10-9 0-15,5-7 1 16,-11-5 1-16,4 0 0 15,2 0 2-15,-6-30 4 16,2-12-1-16,-8-8-6 16,-5-9 1-16,-10 4 2 15,0 2-4-15,0 6 3 0,-22 16-3 16,3 15 0 0,-2 8-4-16,14 8-25 0,1 0-24 15,6 0-35-15,0 14-47 16,0 21 22-16,0 7-45 15,34 0-42-15,-3-5-52 16,0-11-107-16</inkml:trace>
  <inkml:trace contextRef="#ctx0" brushRef="#br0" timeOffset="5198">7339 1025 199 0,'0'0'209'0,"0"0"-51"16,0 0-18-16,0 0-13 15,0 0-34-15,0 0-13 16,102-12-28-16,-81 7-15 0,5-1 6 15,-5-1 6 1,4-5-1-16,2 1 1 0,4-3-12 16,-9 0-8-16,-9 1 2 15,-13 2 1-15,0-1 3 16,0 7-15-16,-35-1-5 16,-5 6-13-16,-10 0-2 15,4 0 0-15,-2 19-3 16,16 12 3-16,11 3-3 15,18 5 2-15,3 2-1 16,0-5 2-16,18-3 1 16,20-4-1-16,10-8-1 15,-2-9 0-15,4-7-3 0,3-5 1 16,6 0 3-16,-5-19 0 16,5-12 2-16,-6-5 2 15,-19 0-2-15,-15-3 3 16,-14-2-5-16,-5 4 3 15,0 5 4-15,0 9 2 16,0 9 0-16,-10 8 0 16,5 5-4-16,5 1-4 15,0 0-1-15,0 0-8 16,0 13-2-16,10 14 9 16,23 9 1-16,4 1 1 15,0-1-1-15,0 0 0 16,3-3 0-16,9-3 0 15,-2-7 0-15,2-4-6 0,-18-8-32 16,-6-8-46-16,-7-3-44 16,-15 0-39-16,-3-17-37 15,0-10-89-15,0-8 58 16,-46 3 108-16,3-1 127 16,1 2 9-16,10 3 122 15,11 3 31-15,5 8-16 16,10 4-25-16,3 5-35 15,-4 4-6-15,1 4-6 16,6 0-13-16,-2 0-38 16,-11 12-23-16,-3 24 0 15,-6 11 10-15,1 6-5 0,-3-3-1 16,2-3-4 0,6-8-1-16,11-11-52 0,5-6-126 15,0-17-135-15</inkml:trace>
  <inkml:trace contextRef="#ctx0" brushRef="#br0" timeOffset="5663">8296 694 548 0,'0'0'124'16,"0"0"15"-16,0 0-39 0,0 0 16 15,0 0-24 1,0 0-38-16,0-59-40 0,0 77-6 16,-7 23 18-16,-1 18 5 15,-8 4-9-15,10-1-5 16,-1-7-5-16,7-5-4 16,0-11-4-16,0-11-4 15,0-6 0-15,0-12 0 16,7-3-1-16,7-7-8 15,-1 0-23-15,-3 0-26 16,-1-3-2-16,-3-19 6 16,-6 0-10-16,0 2 34 0,0 0 3 15,-30 4 21-15,1-1 2 16,-1 6 4-16,8 6 0 16,7-1 2-16,15 3 22 15,0 0 15-15,0 1-5 16,37-6-7-16,22-1 2 15,2-2 1-15,9 3-16 16,-7 0-7-16,4-4-7 16,5 3 0-16,-10 1-26 15,2 3-95-15,-5-1-72 16,-14-2-161-16</inkml:trace>
  <inkml:trace contextRef="#ctx0" brushRef="#br0" timeOffset="7132">8444 48 398 0,'0'0'148'0,"0"0"38"16,0 0-26-16,0 0-33 15,0 0-15-15,0 0-33 16,-65-34-33-16,65 34-19 16,22-6-7-16,29 4-7 15,8-1-1-15,-6 3 1 16,-3 0-2-16,-14 0-3 15,-5 0-2-15,-9 16-1 16,-6 7 3-16,-8 5 3 0,-1 8 9 16,-1 2 7-16,-6 7-6 15,0 11-8-15,0 2 2 16,0 9-2-16,0 0 5 16,0 2-9-16,3-2-5 15,3 3 1-15,6-1-2 16,-3-3 2-16,7-5-1 15,5-9-1-15,1-4 2 16,-7-10 1-16,-5-7 0 16,2-3 0-16,-12-6-2 0,3-3 0 15,-3-2 0 1,0-4-2-16,0-1 0 0,-9-1-1 16,-37 3 2-16,-19 1 1 15,-16-5-4-15,4-1-4 16,10-7-18-16,18-2-34 15,23 0-18-15,26-8-34 16,16-34-55-16,67-16-168 16,35-8-395-16</inkml:trace>
  <inkml:trace contextRef="#ctx0" brushRef="#br0" timeOffset="7419">9151 712 452 0,'0'0'142'15,"0"0"-50"-15,0 0 16 16,0 0-38-16,0 0-22 16,0 0-20-16,43 5 13 15,8-3 7-15,2-2 10 16,6 0-24-16,-6 0-19 15,-10 0-11-15,-19 0-1 16,-18-2-3-16,-6 2-10 16,0 0-65-16,0-3-54 15,-15 3-62-15,-16-2-75 0,-3-5-144 16</inkml:trace>
  <inkml:trace contextRef="#ctx0" brushRef="#br0" timeOffset="7634">9151 712 174 0,'88'-121'178'0,"-109"111"-57"0,5 2-6 16,13 4-4-16,-2 4-6 16,5 0-29-16,0 0-38 15,0 0-17-15,0 0-8 16,0 29 9-16,0 8 65 16,0 8-23-16,0 3-21 15,0-2-8-15,0 0-21 16,0-5-6-16,5-7-6 15,-2-7-2-15,10-5-10 0,3-10-52 16,14-10-75-16,20-2-98 16,12-7-150-16</inkml:trace>
  <inkml:trace contextRef="#ctx0" brushRef="#br0" timeOffset="7950">9699 734 437 0,'0'0'107'0,"0"0"-30"0,0 0 28 15,0 0-15 1,0 0-8-16,0 0-33 0,-43 0-28 16,43 0-7-16,0 0-5 15,0 0 3-15,37 0 10 16,6 0 3-16,10 0-9 15,6 0-9-15,-1 0-2 16,1 0-3-16,-22 0-2 16,-12 0-6-16,-20-4-44 15,-5 2-43-15,0-1-2 16,0 0-38-16,-30 0-94 16,-7 1-88-16</inkml:trace>
  <inkml:trace contextRef="#ctx0" brushRef="#br0" timeOffset="8144">9699 734 296 0,'68'-134'151'0,"-78"123"-19"16,5 0 1-16,5 2-12 15,0 6-38-15,0 1-10 16,0 2-28-16,0 0-22 16,0 0-7-16,0 14-9 15,0 19 28-15,0 9 21 16,0 5-6-16,5 3-14 15,3-3-16-15,-6-3-12 16,10-2-6-16,-12-5-2 16,0-6-33-16,0-10-154 15,0-7-179-15</inkml:trace>
  <inkml:trace contextRef="#ctx0" brushRef="#br0" timeOffset="8807">8919 781 132 0,'0'0'138'15,"0"0"1"-15,0 0-26 16,0 0-24-16,0 0-22 16,0 0-24-16,-6 0-17 15,6 0 0-15,0 0 4 16,0 0 5-16,12 0 15 15,13 0 2-15,11 0-13 0,14 0-3 16,6-3-5-16,8-3-8 16,-2 1-16-16,-12-1-4 15,-20 4-3-15,-17 2-9 16,-13 0-115-16,0 0-157 16,-7 8-360-16</inkml:trace>
  <inkml:trace contextRef="#ctx0" brushRef="#br0" timeOffset="10619">6158 2438 615 0,'0'0'215'0,"0"0"-100"15,0 0 2-15,0 0-13 0,0 0-2 16,0 0-5-16,36-30-28 16,-36 21-25-16,0 3-11 15,0-2-7-15,0 5-3 16,-11 1-7-16,-27 2-12 16,-2 0-4-16,-13 0-2 15,-2 17 1-15,9 8 1 16,3 2-2-16,19 3 1 15,2 1 1-15,6 0 0 16,11-1 0-16,-5 1 0 0,10 2 0 16,0 3 1-1,0 3-1-15,0 8 0 0,0 1 0 16,0 3 2-16,0 3 0 16,0-1 1-16,0 2 0 15,0 1 1-15,0 2-1 16,0 1-1-16,-6-1 2 15,-10-2 2-15,-5-6 1 16,-1-9-2-16,16-11-2 16,2-10 0-16,4-9-3 15,0-6 0-15,0 1 1 16,26-3-1-16,17 2 4 16,8-5 1-16,8 0-1 15,3 0-2-15,-7 0-2 16,-15 0-18-16,-11 0-44 0,-13 0-74 15,-8 0-81-15,5 0-127 16,2-5-292-16</inkml:trace>
  <inkml:trace contextRef="#ctx0" brushRef="#br0" timeOffset="11070">6472 3060 435 0,'0'0'282'16,"0"0"-134"-16,0 0-12 15,0 0-19-15,0 0-9 16,0 0-42-16,0-42-35 0,0 42-12 16,0 0-4-16,0 3-2 15,0 22-9-15,0 8 20 16,0 7 8-16,0 1-8 15,0-2-10-15,0 0-8 16,0-6 2-16,-3-5-2 16,-3-12-4-16,0-5 2 15,4-7-2-15,2-4 2 16,0 0 11-16,0 0 15 16,0 0 5-16,-8-12 8 15,0-21-13-15,-11-14-23 0,16-6-4 16,-4-5-1-1,1-9-1-15,6-2-1 0,0 0 0 16,0 2-9 0,0 6-5-16,43 13-19 0,5 12-16 15,0 14-32-15,5 11-35 16,-7 11-26-16,-12 0-45 16,-9 25-17-16,-20 13-46 15,-5 9-159-15</inkml:trace>
  <inkml:trace contextRef="#ctx0" brushRef="#br0" timeOffset="11122">6472 3060 174 0</inkml:trace>
  <inkml:trace contextRef="#ctx0" brushRef="#br0" timeOffset="11430">6472 3060 174 0,'133'-19'137'0,"-136"21"8"0,-3-2 16 0,6 0-6 0,0 0-55 16,0 0-37-16,0 0-20 16,0 0-19-16,0 0-16 15,0 0-6-15,22 0 13 16,15 0-1-16,14-6 16 15,8-10 2-15,-6 3-6 16,-16 1-8-16,-15 7 3 16,-14 2 0-16,-1 0 4 15,-4 3-6-15,-3-1 2 16,0 1-6-16,0 0-1 16,0 0-9-16,6 0-5 15,7 7-2-15,-4 23 2 16,6 7 2-16,-9 4 12 0,1-5-11 15,-4 0 2-15,3-8-5 16,-1-6 1-16,5-5 0 16,-4-9-1-16,-3-2-5 15,-3-3-50-15,0-3-102 16,0 0-66-16,0-17 21 16,13-19-173-16</inkml:trace>
  <inkml:trace contextRef="#ctx0" brushRef="#br0" timeOffset="11769">6951 2791 184 0,'0'0'238'0,"0"0"-87"15,0 0-37 1,0 0 2-16,0 0-25 0,0 0-22 16,-59-59-29-16,52 59-26 15,2 0-14-15,2 4-3 16,3 15 3-16,0 3 5 15,0-5 1-15,0-6-5 16,0-9 2-16,3-2-2 16,18 0 12-16,1 0 28 15,6-2 37-15,-9-18 2 16,-8-8-30-16,-11 1-28 16,0 4-7-16,0 1-6 15,-6 8-7-15,-25 6-2 16,4 5-9-16,2 3 1 0,10 0-26 15,-4 15-47-15,3 17-24 16,16 10-26-16,0 5-76 16,0 0-47-16,13 3-216 15</inkml:trace>
  <inkml:trace contextRef="#ctx0" brushRef="#br0" timeOffset="12720">7114 3060 347 0,'0'0'222'0,"0"0"-68"16,0 0-20-16,0 0-13 16,0 0-13-16,0 0-14 15,0 0-22-15,3-81-29 0,-3 81-15 16,0 0-18 0,0 0-10-16,6 5-12 0,15 12 9 15,5 11 3-15,1 3 0 16,0 2 0-16,-1 6 0 15,1 0 0-15,-2-3 1 16,3-3-1-16,-3-10 0 16,-10-6 1-16,-9-9-1 15,-6-6 0-15,0-2 5 16,0 0-5-16,-21 0 2 16,-32 0-2-16,7 0 9 15,3 0-5-15,19-13-1 16,11 1-3-16,13-7 3 15,0-6-3-15,31-5-5 16,39-9 2-16,8-6-3 0,-4 4 6 16,-1-4 1-16,-7 3 0 15,-20 1 0-15,-3 0 2 16,-12 4 0-16,-9 4 0 16,-17 11 5-16,-5 8 1 15,0 8 5-15,0 6-3 16,0 0-11-16,0 0 0 15,0 9-11-15,-15 24 7 16,-13 6 4-16,13 0 2 16,3-3 0-16,12-3-2 15,0-3 0-15,0 1-2 16,0-3 1-16,27 0 0 0,5-6 1 16,4-3-3-16,-8-7 3 15,-12-4 0-15,-10-3-1 16,-6-5 1-16,0 0 0 15,0 0 0-15,0 0 0 16,-6 0-4-16,-31 0 3 16,-10 0 0-16,-2 0-2 15,17 3-15-15,18 0 7 16,7-3-4-16,7 0 7 16,0 0-3-16,0 0-2 15,29 0-15-15,22-3 25 16,18-19 3-16,-2-6 2 15,13-8 2-15,-11-5 0 0,-5-4 7 16,-8-2 13 0,-13-6 1-16,-11 0-5 0,-15-2 0 15,-13 5 0-15,-4 8 12 16,0 11 1-16,0 9-6 16,-21 11-6-16,5 6-6 15,13 5-6-15,3 0-9 16,0 0-2-16,0 16-7 15,-7 31 4-15,-5 17 5 16,2 8 0-16,5-2 0 16,5-6 1-16,0-8-1 15,0-10-1-15,5-9 0 0,27-9-1 16,1-15-25-16,-2-5-31 16,-9-8-38-16,-1 0-24 15,-5 0-25-15,-13-27-3 16,-3-7-129-16,0-4-11 15</inkml:trace>
  <inkml:trace contextRef="#ctx0" brushRef="#br0" timeOffset="12858">8049 2932 69 0,'0'0'151'0,"0"0"27"15,0 0-16-15,0 0-49 16,0 0-10-16,0 0-45 16,-133-44-22-16,137 41-5 15,50-8-27-15,37-3 0 16,19-5-4-16,4-1-1 0,-9-2-110 15,-31-3-195-15</inkml:trace>
  <inkml:trace contextRef="#ctx0" brushRef="#br0" timeOffset="13282">8326 2344 403 0,'0'0'194'15,"0"0"-47"-15,0 0-19 16,0 0-15-16,0 0-41 16,0 0-36-16,-8-39-22 0,48 33 2 15,-4 6 12 1,1 0 4-16,0 0 2 0,-3 0 2 16,4 0-14-16,-14 16-4 15,-3 13 0-15,-5 9 1 16,-3 10 3-16,-13 7-3 15,0 4-1-15,0 5-4 16,0-3-2-16,0 2 2 16,0-1-7-16,3 0 1 15,24 0-2-15,10-1 8 16,1-7 4-16,-8-8-13 16,1-1 0-16,-9-9-4 15,-10-8 2-15,-3-7 0 16,-9-9 0-16,0-6-3 15,0 1 0-15,0-1-5 0,-43 0 1 16,-13-3-1-16,-2 0-37 16,9-3-77-16,23 0-55 15,26-3-48-15,0-27-158 16</inkml:trace>
  <inkml:trace contextRef="#ctx0" brushRef="#br0" timeOffset="13545">8950 2938 613 0,'0'0'165'0,"0"0"-74"0,0 0-1 15,0 0-19-15,0 0-23 16,0 0-22-16,-7 0-26 15,42 0 5-15,17 0 19 16,10 0-11-16,8-3-10 16,-14-5-3-16,3 3-4 15,-16 1-123-15,-6-1-106 16,-10 0-123-16</inkml:trace>
  <inkml:trace contextRef="#ctx0" brushRef="#br0" timeOffset="13775">9653 2818 562 0,'0'0'170'0,"0"0"-43"0,0 0-47 15,0 0-32-15,0 0-13 16,0 0-15-16,62 0-11 15,-20 0 18-15,17 0 11 16,10-8-18-16,4 3-10 16,-7-1-10-16,-11 1-4 15,-27 2-135-15,-23-1-284 16</inkml:trace>
  <inkml:trace contextRef="#ctx0" brushRef="#br0" timeOffset="17039">999 2930 634 0,'0'0'226'0,"0"0"-85"16,0 0-29-16,0 0-11 15,0 0-12-15,0 0-30 0,0 0-14 16,-70-120-17-16,70 120-19 16,0 0-9-16,0 31-12 15,0 25 12-15,-10 18-2 16,-17 15 3-16,-5 11-1 16,-5 8 3-16,7 10-2 15,9 3-1-15,5 1-1 16,6 0 1-16,4-10-1 15,6-35 1-15,0-30-9 16,0-27-23-16,0-17 7 16,0-3 18-16,6-6 7 15,20-38 3-15,4-21-2 0,4-17 2 16,-15-10-2 0,-14 0 1-16,-5 4-2 0,0 7 0 15,-15 14-2-15,-31 12 1 16,-13 10-1-16,-5 7-3 15,-5 10-3-15,-4 5 3 16,-1 10 1-16,15 4 4 16,13 4-5-16,18 2 5 15,12 0 0-15,16 1-1 16,0 2-8-16,0 0-14 16,7 0-12-16,36 0 3 15,19-4 30-15,18-1 2 16,-3-3 2-16,9 0-2 15,-12-4 1-15,-15 4 1 0,2 0 1 16,-2 5-2-16,0 0 1 16,2 0 3-16,-5 3-2 15,-10 0-2-15,-9 0-1 16,-5 15 0-16,-2 10 3 16,4 5-2-16,-10 2-1 15,-2 5 0-15,-9-1 3 16,-10-5-3-16,-3-1 0 15,0-8 0-15,0-5 1 16,0-6-1-16,0-8-2 16,0-3 2-16,-16 0 2 15,-14 0 7-15,-7-3-3 16,-1-14-3-16,8-2 1 0,-4-4-2 16,18-1 0-16,0 2-1 15,16 2-1-15,0 1-1 16,0-3 0-16,29 2-2 15,17-5 3-15,18 0-2 16,11 0 2-16,-8 3-1 16,7-3 1-16,-12 6 0 15,-9 6 1-15,-10 1-1 16,-22 6 0-16,-11 4 0 16,-4-2 1-16,-6 4 3 0,0 0 1 15,0 0 4 1,0 0 13-16,-6-3-1 15,-31-2-20-15,-9 0-1 0,-1 5 0 16,-2 0-3-16,5 0 2 16,20 17-4-16,-3 13 3 15,16 9 0-15,3 3 0 16,8 5-1-16,0-9 1 16,3-4-2-16,40-9-1 15,10-12-3-15,5-9 0 16,1-4 8-16,3 0 0 15,-4-20 4-15,7-8-3 16,-25 0 4-16,-12 6-5 16,-13 3 5-16,-8 8 1 15,-7 5 3-15,0 4 3 0,0 2 1 16,0 0-6 0,0 0-7-16,0 2-8 0,0 31-2 15,0 12 10-15,-16 13 0 16,-5 3 2-16,5 3-1 15,3-3 1-15,4 3-1 16,-4-3 1-16,5-2-2 16,-5-7 0-16,4-5 0 15,2-14 0-15,7-12 1 16,0-13 0-16,0-8 0 16,0 0 12-16,0 0 50 15,0-5-9-15,0-29-25 0,13-17-20 16,24-10-6-1,3-3 3-15,16-7-6 0,0-2 0 16,3 12 2-16,-8 14-2 16,-16 19 0-16,-17 17-4 15,-12 9 3-15,0 2-2 16,4 0-1-16,3 0-3 16,1 0 0-16,2 0-4 15,-11 0 1-15,5 0 1 16,-4 0 6-16,-6 0 3 15,0 0-2-15,0 0 2 16,0 0 1-16,0 0 2 16,0 0-2-16,0 0-1 0,0 0 0 15,0 0 0 1,0 0 1-16,0 0-1 0,0 0 0 16,0 0-3-16,0 0-7 15,0 0-37-15,0 0-35 16,0 8-52-16,-16 5 0 15,5 4-27-15,1-3-60 16,4-5-62-16</inkml:trace>
  <inkml:trace contextRef="#ctx0" brushRef="#br0" timeOffset="18180">2774 3185 529 0,'0'0'197'15,"0"0"-51"-15,0 0-32 0,0 0-3 16,0 0-14-16,0 0-22 16,-171-119-25-16,166 119-21 15,2 0-29-15,-4 4-1 16,-8 33-12-16,-6 19 13 15,-11 8 2-15,-2 2 1 16,4-2-2-16,4-11-1 16,-1-15 0-16,19-10 1 15,0-13-1-15,8-13 0 16,0 1 3-16,0-3 4 16,0 0 8-16,0-11 34 15,0-33 4-15,8-21-52 0,22-10 0 16,7-5 0-16,-6-1 0 15,-1-1 0-15,-8 1 1 16,-1 9 0-16,1 10-2 16,-7 26 0-16,-4 20 0 15,7 16-1-15,1 5-14 16,14 42 0-16,7 23 13 16,-3 13 2-16,-3 9 0 15,-15-6-3-15,2-8 3 16,-5-20-3-16,3-17-12 15,-5-13-3-15,2-14 7 16,-11-11-2-16,-5-3 11 16,0 0 2-16,0 0 5 15,0-10 6-15,-21-19-11 16,-28-4 0-16,-12 2-1 0,-14-2-3 16,-10 5-2-16,7 3 3 15,4 9 2-15,15 2-6 16,16 6 7-16,19 4 1 15,11 2 1-15,13 2-2 16,0 0-1-16,0-3 1 16,0 3-2-16,13 0-3 15,24 0 2-15,15 0 3 16,16 0 2-16,12 0 0 16,-7 0-1-16,-4 0 0 0,-7 0 0 15,-19 0 0 1,-6 0 1-16,-6 0-2 0,2 14 1 15,-1 8 1-15,11 9-2 16,-3 2 1-16,3 3 1 16,0 0-1-16,-6-7-1 15,-6-2 1-15,-9-11-1 16,-7-4 1-16,-9-4-1 16,-3-6 2-16,-3-2-2 15,0 0 7-15,0 0-1 16,0 0 6-16,-30 0 6 15,-7-8-15-15,0-9 1 16,15-5-2-16,6-2 4 16,6-1-4-16,10 0-2 15,0 0-1-15,0 2 1 0,5 0-5 16,16 10 5-16,1 5-2 16,-1 8-2-16,0 0 0 15,17 0-7-15,2 0 6 16,3 21 5-16,-6 5-2 15,0 2 1-15,-10-1 1 16,-5 1 0-16,-6-3-3 16,-6-2 3-16,-10-1 0 15,0-3 0-15,0-3-2 16,0-4 2-16,0-4-2 16,-16-5 5-16,-6-3-3 15,7 0 10-15,-7 0-2 0,6-25-3 16,16-14 4-1,0-5-6-15,0-9-3 0,43-5 0 16,10 5-1-16,9 6-3 16,2 11 1-16,5 11-17 15,-5 8-26-15,-2 17-41 16,-19 0-74-16,-12 17-93 16,-15 11-149-16</inkml:trace>
  <inkml:trace contextRef="#ctx0" brushRef="#br0" timeOffset="18764">4020 3091 541 0,'0'0'231'0,"0"0"-87"16,0 0 7-16,0 0-19 0,0 0-39 16,0 0-30-16,-207-106-18 15,201 106-18-15,6 0-27 16,0 14-3-16,0 22 3 15,6 12 5-15,18 9-1 16,-1-1-2-16,10 0 0 16,-7-1-1-16,-5-7 0 15,1-2-1-15,-17-12 1 16,-2-9-1-16,3-12 1 16,-6-7 0-16,7-6-1 0,-7 0 6 15,3 0 4 1,3-22 4-16,15-19 13 0,8-12-24 15,-5-3 1-15,13 6-1 16,-10 9 1-16,-11 13-3 16,0 11 0-16,-10 11-1 15,-3 6-1-15,18 0-7 16,10 0-6-16,12 29 12 16,8 6 1-16,-19 7-2 15,6 0 1-15,-10-9 2 16,-1-5-1-16,-8-11-1 15,0-9-1-15,-11-6 1 16,-1-2 2-16,-4 0 3 16,16-13 7-16,-1-24-1 15,10-13-9-15,3-11 1 0,-1-2 1 16,-1-4-1-16,1 0 0 16,-9 9-1-16,-5 11 0 15,-3 14 0-15,-4 16-1 16,-4 9-4-16,-5 8-50 15,7 0-52-15,2 17-65 16,1 24 92-16,9 9-58 16,-5 5-106-16,-4-3-315 15</inkml:trace>
  <inkml:trace contextRef="#ctx0" brushRef="#br0" timeOffset="19026">4933 3194 236 0,'0'0'303'0,"0"0"-160"16,0 0 5-16,0 0-36 16,0 0-2-16,0 0-28 15,0-59-24-15,-7 59-30 16,1 5-28-16,-2 26 2 16,-8 7 9-16,0 5 1 15,5-2-4-15,1-2-4 16,10-8-4-16,0-6 0 15,0-9 0-15,0-4-2 16,0-7-25-16,0-2-44 16,-6-3-67-16,-10 0-43 0,1-8-148 15</inkml:trace>
  <inkml:trace contextRef="#ctx0" brushRef="#br0" timeOffset="19366">4933 3194 141 0,'-163'-134'248'0,"163"127"-108"16,0 0-39-16,0 4-6 16,0 1-8-16,0 2-33 15,0 0-19-15,0 0-20 16,0 0-12-16,0 0-3 16,0 2-12-16,0 13 12 15,0-3 8-15,0 1-5 16,0-11 3-16,9-2-4 0,6 0 11 15,13 0 46-15,3-15 10 16,-1-9-22-16,5-4-13 16,-20 1 0-16,-12 2 3 15,-3 2-6-15,0 7-9 16,0 2-22-16,-10 9 0 16,-4 2-13-16,-2 3-2 15,3 0-1-15,10 19 1 16,-8 14-71-16,11 9-57 15,0 2-47-15,0 4-68 16,0-1-249-16</inkml:trace>
  <inkml:trace contextRef="#ctx0" brushRef="#br0" timeOffset="19822">5029 3343 385 0,'0'0'256'15,"0"0"-104"-15,0 0-20 16,0 0-24-16,0 0-2 16,0 0-35-16,0-42-30 15,0 42-15-15,0 0-16 16,0 0-10-16,0 6-14 0,0 19 11 16,0 6 3-1,0-3 1-15,0-1 0 0,0-7 0 16,0-3-1-16,0-10 0 15,0-1 1-15,0-6-1 16,0 0 0-16,0 0 3 16,14-2 9-16,8-21-6 15,9-4-2-15,-6-1 0 16,9 3-3-16,-2 2 1 16,-18 9-2-16,7 9 0 15,-5 5-1-15,13 0-8 16,-5 0 0-16,6 13 7 15,7 8-1-15,-8-2-1 16,-5-5 3-16,-2-6-6 16,-1-5 4-16,1-3 3 15,9 0 1-15,12-20 9 0,16-16-4 16,2-6-4-16,-12 1 0 16,-26 2-2-16,-23 9-88 15,-96 4-316-15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08:02.06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70 137 513 0,'0'0'111'15,"0"0"-13"-15,0 0-8 0,0 0-10 16,0 0-2-16,0 0-16 15,-70-8-22-15,70 2-16 16,0 3-1-16,0-5-2 16,0-1-3-16,21 1-9 15,22-6-4-15,16 3-4 16,8-5 1-16,13 1 3 16,-5-1-3-16,-14 5 3 15,-11 5-5-15,-25 0 0 16,-12 6 0-16,-13 0 0 0,0 0-3 15,0 0 0 1,0 0-7-16,-29 4 9 0,-22 17 1 16,-15 10 7-16,-2 0-6 15,0-1 3-15,3-2-4 16,20-1 1-16,2-4 0 16,11-7 0-16,24-4-1 15,8-9 1-15,0-3-1 16,0 0-1-16,0 0 1 15,40 0 1-15,11 0 6 16,5-11-4-16,0-9 3 16,-8 9-3-16,-10-1-2 0,-7 7 1 15,-15 5-1 1,-5-2-1-16,-11 2 0 0,0 0-1 16,0 0 0-16,0 0-6 15,0 0 1-15,0 0-2 16,0 10 4-16,0 7 3 15,-21 2 1-15,-6 1 5 16,-5 8-3-16,-17 2-2 16,2 7 0-16,-4-1 0 15,14-6 3-15,8-11-3 16,20-8 0-16,9-7 0 16,0-4 0-16,0 0-4 15,0 0 4-15,38 0 8 16,-1-6-3-16,6-13-1 15,-3 2-1-15,-6 5-1 0,-10 4-1 16,-12 8-1 0,-8 0 3-16,-4 0-3 0,0 0 0 15,6 0-1-15,2 0-1 16,5 0-1-16,-4 0-1 16,4 0 1-16,-13 8-3 15,0 12 0-15,0 2-1 16,-6 6 7-16,-25-3 6 15,-2-3-6-15,7-4 4 16,10-8-3-16,5-4 0 16,8-4-1-16,3-2 2 15,0 0-2-15,8 0 0 0,45-18 2 16,22-11 3-16,-2-2-3 16,-7 6 0-16,-26 12-2 15,-26 7 1-15,-7 4-1 16,-7 2-2-16,0 0-4 15,-21 5-10-15,-32 23 16 16,-6 2 4-16,3 4-3 16,0-4-1-16,11 0 1 15,2-5 0-15,11-2 0 16,11-6-1-16,-1-4 0 16,14-4 0-16,8-4 0 15,0-2-1-15,0-3-4 16,8 0 3-16,35 0 2 0,16-3 2 15,2-22 0 1,11 1 2-16,-19-1-1 0,-13 7-2 16,-18 8 1-16,-22 7 0 15,0 3 5-15,0 0-6 16,0 0-1-16,-41 0-2 16,-9 22 2-16,-11 5 0 15,2 7-2-15,6-3 2 16,10 0 0-16,6-10 0 15,16-4 0-15,12-3 0 16,3-8 1-16,6-6 0 16,0 0-1-16,0 0 0 15,0 0 0-15,52-6 6 0,16-25-5 16,24-5 3 0,-2 3-3-16,-7 2 1 0,-30 12-1 15,-26 10 1-15,-17 7 1 16,-10 2-3-16,0 0 0 15,-10 0-1-15,-38 6 1 16,-11 10 2-16,3 6-2 16,-2 1 0-16,5-4-2 15,10-2 2-15,15-7 2 16,10-1-2-16,11-6-2 16,7-3 2-16,0 0 2 15,0 0 0-15,0 0 3 16,0 0-5-16,10-22 5 15,38-12-1-15,0-5-1 0,3-8 0 16,-1 6-1-16,-25 7 4 16,-13 12-3-16,-12 2 4 15,0 11 0-15,0-1 1 16,0 4 0-16,-12 1-3 16,-10-1 0-16,6 4-2 15,8-1 1-15,-5 3 0 16,13 0 0-16,0-3-4 15,0 3 0-15,0 0-1 16,0 0 1-16,0 0-3 16,0-6-12-16,0-5-135 15,-3-5-192-15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1:52:42.77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11676 1639 141 0,'0'0'248'16,"0"0"-112"-16,0 0 13 16,0 0-28-16,0 0-19 0,0 0-12 15,3-8-15 1,-3 3-17-16,0-5-23 0,-16 4-3 15,-30-2 3-15,-20 3-7 16,-10 2-9-16,-27 3-4 16,-7 0-5-16,-23 0-7 15,-3 0 0-15,-11 0-2 16,8 8 0-16,24 6 0 16,14-3-1-16,26 1 1 15,17 1-1-15,18 1 0 16,-3 3-1-16,6 2-1 15,12 4-2-15,4-2 4 16,-1 8-3-16,9-2 2 16,5 4 1-16,-2-1 1 15,4 6-1-15,-7 3 5 0,10 0 10 16,-2 3 4-16,-5-1 2 16,-2 1-2-16,-4 3-1 15,6 2 1-15,-1-3-9 16,5 3 3-16,6-5-5 15,0-3 0-15,0 1-2 16,0-8 1-16,0-7 0 16,0-3-3-16,6-8 0 15,-6 0 0-15,0 0-1 16,0 0 3-16,0-3-1 16,0 1 5-16,0-4 0 15,0-6-4-15,0-2 0 16,6 0-3-16,-1 0 3 15,-5 0-3-15,0 0 0 0,5 0-2 16,0 0-1-16,4 0-2 16,20 0-1-16,1 0 1 15,20 0 2-15,11 0 2 16,7 0 3-16,12 0-4 16,10 0 1-16,-1 0-1 15,1-2-1-15,3 2 1 16,-16 0-1-16,9 0 0 15,-9 0 0-15,9 2 1 16,4 7-1-16,-13-3 2 16,4-2-2-16,-8-4 1 15,-8 0 0-15,-25 4-2 16,3-2 2-16,-13-2-3 0,-8 3 4 16,7-3-2-16,-11 3 0 15,4-3 0-15,-1 0 0 16,6 0 0-16,-1 0 0 15,1 0 1-15,5 0-2 16,-2 0 1-16,7 0 0 16,6 0 0-16,0 0 1 15,-12 0 0-15,-1 0-1 16,-1 0 0-16,-8 0 0 16,-5 0 0-16,-10 0 1 15,-3 0-1-15,-3 0 1 16,7 0-1-16,-7 0 0 0,0 0 1 15,0 0 0-15,0 0 0 16,0 0-1-16,0 0 0 16,0 0 2-16,0 0 1 15,6 0-1-15,-6 0 1 16,0-12-2-16,0 2 1 16,0-7 1-16,0-2-2 15,0-6 1-15,0-6 1 16,0-5-2-16,0-3 1 15,0-3-1-15,0-5 1 16,0 0-1-16,0-3-1 16,0 0 2-16,0 3-2 15,-22-1 1-15,6 4 0 16,-5 8 1-16,0 3-2 0,11 5 0 16,-2 0 1-16,2 3-1 15,4-3 0-15,-4 3 0 16,10 4 2-16,-5-2 1 15,-7 4-2-15,8-4 1 16,-18-4 1-16,7-1 5 16,-13-3-3-16,4 4 1 15,-5 2-1-15,5 2 3 16,3 4-5-16,-6 5-1 16,-5 0-2-16,-32 3 0 15,-51 8-1-15,-61 3-5 0,-61 14-8 16,-53 41-37-16,-32 29-72 15,-17 5-173-15</inkml:trace>
  <inkml:trace contextRef="#ctx0" brushRef="#br0" timeOffset="43749">3305 1300 351 0,'0'0'124'0,"0"0"-2"16,0 0 3-16,0 0-14 16,0 0-18-16,0 0-2 0,-88-6-21 15,59 3-5-15,15-2-14 16,-2 2-1-16,0 0-11 16,10 1-11-16,6 2-8 15,0 0-10-15,0 0-5 16,0-3-5-16,0 1-3 15,52-2 3-15,20-2 4 16,16 1 6-16,11-3-1 16,13 0-2-16,-1-1 3 15,-6-2-5-15,-4 3-1 16,-10 0-2-16,-24 2 2 16,-24 3-4-16,-19 0 3 0,-17 3 0 15,-7 0 2-15,0-2 7 16,0-1-3-16,-37-5-4 15,-22 0-4-15,-2-1-2 16,-4-3 1-16,2 4 0 16,12-3 0-16,8 5 0 15,6-4 1-15,5 4-1 16,11 3 0-16,8-2 1 16,10 5-1-16,3 0 0 15,0 0-4-15,0 0-1 16,3 0-11-16,41 0-2 15,15 0 18-15,3 0 0 16,2 5 0-16,-3 12-1 0,-2 2 1 16,0 4 0-1,-22 2 1-15,-7-3-1 0,-17 3 2 16,-13 2-2-16,0-2 1 16,0 1-1-16,-37-1-3 15,-15-4-42-15,8-1-75 16,7 0-64-16,15-7-112 15,14 0-236-15</inkml:trace>
  <inkml:trace contextRef="#ctx0" brushRef="#br0" timeOffset="45532">4963 1011 650 0,'0'0'153'0,"0"0"-11"15,0 0-31-15,0 0-7 16,0 0-24-16,0 0-48 16,11-36-32-16,5 50 3 15,5 33-3-15,1 23 8 16,-18 21 2-16,2 15 2 15,-6 13 3-15,0 0-13 0,0-4 1 16,5-13-1 0,5-16-1-16,2-8-1 0,4-20-1 15,-1-17-8-15,1-13-6 16,-7-19-6-16,9-7 9 16,-8-2 5-16,5 0 7 15,0-21 9-15,7-24 1 16,-1-13-4-16,-11-12-4 15,6-14 3-15,-16-7-3 16,0-6 0-16,0 2 0 16,-41 10 1-16,-8 13-1 15,-4 16-2-15,7 12 0 16,-7 10 0-16,5 12 0 16,7 5-2-16,-9 9-1 0,20 3-1 15,2 5 2-15,13 0 1 16,11 0-1-16,4 0-2 15,0 0-1-15,0 0 0 16,0 0-1-16,4 0-3 16,32 0 9-16,17 0 0 15,12-8 1-15,3-4 1 16,7 1 2-16,-17 3 4 16,-12-1 3-16,-3 7-2 15,-11-1 4-15,-5 3-8 16,-12 0-2-16,7 0 0 15,-6 0 0-15,5 5-3 16,9 18 1-16,13 10 1 0,4 0 0 16,2 9 0-1,-2-3 1-15,-4 0-3 0,-3-3 1 16,-5-6 0-16,-18-5 0 16,-4-9-1-16,-13-1 0 15,0-9 0-15,0-2 2 16,0-4 0-16,-43 0 8 15,-10 0-2-15,1-10-8 16,-1-15 0-16,16 0-3 16,16-4 2-16,12 3 0 15,9-3-7-15,0 2-5 16,9 2 4-16,36-1-2 0,14 1 4 16,13 6 5-16,-5 0 0 15,-6-1 0-15,-8 9 1 16,-10-1 1-16,-5 5 0 15,-7 1 1-15,-10 1 0 16,-5 2 0-16,-4 3 1 16,-9-4 2-16,-3 4 1 15,0 0-1-15,0 0 4 16,0-2-1-16,0-1-1 16,0 1-1-16,-15-4-1 15,-1 4-3-15,-5-4-1 16,5 0 3-16,1 3-1 15,-1 3 0-15,7 0-1 16,-9 0-1-16,2 0-3 16,-6 0 0-16,7 0 1 0,0 15 1 15,5-5-1-15,10 5-1 16,0-4 1-16,0 3-3 16,0-3 3-16,25 3 1 15,-4-1 1-15,11-5-1 16,-11 1 1-16,1-9 1 15,-1 0 0-15,0 0 1 16,-5 0 3-16,6 0 1 16,-1-3 0-16,5-7-2 15,1-5 5-15,-3 5 2 0,-8-2 3 16,-3 3 1 0,-7 3 1-16,-6 6 1 0,0-2-3 15,0 2-5-15,0 0-2 16,0 0-5-16,0 0-2 15,0 0 0-15,0 0-2 16,0 0 1-16,0 0 0 16,0 0 1-16,0 0 0 15,0 0 1-15,0 0 2 16,0 0 0-16,0 0 2 16,0 0-2-16,0 0 2 15,0-2 0-15,0 2-1 16,0 0-3-16,0 0-1 15,0 0-1-15,0 0-5 16,-13 0 2-16,-9 0-1 0,1 8 2 16,12 11 0-16,-1 4 1 15,10-1-1-15,0-5 1 16,0-1-3-16,3-5 1 16,19-5 2-16,6-3 2 15,-12-3 0-15,-2 0 1 16,-4 0 3-16,2 0 1 15,-12 0 0-15,0 0-4 16,0 0-1-16,7 8-1 16,2 8-4-16,12 15 0 15,0 14 5-15,-2 13 2 16,0 8 1-16,-19 7-3 0,0-2 4 16,0-4-3-1,0-2 0-15,0-10 0 0,-19-11-1 16,10-11 1-16,-1-13 1 15,10-17-1-15,-5-3 1 16,5 0 5-16,0-6 7 16,0-30 27-16,0-14-19 15,5-17 2-15,33-7-14 16,-1 4-6-16,3 9-1 16,-11 14-2-16,-15 14-1 15,2 9 1-15,-11 14-1 16,3 7-6-16,-8 3-21 15,0 0-34-15,0 0-46 16,8 0-72-16,-1 6-76 16,8 5-57-16,0 1-282 0</inkml:trace>
  <inkml:trace contextRef="#ctx0" brushRef="#br0" timeOffset="46732">6663 1230 529 0,'0'0'146'16,"0"0"-23"-16,0 0-2 16,0 0 5-16,0 0-21 15,0 0-22-15,0 0-25 16,0-130-21-16,0 130-17 16,0 0-20-16,0 3-7 0,0 21 6 15,0 13 1-15,0 10 0 16,0 3 3-16,0 8 4 15,-26-5-5-15,-1-3 1 16,5-11-1-16,7-14-1 16,15-12 2-16,0-9-1 15,0-4 1-15,0 0 7 16,0-20 46-16,0-24-7 16,12-15-28-16,28-10-11 15,3-9-4-15,-5-7 2 16,5-5 4-16,-12 2-4 15,-4 6-4-15,-11 22-2 16,-7 18-1-16,-2 23 1 16,-2 11 0-16,-5 8-2 15,16 0-7-15,-7 36-12 0,12 30 13 16,-5 18 6-16,-3 7 0 16,1-6 1-16,-4-9 0 15,2-12 0-15,-2-14-1 16,-5-11 0-16,-2-17-1 15,-3-11-2-15,0-5-4 16,0-6 2-16,0 0 4 16,0 0 0-16,-8-22-12 15,-38-7-3-15,-20-1 0 16,-14-5-12-16,-9-2 17 0,-1 3 4 16,7 5 4-1,9 6 3-15,9 6-1 0,25 5 0 16,21 8 0-16,17 1 1 15,2 3-2-15,0 0-9 16,21 0-8-16,41 0 15 16,28 0 4-16,11 0 0 15,-2 0 7-15,3 0 3 16,-19 0-2-16,-15-3 4 16,-3-5 5-16,-19-1-3 15,-9 4-3-15,-10 2 2 16,-11 0-1-16,0 3-2 15,-11 0-2-15,5 0-8 16,6 0 1-16,5 13-1 16,12 16 1-16,-1 4 1 0,-2 9-2 15,-1-3 4-15,1 5-4 16,-9-5 3-16,-5-1-2 16,0-4 0-16,-6-9-1 15,-5-8 1-15,-5-8-1 16,0-7 2-16,0-2 1 15,0 0 2-15,-37 0 4 16,-16-19-2-16,-6-9-4 16,8-5 3-16,8-4-4 15,12 4 0-15,22-1-2 16,9-2 0-16,0 3-1 16,21 0-4-16,19 5 2 0,12 9 1 15,-2 8 0-15,-10 4-2 16,3 7 1-16,-11 0 0 15,3 0-1-15,3 18 0 16,-4 7 4-16,-3 5-3 16,-9 1 2-16,-8-1 1 15,-7 3 0-15,-4-8 0 16,-3-2-1-16,0-9 1 16,0-9 1-16,0 0 0 15,0-5 0-15,0 0 8 16,-10 0-1-16,-1-13-2 15,11-12-1-15,0-14-2 16,0-5-3-16,37-6-2 16,22-8 2-16,5 8 1 15,-11 5 1-15,-17 14-2 0,-11 16-2 16,-3 5-1-16,-8 10-20 16,5 0-44-16,-3 6-60 15,-1 30-41-15,-9 12-75 16,4 1-113-16</inkml:trace>
  <inkml:trace contextRef="#ctx0" brushRef="#br0" timeOffset="47236">8182 1133 53 0,'0'0'654'0,"0"0"-481"15,0 0 4-15,0 0-34 16,0 0-31-16,0 0-40 15,-88-124-17-15,78 124-29 16,4 0-23-16,-3 18-3 16,-3 21 0-16,9 9 1 15,-3 7 2-15,6 1 0 16,0 2 0-16,0-3 0 16,0 1-3-16,0-11 2 15,0-10 1-15,0-12-2 16,0-12 0-16,0-8 2 15,0-3 0-15,0 0 17 0,-13-25 39 16,-6-22-27 0,-8-12-13-16,-1-10-11 0,9-9-7 15,-2-7 7-15,-1-5-6 16,6-2-1-16,2 4-1 16,14 5 0-16,0 7-1 15,0 14 1-15,0 8-2 16,30 15-5-16,13 14 2 15,10 14-5-15,21 11-2 16,-1 0 6-16,12 14-4 16,-12 24-2-16,-7 14-2 15,-15 5-2-15,-14 7 3 16,-34 5 1-16,-3 5-6 16,-8-4-6-16,-61 3-16 0,-11-4-34 15,7-10-54-15,20-9-132 16,21-9-164-16</inkml:trace>
  <inkml:trace contextRef="#ctx0" brushRef="#br0" timeOffset="47886">8618 1328 614 0,'0'0'178'15,"0"0"-22"-15,0 0-25 16,0 0-20-16,0 0-34 0,-43-147-32 16,0 133-19-16,5 3-8 15,1 7-7-15,13 4-10 16,-3 0-1-16,1 9-5 16,-1 22 2-16,-10 7 1 15,15 7 1-15,14-3 0 16,8-6-4-16,0-9-2 15,21-10 5-15,16-10-3 16,-7-7 3-16,2 0 2 16,-5 0 7-16,-3 0 2 15,-2-10-1-15,-1-6-2 16,-5 1 5-16,-3 5 0 0,-10 4-8 16,2 6 1-1,-5 0-4-15,8 0-2 0,6 0-12 16,9 6 10-16,7 13 4 15,1-2-1-15,7-6 2 16,10-7 1-16,8-4-2 16,14 0 5-16,7-17 20 15,4-20 10-15,-1-10 5 16,-12-6 2-16,-16-5 1 16,-21-9-1-16,-18-2-3 15,-13-4-7-15,0 3-2 16,-37 12-8-16,3 14-6 15,9 17-1-15,10 13-8 16,9 11-4-16,-1 3-3 16,7 8-12-16,-3 36-9 0,-3 21 17 15,0 16 4-15,6 4 1 16,0-4-1-16,0-6 0 16,6-12-4-16,37-10-11 15,3-12-24-15,28-21-34 16,22-20-12-16,16 0-29 15,-8-25-73-15,-36-25-153 16,-53 3-435-16</inkml:trace>
  <inkml:trace contextRef="#ctx0" brushRef="#br0" timeOffset="48058">9071 1045 609 0,'0'0'122'0,"0"0"49"15,0 0-42-15,0 0-21 16,296 19-35-16,-144-25-46 16,3-21-27-16,-14-7-2 15,-30 7-171-15,-46-1-297 16</inkml:trace>
  <inkml:trace contextRef="#ctx0" brushRef="#br0" timeOffset="80900">1 1572 409 0,'0'0'171'16,"0"0"-44"-16,0 0 14 15,0 0-16-15,0 0-12 16,0 0-14-16,0 0-22 0,0-17-24 16,0 9-4-16,0 0-6 15,0 2-5-15,0 3-12 16,0 3-7-16,0-2-3 16,0 2-7-16,0 0-6 15,0 0-3-15,4 0-4 16,32 2-5-16,17 23 7 15,11 14 0-15,-1 2 1 16,2 1 1-16,-7-8 1 16,-12-15-1-16,4-5 1 15,-20-12 1-15,8-2-1 16,-1 0 1-16,9-16 0 16,28-42 12-16,30-33 5 15,35-26 0-15,26-19-11 16,19-11-2-16,23-9-5 0,9-8-1 15,5 6-9-15,-32 25-78 16,-87 35-161-16,-93 43-528 16</inkml:trace>
  <inkml:trace contextRef="#ctx0" brushRef="#br0" timeOffset="95138">4947 2021 226 0,'0'0'500'15,"0"0"-447"-15,0 0-6 16,0 0 0-16,0 0 27 15,0 0 17-15,0 0-45 0,-188 23-40 16,264-23-5 0,63 0-1-16,71-3 29 0,87-35 5 15,60-21-8-15,57-19-11 16,24 1-6 0,10-4-3-16,17 12-3 0,4 13 0 15,-25 17 0-15,-28 17-3 16,-61 11-4-16,-70 8 2 15,-52 3-8-15,-59 0-112 16,-70 0-192-16</inkml:trace>
  <inkml:trace contextRef="#ctx0" brushRef="#br0" timeOffset="243183">10438 175 461 0,'0'0'155'0,"0"0"-54"15,0 0 2-15,0 0-31 16,0 0 15-16,0 0 6 15,-126 0-18-15,126 0-17 16,0 0-15-16,0 0-11 16,0 0-12-16,0 0-7 15,0 0-10-15,43 0-3 16,16 0 3-16,18 0 0 16,12 0 1-16,19 0-3 15,-3 0 1-15,-1-2-1 0,-1-4 1 16,-20 0 1-16,-21-2 4 15,-19 5-5-15,-22-2 5 16,-14 5-3-16,-7-3 6 16,0 3 1-16,0-5 4 15,0-4 7-15,0-2 1 16,-37-6-19-16,0 1-4 16,-6 2 0-16,6-3 0 15,11 6 1-15,-1 2-1 16,11-1 1-16,5 4 1 0,-5 1 0 15,6-1-2 1,10 0 0-16,-6 6-1 0,6 0 2 16,0 0-2-16,0 0-4 15,0 0-2-15,0 0-3 16,22 3 3-16,25 19 7 16,12 3-1-16,-2 9 1 15,1-1-1-15,1 0 1 16,-12 3-1-16,-17-3-1 15,-1 2 2-15,-23-5 0 16,-6-3-1-16,0-2-1 16,-35 0-2-16,-38 0-42 15,-1-2-105-15,27-15-144 16,47-8-363-16</inkml:trace>
  <inkml:trace contextRef="#ctx0" brushRef="#br0" timeOffset="243759">12159 194 280 0,'0'0'280'0,"0"0"-199"15,0 0 23-15,0 0-15 0,0 0 12 16,0 0 11-16,-45 0-50 16,45 0-20-16,0-5-10 15,0-9 4-15,0-5 5 16,0-4-28-16,30 2-5 16,1 4-3-16,1 3-1 15,1 8-1-15,-2 4-3 16,-4 2-2-16,5 0-3 15,-8 19-2-15,10 14 1 16,-9 6 6-16,-9 0 2 16,-11 0 0-16,-5 0-2 15,0-9 2-15,0-5 0 16,0-6 0-16,0-10-1 16,0-7 2-16,0-2 0 15,0 0 4-15,0 0 7 0,0 0 11 16,0-15-2-16,22-22 4 15,21-10-20-15,10-5-2 16,8-5-3-16,-2 5-1 16,-6 10-1-16,-5 11 1 15,-8 15-1-15,-2 14-2 16,5 2-6-16,0 0 1 16,4 25 2-16,-1 10-1 15,-9 13 3-15,0 4 1 16,-10 0 1-16,-17 2-2 0,-10-4-59 15,0-5-152 1,0-7-158-16</inkml:trace>
  <inkml:trace contextRef="#ctx0" brushRef="#br0" timeOffset="244592">10726 1139 402 0,'0'0'137'0,"0"0"-65"16,0 0 35-16,0 0-32 16,0 0 11-16,0 0-6 15,-251 0-18-15,251 0-30 16,0 0-4-16,0 0-16 16,37-3-2-16,28-6 1 15,18 1-8-15,20 3 7 16,10 2 8-16,-2-2-9 15,1-1 0-15,-7 0-5 16,-10 1 4-16,-12-3 4 16,-24 2-3-16,-22 0 11 15,-25 3 21-15,-12-2-1 16,0-4 11-16,0-2-7 0,-6-5-32 16,-24-3-11-1,-14 4 3-15,-2-1 0 0,-3 6 0 16,8-2-3-16,-2 6 2 15,13 1-3-15,8 3 2 16,9 2-1-16,10-4 0 16,3 4-1-16,0-3 1 15,0 3-2-15,0 0-4 16,0 0-2-16,38 0 3 16,7 14 4-16,8 5 1 15,-10-2 0-15,-3 6-2 16,3 2 1-16,-11 2 0 15,1 4 0-15,-12-6 0 16,-11 0-1-16,-10 0 1 0,0 0 1 16,0 0 2-16,-46-3-3 15,-12 0-3-15,-1-2-9 16,16-7-49-16,27-4-74 16,16-6-48-16,30-3-113 15,79 0-271-15</inkml:trace>
  <inkml:trace contextRef="#ctx0" brushRef="#br0" timeOffset="245283">12271 1164 68 0,'0'0'771'0,"0"0"-692"15,0 0 56-15,0 0-43 16,0 0-8-16,0 0-24 16,0 0-32-16,22-114-6 15,8 98-7-15,14 4-9 16,-14 4 1-16,2 3-3 16,-5 5-4-16,-3 0 0 15,5 0-1-15,-2 2-2 16,-3 14 2-16,5 2 1 15,-5 3-3-15,3 4 2 0,-11 1 1 16,-6-4 2-16,-4-3 0 16,0-4 0-16,-6-5 0 15,0-4 0-15,0-3 1 16,0-3 1-16,0 0 13 16,2 0 6-16,6 0 4 15,3 0-2-15,-1 0 0 16,17-23 2-16,10-10-13 15,3-3-9-15,11-3 0 16,-11 5-5-16,-3 13 4 16,-4 6-4-16,-17 10-2 15,-1 5 2-15,7 0-9 16,-7 0-1-16,16 28 4 0,-3 5 2 16,-6 3-1-1,-14 0 5-15,2-7 0 0,-10-10 0 16,0-9 0-16,0-6 2 15,0-4-2-15,0 0 4 16,0 0 6-16,6 0 4 16,0-17-1-16,9-20-3 15,17-4-8-15,17 0-1 16,3 2 2-16,-6 8-2 16,-3 14-1-16,0 9-2 15,-1 8-2-15,6 0-5 16,8 5 4-16,14 23 0 0,-7 0 2 15,4-3-2 1,-11 0-8-16,-10-8-30 0,-24-6-108 16,-22 3-247-16</inkml:trace>
  <inkml:trace contextRef="#ctx0" brushRef="#br0" timeOffset="249016">6268 2266 186 0,'0'0'303'0,"0"0"-93"16,0 0-28-16,0 0-36 16,0 0-23-16,0 0-8 0,0 0-31 15,-48-64-26-15,48 64-20 16,0 0-10-16,-5 0-15 15,-4 23-13-15,-12 27 4 16,-8 19-3-16,5 19 7 16,-5 2-4-16,23-7-1 15,6-9-3-15,0-7 1 16,0-17 0-16,0-10-1 16,6-19 0-16,4-13-2 15,-4-3-19-15,-6-5-19 16,0 0 1-16,0-25 9 15,-24-19-6-15,-14-5-23 0,-5-3 8 16,0 7 37-16,3 12 6 16,-10 4 3-16,13 10 2 15,1 9 3-15,5-2 0 16,9 7 0-16,7 2 2 16,9 0-1-16,6 3-1 15,0 0-5-15,6 0-19 16,52 0 13-16,25 0 11 15,19 0 1-15,-3 0 5 16,-3 0 10-16,-16 0 2 16,-19 0 3-16,-8 0-4 15,-16 0 0-15,-2-8 5 16,-17-3 2-16,-6-1 5 0,4-5-3 16,-8 1 5-1,-1-4-9-15,-7 7-6 0,0 1 1 16,0 8-2-16,0 4-4 15,0 0-6-15,0 0-4 16,0 0-1-16,6 0-7 16,15 0-7-16,11 24 3 15,19 12 9-15,8 6 2 16,-6 2 0-16,6-2 1 16,-13-6-1-16,-9-3 1 15,-9-8-3-15,-13-8-1 16,-5-6-33-16,-10-8-76 15,0-3-74-15,0 0-43 0,0-6-84 16,-10-27-127-16</inkml:trace>
  <inkml:trace contextRef="#ctx0" brushRef="#br0" timeOffset="249222">6882 2407 32 0,'0'0'402'15,"0"0"-282"-15,0 0 1 16,0 0 2-16,0 0-32 15,0 0-38-15,0 0-38 16,-112 40-10-16,75 18 37 16,-6 3-11-16,-3-3-15 15,3-5-10-15,12-5-4 16,3-13-2-16,21-7-17 0,7-11-127 16,0-15-154-16,16-2-211 15</inkml:trace>
  <inkml:trace contextRef="#ctx0" brushRef="#br0" timeOffset="249488">7224 2255 546 0,'0'0'163'16,"0"0"-22"-16,0 0-39 15,0 0-24-15,0 0-32 16,0 0-33-16,0 39-11 15,0 19 18-15,-16 9 30 0,4-1 1 16,2-2-15-16,5-11-15 16,5-6-8-16,0-13-8 15,0-10 0-15,0-4-4 16,0-12-1-16,0-5-2 16,5-3-39-16,1 0-79 15,-6-13 0-15,0-18-33 16,0-3-157-16,-17 1 43 15</inkml:trace>
  <inkml:trace contextRef="#ctx0" brushRef="#br0" timeOffset="249642">6949 2508 93 0,'0'0'209'15,"0"0"-70"-15,0 0-59 16,0 0-40-16,0 0-12 0,0 0-7 16,-59 5 47-16,81 6-17 15,25-2-13-15,23-5-12 16,13-4-15-16,7 0-11 15,-1 0-11-15,-5 0-242 16</inkml:trace>
  <inkml:trace contextRef="#ctx0" brushRef="#br0" timeOffset="250174">7961 2516 638 0,'0'0'85'0,"0"0"17"0,0 0-18 15,0 0 23-15,0 0-7 16,0 0-44-16,-75 0-31 16,75 0-19-16,59 0-3 15,15 0 4-15,38-3 10 16,20-2 4-16,16-1-6 15,16-5-3-15,-16 0-2 16,-12-6 1-16,-13 4 1 16,-27-1 3-16,-23 0 5 15,-20 5 4-15,-16 2-3 0,-21 0 3 16,-13 5 2 0,-3-4-1-16,0-3 2 0,0-4-5 15,0-4-8-15,-31-2-7 16,-7-1-4-16,-7 3 0 15,2 1-1-15,5 5-1 16,1 0 1-16,7 5-2 16,14 4 1-16,9-2 0 15,7 4 2-15,0 0 0 16,0 0-3-16,16 0-1 16,43 0-4-16,31 0 5 15,11 12 1-15,4 15 1 16,-15 4 4-16,-17-1-1 15,-10 5-4-15,-20-5 5 0,-13 6-3 16,-30 5-2-16,-16 15-1 16,-131 16-16-16,-99 16-137 15,-98 7-344-15</inkml:trace>
  <inkml:trace contextRef="#ctx0" brushRef="#br1" timeOffset="939449">12517 1767 300 0,'0'0'216'0,"0"0"-50"0,0 0-22 16,0 0 3-16,0 0-50 15,0 0-16-15,0 0-8 16,-126-126-16-16,123 124-20 15,3-2-9-15,0 4-8 16,-7 0-6-16,2 0-1 16,-4 0 0-16,-7 0-4 15,-5 0 1-15,-1 0-5 16,-9 0-5-16,4 0 0 0,-5 0 0 16,-5 17 0-16,0 3 0 15,7-3 0-15,1 2 0 16,8 0-1-16,-4 0 1 15,10 7 1-15,-7-1-1 16,11 8-1-16,-5 6 1 16,6 8-3-16,4 9 2 15,0 7 2-15,6-1-1 16,0-1 1-16,0-6 1 16,0-5 1-16,0-5-2 15,16-4 0-15,11-4-1 16,11-4 3-16,-11-2-3 15,4 1 1-15,-1 2 0 0,2 2 0 16,2-3 0-16,-10-5 0 16,4-3 1-16,-4-5-2 15,-1-9 1-15,-2-1-1 16,-6-4-1-16,8-2 1 16,4 3-2-16,3-3 1 15,1 0 1-15,1-1 5 16,-11-3-3-16,6 0-2 15,-2 0 2-15,9-18 3 16,-2-8 0-16,-2-4 2 16,1-6 3-16,-4-6 5 15,5-5 1-15,-11 0-5 16,1-3 0-16,-1 0-1 0,-12 2 3 16,4 4-7-16,-13 0 3 15,0-1 2-15,0-2 0 16,0-6-1-16,-28-3-4 15,-9-5 1-15,-10-5-2 16,4-4-2-16,-3 1 1 16,-4 6 0-16,7 9-2 15,6 15-1-15,1 11-1 16,5 12 0-16,-1 8 0 16,5 5-1-16,3 3 1 15,-13 0-5-15,-1 0 1 16,-15 17 0-16,2 8 4 15,-2 5 0-15,-6 2 0 0,1 8 0 16,-1 7-2-16,0 12 0 16,8 10 1-16,-2 3 1 15,7 6-1-15,9-5 1 16,8-7 0-16,21 0-1 16,8-2 0-16,0 0 1 15,0 0 0-15,8 0 0 16,29-6-1-16,11 4 1 15,16-4 0-15,3-3 0 16,8-7 2-16,-8-10-1 16,-1-6-1-16,-15-15 0 15,2-5 0-15,6-6-4 16,0-6 4-16,-1 0 0 16,-2 0 3-16,-2-14 0 0,-6-11-1 15,-3-14 1-15,6-11 1 16,-6-8-2-16,-7-9 2 15,-11-8-4-15,-17-3 3 16,-10-2 2-16,0 3 3 16,0-2-2-16,-26 5-3 15,-17 1 2-15,0 10-1 16,6 7 0-16,7 6-2 16,-14 3 2-16,-2 0 0 15,-7 5-3-15,1 6-1 16,2 11-2-16,4 12 2 15,3 7-2-15,0 3 0 0,-4 3-1 16,-4 0-1-16,-2 11 0 16,0 14 4-16,4 5-2 15,9 7 0-15,-3 10 0 16,6 8 1-16,0 9-1 16,10 9 2-16,8-1-1 15,0 8 1-15,19 3 0 16,0-2 0-16,0 3 0 15,19-7 0-15,11-10 1 16,7-9 0-16,9-5-2 16,7-9 0-16,6-5 1 15,8-9-1-15,7-13 1 16,-2-9-1-16,-11-8-1 0,14 0 2 16,-2-25 0-1,11-22 5-15,8-19 0 0,1-18-2 16,-13-13 0-16,-21-8-1 15,-44-1 2-15,-15-2-3 16,-90-2 2-16,-64 6-3 16,-31 9-29-16,-4 18-29 15,15 22-33-15,38 18-17 16,40 23-133-16,43 14-53 16,26 0-360-16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08:30.3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232 641 4 0,'0'0'667'0,"0"0"-547"16,0 0 4-16,0 0-5 15,0 0-11-15,0 0-14 16,0 0-39-16,0-118-31 16,0 118-23-16,0 0-1 15,0 16-15-15,0 23 12 16,0 13 3-16,0 3 3 16,0 1-2-16,0-5 2 15,6-7-3-15,7-8 4 16,-5-11-2-16,8-14-2 0,0-6 0 15,-5-5 0 1,11 0 0-16,4-11 4 0,1-16 7 16,10-6-10-16,0-3 0 15,0-4 1-15,-1 7 2 16,-4 2-4-16,-11 12 0 16,-11 11 0-16,-4 8 0 15,0 0-6-15,4 0-3 16,-2 14-5-16,14 16 9 15,-7 1-3-15,7-1 8 16,-1-10 1-16,1-3 0 16,-1-10-1-16,-5-4 1 15,-6-3-1-15,1 0 0 0,-1 0 3 16,18 0-1-16,-4-8 2 16,20-11-3-16,-1-4 1 15,-3 4 0-15,-2 0-2 16,-17 5 1-16,-7 3 0 15,-1 5 0-15,-13 4-1 16,10 2-1-16,5 0-6 16,19 0 0-16,6 8 4 15,19 15-2-15,8 2 2 16,4-7 0-16,-3-6 2 16,-5-8 1-16,-12-4 1 15,-14 0-1-15,-9 0 3 16,-6-21 3-16,-7-7 0 15,1-5-3-15,-16 0 8 0,0-4 0 16,0 7 4-16,0 5-2 16,-31 5 1-16,-6 6-3 15,6 6-5-15,-4 6-5 16,11 2-1-16,-3 0-7 16,3 24-2-16,-11 15 6 15,17 8 3-15,-1 0 0 16,9-5-1-16,10-11-4 15,0-6-7-15,16-14-5 16,27-3 9-16,1-8 3 16,2 0 5-16,7-17 7 15,-2-27-3-15,2-12 0 0,-10-7 1 16,-11-12 2-16,-27-6 13 16,-5-5-2-16,0-3 6 15,-15 3 6-15,-23 5-12 16,1 18-7-16,7 21 0 15,2 17 1-15,6 17-1 16,16 5-2-16,4 3-9 16,2 0-7-16,0 16-9 15,0 32 10-15,0 21 6 16,8 17 1-16,45 8-1 16,21-5 0-16,15-5-1 15,7-21 0-15,6-15-6 16,-12-15 0-16,-7-13-3 15,-19-12 4-15,-17-5 1 0,-16-3 3 16,-16 0 2-16,4-14 4 16,-11-23 0-16,2-9-1 15,-4-7-2-15,-6-3 2 16,0 3 0-16,-30 9 2 16,-7 11-4-16,8 13 4 15,14 15 2-15,6 5-7 16,3 0-5-16,-1 17-8 15,7 27 2-15,0 14 11 16,0 3 0-16,22-8 0 16,28-8 0-16,3-9-1 15,8-9 0-15,-2-10 1 16,-8-9 0-16,-1-8-6 0,-10 0 0 16,3 0 2-16,-11-16 0 15,-5-12 3-15,-18-2 1 16,-2-4 0-16,-7 4 0 15,0 1 1-15,0 8 3 16,0 7-3-16,-10 5-1 16,4 8 0-16,6-3 0 15,0 4-1-15,0 0-8 16,0 16-9-16,6 16 13 16,34 3 4-16,4 4 1 15,8-6 3-15,6 3-3 16,1-5 0-16,0-6-2 15,-3-6 2-15,-8-8-20 0,-8-8-36 16,-5-3-15 0,-14 0-30-16,-18-24-22 0,-3-10-19 15,0-11 3-15,-3 1 1 16,-31 1 99-16,4 2 39 16,-7 8 1-16,9 8 20 15,3 6 48-15,10 5 41 16,0 6-31-16,2 8 0 15,10 0-14-15,-3 0-17 16,-10 8-33-16,-5 34-11 16,-11 16 4-16,-16 8-4 15,1 4-3-15,4-8-1 0,5-13-127 16,3-4-190-16</inkml:trace>
  <inkml:trace contextRef="#ctx0" brushRef="#br0" timeOffset="556">0 122 379 0,'0'0'132'0,"0"0"-16"15,0 0 7-15,0 0-12 16,0 0-23-16,0 0-31 16,0 0-15-16,28-44-25 0,-28 44-15 15,0 0-2-15,0 19 0 16,0 9 5-16,10-3-4 16,17-3 1-16,10-8 1 15,9-6-1-15,22-5 3 16,21-3 12-16,14 0 10 15,-4-20 19-15,-13-7 22 16,-28-1 1-16,-27 3-20 16,-31 6-4-16,0-4 4 15,-22 4-23-15,-61 3-22 16,-19 7-4-16,-12 9-5 16,12 0 2-16,22 5 2 15,24 24-11-15,29 17-50 16,20 13-53-16,7 18-71 15,29 9-128-15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08:45.51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117 56 243 0,'0'0'56'0,"0"0"-9"15,0 0-14-15,0 0 2 16,0 0-14-16,0 0-3 16,0 0 7-16,-73 5 3 15,66-5-6-15,2 0 22 16,2 0 11-16,3 0-20 15,0 0 6-15,0 0 1 16,0 0-11-16,0-5-16 16,0-9 0-16,37 4-10 15,3-3 4-15,9 5 8 16,-18 4-6-16,-9-3 0 16,-17 7-6-16,-5 0-4 0,0 0-1 15,0 0 0-15,0 0 1 16,0 0-1-16,0 0 3 15,0 0-1-15,0 0-2 16,0 0 3-16,0 0 4 16,0 0-7-16,0 0 0 15,0 0 0-15,-13 7 7 16,-8 3 2-16,7-4-9 16,9 3 2-16,5-9-2 15,0 0 0-15,0 0-1 0,0 0 0 16,0 0 0-1,0 0-1-15,0 0 2 0,0 0 0 16,0 0 0-16,0 0-1 16,0 0-1-16,0 0 2 15,26 0 11-15,-4 0-10 16,-1 0 2-16,0 0-2 16,-12 0-1-16,-2 1-2 15,-7 10 0-15,0 6 2 16,0-2 0-16,-13 3 5 15,-11-1-2-15,-5-3-3 16,5 3 0-16,-9 0 1 16,2-1 3-16,-7 6-3 15,1-8-1-15,16-3 0 16,12-5 1-16,2-4-1 0,7-2 1 16,0 0-1-16,13 0 0 15,40-19 2-15,20-8 7 16,4 2 11-16,-5 2-4 15,-19 10-4-15,-13 7-6 16,-29 3-5-16,-5 3 1 16,-6 0-2-16,0 0-1 15,0 0 0-15,0 0-2 16,0 0 1-16,0 0 0 16,-12 9 2-16,-12 10 9 15,-10-2-7-15,-6 8 0 16,-10 0-1-16,10 0-1 15,-9 2 0-15,17-8 0 16,2 4 1-16,12-15 0 0,15-4-1 16,-4-2 0-16,7-2 0 15,0 0 0-15,0 0 0 16,0 0-3-16,0 0-1 16,7 0 4-16,14 0 6 15,4-6 2-15,-10 3-7 16,-3-2 5-16,-8 5 2 15,-4 0 2-15,0 0-1 16,0 0 0-16,0 0-3 16,0 0-6-16,0 0-8 15,0 5 8-15,-4 15 2 16,-8-3 0-16,10-4-1 0,-6-1-1 16,8-10-2-16,0 1-19 15,0 0-54-15,0-3-56 16,-11 0-69-16,11 0-20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08:31.7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163 638 527 0,'0'0'188'0,"0"0"-69"16,0 0 21-16,0 0-19 15,0 0-11-15,0 0-38 16,-59-36-45-16,59 36-27 16,-11 8-3-16,-5 31 3 15,-3 11 6-15,-2 7 1 16,5 5-2-16,-3-3-1 15,17 2 0-15,2-8-4 16,0-9 3-16,2-11-3 16,54-8 0-16,6-11 1 0,18-11 0 15,3-3 3-15,7 0-1 16,-1 0 1-16,-8-6-1 16,-16-5 0-16,-19 0 0 15,-9-3-1-15,-13 0 3 16,5-2-2-16,-15 2-1 15,-1 0 0-15,-13 3 0 16,0-3 4-16,0 0-1 16,-13 0 2-16,-17 3 7 15,-7 3-4-15,0 5-2 16,6 0-3-16,-3 3-5 16,10 0 1-16,8 0-2 15,3 0-1-15,13 0 0 16,0 0 1-16,0 0-4 15,0 0 1-15,16 0 1 16,55 9 3-16,5 4 1 0,14 4 1 16,-1 3-1-16,-7-1-1 15,-18-2 0-15,-18 3 0 16,-15-4 0-16,-12 3-1 16,-19 1-2-16,0-1 2 15,-21 6 1-15,-51 6-1 16,-18-5-14-16,1 3-65 15,15-9-54-15,28-4-90 16,30-13-130-16</inkml:trace>
  <inkml:trace contextRef="#ctx0" brushRef="#br0" timeOffset="4374">2829 1107 258 0,'0'0'161'0,"0"0"-44"15,0 0 17-15,0 0-7 16,0 0-44-16,0 0-7 15,-10-72-23-15,10 45-9 16,0-2-8-16,10 4-3 16,11 12-18-16,-12 2-1 15,4 7-11-15,2 4-3 16,10 0-1-16,12 0-7 16,6 20 1-16,3 21 1 15,-2 7 5-15,-17 7 1 16,-11 1 2-16,-10 0 0 15,-6-6 0-15,0-12 1 0,0-15 0 16,0-12-2-16,0-11 1 16,0 0 6-16,0 0 13 15,-6-6 29-15,-7-22-23 16,10-10-6-16,3-11-8 16,0-8-6-16,0 1-7 15,0 7 2-15,16 12 1 16,5 12-3-16,-5 14 0 15,-7 9-2-15,7 2-2 16,11 0-5-16,10 8 3 16,6 26-3-16,-12 10 5 0,-9 3-1 15,-22 2 5 1,0 2 0-16,0-12 0 0,0-6 0 16,0-14 1-16,0-13 1 15,0-6-1-15,0 0 1 16,0-6 11-16,0-32-1 15,10-18-12-15,38-16 1 16,20-3-1-16,6 5 1 16,-12 15-1-16,-12 19 1 15,-13 16-1-15,3 15 0 16,14 5-9-16,9 0 0 16,2 36 2-16,-9 8 1 15,-2 12 5-15,-12 3-3 16,-15-4 0-16,-3 6-56 15,-8-3-94-15,-11 0-101 0,3-8-237 16</inkml:trace>
  <inkml:trace contextRef="#ctx0" brushRef="#br0" timeOffset="4571">4908 1090 574 0,'0'0'156'0,"0"0"-29"15,0 0-14-15,0 0-26 16,0 0-17-16,0 0 39 16,-21 190-44-16,-48-97-22 15,-20 5-25-15,-15-4-9 16,-18 1-9-16,-25 3-52 0,-8-5-154 16,8 7-333-16</inkml:trace>
  <inkml:trace contextRef="#ctx0" brushRef="#br0" timeOffset="8037">2412 280 195 0,'0'0'245'16,"0"0"-120"-16,0 0-33 15,0 0-7-15,0 0 7 16,0 0 1-16,133-78-1 0,-124 72-17 15,-3 4-9-15,-6-4-2 16,0-2 2-16,0-3-16 16,-59 0-34-16,-21 5-15 15,-15 3-1-15,5 3-2 16,13 0-1-16,18 0 1 16,16 9 2-16,12 4-4 15,17-2 4-15,-2 6-3 16,3 5 1-16,7 5 2 15,3-3 0-15,3 1-2 16,0 0 2-16,0 2 2 16,0 1 9-16,16 3 2 15,-7 8 2-15,4 5 7 16,-13 11 0-16,0 9 0 16,0 11-3-16,0 0 4 0,0 3-3 15,0-3-11-15,0 3 6 16,0-1-1-16,0 9-3 15,-8 6-1-15,3-3-6 16,2-11 2-16,3-17 0 16,0-23-2-16,0-15 0 15,0-9 5-15,0-11-3 16,0-3 1-16,0 0 1 16,0 2 0-16,0 1 4 15,0 0-6-15,-6 0-3 16,-1 5 1-16,7 3-4 15,0 3 1-15,0-3 0 16,-6-6 4-16,6-2-3 16,0 0 1-16,0-3-2 0,0 3 0 15,0-3 0-15,-3 0 1 16,3 2-2-16,0-2 1 16,0 0 0-16,0 0 0 15,0 0 0-15,0 0-1 16,0 0 0-16,0 0-2 15,46 0 2-15,29 0 2 16,10 0-2-16,-2 0-16 16,-24 0-43-16,-19 17-67 15,-27 28-92-15,-7 5-185 16</inkml:trace>
  <inkml:trace contextRef="#ctx0" brushRef="#br0" timeOffset="25998">5581 1060 473 0,'0'0'191'15,"0"0"-124"-15,0 0 28 16,0 0 39-16,0 0 20 16,0 0-25-16,-16-19-39 15,16-6-58-15,0 2 6 16,0 4-8-16,0-4 1 15,0 2-17-15,0-2-6 0,0 4-7 16,19 3-1-16,8 7-2 16,-6 6 0-16,-5 3-2 15,5 0-3-15,1 12 4 16,-3 18 3-16,2 6 1 16,-5 4-1-16,-3-2 1 15,-8 4 0-15,-5-4-1 16,0 4 2-16,0-3-2 15,0-6 0-15,0-5 1 16,0-14 1-16,0-9-2 16,0-5 3-16,0 0 1 15,0 0 4-15,0-17 4 0,0-16-9 16,0-11-2 0,0-3 0-16,3-11 3 0,32 3 0 15,5-5-3-15,3 8 0 16,-1 8-1-16,-1 13-1 15,-7 11 1-15,-3 15-3 16,-1 5-3-16,13 0 2 16,-5 8-1-16,5 26 5 15,-2 10-1-15,-14 5 1 16,-5 3 0-16,-14-6 0 16,-1-5 0-16,-7-7 0 15,0-9-7-15,3-3-12 16,-3-5-33-16,0-1-41 0,0-1-41 15,0-7-65 1,0-8-132-16</inkml:trace>
  <inkml:trace contextRef="#ctx0" brushRef="#br0" timeOffset="26276">6497 913 446 0,'0'0'229'0,"0"0"-83"16,0 0 0-16,0 0-13 16,0 0-25-16,0 0-34 0,0-8-29 15,0 8-15-15,0 0-12 16,34 0-10-16,6 0 2 16,19 0 0-16,-1 0 4 15,-6 0-10-15,1 0 1 16,-16-3-5-16,0 3-17 15,-4 0-48-15,-7 0-48 16,11-3-61-16,6-3-31 16,-3-2-74-16,3-3-269 15</inkml:trace>
  <inkml:trace contextRef="#ctx0" brushRef="#br0" timeOffset="26598">7249 546 569 0,'0'0'191'15,"0"0"-39"-15,0 0-7 16,0 0-10-16,0 0-41 16,0 0-46-16,-34 3-28 15,34 31 24-15,0 8 12 16,0 4-27-16,0 2-10 15,0 4-4-15,0 1-1 16,0 0-4-16,0-4-4 16,0-1-2-16,0-2-4 15,0-3 2-15,7-4 0 0,-1-17-2 16,2-2-8 0,5-12-45-16,-3-6-42 0,-1-2-25 15,7 0-41-15,21-35-56 16,12-24-241-16</inkml:trace>
  <inkml:trace contextRef="#ctx0" brushRef="#br0" timeOffset="27087">7415 133 553 0,'0'0'204'0,"0"0"-65"15,0 0-9 1,0 0-14-16,0 0-14 0,0 0-32 16,-141-67-33-16,194 59-21 15,35-4-2-15,15 1 9 16,8-3 3-16,-13 6-5 16,-7 0-3-16,-33 3 3 15,-15 5 0-15,-27 0-6 16,-10 0-2-16,-6 0-7 15,0 26-2-15,0 26 16 16,0 14 5-16,-16 17 7 16,-11 9-5-16,5 2-5 15,12 6-6-15,10 0-3 16,0 6-6-16,0 1-3 0,0 5 3 16,0 8 4-16,10 1 16 15,-4 7 2-15,-6-9-13 16,0-4 0-16,0-19 0 15,0-23-4-15,-22-25-5 16,7-22-4-16,2-14 2 16,4-12 0-16,-22 0-2 15,-21 0 6-15,-35 0-9 16,-26-6-15-16,-20-2-69 16,7 8-36-16,9 0-46 15,26 0-91-15,33 0-237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1:51:00.94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107 131 113 0,'0'0'53'0,"0"0"0"15,0 0-4-15,0 0 0 16,0 0 9-16,0 0 6 15,0 0-15-15,0 0 9 16,-5 0-2-16,5 0-3 16,0 0 3-16,0 0-17 15,0 0-5-15,0 0-13 16,0 0-4-16,0 0-4 16,0 0-4-16,0 0-2 15,0 0-4-15,0 0 2 0,0 0-3 16,0 0 6-16,0 0 4 15,0 0 5-15,0 0-3 16,8-3-1-16,21-2-2 16,8-4-2-16,22-2-6 15,14-3 3-15,11-1-6 16,11 2 5-16,0-1-5 16,-1 0 2-16,-9 3-1 15,-4 3 0-15,-20 2 2 16,-14 3-3-16,-20 1 1 15,-5-1-1-15,-12 3 0 16,1 0 0-16,-6 0 0 16,-5 0 0-16,5 0-3 0,-5 0 2 15,0 0-1-15,0 0 0 16,0 0-1-16,0 0-5 16,0 0 5-16,0 0-7 15,0 0 10-15,0 0 4 16,0 0-3-16,0 0 2 15,0 0-6-15,0 0 5 16,0 0-2-16,0 0 1 16,-21 0 6-16,-16 0-6 15,-16 3-1-15,-6 8 1 16,8 0-1-16,11-3 1 16,2-2-1-16,10 0 0 0,6-4 1 15,-2 1-1 1,-3 0 0-16,-10 2 0 0,-1 1 0 15,1 0 0-15,0-2 0 16,13 4 0-16,-11-4 0 16,14 4 0-16,-4-3 0 15,-3 2 2-15,9-5-2 16,-2 1 0-16,9 0 0 16,9-3 1-16,-4 0-1 15,2 0 1-15,5 3-1 16,-9-3-1-16,2 2 1 15,1-2-1-15,3 4 2 16,-4-4-2-16,1 0 1 0,6 0 0 16,0 0 0-16,0 0-7 15,0 0-2-15,29 0 9 16,11 0 7-16,14 0-7 16,2 0 4-16,16-6-3 15,-5-3 1-15,7 0-2 16,4 2 0-16,8-3 0 15,-6-2 0-15,3 0 2 16,-15 4 0-16,-19 3 0 16,-17 2-2-16,-17 3 0 15,-9 0 0-15,-6 0-1 16,0 0 1-16,0 0 1 16,0 0-1-16,0 0 0 15,0 0 2-15,0 0-2 0,0 0 1 16,0 0-1-16,0 0-1 15,0 0-7-15,0 0-5 16,0 0 13-16,0 0 4 16,-27 0-2-16,-10 5 0 15,-11 6 2-15,-16 5-3 16,-3 2-1-16,-18 1 2 16,-6 6-2-16,-15-3 0 15,-4 3-3-15,-2-2 3 16,8-1 0-16,23-6 1 15,26-5-1-15,20-7 0 16,27-2-1-16,2-2 2 0,6 0-2 16,0 0-1-16,0 0 0 15,0 0-4 1,0 0 0-16,0 0 5 0,0 0 1 16,0 0 1-16,21 0 1 15,17 0-2-15,7 0 8 16,20 0-7-16,9 0 1 15,22 0-1-15,0-6 0 16,-7 1 1-16,-6-1 2 16,-17 4-3-16,-15-4 0 15,-11 6 1-15,-3-2-1 16,-2 2-1-16,-5-3 3 16,-5 3-3-16,-6 0 2 0,-16 0 0 15,3 0-2-15,-6 0 1 16,0 0 0-16,0 0-1 15,0 0-1-15,0 0 1 16,0 0 1-16,0 0-1 16,0 0-5-16,-22 0 5 15,-24 0 11-15,-12 5-10 16,-17 9 0-16,1-3-1 16,-6 3 0-16,2-3 0 15,6 0 1-15,0 1-1 16,3-2 0-16,8-1 0 15,2 1 0-15,8-1 0 16,13-1 0-16,4-2-1 16,18 0 1-16,2-3 0 0,4-3 0 15,-2 5-1-15,-3-2 1 16,-7 2 0-16,7 2 0 16,-1-5 0-16,10 1-4 15,6-3 1-15,0 0 2 16,0 2-6-16,0-2-16 15,59 0 23-15,8 0 11 16,20 0-4-16,-4 0-7 16,6 0 0-16,-9 0 2 15,5 0 0-15,-5 0-2 16,-7 0 5-16,11-5-4 0,2-7 3 16,-9 4-3-1,-12 1 6-15,-12 1-7 0,-23 6 0 16,-9 0 1-16,1-4 0 15,-7 4 0-15,7-2 1 16,-6 2-1-16,-1-3 5 16,1 3 3-16,-10-3 1 15,7 3 0-15,-13 0-2 16,0 0 0-16,0 0-3 16,0 0-5-16,0 0-3 15,-35 0 3-15,-20 0 12 16,-10 0-12-16,-15 0 0 0,-3 8 0 15,1 7 0 1,9-5 0-16,-1 5 0 0,12-2 0 16,-6 1-1-16,-5 0 1 15,-2 2-3-15,1-4 2 16,10-1-1-16,5-3-1 16,19-5 0-16,3 2 2 15,15-1 0-15,16-4 1 16,6 0 0-16,0 0-4 15,0 0-15-15,30 0 14 16,42 0 5-16,17 0 1 16,17 0 4-16,-2-12-5 15,8-7-36-15,-18-6-316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13:50.03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1428 277 326 0,'0'0'163'0,"0"0"-50"16,0 0 11-16,0 0-12 0,0 0-20 15,0 0-7-15,-327-108-13 16,247 102 1-16,-9 6-11 15,-7 0-9-15,13 0-14 16,1 3-5-16,9 14-5 16,5-1-6-16,3 6-4 15,-2 6-4-15,-2 12-7 16,2 10 0-16,-5 13 0 16,11 10-1-16,8 4 1 15,10 1-2-15,22-1 0 0,15-2 1 16,6-5-4-16,0-1-1 15,49-7-1-15,19-7-1 16,28-8 0-16,17-5-2 16,20-12 2-16,22-10 0 15,8-9 4-15,16-11-3 16,5 0 2-16,2-8 0 16,-1-28 0-16,-27-6 0 15,-17-11 0-15,-18-5 2 16,-24-3 5-16,-12-11 7 15,-12-12 4-15,-21-4 2 16,-10-10-3-16,-22-2-3 16,-22-3 0-16,0 4-3 0,-85 10-1 15,-40 14 0 1,-41 20 0-16,-23 18-4 0,-25 24-7 16,-5 13-1-16,13 0-1 15,22 13 0-15,45 8-15 16,40 4-24-16,46 7-36 15,16 7-49-15,21-3-201 16,11-6-446-16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13:53.45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 69 414 0,'0'0'173'15,"0"0"-61"-15,0 0-17 16,0 0-8-16,0 0 1 16,0 0-18-16,0 0-18 15,-53 16-4-15,53-16-2 16,0 0 2-16,0 0-10 15,0 0-12-15,0 0-11 16,0 0-7-16,16 0-1 16,48 0-7-16,32 0 22 15,30 0 6-15,16-3-12 0,12-19-4 16,-12 2 8-16,-22 4-9 16,-24 8-7-16,-37 3-3 15,-17 1 0-15,-23 2 2 16,-6 2-2-16,-13-3 0 15,0 3 1-15,0 0 0 16,0 0-2-16,0 0-6 16,-6 0-48-16,-31 0-57 15,-6 0-97-15,3 22-128 16,9 3-324-16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13:54.14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17 135 184 0,'0'0'338'0,"0"0"-152"16,0 0-57-16,0 0-20 16,0 0-7-16,0 0-28 15,-27 0-29-15,27 0-18 16,0 0-5-16,27 0 0 16,26-5 6-16,33-4 3 15,23 1-3-15,36-4-5 16,18-1-3-16,10 1-10 15,-3 0-6-15,-15-3 3 16,-21 3-5-16,-22 1 1 16,-29 4-2-16,-24 3 0 15,-25 1 1-15,-26 3-1 0,-8 0 2 16,0 0-1-16,0 0 0 16,0 0 2-16,0 0-4 15,0 0-29-15,0 0-83 16,-8 0-111-16,-11 9-61 15,4 10-284-15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13:54.94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12 36 333 0,'0'0'215'0,"0"0"-89"0,0 0-4 16,0 0-17-16,0 0-11 15,0 0-19-15,-37-4-23 16,37 4-19-16,0 0 0 16,0 0-5-16,0 0-9 15,0 0-9-15,68 0-8 16,43 0 10-16,37 0 29 15,16 0-6-15,-1-5-15 16,-9 2-5-16,-25-3-3 16,-12 0-2-16,-21 5-2 15,-18-6-1-15,-20 7 2 0,-15-2-3 16,-27 2 2-16,-3 0-2 16,-13 0 0-16,0 0-1 15,0 0-1-15,0 0 1 16,0 0-1-16,0 0-1 15,0 0-3-15,0 0-8 16,0 0-45-16,-13 0-81 16,4 9-93-16,-3 8-77 15,12 8-235-15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13:55.7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158 33 430 0,'0'0'109'0,"0"0"-25"16,0 0 11-16,0 0 8 16,0 0-30-16,0 0-14 15,-158 20-9-15,158-20-19 16,0 0-7-16,0 0-2 15,0 0-5-15,16 0-12 16,30 0-2-16,28 0 7 16,16 0-7-16,15 0 13 0,5-11-4 15,-7 2-5-15,-4 1 2 16,-19 2-3-16,-16 1-4 16,-23 2 1-16,-4 3 0 15,-16-2 4-15,1-1 2 16,-14-1 13-16,5 4 1 15,-10 0-7-15,-3 0-9 16,0 0-1-16,0 0-3 16,0 0 3-16,0 0-1 15,0 0-1-15,0 0 1 16,0 0-3-16,0 0-2 16,-16 0-13-16,-8 0-39 15,-3 0-116-15,17 12-56 16,4-1-156-16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09:02.4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2405 713 126 0,'0'0'130'15,"0"0"-130"-15,0 0-50 16,0 0-58-16</inkml:trace>
  <inkml:trace contextRef="#ctx0" brushRef="#br0" timeOffset="760">2109 1188 702 0,'0'0'148'0,"0"0"-42"16,0 0 32-16,0 0 6 16,0 0-30-16,0 0-29 15,-36 0-29-15,36 0-21 16,0 0-6-16,0 0-5 15,0 0-4-15,0 0-5 16,0 8-6-16,0 34-5 16,-4 16 9-16,-2 20 7 15,-2 5-4-15,0 1-12 0,3-4 1 16,-4-5-1-16,2-19-2 16,7-18-1-16,0-13 2 15,0-8-2-15,0-17 0 16,0 0 0-16,0 0 2 15,-9 0 10-15,-12-22 2 16,-16-9 9-16,-6-2-19 16,-10-6 1-16,7 9-6 15,2 5 4-15,14 8-4 16,8 11 0-16,6-2 1 16,11 8-2-16,5 0 1 15,0 0-6-15,0 0-2 16,0 20-6-16,0 24 7 0,0 0 5 15,43 3-1 1,10-8 3-16,-2-10-1 0,8-16-2 16,-13-7 2-16,6-6 1 15,7 0 1-15,21-28 3 16,10-11 0-16,-1-5-1 16,-20 2 0-16,-23 17-1 15,-41 8 0-15,-5 9-2 16,0 8-26-16,-24 0-48 15,-13 0-14-15,2 0-27 16,21 31-69-16,-2 2-117 16,6 14-173-16</inkml:trace>
  <inkml:trace contextRef="#ctx0" brushRef="#br0" timeOffset="1276">1724 2798 492 0,'0'0'327'16,"0"0"-198"-16,0 0 6 16,0 0-7-16,0 0-48 15,0 0-32-15,-74-94-21 0,86 75-13 16,31 8 1-1,-5 5-1-15,7 6-2 0,-2 0-4 16,-3 0-2-16,-2 0-4 16,-4 25-1-16,-10 11 1 15,-11 3 0-15,-10 8 7 16,-3 2-5-16,0 8 0 16,0-21-2-16,0-3 0 15,-9-16 0-15,2-17-2 16,7 0 3-16,-5 0 6 15,-11 0 3-15,7-17-3 16,-4-13 0-16,5-1-2 16,8-7 0-16,0-10-4 15,0 9 2-15,21 0-4 0,4 14-1 16,2 8 0-16,1 12-2 16,-3 5-2-16,12 0 1 15,6 5-2-15,-3 26 3 16,3 5 2-16,-12 3 0 15,4 3-1-15,-11-4-32 16,-3 4-27-16,1-8-65 16,-14-4-135-16,11-11-66 15,-3-2-320-15</inkml:trace>
  <inkml:trace contextRef="#ctx0" brushRef="#br0" timeOffset="1469">2693 2760 269 0,'0'0'413'0,"0"0"-270"0,0 0-20 16,0 0-10-16,0 0-35 15,0 0-49-15,-6-17-29 16,36 17 0-16,29 0-2 16,5-3 1-16,5-2-29 15,-2-1-84-15,-2 0-102 16,-10-7-155-16</inkml:trace>
  <inkml:trace contextRef="#ctx0" brushRef="#br0" timeOffset="1653">3235 2538 615 0,'0'0'172'0,"0"0"-26"16,0 0-10-16,0 0-13 15,0 0-57-15,0 0-64 16,-8-20-2-16,8 64-2 15,0 18 2-15,0 1 3 16,0 10 1-16,30 2-4 16,17 6-120-16,12-1-132 15,14-11-89-15</inkml:trace>
  <inkml:trace contextRef="#ctx0" brushRef="#br0" timeOffset="2168">3480 2371 761 0,'0'0'168'0,"0"0"-101"16,-429-131-2-16,234 76 17 15,-21 2 9-15,-22 0-39 16,-18 6-22-16,0 11-14 16,-25 14-5-16,7 16 2 15,-7 6 8-15,14 37-7 0,29 32-5 16,36 18-9-16,42 20 1 16,47 26-1-16,54 15-4 15,59 21 3-15,6 22-1 16,120 12-1-16,41-6-5 15,39-11 8-15,29-19 0 16,21-31 0-16,31-36 0 16,24-44 3-16,39-43-2 15,19-21 3-15,-1-70 4 16,-29-22-5-16,-49-19 2 16,-62-3 20-16,-71-14 21 15,-45-20-1-15,-66-10-16 16,-46-7-13-16,-52 7-7 15,-97 10-6-15,-51 15-3 16,-53 18-1-16,-36 35-11 0,-23 38-30 16,-6 33-24-1,6 17-32-15,7 42-68 0,-13 33-90 16,-12 17-195-16</inkml:trace>
  <inkml:trace contextRef="#ctx0" brushRef="#br1" timeOffset="294811">2643 3 409 0,'0'0'112'16,"0"0"2"-16,0 0 22 0,0 0-28 15,0 0-4 1,0 0-18-16,-252 0-11 0,207 0-5 15,5 0-13-15,-18 0-24 16,-7 0 4-16,-9 0-15 16,-25 0-11-16,-5 13-2 15,-14 1-3-15,-8 6-2 16,-12-4 1-16,2 1 3 16,-3 0-6-16,19-3 1 15,24-7-1-15,18 3 3 16,23-8-1-16,17-2 4 15,3 0 1-15,9 0 2 16,-4 0-10-16,8 0 4 16,7 0-1-16,2 0-2 0,13 0-1 15,-3 0 2-15,3 0 1 16,0 0-2 0,0 0 1-16,0 0-1 0,0 0 1 15,0 0-1-15,0 0-1 16,0 0 3-16,0 0-2 15,0 6-1-15,0-6-1 16,0 0 0-16,0 2 0 16,0 7-1-16,0 7-2 15,-6 7 3-15,-7 7 4 16,10 3-1-16,-9 9 0 16,3 8 3-16,-4 9-2 15,-1 7 8-15,-2 1-6 0,6-1 6 16,-1-10-1-16,11 2-7 15,0 3-2-15,0 6 1 16,0 0-1-16,0-6-1 16,5-5 7-16,11-12-4 15,-5-8 2-15,0-9-4 16,-6-3-1-16,5-6 4 16,-10-4-3-16,6-3 0 15,0-9 0-15,-6-2-2 16,0 4 2-16,0-4-1 15,3 0-1-15,-3 0 1 16,7 0-1-16,-7 0-2 16,5 0 2-16,11 0-1 0,6 0 1 15,9 5 3-15,12 3-3 16,9 4 2-16,22-7-1 16,16 3 0-16,15-2 0 15,21-6 1-15,12 0 2 16,11 0-4-16,-4-14 2 15,4 3 0-15,-26 0 2 16,-13 3-3-16,-20 4-2 16,-16 2 1-16,-6 2 0 15,-1 0 1-15,-1 0 0 16,1-11 0-16,7 4-1 16,-6-6 0-16,6 5 0 0,-15-3-1 15,-16 5 1 1,-19 2 0-16,-8-3 0 0,-3 7 1 15,-13 0-1-15,5-2 0 16,-2 2 0-16,4-6 0 16,21 3-1-16,-4 1 1 15,13-12 0-15,0 3 1 16,-5-1-1-16,-5 1 1 16,-5-3 0-16,-1 0 3 15,-5-2-4-15,-8-4 3 16,5-5-2-16,-10-3 3 15,-3-5 1-15,0-3 2 16,0-3 4-16,0-5-3 16,0-3-4-16,0 2 2 0,-3-8-1 15,-15 1 0-15,2-1-1 16,-8 1-4-16,-4-2 1 16,-9 2 4-16,0-1 0 15,-9-3-4-15,-7 4 0 16,-6 5 1-16,7 6 1 15,-13 7-1-15,6 9-1 16,-8 2 2-16,-13 9-3 16,-19 3 0-16,-34 11-4 15,-18 0-1-15,-31 3-20 16,-3 28-39-16,-4 8-58 16,-1-5-115-16,1-10-354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1:57:13.3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765 441 613 0,'0'0'145'16,"0"0"-10"-16,0 0-26 15,0 0-17-15,0 0-2 16,0 0-14-16,-49-48-42 16,49 67-29-16,-3 32-4 15,-15 18 13-15,-1 12 4 16,-3-1 2-16,1 0-7 15,5-7 4-15,1-9-3 16,2-6-6-16,4-14 0 16,3-10-2-16,-4-16-3 0,10-14 6 15,0-4-5-15,0 0 9 16,0 0 10-16,0-41 7 16,0-29-14-16,0-25-15 15,16-24-1-15,27-11 3 16,-6-4-2-16,-12 12 1 15,-4 14-1-15,0 24 0 16,2 18-1-16,-8 21-1 16,0 20 0-16,-9 12-1 15,-2 13 0-15,11 0-2 16,13 16-9-16,15 32 6 16,10 21 5-16,-7 17 2 0,3 11-1 15,-9 8 1-15,-6 4 0 16,-10-6 1-16,-1-14-1 15,-8-17 1-15,-2-20-2 16,-11-18 1-16,11-14-10 16,-13-12-17-16,0-8-25 15,0 0-9-15,0 0-7 16,-34-23-53-16,-22-16-44 16,-18 2-36-16,-6 0 71 15,-15 9 94-15,-1 8-26 16,-10 9-2-16,12 6 29 15,9 5 35-15,18 0 2 16,17 0 34-16,26 0 16 0,12 0 8 16,12 0-4-1,0 0-17-15,52-6-18 0,44-8 49 16,21-8 21-16,19-8-29 16,11-1-11-16,2-4-5 15,6-3 1-15,-5 0-13 16,-1-4-5-16,-10 3-2 15,-19-3-1-15,-18 6 1 16,-28 3 1-16,-23 3-2 16,-8-3-1-16,-24-4 3 15,-12-4 0-15,-7-6-8 16,0 2-4-16,0 9-7 0,-37 12 6 16,-6 12-6-1,3 7-3-15,-4 5-6 0,1 0-2 16,3 8-2-16,2 30 0 15,3 15 1-15,6 20 3 16,7 10 2-16,20 3-1 16,2 6 0-16,0-6-1 15,0-6 1-15,8-16 0 16,37-14-1-16,0-16-2 16,14-21-2-16,8-13 0 15,13 0-1-15,11-17 5 16,-3-25 5-16,2-4-2 15,-15-2 2-15,-29 6-3 0,-19 3 4 16,-11 7-1 0,-16-2-2-16,0 9 1 0,0 2 1 15,-22 13 1-15,-9 8-6 16,-5 2-2-16,-8 0-2 16,3 19-1-16,-7 22 0 15,2 12 3-15,15-1 2 16,12-4 0-16,19-14-1 15,0-13-5-15,34-7-5 16,6-11 1-16,9-3 7 16,-6 0 3-16,-2-11 2 15,-11-8 7-15,-8-1-6 16,-16 9 3-16,1 3 2 16,-7 8 4-16,0 0 0 0,3 0-12 15,2 22-11-15,11 28 9 16,6 19 2-16,-7 16 5 15,1 1 5-15,-4 10-5 16,-12 5 0-16,0 15 3 16,0 5-6-16,0 2 5 15,-22-7 8-15,-21-27-10 16,6-17-2-16,7-22 1 16,-7-19-3-16,5-21 5 15,-5-10 4-15,-12 0 2 16,-6-12 4-16,-17-25-11 15,5-13 0-15,-8-14-4 16,14-12-1-16,5-9-2 0,23-6 1 16,26-10-3-1,7-1-2-15,26 5-1 0,60 5 1 16,18 6 1-16,8 5 2 16,5 4 0-16,-13 5 3 15,-8 5 1-15,-13 11 0 16,-18 14-1-16,-25 15 1 15,-12 13 0-15,-19 11-1 16,-9 3 0-16,0 0-4 16,0 0-4-16,0 9-2 15,0 16 7-15,7 11 2 16,-7 8 0-16,0 3 1 0,0 3 2 16,0-2-2-1,0-1 0-15,0-6 0 0,0-10 1 16,24-11-2-16,11-12 2 15,-5-8 1-15,1 0 3 16,5 0-3-16,1-31 5 16,8-11-2-16,-15-7 1 15,-3-9 2-15,-23 2-1 16,-4 3 5-16,0 14 0 16,-10 9-1-16,-33 12-7 15,-10 7-4-15,2 11-2 16,-8 0-4-16,0 0-2 15,4 21-18-15,-10 17-27 16,-3 12-29-16,3 11-53 16,-2 12-77-16,4 3-25 0,-7 9-82 15</inkml:trace>
  <inkml:trace contextRef="#ctx0" brushRef="#br0" timeOffset="284">484 1734 515 0,'0'0'115'0,"-275"44"-4"15,187-30 1-15,29-11-7 16,38-3 13-16,21 0-24 16,110-5-60-16,97-37-22 0,77-18 28 15,55-13 1-15,4 1-21 16,-4 5-2-16,-34 9-9 15,-52 10-4-15,-52 13-3 16,-68 14-2-16,-53 14-2 16,-50 7-41-16,-30 0-51 15,-14 19-66-15,-89 29-17 16,-32 13-24-16,-41 2-25 16,-13 10-79-16</inkml:trace>
  <inkml:trace contextRef="#ctx0" brushRef="#br0" timeOffset="486">404 2145 129 0,'0'0'217'16,"-342"103"-42"-16,280-84-57 0,62-10-51 16,0-9-8-1,121 0 16-15,63-31 32 0,60-22 28 16,40-18-73-16,21-10-34 16,-3 1-5-16,-17 2 1 15,-48 16-7 1,-52 12-5-16,-43 17-5 0,-52 11-5 15,-31 11-2-15,-32 8 0 16,-27 3-73-16,0 6-180 16,-37 19-130-16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1:58:36.3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447 64 757 0,'0'0'226'16,"0"0"-100"-16,0 0-10 15,0 0-20-15,0 0-21 16,0 0-29-16,0-64-24 16,0 64-15-16,0 7-3 15,0 14 10-15,0 7 8 16,0 3 2-16,0 1-10 15,0 10 3-15,0-9-4 16,0 4-6-16,0 1 2 0,0-1-4 16,0 4 1-16,-19-8-6 15,-2-2 2-15,-1-6 2 16,16-7-2-16,6-11-2 16,0-4 0-16,0-3 0 15,0 0 0-15,0 0-2 16,0 0 0-16,28 0 1 15,9 0 0-15,3 0-2 16,10 0 1-16,-13-6 2 16,-1-10 1-16,-5 1-1 15,1-10 1-15,-11 7 1 16,7-5-1-16,-13 4 0 16,7 2-1-16,-14 1 1 15,0-1 1-15,-3 0-1 16,-5-2 3-16,0 5-1 0,0-3 4 15,0 9 9-15,0 2-1 16,0-2-1-16,0 8-1 16,0 0-2-16,0 0-8 15,0 0-3-15,0 28-6 16,0 16 5-16,-5 9 1 16,-3 5 1-16,8 1-1 15,0-1 0-15,0-3 0 16,0 1-1-16,0-6-3 15,13-8-14-15,6-6-28 16,-3-14-46-16,-11 1-87 16,-5-13-149-16,0 4-209 0</inkml:trace>
  <inkml:trace contextRef="#ctx0" brushRef="#br0" timeOffset="244">0 1083 604 0,'0'0'270'0,"0"0"-193"16,0 0 36-16,0 0 8 15,0 0-51-15,0 0-42 16,99-17-15-16,30-10 17 16,22-15-7-16,13-2-16 15,-1-1-3-15,-9 9-3 0,-21 6-1 16,-44 10-39-1,-42 17-49-15,-47 3-46 0,0 12-47 16,-58 29-74-16,-41 4-134 16</inkml:trace>
  <inkml:trace contextRef="#ctx0" brushRef="#br0" timeOffset="456">148 1280 150 0,'0'0'238'0,"0"0"-120"16,0 0 4-16,0 0 7 15,0 0-41-15,0 0-36 16,-52 37-4-16,162-54-9 16,26-20 41-16,27-1-38 0,8-6-26 15,-8 7-11-15,-30 9-5 16,-44 9-4-16,-36 13-31 16,-38 6-33-16,-15 0-25 15,0 0-34-15,0 4-104 16,-37 17-268-16</inkml:trace>
  <inkml:trace contextRef="#ctx0" brushRef="#br0" timeOffset="611">465 1421 487 0,'0'0'102'15,"0"0"-46"-15,0 0 80 16,0 0-4-16,344-91-73 0,-245 66-50 15,2-5-9-15,-18 5-71 16,-18 2-315-16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1:58:38.9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90 624 607 0,'0'0'222'16,"0"0"-125"-16,0 0 1 16,0 0 7-16,0 0-31 15,0 0-35-15,-90-60-37 16,96 60-2-16,46 0-8 16,31 28 7-16,0 11 0 0,-2 10 1 15,-13 7 0 1,-16 0-1-16,-8-1 0 0,-22 1-1 15,-22-6 2-15,0-9-8 16,-8-7-27-16,-32-12-16 16,-8-8-4-1,2-9 26-15,9-5 28 0,8 0 1 16,15-25 1-16,14-11 0 16,0-13 8-16,0-20-7 15,59-10-1-15,8 4 0 16,7 0 1-16,-1 13-2 15,-14 13 1-15,-22 2 4 16,-5 14 6-16,-21 10 17 16,-11 15-13-16,0 2 15 15,0 6 11-15,0 0-13 0,0 0-28 16,0 0-3-16,0 6-14 16,-14 19 17-16,-5 5 0 15,3 15 0-15,1-1 0 16,6 9 1-16,2-3-1 15,7 0-2-15,0 0-2 16,16-11 2-16,42-6 0 16,25-13 0-16,7-12 2 15,18-8 2-15,-2-3 0 16,-8-33 2-16,10-19 0 16,-18-7-3-16,-14-4 6 15,-18-6 4-15,-20-6 6 0,-23-11 19 16,-15-6 4-1,0 7-5-15,0-2-10 0,-31 24 0 16,-5 16 4-16,5 21-4 16,9 22-3-16,6 7-4 15,5 0-18-15,1 7-2 16,1 61-17-16,-12 32 19 16,-2 28 1-16,17 8 0 15,6-14-1-15,0-15 0 16,22-8-2-16,25-25-13 15,-4-18-27-15,3-21-26 16,-3-14-44-16,-6-21-73 0,-9 0-67 16,-6-31-34-1,-19-25-172-15</inkml:trace>
  <inkml:trace contextRef="#ctx0" brushRef="#br0" timeOffset="1127">1188 533 308 0,'0'0'74'15,"0"0"-37"-15,0 0 37 16,0 0-21-16,0 0-38 16,0 0 21-16,117 0 33 15,-24 0 38-15,9 0-33 16,-4 0-25-16,-6-14-10 16,-2-5-10-16,-16-3 11 15,-12-3 2-15,-13-3-3 16,-18 6 3-16,-9 2 8 0,-22 7 5 15,0 7 0-15,0 3-13 16,0 3-17-16,0 0-25 16,0 0 0-16,0 17-19 15,-6 13 16-15,-4 9 3 16,-3 8 4-16,13 3-3 16,0-2 0-16,0 2-1 15,0-6 0-15,29-5 0 16,16-14-1-16,-2-8 1 15,-3-17 2-15,5 0 1 0,3-6 4 16,-7-27 0 0,9-9-1-16,-15-2-2 0,-9-4 0 15,-12 4 1-15,-6-9 3 16,-8 12 5-16,0 5 1 16,0 7 5-16,0 16-3 15,-16 2-3-15,3 11-2 16,10 0-11-16,3 0 0 15,-6 5-13-15,-4 31-4 16,-1 12 17-16,5 10 2 16,6-3-2-16,0-5 0 15,0-8 0-15,12-6 0 16,19-8 1-16,-9-8-1 16,-1-12 0-16,-5 0 3 15,-8-8-3-15,11 0 3 0,0-11 4 16,15-19 0-1,6-10-2-15,9-1-3 0,-9 1 0 16,-6-4 1-16,-10 11-2 16,-11 5 0-16,-4 6 1 15,-2 8 0-15,-7 9-2 16,0 2 1-16,0 0-1 16,0 3 0-16,6 0-6 15,2 0-2-15,8 17-3 16,6 22 8-16,-7 8 2 15,-9 9 0-15,-3 5-2 16,-3-8 3-16,0-4-3 0,0-7 3 16,0-6 0-1,0-11-1-15,0-11 1 0,0-9 0 16,7-5 0-16,4 0 0 16,-6 0 2-16,9 0 6 15,15-25-3-15,8-13-1 16,9-12-2-16,10 0 0 15,-5 8-3-15,-4 7 2 16,-17 8-1-16,-8 14 3 16,-9 10-3-16,-10 3-1 15,9 0-5-15,4 3-5 16,8 25 9-16,-2 9-1 16,-1-2 2-16,-8-1 1 0,-10-4 0 15,3-5-2 1,4-9 3-16,-4-10-2 0,-1-6 1 15,5 0 0-15,-4 0 6 16,10-6 4-16,14-24-5 16,13-14-4-16,15-10-2 15,5 8 2-15,-4 3 0 16,-10 13 0-16,-18 11 1 16,-9 6-2-16,-8 13-3 15,12 0-1-15,1 15-7 16,4 22 9-16,5 7 0 15,1-1 1-15,1-6-2 16,5-3-3-16,1-9-15 16,-4-5-106-16,3-12-118 0,3-5-221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1:58:41.9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561 606 489 0,'0'0'383'0,"0"0"-260"0,0 0-28 16,0 0 20-16,0 0-18 15,0 0-39-15,-297-127-33 16,247 135-18-16,5 34-7 15,-14 22-3-15,7 5 3 16,21 3 0-16,18 3-2 0,13 0 2 16,0-2 0-16,34-10 0 15,35-10 0-15,11-14-1 16,3-22-1-16,13-17 2 16,9 0 1-16,5-22 5 15,7-22 0-15,-11-18-3 16,-17 1-1-16,-9-6 3 15,-19 9 0-15,-16 2 1 16,-15 27-4-16,-14 2 2 16,-4 20 2-16,-9 7-6 15,9 0 0-15,4 0-7 16,5 0-3-16,10 2 8 16,-3 15-1-16,-4-2 2 15,-3-5-3-15,-5-4 4 16,-3-6-1-16,-10 0 1 0,-3 0 0 15,0 0 4-15,0 0 4 16,0-6 2-16,0-13-9 16,-22-6 0-16,-2 2 2 15,-7 4-1-15,-7 5-1 16,11 5-1-16,-4 9 4 16,1 0-4-16,-7 3-5 15,-6 34-1-15,0 15 4 16,1 15 1-16,9-3 0 15,23-6 1-15,10-8-3 16,0-11-1-16,37-17-3 16,16-7-5-16,9-13-11 0,9-2 7 15,-9-2 13-15,-3-25 3 16,-14-14 2-16,-10-3-1 16,-27-9 5-16,-8 1-1 15,0-10 8-15,0 1 0 16,-30 11-2-16,-14 11 1 15,8 17 3-15,-5 11 1 16,5 11-7-16,-1 0-7 16,0 6-2-16,-1 21-4 15,11 18 1-15,6-1 3 16,11 5-2-16,10 5 2 16,0-4-2-16,45 0 1 15,30-17-3-15,11-10-3 0,7-18-3 16,15-5 7-1,0-5 3-15,9-32 1 0,-12-10 1 16,-18 0 2-16,-26 0-1 16,-28 2 1-16,-17 4 7 15,-16 4 0-15,0 4 4 16,0 14-3-16,0 8 7 16,-6 11-6-16,1 0-7 15,5 0-6-15,0 5-12 16,0 26 6-16,0 11 5 15,0-1 2-15,27-6 1 16,4 2-2-16,5-14 0 16,11-4 0-16,12-11 0 0,0-8 0 15,8 0 3-15,5 0-1 16,-5-19 2-16,1-12-1 16,-9-6 2-16,-13 2-1 15,-9 1 0-15,-15 10 5 16,-17 7 3-16,-5 9 2 15,0 2-1-15,0 6 0 16,0 0-9-16,0 0-4 16,0 0-11-16,6 17-2 15,4 11 11-15,6 2 2 16,-2 2 3-16,9-7-3 16,4-4 0-16,3-5 1 15,2-4-1-15,-5-7 0 16,-4-5 0-16,-6 0 2 0,6 0 3 15,10-5 1-15,-2-15-5 16,7 1 1-16,-8-6-2 16,1 8 1-16,-4 4 1 15,-5 6-2-15,-12 2 0 16,-5 5-1-16,1 0 0 16,4 0-5-16,6 0 2 15,5 0 0-15,1 5 3 16,-1 10-5-16,4-3 4 15,-4-5 2-15,-5-1-2 16,0-3-1-16,-11-3 2 16,8 0-3-16,3 0 4 0,5 0 4 15,4-12-3-15,5-10 1 16,4-3 2-16,-2 3-4 16,-8 5 0-16,3 0 0 15,-11 9-1-15,0 8 0 16,11 0-4-16,4 0 0 15,7 0 1-15,-1 14-1 16,6 5 4-16,2 3-10 16,-2-7 5-16,0-5 6 15,-3-3-1-15,5-7-1 16,-2 0 2-16,10-17 8 16,-13-20-6-16,-5-10 4 15,-6-8-5-15,-20-12 4 0,-9-13 1 16,0-12 4-16,-25 0 3 15,-33 7 0-15,-1 18-2 16,6 25 0-16,17 17 6 16,13 21-2-16,15 4-6 15,2 0-9-15,-4 29-4 16,-1 41-8-16,1 24 12 16,10 14 0-16,0-2 1 15,0-14-2-15,37-9-1 16,30-11-6-16,29-23-20 15,16-15-29-15,24-24-61 16,18-10-97-16,-12 0-196 0</inkml:trace>
  <inkml:trace contextRef="#ctx0" brushRef="#br0" timeOffset="192">3655 470 739 0,'0'0'179'0,"0"0"-115"16,0 0 60-16,0 0-18 16,0 0-63-16,0 0-33 15,0 0-2-15,320-44-4 16,-202 42-4-16,-7 2-3 16,-12 0-101-16,-35 0-295 15</inkml:trace>
  <inkml:trace contextRef="#ctx0" brushRef="#br0" timeOffset="1342">5083 210 14 0,'0'0'456'0,"0"0"-316"15,0 0-9-15,0 0-13 16,0 0-36-16,0 0-3 15,-67-67-11-15,67 67-22 16,-7 0-19-16,4 0-10 0,-3 0-4 16,6 0-10-16,-6 0-3 15,3 0-4-15,-20 0 4 16,9 3 10-16,-7 11-10 16,8-6-1-16,13-3-5 15,0 1 1-15,0-6-10 16,0 0 5-16,0 0 10 15,0 0 1-15,0 0 4 16,0 0-2-16,0-6 0 16,0-2-1-16,0 8 1 15,0-5-1-15,0 5-2 16,0 0 0-16,6 0-5 16,1 0-47-16,-2 5-110 15,-2 20-29-15,3 12-89 0,-6-1-32 16</inkml:trace>
  <inkml:trace contextRef="#ctx0" brushRef="#br0" timeOffset="1532">5043 648 541 0,'0'0'184'15,"0"0"-28"-15,0 0 10 16,0 0-28-16,0 0-38 15,0 0-50-15,-65 45-34 16,-12 5-10-16,-24 22 2 0,-4 0-8 16,-1 10-3-16,10-11-162 15,16-7-320-15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1:51:03.38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48 89 11 0,'0'0'15'16,"0"0"58"-16,0 0 1 15,0 0 46-15,0 0-21 0,0 0-11 16,0 0 0-16,-46 0-27 16,46 0-15-1,0 0-13-15,0-7-16 0,0 5-1 16,0-1 0-16,9 1 6 16,4 2-6-16,2-4-9 15,7 2 0-15,15-3 2 16,14-1 7-16,8-2 1 15,10 2-4-15,4-3-3 16,4 1 2-16,13 2 0 16,-4 1-3-16,-3-1 0 15,4 4-1-15,-4-4-4 16,-15 6 14-16,-10-2 2 0,-20 2-7 16,-17 0-11-16,-11 0-1 15,-10 0 2-15,0 0 1 16,0 0-1-16,0 0-3 15,0 0 2-15,-31 0 12 16,1 0-4-16,-2 0-4 16,-5 0-5-16,0 2-1 15,-18 9-9-15,-1 3 9 16,-15 5 4-16,-6 1-4 16,-4-1 1-16,14 1-1 15,9-6 1-15,15-3-1 16,17-5 2-16,4-4-1 0,7 4-1 15,0-1 0 1,-3 1 1-16,2 0-1 16,-5-2 0-16,10 2 0 0,3-1 0 15,-5 1-1-15,4-2 1 16,-3 0 1-16,-4 2-1 16,-6-3 0-16,4 5 0 15,-4-2 2-15,11 0-2 16,11-5 0-16,0-1 0 15,0 0 0-15,0 0 0 16,0 0 0-16,0 0-8 16,0 0 8-16,43 0 0 15,21 0 6-15,26 0-3 16,21-9 0-16,19-8 0 16,17 3 0-16,2-1 2 0,-10 5-2 15,-25 1-3-15,-28 4 1 16,-33 2 2-16,-23 3-3 15,-14 0 1-15,-3 0-1 16,-5 0 0-16,8 0 0 16,-4 0 1-16,3 0-1 15,1 0 1-15,-10 0-1 16,4 0 1-16,-10 0 0 16,6 0-1-16,-6 0 0 15,0 0 2-15,0 0 0 16,0 0 3-16,0 0 0 15,-22 0 1-15,-28 0 3 0,-17 6-9 16,-16 8 0 0,-19 4-1-16,-10 0 1 0,2-1 1 15,-4 2-1-15,8-4 0 16,4 6-1-16,22-7 1 16,19-1 0-16,18-4-1 15,18-1 1-15,4-5-1 16,8 0 1-16,-3-1 0 15,0 4-1-15,-5 0 1 16,0-1 0-16,5-2 0 16,7 0 1-16,9-3-1 15,0 0 0-15,0 0 1 16,0 0-1-16,0 0-4 0,0 0 0 16,9 0 4-16,35 0 8 15,8 0-6-15,16 0-1 16,18 0 2-16,7 0-3 15,3 0 1-15,-1 0 1 16,-15 0-2-16,-12 0 3 16,-3-3-3-16,-12 3 1 15,-13 0-1-15,-6-3 0 16,-17 3-1-16,-4 0 1 16,-3 0 0-16,-4 0 0 15,10 0 0-15,-11 0 0 16,11 0-1-16,-10 0-1 15,-6 0 2-15,0 0-2 16,0 0-1-16,0 0 1 0,0 0-6 16,0 0 0-16,-37 0 8 15,-28 8 7-15,-18 9-6 16,-23 0 1-16,-4 3-2 16,-7 4-2-16,5-2 1 15,2 3 0-15,11-5 1 16,19-4 0-16,27-4-1 15,26-7 1-15,17-5 1 16,4 0 0-16,6 0-1 16,-5 0 1-16,5 0-1 15,0 0 0-15,0 0-1 16,0 3-2-16,0-3 3 16,0 0-6-16,0 0-6 0,21 0 12 15,31 0 1-15,28 0 3 16,16 0 1-16,21 0-4 15,13-8 0-15,18-6 2 16,-7 0 0-16,-18 3 0 16,-24 2 3-16,-33 4-2 15,-20 1 1-15,-25 3 0 16,-15 1-3-16,-6 0-1 16,0 0-1-16,0 0-5 15,0 0-12-15,-6 0-49 16,-18 1-156-16,-3 7-529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1:57:15.4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398 1224 319 0,'0'0'271'15,"0"0"-115"-15,0 0 5 16,0 0-46-16,0 0 11 16,0 0-11-16,0 0-40 15,-109-19-19-15,109 13-9 16,0 1-11-16,0-7-8 16,0-5-7-16,13-8-10 15,25-2-6-15,7-7-1 16,8 1-1-16,-10 5 1 15,-6 9-2-15,-15 5 2 16,-12 6-3-16,-4 8 2 0,-1 0-3 16,-5 0-5-16,3 0-6 15,-3 25 0-15,7 14 10 16,-7 8 1-16,0 0 1 16,9 3 0-16,4 0-1 15,1-3 2-15,9 3-2 16,-1-3 0-16,-1-2 0 15,-5-1 0-15,-8-5 2 16,-8-3-1-16,0-8-1 16,0-7 0-16,0-3 1 15,0-7 0-15,-24-3 0 16,-19 1 1-16,-7-3 0 0,-3-2 3 16,2 0-3-1,3-2-2-15,18 1 1 0,9-3 0 16,21 0 1-16,0 0-2 15,0 0-3-15,0 0-1 16,8 0-3-16,42 0 5 16,6-3 1-16,9-7-1 15,2-2-2-15,2-1-10 16,1-4-36-16,-9-3-63 16,5 0-66-16,-4-2-94 15,-4 0-115-15</inkml:trace>
  <inkml:trace contextRef="#ctx0" brushRef="#br0" timeOffset="411">978 816 511 0,'0'0'139'16,"0"0"12"-16,0 0-37 0,0 0 1 15,0 0-33-15,0 0-49 16,-22-36-16-16,22 36-3 15,16 25 10-15,33 13 38 16,7 10-21-16,2 4-11 16,1 4-13-16,-6 3 0 15,-4 2-3-15,-15 5-3 16,-13-2-7-16,-15-3 0 16,-6 0-3-16,0-6 1 15,-30 1-2-15,-20-9-1 16,4-5-47-16,3-11-106 15,19-6-98-15,1-4-134 16</inkml:trace>
  <inkml:trace contextRef="#ctx0" brushRef="#br0" timeOffset="687">0 2052 570 0,'0'0'126'0,"0"0"-46"16,0 0 27-16,0 0 17 15,0 0-32-15,0 0-56 16,185-40 6-16,23-6 27 0,22-8-30 16,2 0-18-16,-19 2-10 15,-41 11-11-15,-33 10 0 16,-59 16 0-16,-49 11-13 15,-31 4-83-15,-16 6-86 16,-85 32-51-16,-51 18-157 16</inkml:trace>
  <inkml:trace contextRef="#ctx0" brushRef="#br0" timeOffset="836">111 2257 307 0,'0'0'90'15,"0"0"35"-15,0 0 13 16,0 0-4-16,0 0-29 15,0 0 6-15,402-25-18 0,-233-14-43 16,-6-3-30 0,-9 1-15-16,-18 1-5 0,-24 5-74 15,-39 4-278-15</inkml:trace>
  <inkml:trace contextRef="#ctx0" brushRef="#br0" timeOffset="3082">3070 755 486 0,'0'0'208'0,"0"0"-54"16,0 0-9-16,0 0-49 15,-146-159-10-15,116 143-4 16,9 7-19-16,5 7-34 16,7 2-14-16,-6 0-15 15,-4 16-3-15,-5 31 3 16,-5 23 0-16,5 19 3 16,2 1-2-16,9 3 0 15,13-7-1-15,0-8 3 16,0-14-3-16,35-11-1 15,18-15 1-15,5-16-2 0,4-11-3 16,11-11 2-16,7 0 3 16,0-13 0-16,5-24 4 15,-5-4-1-15,-19-6 0 16,-18-1 1-16,-21 7 3 16,-20 0-3-16,-2 7-1 15,0 9 8-15,0 8 1 16,0 9-2-16,-8 5-3 15,1 3-3-15,7 0-4 16,0 0-5-16,0 0-7 16,0 28 10-16,28 11 2 15,12 2 0-15,3 8 3 16,10-5-3-16,-10 3 1 16,-6-7 0-16,-7 0 0 0,-14-7 0 15,-16-8-1 1,0-6-3-16,0-2-1 0,0-9-4 15,-3 2 0-15,-24-10 4 16,4 0 2-16,2 0 0 16,18-12 1-16,3-24-5 15,0-14 5-15,40-8-5 16,32-3 3-16,-11 5 3 16,-8 6 2-16,-10 11 0 15,-6 3-1-15,-10 2 0 16,-11 7 1-16,-13 5-2 15,-3 5 1-15,0 6 3 16,0 6 4-16,0-1 1 16,0 6-5-16,-16 0-4 15,0 0 0-15,2 0-3 0,4 15-5 16,-8 22 7-16,2 13 1 16,13 8-1-16,-3 4 2 15,6-3-1-15,0-7 0 16,0-10-1-16,25-12 0 15,9-16 1-15,-3-9-4 16,5-5 4-16,9 0 4 16,6-25 2-16,11-13 2 15,9-7-8-15,-9-2 5 16,2-3-2-16,-11 6-1 0,-7 2 1 16,-3 11-2-1,-17 12-1-15,1 11 0 0,-6 8-3 16,1 0-5-16,3 2 1 15,3 23 2-15,-13 6 0 16,-6-4 4-16,4-2-4 16,-13-5 4-16,8-9 2 15,-8-8-1-15,0-3 1 16,0 0 1-16,0 0 5 16,0 0 3-16,0-7-7 15,0-14-2-15,-30 2 0 16,-1-1-1-16,-6 10 0 15,9 1-4-15,13 6 1 16,-7 3-5-16,6 0-3 16,-5 20 1-16,0 18 7 0,-1 7 3 15,19 3-1-15,3-13 1 16,0-12-8-16,9-10-4 16,22-7-11-16,12-6 11 15,-6 0 12-15,1-8 5 16,-1-20 1-16,-1-6-1 15,8 4 0-15,-20 1-1 16,-2 12 7-16,-9 2 0 16,-13 12 2-16,0 3-11 15,3 0-2-15,12 0-6 16,7 9-4-16,5 12 8 16,4 4 0-16,5-2 2 0,-4-7 1 15,5-5-1 1,6-7 0-16,-6-4 3 0,22 0 2 15,8-22 1-15,7-21-2 16,1-10-1-16,-17-5 3 16,-12-6 2-16,-17 1 8 15,-15-4 3-15,-14 9 7 16,0 5 7-16,-6 14-9 16,-18 17-4-16,6 11 0 15,8 11-9-15,1 0-11 16,3 24-9-16,-10 30-2 15,4 18 11-15,-4 3 3 0,7 0 0 16,4-9-1-16,5-7-2 16,0-6 0-1,0-12-1-15,0-7-3 0,0-14-15 16,8-10-10-16,19-10 7 16,-4 0 4-16,-1-3-11 15,-1-28 1-15,-18-2-17 16,-3-4 8-16,0 5 13 15,-21 2 6-15,-35 5 5 16,-9-1-1-16,4 10 5 16,-5 4 7-16,20 7-3 15,12 2 3-15,12 3-1 16,22 0-2-16,0 0-1 16,8 0-5-16,64 0 11 15,30 3 5-15,28-3 2 0,9-3 3 16,-6-22-1-16,-20-5 5 15,-25 5 6-15,-30 0 8 16,-18 2 5-16,-18 4 2 16,-11 0-3-16,-11 2 1 15,0 9-11-15,0 2-12 16,-36 6-9-16,-1 0-1 16,-13 25-1-16,13 25 1 15,7 7 0-15,20 3 6 16,10-8-5-16,0-10 3 15,31-11-2-15,31-12 0 16,2-5-2-16,5-10-1 0,-5-4-14 16,-8 0-36-16,-7 0-108 15,-33-24-197 1</inkml:trace>
  <inkml:trace contextRef="#ctx0" brushRef="#br0" timeOffset="3939">7293 621 174 0,'0'0'496'0,"0"0"-339"16,0 0-20-16,0 0-45 0,0 0 5 16,0 0-10-16,120-141-34 15,-77 141-30-15,16 0-16 16,10 0-7-16,11 28 4 15,-13 8 3-15,-8 14-2 16,-19 2-4-16,-24 13-1 16,-16-2-2-16,0 6 2 15,-62-2 3-15,-18-6 2 16,-5-8 1-16,-3-14-4 16,-2-8 4-16,9-18 1 15,17-7-7-15,11-6 9 16,17 0 0-16,11-3-8 15,10-25 29-15,15-8 6 16,0-6-24-16,0 4-6 0,3 10-2 16,16 11 4-16,-5 12-3 15,5 5-5-15,9 0-3 16,18 0 1-16,13 19-2 16,15 9 4-16,6 2 0 15,0 4 0-15,9-1 1 16,-12 3-1-16,4-4-1 15,-16-6-15-15,-3-1-59 16,5-5-58-16,-2-9-114 16,9-11-192-16</inkml:trace>
  <inkml:trace contextRef="#ctx0" brushRef="#br0" timeOffset="5371">8772 766 694 0,'0'0'222'0,"0"0"-90"15,0-156 23-15,-8 121-63 16,5 12 10-16,-2 9-19 16,5 5-35-16,-7 9-18 15,7 0-10-15,0 0-14 16,0 6-6-16,0 36-5 15,7 19 5-15,23 16 2 16,-2 18 3-16,-13 13-4 0,-5 12 0 16,-10 5 2-16,0 2-3 15,0-4-2-15,-32-9 2 16,5-26 0-16,11-21 0 16,13-30-7-16,3-24-1 15,0-11 3-15,0-2 5 16,41-13 2-16,23-31 3 15,5-20-1-15,11-9-2 16,-19-5 2-16,-18 4-3 16,-21 1 0-16,-22 1-1 15,0 3 0-15,-49-1-2 16,-25 9 0-16,-4 9-5 0,8 13 3 16,14 8 2-1,14 12-1-15,13 8-4 0,20 8 5 16,2 0-2-1,7 3 3-15,0-4-2 0,0 4 1 16,0-1 1-16,0 1 1 16,0 0 0-16,0-3 0 15,0 3 1-15,0-3 0 16,0 1 0-16,7-2-1 16,2 2 0-16,-3 0 0 15,6 2 0-15,-1 0-1 16,3 0 0-16,2 0 1 15,5 0 0-15,8 0-2 16,1 8 0-16,13 13 2 0,12 7 0 16,10 5 1-16,9 4-1 15,1 1 0-15,-14-1-1 16,4-4 2-16,-18-8-1 16,-11-4 0-16,-8-6-1 15,-12-6 1-15,-16-4 1 16,0-5-1-16,0 0-1 15,-29 0-12-15,-16 0 13 16,-8 0 3-16,7-14-2 16,11-1-1-16,27-2 0 15,8-7 0-15,0 2 0 16,8-6-5-16,43 3 2 16,-11 0 2-16,8 3 1 0,-10 6 0 15,-14-1 0-15,10 1 0 16,-15 1 0-16,-1 2 1 15,-2 1 1-15,-7 0-2 16,4-1 2-16,-13 0 1 16,0 1-1-16,0 1-2 15,0 3 0-15,-8 6 0 16,-19-1-8-16,-10 3 4 16,7 0-3-16,-7 0 4 15,8 18-3-15,5 11 1 16,2 2 4-16,17 2 1 15,5-3-2-15,0-3 2 16,11-1-1-16,36-6-2 16,18-10 2-16,12-4-1 15,12-6 2-15,7 0 5 0,-16-22-3 16,-6-12 2-16,-15 4-1 16,-22 0 3-16,-21 2-3 15,-10 4-1-15,-6 3 7 16,0 4-2-16,0 9-3 15,-13 5-1-15,-3 3-3 16,7 0-1-16,-9 0-5 16,15 19 0-16,-10 11 6 15,10 10-1-15,3-3 1 16,0-2 0-16,0-1 0 0,0-3 1 16,0-4 0-1,0-2-1-15,0 0 1 0,0 5-1 16,3 4 0-16,-3 5 0 15,0 8 0-15,0 0 0 16,0 3 1-16,0 0 1 16,-9-8-1-16,-4-6 0 15,13-6-1-15,-2-8 0 16,2-5 1-16,0-6-1 16,0-9 1-16,0 2 0 15,0-4 3-15,0 0 8 16,10-17 7-16,25-19 0 15,18-11-14-15,0-3-3 0,12 0 1 16,-7 3-2 0,-5 8 0-16,-1 0-1 0,1 3-1 15,-5 8 0-15,-13 3-15 16,-14 8-60-16,-8 12-72 16,-4 2-113-16,4 3-228 15</inkml:trace>
  <inkml:trace contextRef="#ctx0" brushRef="#br0" timeOffset="6759">10967 535 802 0,'0'0'134'15,"0"0"30"-15,0 0-55 16,0 0-18-16,0 0-8 15,0 0-29-15,0-39-19 16,0 39-17-16,-12 25-13 0,-3 20 5 16,-10 5 4-16,-3 8-2 15,6-2-6-15,6-1-2 16,2-3-3-16,4-12 0 16,-1-12 2-16,11-12-1 15,0-10 0-15,0-6 0 16,0 0 3-16,0 0 3 15,0-14 6-15,0-27 4 16,21-24-1-16,-7-12-9 16,9-18-5-16,-11-11-1 15,-2-5 1-15,-2 9-2 16,5 18-1-16,-7 26 1 0,4 28 0 16,-4 16-1-1,-6 14-2-15,0 0-4 0,15 25-9 16,0 27 5-16,11 27 9 15,1 7 1-15,-6 5 1 16,4 4-1-16,3-15 1 16,-6-11-1-16,-7-10-2 15,7-20 0-15,-6-12-4 16,5-8-3-16,-12-10-4 16,4-3-5-16,-5-6-7 15,2 0 3-15,-4 0 14 16,-6-19 1-16,0-6 1 15,0-9-22-15,-40 3 6 16,-32 1-1-16,-11 5 2 16,-3 4 15-16,15 3 5 0,12 4 1 15,10 3 0-15,18 2 1 16,4 1 0-16,11 0 1 16,13 3 2-16,3-1-3 15,0-2 1-15,0 2-1 16,16-5 5-16,35 0-6 15,11-5 1-15,4 4 2 16,-5-2 0-16,-2-2 3 16,-10 4 4-16,-9 4 4 15,-19 0 0-15,-8 8-3 16,-10-3-1-16,-3 3-2 16,0 0-2-16,0 0-4 0,6 0-2 15,17 9-3-15,7 21 3 16,13 6 0-16,4 6 2 15,1-1 0-15,-2-2-2 16,-1 0 1-16,-10-2-1 16,-3-2 1-16,-11-1-1 15,-5-6-1-15,-10-9-1 16,-6-4 1-16,0-5 1 16,0-4-1-16,0-6 1 15,0 0 2-15,-37 0 9 16,-6-16-4-16,-3-8-2 15,-4-9 0-15,20 0-2 0,14-6-3 16,10 2 1-16,6-1 0 16,0-1-1-16,43 0 0 15,16-2-1-15,15 2 1 16,-1 6-1-16,2 5 1 16,-14 12-1-16,-8 4-2 15,-4 6 3-15,-23 6 0 16,-5 0-3-16,-7 0 2 15,-6 0 0-15,6 0 1 16,-4 0-1-16,3 0 2 16,-5 0-2-16,5 0 2 15,-4 0 1-15,4 0-2 16,-5 0 1-16,2 0 1 0,-10 0-1 16,0 0 1-1,0 0-4-15,0 0 4 0,0 0-4 16,0 0 4-16,0 0-3 15,0 0 1-15,0 0 0 16,0 0 0-16,0 0-1 16,0 0 0-16,0 0-2 15,0 0-6-15,0 0-31 16,0 0-52-16,0 6-19 16,0-2-59-16,0 9-69 15,-15-1-52-15,5 3-163 16</inkml:trace>
  <inkml:trace contextRef="#ctx0" brushRef="#br0" timeOffset="7231">11949 486 154 0,'0'0'220'0,"0"0"-48"16,0 0 4-16,0 0-46 16,0 0-5-16,0 0-26 15,-22-44-18-15,22 44-24 16,0 0-21-16,0 0-9 15,0 0-9-15,0 0 5 16,0 0-2-16,0 0-2 16,6 17 3-16,22 15-5 15,2 4-7-15,2 8 1 16,-2 4-7-16,-1 2-3 16,-15-6 2-16,-7-5-3 0,-7-6 5 15,0-8-5-15,0-5 1 16,0-7 0-16,0-1 2 15,0-7-3-15,0-1 4 16,0-4-3-16,0 0-1 16,0 0 6-16,0 0 6 15,0-13-1-15,0-14-4 16,-13-9-5-16,13-6 1 16,0 3 0-16,0-3-3 15,0 1-3-15,43 0 2 16,26-13 1-16,20-1-1 15,4 5 1-15,-10 6 0 16,-9 12 2-16,-22 8-1 16,-15 7-2-16,-16 6 1 15,-14 6 0-15,-7 5-30 0,0 0-79 16,-37 0-117-16,-22 0-206 16</inkml:trace>
  <inkml:trace contextRef="#ctx0" brushRef="#br0" timeOffset="9513">6709 2409 180 0,'0'0'341'0,"0"0"-230"16,0 0 25-16,0 0-33 15,0 0 10-15,0 0-9 0,-273-55-32 16,257 50-10-16,13 1-19 16,-4 4-10-16,7-2-9 15,0 2-8-15,0 0-16 16,0 0-5-16,45 0-6 15,28 0 11-15,25 0 8 16,8 0-2-16,12 0-1 16,-21 0 1-16,-23 0-1 15,-18 0-1-15,-32 0 0 16,-8 0 0-16,-16 0 2 16,0 0-1-16,0 0 3 15,0 0 4-15,0 0 1 0,0-3 0 16,-21-5-10-1,-4-3-3-15,4 2 0 0,-8-2-1 16,5 3 1-16,-3-1-1 16,1 1 1-16,5 0 0 15,5 0 1-15,10 1-1 16,6 5 1-16,0-1-1 16,0 3-4-16,0 0-1 15,0 0-4-15,22 0 1 16,25 0 7-16,1 15 1 15,-2 4-1-15,-1 3 1 16,-10 0-1-16,-9 6-1 16,1 0 2-16,-11-3 0 0,-10-2 0 15,-6-2 0 1,0 2-2-16,0-5-7 0,-37 2-48 16,-12-3-79-16,17-6-93 15,24-7-83-15,8-4-297 16</inkml:trace>
  <inkml:trace contextRef="#ctx0" brushRef="#br0" timeOffset="10082">7846 2243 466 0,'0'0'216'15,"0"0"-74"-15,0 0-17 0,0 0-14 16,0 0-17-16,0 0-19 15,0-36-33-15,0 36-27 16,0 0-15-16,0 22 1 16,0 17-1-16,0 11 11 15,0 6 6-15,0-7-2 16,5-2-3-16,1-7-5 16,1-10 2-16,2-10-6 15,1-12 0-15,-4-5 4 16,-1-3 4-16,2 0 26 15,-7 0 17-15,0 0-7 16,3-20-7-16,-3-16-17 16,0-5-17-16,0-13 0 15,0-4-3-15,0-11 1 0,0-7-4 16,0-6 1 0,0-1 2-16,0 7-3 0,0 12 1 15,0 14-2-15,0 17 1 16,0 10 0-16,0 13-1 15,0 7 1-15,0 0-5 16,0 3 0-16,16 0-7 16,27 3 0-16,3 30 6 15,12 15-2-15,-7 7 8 16,-11 3-3-16,-8 0 0 16,-16-5 2-16,-7-8 0 15,-9-12 0-15,0-5-4 0,-9-6-10 16,-34-2-10-16,-2-6-11 15,-8-3-1-15,-3-6-25 16,10 1-23-16,14-4-47 16,17 7-47-16,15-4-52 15,0-2-120-15</inkml:trace>
  <inkml:trace contextRef="#ctx0" brushRef="#br0" timeOffset="10809">8460 2399 6 0,'0'0'252'0,"0"0"-154"15,0 0 25-15,0 0-13 16,0 0 18-16,0 0 3 0,51-4-21 16,-44-9-2-16,-7-1-32 15,0-3-8-15,0 3-15 16,0 1-5-16,-13 1-15 15,-5 1-14-15,-4 8-7 16,-12 1-4-16,4 2-8 16,-7 0-6-16,-6 0-1 15,3 30 6-15,8 3 1 16,5 7-1-16,17-2 1 16,10-1-3-16,0-5 2 0,0-9 1 15,10-7-2 1,11-7 2-16,9-9 1 0,-1 0 0 15,-5 0 4-15,4-10 1 16,-5-14-2-16,-9 3 0 16,-4 1-3-16,-4 3 0 15,-6 12 1-15,0 2 1 16,0 3-3-16,0 0-3 16,0 0-3-16,10 0-7 15,4 16 7-15,7 6 5 16,8 3 1-16,-8-5 0 15,1-6 0-15,2-4 0 16,-2-3 1-16,-1-7 1 16,11 0 0-16,-1 0 4 15,18-31 2-15,-3-7-5 0,4-7-1 16,-16-8 4 0,-12-5 0-16,-7-7 13 0,-15-6 11 15,0-1-8-15,0 5-1 16,-25 17-1-16,-3 19-4 15,13 18 0-15,12 13-5 16,3 0-11-16,-6 0-3 16,-1 36-16-16,7 24 14 15,0 9 5-15,0 9 2 16,0-7-1-16,0-16-1 16,21-5 0-16,24-13-1 15,0-13-10-15,-2-8-29 0,-5-4-33 16,-7-12-20-16,-17 0-39 15,-14 0-45-15,0-8-33 16,-37-12-45-16,-43 0-122 16</inkml:trace>
  <inkml:trace contextRef="#ctx0" brushRef="#br0" timeOffset="10969">8580 2357 73 0,'0'0'272'0,"0"0"-91"16,0 0-35-16,0 0-46 15,0 0-4-15,0 0-39 16,-69-48-40-16,181 40 5 15,42-3 21-15,12-3-6 16,-5 3-21-16,-34 9-11 16,-31 2-5-16,-50 0-14 0,-46 2-140 15,-6 29-229-15</inkml:trace>
  <inkml:trace contextRef="#ctx0" brushRef="#br0" timeOffset="11763">6247 3589 488 0,'0'0'101'15,"0"0"46"-15,0 0-33 0,0 0-16 16,0 0-12-16,0 0-27 16,-89-22-24-16,89 22-20 15,3-3-11-15,53 2-3 16,36-7 17-16,41-2 10 15,27-4 2-15,6-3 3 16,-4 1-11-16,-49 4-8 16,-26 7-6-16,-41 2-2 15,-25 3-1-15,-15 0-2 16,-6-2 5-16,0-2 6 16,0 0 13-16,-6-8-1 15,-31-2-23-15,0-2-2 0,-6 2 3 16,3-3-3-1,3 6 0-15,4 0 0 0,17 3 1 16,6 2 0-16,4 0-1 16,6 4 1-16,0-1-2 15,0 3-1-15,0 0-3 16,0 0-4-16,38 0 4 16,7 0 4-16,5 3 0 15,2 14-1-15,7 2 1 16,-12 3 1-16,4 3-1 15,-1 3 0-15,-20-4 1 16,-8 1-1-16,-15 2-1 16,-7-6 0-16,-7-1-5 0,-45-4 1 15,-6-2 3 1,15-6-11-16,17-2-41 0,15-6-23 16,11 0-33-16,0 0-34 15,51-11-49-15,36-21-249 16</inkml:trace>
  <inkml:trace contextRef="#ctx0" brushRef="#br0" timeOffset="12326">7941 3332 419 0,'0'0'222'16,"0"0"-36"-16,0 0-64 0,0 0-9 15,0 0-22 1,0 0-30-16,15-31-36 0,6 37-20 15,8 19 6-15,1 5 13 16,-1 6-1-16,-11 3-7 16,4 2-2-16,-7 1-3 15,-3-3-2-15,4-6-4 16,-6-8-3-16,-5-8-1 16,1-12 1-16,0-5 2 15,-2 0 2-15,7 0 27 16,5-14 33-16,9-16-30 15,9-11-23-15,-3-7-6 16,-6 10-3-16,-4 1 0 16,-5 12-2-16,-10 12 2 15,-1 4-4-15,-5 9 0 0,8 0-1 16,-6 0-7-16,4 0-3 16,4 11 0-16,7 14 10 15,-1 3 1-15,0 0 0 16,0-6 2-16,-1-6-1 15,-3-2 0-15,3-11-1 16,-6-3 0-16,4 0 2 16,6 0 2-16,15-13 5 15,3-24-1-15,3-5-4 16,3-4-2-16,-6-6 0 16,-10 3 3-16,-11 2 1 15,-7 2-2-15,4 7-2 0,-10 16-1 16,2 8-1-1,-5 11-4-15,0 3-12 0,0 6-70 16,0 30-82-16,0 11-21 16,0 3-139-16,0-3-440 15</inkml:trace>
  <inkml:trace contextRef="#ctx0" brushRef="#br0" timeOffset="12604">8980 3345 629 0,'0'0'133'16,"0"0"14"-16,0 0-36 0,0 0 3 15,0 0-14 1,0 0-36-16,13-42-39 0,-4 42-20 16,7 13-4-16,-3 16 4 15,1 4 4-15,-7 3-2 16,-4 1-3-16,3-4 1 15,-1-6-3-15,0 0-1 16,-5-10 0-16,0-2-1 16,0-6-30-16,0-8-88 15,0-1-70-15,0 0-60 16,0-16-167-16</inkml:trace>
  <inkml:trace contextRef="#ctx0" brushRef="#br0" timeOffset="14343">8980 3345 328 0,'51'-183'140'0,"-59"175"-31"15,3 4-16-15,2 4-5 16,-3 0-32-16,-1 0-49 16,4 4-1-16,3 15 4 15,0 0 12-15,0-2 9 16,0-9-1-16,0-5-1 15,0-3 14-15,0 0 6 16,0 0 13-16,0 0 17 16,16-5-16-16,5-14-24 15,-2 1-21-15,-3 0-6 0,-5-2 4 16,-11 3 1-16,0 0-12 16,0 6-1-16,0 0-4 15,0 8-1-15,0 3-2 16,0 0-16-16,0 8-34 15,0 29 0-15,0 10-46 16,0 0 18-16,24 3-59 16,11-5 17-16,2-7-29 15,0-10-35-15,-5-8-34 16,-5-12 108-16,-9-3 94 16,1-5 19-16,-10 0 80 15,-2 0 76-15,-4 0-17 0,2-2-20 16,-5-4-8-16,0-2-19 15,0 3-13-15,0-1-4 16,0 3-11-16,0 0-20 16,0 3-5-16,0 0-4 15,0 0-25-15,0 0-10 16,0 9-3-16,6 13 3 16,-6 3 2-16,3 0 6 15,4-1-7-15,-1-4 1 16,0-6 2-16,-2-8-2 15,2-4 0-15,-6-2 0 16,5 0 10-16,-2 0 12 16,16-2 32-16,-1-21-35 0,4-4-10 15,6 2-6 1,-6 0-4-16,-6 5 0 0,-2 9-1 16,-4 3 0-16,1 5-2 15,5 3 1-15,-6 0-7 16,12 0 4-16,-7 0-2 15,0 9 3-15,3 10 1 16,-2 0-1-16,0 1 2 16,5-9 2-16,1-1 1 15,2-6 1-15,8-2-1 16,2-2 2-16,2 0 0 16,-5 0-1-16,1-2 1 15,-11-12-1-15,-7 3 0 16,-1-1 2-16,-10-1-2 0,3-4 0 15,-6 3 4-15,0 3 3 16,0 5-1-16,0 4-1 16,7 2-6-16,-7 0-2 15,0 0-3-15,0 0-7 16,0 0 0-16,0 2 6 16,3 10 4-16,-3-4 1 15,0 3-1-15,6-3 0 16,1-2 3-16,-1-1-3 15,-4-2 1-15,11-3-1 16,-4 0 2-16,4 0 1 16,-5 0 4-16,8 0 0 15,-3-8-2-15,-4-9-1 0,-4 1-1 16,-5-4 13 0,0 1 8-16,0 0-4 0,-14-2-10 15,-20 5-1-15,2 2-3 16,2 3 0-16,1 8-2 15,8 3-2-15,-1 0-2 16,7 0-5-16,0 5 1 16,-6 24 0-16,2 2 4 15,6 5-1-15,8-6 1 16,5-5-1-16,0-6 1 16,0-5 1-16,18-8-1 15,12-6 0-15,-5 0 0 0,9 0 5 16,3 0-2-1,3-20 0-15,10-10 0 0,-14-6 1 16,-4-8 0-16,-11-10-1 16,-5-1 6-16,0-6 4 15,-16 3 5-15,0 2-2 16,0 6-4-16,0 8 3 16,-16 14-4-16,-6 12-3 15,12 7 1-15,-1 9-6 16,11 0-3-16,0 0-7 15,0 29-9-15,0 18 15 16,0 11 1-16,0 0 0 16,0 1 0-16,0-7 1 15,14-2 0-15,15-7-1 16,1-2 1-16,1-11-1 0,-3-5 0 16,0-6-3-16,2-13 2 15,-4-3-2-15,1-3 3 16,0 0 1-16,-8-9 3 15,-3-12-1-15,-3-4 0 16,-8-3-3-16,-2-3 2 16,-3 0-1-16,0 4 0 15,0 5 0-15,0 10 0 16,0 4-1-16,0 8-1 16,0 0-1-16,-8 0-2 15,1 8-10-15,-2 22 6 16,3 10 8-16,6 1 0 0,0-1 1 15,0-10-2-15,30-8 1 16,7-8 0-16,14-11 2 16,6-3 1-16,-1 0-1 15,15-9 2-15,-9-16 0 16,-9-2-2-16,-20-4 1 16,-18 1 0-16,-15-4-1 15,0 4 2-15,-15 2-4 16,-44 5 0-16,-11 8-2 15,-7 5-1-15,2 6-1 16,11 4 1-16,18 0-3 16,17 0-38-16,21 14-73 15,8 7-53-15,0 2-115 0,43-7-171 16</inkml:trace>
  <inkml:trace contextRef="#ctx0" brushRef="#br0" timeOffset="14905">10915 3200 80 0,'0'0'593'0,"0"0"-487"15,0 0 43-15,0 0-40 16,0 0 1-16,0 0-12 16,-31-58-31-16,31 56-31 15,0 2-13-15,0 0-3 0,0 0-15 16,0 0-5-16,0 8-3 15,16 17 3-15,15 5 2 16,5 4 0-16,-5 1 1 16,-4 0-3-16,-1-8 2 15,-4-2 0-15,-8-8-1 16,2-12 2-16,-3 1-1 16,-13-6 3-16,5 0 5 15,-2 0 15-15,13 0 11 16,13-22-10-16,1-7-10 15,7 0-10-15,-7-2-4 16,-1 6 2-16,-8 8-3 16,-5 3 1-16,-8 11-2 15,5 1-1-15,-4 2-1 16,7 0-4-16,2 0-3 0,6 19 8 16,-8 6-4-16,6 0 5 15,-1 0 1-15,-5-8-1 16,5-7 1-16,1-5 1 15,-1-5-1-15,5 0 3 16,10 0 0-16,1-17 3 16,6-17-3-16,-3 0-3 15,-6-2 1-15,-12 6 1 16,-6 5 0-16,-6 2 4 16,-5 7-6-16,4 2-1 0,-2 0-1 15,-1 5-17 1,-3-1-89-16,-3-7-179 0,0-8-853 15</inkml:trace>
  <inkml:trace contextRef="#ctx0" brushRef="#br0" timeOffset="32571">799 7041 455 0,'0'0'216'0,"0"0"-120"15,0 0-3-15,0 0 19 0,0 0-3 16,0 0-21-16,0 0-27 16,-102-19-28-16,102 19-12 15,0 0-9-15,32 0-6 16,27-6-2-16,8-8 2 15,19-3-3-15,-6-1 3 16,-9 0 4-16,-12 5-1 16,-16 1-1-16,-22 7-1 15,-15-1 0-15,-6 4-4 16,0 2-3-16,0 0-1 16,0 0-3-16,0 0 0 0,0 21 3 15,-11 10 1-15,-27 2 0 16,-14 3 4-16,0 0-2 15,-14-2-1-15,12-1 1 16,-2-10 1-16,16-6-3 16,18-9 2-16,15-4-2 15,7-4 3-15,0 0 0 16,0 0 1-16,13 0-2 16,40-2 0-16,6-15-1 15,-5 3-1-15,5 3 0 16,-6 3-1-16,-10 5 0 15,-6 3 0-15,-10 0 1 0,-8 0-5 16,2 16 3-16,-8 7-1 16,-13 2 3-16,0 0 0 15,0 3 0-15,0 0 0 16,-13-3 2-16,-33-3-1 16,-5-2-1-16,-15-4 1 15,-8 1 0-15,22-7-1 16,9-1 4-16,25-6-4 15,18-3-16-15,0 0-57 16,0 0-54-16,0 0-87 16,0 0-44-16,15 0 1 15</inkml:trace>
  <inkml:trace contextRef="#ctx0" brushRef="#br0" timeOffset="32961">793 7543 223 0,'0'0'264'0,"0"0"-174"16,0 0 63-16,0 0-21 16,0 0-38-16,0 0-25 15,-149 23-33-15,194-23-25 16,59 0 0-16,38-14 0 16,15-8-3-16,-18 5-7 15,-34 9-1-15,-37 8 0 16,-35 0 0-16,-23 0-5 15,-10 8-8-15,-16 19-48 0,-67 12-37 16,-34 8 73-16,-9 1-45 16,-1-4-16-16,17-2-15 15,19-9 22-15,24-8 58 16,23-9 21-16,30-4 2 16,6-6 34-16,8-6 33 15,0 0 27-15,53 0 13 16,27 0-6-16,19-23-29 15,24-8-32-15,13-2-17 16,6 0-25-16,-9 3 0 16,-21 2-9-16,-18 3-112 15,-35 2-91-15,-28-2-136 16</inkml:trace>
  <inkml:trace contextRef="#ctx0" brushRef="#br0" timeOffset="33261">1715 6760 641 0,'0'0'178'16,"0"0"-27"-16,0 0-20 15,0 0-27-15,0 0-38 16,0 0-45-16,-62-2-1 15,69 48 22-15,34 7-5 0,17 11-12 16,1 14-5-16,-8 8-1 16,-13 8-9-16,-17 4-2 15,-21-6-4-15,0-6 1 16,-16-11-2-16,-48-12-3 16,-10-10-1-16,-9-4-75 15,-13-9-118-15,7-13-229 16</inkml:trace>
  <inkml:trace contextRef="#ctx0" brushRef="#br0" timeOffset="18235">1061 5070 808 0,'0'0'94'16,"0"0"-1"-16,0 0 18 0,0 0-28 15,0 0-30 1,0 0-39-16,0 0-13 0,37-103 4 15,22 100-4 1,-6 3 3-16,-10 0-2 0,0 8 0 16,-9 24-2-16,-13 9 0 15,-8 14 3-15,-13 11 0 16,0 11-3-16,-58 8 5 16,-33 3-3-16,-13 1 0 15,-8-8 2-15,11-23-3 16,21-20 0-16,34-23 2 15,20-15 3-15,5 0 6 16,9-25 9-16,9-22 11 16,3-12 11-16,0-2-20 15,0 3-19-15,15 16 1 0,6 18 6 16,-17 10 0 0,8 14-2-16,3 0-9 0,17 0-4 15,14 2 3-15,12 23 1 16,7 9-4-16,-4 2 4 15,5 5 0-15,-4 1 0 16,-8 0 0-16,-1-1 0 16,3-7-10-16,0-9-43 15,-5-9-54-15,-4-7-60 16,-4-9-81-16,-13 0-23 16,-14 0-145-16</inkml:trace>
  <inkml:trace contextRef="#ctx0" brushRef="#br0" timeOffset="18618">513 5902 355 0,'0'0'238'16,"0"0"-144"-16,0 0 48 16,0 0-30-16,0 0-11 15,0 0-69-15,123-25-20 16,93-16 47-16,30-9-31 15,7-2-23-15,-31 7-2 16,-62 12-2-16,-67 15-1 16,-58 15-11-16,-35 3-63 0,-50 9-83 15,-70 36-5-15,-49 10-20 16,-23 9 62-16,3 0 27 16,10 0 9-16,16-6 42 15,18-5 42-15,31-15 23 16,47-9 43-16,29-16 12 15,38-7-2-15,0-6 41 16,52 0-17-16,100-19-16 16,61-26 25-16,49-9-56 15,10-4-27-15,-20 6-22 16,-42 8-4-16,-47 8-6 16,-46 7-134-16,-55 13-191 15</inkml:trace>
  <inkml:trace contextRef="#ctx0" brushRef="#br0" timeOffset="34018">1965 5089 508 0,'0'0'198'15,"0"0"-69"-15,0 0-7 16,0 0-22-16,0 0-4 16,0 0-28-16,0-139-29 15,6 128-12-15,-3 2 0 16,-3 4-7-16,0-1 0 0,0 1-4 16,0 2-2-16,0 3 0 15,0-2-6-15,0 2-3 16,0-4-4-16,0 4 0 15,0 0-1-15,0 0 0 16,0 0 0-16,0 0 2 16,0-2-2-16,0 2 7 15,0-3 9-15,0 3 6 16,0 0-3-16,0-3-5 16,0 3-3-16,0-3-4 15,0 1 6-15,0-4-1 16,0 3-5-16,0-2-5 15,0 2-2-15,0 3 0 0,7 0-1 16,-7 0-5-16,6 0-2 16,15 25-6-16,11 25 3 15,19 21 11-15,18 16 0 16,17 13 1 0,4 5 0-16,-13 7-1 0,-44 4-1 15,-33 9-103-15,-126 3-131 16,-103-3-257-16</inkml:trace>
  <inkml:trace contextRef="#ctx0" brushRef="#br0" timeOffset="19598">3396 5260 667 0,'0'0'168'0,"0"0"-5"15,0 0-36-15,0 0-14 16,0 0-20-16,0 0-22 15,0-77-17-15,0 77-23 16,0 0-17-16,0 0-13 16,10 14 1-16,5 22-1 15,0 11 4-15,4 6 3 16,-16 6 0-16,-3-1 1 16,7-5-3-16,-7-7-5 0,6-6 3 15,-3-7-4-15,2-14 1 16,3-10 2-16,-6-7-3 15,-2-2 3-15,0 0 2 16,0 0 4-16,0-36 24 16,0-11-17-16,0-17-7 15,-18-11-6-15,-4-11-1 16,-6-8 0-16,3-12-2 16,-2 1 0-16,11 11 0 15,11 18-1-15,5 24-2 16,0 16 2-16,15 16-3 15,34 15-10-15,13 5-7 16,9 0-10-16,-4 5-22 16,-14 23-29-16,-7 11-39 15,-24 11-55-15,-22 11-74 0,0 11 18 16,-40 7-27-16</inkml:trace>
  <inkml:trace contextRef="#ctx0" brushRef="#br0" timeOffset="19656">3396 5260 273 0</inkml:trace>
  <inkml:trace contextRef="#ctx0" brushRef="#br0" timeOffset="19958">3396 5260 273 0,'-51'181'196'0,"51"-181"-78"0,14 0-28 16,48 0 27-16,19 0 0 15,8-11-9-15,7-3-39 16,-7-5-13-16,-5 0-15 16,-4-1-7-16,-13 0-5 15,-14 1-5-15,-10 8-4 16,-21 3-2-16,-14 5-2 15,-8 3-2-15,0 0 5 0,0 0-4 16,0 0 6-16,0 0-7 16,0 0-9-16,0 0-5 15,0 22-3-15,0 12 3 16,0 10 4-16,0 0-3 16,-8 4 0-16,2-1 2 15,-1-3-3-15,7-11 0 16,0-5 2-16,0-9-2 15,0-10 0-15,0-3-6 16,0-4-33-16,0-2-42 16,0 0-25-16,0 0-71 15,0-33-112-15,13-6-183 16</inkml:trace>
  <inkml:trace contextRef="#ctx0" brushRef="#br0" timeOffset="20271">4168 5156 10 0,'0'0'342'0,"0"0"-222"16,0 0 30-16,0 0-36 15,0 0-19-15,0 0-26 16,-65-120-31-16,44 125-20 16,5 29-16-16,8 2-1 15,-5 5-1-15,13-7 3 16,0-9 1-16,0-9 1 0,0-8 2 15,13-4 7-15,1-4 22 16,7 0 39-16,5-8-7 16,1-21-26-16,-2-1-19 15,-4 0-16-15,-5 5-6 16,-16 5 3-16,0 12-4 16,0 8-57-16,0 0-76 15,0 8-57-15,0 26-27 16,0 12-195-16</inkml:trace>
  <inkml:trace contextRef="#ctx0" brushRef="#br0" timeOffset="20857">4236 5583 337 0,'0'0'272'0,"0"0"-88"0,0 0-51 15,0 0-7-15,0 0-15 16,0 0-17-16,142-147-31 15,-78 94-26-15,-8-8-13 16,9-6 3-16,-12-2-4 16,-16-3-1-16,-23 3-2 15,-14 7-6-15,0 9-2 16,0 15 2-16,-30 11-4 16,9 9-5-16,-1 10-2 15,6 8 0-15,6 0-3 0,-11 8-13 16,-1 37 4-16,-8 18 9 15,2 15 2-15,6 0-1 16,19-3 0-16,3-6-1 16,0-7 0-16,3-12 0 15,40-12 0-15,10-10-3 16,-7-11 3-16,13-9-1 16,12-8 0-16,12-8 1 15,16-31 4-15,13-11-3 16,-11-11-1-16,-18 0 1 15,-24-6-1-15,-10 1 3 16,-31-1-2-16,-11 0 2 16,-7 4-1-16,0 7 2 15,-43 14 1-15,-4 13 1 16,4 20-3-16,6 9 1 0,13 0-1 16,-3 19-3-16,1 31-6 15,-1 22 5-15,17 10 0 16,10 8 1-16,0-1 0 15,0-12 1-15,40-12-1 16,13-13-1-16,-3-16-1 16,-5-8 1-16,-7-11 0 15,-5-9-15-15,-8-5-50 16,-3-3-50-16,2 0-89 16,-2-11-306-16</inkml:trace>
  <inkml:trace contextRef="#ctx0" brushRef="#br0" timeOffset="22684">6383 4897 448 0,'0'0'255'15,"0"0"-123"-15,0 0 11 16,0 0-26-16,0 0-15 15,107-155-13-15,-91 136-22 16,-6 7-18-16,-10 12-2 16,0 0-14-16,0 0-18 15,6 0-11-15,0 16-3 0,-4 35 3 16,-2 21 8-16,8 14 4 16,-3 14-8-16,-5 11-4 15,0 6-1-15,0 2-1 16,0 3 0-16,0-5-1 15,0-14 0-15,0-20 0 16,0-25-1-16,0-22-4 16,10-22 0-16,20-14-6 15,13 0 10-15,16-33 2 16,3-22 2-16,9-14-4 16,-12-13-2-16,-22 2 1 15,-21-3-1-15,-16-1-1 0,0 4-4 16,-29 2 1-1,-32 6-1-15,-20 11 2 0,-9 11 0 16,2 14 0-16,-3 13-2 16,6 13 0-16,23 6 1 15,19 4 0-15,22 0-3 16,21 0-6-16,0 0-11 16,14 17 10-16,60 3 9 15,16 0 3-15,12-7 4 16,8-9 0-16,-20-4 2 15,-9 0-1-15,-26 0 1 16,-12 0 0-16,-16-1 3 16,-8-13 7-16,-6 0 8 15,-13 6 2-15,0 0-6 16,0 4-7-16,0 4-2 0,0 0-6 16,0 0-1-16,0 0-5 15,0 0-3-15,0 17 2 16,-13 14 6-16,-1 5 0 15,-9 0 0-15,20-6 1 16,3-3-1-16,0-6-2 16,0-5 2-16,21-7 0 15,20-4 0-15,3-5 3 16,2 0-2-16,-3-14 5 16,0-16-2-16,-12-6-2 0,-9-9 2 15,-22 4-2 1,0-1 0-16,0 6 3 0,-32 7-5 15,-17 13 0-15,-4 6 0 16,2 10-2-16,-8 0-2 16,12 0 2-16,10 21-1 15,10 9 0-15,24 10 2 16,3-1-2-16,0 0 2 16,0-6 0-16,37-8-2 15,-4-8 3-15,4-9-3 16,7-8 3-16,5 0 3 15,-3-3-1-15,13-19 0 16,-1 0 0-16,-2-1-2 16,0 2 0-16,-3 7 2 15,-23 5-2-15,1 9-2 0,-3 0 1 16,-4 0 1-16,13 11-6 16,-3 14 6-16,-4 6-2 15,2 5 2-15,-5 0 0 16,-1 0 0-16,1-7 0 15,5-3-5-15,-11-3-83 16,1-3-109-16,-1-9-185 16</inkml:trace>
  <inkml:trace contextRef="#ctx0" brushRef="#br0" timeOffset="23184">8222 5064 515 0,'0'0'238'16,"0"0"-105"-16,0 0 13 16,0 0-57-16,0 0-40 15,0 0 6-15,-43 67 13 16,43-15-22-16,0 4-7 16,6 2-9-16,2 3-11 15,5 0-1-15,-7 0-8 16,-6-8-3-16,3-6-4 15,4-14-1-15,-1-16 1 16,-6-9-2-16,0-8 0 16,0 0 5-16,0-18 13 0,10-30 8 15,-10-19-15 1,0-8-9-16,0-5 0 0,0-6 1 16,-7-3-3-1,-34 3 0-15,4 2 1 0,4 13-2 16,15 12 0-16,11 23 1 15,7 14-1-15,0 11-4 16,7 8-1-16,39 3 1 16,18 0 3-16,5 16-4 15,-8 15 4-15,-8 8 0 16,-17 6 1-16,-15 1-2 16,-13 4 1-16,-8-7-1 0,0-5 1 15,0-7-3-15,-48-4-5 16,0 1-28-16,-5 0-51 15,10-3-46-15,18-6-60 16,25-8-79-16,0-8-109 16</inkml:trace>
  <inkml:trace contextRef="#ctx0" brushRef="#br0" timeOffset="24034">8690 5158 198 0,'0'0'241'15,"0"0"-83"-15,0 0-18 16,0 0-25-16,165-147 14 15,-165 119-21-15,0 0-14 16,0 9-27-16,-10 2-16 16,-28 9-14-16,11 8-13 15,-10 0-10-15,7 3-13 0,-17 30-1 16,4 11 0-16,5 6 0 16,8-2-1-16,15-1 2 15,15-8-1-15,0-8 0 16,0-10-1-16,24-9 0 15,7-8-6-15,2-4 1 16,-7 0 6-16,-4 0 3 16,-1-16-1-16,-5-5 2 15,-2 1-2-15,-1-5-2 16,-4 3 1-16,4 2-1 16,-11 9 2-16,6 3 1 15,-8 8-3-15,5 0-3 0,4 0-3 16,7 8 1-1,11 12 5-15,-1-1 0 0,6-2-1 16,0-4 1-16,-1-9 4 16,18-4-1-16,4 0 0 15,9-15 0-15,-4-15 0 16,-12-9 0-16,-17-5-2 16,-21-5 13-16,-8-8 26 15,0-4-14-15,0-6 3 16,-40 1-5-16,-3-1-1 15,12 12-9-15,-4 21 2 16,27 15 0-16,2 13 5 16,6 6-17-16,-3 0-4 15,-4 15-14-15,1 29 5 16,6 17 9-16,0 11 1 0,0 6 1 16,16-3-1-16,36-6 0 15,3-14-1-15,-2-18-1 16,-13-12 0-16,-2-20-2 15,-5-5 2-15,7 0 1 16,4-33 4-16,-1-12-2 16,-6-10-1-16,-15-3 2 15,-20-4 1-15,-2 4-3 16,0 1 0-16,0 3 1 16,-10 7-2-16,-11 14 5 0,7 10-4 15,7 12 2 1,1 11-2-16,6 0-2 0,0 0-6 15,0 36-5-15,0 20 8 16,0 16 4-16,0 6 1 16,0 0 0-16,0-6-1 15,0-6 1-15,0-10 0 16,18-14-1-16,1-9-3 16,2-11-12-16,-8-11-46 15,-10-5-38-15,-3-6-30 16,0 0-25-16,0-28-61 15,0-13-191-15</inkml:trace>
  <inkml:trace contextRef="#ctx0" brushRef="#br0" timeOffset="24916">8829 4872 263 0,'0'0'132'0,"0"0"-5"0,0 0 18 15,0 0-36-15,0 0-11 16,0 0-37-16,-6-33-44 15,111 33 11-15,19 0 17 16,-11 5-17-16,-1 4-5 16,-8-7-2-16,-8-2 10 15,-6 0-2-15,-4-2-1 16,-19-17 3-16,-22 2 10 16,-15 3-2-16,-20 0 1 15,-5 3 3-15,-5-3-15 0,0 3-8 16,0 6-2-16,0 1-2 15,-5 2-8-15,-5 2-4 16,1 0-4-16,-12 0-2 16,5 15-1-16,-13 22 1 15,-1 8 2-15,9 2 1 16,5 3 0-16,16 0-1 16,0-8 0-16,0-6-1 15,10-11 1-15,20-11 0 16,4-9 0-16,-9-5 0 15,9 0 4-15,-4-8 2 16,7-22-3-16,1-10 0 16,-14 1-2-16,-3-2 0 15,-8 0 2-15,-4 4 1 16,1 7 0-16,-4 5-1 0,7 8-3 16,2 9 0-16,-6 8-1 15,12 0-5-15,8 0 1 16,-5 19 3-16,3 12 0 15,-11 2 2-15,-6 3 0 16,2-2 0-16,-2-7 0 16,-2-8 0-16,5-5 0 15,-4-8 0-15,4-6 1 16,-5 0 1-16,8 0 0 16,11-7 4-16,5-18-4 15,-1-4-1-15,5-4 0 16,-15 5 0-16,-5 4 0 0,0 1-1 15,2 3 1-15,-2 7-1 16,0 1-1-16,-10 9 0 16,9 3-2-16,0 0-3 15,0 9 3-15,7 18 2 16,-12 1-2-16,-4 3 3 16,-1-9 0-16,0-6 0 15,0-4 0-15,1-6 2 16,-6-6-1-16,10 0-1 15,4 0 3-15,8-9 3 16,12-18-4-16,1-7 0 16,2 1-2-16,-10 5 1 15,2 6-1-15,-11 5 0 16,4 9 0-16,-1 2-2 0,6 6 0 16,-2 0-2-16,12 3 2 15,0 22 0-15,6 5-1 16,-6 6 0-16,0 1-97 15,-15-4-137-15,-22-6-468 16</inkml:trace>
  <inkml:trace contextRef="#ctx0" brushRef="#br0" timeOffset="25629">11933 4713 669 0,'0'0'136'16,"0"0"-29"-16,0 0 9 16,0 0-30-16,-142-168 0 15,105 126-25-15,7 0-40 16,-5 3-9-16,17 1-5 16,5-1-3-16,13-6 0 15,0 6-2-15,0 2-2 16,13 5 0-16,24 12-1 0,9 12-3 15,-9 8 3-15,0 0-3 16,-12 25 0-16,-7 30-3 16,-18 15 6-16,0 11 0 15,-56 2 1-15,-27-3 0 16,-7-5 3-16,7-8-3 16,10-14 1-16,29-14 0 15,22-17-1-15,14-8 0 16,8-14 1-16,0 0 0 15,30 0 10-15,54-34 23 16,32-7 4-16,27-10-13 16,5 2-16-16,-7 2-6 15,-23 5 2-15,-22 15-4 0,-22 10-1 16,-15 8-1-16,-19 9-8 16,-13 0-77-16,-11 9-109 15,-10 16-187-15</inkml:trace>
  <inkml:trace contextRef="#ctx0" brushRef="#br0" timeOffset="26476">13164 4511 686 0,'0'0'102'0,"0"0"29"15,0 0-38-15,0 0 13 16,0 0-4-16,0 0-36 16,0-147-17-16,0 133-7 15,0 6-9-15,-6 0-4 16,0 2-5-16,-4 1-7 16,1 0-6-16,-3-3-3 15,3 4-1-15,-7-4 1 16,3-4 2-16,-2 1-2 15,0-3 2-15,5 1-3 16,-8 4 1-16,9-2-2 16,2 8 3-16,4 2 2 15,-3 1-5-15,6 0-1 0,0 0-5 16,0 10-6-16,0 37-2 16,0 17 8-16,6 17 0 15,10 1 1-15,-13 5 0 16,-3 6-1-16,0 11 0 15,0 4 2-15,-30 13-1 16,-18 0-1-16,-10-8 0 16,9-15 0-16,18-32-1 15,9-27-9-15,19-23-5 16,3-16 6-16,0 0 9 16,25-27 4-16,28-17-1 15,5-12-2-15,1-2-1 0,0-9 0 16,-14-5-2-16,-13-5-2 15,-14-7-3-15,-15 6-4 16,-3 6-5-16,0 14 4 16,-45 17 3-16,-21 7 4 15,4 14-4-15,11 12-1 16,16 3 1-16,25 5-1 16,10 0 5-16,0 0-18 15,7 0-10-15,55 0 20 16,27-3 13-16,22-17 1 15,0-8 2-15,-16-5 3 0,-20 2-4 16,-38 6 5 0,-21 3 8-16,-11 8 18 15,-5 6-3-15,0 5-10 0,0 3-11 16,0 0-4-16,0 0-5 16,0 31-5-16,0 10 1 15,0 7 4-15,0 2 4 16,0-4-4-16,0 0-1 15,16-12 1-15,6-2 0 16,2-12 0-16,-5-7-4 16,-4-7-46-16,-12-6-27 15,10 0-49-15,-7-23-54 16,-6-13-125-16,0-10-49 16</inkml:trace>
  <inkml:trace contextRef="#ctx0" brushRef="#br0" timeOffset="26782">13299 4445 70 0,'0'0'191'0,"0"0"-82"16,0 0-3-16,0 0-15 16,0 0-24-16,0 0-17 15,-83-103-19-15,78 103-5 16,0 0-13-16,0 0-13 16,5 17 1-16,0 8 1 15,0-6 2-15,21-2 0 16,38-3 27-16,2-12 42 15,5-2 7-15,-20 0-15 16,-19-2-5-16,-17-18-8 16,-4 1-22-16,-6-6-16 15,0 2-8-15,0 4 3 0,-13 5-9 16,-11 6-1-16,-3 5-8 16,5 3-1-16,6 0-23 15,11 31-68-15,5 10-60 16,0 4-31-16,11 2-141 15</inkml:trace>
  <inkml:trace contextRef="#ctx0" brushRef="#br0" timeOffset="27676">13772 4642 479 0,'0'0'138'0,"0"0"10"15,0 0-41 1,0 0-4-16,0 0-5 0,0 0-36 15,0 0-22-15,-37-109-7 16,37 109-21-16,0 0-12 16,0 24-5-16,40 8 5 15,10 5 1-15,-15-2 0 16,6 2 1-16,3-4 0 16,-1 0-1-16,-6-5 1 15,-13-6-1-15,-11-8 0 16,-13-8 0-16,0-6 0 15,0 0 1-15,0 0 0 16,0 0 8-16,-7-15-5 16,-14-4-2-16,12 0-1 0,9-5 0 15,0-2-1-15,0-3-2 16,14-3 2-16,24-2-1 16,-7-1 0-16,-1 0 1 15,-7 6-1-15,-9-3 5 16,-7 5-3-16,-7 2 3 15,0 3 4-15,0 8 6 16,0 8 8-16,0 4-3 16,0 2-12-16,0 0-8 15,0 0-3-15,0 13-8 16,0 24 8-16,0 7 3 16,28 0 2-16,9 0-1 15,-7-7 1-15,1-7-2 0,-3-2 0 16,-6-3 0-16,-13-3 0 15,-3 1 1-15,-6-10-1 16,0-1 0-16,0-4-1 16,0-5 0-16,-6-3 1 15,-25 0 3-15,1 0 0 16,-8 0-2-16,11 0-1 16,6 0 2-16,5 0-2 15,9 0 0-15,7 0-1 16,0 0 1-16,0 0-1 15,0 0 0-15,0-3 1 16,0-4-5-16,23 0 5 16,7-11 0-16,7 1 1 0,0-12 0 15,-3-4-1-15,-9-9 3 16,-4-5-1-16,-12-9 2 16,-9 1 12-16,0 3 2 15,0 4 10-15,-14 12 2 16,-12 8-5-16,-1 12-6 15,5 8-5-15,6 4-3 16,14 4-4-16,-4 0-7 16,6 14-4-16,0 25-4 15,0 19 8-15,0 9 0 16,0 1 1-16,0-9-1 16,6-6 0-16,12-5 0 0,9-13 0 15,5-6-1 1,-5-10-36-16,10-13-35 0,3-6-30 15,10 0-63-15,-14-12-97 16,-13-15-90-16</inkml:trace>
  <inkml:trace contextRef="#ctx0" brushRef="#br0" timeOffset="27838">14314 4583 237 0,'0'0'142'0,"0"0"-62"16,0 0 6-16,0 0-25 15,0 0-17-15,0 0-6 0,127-5-19 16,-44 5-11 0,-2 0-8-16,-7 0-7 0,-10 0-88 15,-11-4-162-15</inkml:trace>
  <inkml:trace contextRef="#ctx0" brushRef="#br0" timeOffset="28502">15274 4339 648 0,'0'0'171'0,"0"0"-58"0,0 0 33 16,0 0-48-16,0 0 17 15,-68-144-39-15,62 141-28 16,6 3-17-16,-3 0-15 16,3 3-16-16,-6 36-4 15,-4 13 3-15,5 15 1 16,5-3 1-16,0-3 0 15,0-11 0-15,0-6 0 16,0-8 0-16,8-11 0 0,8-11-1 16,5-5 1-1,1-9 0-15,-1 0 1 16,11 0 2-16,2-12 2 0,6-15-1 16,-4-7-3-16,-2 8-1 15,-18 2 2-15,-13 11-1 16,-3 4-1-16,0 6-1 15,0 3 0-15,6 0-3 16,1 0-4-16,9 3-5 16,5 18 10-16,3-3 1 15,4 2 2-15,3-7 0 16,-1-5-1-16,14-8 1 16,-1 0 0-16,3 0 1 15,7-13 3-15,-10-15-2 16,-6-8-1-16,-15-3 0 0,-17-5 2 15,-5 0 1-15,0-8-4 16,-34 3 1-16,-23-1-2 16,4 11 0-16,7 12-2 15,2 11 0-15,14 12-4 16,8 4-41-16,7 22-65 16,9 34-72-16,6 10-94 15,0 10-234-15</inkml:trace>
  <inkml:trace contextRef="#ctx0" brushRef="#br0" timeOffset="28803">16126 4581 64 0,'0'0'508'15,"0"0"-364"-15,0 0 13 16,0 0-44-16,0 0-16 15,0 0-4-15,-16-97-31 16,10 97-38-16,-1 0-18 16,-1 5-6-16,-8 23 4 15,0 2 5-15,2 10-2 16,1-5-3-16,13 1-2 16,0 1 0-16,0-13 1 15,0-7-3-15,0-5-13 0,6-12-92 16,1 0-57-16,1 0-28 15,8-29-3-15,0-4-110 16</inkml:trace>
  <inkml:trace contextRef="#ctx0" brushRef="#br0" timeOffset="29192">15971 4331 324 0,'0'0'143'0,"0"0"-27"15,0 0-33-15,0 0-15 16,0 0-8-16,0 0-18 0,-24-50-17 16,17 44-4-1,7 0 10-15,-6 3 14 16,6 1-5-16,-3 2-8 0,3 0-7 16,0 0-4-16,-13 0-7 15,5 0-6-15,-8 0-8 16,0 14 0-16,5 1 0 15,11-5 0-15,0-3 3 16,0-7 2-16,0 0 4 16,11 0 1-16,8 0 7 15,2 0 11-15,-8-7 19 16,-4-15 9-16,-2 0-11 16,-7-6-20-16,0 3-12 0,0 2-2 15,0 4-7 1,-7 11-4-16,-2 2 0 0,4 6-1 15,5 0-6-15,0 0-70 16,0 33-84-16,8 18-68 16,29 5-127-16</inkml:trace>
  <inkml:trace contextRef="#ctx0" brushRef="#br0" timeOffset="30370">16280 4497 562 0,'0'0'134'0,"0"0"34"0,0 0-41 15,0 0-37-15,0 0-2 16,0 0-31-16,0-83-35 16,0 83-17-16,0 0-5 15,0 12-1-15,0 13 1 16,0 2 1-16,0 3 2 15,0 3-3-15,0-4 1 16,3-4 2-16,9-12-2 16,3-4 1-16,1-7 3 15,0-2-1-15,11 0 3 16,10-5 3-16,-7-20-1 16,15-2-7-16,-15-3-1 15,-6 1 1-15,-1 6 6 0,-1 4-8 16,-8 5 2-16,2 6-2 15,-4 5 0-15,10 3-3 16,-6 0-4-16,5 6-1 16,-5 19 7-16,5 5-1 15,-6 1-1-15,0-6 3 16,7-6 1-16,4-4 0 16,7-7 0-16,-2-2 2 15,6-6 0-15,-7 0-2 16,7-4 6-16,-8-19-6 15,-7-4 4-15,-8-6-1 16,-14 3-2-16,0-3 9 0,0 2 12 16,0 0 4-1,-33 6-15-15,-4 3-3 16,5 11-7-16,2 8 0 0,9 3-2 16,-1 0-3-16,-3 25-4 15,3 11 7-15,1 6 0 16,5-1 0-16,10-5 0 15,6-11-1-15,0-5 0 16,6-15-1-16,25-1-1 16,12-4 3-16,-3 0 4 15,-2-25-2-15,-1-9 4 16,-16-8-5-16,1-8 3 16,-9-8 7-16,-11-9 7 0,-2-8 5 15,0 3 8 1,0 3-15-16,0 13 4 0,0 14-11 15,0 12 1-15,-2 14-2 16,-6 10-4-16,3 3-3 16,5 3-1-16,0 3-7 15,0 35-4-15,0 24 11 16,0 24 0-16,0 8 0 16,0 0 0-16,15-8 0 15,18-13 0-15,-7-21 0 16,1-12-1-16,5-19-3 15,-8-9 3-15,3-12 1 16,2 0 1-16,1 0-1 16,1-21 7-16,-3-11-7 0,-7 2 4 15,-5-4-2 1,-6 1-2-16,-2 5 0 0,5 8 0 16,-13 7-1-16,6 8 0 15,-6 5 0-15,3 0-1 16,10 0-6-16,-10 25-1 15,10 10 4-15,1 7 2 16,2-3 3-16,12-3 1 16,2-11-1-16,7-8-6 15,1-7 0-15,5-6 6 16,-3-4 0-16,-3 0 2 16,-3-14-1-16,-9-10 0 15,-10-8 3-15,-9-7-2 0,-6-2-1 16,0-4 4-1,-6 4 2-15,-34 0-2 0,-18 7-2 16,-1 11-3-16,0 12 0 16,6 9-1-16,7 2-3 15,9 2-5-15,3 29-10 16,12 11-80-16,14 2-50 16,8-2-87-16,0-6-131 15</inkml:trace>
  <inkml:trace contextRef="#ctx0" brushRef="#br0" timeOffset="30917">17983 4459 478 0,'0'0'108'0,"0"0"30"16,0 0-40-16,0 0 8 16,0 0-7-16,12-141-27 15,-12 129-15-15,0 6-5 16,0 6-5-16,0 0-20 15,0 0-25-15,0 0-2 16,0 19-5-16,0 15 5 16,0 0 1-16,0 1 2 15,0-1-2-15,0-6 0 16,16-9 0-16,11 0-1 16,-1-9 5-16,-5-5-4 15,0-5 3-15,-5 0 2 16,6 0 6-16,-8-5 1 0,7-19 13 15,2 0-15-15,-8 1 1 16,-11-2 3-16,2 3-5 16,-1 5-3-16,1 7-4 15,-6 7 0-15,0 3-3 16,0 0 0-16,4 0-3 16,8 0-8-16,4 19 7 15,5 4 4-15,1 4 0 16,-4-2 1-16,11-3-1 15,1-5 0-15,1-9 2 16,2-5-1-16,-1-3 2 16,-2 0 3-16,7-23-2 15,-3-12-4-15,-2-4 8 0,-2-5 4 16,-9-4 20-16,-5 2-4 16,-7 1-7-16,-9 3-4 15,0 6-6-15,0 11-11 16,-46 8 0-16,-37 17-49 15,-29 0-139-15,-27 5-332 16</inkml:trace>
  <inkml:trace contextRef="#ctx0" brushRef="#br0" timeOffset="36596">4541 6827 359 0,'0'0'172'16,"0"0"3"-16,0 0-39 15,0 0-9-15,0-142-13 0,0 120-28 16,-16 2-9-16,1 4-29 16,-7 2-10-16,8 3-11 15,1 8-6-15,10 3-16 16,-13 0-5-16,-5 17-11 16,-16 33 11-16,-6 17 0 15,0 8 1-15,11 5-1 16,24 3 0-16,8-3 0 15,0-8 0-15,18-10 1 16,31-18 2-16,4-19-1 0,6-13 1 16,-8-12 3-1,11 0 0-15,12-22 1 0,14-18-3 16,-15-6 2-16,1-2-3 16,-15 4 0-16,-19 2-1 15,-6 14-2-15,-15 9 4 16,-8 11-4-16,-11 6 0 15,0 2-2-15,0 0 1 16,7 0-11-16,2 0-2 16,1 18 9-16,4 4 3 15,5-7 4-15,-9-5-3 16,-2-4 2-16,-8-6-1 16,8 0 3-16,-8 0 1 15,0 0 6-15,5-6 1 16,1-19-9-16,-3 0 1 15,-3-2-2-15,0 4-1 16,0 10 1-16,0 5 0 0,-9 4-1 16,-19 4-2-16,-8 0-3 15,-1 0-2-15,-1 25 1 16,7 12 1-16,9 7 4 16,20 4 1-16,2 4 0 15,0-7-1-15,37-7 0 16,16-10 1-16,-2-11-3 15,-11-12 0-15,3-5 2 16,-11 0 1-16,2-19 1 16,-12-17 5-16,-4-12-5 0,-6-7 0 15,-5-3 2 1,-4-5-2-16,-3 7 3 0,0 11-3 16,-22 9 5-16,-15 14 5 15,-3 11-8-15,-3 8-3 16,-4 3-5-16,-12 3-8 15,0 32 8-15,14 10 3 16,26 5 1-16,19 0 0 16,0-1-2-16,72-9 2 15,26-7 0-15,25-14 0 16,-2-14-2-16,-4-5 2 16,-18 0 1-16,-11-16 0 15,-22-9 1-15,-20-3 4 16,-19 4-2-16,-11 1 4 15,-10 4 6-15,-6 2 4 0,0 3 7 16,0 9-5-16,0 2-6 16,0 3-8-16,0 0-5 15,0 0-2-15,0 0-8 16,0 8-6-16,0 20 16 16,0 3-2-16,4 4 3 15,-4-1-1-15,6-1 2 16,-1-8-1-16,5-5-2 15,5-8 2-15,-2-4 1 16,8-8-2-16,3 0 1 16,8 0 4-16,11-15 1 15,0-18-2-15,-3-6-2 0,-3-6-1 16,-8 1 2-16,-15 8-1 16,2 14 0-16,-9 9 2 15,-7 9-1-15,6 4-3 16,-4 0-6-16,14 8-8 15,3 23 9-15,-1 5 5 16,1 4-1-16,-10-5 1 16,6-4 2-16,1-12-2 15,-4-5 1-15,-2-8 0 16,1-6-1-16,5 0 1 16,5 0 5-16,11-29-1 15,5-9-3-15,-7-4 0 16,-1 1-1-16,-15-1 1 15,2 6-2-15,-6 6 2 16,-5 10-2-16,-5 9 0 0,0 8 0 16,6 3-1-16,-3 0-8 15,4 20-7-15,7 13 15 16,-1 6 1-16,9-6 1 16,2-8-1-16,5-9 0 15,1-6 0-15,7-8 2 16,0-2-1-16,6 0 3 15,-6 0 0-15,1-14 0 16,-7-5-3-16,-9-1 1 16,-8 2-1-16,-7 0 2 15,-7 5-1-15,0 1 3 16,0 3-2-16,0 5 1 0,0-2 1 16,0 0 0-16,0 1 3 15,0 2-3-15,0 0 1 16,0 0 4-16,0 3-2 15,0 0-4-15,0 0-1 16,0 0-1-16,0 0-2 16,0 0 1-16,0-3 0 15,0 3 1-15,0-2 0 16,0-1-1-16,0 3 3 16,0 0 4-16,0 0 0 15,0 0-1-15,0-3 2 16,0 0-3-16,0 1-5 15,0-1 1-15,0 3-2 0,0 0 1 16,0 0-1-16,0 0-4 16,0 0-1-16,0 0-4 15,0 5-1-15,0 23 3 16,0 11 7-16,0 5 1 16,0 6 0-16,0 3 0 15,0 0-1-15,0-4 1 16,0 5 0-16,0-7-1 15,0-8 0-15,0-4 1 16,0-12-1-16,0-12 1 16,0-3-1-16,0-5 3 15,0-3 1-15,0 0 4 0,0-5 4 16,-21-26-9-16,5-11-1 16,-3-10 0-16,11-8 1 15,0-5-3-15,6-5 1 16,-11 1 0-16,7 2 0 15,3 6-1-15,3 6 0 16,0 8-2-16,0 8 2 16,0 14-3-16,22 10-1 15,-4 7 0-15,4 8 0 16,5 0-5-16,20 0-2 16,5 20 2-16,13 8 4 15,-13-2-3-15,-8 6-2 16,-14-4 2-16,-14-1 4 15,-7-2-1-15,-9-2-2 16,0-1-2-16,0 0-10 0,-9 0-21 16,-34 3-27-16,3 1-28 15,3-5-69-15,21-3-123 16,16-3-203-16</inkml:trace>
  <inkml:trace contextRef="#ctx0" brushRef="#br0" timeOffset="37490">7531 7016 368 0,'0'0'241'15,"0"0"-109"-15,0 0-12 16,0 0-2-16,0 0-6 0,0 0-31 16,46-156-19-16,-71 140-14 15,-9 4-13-15,-3 4-6 16,7 6-9-16,-2 2-14 15,2 0-6-15,-13 5-3 16,6 28 1-16,8 6 1 16,15 6 0-16,14-4 0 15,0-2 0-15,11-9 2 16,30-8-1-16,1-10 1 16,-4-12-1-16,-1 0 5 15,0 0 2-15,0-20 0 16,-12-7-2-16,-4-7-2 15,-5 4 3-15,-10-1 7 0,-6-2 9 16,0 8-2 0,0 6-4-16,0 7-4 0,0 10-1 15,0 2-5-15,0 0-6 16,0 0-7-16,0 19-4 16,0 26 7-16,-6 10 4 15,3 3 1-15,3-2 0 16,0-9 0-16,0-7-1 15,3-13 1-15,24-12 0 16,5-8 0-16,2-7 2 16,-4 0 3-16,10-16 0 15,3-17-1-15,1-7-4 0,2-4 3 16,-9 2-3 0,-10 0 4-16,-2 6-3 0,3 5-1 15,-6 12 1-15,2 9-2 16,-2 4-1-16,6 6-4 15,2 0-4-15,2 22 4 16,1 14 0-16,-15 6 5 16,4 2-1-16,-6-5 0 15,5-6 1-15,11-6 2 16,5-12-2-16,6-7 4 16,5-8-4-16,5 0 4 15,6-11 1-15,-6-17-1 16,-7-5-2-16,-9-5-2 0,-10-1 1 15,-11-3 2-15,-13-2-2 16,-3-4-1-16,0 4 2 16,-9-1-1-16,-28 6-1 15,0 14 0-15,15 6-1 16,6 13 1-16,8 6-2 16,-5 0-4-16,-11 34-11 15,-5 21 12-15,-1 20 5 16,14-3 0-16,16-5 0 15,0-8 0-15,16-13 1 16,46-10 0-16,12-11 2 16,15-17-2-16,12-8 4 15,5 0-4-15,-17 0-1 16,-30-16-50-16,-38-1-85 0,-21-5-153 16,-43-5-612-16</inkml:trace>
  <inkml:trace contextRef="#ctx0" brushRef="#br0" timeOffset="40587">10424 6124 635 0,'0'0'128'16,"0"0"14"-16,0 0-67 16,0 0 11-16,0 0-3 15,0 0-46-15,-12-50-37 16,3 95-5-16,-13 16 5 0,1 13 21 16,11 13-11-16,4 2 2 15,6 3-6-15,0-4 0 16,0-14-6-16,30-14 5 15,-1-13-3-15,-8-19-2 16,-5-15-26-16,-13-5-38 16,-3-8-23-16,0 0 53 15,0-5 23-15,-10-28-21 16,-33-3 24-16,-3-6 8 16,-7 6 0-16,2 8-3 15,-2 6-1-15,-3 11-6 16,10 6 7-16,0 1-2 15,9 4 2-15,9 0 2 0,6 0-1 16,22 0-5-16,0 0 2 16,0 14 5-16,0 1 0 15,50 1 2-15,12-5 0 16,5-5 4-16,13-6-4 16,7 0 5-16,-11-4 2 15,6-23 11-15,-15-9 15 16,-14-3-1-16,-10-8-2 15,-16-3-1-15,-8-3 6 16,-19 6-10-16,0 8-2 16,0 12 4-16,0 7 0 15,-16 10-9-15,2 4-15 16,-2 6-5-16,6 0-8 16,-9 6-8-16,1 32 14 0,6 20 2 15,2 9 0-15,10 8 1 16,0-6-1-16,0-5 0 15,0-17 1-15,0-8 0 16,16-17-1-16,6-7 0 16,2-11 0-16,10-4-1 15,1 0 1-15,2-16 1 16,11-19 3-16,5-8-1 16,0-4-2-16,-10 0 1 15,-6 8-2-15,-22 11 2 16,-5 9-2-16,-4 13 1 15,-6 6-1-15,0 0-7 16,10 3-8-16,1 22-8 0,10 11 22 16,1-2-1-16,4-4-9 15,1-8 10-15,-6-5 1 16,-2-12-5-16,2-2-3 16,-8-3 4-16,3 0 4 15,-2-8 6-15,12-23-3 16,1-11 1-16,-5-4-4 15,-1-2 0-15,-18 4 3 16,-3 0 2-16,0 10-4 16,0 7 2-16,-3 10 1 0,-13 11 7 15,11 6-1 1,-8 0-10-16,4 17-19 0,4 25 4 16,2 19 15-16,3 2 0 15,0 1 0-15,0-3 3 16,30-16-3-16,13-9 2 15,13-11-2-15,2-12-8 16,7-7-19-16,-7-6-17 16,-2 0-33-16,-13 0-45 15,-6-14-75-15,-15-8-219 16</inkml:trace>
  <inkml:trace contextRef="#ctx0" brushRef="#br0" timeOffset="42171">12637 6366 702 0,'0'0'122'16,"0"0"11"-16,0 0-33 16,0 0 1-16,0 0-20 15,0 0-43-15,0 0-10 0,-44-139-13 16,44 139-15-16,0 6-5 16,-6 42-10-16,3 32 15 15,3 25 4-15,0 26-3 16,0 7-1-16,0 7 2 15,0 7 1-15,0-7-2 16,3-1 0-16,18-14 0 16,8-32 0-16,-8-35-1 15,4-29-9-15,2-26-8 16,4-8 12-16,7-8 5 16,-1-37 9-16,14-18-6 15,-6-12 0-15,-5-14-2 16,-5-11-1-16,-6-6 0 15,-2-5-18-15,-24 3-4 0,-3 14 1 16,0 9 16-16,-51 23 0 16,-24 13 2-16,-8 14-7 15,-4 16 2-15,11 7-3 16,10 10 7-16,23 2-1 16,19 0 2-16,8 0 1 15,11 0-3-15,-3 0 0 16,8 0-4-16,0 0 4 15,0 0 2-15,0 0-6 16,0 0-11-16,8 0 6 16,29 0 14-16,6-6 1 0,8-7 3 15,2-4-2 1,0 0 4-16,-1-2-1 0,-8 6 8 16,-14 4-2-16,-9 3 2 15,1 6-6-15,-6 0-7 16,15 0-1-16,2 0-4 15,20 15 4-15,9 17 1 16,12 7 0-16,6 2 3 16,-3 0-1-16,-2-6-1 15,-11-5 0-15,-18-1-1 16,-12-12 0-16,-9-2-1 16,-20-6-1-16,3-6 2 15,-8-1-1-15,0-2 1 16,0 0 4-16,-29 0-3 15,-17 0 9-15,-7 0-3 0,10-11-3 16,13-8-2-16,7-9 6 16,12-5-3-16,11-9-5 15,0-2-4-15,34 2-1 16,18 3 2-16,1 4 1 16,-8 11 1-16,6 3 1 15,-21 1 0-15,-6 6 1 16,-11 7-1-16,-7-2 2 15,-6 5 1-15,0 2-1 16,0 2-1-16,0 0 0 16,0 0-1-16,0 0-2 15,-6 0-8-15,-10 2 0 0,-5 27 9 16,-7 7 0-16,10 6-3 16,-1-1 4-16,19 1 0 15,0-7 4-15,6-7-4 16,41-3 0-16,18-11 0 15,2-3 0-15,13-8 1 16,4-3 2-16,2 0 1 16,-8-12-2-16,-8-15 3 15,-17-4-4-15,-13-5 4 16,-13 1-3-16,-11-2 2 16,-16 1 3-16,0 3 3 15,0 8 1-15,0 5 2 16,-25 12-8-16,-12 6-5 15,0 2-2-15,0 0-1 16,1 13-1-16,-1 20 1 0,8 9 0 16,13-3 2-16,16-3 1 15,0-5-6-15,23-9-17 16,23-8 0-16,7-8 12 16,-2-6 8-16,0 0 3 15,-8 0 0-15,-19 0 1 16,-8 0 0-16,-11 0 0 15,-5 0 0-15,7 0-1 16,2 13-4-16,4 21 4 16,1 13 9-16,-9 3-1 0,-5 8-2 15,0 4 1 1,0 7-2-16,0 2 2 0,-26 5-1 16,-4 1 0-16,-13-2-2 15,14-8-3-15,8-19 0 16,12-21-1-16,9-17 1 15,0-10-1-15,0 0 25 16,0-17 60-16,14-35-37 16,31-14-41-16,6-13 3 15,2 3 6-15,0 1-4 16,-10 8-8-16,-13 8-1 16,-1 7-3-16,-15 13-2 15,9 5-5-15,-2 13-37 16,-6 6-54-16,11 13-43 15,1 2-81-15,4 0-70 0,-1 0-252 16</inkml:trace>
  <inkml:trace contextRef="#ctx0" brushRef="#br0" timeOffset="43415">15622 6388 159 0,'0'0'497'16,"0"0"-393"-16,0 0 24 15,0 0-37-15,0 0-6 0,0 0-5 16,-77-94-47-16,77 94-33 16,-14 22-10-16,-5 25 10 15,0 14 4-15,-9 4-1 16,6-5-2-16,1-2 0 15,12-16 1-15,9-11 0 16,0-12-2-16,0-14 0 16,0-5 3-16,0 0 7 15,-7-3 25-15,7-30 40 16,0-17-64-16,0-10 3 16,0-9-9-16,0-4 0 15,16-2-2-15,2-3-2 16,-2 3 0-16,-7 11 3 15,1 12-4-15,-5 24 0 16,3 17-1-16,0 11-2 0,19 0-8 16,-1 39-6-16,7 25 12 15,-11 19-3-15,-4 11 8 16,4 6 1-16,6-8 0 16,2-17-1-16,-1-17 0 15,-5-22 0-15,-2-19-4 16,-7-12-22-16,-15-5-7 15,0 0 20-15,0-20 9 16,0-15-32-16,-10-4 18 16,-25-3-20-16,-15 1 22 0,-6 4-7 15,-3 2 1 1,-5 8 6-16,5 3 14 0,3 8 2 16,8 7-5-16,23 4 3 15,12 5 0-15,13 0 0 16,0 0-3-16,49 0 0 15,20 0 5-15,8 0 3 16,-7 0 0-16,-17 0 0 16,-7-3-2-16,-12 1 4 15,-10-1 9-15,-8-5 9 16,0 2 12-16,-5-2 4 16,-1 5-4-16,-4 3-6 15,-6 0-15-15,0 0-8 16,10 0-6-16,17 3-9 15,11 24 5-15,7 15 2 0,8 8 2 16,-10 9 0-16,-6-1-1 16,-5-3 1-16,-11-6-1 15,1-9 1-15,-6-7 2 16,-5-7 0-16,5-13-1 16,-13-4-1-16,2-7 1 15,-5-2 2-15,0 0-1 16,0 0 6-16,-43 0-5 15,3-16 0-15,3-4-3 16,16-8 4-16,9-6-2 16,12-4-2-16,0-1-1 15,0 3-1-15,0 8 0 0,22 6 2 16,5 8-1-16,4 4-3 16,-1 6 4-16,8 0-4 15,-1 4 3-15,-3 0 0 16,-12 0-1-16,2 8-1 15,-3 13-2-15,4 4 1 16,-4 6-3-16,-5 0 7 16,3-1 0-16,-4-2 0 15,-6-9-2-15,4-5 2 16,-10-6 0-16,2-1 0 16,-5-7 2-16,8 1-2 15,-8-1 0-15,0 0 5 16,0 0-2-16,2 0 12 15,4-10 25-15,1-21 0 16,8-8-33-16,6-8-2 0,2 0-4 16,1-2 2-16,6 5-3 15,-1 6 2-15,-2 7-2 16,-3 9-3-16,5 9 2 16,1 7-2-16,2 6-2 15,2 0-34-15,-4 9-29 16,-8 23-40-16,-7 11-54 15,-5 7-22-15,2-6-94 16</inkml:trace>
  <inkml:trace contextRef="#ctx0" brushRef="#br0" timeOffset="44690">17015 6616 161 0,'0'0'243'16,"0"0"-96"-16,0 0 1 15,0 0-37-15,0 0-20 16,14-144-18-16,-14 119-14 15,0-1-14-15,-14 7 2 16,-15 5-10-16,2 3-3 16,-5 9-16-16,2 2-17 15,2 0-1-15,3 7-7 16,4 27 1-16,5 12 6 16,5 6 0-16,6-3 0 15,5-10 1-15,0-9-2 16,0-10-2-16,5-9-6 15,16-8 3-15,6-3 6 0,5 0 3 16,-2-3 2 0,7-22-1-16,0 0 2 0,0-8-4 15,-9 2 5-15,-13 1 7 16,-9 5 8-16,-6 8-2 16,0 9-4-16,0 5-8 15,0 3-8-15,0 0-6 16,0 6-10-16,0 21 8 15,0 5 8-15,16 5 1 16,0-6 0-16,5-3 0 16,3-3-1-16,5-9 0 15,-8-8-1-15,4 0-4 16,2-8 3-16,-11 0 2 0,11 0 4 16,-9-21 0-16,4-4 1 15,1 0-2-15,-2-5 0 16,1-1 0-16,-6 3 6 15,-11 6-2-15,-5 9 1 16,0 6-6-16,0 5-1 16,0 2-1-16,0 0-10 15,0 25-11-15,3 11 21 16,19 0 0-16,-1-8 0 16,8-6 0-16,1-11-3 15,1-8 3-15,6-3 2 16,6 0 2-16,3-19 2 0,4-10-3 15,-10-4-2 1,-4 0 3-16,-13-3 2 0,-9 2 7 16,-14 1 7-16,0 5 13 15,0 9-9-15,0 5-1 16,0 9-8-16,0 5-7 16,0 0-8-16,-3 24-15 15,-18 30 3-15,-6 20 12 16,5 13 1-16,-3 1 1 15,10 2-2-15,8-2 0 16,7 4 1-16,0 4-1 16,0-1 0-16,0-3 0 0,0-9 0 15,0-10-1 1,0-12 1-16,-21-15 0 0,-9-15-3 16,-23-11 3-16,-12-15 1 15,-3-5 8-15,-13-2-3 16,4-35 3-16,-3-7-7 15,0-12 2-15,7-2-4 16,14 2-11-16,22 1-2 16,21 6 2-16,16-5 3 15,0 4 1-15,53-3-10 16,33-8 5-16,26 0-2 16,8-11 6-16,19-2 4 15,-5-7 4-15,-6-3 0 16,-24 4 1-16,-24 5-2 15,-27 11 2-15,-23 14 1 0,-17 15 1 16,-7 4 12 0,-6 10-2-16,0 5-4 0,0 8 2 15,0 5-2-15,0 3-9 16,0 0-2-16,0 0-8 16,-19 3-1-16,5 21 6 15,4 16 5-15,10 4 1 16,0 0-1-16,0 4-3 15,16-4 1-15,42 4 2 16,17-4-3-16,8-3 2 16,3-7 0-16,-12-1 1 15,-18-3-1-15,-13 1 1 0,-16-6-1 16,-17-2-3-16,-10-7 2 16,0-2-4-16,-16-5 6 15,-58-1 2-15,-22-3 3 16,-9-2-3-16,4-3-2 15,11 0 0-15,17 0-40 16,20 0-43-16,28-23-67 16,25-17-144-16</inkml:trace>
  <inkml:trace contextRef="#ctx0" brushRef="#br0" timeOffset="45238">19975 6583 87 0,'0'0'617'0,"0"0"-550"15,0 0 6-15,0 0 2 16,0 0 44-16,0 0-14 15,-264-159-39-15,221 110-23 16,3-5-11-16,-5-4-23 16,0 3-2-16,2-1-2 0,5 1 1 15,-5 2-4 1,12-3-2-16,4 4 1 0,17 2-1 16,4 8-1-16,6 15 0 15,0 13-2-15,0 14-6 16,13 0-7-16,24 27-4 15,3 29 10-15,-13 19 0 16,-21 16 5-16,-6 11 4 16,-16 19 1-16,-48-5 0 15,-10-8 2-15,16-27-2 16,14-31 2-16,25-21-2 16,19-22 1-16,0-7-1 15,0 0 10-15,56-34 17 16,77-32 2-16,46-26-4 15,40-7 3-15,-3 1-10 0,-31 18-9 16,-36 12-1-16,-39 13-2 16,-20 14-4-16,-34 13-2 15,-23 9 0-15,-30 13-29 16,-3 6-81-16,-9 3-141 16,-58 25-137-16</inkml:trace>
  <inkml:trace contextRef="#ctx0" brushRef="#br0" timeOffset="48772">6121 8315 506 0,'0'0'110'16,"0"0"15"-16,0 0-33 15,0 0 13-15,0 0-9 16,0 0-40-16,-213-80-1 16,181 80-42-16,-10 5-9 0,1 28-4 15,-2 12 0 1,6 8 5-16,16 2-1 0,12 1 0 16,9-4-3-16,0-2 1 15,0-8-2-15,30-6 0 16,18-13 4-16,9-13-4 15,1-10 6-15,8 0 3 16,2-10-2-16,0-24 1 16,-1-10-1-16,5-4 0 15,-18 4-4-15,2 2 1 16,-16 9-1-16,-8 8-2 16,-11 11-1-16,-5 6 0 15,3 8-3-15,-1 0-4 16,4 0-1-16,5 5 0 15,-3 18 3-15,-2-2-3 0,-1-4 2 16,-5 1-8-16,-3-11 6 16,-10-3 2-16,-3-4 6 15,0 0 4-15,0 0 6 16,0-4 4-16,0-15-13 16,0 0 0-16,0-4 1 15,-3 8-2-15,-13 3 2 16,-3 6-2-16,1 6 8 15,-1 0-5-15,3 0-3 16,-5 0-7-16,2 0-1 16,-2 25 6-16,7 8 0 15,-5 7 2-15,9 4-1 0,4-2 1 16,6-7 0-16,0-4-4 16,0-11-1-16,6-10-3 15,25-10-1-15,7 0 4 16,5 0 5-16,-13-30 5 15,7-6-1-15,-3-6-2 16,-15 0 2-16,-3-1-3 16,-11 0 2-16,-5 7 3 15,0 3-1-15,-21 8 2 16,-11 8-2-16,-5 6 2 16,7 11-7-16,-13 0-1 15,0 0-7-15,6 15 6 16,6 12-1-16,15 9 2 15,10 8-2-15,6 10 3 16,0-5-1-16,49-2 0 0,25-11 0 16,9-13-2-16,-3-15 3 15,-2-8 3-15,-7 0-1 16,-4-22 3-16,2-14-1 16,-5-3-2-16,-5 0 2 15,-19 1-1-15,-5 1 0 16,-17 10 1-16,-12 10 2 15,-6 5 2-15,0 9 5 16,0 3 0-16,0 0-4 16,0 0-9-16,0 0-9 0,0 3-6 15,0 22 8 1,0 6 7-16,0 8 2 0,13-3-2 16,11 0-1-16,6-5-1 15,-1-9 1-15,-5-6-6 16,-2-10-1-16,-7-6 3 15,4 0 4-15,-3 0 1 16,-2-17 7-16,9-10-2 16,-9-4 0-16,-4 0-2 15,2 1-2-15,-2 3-1 16,-5 4 2-16,-5 9 6 16,0 5-3-16,6 5-1 15,-6 4-4-15,0 0 0 16,4 0-11-16,2 4-11 15,10 21 17-15,0 6 5 0,-2 3 0 16,2-1 0-16,2-5-1 16,1-9 2-16,-6-5 0 15,1-8-1-15,-4-6 0 16,1 0 1-16,5 0 4 16,0-8 2-16,11-17-1 15,5-9-6-15,-1-2 4 16,5 0-4-16,-5 2 1 15,-3 8-1-15,-7 8 1 16,-14 7-1-16,-4 8 0 16,3 3-2-16,4 0-6 15,8 5-8-15,1 18 13 0,2-1 0 16,-6-2 1 0,6-3 2-16,-8-7 0 0,3-1 0 15,-8-3 0-15,0-6-4 16,-3 0 4-16,-2 0 0 15,3 0 0-15,4 0 4 16,3-11-1-16,1-7-3 16,2-1 1-16,5 0 0 15,-5 2-1-15,6 6-1 16,-7 5-1-16,7 6 0 16,-1 0-4-16,1 0-2 15,2 14 1-15,-2 2 3 16,6 1-1-16,-4-3-2 15,-2-3 0-15,-6-7 6 16,5-4 1-16,1 0 0 0,9-13 6 16,6-16-3-16,6-8 0 15,-13-7 3-15,-1-3 5 16,-15-3 7-16,-4-3 10 16,-10-2-1-16,0-1-2 15,0 9 10-15,-31 8-12 16,1 14-9-16,8 12-1 15,15 9 3-15,7 4-16 16,0 12-10-16,0 40-9 16,0 26 17-16,37 14 3 15,-8 2-1-15,-11-5 1 16,10-11-1-16,-7-15 0 0,11-10-27 16,-5-14-29-16,-6-16-36 15,-5-14-37-15,-13-9-135 16,-3-13-228-16</inkml:trace>
  <inkml:trace contextRef="#ctx0" brushRef="#br0" timeOffset="48968">8089 8310 333 0,'0'0'130'0,"0"0"-112"15,0 0 6-15,0 0 100 0,0 0-27 16,413 0-43-16,-261-12-36 16,-20 1-13-16,-26 5-5 15,-33 2-6-15,-36-2-196 16</inkml:trace>
  <inkml:trace contextRef="#ctx0" brushRef="#br0" timeOffset="49354">9373 8396 467 0,'0'0'82'0,"0"0"15"15,0 0-3-15,0 0-50 16,0 0-25-16,0 0 15 0,333-20 15 15,-201 20-22 1,-2 0-16-16,-18-3-9 0,-18 1-1 16,-25 2-1-16,-26 0-9 15,-22 0-84-15,-21 0-91 16,0 0-104-16</inkml:trace>
  <inkml:trace contextRef="#ctx0" brushRef="#br0" timeOffset="49566">9859 8186 324 0,'0'0'197'16,"0"0"-80"-16,0 0 21 0,0 0-41 15,0 0-29 1,0 0-64-16,-49-29 9 0,49 66-4 16,0 9 30-16,0 4-18 15,0 0-7-15,6 8-9 16,10 3 0-16,5-2-3 15,-5 1-2-15,8-5-38 16,-2-12-142-16,15-13-328 16</inkml:trace>
  <inkml:trace contextRef="#ctx0" brushRef="#br0" timeOffset="49852">10788 8373 574 0,'0'0'106'16,"0"0"-37"-16,0 0 10 16,0 0-25-16,0 0-28 15,0 0-19-15,226-17 3 16,-116 15-5-16,-4-1-4 15,-4-5 3-15,-19 2-2 16,-12-2-1-16,-31-3-1 16,-12 3-9-16,-28 2-81 15,0-2-61-15,-13 5-84 0,-39-3-202 16</inkml:trace>
  <inkml:trace contextRef="#ctx0" brushRef="#br0" timeOffset="50038">11177 8169 230 0,'0'0'155'0,"0"0"-28"16,0 0-1-16,0 0 13 16,0 0-62-16,0 0-57 15,-77-18-17-15,77 57 21 16,0 3 2-16,16-1-2 16,8 1-9-16,5-1-9 15,-2 4-3-15,-9-4-3 16,10-4-32-16,-7-7-179 15,5-10-479-15</inkml:trace>
  <inkml:trace contextRef="#ctx0" brushRef="#br0" timeOffset="50804">13232 8290 580 0,'0'0'191'15,"0"0"-94"-15,0 0-14 16,0 0 26-16,0 0-16 16,0 0-35-16,-154-130-27 15,154 130-21-15,-3 0-10 16,-10 14-10-16,4 16 3 16,9 12 7-16,0 5 3 15,0-3-3-15,25-2 2 16,18-8-1-16,7-9 0 15,-5-15 1-15,1-8-1 0,-3-2 0 16,4-8 6-16,9-26 3 16,-4-14-6-16,-5-10 1 15,-17-6 3-15,-11-4 7 16,-17-2 17-16,-2 2 19 16,0 10-9-16,-8 10-1 15,-24 12-16-15,-2 14 2 16,20 11-10-16,7 8-1 15,4 3-11-15,3 0-5 16,0 39-14-16,0 23 9 16,0 17 5-16,0 19 3 15,3 5-1-15,31 13-2 0,-10 17-2 16,-2 15 2 0,-7 10 1-16,-15 6-1 0,0-20-2 15,0-24-4-15,0-34-10 16,0-36 1-16,0-25 4 15,8-17 5-15,13-8-2 16,1 0 8-16,15-25 1 16,9-20 3-16,7-10-1 15,-2-3-3-15,-1-6-3 16,-13 0-3-16,-22 0-8 16,-15-2 3-16,0 7 0 15,-38 6-9-15,-42 4-9 16,-18 7-10-16,-4 9-9 0,-3 5-42 15,15 11-45 1,10-3-135-16,22 1-322 0</inkml:trace>
  <inkml:trace contextRef="#ctx0" brushRef="#br0" timeOffset="51206">12769 7923 280 0,'0'0'90'0,"0"0"0"0,0 0-6 16,0 0-13-16,0 0-51 15,0 0-20-15,0-20-3 16,0 35 3-16,15 1 4 15,4-7 3-15,-6-3 1 16,1-6 34-16,-4 0 11 16,-4 0-4-16,7 0 0 15,-5 0 5-15,2 0-19 16,2-3-2-16,3-9-3 16,-7 1 12-16,-8 1 8 15,0-2 2-15,0 1-17 16,0-1-16-16,-35 7-17 15,4 3-2-15,6 2-9 0,-2 0 4 16,2 0-8-16,3 27-114 16,11 7-138-16,11-1-351 15</inkml:trace>
  <inkml:trace contextRef="#ctx0" brushRef="#br0" timeOffset="53023">14506 8263 649 0,'0'0'107'0,"0"0"-37"16,0 0-6-16,0 0-1 16,0 0 12-16,0 0-30 15,0 0-28-15,-59-23-12 16,96 18-5-16,22-1 5 0,3-2-1 15,-4-3 4 1,-15 0 0-16,-18-2 5 0,-10 3 14 16,-9-4 9-16,-6-3-11 15,0 7-7-15,0-1-1 16,0 2 1-16,-21 6-13 16,-15 1-5-16,-17 2 0 15,-6 0-7-15,-2 0 7 16,-4 16 0-16,12 3 0 15,16 5-6-15,16 1 4 16,21 2 1-16,0 0-12 16,43 2 9-16,40-2-6 15,28-8 2-15,12-7 5 16,-11-12 0-16,-2 0 0 0,-17 0 3 16,-3-23 3-16,-17-2 1 15,-14-6-1-15,-6 1-1 16,-19-1 1-16,-20 2 0 15,-9 4 2-15,-5 1 8 16,0 8 10-16,-10 5-12 16,-33 3-9-16,6 8-2 15,-3 0-2-15,-3 0-2 16,14 0 2-16,5 22-1 16,2 3 0-16,6 3 1 15,5 0 1-15,11-9-1 16,0-2-3-16,0-9-3 15,27-2-16-15,16-6 20 0,-6 0 4 16,1 0 2-16,-7 0-2 16,-10 0 0-16,1 11 0 15,-8 11-3-15,9 8 3 16,1 15 4-16,-2 8 3 16,-1 8 5-16,1 14-3 15,-6 5-3-15,-1 3 0 16,-9 3-2-16,-6-5-3 15,0-3 3-15,0-6-4 16,0-17 0-16,-6-21 3 16,-4-20-2-16,10-14 0 15,0 0 9-15,0-17 57 0,0-28-15 16,0-18-37 0,40-18-7-16,11-16-2 0,0-11-3 15,8-14 1-15,-3-3-4 16,-4 3 1-16,-3 16 0 15,-17 28-1-15,-17 28 1 16,-9 25-1-16,-6 20 1 16,0 5-1-16,0 0-5 15,9 8-9-15,4 28-3 16,2 11 16-16,7 2 1 16,2 0 0-16,10-11 1 15,-9-4-1-15,2-12 0 16,-11-8 0-16,-6-9-2 0,-5-5 2 15,4 0 4 1,4-5 5-16,3-23-6 0,11-10-1 16,4-1 0-16,-1-3-1 15,2 3-1-15,-5 2 1 16,2 12 0-16,-14 9-1 16,-6 7 0-16,-3 9 0 15,-6 0-3-15,10 0-1 16,11 0-5-16,1 17 2 15,15 13 3-15,-7 4-1 16,7 0 3-16,0-6 0 16,1-10-3-16,-1-6-1 0,-7-9 4 15,7-3 2 1,-3 0 3-16,4-15 1 0,-1-18-1 16,-7-5-1-16,-9-5 0 15,-11 2 1-15,-10-1-2 16,0 4 0-16,0 7 2 15,0 6 0-15,-15 11 2 16,-1 9 1-16,4 5-6 16,2 0-5-16,2 11-5 15,-11 31 4-15,3 7 5 16,1 7 1-16,9-6 1 16,6-10-1-16,0-11-1 15,0-12-2-15,0-11-7 16,21-6 2-16,7 0 8 15,3 0 5-15,6-25-2 0,1-6 0 16,-11 1-2-16,-3 2 1 16,-8 8-2-16,-3 9 1 15,-10 5-1-15,-3 4 0 16,5 2 0-16,11 0-7 16,5 0-5-16,8 19 9 15,-5 4-1-15,9-1 4 16,2-5 0-16,15-6 1 15,-4-11 1-15,18 0 1 16,10-6-2-16,1-24 6 16,2-9-5-16,-13-9 3 15,-5-5-4-15,-13-1 0 0,-17-8 5 16,-21-4-2 0,-8-4 3-16,0 4 2 0,-8 7 1 15,-43 18 4-15,11 16 2 16,6 16 3-16,4 9-9 15,-1 6-10-15,-18 47-9 16,2 18 7-16,19 21 2 16,26 6 0-16,2-4 0 15,0-8 1-15,53-11 0 16,27-21 0-16,3-8-1 16,5-22-1-16,-3-12-14 15,-5-12-44-15,-16 0-57 16,-24-12-76-16,-40-21-204 15</inkml:trace>
  <inkml:trace contextRef="#ctx0" brushRef="#br0" timeOffset="53806">11748 7526 413 0,'0'0'78'0,"0"0"3"16,0 0 6-16,0 0 15 15,0 0-45-15,0 0-19 16,-16-2-3-16,16 2 2 16,0 0 13-16,0 0 2 15,0 0-26-15,0 0-20 16,0 22 4-16,0 11 14 16,0 4-4-16,6 4-10 15,-3-5-7-15,10 0 0 16,-7-5-1-16,4-6-2 0,-2-6-13 15,-1-5-122-15,-7-11-89 16,6-3-116-16</inkml:trace>
  <inkml:trace contextRef="#ctx0" brushRef="#br0" timeOffset="54035">11961 7621 277 0,'0'0'186'16,"0"0"-56"-16,0 0-12 15,0 0-13-15,0 0-32 16,0 0-31-16,15-58-2 16,-15 58 3-16,7 0-12 0,-7 0-7 15,0 0-24 1,8 5-2-16,2 22-4 0,5 13 6 16,-2 4 5-16,-5 4 3 15,-1-4-7-15,-1-2-1 16,-6-3-8-16,0-9-167 15,0-9-243-15</inkml:trace>
  <inkml:trace contextRef="#ctx0" brushRef="#br0" timeOffset="55142">5155 7793 475 0,'0'0'155'0,"0"0"-25"0,0 0-31 16,0 0-22-16,0 0-28 15,0 0-20-15,-13-11-29 16,13 11 10-16,0 20-5 15,-5 10 14-15,5 6 4 16,-3 3-10-16,3 3-6 16,0-7-1-16,0 2-3 15,0-10-1-15,0-4-2 16,0-9-2-16,0-6-52 16,0-6-74-16,0-2 14 15,0 0 43-15,0-10-7 0,0-18-12 16,0-3 44-1,0-5 32-15,3 1-2 0,18-2-10 16,8 1-14-16,-15 11 40 16,-4 0 5-16,-10 9 14 15,0-2 27-15,0 5 21 16,0 5 14-16,0-1-23 16,0 6 18-16,0 0-31 15,6 3-2-15,-6 0-17 16,0 0-18-16,13 0-8 15,-5 0-3-15,8 0 3 16,5 0 8-16,-5 6 3 16,0 8 3-16,-2 2-6 15,-1 4-2-15,3 2-1 0,-10 3-1 16,-4 3-4 0,-2 0 3-16,0 0 3 0,8 2-6 15,0 0-52-15,-8-5-192 16</inkml:trace>
  <inkml:trace contextRef="#ctx0" brushRef="#br0" timeOffset="61954">4880 10634 508 0,'0'0'150'15,"0"0"-20"-15,0 0-26 16,0 0 5-16,0 0-12 0,-43-151-13 16,43 116-27-16,-5-2-6 15,-2 4-5-15,-12 5-9 16,-2 9 1-16,-1 1-5 15,-8 11-15-15,-4 4-4 16,-6 3-10-16,-11 0-4 16,0 30-1-16,-2 15-2 15,7 11 1-15,25 4 2 16,8-7-1-16,13 4 0 16,0-6 0-16,13 0-2 15,30 5 2-15,-3 2-2 16,8-3-1-16,5-3 0 15,6-1 0-15,-3-10-6 0,0-1 1 16,-16-6 6-16,-10-2-2 16,-12-2 3-16,-18-2 1 15,0-6 2-15,0-2-1 16,-43 0 2-16,-15-4-1 16,-17-2 2-16,2-3-2 15,-8-6 1-15,5-2-1 16,7-3-1-16,5 0-13 15,21 0-23-15,21 0-27 16,22-22-31-16,0-20-74 16,71-10-102-16,19 4 16 15,6 15-97-15</inkml:trace>
  <inkml:trace contextRef="#ctx0" brushRef="#br0" timeOffset="62515">5075 11272 356 0,'0'0'216'0,"0"0"-58"16,0 0 4-16,0 0-36 15,0 0-31-15,59-144-24 16,-6 67-28-16,-2-13-7 16,-4-7-3-16,-4 3-6 15,-13 2 3-15,-17 11-12 16,-13 15-5-16,0 16 4 15,0 13-3-15,-34 10 2 0,-6 8-7 16,3 11-4-16,9 0-5 16,4 8-1-16,3 10-3 15,5 29 0-15,0 20 2 16,10 15 1-16,6 13 1 16,0 7-1-16,0 4 1 15,0-14 0-15,25-8 0 16,9-18-1-16,6-14-1 15,-3-10-5-15,-1-15-2 16,9-5-4-16,-10-11 2 16,13-3 1-16,0-3 4 15,11-36 6-15,2-8 2 16,-8-5-1-16,-3-1 2 0,-28 5-1 16,-13 15 0-1,-9 11 1-15,0 13 3 0,0 9 1 16,0 0-7-16,0 0-1 15,0 25-14-15,0 20 15 16,0 8 0-16,0-6 2 16,0-6-2-16,0-4 0 15,15-4 0-15,12-5-1 16,5-9-3-16,5-5-16 16,6-9-31-16,-6-5-43 15,3 0-67-15,-2-8-89 16,-17-25-124-16</inkml:trace>
  <inkml:trace contextRef="#ctx0" brushRef="#br0" timeOffset="62898">5831 10570 413 0,'0'0'142'15,"0"0"-63"-15,0 0-12 16,0 0 4-16,0 0-25 16,0 0-43-16,-22-23-3 15,22 26 0-15,0 17 14 0,0-1-3 16,0-4-2 0,0-8-2-16,0-7 2 0,0 0 23 15,0 0 17-15,0 0 7 16,0 0-5-16,0-19-3 15,0 2-6-15,0-2-13 16,0-1-2-16,0 7-17 16,0 4-8-16,0 3-2 15,0 6-1-15,0 0-1 16,0 0-23-16,0 15-73 16,0 18 11-16,0 8-29 15,32 8-62-15,11 8-18 16,2-2-86-16</inkml:trace>
  <inkml:trace contextRef="#ctx0" brushRef="#br0" timeOffset="63648">6410 11153 289 0,'0'0'280'0,"0"0"-174"0,0 0 23 16,0 0-16-16,0 0-14 15,-30-175-35-15,14 127-21 16,-2 1-9-16,2 9 5 16,-5 7 10-16,2 12-17 15,0 7-3-15,5 10-10 16,10 2-15-16,-8 0-4 0,-9 10-8 16,-1 30 4-1,-3 12 4-15,-3 4 0 0,26-3 0 16,2-6-1-16,0-6 0 15,18-12-2-15,25-8-5 16,-6-12-1-16,1-6 5 16,-1-3 4-16,-1-3 0 15,11-33 6-15,9-16-1 16,-5-16-1-16,-11-7 4 16,-3-2 4-16,-8-4 8 15,-15-2-2-15,-1 5 1 16,-13 3-4-16,0 14 1 15,0 14 12-15,-37 16 2 0,10 12-11 16,11 11-8-16,3 5 0 16,13 3-9-16,0 0-2 15,0 28-11-15,0 24 9 16,0 23 2-16,13 5 0 16,-13 1 1-16,0 5-1 15,0-8 0-15,0-5 0 16,0-16-3-16,22-15-9 15,9-15-11-15,5-12-3 16,1-15-3-16,10 0 19 16,12-20 10-16,0-24 2 15,-2-8-2-15,-10-2 3 16,-20-1-2-16,-5 3 1 16,-19 4 1-16,-3 1 0 0,0 10-1 15,0 16-1-15,0 7 0 16,0 14 2-16,0 0-3 15,0 27-8-15,-15 29 5 16,-29 16 3-16,11 3 0 16,12-8 1-16,8-11-1 15,13-12-1-15,0-12 1 16,21-9-3-16,32-9 2 16,11-3 1-16,4-11-9 15,6 0-47-15,6 0-86 0,-5-11-87 16,-14-6-147-1</inkml:trace>
  <inkml:trace contextRef="#ctx0" brushRef="#br0" timeOffset="64954">8193 10535 433 0,'0'0'123'0,"0"0"28"0,50-187 16 15,-50 147-28 1,0 7-13-16,-5 9-20 0,-11 10-38 16,6 5-27-16,4 9-10 15,6 0-16-15,0 19-15 16,0 34-1-16,0 22 1 16,0 9 5-16,0 7-2 15,0 10 0-15,-5 1 0 16,-11 1-2-16,-6-17-1 15,17-17 2-15,0-21-1 16,5-23-1-16,0-12-3 16,0-13 1-16,0 0 2 15,0 0 7-15,0-29 5 16,0-17-11-16,0-18-1 16,-11-2 0-16,-13-1-1 0,-21 9-4 15,-6 7 1-15,-2 21 1 16,4 11 1-16,12 11 1 15,11 8-5-15,12 0 3 16,7 0-8-16,7 5-1 16,0 20-5-16,0 2-20 15,37-4 9-15,21 0 25 16,17-10 3-16,21-13 2 16,3 0 0-16,5-5-2 15,8-32 4-15,-18-5 3 16,-14-3-5-16,-17-1 3 15,-27-2 7-15,-13-1 9 0,-23 2 3 16,0 2 8-16,0 4-7 16,-37 2-5-16,-1 11 5 15,7 8-13-15,15 12-6 16,5 8-4-16,1 3-2 16,-5 47-8-16,-13 25 8 15,-2 20 2-15,1 2-2 16,11-6 1-16,6-5-1 15,12-8 0-15,0-9 0 16,0-16-2-16,0-11 1 16,0-20-2-16,12-11-3 15,-2-7-7-15,-2-4 3 16,11 0 8-16,-1-40 2 16,17-13 8-16,5-5-8 15,-3-6 3-15,0 6-3 0,-1 13 0 16,-7 15 0-16,-8 18 0 15,1 12-3-15,9 0-12 16,-1 29 5-16,13 9 3 16,-6 10 6-16,-12-1-2 15,3-8-6-15,2-12 3 16,2-9-6-16,2-11-1 16,3-7 3-16,-7 0 10 15,13-14 4-15,4-22-3 16,-9-5 5-16,-11-6-4 0,-11-1 1 15,-16 4 2-15,0 0 3 16,0 3 2-16,-38 7 1 16,1 9 1-16,3 11 2 15,15 10-2-15,-2 4-12 16,-6 15-2-16,2 35-2 16,7 17 1-16,8 11 3 15,10-4 0-15,0-8-2 16,21-13 0-16,32-14-5 15,6-14-8-15,15-8-12 16,-7-11-8-16,1-4-35 16,3-2-88-16,-31 0-106 15,-5 0-340-15</inkml:trace>
  <inkml:trace contextRef="#ctx0" brushRef="#br0" timeOffset="65592">10211 10781 670 0,'0'0'186'15,"0"0"-73"-15,0 0 2 16,0 0-21-16,0 0-6 15,0 0-19-15,-43-136-34 0,40 136-22 16,3 0-13 0,0 28-7-16,0 10 7 0,0 13 2 15,0-1-2-15,30-4 0 16,2 2-1-16,2-6 1 16,-4-9-1-16,-4-8 1 15,1-12-8-15,-11-8-7 16,5-5-1-16,1 0 16 15,8-13 1-15,14-23 7 16,-4-9-5-16,3-4 0 16,-5-4 3-16,-11 3 1 15,-11 8 3-15,-8 9 2 16,-8 10-3-16,0 16-1 16,0 1 2-16,0 6-2 15,0 0-8-15,0 22-12 0,0 20 10 16,7 5 2-16,8-3 0 15,13-8-1-15,9-8-5 16,3-12-5-16,3-6-3 16,0-8 10-16,-3-2-2 15,3 0 6-15,0-22 2 16,-6-12 3-16,1-10-1 16,-17 0 1-16,-11-6 5 15,-10 3 3-15,0 3 1 16,-7 4-2-16,-33 11-5 15,7 5 1-15,7 13-8 16,12 9-2-16,-5 2-2 0,16 0-6 16,-4 21-44-16,7 15-63 15,0 6-115-15,7 3-160 16</inkml:trace>
  <inkml:trace contextRef="#ctx0" brushRef="#br0" timeOffset="65855">11325 10675 468 0,'0'0'233'0,"0"0"-95"15,0 0-6-15,0 0-41 16,0 0 8-16,0 0-20 16,-73-111-31-16,73 111-39 0,0 8-9 15,0 29 0-15,0 13 7 16,0 2-4-16,0 7-1 15,0-4-1-15,0-5 0 16,0-6-1-16,0-13 0 16,0-6-30-16,0-11-124 15,0-9-72-15,0-5-89 16,0-2-89-16</inkml:trace>
  <inkml:trace contextRef="#ctx0" brushRef="#br0" timeOffset="66212">11183 10434 296 0,'0'0'157'0,"0"0"-25"0,0 0-8 15,0 0-4-15,-136-145-23 16,119 131-20-16,7 6-36 16,4 5-15-16,3 3-14 15,3 0-12-15,0 0-8 16,0 8-13-16,0 18 21 15,3 4 3-15,24-5-2 16,5-5 0-16,-11-7-1 16,6-4 2-16,-11-9 4 15,0 0 18-15,0 0 13 16,5-9 20-16,1-15 3 16,-4-7-29-16,-6-4-7 0,-12 1 5 15,0 6-15-15,0 6-7 16,-12 7-3-16,-14 13-4 15,5 2-3-15,7 0-4 16,4 0-13-16,10 31-55 16,0 10-60-16,0 12-29 15,15 8-53-15,25 2-79 16</inkml:trace>
  <inkml:trace contextRef="#ctx0" brushRef="#br0" timeOffset="67428">11596 10661 621 0,'0'0'144'0,"0"0"-19"16,0 0-24-16,0 0-10 16,0 0-17-16,0 0-18 15,-48-111-31-15,48 111-25 16,0 22-6-16,0 11 6 15,0 8 6-15,0 2-3 16,0-4 0-16,0 3-3 16,0-9 2-16,0-5-1 15,0-9-1-15,0-8 0 16,0-8 0-16,0-3 0 16,0 0 0-16,11 0 4 0,8-19 4 15,2-12-3-15,14-5 3 16,-4 3 1-16,5-4-2 15,1 9-2-15,-11 12-5 16,-5 5 2-16,1 11-2 16,-1 0-8-16,1 6 2 15,-1 24 6-15,-2 9 0 16,-1 0 0-16,-2-3 0 16,-7-8-1-16,7-9 1 15,-1-5-5-15,7-6 0 16,-7-8 3-16,0 0 0 15,6 0 2-15,2-16 5 0,4-15 2 16,-2-3-1 0,-10 1 0-16,-2 3 7 0,-13 0 4 15,0 2 14-15,0 3-13 16,-23 2-1-16,-7 6-6 16,-7 7 0-16,10 7-11 15,11 3 0-15,0 0-6 16,8 30 0-16,-14 12 6 15,7 5 0-15,2 0 0 16,13-8-1-16,0-8-6 16,0-12 0-16,0-5-9 15,21-11 5-15,-5-3 4 16,5 0 7-16,1-21 3 0,9-19 4 16,7-10-5-1,-8-5-2-15,7-4 5 0,-10-3 8 16,-17-1 15-16,3-3-3 15,-13-1 6-15,0 6-3 16,0 8-5-16,0 12-8 16,0 18 2-16,0 9-11 15,-7 12 6-15,7 2-6 16,0 0-6-16,0 2-6 16,0 35 0-16,0 15 6 15,0 12 1-15,0 5-1 16,10-2 1-16,27-3-1 0,-4-6 1 15,4-3-1 1,0-7-2-16,1-12-4 0,-8-8-6 16,-7-14-3-16,-2-6-1 15,-12-8 4-15,6 0 11 16,7-17 1-16,5-19 9 16,-8-5-7-16,-4 5 1 15,-15 3 1-15,0 4-2 16,0 2 0-16,0 7 2 15,0 6-3-15,0 6-1 16,0 8-2-16,0 0-1 16,0 11-7-16,0 25 6 15,0 9 4-15,0-1 0 16,0-5 1-16,0-9-1 16,6-10-1-16,10-3 0 0,0-9 0 15,11-3 0-15,1-5-2 16,2 0 3-16,2 0 6 15,5-19-3-15,-7-12-3 16,4-2 4-16,-9-3 0 16,-12-2-1-16,-13-2 5 15,0 4-4-15,-6 3 2 16,-47 6-4-16,0 6-1 16,2 8-1-16,6 10-5 15,15 3 3-15,2 0-7 16,19 22-29-16,-4 11-55 15,13 6-27-15,0 6-85 0,0-3-71 16,-6-1-205 0</inkml:trace>
  <inkml:trace contextRef="#ctx0" brushRef="#br0" timeOffset="68059">12979 10722 440 0,'0'0'201'16,"0"0"-71"-16,0 0-15 16,0 0 15-16,0 0-24 15,0 0-30-15,-16-142-13 16,5 137-23-16,6 2-9 0,5 3-10 16,0 0-18-16,0 0-3 15,0 23-1-15,0 2 1 16,0 0 0-16,0-3 1 15,0-3 0-15,0-2-2 16,22-6 1-16,-4-3-1 16,11-5 1-16,-2-3 1 15,5 0 1-15,8 0 1 16,9-11 3-16,-7-14-5 16,-4 0 4-16,-13 3-2 15,-13 0 6-15,-9 2 10 16,-3 6-3-16,0 5-2 15,0 9-1-15,0 0-11 16,7 0-2-16,-1 7-12 0,2 20 10 16,8 7 2-16,-3-1 0 15,5-3-1-15,1-2 1 16,5-6-8-16,8-5-2 16,-5-5-5-16,3-12 5 15,-1 0 3-15,8 0 7 16,6-20 6-16,-3-14 0 15,9-4-4-15,-18-2 1 16,-7-1 8-16,-11 2 3 16,-7 3 5-16,-6 0 0 15,0 8 0-15,0 9-5 16,0 7-5-16,-6 7 1 16,1 5-8-16,5 0-2 0,-8 0-7 15,8 0-22-15,-2 20-28 16,-11-1-31-16,10 3-34 15,-9 1-97-15,-9-2-89 16,-5 2-210-16</inkml:trace>
  <inkml:trace contextRef="#ctx0" brushRef="#br0" timeOffset="72805">21796 5403 320 0,'0'0'163'0,"0"0"-43"16,0 0-26-16,0 0 5 15,0 0-23-15,0 0-16 16,-6-45-20-16,-31 45-16 15,-16 0-1-15,-14-5 12 16,-13-1 17-16,-5 1-9 16,-4-4-20-16,6 6-7 15,-10 1-1-15,10 2-12 16,-7 0 1-16,-4 0-3 16,-2 0 0-16,-16 0 0 0,-2 8-1 15,-4-6 1-15,8 2 0 16,11-4 0-16,4 0 3 15,-7 0-2-15,-40 0 0 16,-65 5-2-16,-77 6-2 16,-70 3 1-16,-17 6 2 15,5-7 2-15,-11 4-2 16,6-3 2-16,24-3-3 16,35-3-1-16,37-2-1 15,43-1 2-15,26-5 2 16,11 0-1-16,17 0 1 15,-14 0-2-15,-14 0 0 0,-26 6-3 16,-36 2 3 0,-28 7 0-16,0 4 4 0,5 3-1 15,17 0-1-15,14 0-1 16,23-5 1-16,21-6-1 16,37-6 0-16,37-5 2 15,16 0 2-15,-12 0 6 16,-17 0-3-16,-34 3-4 15,-33 14-3-15,-24 6 5 16,-20-2-5-16,1 2-1 16,19-4 3-16,14-8-2 15,35-5 1-15,29-6 3 16,29 0-3-16,19-2 1 0,13-13 3 16,2 1 1-1,-6 6 0-15,-15 5-2 0,-26 3-1 16,-30 0-4-16,-18 16 0 15,-16 15-3-15,8-6 3 16,27-3 0-16,15-2 2 16,8-11-2-16,17-1 0 15,-8-3 0-15,-6 1 1 16,5 2-1-16,-10 3 0 16,-5 6 0-16,2 2-1 15,0 1-1-15,11-1 2 16,8-3 3-16,18-1-3 0,5-3 0 15,4-5 1 1,-3-1 2-16,-7-2-3 0,-21 4-1 16,-16 2 1-16,-11 1 2 15,2 3-1-15,10-3-1 16,24-6 0-16,27-5 3 16,35 0-3-16,10 0 0 15,17 0 2-15,12 0-2 16,-5-10 0-16,13 4 0 15,-1-3 0-15,-12 7-2 16,3 2 1-16,-3 0 0 16,-7 0-2-16,4 0 3 15,3 0 0-15,3 0-2 16,-4 2 2-16,8 7 0 16,-1 0-1-16,-8 4 1 0,-6 4-1 15,-8 4 1-15,-15 5-1 16,7-4 1-16,-2 1-2 15,10-4 2-15,8-2 0 16,3-4 0-16,11 1 3 16,-6 0-3-16,0-5 0 15,-2-1 3-15,2-6-2 16,-2 4-1-16,9 3 0 16,5-3 0-16,-1 1 0 15,2 4-2-15,2 3 2 16,-8 3-3-16,-11 8 1 15,-2 0 1-15,-10-6 0 0,7 2 2 16,6-11-1-16,17-4 0 16,11-1 0-16,6 3-1 15,6-2-3-15,6 8-7 16,0 3 7-16,0 11 1 16,0 1 0-16,-10 8 3 15,-5 5 0-15,3-4 0 16,2 1 0-16,4 3 0 15,6 2 0-15,0 3-3 16,0 9 3-16,0 11 0 16,22 10 1-16,9 9 0 15,2 13 1-15,-14 8-1 16,9 0 2-16,-19 2-2 16,4-6 0-16,-7 3 0 15,-6-3 0-15,0-6-1 0,0 0 2 16,0-6 0-16,-6 1-2 15,-26 11 2-15,-5 7 0 16,-6 19 0-16,0 1 0 16,3 0 0-16,3-7 1 15,16-18-2-15,8-11 2 16,10-2-2-16,-3 3-1 16,6 7 5-16,-13 7 0 15,-2 2 6-15,-7 11-2 16,-2 3 3-16,-3-4-1 0,1-4 2 15,-1-17 7 1,11-9-11-16,10-4 0 0,3-4-1 16,3-7 0-16,0-7-5 15,0-6-2-15,0 4 0 16,0 6 1-16,0 1 0 16,0 4 0-16,0-2-1 15,0-5 0-15,0-1 0 16,0-12 0-16,0-9 1 15,0-12-2-15,0-9 2 16,0-3-2-16,0-5-1 16,0-4 1-16,0 1 0 15,0 0 0-15,0 2 0 16,0 0 0-16,0 9 1 16,0 8-1-16,9 8 1 0,12 3-2 15,8-2 1 1,-5-3 0-16,13-4-1 0,1-4 0 15,-1-3 0-15,-7-9 0 16,-1 0 1-16,-8-3 1 16,1 1-1-16,-7-1 1 15,7 0 0-15,-4-2 0 16,4-3-1-16,15-5-4 16,12 0-3-16,18-4 7 15,23-3 1-15,15 1 2 16,12 3-1-16,-3-1-2 15,4 4 0-15,-14-9-1 0,8 2-5 16,-2-2-1-16,7 0-3 16,16 0 3-16,3-2 1 15,19-7 1-15,14 1-1 16,10 2 2-16,21 0 2 16,16 5 2-16,16-2-2 15,21-1 0-15,-4 2 2 16,-1-4-1-16,-21 3 0 15,-19 1 0-15,-29 2-4 16,-10 0 0-16,-18 0-4 16,-3 0 0-16,1 2 4 15,8 7 4-15,12 1-2 16,17 2 1-16,9-8 1 0,5 4-3 16,6-8 3-16,7 0-3 15,-10 0 3-15,-2 0 1 16,12 0-3-16,9 0 0 15,31-9 1-15,38-10 1 16,19 2 1-16,12 0 0 16,2 2 0-16,-25-1-2 15,-19 2 4-15,-26-5-2 16,-33 6 0-16,-29 1 3 16,-7 3-3-16,15-1-1 15,53-7 1-15,75-14 4 16,51-5-4-16,43-3-1 0,11 1-2 15,-27 9-1 1,-44 11-1-16,-70 0-9 0,-57 13 5 16,-56 3 1-16,-38 2 7 15,-2 0-1-15,-9 0 2 16,25 0 0-16,24 0 1 16,43-12 0-16,37-5-1 15,24 4 1-15,-8-1-1 16,-25 6 0-16,-55 3-1 15,-38-1 1-15,-28 0 0 16,-17-2-1-16,-5-3 1 16,23-6 1-16,15-8-1 15,18-3 0-15,13-2 0 16,-6-1 0-16,-12 6 0 16,-19 5 0-16,-29 4 1 0,-26 5-1 15,-32 3 0-15,-15 4 0 16,0 2-1-16,6-4 1 15,26 1 2-15,14-3-2 16,13 2 3-16,8 0-3 16,6-2 0-16,15 3 0 15,-15-4 2-15,-11 6-1 16,-31 0-1-16,-30 2 0 16,-24 1 0-16,-7 0 0 15,-7 0 4-15,6-4 0 16,0 1 3-16,-4-2-2 15,11-7 8-15,3 4 0 0,0-5-5 16,11 1-5-16,-11 4 1 16,-1-1-2-16,-6 4 5 15,-9-3 4-15,0-1 5 16,0-2-4-16,0-6-4 16,0 1 4-16,0-6-7 15,6-3 0-15,15-2-5 16,2-7 0-16,-1-2 2 15,2-9-2-15,-3-4 4 16,1-10 4-16,-1-5-7 16,-11-5 5-16,-4-5 1 15,-3 5 0-15,-3 0-7 16,6 9 1-16,1-6 2 0,-1 1-1 16,-6-1-2-1,0-1 3-15,0 0-2 0,0 3 7 16,0 3 0-16,-22-3-1 15,6 2-1-15,-5 8-2 16,15-5 4-16,6 7-4 16,0-2 0-16,0 5 0 15,0-1 0-15,22 0 1 16,2-3-2-16,-5-2 2 16,-1-6 2-16,-5-6-1 15,-7 0-5-15,9-5 2 16,-12 0 2-16,9 0-4 15,-2-1 0-15,3 4-1 0,-5-6 2 16,-2 3 0-16,1-2 1 16,-4-5-1-16,3 1 0 15,-6 0 1-15,5 1 1 16,-5 5-2-16,10 0 0 16,-4 2-1-16,-3 1 0 15,10-1 0-15,-4 7-1 16,-2-4 0-16,-2 6 1 15,-5 0 0-15,3-3 0 16,10-1 0-16,-4 0 0 16,4-1 0-16,-13-4-1 15,0 3 1-15,2-2-1 16,11-1 0-16,2-2 0 16,-5-3 0-16,3-3 0 0,-5-3 0 15,-2 7 0-15,-6-8 0 16,0-1 0-16,0 0-2 15,0 3 1-15,0 7 1 16,0 10 0-16,0 2-1 16,-6 8 2-16,6 6-1 15,0-3 0-15,0 2-2 16,0 7 2-16,0 5 0 16,13 14 1-16,-13 7 0 15,0 5-1-15,0 2 1 16,0-1-2-16,0 1 1 15,0 2-1-15,0 0 1 0,0-7 0 16,0 2 1 0,0-1-2-16,0-1 2 0,0 1-1 15,0 2 2-15,0-5-2 16,0-2 0-16,0 1 0 16,0-3 0-16,0-4 0 15,0 7 0-15,0 1-2 16,-29 15 1-16,-66 0-7 15,-84 52-41-15,-118 27-79 16,-82 2-166-16,-22-17-749 16</inkml:trace>
  <inkml:trace contextRef="#ctx0" brushRef="#br1" timeOffset="75645">18680 5131 442 0,'0'0'173'0,"0"0"-113"16,0 0 38-16,0 0-20 15,0 0 4-15,0 0 16 0,-3 8-22 16,3-8-15-16,0 0 9 15,18-6-12-15,37-27-3 16,14-19-13-16,11-17-5 16,9-13-17-16,-6-6-9 15,-14-4-4-15,-21-6 3 16,-16 4-8-16,-16 5 6 16,-16 9-3-16,0 18-1 15,0 21 2-15,0 22 5 16,0 13-2-16,0 6-7 15,-29 8-2-15,-11 40-8 16,-12 15 8-16,2 7 0 16,20-1 0-16,15-8 0 0,15 0 3 15,0-2-4 1,0-1 2-16,0-1-2 0,15 3 1 16,12-8 0-16,-2-10 1 15,3-14-1-15,-6-17-3 16,-6-7 1-16,8-4 2 15,13-4 3-15,6-26-1 16,9-6 4-16,-5-8-3 16,-13 1-1-16,-10 3-1 15,-8 11 2-15,-4 9-2 16,-12 10 1-16,0 6-1 16,0 4 0-16,0 0-2 15,0 0-1-15,0 4-5 16,0 23 2-16,0 5 5 0,0 5 1 15,15-6-1 1,10-1 0-16,9-7 0 0,-4-9 0 16,2-6 0-16,2-6 0 15,-10-2 2-15,8 0 1 16,-5-27 2-16,10-15 0 16,-12-2-3-16,-7-3 7 15,-18 3 4-15,0-1-3 16,0 3 0-16,-27 9-2 15,-17 2-7-15,-2 12 3 16,9 7-4-16,7 4 0 16,14 8-1-16,-6 0-3 15,7 0-2-15,-7 25-2 0,6 8-23 16,5 2-39-16,4-3-49 16,7-7-56-16,0-6-47 15,28-8-15-15,40-5-5 16,12-6-55-16</inkml:trace>
  <inkml:trace contextRef="#ctx0" brushRef="#br1" timeOffset="76507">19938 4719 91 0,'0'0'153'15,"0"0"27"-15,0 0-36 16,0 0 2-16,0 0-3 16,0 0-13-16,0 0-13 15,32-61-33-15,-32 56-14 0,0 2-21 16,0 3-19-16,-16 0-13 15,-5 14-16-15,-1 22 1 16,6 12 2-16,8-7 0 16,8 4-2-16,0-12-2 15,0-6-2-15,36-4 2 16,4-13 3-16,10-7-1 16,5-3 3-16,10-3 1 15,2-30 5-15,-1-11 2 16,-15-6 13-16,-25-2 7 15,-20-1-10-15,-6 2-1 16,-6 8-10-16,-41 8-6 0,-15 14-6 16,-2 9-1-1,5 12-4-15,6 0 2 0,8 4-14 16,7 23-32-16,17 10-36 16,8 1-25-16,13-2-24 15,0 0-26-15,29-5 13 16,29-9 9-16,4-8 62 15,18-10 53-15,0-4 23 16,-5 0 3-16,-20 0 43 16,-19 0 55-16,-7-7 17 15,-13-7 15-15,-5-3 5 16,-8 4-25-16,-3-1-30 16,0 3-24-16,0 5-8 15,0 4-13-15,0 2-15 16,0 0-19-16,0 4-4 0,0 30 0 15,13 11 1-15,-5 13 7 16,0 8-1-16,-3 4-2 16,-2 0 1-16,4-1-3 15,2-6-1-15,7-7 0 16,2-9-2-16,-9-15 2 16,1-14-1-16,-4-10 0 15,-6-8 2-15,0 0 4 16,0 0 19-16,0-13 23 15,0-23-18-15,-6-14-16 16,-4-14-4-16,4-16-7 16,6-15 0-16,0-8-1 15,0-8-2-15,0 8 0 0,0 11 0 16,0 15-1-16,6 16 0 16,4 17 1-16,11 13-1 15,6 15-1-15,16 10-4 16,13 6-3-16,19 6-2 15,-1 32 9-15,-4 9-6 16,-14 11 3-16,-13 1 1 16,-22-1 0-16,-21 1 1 15,0 0 0-15,-74-2-6 16,-36-1-14-16,-32-6-34 16,-12-3-36-16,18-6-103 15,34-21-165-15,43-20-276 0</inkml:trace>
  <inkml:trace contextRef="#ctx0" brushRef="#br2" timeOffset="1.34048E6">17872 319 59 0,'0'0'481'16,"0"0"-342"-16,0 0-12 15,0 0-17-15,0 0 4 16,0 0-16-16,27-148-14 15,-17 113-11-15,-4-1-18 16,-6 7 2-16,0 8-17 16,0 6-7-16,0 7-13 0,0 6-13 15,-22 2-7 1,-15 0-3-16,-3 5-9 0,-13 25 1 16,-1 10 8-16,1 6 2 15,7 3 1 1,14 3 1-16,17-5-1 0,15 0 0 15,0-3-4-15,10 1 0 16,41-1-2-16,2 1-3 16,12-6 4-16,-7-3 2 15,-5-3 0-15,-7-4 3 16,-3-8 0-16,-12 4 1 16,-15-6-1-16,-4 1-6 0,-12 2 0 15,0-3-2 1,-43 1 0-16,-37 0 8 0,-4-7-3 15,-11-1 3-15,12-10-23 16,2-2-18-16,23 0-13 16,12 0-26-16,17 0-56 15,29-23-42-15,0-15-91 16,59-12-354-16</inkml:trace>
  <inkml:trace contextRef="#ctx0" brushRef="#br2" timeOffset="1.34087E6">18270 508 563 0,'0'0'182'0,"0"0"-84"0,0 0-21 16,0 0-2-16,0 0-37 15,0 0-28-15,0 0-8 16,0 0 4-16,0 8-3 15,0 0-1-15,0 1 0 16,0 2-2-16,0-3 4 16,0 3 0-16,0-5-4 15,0 0 4-15,0-1-3 16,0-5 1-16,0 0 6 16,0 0 7-16,0 0 33 15,0 0 29-15,0 0-13 0,0-9-35 16,0-2-6-1,0 3-5-15,0 2-4 0,0 1-14 16,-6 2-3-16,-16 0-5 16,1 3 5-16,2 0-8 15,-4 0-14-15,2 0-77 16,10 9-81-16,11 2-82 16,0-6-148-16</inkml:trace>
  <inkml:trace contextRef="#ctx0" brushRef="#br2" timeOffset="1.34119E6">18819 199 458 0,'0'0'192'0,"0"0"-47"0,0 0-31 16,0 0-1-16,0 0-15 15,0 0-44-15,-117-53-28 16,85 53-20-16,2 17 9 15,-20 23-8-15,-1 9 0 16,3 9 3-16,0 12 3 16,8-1 0-16,11 1-1 15,15-4-5-15,14-7-3 16,0-7-1-16,0-2-3 16,43-8 4-16,11-8-1 15,18-15 6-15,-5-5-9 16,14-12-15-16,-8-2-50 0,2 0-50 15,-14-6-51-15,-8-15-42 16,-15-4-67-16,-11-3-165 16</inkml:trace>
  <inkml:trace contextRef="#ctx0" brushRef="#br2" timeOffset="1.34165E6">19004 638 189 0,'0'0'186'0,"0"0"-81"15,0 0-9-15,0 0 24 16,0 0-5-16,0 0-37 15,-102-36-25-15,102 36-23 16,0 0-13-16,6 0-16 16,37 0 5-16,13 0 8 15,8 0 1-15,2-3 2 0,-10-5-3 16,-13 2 3 0,-16 1 5-16,-17 0 1 0,-10-1 6 15,0-5 9-15,0-1-9 16,0 1-11-16,0 0-10 15,-22 3-4-15,-1 0 5 16,-1-1-4-16,3 4 0 16,5 2-4-16,2 3 0 15,6 0-1-15,3 0 0 16,5 0 0-16,0 0 0 16,0 0-2-16,0 0-2 15,0 0-1-15,13 0 5 0,11 8 5 16,6 9-2-16,-1 2 0 15,1 4 1-15,4-1 13 16,-10 2-5-16,5-1-5 16,-15 2-1-16,-4 0 5 15,-10-4-11-15,0 6-1 16,0-6-4-16,-24 1 5 16,-29 1-3-16,4-9-4 15,18-3-86-15,9-11-78 16,22 0-49-16,28-28-157 15</inkml:trace>
  <inkml:trace contextRef="#ctx0" brushRef="#br2" timeOffset="1.34439E6">20179 2 669 0,'0'0'157'0,"0"0"-34"0,0 0-4 16,0 0 5-16,0 0-47 16,0 0-42-16,-209-22-24 15,180 61-10-15,-11 17 0 16,-3 10 5-16,0 12-3 16,3 2 4-16,6 6-7 0,18-5 2 15,7-6-1-15,9-12 0 16,0-15-1-16,0-12-2 15,22-13 1-15,18-9 0 16,19-9 1-16,5-5 1 16,-2 0 5-16,6 0 0 15,7-17 2-15,-2-8-3 16,-2-3 0-16,-9 0-3 16,-9-2 2-16,-10 3-1 15,-13 4-1-15,-7 6-1 16,-9 9 0-16,-7 5-1 15,-7 3-1-15,6 0-1 16,-3 0-5-16,2 0-4 16,8 0 8-16,-3 3 3 15,-1-1 1-15,-3-2-1 0,-6 0 1 16,0 0 3 0,0 0 5-16,0 0-1 0,0-2-4 15,0-12-4-15,0 5 2 16,-15-1-6-16,0 7 1 15,-1 3-3-15,0 0-1 16,-3 0 1-16,-5 11-1 16,-3 20 6-16,-5 11-4 15,1 7 5-15,9 1 0 16,8-5 0-16,14-7-1 16,0-10-3-16,9-8-8 15,34-9-7-15,0-11-1 0,10 0 17 16,-13 0 3-16,3-25 4 15,-6-11 1-15,-9-4-1 16,-3-10 2-16,-10-7-5 16,-15-5 6-16,0 2-3 15,0 7 3-15,-40 10-1 16,-4 18 8-16,1 8-9 16,19 10 3-16,2 7-4 15,7 0-4-15,-1 2-11 16,4 29 6-16,2 17 4 15,10 4 0-15,0-2 1 16,0-3 0-16,38-10-1 16,2-13-5-16,13-10 5 0,2-8-7 15,0-6 4-15,1 0 4 16,-3-11 1-16,-8-11 3 16,1-3-1-16,-9-3 0 15,-2 0-1-15,-4 3 1 16,-16 6 0-16,0 8-1 15,-15 5-2-15,0 6 0 16,0 0 0-16,6 0-8 16,1 9-8-16,9 18 9 15,-2 1 6-15,2 0 0 16,5-6 2-16,-5-3 0 16,0-2-1-16,0-9 1 15,-11-2-2-15,4-6 1 16,4 0-4-16,3 0 4 0,5-3 5 15,3-14-3-15,-2-5 1 16,6 0-3-16,-6 0 1 16,2 5 0-16,-8 6-1 15,-5 5 0-15,-3 6-1 16,-6 0 0-16,10 0-4 16,-2 0-5-16,6 14 2 15,-2 9 3-15,9 2 1 16,-2-4 4-16,7-6-2 15,-4-7 1-15,7-8 0 16,12 0-1-16,0 0 2 16,4-23 4-16,-4-6 0 15,-5-2-2-15,-8 0 2 0,-15 1-1 16,-9-1 1-16,-6 1 6 16,0 7-1-16,0 9 0 15,0 3 3-15,0 9-6 16,0 2-6-16,0 0 0 15,0 0-10-15,0 11-4 16,7 23 11-16,15 7-3 16,-8 5 6-16,7-4 0 15,-5-3-2-15,0-5 2 16,-13-9-4-16,4-6 0 16,-7-5-6-16,0-3-2 15,0-9-12-15,0 4 8 0,0-6 2 16,0 0 12-16,0 0 2 15,0 0 4-15,0 0 0 16,0 0-3-16,0 0-1 16,0 0-4-16,6 0 4 15,2 0 3-15,14-14 0 16,-1-3-3-16,11 1-2 16,2-6 2-16,3 3 0 15,-1-6 0-15,-4 0 1 16,-1-9 0-16,5-2 4 15,1-9 2-15,0-5 14 16,-8-5 9-16,-11-6 1 16,-6 0-3-16,-12 3-1 15,0 13 5-15,0 14 1 0,-6 13-6 16,-10 11-4-16,11 7-8 16,5 0-11-16,0 0-4 15,0 0-8-15,0 23-4 16,0 30 7-16,0 17 4 15,-3 4 1-15,-10 1 2 16,7 0-2-16,2-6-5 16,4-7-23-16,0-12-32 15,0-12-43-15,0-13-40 16,0-14-54-16,0-5 1 16,0-6 21-16,0 0 41 15,-6-23-7-15,-21-4 80 16,-13-3 26-16,-10-7 35 0,-6 1 11 15,-1 0 67-15,4 8 31 16,18 9-26-16,20 10-15 16,9 4-3-16,6 1-8 15,0 4-39-15,50-1-8 16,23-2 5-16,23-3 26 16,-6 0 6-16,5 2-2 15,-18 0 1-15,-3-4-3 16,-15 3-6-16,-13-4 14 15,-12 4-7-15,-12 2-2 16,-12 0-1-16,-10 0-10 16,0 3 3-16,0-2 3 15,0-2-8-15,0 1-16 0,-29 1-13 16,-1 2-1 0,-7 0 1-16,5 0 0 0,-11 22-5 15,0 15 4-15,9 4 1 16,7 0 1-16,17-4 0 15,10-7-1-15,0-7 0 16,10-13-1-16,27-4-1 16,6-6 2-16,-3 0 2 15,-3 0 6-15,0-14-3 16,-9-5 1-16,-4-3-2 16,5 0 1-16,-8-7-1 15,1 5 1-15,-7 2 3 0,-12 2 6 16,-3 15 5-16,0 2-6 15,0 3-7-15,0 0-6 16,0 0-9-16,0 0-3 16,0 19 9-16,0 9 3 15,0-1 0-15,0-4 2 16,19-6-1-16,-1-3-1 16,1-9-1-16,-10 1 0 15,-4-6 1-15,5 0 0 16,2 0 1-16,6-3 4 15,4-13 1-15,1-7-1 16,4-2-4-16,-11 3 0 16,5 1-1-16,-12 11 0 15,-2 4 0-15,-7 6 0 16,8 0-6-16,-2 0-1 0,16 0-1 16,0 9 6-16,-4-2-1 15,5 2 2-15,-9 3 1 16,7-6 0-16,-5-4 1 15,3 1-1-15,-9-3 0 16,4 0-1-16,2 0 1 16,5 0 2-16,8-11 0 15,-5-6-1-15,3 3-1 16,-1 3 0-16,-4 3-1 16,-1 5 0-16,1 0-1 15,-1 3-3-15,9 0 1 16,-1 0 0-16,-5 3 2 0,7 8-1 15,-3-6 3-15,3 1 0 16,-1-3 0-16,7-3 1 16,-2 0 0-16,2 0 1 15,-7-19 2-15,-1-9-1 16,-11-5 0-16,-6-7 1 16,-12-1 2-16,0-6 7 15,0-3 5-15,-16 0 1 16,-17 8-1-16,2 15-1 15,9 7-2-15,13 15-7 16,2 5-8-16,7 0 0 16,-8 19-12-16,-8 33 1 15,-3 18 11-15,17 2 1 0,2 0-1 16,0-10-2 0,0-10-22-16,24-13-26 0,19-16-22 15,15-13-67-15,4-10-88 16,-9 0-122-16</inkml:trace>
  <inkml:trace contextRef="#ctx0" brushRef="#br2" timeOffset="1.34457E6">23643 216 330 0,'0'0'144'16,"0"0"-26"-16,0 0-25 15,0 0 43-15,0 0-39 0,0 0-67 16,0 0-21-16,171-42-6 15,-61 29-1-15,-14-2-2 16,-40 7-154-16,-38 6-270 16</inkml:trace>
  <inkml:trace contextRef="#ctx0" brushRef="#br2" timeOffset="1.34535E6">20269 1351 525 0,'0'0'200'0,"0"0"-74"16,0 0-19-16,0 0 1 16,0 0 10-16,0 0-27 15,-3-52-33-15,-10 52-36 0,-6 0-22 16,-8 0-2-16,-10 31 0 16,-6 7 2-16,3 12 3 15,3 3-2-15,18 3 1 16,19-4-1-16,0-8 1 15,6-4-1-15,47-10 0 16,6-13 4-16,8-8-2 16,4-9 2-16,-3 0 3 15,-10-12 1-15,-5-18 3 16,-10-9-4-16,-18-9 12 16,-10-7 12-16,-15-9-5 15,0 0-2-15,0 3-17 0,-24 11-4 16,-29 13-4-16,-6 13-9 15,1 8-1-15,6 10 6 16,2 6-5-16,13 0-15 16,7 8-50-16,14 26-45 15,10 12-54-15,6 8-44 16,0-10-146-16</inkml:trace>
  <inkml:trace contextRef="#ctx0" brushRef="#br2" timeOffset="1.34565E6">20929 1179 576 0,'0'0'160'0,"0"0"-23"0,0 0-1 16,0 0-27-16,0 0-15 15,0 0-33-15,-52-91-22 16,42 91-20-16,-3 0-19 15,5 22 0-15,-14 25 2 16,1 17 0-16,-4 11 5 16,-6 11 2-16,4 3-4 15,5-8 0-15,6-4-3 16,16-10 1-16,0-9-3 16,0-11 0-16,22-10-8 15,24-13-46-15,18-18-101 16,21-6-94-16,16-14-59 0</inkml:trace>
  <inkml:trace contextRef="#ctx0" brushRef="#br2" timeOffset="1.34591E6">21326 1421 309 0,'0'0'198'0,"0"0"-66"15,0 0 12-15,0 0-27 16,0 0-11-16,0 0-27 15,-43-95-7-15,43 95-26 16,0 0-25-16,0 0-18 16,0 4-3-16,0 17 0 15,0 7 2-15,0 9 16 0,0-2-2 16,0 5-7-16,0-2-4 16,0-2-3-16,0-5-1 15,6-4-1-15,1-10-64 16,2-5-154-16,-2-12-123 15</inkml:trace>
  <inkml:trace contextRef="#ctx0" brushRef="#br2" timeOffset="1.34616E6">21590 974 634 0,'0'0'174'0,"0"0"-32"15,0 0-39-15,0 0-11 16,0 0-32-16,0 0-41 16,0-3-10-16,48 48 27 15,11 10 6-15,3 12-6 16,-9 8 1-16,-16 8-9 16,-23 5-18-16,-14 2-5 15,0 3-2-15,-54 3-3 16,-58 3-28-16,-32 7-122 15,-14-6-349-15</inkml:trace>
  <inkml:trace contextRef="#ctx0" brushRef="#br2" timeOffset="1.34705E6">16200 2934 628 0,'0'0'157'0,"0"0"-82"15,0 0-2-15,0 0 7 0,0 0 14 16,0 0-44-16,-180 0-32 15,270-2-17-15,52-18 12 16,42-5 4-16,18-9-1 16,-11 4-9-16,-40 5-2 15,-49 11-2-15,-44 9-3 16,-42 5 0-16,-16 0-18 16,0 0-45-16,-53 16-6 15,-27 12 13-15,-9-6-15 16,21 1 47-16,12-9 24 15,37-6 0-15,8-4 0 16,8 9-3-16,3 3 3 16,0 7 2-16,-7 10 21 0,-7 6 14 15,-2 7 2 1,-3 7 0-16,9 5 3 0,-4 1-13 16,7-6-12-16,1-6-14 15,6-8 0-15,0-9-3 16,0-7-4-16,0-12-93 15,0-9-143-15,13-2-80 16,17-5-107-16</inkml:trace>
  <inkml:trace contextRef="#ctx0" brushRef="#br2" timeOffset="1.34735E6">17069 3165 286 0,'0'0'184'0,"0"0"-32"0,0 0-67 15,0 0 0-15,0 0-49 16,0 0-14-16,-67 6-9 16,61 10-2-16,6-3-6 15,0 2 7-15,0-10 9 16,0-2-4-16,0-3-3 16,0 0 22-16,19 0 15 15,-1 0 0-15,4-20-10 16,-11 4-5-16,-8 2-4 15,-3 1-17-15,0 3-10 16,0 5-5-16,0 2-2 16,0 3-9-16,-19 0-23 15,-8 0-89-15,11 0-83 0,16 0-221 16</inkml:trace>
  <inkml:trace contextRef="#ctx0" brushRef="#br2" timeOffset="1.34762E6">17958 2901 594 0,'0'0'159'0,"0"0"-20"16,0 0-10-16,0 0-28 16,0 0-41-16,0 0-7 15,-201-69-25-15,148 94-13 0,2 12 4 16,-2 17 7-1,10 4-3-15,21 4-6 0,12 1-5 16,10 4-4-16,0-6 0 16,32-5-4-16,21-9-3 15,14-8-1-15,2-9-21 16,4-8-62-16,7-11-90 16,16-11-109-16,8 0-105 15</inkml:trace>
  <inkml:trace contextRef="#ctx0" brushRef="#br2" timeOffset="1.34806E6">18476 3212 378 0,'0'0'167'16,"0"0"-41"-16,0 0-18 0,0 0-24 16,0 0-45-16,0 0-13 15,130-14 27-15,-44 12 23 16,10-7-20-16,-6 0-17 15,-7 4-7-15,-9-3-6 16,-28 3-3-16,-12-1-5 16,-25 0 0-16,-3-2 5 15,-6 2 13-15,0-5-3 16,0-3-21-16,-15 3-12 16,-19-3-2-16,10 3 2 0,-5 0 5 15,15 0-1-15,-2-1 1 16,9 4-3-16,-2-3 2 15,4 6-3-15,5 2-1 16,0 3 0-16,0 0 0 16,0 0-3-16,0 0-7 15,37 0-2-15,27 11 12 16,11 11 1-16,8 1 1 16,-10-2 0-16,1 2 8 15,-15 7 9-15,-22 1-10 16,-16 2-8-16,-21 8-1 15,-21 7-9-15,-81 5 2 16,-34 5-10-16,-24-8-119 16,-6-17-306-16</inkml:trace>
  <inkml:trace contextRef="#ctx0" brushRef="#br2" timeOffset="1.4439E6">20528 3120 508 0,'0'0'154'0,"0"0"-22"16,0 0-35-16,0 0-1 16,0 0-8-16,0 0-18 15,-3-52-8-15,-26 52-10 16,-1-4-6-16,-1 4-10 16,-2 0-5-16,7 0-3 15,5 0-9-15,5 0-5 16,2 15-7-16,-15 10-6 15,8 8-1-15,5 11 0 0,2 4 1 16,14 7 1 0,0 1-2-16,21-9 0 0,41-3 0 15,12-13 0-15,6-12 1 16,3-11 3-16,-9-8-2 16,7 0 3-16,-14-5 1 15,-3-23-2-15,-11-11 2 16,-10-2 3-16,-18-11 0 15,-13-7 11-15,-12-6-3 16,0-4-10-16,-18 6-2 16,-35 7-5-16,-6 17-1 15,-8 17-2-15,5 10 0 0,-2 7-1 16,11 5-4-16,7 0-15 16,12 0-39-16,18 22-33 15,16 3-84-15,0 2-55 16,13-6-31-16,43-15-234 15</inkml:trace>
  <inkml:trace contextRef="#ctx0" brushRef="#br2" timeOffset="1.44421E6">21216 2554 249 0,'0'0'306'0,"0"0"-121"0,0 0-54 15,0 0-6 1,-66-155-19-16,52 151-12 0,7 2-31 16,4 2-29-16,3 16-26 15,-6 40-5-15,-4 35 5 16,10 26 10-16,0 14 5 16,0 2-8-16,0-8 1 15,40-16 0-15,13-13-11 16,12-18-1-16,3-11 0 15,7-15-4-15,-2-7-12 16,-7-12-63-16,-21-8-105 16,-2-13-51-16,-3-12-27 0,3 0-21 15</inkml:trace>
  <inkml:trace contextRef="#ctx0" brushRef="#br2" timeOffset="1.44464E6">21839 3336 233 0,'0'0'163'0,"0"0"-14"15,0 0-73-15,0 0 25 16,0 0-2-16,-105-165-22 16,105 136-7-16,0 4 2 15,0 3-27-15,9 6-5 16,22 5-16-16,-3 7-11 16,3 4-11-16,6 0-2 15,0 6-6-15,9 22 1 16,3 5 3-16,-5 3 2 15,-8-3 0-15,-17-2 1 0,2-6-1 16,-8-9 4-16,-10-7-4 16,4-6 4-16,-1-3 0 15,-3 0 6-15,-3 0 8 16,0 0 2-16,0-19-13 16,0-12-6-16,12-5 7 15,3-8-5-15,8 2-3 16,1 3 1-16,3 9 0 15,2 10-1-15,-11 9 0 16,15 11-6-16,-1 0-6 16,5 3 0-16,9 25 6 15,2-1-2-15,-6 12 5 0,1 0 0 16,-13 0 1 0,-1 5 1-16,-8-8-6 0,-12-2-93 15,-9-11-90-15,0-15-168 16</inkml:trace>
  <inkml:trace contextRef="#ctx0" brushRef="#br2" timeOffset="1.44488E6">22521 2349 656 0,'0'0'186'0,"0"0"-70"15,0 0-64-15,0 0-19 16,0 0 57-16,380 52 2 16,-230 7-36-16,-11 25-21 15,-22 23 0-15,-40 26-9 16,-34 22-18-16,-43 12 2 16,-27 11-8-16,-103 2-2 15,-68 6-72-15,-39 15-274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19:52.7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304 0 394 0,'0'0'106'0,"0"0"-57"16,0 0 23-16,0 0 0 16,0 0-18-16,0 0-15 15,0 0-11-15,-3 17 8 16,3-17 15-16,0 0 7 16,0 0 8-16,0 0-10 15,0 0-7-15,0 0-14 0,0 0-9 16,0 0-7-16,0 0-12 15,0 0-7-15,3 0 0 16,4 0-1-16,9 0-1 16,-1 0 0-16,13 2 2 15,-4-2 2-15,4 3-1 16,-7 0 0-16,-5 2-1 16,0 7-1-16,11 4-2 15,-1 4-6-15,4 2 2 16,-9 3 2-16,1 2 1 15,-1 2 3-15,2 1 1 16,-9 0 1-16,2 4-1 0,-3-3-1 16,-5-6 1-1,0 0 0-15,-8-4-2 0,2 2 1 16,-2-4 1-16,0 0 2 16,0-2 1-16,0-9-2 15,0-2 1-15,0 0 2 16,0-1 3-16,0 2-1 15,0-2 5-15,0 0-2 16,0 2-3-16,0 8 0 16,0-1 4-16,0 0-2 15,-15 0-2-15,5-1 4 16,-2-1-1-16,2 1 0 16,-4 2 0-16,-2-4-1 15,0 0-2-15,-11 0-1 16,-1 0 1-16,-10 0-3 0,6-6 2 15,-13 4-2-15,-4-6 0 16,4-3-2-16,-21 0-1 16,4 0-25-16,-12 0-38 15,7 0-95-15,14 0-37 16,26-6-35-16,27-16-279 16</inkml:trace>
  <inkml:trace contextRef="#ctx0" brushRef="#br0" timeOffset="428">1431 286 376 0,'0'0'149'16,"0"0"-52"-16,0 0 6 16,0 0-7-16,0 0-11 15,0 0-19-15,-68-50-17 0,63 50-18 16,-11-3-3-16,-6 3-15 15,-22 0-10-15,-13 6-3 16,-12 24-2-16,-5 7 2 16,12 4 2-16,19 1-1 15,27-3-1-15,16-4-2 16,26-1 2-16,69-6 3 16,38-12 4-16,21-16 9 15,4 0-16-15,-17-8-9 16,-29-21-114-16,-39 5-117 15,-44-3-273-15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19: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4 256 66 0,'0'0'380'15,"0"0"-331"-15,0 0-16 16,0 0 15-16,0 0 15 0,0 0 25 16,-22 20-24-16,51-20-46 15,38 0 12-15,38 0 11 16,44 0-11-16,8 0-21 16,6-8-9-16,-18-6-8 15,-31-1-221-15,-24 2-183 16</inkml:trace>
  <inkml:trace contextRef="#ctx0" brushRef="#br0" timeOffset="395">1714 123 343 0,'0'0'199'0,"0"0"-93"16,0 0-23-16,0 0 10 15,0 0-11-15,0 0-16 16,-69-111 6-16,32 103-42 15,-6 4-17-15,-10 4-9 16,2 0-1-16,-2 15-3 16,0 15-1-16,17 10 1 0,8 7 0 15,19 6 0-15,9-3 2 16,0-6 0-16,51-2 0 16,61-12 10-1,51-5-6-15,38-11 6 0,28-12-12 16,-19-2-47-16,-31-5-134 15,-56-20-143-15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19:57.0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 51 66 0,'0'0'87'15,"0"0"21"-15,0 0-26 16,0 0 8-16,0 0 38 16,0 0 7-16,0-5-26 15,0 1-22-15,0 2-11 16,0 2-11-16,0-2-14 16,0 2-18-16,3-4-14 15,31 1-12-15,19-2-6 0,14 2 0 16,13 1-1-16,-5 2 3 15,-8 0-2-15,-14 0 1 16,-16 0-2-16,-10 5 0 16,-11 17-4-16,0 6 1 15,-7 14-4-15,-2 2 7 16,-2 12 1-16,-5 0-1 16,0 1 4-16,0-1-3 15,0 0 0-15,0-1 1 16,0 4-2-16,0-1 0 15,0 3 1-15,0-3 0 16,0-2 2-16,0-8-2 0,0-13 4 16,0-7 6-1,0-15-6-15,0-7 4 0,0-1-2 16,0-1 1-16,-5-4 9 16,-38 0-9-16,-26 0-8 15,-14 0-1-15,-19 0-11 16,28 0-26-16,15 0-27 15,35 0-17-15,24 0-29 16,0-17-29-16,62-15-73 16,45-3-325-16</inkml:trace>
  <inkml:trace contextRef="#ctx0" brushRef="#br0" timeOffset="266">859 590 459 0,'0'0'93'16,"0"0"-45"-16,0 0 18 15,0 0 20-15,0 0-22 16,0 0-35-16,38 0-24 15,20 0 6-15,28 0-9 16,13 0 4-16,-3-3-6 0,-6-5-77 16,-17 0-109-16,-14-4-58 15</inkml:trace>
  <inkml:trace contextRef="#ctx0" brushRef="#br0" timeOffset="569">1884 391 195 0,'0'0'218'15,"0"0"-102"-15,0 0-20 16,0 0-19-16,0 0 7 16,0 0-19-16,16-65 0 15,-16 62-27-15,-10 3-22 0,-27 0-16 16,-9 0 1-16,-26 28 0 15,5 16 6-15,8 9-1 16,6 2 2-16,23-1-4 16,20-7-3-16,10-3 3 15,0-8-3-15,38-5 4 16,39-12 1-16,49-16-6 16,66-3 0-16,61-25-73 15,14-28-119-15,-29-5-345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0:05.2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158 64 285 0,'0'0'139'0,"0"0"-84"16,0 0-8-16,0 0 27 15,0 0-8-15,0 0-14 0,-78-6-20 16,65 6-11-1,-2 0 0-15,0 3 7 0,0 6-1 16,2-4 3-16,10-2-1 16,-3-3-5-16,6 3-1 15,0-3 3-15,0 0-4 16,0 0-5-16,0 0-4 16,0 0-2-16,0 0-5 15,0 0-1-15,0 0-1 16,0 0-1-16,0 0-3 15,9 0 0-15,34 0 0 16,25 0 4-16,34 0 0 0,24 0-1 16,23-10-3-1,-8-5 0-15,-15-5 0 0,-20 4-93 16,-33 4-127-16,-38 4-141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0:12.1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163 610 437 0,'0'0'157'0,"0"0"-70"16,0 0 11-16,0 0-20 16,0 0 16-16,0 0-4 15,0 0-44-15,0-25-18 16,-16 34-13-16,-11 15 0 16,2 10 2-16,-3 1 2 15,1 5-6-15,11 4 0 16,7 4-8-16,2-1-4 15,7-3 2-15,0-3-2 16,0-4-1-16,37-9 5 0,13-9-5 16,-4-7 5-1,0-7 1-15,10-5-3 0,-10 0 7 16,-2-19 1-16,-4-15 0 16,-4-2 6-16,-13-5 5 15,-12-1 5-15,-11-5 2 16,0 0-14-16,-11 0 0 15,-34 4-13-15,-9 13-2 16,-5 7-3-16,-7 7 0 16,8 10-2-16,6 3-10 15,12 3-37-15,19 0-40 16,8 9-54-16,13 14-56 0,0-7-58 16,59-2-322-1</inkml:trace>
  <inkml:trace contextRef="#ctx0" brushRef="#br0" timeOffset="329">785 133 632 0,'0'0'95'15,"0"0"-2"-15,0 0-21 0,0 0 8 16,0 0-28 0,0 0-17-16,-89 94-1 0,74-24 6 15,-4 10-15-15,11 9 3 16,8 3-5-16,-8 2-8 16,8-7-4-16,0-4-5 15,0-12-5-15,0-6 2 16,0-13-2-16,16-13-1 15,18-11-2-15,-3-11-39 16,6-15-51-16,16-2-48 16,11-2-63-16,13-29-139 15</inkml:trace>
  <inkml:trace contextRef="#ctx0" brushRef="#br0" timeOffset="946">971 691 351 0,'0'0'161'0,"0"0"-62"15,0 0 9-15,0 0 3 16,0 0-24-16,0 0-29 0,0-53-6 16,0 40-20-16,0 1-9 15,3 4-8-15,16-1-8 16,5 4-4-16,-2 5-3 16,6 0-3-16,-9 5 0 15,8 17-1-15,-6 10 2 16,-11 4 2-16,-10 8 0 15,0 0 1-15,0 1-2 16,0-4 2-16,-22-8 0 16,0-8 0-16,8-8 2 15,9-11-3-15,0-4 2 16,5-2 1-16,0 0 8 16,0-2 10-16,0-17-13 0,0-10-3 15,0-1-1 1,10-9 3-16,33-3-5 0,-6-4-1 15,14 1 1-15,-1 9-2 16,-12 11 0-16,-3 8 0 16,-16 9-1-16,-6 8-2 15,8 0-2-15,-5 0-3 16,8 11 3-16,-8 16 4 16,3 10-5-16,-16 2 6 15,2-3 0-15,3 0-2 16,-8-8-18-16,0-3-22 15,0-6-48-15,0-5-46 16,14-9-95-16,-4-5-237 16</inkml:trace>
  <inkml:trace contextRef="#ctx0" brushRef="#br0" timeOffset="1178">1773 677 142 0,'0'0'313'0,"0"0"-261"15,0 0-10-15,0 0-2 16,0 0 14-16,0 0-8 16,10-7-4-16,27 0-18 15,6 2-7-15,3-3-14 0,4-1-3 16,-5 3-6-16,4 4-128 15,-12-1-216-15</inkml:trace>
  <inkml:trace contextRef="#ctx0" brushRef="#br0" timeOffset="1853">2242 591 224 0,'0'0'186'16,"0"0"-69"-16,0 0-29 0,0 0-1 16,0 0-12-1,0 0-30-15,67-72-4 0,-45 58-6 16,6 0-3-16,-6 6-10 16,-1-2-2-16,-2 9-8 15,2 1-7-15,1 0-2 16,-1 0-2-16,1 0 2 15,-1 5-2-15,-11 15 3 16,-1 8-3-16,-9 5 3 16,0 3 11-16,0 0 1 15,0-6-9-15,0-4-1 16,-9-7-3-16,9-8 3 16,-5-8-1-16,5-3 1 0,0 0 13 15,0 0 29 1,0 0-5-16,0-12-10 0,0-9-29 15,21-7 1-15,9 3 2 16,13-3-5-16,-6 0 1 16,0 3-1-16,1 0-1 15,-7 6-1-15,-4 8 0 16,-5 5-1-16,-6 6 0 16,-8 0-6-16,8 0 0 15,-10 17 3-15,1 8 1 16,-2 2 3-16,-5-4 1 15,0-4-1-15,0-5 1 16,0-9 0-16,0-1-1 16,0-4 0-16,0 0 4 0,3 0 4 15,3 0 2-15,4-12-8 16,12-13 0-16,5-3-2 16,10 3 0-16,0 3-1 15,-5 3 1-15,-2 5 0 16,4 7-3-16,-3 7 1 15,0 0-1-15,0 0 0 16,-4 16 2-16,-2 0-1 16,-4 1-2-16,2 2-38 15,-9-2-68-15,8-9-50 16,6-5-102-16</inkml:trace>
  <inkml:trace contextRef="#ctx0" brushRef="#br0" timeOffset="2122">3171 0 577 0,'0'0'111'0,"0"0"-21"16,0 0-2-16,0 0 6 15,0 0-36-15,0 0-14 16,272 5 17-16,-184 54-13 15,-10 10-3-15,-14 6 3 16,-21 9-5-16,-27 7-18 0,-16-1-11 16,0 3-8-16,-16-9-1 15,-57-4-5-15,-29-5-5 16,-12-6-116 0,-3-8-142-16,5-11-322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0:58.9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107 112 660 0,'0'0'126'15,"0"0"-38"-15,0 0 17 16,0 0 16-16,0 0-24 16,0 0-26-16,0 0-18 15,-107-108-11-15,107 104-14 16,0 4-11-16,0 0-8 16,0 0-5-16,0 0-1 15,0 0-3-15,27 0 0 16,10 0 6-16,6 4-2 15,-6 9 4-15,1 5 1 0,-1 3-2 16,-4 15 2 0,11 14-4-16,-14 20 5 0,-1 17 3 15,-8 12 5-15,-15 3-6 16,-6 7 1-16,0 3-2 16,0 6-1-16,0 1-5 15,0-2 5-15,0-8-6 16,0-17 3-16,0-10-4 15,0-12 0-15,9-9 2 16,-2-11 0-16,-7-16-2 0,0-13 0 16,0-9-2-1,0-4 1-15,0-5 0 0,-29 2 3 16,-22 1 2-16,-15-3-7 16,4 0-16-16,16-3-27 15,3 0-24-15,22 0-31 16,14 0-33-16,7 0-85 15,13-23-104-15,48-10-169 16</inkml:trace>
  <inkml:trace contextRef="#ctx0" brushRef="#br0" timeOffset="2962">919 983 134 0,'0'0'382'0,"0"0"-239"0,0 0-11 16,0 0-29-16,0 0-6 15,0 0-27-15,-43-52-26 16,40 52-15-16,-4 0-17 16,-2 23-8-16,-10 15 34 15,4 9-13-15,6 0-14 16,9 1-5-16,0-10-6 15,0-1-1-15,43-16 1 16,3-4-1-16,-2-11-1 16,-4-6 2-16,9 0 4 15,-3-8 9-15,7-23-3 16,-3-8-6-16,-4-5 1 16,2-1 0-16,-8 1-4 0,-2 2 5 15,-17 15-6-15,-5 8 1 16,-3 10 1-16,-11 6-2 15,4 3-8-15,4 0-5 16,9 0 1-16,-11 6 10 16,8 4 2-16,-4 2 2 15,-8-7 0-15,2-2-1 16,-6-3 0-16,0 0-1 16,0 0 7-16,0 0 0 15,0 0 4-15,0 0 3 16,0 0 9-16,-6 0-11 15,-16-5-5-15,4-6 0 0,-5 3 0 16,9 2-1-16,1 3-2 16,4 3-1-16,-4 0-3 15,-2 0-12-15,-16 13 10 16,3 24 0-16,4 4 2 16,8 1-1-16,16-14 0 15,0-6-3-15,10-9-7 16,20-6 6-16,13-7 4 15,-12 0 1-15,4 0 3 16,-5-17 9-16,-9-8-9 16,-11-9 5-16,-4 4-1 15,-6-3-1-15,0 2-1 16,0 3-1-16,-27 9 2 0,-11 5 1 16,-2 5-4-1,-10 9-2-15,10 0-1 0,-3 0 0 16,13 17-3-16,9 12 3 15,8 0-3-15,13 8 1 16,0-7 0-16,13-2-3 16,38-6 1-16,11-6-1 15,4-7 2-15,-5-9-1 16,-2 0 4-16,0 0 1 16,-8-10 3-16,-8-7-2 15,1 0 2-15,-19 3-4 16,-4 1 2-16,1 1 0 0,-17 6 0 15,-2 4 2 1,-3 2-3-16,0 0-1 0,7 0-2 16,-7 0 0-16,6 0-5 15,-3 0-1-15,4 0 2 16,5 20 1-16,3-2-6 16,-6 4-7-16,7-1 2 15,-1-5-3-15,1-6-13 16,3-1-12-16,-11-9 4 15,2 0 12-15,9 0 26 16,0-9 2-16,8-17 11 16,0-3-5-16,-11 2-4 15,-1 2 0-15,1 8 1 16,-10 6-2-16,-3 5 2 16,-3 6-3-16,5 0-7 0,3 0-9 15,7 6 4 1,7 13 12-16,2-2 2 0,10 0-2 15,-3-7 1-15,0-1 0 16,-4-6-1-16,-2-3 0 16,-4 0-2-16,-5 0 4 15,-1 0 2-15,4 0 0 16,-10 0 2-16,1-12-1 16,5-3 0-16,-9-3 1 15,0-1-2-15,-6 5 5 16,0 0 3-16,0 6 1 15,0 2-1-15,0 4 2 16,0-1-7-16,0 3 2 0,0 0-2 16,0 0-4-16,0 0-3 15,0 0 2-15,0 0-1 16,0 0 1-16,0 0 0 16,0 0-2-16,0 0-3 15,0 0-7-15,10 0-3 16,4 3 6-16,9 16 7 15,-1 3 0-15,5 3 1 16,-3-3-1-16,-2-2 1 16,-1-3-1-16,-11-6 1 15,-4-1-1-15,1-4-1 16,-7 0-1-16,0-3-6 0,0-1 3 16,0-2 5-16,-23 3 18 15,-7-1-11-15,3 2-6 16,17-4-1-16,10 0-1 15,0 0-6-15,0 0-13 16,24-6 15-16,29-17 5 16,11-7 3-16,5-2-2 15,-10-5 0-15,-16 3 5 16,-13 1-4-16,-9 0 1 16,-5-3 6-16,-6-3-5 15,-4 0 8-15,-6 0 16 16,0 1-3-16,0 1-1 15,-16 9 2-15,-5 12-7 16,12 7 5-16,-4 7-13 0,13 2-9 16,0 0-2-16,0 25-19 15,0 25 15-15,0 17 4 16,0 2 3-16,0 0-2 16,13-5-1-16,8-8-6 15,-2-12-10-15,0-11-31 16,-11-13-14-16,2-10-31 15,2-10-34-15,-12 0-22 16,0 0 48-16,0-13-8 16,0-15 3-16,-38-3 49 15,-4-4 2-15,-4-1 22 16,3 5 32-16,6 6 53 16,5 8 26-16,11 9-1 0,15 5-15 15,6 3-7 1,0 0-51-16,0 0 4 0,37 0-9 15,22 0 20-15,8 0-1 16,7 0-1-16,1-8 19 16,-11 0-2-16,-12-3-5 15,-5-1 4-15,-10 1-3 16,-10-3 0-16,-5 1 2 16,-12-2 11-16,-10 8 3 15,0-2-9-15,0 6-19 0,-37 3-18 16,5 0 2-1,2 0 0-15,-4 12-3 0,12 15 0 16,4 6 4-16,-1 0-4 16,19 1 0-16,0-6-2 15,0-6 1-15,0-8-6 16,13-3 7-16,17-8 0 16,2-3 2-16,1 0 6 15,4 0 0-15,-12-17-3 16,-10-3 4-16,1 4-4 15,-11-3 2-15,-5 4-1 16,0 2 0-16,0 5-2 16,0 4 2-16,0 2 1 15,0 2-7-15,0 0 0 16,0 0-20-16,0 25 15 16,0 2 5-16,0-2 1 15,0 1-1-15,13-12 0 0,-4-6 0 16,1-3-1-16,3-5 0 15,1 0-1-15,-4 0 2 16,11 0 3-16,-5-7 4 16,3-16-3-16,-5 0 2 15,8-4-3-15,-7 4-2 16,1 4-2-16,-7 5 2 16,-2 9-1-16,-2 2 0 15,-5 3 0-15,3 0-9 16,-3 0-5-16,7 14-1 0,-1 9 14 15,-3-2 1 1,3-1 0-16,7-3-2 0,-10-9-5 16,9 0-6-16,-3-5-9 15,4-3 10-15,-5 0 1 16,2 0 11-16,9-19 9 16,5-6-2-16,-2 2-2 15,-1 1-3-15,-5 7 1 16,-7 8-1-16,-9 1 2 15,7 6-1-15,-1 0-3 16,-1 0-12-16,5 0-2 16,6 0 8-16,-2 3 6 15,2 0 3-15,0 0-2 16,5-3 3-16,14 0 1 16,-5-6 4-16,1-16-2 0,-9-6-2 15,-7 3 6-15,-9-5 8 16,-6 2-3-16,0 3 2 15,0 2-4-15,0 13 11 16,0 1 6-16,0 6-13 16,0 3-10-16,0 0-8 15,0 0 0-15,0 22-20 16,0 20 10-16,0 8 10 16,22 3 0-16,-1-7 0 15,-2-6 0-15,2-9 0 16,8-12-5-16,-5-11-6 15,3-8-6-15,16 0-32 0,-11-11-25 16,-1-20-69 0,-17 2-50-16,-14-2-14 0,0-3 17 15,-21 1-20-15,-41-1-18 16,-5 1 222-16,-13 8 6 16,6 3 136-16,21 11 19 15,10 6-23-15,21 2-47 16,19 3-35-16,3 0 2 15,0 0-7-15,0 8-4 16,16 12-2-16,14-4-13 16,7 1-6-16,6-4 0 15,5-1-14-15,3-6 4 0,-8-1-5 16,1-3-1-16,-19-2-1 16,-4 4-3-1,-15-2-37-15,-6-2-272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1:04.1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 66 463 0,'0'0'172'16,"0"0"-50"-16,0 0-6 0,0 0-16 16,0 0-13-16,0 0-21 15,0 0-5-15,-44-60-18 16,41 60-5-16,-3-4-7 15,6 4-3-15,-6-2-15 16,6 2 0-16,0 0-2 16,0 0-6-16,0 0-5 15,0 0-1-15,0 0-3 16,0 0 4-16,22 0 3 16,15 0-3-16,0 2 4 15,-7 2-4-15,5 0 3 0,2 2-2 16,-7 0 1-1,1-3 1-15,-9 3-2 16,-6-6 5-16,-5 4 2 0,-1-1-4 16,-1 0 0-16,-2 1 2 15,4-4-4-15,-1 2 7 16,-4 3-4-16,3 1 0 16,-2 2-5-16,7 6 9 15,2 3-6-15,5 5 5 16,1 6-4-16,1 5-2 15,-2 4 2-15,-7 4 0 16,2 3-4-16,6 3 4 16,-4-7-2-16,1-2 3 15,-3-7-4-15,-8-9 4 0,-8-8-4 16,0-3 0-16,0-8 0 16,0-3-1-16,0 2 0 15,0 2-3-15,-6 4-23 16,-39 9-32-16,-8 2-80 15,-6 6-158-15,13-6-263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1:05.4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626 29 594 0,'0'0'162'0,"0"0"-63"16,0 0 4-16,0 0 20 15,0 0-23-15,0 0-45 0,-176-28-27 16,103 28-8-16,-5 0-8 16,-2 0-8-16,17 0 3 15,9 9 0-15,22-3-3 16,8-1 3-16,11 3-3 15,5 9-4-15,-5 16-1 16,10 16 1-16,-3 18 1 16,6 11-1-16,0 11 6 15,0 9-2-15,43 7 6 16,13 5 6-16,17 16 2 16,7 10 5-16,-6 0-5 15,1 6 27-15,-16-4-7 16,-1-21-19-16,-12-14-7 15,7-23-3-15,-4-24-4 16,-9-23-5-16,10-22-1 0,11-11 0 16,28 0 0-16,23-50-3 15,27-17-37-15,-6-2-103 16,-19 8-115-16,-28 17-213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1:06.0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0 564 757 0,'0'0'169'16,"0"0"-148"-16,0 0 11 0,0 0 44 16,0 0 14-16,0 0-24 15,73 0-25-15,54-31-1 16,79-19 14-16,85-36-28 15,78-25-26-15,55-25-76 16,16-14-599-16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1:51:05.55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58 41 0,'0'0'52'0,"0"0"55"16,0 0 2-16,0 0-21 15,0 0-20-15,0 0 2 16,0 0-8-16,0 0-3 16,0 0-11-16,0 0-10 15,0 0-9-15,0 0-19 16,0 0-4-16,0 0 8 15,0 0-1-15,0 0 1 0,7 0 1 16,7-3 3-16,21 3 5 16,2-5 2-16,9 2 3 15,7-2-1-15,14 2-13 16,15-2-6-16,16-1 7 16,12-2-1-16,8-1-2 15,-7 3-5-15,-16 4-1 16,-21 0-4-16,-15 2 2 15,-19 0-4-15,-6 0 2 16,-9 0 1-16,12 0-2 16,-6 0 0-16,5 0 2 15,-1 0 0-15,-11 0 0 16,-8 0 0-16,-4 0 0 0,-12 0-2 16,3 0 1-1,-3 0-1-15,0 0-1 0,0 0 1 16,0 0-2-16,0 0 2 15,0 0 2-15,0 0 2 16,0 0 0-16,6 0 3 16,1 0-1-16,-1 0-2 15,-3 0 1-15,-3 0-3 16,0 0-1-16,0 0 1 16,0 0 0-16,0 0-3 15,0 0-3-15,-25 0 3 16,-12 0-2-16,-16 0 1 15,-17 0-1-15,-4 0-2 16,-9 16 2-16,0 1 4 0,8-6 1 16,11 2-2-16,5-4 0 15,19 0-2-15,-10-2 1 16,-3 1-1-16,2 4 1 16,-8-4-1-16,6 0 0 15,10 1 0-15,3-4 1 16,6 1-4-16,4 0 3 15,8-1 1-15,-4-2-2 16,5 2-1-16,5-1 0 16,2-3 6-16,7 2-3 15,7 1 0-15,-6-4 0 16,0 2 0-16,3-2-1 16,-4 3 1-16,7-3 0 0,0 0 1 15,0 0-2 1,0 0 1-16,0 0-4 0,0 0 4 15,0 0 0-15,16 3 0 16,11-3 6-16,10 3-5 16,22-3-1-16,31 0 3 15,25 0 3-15,32 0-4 16,8 0 0-16,-14-11 2 16,-15 3-1-16,-20-4 0 15,-20 7 4-15,-19-1 3 0,-14 6-4 16,-16-2-3-1,-9 2 0-15,-18 0-1 0,-5 0-2 16,-5 0 0-16,0 0-1 16,0 0 0-16,0 0 1 15,0 0-1-15,0 0-1 16,0 0 1-16,0 0 1 16,0 0 0-16,-11 0 7 15,-29 0 1-15,-26 2-6 16,-14 9-1-16,-19 2 1 15,-5 5-2-15,-5-4-1 16,4-3 0-16,17 2 2 16,8-4-2-16,8 3 1 15,8-5-2-15,5-2 1 16,6 4-1-16,7-1 0 0,-4 0 1 16,-1-1-4-1,-2 1 5-15,-6 0-1 0,13-2-4 16,9-1 4-16,8-2 0 15,21-3 1-15,2 0 0 16,6 0-1-16,0 0 1 16,0 0 0-16,0 0-3 15,0 0-1-15,0 3 0 16,0-3-3-16,0 0 7 16,30 2 2-16,13-2 0 15,10 0-2-15,21 0 3 16,12 0-3-16,19 0 1 15,16 0 0-15,-10 0 3 0,0 0-3 16,-15 0 0-16,-13-2-1 16,-3-4 1-16,-21 6 1 15,-13 0 0-15,-15 0-2 16,-9 0 1-16,-1 0-1 16,6 0 2-16,-1 0 1 15,4 0-1-15,7 0 1 16,1 0 1-16,-4 0-1 15,-13 0-3-15,-12 0 1 16,-3 0-1-16,-6 0 0 16,0 0-1-16,0 0-1 15,0 0 2-15,0 0 0 16,-22 0 11-16,-15 0-5 16,-15 0-5-16,-12 0 0 15,-13 0-1-15,-19 14-8 0,-6 0 6 16,6 0 2-16,6-3 2 15,17-6-2-15,10-2-3 16,12 0-4-16,16 0-32 16,17-3-98-16,6 0-233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1:58.8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77 97 76 0,'0'0'605'0,"0"0"-467"0,0 0 4 15,0 0-17-15,0 0-28 16,0 0-18-16,-47-97-27 16,47 97-16-16,0 0-7 15,0 0-22-15,0 0-7 16,0 17-9-16,-6 28 8 15,6 10 1-15,0 15 4 16,-3 5-2-16,3 6 0 16,-5-7 0-16,5-4-1 15,0-13-1-15,0-11 3 16,0-9-3-16,0-20 1 16,0-2 0-16,0-13-1 15,0-2 4-15,0 0 2 16,0 0 4-16,0 0 3 15,0-8 9-15,0-14 1 0,0-9-20 16,0-4 4-16,14-7-3 16,15 1-3-16,1-2 1 15,-5 9 1-15,-3 8-2 16,-1 8-1-16,-5 11-1 16,6 1 1-16,-1 6-5 15,9 0-3-15,4 0 5 16,6 22-5-16,-2 13 4 0,-7 2-2 15,2 3 1 1,-17 1-1-16,-8-5-2 0,-8 0 4 16,0-3 1-1,0-5 0-15,0-6 3 0,-30-2 2 16,-13-9-2-16,-10-6 1 16,0-2-1-16,8-3 0 15,-8 0-5-15,4 0 2 16,6-3-24-16,9-10-17 15,12 1-30-15,7 4-30 16,9 3-29-16,6 5-62 16,0 0-101-16</inkml:trace>
  <inkml:trace contextRef="#ctx0" brushRef="#br0" timeOffset="547">1119 540 275 0,'0'0'265'0,"0"0"-140"16,0 0 23-16,0 0-35 15,0 0 2-15,0 0-24 16,-80-156-37-16,34 136-4 15,-3 7-2-15,5-2-17 0,-7 10-10 16,10 2-10 0,4 1-6-16,0 2-5 0,10 0-1 15,-5 0-2-15,11 19-2 16,-8 20 1-16,12 11 4 16,4 8 0-16,13 1 0 15,0-4 1-15,0-13-1 16,30-12-3-16,15-12-8 15,3-13 6-15,5-5 4 16,6 0 1-16,-8-17 6 16,-3-8 0-16,-5 0-3 15,-19-3 4-15,-8 3-1 16,5 0 8-16,-21 9 8 16,0 2 8-16,0 5-5 15,0 9-9-15,0 0-16 0,0 0-6 16,0 11-13-16,13 17 15 15,17 11 4-15,2 0 1 16,10 0 2-16,1-6-3 16,13-11-4-16,3-11-1 15,21-11-9-15,16 0-16 16,8-17-18-16,1-21-98 16,-36-6-173-16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1:48.5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372 536 437 0,'0'0'208'0,"0"0"-3"16,0 0-41-16,0 0-38 15,0 0-19-15,0 0-21 16,35-136-29-16,-35 113-16 15,0 1-6-15,-22 3-10 16,-8 2-8-16,-7 9-5 16,0 2-3-16,2 6-9 15,5 0-1-15,-1 0-4 16,-6 22 1-16,-6 17 1 16,-3 8 1-16,9 6 0 15,15-3-1-15,22-3-7 0,0-5-6 16,14-11-5-16,37-12-7 15,2-10-4-15,-2-9 14 16,8 0 18-16,-6-12 8 16,5-15 1-16,-6-9 4 15,-12 0 11-15,-3-4-3 16,-15 2 8-16,-15 5-6 16,-2 4-4-16,-5 10-4 15,0 8-2-15,0 11-4 16,0 0-5-16,0 0-4 15,0 0-4-15,0 3-10 0,0 30 10 16,0 6 4-16,0 7 0 16,0 6 0-16,3-5 2 15,35-3-2-15,4-6 0 16,6-4-6-16,0-12-14 16,-2-3-36-16,7-11-33 15,0-4-50-15,6-4-86 16,-1 0-80-16,15-9-301 15</inkml:trace>
  <inkml:trace contextRef="#ctx0" brushRef="#br0" timeOffset="449">1410 512 521 0,'0'0'212'15,"0"0"-40"-15,0 0-19 0,0 0-28 16,-142-151-31-16,108 128-28 15,2 10-24-15,8 5-14 16,2 5-14-16,-5 3-14 16,2 0-2-16,-11 13-4 15,-9 21 4-15,-6 7 1 16,8 7 1-16,11 1 0 16,17-1-3-16,15-6 3 15,0-9-5-15,0-8-12 16,31-12-9-16,15-7 1 0,10-6 13 15,-3 0 12 1,-13 0 5-16,3-23 5 0,-16 2-2 16,-8-7 5-16,-7 0 5 15,-12 3 9-15,9 0-10 16,-9 6 1-16,0 9 0 16,0 3-10-16,0 7-6 15,0 0-2-15,0 0-8 16,13 8-7-16,-5 20 10 15,21 9 3-15,8-1 2 16,15 0 0-16,7-3 0 16,9-8 0-16,5-14-31 15,17-11-43-15,6 0-71 16,-1-11-115-16,-32-20-132 16</inkml:trace>
  <inkml:trace contextRef="#ctx0" brushRef="#br0" timeOffset="9000">2190 36 357 0,'0'0'257'0,"0"0"-131"0,0 0 28 15,0 0-28-15,0 0-37 16,0 0-6-16,0 0-20 16,-9-36-20-16,9 36-6 15,0 0-10-15,0 0-16 16,0 0-11-16,0 22-8 16,0 21 4-16,0 12 4 15,-13 5 3-15,-2 1-3 16,0-2 0-16,-8-4 0 15,2-2 1-15,2-6 0 16,-2-5 0-16,9-11 2 16,9-12-2-16,3-8 1 15,0-8-2-15,0-3 0 0,0 0 5 16,0 0 1-16,0 0 6 16,0-3-2-16,0-26-4 15,0-3-6-15,15-7 2 16,6 0-1-16,11 3-1 15,-1 3-1-15,-4 10 0 16,5 10-1-16,-5 13-1 16,3 0-4-16,17 0-7 15,5 24 1-15,1 9 3 16,3 4-5-16,-11 2 7 16,-13 1 3-16,-11-3 1 15,-12 0 2-15,-9-1 0 16,0-3 0-16,0-3-2 0,-46-1 3 15,-13-4-3-15,-8-9 4 16,-17-3-1-16,4-9 1 16,12-4 0-16,4 0 2 15,17 0-2-15,14-20-6 16,17-5-7-16,6-3-8 16,10 1-27-16,0-1-14 15,7 3-32-15,39 5-45 16,-3 9-103-16,-12 11-429 15</inkml:trace>
  <inkml:trace contextRef="#ctx0" brushRef="#br0" timeOffset="9614">3051 614 343 0,'0'0'150'0,"0"0"-32"16,0 0-8-16,0 0-15 15,0 0-14-15,0 0-19 0,0-123-1 16,-10 104-8-16,-1 5 8 15,-5 0-13-15,-5 3-13 16,5 3-7-16,-6 2-13 16,-2 4-7-16,-5 2-8 15,5 0-1-15,-13 0-3 16,3 5 0-16,1 23 2 16,-2 5 0-16,11 6 2 15,2 2 0-15,10 1 0 16,12 5 0-16,0-8 0 15,0-3-1-15,21-8-2 16,22-11-5-16,0-12-14 0,4-5 11 16,12 0 11-1,-8-22 5-15,-3-7 4 0,-11-8-4 16,-10 3 8-16,-11 4 8 16,-1 3 7-16,-9 10 1 15,-6 2-1-15,0 10-9 16,0 2 4-16,0 3-18 15,0 0-5-15,0 0-18 16,0 16 1-16,6 21 17 16,12 4 2-16,17-2 0 15,5 0-2-15,9-9 2 16,4-5-2-16,-1-5 0 16,7-12-18-16,0-1-33 0,8-7-46 15,13 0-79 1,-13-23-167-16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1:45.9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2993 91 375 0,'0'0'467'0,"0"0"-297"0,0 0 30 15,0 0-82 1,0 0-29-16,0 0-9 0,0-91-28 16,0 91-16-16,0 0-21 15,0 0-5-15,0 31-10 16,0 16 1-16,-3 19 6 16,-24 15 1-16,1 7 7 15,-6 4-1-15,7 0-8 16,9-6 0-16,4 0-5 15,6-9-1-15,6-10 2 16,0-14-2-16,0-16-26 16,0-16-37-16,0-7-33 0,0-8-50 15,0-6-74 1,-10 0-44-16,-4-14-27 0,-9-18-116 16</inkml:trace>
  <inkml:trace contextRef="#ctx0" brushRef="#br0" timeOffset="206">2368 597 210 0,'0'0'322'16,"0"0"-164"-16,0 0-2 15,0 0-39-15,0 0-34 16,0 0-29-16,3-36-18 16,40 36-16-16,10 0-7 15,20 0 1-15,22 0-9 0,17 0-1 16,-2 0 0-1,2 0-4-15,-16 5-36 0,-22 7-123 16,-12 0-111-16,-19 4-128 16</inkml:trace>
  <inkml:trace contextRef="#ctx0" brushRef="#br0" timeOffset="682">3249 607 281 0,'0'0'428'16,"0"0"-268"-16,0 0 8 16,0 0-50-16,0 0-18 15,0 0-26-15,-70-82-18 16,70 82-22-16,0 0-14 0,0 0-17 16,0 0-3-16,15 28 0 15,40 9 2-15,1 4 2 16,9 5 1-16,-4-1-5 15,-2-4 1-15,-6-4 0 16,-5-7-1 0,-10-5-18-16,-7-5-62 0,-4-12-52 15,-8-5-61-15,2-3-5 16,-5 0 22-16,6-11-6 16,-1-20 33-16,-14 0 82 15,-7-2 67-15,0-3 85 16,0 0 7-16,0 3 26 0,0 2 43 15,-13 6-35 1,-5 6-10-16,-1 9-22 0,3 3-30 16,8 7 14-1,-5 0-37-15,-3 0-22 0,2 11-19 16,-18 20 2-16,-5 13-2 16,-6 4 1-16,-3 2 1 15,-6-4 0-15,9-1-2 16,0-9-22-16,18-6-110 15,12-7-100-15,13-9-204 16</inkml:trace>
  <inkml:trace contextRef="#ctx0" brushRef="#br0" timeOffset="1005">4092 441 421 0,'0'0'350'16,"0"0"-200"-16,0 0 11 16,0 0-33-16,0 0-27 15,0 0-28-15,0-111-22 16,0 111-18-16,0 0-19 16,0 0-14-16,0 31-2 15,0 19-9-15,0 13 11 0,0 10 4 16,0 2 0-1,0-3-2-15,-10-8-1 0,2-9 2 16,1-7-3-16,7-11-2 16,0-16-18-16,0-10-66 15,0-8-52-15,-6-3-54 16,0 0-14-16,3-20-120 16,-12-13-77-16</inkml:trace>
  <inkml:trace contextRef="#ctx0" brushRef="#br0" timeOffset="1169">3903 697 439 0,'0'0'172'0,"0"0"-44"16,0 0-25-16,0 0-13 15,0 0-20-15,0 0-18 16,40-20-4-16,11 20-13 0,7-2-10 16,10 2-15-1,6-9-8-15,-13 7-2 0,-12-3-144 16,-39-2-480-16</inkml:trace>
  <inkml:trace contextRef="#ctx0" brushRef="#br0" timeOffset="1783">4605 677 648 0,'0'0'140'0,"0"0"-27"16,0 0 1-16,0 0-28 15,0 0-12-15,0 0-39 16,-40-18-35-16,91 18 3 16,32 0 0-16,20 0 21 15,7 0 1-15,2 0-2 16,-8 0-6-16,-8 0 6 16,-13 0-8-16,-3 0-3 0,-24 0-3 15,-19 0-1-15,-9-7-1 16,-21-4 8-16,-7-3 15 15,0-6-4-15,0-1-16 16,-35 1-2-16,-12-1-4 16,1 1 3-16,-7 6-3 15,18 0-3-15,6 8 1 16,8 1 0-16,15 2-1 16,3 3-1-16,3 0 0 15,0 0-1-15,0 0-3 16,0 0-1-16,0 0-3 15,30 8 4-15,13 15 4 0,16 4 2 16,2-2 1 0,-2 3-3-16,-6-3 1 0,-10 0-1 15,-22-3 0-15,-21 4-1 16,0-1-6-16,-37 4 4 16,-57 5-9-16,-34 5-40 15,-3-3-74-15,25-3-108 16,33-2-238-16</inkml:trace>
  <inkml:trace contextRef="#ctx0" brushRef="#br0" timeOffset="15395">2864 1952 593 0,'0'0'180'0,"0"0"-13"0,0 0-29 16,0 0-20-16,0 0-16 15,0 0-35-15,0 0-21 16,-65-122-13-16,65 122-22 16,0 0-10-16,0 0-1 15,0 31-7-15,0 15 7 16,0 24 3-16,0 13 0 15,0 6 4-15,0 3 4 16,-9-6-3-16,-12-8-5 16,-1-12 2-16,6-7-1 15,1-18-2-15,3-13-1 16,12-14 0-16,-4-6 0 0,4-8 2 16,0 0 3-1,-6 0 3-15,0-3 2 0,-4-30 28 16,5-17-32-16,5-11-2 15,0-11-4-15,0-9 0 16,0-2 1-16,10-1-1 16,17 2-1-16,4 9 0 15,-1 12 0-15,5 15-3 16,-5 15 0-16,14 8-1 16,-8 12-3-16,17 5-6 15,0 4 2-15,-7 2-1 16,7 0 1-16,-10 13 3 15,-6 16-2-15,-10 9-1 16,-17 4 3-16,-10 5-1 0,0 0 3 16,-16 1 1-16,-42-10-11 15,-11-1-13-15,-4-10-41 16,4-4-38-16,10-7-45 16,32-2-22-16,24-9-41 15,3-2-51-15</inkml:trace>
  <inkml:trace contextRef="#ctx0" brushRef="#br0" timeOffset="16122">3348 2224 156 0,'0'0'174'0,"0"0"-18"16,0 0 18-16,0 0-25 0,0 0-15 15,0 0-8-15,65-103-33 16,-65 84-22-16,0-6-20 15,-18 3-19-15,-7 5-4 16,3 3-13-16,1 6-6 16,5 5-4-16,7 3-5 15,-9 0-8-15,-7 19-5 16,-19 29 3-16,-7 14 10 16,-8 6 1-16,27-8 0 15,18-15-2-15,14-11 2 16,0-12-2-16,24-12 0 15,25-5-1-15,10-5 2 0,-1 0 1 16,-5-21 7 0,0-9-2-16,-7-1-1 0,-9-2 1 15,-9 5 13-15,-26 6 6 16,-2 9 2-16,0 7-1 16,0 6-12-16,0 0-10 15,0 0-4-15,0 0-7 16,0 0 1-16,-18 25 2 15,6 2 1-15,12 4 2 16,0-4 1-16,0 0 0 16,15-11-1-16,29-6 1 15,-1-4 0-15,3-6 0 16,7 0 3-16,-5-11 2 0,8-19 0 16,3-9 1-1,-1-9-4-15,-12-7 1 0,-1-6 5 16,-24-6 8-16,-7 0 5 15,-6 4-2-15,-8 10-1 16,0 17-2-16,0 19-1 16,0 9 4-16,-8 8-6 15,3 0-13-15,5 0-4 16,0 33-11-16,0 17 6 16,0 17 9-16,0 5 1 15,0 6 1-15,0-6-2 16,0-11 1-16,5-6-1 15,27-13-8-15,2-14-24 0,-4-8-23 16,-5-12-21-16,3-8-19 16,-1 0-8-16,5-3 3 15,-8-25-44-15,-5-4-94 16,-19-5-29-16,0 1-144 16</inkml:trace>
  <inkml:trace contextRef="#ctx0" brushRef="#br0" timeOffset="16275">4169 2165 67 0,'0'0'215'16,"0"0"-57"-16,0 0-42 15,0 0-22-15,0 0-4 16,0 0-18-16,-209-90-12 16,209 89-12-16,0 1-23 15,9-4-22-15,57 4 6 16,28 0-7-16,12 0 1 16,4 0-3-16,-4 0-23 0,-17 0-141 15,-6 9-119-15</inkml:trace>
  <inkml:trace contextRef="#ctx0" brushRef="#br0" timeOffset="16859">4941 2169 532 0,'0'0'147'0,"0"0"-37"0,0 0 18 16,0 0-29-16,0 0-16 16,0 0-14-16,-209-67-28 15,209 67-11-15,0 0-13 16,0-2-17-16,0 2 0 16,3 0-4-16,45 0-1 15,27 0 5-15,8 0 7 16,20 0-3-16,-15 0 3 15,-10 0 5-15,-14 0 9 16,-27 0 11-16,-5 0-7 16,-18 0 3-16,-7 0 1 15,-1 0-1-15,-6-3-3 16,0-6 0-16,0-2-12 16,0-3-5-16,-6-2-4 0,-31 0-2 15,-9-5 0-15,-7 4 0 16,3 1 0-16,4 5-2 15,15 2 0-15,9 4 3 16,11 2-2-16,11 3-1 16,0 0-1-16,0 0-4 15,0 0 1-15,0 0-3 16,11 6 3-16,21 18 4 16,5 7 0-16,15 2 0 15,6 4 1-15,1-1-1 16,-6 2 1-16,-7-4-1 15,-9-4 0-15,-16-2 0 16,-21-4 0-16,0-3-4 0,-21 3-20 16,-62 1-72-16,-13 4-81 15,7-8-134-15,15 2-357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2:04.5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345 557 436 0,'0'0'171'16,"0"0"-64"-16,0 0 29 16,0 0-11-16,0 0-6 15,0 0-22-15,0 0-15 16,47-108-17-16,-47 83-12 0,0 4-21 16,0-2-4-16,0 5-9 15,0 9-7-15,-19-2-7 16,-2 5-3-16,-8 6-2 15,5 0-3-15,-13 0 0 16,-6 11-2-16,-7 25 1 16,-2 5 4-16,6 4-2 15,9 5 1-15,21-3 0 16,4-3 1-16,12-4-1 16,0-2-1-16,0-4 1 15,21-6-3-15,23-9-2 16,2-5-5-16,3-9-3 0,-2-5 7 15,2 0 7 1,-12 0 2-16,-6-11 1 0,-6-8 4 16,-14-6-1-16,-1 0 1 15,-4-5 4-15,-6-4 1 16,0 0-2-16,0 4-5 16,0 5-2-16,0 2 2 15,0 7-1-15,0 5-2 16,0 5-1-16,0 6 0 15,0 0-1-15,0 0-3 16,0 0-3-16,0 0-6 16,0 20 6-16,7 5 6 15,10 3 1-15,6-3-1 16,4 0 1-16,-2-3-1 16,3-2 0-16,2-1 1 0,5-6 0 15,5 2-1-15,3-4 0 16,2-6-4-16,8-5-28 15,-2 0-26-15,16 0-42 16,7-25-61-16,15-8-129 16,7-5-289-16</inkml:trace>
  <inkml:trace contextRef="#ctx0" brushRef="#br0" timeOffset="593">1607 66 453 0,'0'0'353'0,"0"0"-222"16,0 0 21-16,0 0-30 16,0 0-34-16,0 0-18 15,-64-66-30-15,64 66-23 16,0 0-9-16,0 0-5 15,0 10-1-15,0 24-1 16,0 11 7-16,0 7-2 16,0 15 3-16,0 8-2 15,0 0-5-15,0-3 3 16,0-8-3-16,0-9-1 0,0-10 1 16,0-8 0-1,-3-18-1-15,-4-9 1 0,7-6 0 16,0-4 3-16,0 0 3 15,0 0 4-15,0-23 12 16,0-8-13-16,0-4-4 16,0 0 1-16,28-8-3 15,9 4-3-15,-7 9-2 16,2 7 0-16,-2 12 0 16,-9 8-4-16,8 3 0 15,-8 0-4-15,4 6 4 16,6 19-1-16,-4 8 1 0,1 0 3 15,-10 3 0 1,-5-3 1-16,-7-1-3 0,-6-2 1 16,0-2 2-16,0-4-3 15,-6-1 1-15,-42-6 0 16,-15-3-1-16,-20-6-9 16,-9-5-15-16,8-1-27 15,22-2-30-15,28 0-19 16,31 0-38-16,3-11-109 15,71-25-178-15</inkml:trace>
  <inkml:trace contextRef="#ctx0" brushRef="#br0" timeOffset="1134">2458 147 670 0,'0'0'207'0,"0"0"-19"15,0 0-34-15,0 0-45 16,0 0-29-16,0 0-26 16,0-111-23-16,0 111-24 15,0 0-7-15,0 11-8 16,0 25 8-16,0 18 0 16,-12 6 4-16,3 12 4 15,-13 6-4-15,1-1 1 16,-8-2-2-16,5-8-2 15,3-11-1-15,-1-14 0 0,12-15 2 16,10-13-2 0,0-8 1-16,0-4 3 0,0-2-1 15,0 0 4-15,0 0 2 16,0-5 0-16,0-18 3 16,0-4-5-16,10-6 1 15,12-7-1-15,15 2-6 16,6 2-1-16,-6 11 0 15,3 8-1-15,-3 11-1 16,6 6-2-16,3 0 0 16,10 0-1-16,-10 23 2 15,-2 6 0-15,-7 3 0 16,-7 6 1-16,-14-1 0 0,0-4 0 16,-16-5 1-1,0-6-1-15,0-5 1 0,0-1 1 16,-26-2-3-16,-44 1 2 15,-13-11-9-15,3 0-54 16,2-4-51-16,20 0-56 16,15 0-125-16,17-25-196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2:16.5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542 73 553 0,'0'0'95'15,"0"0"41"-15,0 0-18 16,0 0-4-16,0 0-30 16,0 0-20-16,-163 41-20 15,163-41-14-15,0 3-8 16,0-2 4-16,0-1-10 16,9 0-5-16,50 0-3 15,29 0 1-15,30 0 0 0,-1 0 4 16,-11 0-3-1,-17 0-1-15,-21-4-2 0,-9-7 4 16,-23 2-4-16,-15 1 2 16,-11 6 4-16,-10-1 9 15,0 0-1-15,0-1-1 16,0 3-6-16,0-5-5 16,0 0-4-16,0 1-3 15,0 2-2-15,0-1 0 16,0 3 0-16,-6-3-1 15,2 2 0-15,-2 2-1 16,1-3 1-16,5 3 1 16,0 0-1-16,0 0-3 15,0 0 0-15,0 0 1 16,0 0 2-16,0 0-2 0,0 0 2 16,0 0 1-16,0 0 1 15,0 0-1-15,0 0 0 16,0 0 0-16,0 0 1 15,0 0 0-15,0 0 2 16,0 0 0-16,0 0-2 16,0 0 2-16,0 0 0 15,0 0-1-15,0 0-2 16,0 0 1-16,0 0-1 16,0-3 2-16,0 0-2 15,0 2 1-15,-10-6-1 16,1 5 1-16,3-2-1 15,-1 2 0-15,7 2 0 16,-5-3 1-16,5 0 1 0,-3-3-2 16,3 4 0-16,0 2 1 15,-6 0 0-15,6 0-2 16,0 0 1-16,0 0-1 16,0 0-3-16,0-3 0 15,0 3 2-15,0 0 2 16,6 0 1-16,-3 0-1 15,-3 0-2-15,0 0 1 16,0 0 1-16,0 0-1 16,0 0 1-16,0 0 0 15,12 0-1-15,10 0-1 16,-4 11 2-16,10 6 0 0,-1 3-2 16,-1 1 2-16,-5 4-2 15,1-1 2-15,-14 1-1 16,5-1 1-16,-13-5-1 15,0 4 1-15,0 2-3 16,-43 0-3-16,-23 2-66 16,5 0-49-16,2 5-63 15,16-7-144-15,19-4-352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2:17.3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4 218 516 0,'0'0'225'0,"0"0"-113"16,0 0 40-16,0 0-31 15,0 0-17-15,0 0-30 16,0 0-29-16,0-121-17 16,0 106-6-16,23 2-10 15,7-1-6-15,7 8-6 0,6 1-2 16,-3 5 1-16,-2 0-2 16,-1 0-1-16,-3 21 0 15,-12 7 1-15,-7 5-1 16,-12 7 4-16,-3-5-1 15,0 2 1-15,0-7 0 16,0-5 1-16,0-6 0 16,0-7 1-16,0-9 0 15,0-1-2-15,0-2 5 16,0 0 7-16,0 0 24 16,0-13 3-16,0-16-26 15,22-4-5-15,15-3-3 16,6 0-1-16,3-3-2 0,7 6-1 15,-11 8-1 1,1 12 0-16,-11 4-2 0,-5 9-2 16,-3 0-1-16,5 0-1 15,-8 14 2-15,-12 8 0 16,1 5 1-16,-4 4 3 16,-6-3-3-16,0-3 3 15,0-5-1-15,0-12 2 16,0-3-1-16,0-5 1 15,0 0 0-15,0 0 4 16,0 0 3-16,13-8 3 16,2-20-1-16,7-11-7 15,8-3-1-15,16 1-1 0,-2 5-1 16,-1 7 1-16,-6 16-1 16,-18 9-1-16,2 4-2 15,7 0-2-15,3 0-3 16,6 10 5-16,-7 17-2 15,-1 5 3-15,-8 1 0 16,-6-3 1-16,-5 1-9 16,-5-4-15-16,-5-5-54 15,0-2-67-15,0-9-172 16,0-8-259-16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2:17.6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0 147 729 0,'0'0'125'15,"0"0"-10"-15,0 0-5 16,0 0-5-16,0 0-20 15,0 0-47-15,21-14-17 16,1 14-15-16,8 0-3 16,36 0-1-16,17 0 0 15,21 0-2-15,8 0 1 0,-8 0-1 16,-18 0-10-16,-27 0-43 16,-33 0-72-16,-26 11-44 15,0 9-47-15,-26-1-107 16</inkml:trace>
  <inkml:trace contextRef="#ctx0" brushRef="#br0" timeOffset="178">86 335 330 0,'0'0'173'16,"0"0"-58"-16,0 0 22 16,0 0-42-16,0 0-36 15,0 0-27-15,0 0-4 16,46 31 5-16,49-28-8 0,20-3-12 15,11 0-10-15,-3-5-3 16,-24-18-186-16,-25-2-492 16</inkml:trace>
  <inkml:trace contextRef="#ctx0" brushRef="#br0" timeOffset="747">1082 58 624 0,'0'0'189'0,"0"0"-62"15,0 0 12-15,0 0-35 16,0 0-46-16,0 0-30 15,83-56-11-15,-46 56-8 16,0 0-4-16,0 0 0 16,-2 0-1-16,-5 0 2 15,-4 3-4-15,-9 17-2 16,-7 5 2-16,-10 5-2 16,0 3 3-16,0 7 3 15,-32-4-2-15,-11-3-1 16,-2-7 1-16,2-5-3 15,11-7 3-15,11-6-2 0,5-5 0 16,10 0-1-16,6 0 1 16,0-3 2-16,0 0 0 15,0 0 0-15,9 0-2 16,35 0 0-16,8-3-1 16,1-3-1-16,5 6 1 15,1 0-1-15,-7 0-1 16,0 19-2-16,-1 6 2 15,-11 9-1-15,-7-2 0 16,-15 0 0-16,-5 1 2 16,-13-5 0-16,0-3 1 15,-37-3 2-15,-30-6 2 0,-21-7-4 16,-22-3 0-16,-4-4-1 16,2-2-44-16,2 0-131 15,20-11-133-15,19-31-518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2:15.3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207 778 682 0,'0'0'142'0,"0"0"-34"16,0 0 1-16,0 0-14 0,0 0-11 15,0 0-13-15,0 0-13 16,0 0-17-16,-207-17-8 16,207 17 0-16,0 0-13 15,0 0-10-15,7 0-8 16,29 0-2-16,22 0-2 15,32 0 2-15,31 0 3 16,12 0 1-16,-2 0 1 16,-3 0-3-16,-24 0 3 15,-24 0 0-15,-34 0 2 16,-12 0 2-16,-18-8 7 16,-16 2 5-16,0-5-2 15,0 1-3-15,0-5-8 16,-21 2-5-16,-22-4-3 15,-4 3 0-15,-2 0 0 0,2 3 0 16,11 3 2-16,4 2 0 16,11-3-1-16,5 1 0 15,5 0 0-15,11 5 0 16,0 1-1-16,0 2-3 16,0 0 1-16,0 0-7 15,58 0 1-15,15 0 6 16,18 19 0-16,-3 0 1 15,-8 6 0-15,-11 0 0 16,-10 0 1-16,-22 3-1 16,-15 0-2-16,-22 6 0 15,0-1 1-15,-59 5-12 0,-69 12-62 16,-29 6-61 0,-12 5-99-16,12 3-190 0</inkml:trace>
  <inkml:trace contextRef="#ctx0" brushRef="#br0" timeOffset="3977">1571 739 153 0,'0'0'443'0,"0"0"-332"16,0 0 54-1,0 0-22-15,0 0-8 0,0 0-18 16,-50-3-57-16,66-16-22 16,11-3-6-16,4 0 2 15,-9-2-2-15,-7 9-9 16,0 0-9-16,-2 11-8 16,-8 0-2-16,-2 4-4 15,10 0-2-15,-3 0-6 16,12 6-1-16,-1 25 1 15,-12 10 5-15,4 12 0 16,-13 0 3-16,0-1 0 16,0-7 1-16,0-9-1 15,-19-14 0-15,9-7 2 0,4-13-2 16,6-2 2 0,0 0 5-16,0 0 7 0,0-5 2 15,0-17 3-15,0-10-2 16,0-1-6-16,16-8-6 15,27-4 4-15,0 1-8 16,10 0 2-16,-7 8-2 16,-3 3 0-16,1 6-2 15,-14 12 1-15,1 0 0 16,2 10-3-16,-7 2 1 16,11 3-3-16,-7 0-1 15,5 8-1-15,-5 20 1 16,-9 5 2-16,-11 5 2 15,-10 2-2-15,0-1 2 0,0-3-2 16,0-3-10-16,0-8-20 16,0-1-72-16,0-7-46 15,0-5-110-15,0-9-81 16</inkml:trace>
  <inkml:trace contextRef="#ctx0" brushRef="#br0" timeOffset="4255">2714 562 97 0,'0'0'561'16,"0"0"-382"-16,0 0-24 0,0 0-50 16,0 0-18-16,0 0-18 15,43-56-35-15,-11 50-23 16,14-1-5-16,9 3 0 15,20 2-5-15,8 2-1 16,7 0 0-16,-7 0-5 16,-13 0-15-16,-30 11-69 15,-27 2-50-15,-13 1-30 16,0 6-8-16,-21-3 14 16,-38 1-61-16,-8 5-96 15</inkml:trace>
  <inkml:trace contextRef="#ctx0" brushRef="#br0" timeOffset="4425">2714 562 74 0,'-14'193'123'16,"14"-189"26"-16,0-4 52 16,0 0-41-16,22 0-66 15,29 0-44-15,32 0 9 16,20 0-8-16,10-4-15 16,17-4-18-16,-9 0-16 15,-23 0-2-15,-33 3-15 16,-44 5-118-16,-21-4-211 15</inkml:trace>
  <inkml:trace contextRef="#ctx0" brushRef="#br0" timeOffset="8288">4035 73 608 0,'0'0'178'0,"0"0"-17"16,0 0-40-16,0 0 2 15,0 0-28-15,0 0-22 16,0 0-27-16,30-73-9 16,-30 73-13-16,0 0-5 15,0 0-11-15,-3 17-5 16,-55 22 5-16,-12 8 1 15,-5 15 1-15,4 9-5 0,-2 7 1 16,-2 8 0 0,11 3-2-16,17-5 0 0,25-1-4 15,22-11 1-15,0-5-1 16,0-15 1-16,16-12-1 16,27-10 0-16,4-14 0 15,-1-4 3-15,3-12 0 16,-2 0 3-16,1 0 1 15,8-32 1-15,3-3-1 16,-6-4-4-16,-16-3 4 16,-15 4-1-16,-22-1 2 15,0 5 1-15,0 9-6 0,-38 4-3 16,-9 4-4-16,-12 9-6 16,2-2-15-16,-1 10-40 15,5 0-64-15,0 0-78 16,7 0-93-16,11 14-154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3:39.5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1016 167 0,'0'0'189'16,"0"0"-126"-16,0 0-19 15,0 0 9-15,0 0 27 16,0 0-10-16,-16-11-7 16,16 11-5-16,0 0-7 15,0 0-14-15,35 0-16 16,19 0-12-16,49 0 2 16,32 0 24-16,41 0 6 15,31 0-2-15,24 0-2 16,22 0-11-16,13 0-6 15,2 0-8-15,12 0-6 16,-11 0 1-16,-10 0 4 16,0 0 3-16,-5-2-2 0,-8-2 5 15,-2-4-3-15,15 0-7 16,15-3 3-16,26-4-4 16,2 2 0-16,-6-1-6 15,-34-2 0-15,-8-4 1 16,-14-3-1-16,-15 4 1 15,-3 3-1-15,-15 5 1 16,-12 7-1-16,-16 4 2 16,-3 0-2-16,-10 0 1 15,-6 0-1-15,-8 0 0 16,-5 0 1-16,-8 0 0 16,-19 0 1-16,5 0-2 0,0 0 0 15,17 0 2-15,28 0-2 16,18 0 2-16,19 0 1 15,-6 0-3-15,-17 0 0 16,-20 0-1-16,-26 4-3 16,-23-4 4-16,-14 2 0 15,-18-2-1-15,2 0 1 16,6 6 0-16,24-3 0 16,27-1 0-16,28-2 1 15,15 0 3-15,-7 0-4 16,-23 0 0-16,-35 0 1 15,-30 0-1-15,-31 0 1 16,-29 0 0-16,-3 0 1 16,2 0 4-16,1 0 2 0,14 0 2 15,8 0-5-15,4-5-5 16,24 2 0-16,21-2 2 16,5-2-1-16,-1 5-1 15,-22-1 0-15,-25 1 1 16,-15-1-1-16,-11 0 2 15,5 0-1-15,15 1-1 16,13-2 0-16,3 4 0 16,-1-3 0-16,-1 3 0 15,-8 0 0-15,1 0 0 16,-7-2 1-16,1-3 0 0,-8 2-2 16,5-3 2-1,-9 0-1-15,1 4 1 0,1-4-1 16,10 6 0-16,-1 0-1 15,7 0 1-15,-1 0 1 16,4 0-1-16,-9-2-2 16,5-7 2-16,-12 1 1 15,-1-3 0-15,-3 2 0 16,-11 4-1-16,-3 0-1 16,-14 5 1-16,2 0 0 15,13 0-2-15,-5 0 0 16,13 0 2-16,1 0-1 15,-11 0 1-15,4 0 0 0,-9 0-2 16,-8 0 1 0,-4 0-3-16,-10 0-5 0,6 0-10 15,-6 0-24-15,0 0-43 16,-6 0-85-16,-40 0-135 16</inkml:trace>
  <inkml:trace contextRef="#ctx0" brushRef="#br0" timeOffset="1">37 1089 236 0,'0'0'199'0,"0"0"-99"15,0 0 7-15,0 0-9 16,0 0-18-16,0 0-16 16,0-40 0-16,0 35 0 15,0 5-14-15,0-3 0 16,0 3-8-16,6 0-1 15,-6 0-5-15,0 0-14 16,0 0-1-16,0 0-9 16,6 0-6-16,-6 8-5 15,5 20 4-15,-5 13 1 16,5 5 3-16,6 6-2 16,-1 9 6-16,2 8-3 15,-8 6 6-15,7 3-1 0,-8 5-3 16,-3 4-2-16,0-4-4 15,0 6-1-15,0-9 0 16,0-2-3-16,0-5 1 16,0-10-2-16,-3-13 3 15,-2-11-2-15,-1-11-2 16,2-6 0-16,4-6 1 16,0 1 1-16,0-3 0 15,0 9-1-15,-6 2-1 16,-7 0 1-16,-1 2 3 15,4-2 5-15,-2-3-7 16,8 0-1-16,-2-5 2 16,1-6-1-16,2-3-1 0,3-2 3 15,0 0-4 1,0-2 1-16,0 0 0 0,0 0-1 16,0 3 0-16,0 1 1 15,0 3 0-15,0-2 0 16,0-3 0-16,0-3 1 15,0-3 0-15,0 0 0 16,0 0 0-16,0 0 0 16,0 0-2-16,0 0 1 15,0 0-1-15,0 0 0 16,0 0-1-16,0 0 1 16,0 0 0-16,14 0 2 15,17 0 0-15,12 0-1 0,13 0-1 16,16 0 1-16,4 0-1 15,14-9 0-15,11 0 0 16,11 4 1-16,8-3-1 16,19 2-4-16,18 0 3 15,12 1 1-15,10-1 0 16,-9 4-3-16,4 2 3 16,7 0-1-16,14-3 0 15,20 3-2-15,8-3 3 16,-7-3-1-16,-10 5-2 15,-17-3 1-15,-20 1 0 16,-9 0 1-16,-15 3-4 0,9-6 3 16,11 4-3-1,9-7 1-15,15-1 1 0,27-7 2 16,12 0 0-16,4-5-3 16,-10 3-5-16,-9 2-2 15,-19-2 0-15,-3 2 2 16,-12 1-1-16,-9-1 6 15,-4 1-4-15,10-7-2 16,-6 1-3-16,-7-1-3 16,-11 7 2-16,-20 1-1 15,-15 5 0-15,-5 4 8 16,-8 0-2-16,8-2 4 16,14 3 1-16,10-4 1 15,34 1 0-15,30-3 3 16,31-3 0-16,25 5 0 0,-3-1 0 15,-21 4 0 1,-32 3-1-16,-29-3 1 0,-24 4 0 16,-11-1-1-16,9-2 1 15,12-1 0-15,13-3 0 16,15-1 0-16,10-5 0 16,5 2 0-16,6-5 0 15,-17 8 0-15,-13-1 1 16,-29 5-1-16,-16 3 0 15,-3-2 0-15,-7 2 0 16,-1-2 1-16,4-4-1 0,-3 1 1 16,4-3-1-16,3 2 0 15,14-1 0-15,5-1 1 16,2 2-1-16,-10 1 1 16,-19 0-1-16,-19 2-1 15,-8-2 0-15,-4-1 1 16,-9-2 0-16,-5 5 0 15,-22 1-1-15,-5 2 1 16,-10 1-2-16,-8 2 2 16,1 0 1-16,1 0-1 15,3 0 0-15,10 0 1 0,6 0-1 16,2 0 1 0,-4 0 0-16,-9 0 0 15,-19-3 0-15,-5 3 0 0,-9 0 1 16,-1 0 0-16,-6-2 3 15,0-2 7-15,0 1 1 16,0-2-4-16,0 2-1 16,0 0-5-16,0 1 1 15,0 2 2-15,0-7-1 16,0 5 0-16,0-4 1 16,0-2 3-16,0-5 4 15,0-4-2-15,0-6 0 16,0-2-7-16,0-5 3 15,0-3-1-15,-6-6 2 16,-1 0-3-16,7-6 0 0,0 4-2 16,0-6 0-16,0-6 3 15,22 3-3-15,15 1 0 16,-6-5-1-16,-9 4 3 16,-7-5 2-16,4-1-1 15,-5 1-1-15,2 2-1 16,0 6-1-16,-8 0-1 15,5 10 1-15,-7 4 1 16,-3 5 1-16,-3 6 2 16,0-2 1-16,0 1 1 15,0 4-2-15,0-1 0 16,0 1-2-16,0 2-1 16,0 0 1-16,0 0-3 15,0 4 0-15,0-1 2 16,0 3-2-16,0-1 2 0,0 7 1 15,-3-3-1-15,-3 0-1 16,-7-6 3-16,5-3-4 16,2 0 2-16,-4 4 2 15,4 4 1-15,6 4 0 16,0 5-4-16,-5 0-2 16,-11 0-1-16,-21-4-6 15,-41 4 5-15,-45 0-3 16,-34 0-23-16,-38 0-50 15,-27 20-96-15,-31 19-197 16</inkml:trace>
  <inkml:trace contextRef="#ctx0" brushRef="#br0" timeOffset="2">1415 1164 224 0,'0'0'177'0,"0"0"-52"16,0 0-6-16,0 0-9 16,0 0-15-16,0 0-12 15,0 0-3-15,16-48-11 0,-16 42 1 16,0-2-9-16,0 3-11 15,0 1-1-15,6 2-12 16,1 2-11-16,-7 0-5 16,3 0-6-16,-3 0-8 15,0 0-2-15,0 0-5 16,6 0 0-16,-6 14-4 16,5 20 4-16,-2 10 5 15,4 13 3-15,-7 12-7 16,0 13 5-16,0 13 1 15,0 7 1-15,0 4-1 16,-15-1-4-16,-10-2 5 0,7-6-3 16,8-11 1-1,4-11 5-15,6-14-2 0,0-14-5 16,0-16-2-16,0-17-1 16,0-9 0-16,0-5-1 15,0 0-8-15,0 0-7 16,0-7-17-16,0-14-53 15,-22 10-125-15,-33 3-180 16</inkml:trace>
  <inkml:trace contextRef="#ctx0" brushRef="#br0" timeOffset="3">6892 2790 236 0,'0'0'223'0,"0"0"-90"16,0 0 14-16,0 0-24 0,0 0-16 15,0 0-15-15,0 0-13 16,43-44-9-16,-43 33-17 15,0 0-5-15,0-7-16 16,0 5 3-16,0-1-7 16,-19 1-5-16,-5 1-7 15,-4 7-5-15,3 5-9 16,-9 0-2-16,0 0-4 16,-9 0 1-16,5 14 1 15,3 4 0-15,3 11 0 16,-2 4-11-16,19 6 3 15,5 0 9-15,10 3-6 16,0-7-6-16,0-1-3 0,10-9 1 16,33-10 4-16,3-8 1 15,13-7 2-15,0 0 8 16,-7-7 1-16,-9-14 1 16,-21 4 2-16,-6-2 0 15,-16 0 8-15,0 2 14 16,0 1 5-16,0 1-1 15,0 7-14-15,0 5-1 16,0 1 0-16,0 2-5 16,-8 0-10-16,3 2-8 15,-11 32 4-15,-5 13 4 16,-1 3 1-16,3 3 0 16,8-3 0-16,1-3-1 0,4-6 1 15,6-1-1-15,0-3 0 16,0-8 0-16,0-7-2 15,0-3-10-15,6-7-18 16,-3-8-36-16,10-4-17 16,-5 0-45-16,5 0-49 15,17-4-64-15,7-27-111 16</inkml:trace>
  <inkml:trace contextRef="#ctx0" brushRef="#br0" timeOffset="4">7256 2793 475 0,'0'0'178'0,"0"0"-35"16,0 0-19-16,0 0-6 16,0 0-26-16,0 0-18 15,-16-44-45-15,16 44-24 16,0 0-2-16,21 0-2 15,38 0 5-15,13 0 14 16,2 0 1-16,-4 0 0 16,-11 0-9-16,-6 0-3 15,-16 0-6-15,-7 3-1 16,-14 5-2-16,0 5 0 16,-16 10-2-16,0 10 0 0,0 9 2 15,0 5 5-15,-32 3 0 16,11-4-4-1,5-3 0-15,4-7-1 0,12-5 2 16,0-6-4-16,0-9-1 16,0-7-56-16,0-4-65 15,0-5-47-15,-4 0-16 16,-2 0-60-16,-2 0-283 16</inkml:trace>
  <inkml:trace contextRef="#ctx0" brushRef="#br0" timeOffset="5">7440 3051 206 0,'0'0'262'0,"0"0"-134"0,0 0 12 16,0 0-12-16,0 0-34 15,0 0-44-15,43-25-15 16,50 12 3-16,25-11-3 16,-1 3-25-16,-5-4-7 15,-24 2-3-15,-19-1-60 16,-12-4-195-16,-20 0-391 15</inkml:trace>
  <inkml:trace contextRef="#ctx0" brushRef="#br0" timeOffset="6">6348 1052 154 0,'0'0'129'15,"0"0"2"-15,0 0-20 16,0 0-4-16,0 0-3 16,0 0-4-16,0 0 2 15,-5-69-14-15,5 60-19 16,0 4-3-16,0 2-14 16,0 0-6-16,0 3-13 15,0-2-10-15,0 2-5 16,0-4-3-16,0 4-4 15,0 0-4-15,0 0 0 16,0 0 3-16,0-2 6 0,0 2 2 16,0 0 3-1,0 0-2-15,0 0-4 0,0 0-5 16,0 0-2-16,0 0-2 16,0 0 0-16,0 0-4 15,0 0-1-15,0 0 2 16,0 0-3-16,0 0-2 15,0 28-5-15,0 21 7 16,0 24 1-16,0 18 0 16,5 21-1-16,5 10 0 15,5 0 2-15,-8 0-2 16,-1-11 0-16,-6-6 0 0,0-15 0 16,0-13-1-16,0-16-1 15,0-14-19-15,0-13-34 16,0-15-27-16,0-8-66 15,0-7-88-15,0-4-50 16,40-15-331-16</inkml:trace>
  <inkml:trace contextRef="#ctx0" brushRef="#br0" timeOffset="7">8511 941 247 0,'0'0'166'0,"0"0"-28"15,0 0-12-15,0 0-17 16,0 0-18-16,0 0-15 0,-40-42-13 16,40 42-19-1,-6 0-17-15,6 0 1 0,-13 20-11 16,4 18 2-16,-1 16 18 16,10 7-8-16,0 8 5 15,0 9-1-15,0 8 6 16,19 14-8-16,15-1-11 15,-12 2-5-15,-4-4-3 16,-5-8-7-16,-7-9-3 16,-6-7-1-16,0-15 0 15,0-9-1-15,0-15-6 16,0-9-55-16,0-9-89 0,-6-4-93 16,6-7-142-1</inkml:trace>
  <inkml:trace contextRef="#ctx0" brushRef="#br0" timeOffset="8">9082 2451 298 0,'0'0'197'16,"0"0"-55"-16,0 0-16 16,0 0-32-16,0 0 0 15,0 0-4-15,0 0-20 16,-16-61-7-16,-11 53-23 15,2-3-3-15,-6 3-6 16,-3 5-10-16,9 0-11 0,-2 3-8 16,-4 0-1-1,1 0-2-15,-8 0 1 0,-12 6 0 16,10 19-1-16,-3 0 0 16,16 2 0-16,11 1 0 15,16-3-1-15,0-5 0 16,0-1-5-16,6-5 0 15,31-3-3-15,9-5-6 16,4-6 5-16,3 0 11 16,-10 0 0-16,3 0 1 15,-3-17 2-15,-6 1-2 16,0-7 2-16,-13 4 1 0,-2-1 10 16,-6 6 4-16,-11 6-2 15,-5 5 2-15,0 3-4 16,0 0-14-16,0 0-6 15,0 28-2-15,0 10 8 16,-14 13 4-16,-7 5 0 16,8 4-2-16,10-1 1 15,3 2-1-15,0-6 0 16,0-8-2-16,0-2-15 16,0-12-79-16,0-8-104 15,0-5-49-15,30-15-277 16</inkml:trace>
  <inkml:trace contextRef="#ctx0" brushRef="#br0" timeOffset="9">9637 2674 522 0,'0'0'119'16,"0"0"0"-16,0 0-11 15,0 0-13-15,-6-165-6 16,-15 146-23-16,-1 5-14 15,7 11-7-15,12 1-17 16,-16 2-28-16,0 0-3 16,-15 17 3-16,4 10 2 15,-1 4-1-15,18 2-1 16,13 0 0-16,0 9 1 16,0-3-1-16,50 3 0 0,8 0 0 15,10-4 0 1,0 1-2-16,0-5 2 0,-4-4 1 15,-11-5 0-15,-21-3-2 16,-11-5 2-16,-15-3-2 16,-6-6 1-16,0-3 0 15,-16-1 0-15,-33-4 3 16,-4 0 1-16,0 0 0 16,8-14-1-16,-4-12 0 15,12-4 0-15,12 0-1 16,18-1 0-16,7-3 0 15,0-4-2-15,38-4-1 16,29-2-25-16,14-1-41 16,-8 3-80-16,-14 9-75 15,-22 0-165-15</inkml:trace>
  <inkml:trace contextRef="#ctx0" brushRef="#br0" timeOffset="10">9970 1019 371 0,'0'0'201'0,"0"0"-40"16,0 0-20-16,0 0-19 15,0 0-30-15,0 0-11 16,9-14-20-16,-9 33-48 16,0 29 14-16,0 15 36 0,0 18-26 15,0 16-2-15,13 9-7 16,5 2 4-16,4 0-18 16,-1-8-10-16,1-8 1 15,-1-9-5-15,1-13 2 16,4-15-2-16,-15-14-21 15,-8-12-77-15,-3-8-133 16,0-12-234-16</inkml:trace>
  <inkml:trace contextRef="#ctx0" brushRef="#br0" timeOffset="11">13027 862 480 0,'0'0'166'15,"0"0"-20"-15,0 0-23 16,0 0-13-16,0 0-22 16,0 0-11-16,0-10-25 15,0 10-24-15,0 0-15 16,0 25-12-16,0 20 14 15,0 13 29-15,0 11-17 16,0 15-15-16,-18 18-4 0,-7 9-4 16,-2 12-3-1,-4-7 0-15,9-10-1 0,1-12-20 16,21-14-75-16,0-15-91 16,0-18-106-16,27-8-360 15</inkml:trace>
  <inkml:trace contextRef="#ctx0" brushRef="#br0" timeOffset="12">13163 2271 527 0,'0'0'152'16,"0"0"-36"-16,0 0-12 16,0 0-29-16,0 0-11 15,0 0-14-15,128-97-19 16,-98 95-14-16,-12 2-8 15,-9 0-9-15,-2 0 0 16,-7 24 0-16,0 14 0 0,-29 5 0 16,-32 3 8-16,-4-6 0 15,4-4-8-15,2-6 3 16,9-8-2-16,20-2 0 16,24-7 0-16,6-4-1 15,0-4-1-15,0-5 1 16,49 0 3-16,12 0 1 15,11 0-4-15,17-2-5 16,4-18-46-16,8-5-116 16,-10-2-167-16</inkml:trace>
  <inkml:trace contextRef="#ctx0" brushRef="#br0" timeOffset="13">13703 2221 210 0,'0'0'278'16,"0"0"-166"-16,0 0 17 15,0 0-22-15,0 0-15 16,0 0-7-16,15-47-30 16,-15 47-4-16,0 0-23 15,0 0-11-15,0 0-17 16,0 0 0-16,0 0-3 15,0 16 3-15,0 2 2 16,0 3 0-16,0 2 6 0,-5-1-8 16,5 0 8-16,0 0-6 15,0 0 0-15,21 1 0 16,3-1-2-16,5-3 2 16,-7-2-1-16,-8-3 0 15,-4-3 1-15,-10 0-4 16,0-5 4-16,0 2-2 15,0-6 1-15,-16 5-1 16,-30-7-3-16,-1 0-34 16,-2 0-35-16,4 0-31 15,10-9-24-15,17-11-24 16,18-7-18-16,0-12-57 0</inkml:trace>
  <inkml:trace contextRef="#ctx0" brushRef="#br0" timeOffset="14">13703 2221 139 0</inkml:trace>
  <inkml:trace contextRef="#ctx0" brushRef="#br0" timeOffset="15">13703 2221 139 0,'4'-67'205'0,"2"60"-84"0,5-2-12 0,5 0-6 16,-6 1 9-16,6 0-29 15,-2 2-14-15,-7 4-28 16,-1-2-26-16,2 4-15 16,5 0-1-16,3 0-35 15,8 0-137-15,14 6-331 16</inkml:trace>
  <inkml:trace contextRef="#ctx0" brushRef="#br0" timeOffset="16">14060 2121 475 0,'0'0'127'0,"0"0"-11"16,0 0 1-16,0 0-30 15,0 0-14-15,0 0-31 16,-30 0-13-16,30 0 5 16,0 0-1-16,0 0-20 15,0 0-9-15,0 3-1 16,0 11 2-16,-5 0 2 16,-2-4-4-16,7 5 1 0,0-2 0 15,0-1 2-15,0 4-2 16,0 0 1-16,0 2 6 15,0-2-5-15,28 4 7 16,2-5-2-16,7 3-5 16,1 1 2-16,-1-2 1 15,-7 3-3-15,-2-1-2 16,-19-2-1-16,-9-1-2 16,0-2 2-16,0-3-1 15,0-2 3-15,-24-4-3 16,-19-2 1-16,-3-3-3 15,-4 0-34-15,4 0-48 16,9 0-38-16,8-3-47 0,21-14-73 16,2-5-153-16</inkml:trace>
  <inkml:trace contextRef="#ctx0" brushRef="#br0" timeOffset="17">14105 2182 439 0,'0'0'149'0,"0"0"-8"16,0 0-35-16,0 0-23 16,0 0-35-16,277-72-40 15,-204 67-8-15,-14 1-2 16,-9 4-62-16,-20 0-209 16</inkml:trace>
  <inkml:trace contextRef="#ctx0" brushRef="#br0" timeOffset="18">512 3034 659 0,'0'0'172'16,"0"0"-17"-16,0 0-21 15,0 0-28-15,0 0-25 16,0 0-24-16,-90-55-14 15,90 55-10-15,0 0-11 16,0 0-14-16,-3 0-8 16,-2 0 0-16,-11 20-1 15,-6 13 1-15,-6 9 1 16,3 4 1-16,25 2-2 16,0-4-1-16,0 0 1 0,6-7-1 15,31-8 0-15,3-5 1 16,13-14-1-16,6-6 1 15,0-4 3-15,-1 0 2 16,-12-20 1-16,-3-8 1 16,-17-3 21-16,1-7 10 15,-21-6-1-15,-6-10-13 16,0 4-1-16,-27 6-2 16,-32 14-4-16,-10 10-8 15,-4 8-6-15,5 12-3 16,9 0-4-16,7 0-5 15,8 0-46-15,14 10-41 16,-7 9-57-16,10 6-91 0,8-2-148 16</inkml:trace>
  <inkml:trace contextRef="#ctx0" brushRef="#br0" timeOffset="19">7651 271 515 0,'0'0'166'0,"0"0"-7"16,0 0-13-16,0 0-21 15,0 0-24-15,0 0-19 16,0 0-17-16,0 0-21 16,0-80-11-16,0 73-9 15,0 0-11-15,-16 2-5 0,-8-1-5 16,-19 4-3-16,-2-3-2 16,9 5 2-16,-4 0-1 15,6 0 1-15,10 0-5 16,-11 16 2-16,4 11-1 15,7 4-5-15,2 3 4 16,9-7 5-16,13-2-4 16,0-6-5-16,0-2 0 15,19-9-6-15,7-2 6 16,4-6 8-16,4 0 1 16,-4 0 6-16,2-8-1 15,-5-7 1-15,-2 2 3 0,-13 2 4 16,4 2 0-16,-11 1-7 15,-5 3 2-15,3-1 2 16,-3 4-2-16,0-4-3 16,0 3-3-16,0 3-2 15,0 0 0-15,0 0-6 16,0 0 3-16,0 0-6 16,0 0 0-16,0 9 6 15,0 7 3-15,7 1 0 16,9-4 0-16,14 4-5 15,7-5 5-15,6-4 1 16,10-3 2-16,-4-5-3 16,-2 0 2-16,-10 0 1 0,-1 0-1 15,-10 0 1-15,1-13 1 16,-11-8-2-16,-5 0-2 16,-11-4-20-16,0 2-50 15,0 4-68-15,0 7-122 16,0 5-207-16</inkml:trace>
  <inkml:trace contextRef="#ctx0" brushRef="#br0" timeOffset="20">9029 24 481 0,'0'0'225'16,"0"0"-67"-16,0 0-13 16,0 0-27-16,0 0-32 15,0 0-28-15,-9-24-32 16,3 24-26-16,-9 11 0 16,-7 31-8-16,-15 11 8 15,6 2 10-15,3 0-5 16,20-4 2-16,8-13-1 15,0-5 2-15,0-2 0 16,0-12-6-16,0-4 2 16,0-7 1-16,0-6-3 0,0-2 3 15,0 0 3-15,0 0 23 16,0 0 13-16,0 0-4 16,0 0-11-16,3-13 6 15,2-9-25-15,11-1 1 16,11-5 0-16,-5 3-6 15,-4 3-1-15,1 6-2 16,-9 10-2-16,11 3-1 16,9 3-6-16,21 0 1 15,0 3 3-15,-4 19-5 16,-4 3 2-16,-13 3-6 16,-1-3-8-16,-10-3 7 15,-1 1 3-15,-15-3 1 16,-3-5-8-16,0 8 17 0,0-10-17 15,-16 1 6-15,-27-3 8 16,-10-11-4-16,-2 0-8 16,-3 0 4-16,8-2-11 15,13-15-11-15,7 0-17 16,9 3-46-16,-2 3-51 16,1 9-94-16,8-1-299 15</inkml:trace>
  <inkml:trace contextRef="#ctx0" brushRef="#br1" timeOffset="21">2451 2863 521 0,'0'0'156'16,"0"0"-12"-16,0 0-19 16,0 0 7-16,0 0-30 0,0 0-17 15,-5-92-20 1,5 89-24-16,0 3-7 0,0-3-16 15,0 3-6-15,0 0-9 16,0 25-2-16,0 31 0 16,0 18 7-16,0 13-3 15,0 10 1-15,0-2-3 16,0 4-1-16,0-1 1 16,0 2-1-16,-12-1-2 15,-3-15-1-15,5-19-5 16,4-22-21-16,6-18-7 15,0-16 2-15,6-9 19 16,19 0 13-16,11 0 2 16,8-28 1-16,-1-11-1 15,-13-5-1-15,-14-7-1 0,-10 1 1 16,-6 0-1-16,-6-2 0 16,-55-1-4-16,-35 0-2 15,-27 1-1-15,-3 1 1 16,4 9 2-16,18 12 2 15,24 11-1-15,27 7 0 16,31 7 2-16,14-1-2 16,8 6-2-16,0 0-3 15,0 0-6-15,0 0-7 16,30 3 14-16,28 5 0 16,27-4 2-16,16-2 5 15,4-2 0-15,-1 0 2 0,-8 0-2 16,-13 3 1-16,-11 0-1 15,-17-3 0-15,-12 0 1 16,-15 0 1-16,-13 0 1 16,-5 0 9-16,-10 0 0 15,0 0-2-15,0 4-3 16,6 5-7-16,3 14-3 16,12 7 3-16,8 15 0 15,-5-1 3-15,10 1 1 16,-4-6-4-16,2-6 1 15,-11-8 0-15,-5-3 0 16,-4-8 0-16,-8-6-1 16,-4-2 0-16,0-3-2 0,0-1 1 15,0-2 1 1,-37 0 6-16,-11 0-4 0,-3 0 2 16,14-5-1-16,8-5-1 15,15-5 1-15,7 1 0 16,7 3-2-16,0 3-1 15,0 0 0-15,0-7-2 16,37 1-1-16,22-8 2 16,9-3-8-16,18 0 3 15,-6-6 5-15,-8 4 2 16,-8-1-1-16,-11 3 0 16,-10 0 4-16,-19 6-4 0,-5-1 5 15,-16 3 1 1,-3 6 11-16,0-3-1 0,0 6-4 15,-3 0-6-15,-24 3-4 16,-2 5-2-16,-1 0-5 16,-1 0 5-16,-1 5-4 15,11 17 2-15,-1 3 0 16,7 10 2-16,9 0-4 16,6 4-11-16,0 0 12 15,0-12 0-15,43-5-11 16,4-8 3-16,2-11 8 15,4-3 3-15,-2 0 1 16,8-6 2-16,-3-19 2 16,-1-3 3-16,-17 1 2 15,-23-1 0-15,-6 3 5 0,-9 0 0 16,0 0-3-16,0 6-5 16,0 5 4-16,-9 8-5 15,-19 6-6-15,-2 0-5 16,-2 12 2-16,-2 12 1 15,9 6 1-15,10-3 0 16,-2-9 0-16,7-1 1 16,10-10-12-16,0 0-4 15,0-1 0-15,0-4 6 16,0 1 4-16,0 3 6 16,0-1 0-16,15 4 0 15,1 2 0-15,5 5 0 0,-6 4-1 16,-2 5 1-1,-10 2-1-15,-3 10 0 0,0 7-1 16,0 4 2-16,0 4 0 16,-16 3 2-16,-6-6-1 15,-2 0 1-15,8-8-2 16,5 1 3-16,8-4-3 16,3-6 1-16,0-11 9 15,0-12-7-15,0-9-1 16,0 0 19-16,3-3 12 15,40-28-5-15,15-10 1 16,4-4-20-16,2-2-4 16,-11 0-2-16,-15 8-2 15,-11 6-1-15,-12 5-16 16,-15 6-53-16,0 2-65 0,0 1-151 16,0 2-228-16</inkml:trace>
  <inkml:trace contextRef="#ctx0" brushRef="#br1" timeOffset="22">4013 3014 716 0,'0'0'154'0,"0"0"-33"16,0 0-14-16,0 0-13 0,0 0-31 15,0 0-33-15,0 0-23 16,28 0-6-16,-13 44 12 16,-5 10 28-16,-5 2-22 15,3 4-10-15,-8-1-1 16,0-6 1-16,0-9-5 16,0-7-1-16,0-18-3 15,0-8 3-15,0-11-2 16,0 0 4-16,0 0 34 15,0 0 14-15,0-30-21 16,0-15-15-16,0-9 1 16,0-15-10-16,0-8-5 15,0 0 3-15,0-4-4 16,-8 3-1-16,3 11 2 0,2 6-3 16,3 11 0-16,0 12 1 15,0 7-2-15,0 12 0 16,19 11-1-16,18 2-2 15,6 6-5-15,2 0-2 16,20 19 3-16,1 12-1 16,4 5 4-16,-12 0-2 15,-15 3-4-15,-14-2-6 16,-29-5 2-16,0 1-20 16,0 1-13-16,-43 2-29 15,-26 5-46-15,-11 4-92 0,6 0-208 16</inkml:trace>
  <inkml:trace contextRef="#ctx0" brushRef="#br1" timeOffset="23">4637 3248 548 0,'0'0'244'15,"0"0"-110"-15,0 0 9 16,0 0-22-16,-32-153-31 16,-16 137-33-16,8 5-33 0,-5 11-18 15,15 0-6 1,9 3-1-16,-1 30-3 0,1 6 4 16,5 8 1-16,6-1-1 15,10-9-2-15,0-4 0 16,0-4-13-16,31-13 4 15,12-5 5-15,13-11-1 16,9 0 7-16,3 0 1 16,5-22 1-16,-20-6 2 15,-16 6-4-15,-21 0 5 16,-4 7 11-16,-12 2 7 16,0 5 6-16,0 8-13 15,0 0-9-15,0 0-7 16,0 0-8-16,0 11 4 0,0 14 3 15,0 3 2-15,0-2-1 16,0-2 0-16,21-10-1 16,11-7-1-16,-2-7 2 15,20 0 4-15,11-11 1 16,4-27 2-16,9-15 8 16,-18-8 22-16,-13-8-3 15,-22-8 1-15,-21 1 1 16,0-2-9-16,0 9-4 15,-30 5-2-15,-4 20-3 16,15 16-3-16,4 14-3 16,15 14-6-16,0 0-6 15,0 11-14-15,0 33 1 0,-6 26 13 16,-10 13 3-16,-11 13-2 16,1 5-1-16,-1-9-4 15,21-12-2-15,6-15-12 16,0-16-15-16,0-18-15 15,27-12-13-15,11-19-9 16,7 0-14-16,8-17-42 16,-10-25-134-16,-14-7-181 15</inkml:trace>
  <inkml:trace contextRef="#ctx0" brushRef="#br1" timeOffset="24">4562 3083 357 0,'0'0'164'0,"0"0"-65"0,0 0 25 16,0 0-29-16,0 0 26 16,318 0-7-16,-139-12-63 15,-30-13-38-15,-33 0-5 16,-39 0-8-16,-33 5-48 16,-22-2-200-16,-22 2-533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4:00.51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441 277 51 0,'0'0'558'0,"0"0"-471"15,0 0 12-15,0 0-21 16,0 0 10-16,0 0-9 0,-37-28-15 16,37 28-17-16,0 0-17 15,0 0-13-15,0 0-4 16,31-3 2-16,42-2-1 16,39-6 13-16,37 0 5 15,22-5-8-15,42 2-5 16,19-6-5-16,20-2-4 15,1 3-3-15,-8-4-6 16,-39 6-1-16,-33 1 0 16,-25 5 0-16,-28 3 0 15,-18 2 0-15,-18 3 2 16,-4-3-2-16,3 4 0 16,-3-4 0-16,9 1 3 0,-2-1 1 15,-25 4-1 1,-9-2 1-16,-17 2-1 0,-21 2 1 15,-9 0 0-15,-6 0-3 16,0 0-1-16,0 0-1 16,-21 0 1-16,-62 0 1 15,-56 11 5-15,-46 11-5 16,-41 0 2-16,-39 0-2 16,-34 3 0-16,-40 3 0 15,-16 0 1-15,25 2-4 16,36-1 1-16,91-11 0 15,77 0 0-15,62-9 1 0,48-2 0 16,16-4-1-16,0 3-2 16,0 2 0-16,9 5-2 15,49 4 5-15,38 3 1 16,53-8 0-16,66 1 1 16,72-10-1-16,44-3 4 15,14 0-4-15,-19-17 0 16,-41-2-1-16,-42 2 0 15,-35 5 1-15,-42 4-1 16,-40 0 0-16,-39 4 0 16,-29 3 1-16,-33 1-1 15,-4 0 0-15,-21 0-1 16,0 0 0-16,0 0 1 0,0 0 0 16,0 0 0-16,0 0 0 15,-5 0-2-15,-64 0 4 16,-51 0 1-16,-71 1 2 15,-62 17-3-15,-53 1-2 16,-58 4 0-16,-36 4 0 16,-3 4-1-16,37-1 1 15,61-2-1-15,89-6 1 16,73-8 0-16,63-4 0 16,50-6 0-16,17-1 0 15,13-1 0-15,0 1 0 16,-3-3-1-16,3 0-1 15,0 0 1-15,0 5-1 16,16 4-3-16,80-1 0 0,67-5 5 16,90-3 4-16,105 0 1 15,58-3-3-15,28-19 1 16,-30 3-3-16,-78 2-1 16,-77 4 0-16,-64 4 1 15,-57 3 1-15,-33 1 0 16,-31 2 1-16,-28 1-1 15,-17-2-1-15,-24 2 2 16,-2-1-1-16,-3 0 2 16,-3-2 2-16,-98 2 2 15,-100 3-7-15,-98 0-4 16,-93 6 2-16,-77 24 1 16,-12 6 2-16,22 6-3 0,58-4 1 15,89-1-4-15,74-6 2 16,68-6 3-16,56-3 0 15,49-11 0-15,38-3-1 16,27 0-1-16,6 1-6 16,95 5 2-16,78 3 5 15,85-9 1-15,102-8 6 16,75 0-2-16,25-17-2 16,-34-11 1-16,-62 6-2 15,-96 8-2-15,-73 5 2 0,-47 7 0 16,-33-1 0-1,-26 3 1-15,-27 0-1 0,-15 0 3 16,-19 0-3-16,-18 0 0 16,-13 0 0-16,-3 0-1 15,0-2 0-15,0-1 0 16,-69 3 0-16,-63 0-5 16,-62 0-20-16,-44 0-29 15,-10 8-63-15,27 3-44 16,52 0-30-16,36-3-136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1:51:09.05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461 100 67 0,'0'0'74'0,"0"0"-10"16,0 0 20-16,0 0 2 15,0 0-15-15,0 0-28 16,0 0-1-16,-8-3-1 15,8 1-3-15,0 2 5 16,0 0 13-16,0 0 2 16,0 0-13-16,0 0-11 15,0 0-3-15,0 0-14 16,0 0 2-16,0-3-6 16,0 3 1-16,0-3 2 15,0 3 5-15,0 0-2 16,0 0-8-16,0 0-4 0,0 0-1 15,0-3-5 1,0 3-1-16,29-6 0 0,17 1 12 16,18 0-10-16,11-4 4 15,8 0-3-15,-3 2 5 16,3-2-5-16,4 0 1 16,-10 4 1-16,4 0-4 15,-8-2 1-15,-10 3-1 16,-15 1 2-16,-16 3-3 15,-11 0 0-15,-12-3 1 16,-9 3-1-16,5 0 0 16,-5 0 0-16,10 0 0 15,-4 0 1-15,1 0 0 16,2 0 0-16,-9 0-1 16,6 0 0-16,-6 0 1 0,0 0-1 15,0 0 0-15,0 0 2 16,0 0 1-16,0 0 4 15,0 0-6-15,-15 0 23 16,0 0-14-16,-1 0-6 16,16 0 1-16,-6 0-2 15,6 0-1-15,0 0-1 16,-7 0 0-16,-7 0 0 16,-8 0-2-16,-15 10 1 15,-10 2-3-15,-5 2 3 0,-1-3 0 16,-3 1 1-1,1-1 0-15,-10-1-1 0,4 7 0 16,-11-3 0-16,11 1 0 16,-4-2 0-16,12-2 0 15,10-2 0-15,19-4 1 16,8-3-1-16,11 2 0 16,5-4 0-16,0 0 0 15,0 0 1-15,0 0-2 16,-6 3 1-16,2-3-1 15,-24 5-2-15,4 3 2 16,-5-3 1-16,8 1 0 16,15 0 0-16,6-6 0 15,0 0 0-15,0 3-1 16,0-3-1-16,0 0-2 0,0 0 0 16,0 0-1-16,0 5 1 15,27-5 4-15,21 0 2 16,3 0-2-16,-1 0 7 15,2 0-7-15,1 0 0 16,-3 0 4-16,-17 0-4 16,11 0 2-16,-8 0 0 15,1 0-2-15,6 0 1 16,-6 0 0-16,-5 3 2 16,-2-3 1-16,-7 0-2 15,-2 0-2-15,-12 0 4 16,4 0-3-16,-8 0 1 15,-5 0-2-15,0 3 1 16,0-3 1-16,0 0-2 0,0 0 2 16,0 0 1-16,0 3 1 15,0-3 0-15,0 2 4 16,0-2 3-16,-5 0-6 16,-11 0-2-16,-6 0-1 15,-6 3-2-15,-12 3 0 16,-19 2 0-16,-14 3-8 15,-23 5 8-15,-21 5 2 16,-13 0-2-16,-15 2 1 16,9-4-1-16,16-2 1 15,28-7-1-15,39 0 0 16,29-10 1-16,17 0-1 16,7 0 0-16,0 0-1 0,0 0-6 15,0 0 1 1,0 0 4-16,0 0 0 0,0 2 2 15,28 1 1-15,18-3 0 16,22 0 1-16,27 0 3 16,26 0-4-16,17 0-1 15,17-15 3-15,-3 2-3 16,-14 2 2-16,-23 1-2 16,-21-2 2-16,-19 3 0 15,-22 5 0-15,-20-3-2 0,-15 4 2 16,-11 1-2-1,-7 2 0-15,0 0 2 0,0 0-2 16,0 0 4-16,0 0-2 16,0 0 1-16,0 0-3 15,0 0-2-15,-7 0 2 16,-17 0 7-16,-13 0-5 16,0 0 0-16,-12 0 1 15,-4 5-3-15,-14 6-6 16,-8 0 6-16,-5 0 1 15,3 1 4-15,2-4-5 16,11-3 1-16,24-1 0 16,19-2 0-16,8-2 1 15,13 0-2-15,0 0-2 16,-3 0 2-16,3 0-3 16,0 0 3-16,0 0-2 15,0 0-3-15,0 0 2 0,0 0-2 16,0 0-3-16,26 0 8 15,22 0 1-15,-2 0 7 16,20 0-7-16,4-6 1 16,10-5-1-16,16-3-2 15,0 1 4-15,-19 2-3 16,-2-1 1-16,-17 1-1 16,-15 3 1-16,-13 0 2 15,-8-1 0-15,-12 3-2 16,-5 4 1-16,-5 0 4 0,0 2 0 15,-8-4 5 1,-45-4-11-16,-22 5-3 0,-32 1 3 16,-13 2 0-16,-13 0-2 15,0 0 2-15,20 0 0 16,7 0 4-16,20 0-3 16,27 0 0-16,19 0 0 15,13 0 2-15,17 0-3 16,4 0 1-16,6 0 1 15,0 0-2-15,0 0-3 16,0 0-4-16,0 0 5 16,0 0 1-16,0-3-5 15,0-3 6-15,27 1 0 16,21-6 3-16,3-3-2 16,18-1-1-16,4-1 0 0,-2 5 0 15,-18 2 0-15,-13 4 1 16,-18 0-1-16,-11 5 0 15,-8-3-2-15,-3 3 2 16,0 0 0-16,0 0 4 16,0 0-3-16,0 0-2 15,-8 0 0-15,-30 0 1 16,-7 0 0-16,-5 0 1 16,7 0 0-16,3 0 0 15,-3 0-1-15,0 0 1 16,3 0-1-16,-11 0-2 15,11-3 2-15,-3 0 1 0,12 3 0 16,10-6 1-16,-1 4-2 16,11 0 0-16,11-3 1 15,0 5 2-15,0-1-6 16,0 1 0-16,0-3-2 16,5 0 2-16,38 0 3 15,26-3-1-15,20 1 1 16,7-3 0-16,8 0 1 15,-14-4 0-15,-10 4 0 16,-21-1-1-16,-29 4 0 16,-14 2 2-16,-16 3 0 15,0 0-2-15,0 0 4 16,0 0-4-16,-40 0 1 0,-40 0-2 16,-22 0 1-1,-2 5 0-15,-2 2 5 0,33-5-3 16,14-2 0-16,22 3-1 15,27-3 0-15,4 0-1 16,6 0 0-16,0 0-2 16,0 0 2-16,0 0-7 15,0 0 1-15,0 0 0 16,27 0 6-16,13 0 4 16,5 0-2-16,6 0-2 15,14 0 0-15,9 0 1 16,9-5-1-16,1-2 0 0,-11 7 1 15,-7-2-1 1,-14 2-8-16,-15 0-71 0,-10 0-100 16,-23 11-141-16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4:05.3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 15 534 0,'0'0'245'0,"0"0"-79"16,0 0-26-16,0 0-41 15,0 0-9-15,0 0-28 16,-18-28-20-16,18 28-14 15,0 0-12-15,0 0-7 0,0 8-5 16,0 23 0 0,0 10 16-16,0 9-1 0,0 8-5 15,0 3 2-15,0 3-7 16,0-3-6-16,0-4-2 16,-8-8 1-16,8-10 1 15,0-11-1-15,-5-12-2 16,5-8 2-16,0-8-2 15,0 0 6-15,0 0 3 16,0 0 36-16,0-27 6 16,0-17-21-16,0-18-21 15,0-10-4-15,0 3-4 16,5 2 4-16,-5 12-5 0,0 10 1 16,0 12 1-1,0 7-1-15,0 10 2 0,0 7-3 16,0 4 2-16,0 3-2 15,0 2 0-15,0 0-2 16,8 0-2-16,-6 0-1 16,4 2-7-16,0 26-2 15,4 11 13-15,-4 3 1 16,-1 0 1-16,-5-4 2 16,5-7-2-16,-5-10-1 15,0-4 0-15,5-6 0 16,-5-8 1-16,0 0-1 0,6-3 1 15,-6 0-1 1,3 0-1-16,-3 0-1 0,0 0-1 16,0 0-11-16,0 0-22 15,0-14-37-15,-9 0-54 16,-18 0-95-16,1 3-126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4:06.0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87 538 0,'0'0'173'0,"0"0"-1"15,0 0-38-15,0 0-26 16,0 0-22-16,0 0-14 16,-32-83-15-16,32 83-23 15,0 0-8-15,0 0-8 16,22 0-7-16,18 0-5 0,13 0 5 16,-4 0 2-16,3 0-8 15,-9 8 1-15,-11 4-4 16,-11 5-2-16,-12 2 0 15,-9 3-1-15,0 8 1 16,-21 5 1-16,-35-5 5 16,-14 2-1-16,8-7 4 15,12-5-7-15,20-6 8 16,14 0-2-16,6-6-1 16,10-2-6-16,0-1 4 15,0 1-2-15,0 0-2 16,16 2 0-16,31-3 3 15,20-5 4-15,24 0 3 16,16 0-3-16,4-8-4 0,-19-9-4 16,-26 1-39-16,-45-6-102 15,-21-7-311-15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4:17.11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411 9 509 0,'0'0'130'16,"0"0"-19"-16,0 0-9 15,0 0 13-15,0 0-50 16,0 0-28-16,-3-14-17 0,64 14-10 16,28 0-7-16,28 8 6 15,11 0 6-15,19 1-1 16,8-1 2-16,24 0-4 16,37 1-2-16,30-1-2 15,20 0 3-15,-4-2-5 16,-19 2-5-16,-27 0 0 15,-53 0 1-15,-32 4-2 16,-54-3 3-16,-28-5-2 16,-18 0 0-16,-9-4 0 15,-14 0 2-15,-1 0 3 16,-7 0-3-16,0 0-1 16,0 0-2-16,-74 8 4 15,-59 9-3-15,-52 2 1 0,-52 6 2 16,-32-3 3-16,-18-2-1 15,10 5-3-15,18-4-3 16,37 0-2-16,49-2-2 16,34-5 8-16,27-1-3 15,32-4-1-15,29-3 1 16,13 2 2-16,23-6-2 16,5 1 0-16,-5 0-1 15,2 0 0-15,5-3 0 16,1 0 0-16,7 0 0 15,0 0 0-15,0 0 0 16,0 0-7-16,28 0 7 0,40 0 2 16,49 0-2-16,49 0 1 15,57 0-1-15,42-6 4 16,4-2-2-16,-10 3-1 16,-21-4-1-16,-32 3-2 15,-33 4 2-15,-26 2 0 16,-35 0 0-16,-45 0-2 15,-23 0 3-15,-35 0-1 16,-9 0 0-16,0-3 1 16,0 3-1-16,-9 0 0 15,-72 0 5-15,-45 3-3 16,-59 16 9-16,-47 6-8 16,-51 0 2-16,-29 3-3 0,-6 0 2 15,6 2-4-15,38 2-2 16,28-7-2-16,38-8 4 15,45 1 4-15,40-7-3 16,46-3 1-16,34 0-1 16,27-1-1-16,16-7-1 15,0 2-7-15,0 1-3 16,16 2 7-16,58 1 4 16,43-5 4-16,49 4 0 15,40-5-2-15,45 0 3 16,24 0-3-16,2-5 2 15,-2 1-3-15,-32-1 0 16,-42-1-1-16,-38 1 0 0,-36 1-1 16,-25 2 1-16,-25-4 0 15,-28 3 0-15,-18 3-2 16,-9 0 2-16,-14 0 1 16,5 0-1-16,-10 0 1 15,-3-2-2-15,0-1 1 16,0 1 0-16,0 2-2 15,-19 0-8-15,-45 0 10 16,-32 5 1-16,-30 15 0 16,-25 2 3-16,-34 5-4 15,-28 3 2-15,-12 7 1 16,-10-1-3-16,14-3-2 0,42-2 1 16,51-12-1-1,61-5 2-15,46-9 0 0,21 1-3 16,0-3-13-16,21-1 7 15,62 4 9-15,56-6 7 16,55 0-5-16,60 0 1 16,42-14 1-16,6-8-4 15,-24-3 0-15,-41 9-1 16,-39-4 2-16,-48 6-1 16,-33 3 1-16,-48 0 0 15,-32 6 1-15,-25-1-1 16,-12 0 3-16,0 3-2 15,0-2-2-15,-6 0-5 16,-10-1-1-16,0-3-15 16,5 7-25-16,-5-1 11 0,8 3-9 15,-5 0-7-15,-3 0-18 16,0 0-13-16,-11 0 26 16,-10 0-18-16,-9 0-94 15,-18-3-113-15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19:58.9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2551 780 415 0,'0'0'100'16,"0"0"-21"-16,0 0-16 0,0 0 16 16,0 0-2-1,0 0-22-15,-26 0-18 0,5 0-17 16,-1 0-4-16,1 0-3 16,12 0 5-16,-12-3 11 15,-2 3-8-15,-1 0 0 16,-9 0-7-16,-4 0-4 15,-1 0-5-15,7 0-3 16,1 3 2-16,14 5-4 16,3 4 0-16,-2-1 3 15,6 5-1-15,-4-1 2 16,10 1-3-16,-3 1 6 16,1 0 3-16,5-4 3 15,-5 5-6-15,5 0 0 16,0 8-3-16,0 6 11 0,0 5 7 15,0 4-5-15,16 9-1 16,16 0 6-16,-2 4 1 16,4-2 1-16,-2 3 0 15,-18 1-4-15,-4 5 5 16,-10-3-2-16,0 1 0 16,0 4-1-16,0 1 4 15,0 0-11-15,0-8-5 16,-3-4 0-16,-10-4-5 15,7-10 0-15,4-4-1 0,2-6-3 16,-8-4 4 0,3-4-5-16,5-1 6 0,-3-1-4 15,3-8-2-15,0 2 0 16,0-4 2-16,0-5 0 16,0-1-2-16,0 1 0 15,0-3 0-15,0 0 0 16,3 0 2-16,55-16-4 15,22-18-5-15,1 3-77 16,-20 5-68-16,-18 2-137 16,-21 3-203-16</inkml:trace>
  <inkml:trace contextRef="#ctx0" brushRef="#br0" timeOffset="2399">1591 311 347 0,'0'0'146'0,"0"0"-30"15,0 0-8-15,0 0 30 16,0 0-11-16,0 0-27 16,0 0-39-16,-59-28-15 15,44 28-7-15,6 0-8 16,-4 0-12-16,7 0-7 16,-2 0-1-16,-2 0 0 15,-2 0-6-15,-11 16 0 16,9 7-4-16,-7 6 2 15,5 0-2-15,6 2-1 0,-2 3 2 16,12-4-2 0,0-5 1-16,0-5-3 0,0-7 2 15,22-8-2 1,11-2 2-16,4-3 5 0,-6 0-2 16,-6 0 0-16,3 0 2 15,-13 0 0-15,0 0-1 16,-2-3 1-16,-10-11 1 15,10-5 11-15,-10-3 7 16,-3-3 12-16,0 0-6 16,0 6-4-16,0-2-3 15,-26 6-11-15,-4 0-4 16,-4 7-8-16,9 4 0 16,-2-3-1-16,12 7-1 15,-1 0-3-15,6 0 1 0,4 0-3 16,-5 0-7-1,-5 0-14-15,13 17-25 0,3 6-23 16,0-4-22-16,19 0-47 16,45-11-8-16,19-5-13 15,7-3-7-15,-4 0-63 16</inkml:trace>
  <inkml:trace contextRef="#ctx0" brushRef="#br0" timeOffset="2759">1970 225 203 0,'0'0'174'16,"0"0"-43"-16,0 0-18 15,0 0-4-15,0 0-13 16,0 0-20-16,-37-57-15 15,28 57-15-15,-4 0-14 16,5 0-7-16,2 0-12 16,-15 0-6-16,2 7-3 15,-10 20 1-15,2 13 0 16,3 1 1-16,-5 6 2 16,14 1-3-16,9 2 1 15,6-6-5-15,0-2 4 16,27-6-2-16,17-8-1 0,-3-9-2 15,-4-5-43 1,-2-10-58-16,3-4-12 0,5 0-21 16,-6-21-44-16,6-10-116 15</inkml:trace>
  <inkml:trace contextRef="#ctx0" brushRef="#br0" timeOffset="3412">2221 359 184 0,'0'0'190'16,"0"0"-83"-16,0 0-26 0,0 0-14 15,0 0-6-15,0 0-19 16,40-37-14-16,-13 29 5 16,-6 5-7-16,-5 0-8 15,6 1-12-15,-1 2-1 16,-2 0-5-16,2 0 0 15,-5 11 2-15,5 8-2 16,-8 4 5-16,-10-2 0 16,-3 2 3-16,0-1-1 15,0-5 0-15,0-4 1 16,0-4-5-16,0-4 1 16,-3-2-3-16,3-3 7 15,0 0 10-15,0 0 36 0,0 0 7 16,0 0-22-16,0-14-17 15,0-8-13-15,0 0-3 16,0-4-3-16,22 5 1 16,-4 1-3-16,4 1-1 15,-1 8 0-15,-5 5-1 16,0 6 0-16,-2 0-3 16,5 0-8-16,-1 6 3 15,1 10 0-15,-3 10 7 16,-1-7 2-16,-6 0-1 15,4-5 1-15,-10-5 2 16,2-7-2-16,-5-2 1 0,0 0 1 16,0 0 4-1,0 0 2-15,0 0 6 0,7-5-1 16,2-12-11-16,7-5-2 16,2-1 0-16,-2 7-1 15,-2 1 0-15,2 8 1 16,-6 4-1-16,2 3-2 15,9 0-4-15,-2 0-1 16,15 10-2-16,-2 17 3 16,-5-2 2-16,4 2 1 15,-6-2-74-15,2-3-54 16,-6-8-65-16,-5-6-137 16</inkml:trace>
  <inkml:trace contextRef="#ctx0" brushRef="#br0" timeOffset="3712">2992 36 371 0,'0'0'150'0,"0"0"-27"16,0 0-20-16,0 0-10 15,0 0-16-15,0 0-36 16,-37-36-37-16,40 36 0 16,47 16-3-16,11 18 19 0,14 16 15 15,11 14 5-15,-3 5-17 16,-9 6 14-16,-23 3-15 16,-13-9-12-16,-28-2-6 15,-10 1-1 1,-19-6-3-16,-77 5-136 0,-30-6-262 15</inkml:trace>
  <inkml:trace contextRef="#ctx0" brushRef="#br1" timeOffset="271250">3022 2377 449 0,'0'0'145'0,"0"0"-25"15,0 0-18-15,0 0-35 0,0 0-9 16,0 0-8 0,0 0-19-16,-116-36 12 0,85 36 6 15,-7-3-15-15,1 3 6 16,0-6-2-16,-9 6-12 15,-10-3-8-15,-18-2-5 16,-15 2-5-16,-22-2 1 16,-10-2-4-16,-5 2 3 15,1 0 2-15,3-2 2 16,-1-1-1-16,3 4-7 16,9 0-2-16,6 2 0 15,9 2-2-15,10 0 0 16,3 0 1-16,8 0 1 15,8 0-1-15,-2 0-1 0,-1 0 1 16,9 0-1-16,2 0 1 16,22 0-1-16,8 0 1 15,21 0 1-15,-8 0-2 16,3 0 0-16,-1-3 0 16,-2 3 0-16,0 0-1 15,10 0 1-15,-4 0-1 16,5 0 1-16,2 0-2 15,-3 0-1-15,6 0 0 16,-7 0 0-16,7 0 0 16,0 0 3-16,-6 3 0 15,3-1 1-15,-4 4-1 16,-1-4 0-16,-5 2 1 16,-2-4 2-16,0 0-1 15,-1 0 0-15,3 0 2 0,10 0 0 16,-8 0-2-16,1 0-2 15,4 0 2-15,-10 0-1 16,-5 0-1-16,-6 0 0 16,-5-8-2-16,2 2 1 15,-1 3-3-15,3 0-1 16,6 3 2-16,7 0 1 16,5 0 0-16,-1 0-1 15,1 0 2-15,-3 0-2 16,-1 0 3-16,4 0 0 15,-2 0 0-15,8 0 0 16,-8 0 0-16,2 0 0 0,5 0 0 16,2 0 0-16,-3 0-1 15,6 0 1-15,0 0-3 16,-7 0 1-16,1 3 0 16,-2 0 1-16,0 3 0 15,6-2 1-15,-4 5 0 16,-1-3 0-16,1-1-1 15,6 0 0-15,0 2 0 16,0 1-2-16,0 4 2 16,0-2 1-16,0 10-1 15,-9 5 1-15,-1 0 0 16,-1 7 0-16,-5-3 1 16,6-4-1-16,10 0 0 0,-6-6 1 15,6 6-1 1,0-6-4-16,0 4 4 0,0-7-1 15,0-1 1-15,0-5-1 16,6 1 1-16,-3 0 0 16,4 0 1-16,-7 1-1 15,0-2 0-15,0 2 0 16,0-7 1-16,9-1-1 16,9-3 0-16,-2 6-7 15,8-5 7-15,14 1 1 16,-7 0 3-16,5 0-3 15,1 2 4-15,0 0-4 0,13 4-1 16,12-1-1-16,18-1 1 16,25 0 2-16,18-1-2 15,4-2 0-15,15 4-1 16,-6-4 1-16,-10 2 1 16,-3-4 3-16,-17 7-3 15,-18-3-1-15,0 2 1 16,-15 1 0-16,-5 1 0 15,-6-4-1-15,-4 3 0 16,17-1 0-16,5-2 0 16,3 2 0-16,6-6 0 15,1 4 1-15,-10-3-1 16,0-1 0-16,-21 1 0 16,-13 0-1-16,-9 0 1 15,0 2 0-15,-5-2 0 0,-5 0 1 16,4 0-1-16,-1-3 2 15,5 0-2-15,5 0-3 16,-3 0 2-16,6 0 1 16,-13 0 2-16,-2 0-1 15,-6 0 0-15,-13 0 0 16,6-3 1-16,-2-3 1 16,3-5 0-16,1-3-2 15,2-5 2-15,-1-1-1 16,11 1 1-16,1 0 4 0,7-1 5 15,0 1 4 1,1 2-8-16,-1 3-1 0,-10 0 0 16,-3 4 1-16,5-2 0 15,-8-1 1-15,1-5 6 16,-14 2 8-16,0-4-1 16,-8-2-5-16,0-3 1 15,0 3-6-15,-8 3-5 16,-34-4-6-16,-20 4-1 15,-12 0-2-15,-28-1 0 16,-24 3-55-16,-26 6-73 16,-29-2-163-16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0:07.0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1423 219 1 0,'0'0'12'0,"0"0"-5"15,0 0-4-15,0 0-3 16,0 0-23-16</inkml:trace>
  <inkml:trace contextRef="#ctx0" brushRef="#br0" timeOffset="3582">1935 105 175 0,'0'0'60'15,"0"0"0"-15,0 0 5 16,0 0 24-16,0 0 23 16,0 0-23-16,66-83-14 15,-66 80-24-15,0 0-14 16,-21 3-19-16,-11 0 1 16,-2 0-10-16,4 0-4 15,-2 0 0-15,5 0 3 16,1 0 4-16,-1 3-4 15,3 14-4-15,-5 5 1 16,8 6-3-16,12 7 2 16,9 7 6-16,0 0 5 0,0 8 1 15,0 3 2 1,6 3-6-16,4 13 6 0,-2 6 6 16,-2 8-6-16,1 6-6 15,-7 0-5-15,0-3 0 16,0-6-5-16,9-5-2 15,20 19 3-15,-5 21-3 16,10 10 19-16,-9 6 65 16,-10-7-49-16,-3-13-31 15,-12 3 10-15,0 5 15 16,0 0-2-16,3 1-6 16,4-9-6-16,7-4-7 15,2-11 2-15,2 4 1 16,-15 2-3-16,-3 4 5 15,0 6-3-15,0-2 4 0,0-10-7 16,-3-5 0-16,-15-12-3 16,9-5 6-16,-1-4-4 15,4-1 0-15,6 0 3 16,0-2-5-16,0 4 1 16,0 0-1-16,0 3 2 15,-12 2-3-15,3-2 2 16,-12 0-1-16,11 3 0 15,-5-9-3-15,-8-1 4 16,9 0-1-16,-5-8 0 0,1-11 1 16,2 2-2-1,-5-10-1-15,5-6 1 0,4 4-1 16,2 3 0-16,-5-4-2 16,3 4 2-16,-4-4-1 15,6-10-1-15,10-6 0 16,0-12 0-16,0-6-1 15,0-7-1-15,19 0 2 16,40 0 0-16,15-28 0 16,12-8-10-16,-23 0-31 15,-20 5-41-15,-35 6-39 16,-8 0-75-16,0-3-90 16,0-7-264-16</inkml:trace>
  <inkml:trace contextRef="#ctx0" brushRef="#br1" timeOffset="271833">1414 205 628 0,'0'0'135'15,"0"0"-54"-15,0 0-6 16,0 0-15-16,0 0 22 16,0 0-30-16,0 0-9 15,-111-19 7-15,81 16-11 16,-8 0-14-16,-12 0-8 0,-11 3-3 15,-9 0-12-15,-5 0-1 16,14 0-1-16,8 0 0 16,23 3 0-16,11 3 1 15,16 0-1-15,3-4-2 16,0 4-4-16,0 11-3 16,0 4 4-16,0 14 3 15,0 0 2-15,0 6 0 16,0 4 1-16,0 2 0 15,0 9 3-15,0 7 6 16,0 3 3-16,-7 4 3 16,7 8 1-16,-6 14 2 15,-2 10 8-15,1 10 11 0,-18 10 14 16,-2 3-37-16,-17 6-9 16,-11 10 6-16,-10 6 2 15,0 6-10-15,12-3 1 16,13-9 1-16,26-10-3 15,7-14 1-15,7-9-1 16,0-6 3-16,0-2 3 16,0 1-2-16,0-7 1 15,-12 0-1-15,-13 0 1 16,-6-1 1-16,-6 4 3 16,0 2 2-16,10 1-3 15,5-1-3-15,1-1-1 0,5-8 1 16,0-10-5-1,1-2 1-15,-7-4-3 0,6-4 2 16,2 0 2-16,-2-7-4 16,4-2-1-16,3-5 0 15,-4-6 3-15,10 0-3 16,-3-3 1-16,-1-2-1 16,4-8 2-16,-2 3-1 15,5-3-1-15,0-10 0 16,0 1 0-16,0-9 1 15,0-5 0-15,0-3-1 16,0-2 0-16,0-4 0 16,0 9 0-16,0-8 0 0,0 2 1 15,5 3-1 1,-2-5 1-16,-3 2-1 0,7 3 0 16,-1 3 0-16,-3-3 1 15,10 3-1-15,-7-3-1 16,2-3 1-16,2 1 0 15,3-4 1-15,9-5-1 16,-1 0 1-16,19 0-1 16,12 0 2-16,22 0-2 15,53-17 0-15,64-49 0 16,84-42-98-16,88-71-577 16,82-86 675-16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5:07.9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615 356 213 0,'0'0'234'0,"0"0"-99"16,0 0-9-1,0 0-5-15,0 0 16 0,0 0-34 16,12-62-7-16,-12 51-10 16,0-6-9-16,0 3-13 15,0 1-22-15,-12 2-9 16,-19-3-19-16,4 7-6 16,-5 3-6-16,-14 0-2 15,2 4-2-15,-7 0 0 16,-2 0-2-16,1 6 4 15,2 17-2-15,-3 1 0 16,7 10-1-16,3 5-3 16,0 5-11-16,18 6-2 15,10 0-9-15,15-6 7 16,0-2 1-16,30-3-1 0,32-5 7 16,18-15-2-16,7-5 8 15,-9-14 8-15,-11 0 0 16,4-8 3-16,-9-21 1 15,2-1 1-15,-5-1 10 16,-13-2 6-16,-15-3 3 16,-15-3-2-16,-4 3-8 15,-12 0 1-15,0 17-2 16,0 11 6-16,0 8-13 16,0 0-6-16,-6 0-1 15,-10 8-10-15,16 19 3 16,0 18 5-16,0 7-1 0,22 4 1 15,39-9-8-15,11 0-16 16,5-13-3-16,9-7-11 16,-9-7 5-16,-3-16-61 15,-3-4-47-15,-8 0-48 16,1-7-54-16,3-18-261 16</inkml:trace>
  <inkml:trace contextRef="#ctx0" brushRef="#br0" timeOffset="474">1599 469 520 0,'0'0'180'0,"0"0"-56"0,0 0-41 16,0 0 11-16,0 0-31 15,0 0-23-15,-166-88-7 16,150 88-12-16,0 0-11 15,-8 0-10-15,2 2-3 16,1 17 3-16,5 4 0 16,3 4-1-16,10 1-8 15,3 5-11-15,0-2 18 16,0 0 2-16,0-9-3 16,3-3-2-16,34-7-13 15,6-11 0-15,5-1 1 0,-6 0 17 16,-10-5 2-1,-5-7 10-15,0-12 15 0,-11 3 17 16,0 1 14 0,-8 3-13-16,5 3-20 0,-13 6-3 15,0 5 7-15,0 3 2 16,0 0-21-16,0 0-10 16,0 0-5-16,0 0-5 15,25 20 4-15,18 10 6 16,15 3 0-16,4 1-6 15,12 5-18-15,13-9-28 16,-11-5-32-16,6-11-39 16,-21-8-51-16,-18-6-50 15,-21 0-275-15</inkml:trace>
  <inkml:trace contextRef="#ctx0" brushRef="#br0" timeOffset="1028">2351 300 332 0,'0'0'402'0,"0"0"-270"16,0 0 0-16,0 0 3 15,0 0-31-15,0 0-25 16,-110-120-24-16,110 120-16 0,0 0-17 15,0 0-21-15,0 0-1 16,0 17-13-16,0 16 9 16,0 12 4-16,0 5 0 15,0 2 2-15,-4 1-2 16,-2-6 2-16,6 1-2 16,0-4 1-16,0-1-1 15,0-14-1-15,0-4 1 16,0-19 0-16,6-4 0 15,-2-2 2-15,2 0-2 16,15 0 1-16,11-8 5 16,16-17-3-16,20-4-1 15,6-3-2-15,1 7 0 0,-8 3 0 16,-14 14-2 0,-10 8 0-16,-3 0-2 0,3 0 0 15,1 25 2-15,-14 5-1 16,-1-5-2-16,-21 7 3 15,-8-8-3-15,0-4 1 16,0-2-1-16,-5-1-4 16,-36-5 1-16,-17 1 5 15,-17-7-5-15,-5-3-11 16,-3-1-9-16,9-2-33 16,21 3-39-16,23-3-44 15,23 0-63-15,7 0-205 0</inkml:trace>
  <inkml:trace contextRef="#ctx0" brushRef="#br0" timeOffset="1537">3515 505 390 0,'0'0'347'0,"0"0"-186"16,0 0-17-16,0 0-24 16,0 0-48-16,0 0-23 0,-229-128-18 15,214 124-10 1,-13 4-14-16,4 0-7 0,-14 10-4 16,-15 26 3-16,2 3 0 15,-2 8 1-15,10 3 0 16,27-5-1-16,16-4-3 15,0-8-6-15,3-4-4 16,41-10-1-16,5-11 6 16,7-8 7-16,-7 0 2 15,-2 0 2-15,1-8 3 16,-16-8-1-16,-2 1 3 16,-9-2 11-16,-5 4 3 0,-3 1 4 15,-13 7 5 1,0 2-8-16,0 0-10 0,0 3-6 15,0 0-6-15,0 0-4 16,9 0-9-16,12 11 3 16,5 18 6-16,10-1 5 15,8 2-2-15,2 0 1 16,13-5-10-16,-1 0-11 16,7-8-18-16,-4-3-26 15,8-9-59-15,1-2-60 16,-11-3-139-16</inkml:trace>
  <inkml:trace contextRef="#ctx0" brushRef="#br0" timeOffset="2483">4524 59 480 0,'0'0'114'15,"0"0"48"-15,0 0 2 16,0 0-11-16,0 0-40 16,0 0-26-16,-35-59-28 15,35 59-35-15,-3 0-18 16,-2 11-6-16,-2 28 0 16,-2 16 11-16,-4 12 5 15,10 0-9-15,-2 5 12 16,-5-2-10-16,-2-1-3 0,2-8-4 15,-1-12 2-15,6-12-2 16,5-15-1-16,0-12-1 16,0-10 5-16,0 0-5 15,0 0 4-15,0 0 0 16,16-7 0-16,31-24 6 16,12-5-5-16,2-6-4 15,4 6 1-15,-22 11-1 16,-6 9 3-16,-5 7-4 15,3 9-6-15,2 0 2 16,6 0 3-16,5 23-4 16,-18 13-3-16,4 3-6 15,-18 5 11-15,-13-1-4 0,-3-11 1 16,0 2 3-16,-16-9-5 16,-36-9 1-16,-22-2-5 15,-9-6-5-15,-13-8-9 16,6 0-7-16,17 0 8 15,14-5 5-15,12-12-1 16,20 1-6-16,11 4-26 16,16-1-31-16,0-4-34 15,37-3-41-15,46 1-212 16</inkml:trace>
  <inkml:trace contextRef="#ctx0" brushRef="#br0" timeOffset="2926">5757 463 22 0,'0'0'541'0,"0"0"-356"16,0 0-42-16,0 0-3 15,0 0-27-15,0 0-46 16,-200-130-18-16,138 113-14 15,-2 9-12-15,11 8-6 16,10 0-8-16,6 0-9 16,0 25-2-16,-3 11 0 15,5 9 2-15,14 4-1 16,21 1 0-16,0-8 1 0,37-9-3 16,27-9 2-16,2-14 0 15,-11-10 1-15,-5 0 0 16,-10 0 2-16,3-17 6 15,0-8-4-15,-12 0 2 16,-4 0 3-16,-17 14 5 16,-4 5 14-16,-6 6-5 15,0 0-21-15,10 0-2 16,4 3-17-16,21 19 15 16,18 3 2-16,5-3 1 0,20-2 1 15,16-13-2 1,12-7-61-16,17 0-146 0,-34-29-442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5:15.2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615 356 213 0,'0'0'234'0,"0"0"-99"16,0 0-9-1,0 0-5-15,0 0 16 0,0 0-34 16,12-62-7-16,-12 51-10 16,0-6-9-16,0 3-13 15,0 1-22-15,-12 2-9 16,-19-3-19-16,4 7-6 16,-5 3-6-16,-14 0-2 15,2 4-2-15,-7 0 0 16,-2 0-2-16,1 6 4 15,2 17-2-15,-3 1 0 16,7 10-1-16,3 5-3 16,0 5-11-16,18 6-2 15,10 0-9-15,15-6 7 16,0-2 1-16,30-3-1 0,32-5 7 16,18-15-2-16,7-5 8 15,-9-14 8-15,-11 0 0 16,4-8 3-16,-9-21 1 15,2-1 1-15,-5-1 10 16,-13-2 6-16,-15-3 3 16,-15-3-2-16,-4 3-8 15,-12 0 1-15,0 17-2 16,0 11 6-16,0 8-13 16,0 0-6-16,-6 0-1 15,-10 8-10-15,16 19 3 16,0 18 5-16,0 7-1 0,22 4 1 15,39-9-8-15,11 0-16 16,5-13-3-16,9-7-11 16,-9-7 5-16,-3-16-61 15,-3-4-47-15,-8 0-48 16,1-7-54-16,3-18-261 16</inkml:trace>
  <inkml:trace contextRef="#ctx0" brushRef="#br0" timeOffset="1">1599 469 520 0,'0'0'180'0,"0"0"-56"0,0 0-41 16,0 0 11-16,0 0-31 15,0 0-23-15,-166-88-7 16,150 88-12-16,0 0-11 15,-8 0-10-15,2 2-3 16,1 17 3-16,5 4 0 16,3 4-1-16,10 1-8 15,3 5-11-15,0-2 18 16,0 0 2-16,0-9-3 16,3-3-2-16,34-7-13 15,6-11 0-15,5-1 1 0,-6 0 17 16,-10-5 2-1,-5-7 10-15,0-12 15 0,-11 3 17 16,0 1 14 0,-8 3-13-16,5 3-20 0,-13 6-3 15,0 5 7-15,0 3 2 16,0 0-21-16,0 0-10 16,0 0-5-16,0 0-5 15,25 20 4-15,18 10 6 16,15 3 0-16,4 1-6 15,12 5-18-15,13-9-28 16,-11-5-32-16,6-11-39 16,-21-8-51-16,-18-6-50 15,-21 0-275-15</inkml:trace>
  <inkml:trace contextRef="#ctx0" brushRef="#br0" timeOffset="2">2351 300 332 0,'0'0'402'0,"0"0"-270"16,0 0 0-16,0 0 3 15,0 0-31-15,0 0-25 16,-110-120-24-16,110 120-16 0,0 0-17 15,0 0-21-15,0 0-1 16,0 17-13-16,0 16 9 16,0 12 4-16,0 5 0 15,0 2 2-15,-4 1-2 16,-2-6 2-16,6 1-2 16,0-4 1-16,0-1-1 15,0-14-1-15,0-4 1 16,0-19 0-16,6-4 0 15,-2-2 2-15,2 0-2 16,15 0 1-16,11-8 5 16,16-17-3-16,20-4-1 15,6-3-2-15,1 7 0 0,-8 3 0 16,-14 14-2 0,-10 8 0-16,-3 0-2 0,3 0 0 15,1 25 2-15,-14 5-1 16,-1-5-2-16,-21 7 3 15,-8-8-3-15,0-4 1 16,0-2-1-16,-5-1-4 16,-36-5 1-16,-17 1 5 15,-17-7-5-15,-5-3-11 16,-3-1-9-16,9-2-33 16,21 3-39-16,23-3-44 15,23 0-63-15,7 0-205 0</inkml:trace>
  <inkml:trace contextRef="#ctx0" brushRef="#br0" timeOffset="3">3515 505 390 0,'0'0'347'0,"0"0"-186"16,0 0-17-16,0 0-24 16,0 0-48-16,0 0-23 0,-229-128-18 15,214 124-10 1,-13 4-14-16,4 0-7 0,-14 10-4 16,-15 26 3-16,2 3 0 15,-2 8 1-15,10 3 0 16,27-5-1-16,16-4-3 15,0-8-6-15,3-4-4 16,41-10-1-16,5-11 6 16,7-8 7-16,-7 0 2 15,-2 0 2-15,1-8 3 16,-16-8-1-16,-2 1 3 16,-9-2 11-16,-5 4 3 0,-3 1 4 15,-13 7 5 1,0 2-8-16,0 0-10 0,0 3-6 15,0 0-6-15,0 0-4 16,9 0-9-16,12 11 3 16,5 18 6-16,10-1 5 15,8 2-2-15,2 0 1 16,13-5-10-16,-1 0-11 16,7-8-18-16,-4-3-26 15,8-9-59-15,1-2-60 16,-11-3-139-16</inkml:trace>
  <inkml:trace contextRef="#ctx0" brushRef="#br0" timeOffset="4">4524 59 480 0,'0'0'114'15,"0"0"48"-15,0 0 2 16,0 0-11-16,0 0-40 16,0 0-26-16,-35-59-28 15,35 59-35-15,-3 0-18 16,-2 11-6-16,-2 28 0 16,-2 16 11-16,-4 12 5 15,10 0-9-15,-2 5 12 16,-5-2-10-16,-2-1-3 0,2-8-4 15,-1-12 2-15,6-12-2 16,5-15-1-16,0-12-1 16,0-10 5-16,0 0-5 15,0 0 4-15,0 0 0 16,16-7 0-16,31-24 6 16,12-5-5-16,2-6-4 15,4 6 1-15,-22 11-1 16,-6 9 3-16,-5 7-4 15,3 9-6-15,2 0 2 16,6 0 3-16,5 23-4 16,-18 13-3-16,4 3-6 15,-18 5 11-15,-13-1-4 0,-3-11 1 16,0 2 3-16,-16-9-5 16,-36-9 1-16,-22-2-5 15,-9-6-5-15,-13-8-9 16,6 0-7-16,17 0 8 15,14-5 5-15,12-12-1 16,20 1-6-16,11 4-26 16,16-1-31-16,0-4-34 15,37-3-41-15,46 1-212 16</inkml:trace>
  <inkml:trace contextRef="#ctx0" brushRef="#br0" timeOffset="5">5757 463 22 0,'0'0'541'0,"0"0"-356"16,0 0-42-16,0 0-3 15,0 0-27-15,0 0-46 16,-200-130-18-16,138 113-14 15,-2 9-12-15,11 8-6 16,10 0-8-16,6 0-9 16,0 25-2-16,-3 11 0 15,5 9 2-15,14 4-1 16,21 1 0-16,0-8 1 0,37-9-3 16,27-9 2-16,2-14 0 15,-11-10 1-15,-5 0 0 16,-10 0 2-16,3-17 6 15,0-8-4-15,-12 0 2 16,-4 0 3-16,-17 14 5 16,-4 5 14-16,-6 6-5 15,0 0-21-15,10 0-2 16,4 3-17-16,21 19 15 16,18 3 2-16,5-3 1 0,20-2 1 15,16-13-2 1,12-7-61-16,17 0-146 0,-34-29-442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5:18.3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615 356 213 0,'0'0'234'0,"0"0"-99"16,0 0-9-1,0 0-5-15,0 0 16 0,0 0-34 16,12-62-7-16,-12 51-10 16,0-6-9-16,0 3-13 15,0 1-22-15,-12 2-9 16,-19-3-19-16,4 7-6 16,-5 3-6-16,-14 0-2 15,2 4-2-15,-7 0 0 16,-2 0-2-16,1 6 4 15,2 17-2-15,-3 1 0 16,7 10-1-16,3 5-3 16,0 5-11-16,18 6-2 15,10 0-9-15,15-6 7 16,0-2 1-16,30-3-1 0,32-5 7 16,18-15-2-16,7-5 8 15,-9-14 8-15,-11 0 0 16,4-8 3-16,-9-21 1 15,2-1 1-15,-5-1 10 16,-13-2 6-16,-15-3 3 16,-15-3-2-16,-4 3-8 15,-12 0 1-15,0 17-2 16,0 11 6-16,0 8-13 16,0 0-6-16,-6 0-1 15,-10 8-10-15,16 19 3 16,0 18 5-16,0 7-1 0,22 4 1 15,39-9-8-15,11 0-16 16,5-13-3-16,9-7-11 16,-9-7 5-16,-3-16-61 15,-3-4-47-15,-8 0-48 16,1-7-54-16,3-18-261 16</inkml:trace>
  <inkml:trace contextRef="#ctx0" brushRef="#br0" timeOffset="1">1599 469 520 0,'0'0'180'0,"0"0"-56"0,0 0-41 16,0 0 11-16,0 0-31 15,0 0-23-15,-166-88-7 16,150 88-12-16,0 0-11 15,-8 0-10-15,2 2-3 16,1 17 3-16,5 4 0 16,3 4-1-16,10 1-8 15,3 5-11-15,0-2 18 16,0 0 2-16,0-9-3 16,3-3-2-16,34-7-13 15,6-11 0-15,5-1 1 0,-6 0 17 16,-10-5 2-1,-5-7 10-15,0-12 15 0,-11 3 17 16,0 1 14 0,-8 3-13-16,5 3-20 0,-13 6-3 15,0 5 7-15,0 3 2 16,0 0-21-16,0 0-10 16,0 0-5-16,0 0-5 15,25 20 4-15,18 10 6 16,15 3 0-16,4 1-6 15,12 5-18-15,13-9-28 16,-11-5-32-16,6-11-39 16,-21-8-51-16,-18-6-50 15,-21 0-275-15</inkml:trace>
  <inkml:trace contextRef="#ctx0" brushRef="#br0" timeOffset="2">2351 300 332 0,'0'0'402'0,"0"0"-270"16,0 0 0-16,0 0 3 15,0 0-31-15,0 0-25 16,-110-120-24-16,110 120-16 0,0 0-17 15,0 0-21-15,0 0-1 16,0 17-13-16,0 16 9 16,0 12 4-16,0 5 0 15,0 2 2-15,-4 1-2 16,-2-6 2-16,6 1-2 16,0-4 1-16,0-1-1 15,0-14-1-15,0-4 1 16,0-19 0-16,6-4 0 15,-2-2 2-15,2 0-2 16,15 0 1-16,11-8 5 16,16-17-3-16,20-4-1 15,6-3-2-15,1 7 0 0,-8 3 0 16,-14 14-2 0,-10 8 0-16,-3 0-2 0,3 0 0 15,1 25 2-15,-14 5-1 16,-1-5-2-16,-21 7 3 15,-8-8-3-15,0-4 1 16,0-2-1-16,-5-1-4 16,-36-5 1-16,-17 1 5 15,-17-7-5-15,-5-3-11 16,-3-1-9-16,9-2-33 16,21 3-39-16,23-3-44 15,23 0-63-15,7 0-205 0</inkml:trace>
  <inkml:trace contextRef="#ctx0" brushRef="#br0" timeOffset="3">3515 505 390 0,'0'0'347'0,"0"0"-186"16,0 0-17-16,0 0-24 16,0 0-48-16,0 0-23 0,-229-128-18 15,214 124-10 1,-13 4-14-16,4 0-7 0,-14 10-4 16,-15 26 3-16,2 3 0 15,-2 8 1-15,10 3 0 16,27-5-1-16,16-4-3 15,0-8-6-15,3-4-4 16,41-10-1-16,5-11 6 16,7-8 7-16,-7 0 2 15,-2 0 2-15,1-8 3 16,-16-8-1-16,-2 1 3 16,-9-2 11-16,-5 4 3 0,-3 1 4 15,-13 7 5 1,0 2-8-16,0 0-10 0,0 3-6 15,0 0-6-15,0 0-4 16,9 0-9-16,12 11 3 16,5 18 6-16,10-1 5 15,8 2-2-15,2 0 1 16,13-5-10-16,-1 0-11 16,7-8-18-16,-4-3-26 15,8-9-59-15,1-2-60 16,-11-3-139-16</inkml:trace>
  <inkml:trace contextRef="#ctx0" brushRef="#br0" timeOffset="4">4524 59 480 0,'0'0'114'15,"0"0"48"-15,0 0 2 16,0 0-11-16,0 0-40 16,0 0-26-16,-35-59-28 15,35 59-35-15,-3 0-18 16,-2 11-6-16,-2 28 0 16,-2 16 11-16,-4 12 5 15,10 0-9-15,-2 5 12 16,-5-2-10-16,-2-1-3 0,2-8-4 15,-1-12 2-15,6-12-2 16,5-15-1-16,0-12-1 16,0-10 5-16,0 0-5 15,0 0 4-15,0 0 0 16,16-7 0-16,31-24 6 16,12-5-5-16,2-6-4 15,4 6 1-15,-22 11-1 16,-6 9 3-16,-5 7-4 15,3 9-6-15,2 0 2 16,6 0 3-16,5 23-4 16,-18 13-3-16,4 3-6 15,-18 5 11-15,-13-1-4 0,-3-11 1 16,0 2 3-16,-16-9-5 16,-36-9 1-16,-22-2-5 15,-9-6-5-15,-13-8-9 16,6 0-7-16,17 0 8 15,14-5 5-15,12-12-1 16,20 1-6-16,11 4-26 16,16-1-31-16,0-4-34 15,37-3-41-15,46 1-212 16</inkml:trace>
  <inkml:trace contextRef="#ctx0" brushRef="#br0" timeOffset="5">5757 463 22 0,'0'0'541'0,"0"0"-356"16,0 0-42-16,0 0-3 15,0 0-27-15,0 0-46 16,-200-130-18-16,138 113-14 15,-2 9-12-15,11 8-6 16,10 0-8-16,6 0-9 16,0 25-2-16,-3 11 0 15,5 9 2-15,14 4-1 16,21 1 0-16,0-8 1 0,37-9-3 16,27-9 2-16,2-14 0 15,-11-10 1-15,-5 0 0 16,-10 0 2-16,3-17 6 15,0-8-4-15,-12 0 2 16,-4 0 3-16,-17 14 5 16,-4 5 14-16,-6 6-5 15,0 0-21-15,10 0-2 16,4 3-17-16,21 19 15 16,18 3 2-16,5-3 1 0,20-2 1 15,16-13-2 1,12-7-61-16,17 0-146 0,-34-29-442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5:20.7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615 356 213 0,'0'0'234'0,"0"0"-99"16,0 0-9-1,0 0-5-15,0 0 16 0,0 0-34 16,12-62-7-16,-12 51-10 16,0-6-9-16,0 3-13 15,0 1-22-15,-12 2-9 16,-19-3-19-16,4 7-6 16,-5 3-6-16,-14 0-2 15,2 4-2-15,-7 0 0 16,-2 0-2-16,1 6 4 15,2 17-2-15,-3 1 0 16,7 10-1-16,3 5-3 16,0 5-11-16,18 6-2 15,10 0-9-15,15-6 7 16,0-2 1-16,30-3-1 0,32-5 7 16,18-15-2-16,7-5 8 15,-9-14 8-15,-11 0 0 16,4-8 3-16,-9-21 1 15,2-1 1-15,-5-1 10 16,-13-2 6-16,-15-3 3 16,-15-3-2-16,-4 3-8 15,-12 0 1-15,0 17-2 16,0 11 6-16,0 8-13 16,0 0-6-16,-6 0-1 15,-10 8-10-15,16 19 3 16,0 18 5-16,0 7-1 0,22 4 1 15,39-9-8-15,11 0-16 16,5-13-3-16,9-7-11 16,-9-7 5-16,-3-16-61 15,-3-4-47-15,-8 0-48 16,1-7-54-16,3-18-261 16</inkml:trace>
  <inkml:trace contextRef="#ctx0" brushRef="#br0" timeOffset="1">1599 469 520 0,'0'0'180'0,"0"0"-56"0,0 0-41 16,0 0 11-16,0 0-31 15,0 0-23-15,-166-88-7 16,150 88-12-16,0 0-11 15,-8 0-10-15,2 2-3 16,1 17 3-16,5 4 0 16,3 4-1-16,10 1-8 15,3 5-11-15,0-2 18 16,0 0 2-16,0-9-3 16,3-3-2-16,34-7-13 15,6-11 0-15,5-1 1 0,-6 0 17 16,-10-5 2-1,-5-7 10-15,0-12 15 0,-11 3 17 16,0 1 14 0,-8 3-13-16,5 3-20 0,-13 6-3 15,0 5 7-15,0 3 2 16,0 0-21-16,0 0-10 16,0 0-5-16,0 0-5 15,25 20 4-15,18 10 6 16,15 3 0-16,4 1-6 15,12 5-18-15,13-9-28 16,-11-5-32-16,6-11-39 16,-21-8-51-16,-18-6-50 15,-21 0-275-15</inkml:trace>
  <inkml:trace contextRef="#ctx0" brushRef="#br0" timeOffset="2">2351 300 332 0,'0'0'402'0,"0"0"-270"16,0 0 0-16,0 0 3 15,0 0-31-15,0 0-25 16,-110-120-24-16,110 120-16 0,0 0-17 15,0 0-21-15,0 0-1 16,0 17-13-16,0 16 9 16,0 12 4-16,0 5 0 15,0 2 2-15,-4 1-2 16,-2-6 2-16,6 1-2 16,0-4 1-16,0-1-1 15,0-14-1-15,0-4 1 16,0-19 0-16,6-4 0 15,-2-2 2-15,2 0-2 16,15 0 1-16,11-8 5 16,16-17-3-16,20-4-1 15,6-3-2-15,1 7 0 0,-8 3 0 16,-14 14-2 0,-10 8 0-16,-3 0-2 0,3 0 0 15,1 25 2-15,-14 5-1 16,-1-5-2-16,-21 7 3 15,-8-8-3-15,0-4 1 16,0-2-1-16,-5-1-4 16,-36-5 1-16,-17 1 5 15,-17-7-5-15,-5-3-11 16,-3-1-9-16,9-2-33 16,21 3-39-16,23-3-44 15,23 0-63-15,7 0-205 0</inkml:trace>
  <inkml:trace contextRef="#ctx0" brushRef="#br0" timeOffset="3">3515 505 390 0,'0'0'347'0,"0"0"-186"16,0 0-17-16,0 0-24 16,0 0-48-16,0 0-23 0,-229-128-18 15,214 124-10 1,-13 4-14-16,4 0-7 0,-14 10-4 16,-15 26 3-16,2 3 0 15,-2 8 1-15,10 3 0 16,27-5-1-16,16-4-3 15,0-8-6-15,3-4-4 16,41-10-1-16,5-11 6 16,7-8 7-16,-7 0 2 15,-2 0 2-15,1-8 3 16,-16-8-1-16,-2 1 3 16,-9-2 11-16,-5 4 3 0,-3 1 4 15,-13 7 5 1,0 2-8-16,0 0-10 0,0 3-6 15,0 0-6-15,0 0-4 16,9 0-9-16,12 11 3 16,5 18 6-16,10-1 5 15,8 2-2-15,2 0 1 16,13-5-10-16,-1 0-11 16,7-8-18-16,-4-3-26 15,8-9-59-15,1-2-60 16,-11-3-139-16</inkml:trace>
  <inkml:trace contextRef="#ctx0" brushRef="#br0" timeOffset="4">4524 59 480 0,'0'0'114'15,"0"0"48"-15,0 0 2 16,0 0-11-16,0 0-40 16,0 0-26-16,-35-59-28 15,35 59-35-15,-3 0-18 16,-2 11-6-16,-2 28 0 16,-2 16 11-16,-4 12 5 15,10 0-9-15,-2 5 12 16,-5-2-10-16,-2-1-3 0,2-8-4 15,-1-12 2-15,6-12-2 16,5-15-1-16,0-12-1 16,0-10 5-16,0 0-5 15,0 0 4-15,0 0 0 16,16-7 0-16,31-24 6 16,12-5-5-16,2-6-4 15,4 6 1-15,-22 11-1 16,-6 9 3-16,-5 7-4 15,3 9-6-15,2 0 2 16,6 0 3-16,5 23-4 16,-18 13-3-16,4 3-6 15,-18 5 11-15,-13-1-4 0,-3-11 1 16,0 2 3-16,-16-9-5 16,-36-9 1-16,-22-2-5 15,-9-6-5-15,-13-8-9 16,6 0-7-16,17 0 8 15,14-5 5-15,12-12-1 16,20 1-6-16,11 4-26 16,16-1-31-16,0-4-34 15,37-3-41-15,46 1-212 16</inkml:trace>
  <inkml:trace contextRef="#ctx0" brushRef="#br0" timeOffset="5">5757 463 22 0,'0'0'541'0,"0"0"-356"16,0 0-42-16,0 0-3 15,0 0-27-15,0 0-46 16,-200-130-18-16,138 113-14 15,-2 9-12-15,11 8-6 16,10 0-8-16,6 0-9 16,0 25-2-16,-3 11 0 15,5 9 2-15,14 4-1 16,21 1 0-16,0-8 1 0,37-9-3 16,27-9 2-16,2-14 0 15,-11-10 1-15,-5 0 0 16,-10 0 2-16,3-17 6 15,0-8-4-15,-12 0 2 16,-4 0 3-16,-17 14 5 16,-4 5 14-16,-6 6-5 15,0 0-21-15,10 0-2 16,4 3-17-16,21 19 15 16,18 3 2-16,5-3 1 0,20-2 1 15,16-13-2 1,12-7-61-16,17 0-146 0,-34-29-442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5:27.08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97 398 0,'0'0'274'0,"0"0"-190"16,0 0-46-16,0 0 20 16,0 0 6-16,0 0-43 15,67 0 6-15,37 0-6 16,42-6 12-16,20-7-8 15,26 1-4-15,14-5-7 16,10 5-5-16,6 3-6 16,-12 0-2-16,-9 2 1 15,-17 7 0-15,-29-7-2 16,-28 7 0-16,-54 0 1 16,-26 0 1-16,-25 0-2 0,-16 0-1 15,-6-5-2-15,0 5 3 16,0 0 6-16,0 0 9 15,-22 0 13-15,-9 0-17 16,3 5-1-16,13-5-1 16,9 0-5-16,6 0 2 15,-3 0-3-15,-13 0 5 16,-18 0 5-16,-17 7-12 16,-34-3 0-16,-31 17-1 15,-17-5 0-15,-16 9 0 16,8-4 1-16,9 2 2 15,10 2 0-15,12-8-2 0,6 2 1 16,-2 3-1-16,20 0 0 16,17-8-1-16,26-3-2 15,22-8 2-15,18-3-2 16,3 3-2-16,0-3-1 16,0 0-9-16,46 0-9 15,60 0 23-15,47 0 4 16,60-17 7-16,19-14-10 15,11 1 1-15,-5 2 0 16,-28 9 0-16,-25 2-1 16,-28 7-1-16,-34 3 1 15,-30 2 2-15,-28 2-3 16,-18 3 0-16,-20 0 0 0,-18 0 2 16,-2 0 2-16,-2 0-3 15,-5 0 2-15,0 0 0 16,0 0 0-16,0 0 0 15,0 0 4-15,-53 0 7 16,-35 17-5-16,-45 16-8 16,-30-2 3-16,-38 2-3 15,-15 3-1-15,-6 0 5 16,3-5-5-16,25-6 0 16,15-6 2-16,21-2 0 15,31-6-1-15,33 3 2 16,28-14-3-16,30 6 0 15,13-4-1-15,20 3 1 16,-3 2-3-16,6-7 1 0,0 5-1 16,0-5 3-16,0 0-6 15,0 0-7-15,9 2-8 16,71-2 4-16,59 0 17 16,50 0 8-16,43-14-8 15,38-13 0-15,-1-7 0 16,-4 1 2-16,-33 5 0 15,-48 3-2-15,-35 6-1 16,-39 8 1-16,-32 8 2 16,-20-2-1-16,-15 5 0 15,-20 0-1-15,-20 0 0 16,-3 0 0-16,0 0 0 16,0 0 4-16,-3 0 3 0,-55 0 12 15,-30 0-10-15,-10 5-5 16,-7 9-3-16,-7-3-1 15,17 3 1-15,22 3 0 16,20-12-1-16,23 0-1 16,22 4 0-16,8-3-8 15,0 2-42-15,25-2-54 16,19-6-209-16,-14 0-466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1:51:12.11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164 104 117 0,'0'0'36'16,"0"0"-10"-16,0 0 5 15,0 0 23-15,0 0 24 16,0 0-16-16,0 0-8 16,-77 0-17-16,77 0 2 0,0 0 2 15,0 0-14-15,0 0-7 16,-13 4-4-16,4-1-6 15,-6-1-7-15,-4 1 4 16,16 0 2-16,3-3 10 16,0 0 11-16,0 0-6 15,0 0-14-15,0 0-4 16,24 0 3-16,29 0 17 16,20-6-4-16,15-5 15 15,0 0-17-15,3-1-7 0,-3 2-2 16,-8 1 0-1,-5-1 2-15,-8-2-1 0,-4 4-1 16,1-3 4-16,-18 2-3 16,-9 7-5-16,-15-2-3 15,-16 4-2-15,-6 0 0 16,0 0 1-16,0-2 2 16,0 2 6-16,0 0 5 15,0 0 6-15,0 0 0 16,0-2-5-16,0 2-8 15,0 0-8-15,0 0-1 16,0 0-6-16,-12 0 6 16,-6 0-1-16,-4 0 1 15,1 0 0-15,-11 0-3 16,-16 0 2-16,-14 0-4 0,-20 13 4 16,-6 4 2-1,-14 3-1-15,9-1 0 0,7-1 2 16,25-9-1-16,11-1 1 15,20-1 0-15,14-2-1 16,-6 0-1-16,12-1 1 16,10-2-1-16,-5 2 0 15,5-2-1-15,0-2 0 16,0 0-1-16,0 0-3 16,0 0 5-16,24 0 1 15,19 0 6-15,10 0-3 16,0 0-2-16,11 0 1 15,11-8-2-15,5-4-1 16,-3 3 5-16,-10 1-4 0,5 3-1 16,-14 1 0-16,-3-4 1 15,4 4-1-15,-9 0 0 16,-10 2 1-16,-19-1-1 16,-8 3-2-16,-10 0 2 15,-3 0-1-15,0 0 1 16,0 0 1-16,0 0-1 15,0 0-1-15,-3 0 1 16,-47 0 6-16,-24 0-6 16,-21 21 1-16,-17 0-1 15,-2 2 0-15,10-5 0 16,8 2 0-16,10-1-1 16,24-2 1-16,9-6 1 0,10-5-1 15,22-1 0-15,11-5 1 16,-2 3-1-16,12-3-1 15,0 0 0-15,0 0-1 16,0 0 0-16,0 0-1 16,0 0-4-16,0 0 2 15,33 0 5-15,15 0 5 16,19 0 1-16,7 0-4 16,15 0-1-16,7-5 1 15,5-4-1-15,-10 0 1 0,-14 2-1 16,-13 1-1-1,-11 3 1-15,-17 0 0 0,-5 1-1 16,-9-2 1-16,-9 4-2 16,-10 0 1-16,2 0 0 15,-5 0-1-15,0 0 0 16,0 0-1-16,0 0-1 16,0 0 1-16,0 0 0 15,-5 0 2-15,-48 0 4 16,-15 14-3-16,-22 6 3 15,-14 2-4-15,-8 1 3 16,-5 2-5-16,7-4 3 16,11 2-1-16,6-4 1 15,23-4 0-15,25-7-1 16,18-3 0-16,19-2-2 16,1-3 2-16,7 0-1 15,0 0-1-15,0 3-1 0,0-1-1 16,21 1 4-16,32-3 2 15,14 0 4-15,13 0-5 16,23 0 0-16,2 0-1 16,9-14 7-16,-6 4-5 15,-25 1-1-15,-18 3-1 16,-13 0 2-16,-21 4-2 16,-9 0 2-16,-6 2-1 15,-11 0 1-15,-5 0-2 16,0 0 0-16,0 0 0 0,0 0 0 15,-18 0-1 1,-35 0 1-16,-2 0 7 0,-16 4-6 16,9 8-1-16,-2-1-1 15,5-3-4-15,22-2-1 16,19-1-24-16,18-2-35 16,0 2-49-16,0-1-46 15,30-2-243-15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5:49.6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601 96 145 0,'0'0'149'0,"0"0"-115"16,0 0 29-16,0 0 68 15,0 0-11-15,0 0-43 16,0 0-31-16,0 0 8 16,-118-5 15-16,118 5-18 15,0 0-12-15,0 0-10 16,0-3 2-16,0 1 12 0,0-2-7 15,0 2-8-15,22-4-9 16,2-5-14-16,13 3 0 16,12 2 1-16,20-2 3 15,14 3 5 1,25 2-1-16,13 3-2 0,15 0-5 16,11 0-2-16,13 0-2 15,11 0 2-15,-8 0-3 16,0 8-1-16,-6 9 3 15,1-1 0-15,2-2 3 16,-18-3-3-16,-15-5 3 16,-28 0-4-16,-19-6 6 15,-29 0-1-15,-22 0 9 16,-23 0-8-16,-6 0 11 0,0 0 7 16,-19 0 2-1,-58-6-18-15,-49-3-10 0,-37 1 0 16,-29 6-4-16,-24-2 4 15,-6 2 1-15,6-4-1 16,3 1 0-16,10-3-1 16,-1 2 1-16,31 0 0 15,16-5-1-15,39 9 1 16,44 2 0-16,31-3 1 16,25 3-1-16,18 0 0 15,0 0 0-15,0 0 0 16,0 0 0-16,0 0-2 0,0 0-1 15,0 0 1-15,0 0-1 16,2 0-2-16,48 0 2 16,18-3 3-16,22 0 2 15,20 1-2-15,26-4 0 16,19 6 3-16,21-8-3 16,-10 2 1-16,-2 3 0 15,-19 1-1-15,-25 2 1 16,-24 0 0-16,-13 0-1 15,-16 0 1-15,-8 0-1 16,-1 0 2-16,-10 0-2 16,-15 0 4-16,-12 0-4 15,-17 0 0-15,-4 0-3 0,0 0 3 16,0 0 3-16,0 0 1 16,-15 0-2-16,-66 0 2 15,-46 0-4-15,-60 0 0 16,-57 5 1-16,-30 1-1 15,-7-4 0-15,28-2 0 16,45 0 1-16,58 0 0 16,44 0 0-16,42 0 0 15,27 0 0-15,9 0-1 16,13 0 0-16,15 0 0 16,0 0-2-16,0 0-1 15,15 0-5-15,65 6 7 16,44 0 1-16,27 2 4 15,44 0-3-15,27 0 1 0,21-2-1 16,16-3 3-16,-11 0-4 16,-29-1 1-16,-41 1 0 15,-46-3 1-15,-42 0 1 16,-28 0 0-16,-25 0 5 16,-21 0 4-16,-16 0-9 15,0 0 5-15,0 0 4 16,-69 0 1-16,-57 0-10 15,-74 0-3-15,-54 0-1 16,-50 0 1-16,-14 8 1 16,0 0 0-16,36 4-1 15,63-1 1-15,59-3-1 16,64-2 1-16,56-6-1 0,29 4 0 16,11-3-2-16,0 5-1 15,21 0-3-15,65 2 5 16,41 3 1-16,39-1 4 15,35-3-4-15,28 1 1 16,8 4 0-16,1-5-1 16,-16 4 1-16,-22-4-1 15,-27-5 1-15,-41-2 0 16,-36 0 0-16,-38 0 0 16,-36 0 0-16,-12 0 2 15,-10 0 0-15,0 0 0 16,-16 0 4-16,-58 0-2 0,-44 0-5 15,-48 0 0-15,-56 0-1 16,-49 0 1-16,-29 3 0 16,-6 10 1-16,26-1-1 15,36-4 1-15,60 3 1 16,56-5 0-16,61-6-1 16,51 0-1-16,16 0 0 15,38 0-1-15,60 0-4 16,47 0 5-16,34 0 1 15,21 0 0-15,32 5 2 16,16 4 2-16,1 2 3 16,-6-4-3-16,-20-1-1 15,-35 0-2-15,-31-6 0 0,-24 0 1 16,-31 0 2-16,-41 6-2 16,-26-6 4-16,-32 0-4 15,-3 0 3-15,0 0 5 16,-3 0-3-16,-56 0 1 15,-28 0-9-15,-24 0 0 16,-9 0 0-16,-21 0 0 16,-14 0 1-16,-18 0 0 15,-6 11-1-15,-13-3 0 16,8 3 0-16,20 0 2 16,37-3-2-16,44-8 1 15,46 6-1-15,25-6 0 0,12 0-2 16,0 0-3-16,81 0-1 15,45 0 6-15,58 0 3 16,32 0-3-16,13 0 0 16,-4-11 1-16,-31 0 0 15,-39-3 2-15,-38 6-2 16,-39 2-1-16,-30 6 1 16,-16-5-1-16,-21 5-1 15,-11 0-31-15,0 0-55 16,0 0-53-16,-33-8-173 15,-14-4-358-15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6:12.29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499 113 334 0,'0'0'53'0,"0"0"-27"16,0 0 48-16,0 0 32 15,0 0-39-15,0 0-4 16,-86-7 6-16,86 3-8 16,0-8-13-16,5 11-11 15,25-6-8-15,29 7 2 16,16 0 8-16,26-5 9 0,26 5-15 16,21 0-9-1,19-6-1-15,18 0 4 0,12-2-9 16,4-3 2-16,-14 2-7 15,-16 4-1-15,-30 5 0 16,-29-5 4-16,-23 5-7 16,-18 0-2-16,-9 0 1 15,-4 0-5-15,4 0 3 16,9 0 4-16,-9 0 1 16,2 0 2-16,-11 0 1 15,-23 0-2-15,-8 0 3 16,-15 0-1-16,-7-6-9 15,0 6 4-15,0-5-3 16,-34-1-6-16,-28 3 0 0,-18 3 0 16,-19 0 0-16,-34 0-1 15,-36 0 1-15,-41 0 0 16,-33 9-6-16,-11 7 1 16,1 9-1-16,34-5 1 15,53-7 3-15,33 3 1 16,37-1-1-16,22-3 1 15,15-7-1-15,13-5 2 16,16 0 1-16,7 0-1 16,12 0 2-16,1 0-1 15,4 0 0-15,-3 0 1 16,-3 0-1-16,2 0-1 16,-12-5 0-16,-2 5 0 0,2-9-1 15,-5 6 1-15,6 1 0 16,5-2 1-16,6 4 0 15,4-2 0-15,6 2-1 16,0 0 0-16,0 0-2 16,0 0-2-16,0 0 1 15,0 0 3-15,6-7-1 16,10 7 2-16,-6-4-1 16,-5 4 0-16,1 0 1 15,-6 0 0-15,0 0-1 16,0-6 2-16,0 6 3 15,0-2-5-15,0-2 0 16,-11 3-2-16,1 1 2 0,4 0 0 16,6-7 1-1,0 7-1-15,-7 0 1 0,-2-5 0 16,-7-1-1-16,-11 4-1 16,9 2-1-16,-1-4 2 15,16 3-1-15,3 1 0 16,0 0 1-16,0 0-6 15,30 0 5-15,7 0 0 16,1 0 1-16,5 0 1 16,10 0-1-16,8 0 1 15,29 0-1-15,36-4 0 16,34 1 1-16,29-2 2 0,9-1-2 16,2 6 0-16,-15 0-1 15,-22 0 0-15,-33 0 1 16,-23 0 0-16,-45 0 0 15,-25 0-1-15,-21 0 0 16,-16 0 0-16,0 0 1 16,0 0-1-16,-53 11 0 15,-51 1 1-15,-54 8-1 16,-48 4 0-16,-26 7-2 16,-5-7 2-16,2-4 0 15,19-3 0-15,28 2-1 16,18-5 0-16,28-3 2 15,47-5 0-15,43-4 0 0,33-2-1 16,19 0 0 0,0 0-2-16,0 0-2 0,55 0 4 15,19 0 0-15,9 0 0 16,29 0 0-16,21 0 0 16,30-8 1-16,32-3-1 15,27-9 1-15,9 4 0 16,-3 2 0-16,-21 2 0 15,-41 7 1-15,-21 2-1 16,-31-2 0-16,-18 0-1 16,-16 5 2-16,-27 0 2 15,-28-7-2-15,-14 7-2 16,-11 0 3-16,0 0 2 16,0 0-2-16,-64 0 3 0,-68 0-6 15,-70 7 0-15,-65 9-1 16,-45 9-4-16,-9 0 4 15,25 0 1-15,46-6 0 16,56-5 0-16,67 3 4 16,47-11-4-16,43-4 0 15,28 1-2-15,9-3 1 16,0 8-1-16,0-8-1 16,0 6 1-16,0 5 1 15,16-8 1-15,42 2 0 16,47 1 1-16,58-6 1 15,75 0-2-15,58 0 3 16,37-25-2-16,-6 6 0 16,-43-6 5-16,-56 13-4 0,-74-1 6 15,-65 7 2-15,-42 0-2 16,-25 6 3-16,-22 0-1 16,0 0-2-16,-16 0 2 15,-67 0-5-15,-50 6-5 16,-43 19 0-16,-27 6-2 15,-32-1 0-15,-11 9 2 16,-7-3 0-16,-12 0 0 16,-1 2 0-16,20-7-2 15,38-6 2-15,61-13 0 16,69-4 1-16,44-3-1 0,34-5 0 16,0 0-2-1,0 0 0-15,22 0 2 0,28 0 0 16,5 0 1-16,26 0-1 15,36 0 0-15,62 0 0 16,51-13 1-16,66-12-1 16,38 0 1-16,8 2 2 15,-14 3-2-15,-48 2 1 16,-58 6-2-16,-52 7 3 16,-55 2-2-16,-42 3 1 15,-39 0-2-15,-34 0 1 16,0 0-1-16,-21 0 1 15,-65 0-1-15,-45 14 0 0,-53 10 0 16,-45 7 0 0,-39 6 0-16,-28 1-3 0,-10-1 3 15,10-4 0-15,44-5 0 16,66-9 1-16,68-8 0 16,67-8-1-16,41-3 0 15,10 0 0-15,0 0-3 16,0 0-1-16,53 0 4 15,30 0 0-15,28 0 1 16,37-6 0-16,22-8 0 16,23-5 0-16,9 2 0 15,10-2 3-15,-2 5-4 16,-9-8 0-16,-17 8 2 16,-29 3-1-16,-35 3 2 0,-30 8 4 15,-38 0-6-15,-21-6 1 16,-9 6-1-16,-22 0 0 15,0-6-1-15,0-7-48 16,-68 1-198-16,-35-7-614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6:35.79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417 170 516 0,'0'0'180'16,"0"0"-101"-16,0 0 16 15,0 0 24-15,0 0-22 0,0 0-26 16,58 0-21-1,44 5 1-15,48-5 21 0,52 0-25 16,57-11-1-16,49-14-18 16,28 0-6-16,40 1-10 15,4 4-4-15,-1 9-2 16,-14 5-6-16,-42 6 1 16,-61 0 2-16,-67 0 2 15,-72 0 2-15,-65 12-5 16,-39-12-1-16,-12 5-1 15,-7-5 0-15,0 0 0 16,0 6-1-16,-31 8-12 0,-71 5 13 16,-61 11 9-16,-63 6-2 15,-60 1-7 1,-66 7 8-16,-41-2-8 0,-13 2 0 16,11-5 0-16,46-3 0 15,60-5 0-15,51-6 0 16,62-6-1-16,49-8 1 15,44 1 1-15,24-12 0 16,22 2 1-16,23-2 1 16,1 0-1-16,13 6-2 15,0-6 1-15,0 0 0 16,0 0-1-16,0 0 0 16,0 0 0-16,0 0 0 15,0 0 0-15,0 0 1 16,0 0 0-16,0 0 1 0,18 0-1 15,20 0-1-15,35-6 0 16,70-8 0-16,81-11 0 16,88 0 1-16,65 0 0 15,48 0-1-15,-6 9 4 16,-38 16-4-16,-71 0-2 16,-102 0 0-16,-98 0 2 15,-70 0 0-15,-33 0-2 16,-7 5 1-16,-37 6 0 15,-90 9 1-15,-74 5 6 16,-74 5-5-16,-48 7 4 16,-19 0-5-16,-10 6 0 0,-9-4 1 15,12 5 0-15,1 3 0 16,34-8 4-16,39-8-2 16,74-6 2-16,84-14-4 15,74-6 5-15,43-5 1 16,102 0-7-16,101 0 0 15,99 0 15-15,84-11 2 16,42-19-1-16,26-1-7 16,10-2-4-16,-27 3-2 15,-54 13 3-15,-69-3-5 16,-92 15 9-16,-83-3 3 16,-65 8-4-16,-52 0-1 15,-22 0-2-15,0 0-4 0,0 0-1 16,-75 0 0-1,-56 13-1-15,-82 24 6 0,-84 1-5 16,-45 4 3-16,-38 2 0 16,-33-8-4-16,-3 8-3 15,-8-7 2-15,29-6 1 16,85-12 0-16,108-8 2 16,108-3 1-16,72-8-3 15,22 0 0-15,27 0-2 16,72 0-3-16,61 0 5 15,65-8 1-15,71-9 4 16,66-12-4-16,39 2 1 0,37-11 1 16,-13 7 2-1,-54 6-5-15,-84 9 1 0,-108 8 0 16,-90 2 0-16,-58 6 1 16,-19 0 2-16,-12 0-4 15,0 0-6-15,0 0 1 16,-22 0-26-16,-48 0-47 15,-41 0-29-15,-41 0-85 16,-23 0-182-16,-14 0-462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5:32.4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7445 4791 426 0,'0'0'251'0,"0"0"-108"16,0 0 11-16,0 0-27 15,0 0 3-15,0 0-47 16,-80-116-37-16,42 102 6 15,1 4-16-15,-11 1-8 16,0 3 1-16,-3 4-11 16,-8 2-5-16,1 0-7 15,-4 0 0-15,-7 19-2 16,5 12-1-16,-1 7-1 16,4 4 1-16,2 10 0 15,6 7-3-15,10 5 2 16,12-3 0-16,9 8-1 0,14 4-1 15,8 1 0 1,0 2 1-16,0-2 1 0,0-7-2 16,24-3 0-16,11-9 0 15,5-7 0-15,8-12 0 16,5-6 0-16,6-14 0 16,2-7-1-16,7-9 1 15,22 0 4-15,17 0-1 16,8-21 3-16,2-4-5 15,-21-2 3-15,-7 2-1 16,-15 1-2-16,-12-12 2 16,3 0 1-16,-3-9 2 15,2-5 7-15,-5-13 6 16,-6-2-1-16,-10 2-1 16,-6-2-5-16,-20 5 7 0,-10 2-3 15,-7 2-1-15,0 3-1 16,-31 0-2-16,-33 1 5 15,-27 2-7-15,-7 0-2 16,-25 8-3-16,-6 6-1 16,1 11-2-16,5 0 1 15,27 11-1-15,29 9-1 16,14 5-1-16,10 0-3 16,-2 22-2-16,-14 25-2 15,-3 17 4-15,-9 16 3 16,18 3-2-16,23 6-2 15,14-5-8-15,16-3-45 0,0-4-45 16,0-4-67-16,0-7-229 16</inkml:trace>
  <inkml:trace contextRef="#ctx0" brushRef="#br0" timeOffset="1763">4487 4803 562 0,'0'0'148'0,"0"0"-33"0,0 0 11 16,0 0-15-16,0 0 5 15,-264-152-19-15,229 125-43 16,-15 6-11-16,4-1-1 16,3 2-9-16,-4 3-4 15,-2 10 0-15,2 0-5 16,-2 7-4-16,3 0-3 16,-12 0-5-16,-1 25-6 15,6 17-2-15,0 8-3 16,17 6 4-16,-1 2-3 15,11 1 0-15,8 4-2 0,9 4 2 16,9 8-1 0,0 0 1-16,0 3-1 0,9-1 0 15,28-5-1-15,7-8 1 16,15-11-1-16,5-14 2 16,6-9-2-16,11-5 0 15,6-14 4-15,4-5-3 16,5-6 1-16,10-3 0 15,4-33 3-15,8-16 0 16,-1-15 11-16,-18-16 8 16,-19-15 10-16,-18-13-10 15,-25-5 2-15,-21 5-9 16,-16 5 8-16,0 14-7 0,-38 11 3 16,-33 19-7-1,-37 10-3-15,-12 19-3 0,-21 14-5 16,-14 14-3-16,-2 5-5 15,18 0 2-15,27 8-5 16,23 17-53-16,21 12-63 16,0 9-68-16,-6 2-264 15</inkml:trace>
  <inkml:trace contextRef="#ctx0" brushRef="#br1" timeOffset="-175578">0 1016 167 0,'0'0'189'16,"0"0"-126"-16,0 0-19 15,0 0 9-15,0 0 27 16,0 0-10-16,-16-11-7 16,16 11-5-16,0 0-7 15,0 0-14-15,35 0-16 16,19 0-12-16,49 0 2 16,32 0 24-16,41 0 6 15,31 0-2-15,24 0-2 16,22 0-11-16,13 0-6 15,2 0-8-15,12 0-6 16,-11 0 1-16,-10 0 4 16,0 0 3-16,-5-2-2 0,-8-2 5 15,-2-4-3-15,15 0-7 16,15-3 3-16,26-4-4 16,2 2 0-16,-6-1-6 15,-34-2 0-15,-8-4 1 16,-14-3-1-16,-15 4 1 15,-3 3-1-15,-15 5 1 16,-12 7-1-16,-16 4 2 16,-3 0-2-16,-10 0 1 15,-6 0-1-15,-8 0 0 16,-5 0 1-16,-8 0 0 16,-19 0 1-16,5 0-2 0,0 0 0 15,17 0 2-15,28 0-2 16,18 0 2-16,19 0 1 15,-6 0-3-15,-17 0 0 16,-20 0-1-16,-26 4-3 16,-23-4 4-16,-14 2 0 15,-18-2-1-15,2 0 1 16,6 6 0-16,24-3 0 16,27-1 0-16,28-2 1 15,15 0 3-15,-7 0-4 16,-23 0 0-16,-35 0 1 15,-30 0-1-15,-31 0 1 16,-29 0 0-16,-3 0 1 16,2 0 4-16,1 0 2 0,14 0 2 15,8 0-5-15,4-5-5 16,24 2 0-16,21-2 2 16,5-2-1-16,-1 5-1 15,-22-1 0-15,-25 1 1 16,-15-1-1-16,-11 0 2 15,5 0-1-15,15 1-1 16,13-2 0-16,3 4 0 16,-1-3 0-16,-1 3 0 15,-8 0 0-15,1 0 0 16,-7-2 1-16,1-3 0 0,-8 2-2 16,5-3 2-1,-9 0-1-15,1 4 1 0,1-4-1 16,10 6 0-16,-1 0-1 15,7 0 1-15,-1 0 1 16,4 0-1-16,-9-2-2 16,5-7 2-16,-12 1 1 15,-1-3 0-15,-3 2 0 16,-11 4-1-16,-3 0-1 16,-14 5 1-16,2 0 0 15,13 0-2-15,-5 0 0 16,13 0 2-16,1 0-1 15,-11 0 1-15,4 0 0 0,-9 0-2 16,-8 0 1 0,-4 0-3-16,-10 0-5 0,6 0-10 15,-6 0-24-15,0 0-43 16,-6 0-85-16,-40 0-135 16</inkml:trace>
  <inkml:trace contextRef="#ctx0" brushRef="#br1" timeOffset="-152145">37 1089 236 0,'0'0'199'0,"0"0"-99"15,0 0 7-15,0 0-9 16,0 0-18-16,0 0-16 16,0-40 0-16,0 35 0 15,0 5-14-15,0-3 0 16,0 3-8-16,6 0-1 15,-6 0-5-15,0 0-14 16,0 0-1-16,0 0-9 16,6 0-6-16,-6 8-5 15,5 20 4-15,-5 13 1 16,5 5 3-16,6 6-2 16,-1 9 6-16,2 8-3 15,-8 6 6-15,7 3-1 0,-8 5-3 16,-3 4-2-16,0-4-4 15,0 6-1-15,0-9 0 16,0-2-3-16,0-5 1 16,0-10-2-16,-3-13 3 15,-2-11-2-15,-1-11-2 16,2-6 0-16,4-6 1 16,0 1 1-16,0-3 0 15,0 9-1-15,-6 2-1 16,-7 0 1-16,-1 2 3 15,4-2 5-15,-2-3-7 16,8 0-1-16,-2-5 2 16,1-6-1-16,2-3-1 0,3-2 3 15,0 0-4 1,0-2 1-16,0 0 0 0,0 0-1 16,0 3 0-16,0 1 1 15,0 3 0-15,0-2 0 16,0-3 0-16,0-3 1 15,0-3 0-15,0 0 0 16,0 0 0-16,0 0 0 16,0 0-2-16,0 0 1 15,0 0-1-15,0 0 0 16,0 0-1-16,0 0 1 16,0 0 0-16,14 0 2 15,17 0 0-15,12 0-1 0,13 0-1 16,16 0 1-16,4 0-1 15,14-9 0-15,11 0 0 16,11 4 1-16,8-3-1 16,19 2-4-16,18 0 3 15,12 1 1-15,10-1 0 16,-9 4-3-16,4 2 3 16,7 0-1-16,14-3 0 15,20 3-2-15,8-3 3 16,-7-3-1-16,-10 5-2 15,-17-3 1-15,-20 1 0 16,-9 0 1-16,-15 3-4 0,9-6 3 16,11 4-3-1,9-7 1-15,15-1 1 0,27-7 2 16,12 0 0-16,4-5-3 16,-10 3-5-16,-9 2-2 15,-19-2 0-15,-3 2 2 16,-12 1-1-16,-9-1 6 15,-4 1-4-15,10-7-2 16,-6 1-3-16,-7-1-3 16,-11 7 2-16,-20 1-1 15,-15 5 0-15,-5 4 8 16,-8 0-2-16,8-2 4 16,14 3 1-16,10-4 1 15,34 1 0-15,30-3 3 16,31-3 0-16,25 5 0 0,-3-1 0 15,-21 4 0 1,-32 3-1-16,-29-3 1 0,-24 4 0 16,-11-1-1-16,9-2 1 15,12-1 0-15,13-3 0 16,15-1 0-16,10-5 0 16,5 2 0-16,6-5 0 15,-17 8 0-15,-13-1 1 16,-29 5-1-16,-16 3 0 15,-3-2 0-15,-7 2 0 16,-1-2 1-16,4-4-1 0,-3 1 1 16,4-3-1-16,3 2 0 15,14-1 0-15,5-1 1 16,2 2-1-16,-10 1 1 16,-19 0-1-16,-19 2-1 15,-8-2 0-15,-4-1 1 16,-9-2 0-16,-5 5 0 15,-22 1-1-15,-5 2 1 16,-10 1-2-16,-8 2 2 16,1 0 1-16,1 0-1 15,3 0 0-15,10 0 1 0,6 0-1 16,2 0 1 0,-4 0 0-16,-9 0 0 15,-19-3 0-15,-5 3 0 0,-9 0 1 16,-1 0 0-16,-6-2 3 15,0-2 7-15,0 1 1 16,0-2-4-16,0 2-1 16,0 0-5-16,0 1 1 15,0 2 2-15,0-7-1 16,0 5 0-16,0-4 1 16,0-2 3-16,0-5 4 15,0-4-2-15,0-6 0 16,0-2-7-16,0-5 3 15,0-3-1-15,-6-6 2 16,-1 0-3-16,7-6 0 0,0 4-2 16,0-6 0-16,0-6 3 15,22 3-3-15,15 1 0 16,-6-5-1-16,-9 4 3 16,-7-5 2-16,4-1-1 15,-5 1-1-15,2 2-1 16,0 6-1-16,-8 0-1 15,5 10 1-15,-7 4 1 16,-3 5 1-16,-3 6 2 16,0-2 1-16,0 1 1 15,0 4-2-15,0-1 0 16,0 1-2-16,0 2-1 16,0 0 1-16,0 0-3 15,0 4 0-15,0-1 2 16,0 3-2-16,0-1 2 0,0 7 1 15,-3-3-1-15,-3 0-1 16,-7-6 3-16,5-3-4 16,2 0 2-16,-4 4 2 15,4 4 1-15,6 4 0 16,0 5-4-16,-5 0-2 16,-11 0-1-16,-21-4-6 15,-41 4 5-15,-45 0-3 16,-34 0-23-16,-38 0-50 15,-27 20-96-15,-31 19-197 16</inkml:trace>
  <inkml:trace contextRef="#ctx0" brushRef="#br1" timeOffset="-150144">1415 1164 224 0,'0'0'177'0,"0"0"-52"16,0 0-6-16,0 0-9 16,0 0-15-16,0 0-12 15,0 0-3-15,16-48-11 0,-16 42 1 16,0-2-9-16,0 3-11 15,0 1-1-15,6 2-12 16,1 2-11-16,-7 0-5 16,3 0-6-16,-3 0-8 15,0 0-2-15,0 0-5 16,6 0 0-16,-6 14-4 16,5 20 4-16,-2 10 5 15,4 13 3-15,-7 12-7 16,0 13 5-16,0 13 1 15,0 7 1-15,0 4-1 16,-15-1-4-16,-10-2 5 0,7-6-3 16,8-11 1-1,4-11 5-15,6-14-2 0,0-14-5 16,0-16-2-16,0-17-1 16,0-9 0-16,0-5-1 15,0 0-8-15,0 0-7 16,0-7-17-16,0-14-53 15,-22 10-125-15,-33 3-180 16</inkml:trace>
  <inkml:trace contextRef="#ctx0" brushRef="#br1" timeOffset="-142472">6892 2790 236 0,'0'0'223'0,"0"0"-90"16,0 0 14-16,0 0-24 0,0 0-16 15,0 0-15-15,0 0-13 16,43-44-9-16,-43 33-17 15,0 0-5-15,0-7-16 16,0 5 3-16,0-1-7 16,-19 1-5-16,-5 1-7 15,-4 7-5-15,3 5-9 16,-9 0-2-16,0 0-4 16,-9 0 1-16,5 14 1 15,3 4 0-15,3 11 0 16,-2 4-11-16,19 6 3 15,5 0 9-15,10 3-6 16,0-7-6-16,0-1-3 0,10-9 1 16,33-10 4-16,3-8 1 15,13-7 2-15,0 0 8 16,-7-7 1-16,-9-14 1 16,-21 4 2-16,-6-2 0 15,-16 0 8-15,0 2 14 16,0 1 5-16,0 1-1 15,0 7-14-15,0 5-1 16,0 1 0-16,0 2-5 16,-8 0-10-16,3 2-8 15,-11 32 4-15,-5 13 4 16,-1 3 1-16,3 3 0 16,8-3 0-16,1-3-1 0,4-6 1 15,6-1-1-15,0-3 0 16,0-8 0-16,0-7-2 15,0-3-10-15,6-7-18 16,-3-8-36-16,10-4-17 16,-5 0-45-16,5 0-49 15,17-4-64-15,7-27-111 16</inkml:trace>
  <inkml:trace contextRef="#ctx0" brushRef="#br1" timeOffset="-142083">7256 2793 475 0,'0'0'178'0,"0"0"-35"16,0 0-19-16,0 0-6 16,0 0-26-16,0 0-18 15,-16-44-45-15,16 44-24 16,0 0-2-16,21 0-2 15,38 0 5-15,13 0 14 16,2 0 1-16,-4 0 0 16,-11 0-9-16,-6 0-3 15,-16 0-6-15,-7 3-1 16,-14 5-2-16,0 5 0 16,-16 10-2-16,0 10 0 0,0 9 2 15,0 5 5-15,-32 3 0 16,11-4-4-1,5-3 0-15,4-7-1 0,12-5 2 16,0-6-4-16,0-9-1 16,0-7-56-16,0-4-65 15,0-5-47-15,-4 0-16 16,-2 0-60-16,-2 0-283 16</inkml:trace>
  <inkml:trace contextRef="#ctx0" brushRef="#br1" timeOffset="-141902">7440 3051 206 0,'0'0'262'0,"0"0"-134"0,0 0 12 16,0 0-12-16,0 0-34 15,0 0-44-15,43-25-15 16,50 12 3-16,25-11-3 16,-1 3-25-16,-5-4-7 15,-24 2-3-15,-19-1-60 16,-12-4-195-16,-20 0-391 15</inkml:trace>
  <inkml:trace contextRef="#ctx0" brushRef="#br1" timeOffset="-141008">6348 1052 154 0,'0'0'129'15,"0"0"2"-15,0 0-20 16,0 0-4-16,0 0-3 16,0 0-4-16,0 0 2 15,-5-69-14-15,5 60-19 16,0 4-3-16,0 2-14 16,0 0-6-16,0 3-13 15,0-2-10-15,0 2-5 16,0-4-3-16,0 4-4 15,0 0-4-15,0 0 0 16,0 0 3-16,0-2 6 0,0 2 2 16,0 0 3-1,0 0-2-15,0 0-4 0,0 0-5 16,0 0-2-16,0 0-2 16,0 0 0-16,0 0-4 15,0 0-1-15,0 0 2 16,0 0-3-16,0 0-2 15,0 28-5-15,0 21 7 16,0 24 1-16,0 18 0 16,5 21-1-16,5 10 0 15,5 0 2-15,-8 0-2 16,-1-11 0-16,-6-6 0 0,0-15 0 16,0-13-1-16,0-16-1 15,0-14-19-15,0-13-34 16,0-15-27-16,0-8-66 15,0-7-88-15,0-4-50 16,40-15-331-16</inkml:trace>
  <inkml:trace contextRef="#ctx0" brushRef="#br1" timeOffset="-140319">8511 941 247 0,'0'0'166'0,"0"0"-28"15,0 0-12-15,0 0-17 16,0 0-18-16,0 0-15 0,-40-42-13 16,40 42-19-1,-6 0-17-15,6 0 1 0,-13 20-11 16,4 18 2-16,-1 16 18 16,10 7-8-16,0 8 5 15,0 9-1-15,0 8 6 16,19 14-8-16,15-1-11 15,-12 2-5-15,-4-4-3 16,-5-8-7-16,-7-9-3 16,-6-7-1-16,0-15 0 15,0-9-1-15,0-15-6 16,0-9-55-16,0-9-89 0,-6-4-93 16,6-7-142-1</inkml:trace>
  <inkml:trace contextRef="#ctx0" brushRef="#br1" timeOffset="-139426">9082 2451 298 0,'0'0'197'16,"0"0"-55"-16,0 0-16 16,0 0-32-16,0 0 0 15,0 0-4-15,0 0-20 16,-16-61-7-16,-11 53-23 15,2-3-3-15,-6 3-6 16,-3 5-10-16,9 0-11 0,-2 3-8 16,-4 0-1-1,1 0-2-15,-8 0 1 0,-12 6 0 16,10 19-1-16,-3 0 0 16,16 2 0-16,11 1 0 15,16-3-1-15,0-5 0 16,0-1-5-16,6-5 0 15,31-3-3-15,9-5-6 16,4-6 5-16,3 0 11 16,-10 0 0-16,3 0 1 15,-3-17 2-15,-6 1-2 16,0-7 2-16,-13 4 1 0,-2-1 10 16,-6 6 4-16,-11 6-2 15,-5 5 2-15,0 3-4 16,0 0-14-16,0 0-6 15,0 28-2-15,0 10 8 16,-14 13 4-16,-7 5 0 16,8 4-2-16,10-1 1 15,3 2-1-15,0-6 0 16,0-8-2-16,0-2-15 16,0-12-79-16,0-8-104 15,0-5-49-15,30-15-277 16</inkml:trace>
  <inkml:trace contextRef="#ctx0" brushRef="#br1" timeOffset="-138984">9637 2674 522 0,'0'0'119'16,"0"0"0"-16,0 0-11 15,0 0-13-15,-6-165-6 16,-15 146-23-16,-1 5-14 15,7 11-7-15,12 1-17 16,-16 2-28-16,0 0-3 16,-15 17 3-16,4 10 2 15,-1 4-1-15,18 2-1 16,13 0 0-16,0 9 1 16,0-3-1-16,50 3 0 0,8 0 0 15,10-4 0 1,0 1-2-16,0-5 2 0,-4-4 1 15,-11-5 0-15,-21-3-2 16,-11-5 2-16,-15-3-2 16,-6-6 1-16,0-3 0 15,-16-1 0-15,-33-4 3 16,-4 0 1-16,0 0 0 16,8-14-1-16,-4-12 0 15,12-4 0-15,12 0-1 16,18-1 0-16,7-3 0 15,0-4-2-15,38-4-1 16,29-2-25-16,14-1-41 16,-8 3-80-16,-14 9-75 15,-22 0-165-15</inkml:trace>
  <inkml:trace contextRef="#ctx0" brushRef="#br1" timeOffset="-138512">9970 1019 371 0,'0'0'201'0,"0"0"-40"16,0 0-20-16,0 0-19 15,0 0-30-15,0 0-11 16,9-14-20-16,-9 33-48 16,0 29 14-16,0 15 36 0,0 18-26 15,0 16-2-15,13 9-7 16,5 2 4-16,4 0-18 16,-1-8-10-16,1-8 1 15,-1-9-5-15,1-13 2 16,4-15-2-16,-15-14-21 15,-8-12-77-15,-3-8-133 16,0-12-234-16</inkml:trace>
  <inkml:trace contextRef="#ctx0" brushRef="#br1" timeOffset="-137439">13027 862 480 0,'0'0'166'15,"0"0"-20"-15,0 0-23 16,0 0-13-16,0 0-22 16,0 0-11-16,0-10-25 15,0 10-24-15,0 0-15 16,0 25-12-16,0 20 14 15,0 13 29-15,0 11-17 16,0 15-15-16,-18 18-4 0,-7 9-4 16,-2 12-3-1,-4-7 0-15,9-10-1 0,1-12-20 16,21-14-75-16,0-15-91 16,0-18-106-16,27-8-360 15</inkml:trace>
  <inkml:trace contextRef="#ctx0" brushRef="#br1" timeOffset="-136995">13163 2271 527 0,'0'0'152'16,"0"0"-36"-16,0 0-12 16,0 0-29-16,0 0-11 15,0 0-14-15,128-97-19 16,-98 95-14-16,-12 2-8 15,-9 0-9-15,-2 0 0 16,-7 24 0-16,0 14 0 0,-29 5 0 16,-32 3 8-16,-4-6 0 15,4-4-8-15,2-6 3 16,9-8-2-16,20-2 0 16,24-7 0-16,6-4-1 15,0-4-1-15,0-5 1 16,49 0 3-16,12 0 1 15,11 0-4-15,17-2-5 16,4-18-46-16,8-5-116 16,-10-2-167-16</inkml:trace>
  <inkml:trace contextRef="#ctx0" brushRef="#br1" timeOffset="-136585">13703 2221 210 0,'0'0'278'16,"0"0"-166"-16,0 0 17 15,0 0-22-15,0 0-15 16,0 0-7-16,15-47-30 16,-15 47-4-16,0 0-23 15,0 0-11-15,0 0-17 16,0 0 0-16,0 0-3 15,0 16 3-15,0 2 2 16,0 3 0-16,0 2 6 0,-5-1-8 16,5 0 8-16,0 0-6 15,0 0 0-15,21 1 0 16,3-1-2-16,5-3 2 16,-7-2-1-16,-8-3 0 15,-4-3 1-15,-10 0-4 16,0-5 4-16,0 2-2 15,0-6 1-15,-16 5-1 16,-30-7-3-16,-1 0-34 16,-2 0-35-16,4 0-31 15,10-9-24-15,17-11-24 16,18-7-18-16,0-12-57 0</inkml:trace>
  <inkml:trace contextRef="#ctx0" brushRef="#br1" timeOffset="-136532">13703 2221 139 0</inkml:trace>
  <inkml:trace contextRef="#ctx0" brushRef="#br1" timeOffset="-136425">13703 2221 139 0,'4'-67'205'0,"2"60"-84"0,5-2-12 0,5 0-6 16,-6 1 9-16,6 0-29 15,-2 2-14-15,-7 4-28 16,-1-2-26-16,2 4-15 16,5 0-1-16,3 0-35 15,8 0-137-15,14 6-331 16</inkml:trace>
  <inkml:trace contextRef="#ctx0" brushRef="#br1" timeOffset="-135994">14060 2121 475 0,'0'0'127'0,"0"0"-11"16,0 0 1-16,0 0-30 15,0 0-14-15,0 0-31 16,-30 0-13-16,30 0 5 16,0 0-1-16,0 0-20 15,0 0-9-15,0 3-1 16,0 11 2-16,-5 0 2 16,-2-4-4-16,7 5 1 0,0-2 0 15,0-1 2-15,0 4-2 16,0 0 1-16,0 2 6 15,0-2-5-15,28 4 7 16,2-5-2-16,7 3-5 16,1 1 2-16,-1-2 1 15,-7 3-3-15,-2-1-2 16,-19-2-1-16,-9-1-2 16,0-2 2-16,0-3-1 15,0-2 3-15,-24-4-3 16,-19-2 1-16,-3-3-3 15,-4 0-34-15,4 0-48 16,9 0-38-16,8-3-47 0,21-14-73 16,2-5-153-16</inkml:trace>
  <inkml:trace contextRef="#ctx0" brushRef="#br1" timeOffset="-135829">14105 2182 439 0,'0'0'149'0,"0"0"-8"16,0 0-35-16,0 0-23 16,0 0-35-16,277-72-40 15,-204 67-8-15,-14 1-2 16,-9 4-62-16,-20 0-209 16</inkml:trace>
  <inkml:trace contextRef="#ctx0" brushRef="#br1" timeOffset="-134498">512 3034 659 0,'0'0'172'16,"0"0"-17"-16,0 0-21 15,0 0-28-15,0 0-25 16,0 0-24-16,-90-55-14 15,90 55-10-15,0 0-11 16,0 0-14-16,-3 0-8 16,-2 0 0-16,-11 20-1 15,-6 13 1-15,-6 9 1 16,3 4 1-16,25 2-2 16,0-4-1-16,0 0 1 0,6-7-1 15,31-8 0-15,3-5 1 16,13-14-1-16,6-6 1 15,0-4 3-15,-1 0 2 16,-12-20 1-16,-3-8 1 16,-17-3 21-16,1-7 10 15,-21-6-1-15,-6-10-13 16,0 4-1-16,-27 6-2 16,-32 14-4-16,-10 10-8 15,-4 8-6-15,5 12-3 16,9 0-4-16,7 0-5 15,8 0-46-15,14 10-41 16,-7 9-57-16,10 6-91 0,8-2-148 16</inkml:trace>
  <inkml:trace contextRef="#ctx0" brushRef="#br1" timeOffset="-131165">7651 271 515 0,'0'0'166'0,"0"0"-7"16,0 0-13-16,0 0-21 15,0 0-24-15,0 0-19 16,0 0-17-16,0 0-21 16,0-80-11-16,0 73-9 15,0 0-11-15,-16 2-5 0,-8-1-5 16,-19 4-3-16,-2-3-2 16,9 5 2-16,-4 0-1 15,6 0 1-15,10 0-5 16,-11 16 2-16,4 11-1 15,7 4-5-15,2 3 4 16,9-7 5-16,13-2-4 16,0-6-5-16,0-2 0 15,19-9-6-15,7-2 6 16,4-6 8-16,4 0 1 16,-4 0 6-16,2-8-1 15,-5-7 1-15,-2 2 3 0,-13 2 4 16,4 2 0-16,-11 1-7 15,-5 3 2-15,3-1 2 16,-3 4-2-16,0-4-3 16,0 3-3-16,0 3-2 15,0 0 0-15,0 0-6 16,0 0 3-16,0 0-6 16,0 0 0-16,0 9 6 15,0 7 3-15,7 1 0 16,9-4 0-16,14 4-5 15,7-5 5-15,6-4 1 16,10-3 2-16,-4-5-3 16,-2 0 2-16,-10 0 1 0,-1 0-1 15,-10 0 1-15,1-13 1 16,-11-8-2-16,-5 0-2 16,-11-4-20-16,0 2-50 15,0 4-68-15,0 7-122 16,0 5-207-16</inkml:trace>
  <inkml:trace contextRef="#ctx0" brushRef="#br1" timeOffset="-130190">9029 24 481 0,'0'0'225'16,"0"0"-67"-16,0 0-13 16,0 0-27-16,0 0-32 15,0 0-28-15,-9-24-32 16,3 24-26-16,-9 11 0 16,-7 31-8-16,-15 11 8 15,6 2 10-15,3 0-5 16,20-4 2-16,8-13-1 15,0-5 2-15,0-2 0 16,0-12-6-16,0-4 2 16,0-7 1-16,0-6-3 0,0-2 3 15,0 0 3-15,0 0 23 16,0 0 13-16,0 0-4 16,0 0-11-16,3-13 6 15,2-9-25-15,11-1 1 16,11-5 0-16,-5 3-6 15,-4 3-1-15,1 6-2 16,-9 10-2-16,11 3-1 16,9 3-6-16,21 0 1 15,0 3 3-15,-4 19-5 16,-4 3 2-16,-13 3-6 16,-1-3-8-16,-10-3 7 15,-1 1 3-15,-15-3 1 16,-3-5-8-16,0 8 17 0,0-10-17 15,-16 1 6-15,-27-3 8 16,-10-11-4-16,-2 0-8 16,-3 0 4-16,8-2-11 15,13-15-11-15,7 0-17 16,9 3-46-16,-2 3-51 16,1 9-94-16,8-1-299 15</inkml:trace>
  <inkml:trace contextRef="#ctx0" brushRef="#br0" timeOffset="-122445">2451 2863 521 0,'0'0'156'16,"0"0"-12"-16,0 0-19 16,0 0 7-16,0 0-30 0,0 0-17 15,-5-92-20 1,5 89-24-16,0 3-7 0,0-3-16 15,0 3-6-15,0 0-9 16,0 25-2-16,0 31 0 16,0 18 7-16,0 13-3 15,0 10 1-15,0-2-3 16,0 4-1-16,0-1 1 16,0 2-1-16,-12-1-2 15,-3-15-1-15,5-19-5 16,4-22-21-16,6-18-7 15,0-16 2-15,6-9 19 16,19 0 13-16,11 0 2 16,8-28 1-16,-1-11-1 15,-13-5-1-15,-14-7-1 0,-10 1 1 16,-6 0-1-16,-6-2 0 16,-55-1-4-16,-35 0-2 15,-27 1-1-15,-3 1 1 16,4 9 2-16,18 12 2 15,24 11-1-15,27 7 0 16,31 7 2-16,14-1-2 16,8 6-2-16,0 0-3 15,0 0-6-15,0 0-7 16,30 3 14-16,28 5 0 16,27-4 2-16,16-2 5 15,4-2 0-15,-1 0 2 0,-8 0-2 16,-13 3 1-16,-11 0-1 15,-17-3 0-15,-12 0 1 16,-15 0 1-16,-13 0 1 16,-5 0 9-16,-10 0 0 15,0 0-2-15,0 4-3 16,6 5-7-16,3 14-3 16,12 7 3-16,8 15 0 15,-5-1 3-15,10 1 1 16,-4-6-4-16,2-6 1 15,-11-8 0-15,-5-3 0 16,-4-8 0-16,-8-6-1 16,-4-2 0-16,0-3-2 0,0-1 1 15,0-2 1 1,-37 0 6-16,-11 0-4 0,-3 0 2 16,14-5-1-16,8-5-1 15,15-5 1-15,7 1 0 16,7 3-2-16,0 3-1 15,0 0 0-15,0-7-2 16,37 1-1-16,22-8 2 16,9-3-8-16,18 0 3 15,-6-6 5-15,-8 4 2 16,-8-1-1-16,-11 3 0 16,-10 0 4-16,-19 6-4 0,-5-1 5 15,-16 3 1 1,-3 6 11-16,0-3-1 0,0 6-4 15,-3 0-6-15,-24 3-4 16,-2 5-2-16,-1 0-5 16,-1 0 5-16,-1 5-4 15,11 17 2-15,-1 3 0 16,7 10 2-16,9 0-4 16,6 4-11-16,0 0 12 15,0-12 0-15,43-5-11 16,4-8 3-16,2-11 8 15,4-3 3-15,-2 0 1 16,8-6 2-16,-3-19 2 16,-1-3 3-16,-17 1 2 15,-23-1 0-15,-6 3 5 0,-9 0 0 16,0 0-3-16,0 6-5 16,0 5 4-16,-9 8-5 15,-19 6-6-15,-2 0-5 16,-2 12 2-16,-2 12 1 15,9 6 1-15,10-3 0 16,-2-9 0-16,7-1 1 16,10-10-12-16,0 0-4 15,0-1 0-15,0-4 6 16,0 1 4-16,0 3 6 16,0-1 0-16,15 4 0 15,1 2 0-15,5 5 0 0,-6 4-1 16,-2 5 1-1,-10 2-1-15,-3 10 0 0,0 7-1 16,0 4 2-16,0 4 0 16,-16 3 2-16,-6-6-1 15,-2 0 1-15,8-8-2 16,5 1 3-16,8-4-3 16,3-6 1-16,0-11 9 15,0-12-7-15,0-9-1 16,0 0 19-16,3-3 12 15,40-28-5-15,15-10 1 16,4-4-20-16,2-2-4 16,-11 0-2-16,-15 8-2 15,-11 6-1-15,-12 5-16 16,-15 6-53-16,0 2-65 0,0 1-151 16,0 2-228-16</inkml:trace>
  <inkml:trace contextRef="#ctx0" brushRef="#br0" timeOffset="-104524">3906 2873 258 0,'0'0'165'0,"0"0"-11"15,0 0 5-15,0 0-18 16,0 0-12-16,0 0-19 16,-68-97-16-16,68 97-30 15,0 0-25-15,0 0-20 0,0 0-9 16,0 0-10 0,0 28-2-16,9 16 2 0,23 14 11 15,5 17 3-15,6 1-3 16,0 1-1-1,-3-5-3-15,-6-19-2 0,-10-11-2 16,-2-18-2-16,-6-10 0 16,-11-11 0-16,2-3 0 15,-4 0 5-15,3 0 5 16,10-19 8-16,5-20 18 16,16-14-27-16,1-13-7 15,-1 2 3-15,0 11-2 16,-15 14-3-16,-8 22 1 15,-4 15-1-15,-10 2-1 16,0 0-3-16,6 0-4 16,4 14-5-16,11 22 2 0,6 10 10 15,-2 5 0-15,3-5 2 16,-3-2-2-16,2-7 0 16,-4-12-1-16,-15-10 1 15,5-13-3-15,-10-2 3 16,8 0 3-16,5-17 2 15,13-27 4-15,1-25-9 16,1-11 4-16,-1-7 4 16,-1 1-3-16,-8 6-4 15,1 7 1-15,-6 22-2 16,-13 10 0-16,2 16 1 0,-5 17 0 16,0 8-1-1,0 0-20-15,0 0-59 0,0 20-45 16,0 26-47-16,0 16-76 15,0 13-126-15</inkml:trace>
  <inkml:trace contextRef="#ctx0" brushRef="#br0" timeOffset="-104241">5042 3071 445 0,'0'0'189'0,"0"0"-37"15,0 0-17-15,0 0 0 16,0 0-26-16,0 0-27 0,0-79-29 16,0 79-22-16,0 0-31 15,0 25-4-15,0 19 4 16,0 9 1-16,0 3 2 16,0-4-3-16,0-4 2 15,0-9-2-15,0-9 2 16,0-5-4-16,3-14-29 15,3-2-71-15,1-9-29 16,1 0-21-16,5-17 13 16,9-25-163-16</inkml:trace>
  <inkml:trace contextRef="#ctx0" brushRef="#br0" timeOffset="-103878">5079 2759 356 0,'0'0'142'16,"0"0"-15"-16,0 0 1 15,0 0-37-15,0 0-52 16,0 0-30-16,-50-14-9 16,42 25 0-16,-2 12 10 15,-2-4-7-15,5 1-2 16,7-6 1-16,0-7-1 15,0-3 0-15,0-4 1 0,0 0 5 16,0 0 17-16,19-9 36 16,-1-13 1-16,-5-1-2 15,-4 2-4-15,-9 1-11 16,0 3-1-16,0 6-15 16,0 6-15-16,0 5-12 15,0 0-1-15,0 0-11 16,0 0-12-16,0 14-54 15,0 16-15-15,0 9-70 16,0 8-19-16,28 6-107 16</inkml:trace>
  <inkml:trace contextRef="#ctx0" brushRef="#br0" timeOffset="-103475">5331 3134 176 0,'0'0'309'0,"0"0"-157"15,0 0 6-15,0 0-25 16,0 0-21-16,0 0-2 16,0-139-23-16,0 134-28 15,0 2-22-15,0 3-9 16,0 0-28-16,0 3-3 16,0 24-12-16,0 7 15 15,0 4 1-15,0 1-1 16,0 0 3-16,0-5-2 15,0-4 1-15,0-9-2 16,0-5 2-16,0-11-2 0,7-5-1 16,12 0 1-16,8 0 5 15,10-30 8-15,16-10-7 16,-4-5-1-16,-3 4 9 16,-2 0-2-16,-8 7-2 15,-10 9 0-15,1 12-4 16,-17 7-6-16,4 6-1 15,2 0-8-15,2 19 0 16,7 12 3-16,-4 3 2 16,-5-4-32-16,-3-2-72 15,-13-6-156-15,0-8-220 16</inkml:trace>
  <inkml:trace contextRef="#ctx0" brushRef="#br0" timeOffset="10282">7063 3933 422 0,'0'0'244'15,"0"0"-101"-15,0 0 1 16,0 0-7-16,0 0-10 0,0 0-29 16,-112-77-33-1,112 77-24-15,0 0-22 0,0 0-11 16,0 8-8-16,0 26 8 15,0 10 3-15,0 8-2 16,-8 4-3-16,-8 2 1 16,-6-5-6-16,1-3 0 15,5-8 0-15,0-6-1 16,5-19 1-16,7-7 0 16,4-10-1-16,0 0 2 15,-6 0 5-15,-3 0 4 16,-9-13-6-16,-1-15-1 15,0-2-2-15,4-1 0 16,-1 6-2-16,10 13 1 0,-4 5-1 16,5 4 1-1,5 3-1-15,-3 0-4 0,3 0-6 16,0 5 1-16,0 12 8 16,15 3 1-16,23 0 1 15,2-3-1-15,3 1-1 16,10-4 1-16,-10-9-4 15,8 1-4-15,8-6-4 16,2 0-9-16,11-31-3 16,-16-7-26-16,-22-5-46 15,-34 2-87-15,0 2-159 16</inkml:trace>
  <inkml:trace contextRef="#ctx0" brushRef="#br0" timeOffset="11288">4626 3917 11 0,'0'0'48'0,"0"0"13"0,0 0 51 15,0 0 31-15,0 0-4 16,0 0-11-16,8 0-12 16,-8 0-11-16,0 0-5 15,0 0-6-15,0 0-14 16,0 0-17-16,0 0-1 15,0 0-12-15,0 0-9 16,0 0-20-16,0 0-12 16,-37 21-9-16,-6 10 1 15,-3 6 1-15,-7-1 2 0,10 0-2 16,0-6-2 0,12-2 1-16,7-9-1 15,-4-2 0-15,18-9-1 0,-1-2 1 16,4-6 0-16,7 0 0 15,0 0 0-15,0 0-1 16,0 0 1-16,0 0 4 16,0 0-2-16,0-14 6 15,0-8-6-15,13 2 2 16,-5 1-4-16,5 5 2 16,-4 9-1-16,-2 3-1 15,-7 2-1-15,0 0 0 16,0 0-5-16,0 0-3 15,8 2-4-15,14 17 13 0,9 0-4 16,12 1-23-16,10-3-27 16,6 0-17-16,8-6-71 15,5-9-65-15,17-2-26 16,4 0-144-16</inkml:trace>
  <inkml:trace contextRef="#ctx0" brushRef="#br0" timeOffset="29281">8152 5707 417 0,'0'0'219'15,"0"0"-80"-15,0 0-20 16,0 0 18-16,0 0-12 16,30-169-33-16,-14 139-27 15,-4-3-4-15,-12 5-5 16,0 0-8-16,0 0-12 15,0 9-1-15,0-6-8 16,0 0 1-16,-34 6-6 16,-3-1-4-16,-3 11-7 15,-25 7-3-15,-3 2-4 16,-15 0-2-16,-9 33-2 16,2 9 0-16,0 8 0 0,14 3 0 15,4 5 1-15,27-3-1 16,7 0-3-16,17 7 3 15,5-3 0-15,16-1 0 16,0 0 1-16,0-3-1 16,0 6 2-16,27 1-2 15,29-7 0-15,16 1-1 16,5-20 1-16,3-6-3 16,0-16 3-16,-7-11 0 15,20-3 1-15,9-3 3 16,15-27 0-16,3-9 0 0,1-3-3 15,3-13 3 1,-11 5 3-16,-11-5 2 0,-18-1 3 16,-25 2 3-16,-16 5 3 15,-22-6 0-15,-21-10-2 16,0-1 1-16,-5-4-5 16,-61-4 0-16,-23 4 0 15,-17 12-6-15,-20 19 1 16,-7 9-7-16,-1 16 0 15,6 14-2-15,5 0-2 16,19 5-1-16,8 29 0 16,16 7-39-16,11 11-62 15,-8 15-39-15,4 2-78 16,7 3-225-16</inkml:trace>
  <inkml:trace contextRef="#ctx0" brushRef="#br0" timeOffset="35515">5427 5593 486 0,'0'0'184'0,"0"0"-91"16,0 0 13-16,0 0 10 15,0 0 0-15,-59-158-24 16,32 139 1-16,-4 5-33 16,-7-3-20-16,-5 9-2 15,-2 3-7-15,-1-3-13 16,2 8-3-16,1 0-4 16,-3 0-3-16,-13 19-6 15,-5 25-2-15,2 6 0 16,-6 11 0-16,15 6-1 15,10 2 1-15,5-2 0 0,17-3 0 16,7-3 0-16,14-11-1 16,0 5 1-16,0-10-2 15,0-3 1-15,30-6 1 16,7-3-1-16,12-11-2 16,6-2 3-16,17-7 0 15,5-1 1-15,-4-12-1 16,-4 0 4-16,-5 0-4 15,1-25 4-15,3-17 3 16,0-8 7-16,0-8 22 16,2-8-12-16,-29-10 2 15,-13-2 0-15,-28-5-2 16,0-3-3-16,-16 0-5 0,-37 0 2 16,-1 11-3-16,-9 14-3 15,4 13 0-15,1 18-3 16,6 10-3-16,5 12-6 15,-5 8 0-15,-12 0 0 16,-20 28-4-16,-11 25-6 16,-1 14 6-16,6 8 4 15,23-6-5-15,14 3 3 16,19 6-3-16,15 0 1 16,19 5-3-16,0-3 4 15,16-1-2-15,45-17-1 16,14-3-1-16,15-20-4 0,4-14 0 15,9-14 1-15,2-11-4 16,-6-5-22 0,-19-37-30-16,-43-10-88 0,-37-10-328 15</inkml:trace>
  <inkml:trace contextRef="#ctx0" brushRef="#br0" timeOffset="68682">9228 1303 443 0,'0'0'278'15,"0"0"-126"-15,0 0-5 16,0 0 8-16,0 0-21 0,0 0-42 16,-96-111-17-1,80 109-24-15,11 2-2 0,5 0-9 16,0 0-13-16,0 0-14 16,0 21-6-16,0 16 2 15,-3 17 15-15,-16 5-3 16,11 11-6-16,-8 8-4 15,3 2-4-15,4-2-1 16,9-9-4-16,0-16 1 16,0-16-3-16,0-16-26 15,0-9-59-15,0-12-17 16,-10 0-9-16,-5 0-64 16,15-37-144-16,0-7-216 15</inkml:trace>
  <inkml:trace contextRef="#ctx0" brushRef="#br0" timeOffset="69175">7164 1303 50 0,'0'0'631'0,"0"0"-487"15,0 0-11-15,0 0 4 16,0 0-15-16,0 0-40 15,-31-119-32-15,31 119-16 16,3 0-17-16,47 0-12 16,11 0 0-16,4 0-1 15,-4 17-2-15,-11 16-1 16,-25 10 1-16,-12 6-1 16,-13 14 1-16,-22 12 3 15,-68 3 12-15,-12-6-2 0,4-14 0 16,23-24-1-16,32-12-1 15,38-14-3-15,5-3-6 16,0 2-3-16,64-7 1 16,48 0 4-16,38 0 0 15,26-20-6-15,-19-8-41 16,-18 7-94-16,-27 1-189 16,-29 9-582-16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24:09.5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1490 715 531 0,'0'0'188'0,"0"0"-7"16,0 0-33-16,0 0-39 16,10-150-11-16,-10 127-23 15,0 13-23-15,0 4-12 16,0 2-11-16,0 4-12 0,0 0-13 15,-32 4-4-15,-11 33 0 16,-10 12 0-16,2 12 1 16,-2 10-1-16,7 0 1 15,12 1 0-15,15 3-1 16,19-6 0-16,0-4-1 16,16-10 0-16,43-11 0 15,11-13 0-15,10-12 1 16,7-13-1-16,2-6-2 15,1 0-5-15,-13-19-12 0,-7-10-29 16,-24 2-53 0,-30-1-102-16,-16 3-177 0</inkml:trace>
  <inkml:trace contextRef="#ctx0" brushRef="#br0" timeOffset="1454">2002 954 68 0,'0'0'578'16,"0"0"-402"-16,0 0-29 15,0 0-32-15,0 0-6 16,0 0-17-16,6-67-30 0,-6 65-19 16,-12 2-19-1,2 0-12-15,-1 0-7 0,-5 0-5 16,0 25-1-16,11 8 0 15,5 8-1-15,0 4 0 16,0-1 2-16,18-10 0 16,22-7 1-16,-7-4-1 15,-1-14 0-15,-2-8 0 16,-7-1 6-16,1 0-1 16,3-14 5-16,-5-13-3 15,-1-12-1-15,-5-11-1 16,0-3 8-16,-11-11-8 15,-5 4 1-15,0 1 4 16,0 3 2-16,-15 14-4 0,-21 9 3 16,-9 14-7-16,10 5-1 15,3 11-3-15,5 3-6 16,-4 6-2-16,9 32-1 16,1 16 7-16,11 7 1 15,10 8-12-15,0-5 9 16,15-6 3-16,38-8-3 15,6-14-3-15,3-10-2 16,2-13 2-16,-3-10 7 16,-5-3 0-16,-10 0 2 15,-2-5 1-15,-8-20 3 16,1-12-4-16,-5 1 5 16,-8-6-2-16,5 1 1 15,-15 5 4-15,-7 3-3 16,-7 7 3-16,0 13-5 0,0 4-4 15,0 9-1-15,0 0-2 16,0 0-7-16,0 9-6 16,6 21 10-16,-6 9 5 15,9 0-1-15,6 0 1 16,7-8 0-16,-1-4 1 16,1-8-1-16,-6-7-2 15,-1-4-1-15,1-8 3 16,5 0 1-16,4 0 1 15,2-8 4-15,2-12-4 16,-14-2 1-16,0-3-1 16,-8 0 1-16,1 0 0 0,-8 3 2 15,8 2 1-15,-8 10-4 16,0 7 1-16,0 3-3 16,0 0-2-16,2 0-7 15,4 18-4-15,10 13 11 16,5 5 2-16,7 1 0 15,-3-7 1-15,2-5-1 16,-2-5 1-16,-9-7-2 16,2-7 1-16,-9-6-1 15,1 0 1-15,11 0 2 16,1 0 2-16,9-16 1 16,-9-7-3-16,-1 4 0 0,1-4-2 15,-1 4 3-15,1 2-2 16,-4 3-1-1,1 12-1-15,-4 2-3 0,0 0-3 16,1 0 1-16,5 25 1 16,-5 8 2-16,-1 0 1 15,1-2 0-15,-4-9 1 16,-12-5 1-16,3-11-6 16,-3-6-1-16,7 0 7 15,1 0 2-15,11-4 7 16,-3-20-6-16,5-4-2 15,11-3 0-15,-2 1 0 16,7-4-1-16,6 9 0 0,-12 6-1 16,-4 8 1-1,-11 5-1-15,0 6-3 0,5 0-3 16,-12 3 2-16,12 22 0 16,1 6 0-16,1 5 3 15,1-6-3-15,3-5 1 16,-5-8-5-16,2-8 4 15,-8-9 4-15,5 0 1 16,8 0 2-16,-5-23 5 16,11-13-3-16,-11-11 0 15,3-6 3-15,-11-2 2 16,-10-7 7-16,-6 1 0 0,0-3-5 16,0 6-2-1,-18 11-1-15,0 11-2 16,-5 16 2-16,9 15-2 0,6 5-6 15,3 3-4-15,-1 47-15 16,6 22 19-16,-3 23 0 16,3-1 0-16,0-6 0 15,0-10-3-15,14-17 1 16,24-10-15-16,-1-15-28 16,6-15-12-16,-3-9-36 15,10-12-42-15,-4 0-38 16,-9 0-83-16,-27-24-134 15</inkml:trace>
  <inkml:trace contextRef="#ctx0" brushRef="#br0" timeOffset="1625">3991 931 128 0,'0'0'186'0,"0"0"-46"16,0 0-19-16,0 0 23 15,0 0-30-15,0 0-51 16,0 0-47-16,-40-38-13 15,118 38 3-15,17 0-2 16,-4 0-4-16,-11 0-55 16,-19 0-294-16</inkml:trace>
  <inkml:trace contextRef="#ctx0" brushRef="#br0" timeOffset="2177">4554 956 588 0,'0'0'123'0,"0"0"29"16,0 0-68-16,0 0 11 16,0 0-43-16,0 0-31 15,30-2-11-15,17-1-6 16,2 3 4-16,-9 0-2 15,-3-3 0-15,-3 1 7 16,-15 2 0-16,-8-6 3 0,-1 3 6 16,-4-5 26-16,0-6-6 15,-6 3-15-15,0-3-8 16,0-1-6-16,0 4-4 16,0 1-5-16,0-1 0 15,-22-1-1-15,-8 1-2 16,-4-3 0-16,-6 3 4 15,-3-2 0-15,11 1-2 16,5 7 2-16,12 1 2 16,9 2 5-16,6 2-7 15,0 0-5-15,0 0-3 16,0 0-4-16,11 0 4 16,36 14 3-16,12 3 2 0,8-3 0 15,1 5 0-15,3-5 1 16,-18 0-2-16,-7-1 2 15,-15-2 0-15,-9 1-3 16,-11-1 0-16,-11 3-3 16,0 0 0-16,-27 3-1 15,-34-4 0-15,-4 4-34 16,2-3-53-16,20 3-72 16,16-4-74-16,27-3-149 15</inkml:trace>
  <inkml:trace contextRef="#ctx0" brushRef="#br0" timeOffset="140870">5467 782 404 0,'0'0'151'0,"0"0"1"16,0 0-31-16,0 0 2 15,0 0-7-15,0 0-30 16,0-70-27-16,21 53-11 15,-12 0-7-15,7 1-4 16,-1 2-4-16,1-5-8 16,5-1-1-16,10 3-6 0,-3-1 0 15,2 1-4-15,7 0-2 16,-2 3-3-16,-11 3 0 16,-11 3 0-16,-4 6 1 15,-9 2 0-15,0 0 0 16,0 0-10-16,0 0-1 15,0 0-6-15,0 16-5 16,0 20 10-16,-9 14 2 16,-20 5 0-16,2 7 2 15,3 4-2-15,-8-2 1 16,5-3-1-16,-4 0 0 16,9-10 3-16,6-11-3 15,2-6 0-15,7-9 1 0,7-12-1 16,-6-4 0-1,6-6 2-15,0-3-2 0,-3 0 2 16,-9 0-1-16,-13 0-1 16,-31 2 0-16,-18-2 3 15,-18 4 0-15,12-2-2 16,22 1 2-16,32-3-2 16,20 0 0-16,6 0 0 15,0 0 0-15,6 0-1 16,68 0-3-16,62 0 1 15,77 0 2-15,55-14-21 16,17-8-81-16,-52-3-168 16,-81-11-781-16</inkml:trace>
  <inkml:trace contextRef="#ctx0" brushRef="#br0" timeOffset="159551">6145 259 60 0,'0'0'139'0,"0"0"20"15,0 0-85-15,0 0-8 16,0 0 4-16,0 0-2 16,0 0-10-16,-320-46-19 15,258 41-11-15,-4 0 2 16,-1 0 7-16,-13-1-6 15,-3-5-12-15,-26 5-15 16,-11-5 4-16,-16 0 0 16,-9 0 15-16,4-5-2 0,-1 2-6 15,3-3-1-15,9 4 7 16,-2-5 1-16,-7 7-6 16,-4 0-8-16,-7 3-2 15,-10 2 0-15,2 0-1 16,4 4-2-16,5 2 0 15,7-3 3-15,11 0-2 16,0 2 0-16,1-3-3 16,17 4 4-16,7 0-5 15,15 0 0-15,13 0 0 16,4 0 0-16,7 0 0 16,1 11 0-16,-1-1 1 15,-1 5-1-15,-3-3 0 0,-4 1 0 16,8-1 3-1,-2-2-3-15,-4 1-2 0,8 0 2 16,3 1 1-16,-2-1-1 16,2 3 0-16,-2-3 3 15,2 2-4-15,-9 7 1 16,-4-2-1-16,-8 7-1 16,-7 2 2-16,1 2 1 15,6 0-1-15,9-5 0 16,-6 4 0-16,15-3 0 15,4 0 0-15,-5 1 1 16,20-7 1-16,-4-3-1 0,10 2-1 16,4-2-2-1,5 5 2-15,-4 2-1 0,5 2 1 16,2 0 0-16,-2 3 0 16,8 2 0-16,1 0 0 15,11 7-1-15,4 2 0 16,6 5 1-16,0 1 1 15,0-1 0-15,0-2 1 16,16 0-2-16,17 2 3 16,4-5-2-16,16 3-1 15,8-1 2-15,20-2 0 16,20-3 2-16,19 0 0 16,29 0 0-16,9 3 3 15,10-6-3-15,3 0-1 16,-8-5 2-16,-6-6-3 0,-2 1 2 15,-8-4-1-15,-5-5 2 16,1 0-1-16,4-7 0 16,11 2 1-16,5-5-1 15,7-2 1-15,15-2-3 16,7 0 4-16,11 0-1 16,16 0-4-16,0 0 4 15,3 3-4-15,-25 6-1 16,-29-2 1-16,-21 2-1 15,-30 2 0-15,-12-8 1 16,-2-3 0-16,1 0 0 0,8 0 1 16,4 0 2-16,11 0-1 15,15 0 4 1,15-3-1-16,19-2 0 0,-3-4-3 16,-9 1-1-16,-23 3 0 15,-23-4 3-15,-30-2-3 16,-13 3 3-16,-11-8 7 15,-11-4 20-15,-7 0 0 16,4-8-8-16,-13-2-8 16,0-7 2-16,-12-7-7 15,-4-8-6-15,-12-8 2 16,-2 0-4-16,-7-9-3 16,0-1 1-16,0-2-2 15,0 3 1-15,-10-1 0 16,-6 0 1-16,5 4 0 0,5 0-1 15,-4 2-1-15,1 5 1 16,-9 1-1-16,-8 9-1 16,-10 1-6-16,-17 6 3 15,-33 9 1-15,-41 2-5 16,-60 12-25-16,-72 5-98 16,-59 9-84-16,-18 5-142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52:09.54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0 131 285 0,'0'0'176'16,"0"0"-64"-16,0 0-21 16,0 0-31-16,0 0-19 15,0 0-3-15,-8 0-13 16,8 0-8-16,0 0-5 16,8-3 1-16,19 3 11 15,21-2 2-15,3 2 2 16,8 0-14-16,9 0 15 0,7 0-10 15,-2 0 1-15,-7 0-8 16,-15 0-2-16,-14 0-4 16,-15 0-3-16,-12 0-2 15,-10 0 1-15,0 0 1 16,0 0 2-16,0 0 1 16,-16 2-4-16,-27 9 33 15,-18 3-30-15,-5 0 3 16,-1-1-2-16,14 2-4 15,10-4 1-15,21-3 2 0,7-5-4 16,12 0-1 0,-10-3 2-16,13 0 2 0,0 0-4 15,0 0 6-15,0 0-3 16,0 0 1-16,0 0-2 16,0 0-2-16,0 0 0 15,13 0 0-15,5 0 3 16,17 0-3-16,-11 0 1 15,3 0-1-15,-11 0 1 16,-6-3 2-16,-4 3-2 16,-1 0-1-16,-5 0 1 15,0 0 1-15,0 0 0 16,0 0 2-16,0 0-3 16,0 0 1-16,0 0 5 15,0 0-2-15,0 0 2 16,0 0-1-16,-5 0-5 0,-5 0 0 15,-2 0 0-15,9 0-1 16,-10 0 0-16,8 0 0 16,2 0 1-16,-4 0-1 15,7 0 1-15,-6 0 1 16,6 0-4-16,0 0 2 16,0 0-1-16,0 0 2 15,0 0-2-15,0 0 4 16,-3 0-5-16,-4 0 2 15,-7 0-12-15,-2 0 11 16,-3 0-1-16,4 5 2 0,12-5 1 16,-3 4-1-1,6-2-1-15,0 1-2 0,-7 0 6 16,1-1-6-16,6 4 4 16,0-4-2-16,0 1 1 15,0-3-3-15,0 0 2 16,0 0 1-16,0 0 1 15,0 0 0-15,6 0-1 16,22 0 0-16,2 0 5 16,15 4-4-16,-15-4 0 15,7 2 0-15,-10 1-1 16,-8 0 0-16,-3-3 0 16,-11 0 0-16,-5 0-1 0,0 3 1 15,0-1 0 1,0 3-4-16,0 1-2 0,-35 6 5 15,-3 1 1-15,-2-1 0 16,3-2 3-16,0 5-2 16,-6-2 0-16,0 2-1 15,6-2 0-15,11-4 0 16,12-4 0-16,14-2 0 16,0-3 2-16,0 0-2 15,0 0-2-15,0 0 0 16,0 0 2-16,0 0-1 15,8 0 1-15,14 0 1 0,2 0 0 16,-8 0-2 0,5 0 2-16,-8 0-1 0,3 0 2 15,-2 0-1-15,-4 0-2 16,9 0 2-16,-16 0-1 16,-3 0 0-16,0 3-3 15,0-3 3-15,0 2 0 16,0-2-5-16,0 3-1 15,0-3-8-15,-3 3 4 16,-19-2 10-16,7 4 1 16,2-3 3-16,7-2-4 15,6 0 4-15,0 0-3 16,0 0 0-16,0 0 0 16,0 0 0-16,0 0 0 15,0 0-1-15,-3 0 0 16,-3 3-4-16,-4-3 4 15,-1 0-1-15,11 3 1 0,0-3 0 16,0 0 0-16,0 0-2 16,0 0 0-16,0 0 1 15,0 0 0-15,0 0-4 16,0 0 5-16,6 0 1 16,24 0-1-16,14 0 5 15,15 0-3-15,14 0-2 16,10 0 0-16,-2-3 1 15,-8 0 0-15,-20 1-1 16,-15 2-2-16,-23 0 2 0,-6 0 0 16,-9 0-2-16,0 0-2 15,0 0-7-15,-56 19 10 16,-30 6 1-16,-10 2 0 16,3-4 1-16,13-6 1 15,21-5-2-15,22-5 4 16,16-1-4-16,6-4 1 15,5 4-1-15,5-2-2 16,-1-4 0-16,6 1 2 16,0-1-1-16,0 0 1 15,0 0-4-15,0 0 4 16,11 0-2-16,21 0 2 16,19 0 4-16,8 0 1 15,3 0-4-15,12 0 0 0,6-1 1 16,0-9 0-16,3 2-2 15,2-3 1-15,-5-1 0 16,-7 4-1-16,-14 0 1 16,-12-1 0-16,-14 1 0 15,-15 5 0-15,-5 1 0 16,-13-1 1-16,0 3 2 16,0 0-2-16,0 0 3 15,0 0-3-15,0-3 4 16,0 3-5-16,0 0 4 15,0 0-5-15,0 0 6 16,0 0-3-16,0 0-1 16,0 0 1-16,0 0-3 0,-27 0-3 15,-4 0 0-15,9 0 3 16,6 0 4-16,8 0-4 16,8 0-1-16,0 0 1 15,0 0-1-15,0 0-6 16,0 0 7-16,0 0-2 15,14 0 2-15,2 0 0 16,0 0 2-16,-1 0-1 16,-9 0 1-16,4 0 0 15,-4 0-4-15,-1 0 2 16,17 0 0-16,9 0 0 16,22 0 3-16,15 0-2 15,18 0 0-15,-2 0-1 0,-4 0 1 16,-4 0 0-1,-2 0-1-15,-15-2 0 0,-13-2 1 16,12 2-1-16,1 2 1 16,16-3-1-16,20-2 0 15,10-4 0-15,7 4 0 16,5-6 0-16,-18 5-1 16,-3-2 1-16,-13 0 0 15,-9-1 0-15,-20 1 0 16,-28 5 0-16,-17 1 0 15,-9 2 1-15,0 0 2 16,0 0 2-16,0 0 1 16,5 0-2-16,-5-3 2 15,8 3 1-15,6-4-1 0,2-1-1 16,5 2-2-16,1-2 2 16,-12 2 0-16,-10 1-1 15,0 2 3-15,0 0 0 16,0-3 2-16,0-3 7 15,-32 3-4-15,-11-3-12 16,-3 4 0-16,3 2-2 16,12 0-2-16,9 0 4 15,17 0 2-15,5 0-2 16,0 0 0-16,0 0 0 16,0 0 0-16,0 0 1 0,0 0 0 15,0 0-1 1,0 0 0-16,0 0 0 0,0 0 0 15,0 0 0-15,0 0 0 16,5 0 0-16,17 0 0 16,5-3 1-16,5-1-1 15,-1 3 0-15,-1-3 1 16,-1 2 0-16,-5-1-1 16,3 3 0-16,2-3 0 15,1 3 0-15,13-3 0 16,-3 2 1-16,10-3-1 15,-10 0 0-15,9 3 0 0,-9-3 0 16,10 2 0 0,-4-1 0-16,-9 0 0 0,-10 3 0 15,-1 0 0-15,-15-3-1 16,-6 3 2-16,0 0-2 16,1 0 1-16,10 0-2 15,11 0 2-15,10 0 0 16,0 0 2-16,-2 0-2 15,-8-1 0-15,-17 1 1 16,-4 0 1-16,-1 0-2 16,-5 0 0-16,0 0 1 15,0 0 2-15,0 0 1 16,0 0-1-16,0 0 2 16,0 0 5-16,0 0 2 15,0 0 1-15,0 0 0 16,0-4 2-16,0 4-1 15,-15-3 3-15,0 3-5 0,3 0-5 16,6 0-5-16,6 0 0 16,0 0 1-16,0 0 0 15,0 0-1-15,0 0 1 16,0 0-3-16,0 0 0 16,0 0 1-16,0 0-1 15,0 0 1-15,0 0-1 16,0 0 0-16,0 0 2 15,0 0-2-15,0 0 1 16,0 0-1-16,0 0 0 0,0 0 0 16,0 0 0-16,0 0-1 15,0 0-1-15,0 0 1 16,0 0 1-16,18 0 1 16,1 0-1-16,8 7 0 15,5-3 0-15,3 2 1 16,3 0 0-16,6-5-1 15,-1 3 0-15,-6-4 1 16,3 4-1-16,-4-3 0 16,14-1 1-16,3 3-1 15,-7-3 0-15,2 0 0 16,-16 0 0-16,-8 0 0 16,-5 0 0-16,-9 3 0 0,-10-3 0 15,0 0 1 1,0 0 0-16,0 0 4 0,0 0-5 15,0 0 0-15,-16 0 0 16,-21 0 0-16,0 0 1 16,-6 0-1-16,-3 0 0 15,-13 0 0-15,-9 0-3 16,-7 0 3-16,2 0 0 16,5 0-1-16,9 0 1 15,16 0 0-15,13 0 1 16,14 0 0-16,3 0 0 15,13 0 1-15,0 0-1 0,0 0-1 16,0 0-4 0,38 0-4-16,20-3 6 0,17-1 0 15,-8-4 2-15,7 1 1 16,1-2-1-16,-2 1 1 16,-5 0-2-16,-3-1 2 15,-19 6-1-15,-18 1 1 16,-12-1 0-16,-16 3-1 15,0 0 0-15,0 0 3 16,0 0 1-16,0-5-1 16,-29-3-2-16,-27-1-1 15,-29 1-5-15,-36 0-1 16,-57 8 6-16,-60 0-3 0,-58 0 1 16,-31 5 2-1,-27 8 0-15,4 2 1 0,30-5-2 16,29-1 1-16,48 0-1 15,35-4 0-15,37 0-2 16,32-2 3-16,40 0 0 16,33 0 1-16,23-3-1 15,35 0 1-15,8 0-1 16,0 0 0-16,0 0-5 16,30 0-2-16,60 0 6 15,43-6 1-15,36-16 1 16,20-3-1-16,8 0 1 15,4 3 1-15,-7 5 0 16,0 0-2-16,-3 6 0 0,-12-3 0 16,-18 6-1-1,-20-3 0-15,-8 6 0 0,-18-1 1 16,-5 0 0-16,-20 1 0 16,-10-2 0-16,-15 3 0 15,-25 1 1-15,-12 1-1 16,-19-2 1-16,-9 4 0 15,0 0 2-15,0-2-1 16,0-8 6-16,-53 1-7 16,-57-6-1-16,-48 5-4 15,-55 4-3-15,-46 6 6 16,-31 0 2-16,-2 0-1 16,17 0 0-16,46 0-3 0,60 2-3 15,70-2 5-15,46 4 1 16,35-4 0-16,18 0 0 15,0 2-6-15,0-2 0 16,37 2-3-16,49 2 6 16,47-4 3-16,46 0 4 15,58 0 0-15,32 0-3 16,5-6-1-16,-14-6 0 16,-38 10-1-16,-27-3 1 15,-16 5 0-15,-26 0 0 16,-17 0 0-16,-25 0 0 15,-31 0 0-15,-21 0 0 16,-29 0 0-16,-14 0-1 16,-16 0 1-16,0 0 1 0,0 0-1 15,0 2 0-15,-62 7-8 16,-49 5 6-16,-50 8 4 16,-17 3-2-16,-23 0 3 15,-5 2-3-15,3 1 2 16,-10 3-2-16,5-6-2 15,15 0 1-15,20-3 2 16,40-3-2-16,37-4 1 16,50-5-5-16,25-4 4 15,21-1-2-15,0 0-10 16,74 4 1-16,52 0 12 16,47-7 2-16,33-2 3 15,10 0-4-15,-10 0-1 0,-11 0 0 16,-9-5 0-16,-1-6 1 15,-15 2-1-15,-23 4 0 16,-32-1 0-16,-24 5 1 16,-22 1-1-16,-23 0 0 15,-3 0-1-15,-17 0 1 16,-5 0 1-16,-7 0-1 16,-7 0 0-16,-1 0 0 15,-6 0 0-15,0 0 0 16,0 0 0-16,0 0-1 15,-16 0-5-15,-35 4 6 16,-21 4 0-16,-11 6 0 0,0 1 0 16,3-2-1-1,12 2 0-15,19-2 0 0,33-2 1 16,16-2-3-16,0-4-5 16,6 1-1-16,53-1 6 15,15-5 3-15,9 0 2 16,13 0 1-16,-13 0-3 15,4 0 1-15,-25 0-1 16,-11 0 1-16,-6 0-1 16,6 0 1-16,8 0-1 15,2-3 1-15,14 3-1 16,-4-2 1-16,-3 2-2 16,-7 0 1-16,-5 0 0 15,-16 0 2-15,-6 0-2 0,-25 0 0 16,-9 0-2-16,0 0 2 15,0 0-4-15,-6 0-1 16,-34 0 5-16,-16 5 1 16,-5 4 0-16,-8-1-1 15,-11 3 0-15,0 0 0 16,2 0 0-16,-2-2 0 16,13 1 1-16,8-1-1 15,16-3 0-15,22-4 0 16,18 1 1-16,3-3-1 15,0 0 0-15,0 0 0 0,0 0 0 16,0 0 0 0,0 0-1-16,0 0-1 0,40 0-2 15,19 3 4-15,8 1 2 16,5-3 0-16,-18 5-2 16,2-4 0-16,-16 2 2 15,-11-4-1-15,-8 0 2 16,-12 0-3-16,4 0-1 15,-5 0 1-15,8 0 0 16,0 0 0-16,5 2 0 16,1-2 0-16,-1 2 0 15,3 2 0-15,-8 0 0 16,-3-4 1-16,-7 1-1 16,-6 2 0-16,0 0-1 15,0 2-4-15,-35 9 2 0,-26 9 1 16,-19-3 4-1,12 1-2-15,15-10 1 0,19-2-1 16,31-4 0-16,3-2-1 16,0-1-2-16,0-2 3 15,0 4-1-15,0-4 1 16,10 2 0-16,27-2 1 16,6 0 1-16,0 0-1 15,-3 0 2-15,-12 0-1 16,-7 0-2-16,-5 0 2 15,-6 0-1-15,4 0-1 16,2 0 4-16,5 0-4 0,17 0-1 16,12 0 1-16,-5 0 1 15,-13 0-1-15,-11 0-3 16,-21 0 2-16,0 0-1 16,-15 3-3-16,-68 8-4 15,-56 5 7-15,-47 7-1 16,-39-2-1-16,-40 2 4 15,-9-3 0-15,15-7 1 16,27-4 0-16,26-6 5 16,11 0-6-16,0-3 3 15,4 0-3-15,22 2 2 16,20-2-2-16,29 0-1 16,15 0 1-16,4 0 0 0,2 0-3 15,3 0 2 1,10 0 2-16,17 0-2 0,8 0 3 15,11 0-2-15,10 0 0 16,4 0 1-16,-1 0-1 16,-6 0 1-16,6 0-1 15,-16 0 0-15,-12 0 0 16,-25 0 0-16,-9 0-1 16,-11 0-3-16,4 0 3 15,15 0 1-15,22 0 1 16,26 0-1-16,24 0 1 15,8 0 1-15,11 0-2 16,0 0-1-16,0 0-2 16,11 0 2-16,35 0 1 0,7 0 0 15,6 0 2-15,-13 0-2 16,-18 0 0-16,-6 0 1 16,-6 0 1-16,-11 0-1 15,-5 0-1-15,0 0 2 16,0 0-2-16,0 0 0 15,9 0 0-15,22 0-2 16,34 0 2-16,41 6 3 16,14 0-2-16,19-6-1 15,-13 0 5-15,-15 0-5 16,-31 0 1-16,-28 0 1 16,-26 0-1-16,-26 0-1 15,0 0 4-15,0 0-4 0,-26 0-4 16,-39 5 3-16,-18 6 1 15,-18 0 1-15,-11 0-1 16,2-5 0-16,-2-1 1 16,8-2-1-16,19 0 1 15,27 0 0-15,28-3 0 16,24 0-1-16,6 3-3 16,27-3-6-16,78 0 9 15,36 0 1-15,51 0 1 16,19 0 2-16,26-15-3 15,22-4 0-15,16 3 1 16,-16 1 0-16,-13 5-2 0,-24 1 0 16,-20 1 0-1,-18 2-2-15,-15-2 2 0,-20 3-1 16,-29 1 1-16,-24 2 1 16,-29-2-1-16,-17 0 1 15,-25 1-1-15,-4 0 1 16,6 0 0-16,-8 3-1 15,10 0 0-15,1-2 0 16,-2 2 0-16,2-3 1 16,-1 0-1-16,-10 3 0 15,2 0 0-15,12-4 1 16,-2-1-1-16,7-3 2 16,15 3-2-16,-8-4 0 0,14 1 0 15,0-1 2 1,-1 2 1-16,-15 1-3 0,-13 1-2 15,-14 2 2-15,-9-1 0 16,-7 4 3-16,0-2 2 16,0-1 1-16,0-5 6 15,0 0-9-15,0-3 2 16,0-4 3-16,0 1-4 16,0 1-4-16,3 0 1 15,16-2-1-15,-5 1 0 16,2 6 1-16,-13-3 1 15,4-1-1-15,-7 3 3 16,0-9 0-16,0 1 2 16,0 3-4-16,0-5 5 0,0 2 4 15,6-2-6-15,2 0-1 16,5-3-3-16,3 2 1 16,-8-3-1-16,5 7 3 15,-4-2-4-15,4 2 1 16,-10 3 1-16,2 1 0 15,-5 4 0-15,10 0-2 16,-4-1 0-16,1 1 0 16,-1 0 0-16,-6 3 0 15,0 1 0-15,0 4 1 16,0 0 1-16,0 0 0 16,0 0-2-16,0 0 1 15,0 0 1-15,0 0 2 16,0 0-3-16,3-2 2 0,2-1-3 15,3 0 0-15,-6 0-3 16,-2 1 3-16,6 2 0 16,-6-3 0-16,0 3 0 15,0 0 0-15,0 0 1 16,0 0 0-16,0-3 1 16,0 0-1-16,0-2 1 15,0-4-1-15,0 1-1 16,0 2 1-16,-8 1 1 15,-8-1-1-15,-6-2 2 16,-6 0-6-16,-2-1 4 0,-13 1-2 16,-4 0 1-1,-18-3-1-15,-12 0-2 0,-19 3 2 16,-8-1 0-16,-20 1 0 16,-17 5-1-16,-8 0 2 15,-14 3-2-15,-10 0 2 16,4 0 0-16,-2 0 0 15,24 0 1-15,27 0 0 16,17 0-1-16,30 0 1 16,14 0-1-16,12 0 0 15,10 0-1-15,15 0 0 16,8 0 1-16,7 0 0 16,7 0 1-16,0 0-1 0,0 0 0 15,0 0-2 1,43 0-5-16,41-2-1 0,42-4 3 15,29-3 5-15,14 1 0 16,9-4 3-16,-7 7-5 16,-14-3 4-16,-15 3-2 15,-19 2 0-15,-24-1 0 16,-19 2 0-16,-27-1 0 16,-22 3 1-16,-16 0-1 15,-8 0 0-15,-7 0 0 16,0 0 0-16,0 0 2 15,0 0-1-15,-53 0-1 16,-46 0 0-16,-61 0-4 16,-35 0 2-16,-37 0 0 0,-27 0 2 15,-14 0 0-15,-2 9-1 16,9 1 2-16,20 1-1 16,33-1 0-16,34-2-7 15,31-3 6-15,27-1 0 16,32-2 1-16,25-2 0 15,11 0 3-15,10 0-2 16,3 0 1-16,-3 0-2 16,-5 0 0-16,-10 0 0 15,-12 0 0-15,1 0 0 16,2-2-1-16,-1-2 1 16,10-1 0-16,5 5 0 15,3-4 0-15,20 2 0 0,-2 0 0 16,11-2 0-1,5 2 0-15,4-2 0 0,2 2 1 16,2-1-1-16,-5 1 0 16,4-2 1-16,-6 2 0 15,2 2-1-15,4 0 0 16,-4 0-1-16,13 0 1 16,0 0-1-16,0 0-3 15,0 0-3-15,0 0-4 16,0 0 4-16,35 0 7 15,20 2 0-15,16 4 0 16,19-3 0-16,9-1 4 16,8-2-4-16,13 0 0 15,-3 0 3-15,14 0-2 0,13 0 0 16,2 0 0-16,20 0 0 16,0-5-1-16,-1-1 0 15,-12 2 0-15,-20-2 2 16,-34 2-2-16,-28 4-2 15,-41 0-1-15,-30 0-85 16,-58 0-145-16,-121-5-524 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44:04.7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808080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16836 14672 708 0,'0'0'178'15,"0"0"50"-15,0 0-89 0,0 0 20 16,-37-147-111 0,37 119 1-16,0 6 3 0,0 5-21 15,0 3 4-15,0 5-5 16,0 7-13-16,0 2-8 15,5 0-9-15,27 18-5 16,11 20 5-16,12 9 4 16,-3 11-1-16,-2 3-2 15,2 14-1-15,-8 3 2 16,-4-1 2-16,-7 2-4 16,-2-10 1-16,-9-19-1 15,-6-14 0-15,-8-17-3 16,-2-13-2-16,1-6 5 15,2 0 2-15,-2-17 4 16,-1-16 1-16,2-15-4 0,2-7-3 16,-4 3 3-16,-6 2-2 15,0 13 0-15,0 13 0 16,0 12 0-16,0 4-1 16,0 5-1-16,0 3 0 15,0 0-5-15,16 0-5 16,5 31-3-16,6 6 14 15,-1-5-12-15,1-2-13 16,-11-7 3-16,0-9 10 16,-2-9 6-16,-7-5 3 15,2 0 3-15,7 0 2 16,5-30 3-16,6-15 0 16,-4-5 1-16,-14-3-3 0,4 1 0 15,-13 5 0-15,0 8-1 16,2 12-2-16,-2 12 0 15,0 9-2-15,6 6 1 16,0 0-5-16,4 0-33 16,6 29-60-16,5 4 0 15,1 3-31-15,-1 0-64 16,3-3-26-16,5-5-77 16,1-8-163-16</inkml:trace>
  <inkml:trace contextRef="#ctx0" brushRef="#br0" timeOffset="242">17906 14841 69 0,'0'0'383'0,"0"0"-219"16,0 0 14 0,0 0-53-16,0 0-16 0,0 0-16 15,0-69-18-15,0 69-19 16,0 0-24-16,0 0-19 16,0 0-13-16,0 27 1 15,6 10 12-15,10 1-8 16,-11 10 1-16,1-3-2 15,-3 1-4-15,4-1 1 16,2-7-1-16,-2-5-17 16,4-10-32-16,-1-6-65 15,-10-15-91-15,9-2-53 16,-3 0 27-16,-6-8-168 16</inkml:trace>
  <inkml:trace contextRef="#ctx0" brushRef="#br0" timeOffset="625">17920 14602 353 0,'0'0'166'0,"0"0"-78"16,0 0 58-16,0 0-27 16,0 0-34-16,0 0-24 15,-141-89-29-15,132 89-14 16,-4 0-1-16,5 17-8 15,1 8 0-15,7 2 1 16,0 4-8-16,0-2 4 0,21-13-4 16,2-2-2-16,-2-6 6 15,-6-5-6-15,0-3 0 16,1 0 3-16,6-3 23 16,-7-22 3-16,1-5 13 15,-2-1-2-15,-6 6-17 16,-8 6-1-16,0 13-9 15,0 0-8-15,0 6-5 16,0 0-11-16,0 0-5 16,0 12-38-16,0 15-43 15,0 9-28-15,0 1-24 16,43-4-66-16,2 3-90 0</inkml:trace>
  <inkml:trace contextRef="#ctx0" brushRef="#br0" timeOffset="1987">18504 14890 430 0,'0'0'227'0,"0"0"-83"16,0 0-3-16,0 0-10 16,0 0-37-16,0 0-16 15,-5-74-27-15,5 74-20 16,0 0-23-16,0 0-8 15,0 0-6-15,0 25 6 0,0 8 2 16,0 1 0 0,5 0 0-16,4-4-1 0,4 0 0 15,3-13-1-15,2-3 1 16,1-6 0-16,-2-5-1 16,12-3 1-16,-2 0 0 15,10-17 5-15,3-16-1 16,-3-3-2-16,6 0-1 15,-11-1 0-15,-5 10-2 16,-3 10 4-16,-11 0-4 16,-10 14 0-16,4 3 0 15,-1 0-4-15,2 0-6 16,8 7 7-16,11 14 3 16,2 4-2-16,11 3 4 0,9-3-2 15,4-5 0-15,5-7 1 16,-2-4-1-16,3-6 1 15,-11-3 0-15,-7 0 2 16,-4 0-1-16,-9 0 0 16,-13-8 1-16,-5-1 1 15,-5 1-1-15,-5 3 2 16,0 2 4-16,0 3 2 16,0 0 0-16,0 0-9 15,0 0-2-15,13 0-6 16,-4 0-3-16,12 5 9 15,5 9 0-15,7 0-3 16,-2-6 3-16,0-4 1 16,-3 1-1-16,-6-5 2 15,-7 0 0-15,7 0 2 0,-6 0-3 16,-2-17 6-16,-7 0-4 16,-7-3-2-16,0-1 7 15,0-3 6-15,-7 7 20 16,-36-10-3-16,0 11-12 15,3 5-4-15,-3 8-1 16,-4-2-8-16,11 5-5 16,-1 0-2-16,8 10 1 15,8 18-1-15,-1 6 0 16,14 10 1-16,8-2 0 16,0 0-3-16,0-9-5 15,30-11 1-15,23-8-12 0,11-11 4 16,5-3 9-16,4-3 4 15,-7-25 2-15,-9-11 0 16,-10 3 3-16,-10-14 1 16,-7-4-3-16,-8-11 7 15,-12-2 11-15,-10-2 0 16,0-3 5-16,0 5-5 16,-37 6 3-16,-9 11-9 15,9 14-1-15,5 19-4 16,11 12 1-16,12 5-6 15,9 0-3-15,0 8-5 16,0 34-7-16,0 19 12 16,0 11 3-16,9 6-3 0,34-6 0 15,-3-3-2-15,10-7 4 16,1-7-4-16,2-11-3 16,-7-11-11-16,4-9 1 15,-4-14-11-15,-3-7 2 16,-6-3 2-16,-6 0 6 15,0-14 11-15,-13-14 5 16,-18 0 2-16,0-1 0 16,0-3-1-16,0 7 1 15,-21 5-1-15,5 10 3 16,10 7 0-16,0 3 0 16,6 0-4-16,0 0-8 0,0 28 1 15,0 9 7-15,0-5 1 16,0 5 0-16,0-2-1 15,22-4 0-15,21-6 0 16,13-14-1-16,8-5 1 16,5-6 0-16,-5 0 3 15,-11-17 0-15,-7-19 1 16,-9-1-1-16,-15-8 3 16,-17 3 7-16,-5-1 5 15,-5-1 2-15,-48 7-7 16,-9 10-5-16,-18 10-8 15,16 6-1-15,11 8 1 16,23 3-2-16,17 0-6 16,10 9-17-16,3 21-43 0,0 6-33 15,0 6-60-15,40-1-109 16,9-5-100-16</inkml:trace>
  <inkml:trace contextRef="#ctx0" brushRef="#br0" timeOffset="2551">20926 14852 541 0,'0'0'221'0,"0"0"-71"15,0 0-2-15,0 0-2 16,0 0-42-16,0 0-31 0,-22-100-30 16,22 100-29-1,0 0-14-15,0 22-1 0,0 9 1 16,0 8 3-16,27 6 0 15,11-4 0-15,-7-2 0 16,12 0-3-16,3-14 0 16,4 0 0-16,2-17 0 15,-12-8 1-15,-3 0 2 16,0-22 6-16,0-14-2 16,-2-3 1-16,-11-3 5 15,-11 0 9-15,-13 3 11 16,0 9-2-16,0 5-11 15,0 11-9-15,0 9 4 16,0 5-1-16,0 0-13 16,0 0-1-16,0 14-15 0,0 16 15 15,0 3 0-15,24 1 2 16,6-7-4-16,7-4 1 16,1-4 0-16,4-13-1 15,-4-4-1-15,-1-2 1 16,-8 0 2-16,-5-2 0 15,-3-21 4-15,-5-4 1 16,-4-8-4-16,-10-8 6 16,-2-1-5-16,0-1 6 15,0 9-1-15,-24-6 1 16,-13 15-2-16,0 10-4 16,15 5-2-16,8 12-3 0,1 0-3 15,10 0-29-15,-4 23-51 16,7 5-65-16,0 2-115 15,31-2-114-15</inkml:trace>
  <inkml:trace contextRef="#ctx0" brushRef="#br0" timeOffset="5783">22441 14736 498 0,'0'0'168'0,"0"0"-74"0,0 0 16 15,0 0-23-15,0 0-2 16,0 0-16-16,-189 0-23 16,189 0-14-16,0 0-6 15,0 0 1-15,0 0-10 16,0 0-5-16,0 0-2 15,32 0-9-15,32 0 5 16,11 0 10-16,8 0-2 16,-3 0-4-16,-13-6-2 15,-8-5 0-15,-1 5 0 16,-18 1-2-16,-2 2-1 16,-7-8 0-16,-12 3 1 0,-5-3 10 15,-4 3 3-15,-4-4 5 16,-6-1-3-16,0-4-7 15,0-6-1-15,0 7-4 16,-30-1-2-16,-15 3 0 16,-6 3-1-16,1 3-2 15,10 2 2-15,7 1-3 16,14 2-1-16,1 3 4 16,18-2-2-16,0 2-4 15,0 0 0-15,0 0 0 16,0 0-6-16,18 0-2 15,28 10 8-15,18 12 2 16,-8 1-1-16,19 2 1 0,-2 0-2 16,8-6 0-1,-8 0 0-15,-20-2 1 0,-23-6-1 16,-30 6-1-16,0 11-2 16,-76 8-13-16,-35 3-44 15,-12-4-75-15,24-7-82 16,30-3-201-16</inkml:trace>
  <inkml:trace contextRef="#ctx0" brushRef="#br0" timeOffset="12632">17727 16221 356 0,'0'0'251'0,"0"0"-81"16,0 0-18-16,0 0 5 0,0 0-21 16,0 0-43-1,0 0-25-15,-25-125-6 0,6 111-25 16,0 6-8-16,-8 5-4 16,-10 3-7-16,-6 0-11 15,-3 0 0-15,-12 31-6 16,5 13-1-16,7 12 1 15,3 4-1-15,11-1 0 16,19-6 1-16,13-3-1 16,0-14 1-16,16-5-1 15,43-10-1-15,10-9 1 16,4-7 1-16,14-5-1 0,-10 0 3 16,-4-13-3-1,2-16 2-15,-17 2-1 0,-5 2 1 16,-10 0 1-16,-13 8-2 15,-8-2 0-15,-7 8 0 16,-2 3-1-16,-4 4-1 16,1 4-2-16,8 0 0 15,1 0 2-15,-7 0 0 16,3 0-1-16,-9 0 1 16,-6 0 1-16,0 0 1 15,0 0 0-15,0 0 2 16,0-2 1-16,0-4 2 15,0 1-4-15,-6-9-2 16,-21 8-2-16,-4 2 2 16,-7 4 0-16,1 0-3 0,-3 0-1 15,-9 4 0-15,18 16 2 16,1 10 1-16,8 3-2 16,10 9 2-16,12 0 0 15,0-3 1-15,0-3-1 16,42-6-4-16,6-5 5 15,0-13-4-15,-2-4-5 16,-1-8 4-16,-10 0-2 16,-3 0 6-16,-5-8 1 15,-1-15 3-15,-12 4-2 16,-14-12 1-16,0 1 1 16,0-1-2-16,0 0 3 0,-30-2-3 15,-1 3 2 1,-7 7-3-16,3 10 1 0,3 6-1 15,-2 7 1-15,9 0-1 16,-2 0-5-16,6 24 1 16,5 6 1-16,13 3 3 15,3 3-2-15,0-5 2 16,0-6 0-16,14-6 0 16,26-8-3-16,16-6 0 15,13-5 1-15,8 0 2 16,18-2 2-16,-5-20-1 15,-4-6 1-15,-18-3-2 16,-16 1 2-16,-15 2-1 16,-15 3 1-16,-12 9 2 15,-5 2 0-15,-5 3 3 0,0 4 2 16,0 6 1-16,0 1-8 16,0 0-2-16,0 0-5 15,0 8-5-15,0 12 10 16,0 7 0-16,9-2 1 15,20-3 0-15,-2 0-1 16,-9-10 0-16,4 1-1 16,-1-7 0-16,-5 0-1 15,6-4-2-15,-1-2-1 16,10 0 1-16,0 0 4 0,3-8 3 16,-3-17-2-1,7 0 0-15,-11-6 2 0,-9 6-3 16,4 1 0-16,-9 7 3 15,-10 9-3-15,2 2 0 16,-5 6-1-16,6 0 0 16,4 0-9-16,3 2 6 15,4 15 1-15,12-2 3 16,-8 1 1-16,1-5-1 16,-1 3 4-16,-2-9-4 15,-1 3 0-15,-2 4 0 16,6-12-2-16,-4 5-2 15,1-5 0-15,-4 0-1 16,0 0-1-16,-5 0 5 16,11 0 1-16,6-17 1 0,-8 4-1 15,0-7 0-15,-4 15 2 16,-12-6-1-16,10 11-1 16,-4 0-5-16,6 0 2 15,7 0-4-15,5 0 6 16,-4 5 0-16,-2 3 0 15,-6 1-1-15,-5-1-4 16,-4-8 4-16,-1 0-3 16,0 0 0-16,0 0 3 15,1 0 1-15,4 0-1 16,6 0-3-16,5 0 5 16,6-14 1-16,-2 3-1 0,-4-2 1 15,1 1-1-15,3 0 0 16,-6 7 0-16,-5 3 0 15,8 2-2-15,-4 0-1 16,11 0 0-16,1 7 2 16,7 11 1-16,-5-4-1 15,-5-3 1-15,2-9 0 16,-11 1 1-16,-1-3-1 16,-1 0 1-16,0 0 2 15,0-11 1-15,-8-8-1 16,5-12 1-16,-10 2 0 15,-3-9 9-15,0 0 7 16,0-4-4-16,0-2-5 16,-19-9 2-16,-18 8-3 0,0 7-3 15,4 13-2-15,7 8 2 16,12 9-3-16,7 8-4 16,7 0-1-16,0 19-9 15,0 19 3-15,0 18 7 16,0 11 1-16,28-11 0 15,2-1-1-15,2-5 0 16,5-14-1-16,0-11-17 16,-1-5-20-16,8-9-18 15,-8-11-25-15,1 0-43 16,-11 0-31-16,-11 0-83 0,-15 0-32 16,0 0-109-1</inkml:trace>
  <inkml:trace contextRef="#ctx0" brushRef="#br0" timeOffset="12827">20050 16307 255 0,'0'0'140'16,"0"0"-11"-16,0 0 13 15,0 0-13-15,0 0-30 16,0 0-21-16,-200-20-7 16,200 20-31-16,0-5-28 15,43-3-10-15,15-1 4 16,19 6-6-16,4-2 0 15,2 5-6-15,2 0-75 16,0 0-58-16,-2 0-71 16,9 0-178-16</inkml:trace>
  <inkml:trace contextRef="#ctx0" brushRef="#br0" timeOffset="13143">20901 16110 527 0,'0'0'222'16,"0"0"-133"-16,0 0 29 0,0 0-2 15,0 0-26-15,0 0-35 16,-37-3-21-16,53 3-25 15,35-3 2-15,18-2 11 16,11 2 1-16,3-2-12 16,7-7-7-16,-1 4-2 15,-9 3-2-15,-5-7-20 16,-17 10-52-16,-33 2-17 16,-12 0-33-16,-13 14-49 15,0 11-136-15</inkml:trace>
  <inkml:trace contextRef="#ctx0" brushRef="#br0" timeOffset="13360">21096 16274 421 0,'0'0'127'16,"0"0"11"-16,0 0-15 16,0 0-50-16,0 0-31 15,0 0-17-15,-47 27 31 16,87-27 3-16,19 0-14 15,9 0-14-15,12 0-8 16,3-5-15-16,-2-4-5 16,-17 4-3-16,-17 5-23 15,-20 0-147-15,-18 0-149 16</inkml:trace>
  <inkml:trace contextRef="#ctx0" brushRef="#br0" timeOffset="16799">22971 16066 620 0,'0'0'245'0,"0"0"-101"0,0 0-16 16,0 0-14-1,0 0-11-15,0 0-20 0,-37-95-19 16,37 95-25-16,0 0-11 15,0 0-14-15,0 3-11 16,0 33-1-16,0 20 3 16,0 16 17-16,0 8-7 15,0 9-4-15,0-3-5 16,0-5 2-16,0-18-3 16,10-10-4-16,-5-16 1 15,-2-16 1-15,4-9-2 16,-1-12 0-16,-6 0-1 15,0 0 4-15,0 0 5 0,0-13 6 16,0-30 5 0,0-24-18-16,0-10-1 0,0-15 1 15,9-14-2-15,-2-10 0 16,-7 5 1-16,0 0-1 16,0 13-1-16,8 24 1 15,14 19-3-15,-1 21 0 16,2 15 0-16,2 13 2 15,7 6-10-15,10 0 0 16,7 0 1-16,-4 25 5 16,-7 11-6-16,-4 3 2 15,-15 0-1-15,-14-3-6 16,-5 6 6-16,0-5-12 16,-21 7-6-16,-41-1-13 0,-9-6-24 15,19-7-25 1,15-5-46-16,37-11-65 0,0-8-57 15,64-6-98-15</inkml:trace>
  <inkml:trace contextRef="#ctx0" brushRef="#br0" timeOffset="17142">23686 16071 189 0,'0'0'286'0,"0"0"-169"15,0 0 21-15,0 0 0 0,0 0-24 16,0 0-13-16,0 0-14 16,16-5-26-16,-16 5-20 15,0 0-19-15,0 0-19 16,7 0-3-16,-7 0-8 16,6 0 8-16,-6 5 5 15,0-2-4-15,0-3 0 16,0 0 0-16,0 0 4 15,0 0 4-15,0 0 18 16,0 0 16-16,0 0-19 16,0 0-22-16,0-8-2 15,0 2 0-15,-13 0-13 16,-6 4-77-16,1-2-45 0,18 4-52 16,0 0-88-1,0 0-218-15</inkml:trace>
  <inkml:trace contextRef="#ctx0" brushRef="#br0" timeOffset="17233">23686 16071 204 0</inkml:trace>
  <inkml:trace contextRef="#ctx0" brushRef="#br0" timeOffset="19126">23686 16071 204 0,'328'25'418'0,"-315"-25"-285"0,1 0-9 15,15-19-12-15,8-6-13 16,9-6-16-16,7-5-15 0,5-11-17 15,-6-7-11-15,-5 0-11 16,-14-7-7-16,-7-3-9 16,-20-6 2-16,-6 11 6 15,0 4-7-15,-22 5 0 16,-21 20 7-16,3 5-5 16,-4 11-4-16,14 5-2 15,8 9-4-15,1 0-6 16,-1 25-6-16,7 28 4 15,5 22 1-15,10 7 1 16,0-5 1-16,0 0-1 16,18-4 0-16,19-10 0 15,19-13 0-15,6-13 0 16,2-12-2-16,5-9 1 16,-2-16 1-16,2 0 0 0,4 0 0 15,-7-11 3-15,-5-22-2 16,-12 2 0-16,-12-2 0 15,-16 0 3-15,-21-5-2 16,0 1-1-16,0 6 2 16,-15 3-1-16,-22 9 0 15,1 5-1-15,1 8 2 16,14 6-3-16,2 0-2 16,-9 6-7-16,1 25 7 15,2 18 2-15,9 0 0 16,11 5 0-16,5 4 0 15,0-14 0-15,27-1 0 16,19-13-1-16,1-11 0 0,2-5 1 16,-2-11-2-16,4-3 2 15,2 0 0-15,3-11 3 16,-4-11 0-16,-12-6-2 16,4-2 1-16,-1-1 0 15,-3-8-2-15,9 4 4 16,-12 8-4-16,-6 11 0 15,-9 11 0-15,-14 5-1 16,5 0-3-16,3 4 0 16,-2 22 2-16,2 10 2 15,0 3 1-15,0-2-1 16,5-1 2-16,1-11-2 0,5-12 1 16,-6-2-1-16,-5-5 0 15,0-6 0-15,-1 0 0 16,1 0 2-16,11 0 2 15,-5-17-4-15,-4-5 3 16,4 0-3-16,-1-3 0 16,-5 0 0-16,6 6 0 15,-14 2 0-15,5 11 0 16,-7 6 0-16,10 0-6 16,-1 0 2-16,7 3 1 15,-1 17 2-15,11 5-2 16,-8 0 3-16,13-8-1 15,-2-4 1-15,0-10 0 0,3-3 0 16,-1 0 1-16,9 0 2 16,-9-8-2-16,-6-12 0 15,-4-10 3-15,-11 5-3 16,-10-5-1-16,-6-7 3 16,0 5-1-16,0 3-2 15,-27 9 2-15,-19 12-2 16,-7 8 0-16,10 0-4 15,12 0 2-15,3 14-2 16,18 11-3-16,-1 6 7 16,4-6 0-16,7-9-3 15,0-1-1-15,0-10-1 16,0-3-3-16,0-2 5 16,0 0 3-16,0 0 0 0,0 0 2 15,7 0 0-15,-7 0 1 16,0 0-3-16,0 0 2 15,0 6-4-15,0 11 2 16,0 10 0-16,0 15 9 16,0 19-3-16,-16 11 0 15,8 11-2-15,-5 15 11 16,10-4-7-16,3 6 1 16,0 3 6-16,0-3-3 15,0-20 3-15,16-11-3 16,-8-21-9-16,-2-17 1 15,-6-18-3-15,0-8 0 16,0-5 3-16,0 0 5 0,-27 0 7 16,-26-18-13-16,7-13-1 15,-7-5-2-15,10-3-3 16,16-3-9-16,17-2 0 16,10-3 4-16,0-9-3 15,53-1-3-15,21-11 0 16,6-7 1-16,9-5 6 15,10-6 3-15,-9-12 4 16,6 4 1-16,-16 0 0 16,-18 13 0-16,-14 9 0 15,-23 13 0-15,-10 12 0 16,-15 9 0-16,0 5 6 0,0 5 5 16,0 4 1-16,-24 7-2 15,8 5-2-15,5 3-1 16,1 9 0-16,10 0-7 15,0 0-1-15,0 25-12 16,0 23 6-16,0 18 6 16,24 3 1-16,20 0 0 15,8-10 0-15,7-11-1 16,-1-12-1-16,-12-11-1 16,4-20-1-16,-10-5 3 15,3 0 0-15,0-3 3 16,0-28-1-16,-3-7 0 0,-11-11 1 15,-8-7-2 1,-12 0 0-16,-9-11 2 16,0 7-1-16,0 1-1 0,0 15 3 15,-22 13-2-15,8 19 3 16,4 7-2-16,4 5-3 16,6 0 0-16,-7 5-6 15,4 27-2-15,-2 13 8 16,-1 9 0-16,6 2 2 15,0-6-2-15,0 4 1 16,0-5-2-16,0-2 2 16,0 0-1-16,14-11 0 15,9-5 0-15,4-12-5 0,-8-8-6 16,8-11 3 0,4 0 7-16,7 0 1 0,-5-16 0 15,4-4 0-15,0 3 1 16,-6 9-1-16,0 8-3 15,6 0 1-15,0 0-6 16,0 2 4-16,6 16-15 16,-19-7-18-16,-2 3-30 15,-6-9-25-15,-16-5-37 16,0 0-70-16,0 0-69 16,-16 0-326-16</inkml:trace>
  <inkml:trace contextRef="#ctx0" brushRef="#br0" timeOffset="19321">26248 15813 104 0,'0'0'511'0,"0"0"-404"16,0 0-21-16,0 0 7 16,0 0-36-16,0 0-36 15,70-50-4-15,72 39 14 16,-6 5-25-16,-19 6-6 15,-37 0-15-15,-27 0-107 16,-16 0-156-16</inkml:trace>
  <inkml:trace contextRef="#ctx0" brushRef="#br0" timeOffset="19734">27605 15449 465 0,'0'0'172'0,"0"0"-55"15,0 0 1-15,0 0 26 16,0 0-37-16,0 0-25 0,0-119-1 15,0 102-16 1,0 3-7-16,0 3-5 0,-9 3-18 16,-7 3-8-16,-5-2-10 15,5 7-6-15,-5 0-5 16,5 7-3-16,0 37-3 16,-1 14 1-16,7 14 0 15,4 6 1-15,6 3 1 16,0 1-1-16,0-1-2 15,6-9 1-15,25-6-1 16,18-14 1-16,4-11-2 16,9-8-11-16,18-20-49 15,3-9-65-15,13-4-117 16,-1-6-303-16</inkml:trace>
  <inkml:trace contextRef="#ctx0" brushRef="#br0" timeOffset="20026">28040 15366 114 0,'0'0'632'16,"0"0"-468"-16,0 0-26 16,0 0-13-16,0 0-11 15,0 0-29-15,-86-100-38 16,86 100-34-16,16 0-12 15,32 20 15-15,14 18 19 0,2 15-6 16,5 3-8-16,-5 10-8 16,-8 6-2-16,-7 6-7 15,-12 5 2-15,-21 3-2 16,-11-5-1-16,-5-9-3 16,0-13-27-16,-27-10-75 15,-16-13-100-15,3-13-214 16</inkml:trace>
  <inkml:trace contextRef="#ctx0" brushRef="#br0" timeOffset="39082">5625 13958 775 0,'0'0'173'0,"0"0"-14"0,0 0-18 16,0 0-39-1,0 0-22-15,0 0-32 0,0-62-28 16,0 62-13-16,0 29-6 16,0 15 10-16,5 4 23 15,8 1-16-15,6 3-4 16,8-10-5-16,0-2-4 15,-8-4-5-15,9 0-10 16,-19-5-58-16,-3 2-95 16,-6-5-200-16</inkml:trace>
  <inkml:trace contextRef="#ctx0" brushRef="#br0" timeOffset="38285">2841 14244 370 0,'0'0'280'15,"0"0"-132"-15,0 0-15 16,0 0-16-16,0 0 5 16,0 0-39-16,-99-56-17 15,94 56-26-15,5 0-7 0,0 0-9 16,0 0-14-1,0 0-10-15,0 0-2 0,37 4-2 16,22 21 4-16,8-1 1 16,4 7 0-16,-9 5-1 15,-9-3-1-15,-10 4-1 16,-19-7 0-16,-2-3 2 16,-17-10-1-16,2-9-2 15,-7-2 0-15,0-6 0 16,0 0 3-16,-28 0 17 15,-9 0-10-15,1-19 2 16,-1-2-5-16,11-3-2 0,12 0 2 16,6 1 0-1,8-2-3-15,0-6-1 0,26 4-6 16,44-4-9-16,13 7-32 16,13 7-33-16,-19 14-41 15,-2 3-22-15,-5 0-41 16,-11 7-106-16</inkml:trace>
  <inkml:trace contextRef="#ctx0" brushRef="#br0" timeOffset="38781">3900 14225 551 0,'0'0'158'16,"0"0"-17"-16,0 0-34 15,0 0-19-15,0 0-42 16,0 0-25-16,-37-8-18 16,77 8-1-16,40 0 17 15,25-9 7-15,12 4 7 16,0-6-12-16,-18 3-4 16,-19-1-10-16,-27 3 1 15,-26 4-2-15,-17 2-3 16,-10 0 2-16,0 0 4 15,0-7 4-15,0 2 21 0,-28-6-20 16,-9 0-12 0,-4 0 0-16,-7 0 1 0,8 5-1 15,3 1 1-15,8 2-3 16,20 3 3-16,9-3-2 16,0 3-1-16,0 0 0 15,9 0-4-15,44 0 4 16,16 6 9-16,4 2-5 15,1 3-1-15,0 0-1 16,-9 3 6-16,-19 2-2 16,-9 2-6-16,-21-2 0 15,-11 7-1-15,-5-4-5 16,0 3 0-16,-8-2-9 16,-21-1-31-16,-1-2-49 0,9-3-28 15,13-1-45 1,8-1-141-16</inkml:trace>
  <inkml:trace contextRef="#ctx0" brushRef="#br0" timeOffset="48659">5220 14786 519 0,'0'0'283'0,"0"0"-100"0,0 0 2 16,0 0-57-16,0 0-51 15,0 0-42-15,0-12-33 16,10 46 0-16,20 13 17 16,4 8 11-16,-10-1-19 15,8-2-4-15,-11-5-2 16,-8-2-5-16,-4-9-1 16,-9-3-78-16,0-3-87 15,0-5-142-15,0-2-343 16</inkml:trace>
  <inkml:trace contextRef="#ctx0" brushRef="#br0" timeOffset="47913">3270 15046 143 0,'0'0'446'16,"0"0"-291"-16,0 0-8 16,0 0-19-16,0 0-19 15,0 0-21-15,0 0-18 16,-120-88-10-16,105 77-16 15,2-1-12-15,-2 4-2 16,5 3-6-16,-11-3-6 16,5 4-6-16,-5 4-8 15,-1 0-4-15,-8 0 0 0,-14 17-5 16,1 16 5-16,6 9-2 16,7 6 0-16,14 2 2 15,3-6-1-15,13-5 1 16,0 2-1-16,0-10-1 15,19-4 1-15,18-4-1 16,3-15-5-16,3-8-7 16,4 0 2-16,2-3 10 15,-9-25 2-15,-3-4 0 16,-3-5 3-16,-12-2-1 16,-14 9 1-16,-1-1 0 15,-7 6 0-15,0 3 3 0,0 8 0 16,0 12-1-1,0 2-1-15,0 0-4 0,3 0-4 16,19 0-5-16,-1 8 3 16,6 11 6-16,5 6 0 15,-1 2 1-15,5 5-1 16,1 1 0-16,1-3-18 16,-1 1-66-16,6-11-50 15,3 2-52-15,-2-14-41 16,2-6-68-16,-3-2-124 15</inkml:trace>
  <inkml:trace contextRef="#ctx0" brushRef="#br0" timeOffset="48403">3746 15127 456 0,'0'0'141'0,"0"0"-15"0,0 0 3 16,0 0-32-16,0 0-32 15,0 0-32-15,21-19-16 16,43 11 20-16,19-1 16 16,13 6-15-16,0-8 0 15,-6 5-12-15,-14-2-8 16,-4-3-5-16,-19 0-1 16,-23 3 1-16,-14 8 2 15,-16-6-1-15,0 6 8 16,0-5 5-16,0-4-2 0,-28 4-23 15,-12-6-1 1,3 3-1-16,-6-1 0 0,-1 1 0 16,8 5 2-16,10 1-2 15,11-1 2-15,3 3-2 16,12 0-1-16,0-4-2 16,0 4-2-16,0 0-2 15,43 0 2-15,21 7 5 16,11 3 3-16,-8 2-2 15,2 1 0-15,-5 4-1 16,-11 0 0-16,-13 5 4 16,-5-3 0-16,-21 4-2 15,-11 4 0-15,-3-2-2 0,0 6 1 16,0-1-1 0,-25 7-22-16,-5-12-65 0,15-9-69 15,9-8-119-15,6-8-164 16</inkml:trace>
  <inkml:trace contextRef="#ctx0" brushRef="#br0" timeOffset="44108">7937 16326 776 0,'0'0'215'0,"0"0"-94"15,0 0 30-15,0 0-49 16,0 0-69-16,0 0-15 15,224-19-7-15,-141 13-11 16,-19 4-1-16,-33 2-56 16,-19 0-68-16,-12 8-43 15,0 16-63-15,-59 8-155 16</inkml:trace>
  <inkml:trace contextRef="#ctx0" brushRef="#br0" timeOffset="44246">7827 16574 369 0,'0'0'179'15,"0"0"17"-15,0 0-21 16,0 0-48-16,0 0-50 0,0 0-33 16,53 5-20-1,36-5 4-15,44 0-25 0,30-19-3 16,16-6-168-16,-9 2-303 16</inkml:trace>
  <inkml:trace contextRef="#ctx0" brushRef="#br0" timeOffset="43885">4189 16138 638 0,'0'0'172'15,"0"0"-15"-15,0 0-28 16,0 0-13-16,0 0-36 16,0 0-28-16,0 0-11 15,-64-111-19-15,40 111-13 16,-8 27-1-16,-5 18-5 15,4 8 2-15,11 2-4 16,18 0 1-16,4 1 1 16,0-11-2-16,22-4 0 0,25-2-1 15,4-16 1-15,15-10 0 16,-4-7 1-16,2-6 4 16,11 0-3-16,-8-6 2 15,1-19 1-15,-16-5-2 16,-2 5 0-16,-13 0 2 15,-12 0-6-15,-4 6 4 16,-5 7-4-16,0 1-1 16,-5 3 1-16,5 5 0 15,-10 3-2-15,-4 0-1 16,6-3 1-16,-8 0 1 16,0 0 1-16,0 3 1 15,0 0-1-15,5 0 0 16,-5-5 5-16,0 5-1 15,0 0 0-15,0 0 2 0,0-6-4 16,-13 6-2-16,-11 0-3 16,-10 0 0-16,9 0-3 15,-12 31-1-15,1 5 5 16,13 4 2-16,2 1-2 16,18 3 0-16,3-2 2 15,0-6 0-15,19-3-3 16,31-14 3-16,1-2 0 15,11-10 0-15,-3-7 0 16,6 0 2-16,-6-7 3 0,-19-23-2 16,-7 5 0-1,-17-6 1-15,-13 1-2 0,-3-9 2 16,0 3-1-16,-16-5 0 16,-24 4-3-16,-9 9 2 15,9 9-2-15,-3 7-1 16,12 12 0-16,4 0-4 15,5 0 3-15,1 12-4 16,5 15 2-16,6 10-1 16,10 1 5-16,0-2-2 15,16 1 0-15,37-12 2 16,5-8 1-16,4-4-1 0,8-7 1 16,-7-6 2-1,-6 0-2-15,-13 0 4 0,-6 0-4 16,-17-11 3-16,-2-3 0 15,-5-9 0-15,-1 2 1 16,-7 4-5-16,-6 3 4 16,0 4 2-16,0 9 3 15,0 1-3-15,0 0-6 16,0 0-4-16,0 0-6 16,2 5-1-16,27 20 6 15,1 14 5-15,2 3 1 16,11-7 2-16,0-1-3 15,-6-9 0-15,0-7 0 0,-13-5 2 16,5-13 0 0,-5 0-2-16,11 0 5 0,-5-8 0 15,1-15 0-15,-4-2-3 16,-5 0 2-16,-7 0-3 16,-4 6 1-16,0 8-2 15,-1 3 1-15,-1 2-1 16,12 6-3-16,8 0-4 15,1 0 0-15,7 0 5 16,0 14-2-16,0 5 2 16,-9-2 2-16,-7 2 0 15,-2-8 1-15,-7-8 0 16,-3-1 0-16,-2-2 0 16,-1 0 0-16,3 0 0 0,1 0 2 15,17 0 1-15,1-16-2 16,2 2 1-1,2-10-3-15,5 7 0 0,-7 3 0 16,-8 8 0-16,-1 1 0 16,-5 5-2-16,11 0-4 15,4 0 4-15,1 11 1 16,4 14-3-16,1 0 2 16,0 0 2-16,0-6 0 15,-5-8 0-15,1 1 1 16,-12-10-1-16,-5 4 2 15,-6-6-1-15,1 0 3 16,-1 0 0-16,6 0 5 0,-1-17-9 16,13 3 4-16,-6-5-2 15,-1 2 3-15,9-5-2 16,2 0 0-16,-1-9 2 16,2 0 1-16,-7-6 3 15,-5 0 8-15,-6-8 3 16,-8-2-10-16,-2 3-1 15,-5-6 0-15,0 0 3 16,0 5-4-16,-37 9 0 16,0 6 3-16,4 10-4 15,7 9-2-15,15 3-2 16,1 8 1-16,10 0-3 0,0 0-1 16,0 25-10-1,0 30-2-15,0 20 10 0,0 8 4 16,0 1 1-16,0-9-2 15,10-17-1-15,23-5 0 16,4-20-1-16,3-6 0 16,-3-7-11-16,-8-12-51 15,7-2-20-15,-11-6-29 16,-3 0-32-16,-16-14-67 16,-6-11-72-16,0-5-59 15,-16 5-13-15,-33-6 348 16,-4 6 7-16,-5 6 173 15,-10 2 18-15,10 3-15 16,2 9-29-16,13-1-18 16,27 1-18-16,10 5-18 0,6 0-29 15,0 0-59-15,68 0-4 16,28 0-2-16,15 0-87 16,-1 0-174-16,2 0-323 15</inkml:trace>
  <inkml:trace contextRef="#ctx0" brushRef="#br0" timeOffset="54220">3353 15674 414 0,'0'0'193'0,"0"0"-15"16,0 0-31-16,0 0-33 16,0 0-7-16,0 0-14 15,0 0-18-15,-40-58-22 16,28 58-16-16,3 0-8 0,-13 0-17 15,-9 0-5 1,-6 16-4-16,-12 9 1 0,3 15-1 16,-1 1 0-16,-2 3-1 15,18 4-1-15,10-4-1 16,5-5 0 0,16-3 0-16,0-6-1 0,0-10 0 15,10-1 1-15,38-2 0 16,14-4 0-16,12-7-1 15,7-6-4-15,-1 0-21 16,3 0-31-16,-9 0-37 16,6 0-56-16,-11-6-112 15,-2-7-98-15</inkml:trace>
  <inkml:trace contextRef="#ctx0" brushRef="#br0" timeOffset="54766">3903 15835 413 0,'0'0'168'0,"0"0"-20"16,0 0-32-16,0 0-32 16,0 0-41-16,0 0-20 15,-16-17-15-15,69 17 7 16,6 0 22-16,11-5 1 15,-1-1-12-15,4 1 19 0,1-4-11 16,-5 4-10-16,-12-3-10 16,2-3-4-16,-3-1 4 15,-19-1-6-15,-9 7 9 16,-19 6-2-16,-9-6 0 16,0 6 9-16,0-8 5 15,-3 6-13-15,-34-7-16 16,-13 3-1-16,4 6 1 15,-3-2-1-15,9 2 2 16,9 0-1-16,18 0 1 16,4-6-1-16,9 4 2 15,0-1-2-15,0 3-1 16,0 0-1-16,0 0-3 0,25 0 3 16,25 0 2-16,-4 8 0 15,-1 3 0-15,0 6 0 16,-10 2 0-16,-3 1 0 15,2-1 0-15,-9 3 0 16,-10 0 0-16,-3 3-1 16,-12 6 1-16,0-1-3 15,-14 1-6-15,-31-1-37 16,15-10-59-16,14-3-18 16,16-10-86-16,0-3-95 15,3-4-242-15</inkml:trace>
  <inkml:trace contextRef="#ctx0" brushRef="#br0" timeOffset="55028">5331 15649 462 0,'0'0'275'16,"0"0"-95"-16,0 0-2 15,0 0-37-15,0 0-43 16,0 0-37-16,0-53-36 15,0 65-22-15,0 15-2 16,0 12 12-16,3 6 0 16,13-1-3-16,5 0-3 15,7-11-7-15,-7-6 3 0,-5-6-3 16,-6-4 0 0,-10-1-41-16,0-1-63 0,0-2-108 15,0-1-231-15</inkml:trace>
  <inkml:trace contextRef="#ctx0" brushRef="#br0" timeOffset="62580">9338 16115 116 0,'0'0'389'0,"0"0"-251"16,0 0-21-16,0 0-12 16,0 0 0-16,0 0 1 15,-200 0-20-15,200 0-21 16,0 0-18-16,0 0-23 0,0 0-11 16,24 0-10-16,42 0 3 15,23 0 16-15,15 0-2 16,14 0-5-16,-4-13 1 15,-12 2 0-15,-25 2-7 16,-27 4-1-16,-28 5-3 16,-8 0-3-16,-14 0-2 15,0 0 0-15,0 0 1 16,0 0 0-16,0 14-1 16,0 16 1-16,-36 20 5 15,-17 0 2-15,-18 5-5 16,0-1 0-16,-9-8 0 0,12-4 0 15,9-11-2-15,22-6-1 16,15-17 1-16,14-5-1 16,8-3 1-16,0 0 2 15,0 0 0-15,0 0 1 16,0 0-4-16,3 0 1 16,31-6-1-16,12-7 2 15,7 4-2-15,5 6 0 16,10 3-1-16,0 0-1 15,2 0-2-15,5 12 2 16,-14 9-1-16,-2 8 2 16,-13 1 0-16,-9 3 0 15,-24 3 1-15,-13 1 0 16,0 2 0-16,-7-4 0 16,-58-7 2-16,-12 0 3 0,-25-9-2 15,-8-11-2-15,-1-4 1 16,12-4-1-16,3 0-1 15,22 0-9-15,15-12-46 16,23-24-70-16,26-3-94 16,10-16-306-16</inkml:trace>
  <inkml:trace contextRef="#ctx0" brushRef="#br0" timeOffset="66780">11270 15529 541 0,'0'0'146'0,"0"0"-47"16,0 0-10-16,0 0 10 15,0 0-13-15,0 0-13 16,0 0-14-16,-170-27-6 0,108 27-8 15,-28 2-12-15,-17 15-3 16,-13 8-5-16,-22-2-4 16,-13-1-6-16,-8 3 0 15,-10-6-6-15,3 3 1 16,7-9 1-16,15 5-4 16,7-4-5-16,13 3 0 15,11-6-1-15,-3-3-1 16,-3 3 3-16,-3-3 0 15,-17-2-2-15,-21 2 2 16,-12-2 3-16,-2-1-2 16,6 1 1-16,17-1 1 15,14-5 3-15,7 0-3 16,7 0-5-16,1 6 5 0,9 0-3 16,-3-1-1-16,15 3 1 15,4 0 2-15,5-4-5 16,13-2 8-16,-2 4-7 15,5-6 4-15,7 2 1 16,4-2-3-16,18 0-2 16,-5 0 6-16,9 0-6 15,-5 0 1-15,-12 0-2 16,-5 0 1-16,-8 0 0 16,-9 0-1-16,6 0 2 15,-3 0 1-15,3 0-2 16,3 0 0-16,-4 0-1 15,1 0 0-15,6 0 2 0,-1 0-2 16,-2 0-2 0,3 0 2-16,-6 0-1 0,-3 9-1 15,-3 9 1-15,-4-3 0 16,7 8 1-16,0-4 1 16,-3-2-1-16,6-4-1 15,-11 4 1-15,8-3 2 16,-7-6-1-16,10 1-1 15,6-6 1-15,16 2 0 16,3-5 0-16,5 0 0 16,9 0-1-16,4 0 1 15,10 0-1-15,0 0 1 16,11 0 1-16,6-5-2 0,4 2 1 16,-2 3-1-1,8 0-1-15,0 0 1 0,0 0-1 16,0 0-1-16,0 0 0 15,0 3-2-15,-13 38-4 16,-11 9 7-16,-5 11 1 16,5-5 0-16,2-7 1 15,9-4-1-15,10-9-1 16,3-3 1-16,0-1 0 16,0 3 0-16,0 1 0 15,16 1 0-15,14 7 0 16,-1 0 0-16,8-1 0 15,-7 6 0-15,-4-5 1 16,1-2-1-16,0 2 0 0,-1-2 0 16,1 2 0-16,-2 1 0 15,3-1 0-15,-4-3 1 16,-2-4-1-16,-1-5 0 16,1-3 0-16,2-4 0 15,11-6-1-15,10 1-2 16,24-3 2-16,20-4-3 15,28-1 4-15,3-7-4 16,19 3 4-16,4 4 0 16,5-7 1-16,9 9 0 15,19-8 0-15,14-1-1 16,21-2 0-16,21-3-1 0,21 0-1 16,20 0 1-16,15 0 0 15,8 0 0-15,-12 0 1 16,-10 0 0-16,-20 0 0 15,-11 11 1-15,-14-1-1 16,-4 5 1-16,-19 2-1 16,4 3 0-16,-4-2 0 15,7-1 1-15,6-9-1 16,0-2-1-16,-14-6 0 16,-36 0 1-16,-12-14-2 15,-18-16 1-15,-3-7 1 16,18 7 0-16,4-6 0 15,8 5 0-15,0 4 0 0,-4 2 1 16,-28 8 0-16,-1-2-1 16,-21 2 0-16,-13 3 0 15,-14 0 2-15,-26 9-2 16,-22-7 1-16,-18 8-1 16,2-5 2-16,7-7 0 15,9 1-1-15,3-7-1 16,16 2 0-16,-1 1 0 15,4-6 0-15,-7-6 1 16,1 1 0-16,-3-9 2 16,-15-3 0-16,-9-8 2 15,-4-5 6-15,-22-6-8 0,0-9 6 16,0-2-1 0,0-3-2-16,-32-12-5 15,-14 5 2-15,-12-10 0 0,-22 1-2 16,-19-4-1-16,-13 8 2 15,-14 13-2-15,3 16 0 16,9 19 0-16,18 14-2 16,21 11 2-16,11 5 0 15,3 7-2-15,-4 2 0 16,-25 0-1-16,-36 0 1 16,-29 6-6-16,-23 19-34 15,-23 0-58-15,-15-12-149 16,-27-7-504-16</inkml:trace>
  <inkml:trace contextRef="#ctx0" brushRef="#br1" timeOffset="122991">22261 81 107 0,'0'0'142'0,"0"0"-6"0,0 0-36 16,0 0 21-16,0 0-28 16,0 0 12-16,-62-61-15 15,57 56 1-15,5 0-4 16,0 1-13-16,0 1-12 15,0 0-17-15,0 3-15 16,0 0-12-16,0 0-6 16,0 0-8-16,0 3-4 15,0 19 3-15,0 9 6 16,0 10 0-16,10 7 0 0,11 8-3 16,1 8 3-1,5 5-6-15,-3 9 3 0,13-1 0 16,1 4-5-16,12 2 2 15,-5 0-1-15,1 8-2 16,-3 3 3-16,-11 2 4 16,-5 1-7-16,-1 1 1 15,-5-5-1-15,-5 2 9 16,1-6 2-16,-1-5 6 16,-1-10-6-16,1-4-2 15,6-3-1-15,8-5-3 16,-2 6 0-16,-3 1 2 15,6 6-3-15,-4 0 3 16,-5 9 5-16,-12 2 1 16,1-3-4-16,-11-3 1 0,0-2 6 15,3-9-4 1,4-5-7-16,-1 0 0 0,0-3 1 16,-6 0-3-16,0 3 0 15,0 6 1-15,0 8 0 16,0-1 3-16,0 1 1 15,-22-1 2-15,7-1-4 16,-3-7-4-16,8 0-1 16,10-5 1-16,-5-2 1 15,5-10 0-15,0-11-3 16,0-1 1-16,0-7 0 16,0 0 0-16,0 3 1 0,0 3-2 15,0 3 2 1,0-1-1-16,0-3 1 0,0-1-1 15,0-8-1-15,0-5 0 16,0-4 0-16,0-4 2 16,0 1-2-16,0-6 0 15,0 0 1-15,0-3-1 16,0-2 0-16,0 2 0 16,0 2 0-16,0-3 2 15,0 3-2-15,0-1 0 16,0-3 0-16,0 0 0 15,0-6-1-15,0 0 0 16,0 0 1-16,0 0-1 0,0 0-1 16,0 0-2-16,37 0 4 15,14 0 1-15,15-6-1 16,1-1 0-16,22-5-1 16,7 0 1-16,16 4 0 15,8-3-2-15,6 2 0 16,7 4 1-16,6 5-1 15,18-3 0-15,19 3 1 16,27-6-1-16,26 2 2 16,9-5 1-16,0 1 0 15,-11 2-1-15,-11 3 2 16,-5 3-2-16,-5 0 0 0,4 0 2 16,9 0-1-1,-3 0 0-15,0 0-1 0,9 0-1 16,18 0-1-16,10 0 1 15,12 0 0-15,-12 0 0 16,-15 0 1-16,-38 0 0 16,-21 0-1-16,-3 0 1 15,3 0 1-15,21 0-1 16,32-5 3-16,27-4-2 16,6 1 0-16,4-3 0 15,-16 3 1-15,-9 2-1 16,-15 3-1-16,-20 1-1 15,-2-2-1-15,2-4 2 0,29 0-1 16,36-5 0 0,38 1-1-16,15 1 2 0,0 0-1 15,-25 3 2-15,-33 4-1 16,-35 4 1-16,-33 0-1 16,-19 0 0-16,-6 0 2 15,17 0-1-15,24 12-1 16,33-1 4-16,9-5-4 15,-6-3 0-15,-18-3-4 16,-42 0 4-16,-28 0 0 16,-45 0 0-16,-37-9-3 15,-34-5-21-15,-34-7-57 0,-15-13-76 16,-27-16-233 0</inkml:trace>
  <inkml:trace contextRef="#ctx0" brushRef="#br1" timeOffset="125167">23761 590 134 0,'0'0'173'0,"0"0"-33"0,0 0-25 15,0 0-20-15,0 0-2 16,0 0-13-16,0 0-5 16,-133-9-12-16,118 6 4 15,12 0 0-15,3 3 9 16,0-2-8-16,0-4-17 15,0 3-6-15,0-2-6 16,0 0-6-16,0-5-8 16,0 0-4-16,0-5-6 15,0 4-1-15,-15 1-2 16,2 1-3-16,-9-1-1 16,-2 1-3-16,-5 3-5 15,-6 1 0-15,3 5-4 0,1 0 0 16,-2 0 2-16,7 0-2 15,-4 11 3-15,8 2-1 16,10 5-2-16,12 0-7 16,0 2-7-16,0 5-2 15,21 3 0-15,32 0 9 16,14 5 10-16,13 0-1 16,8 1 2-16,-11-1-1 15,-10-3 0-15,-11 1 0 16,-16-3 0-16,-18 0 1 15,-7-2-3-15,-15 6-3 16,0-7 1-16,-24 3 1 16,-48-3-3-16,-18-6 4 0,-1 1 1 15,-2-12-1-15,15-3-5 16,8-5-13-16,23 0-19 16,10 0-21-16,13-9-33 15,18-23-25-15,6-15-27 16,0-14 32-16,67-14-323 15</inkml:trace>
  <inkml:trace contextRef="#ctx0" brushRef="#br1" timeOffset="126368">23870 426 346 0,'0'0'176'0,"0"0"-19"15,0 0-5 1,0 0-35-16,0 0-17 0,0 0-29 15,0-25-23-15,0 25-22 16,0 4-16-16,2 30-4 16,14 8 10-16,-2 16-2 15,8 9-3-15,-6 0-7 16,-3 5-1-16,-5-7-1 16,5-11 2-16,-13-9-3 15,3-12 1-15,3-17-1 16,1-7 2-16,-7-9 0 15,0 0 2-15,0 0 5 16,0-3 4-16,0-16-10 16,-22-9-1-16,-6 0-2 15,3-2 2-15,-6-2-2 0,9 8 1 16,8 4-2-16,-2 7 1 16,9 4 1-16,7 6 0 15,0 3-2-15,0 0-3 16,0 0-8-16,32 0 1 15,26 0 10-15,10 0 1 16,6 0-1-16,-5 0 0 16,-5 0 2-16,-12 0-2 15,-15 0 1-15,-9 0 1 16,-9 0-1-16,-8 0 5 0,-3-2 10 16,-8-6 20-1,0-4-3-15,0-1-5 0,-8 4-2 16,-22 1-11-16,-4 5-10 15,-3 3-5-15,0 0-1 16,7 0-3-16,1 17 0 16,5 8 0-16,2 2 3 15,6 2 1-15,11-4-1 16,5-4-6-16,0-6-9 16,0-5-5-16,37-3 5 15,6-5 5-15,3-2 9 16,4 0 2-16,1-2 1 15,-4-15 1-15,-14 0 0 16,-7-2 3-16,-17 3-1 16,-2-5 1-16,-7 8 11 0,0-2 1 15,0 7 0-15,0 6-5 16,0 2-7-16,0 0-5 16,0 0-6-16,-7 5-4 15,4 15 8-15,3 5 1 16,0 0 1-16,0-6 0 15,0 0 0-15,0-4-1 16,0-5 1-16,0-4 0 16,10-6-8-16,4 0 6 15,15 0 2-15,8 0 0 16,-1-16 4-16,8-11-3 16,-14 6 1-16,-8 1 0 0,-1 4 0 15,-5 4-2-15,-6 7 0 16,-1 5 0-16,9 0-4 15,6 0 0-15,8 11 0 16,2 10-1-16,2 0 4 16,-4 0 1-16,-5-6 0 15,4-6 0-15,-9-6 1 16,-4-3 0-16,9 0 0 16,-5 0 1-16,9-3 2 15,-3-22 4-15,-3-6-5 16,-10-6 1-16,-2-4 4 15,-8-5 8-15,-5-6 5 16,0-5 4-16,-11-4-6 0,-32 2 1 16,1 15-8-16,9 14 0 15,15 17-3-15,5 13 1 16,7 0-10-16,6 8-10 16,0 36-6-16,0 16 15 15,0 12 1-15,0-2 5 16,13-4-5-16,17-10-2 15,13-9 1-15,0-11-16 16,-6-13-15-16,3-6-24 16,5-17-25-16,1 0-19 15,-4 0-43-15,-10-15-58 16,-26-7-43-16,-6-3-120 0</inkml:trace>
  <inkml:trace contextRef="#ctx0" brushRef="#br1" timeOffset="126529">24834 673 292 0,'0'0'167'0,"0"0"-13"16,0 0-29-16,0 0-30 15,0 0-74-15,0 0-16 16,0 0-5-16,120-23 4 16,-24 13-4-16,-6-2-71 15,-15 4-86-15,-14-1-82 16</inkml:trace>
  <inkml:trace contextRef="#ctx0" brushRef="#br1" timeOffset="128242">25378 514 214 0,'0'0'182'0,"0"0"-22"0,0 0-42 16,0 0 5-16,0 0-30 15,0 0-14-15,0-44-24 16,21 31-22-16,9-2-2 15,15 1 0-15,1-2 6 16,6 2-11-16,-3 0-5 16,-9 2 3-16,-5 4 0 15,-14 0-3-15,-12 8 13 16,-9 0-1-16,0 0-3 16,0 0-5-16,0 0-4 0,0 0-19 15,0 3-2-15,0 18-9 16,0 13 8-16,-6 9 2 15,-3 1 1-15,2 3 4 16,1 0-5-16,6 0 0 16,-2 0 4-16,2-2-3 15,0-7-1-15,0-7 0 16,0-7 4-16,0-9-5 16,0-10 2-16,0-1-2 15,0-4 3-15,-16 0 5 16,-6 0-3-16,-5 0 5 15,-10 0-7-15,0-12-2 16,12 0 3-16,3 2-4 0,10 4 1 16,9 1 1-1,3 5-2-15,0-3-3 0,0 3-8 16,30 0 1-16,23 0 9 16,12 0 2-16,-4-2 1 15,-14-2 0-15,2-4-1 16,-12 0 1-16,-12-1 1 15,-4 2 4-15,-8-2 9 16,-10 6 6-16,3-2 0 16,-6 2-8-16,0 3-4 15,0 0-3-15,0 0-5 16,7 0-2-16,-7 0-1 0,8 0-4 16,-2 0-4-1,4 0 2-15,9 16 6 0,-4 1-1 16,0 0 2-16,-5-6 2 15,11 0 0-15,1-6-1 16,-7-1-2-16,7-4 3 16,-1 0-2-16,1 0 4 15,-4 0 2-15,17-15-5 16,-14-1 2-16,3-1-3 16,5 4 0-16,-20-4 3 15,6 5-3-15,-3 4 0 16,4 8-1-16,-1 0-3 15,7 0-2-15,2 6-1 16,11 16-3-16,2 5 6 16,0 1 4-16,0-5-2 0,-7-6 2 15,2-9 0-15,-5-3 0 16,-9-5 4-16,1 0-2 16,-10 0 2-16,1-2 2 15,8-21 2-15,-9-5-4 16,-2-5-3-16,-7-3 2 15,0 0 3-15,-16 1 3 16,-34 4-3-16,-1 2-4 16,8 8 4-16,11 9-4 15,11 7-2-15,11 5-2 16,-2 0-8-16,2 2-1 16,-4 32 8-16,1 7 1 0,13 7 2 15,0-1 0 1,0-6-1-16,6-10 1 0,37-12-2 15,1-8-2-15,-4-7-1 16,3-4 5-16,9 0 3 16,-5-12 3-16,2-17-1 15,-18-11-2-15,-4-7 0 16,-11-9 5-16,-13-5 1 16,-3-8 6-16,0-1-2 15,0 1 1-15,-40 10-3 16,10 15 0-16,-8 16-4 15,17 17 0-15,5 8-7 16,3 3 0-16,13 0-5 0,0 0-7 16,0 34-3-1,0 22 15-15,-5 13 1 0,5 6-1 16,0 2 1-16,0-1-1 16,21-10 0-16,29-11-2 15,2-15 1-15,9-14-8 16,11-8 1-16,-11-11 4 15,4-7 1-15,-4 0 3 16,-2-5 2-16,-12-20 1 16,-10-5-1-16,-9-4 1 15,-13-4-2-15,-15-1 4 16,0-6-1-16,0 4-1 0,-25 5-1 16,-11 11 1-16,1 10-2 15,4 13-1-15,10 2-3 16,-1 0-4-16,6 17-2 15,8 19 4-15,-5 9 4 16,13 1 1-16,0-4 0 16,0-3 0-16,43-9-1 15,1-7 1-15,2-8-1 16,-3-11 1-16,0-4 1 16,-3 0 3-16,10-4-1 15,-10-23 0-15,-3 2 0 16,-10-5 0-16,-5 0 1 15,-12 3-3-15,-4-2 1 16,-6 2 1-16,0 7-1 0,0 6 2 16,0 3 1-1,0 8-4-15,0 3-1 0,0 0-6 16,0 6-8-16,21 24 7 16,3 9 6-16,14 0 1 15,5 0 1-15,1-6-1 16,7-3 0-16,2-3 1 15,15-10-1-15,0-2-4 16,-9-6-3-16,0-9-22 16,-16 0-28-16,-22 0-29 15,-18-4-48-15,-3-7-73 16,0-5-72-16,-37-7-79 16</inkml:trace>
  <inkml:trace contextRef="#ctx0" brushRef="#br1" timeOffset="128443">27954 636 345 0,'0'0'170'0,"0"0"-18"16,0 0 2-16,0 0-22 16,0 0-15-16,0 0-1 15,0 0-24-15,-99-66-34 16,70 71-37-16,-6 29-16 16,-13 7 4-16,0 7-4 15,-5-4-1-15,13-5-1 16,5-6-3-16,14-2-21 15,18-6-78-15,3-8-107 16,0-8-173-16</inkml:trace>
  <inkml:trace contextRef="#ctx0" brushRef="#br1" timeOffset="128736">28181 581 690 0,'0'0'162'16,"0"0"-11"-16,0 0-33 0,0 0-17 16,0 0-40-1,0 0-27-15,48-31-17 0,-21 25-13 16,10 1-2-16,9 0-2 15,7 0 0-15,5-1 1 16,1 2-1-16,-7-1-11 16,-8 3-58-16,-4-2-63 15,-7 4-64-15,-14 0-103 16,-12 0-243-16</inkml:trace>
  <inkml:trace contextRef="#ctx0" brushRef="#br1" timeOffset="128906">28456 600 315 0,'0'0'107'0,"0"0"11"16,0 0-1-16,0 0 35 0,0 0-79 15,0 0-10-15,133 25-2 16,-66-25-8-16,-5-5-29 16,-9-9-24-16,-16 3-10 15,-18 6-164-15,-19 5-219 16</inkml:trace>
  <inkml:trace contextRef="#ctx0" brushRef="#br1" timeOffset="129819">28910 567 583 0,'0'0'128'16,"0"0"12"-16,0 0-32 15,0 0 4-15,0 0-19 16,0 0-25-16,-6 0-30 16,6 0-14-16,0 0-15 15,27 0-9-15,13 0 8 16,10 0-2-16,-4 0 2 16,13 0 0-16,-6 0-2 0,-5 0-3 15,-2 0-1-15,-9 0 0 16,-5 0-2-16,-11 0-55 15,-15 0-136-15,-6 0-146 16</inkml:trace>
  <inkml:trace contextRef="#ctx0" brushRef="#br1" timeOffset="130103">29527 140 786 0,'0'0'195'0,"0"0"-9"15,0 0-53-15,0 0-47 0,0 0-34 16,0 0-37-16,-46 19-10 16,40 33 8-16,-1 13 6 15,4 4-4-15,3 3 1 16,0-2-1-16,0-7-11 15,0-4-1-15,0-9-1 16,0-9-2-16,0-10-33 16,0-6-41-16,0-9-47 15,0-5-112-15,10-8-126 16</inkml:trace>
  <inkml:trace contextRef="#ctx0" brushRef="#br1" timeOffset="130290">29924 673 385 0,'0'0'225'0,"0"0"-68"16,0 0-35-16,0 0 19 15,0 0-1-15,0 0-21 16,-37 97-44-16,-27-61-23 16,-25 3-34-16,-23-5-18 15,-5-1-41-15,-9 0-220 16,-1 0-817-16</inkml:trace>
  <inkml:trace contextRef="#ctx0" brushRef="#br1" timeOffset="166172">23552 1870 423 0,'0'0'204'15,"0"0"-33"-15,0 0-26 16,0 0-30-16,0 0-17 15,0 0-7-15,0 0-23 16,0-76-23-16,6 59-1 16,-4 1-8-16,4 5-5 15,1-1-6-15,-7 8-10 0,0 0-1 16,0 2-4-16,0 2-7 16,0 0-1-16,0 0-2 15,-15 0-1-15,-20 0-1 16,5 10 0-16,2 11-2 15,12 0 1-15,7 3-1 16,9 1-2-16,0 1-1 16,0 5 1-16,32 5 0 15,19 0-2-15,14 3 4 16,19-3-2-16,2-3 3 16,4 3 3-16,-1 1-2 15,-12-4 2-15,-5 3-1 16,-18-6 0-16,-10-1 1 15,-22-5 0-15,-16-7 0 0,-6-3-1 16,0 0 0-16,-16-3 1 16,-49 0 2-16,-9-5-2 15,-9-1-2-15,3-5-7 16,11 0-13-16,18 0-13 16,16 0-9-16,17-8-11 15,12-6-26-15,6-9-41 16,0-8-51-16,43-15-33 15,31-13-275-15</inkml:trace>
  <inkml:trace contextRef="#ctx0" brushRef="#br1" timeOffset="167456">24227 1672 449 0,'0'0'199'0,"0"0"1"16,0 0-45-16,0 0-29 15,0 0-17-15,0 0-36 16,-28-80-24-16,28 80-23 16,0 0-16-16,0 0-10 15,0 27-1-15,15 15 1 16,13 8 7-16,-6 11 1 16,3 12-3-16,2-4-2 15,-6 2 3-15,1-9-1 16,-6-15-4-16,-1-11 1 15,1-14-1-15,-10-11 1 0,4-5 0 16,-10-6 1-16,0 0 3 16,0 0 4-16,0 0 5 15,0-14-3-15,0-11-9 16,-23-3-2-16,-1 1-1 16,-19-9-1-16,11-1 0 15,-4 2-1-15,5 4 0 16,10 11 1-16,8 7-1 15,13 10 1-15,0 1 0 16,0-1-5-16,0-1-5 16,53 2-13-16,32 2 4 15,43 0 15-15,19-6 5 0,5 3 1 16,-13-2 1-16,-29 3-2 16,-30-1 2-16,-33 3 3 15,-20 0-3-15,-16 0 8 16,-11 0-1-16,0 0 9 15,0 0-4-15,0 0 10 16,-32 0 0-16,-17 0-7 16,-4 0-13-16,8 0-2 15,-5 0-2-15,12 0-1 16,1 10-1-16,13 13-1 16,-3 4-4-16,11 7 6 15,16-4-5-15,0 3 3 16,0-8 0-16,6-2 0 0,31-7 0 15,6-7-2 1,4-9 5-16,-1 0 1 0,-3 0 2 16,0-6 2-16,-6-16 3 15,-16 0-4-15,-2-6 3 16,-12-3-1-16,-1 7 2 16,-6-4 9-16,0 5-6 15,0 5 5-15,0 6-5 16,0 4-4-16,0 5-5 15,-6 3 2-15,6 0-4 16,0 0-5-16,0 0-6 16,0 28 0-16,0 11 11 15,11 2-1-15,21 1 1 16,5-3 1-16,3-12-1 0,3-4 0 16,-13-10-2-16,-1-3 2 15,-2-10 3-15,-8 0-1 16,9-7 3-16,-3-17 4 15,2-5-6-15,-6 2 2 16,-5-4 0-16,-7 6-3 16,9 3 0-16,-8 8-2 15,-1 9 0-15,4 2-5 16,8 3 1-16,1 0-4 16,15 0 1-16,0 22 7 15,-3 6-1-15,9 3 1 16,-13 2-3-16,-1-8 3 15,-2-2-1-15,-8-10 3 0,-1-8-4 16,-2 2 4-16,-13-7-2 16,3 0 0-16,7 0 6 15,2-7 3-15,0-17-5 16,8-10 3-16,-15-5 3 16,-2-3 9-16,-6-7-2 15,0-4 3-15,0-3-8 16,-6 3 3-16,-25 3-10 15,1 9 2-15,1 13 1 16,8 14 0-16,12 9-4 16,9 5-4-16,0 0 0 15,0 0-15-15,0 33-3 0,0 14 15 16,3 15 3-16,15-1 0 16,7-1 1-16,3-1-1 15,-3-7-1-15,5-8-9 16,14-7-18-16,-1-12-19 15,0-8-23-15,3-6-39 16,1-11-55-16,-4 0-110 16,-13 0-106-16</inkml:trace>
  <inkml:trace contextRef="#ctx0" brushRef="#br1" timeOffset="167671">25905 1920 423 0,'0'0'199'0,"0"0"-2"0,0 0-39 16,0 0-5-16,0 0-24 16,0 0-47-16,0 0-43 15,-207-45-36-15,288 40-2 16,14-1 0-16,4 0 5 16,-10 1-6-16,-15 5-28 15,-2 0-65-15,-11 0-87 16,4 0-81-16,-4 0-148 15</inkml:trace>
  <inkml:trace contextRef="#ctx0" brushRef="#br1" timeOffset="167967">26876 1829 476 0,'0'0'230'0,"0"0"-59"16,0 0-30-16,0 0-46 15,0 0-18-15,0 0-21 16,-89-21-12-16,89 21-15 16,0 0-6-16,9-3-7 15,63 2-14-15,32-6 4 0,32 2 1 16,13-3-7-1,-7-4-1-15,-19 3-22 0,-40 5-53 16,-25 0-81 0,-36 4-59-16,-22 0-48 0,0 12-269 15</inkml:trace>
  <inkml:trace contextRef="#ctx0" brushRef="#br1" timeOffset="168147">26998 2033 437 0,'0'0'200'15,"0"0"-77"-15,0 0 35 16,0 0-11-16,0 0-60 16,0 0-52-16,116 0-8 15,-36 0-2-15,10 0-11 0,15-2-9 16,15-10-5-16,7 1-27 16,-10 0-315-16,-15-1-529 15</inkml:trace>
  <inkml:trace contextRef="#ctx0" brushRef="#br1" timeOffset="170539">28496 1686 611 0,'0'0'225'15,"0"0"-20"-15,0 0-49 0,0 0-53 16,0 0-13-1,0 0-27-15,0 0-18 0,-30-69-9 16,23 69-12-16,4 0-4 16,3 0-3-16,-6 0-7 15,1 0-8-15,0 8-2 16,-6 14 0-16,4 9 0 16,4-1 1-16,3 6 1 15,0 4-2-15,0 1 1 16,26 9-1-16,22 3 1 15,5-6 0-15,9-6 0 16,-4-7-1-16,-6-12 0 16,-2-11 1-16,-13-5 1 15,3-6 2-15,3 0 0 0,0-8 5 16,-6-21 3-16,-5-9 13 16,-11-4 9-16,-12-8 4 15,-9-6-4-15,0-5-8 16,-3 0-9-16,-46 3-5 15,-9 6-5-15,-11 10-1 16,8 8-1-16,2 12-2 16,0 11-3-16,6 8-1 15,-5 3-3-15,-7 0-4 16,4 16-3-16,8 13-20 16,17 4-36-16,7 9-17 15,26 5-31-15,3 2-78 16,0 7-169-16,16 3-491 15</inkml:trace>
  <inkml:trace contextRef="#ctx0" brushRef="#br2" timeOffset="-214054">2529 3316 192 0,'0'0'478'0,"0"0"-279"16,0 0-8-16,0 0-45 16,0 0-57-16,29-153-22 15,-29 131-13-15,0 2-8 16,0 4-16-16,0-1-3 16,-29 9-6-16,-1 0-4 15,-16 8-11-15,-19 0 0 16,6 0-6-16,-8 0 0 0,8 16-1 15,13 12 0-15,9 0-2 16,5 5 0-16,21 6-1 16,11 0 2-16,0 2-2 15,0 2 0-15,33-5 0 16,7 3-3-16,13 1 2 16,6-1 2-16,-6 7-1 15,-2-6 3-15,5 0-4 16,-10-6 5-16,-15-1-1 15,-9-5 1-15,-17-3 0 0,-5-6-2 16,0-1 1 0,-48-3 1-16,-21-1 2 0,-11-2 1 15,-9-2 3-15,6-5-5 16,-1-4 3-16,14-3-2 16,14 0 2-16,7 0-1 15,12-10-3-15,15-11-5 16,12 0-21-16,10-2-22 15,0 4-48-15,22 5-83 16,37 6-136-16,15 8-311 16</inkml:trace>
  <inkml:trace contextRef="#ctx0" brushRef="#br2" timeOffset="-213505">3122 3593 641 0,'0'0'199'15,"0"0"-36"-15,0 0-31 16,0 0-37-16,0 0-32 16,0 0-24-16,-142-40-16 15,142 40-14-15,0 0-9 16,0 0-15-16,43 0 8 15,26 0 7-15,19 0 4 16,8 0 3-16,0 0-3 0,-6 0 0 16,-17-12 1-1,-20 4-4-15,-23-1 4 0,-14 3-1 16,-16 4 0-16,0-5 6 16,0-3 14-16,0-1 8 15,-30 0 2-15,-17-3-8 16,-2 6-13-16,-4-4-4 15,10 7 1-15,6 2-1 16,13 0-7-16,11 3 2 16,13 0-1-16,0 0-3 15,0 0-8-15,0 0-1 16,13 0-1-16,24 0 10 16,9 9 1-16,12 7 1 15,-5 1-2-15,-1 2 0 16,-2 1 0-16,-10 2 0 0,-3 1 2 15,-10-2 0-15,-11 4-4 16,-16-2 2-16,0 2-2 16,-10 2 0-16,-39-2-21 15,-4 1-32-15,11-7-46 16,11-5-101-16,16-6-166 16</inkml:trace>
  <inkml:trace contextRef="#ctx0" brushRef="#br2" timeOffset="-211180">5905 3510 508 0,'0'0'261'0,"0"0"-78"15,0 0-26-15,0 0-19 16,0 0-52-16,0 0-24 16,0-102-23-16,0 102-14 15,0 0-17-15,0 0-8 16,0 0-16-16,0 24 2 16,0 7 12-16,0 5 2 15,0 0 3-15,0 0-1 16,0 1 0-16,0-10-2 15,0-4 0-15,16-7 4 16,-2-11-2-16,5-5-2 0,-1 0 5 16,11 0 6-1,-5-10-3-15,11-19 2 0,-5-1-5 16,-2 3 0-16,-3-3 2 16,-10 7-3-16,7 3 1 15,-11 9 1-15,-1 3-2 16,-4 5-4-16,-3 3-2 15,10 0-4-15,3 0-5 16,5 0 1-16,0 11 3 16,-2 6 3-16,0 0 4 15,-5-4 1-15,9 1-1 16,-9-6 2-16,2 2-2 16,-10-9 0-16,4-1 1 0,-5 0-1 15,5 0 7 1,12-8 1-16,-6-14-2 0,-2-3-1 15,-1 0-4-15,-5 6 2 16,8-1-1-16,-3 12-1 16,-10 5-2-16,10 3-2 15,1 0-8-15,8 6-1 16,3 16 3-16,8 10 5 16,-1-3 2-16,-8 1 2 15,5-2-1-15,-2-5 1 16,-11-4-12-16,-1-5-46 15,0-3-43-15,0-9-115 0,7-2-107 16,9 0-390 0</inkml:trace>
  <inkml:trace contextRef="#ctx0" brushRef="#br2" timeOffset="-210745">7109 3524 603 0,'0'0'145'16,"0"0"-4"-16,0 0-32 16,0 0-19-16,0 0-36 15,0 0-27-15,33-19-8 16,4 13 8-16,9-5 4 16,12-3 10-16,11-5-7 15,-10-1-9-15,-16 1-8 0,-12 2 4 16,-25 1 5-16,-6-1 2 15,0 0-5-15,0 0-4 16,-22-1-4-16,-31 3 2 16,-5 3-6-16,-7 7-3 15,12 5-2-15,2 0-1 16,14 0-5-16,-1 29-1 16,7 12-2-16,1 6 3 15,11 3 0-15,19 0 1 16,0-6-2-16,0-2 1 15,49-11 0-15,10-9 1 16,9-11 1-16,-6-8 1 0,8-3 2 16,-7 0-5-1,10-5-1-15,-14-15-22 0,-12 3-52 16,-33-2-73-16,-14 2-196 16,-14 1-507-16</inkml:trace>
  <inkml:trace contextRef="#ctx0" brushRef="#br2" timeOffset="-212560">4822 3102 616 0,'0'0'182'0,"0"0"-41"16,0 0 20-16,0 0-32 15,0 0-39-15,0 0-29 16,0-100-14-16,0 100-13 15,0 0-15-15,0 0-11 16,0 21-8-16,0 25-2 16,0 14 2-16,0 13 6 15,0 5 1-15,0 3-3 16,0-1 1-16,0-8-3 16,16-2-1-16,11-13-1 0,4-12 0 15,-1-11-29 1,5-15-36-16,2-11-31 0,-13-8-74 15,-2 0-34-15,-1 0 20 16,-11-19 28-16,-10-6 15 16,0-3 50-16,-19-2 61 15,-52 2-2-15,-18 5-10 16,-15 8 25-16,-8 3 17 16,13 6 69-16,13 4-5 15,28 2 18-15,26 0 17 16,24-3 8-16,8 3 5 15,0-6-28-15,0 3-44 16,8 0-9-16,35 1 28 16,19-1-6-16,12 0-10 0,16-2-12 15,6-1-3-15,14-2-8 16,2 1-2-16,-2-3-6 16,-11 2-5-16,-33 2-3 15,-23 5 0-15,-35 1-4 16,-8 0-22-16,0 0-119 15,-37 0-29-15,-6 9-45 16,13 8-138-16</inkml:trace>
  <inkml:trace contextRef="#ctx0" brushRef="#br2" timeOffset="-212203">5489 3443 286 0,'0'0'338'15,"0"0"-166"-15,0 0-10 16,0 0-24-16,0 0-19 16,0 0-40-16,0-60-31 15,0 60-15-15,0 0-11 16,0 0-12-16,0 0-10 15,0 8-2-15,0 19 2 16,0 12 0-16,0 5 3 0,5 1 0 16,-2 0-1-1,-3-7 3-15,7-7-3 0,2-9 0 16,4-5-2-16,-5-9-12 16,-2-8-45-16,1 0-55 15,-7 0-50-15,0-5-51 16,3-26-91-16,-3-7-249 15</inkml:trace>
  <inkml:trace contextRef="#ctx0" brushRef="#br2" timeOffset="-211835">5420 3177 420 0,'0'0'179'0,"0"0"-57"0,0 0 28 15,0 0-30-15,0 0-31 16,0 0-39-16,-86-50-36 16,86 50-14-16,0 0-12 15,0 14 8-15,0 0 4 16,0 0 1-16,27-6-1 16,-4-2 0-16,-8-6 1 15,6 0 5-15,-5 0 6 16,-1-3 3-16,1-14-5 15,0-2 9-15,-10-4 31 16,-1 2 4-16,-5-4-13 16,0 2-7-16,0 6-12 0,0 4-8 15,0 10-14-15,-27 3-6 16,6 0-8-16,-5 0-4 16,-1 14-20-16,18 19-59 15,9 14-59-15,0 11-52 16,22 7-153-16,23 4-5 15</inkml:trace>
  <inkml:trace contextRef="#ctx0" brushRef="#br2" timeOffset="-209357">8033 3188 566 0,'0'0'206'16,"0"0"-60"-16,0 0-33 15,0 0 24-15,-27-144-32 0,27 133-27 16,0 8-26-16,0 3-11 16,0 0-19-16,0 0-16 15,0 11-6-15,0 25-4 16,0 20 4-16,0 13 13 15,13 11 1-15,-10 10-9 16,8 1 2-16,-1-1-3 16,-4-10-3-16,4-17 3 15,1-15-4-15,-5-18-10 16,4-16-32-16,-4-8-32 16,-3-6 0-16,-3 0 25 0,0-17-1 15,0-14-1 1,-3-11 36-16,-34 1 7 0,-15 5-17 15,-7 0-36-15,-5 11 50 16,5 5 11-16,12 4-11 16,10 4 11-16,10 4 10 15,17 3 0-15,4 1 0 16,6 4 8-16,0 0-6 16,0 0-4-16,0 0-8 15,16 0-2-15,42 0 2 16,28 0 15-16,13 0-6 15,13 0 6-15,-2 0 17 0,-26-2 4 16,-11-9-5 0,-17 0 4-16,-16 2-5 0,-8 1 4 15,-21 3-6-15,-11 5 0 16,0 0-6-16,0 0-8 16,0 0-11-16,0 0-3 15,0 0 0-15,-14 0 0 16,-2 8 6-16,-5 13-1 15,8 4-3-15,13 7-4 16,0 1 2-16,0 3 0 16,13-2 0-16,27-7 5 15,8-2-5-15,11-14 3 16,10-5 0-16,-2-6 6 16,7 0-3-16,1-11 2 15,-8-20 8-15,-8-7 15 16,-16-4 1-16,-19-3-3 0,-17 4 10 15,-7 2-5-15,-7 5-9 16,-47 7-11-16,-34 10-7 16,-8 3-7-16,-2 9-4 15,9 5 1-15,14 0-5 16,17 3-32-16,15 24-45 16,21 6-40-16,20 3-86 15,2 5-180-15</inkml:trace>
  <inkml:trace contextRef="#ctx0" brushRef="#br2" timeOffset="-208136">10029 3405 506 0,'0'0'257'0,"0"0"-102"16,0 0-3-16,0 0-28 0,0 0-34 16,0 0-34-1,0 0-27-15,-12-31-9 0,9 42-9 16,-9 28 0-16,2 11 11 16,-1 11 4-16,-5 0-1 15,-5 3-2-15,5-5-9 16,-6-7-4-16,7-2 0 15,6-8-4-15,2-12-6 16,1-7 3-16,6-15-1 16,0-6 0-16,0-2 1 15,0 0 5-15,0 0 9 16,0-25 17-16,0-10-14 16,0-21-8-16,0-14-6 0,22-12-2 15,15-13-3 1,0-2 0-16,-15 8 2 0,-1 14-1 15,-12 19-2-15,3 21-2 16,-9 15 2-16,5 12-1 16,6 5-5-16,7 3-4 15,24 0-2-15,13 0 8 16,0 16-3-16,-3 9 2 16,-5 6-6-16,-9 3 3 15,-14-4 5-15,-17 3-2 16,-10-5 4-16,0 0-4 15,0-1 2-15,-37 7-11 0,-25 1-9 16,-12-1-19 0,6-1-40-16,10-10-37 0,26-6-74 15,32-12-18-15,0-5-56 16,3 0-8-16</inkml:trace>
  <inkml:trace contextRef="#ctx0" brushRef="#br2" timeOffset="-207755">10440 3427 263 0,'0'0'210'16,"0"0"-42"-16,0 0 4 16,0 0-35-16,0 0-30 15,0 0-18-15,33-106-10 16,-29 104-21-16,11 2-26 16,8 0-22-16,7 0-10 15,13 22 1-15,7 14 0 0,1 5 3 16,8 4-1-16,-6 2 1 15,3 1-1-15,-1-7 2 16,-14-5-5-16,-14-8 0 16,-12-9-2-16,-15-10 1 15,0-4-2-15,0-5 3 16,-47 0 10-16,-11 0 4 16,0-22-3-16,11-5-7 15,13-12-1-15,25-14-3 16,9-11 0-16,22-5-4 15,55 3 1-15,13 21-3 16,-4 11-2-16,-19 14-1 0,-8 15-4 16,-6 5-9-1,-16 0-25-15,0 14-63 0,-10 16-48 16,-8 1-106-16,8 5-161 16</inkml:trace>
  <inkml:trace contextRef="#ctx0" brushRef="#br2" timeOffset="-207297">11612 3468 362 0,'0'0'234'0,"0"0"-50"16,0 0-42-16,0 0 0 16,0 0-37-16,0 0-17 15,-120-138-36-15,67 132-11 16,2 6-19-16,-5 0-10 0,3 0-3 15,13 15-7-15,3 12-2 16,9 8-2-16,13 7 2 16,9 6 0-16,6-9 0 15,0-3 0-15,21-9 1 16,22-10-1-16,3-14 0 16,4-3 0-16,-10 0 2 15,-3-14 5-15,-4-7 1 16,-14-4-4-16,-6-4 3 15,-5-2-3-15,0-5 2 0,-3 6 2 16,-5 4-2 0,0 13-1-16,0 8 4 0,0 5-2 15,0 0-7-15,0 0-15 16,10 30 5-16,5 12 10 16,19 2 2-16,3 0 0 15,3-4-1-15,9-10-1 16,4-5 0-16,6-11-15 15,8-8-60-15,2-6-88 16,-5 0-50-16,-8-6-64 16,-19-19-215-16</inkml:trace>
  <inkml:trace contextRef="#ctx0" brushRef="#br2" timeOffset="-207041">12183 3416 339 0,'0'0'180'0,"0"0"12"0,0 0-75 15,0 0 25-15,0 0-8 16,0 0-10-16,-61-120-50 16,24 110-16-16,-1 4-18 15,10 6-8-15,-2 0-13 16,-5 6-14-16,11 24-3 16,3 10-2-16,10 12 1 15,6 0 1-15,5-2-1 16,0-7-1-16,5-5-2 15,33-7-10-15,9-9-54 16,4-8-52-16,18-7-73 16,17-7-61-16,18-2-159 15</inkml:trace>
  <inkml:trace contextRef="#ctx0" brushRef="#br2" timeOffset="-206417">12784 3185 565 0,'0'0'153'0,"0"0"19"16,0 0-24-16,0 0 7 16,0 0-47-16,-120-144-33 15,107 136-13-15,10 5-16 16,-2 3-12-16,5 0-9 16,0 0-20-16,0 0-5 15,0 14-8-15,-6 30 5 16,2 14 3-16,-14 9 3 0,3 2 1 15,-1 1 1-15,10-4-2 16,6-10 4-16,0-9-7 16,0-10 0-16,0-16 0 15,19-7-5-15,-5-5-28 16,2-9-15-16,-6 0-6 16,1 0 20-16,-8-14-12 15,-3-11 6-15,0 3 14 16,0 2-1-16,-3 8-4 15,-30 0 11-15,-4 0 7 16,0 1 3-16,0 0 6 16,13 5 4-16,11 1 14 0,13 2 8 15,0 3-5 1,0-2-8-16,18-4-1 0,44-3 9 16,28-7 3-16,4-6-4 15,-9 2-5-15,-15 1 14 16,-23 5 8-16,-17 0 7 15,-14 3 4-15,-3 6-6 16,-13-1-7-16,0 6-1 16,0 0-13-16,0 0-15 15,0 0-2-15,0 19-11 16,0 13 11-16,0 6 2 16,-7 3 3-16,7 1-5 15,0-3 4-15,0-6-3 0,0-4 1 16,15-5-2-1,7-7-4-15,-1-3-29 0,-5-7-54 16,-3-3-61-16,-10-4-128 16,-3 0-113-16</inkml:trace>
  <inkml:trace contextRef="#ctx0" brushRef="#br2" timeOffset="-206056">13086 3163 377 0,'0'0'266'0,"0"0"-103"16,0 0-30-16,0 0-20 15,0 0-20-15,0 0-43 16,-73-72-25-16,73 72-25 16,-7 0 0-16,1 14-9 15,6 5 9-15,0 1 3 16,0-4 0-16,0-7 0 15,13-3-2-15,12-6 7 16,2 0 8-16,-6 0 6 16,1-12 24-16,-12-7 5 15,-10-6-14-15,0 0 2 16,0 0-17-16,0 3-14 16,-22 8-8-16,-2 4-4 0,3 6-1 15,-2 4-6 1,-5 0 0-16,13 4-29 0,6 25-71 15,9 7-65-15,0 3-68 16,0 0-156-16</inkml:trace>
  <inkml:trace contextRef="#ctx0" brushRef="#br2" timeOffset="-205956">13086 3163 544 0</inkml:trace>
  <inkml:trace contextRef="#ctx0" brushRef="#br2" timeOffset="-205743">13086 3163 544 0,'387'151'203'0,"-384"-163"-17"0,-3 4-28 16,0-4-23-16,0 1-49 0,0 1-33 15,-9 1-10-15,-14 3-14 16,-7 6-6-16,1 0-9 16,-1 0-7-16,-1 16-6 15,9 16 0-15,-8 6 1 16,9 4 0-16,5 0 1 15,10-3-1-15,6-1-2 16,0-7 0-16,9-6 1 16,28-3 2-16,12-10 0 15,-2-7-3-15,2-2-1 16,-2-3-32-16,-4 0-55 16,-3-17-115-16,-7-14-282 15</inkml:trace>
  <inkml:trace contextRef="#ctx0" brushRef="#br2" timeOffset="-205308">13713 3355 378 0,'0'0'340'0,"0"0"-215"15,0 0 6-15,0 0-7 16,0 0-22-16,0 0-21 15,59-23-21-15,-38 21-15 16,6-1-13-16,-1-3-12 0,11 4-8 16,-1-3-5-1,17-2-1-15,-10-1 0 0,4 0-1 16,-4-1 0-16,-16-2 2 16,-11 2-2-16,-16-4 15 15,0 0 5-15,0 1-15 16,0-1-3-16,0 4 0 15,-21 3-2-15,-22 3-5 16,-4 3 0-16,-12 0-1 16,0 23-4-16,8 18 2 15,-8 16 2-15,12 3 1 16,20 7 0-16,18-7 1 16,9-3 0-16,14-13-1 0,82-13 1 15,40-12 1 1,40-19 3-16,9 0-2 0,-6-5-3 15,-46-23-49-15,-66-8-93 16,-60-12-198-16</inkml:trace>
  <inkml:trace contextRef="#ctx0" brushRef="#br2" timeOffset="242756">5483 3105 111 0,'0'0'160'0,"0"0"-52"0,0 0-51 16,0 0-43-16,0 0-8 15,0 0-6-15,-84-5-15 16,56 5-57-16,-3-6-60 16,4 3-41-16</inkml:trace>
  <inkml:trace contextRef="#ctx0" brushRef="#br2" timeOffset="273858">5534 3943 120 0,'0'0'167'0,"0"0"-25"15,0 0-11-15,0 0-31 16,0 0-18-16,0 0-2 15,0 0-18-15,-135 0-6 16,129 0-1-16,6 0-9 16,0 0-16-16,0 0-19 0,0 0-9 15,0 0-2 1,0 0-8-16,0 0 7 0,13 0-1 16,22 0 2-16,0 0 2 15,2 0 6-15,0-5 4 16,-10-1-3-16,-11 4 1 15,-10-2-8-15,-6 4 5 16,0 0-4-16,0 0 4 16,0 0-2-16,0 0 1 15,-27 0-1-15,-19 0-5 16,-23 0-4-16,-17 15 4 16,-4 7 0-16,7 3-1 15,16-6 1-15,24-9 0 16,14-2 1-16,21-8 0 15,8 0-1-15,0 0 0 0,0 0-4 16,30 0 4-16,36-8 2 16,7-5-2-16,4-3 2 15,-3 1 0-15,-15 2 0 16,-29 8 0-16,-23 1-1 16,-7 4 1-16,0 0 1 15,0 0 2-15,0 0-5 16,0 0-9-16,-10 0 8 15,-33 0-1-15,0 9-1 16,6-1 1-16,0 0-12 16,13 1-16-16,2-3-32 15,9-4-47-15,10 1-58 0,3 1-148 16</inkml:trace>
  <inkml:trace contextRef="#ctx0" brushRef="#br2" timeOffset="-202928">4800 5001 694 0,'0'0'230'0,"0"0"-40"16,0 0-41-16,0 0-32 0,43-144-24 16,-43 136-37-1,0 5-11-15,0 3-13 0,0 0-12 16,0 0-8-16,0 0-12 16,0 13-4-16,7 24 2 15,2 17 2-15,-3 11 1 16,-6 13 2-16,0 8 0 15,0 0 0-15,0-3-1 16,0-13 0-16,0-10 2 16,15-15-4-16,14-14-14 15,1-9-25-15,-6-11-17 16,-2-8-24-16,-6-3-16 16,-9 0-12-16,-7-6-37 15,0-16-38-15,-16 3 18 16,-27-4 26-16,-10-2 38 0,0 0-15 15,2-2 116-15,6-2 25 16,5 8 107-16,5 4-28 16,-3 3 35-16,17 6-40 15,5-1-17-15,16 6 1 16,0 1-10-16,0-4-16 16,3 1-13-16,53-7-11 15,21-1-10-15,12-1-4 16,7 0-10-16,-6 3-7 15,-10 4-2-15,-21 7-57 16,-19 0-174-16,-13 0-151 16</inkml:trace>
  <inkml:trace contextRef="#ctx0" brushRef="#br2" timeOffset="-202474">5593 5231 551 0,'0'0'240'0,"0"0"-77"16,0 0-13-16,0 0-23 16,0 0-38-16,0 0-35 15,-136-60-25-15,130 60-13 16,-9 0-11-16,3 2-5 0,-6 23 0 15,-11 8 2-15,13 4 2 16,-5 4 0-16,21-2-2 16,0 0 0-16,0-3-1 15,31-6-1-15,39-7 2 16,23-12 3-16,19-11 2 16,-2 0-1-16,-4-9-1 15,-14-18 7-15,-24-6 9 16,-16-3 9-16,-26-4-1 15,-15-6 2-15,-11-7-6 16,0-5-7-16,-37-1-7 0,-30 3-4 16,-5 12-4-1,-4 12-2-15,5 12-1 0,9 16-6 16,15 4-20-16,11 15-39 16,15 26-56-16,14 12-54 15,7-3-127-15,10-6-209 16</inkml:trace>
  <inkml:trace contextRef="#ctx0" brushRef="#br2" timeOffset="-202114">6831 5160 585 0,'0'0'183'15,"0"0"-31"-15,0 0-13 16,0 0-35-16,0 0-13 16,0 0-24-16,-44-148-20 15,8 135-10-15,4 4-5 16,-2 4-5-16,18 5-13 16,2 0-4-16,4 0-10 15,-11 19 1-15,-1 20 3 16,-9 8-1-16,-5 6 2 15,4 0 0-15,11-3 1 0,21-4-2 16,0-4 0 0,53-8 3-16,41-9-2 0,34-11 2 15,13-14-4-15,22 0 2 16,-8-9-5-16,-29-18-70 16,-57-12-174-16,-64-11-483 15</inkml:trace>
  <inkml:trace contextRef="#ctx0" brushRef="#br2" timeOffset="-203980">2077 5434 638 0,'0'0'207'0,"0"0"-42"16,0 0-24-16,0 0-19 0,0 0-31 15,0 0-18-15,0 0-23 16,0-89-18-16,0 89-3 16,0 0-23-16,0 6-6 15,0 30 0-15,0 18 0 16,0 6 3-16,0 7-2 15,0 2 2-15,0 0-1 16,0 1-1-16,0-6 2 16,0-14-2-16,-10-14 1 15,10-11-1-15,-6-17-1 16,6-6 3-16,0-2-2 16,0 0 6-16,0 0 4 15,0-16 18-15,0-26-4 0,0-13-13 16,30-14-5-16,20-14-3 15,-4-12-2-15,4-2-2 16,-10 2 0-16,3 3 2 16,-16 21-1-16,-8 15 0 15,0 23-1-15,-9 19 0 16,-5 6-1-16,20 8-2 16,18 0-7-16,15 0 1 15,17 5 3-15,2 26 0 16,-5 8-2-16,-18-1 3 15,-10 4-1-15,-32-5-2 16,-12-5-1-16,0-2-3 16,-56 1-5-16,-43 2 6 15,-27-3-23-15,-13-1-18 0,19-6-9 16,30-7-21-16,44-5-48 16,28-3-51-16,18-5-68 15,18-3-86-15</inkml:trace>
  <inkml:trace contextRef="#ctx0" brushRef="#br2" timeOffset="-203448">3187 5396 575 0,'0'0'166'16,"0"0"-24"-16,0 0-41 0,0 0-16 15,0 0-20-15,0 0-18 16,0-14-15-16,0 14-10 16,9 0-16-16,44 0-1 15,27 0 16-15,19 0 19 16,8 0-10-16,5-6-12 16,-2-2-6-16,-20-3-2 15,-13 2-3-15,-24 1 2 16,-20 0 0-16,-23-4 4 15,-10 1 17-15,0-2-8 16,0-7-8-16,-37 3-1 16,-10 1-9-16,-5-4 1 0,-1 3 2 15,11 4-3-15,14 5 5 16,18 2-3-16,10 6 5 16,0-2-3-16,0 2-8 15,0 0-3-15,10 0 1 16,26 0 2-16,8 13 2 15,2 15-2-15,3 0 1 16,-8 5-1-16,-5 1 0 16,-7-5 0-16,-21-6 0 15,0-1-2-15,-8-2 2 16,0-4-9-16,-38-2 4 16,-9 0 2-16,-4-7-24 15,1 5-35-15,12-6-37 0,14 0-41 16,3-1-75-1,21-5-118-15,0 0-265 0</inkml:trace>
  <inkml:trace contextRef="#ctx0" brushRef="#br2" timeOffset="-171038">25266 7076 312 0,'0'0'525'0,"0"0"-336"0,0 0-9 15,0 0-45-15,0 0-51 16,0 0-19-16,-64-81-30 16,64 83-17-16,0 37-14 15,0 19 6-15,0 18 0 16,0 4-10-16,18 3 2 15,7 6 2-15,2 0-4 16,-1-3-26-16,-5-2-92 16,-9-15-179-16,-12-5-642 15</inkml:trace>
  <inkml:trace contextRef="#ctx0" brushRef="#br2" timeOffset="-171858">22404 7350 243 0,'0'0'382'0,"0"0"-216"16,0 0-6-16,0 0-45 15,0 0-12-15,0 0-17 16,0-100-16-16,-3 100-28 16,-4 0-15-16,-2 0-10 15,-9 0-17-15,-6 20 5 16,-14 18-2-16,-9 10-3 0,10 7 0 15,4 4 1-15,12 5-1 16,21-3 2-16,0 2-2 16,11-10 0-16,69-9-1 15,26-13 1-15,7-19 0 16,14-12 4-16,2 0-2 16,-9-34 4-16,-8-8-3 15,-22-2 1-15,-33-6 1 16,-19-6 0-16,-28-7 2 15,-10-4-1-15,-6 2-3 0,-57 13 0 16,-17 13-3 0,-15 17-1-16,2 17-4 0,-8 5 0 15,5 2-2-15,13 35-12 16,8 4-31-16,11 9-50 16,24 5-62-16,24-4-113 15,16-1-215-15</inkml:trace>
  <inkml:trace contextRef="#ctx0" brushRef="#br2" timeOffset="-171295">23515 7505 650 0,'0'0'126'0,"0"0"4"0,0 0-27 16,0 0-25-16,0 0-30 16,0 0-33-16,-50-10-12 15,100 10 7-15,11 0 3 16,25 0 20-16,13 0-8 16,12 0-5-16,12-3-7 15,-2-14 2-15,-4-3-9 16,-27 4-2-16,-28 6-2 15,-35 3-1-15,-24 4 1 16,-3 3 1-16,0-5 4 0,0 0 4 16,-19-4-8-16,-32 1-2 15,-8 1 0-15,-13-3-1 16,11 2 0-16,-4 1 0 16,18-3 3-16,10 2-2 15,10-3-1-15,8 3 3 16,8-1-2-16,11 3 3 15,0 4 3-15,0 2-3 16,0 0-4-16,0 0-2 16,27 0 2-16,32 0 4 15,18 19 1-15,12 0 7 16,-2 4 0-16,-10 2-2 16,-18 0-3-16,-16 2 4 0,-19 1-11 15,-24 5 5 1,0 3-5-16,-3 3 0 0,-68 1 0 15,1-4-12-15,-2-6-51 16,13-8-98-16,35-2-101 16,11-11-137-16</inkml:trace>
  <inkml:trace contextRef="#ctx0" brushRef="#br0" timeOffset="-96077">2937 8846 590 0,'0'0'159'16,"0"0"2"-16,0 0-18 16,0 0-12-16,0 0-31 15,0 0-30-15,-3-63-9 16,3 63-19-16,0 0-16 16,0 0-17-16,0 0-7 15,0 0-2-15,0 6-8 16,0 15 8-16,0 10 0 15,0-1 0-15,0 7 0 16,9 1 2-16,19-4-2 16,2-1 0-16,13-5 0 15,5-8 0-15,-5-3 1 16,-6-9-1-16,-7-8-15 16,-4 0-23-16,-8 0-16 0,-9 0-9 15,-9-17-35-15,0 1-39 16,0-1-35-16,-27 5-78 15,-14 4-85-15</inkml:trace>
  <inkml:trace contextRef="#ctx0" brushRef="#br0" timeOffset="-95961">2937 8846 242 0</inkml:trace>
  <inkml:trace contextRef="#ctx0" brushRef="#br0" timeOffset="-95663">2937 8846 242 0,'-342'-157'107'0,"313"132"58"0,15 2-42 0,4 10-2 0,10 7-40 16,-6 6-14-16,6 0-30 15,0 0-30-15,0 0-7 16,0 6-4-16,0 10 4 16,28-2 1-16,-7 0 0 15,-2-6-1-15,2-5 1 16,1-3-1-16,6 0 0 15,2 0 17-15,-1-11 13 16,-5-9 14-16,-8-1 6 16,0-6 2-16,-11 6-13 0,-5 0 8 15,0 3-10 1,0 2-7-16,0 5-13 0,-21-1-17 16,-16 7 0-16,-1 2-6 15,7 3 3-15,1 0 2 16,8 0-4-16,-6 0-38 15,6 0-77-15,4 8-79 16,-1 6-54-16,16-9-203 16</inkml:trace>
  <inkml:trace contextRef="#ctx0" brushRef="#br0" timeOffset="-67680">2595 9910 688 0,'0'0'200'16,"0"0"7"-16,0 0-48 15,0 0-64-15,0 0-34 0,0 0-13 16,0 0-17-16,-21-8-12 15,21 5-4-15,0 3-11 16,0 0-1-16,0 0-3 16,5 0 1-16,17 8-1 15,-1 14 4-15,4 7-3 16,-10 3 0-16,1 2-1 16,3 2 2-16,-4-8-2 15,0-3 4-15,-8-12-2 16,1-4-2-16,0-6 1 15,-8-3-1-15,2 0 2 16,-2 0 1-16,6 0 3 16,7-6 0-16,-4-19-1 0,6-2-5 15,-6-1 0 1,10 3 1-16,-17 8 0 0,6 6 0 16,-3 6-1-16,-2-1-1 15,4 6 0-15,-1 0-3 16,3 0-2-16,19 0-1 15,-6 6 3-15,8 15 2 16,1 2 1-16,6 4-1 16,-4-4 0-16,-1-6 1 15,-11-6 1-15,-11-6 0 16,-4-5 0-16,-6 0 0 16,0 0 6-16,9 0-1 15,-2-11 0-15,1-11-4 16,14-9 1-16,-6-2-2 0,5 3 0 15,-5 1 0-15,-3 13 0 16,-10 11-1-16,2 5-1 16,1 0 0-16,10 0-9 15,5 0 3-15,11 19 8 16,-2 3-1-16,-2 0-1 16,-6 3 2-16,-1-5 0 15,-2 0-1-15,2-4 1 16,7-3-4-16,-13 2-47 15,1-1-4-15,0-6-113 16,11 0-118-16,-3-8-127 16</inkml:trace>
  <inkml:trace contextRef="#ctx0" brushRef="#br0" timeOffset="-67119">3820 10043 435 0,'0'0'236'0,"0"0"-82"16,0 0 1-16,0 0-42 15,0 0-52-15,0 0-31 16,0 0-18-16,-7-16-11 16,57 9 14-16,9 0 16 15,2-4 4-15,14-6 3 0,-11 3 1 16,-2 1-9-1,-14 1-3-15,-16 1-5 0,-17 3 7 16,-6 2-5-16,-9-2 0 16,0-1-3-16,0-1-2 15,0 1-2-15,0 1-8 16,0-3-1-16,-9 5-6 16,-12-2-2-16,-5 0 0 15,-7-1 0-15,-4 3 0 16,0-2 1-16,5 7-1 15,8-3 0-15,5 0 1 16,19 2 0-16,0 2-1 16,0 0 0-16,0 0-4 0,0 0 2 15,0 0-8 1,0 0 0-16,38 0 5 0,12 10 5 16,1 3 1-16,8 0 2 15,-12 5-3-15,-4-3 0 16,-6 2 1-16,-12 0 0 15,-4 3-2-15,-15 5-3 16,-6-1 1-16,0 7-6 16,-46 1-1-16,3 3-25 15,0-8-38-15,20-2-17 16,20-2-67-16,3-10-91 16,0-5-85-16</inkml:trace>
  <inkml:trace contextRef="#ctx0" brushRef="#br0" timeOffset="-62650">2996 10865 313 0,'0'0'279'16,"0"0"-139"-16,0 0-10 0,0 0-44 16,0 0-30-16,0 0-3 15,0 0-24-15,15-63-11 16,7 52-13-16,-6 2 1 15,5 1 2-15,-5 0 16 16,-2-4 1-16,-1 1 6 16,-13-3 1-16,0 3 2 15,0-3-2-15,0 1 1 16,0 4-5-16,0-2-7 16,0 5-6-16,-16 3 6 15,-2 1-17-15,2 2-3 0,-3 0 1 16,-8 0-2-16,0 0-6 15,-4 16 5-15,0 9 0 16,3 5-2-16,6 5 2 16,14 6 0-16,1-2 1 15,7-2-2-15,0 1 1 16,0-7 1-16,34-4 0 16,6-5-1-16,3-5 2 15,10-3-1-15,0-8 2 16,-2-6 0-16,2 0 0 15,-4 0 2-15,-6 0-1 16,-17 0-3-16,-15 0-2 16,-11 0-37-16,0 0-59 15,0 0-115-15,-33 0-191 0</inkml:trace>
  <inkml:trace contextRef="#ctx0" brushRef="#br0" timeOffset="-61998">3634 11009 582 0,'0'0'155'0,"0"0"-21"15,0 0-4-15,0 0-49 16,0 0-20-16,0 0-17 16,-24-21-15-16,24 21-8 15,0 0-18-15,8-3-3 16,37 3 0-16,16-3 7 16,12-3 4-16,2 0-3 15,15-7 8-15,6-4-1 16,-8 0 4-16,2-2 8 15,-17 2-7-15,-28 9-2 16,-18 2-3-16,-24 4 1 16,-3-1 4-16,0 0 1 0,0-2-2 15,-22-3-5 1,-31-1-14-16,-5 1-4 0,-4 5 4 16,11-2 1-16,1 2 1 15,12 0-2-15,14 0 2 16,3 0-2-16,5 0 1 15,10 3 0-15,0-2 0 16,6-1 1-16,0 3-1 16,0-3-1-16,0 1-3 15,6 2 0-15,31-3-3 16,12 3 4-16,13 0 2 16,6 0 0-16,-3 0 2 15,-4 3-2-15,4 10-2 16,-7 9 1-16,1 3 1 0,-12 3-4 15,-17 0 3-15,-1-1 1 16,-23 1-1-16,-6 0-4 16,0 3 4-16,-13 3-3 15,-39-4-29-15,-14 3-57 16,12-2-60-16,10-9-58 16,29-3-123-16</inkml:trace>
  <inkml:trace contextRef="#ctx0" brushRef="#br0" timeOffset="-24161">5424 11712 535 0,'0'0'295'16,"0"0"-130"-16,0 0 22 15,36-141-37-15,-36 124-35 16,-3 3-42-16,-8 8-10 16,6 4-8-16,5 2-10 0,0 0-19 15,0 6-14-15,0 23 0 16,0 17 4-16,10 3-6 16,15 7-6-16,-4 7 6 15,8 4-6-15,1 8 1 16,1-7-4-1,-3-11-1-15,-7-18-3 0,-21-14-51 16,0-14-32-16,0-2-27 16,0-9-68-16,10 0-186 15</inkml:trace>
  <inkml:trace contextRef="#ctx0" brushRef="#br0" timeOffset="-25054">3060 11777 123 0,'0'0'498'0,"0"0"-295"15,0 0-22-15,0 0-22 0,0 0-32 16,0 0-31-16,0 0-24 16,0-99-19-16,0 89-11 15,0-5-11-15,0 7 0 16,-6 3-10-16,-4 5 3 15,5 0-9-15,-11 0-5 16,-17 16-9-16,-7 28-1 16,-13 15 2-16,10 3-2 15,14-2 0-15,21-4 0 16,8-9 0-16,0-5-1 16,53-11 0-16,14-12 1 15,7-10-6-15,1-9-3 16,11 0 5-16,-12-15 4 15,-12-10 4-15,-11-3-2 16,-22-2-1-16,-13-3 0 0,-16-6 5 16,0-8-2-16,0-7 1 15,-32-6 1-15,-17 6-1 16,-14 10-3-16,-1 16-2 16,3 20-2-16,-4 8-3 15,12 0 3-15,7 28-10 16,18 14-17-16,22 2-46 15,6 1-35-15,0-1-50 16,27-2-96-16,32-6-140 16</inkml:trace>
  <inkml:trace contextRef="#ctx0" brushRef="#br0" timeOffset="-24463">3887 11931 567 0,'0'0'263'0,"0"0"-150"15,0 0 38-15,0 0-21 16,0 0-47-16,0 0-24 16,-114-16-12-16,114 16-26 15,0 0-15-15,58 0-5 0,14 0 7 16,24 0 7-1,6 0 1-15,2-3-6 0,0-8-2 16,-8 0-1-16,-21 0-1 16,-11 2 2-16,-27-1 1 15,-18 1-2-15,-6 1 3 16,-13 0 4-16,0-4 2 16,0 3-2-16,0-7-6 15,-29 5-4-15,-11 1-4 16,-16 1 2-16,2 0 1 15,1 6-2-15,-6 3 1 16,16 0-2-16,12 0 0 0,15 0-2 16,10 0 2-1,6 0-3-15,0 0 2 0,0 3-2 16,10 7 1 0,39 2 4-16,4 1-1 0,14 3 1 15,-2 0 1-15,3 1-2 16,-6 0-1-16,-3-1 1 15,-6 1 2-15,-5 2 2 16,-16-5 0-16,-24-1 0 16,-8 4-5-16,0 8 0 15,-40 0 0-15,-31 9-4 16,1-9-23-16,11-3-8 16,32-8-26-16,20-8-48 15,7 2-49-15,0-8-70 16,34 0-50-16,19 0-337 0</inkml:trace>
  <inkml:trace contextRef="#ctx0" brushRef="#br0" timeOffset="35263">3027 13050 544 0,'0'0'213'15,"0"0"-39"-15,0 0 2 16,0 0-55-16,0 0-15 16,0 0-36-16,0 0-5 0,-18-77-19 15,18 77-19-15,0 0-20 16,-8 5-7-16,8 27-2 16,-5 12 2-16,5 16 6 15,0 4 0-15,0 3 2 16,0-4-6-16,0-4 1 15,0-9-1-15,0-10-1 16,0-11-1-16,13-12 1 16,-5-6 1-16,2-8-2 15,-4-3 0-15,-6 0 3 16,0 0 5-16,0 0 0 16,0-6 5-16,0-22 4 15,0-7-15-15,0-18 3 0,0-11-3 16,-6-8 0-1,2-15-2-15,-8 5 0 0,2-2-1 16,10 9 1-16,-5 17 0 16,5 16-1-16,0 17 1 15,0 16-3-15,0 7 0 16,0 2-5-16,15 0-4 16,44 0-7-16,21 0 12 15,9 8 5-15,-5 17-8 16,-16 3 2-16,-20 0 0 15,-25 5-3-15,-20 4 3 16,-3 1-6-16,-16 6 2 0,-52 6 4 16,-15-2-20-1,3-6-6-15,12-4 7 0,18-10-39 16,29-3-57-16,21 0-104 16,0-6-50-16,0-5-108 15</inkml:trace>
  <inkml:trace contextRef="#ctx0" brushRef="#br0" timeOffset="35764">3767 13103 459 0,'0'0'179'0,"0"0"-79"16,0 0 5-16,0 0-11 0,0 0-35 15,0 0-48-15,96-3 13 16,-23 3 29-16,11 0-5 16,-3-5-8-16,-4 0-9 15,-7-1-9-15,-17 3-7 16,-16 1 0-16,-15-2 2 16,-14 4-1-16,-8-3-5 15,0 0 11-15,0 1 9 16,0-9-2-16,0-1-4 15,-8-1-24-15,-21-4-1 16,-7 3 0-16,-1 1 5 16,-6 1-4-16,2 4 0 0,-2-1 1 15,18 7-2-15,7 0 0 16,15-2 1-16,3 4 4 16,0 0-5-16,0 0-4 15,37 0 1-15,19 0 3 16,17 12 5-16,14 1-3 15,-4 4 0-15,-3 1-1 16,-18 3 3-16,-6-2-1 16,-19 3 0-16,-21 1-3 15,-16 5-2-15,0-1-5 16,0 4 1-16,-38 2-25 16,-15-2-61-16,5-1-112 15,-5 1-128-15</inkml:trace>
  <inkml:trace contextRef="#ctx0" brushRef="#br0" timeOffset="36822">5563 12826 210 0,'0'0'328'16,"0"0"-169"-16,0 0-1 15,0 0-38-15,0 0-17 16,0 0 2-16,30-73-5 15,-30 71-42-15,0 2 0 16,0 0-16-16,0 0-6 0,0 0-16 16,0 0-13-16,0 0-7 15,0 21 3-15,0 22-3 16,0 4 18-16,13 11-11 16,-4 0 2-16,6 0-6 15,13 1-3-15,-3-15 1 16,-3-2-1-16,-1-14-24 15,-5-6-70-15,-2-2-93 16,-1-7-160-16,6-7-307 16</inkml:trace>
  <inkml:trace contextRef="#ctx0" brushRef="#br2" timeOffset="-170514">22842 8870 122 0,'0'0'465'0,"0"0"-292"15,0 0-2-15,0 0-13 16,6-148-20-16,-6 120-31 16,0 6-31-16,-25 2-20 15,-9 12-17-15,-6 5-7 16,-9 3-12-16,-9 0-7 16,-4 31-6-16,-12 16 0 0,5 8-4 15,10 9-2 1,11 0-1-16,29-5 0 0,19-7-1 15,0-10 0-15,53-6 1 16,24-8 0-16,31-12-6 16,12-13-26-16,22-3-56 15,-4 0-46-15,-17 0-124 16,-26 0-248-16</inkml:trace>
  <inkml:trace contextRef="#ctx0" brushRef="#br2" timeOffset="-169981">23560 9002 690 0,'0'0'114'0,"0"0"7"16,0 0-13-16,0 0-32 15,0 0-52-15,0 0-17 16,75-20 11-16,-1 20 23 15,12 0-8-15,7 0-10 16,-4 0 1-16,-3 0 1 16,-18-2-1-16,-15-9-8 15,-17 3 3-15,-14-3-1 16,-12-3 4-16,-10-3-1 16,0-2-4-16,0-1-3 15,-16-2-7-15,-24 0-2 0,-16 2 0 16,2 5-4-16,1 5 0 15,-3-1 3-15,19 5-2 16,18 4-1-16,8-1 2 16,11 3-3-16,0 0-2 15,0 0-2-15,30 5 4 16,34 15 0-16,5-1 0 16,11-2 0-16,-13-1 1 15,8 1 0-15,-11 0 2 16,-1 3-1-16,-14-3 2 15,-18 5 6-15,-9 0-3 16,-20 8 0-16,-2-2-3 16,-10 6 0-16,-54-1 3 15,-13-3-1-15,-3-2-5 0,21-6-1 16,22-5-12-16,22-7-51 16,15-10-83-16,0 0-138 15,43-10-186-15</inkml:trace>
  <inkml:trace contextRef="#ctx0" brushRef="#br2" timeOffset="-169726">25149 8541 357 0,'0'0'494'0,"0"0"-306"0,0 0 14 15,0 0-57 1,-24-141-42-16,18 133-37 0,6 2-9 15,0 6-10-15,0 0-25 16,0 22-12-16,21 23-5 16,22 21 0-16,-3 14-4 15,-2 10 2-15,-1 4 0 16,-10-7-3-16,4-13-1 16,-9-5-43-16,-14-8-71 15,-8-5-140-15,-15-6-529 16</inkml:trace>
  <inkml:trace contextRef="#ctx0" brushRef="#br1" timeOffset="214846">11797 10385 387 0,'0'0'414'0,"0"0"-245"0,0 0 5 15,0 0-24 1,21-150-59-16,-21 125-22 0,-30 3-23 16,-20 8-14-16,-8 3-9 15,-4 11-10-15,-2 0-8 16,-4 0-5-16,5 11 1 16,15 12-1-16,11 7-1 15,21 9 1-15,16 7-4 16,0 7 3-16,21 3 1 15,42 2-1-15,17 1 0 16,0 4 2-16,-4-2-1 16,6 3 0-16,-18-5 0 15,-18-7 0-15,-14-6 1 16,-18-14-1-16,-7-7-1 0,-7-5-2 16,0-1-1-1,-37 0 4-15,-38-3-1 0,-20 2-4 16,-4-7-12-16,10-8-19 15,15-3-15-15,21 0-20 16,38-23-14-16,15-30-55 16,0-19-6-16,73-16-160 15,18-9-295-15</inkml:trace>
  <inkml:trace contextRef="#ctx0" brushRef="#br1" timeOffset="214898">11797 10385 156 0</inkml:trace>
  <inkml:trace contextRef="#ctx0" brushRef="#br1" timeOffset="215949">11797 10385 156 0,'179'-102'340'0,"-172"81"-140"0,-7 8-15 0,0 1-21 0,0 4-21 16,0 6-29 0,0 2-26-16,0 0-43 0,6 0-17 15,15 0-28-15,11 32-1 16,11 21 1-16,2 12 10 16,-2 7-2-16,-3 0-6 15,-5-1 5-15,-11-3-3 16,-3-12-3-16,1-10 0 15,-12-17 1-15,3-16-2 16,-10-10 0-16,-3-3 3 16,0 0 0-16,0 0 3 15,0-5 6-15,-16-15-9 0,-24-4-3 16,-16-5 0 0,3-4 2-16,2 2-2 0,13 3 1 15,17 12 0-15,11 8-1 16,10 5 0-16,0 3-9 15,21 0-1-15,48 0 6 16,20 0 2-16,1 0 2 16,-4 0 1-16,-9 0 1 15,-5 0-1-15,-11-5-1 16,4-8 2-16,-20 3-1 16,-7 3-1-16,-17-3 7 15,-14 4-3-15,-7 2 9 16,0-1 4-16,0 1 7 15,-28 1-15-15,-18 3-9 16,-13 0-1-16,0 3-6 0,1 26 4 16,15 3 1-16,11 5 2 15,11 1 0-15,21-7-2 16,0-3 2-16,0-7-5 16,43-8-1-16,4-3 3 15,2-8 2-15,4-2-6 16,0 0 6-16,-8-8 1 15,-10-11 0-15,-14 2 2 16,-5-2 1-16,-16-1 1 16,0 1 2-16,0 2-1 0,0 6-1 15,0 3 4 1,0 8-2-16,0 0-4 0,0 0-2 16,0 0-8-16,0 13 1 15,0 13 7-15,21-1 1 16,19-1-1-16,3-3 0 15,-5-5-2-15,-1-3 2 16,-13-4 0-16,-2-6-3 16,-7-3-3-16,4 0 1 15,-5 0 5-15,2-8 0 16,0-15 1-16,0-8 1 16,-5 4 1-16,5 2-3 15,-1 2 0-15,-6 10 0 16,4 4 0-16,3 9-2 15,8 0-3-15,13 6-3 0,28 24 5 16,-4 0-3-16,5 7-5 16,-5-6 11-16,-6-9-3 15,-8-8 3-15,-10-12-3 16,1-2 3-16,-11-2 3 16,3-29 5-16,-4-11 0 15,1-7 2-15,-6-7 2 16,-11-5 2-16,-10-3 1 15,0 1 1-15,-21 1-4 16,-32 12 3-16,0 17-1 16,1 11-2-16,21 16 1 15,9 6-12-15,22 0-1 0,0 33-14 16,0 23 14-16,16 7 0 16,36 4 0-16,13 0 0 15,-3-11-15-15,-3-7-30 16,-8-10-17-16,-6-11-30 15,-10-11-48-15,-9-12-90 16,-14-5-50-16,-12 0-77 16</inkml:trace>
  <inkml:trace contextRef="#ctx0" brushRef="#br1" timeOffset="216117">13476 10584 219 0,'0'0'289'16,"0"0"-148"-16,0 0 12 15,0 0-43-15,0 0-30 16,0 0-45-16,64-34-24 0,85 19-6 16,14-2-5-16,-11 3-23 15,-14 3-119-15,-27-3-112 16,-21 0-208-16</inkml:trace>
  <inkml:trace contextRef="#ctx0" brushRef="#br1" timeOffset="217965">14458 10353 355 0,'0'0'205'0,"0"0"-31"16,0 0-8-16,0 0-34 16,0 0-13-16,0 0-24 0,-101-45-32 15,101 41-26-15,0-4-12 16,42-5-4-16,20-2-7 16,8-1 6-16,-7 1 0 15,-11 7-9-15,-24 3-4 16,-19-1 1-16,-3 6-3 15,-6 0 7-15,0 0-4 16,0 0 4-16,0 9-10 16,-22 23 3-16,-2 13 6 15,2 3-6-15,9 2-1 16,-1-3-1-16,-2-3-3 16,6 1 3-16,-1-3 0 15,4-3-3-15,4-4 3 16,-3-4-1-16,-4-6 0 15,-1-9-2-15,8-5 1 0,-4-7 0 16,-5-4 1-16,12 0 2 16,0 0 2-16,0 0-3 15,0 0 4-15,0-17-7 16,0-1-1-16,0 3 0 16,22-2 0-16,15 3-1 15,0 5 1-15,-1 2 0 16,14 0-1-16,-4 2 1 15,7 3 0-15,-8-4 1 16,-2 1 0-16,-14 1 0 16,-7 4 1-16,-14-2-1 15,-1 2 0-15,-4 0 0 0,-3 0 0 16,0 0-1-16,0 0 0 16,0 0 2-16,0 0 0 15,0 0 0-15,0-3-1 16,6 0 0-16,10 1 0 15,-4-2 0-15,3 2 2 16,6 2-2-16,-5 0-1 16,0 0 0-16,-1 0-1 15,7 0 1-15,-1 0-1 16,1 0 1-16,-6 0 1 16,-1 11 0-16,-6 3 0 15,-9 6-1-15,0 4 0 16,0-4 1-16,6-4 0 0,1 0 0 15,7-7 0 1,2-3 0-16,5-4 1 0,5-2 1 16,7 0 0-16,-9 0 0 15,21-13 2-15,-8-10-3 16,6 1 2-16,3 0-1 16,-15 0-1-16,5 2-1 15,-2 1 1-15,-9 5-1 16,-3 0 0-16,0 9 1 15,-8 1-1-15,2 0 0 16,0 0 0-16,-3 3-2 16,-5 1 2-16,2 0-3 15,2 0-1-15,-7 0 1 16,11 7 1-16,0 7 2 0,-8-1 0 16,15 2 0-16,-1-4 0 15,-1-6 0-15,1 4 1 16,-4-7 0-16,10-2 0 15,0 0-1-15,2 0 1 16,2 0-1-16,-2 0 0 16,-2 0 0-16,0 0 1 15,-13 0-1-15,1 0-1 16,-7 0 1-16,-4 0 2 16,-5-5 1-16,0-6 0 15,0-3 0-15,0 2-2 16,0 3-1-16,0-3 2 15,0 0 0-15,0 1-1 0,0 3-1 16,0 2 0-16,-14 3 2 16,-2 1-2-16,-5-1 0 15,-8 0-2-15,-1 1 2 16,-1 2-1-16,3-3 1 16,-3 3 0-16,1 0-1 15,8 0-3-15,-6 3 0 16,12 19 0-16,2 8 3 15,-2 6 0-15,10 0 1 16,6-5 0-16,0-6-2 16,22-12-6-16,24-6 6 15,12-7 1-15,1 0 1 0,-6-3 2 16,6-25 4 0,-14 0-6-16,-7-5 6 0,-6-6 3 15,-13-5 1-15,-12-6 8 16,-7-6-2-16,0-5 3 15,0-6-6-15,-7 5-4 16,-17 10 1-16,2 19 1 16,1 17-3-16,11 13 5 15,-4 3-13-15,-8 3-3 16,-9 32-5-16,9 18 8 16,6 5 0-16,16 7-1 15,0-4 1-15,19 3 0 16,40-6-1-16,8-5 1 0,4-17-1 15,4-11-4 1,-14-20-2-16,4-5 2 0,-4 0 5 16,-2-14 4-16,-9-13-4 15,-20-4 4-15,-14 0-2 16,-16-2-1-16,0 0 4 16,0-3-5-16,-13 2 1 15,-20 7 0-15,12 4-1 16,-1 15 0-16,9 8 0 15,10 0-1-15,-4 0-9 16,2 17-2-16,5 22 10 16,0 2 3-16,0 7-1 0,12-10 0 15,18-2 1 1,8-11-1-16,-14-7 0 0,10-7 0 16,-9-9 1-16,-2-2-1 15,4 0 4-15,-3-8 0 16,-2-20-3-16,-1-3 3 15,1-5-2-15,-7 3 3 16,-5 0-5-16,2 5 2 16,-5 12 0-16,-4 4-2 15,-3 10 0-15,5 2-2 16,20 0-7-16,12 16 1 16,22 17 8-16,5 6-1 15,-1-3 0-15,7 0 1 16,-8 0-3-16,4-5-7 15,-21-9-24-15,-17-8-43 16,-18-8-33-16,-10-6-65 16,0 0-63-16,-22 0-72 0,-25-17-272 15</inkml:trace>
  <inkml:trace contextRef="#ctx0" brushRef="#br1" timeOffset="218141">17311 10421 574 0,'0'0'188'16,"0"0"-10"-16,0 0-37 15,0 0-35-15,0 0-16 16,0 0-31-16,-112-33-21 16,91 38-21-16,-1 25-5 15,-2 7-5-15,1 10-5 0,9 1-2 16,7 2 0-16,7-6-38 16,0-2-134-16,0-13-196 15</inkml:trace>
  <inkml:trace contextRef="#ctx0" brushRef="#br1" timeOffset="218399">17749 10336 531 0,'0'0'294'0,"0"0"-149"15,0 0 19 1,0 0-55-16,0 0-46 0,0 0-36 16,117-9-17-16,-55 9 3 15,21 0-4-15,10 0-6 16,-2 0-3-16,-1 0-12 16,-15 0-78-16,-27 0-91 15,-23 5-52-15,-25 6-79 16</inkml:trace>
  <inkml:trace contextRef="#ctx0" brushRef="#br1" timeOffset="218553">17971 10496 434 0,'0'0'197'0,"0"0"-9"16,0 0-83-16,0 0-51 16,0 0-4-16,0 0 1 15,178 27-23-15,-42-27-20 16,12 0-8-16,-2 3-170 15,-26 9-355-15</inkml:trace>
  <inkml:trace contextRef="#ctx0" brushRef="#br1" timeOffset="228913">14463 12026 188 0,'0'0'507'0,"0"0"-373"0,0 0-30 16,0 0-22-16,0 0-47 15,0 0 8-15,219-47-5 16,-99 32-27-16,6 5-9 16,-6 6-2-16,-17 4-17 15,-35 0-94-15,-25 0-97 16,-28 23-117-16</inkml:trace>
  <inkml:trace contextRef="#ctx0" brushRef="#br1" timeOffset="229079">14685 12281 404 0,'0'0'157'0,"0"0"-124"15,0 0 79-15,0 0 39 16,0 0-71-16,0 0-23 15,386-19-36-15,-238 5-18 16,-7 3-3-16,-29 5-201 16</inkml:trace>
  <inkml:trace contextRef="#ctx0" brushRef="#br1" timeOffset="237773">21027 9635 224 0,'0'0'258'0,"0"0"-164"16,0 0 33-16,0 0 10 16,0 0-21-16,0 0-25 15,-147-47-3-15,81 19-23 0,-7-3-15 16,-17 6-12-16,-24 1-13 15,-18-1-7-15,-28 5-6 16,-19-2-2-16,-32 3-1 16,-26-4-4-16,-28 4 1 15,-26-4 1-15,-13 2 0 16,-21 1-2-16,-4 1-1 16,4 8-4-16,10 0 0 15,4-1-4-15,-1 7 3 16,-11 2 1-16,-20 3 0 15,-15 0 2-15,-19 0-1 16,8 0 2-16,10 0-2 16,-10 6 3-16,-10 13-3 0,-14-2-1 15,4 8-2 1,20 0 1-16,28 2-1 0,15 2 2 16,30-5 1-16,27-2 0 15,31-5 0-15,26 0 0 16,24-1-1-16,19 4 0 15,20 0-1-15,29-2 1 16,18 2 0-16,25-6 0 16,5-4 0-16,11 2 1 15,-7 0-1-15,-3-4 1 16,-2 0 0-16,-2-3 0 16,7 2-1-16,6 3 0 15,-8 5 0-15,17 7-2 16,0 5-3-16,10 11 1 0,6 13 2 15,7 5 0-15,6 7-1 16,16 18 2-16,3 11 1 16,5 13 0-16,0 14 0 15,0 6 0-15,21 11 3 16,16 12 0-16,6 12 5 16,3 6-2-16,4 4 4 15,6-3-3-15,-7 3-3 16,4-7 2-16,-10-2 1 15,-19-10 0-15,5-15 0 16,-21-6-2-16,-8-3-2 16,0 1 3-16,0-5-5 15,0-10 2-15,-16-4 2 0,16-15-4 16,0-14-1-16,0-16 0 16,16-19 0-16,34-18 0 15,5-6-1-15,25-11 1 16,23 1 1-16,17-5 2 15,22-6-2-15,27 0 0 16,32 0-1-16,27 0 1 16,19 0 0-16,12 0 0 15,9-6 1-15,20-11-2 16,4-4 0-16,20-10 1 16,27-3-1-16,40-2 2 15,35 5-2-15,24 4 0 0,15 8-5 16,-21 10-1-1,-31 9-4-15,-46 0-6 0,-43 0 6 16,-37 0 1-16,-29 0 6 16,-1 0 1-16,-8 0 2 15,9 0 0-15,13-8 0 16,8 0-4-16,-16 5 2 16,-27 0-6-16,-40 3-3 15,-36 0 2-15,-21 0 6 16,-7-3-1-16,19-11 1 15,11-3 2-15,33-2 1 16,5 0-1-16,-3 3 2 16,-21-1-1-16,-25 3 0 0,-29 5 1 15,-17 1-1 1,-3-3 0-16,2-1 0 0,7-1 1 16,2-6 4-16,11-4-5 15,8 1-1-15,13-3 1 16,9 3 1-16,-16-1-1 15,-15 2 1-15,-30 6-1 16,-28 1 0-16,-13 6 0 16,-13-3 1-16,-11 3 1 15,-1-9 4-15,0-2 6 16,13-5-8-16,2-1-1 16,2 5-2-16,5-5-1 15,0 0 3-15,-1-4 6 16,-2-3 8-16,-15-7-3 0,2-6 3 15,-5-11 4-15,-16-4-4 16,6-13-6-16,-6-2-2 16,0-11-5-16,0-5 2 15,7-12-5-15,-1-11 4 16,-6-5-1-16,0-9-3 16,0 0 0-16,-13 3 0 15,-30 0-1-15,-13 9 0 16,-3 13 1-16,8 14-1 15,1 11 2-15,4 9-2 16,9 5 0-16,5-3 2 16,5 7-2-16,6 1 0 15,-1 9 2-15,6 6-2 0,1 7 1 16,-1 4-1-16,2 2 3 16,-2 2-2-16,0-3 3 15,-2 2-4-15,2 0 1 16,7 1-1-16,-4 2 2 15,10 2-2-15,-2 5 2 16,-5 7-2-16,-12-1 0 16,-26 1-1-16,-43 1-2 15,-66 4-1-15,-70 8-6 16,-64 0-22-16,-21 2-48 16,23 16-31-16,57-3-89 15,72-5-82-15,55-10-429 0</inkml:trace>
  <inkml:trace contextRef="#ctx0" brushRef="#br2" timeOffset="-176999">22002 5729 666 0,'0'0'189'16,"0"0"3"-16,0 0-30 15,0 0-57-15,0 0-28 16,0 0-17-16,0 0-16 15,23-101-9-15,-23 101-9 0,0 0-4 16,0 0-2 0,0 0-6-16,0 0-6 15,0 12-4-15,0 18-1 0,0 12 3 16,0 8 1-16,0 14-4 16,0 5-3-16,0 6 2 15,0 0-2-15,0-2 0 16,0-2 0-16,0-12 1 15,6-7-1-15,24-18 0 16,14-9-5-16,2-14-13 16,7-11-9-16,17 0-2 15,7-19-43-15,9-20-60 16,-12 2-57-16,-28 7-86 16,-36 8-133-16</inkml:trace>
  <inkml:trace contextRef="#ctx0" brushRef="#br2" timeOffset="-176770">21799 6109 384 0,'0'0'219'16,"0"0"-76"-16,0 0 7 16,0 0-24-16,0 0-19 15,0 0-47-15,46-14-28 16,-9 12-1-16,16-2-10 15,0 4-8-15,-5 0-10 16,5-2-2-16,-1-3-1 16,11-2-10-16,17 0-71 0,14 1-98 15,5 1-110 1,4 1-225-16</inkml:trace>
  <inkml:trace contextRef="#ctx0" brushRef="#br2" timeOffset="-176189">22898 6020 479 0,'0'0'228'0,"0"0"-81"15,0 0 11 1,0 0-49-16,0 0-26 0,0 0-43 15,0 0-11-15,-56-17-11 16,62 17-7-16,37 0-1 16,31 0 0-16,6 0 5 15,19 0-3-15,5-5-3 16,-2 0 1-16,-12-4-3 16,-23 1 0-16,-22 0 1 15,-21 1 1-15,-12-1 8 16,-12 0 12-16,0-3 1 15,0-3-12-15,-22 1-9 16,-21-2-4-16,3-1-1 16,-16 5 0-16,11-3-1 15,-1 3 2-15,3 5-2 0,6 1-1 16,8 2-2 0,20 3 0-16,9 0 0 0,0 0-3 15,0 0-3-15,9 0 0 16,47 6 6-16,15 2 0 15,9 0 1-15,6-2-1 16,-3 5 1-16,0 0-1 16,-8 5 0-16,-4 4 0 15,-19 0-1-15,-15 1 1 16,-18 2 0-16,-19 2-2 16,0-3 1-16,-25 6 0 15,-49-1 0-15,-6 7-27 0,-3-7-34 16,18-2-20-16,34-2-22 15,31-12-124-15,0-5-146 16</inkml:trace>
  <inkml:trace contextRef="#ctx0" brushRef="#br2" timeOffset="-172868">24764 5523 596 0,'0'0'131'0,"0"0"40"16,0 0-19-16,0 0-39 15,0 0-13-15,0 0-29 16,0-78-40-16,0 86-27 15,11 26-3-15,5 16 8 16,6 8 3-16,3 12-2 16,3 2-5-16,-7 3 0 15,-5 5-2-15,-11-2-1 16,-5-3-2-16,0-6-27 16,0-4-154-16,-15-7-163 15</inkml:trace>
  <inkml:trace contextRef="#ctx0" brushRef="#br0" timeOffset="-117594">21089 5482 433 0,'0'0'194'16,"0"0"-41"-16,0 0-21 15,0 0-18-15,0 0-20 16,0 0 0-16,-62-8-25 15,62-4-13-15,0 1-12 16,0-6-7-16,0 1-3 16,0-6-6-16,0-1-3 15,0-8-3-15,0 2-3 16,0-8-7-16,0-2-4 0,0 4 0 16,0-2 1-1,0 4-3-15,0-4 4 0,0 5-5 16,0-5 2-1,0 6-3-15,0 10 1 0,0 4-3 16,0 6 0-16,0 5-2 16,0 3 2-16,0 3-2 15,0 0-1-15,0 0 0 16,0 0 1-16,22 0-8 16,34 0 5-16,45-8 3 15,35 0-1-15,27-6 2 16,35-5-1-16,28-1 2 0,44-2-1 15,42-6-1 1,30-2 2-16,13-1-2 0,10 1-3 16,-17 1 3-16,-27 8 0 15,-39 1 3-15,-58 6-1 16,-32 0 0-16,-35 6-1 16,-18 3 1-16,-7-1 2 15,-23 3-2-15,-8 0-1 16,-21 1 1-16,-18-1 0 15,-19 3-2-15,-12-6 1 16,-15 3 1-16,-4 0 1 16,-10 3 1-16,-2 0 4 15,0 0 5-15,0 0-1 16,0 0-3-16,0 0-5 16,0 0-2-16,0-2 0 0,0 2-1 15,0 0-1-15,0 0 1 16,0 0-2-16,0 0 1 15,0 0-2-15,0 0 1 16,0 0 0-16,0 0-3 16,0 0-3-16,19 14-1 15,7 19 2-15,10 12 6 16,1 13 1-16,0 8-1 16,-6 6 0-16,-9 6 0 15,-11 0-94-15,-6-6-94 16,0-16-234-16</inkml:trace>
  <inkml:trace contextRef="#ctx0" brushRef="#br2" timeOffset="251812">24896 6495 446 0,'0'0'106'0,"0"0"-14"0,0 0 21 16,0 0-39-16,0 0 11 15,0 0-26-15,-22-72-7 16,22 69-10-16,0 0-14 16,0 1-18-16,44-5-4 15,21 2-4-15,18-3 2 16,29-4 4-16,23-4 7 16,13 0 0-16,-4-4 3 15,-23 3-5-15,-37 9-2 16,-41 6 2-16,-22 2-9 0,-21 0-1 15,0 0-3-15,0 0-3 16,-15 0 3-16,-57 0 4 16,-19 13 3-16,-43 1-6 15,-7 6 0-15,-14-1 0 16,19-3 0-16,35-4 1 16,26-4-1-16,45-6-1 15,17-2 1-15,13 0-1 16,0 7-4-16,43-5-41 15,60 7-47-15,26-3-145 16,4-6-210-16</inkml:trace>
  <inkml:trace contextRef="#ctx0" brushRef="#br0" timeOffset="-93262">5803 8377 561 0,'0'0'202'0,"0"0"-39"16,0 0 0-16,0 0-46 15,0 0-16-15,0 0-36 16,-112-134-5-16,106 134-14 15,6-2-16-15,0 2 0 16,0 0-4-16,0 0-8 16,0 0-2-16,0 0-4 15,0 0-5-15,0 0-2 16,0 0-5-16,0 0-1 16,0 22 1-16,6 13 3 15,10 2-2-15,5 5 1 16,4 0 1-16,2 2-3 0,-4-2 1 15,7-1-1 1,-9-2 1-16,-5-3-1 0,5-3-6 16,-21-5-34-16,6-6-42 15,-2 1-62-15,-4-1-97 16,0 3-265-16</inkml:trace>
  <inkml:trace contextRef="#ctx0" brushRef="#br0" timeOffset="-91620">3900 8758 299 0,'0'0'203'0,"0"0"-45"15,0 0 0-15,0 0-44 16,0 0-15-16,0 0-19 16,-28-36-27-16,28 36-19 15,0-3-15-15,0 3-12 16,0 0-7-16,37 0 1 15,31 0-1-15,34 0 11 16,8-9 4-16,10 4 0 16,-2-3-8-16,-28 0-1 15,-23 2-4-15,-17 0 1 16,-28 2-2-16,-14 4 5 16,-8-1-2-16,0 1 2 15,0-6 5-15,0-4 13 0,0-7-4 16,-15-6-18-16,-15 4-1 15,-13 1 0 1,0 5 1-16,-5 2-2 0,11 3 2 16,10 5-1-16,17 0 1 15,10 3-1-15,0 0 0 16,0-3-1-16,0 0-1 16,16 3-5-16,31 0 6 15,12 0 4-15,-1 0-4 16,10 6 6-16,-4 15 0 15,10 3-6-15,-6 6 3 16,-7 2 1-16,-11 3 1 16,-18-4-1-16,-21-1-1 15,-11-8-3-15,0 6-5 0,-86 4 4 16,-50 5-19-16,-42 11-139 16,-26 2-240-16</inkml:trace>
  <inkml:trace contextRef="#ctx0" brushRef="#br2" timeOffset="286552">5991 8247 238 0,'0'0'140'0,"0"0"1"16,0 0-39-16,0 0 6 15,0 0 0-15,0 0-17 0,90-100-2 16,-66 85-9-16,-2 8-2 16,-12-2 5-16,-4 8-10 15,-6 1-21-15,0 0-2 16,0 0-18-16,0 0-18 15,0 7-10-15,-43 37-3 16,-26 21 3-16,-20 15 1 16,-9 5 3-16,-4 2-1 15,3-1-2-15,19-7-1 16,6-8-2-16,21-16-2 16,23-19 2-16,11-19-2 15,16-11-10-15,3-6-56 16,0 0-60-16,57 0-47 0,28-6-38 15,19-19-176-15</inkml:trace>
  <inkml:trace contextRef="#ctx0" brushRef="#br2" timeOffset="286965">7210 8200 512 0,'0'0'225'16,"0"0"-34"-16,0 0-24 16,0 0-20-16,-15-142-47 15,-7 131-28-15,1 8-14 16,-11 3-26-16,-2 0-16 0,1 6-12 16,-10 30-4-16,-7 10 0 15,13 11 0-15,12-2 1 16,12 1 0-16,13-12 0 15,0-5 0-15,19-9-1 16,34-10 0-16,21-12 1 16,15-8-1-16,10-3 5 15,10-33 6-15,-18-11 22 16,-19-12 5-16,-19-4 8 16,-29 2-7-16,-24 4 0 15,0 3-1-15,-62 12-12 16,-62 12-15-16,-42 16-11 15,-19 14-5-15,-1 0-1 0,39 33-5 16,42 20-65 0,50 11-63-16,55 8-99 0,0 2-316 15</inkml:trace>
  <inkml:trace contextRef="#ctx0" brushRef="#br2" timeOffset="297210">7040 9430 129 0,'0'0'575'0,"0"0"-413"15,0 0-8-15,0 0-29 16,0 0-22-16,0 0-25 16,-136-71-27-16,103 71-15 15,-4 7-8-15,5 26-10 16,-5 12-5-16,16 10-1 16,12 12-7-16,9 2 3 15,0-5-6-15,0-3-1 16,46-11 0-16,13-11-1 0,15-17 0 15,6-11 0 1,-3-11 2-16,-6 0 2 0,-3-8 2 16,-16-20 6-16,-5-6 15 15,-14-4 4-15,-17-9-5 16,-16-6 2-16,0 4-5 16,-6 5 2-16,-56 9-7 15,-31 13-7-15,0 9-11 16,-8 6 0-16,18 7-3 15,13 0-20-15,28 0-42 16,21 0-19-16,15 0-40 16,6-10-100-16,0-13-204 0</inkml:trace>
  <inkml:trace contextRef="#ctx0" brushRef="#br0" timeOffset="-66517">5303 9833 239 0,'0'0'509'0,"0"0"-385"16,0 0 30-16,0 0-18 16,0 0-44-16,0 0-31 15,-43-31-11-15,43 22-11 0,0-5-22 16,0 3-6-16,21-5 7 16,1-1 5-16,1-2 2 15,7 0-2-15,-15-1 4 16,1 6-7-16,-4 3-3 15,-12 6-4-15,7 5 2 16,-7 0 0-16,0 0-2 16,0 0-12-16,0 0-1 15,0 0-8-15,0 21 3 16,0 10 5-16,0 3 2 16,3-4 1-16,2 6-1 15,1-2-2-15,-6 2 1 0,0 2 1 16,0-7-2-16,0 0 1 15,0-10-2-15,0-4 2 16,0-9 0-16,0-4 0 16,0-4 0-16,0 0 0 15,0 0 4-15,0 0-2 16,0 0 0-16,-21 1-1 16,-7-1 0-16,13 0-1 15,6 0-2-15,9 0 1 16,0 0 0-16,0 0-2 15,0 0-1-15,21 0-1 16,57 0-1-16,61-15 5 16,45-19 0-16,11 3-24 15,-32 6-61-15,-73 12-110 16,-76 10-397-16</inkml:trace>
  <inkml:trace contextRef="#ctx0" brushRef="#br2" timeOffset="296767">6170 9302 521 0,'0'0'194'0,"0"0"-85"16,0 0-24-16,0 0-1 15,0 0-5-15,0 0-1 16,0 0-14-16,-6-6 3 16,6 18-15-16,-27 32-1 15,-26 23 0-15,-21 21-15 16,-19 12-10-16,-23 14-7 16,-27 0-6-16,-5-5-3 15,-6-10-6-15,33-18-3 16,25-23-1-16,45-19 0 15,28-17 0-15,17-11-1 0,6-6-1 16,0 2 2-16,0-7-3 16,-3 0-7-16,-2 2-29 15,-8-2-26-15,13 0-9 16,0-9-47-16,0-8-39 16,34-10-61-16,41 0-60 15,29-6-251-15</inkml:trace>
  <inkml:trace contextRef="#ctx0" brushRef="#br2" timeOffset="302579">7069 10477 428 0,'0'0'197'0,"0"0"-25"15,0 0-20-15,0 0-15 16,0 0-26-16,0 0-19 16,14-37-23-16,-14 37-15 15,0 0-11-15,0 0-9 0,0 0-9 16,0 0-7-16,0 17-5 15,-27 16-3 1,-11 12-5-16,8 12-2 0,2 8-3 16,19 4 3-16,2 4-2 15,7-7-1-15,0-8 1 16,22-13-1-16,30-12-1 16,16-12 0-16,13-21 1 15,-8 0 1-15,7-15 4 16,-5-27 1-16,-14-11 1 15,-8-2 13-15,-18-3 11 16,-21 2 3-16,-14 4-6 16,0-4-2-16,-30 5-4 15,-36 5-6-15,-17 10-7 16,-13 16-4-16,2 12-2 0,4 8-3 16,7 0-6-16,18 8 2 15,21 12-4-15,20 4 1 16,8 0-29-16,16-3-45 15,0 4-13-15,0 5-26 16,0 4-74-16,0 2-115 16,0 5-241-16</inkml:trace>
  <inkml:trace contextRef="#ctx0" brushRef="#br0" timeOffset="-119133">2641 6700 333 0,'0'0'155'0,"0"0"-39"16,0 0-1-16,0 0-4 16,0 0-9-16,0 0-2 15,0 0-9-15,0 0-10 16,-16-8-15-16,7-1-29 15,-6 1 6-15,2 0-2 16,4-3-11-16,-4-6-5 16,5 0-5-16,2 1-3 15,2-6-4-15,-2 0-1 16,6-6-2-16,-6 3-5 0,6 0 3 16,0 6 2-16,-7 5-1 15,7 5 2-15,-3 7-6 16,3 2-3-16,0 0-2 15,0 0 0-15,0 0 0 16,0 0-3-16,0 0 0 16,0 0 1-16,0 0-1 15,0 0-1-15,40 0 3 16,41 0 1-16,36 0 1 16,47 0-1-16,45 0 0 15,35-14 0-15,22-1 1 16,1-1-1-16,-13-3 2 15,-17 4-1-15,-15 2 1 16,-14 2-2-16,-21 8 2 0,-8 0-2 16,-3 0 1-16,-6 0-1 15,-7-1 0-15,-11-3-1 16,-4 2 0-16,0-4 0 16,-9 5 1-16,-7-2 0 15,-12 0-1-15,-24 3 1 16,-27-3 0-16,-26 4 0 15,-35 2 0-15,-1 0 1 16,-7 0 1-16,0 0 1 16,0 0 1-16,0 0 4 15,0 0 2-15,0 0-2 16,0 0 1-16,0 0 2 16,0 0-2-16,0 0-1 0,0 0-2 15,0 0-4-15,0 0-2 16,0 0-1-16,0 0-6 15,0 0 0-15,0 17-1 16,0 14 8-16,0 4 0 16,0 1 0-16,0-2-3 15,0 0-37-15,0-2-47 16,-28 5-89-16,-40-2-194 16</inkml:trace>
  <inkml:trace contextRef="#ctx0" brushRef="#br0" timeOffset="-135339">3001 7153 614 0,'0'0'213'0,"0"0"-22"16,0 0-18-16,0 0-54 15,0 0-43-15,0 0-13 16,0 0-21-16,32-84-9 16,-26 84-6-16,-6 0-6 0,0 0-7 15,0 0-4 1,0 12-4-16,0 21-3 0,0 11 8 16,0 10-1-16,0 7-3 15,-16 2-1-15,2 7-3 16,6 2 0-16,8-5-2 15,0 2 0-15,0-11 1 16,10-8-1-16,28-14-1 16,-1-11 0-16,12-8-2 15,6-9-6-15,10-5-4 16,3-3-9-16,-3 0-13 16,2-9-18-16,-3-18-29 15,-11-1-47-15,-12-3-70 16,-26 10-81-16,-15-2-86 0</inkml:trace>
  <inkml:trace contextRef="#ctx0" brushRef="#br0" timeOffset="-135119">2854 7610 185 0,'0'0'191'16,"0"0"-5"-16,0 0-10 15,0 0-28-15,0 0-14 16,0 0-27-16,-179-18-29 15,179 11-31-15,46 2-28 16,7 0-3-16,14-3-4 16,20-1-8-16,12 1-2 15,11 3-2-15,2-1-9 0,-2 1-60 16,-30 5-72 0,-27 0-117-16,-21 0-264 0</inkml:trace>
  <inkml:trace contextRef="#ctx0" brushRef="#br0" timeOffset="-134521">3847 7536 390 0,'0'0'296'0,"0"0"-149"15,0 0 21-15,0 0-52 16,0 0-42-16,0 0-43 16,-34-11-23-16,87 11 2 15,11 0 1-15,5 0 30 16,11 0-19-16,-7 0-8 16,11 0 0-16,2 0 2 15,3-9-3-15,-12-4 0 16,-11-1 6-16,-20 3-6 15,-12 3 3-15,-19 2 2 16,-15 3 3-16,0-3 6 16,0-5-2-16,-6 1-18 15,-31-2-1-15,-15 4-3 16,-1 0-1-16,-5 2 2 0,12 0-3 16,3 4 2-16,11-1-2 15,5 3 0-15,11-3 0 16,9 2 3-16,4-3-4 15,3 0 0-15,0 4-1 16,0 0-2-16,40 0 3 16,19 0-1-16,16 0 2 15,5 9-1-15,-3 2 1 16,-5 3-1-16,-11 0 3 16,-2 5-3-16,-13 1-2 15,-4 2 1-15,-10 1 1 16,-26 2-4-16,-6-1 1 0,0 3 0 15,-22-2 1-15,-24 2-9 16,-4-11-29-16,5-5-34 16,13-3-20-16,16-5-59 15,16-3-79-15,0 0-103 16</inkml:trace>
  <inkml:trace contextRef="#ctx0" brushRef="#br0" timeOffset="-57062">5476 7028 416 0,'0'0'216'0,"0"0"-24"15,0 0-31-15,0 0-55 16,0 0-28-16,0 0-23 16,-129-75-24-16,129 64-13 15,24 3-11-15,35 2-7 16,15 6-1-16,7 0-1 15,-4 0-2-15,-13 23 1 16,-12 7 0-16,-15 11-1 16,-16 13 3-16,-21 8 0 15,0 8 1-15,-5 6 1 16,-54-4 1-16,-15-6 2 0,-2-8-2 16,-12-13-1-16,14-12-1 15,20-11-1-15,4-7 1 16,20-13 3-16,1-2 2 15,5 0 3-15,2 0 1 16,1-17-1-16,5-8 5 16,3 4 3-16,10 1 4 15,3 9-2-15,0 3-4 16,0 8-7-16,0 0-7 16,0 0-2-16,16 0-5 15,37 0 4-15,11 0 3 0,-2 14-2 16,5 5 2-1,5 3-2-15,2 0 0 0,-7 1 1 16,-5-8 1-16,-4-3 2 16,-5-6-1-16,-10-6 2 15,-5 0 2-15,-1 0 12 16,-7 0 12-16,1-22 5 16,4-6-9-16,-14 0-11 15,-2-2-8-15,-19 2-6 16,0 6-1-16,0 6-34 15,-19 6-51-15,-24 10-90 16,15-2-181-16</inkml:trace>
  <inkml:trace contextRef="#ctx0" brushRef="#br2" timeOffset="268774">6090 6714 252 0,'0'0'408'0,"0"0"-244"0,0 0-6 16,0 0-14 0,0 0-46-16,0 0-25 0,0 0-22 15,10-72-27-15,-10 72-9 16,0 5-12-16,0 37-3 15,0 19 21-15,-32 19 15 16,-14 10-14-16,-22 4 2 16,-2 1-6-16,-13-7-5 15,-2-1 0-15,-1-7-4 16,12-8-8-16,22-8 1 16,8-11 0-16,14-9-1 15,9-8 0-15,5-11-1 0,10-8 0 16,3-9 2-1,3-2-1-15,0-6 1 0,0 0 1 16,0 0 0-16,0 0 0 16,0 0 1-16,3-17-1 15,30-27 4-15,7-23-5 16,26-19 0-16,-5-8-1 16,10-12-1-16,-8-2 3 15,-6 5-4-15,-10 17 2 16,-10 25-2-16,-10 28 1 15,-11 16 0-15,-10 15 0 16,-6 2-1-16,0 0-3 16,0 0-8-16,0 27 0 15,0 32 7-15,0 29 4 16,-65 19 1-16,-30 6 2 0,-20 1 2 16,-8-7-4-16,16-9 0 15,14-12-1-15,25-19 2 16,24-18-2-16,25-21 1 15,14-12 0-15,5-13 0 16,0-3 2-16,0 0 5 16,0-8-1-16,31-39 3 15,36-25-8-15,42-25-1 16,17-14 1-16,7-4 0 16,-7-3 0-16,-33 9-1 15,-34 15 0-15,-23 14 1 16,-29 24 0-16,-7 20-1 0,0 17 1 15,0 15 0-15,0 4-2 16,0 0-8-16,0 17-4 16,-7 29 2-16,-15 16 11 15,-2 11 0-15,2-1 0 16,-5-6-24-16,9-7-56 16,-4-9-51-16,15-12-76 15,7-7-122-15,0-9-286 16</inkml:trace>
  <inkml:trace contextRef="#ctx0" brushRef="#br2" timeOffset="308498">8003 6314 262 0,'0'0'178'0,"0"0"-44"16,0 0-8-16,0 0-18 16,0 0-34-16,0 0-15 0,16-18 17 15,-16 18 1 1,0 0 11-16,0 0-16 0,-16 0-13 15,-50 0-15-15,-28 0-26 16,-18 4 5-16,-21 8 3 16,-24 1-5-16,-15 7-12 15,-28 2-3-15,-14 1-1 16,-2 2-1-16,6-5-1 16,-2-3 0-16,5 1-2 15,-10-1 0-15,-7 2 1 16,-11 1-1-16,3 1-1 15,10 5-2-15,38-6 0 16,14-1 2-16,28-3-1 16,16-5 1-16,-1 3 0 15,-15-3 1-15,-16 12-1 16,-26 4 0-16,-29 9 0 0,7 0 0 16,11-7 0-16,32-4 1 15,43-10 0-15,24-3 0 16,27-10 2-16,-1 2 1 15,-5-4 3-15,-8 0 0 16,0 0-4-16,-4 5-2 16,10 1 0-16,7 0 1 15,14-4 1-15,13 4-1 16,6-5 0-16,5 6 2 16,-1-4 1-16,2-1 1 15,4-2 0-15,1 0 1 0,5 0 1 16,-1 0-2-16,6 0-3 15,8 0 1-15,2 0-2 16,-1 0-2-16,7 0-1 16,0 0-4-16,-3 9 4 15,-8 10-7-15,3 14 8 16,0 9 1-16,1 11 0 16,7 5 1-16,0 4 0 15,0 1-1-15,0 4 1 16,0 1 1-16,0-3 1 15,23-1-1-15,4-6 1 16,-3-2-3-16,8-1 3 16,0-1-3-16,0 1 3 15,-1-5-4-15,2-3 2 16,-14-11-2-16,10-6 0 0,-2-10 0 16,-3-6 0-16,5 0 0 15,-5-9 0-15,3 4 0 16,10-7 0-16,3 1 3 15,19 0-2-15,21-3 2 16,19 0-1-16,31 0 0 16,28 0-1-16,26-20-1 15,5 1 1-15,-4-4 1 16,12 5-2-16,-2-2 0 16,21-2 1-16,6 5-1 0,-6 3 2 15,-16 9-2 1,-15 5 0-16,-6 0 3 0,18 0-3 15,6 0 0-15,16 0 0 16,-14 0 0-16,-15 0 0 16,-16 0 0-16,-11 0-1 15,-3-6 1-15,5-8-1 16,3 3 1-16,11-2 0 16,-8-2-1-16,-14 7 1 15,-15 0 0-15,-25-1 0 16,-18 6 0-16,-10-2 1 15,-2-1-1-15,-10-1 0 16,-4-3 1-16,7 0-1 16,10-4 0-16,6 2 1 15,0-1-1-15,-1 1 1 0,-5 4-1 16,-7 3 0-16,-15 2 0 16,-9-2 0-16,-10 1 0 15,-9 2 0-15,-9 0 1 16,-9-2-1-16,-6 2 2 15,5-1-2-15,1-3 1 16,5-2-1-16,4 0 0 16,-1-3 0-16,-1 1 0 15,-5 0 0-15,3-5 1 16,-5 0 3-16,4-5-4 16,-5-2 1-16,1-6 0 15,-14-8-1-15,5-6 2 0,-13-3-1 16,0-9 0-16,0-2 2 15,0-8 0-15,0-1-3 16,0 5 2-16,0-7 0 16,0 4 2-16,0-3-1 15,0-4-3-15,0 1 1 16,-6 1-1-16,-4 5 2 16,-3 4 1-16,-1 7-2 15,-2 2 1-15,1 5 1 16,-1 9 0-16,-6 8-3 15,-5 7 4-15,-26 6-1 16,-30 1-3-16,-43 9-2 16,-53 5-3-16,-34 0 4 15,-13 5-1-15,4 20-30 16,16 6-58-16,14-3-68 0,26-14-171 16</inkml:trace>
  <inkml:trace contextRef="#ctx0" brushRef="#br2" timeOffset="325636">12822 5329 707 0,'0'0'136'0,"0"0"77"16,0 0-60-16,0 0-47 15,0 0-45-15,0 0-30 0,157-228-15 16,-83 137 7 0,-9-1 6-16,-19 3 13 0,-18 6-10 15,-22 8-7-15,-6 14-1 16,0 13-3-16,-13 18 1 16,-11 16 2-16,8 8-8 15,-6 6-3-15,7 0-7 16,-7 0-6-16,-5 0 0 15,3 31-6-15,-19 11 2 16,11 16-2-16,-5 12 6 16,16 5 0-16,21 2 0 15,0-2 0-15,5 4-1 16,51-10-1-16,19-9 1 16,5-12-1-16,-6-15 1 15,-7-14 0-15,-2-9-2 0,-6-10 2 16,-12 0 1-16,4 0 2 15,-4-27 0-15,-4-8 1 16,-13-11-1-16,-11 0 2 16,-9-7-2-16,-10 1 4 15,0-1-2-15,0 3 0 16,-37 11-2-16,0 14 3 16,9 11 0-16,10 11 2 15,5 3-6-15,4 0-1 16,-3 28-7-16,9 17 1 15,3 13 4-15,0 6 2 16,0-6 0-16,15-8 0 16,21-6 0-16,1-8 0 0,-5-11 0 15,-2-5-1-15,4-9-1 16,-2-11 1-16,5 0 0 16,3 0 1-16,3-11 1 15,0-22 1-15,0-6 3 16,-3-3-4-16,-6 1 0 15,1 2 2-15,-14 10-3 16,-7 10 2-16,-1 12-2 16,-7 7-3-16,10 0-2 15,5 0-3-15,5 18 6 16,4 5 0-16,-1 2 3 16,1-4-1-16,-9 4 1 15,1-5-1-15,-1 0 1 16,1-1-1-16,-4-5 0 0,-5-8 1 15,-4-4-1-15,4-2 0 16,-11 0 2-16,6-8 4 16,3-23 0-16,-1-7-5 15,4-4 2-15,2-6-1 16,-3 10-1-16,3 7-1 16,-2 9 0-16,-4 14-1 15,11 5-2-15,7 3-4 16,9 0 1-16,10 19 3 15,2 14 1-15,4 7 1 16,-8-1 1-16,4-3-1 16,-15-3-1-16,4-8-19 15,-17 0-31-15,1-8-33 0,-7-6-18 16,13-9-54-16,19-2-90 16,17-5-12-16,11-28-96 15</inkml:trace>
  <inkml:trace contextRef="#ctx0" brushRef="#br2" timeOffset="325861">15293 4921 184 0,'0'0'186'0,"0"0"-93"16,0 0 73-16,0 0-12 15,0 0-20-15,0 0-29 16,-229-58 3-16,210 58 0 16,8-4-18-16,11 2-16 15,0-1-16-15,0-2-35 0,30-1-18 16,50-3-3-16,32-1 1 15,35-7-2-15,11 3 1 16,6 1-2-16,-25 5-15 16,-35 8-81-16,-29 0-36 15,-39 4-67-15,-29 21-109 16,-7 8-315-16</inkml:trace>
  <inkml:trace contextRef="#ctx0" brushRef="#br2" timeOffset="326054">15389 5148 566 0,'0'0'258'0,"0"0"-70"16,0 0-69-16,0 0-60 15,0 0 26 1,0 0-16-16,289-63-29 0,-172 38-14 16,-5 8-20-16,-29 6-3 15,-19 5-3-15,-32 6-25 16,-26 0-137-16,-6 0-154 15,-6 3-358-15</inkml:trace>
  <inkml:trace contextRef="#ctx0" brushRef="#br2" timeOffset="327495">12701 5812 687 0,'0'0'146'16,"0"0"40"-16,0 0-44 15,0 0-92-15,268-16-7 16,28-21 67-16,99-17-59 16,77-11-7-16,49-10-11 15,7 5-13-15,-25 12-9 16,-34 8-5-16,-61 14-3 15,-72 12 3-15,-55 4-5 16,-59 9 2-16,-44-1 0 16,-39 10-3-16,-46 2 0 15,-44 0-17-15,-39 0-54 16,-10 0-60-16,-83 0-98 0,-82 25-122 16</inkml:trace>
  <inkml:trace contextRef="#ctx0" brushRef="#br2" timeOffset="327767">13652 6070 9 0,'0'0'527'16,"0"0"-393"-16,-291 61 6 16,280-61-41-16,11 0-1 0,5 0-16 15,107 0-34 1,88 0 46-16,97-27 19 0,90-29-36 15,73-10-30-15,33-9-7 16,1 2-10-16,-22 4-2 16,-61 9-10-16,-85 11-3 15,-72 11-4-15,-72 13-6 16,-55 8-1-16,-44 11-4 16,-46 6-44-16,-37 3-131 15,-16 22-346-15</inkml:trace>
  <inkml:trace contextRef="#ctx0" brushRef="#br1" timeOffset="351818">10857 12309 132 0,'0'0'422'15,"0"0"-249"-15,0 0-19 16,0 0-18-16,0 0-18 16,0 0-20-16,-99-53-25 15,99 50-15-15,0 3-14 16,0 0-23-16,0 0-18 0,0 3-3 16,0 25-2-16,27 12 2 15,-8 0 2-15,2 5 1 16,-5 0-1-16,0-7-1 15,2-10 1-15,-9-6-2 16,1-11 0-16,1-3 1 16,-4-4-1-16,-4-4 0 15,-3 0 1-15,6 0 2 16,4-6-2-16,12-21 6 16,-8-7-7-16,7 6 2 15,2 6-2-15,-11 5 0 16,-9 11-1-16,4 4-4 15,7 2-3-15,-1 0-7 0,11 0 7 16,8 0-3-16,2 15 0 16,-4 2 0-16,2 3 7 15,-5-3 4-15,-6-5-1 16,-5-7-3-16,-7-2-5 16,-2-3 2-16,-2 0 6 15,5 0 0-15,5-8 1 16,6-21 2-16,1-4 1 15,-7 2-2-15,-5 6 0 16,-10 3 1-16,0 6 1 16,0 2-2-16,0 6 3 15,0 6-4-15,0 2 0 16,0 0 0-16,0 0-4 0,12 0-6 16,-2 7-7-16,11 18 17 15,7 3 2-15,-10-1-1 16,11-4-1-16,-8-3 0 15,-5-9 0-15,-7-6 0 16,3-5 1-16,-12 0-1 16,6 0 0-16,-3 0 6 15,10 0-5-15,6-16 0 16,2-13 8-16,0-1-3 16,-5-1-6-16,-4 4 6 15,-9 4 2-15,-3 8 6 16,0 5 0-16,7 8-2 15,-7 2-6-15,5 0-6 0,4 0-11 16,7 12-4 0,12 13 15-16,0 7 0 0,3-4 2 15,-1-1-1-15,-1 0-1 16,-12-10 1-16,1-2-1 16,-2-6 1-16,-13-9 1 15,10 0-2-15,-7 0 0 16,4 0 0-16,-2-24 3 15,5 0 0-15,-4 2-2 16,-9 6 1-16,7 4 0 16,-7 7-2-16,0 2 0 15,6 3-5-15,2 0 0 0,5 0-7 16,3 11 9-16,-8 5-2 16,5 4 1-16,-4-2 4 15,-2-6 0-15,2-3 0 16,-4-6 0-16,3 0 0 15,-6-3-2-15,11 0 2 16,-10 0 9-16,16-23-1 16,-5-10-6-16,12-3-2 15,1 2 0-15,-3 9 1 16,-2 10 0-16,-6 9-1 16,-1 6-5-16,12 0-3 15,2 6 3-15,1 15-4 16,-8 10-3-16,-1-3-36 0,-11-1-40 15,-1-4-62 1,-9-4-59-16,0-8-71 0</inkml:trace>
  <inkml:trace contextRef="#ctx0" brushRef="#br1" timeOffset="352166">11661 12184 203 0,'0'0'223'16,"0"0"-83"-16,0 0-9 16,0 0-4-16,0 0-27 15,0 0-12-15,-212-89-21 0,205 86-20 16,7 3-22 0,0 0-25-16,0 0-2 0,0 0-8 15,13 0 10-15,18 0 0 16,-1 0 1-16,5 0 4 15,-11-2 16-15,-2-15 24 16,-7-2 4-16,-9-4 0 16,-6 4-24-16,0 5-10 15,-11 3-12-15,-24 8-3 16,1 0-6-16,4 3-2 16,8 0 0-16,22 0-41 15,0 17-39-15,15 6-22 16,72-4-64-16,26-5-97 15</inkml:trace>
  <inkml:trace contextRef="#ctx0" brushRef="#br1" timeOffset="353048">12837 11939 548 0,'0'0'207'15,"0"0"-42"-15,0 0-16 16,0 0-26-16,0 0-22 15,0 0-29-15,-3-60-29 16,3 60-32-16,0 16-11 16,0 26 1-16,0 19 13 15,3 11 1-15,9 9-5 16,-8-1-3-16,2 1-1 0,-6-7-6 16,5-12 1-16,1-12 0 15,4-20 0-15,-1-9-2 16,12-9-5-16,-8-8-24 15,3-4-15-15,0 0-22 16,-2 0-30-16,9-16-16 16,-15-5 13-16,-2 2-7 15,-6 5 42-15,0 3 34 16,0 6 4-16,0 1 19 16,0 2 8-16,0 2 0 15,0 0-1-15,22 0 1 16,3-6 9-16,13-2 30 15,16-9 25-15,2-5 41 16,15-5-26-16,-15-4-2 0,-1 0-8 16,-18 1-9-16,-19 7-8 15,-5 1-10-15,-13 5 5 16,0 6-11-16,0 3-12 16,-13 3-12-16,-11 5-3 15,-7 0-9-15,-7 5-3 16,11 23 1-16,6 5-1 15,-1 6 3-15,19 5-2 16,-4-2 4-16,7 0-4 16,0-6 2-16,0-8 0 15,26-8-1-15,17-7-1 16,6-9-1-16,3-4 3 0,1 0 2 16,-1 0 2-16,1-21 1 15,-7-3-4-15,-9-5 1 16,-3 2 1-16,-9-4 3 15,-4 3-5-15,-5 3 1 16,-10 12 0-16,-6 7 0 16,0 6 2-16,0 0-4 15,10 0-5-15,5 11-5 16,2 22 4-16,9 3 6 16,-4 1 1-16,-14-9 0 15,14-9-2-15,-7-8 1 16,-2-8 0-16,-4-3 1 15,-2 0 0-15,2 0 8 0,12-28 8 16,11-13 4-16,11-7-18 16,5 4 3-16,-8 13-4 15,5 6-1-15,-2 18-1 16,-3 7-3-16,8 0-1 16,5 4 1-16,6 22-1 15,15 1-7-15,-1 6-48 16,10 1-58-16,13-2-110 15,-21 3-189-15</inkml:trace>
  <inkml:trace contextRef="#ctx0" brushRef="#br1" timeOffset="354533">17231 11934 509 0,'0'0'220'0,"0"0"-66"15,0 0 1-15,0 0-31 0,0 0-20 16,0 0-27-16,-75-153-18 16,72 137-11-16,3 3-10 15,-7 6-9-15,7 5-1 16,-5 2-3-16,-1 0-4 15,3 0-6-15,-4 0-4 16,-2 0-11-16,-19 22 1 16,-10 19-1-16,-7 18 2 15,-4 10 1-15,2 9-2 16,10 8 0-16,15 3 0 16,8 2-1-16,14-5 1 15,0-8-1-15,24-16 0 16,46-21-1-16,-1-16 1 15,5-17 0-15,-12-8 2 0,2 0 3 16,-2-13-2 0,-12-18 5-16,-7 1-3 0,-27-4 7 15,-16-2 6-15,-16 2-5 16,-72 7-13-16,-32 10-2 16,-19 17-7-16,-8 0-35 15,20 17-66-15,28 24-90 16,47 0-211-16</inkml:trace>
  <inkml:trace contextRef="#ctx0" brushRef="#br1" timeOffset="359078">19047 9971 413 0,'0'0'174'0,"0"0"-7"0,0 0 7 15,0 0-33-15,0 0-27 16,0 0-22-16,0-119-31 16,0 119-25-16,0 0-4 15,0 0-3-15,0 0-3 16,0 0 5-16,0 0-8 15,0 12 0-15,0 26-16 16,0 15 28-16,0 5-7 16,0 3-10-16,-16-3-14 15,-14 0 1-15,1-5-1 16,8-9-3-16,7-10 0 0,6-9 0 16,8-11 0-16,0-6-2 15,0 1 1-15,0-4-1 16,0 3 1-16,29-2 0 15,-5 0-2-15,4-3 1 16,3-3-1-16,6 0 1 16,15 0-1-16,14 0 2 15,-5-17 1-15,-2 0 0 16,-11-1 0-16,-10 8 1 16,-20-5 0-16,4 5 1 15,-9-4-2-15,-11 1 1 16,-2-4 3-16,0 0 0 15,0-3 7-15,0 1 4 0,-18 2 4 16,-9 1 2 0,-2 5-3-16,13 5 2 0,2 1-3 15,4 5-6-15,10 0-3 16,0 0-9-16,-6 17-3 16,6 30-2-16,0 13 5 15,0 5 0-15,0 2 2 16,37-4-1-16,9 1-1 15,4 5 0-15,-4 4-30 16,-12 7-76-16,-34 12-100 16,0 2-440-16</inkml:trace>
  <inkml:trace contextRef="#ctx0" brushRef="#br1" timeOffset="383316">7086 6939 266 0,'0'0'160'0,"0"0"-44"15,0 0 6-15,0 0-15 16,0 0-23-16,0 0 2 15,-83-19 4-15,83 8-22 16,0-6-30-16,21-8-20 16,32-2 1-16,0-4 3 15,6 0 3-15,-13 7-5 16,-19 7-4-16,-6 9 1 16,-21 4-7-16,0 4-3 0,0 0-4 15,0 0 2-15,0 0-4 16,0 23 1-16,0 10 5 15,0 11 1-15,-5 4 5 16,-1 3-4-16,3 11 0 16,3 5-2-16,0 2-2 15,-7 4 0-15,7-1 1 16,-6-14-4-16,3-10 0 16,3-15-2-16,-6-10 0 15,-1-10 0-15,-1-1 4 16,-14-5-3-16,-6-1 5 15,-10-1 1-15,3 1 1 16,-3-4-6-16,13-2 3 0,10 4 1 16,2-4 0-1,13 0-2-15,0 0 1 0,0 0-3 16,0 0-2-16,0 0-7 16,51-6 7-16,10-13 0 15,6 2 0-15,-11 0-19 16,-26 1-47-16,-4 1-38 15,-5 2-85-15,10 1-94 16,3 7-321-16</inkml:trace>
  <inkml:trace contextRef="#ctx0" brushRef="#br1" timeOffset="383817">7960 6911 255 0,'0'0'346'0,"0"0"-263"16,0 0 42-16,0 0-22 15,52-157-12-15,-21 134-13 16,-4 8-29-16,5 11-26 15,5 4-6-15,-1 0-9 0,11 13 7 16,2 23-9 0,-12 12 1-16,-13 12 6 0,-11 10 16 15,-13 2-7-15,0 6-8 16,-37-4-6 0,-30 2-2-16,-5-17-4 0,-2-15 1 15,19-19-1-15,11-23 6 16,17-2-4-16,18 0 6 15,9-30-4-15,0-11-3 16,0-7 2-16,0 6 3 16,30 12 0-16,2 8-5 15,-5 16 1-15,4 3-3 16,7 3-1-16,-3 0-1 16,18 0 0-16,6 20 1 0,0 0 1 15,5 1-1-15,-11-1-7 16,-13-6-45-16,-13-3-49 15,-20-3-43-15,-7 4-125 16,0-7-266-16</inkml:trace>
  <inkml:trace contextRef="#ctx0" brushRef="#br1" timeOffset="384334">7558 6670 595 0,'0'0'157'0,"0"0"-40"16,0 0 24-16,0 0-11 16,0 0-11-16,0 0-36 15,0 0-39-15,-49-81-23 16,-12 166-10-16,-29 25 5 15,-12 15 12-15,3-3-6 16,3-3-6-16,16-13-3 16,19-18 1-16,12-15-10 15,23-23 3-15,12-17-6 16,14-13 2-16,0-15-2 16,0-2-1-16,0-3 0 15,0 0 1-15,9-12 1 0,36-40 4 16,43-35-1-16,16-23-3 15,22-11-1-15,1-3-1 16,-3 19 4-16,-34 25-4 16,-39 29 1-16,-26 26 1 15,-25 18-1-15,0 7 2 16,0 0-3-16,0 2-1 16,-46 51 1-16,-50 33 0 15,-36 36 1-15,-32 33 0 16,-21 6 3-16,6-14 0 15,16-17-4-15,36-34-24 16,38-27-64-16,36-20-75 16,26-17-125-16,27-12-279 0</inkml:trace>
  <inkml:trace contextRef="#ctx0" brushRef="#br1" timeOffset="400816">8444 6564 585 0,'0'0'125'15,"0"0"-17"-15,0 0 19 16,0 0-26-16,0 0-22 16,0 0-30-16,0 0-12 15,0 0-10-15,-115 78 2 16,94-25 7-16,5 6-1 16,-5 4-16-16,-6 15 0 15,-11 13-1-15,-2 12 7 16,-8 0-4-16,0-1-2 15,11-15-12-15,7-26-1 16,9-19-5-16,8-26 4 16,10-11-4-16,3-1 0 15,0-2 4-15,0-2 0 16,0 0 6-16,0 0-4 0,0-13-3 16,0-26 4-16,30-18-4 15,14-12-3-15,-8-11 3 16,6-3-3-16,-7-6 0 15,-3 0 2-15,-11 6-3 16,-5 4 2-16,-16 17-2 16,0 14 2-16,0 17-1 15,0 21-1-15,0 10-2 16,0 0 2-16,0 0-8 16,0 13 3-16,-19 24-9 0,-18 15-19 15,3 15-36-15,-3 9-12 16,18 11-9-16,2-6-27 15,17-10-71-15,0-11-59 16,0-19-259-16</inkml:trace>
  <inkml:trace contextRef="#ctx0" brushRef="#br1" timeOffset="401087">8382 6890 384 0,'0'0'156'15,"0"0"-57"-15,0 0 3 16,0 0-9-16,0 0-12 16,0 0-30-16,0 0-15 15,40-60-26-15,-40 60-9 16,0 0-1-16,0 0-9 15,0 0-33-15,0 0-29 16,0 20-44-16,0 3-41 16,0-1-114-16</inkml:trace>
  <inkml:trace contextRef="#ctx0" brushRef="#br1" timeOffset="401363">8382 6890 93 0,'121'30'81'0,"-121"-39"-6"16,0 1-35-16,0 3-24 15,0-3-10-15,0 2 9 16,5-5 42-16,2 3 27 16,2 2-6-16,-3-3-7 15,4 1-14-15,-5 6 3 16,-5 2-6-16,0 0-12 15,0 0-7-15,0-3-18 16,0 3-7-16,0-3-8 16,0 3-2-16,0 0-9 0,0 0-54 15,0 8-44-15,6 11-54 16,-2-2-110-16</inkml:trace>
  <inkml:trace contextRef="#ctx0" brushRef="#br1" timeOffset="401896">8777 6770 261 0,'0'0'215'0,"0"0"-36"16,0 0-17-16,0 0-49 0,0 0 1 15,0 0-10-15,-15-103-19 16,15 100-21-16,0 3-21 15,0 0-22-15,0 11-15 16,0 30-6-16,0 18 17 16,-6 8-4-16,3 6 0 15,-4-2 6-15,-9 2-2 16,5-10-8-16,1-10-4 16,4-8 1-16,6-12-6 15,0-11 0-15,0-8 5 16,0-9-5-16,0-5 1 15,0 0 0-15,0 0 6 16,0-21-3-16,0-20 8 0,16-10-8 16,-5-13 0-16,5-6 0 15,-6-10-2-15,1-5-2 16,-1 1 1-16,-4 9-1 16,4 27 0-16,-10 18 1 15,0 22-1-15,0 8 0 16,0 0-3-16,0 19-8 15,0 29 4-15,6 12 7 16,-6 10 3-16,0-12-2 16,0-8 0-16,0-14-1 15,0-5 1-15,0-6-2 16,0 0-24-16,0 3-41 0,-16-9-50 16,0 0-83-1,2-7-87-15,14-11-109 0</inkml:trace>
  <inkml:trace contextRef="#ctx0" brushRef="#br1" timeOffset="421741">14519 11343 344 0,'0'0'211'16,"0"0"-117"-16,0 0 12 15,0 0-28-15,-347-36-10 16,237 27-6-16,-10 1 2 16,-13 3-15-16,-9-7-5 15,-7 9-19-15,8 1-2 0,-1 2 15 16,9 0 2-16,-6 0-9 15,10 14-7-15,-9 2-9 16,-6 4-1-16,6 2 3 16,-4-2-1-16,0-1-2 15,-12 6-4-15,-9-3-2 16,-11 3-1-16,-10 0 2 16,-11-3 4-16,-2-3-2 15,9-4-2-15,12-1-4 16,19-3 0-16,15-3-3 15,19 3 0-15,9 0 1 16,12 3-1-16,6 3 3 16,19-4-2-16,12 1 2 0,18 0-4 15,14 1-1-15,8 6-1 16,-3 9 0-16,-3 10 0 16,1 9 1-16,-5 13 0 15,11 4 0-15,-5 9 0 16,5 3 1-16,3-1-1 15,-1 4 2-15,6-3 2 16,11-5-1-16,2-2-2 16,3-4 0-16,0 2 1 15,-7 1-1-15,7 0 2 16,-12-1-1-16,12 0-2 16,0-2 1-16,0-6-1 0,6-6 1 15,40-2-1-15,25-6 3 16,7 9-3-16,18 0 0 15,8 2 0-15,8 3-1 16,11-3 1-16,13-8 1 16,11-5-1-16,32-15 0 15,18-13 0-15,30-11 1 16,37-6-1-16,11 0 0 16,8-3 2-16,-2-3-2 15,-12 6 1-15,-19 3-1 16,-12 28 2-16,-13 2 1 15,12-4-3-15,22-8 2 16,22-13-1-16,18-3 0 0,3-5-1 16,4 0-2-1,2 0 2-15,7 0 2 0,9-10 1 16,-13-7 2-16,-18-6-1 16,-21 2 2-16,-26-10-5 15,-30 0 2-15,-15 1-2 16,1 2 2-16,-18 3 2 15,-8 5 3-15,-28 9-5 16,-34 2 0-16,-24 4 0 16,-25 5-1-16,-22-2-1 15,-12-1 2-15,-17 0 1 16,8 0 0-16,-1-6 3 16,17-12 3-16,23-10 4 0,21-13-2 15,1-3-10 1,-3 3 0-16,-22 0 0 0,-15-4 1 15,-18-5 7-15,-10-5-4 16,-2-6-2-16,-13-6-1 16,0-2-1-16,0-5 1 15,-13-1-3-15,-2-3 1 16,-1-4 1-16,7-2-2 16,-9-2 2-16,2-3-1 15,-8-5-1-15,-13 0 2 16,-6 0-1-16,-10 8 1 15,-12 9-2-15,-25 10 1 16,-14 14-1-16,-29 6 1 16,-9 4 0-16,10 4 5 0,5 0-5 15,17 3 0-15,11-3-1 16,12 6-1-16,4 1 1 16,-13 4 3-16,-19 6 2 15,-45 5-1-15,-40 11-4 16,-59 9 1-16,-56 0-1 15,-46 0 2-15,-40 0-2 16,-9 0 1-16,18-10 2 16,7-12-2-16,11 0-1 15,-11-3-23-15,-50 11-67 16,-40 6-118-16,-53-12-329 16</inkml:trace>
  <inkml:trace contextRef="#ctx0" brushRef="#br1" timeOffset="455963">16361 4212 410 0,'0'0'86'16,"0"0"40"-16,0 0 2 0,0 0-22 16,0 0-27-1,0 0-31-15,30 0-19 0,28 0 28 16,4-2 2-16,9-6-5 16,7 2-20-16,-8 6-8 15,4 0-1-15,-12 0-10 16,-9 0-7-16,-10 2-1 15,-12 12-1-15,-4 13-2 16,-11 5 2-16,-2 18-2 16,-6 9 4-16,-6 15 0 15,-2 9-1-15,0 1 1 16,0-7-5-16,0-4 1 0,-2-15-4 16,-6-11 0-1,3-14 0-15,5-10 0 0,0-9-4 16,0-9-28-16,0-2-50 15,0-3-41-15,0 0-50 16,-3-8-13-16,-19-17-25 16,-15-3-24-16,-16 0-73 15</inkml:trace>
  <inkml:trace contextRef="#ctx0" brushRef="#br1" timeOffset="456100">16693 4797 56 0,'0'0'211'0,"0"0"-56"16,0 0-32-16,0 0-40 15,0 0 3-15,0 0-35 0,349-51-16 16,-213 20-26 0,3-5-9-16,-29 9-71 0,-39 4-406 15</inkml:trace>
  <inkml:trace contextRef="#ctx0" brushRef="#br1" timeOffset="462692">14359 2213 475 0,'0'0'152'0,"0"0"-14"0,0 0-28 15,0 0-40-15,-355-11-11 16,256 11-4-16,-3 0-10 16,-6 0-6-16,-21 0-2 15,-14 4-11-15,-21 7-7 16,-9 0-8-16,-17-1-4 15,-20 5 1-15,-18 0-6 16,-17 5 1-16,5 3-2 16,2-4-1-16,4 0 2 15,12-2-1-15,-3-3 2 16,-4 3-3-16,-1-6 4 16,1 0-4-16,18-2 1 0,5-4 1 15,15 0 0-15,25-2 1 16,27-3 6-16,34 0 4 15,31 0-1-15,21 0-3 16,16 4-5-16,1 0-1 16,-1 2-3-16,-8 5-2 15,10-3-2-15,-3 1 4 16,13-1-1-16,-3 1 2 16,-2-2 0-16,2 0 1 15,-2 1-1-15,-7-3-1 16,5 7 0-16,2-4 0 15,-4 4-1-15,12-2-1 16,4 5 0-16,-11 1 2 0,7 0-4 16,-2 1 4-1,-3 0 0-15,11-4 1 0,-11 1 0 16,1 1-1-16,5-5 1 16,5-4 0-16,2-1-1 15,7 1 0-15,-2 0 0 16,3-1 2-16,-9 6-4 15,-7 3 1-15,-7 11 1 16,-1 6 0-16,-1-2 0 16,-6 5-1-16,7 0 0 15,1 2 2-15,2-1-2 16,8 8 2-16,1-5-2 0,15 4 1 16,3 2-4-16,0 1 3 15,0 2 0-15,0 1 1 16,0 5 0-16,21-1 0 15,-2 0-2-15,-1 2 2 16,1-2 3-16,3 1-3 16,-1-1-1-16,0 1 1 15,7 1 0-15,-3-5-2 16,5 2 2-16,5-2 0 16,-4-8 3-16,-1 4-3 15,2-4 0-15,-11-1 0 16,6-1-1-16,-11-3 3 15,6 6-3-15,-14-4 3 16,8 7-1-16,3-1 0 16,-4-2-1-16,7 0 0 0,-6-9 0 15,-1-5 0-15,7-9-1 16,-4-3-1-16,10-5 2 16,3 3-2-16,12 1 2 15,3-9 0-15,12 1 0 16,7-1 0-16,9 2 4 15,16-2-3-15,15-1-1 16,21 1 1-16,28-4 1 16,31 7-2-16,20-1-2 15,14 0 2-15,-3-2 0 16,8 5-1-16,14-3 1 16,-1 1 1-16,-2-3-1 0,-10-6 0 15,-3 0 0-15,1 0 1 16,4-18 3-16,11-6-2 15,2-7-1-15,11 3 3 16,2-3-3-16,-7 10 1 16,-11 1 3-16,-25 4-5 15,-25 2 2-15,-30-3-2 16,-14-2 0-16,-5 1 1 16,-4 0 0-16,-5-4-1 15,-4 2 0-15,-8-2 2 16,2-3-2-16,-12 2 1 15,-4-2 0-15,-11 4 0 16,-17 0 2-16,-14 5-1 0,-19 5 0 16,-3-6 9-1,-8-2 10-15,1-6 6 0,-1-6-10 16,1-7-4-16,-6-10 2 16,5-7 1-16,-2-9 0 15,-17-14-3-15,-4-5 3 16,-6-6-9-16,0-2 6 15,0 5-1-15,-51 0-1 16,-10 2-2-16,-25 3 2 16,-13 4-4-16,-12 2-5 15,-15-3 3-15,-7 4 1 16,-9 1-6-16,-5 4 0 0,-8 5 1 16,-8 11-1-16,-16 14-2 15,-37 14-4-15,-37 20 3 16,-35 5-4-16,-17 44-26 15,-15 34-64-15,2 16-85 16,-3-17-217-16</inkml:trace>
  <inkml:trace contextRef="#ctx0" brushRef="#br3" timeOffset="654926">4480 4077 428 0,'0'0'142'0,"0"0"-48"16,0 0 42-16,0 0-25 15,0 0-18-15,0 0-9 16,-53 0-18-16,53 0-40 16,0 0-26-16,58 0-11 15,33 0 11-15,29 0 8 16,19-8 6-16,2-1-8 16,-8 1 5-16,-12-2-3 15,-25 5 6-15,-23 0-3 16,-31 2-2-16,-23 3-5 0,-12-2-1 15,-7 0 6 1,0 2 4-16,0-4 1 0,-37 4 4 16,-53 0 0-16,-20 0-18 15,-11 0 0-15,4 0 0 16,5 11 1-16,17-2-1 16,22-4 2-16,20-2-1 15,28-3 0-15,10 3-1 16,15-3-2-16,0 0-4 15,2 2-8-15,57 4-4 16,31-4 18-16,33-2 1 16,6 0 2-16,10 0-1 15,-25-2 3-15,-21-9-3 0,-41 4 1 16,-26 6-3-16,-21-3 5 16,-5 2 1-16,0-1 3 15,-31 3-9-15,-55 0-1 16,-34 0-25-16,-22 5-4 15,3 16 8-15,12 0 12 16,33-1 5-16,25-7 5 16,23-1-1-16,9-4 0 15,15-2 2-15,10-1-1 16,12-2 0-16,0 3-8 16,28-1-23-16,45-2 25 15,26-3 6-15,-3 0 0 16,-6 0 1-16,-20 0 2 15,-30 0 1-15,-24-8 19 16,-3 5 17-16,-13 0-8 0,0-2 8 16,-16-4-11-16,-48-2-19 15,-11 0-4-15,-2 3-6 16,-3 5 0-16,0 3 0 16,18 0 2-16,12 0-2 15,26 0-1-15,11 0 0 16,13 0-3-16,0 0-4 15,28 0-10-15,34 0 13 16,24 0 5-16,4 0 4 16,-7-5-4-16,-16-10 1 15,-8 5 5-15,-25 1-5 0,-18 7 2 16,-16 2 3-16,0 0 1 16,0 0-4-16,-27 0-3 15,-26 0-39-15,0 0-67 16,1 19-49-16,8 25-54 15,8 22-101-15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52:57.5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 1066 100 0,'0'0'49'15,"0"0"-4"-15,0 0 47 16,0 0-32-16,0 0-50 16,0 0-10-16,330 73-18 15,-268-50 18-15,5-18 0 16,-8-5-77-16,-6 0-87 16</inkml:trace>
  <inkml:trace contextRef="#ctx0" brushRef="#br0" timeOffset="70">725 1036 26 0,'0'0'35'0,"0"0"-14"0,0 0-21 16</inkml:trace>
  <inkml:trace contextRef="#ctx0" brushRef="#br0" timeOffset="962">651 383 211 0,'0'0'209'16,"0"0"-42"-16,0 0 9 15,0 0-24-15,0 0-10 16,0 0-24-16,6-69-14 15,-6 61-23-15,0 2-26 0,0 6-4 16,0 0-19-16,0 0-21 16,0 14-9-16,-12 22-2 15,-3 12 5-15,5 7-1 16,-12 9 4-16,-5 5-7 16,3 0 2-16,-14-4-1 15,10-7 3-15,6-16 0 16,14-15-4-16,2-12 0 15,6-10 0-15,0-2 0 16,0-3 0-16,0 0 2 16,0-12 3-16,0-30 2 15,11-18-4-15,8-16-3 16,-3-4 2-16,-3-11 3 0,-5-1 1 16,5-5-3-1,-4-1 1-15,6 12-1 0,1 15-3 16,3 29-1-16,-11 19-1 15,-2 23-2-15,16 0-4 16,3 31-5-16,5 28 8 16,8 19 4-16,-10 10 0 15,-13 6 0-15,0-2 1 16,-2-6-2-16,1-5 4 16,2-12-3-16,6-7 0 15,3-18-5-15,-10-14-16 16,3-11-32-16,-8-11-44 15,-4-4-25-15,-3-4-35 16,-3 0-3-16,0 0-33 0,0-6-67 16,-37-11-35-1</inkml:trace>
  <inkml:trace contextRef="#ctx0" brushRef="#br0" timeOffset="2207">0 750 197 0,'0'0'195'16,"0"0"-25"-16,0 0-25 15,0 0-16-15,0 0-40 16,0 0-66-16,43-35 9 16,68 15 4-16,23-4 9 15,7-5 15-15,14-2-5 0,-14-2-21 16,-9 0-7 0,-10-3-8-16,-6 0-1 0,-5-4 0 15,-21 7-1 1,-22 0 4-16,-22 5 4 0,-18 3 3 15,-22-3 9-15,-6 1-3 16,0-4 1-16,0-2-8 16,-22 2-6-16,-15 8-6 15,-6 5-1-15,6 4-4 16,0 11-2-16,7 3-5 16,1 0-3-16,-1 9-1 15,9 24-1-15,-2 16-1 16,14 10 2-16,9 5 1 15,0 3 0-15,0-9 0 16,32 0-2-16,19-2 1 0,8-12-3 16,5-8 2-16,5-14-1 15,-2-11-2-15,8-11-3 16,-8 0-1-16,-1 0 9 16,-15-11 2-16,-14-8 0 15,-8-1 2-15,-20-4 0 16,-4-4 4-16,-5-2-4 15,0-4 2-15,0 1 2 16,-21 8-5-16,-16 9 1 16,-6 7 1-16,0 9-1 15,3 0-4-15,5 0-3 16,17 10 0-16,6 15-1 16,12 3 1-16,0 3 1 15,12 0-2-15,35-6-4 0,12-4 4 16,-8-12-2-16,-4-6-4 15,2-3 4-15,-12 0 6 16,-12-3 3-16,-4-16 1 16,-14 0 1-16,-7-4 2 15,0 4 0-15,0 5 0 16,-13 6 9-16,-17 5 0 16,-7 3-5-16,6 0-7 15,1 19-4-15,1 25-1 16,7 20 1-16,7 14 4 15,9 5-1-15,6 6 0 16,0-3-1-16,0 3 0 0,0 3 0 16,37-6 1-16,0-3-3 15,-4-13 0-15,-14-12 1 16,-12-11 1-16,-7-14-2 16,0-16 0-16,0-9 1 15,-26-8 3-15,-38 0 6 16,-10-14-3-16,-7-21-2 15,4-13-2-15,10-8-3 16,8-7-2-16,16-1-5 16,28 3-2-16,15 2 2 15,0 4-2-15,42-1-1 16,36-5 6-16,12-3 0 16,11-3 3-16,-2 1 0 0,-3 2 0 15,-16 12 1 1,-18 10 1-16,-19 14 1 0,-28 14-2 15,-9 12 2-15,-6 2-2 16,0 0 0-16,0 0-1 16,0 0-4-16,0 8 1 15,0 11 4-15,-6 3 1 16,6 11-1-16,0 9 0 16,0 3 0-16,6 2-1 15,40-3 0-15,20-10 0 16,1-12 0-16,13-15 1 15,3-7 2-15,7 0 0 0,-4-18 1 16,-11-23 2-16,-20-4 2 16,-20-5-2-16,-27 0 1 15,-8 0 7-15,-8 2 7 16,-64 10-9-16,-21 10-10 16,-14 14-1-16,-2 11-3 15,8 3 2-15,18 0-6 16,18 12 1-16,28 15-37 15,15 4-33-15,12 7-45 16,5 7-84-16,5 0-92 16,-22 4-131-16</inkml:trace>
  <inkml:trace contextRef="#ctx0" brushRef="#br0" timeOffset="2448">87 1447 172 0,'0'0'413'16,"0"0"-233"-16,0 0-2 16,0 0-31-16,0 0-59 15,0 0-45-15,533-89 24 16,-190 26 11-16,26-4-44 16,-32 11-19-16,-34 12-11 15,-78 16-4-15,-55 14 0 16,-60 12-2-16,-46 2-38 15,-32 0-83-15,-26 19-114 16,-6 6-36-16,-43 14-298 0</inkml:trace>
  <inkml:trace contextRef="#ctx0" brushRef="#br0" timeOffset="2597">1036 1597 342 0,'0'0'231'0,"-332"72"-110"15,248-53-27-15,48-13-1 16,36-6 29-16,61 0-59 15,102-31-26-15,96-23 2 16,75-19-13-16,39-7-18 16,-9 5-8-16,-55 16-100 15,-84 20-287-15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53:29.0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16393 885 439 0,'0'0'154'0,"0"0"73"0,0 0-94 16,-136 151-20-16,19-93-74 15,-31 9-26-15,-15-5-13 16,-7 6-351-16</inkml:trace>
  <inkml:trace contextRef="#ctx0" brushRef="#br0" timeOffset="-2008">14620 17 593 0,'0'0'151'0,"0"0"40"16,0 0-48-16,0 0-56 15,0 0-44-15,0 0-24 16,0 0-13-16,-26 0-2 0,26 21 17 16,0-1-2-16,0 8-4 15,0-3-6-15,0 2-5 16,0 4 0-16,0-6 0 16,0-3-4-16,0-2-1 15,0-9-66-15,0-4-75 16,0-3-75-16,5-4-40 15,30 0-65-15</inkml:trace>
  <inkml:trace contextRef="#ctx0" brushRef="#br0" timeOffset="-1760">14922 38 481 0,'0'0'177'16,"0"0"-2"-16,0 0-38 0,0 0-27 15,0 0-43-15,0 0-44 16,0-38-13-16,0 38-5 16,0 0-5-16,0 17 6 15,0 12 2-15,0 8 0 16,0 2-2-16,0-1-3 16,0-1 2-16,-6-1-2 15,-4 0-3-15,10-3-42 16,0 0-89-16,0-8-86 15,16-2-96-15,24-7 49 0</inkml:trace>
  <inkml:trace contextRef="#ctx0" brushRef="#br0" timeOffset="-1477">15128 438 553 0,'0'0'155'16,"0"0"8"-16,0 0-22 15,0 0-32-15,0 0-38 16,0 0-24-16,0-14-14 16,0 14-18-16,0 0-9 0,0 0-6 15,26 0 1-15,4 0 4 16,7 0-2-16,0 0-3 15,6-5-2-15,0-1-68 16,-6 1-109-16,-12-1-123 16,-12 6-366-16</inkml:trace>
  <inkml:trace contextRef="#ctx0" brushRef="#br0" timeOffset="-1174">15643 297 426 0,'0'0'240'0,"0"0"-35"15,0 0-25-15,0 0-54 16,0 0-42-16,0 0-39 16,13-16-25-16,-13 16-10 15,3 0-10-15,3 8 2 16,-6 11-2-16,7 8 6 15,-4 4 0-15,-3 5-2 16,5 3-2-16,-5 3 1 16,0 0 0-16,0-5-3 15,0-5 1-15,0-7-1 16,0-3-35-16,0-10-82 16,0-4-75-16,0-8-89 15,0 0-335-15</inkml:trace>
  <inkml:trace contextRef="#ctx0" brushRef="#br0" timeOffset="-839">15782 172 538 0,'0'0'202'15,"0"0"-26"-15,0 0-38 0,0 0-30 16,0 0-28 0,0 0-28-16,16-72-14 0,-16 72-18 15,0 0-12-15,0 0-8 16,0 0-3-16,0 0-5 16,0 3-5-16,10 16 12 15,-4 6 0-15,-1 0 2 16,-2-3-1-16,-3 3 0 15,0-5 0-15,0-5-6 16,0-3-77-16,0-6-28 16,0-4-77-16,0-2-88 15,0 0-290-15</inkml:trace>
  <inkml:trace contextRef="#ctx0" brushRef="#br0" timeOffset="-582">15782 171 241 0,'115'-74'225'0,"-115"74"-66"15,5 0-20-15,-5 0-42 16,0 0-38-16,0 0-17 16,0 0-12-16,7 0 2 15,-7 7-5-15,6 10-11 16,-3 3-7-16,4-2-2 15,-1 7-5-15,-3-2 2 16,-3-3-3-16,5-1 0 0,-5 0 2 16,8-2-3-1,-8-3-33-15,2-1-142 0,-2-1-123 16</inkml:trace>
  <inkml:trace contextRef="#ctx0" brushRef="#br0" timeOffset="-153">16310 468 516 0,'0'0'165'16,"0"0"-10"-16,0 0-49 16,0 0-38-16,0 0-21 15,0 0-28-15,0-10-19 16,0 10-4-16,0 0 0 16,0 13 4-16,0-4 0 15,0-1 2-15,0 0 1 16,0-4-2-16,6-2 5 15,10-2 20-15,-6 0 35 0,11 0 18 16,-7 0-4 0,2-11-19-16,-3 3-10 0,-13 0-10 15,0 4-20-15,0 1-5 16,0-2-10-16,0 5-1 16,-13 0-36-16,-24 0-87 15,7 14-109-15,-7 20-149 16</inkml:trace>
  <inkml:trace contextRef="#ctx0" brushRef="#br0" timeOffset="-3718">10374 505 149 0,'0'0'529'16,"0"0"-365"-16,0 0-5 16,0 0-41-16,0 0-33 15,0 0-27-15,0 0-27 16,0-53-13-16,7 53-12 15,17-1 2-15,11 1 0 16,11 0-1-16,12 0-6 0,4 1 1 16,12 27 2-16,1 12-4 15,-2 1 1-15,-8 5 1 16,-3 0-1-16,-8-5 0 16,-14-8-1-16,-11-8 1 15,-13-5 2-15,-10-8-3 16,-6-7-1-16,0-5-4 15,-22 0-1-15,-28 0 6 16,-2 0 4-16,12-21 0 16,6-3-3-16,10-4 1 15,8-2-2-15,10 2-1 16,6-3 1-16,0 3-4 16,0 0 1-16,37-2 3 15,9 0-1-15,7-4-2 16,4 3 3-16,-12 7 0 0,-15 8 1 15,-14-1 2-15,-11 5-2 16,2 4-1-16,-4-1 2 16,-3 7 1-16,0-1 0 15,0 0 1-15,0 3 0 16,0 0-2-16,0 0-2 16,0 0-2-16,0 0-8 15,-15 6-6-15,-4 19 15 16,-2 8 1-16,8 2 0 15,10-6-1-15,3-4 1 16,0-5-2-16,0-4 1 16,24-7-3-16,20-1 3 0,15-5 1 15,-4-3 3-15,3 0-1 16,1-28 3-16,-6-5-2 16,-10-4 3-16,-12 1-3 15,-16-2 4-15,-15-1 13 16,0-5 6-16,0-4 2 15,0 1 1-15,-9 3-16 16,-7 7 0-16,5 18 1 16,1 8-7-16,4 9-4 15,-1 2-3-15,4 0-6 16,-3 30-8-16,1 22 4 16,2 17 10-16,3 4 0 15,0-1 1-15,3-5-1 0,34-8 1 16,6-5-1-1,3-12-2-15,4-9-2 0,-15-8-42 16,-12-13-32-16,-8-4-41 16,-5-8-56-16,-5 0-70 15,-5-11-98-15</inkml:trace>
  <inkml:trace contextRef="#ctx0" brushRef="#br0" timeOffset="-2494">11463 458 148 0,'0'0'137'15,"0"0"-14"-15,0 0 10 16,0 0-25-16,0 0-10 0,0 0-37 16,-139-20-25-16,139 20-15 15,0 0-9-15,22 0 4 16,22 0 39-16,18 0 14 16,2 0-18-16,10-5-15 15,-12-1 6-15,-13-2-17 16,-18 2 3-16,-9 1-1 15,-7 3 1-15,-9-2 1 16,-3 1-2-16,-3 3 0 16,0 0-8-16,0 0-5 15,0 0-11-15,0 0-3 16,0 0-6-16,0 7-2 16,0 11 4-16,0 10 4 15,0 6 1-15,0-3 0 0,0 2-1 16,18-6 0-16,14-2 0 15,5-5 1-15,-7-12 4 16,7 0-5-16,-5-8 5 16,1 0 0-16,-2 0 0 15,-6-11 1-15,2-17 4 16,1-2 0-16,-12-3 17 16,-1 2-1-16,-5 1-7 15,-10 6 0-15,0 6 2 16,0 7-6-16,0 5-3 15,0 6-6-15,0 0-5 16,0 0-1-16,0 0-8 16,0 0-3-16,0 14 1 0,0 14 10 15,12 5 0-15,13 1 2 16,2-1-2-16,4-2 0 16,7-6 0-16,-8-7 1 15,4-1-1-15,-4-8 0 16,-7-6 1-16,-2-3 1 15,-2 0-1-15,-2 0 2 16,2-12 5-16,-3-10-4 16,-4-8 0-16,-3 2 0 15,-2-4-2-15,-7 3-2 16,6 4 3-16,-6 5-2 16,0 8 1-16,0 5-2 15,0 7 0-15,0-3-1 0,0 3-2 16,0 0-1-16,0 0 0 15,3 0-2-15,15 0-1 16,1 0 2-16,8 0 5 16,2 3 1-16,-5 5-1 15,-2 1 1-15,-1-2-3 16,1 5 1-16,-7-1 0 16,7 6-2-16,-7 2 0 15,7 0 2-15,-3 4 0 16,2-3 1-16,-5-2 0 15,5-1 0-15,-5-5 0 16,3-4 2-16,-11-3 0 16,2-5-2-16,2 0 0 15,-7 0 6-15,0 0-3 0,6 0 5 16,-1-22-3-16,12 0 0 16,2-6-4-16,-6 3 2 15,1 0-1-15,-6 6 0 16,-4 2-1-16,3 9 0 15,-9 2-1-15,-3 6-1 16,0 0-2-16,0 0-3 16,0 0-3-16,6 9-5 15,0 10 10-15,9 6 4 16,-4 0 0-16,0-3 0 16,-1-5 0-16,1-6 1 15,5-5 0-15,-6-6 0 16,4 0-1-16,5 0 3 0,0 0 2 15,2-4 2-15,1-17-2 16,6-3-1-16,-9 3-2 16,8 0-1-16,-5 6-1 15,-7 6-1-15,-5 6 1 16,2 3-4-16,-2 0-2 16,17 0-2-16,-6 18-5 15,4 4-3-15,3 6-9 16,-12-6-25-16,-7-3-24 15,-4 1-51-15,3-10-64 0,6-6-81 16,17-4-241 0</inkml:trace>
  <inkml:trace contextRef="#ctx0" brushRef="#br0" timeOffset="-26207">296 455 595 0,'0'0'199'15,"0"0"-26"-15,0 0-27 16,0 0-22-16,0 0-27 16,0 0-39-16,0 0-17 15,-10 11-9-15,10-11-9 16,0 0-4-16,10 0-6 0,5 0-1 16,6-11-6-16,-5-3-2 15,0 3 1 1,-1 8 1-16,-9 0-5 0,0 3 4 15,-6 0-5-15,0 0 0 16,0 0-2-16,0 0-5 16,0 0 0-16,7 14-2 15,9 9 6-15,-2-1 3 16,-4 3 1-16,-4 3-1 16,-6-2 2-16,0 3 0 15,0-1-2-15,0 0 1 16,0-9-1-16,-6-5 0 15,-10-3 0-15,0-5 0 0,8-4 3 16,-5 1 0-16,4 0 1 16,-3-3-1-16,9 0-1 15,-10 2 1-15,13-2-2 16,0 0-1-16,0 0 0 16,0 0-1-16,0 0 1 15,0 0-4-15,0 0-1 16,0 0 0-16,13 0 0 15,17-2 0-15,17-9 3 16,2-3 1-16,-9 0-15 16,3 1-41-16,-15 1-72 15,-12 3-110-15,-16 1-81 16,0 0-285-16</inkml:trace>
  <inkml:trace contextRef="#ctx0" brushRef="#br0" timeOffset="-25907">607 236 336 0,'0'0'267'0,"0"0"-123"16,0 0-7-16,0 0 24 16,0 0-49-16,-83-145-15 15,83 142-40-15,0 3-20 16,0 0-27-16,0 0-10 15,31 0-7-15,31 23 4 0,18 10-2 16,9 6 5-16,1 7-1 16,-4 6 1-16,-18-3 1 15,-9 4-1-15,-22-6 1 16,-22 3-1-16,-15 0 2 16,0 3-2-16,-30 2-25 15,-58-2-141-15,-6-9-125 16,4-5-231-16</inkml:trace>
  <inkml:trace contextRef="#ctx0" brushRef="#br0" timeOffset="-25658">0 1013 539 0,'0'0'182'15,"0"0"-22"-15,0 0-33 16,0 0-39-16,0 0-24 16,0 0-4-16,475-67-11 15,-226 20-22-15,-1 1-17 16,-54 9-10-16,-55 12 0 16,-72 14-17-16,-54 11-142 15,-13 0-169-15,-34 28-474 16</inkml:trace>
  <inkml:trace contextRef="#ctx0" brushRef="#br0" timeOffset="-25490">238 1179 80 0,'0'0'552'16,"0"0"-390"-16,0 0-40 15,0 0-34-15,0 0-2 16,332-43-29-16,-152 9-33 15,-1 3-17-15,-26 4-7 16,-36 7-175-16,-58 9-649 16</inkml:trace>
  <inkml:trace contextRef="#ctx0" brushRef="#br0" timeOffset="-23458">2678 716 236 0,'0'0'181'0,"0"0"-24"15,0 0 3-15,0 0-5 0,0 0-17 16,0 0-15-1,0 0-25-15,8 0-14 0,-1 0-13 16,-1 0-9-16,3 0-18 16,-9 0-10-16,7 0-12 15,-7 0-14-15,6 6-8 16,-4 16-2-16,4 14-2 16,4 12 4-16,3 9 3 15,-4 8-3-15,-9-2 2 16,0 6 0-16,0-2 0 15,0-6-2-15,0-11 0 16,-3-13 3-16,3-17-3 16,0-7 1-16,0-10 1 15,0-3-1-15,0 0 1 0,0 0 5 16,0-3 3-16,0-27-2 16,0-15-6-16,0-13-1 15,0-15 0-15,0-10 0 16,0-8-1-16,3 1-2 15,-3 7 2-15,5 3-8 16,-5 13 1-16,0 17 1 16,7 15-1-16,-7 17 4 15,0 12-5-15,9 6-4 16,7 0-15-16,5 4-3 16,16 26 14-16,1 9 5 15,-8 3-9-15,4-4-3 0,-18-1-10 16,-8-4 15-1,-8-5-5-15,0-1-12 0,-5 2-4 16,-48-2-28-16,-9-2-11 16,-2-3-21-16,2-9-31 15,19-6-90-15,12-4-158 16</inkml:trace>
  <inkml:trace contextRef="#ctx0" brushRef="#br0" timeOffset="-22417">3020 416 301 0,'0'0'228'0,"0"0"-69"0,0 0-22 16,0 0-20-16,0 0-6 15,0 0-37-15,5-75-21 16,-5 75-20-16,0 0-33 15,8 17-4-15,0 19 4 16,2 11 2-16,2 5 3 16,-5 10 1-16,-4-3 3 15,2-7-5-15,5-5 1 16,2-8-1-16,4-7-3 16,-8-8 0-16,8-4 3 0,5-4-3 15,1-2-2 1,6-6 1-16,-6 0-38 15,-4-2-45-15,-6-6-48 0,-2 0-3 16,-4 0-20-16,-6 0-1 16,0-17-15-16,0 0 48 15,0 1 73-15,0-4 49 16,0 7 27-16,0 0 46 16,0 3 21-16,0 2 3 15,0 2-15-15,0 1 8 16,0 2-14-16,0 0-12 15,0 3-24-15,0-2-1 16,0 2-9-16,0-3-4 16,0-3-9-16,10 0-4 15,11 1 1-15,6-3-2 0,5-4-2 16,-2 2-1-16,-1-4-6 16,-5-3 2-16,-6 0 2 15,-2 0-2-15,-16 1-1 16,0 2 20-16,0 3 16 15,0 0-16-15,0 0-10 16,-21 4-2-16,-2 6 1 16,1 1-6-16,-2 0-7 15,-3 0-3-15,5 5 1 16,-3 20 0-16,10 6-2 16,2 5 4-16,8 5 0 15,5-5 0-15,0 3 0 0,0-3-1 16,27-7 1-1,16-8 0-15,-3-10 1 0,3-8 1 16,4-3 5-16,2 0-4 16,-12 0 4-16,0-16 2 15,-15-3 14-15,-7-2 13 16,-6 2-1-16,-9 0-8 16,0 2 0-16,0 3-9 15,0 6-8-15,0 5-4 16,0 0 0-16,0 3-6 15,0 0-3-15,0 0-8 16,7 0 1-16,2 12 6 16,4 9 4-16,2 2-4 15,0-4 4-15,0-7 3 16,1-4-2-16,-3-5-1 0,-4-3 0 16,12 0 3-16,-5 0 3 15,11-9 0-15,-3-16-1 16,-1 0-3-16,-1 0 1 15,-8 6 2-15,2 2-4 16,-1 6-1-16,1 6-3 16,3 5 2-16,-1 0-5 15,10 0-4-15,-1 2 7 16,-1 18-1-16,-5 5 3 16,-5-3-29-16,-5 1-112 15,-11-4-112-15,0-9-328 16</inkml:trace>
  <inkml:trace contextRef="#ctx0" brushRef="#br0" timeOffset="-21018">4725 383 558 0,'0'0'173'0,"0"0"-13"16,0 0-26-16,0 0-9 16,0 0-20-16,0 0-33 15,0 0-15-15,-104-36-17 16,104 36-10-16,0 0-12 15,0 0-11-15,0 0-6 16,0 0-1-16,16 0-6 16,45 17 6-16,28 2 2 15,36 0 5-15,9-2-4 16,-1-3 3-16,-16-3-5 16,-21-3 0-16,-40 3 0 0,-13-6 1 15,-21 2-2 1,-14-2 1-16,-8-2-2 0,0 2 1 15,0 3 0-15,-8 9 0 16,-38 6 2-16,-20 7 2 16,-14 3 0-16,-3 0-2 15,3 1-1-15,2-6 1 16,8-3-2-16,7-6-3 16,15-2-13-16,16 0-23 15,11-9-41-15,12-3-44 16,9-1-60-16,0-4-69 15,6 0-117-15</inkml:trace>
  <inkml:trace contextRef="#ctx0" brushRef="#br0" timeOffset="-20508">5855 569 458 0,'0'0'195'0,"0"0"-11"16,0 0-36-16,0 0-31 15,0 0-20-15,0 0-28 0,0-64-17 16,0 59-11 0,0-2-7-16,0 7-6 0,0 0-11 15,0 0-3-15,0 0-14 16,0 0 0-16,-25 0-9 15,4 3 3-15,-6 9 1 16,11 5 4-16,6-6 1 16,4 5 0-16,6-2-2 15,0 3 0-15,0-1-1 16,6 4 0-16,25 2 3 16,15 6-1-16,7 0 1 15,-4-1 0-15,9 4 0 16,-5-1 0-16,-13 1 1 15,-12-3-1-15,-13-1-1 16,-9-1 1-16,-6-4 0 0,0-3-1 16,-59 1 1-16,-21-9 4 15,-3-3 3-15,-5-8-3 16,7 0-1-16,7 0-3 16,21 0-4-16,16-19-10 15,15-6-20-15,22-14-41 16,8-14-45-16,75-11-99 15,24-6-110-15,4 10-315 16</inkml:trace>
  <inkml:trace contextRef="#ctx0" brushRef="#br0" timeOffset="-19300">6436 239 441 0,'0'0'194'0,"0"0"2"16,0 0-43-16,0 0-14 16,0 0-24-16,0 0-37 15,21-65-27-15,-15 65-13 16,0 0-16-16,-6 0-8 15,0 0-4-15,2 0-5 16,6 20-3-16,-3 15 5 16,1 17 8-16,-6 6-2 0,0 9 2 15,0 2-5-15,-19 6 2 16,-5-1-6-16,13-7-1 16,6-11-2-16,5-12-2 15,0-13-1-15,0-9 0 16,40-6 1-16,16-5 1 15,6-2 1-15,6-6 2 16,-3-3-2-16,-4 0 0 16,-11 0 0-16,-14-3-3 15,-13-3 0-15,-23 1-17 16,0-1-39-16,0 3-52 16,-28 3-73-16,-10 0-114 0,14 0-179 15</inkml:trace>
  <inkml:trace contextRef="#ctx0" brushRef="#br0" timeOffset="-18542">6895 647 532 0,'0'0'157'0,"0"0"5"16,0 0-43-16,0 0-20 15,0 0-40-15,0 0-29 16,0-25-19-16,43 19-3 0,3-3 9 16,4 1 1-1,-7 0 2-15,-13 3 1 0,-7-4 0 16,-15 1-6-16,-2 0 6 16,-6-1-2-16,0 3 2 15,0-3-8-15,0 5-6 16,-27-2-3-16,3 6-4 15,-14 0-3-15,-5 0-3 16,-1 0 3-16,8 14 1 16,-1 16-2-16,6 6 4 15,9 6 0-15,13 0 0 16,9 2-1-16,0-7 0 0,15-8 0 16,38-2 0-1,14-14 1-15,7-5 2 0,1-8 4 16,5 0 0-16,-13-3-2 15,2-19 0-15,-10-5 5 16,-16 2 3-16,-19-3 3 16,-3-3 12-16,-8 4 1 15,-10-4 2-15,-3 8-14 16,0 7-2-16,0 5-1 16,0 5-1-16,0 6-8 15,0 0-4-15,0 0-3 16,0 0-7-16,0 15-3 15,0 12 8-15,22 6 5 16,-7 0 3-16,12-5-1 16,-5-3-2-16,1-11 0 0,-2-3 0 15,-2-5 0-15,8-6 0 16,-5 0 7-16,9 0-3 16,-4 0-2-16,5-23 5 15,-8 2-6-15,3-10 4 16,-5-2-4-16,3 5 1 15,-7 3-2-15,0 9 0 16,-2 9 0-16,5 7 0 16,1 0-5-16,9 0-2 15,-3 12-1-15,3 10 3 16,3 3-18-16,-9 3-28 16,2 0-43-16,-3-6-87 0,5-7-151 15,-8-14-355 1</inkml:trace>
  <inkml:trace contextRef="#ctx0" brushRef="#br0" timeOffset="-18212">8449 44 161 0,'0'0'488'16,"0"0"-315"-16,0 0-18 0,0 0-37 16,0 0-23-16,0 0-26 15,-37-42-25-15,37 42-29 16,0 25-12-16,3 15 11 16,31 9 14-16,19 4 5 15,9 2-3-15,5 4-6 16,4-1-10-16,-15-2-4 15,-13 5-8-15,-16 2 1 16,-27 2-3-16,0 4-4 16,-64 0-39-16,-48 0-85 15,-22-4-185-15,-36-10-597 16</inkml:trace>
  <inkml:trace contextRef="#ctx0" brushRef="#br0" timeOffset="-17582">2464 142 500 0,'0'0'204'0,"0"0"-35"16,0 0-22-16,0 0-31 16,0 0-28-16,0 0-40 15,0-34-27-15,0 54-19 16,0 24 14-16,-2 17 11 16,-11 4 3-16,-2 12 2 15,0 9-9-15,15 8-4 16,-8 4-8-16,8-2-3 15,0-4-6-15,8-14-1 16,56-9-1-16,13-19-4 0,35-19-50 16,30-20-36-1,34-11-57-15,2-11-69 0,-20-28-181 16</inkml:trace>
  <inkml:trace contextRef="#ctx0" brushRef="#br0" timeOffset="-17090">2048 446 214 0,'0'0'171'16,"0"0"-42"-16,0 0-25 15,0 0-3-15,0 0-17 0,0 0 5 16,-22-11-30 0,22 11-3-16,0 0-10 0,0 0-19 15,0 0-7-15,0 0-4 16,0 0-6-16,0 0-4 16,0 0 2-16,0 0-1 15,0 0-1-15,0 0-4 16,0 0 1-16,0 0-1 15,0 0-1-15,0 0-2 16,0 0 1-16,0 0-11 16,-15 0-94-16,-7 3-122 15,7 14-99-15</inkml:trace>
  <inkml:trace contextRef="#ctx0" brushRef="#br0" timeOffset="-16292">1885 589 375 0,'0'0'146'0,"0"0"-19"16,0 0-7-16,0 0-37 15,0 0-8-15,0 0-8 16,0-31-10-16,0 28-12 16,0 3 3-16,0 0-16 15,0 0-16-15,0 0-16 16,0 3-5-16,0 22-1 15,0 11 6-15,0 6 3 16,0-4-1-16,0-2-2 16,0-3 1-16,11-8-1 15,5-4 1-15,5-11-1 16,-5-4 1-16,0-6-1 0,5 0 1 16,1 0 8-1,2-16 1-15,-8-14-1 0,-3-5 2 16,-10-1 23-16,-3-3 3 15,0 1-6-15,0-4-4 16,0 3-1-16,0 5-6 16,0 13-2-16,0 9 5 15,0 7 1-15,-3 2-8 16,3 3-12-16,0 0-4 16,0 0-7-16,0 13-6 15,0 27 9-15,0 16 3 16,0 10 1-16,0 11 1 15,0 9-1-15,0 9 1 16,0 8-1-16,0-3 0 16,0-14 1-16,0-16-1 0,0-15 1 15,14-20-2-15,9-9 2 16,-9-10-2-16,-4-7 1 16,6-6-1-16,-4-3-1 15,3 0 2-15,7 0 2 16,-1-3 2-16,-2-17 1 15,-13-7-2-15,-6-9 3 16,0-3-2-16,0-5-3 16,-36 4-1-16,-11 7-2 15,-5 8-10-15,8 8 1 0,14 4-18 16,1-4-21 0,5-3-23-16,5-1-65 0,0-4-87 15,-2-9-120-15</inkml:trace>
  <inkml:trace contextRef="#ctx0" brushRef="#br0" timeOffset="-15858">1579 350 251 0,'0'0'133'0,"0"0"-8"16,0 0-13-1,0 0-27-15,0 0-27 0,0 0-21 16,-6-6-8-16,6 6-15 16,0 0-13-16,0 0 0 15,0 8 3-15,0 0 0 16,0-4 5-16,16-4 7 15,-1 0 20-15,-3 0 22 16,-2 0 27-16,-5-14-20 16,1-9-20-16,-6 4 6 15,0-4-4-15,0 4-1 16,0 0-11-16,-27 5-13 0,3 5-12 16,2 4-7-16,9 5-3 15,5 0-1-15,-5 0-5 16,-6 0-5-16,4 3-22 15,-4 22-72-15,16 9-60 16,-3-1-62-16,6 3-164 16</inkml:trace>
  <inkml:trace contextRef="#ctx0" brushRef="#br0" timeOffset="5795">505 2188 53 0,'0'0'547'15,"0"0"-370"-15,0 0-13 16,0 0-10-16,0 0-34 15,0 0-26-15,0 0-28 16,-150-67-10-16,150 59-12 16,0 2-19-16,0 1-6 15,0 2-4-15,0-8-13 16,30-4 0-16,44-1-2 16,22-1 0-16,22 7 0 15,-14 3 0-15,-21 7-1 16,-18 0 0-16,-18 7-7 0,-20 20 0 15,-17 6 4-15,-10 15 1 16,0 4 3-16,-16-2 0 16,-37 4 3-16,2-10-3 15,-15-11 2-15,20-5 1 16,9-12-3-16,15-4 0 16,22-10 0-16,0-2 2 15,0 0-4-15,6 0 2 16,56 0-7-16,44-11 7 15,32-26 3-15,10-1-3 16,-15-4-12-16,-29 15-35 16,-45 10-31-16,-37 14-24 15,-22 3-34-15,-22 6-115 0,-80 30-201 16</inkml:trace>
  <inkml:trace contextRef="#ctx0" brushRef="#br0" timeOffset="6001">361 2701 313 0,'0'0'214'0,"0"0"-105"16,0 0 18-16,0 0-4 15,0 0-25-15,0 0-22 16,0 0-11-16,256-5-9 16,-155-12-8-16,17-5-22 15,-4-6-18-15,-4 3-8 0,-41 9-5 16,-32 7-78-16,-37 9-94 15,0 0-97-15,-10 3-218 16</inkml:trace>
  <inkml:trace contextRef="#ctx0" brushRef="#br0" timeOffset="6200">323 2901 276 0,'0'0'160'15,"0"0"-26"-15,0 0 12 16,0 0-11-16,0 0-43 16,0 0-30-16,331-19-17 0,-205-9-14 15,13-8-18 1,-13 3-9-16,-36 2-4 0,-37 9-56 16,-26-1-152-16,-18 3-179 15</inkml:trace>
  <inkml:trace contextRef="#ctx0" brushRef="#br0" timeOffset="6544">1199 1796 432 0,'0'0'202'0,"0"0"0"15,0 0-70-15,0 0 7 16,0 0-22-16,0 0-29 16,-139-103-28-16,139 103-26 15,0 0-21-15,13 0-10 16,25 0 7-16,23 20 0 16,6 14 9-16,5 12-1 15,2 15 1-15,-6 12-1 16,6 15 3-16,-1 12-6 15,1 2-3-15,-26 1-6 16,-27-2-3-16,-21-1-3 16,-21-1-3-16,-85 7-39 15,-52 5-84-15,-42-2-119 0,-43-4-301 16</inkml:trace>
  <inkml:trace contextRef="#ctx0" brushRef="#br0" timeOffset="10065">4695 2115 669 0,'0'0'190'15,"0"0"2"-15,0 0-49 16,0 0-31-16,0 0-44 15,0 0-25-15,0 0-20 16,0 0-14-16,-7-33-9 16,7 33 0-16,0 0-5 15,0 0-35-15,0 0-42 16,-5 0-63-16,2 0-89 16,-3 14-98-16</inkml:trace>
  <inkml:trace contextRef="#ctx0" brushRef="#br0" timeOffset="12123">3489 1943 595 0,'0'0'211'0,"0"0"-37"15,0 0-41-15,0 0-30 16,0 0-29-16,0 0-37 16,0-31-22-16,0 31-15 15,0 29-6-15,0 26 6 16,0 22 5-16,0 15 11 16,0 8-7-16,-3 3-1 15,-10 0-5-15,5-1-1 16,8-11 0-16,0-14-2 0,0-19-2 15,8-23-4 1,30-18-12-16,4-14-15 0,4-3 10 16,4 0 5-16,-4-25 14 15,4-11 4-15,-10-8 1 16,-13-9-1-16,-17-9 1 16,-10-4 1-16,0-4 4 15,-31 4-5-15,-43 8 2 16,-9 13 0-16,-13 12-2 15,10 13-1-15,19 9 2 16,8 9-2-16,12 2 0 16,17 0 1-16,1 0-1 15,20 0 0-15,2 0 2 16,7 0-2-16,0 0 3 16,0 0-3-16,0 0-4 0,0 0-1 15,45-6 1 1,22-2 4-16,29-9 2 0,8-2-1 15,1-4-1-15,-2 4 4 16,-15-6-1-16,-19 8-3 16,-17 3 4-16,-21 3 2 15,-9 9 0-15,-17 2-3 16,11 0-3-16,-3 0 4 16,6 0-4-16,8 16 0 15,3 9-1-15,4 3 2 16,-2 6-1-16,-2-1 0 15,1 5 0-15,-4-2 0 16,-1 1 0-16,-9-10 4 16,-12-4-4-16,-5-12 0 0,0-6-6 15,0 1 1-15,-5-6 5 16,-38 0-4-16,0 0 4 16,3-17-10-16,3-2 4 15,16-6 4-15,5 0 2 16,16 0 0-16,0 0-5 15,0-6 1-15,26-2 2 16,22 5 2-16,14-2-5 16,2 5 5-16,-1-3 1 15,5 3 1-15,-4 3-1 16,-5 5 0-16,-22 6-1 16,-16 6 1-16,-5 2-1 15,-13 3 0-15,-3 0-1 16,0 0-1-16,0 0-1 15,0 0 2-15,0 0-1 0,0 0-3 16,0 0 3-16,0 5 2 16,0 3 1-16,0-2 1 15,0 0-1-15,0-3-1 16,0-3 1-16,0 0 3 16,0 0-2-16,0 0 3 15,0 0 3-15,0 0 9 16,0 0 12-16,0 0-4 15,0-3-11-15,0-5-4 16,0 4-1-16,0-1-2 0,-3 2-6 16,-3 1-1-1,6-1 1-15,0 3-1 0,-7-6 0 16,7 4 1-16,0-2 0 16,0 2-1-16,-3-1 0 15,3 0 0-15,-5-1 0 16,-1 3 0-16,-4-8 0 15,-6 6-2-15,-3 1 0 16,5 0-1-16,-2 2-3 16,-5 0 5-16,5 0-3 15,0 0 4-15,-5 0-6 16,5 0 4-16,2 7-1 16,4 13 1-16,10 5 0 0,0 2-2 15,0 1 0 1,19 5 1-16,29 0 1 0,11 1-2 15,4-10 4-15,10-6 0 16,1-7 0-16,6-11-5 16,-5 0 5-16,-8 0 1 15,-5-11 0-15,-18-9 2 16,-17-5 1-16,-5 0 2 16,-20 0-1-16,-2-8 8 15,0-3-1-15,0 5-2 16,-2 1 0-16,-33 8-1 15,-2 11 0-15,1 5 1 16,5 6-9-16,-1 0-1 16,2 0-5-16,2 22 3 0,0 8 0 15,20 7 0-15,8-4 0 16,0-2-5-16,0-7-1 16,27-7-5-16,26-9-1 15,-1-5 5-15,6-3 6 16,-11 0 1-16,-4 0 2 15,-21 0 5-15,-14 0-5 16,0 0 2-16,-8 0-2 16,14 17 0-16,2 22-1 15,5 14 1-15,1 13 4 16,-18 7 2-16,2-1-2 16,-1 0-1-16,-5-2-1 15,0-4 0-15,0-2-1 0,0-12 0 16,0-10 1-1,0-14-2-15,0-17 1 0,0-11-1 16,0 0 2-16,0 0 4 16,3-11 28-16,10-20 14 15,3-10-12-15,14-15-11 16,7-13-13-16,6-9-10 16,4 3-2-16,-10 14 0 15,-9 17-13-15,-13 10-35 16,-6 18-35-16,12 2-34 15,1 3-75-15,15 2-74 16,0-7-77-16</inkml:trace>
  <inkml:trace contextRef="#ctx0" brushRef="#br0" timeOffset="13270">6018 1957 400 0,'0'0'228'16,"0"0"-30"-16,0 0-43 15,0 0-13-15,0 0-21 16,0 0-40-16,-3-108-42 16,-9 108-23-16,-9 16-6 15,-5 27 1-15,-1 12-1 16,3 9 0-16,-11 5-4 16,11-6-1-16,3-7-3 0,-1-8-2 15,15-17 2-15,4-13-2 16,3-12 0-16,0-6 3 15,0 0 2-15,0-8 2 16,10-31 6-16,26-17-6 16,1-11 3-16,10-10 1 15,2-4-4-15,-6 0 0 16,-6 7-3-16,-13 19-1 16,-14 16-1-16,3 16-1 15,-4 12-1-15,-3 11-3 16,15 0-8-16,5 19-2 15,7 31 9-15,4 21 3 0,-6 9-1 16,-9 8 2 0,-1 1 1-16,-5-5 0 0,-7-15-1 15,4-16 0-15,-11-22-1 16,11-18-3-16,-13-7-2 16,0-6 4-16,0 0 2 15,0 0 5-15,0-22-5 16,-44-9-2-16,-8-2 1 15,-28-6 1-15,-10 5-2 16,1 4 0-16,-1 5-1 16,16 3-1-16,17 2 4 15,19 9 1-15,17 3-1 16,17 5 0-16,4 3-3 16,0 0-4-16,0 0-4 15,31 0-4-15,28 0 15 0,15 0 0 16,9 0 0-16,-3 0 4 15,-5-3-1-15,-8-3 0 16,-8 2 1-16,-13-2 2 16,-2 0 0-16,-8 4-1 15,-5 2 1-15,-4 0-1 16,-1 0-1-16,1 8-2 16,11 17-1-16,-1 8 2 15,0 3 0-15,3 3-1 16,3 0 0-16,-13 0 0 15,4-3-2-15,-12-3 1 16,-6-5 0-16,-8-6 0 0,-1-5-1 16,-7-12 1-16,0-2 0 15,0-3 2-15,0 0 2 16,-7 0 6-16,-29 0 7 16,-1-19-11-16,6-6-3 15,9-3 1-15,16-11-2 16,6-5-3-16,0 2 0 15,12 1-1-15,19 9 1 16,-1 10-1-16,-1 6 1 16,-5 8-2-16,5 5 0 15,1 3-3-15,2 0-1 16,0 8 1-16,6 20 1 16,-1 5 2-16,-6 6 1 15,-1 3 0-15,-8-4 1 16,-1 1 0-16,-5-5 0 0,-10-9 0 15,-6-9 0-15,0-7-1 16,0-7 1-16,0-2 0 16,-12 0 12-16,-6-2-1 15,-1-27-4-15,11-3 0 16,8-16 0-16,0-7-1 16,0-7-6-16,51-9 0 15,18-2 0-15,1 10-5 16,-9 7-16-16,-18 22-30 15,-11 21-26-15,-16 13-24 16,-5 0-61-16,-7 30-31 16,2 9-63-16,3 0-266 0</inkml:trace>
  <inkml:trace contextRef="#ctx0" brushRef="#br0" timeOffset="13718">7560 2023 296 0,'0'0'290'16,"0"0"-45"-16,0 0-81 15,0 0 1-15,0 0-43 16,0 0-30-16,0 0-18 16,-30-144-19-16,30 144-20 15,0 0-22-15,0 0-13 16,0 25 2-16,0 23-2 16,0 13 5-16,0 8-3 15,0 8 6-15,0-1-7 0,0-10 1 16,0-13-1-1,0-16 0-15,3-18 3 0,-3-11-4 16,0-8 4-16,0 0 2 16,0-11 36-16,0-30 1 15,-3-21-29-15,-25-12-3 16,-8-8-4-16,5-6-7 16,-7-7 4-16,11-5-2 15,11 1-1-15,16 10-2 16,0 20 1-16,0 24-2 15,0 21 0-15,35 12-2 16,5 12-10-16,24 0 0 0,11 30 9 16,2 18 1-16,-4 4-2 15,-7 4 6-15,-20-3-5 16,-12-3-3-16,-26-4-11 16,-8 4-27-16,-8 6-31 15,-67 3-68-15,-5-1-140 16,12 0-140-16</inkml:trace>
  <inkml:trace contextRef="#ctx0" brushRef="#br0" timeOffset="14380">7931 2232 500 0,'0'0'320'0,"0"0"-92"15,0 0-39-15,0 0-65 16,0 0-30-16,0 0-36 16,-43-125-21-16,22 120-13 15,-4 5-9-15,-9 0-13 16,3 0-2-16,-7 33 0 16,8 8-1-16,9 9-2 15,14 3 3-15,7-3 0 16,0-11-6-16,15-16-11 15,23-15 1-15,12-8 3 16,-7 0 10-16,-6 0 3 16,-13-25 8-16,-2 0-5 0,-14-6 3 15,-8 0-3-15,0 7 9 16,0 3-4-16,0 11 1 16,0 3-4-16,0 7 3 15,0 0-8-15,0 0-1 16,0 1-11-16,0 24 4 15,29 3 8-15,1 0 1 16,14-6-1-16,-8-8 3 16,11-11-3-16,2-3 1 15,4 0 1-15,-7-26 4 16,7-12-3-16,-5-12 5 16,-11-6 9-16,-12-5 16 15,-9-6-1-15,-16-4-6 0,0-10-1 16,0 7-1-1,0 7-5-15,-16 17-5 0,7 22 9 16,-4 14-4-16,10 8-15 16,-2 6-4-16,5 17-16 15,0 44-3-15,0 22 19 16,0 11 0-16,0 1 0 16,0-6-1-16,27-14-1 15,20-14-26-15,12-17-30 16,8-19-15-16,8-14-12 15,-11-11-36-15,-30 0-73 16,-28-2-97-16,-6-23-119 0</inkml:trace>
  <inkml:trace contextRef="#ctx0" brushRef="#br0" timeOffset="14543">8174 1977 588 0,'0'0'169'0,"0"0"-5"16,0 0 10-16,0 0-56 15,0 0-64-15,0 0-21 16,331-109-5-16,-229 93-14 16,-44 4-14-16,-36 12-5 15,-22 0-152-15,-12 0-207 16</inkml:trace>
  <inkml:trace contextRef="#ctx0" brushRef="#br0" timeOffset="16518">3227 3451 659 0,'0'0'223'0,"0"0"-10"16,0 0-49-16,0 0-55 0,0 0-25 16,0 0-21-16,-28-86-21 15,28 86-12-15,0 0-21 16,0 14-9-16,0 26 0 16,5 22 1-16,18 11 6 15,-9 7-3-15,-4 12 1 16,2 4 3-16,-12 8-6 15,7-1-1-15,-7-4 1 16,0-7-1-16,0-17-1 16,3-26-12-16,10-21-6 15,-5-24 2-15,5-4 15 16,2-12 1-16,10-30 10 16,3-13-8-16,-4-9 1 15,-3 1-1-15,-13-4 1 16,-8-2-3-16,0 2-1 0,0 0 0 15,-29 9 0 1,-11 11-2-16,-19 8 1 0,8 14 1 16,-2 7 1-16,4 11-4 15,2 4 2-15,10 0-2 16,7 3 2-16,1 0-4 16,7 0 3-16,14 0 0 15,1 0 0-15,7 0 1 16,0 0-3-16,0 0 1 15,44 0-7-15,18 0 10 16,12-8 2-16,-1-6 1 16,-14 3-1-16,-12 0 2 0,-14-1-2 15,-7 2 4-15,-5-2-3 16,6 4 1-16,-8 3 1 16,-1 1-1-16,1 4-2 15,8 0 1-15,16 0-2 16,10 6 1-16,9 22-1 15,2 4 0-15,-1 3 1 16,-9 1-1-16,-6-3 1 16,-18-5 2-16,-9 0-3 15,-5-7-1-15,-10 0 1 16,1-8 2-16,-7-1-1 16,0-7-1-16,0 0 2 15,-29-5 1-15,-8 0 3 0,1 0-1 16,5 0-5-1,9-16 5-15,12-7-5 0,10-7 0 16,0-6-1-16,0 0-3 16,16 0 4-16,21 1-7 15,0 3 6-15,1 2 0 16,-1 5 0-16,-7 2 2 16,-4 7 0-16,-15 5-1 15,-5 5 1-15,-2 3-1 16,-4 3 1-16,0 0 0 15,0 0 0-15,0 0-1 16,0 0 0-16,0 0 1 0,0 0-1 16,0 0 0-1,0 0-3-15,0 0 0 0,-16 0 0 16,-5 3 1-16,-1 11 2 16,12 3-1-16,10 4-1 15,0 10-4-15,0 0 6 16,0-1 1-16,16-2-1 15,16 0 1-15,3-11-1 16,10 0-2-16,-2-9 1 16,-3-8 1-16,16 0 1 15,-2 0-1-15,2-17 5 16,-16-8-4-16,3-3 3 16,-18-1-3-16,3-6 2 0,-13 5 3 15,-15 4-1 1,0 5-4-16,0 7 3 0,0 5 3 15,-10 7 1-15,-23 2-8 16,2 0 0-16,7 0-3 16,8 13 0-16,-3 4 0 15,16 3 1-15,-2 2 1 16,5 0 0-16,0 6 1 16,0-3-1-16,5-3 0 15,20-5 0-15,-4-6-1 16,1-5-1-16,-7-6 1 15,-5 0 2-15,2 0 0 16,-2 0 3-16,-4 0-3 16,-1 3 0-16,-2 2-1 0,4 8-3 15,-1 10 4-15,4 10 0 16,-4 9 1-16,-6 4 3 16,0 0-1-16,0 0 0 15,0-1 0-15,0 2 0 16,0-3 2-16,0 13-5 15,0-8 2-15,0-5-1 16,0-10 6-16,0-21-7 16,0-7 1-16,0-6 1 15,0 0 4-15,27-1 3 16,10-37 22-16,19-11-3 16,24-16-17-16,3 2-8 15,-3 5 0-15,-11 8-3 0,-26 13 0 16,-16 13-11-16,-27 10-43 15,0 5-36-15,0 9-21 16,10 0-55-16,27 0-177 16,28-8-130-16</inkml:trace>
  <inkml:trace contextRef="#ctx0" brushRef="#br0" timeOffset="17799">6003 3487 805 0,'0'0'212'0,"0"0"21"15,0 0-101-15,0 0-38 16,0 0-31-16,0 0-24 16,-178-81-16-16,146 85-10 15,-2 30-5-15,9 12-4 16,-12 15 1-16,0 2 2 15,1 6-1-15,5-1-2 16,12-13-4-16,11-8 3 16,8-16-3-16,0-12 1 15,0-16-1-15,0-3 0 16,5 0 2-16,20-9 5 16,3-26 6-16,8-12-8 0,-5-11 4 15,-3-9-6-15,-7-9 1 16,-5-4-1-16,-6 6-3 15,-4 9 1-15,-1 18-1 16,-5 17 2-16,5 15-2 16,0 11 0-16,1 4-1 15,4 0-3-15,12 0-7 16,8 35 3-16,13 21 7 16,-6 16 0-16,-6 3 1 15,-4 5 0-15,-2-5 0 16,9-2 0-16,-2-12 1 15,-8-14-2-15,-3-17 0 16,-5-13-1-16,-10-17-9 16,-6 0-1-16,0 0 4 0,0-6 3 15,0-19-4-15,-27-11 5 16,-26 1 1-16,-3-7-2 16,-8 1-3-16,-4 4 5 15,2 5-1-15,5 8 4 16,9 11-1-16,8 7 0 15,14 4-1-15,1 2-2 16,15 0-2-16,14 0 1 16,0 0 0-16,0 0 2 15,14 0 3-15,39 0 0 16,12 0 3-16,3 0-2 16,12 0 1-16,-12-9 2 15,0-5-2-15,-16 0 0 0,-21 5 0 16,-9 1 4-16,-16 8 4 15,-6 0 0-15,0 0-1 16,0 0-4-16,0 0 0 16,0 0-5-16,15 17-1 15,17 13 1-15,5 10 3 16,-1-2-2-16,1 2 0 16,0-5 2-16,-2 2-1 15,-11-7 0-15,3 0-1 16,-11-1 0-16,0-8-1 15,-6-4 2-15,-5-5-2 16,1-10 0-16,-6-2 0 0,0 0 6 16,0 0 2-16,-6-6 0 15,-31-13-6-15,0-4 0 16,0-1-2-16,15-6 0 16,14-4 0-16,8 1 0 15,0-1-2-15,0 2-1 16,5 5 1-16,20 11 1 15,-4 6-1-15,-11 7 0 16,2 0 1-16,3 3-3 16,7 0-1-16,9 0 3 15,12 0 0-15,3 11 0 16,4 14 1-16,-10 3 1 16,3 2 0-16,-11 1 0 0,-5-3 0 15,-6-1 0 1,-11-5 0-16,-10-2 1 0,0-4 0 15,0-8 0-15,0 1-1 16,0-6 1-16,0-3 0 16,0 0 3-16,0 0 3 15,0-6 5-15,0-21-9 16,0-10-3-16,0-9 1 16,0-7-1-16,0 0-1 15,49 3 1-15,-3 11 0 16,1 8-1-16,-10 9 1 15,-1 6-1-15,-2 2 1 16,-15 3-10-16,-6 3-9 16,-7 5-28-16,-6 0-31 0,0 3-62 15,0 0-81-15,0 0-95 16,0 0-279-16</inkml:trace>
  <inkml:trace contextRef="#ctx0" brushRef="#br0" timeOffset="21452">7605 3437 635 0,'0'0'245'0,"0"0"-70"15,0 0-13-15,0 0-58 0,0 0-16 16,0 0-21-16,0 0-28 15,0-67-14-15,0 67-13 16,0 0-6-16,0 3-6 16,0 28-3-16,0 13 3 15,24 9 2-15,3 0 0 16,5-1 1-16,5-1-2 16,6-10-1-16,-6-7 3 15,-7-15-3-15,-8-5 0 16,-12-9 1-16,1-5 0 15,-11 0-1-15,10 0 6 16,2-3 0-16,6-29 12 0,5-11 1 16,4-7 2-1,-2-5-8-15,-4-1-3 0,1 9-1 16,-7 14-3-16,-2 17-4 16,-13 12-2-16,3 4 0 15,3 0-11-15,10 31 1 16,-1 11 8-16,7 5 2 15,-1 0 0-15,1-8-4 16,-1-6-8-16,-2-11 2 16,-1-7-5-16,-9-10 1 15,1-5 8-15,-4 0 6 16,1 0 4-16,1-14 1 16,5-18-3-16,-4-11 0 0,4-9 3 15,-5-7 1 1,2-2 4-16,2-6 1 0,9 1-6 15,-5 7-4-15,0 12 0 16,-8 19-1-16,0 17-1 16,-8 9-1-16,0 2-5 15,0 0-40-15,0 16-41 16,0 16 6-16,5 2-39 16,4 12-66-16,7 0-55 15,5-1-142-15</inkml:trace>
  <inkml:trace contextRef="#ctx0" brushRef="#br0" timeOffset="21721">8743 3504 466 0,'0'0'245'0,"0"0"-54"0,0 0-22 16,0 0-31-16,0 0-36 15,0 0-38-15,-3-73-7 16,3 73-28-16,-6 0-28 15,-1 17 2-15,4 14-1 16,-3 10 3-16,6 1-4 16,0-3-1-16,0 1 3 15,9-11-3-15,7-7 0 16,-1-4 0-16,-3-8-9 16,-12-4-47-16,0-4-39 15,0-2-86-15,0 0-89 16,0 0-205-16</inkml:trace>
  <inkml:trace contextRef="#ctx0" brushRef="#br0" timeOffset="22082">8743 3504 460 0,'-9'-214'178'0,"-1"198"13"15,-3 7-42-15,7 3-28 16,3 6-21-16,-2 0-36 15,-2 0-27-15,7 0-15 16,-3 0-16-16,-3 0-6 0,6 9-2 16,-6 13 2-1,6 3 1-15,0-6-1 0,0 1 0 16,0-9 0-16,27-3 0 16,19-8-1-16,-3 0 1 15,-1 0 6-15,-7-19 3 16,-16-6 2-16,-19-3 29 15,0-3 8-15,0-2-4 16,0 3-21-16,-37 7-3 16,4 4-12-16,1 8-8 15,2 8 0-15,2 3-6 16,6 0-4-16,14 20-26 16,8 21-69-16,0 10-29 15,0 4-103-15,46 2-124 0</inkml:trace>
  <inkml:trace contextRef="#ctx0" brushRef="#br0" timeOffset="23230">9245 3540 25 0,'0'0'721'15,"0"0"-541"-15,0 0-5 16,0 0-41-16,0 0-49 15,0 0-29-15,-83-72-20 16,77 72-26-16,6 0-10 16,0 22-6-16,0 8 6 0,0 6 4 15,0 0-4-15,0-2 0 16,16-3 0-16,-8-10 2 16,5-7-1-16,-4-5-1 15,-2-7 0-15,7-2-2 16,2 0 1-16,6-2 0 15,6-21 1-15,8-7 1 16,-5-6 0-16,7 3-1 16,-8 2 1-16,-2 9 1 15,-12 11-2-15,-7 8 0 16,6 3-4-16,4 0-3 16,0 11 1-16,8 20 3 0,4 2 3 15,-1-3 0-15,5-2 0 16,2-6 0-1,0-6 1-15,-7-4-1 0,2-9 0 16,-2-3 0-16,4 0 2 16,-10 0 3-16,-2-16-2 15,-6-15 2-15,-4 1-2 16,-3-10 0-16,-9 1 5 16,0-2 3-16,0 2 8 15,-6 4-4-15,-31 10-2 16,0 10 3-16,7 9-4 15,-2 6-7-15,5 0-5 16,11 0-6-16,1 21 3 16,9 12 0-16,6 5 3 15,0 4-2-15,0-9 1 0,43-2 0 16,0-14 0-16,-3-12-4 16,-3-5-2-16,6 0 7 15,-6-14 1-15,0-17 2 16,-5-8 0-16,-5-5 1 15,-5-10 1-15,-7-8 9 16,-9-5-3-16,-6-3 3 16,0 1 1-16,0 8 0 15,-21 11-3-15,-7 22 3 16,7 13 0-16,11 11-1 0,1 4-14 16,2 0-3-16,1 36-13 15,6 22 16 1,0 14 1-16,0 9 0 0,6-3-1 15,37-6 0-15,-1-8-1 16,9-12 0-16,2-10-4 16,-4-17-9-16,-2-9 2 15,-10-9 2-15,-7-7 6 16,-8 0 4-16,-7-9 2 16,4-16 2-16,-16-8-1 15,-3 0 0-15,0-3 1 16,0 3 0-16,0 4-4 15,-3 12 4-15,-16 6 0 16,19 11 2-16,0 0-6 16,0 0-9-16,0 25 0 0,0 9 9 15,6-3 0-15,31-1-1 16,6-3 1-16,0-7 0 16,10-12 0-16,-7-2-1 15,1-6 1-15,2 0 2 16,-18-9 1-16,-9-16 2 15,-16 1-2-15,-6-7 1 16,0-2 1-16,-12-1-3 16,-41 4-2-16,-14 5 0 15,-2 8-1-15,5 9-4 16,11 5-1-16,26 3-13 16,8 0-37-16,19 8-28 15,0 17-26-15,3 3-74 0,47 1-51 16,-4-8-54-16,12-5-146 15</inkml:trace>
  <inkml:trace contextRef="#ctx0" brushRef="#br0" timeOffset="23756">10871 3451 220 0,'0'0'262'0,"0"0"-72"16,0 0-8-16,0 0-29 16,0 0-33-16,0 0-1 15,15-108-25-15,-15 102-34 16,0 6-12-16,0 0-32 15,0 0-16-15,0 0-8 16,0 28 7-16,0 9 1 0,0 0 2 16,22 3-2-1,-1-7 2-15,11-5-1 0,-1-9-1 16,5-7 0-16,-2-8 0 16,4-4 1-16,-7 0 0 15,-1 0 3-15,2-21 0 16,-11-4 0-16,-5-3-1 15,-5 0-1-15,-11-1 1 16,0 4 2-16,0 10-3 16,0 6 4-16,0 7 6 15,0 2-12-15,0 0-3 16,6 0-7-16,4 21 9 0,11 9 1 16,4 2 0-16,3-7 1 15,10-3-2 1,-11-8 1-16,3-6 0 0,1-5 1 15,1-3 1-15,11 0-1 16,-6 0 1-16,0-19 0 16,-10-4 2-16,-8-2 3 15,-8-5 5-15,-11-2 9 16,0 0 1-16,0-1 2 16,0 5-7-16,0 1-1 15,-27 6-8-15,11 6-3 16,-5 5-5-16,12 8-4 15,2-1-12-15,7 0-85 16,0-5-114-16,50-10-259 16</inkml:trace>
  <inkml:trace contextRef="#ctx0" brushRef="#br0" timeOffset="24272">12399 1766 627 0,'0'0'164'15,"0"0"-39"-15,0 0 7 16,0 0-45-16,0 0-48 15,0 0-15-15,0 0-1 16,-109 30 27-16,242-2 15 16,22-5-21-16,24-2-3 15,11-4-13-15,5 2-8 16,5 1-5-16,-21 5-5 16,-25 8-5-16,-42 4-5 15,-39 1 1-15,-33 1-1 16,-18 3 0-16,-22-7 0 15,0 7 1-15,-3-3 5 16,-56 1 1-16,-30 4 7 0,-28-1-4 16,-38 13-6-16,-11 3 3 15,-15 8-7-15,0 8-1 16,25 0 1-16,18-3 0 16,16-6 1-16,39-16-1 15,24-16 1-15,22-13 0 16,26-9 0-16,8-4 0 15,-4-4-1-15,7 1-11 16,-6 0-63-16,6 2-85 16,0-7-145-16,50 0-174 15</inkml:trace>
  <inkml:trace contextRef="#ctx0" brushRef="#br0" timeOffset="24717">13937 2143 99 0,'0'0'674'0,"0"0"-555"16,0 0 33 0,0 0-47-16,0 0-46 0,0 0-22 15,66-105-20-15,-20 105-12 16,18 0-1-16,11 0-1 16,-8 22-3-16,-8 17 0 15,-12 8 5-15,-20 3-5 16,-21 5 0-16,-6-2 2 15,0-1-2-15,-37-7 5 16,1-9 0-16,2-13 0 16,31-10 0-16,3-1-5 15,0-7 2-15,24 3 0 16,35-8 2-16,15 0 2 16,21 0-6-16,10-11-17 0,-9-14-124 15,-13 0-148-15,-24-2-194 16</inkml:trace>
  <inkml:trace contextRef="#ctx0" brushRef="#br0" timeOffset="25104">15107 2104 63 0,'0'0'574'0,"0"0"-365"16,0 0-53-16,0 0-25 15,0 0-25-15,0 0-23 16,-6-139-27-16,6 135-5 15,0 0-14-15,0 4-17 16,0 0-13-16,-6 0-3 0,2 0-4 16,-13 14 0-16,7 13 1 15,-6 13 4-15,10 1 1 16,6 4-2-16,0 4 1 16,13-5 0-16,39 2 0 15,16-8-1-15,12 4 4 16,3-11-2-16,-2-1-1 15,-14-5 0-15,-20-2-2 16,-20-7-3-16,-17 1 1 16,-10-6 0-16,0-3-2 15,0 0 0-15,0-5 1 16,-37 0 1-16,-22-3 8 16,-2 0-9-16,-14 0 0 15,-5 0-49-15,12-14-54 16,6-5-34-16,25-9-96 0,15-14-75 15</inkml:trace>
  <inkml:trace contextRef="#ctx0" brushRef="#br0" timeOffset="25244">15264 2046 403 0,'0'0'178'16,"0"0"-7"-16,0 0-31 15,0 0-45-15,0 0-49 16,285-72-41-16,-199 72-5 15,-12 0-161-15,-7 8-597 0</inkml:trace>
  <inkml:trace contextRef="#ctx0" brushRef="#br0" timeOffset="25623">16260 1882 952 0,'0'0'159'0,"0"0"36"16,0 0-72-16,0 0-62 15,0 0-28-15,0 0-31 16,-120 22-1-16,95 51-1 16,-9 19 1-16,10 4 2 15,2 2 1-15,7-7-2 16,9-13-2-16,6-14 0 0,0-20 0 15,46-21 0-15,28-18 3 16,12-5 4-16,4-3 11 16,0-29 27-16,-17-8 1 15,-26 1-12-15,-32 0 0 16,-15 3-10-16,-15-2-11 16,-69 1-13-16,-18 9-11 15,-2 6-3-15,0 17-19 16,19 5-50-16,5 0-38 15,21 33-65-15,8 9-122 16,8 5-407-16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2:54:52.6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2141 10398 851 0,'0'0'136'0,"0"0"16"15,0 0-30-15,0 0-40 16,0 0-35-16,0 0-20 16,-22-45-20-16,47 45-6 15,12 0 1-15,-3 0-2 16,-9 25-3-16,-4 0 3 0,-11 12 1 16,-10-7 0-16,0-5 0 15,0 6 3-15,0 2-3 16,-16 3-1-16,-15 6 2 15,-6 8-1-15,9-6 0 16,13-8 0-16,12-11-1 16,3-11 0-16,0-9-1 15,0-5 0-15,0 0 1 16,24 0 0-16,13 0 4 16,1-13 2-16,-7 1-3 15,-4-1 0-15,-5 7 3 16,-12 1 13-16,-10-1 6 0,0 6-3 15,0 0-5-15,0 0 2 16,0 0-7-16,0 0-8 16,0 0-2-16,0 30 0 15,0 26 4-15,0 25 13 16,14 24 10-16,9 12 3 16,-12 2-8-16,-1 9 4 15,-1-3 1-15,10-3-4 16,-4-5-1-16,10-12-6 15,2-5-1-15,-1-7-1 16,-5-19-6-16,0-19-1 16,-15-19 1-16,-6-16-3 15,0-15 0-15,-48-5 6 0,-51 0-3 16,-50 0-7 0,-30 0-3-16,-27-22-41 0,14-8-33 15,29-9-24-15,49-3-18 16,33-8-59-16,36-14-184 15,10-14-393-15</inkml:trace>
  <inkml:trace contextRef="#ctx0" brushRef="#br0" timeOffset="-41619">339 1002 483 0,'0'0'121'0,"0"0"-9"15,0 0-18-15,0 0-11 16,0 0 19-16,0 0-16 16,-190-52-24-16,190 44-23 15,21-4-25-15,31-1-10 16,22 1 2-16,16-3 1 16,18 0-4-16,-4 0 5 15,2-4-4-15,-12 3 1 16,-19 5 4-16,-29 0 2 15,-12 4-4-15,-24 5-2 16,-10 2-1-16,0 0 1 16,0 0-2-16,0 0 2 15,0 0-5-15,0 20-2 0,-44 16 2 16,-8 10 7 0,-17 4-4-16,5 0-1 0,2-2 0 15,4-6-1-15,5-9 1 16,10-11-1-16,27-11-1 15,8-5 1-15,8-6 0 16,0 0 1-16,0 0 1 16,0 0 2-16,0 0-3 15,18-6 1-15,19-5-3 16,6 2-1-16,0 6 0 16,0 1 1-16,-3 2-4 15,5 0 2-15,-10 0 0 16,3 0 1-16,-7 11-1 0,-4 9-1 15,-17-1 3-15,-10 1 0 16,0 5 0-16,0-4 3 16,-53 2-3-16,-11-4 2 15,-19-2 1-15,-7-6-1 16,-6-5-1-16,0-1 0 16,20-5-2-16,18 0 0 15,20 0-12-15,23 0-5 16,15 0-23-16,0 0-50 15,0-8-112-15,21-3-95 16</inkml:trace>
  <inkml:trace contextRef="#ctx0" brushRef="#br0" timeOffset="-41185">149 1546 381 0,'0'0'93'0,"0"0"18"16,0 0-6-16,0 0-7 15,0 0-9-15,0 0-16 16,-149 34-34-16,199-34-26 16,23-17 10-16,33-8-11 15,26-6-7-15,1 4-3 16,-13-1-1-16,-24 11-1 0,-38 9-1 15,-39 8-21 1,-19 0-49-16,0 0-38 0,-37 31 30 16,-53 7-45-16,-15 10 37 15,-12-1 82-15,12-3 5 16,15-7 0-16,17-12 4 16,20-6 15-16,22-7 27 15,9-10 17-15,22-2 15 16,0 0 2-16,0 0-38 15,59 0-8-15,40-17 25 16,40-16-16-16,25-4-28 16,-6-1-5-16,2-4-8 15,-34 0-2-15,-22 7-18 16,-21 1-108-16,-24 7-150 16</inkml:trace>
  <inkml:trace contextRef="#ctx0" brushRef="#br0" timeOffset="-40847">1252 730 583 0,'0'0'149'16,"0"0"12"-16,0 0-41 15,0 0-22-15,0 0-32 0,0 0-24 16,-27-31-16 0,48 31-10-16,22 0-6 0,16 28 17 15,0 23-2-15,-6 12 0 16,-13 15 7-16,-22 11-7 16,-15 0-10-16,-3-1-3 15,0-1-7-15,-61-5 0 16,-30 1-5-16,-16-7-6 15,-13-3-62-15,8-16-61 16,24-9-57-16,29-15-99 16,37-11-430-16</inkml:trace>
  <inkml:trace contextRef="#ctx0" brushRef="#br0" timeOffset="-25852">184 2821 755 0,'0'0'184'16,"0"0"4"-16,0 0-20 15,0 0-57-15,0 0-41 0,0 0-26 16,0 0-6 0,0-34-19-16,0 34-5 0,0 0-14 15,0 12 0-15,0 15-5 16,0 8 5-16,23 9 3 15,-1-1-3-15,-1 1 1 16,1-4 0-16,15-9-1 16,9-10 0-16,7-9-1 15,11-8 0-15,-5-4-2 16,-6 0 3-16,-13 0 2 16,-4-21 1-16,-8-1 2 15,-19-6 2-15,-9-5-3 16,0 5 6-16,0 0 0 15,0 9 11-15,-9 8-3 16,4 6-2-16,-6 5-7 0,11 0-9 16,0 0-8-16,0 10-3 15,0 27 2-15,0 10 9 16,0 8 3-16,0-2-3 16,22-6 1-16,2 0-1 15,13-8-4-15,-5-3-14 16,2-12-42-16,-9-6-34 15,-4-7-49-15,-5-5-103 16,-10-4-89-16,-6 4-175 16</inkml:trace>
  <inkml:trace contextRef="#ctx0" brushRef="#br0" timeOffset="-25486">288 3487 356 0,'0'0'179'16,"0"0"-11"-16,0 0-16 15,0 0-18-15,0 0-37 16,0 0-40-16,0 0-36 16,214-39 5-16,-71 9-5 15,-17 5-17-15,-24 5-3 16,-43 12-1-16,-28 5-3 16,-25 3-21-16,-6 0-37 15,0 3-25-15,-27 22 31 16,-32 8-2-16,-16 0 42 15,-2 4 15-15,-3-1 4 16,-3-2-3-16,9-5-1 16,9-4-2-16,22-10 2 0,12-7 11 15,25-3 5-15,6-5 7 16,12 0 7-16,62 0 2 16,30-19-2-16,24-15-10 15,13-4-12-15,-2-4-8 16,-19 0-2-16,-15 3-103 15,-25-2-79-15,-14-4-57 16,-12-5-308-16</inkml:trace>
  <inkml:trace contextRef="#ctx0" brushRef="#br0" timeOffset="-25216">1262 2630 685 0,'0'0'215'0,"0"0"5"16,0 0-66-16,0 0-49 16,0 0-42-16,0 0-40 15,-40-16-23-15,99 59 7 16,18 18 23-16,17 8-1 16,2 12-3-16,0 11-7 15,-19 2 0-15,-18 1-8 16,-22-4-4-16,-37 1-6 15,-5-1-1-15,-94 3-16 16,-40 10-88-16,-44 7-78 0,-29 13-143 16,2 1-80-1</inkml:trace>
  <inkml:trace contextRef="#ctx0" brushRef="#br0" timeOffset="-5370">18565 2090 700 0,'0'0'254'0,"0"0"-87"15,0 0 2-15,0 0-62 16,0 0-30-16,0 0-33 0,-27-105-14 15,27 105-21-15,0 25-8 16,0 17 1-16,0 8 2 16,0 5-1-16,6-2 0 15,15-1-1-15,4-7 1 16,25-6-2-16,3-14 0 16,11-7 0-16,11-11-1 15,8-7-1-15,5-3-15 16,-3-30-31-16,-21-11-76 15,-40-6-149-15,-24 3-227 16</inkml:trace>
  <inkml:trace contextRef="#ctx0" brushRef="#br0" timeOffset="-4987">18634 1641 593 0,'0'0'209'15,"0"0"-48"-15,0 0 8 16,0 0-43-16,0 0-38 16,0 0-27-16,-37-108-15 15,15 108-21-15,-15 0-13 16,-3 5-11-16,-3 23 4 16,-1 3-2-16,19 2 0 15,14-8-2-15,11-4 0 0,0-4-1 16,0-11 0-16,21-2 2 15,17-4 1-15,5 0 5 16,2-6 5-16,-7-17 4 16,-17 1 1-16,-21 0-3 15,0 2 3-15,0 4-8 16,-9-2-10-16,-25 8 0 16,-3 2-2-16,5 8-3 15,2 0-6-15,9 0-45 16,11 3-62-16,10 22-72 15,0 11-100-15,3 8-218 16</inkml:trace>
  <inkml:trace contextRef="#ctx0" brushRef="#br0" timeOffset="-4708">19553 1974 846 0,'0'0'96'0,"0"0"61"15,0 0-40-15,0 0-21 16,0 0-32-16,0 0-22 16,-89-30-22-16,95 30-12 0,47 0 2 15,20 0 6-15,17 0 2 16,-1-8-8-16,-6-1-7 15,-2 1-1-15,-29 5-2 16,-21 3-35-16,-19 0-101 16,-12 0-100-16,-6 0-153 15</inkml:trace>
  <inkml:trace contextRef="#ctx0" brushRef="#br0" timeOffset="-4468">19732 1688 563 0,'0'0'192'0,"0"0"1"16,0 0-12-16,0 0-47 15,0 0-38-15,0 0-41 0,-59-28-33 16,59 65-4-16,0 12 20 16,6 7-13-16,9 8-6 15,-2 2-15-15,-4 1 0 16,1-6-4-16,1-5 0 15,-1-12-76-15,12-7-65 16,5-13-122-16,10-13-139 16</inkml:trace>
  <inkml:trace contextRef="#ctx0" brushRef="#br0" timeOffset="-4245">20260 1902 812 0,'0'0'123'0,"0"0"18"16,0 0 10-16,0 0-72 15,0 0-26-15,0 0-28 16,222-36-4-16,-118 24-1 16,-8 4-14-16,-16 4-6 15,-21 4 0-15,-28 0-41 16,-22 0-75-16,-9 0-108 15,0 4-152-15</inkml:trace>
  <inkml:trace contextRef="#ctx0" brushRef="#br0" timeOffset="-4024">20497 1666 575 0,'0'0'216'0,"0"0"-36"0,0 0 4 16,0 0-52-16,0 0-54 15,0 0-29-15,-106-47-40 16,106 96 13-16,0 16 15 16,0 4-17-16,0 3-10 15,8 0-5-15,-3-11-5 16,-2-8-22-16,10-11-72 16,-10-12-115-16,18-5-126 0,11-14-484 15</inkml:trace>
  <inkml:trace contextRef="#ctx0" brushRef="#br0" timeOffset="-3756">20709 1313 842 0,'0'0'205'16,"0"0"-23"-16,0 0-40 15,0 0-48-15,0 0-43 16,0 0-27-16,99-49-6 16,-9 95 9-16,6 21-5 15,-7 14-3-15,-18 12-3 0,-25 11-2 16,-25 4-8-16,-11 8-2 16,-10 4-4-16,0-6-19 15,0-3-43 1,-37-11-46-16,-24-10-130 0,-35-10-302 15</inkml:trace>
  <inkml:trace contextRef="#ctx0" brushRef="#br0" timeOffset="-39705">3301 1099 493 0,'0'0'172'0,"0"0"-12"15,0 0-45-15,0 0-9 16,0 0-15-16,0 0-17 0,-53-21-3 16,53 21-21-16,0 0-18 15,0 0-10-15,0 0-12 16,0 4-10-16,0 30 1 15,0 10 6-15,0 12 6 16,0-3-4-16,0 5-4 16,0-6 0-16,0-4-3 15,0-11 1-15,0-19-2 16,0-6 2-16,0-12-2 16,0 0 3-16,0 0 4 15,0 0 11-15,0-20 27 16,0-13-18-16,0-20-22 15,0-2-2-15,-8-6 1 16,1-13-4-16,1 0 1 0,6-8-2 16,0-5 0-16,0-3-2 15,6 10-1-15,19 14 1 16,3 19 2-16,-7 22-4 16,1 8-6-16,-1 15-9 15,11 2-25-15,8 0-5 16,15 21-21-16,-9 21-11 15,-3 6-29-15,-11 2-14 16,-24 5-24-16,-8 6-15 16,0 9-59-16,-46 4 100 15,-28 4-104-15</inkml:trace>
  <inkml:trace contextRef="#ctx0" brushRef="#br0" timeOffset="-39334">3243 1341 80 0,'0'0'215'0,"0"0"-32"16,0 0-43-16,0 0-29 15,0 0-18-15,0 0-17 16,80-47-18-16,-43 33-13 16,15 3-9-16,13-6-4 15,3-5 3-15,22 0-1 16,-7-3-1-16,-10 5-1 16,-15 6-6-16,-13 6-8 15,-24 5-7-15,-12 3-6 16,-9 0-1-16,0 0 6 15,0 0-3-15,0 0-3 16,0 0 5-16,0 3-8 0,0 19 1 16,0 6 13-16,0-1-8 15,-6 2 1-15,6-4-4 16,-3 0 4-16,3-6-8 16,0-2 1-16,0-4 0 15,0-5-1-15,0-2 0 16,0-3-2-16,0-3-31 15,0 0-15-15,0 0-15 16,0 0-26-16,-7 0-63 16,-7 0-101-16,-8 0-106 15</inkml:trace>
  <inkml:trace contextRef="#ctx0" brushRef="#br0" timeOffset="-38974">3825 952 249 0,'0'0'172'0,"0"0"-46"16,0 0-7-16,0 0-8 15,0 0-22-15,0 0-17 16,-56-27-17-16,56 27-17 16,0 0-26-16,0 0-12 15,0 0-3-15,0 8 3 16,0 9 3-16,0-6-1 0,13-3 0 15,-4-6-2 1,4 2 1-16,-13-4 4 0,3 0 0 16,-3 0 12-16,7-9 13 15,-2-7-5-15,-5-1 3 16,0 3-2-16,0 3-11 16,0 3 0-16,0 2-9 15,0 2-6-15,-21 4-8 16,-8 0-10-16,11 10-44 15,-9 17-61-15,18 7-65 16,2 4-59-16,7-2-208 16</inkml:trace>
  <inkml:trace contextRef="#ctx0" brushRef="#br0" timeOffset="-38370">3983 1366 271 0,'0'0'188'0,"0"0"-22"0,0 0-29 16,0 0-20-16,0 0-33 16,0 0-8-16,74-108-10 15,-53 66-9-15,11-8-19 16,-2-5-12-16,7-12-12 16,6 0-4-16,-11-2-2 15,-11-1 5-15,-12 10 1 16,-9 6 5-16,0 16-4 15,0 9 10-15,-16 16-7 0,-6 9-3 16,8-3-7-16,-2 7-6 16,1 0-2-16,-13 8-8 15,10 31 6-15,-16 20 0 16,9 10 0-16,9 11 2 16,4 1 1-16,12-1 0 15,0-5-1-15,7-8 1 16,44-8-1-16,18-15 1 15,-5-19 0-15,11-11-1 16,5-14 2-16,9 0 2 16,4-25-2-16,8-23 6 15,-5-10-7-15,-21-12 2 16,-17-5 1-16,-25-5-2 0,-11-7 0 16,-22 5 1-1,0 1 0-15,-3 11 5 0,-46 21 1 16,9 19 3-16,3 13 11 15,-6 17-9-15,6 0-12 16,-6 22-2-16,3 39-5 16,-5 22 4-16,31 11 0 15,14 4 2-15,0-9-1 16,67-11 1-16,13-20 0 16,11-11-2-16,0-20-1 15,2-6 0-15,-10-17-38 16,-3-4-42-16,-11 0-73 15,-17 0-89-15,-31-4-193 16</inkml:trace>
  <inkml:trace contextRef="#ctx0" brushRef="#br0" timeOffset="-35078">5461 1136 573 0,'0'0'109'15,"0"0"10"-15,0 0-26 16,0 0 7-16,0 0-21 16,0 0-14-16,0 0-23 15,-62 0-20-15,62 0-12 16,25 0-5-16,42 0 10 16,20-4 1-16,8-1 8 15,3 0-4-15,-7-4-5 16,-6 0-3-16,-7 2-4 15,-20-2-1-15,-5 3-3 16,-15 2-2-16,-17 0 1 0,-5 2 0 16,-16 2 1-16,0-3 3 15,0 0 3-15,0-3 4 16,0-2-8-16,-23 3-6 16,-17-4-1-16,-15 3-2 15,2 4 2-15,1-1 1 16,6 0 1-16,3 1 0 15,18-3 0-15,13 1 0 16,6 2 2-16,6-1-1 16,0 3-2-16,0 0-1 15,0 0-6-15,27 0 0 16,26 0 6-16,11 0 0 16,4 0 2-16,0 16-2 15,-3 2 1-15,3 3 0 0,-16-2-1 16,-15 3 1-16,-5 1-3 15,-21-1 1-15,-11 2-2 16,0 1-10-16,-21-1-64 16,-22-3-51-16,11-4-103 15,11-5-135-15</inkml:trace>
  <inkml:trace contextRef="#ctx0" brushRef="#br0" timeOffset="-33294">7084 830 604 0,'0'0'184'0,"0"0"-20"15,0 0 12-15,0 0-24 16,0 0-54-16,0-141-29 15,0 138-25-15,0 3-10 16,0 0-20-16,0 5-14 16,0 38-10-16,0 14 10 15,0 21 3-15,0 14 0 0,0 2 0 16,0 9 0 0,0-1-2-16,0-2 0 0,0-5-1 15,14-12 1-15,12-14-2 16,1-16 0-16,4-16 0 15,-3-18-2-15,-10-11-5 16,4-8-2-16,-7 0 3 16,4 0 7-16,-3-14 0 15,-2-20 2-15,-4-12 0 16,-10-15-2-16,0-9 0 16,0-4-2-16,0 1 1 15,-47 12 1-15,-12 5-2 16,-14 12 1-16,-1 5 1 0,-1 6-6 15,8 5 5 1,9 6 0-16,15 5-2 0,11 7 2 16,16 0-2-16,8 8 2 15,2-1 0-15,6 0 1 16,0 1-2-16,0 2 0 16,0-3-2-16,0 3 0 15,14 0-9-15,34 0 2 16,22-2 11-16,23-13 2 15,14-1 0-15,-8-1-2 16,-9 3 0-16,-20 3 1 16,-28 5 1-16,-15 4 0 15,-24-1 1-15,-3 3 0 16,0 0 7-16,0 0-6 16,0 0 2-16,0 0-5 0,5 0-1 15,24 13-4-15,1 12 4 16,7 3 1-16,0 3 0 15,1 2 1-15,-7-2-2 16,-1-3 0-16,5-1 0 16,-14-4 0-16,-5-7 1 15,-13-6-1-15,-3 0-1 16,0-8-1-16,0 2 2 16,0-4-5-16,-38 0 5 15,-7 0 0-15,0 0-4 16,9 0 2-16,21-12 0 15,5-9-5-15,10-8 7 0,0-4-6 16,0-6 4-16,25 1 0 16,18 1 0-16,0 9-5 15,-13 12 6-15,-1 7 0 16,-10 3 1-16,2 4-6 16,6 0 2-16,-1 2 0 15,1-4 4-15,0 2 0 16,-1 2 0-16,-4 0 0 15,-1 0 1-15,-5 0-2 16,5 0 1-16,1 0-2 16,-14 0 3-16,2 0-3 15,2 0 2-15,-5 0 0 16,2 0 1-16,1 0 0 16,7-3 2-16,-2-11 3 0,1-3-3 15,-10 1 3-15,-6-5 9 16,0 6 3-16,0-5-7 15,0 6 2-15,-6-2-1 16,-15 1-6-16,-6 5 3 16,1 1-7-16,-1 3-1 15,2 6-1-15,-3 0-3 16,3 0 1-16,4 6-5 16,5 19 5-16,0 3 2 15,11 3-6-15,5-1 6 16,0 1 0-16,0 2-3 15,15-2 2-15,31-4 1 0,7-2-4 16,12-5 1-16,-1-12 3 16,8-3 0-16,-2-5 0 15,-2 0 1-15,-3-5 0 16,-9-18 4-16,2-1-4 16,-5-4 1-16,-4-6-2 15,-9-1 1-15,-6-7 3 16,-12 3-1-16,-19 0 1 15,-3 6 1-15,0 5-1 16,0 9 2-16,-25 2-3 16,-3 12-3-16,3 5 0 0,-9 0-3 15,10 5-3 1,2 31 2-16,6 6 1 16,2 5 3-16,7-3-3 0,1-2 4 15,6-9-2-15,0-2 0 16,0-6 0-16,0-6-9 15,22-5 1-15,9-9-1 16,2-5 8-16,4 0 2 16,-5 0 1-16,5-2 0 15,-7-15 1-15,-14 6 1 16,0 3-1-16,-16 8 0 16,0 0 1-16,0 0-1 15,0 5-2-15,0 28-4 16,0 15 4-16,0 8 4 15,0 5 5-15,0 0-4 0,-3-3-3 16,-16 1 0 0,9-4 0-16,-6 1 0 0,8-1-1 15,-5-5-1-15,7-11 0 16,6-14 1-16,0-20 1 16,0-5 4-16,0 0 15 15,0-11 17-15,0-25-2 16,19-14-16-16,11-6-5 15,11-10-10-15,2-4-4 16,9-2 1-16,14-2-2 16,-5 1-16-16,-9 12-46 15,-2 12-15-15,-13 15-25 16,0 14-38-16,-1 12-86 0,11 8-85 16,-4 0-152-16</inkml:trace>
  <inkml:trace contextRef="#ctx0" brushRef="#br0" timeOffset="-32064">9697 734 521 0,'0'0'198'16,"0"0"-37"-16,0 0 6 16,0 0-22-16,0 0-27 15,0 0-32-15,-50-85-25 16,34 85-26-16,0 0-22 0,-5 23-10 15,-9 24 0 1,-7 12 1-16,5 4 2 0,5 1 1 16,11-6-5-16,8-4 3 15,0-16-2-15,8-7-2 16,0-18 0-16,0-8-1 16,0-5 0-16,0 0 2 15,0 0 3-15,8-26 11 16,16-14-1-16,13-12-1 15,0-13-4-15,1-6-5 16,-8-10-2-16,4-2 0 16,-10 8-1-16,5 14-1 15,-15 19 0-15,-7 20 1 16,-7 16 0-16,0 6-2 16,0 0-1-16,3 12-7 0,9 32-7 15,3 17 15-15,7 16 1 16,-6 4-1-16,5-6 1 15,-2-5-1-15,8-15 0 16,4-11 0-16,-3-11 1 16,-3-10-1-16,-6-9-1 15,-10-9 0-15,-4-5-4 16,-5 0 1-16,0 0 3 16,0 0-1-16,0-25 2 15,-43-7-4-15,-15-5 2 16,-23 1-2-16,-7 5-5 15,-2 4 1-15,1 10-1 0,20 3 7 16,23 9-1 0,18-1 2-16,19 6 0 0,9 0-2 15,0 0-5-15,37 0-1 16,56 0 9-16,23 0 2 16,23 0 0-16,7-17 2 15,-7-10-1-15,-22 5-2 16,-34 2 3-16,-24 6 0 15,-22 4 2-15,-15 0 1 16,-14 5 2-16,-1 2 1 16,-7 3 0-16,0 0-1 15,0 0-6-15,0 0-3 0,0 0-7 16,22 19 3-16,15 12 4 16,3 6 3-16,3-2-2 15,3-1-1-15,-3-1 1 16,-12-5 0-16,4 0 1 15,-17-6-2-15,-6-6 1 16,3-2-1-16,-15-5 0 16,0-4 1-16,0-2-1 15,0-3 0-15,-21 0 0 16,-32 0 9-16,1 0-6 16,5-6-1-16,13-13-1 15,12-3 1-15,22-6-1 16,0-2-2-16,0-12 1 15,51 0-2-15,7 1 0 16,-6 7 1-16,-11 9 1 0,-8 11-1 16,-11 9-1-16,3 5 1 15,-3 0-3-15,5 0 0 16,-3 5 1-16,8 15 1 16,5 5 2-16,-4 6-1 15,-7 1 1-15,1 5 0 16,-11-4 1-16,-11 0-1 15,-5 0 1-15,0-5-1 16,0-3 0-16,0-7 3 16,-5-11-3-16,-11-4 2 0,0-3 1 15,-11 0 7 1,5 0 2-16,-2-17-6 0,1-10-2 16,12-12-3-16,11-9 0 15,0-8-1-15,11-9-1 16,48-1 1-16,10 1-1 15,-2 12-1-15,-1 15-2 16,-15 15-4-16,-14 9-7 16,-12 14-18-16,-4 0-46 15,-8 0-68-15,-10 20-115 16,4 10-197-16</inkml:trace>
  <inkml:trace contextRef="#ctx0" brushRef="#br0" timeOffset="-31509">11659 608 732 0,'0'0'186'16,"0"0"19"-16,0 0-21 16,0 0-70-16,0 0-27 15,0 0-27-15,0-136-7 16,0 136-12-16,0 0-14 15,0 0-14-15,0 0-8 16,0 16-3-16,0 24 5 16,-16 4 13-16,0 8-5 15,8 1-1-15,-5 0-5 0,10-5 0 16,-4-1-2-16,7-12-2 16,0-9 1-16,0-7-2 15,0-13 0-15,0-4-1 16,0-2 8-16,0 0 12 15,0 0 5-15,0-23-3 16,0-15-17-16,0-18-3 16,0-10-2-16,-12-11 0 15,10-12 0-15,-11-3-3 16,13-3 1-16,0 7 1 16,0 3-2-16,0 14-1 15,34 13-3-15,-4 17 0 16,2 16-3-16,-2 16-4 0,4 9-4 15,6 0-4 1,10 9-8-16,-4 30 5 0,-3 8-1 16,-19 11-2-16,-11 0 4 15,-13 6 4-15,0 0-10 16,-43-1-3-16,-25 7-16 16,0-9-27-16,4-6-22 15,21-3-56-15,33-12-94 16,10-6-83-16,10-9-204 15</inkml:trace>
  <inkml:trace contextRef="#ctx0" brushRef="#br0" timeOffset="-30819">12356 741 726 0,'0'0'185'0,"0"0"17"16,0 0-29-16,0 0-76 15,0 0-22-15,-53-153-26 16,16 134-16-16,-1 8-9 16,8 6-8-16,2 5-9 15,-2 0-7-15,-7 27-2 16,-1 21 2-16,8 6 0 16,15 3 0-16,15-5-5 15,0-8 5-15,45-10-2 16,24-15-1-16,11-7 0 15,-13-12 3-15,-2 0 4 16,-22 0 0-16,-12-17 0 0,-9-6 2 16,-19-2 1-16,-3 0 4 15,0 4 10-15,0 4-2 16,0 9-4-16,-3 2 0 16,-3 6-10-16,6 0-5 15,0 0-4-15,0 8-5 16,0 20 4-16,0 3 5 15,24 2 2-15,11-8-1 16,2-6-1-16,9-10 2 16,7-9-1-16,11 0 1 15,13-9 3-15,-2-28 3 0,-5-3-6 16,-17-13 5-16,-16-8 6 16,-13-9 5-16,-24-10 11 15,0-9-3-15,0 0-2 16,-37 3-10-16,-16 8 0 15,7 23-1-15,15 15-5 16,9 24 1-16,11 11-4 16,8 5-5-16,-4 17-9 15,1 38-14-15,6 28 23 16,0 17 0-16,0 3 2 16,0-3-2-16,6-8 0 15,20-18-1-15,7-12 0 16,4-16-13-16,3-16-18 0,10-7-16 15,2-11-11 1,9-12-26-16,-2 0-17 0,-9 0-45 16,-34-20-90-16,-16-5-29 15,0-9-28-15,-38-2-197 16</inkml:trace>
  <inkml:trace contextRef="#ctx0" brushRef="#br0" timeOffset="-30689">12927 644 262 0,'0'0'311'0,"0"0"-108"16,0 0-78-16,0 0-8 15,0 0-4-15,0 0 6 16,-155-58-36-16,204 50-46 16,47-9-13-16,8-8-13 0,24 6-11 15,3-3-58 1,-3 2-343-16</inkml:trace>
  <inkml:trace contextRef="#ctx0" brushRef="#br0" timeOffset="-17918">3094 2965 673 0,'0'0'232'16,"0"0"-66"-16,0 0-7 16,0 0-59-16,-19-166-25 15,14 129-15-15,5 7-19 16,0 13-5-16,0 6-7 15,0 8 2-15,0 3-11 0,0 0-10 16,0 0-10 0,0 34-7-16,0 15 7 0,0 20 1 15,0 13 4-15,10 9 1 16,4 12 0-16,2 17-6 16,-11 10 1-16,-5 14 1 15,0 6-2-15,0-17 2 16,0-19-1-16,13-28-1 15,3-33 0-15,5-22-1 16,-5-20-6-16,-2-8-4 16,-3-3 0-16,16 0 2 15,4-33 9-15,12-17 1 16,-6-17 2-16,-7-8-1 16,-7-11 3-16,-14-12-3 15,-9 1-2-15,0 0 0 0,-3 14 1 16,-47 13-2-16,-12 21 1 15,-2 15-5-15,-10 14 1 16,12 13-6-16,-2 4 6 16,5 3 0-16,6 0 3 15,10 0 1-15,19 0 0 16,8 0 0-16,10 0 0 16,6 0 0-16,0 0 0 15,0-6-2-15,43-5-12 16,34-12 10-16,34-3 1 15,13-5 3-15,-14 0 1 16,-19 3-1-16,-24 6 1 16,-20 5 0-16,-14 3-1 0,-23 9 2 15,-4 5-2-15,-6 0 2 16,0 0-1-16,0 0-1 16,0 0-5-16,0 0-2 15,0 11-5-15,0 8 9 16,0 6 1-16,0 3 4 15,0 0-2-15,0-3 1 16,8-3 0-16,8-2-1 16,5-10-1-16,8-4 1 15,-7-6 2-15,2 0-1 16,7 0 5-16,2-8-3 16,-7-20 3-16,-12 0-2 15,-1-6 0-15,-13 1-2 16,0 3 6-16,0-1-1 0,-27 4 2 15,-13 5 1-15,3 5-4 16,0 12 0-16,2 5-5 16,5 0-1-16,-7 19-2 15,-10 17-2-15,14 3 3 16,7 3-1-16,20-1 2 16,6-1-1-16,0-8-1 15,32-2 2-15,26-10 0 16,-6-9-1-16,4-8 1 15,-16-3 2-15,10 0-1 0,-10-27 4 16,9-7-1 0,-9-5-1-16,-6 0 0 0,-4 1 2 15,-8 7-5-15,-7 6 0 16,1 10 0-16,0 11 0 16,0 4-3-16,11 0-3 15,4 0 1-15,12 19 2 16,0 8-1-16,3 6 3 15,-15 1 1-15,7-3-1 16,-8-1 0-16,-2-4 0 16,-1-8-3-16,-11-4-34 15,0-8-42-15,-2-6-38 16,15 0-24-16,17-6-33 16,15-26-51-16,14-16-153 15</inkml:trace>
  <inkml:trace contextRef="#ctx0" brushRef="#br0" timeOffset="-17128">5103 2143 480 0,'0'0'206'0,"0"0"-66"16,0 0 48-16,0 0-53 16,0 0-20-16,0 0-32 15,-117-99-27-15,101 99-27 16,-15 21-13-16,-18 35 4 15,-10 24 5-15,-2 18-2 16,-4 24-5-16,12 11 0 16,8 6-1-16,16 0-10 15,20-11-4-15,9-17-2 16,6-17 1-16,56-19-2 16,21-15-2-16,10-15-32 15,-10-17-76-15,15-14-86 16,11-14-88-16,4 0-78 15,5-14-101-15</inkml:trace>
  <inkml:trace contextRef="#ctx0" brushRef="#br0" timeOffset="-16313">5581 3071 488 0,'0'0'189'0,"0"0"6"15,0 0-46-15,0 0-40 16,-104-153-13-16,99 137-28 15,5 7-11-15,0 9-15 16,0 0-18-16,0 0-24 0,0 12-2 16,0 20-3-1,0 10 5-15,19 0 8 0,10 0-3 16,-5-5 1-16,3-11-1 16,5-6-3-16,2-9 2 15,-10-9 0-15,6-2-2 16,5 0 3-16,2 0 2 15,3-5 3-15,-3-20-3 16,0-4-1-16,1-6-2 16,4 2 1-16,-4 5-3 15,-17 9 1-15,-5 11 1 16,-8 8-4-16,8 0-1 16,6 0-8-16,5 11 3 0,10 11 4 15,-5 6 1 1,-2-3 0-16,4-4 1 0,-13-1 1 15,-5-11-1-15,-7-1 2 16,-2-8-1-16,-4 0 1 16,3 0 3-16,-6 0 5 15,12-8 4-15,-3-15 6 16,7-8-12-16,5 1-3 16,6 5-4-16,-8 6 0 15,2 8-1-15,2 8-2 16,5 3 0-16,3 0-4 15,5 0-2-15,8 21 4 0,-8 4 1 16,1 4 2 0,0-7 1-16,-5-6 0 0,-2-4 0 15,-9-8 1-15,1-4-1 16,-6 0 3-16,5-10 5 16,0-23 0-16,-2-11 2 15,3-15-2-15,-10-10 16 16,4-9 7-16,-16-5-11 15,0-2-5-15,0 6 2 16,-6 9-3-16,-25 15-4 16,4 19-3-16,4 19-3 15,14 12 5-15,4 5-9 16,5 0 0-16,0 41-23 16,0 20 21-16,21 23 1 15,16 8-1-15,-7-1 2 0,13-8 0 16,7-10 0-16,-4-15-19 15,-3-14-32-15,-11-16-20 16,-1-14-20-16,-10-9-33 16,-15-5-37-16,-6 0-49 15,0-11-36-15,-13-12 0 16,-45-4-131-16</inkml:trace>
  <inkml:trace contextRef="#ctx0" brushRef="#br0" timeOffset="-16148">6484 2829 366 0,'0'0'133'16,"0"0"26"-16,0 0-22 0,0 0-73 16,0 0-37-1,318-111 9-15,-175 81-26 0,-26 5-3 16,-34 8-6-16,-31 9-1 16,-24 4-20-16,-28 4-185 15,-7 0-205-15</inkml:trace>
  <inkml:trace contextRef="#ctx0" brushRef="#br0" timeOffset="-15704">5402 2396 318 0,'0'0'412'15,"0"0"-243"-15,0 0-13 16,0 0-26-16,0 0-43 16,0 0-33-16,0-36-29 15,0 36-22-15,0 0-3 16,-3 8-12-16,-4 17 12 15,7 0 5-15,0-8-2 16,0-4-3-16,0-7 2 16,26-6 7-16,7 0-1 0,-12 0 8 15,-2-10 16-15,-6-7 14 16,-13-6-15-16,0 1-5 16,0 2-6-16,0 4-9 15,-22 5 1-15,-9 5-12 16,-6 4-3-16,1 2-2 15,7 0-7-15,8 8-12 16,21 25-61-16,0 6-42 16,96 2-99-16,67 5-51 15,80-8-323-15</inkml:trace>
  <inkml:trace contextRef="#ctx0" brushRef="#br0" timeOffset="-15091">8290 2740 503 0,'0'0'216'16,"0"0"-46"-16,0 0-4 16,0 0-29-16,0 0-23 0,0 0-24 15,0 0-14 1,-18-114-23-16,10 112-9 0,8 2-8 15,-11 0-19-15,7 0-13 16,-2 15-4-16,0 25-4 16,3 7 4-16,-4 9 8 15,-4-2-4-15,8-3-1 16,3-6-2-16,0-9 2 16,0-5 1-16,36-13-4 15,5-6 0-15,2-3 0 16,0-9-12-16,0 0-12 15,-12 0-21-15,-1 0-21 0,-24-12-41 16,-6-18-90 0,0-6-79-16,-36-6-106 0</inkml:trace>
  <inkml:trace contextRef="#ctx0" brushRef="#br0" timeOffset="-14701">8013 2407 511 0,'0'0'189'16,"0"0"-23"-16,0 0-45 15,0 0-42-15,0 0 1 16,0 0-15-16,-75-83-33 16,68 83-21-16,7 0-11 15,0 0-14-15,0 19 7 0,0 0 7 16,0 1 3-1,29-6-1-15,11-3 1 0,18-8 4 16,1-3 1-16,0 0 14 16,-8-8 21-16,-14-15 4 15,-5-2-1-15,-16 0-7 16,-16 0-6-16,0-2-1 16,0 7-10-16,-38 0-6 15,-20 7-16-15,2 5 0 16,3 2-3-16,10 6-3 0,16 0 3 15,11 0-3 1,10 20-23-16,6 7-47 0,0 4-42 16,0 2-82-16,0 4-109 15,28-4-283-15</inkml:trace>
  <inkml:trace contextRef="#ctx0" brushRef="#br0" timeOffset="-13042">8835 2630 503 0,'0'0'179'0,"0"0"-27"0,0 0-18 15,0 0-20-15,0 0-14 16,0 0-10-16,0 0-27 16,-12-21-16-16,12 21-9 15,0 0-5-15,0 0-12 16,0 0-8-16,0 0-9 15,0 0-4-15,12 0-3 16,47 0 3-16,18 0 5 16,9 0-4-16,-9-4-1 15,-5 0-33-15,-20 2-51 16,-21 2-49-16,-22 0-61 16,-9 6-62-16,0 15-72 15</inkml:trace>
  <inkml:trace contextRef="#ctx0" brushRef="#br0" timeOffset="-12841">8814 2890 458 0,'0'0'170'0,"0"0"-35"16,0 0-39-16,0 0-6 15,0 0 5-15,333-41-32 16,-265 32-41-16,-7 5-18 15,-5 4-4-15,-16 0-1 16,-3 0-75-16,-2 10-110 16,-11 9-84-16</inkml:trace>
  <inkml:trace contextRef="#ctx0" brushRef="#br0" timeOffset="-10873">10229 2529 442 0,'0'0'153'0,"0"0"-23"16,0 0-7-16,0 0-18 15,0 0 1-15,0 0-15 16,40-130-27-16,-40 124-14 15,0 4-13-15,0 0-5 16,0 2-12-16,0 0-8 16,0 0-3-16,0 0-6 15,0 0-1-15,0 0-2 16,0 0-1-16,7 0-1 16,-7 0 1-16,0 0 1 15,0 0 0-15,0 0 0 16,0 0 0-16,0 0 1 15,0 0 1-15,0 0-1 16,0 0 3-16,0 0 0 16,0 0 0-16,0 0 0 0,6 0 3 15,-6-4 3-15,0 4-1 16,0-3 0-16,0 0 0 16,0-2 1-16,0-3-5 15,0 2 0-15,0 0 4 16,0 1-3-16,0 2 4 15,0 3-1-15,0 0-4 16,0 0 2-16,0 0-2 16,0 0-2-16,0 0 0 15,0 0-2-15,0 0 2 16,0 20 0-16,-6 13 2 16,-15 8-3-16,5 13 0 0,6-3 2 15,-1 5-3-15,11 0 0 16,0-6 0-16,0-3-1 15,0-8 0-15,37-3 0 16,15-4 0-16,13-11 0 16,-6-7 1-16,-5-5-1 15,5-9 1-15,-6 0-1 16,0-7 3-16,-4-23 3 16,-6-9-6-16,-18-6 4 15,-3-10 10-15,-14-3 12 16,-2-8-2-16,-6-4 0 15,0-2-6-15,0-2-4 16,-43 3-9-16,-3 13 1 0,-12 11-3 16,-1 9-1-16,13 9-1 15,-1 9 0-15,10 15-1 16,4 5-4-16,9 0-7 16,-5 29-29-16,7 18-17 15,7 13-22-15,15 7-53 16,0 2-66-16,0-4-108 15,50-10-284-15</inkml:trace>
  <inkml:trace contextRef="#ctx0" brushRef="#br0" timeOffset="-10444">11806 2377 576 0,'0'0'201'16,"0"0"-97"-16,0 0 30 16,0 0-42-16,0 0-22 15,0 0-20-15,-104-44-29 16,88 44-10-16,0 2-4 15,5 15-4-15,11 2 0 16,0 1-2-16,0-7 3 16,0-2-1-16,11-5 1 0,14-6 4 15,3 0 5-15,-6 0 11 16,2 0 0-16,-8-7-4 16,5-11-2-16,-8 1-5 15,-13 4-1-15,0-1-2 16,0 8 2-16,0 1-5 15,0 5-7-15,0 0 0 16,0 0-3-16,-7 0-56 16,-23 11-59-16,-7 22-81 15,2 11-86-15,5 6-315 16</inkml:trace>
  <inkml:trace contextRef="#ctx0" brushRef="#br0" timeOffset="-10237">11911 2757 597 0,'0'0'156'0,"0"0"-37"0,0 0-22 16,0 0 7-16,0 0-13 16,-201 161-13-16,118-111-21 15,3 5-12-15,3 1-18 16,5-6-21-16,5-3-6 15,9-8-12-15,5-9-117 16,7-5-208-16</inkml:trace>
  <inkml:trace contextRef="#ctx0" brushRef="#br0" timeOffset="-8668">13059 2313 833 0,'0'0'151'0,"0"0"28"0,0 0-40 16,0 0-42-16,0 0-25 15,0 0-23-15,0 0-13 16,-52-72-11-16,52 72-10 16,0 0-6-16,-7 0-9 15,1 21 1-15,-2 16 3 16,-5 5 1-16,-3 8-2 16,7-3 0-16,-6 3-2 15,9 2 1-15,6-7-2 16,0-4 1-16,0-10-2 15,36-14 0-15,11-3-2 16,12-11-7-16,-1-3-2 16,-6 0-6-16,-2-6-3 0,-10-19-14 15,-19-3-17 1,-21-5-38-16,0 4-28 0,-31-1-58 16,-42-6-135-16</inkml:trace>
  <inkml:trace contextRef="#ctx0" brushRef="#br0" timeOffset="-8310">12704 2013 3 0,'0'0'500'16,"0"0"-331"-16,0 0-30 16,0 0-15-16,0 0-6 15,0 0-29-15,-46-114-32 16,46 114-41-16,-6 12-16 15,6 21 0-15,0 5 5 0,0 1 0 16,0-6-5-16,12-5 3 16,35-14 1-16,20-12 3 15,7-2 13-15,-9-5 16 16,-9-19 22 0,-19-7 1-16,-19 3-5 0,-18-2-11 15,0 2-8-15,-12 0-14 16,-41 6-10-16,1 8-10 15,-1 9-1-15,5 5-2 16,7 0-5-16,7 1-1 16,24 28-22-16,10 10-66 15,0 3-33-15,44 4-75 0,39-1-92 16,38-7-310-16</inkml:trace>
  <inkml:trace contextRef="#ctx0" brushRef="#br0" timeOffset="-7925">14238 2090 587 0,'0'0'230'16,"0"0"-38"-16,0 0-47 16,0 0-42-16,0 0-34 15,0 0-21-15,67-44-9 16,-67 44-7-16,0 0-22 0,0 8 2 15,-11 20-3-15,-45 13 9 16,-24 7-6-16,-8 7-6 16,-10 1 1-16,-4-1 0 15,19-1-2-15,9-7-5 16,22-12 3-16,15-10-3 16,21-10 1-16,10-4-2 15,6-6 1-15,0-2-2 16,0 0 1-16,38 0 1 15,20-3 4-15,7 0-2 16,2 0 3-16,7 0-5 16,-6 0 0-16,-10 0-5 15,-5 0-37-15,-7 0-45 16,-9 0-51-16,-8 7-127 0,-8 11-165 16</inkml:trace>
  <inkml:trace contextRef="#ctx0" brushRef="#br0" timeOffset="-7402">14943 2138 639 0,'0'0'216'0,"0"0"-39"15,0 0-19-15,0 0-46 16,-11-150-44-16,-5 136 1 16,0 5-20-16,-5 9-12 15,-9 0-20-15,-2 0-9 16,-5 0-4-16,-6 17-2 16,12 6-1-16,1 7-1 15,1 6 0-15,15 3 0 16,1 1 1-16,13 1-1 15,0-8 0-15,18-3 0 16,35-7-1-16,9-7 0 16,11-5-4-16,1-2 0 15,-5-1 1-15,1-2 2 0,-17 4 2 16,-16-1 0-16,-7 7-1 16,-8 1 1-16,-6 3 0 15,-11 2 0-15,-5 1 0 16,0 4 3-16,-21-2 6 15,-28 0-3-15,-7-3-3 16,-14 0-1-16,-4-5-1 16,5-2 1-16,8-7-2 15,18-8-12-15,13 0-17 16,14 0-21-16,9-23-12 16,7-10-19-16,0-9-45 15,44-5-76-15,10-6-206 16</inkml:trace>
  <inkml:trace contextRef="#ctx0" brushRef="#br0" timeOffset="-6996">15514 1763 635 0,'0'0'264'0,"0"0"-43"15,0 0-52-15,0 0-49 16,0 0-29-16,0 0-32 16,-21-131-12-16,15 131-9 0,6 0-16 15,0 0-15 1,0 25-6-16,-6 25 5 0,2 23-1 16,-7 18 3-16,-11 15-1 15,-4 7-1-15,-4 10-3 16,2-3 1-16,13-5-3 15,15-11-1-15,0-26 1 16,0-23-1-16,30-28 0 16,21-13-2-16,4-11 2 15,10-3 0-15,2 0 0 16,2-17 1-16,-11-4-1 16,-9-2-21-16,-17 6-29 0,-18 4-23 15,-7 1-22 1,-1-5-54-16,-6 5-89 0,3-9-192 15,4 2-187-15</inkml:trace>
  <inkml:trace contextRef="#ctx0" brushRef="#br0" timeOffset="-6262">15858 2362 487 0,'0'0'191'15,"0"0"-18"-15,0 0-33 16,0 0-22-16,0 0-29 15,0 0-40-15,-118-25-30 16,154 23 3-16,30-4 24 0,11-5-8 16,3 0-6-1,1-8-4-15,-8-1-2 0,-15-2-3 16,-26 2-9-16,-11 1 5 16,-21-3 6-16,0 3 4 15,0-4-9-15,-49 6-6 16,-6 7-4-16,-1 10-6 15,3 0 3-15,13 0-6 16,3 14-1-16,9 19 0 16,13 5 1-16,9 13-1 15,6-1 0-15,0 0-2 16,13 0 2-16,33-8 0 16,12-3 0-16,1-15 3 15,3-7-3-15,-4-14 0 0,-5-3 0 16,-1 0 0-1,-2-29 5-15,-4-4 0 0,-9-5-2 16,-10-4 3-16,-8 0 2 16,-7 1 9-16,-6 5-5 15,-3 2-3-15,4 12-1 16,-1 11-4-16,-3 11 2 16,2 0-6-16,8 0-4 15,-4 6-7-15,7 15 11 16,-1 10 0-16,7 3 0 15,-6-4 0-15,5 1 0 16,-5-9 3-16,0-3-3 16,-2-8-1-16,5-5 1 0,-4-6 1 15,7 0-1 1,2 0 1-16,5-6 2 0,1-13-1 16,7-12 4-16,0-5-6 15,6-3 2-15,4 1 1 16,-4 7-3-16,-6 9 0 15,-15 9 0-15,-3 9-1 16,2 4-4-16,0 0 0 16,9 14-1-16,-1 14 2 15,1 3 3-15,-1 2 0 16,-5-3-5-16,3 0-25 16,-1-5-33-16,-4 2-3 15,-1-6-57-15,0-4-72 16,1-6-155-16,2-9-501 0</inkml:trace>
  <inkml:trace contextRef="#ctx0" brushRef="#br0" timeOffset="-5908">17841 1936 651 0,'0'0'150'0,"0"0"12"15,0 0-7-15,0 0-32 16,0 0-31-16,0 0-21 16,-74-109-24-16,55 109-21 15,3 0-9-15,5 0-10 0,4 16-7 16,7 7 1-16,0-1 3 16,0-6-3-16,7-4 2 15,20-9 0-15,-8-3 2 16,2 0 1-16,-8 0 5 15,-4-17 1-15,-9 3-1 16,0-3-3-16,0 5-5 16,0 7-1-16,0 0-2 15,-22 2-11-15,-9 3-51 16,-5 0-70-16,10 28-84 16,5 22-141-16,15 8-436 15</inkml:trace>
  <inkml:trace contextRef="#ctx0" brushRef="#br0" timeOffset="-5692">17927 2438 614 0,'0'0'191'0,"0"0"-32"16,0 0 40-16,0 0-58 15,0 0-43-15,-21 188-27 16,-1-129-27-16,-2 2-19 15,1 2-8-15,9-7-10 16,1-9-4-16,-3-11-3 16,7-7-23-16,-12-7-66 0,-1-6-82 15,7-10-156 1,9-6-479-16</inkml:trace>
  <inkml:trace contextRef="#ctx0" brushRef="#br0" timeOffset="-2422">2447 4017 560 0,'0'0'164'15,"0"0"5"-15,0 0-16 16,0 0-32-16,0 0-27 16,0 0-16-16,73-107-19 15,-73 96-7-15,0-1-15 16,0 1-13-16,-14 5-5 16,-24 4-9-16,-12 2-6 15,-1 0-4-15,-8 17 0 0,3 10-1 16,19-2 1-1,16 0 0-15,14-3 0 0,7-2 0 16,0-1-1-16,0 4 1 16,7-2 0-16,14 4 0 15,-2 0-1-15,8-2 1 16,4 0-1-16,-3-2 1 16,-7-2 0-16,-2 1-1 15,-6-3 1-15,-8-4 0 16,-5 4 0-16,0-3-1 15,0 4 1-15,0-1 0 16,-21 1 2-16,-16 1-1 16,-1-4 2-16,1-7-3 0,10-6 2 15,18 1 0 1,2-3-1-16,7 0 0 0,0 0-1 16,0 0 0-16,0 0-4 15,0 0 0-15,0 0-1 16,13 0 5-16,17-5 0 15,7-6 1-15,-11 11-1 16,-4 0-2-16,-1 0 0 16,-15 11-1-16,-3 22-2 15,-3 14 5-15,0 11 3 16,-30 12 4-16,-10-6 5 16,5-4-3-16,20-1 0 15,15-9-3-15,0-6-1 0,0-5 1 16,12-11-3-16,18-11-1 15,8-9 2-15,2-8 0 16,10 0 1-16,-7 0 3 16,-6-11-4-16,-7-6-4 15,-14 0-18-15,-6 6-46 16,-5 4-63-16,-5 7-142 16,6 0-406-16</inkml:trace>
  <inkml:trace contextRef="#ctx0" brushRef="#br1" timeOffset="15595">5002 4980 23 0,'0'0'133'15,"0"0"24"-15,0 0-15 16,0 0-5-16,0 0-10 16,0 0 0-16,0 0-17 15,-59-100-15-15,40 81-18 16,-9-4-19-16,6 0 12 0,6 2-6 15,8 2-8-15,-11-1-16 16,16 6-4-16,3 6-13 16,-7 3-3-16,7 5-8 15,0 0-9-15,0 0-3 16,0 0-9-16,0 11-3 16,10 27 8-16,25 12 2 15,-11 3 4-15,-3 3-2 16,1-4 1-16,-1-2 0 15,1-5-2-15,4-12 1 16,-5-8 0-16,-7-8-8 16,-1-11-4-16,-10-6 9 15,13 0 3-15,11-6 0 16,10-34 8-16,6-12-5 0,-11-3 1 16,-8 4 0-16,-11 13-2 15,-7 16 0-15,-6 13 1 16,0 9 1-16,0 0-4 15,0 0-7-15,0 3-4 16,10 22-1-16,4 11 12 16,14 3 2-16,-3-4-2 15,9-1 0-15,-10-6 0 16,4-11-1-16,-7-7-1 16,-5-5 1-16,-13-5-4 15,4 0 5-15,4 0 1 16,-1-13 4-16,6-28 3 0,6-17-2 15,-8-6-1-15,14 0-3 16,-12 8-1-16,-7 17 2 16,-9 20-1-16,0 10-2 15,0 9-1-15,0 0-6 16,0 0-44-16,0 15-89 16,0 12-30-16,13 9-54 15,11-3-109-15</inkml:trace>
  <inkml:trace contextRef="#ctx0" brushRef="#br1" timeOffset="15861">5830 4877 89 0,'0'0'460'0,"0"0"-277"16,0 0-10-16,0 0-38 15,0 0-28-15,0 0-41 16,0-39-33-16,0 39-32 15,0 23 4-15,0 10 3 16,0 3-4-16,0 3-3 16,16 3 1-16,5-6-1 15,1-6 0-15,-6-1-1 16,-1-13-4-16,-9-3-58 16,-6-7-83-16,0-6-29 15,0 0 23-15,0 0-30 0,0-11-157 16</inkml:trace>
  <inkml:trace contextRef="#ctx0" brushRef="#br1" timeOffset="16163">5779 4636 162 0,'0'0'215'16,"0"0"-60"-16,0 0-18 15,0 0-23-15,0 0-20 16,0 0-38-16,-59-42-28 15,59 42-28-15,0 0-4 16,0 3 4-16,0 11 5 16,0-6-3-16,0 0 0 0,0-5-1 15,0-3 0 1,0 0 11-16,6 0 16 0,4-16 24 16,-5-7 14-16,-5 6-12 15,0 1-18-15,0 5-13 16,-15 8-23-16,-7 3-7 15,1 0-5-15,-1 5 9 16,6 26-9-16,11 11-96 16,5 5-103-16,0 3-210 15</inkml:trace>
  <inkml:trace contextRef="#ctx0" brushRef="#br1" timeOffset="17219">6225 4838 450 0,'0'0'304'15,"0"0"-134"-15,0 0-28 16,0 0-21-16,0 0-43 16,0 0-27-16,-40-63-29 15,40 63-22-15,0 19-12 16,0 14 12-16,0 9 5 15,10 0-3-15,17-6 0 16,5-6-2-16,-8-2 1 16,3-11-1-16,-5-3-1 15,-7-9-3-15,-5-5-1 0,2 0-4 16,-2 0 4-16,1 0 5 16,5-19 17-16,-6-4-9 15,4-4-6-15,2-3 0 16,6-1 0-16,-1 8-2 15,2 6-2-15,-2 13 0 16,1 4-3-16,-3 0-3 16,8 0 0-16,-6 19 5 15,4 0 2-15,-4-2-1 16,8 3 2-16,-5-5 0 16,-3 0-14-16,1-7 8 15,-1-6-4-15,1-2-1 0,1 0 7 16,-9 0 4-1,2-2 6-15,0-18 0 0,-8-2-1 16,-1 0 4-16,-1-3 2 16,-6 3-5-16,0 3 3 15,0 5 8-15,0 3-4 16,-6 5 5-16,-4 6-9 16,5 0 4-16,-1 0-13 15,6 0-15-15,0 17 6 16,0 10 9-16,-5 4 0 15,5-6 2-15,0 0-2 16,0-9-1-16,0-2-6 16,0-6-1-16,11-5 5 0,10 0 1 15,0-3-4 1,1 0 6-16,-6 0 7 0,5-14 3 16,-5-8-3-16,-13-3-2 15,2-6 6-15,-5-2 5 16,0 0 6-16,0-9-3 15,0 4 5-15,-21-2 2 16,-9-1 2-16,-2 2-3 16,5 8-10-16,6 4-8 15,11 4-2-15,-3 7-4 16,10-1 0-16,-3 6 0 16,6 0-1-16,-8-3 2 15,1-2 0-15,-2-1 0 16,-10 3-2-16,17 6-2 0,-11 5 1 15,13 1 1-15,-3 2-1 16,3 0-1-16,0 0-4 16,0 0 0-16,0 0-1 15,0 2-5-15,0 26 0 16,0 13 11-16,3 12 2 16,18 5-1-16,8 6 0 15,1 3 0-15,7 0 0 16,6-4 1-16,3-7-1 15,1-12-10-15,9-13-19 16,-10-12 8-16,-9-10 10 16,-13-7-8-16,-5-2-20 15,-19 0-24-15,0 0-31 16,0-2 4-16,-13-15-17 0,-23 0-72 16,10-2-16-16,8 2-11 15,15 1-108-15</inkml:trace>
  <inkml:trace contextRef="#ctx0" brushRef="#br1" timeOffset="17617">7300 4880 311 0,'0'0'234'16,"0"0"-63"-16,0 0-10 15,0 0-12-15,0 0-44 0,0 0-21 16,-13-69-10-16,3 66-21 15,4 3-20-15,-2 0-7 16,0 0-26-16,3 11-5 16,5 16 3-16,0 7-5 15,0-3 6-15,0-4 0 16,15-8 0-16,23-7 0 16,-1-7-1-16,-1-5 2 15,1 0 2-15,-8 0 6 16,-5-17-3-16,-11-4-3 15,-8-4 7-15,-5-3-1 16,0 0 2-16,-18 3 7 16,-35 0-6-16,-9 3-4 15,-12-1-7-15,1 9-3 16,14 7-3-16,22 7-11 0,27 0-35 16,10 11-71-16,0 19-72 15,0 3 6-15,37 6-36 16,0-3-116-16</inkml:trace>
  <inkml:trace contextRef="#ctx0" brushRef="#br1" timeOffset="17675">7300 4880 346 0</inkml:trace>
  <inkml:trace contextRef="#ctx0" brushRef="#br1" timeOffset="18129">7300 4880 346 0,'237'-11'201'0,"-215"-14"-66"0,-8 6 19 0,-10 7-15 0,-4 4-24 15,0 3-28 1,0 5-26-16,0 0-22 0,0 0-20 15,0 0-19-15,0 5-4 16,6 17 4-16,21 9 4 16,-1-1-1-16,4 4-2 15,7-1 1-15,-2-6-1 16,2-4 0-16,-7-12 5 16,-3-8-4-16,-1-3 1 15,-5 0 1-15,1 0 5 16,-6-3-1-16,-8-16-1 15,5-9 0-15,-13 1 17 16,3-4 6-16,3 6-19 16,-6 6-3-16,7 7-4 15,-7 9-4-15,0 3 0 0,8 0-3 16,5 0-8-16,9 9 1 16,2 16 10-16,-2 8-4 15,5 3 4-15,-12-6 0 16,7-4 1-16,-6-9-2 15,-6-13-1-15,1 0 2 16,-1-4 2-16,-4 0 0 16,-3-7 10-16,10-23-3 15,-5-12-2-15,14-2 2 16,6-2-2-16,2 4-4 16,-4 0 3-16,7 9-6 15,-9 4-1-15,-8 11-1 16,3 9-24-16,-9 9-79 15,4 0-129-15,18 0-196 0</inkml:trace>
  <inkml:trace contextRef="#ctx0" brushRef="#br1" timeOffset="18691">8904 4252 569 0,'0'0'200'0,"0"0"-87"15,0 0 52 1,89-161-25-16,-83 134-46 0,-6 5-17 16,0 5-20-16,0 6-6 15,-6 0-22-15,-40 2 0 16,-20 4-15-16,-7 5-4 15,-7 0-4-15,3 0 3 16,18 0-4-16,6 16 0 16,23 1-5-16,7 3 3 15,12 2-3-15,8 1-2 16,3 10-1-16,0 3 3 16,0 8 0-16,0 6 1 0,8-1 3 15,2 4-4 1,2 0 0-16,4-3 1 0,5 0 2 15,-5-6-1-15,5 4 1 16,-5-1-1-16,0 3 0 16,-2 2 0-16,-1 2 2 15,3-2-2-15,5-2 0 16,1-3 3-16,8-8-3 16,-4-8 1-16,1-6-2 15,-6-11 3-15,1-6-2 16,-4-2 0-16,1-4 0 15,-1 1 0-15,4-3 0 16,-1 0 1-16,8 0 0 16,-15 0-3-16,-4 0 0 15,-10 0-34-15,0 0-66 0,0 0-80 16,0 0-341-16</inkml:trace>
  <inkml:trace contextRef="#ctx0" brushRef="#br1" timeOffset="19259">9743 4508 586 0,'0'0'156'0,"0"0"27"16,0 0-15-16,0 0-27 16,0 0-88-16,0 0-6 15,-32-91 4-15,5 71-7 16,3 6-9-16,-5 6-8 15,-14 5-9-15,3 3-6 16,-19 8-12-16,-8 32 0 16,8 6-1-16,7 1 0 0,30-7-1 15,22-7-1-15,0 0-4 16,0-5 3-16,46 2 4 16,7-2-1-16,5 0 1 15,7-3 0-15,-12 0 0 16,5-6 0-16,-12 0 0 15,4 4 0-15,-14-9 1 16,-4 3-1-16,-17-6 0 16,-9-1-1-16,-6 2-2 15,0-1 3-15,-21 0 1 16,-47 1 8-16,-19-7-1 16,-2-5-5-16,15 0-3 15,15 0-5-15,22 0-17 16,13 0-19-16,11 0-34 0,13-11-33 15,0-14-113-15,28 0-100 16</inkml:trace>
  <inkml:trace contextRef="#ctx0" brushRef="#br1" timeOffset="19939">10007 4833 435 0,'0'0'142'0,"0"0"-52"16,0 0 19-16,0 0-21 16,0 0-15-16,0 0 3 0,0-25-19 15,0 25-14 1,0 0-6-16,0 0-5 0,0 0-19 16,0 0 9-16,0 0-17 15,-11 0 0-15,7 0 2 16,4 0-5-16,0 0-2 15,0 0 0-15,0 0-1 16,0 0-1-16,0 0-1 16,0 0-3-16,0 0-30 15,0 0-106-15,0 0-119 16,0 0-268-16</inkml:trace>
  <inkml:trace contextRef="#ctx0" brushRef="#br1" timeOffset="21299">10650 4553 749 0,'0'0'179'16,"0"0"-33"-16,0 0-21 15,0 0-24-15,0 0-38 16,0 0-11-16,-157-67-26 15,149 67-22-15,-10 27-3 16,-9 21-1-16,-1 10 5 0,3 6-5 16,13-3 1-1,12 0-2-15,0-8 1 0,37-9-3 16,28-8 3-16,2-14 0 16,13-8 0-16,-5-14 2 15,5 0 0-15,-12-7 1 16,0-30 1-16,-10-10 1 15,-12-6 2-15,-11-8-3 16,-25-5 2-16,-10-7 1 16,0-4 7-16,0 2 2 15,-32 5 0-15,-2 17-1 16,9 24 2-16,4 14-2 16,5 15 3-16,10 0-12 15,-9 22-6-15,-1 37-9 0,5 21 9 16,-5 9 1-16,16-6-1 15,0-8 1-15,0-8 0 16,34-9-1-16,2-11 0 16,4-16 0-16,-3-15 0 15,-2-7-1-15,-4-9-3 16,-1 0-3-16,7 0 7 16,-5-17 3-16,-5-11 0 15,-3-7-2-15,11-5 0 16,-11 1-1-16,13 3 1 15,-15 14-1-15,-1 8 0 16,-5 14-1-16,5 0-2 16,-5 0-6-16,11 19 4 15,-8 9 1-15,9 3 3 16,-6-6 2-16,2-2-1 0,-2-7 3 16,-1-5-3-16,8-3 0 15,-5-8 0-15,6 0 0 16,7 0 0-16,6-14 4 15,2-13-2-15,-2-7 0 16,-13 1-1-16,1-1 2 16,-15 7-2-16,-2 2 1 15,-1 8-2-15,-3 10 0 16,2 3 0-16,6 4-4 16,4 0-2-16,6 0 1 0,-3 0 1 15,-7 17-1 1,1 0 1-16,-13-6 2 0,-1-3-8 15,2-6 3-15,-4-2 0 16,-3 0 7-16,0 0 6 16,6-7 0-16,-6-21-4 15,0-3-1-15,0 6 0 16,-9 3 1-16,-35 7-1 16,-5 11-1-16,-6 4 0 15,-10 0 0-15,12 16-4 16,2 24 3-16,6 6 0 15,15 7 0-15,9 2 1 16,21-5 0-16,0-5-1 16,0-6 1-16,30-12 0 15,7-13 1-15,6-8-1 0,-6-6 1 16,0 0 2 0,1-12 5-16,-7-15-7 0,-1-9 5 15,-3-3-4-15,-11-1 0 16,0 2-1-16,-3 2 1 15,-13 11 0-15,3 9-2 16,-3 10 0-16,0 6-1 16,0 0 1-16,0 0-6 15,0 6 0-15,5 24 0 16,17 9 5-16,15 0 1 16,9-3 0-16,4-13 1 15,-20-7 0-15,-1-8-1 0,-11-5 0 16,1-3 2-1,-3 0 3-15,5-8-2 0,-2-17 5 16,2 0-8-16,1 2 3 16,-1 0-2-16,-12 5-1 15,3-2 2-15,-3 9-4 16,7 3 2-16,0 8-3 16,5 0-2-16,13 0 1 15,-4 13 0-15,8 10 3 16,-7 2 0-16,6-4 1 15,-1 6 0-15,-13-8 0 16,1-3-2-16,-5-5-18 16,-3-5-77-16,-2-6-70 0,-4 0-178 15,1-8-87 1</inkml:trace>
  <inkml:trace contextRef="#ctx0" brushRef="#br1" timeOffset="22147">13127 4480 553 0,'0'0'226'16,"0"0"-39"-16,0 0-19 15,0 0-34-15,0 0-45 16,0 0-22-16,-21-92-19 16,21 92-28-16,-5 32-18 15,0 17 8-15,-7 10 14 16,2 3-11-16,-11-3 2 0,-1-3-9 15,1-9-4-15,5-13 2 16,8-12-1-16,0-15-2 16,8-3 0-16,0-4 2 15,0 0-1-15,0 0 4 16,0-8 3-16,0-20 3 16,8-16-3-16,13-12 4 15,-7-13-1-15,12-17-8 16,7-9-2-16,-7 0-1 15,-5 13 0-15,-6 15 2 16,-8 31-3-16,-2 22 0 16,-2 14-3-16,4 0 2 15,8 22-13-15,13 33-2 0,-3 26 16 16,2 10 0-16,-6-1 0 16,2-7 0-16,-4-14 1 15,2-10 2-15,1-13-6 16,-8-12 2-16,-1-9-8 15,-10-14-30-15,4-5-14 16,-7-6-8-16,0 0-8 16,0 0 14-16,0-9-23 15,-23-16-5-15,-23-6-34 16,-7 1 44-16,2 3 40 16,-2 2 26-16,10 8 7 15,6 9 4-15,21 5 5 0,5 3 6 16,11 0 11-1,0 0-6-15,0 0-12 0,0 0-1 16,48 0 17-16,21 0-3 16,20 0 43-16,1-20-12 15,-2-14-1-15,-7-1 7 16,-20-4-10-16,-11-5-12 16,-20 0 7-16,-7-9-18 15,-17 3 13-15,-6 2-16 16,0 6 6-16,0 12-2 15,-6 14-3-15,-10 7-6 16,4 9 4-16,12 0-21 16,0 17-4-16,0 33-3 15,0 13 7-15,0 10 3 16,0-1-2-16,0-6 0 0,21-1 0 16,8-13-1-16,-5-7 0 15,3-10-10-15,5-10-33 16,-11-8-32-16,1-9-37 15,-1-5-44-15,-18-3-104 16,4 0 10-16,-7-17-76 16</inkml:trace>
  <inkml:trace contextRef="#ctx0" brushRef="#br1" timeOffset="22294">13704 4519 462 0,'0'0'188'15,"0"0"-51"-15,0 0-26 16,0 0 1-16,0 0-1 0,0 0-75 15,-112-47-36-15,202 44 0 16,24-2-2-16,10 2 1 16,8-5-164-16,4-1-248 15</inkml:trace>
  <inkml:trace contextRef="#ctx0" brushRef="#br1" timeOffset="22778">14647 3839 492 0,'0'0'196'0,"0"0"-18"0,0 0-11 16,0 0-20-16,0 0-14 15,0 0-52-15,-6-89-34 16,-15 108-33-16,-9 29 2 16,-7 21 13-16,-1 6-6 15,17 9-3-15,11 2-4 16,10 2-6-16,0-5-3 16,16-10-5-16,32-12 0 15,8-8-2-15,-3-12-2 16,6-10-47-16,-16-12-56 15,0-5-31-15,-19-11-90 16,-1-3-27-16,-15 0-61 16,-2-11-65-16</inkml:trace>
  <inkml:trace contextRef="#ctx0" brushRef="#br1" timeOffset="23010">14996 4361 429 0,'0'0'173'15,"0"0"6"-15,0 0-29 16,0 0-21-16,0 0-25 15,0 0-28-15,-58-59-10 16,58 59-21-16,0 0-22 16,0 0-20-16,0 0-3 15,0 20 0-15,0 10 1 16,0 4 2-16,5 0-2 16,27-7-1-16,-1-2-4 15,12-6-21-15,3-7-34 16,-3-7-53-16,-6-5-41 0,-15 0-38 15,-22 0-109 1</inkml:trace>
  <inkml:trace contextRef="#ctx0" brushRef="#br1" timeOffset="23327">14907 4108 98 0,'0'0'512'15,"0"0"-354"-15,0 0-13 16,0 0-49-16,0 0-16 16,0 0-20-16,0 0-11 15,-127-78-28-15,127 78-11 0,0 0-10 16,0 17 0 0,6 2 5-16,31-7 6 0,10-3-4 15,-4-9 1-15,-3 0 6 16,-5 0 1-16,-21 0 5 15,-10 0 4-15,-4-4-1 16,0-7-6-16,0-1-14 16,-4 5-3-16,-23 3-3 15,-5 4-9-15,11 0-54 16,21 0-95-16,0 0-79 16,37 0-314-16</inkml:trace>
  <inkml:trace contextRef="#ctx0" brushRef="#br1" timeOffset="23619">15092 3831 851 0,'0'0'158'15,"0"0"-12"-15,0 0-27 16,0 0-41-16,0 0-37 15,0 0-16-15,77-70-10 16,-28 76 0-16,4 27 0 16,-7 14-2-16,-3 17 0 15,-15 14-3-15,-9 11-1 0,0 8-2 16,-19 2-3-16,0-6 0 16,0-10-2-1,0-11-2-15,-38-8 0 0,-5-9-75 16,-4-5-171-16,4-16-257 15</inkml:trace>
  <inkml:trace contextRef="#ctx0" brushRef="#br1" timeOffset="24195">15879 3509 552 0,'0'0'244'0,"0"0"-131"15,0 0 26-15,0 0 24 16,0 0-69-16,0 0-59 0,9-67-18 16,44 55 1-1,17-1 17-15,-17-1 1 0,-13 5-4 16,-19 7-5-16,-15-1-12 16,-6 3 3-16,0 0-3 15,0 0-3-15,0 0-4 16,0 0-2-16,0 16-6 15,0 21 7-15,0 10 6 16,0 6 2-16,0 11-4 16,7 5 1-16,-4 8-1 15,-3 13-3-15,0 4-2 16,0 5 3-16,0 2-1 16,0-7-7-16,0-10 2 15,0-15-1-15,0-10 1 0,0-12-2 16,0-8 1-16,0-12 0 15,-3-8-2-15,-18-3 1 16,-16-12 3-16,-6 1 0 16,-10-5-4-16,0 0-25 15,10 0-53-15,13 0-40 16,30 0-121-16,0-9-297 16</inkml:trace>
  <inkml:trace contextRef="#ctx0" brushRef="#br1" timeOffset="24458">16555 4147 962 0,'0'0'155'0,"0"0"-31"15,0 0-31-15,0 0-27 16,0 0-31-16,0 0-22 15,131-56-10-15,-56 48 1 16,8 0 2-16,13 3-5 16,-6 1 0-16,-10 4-1 15,-24 0-1-15,-21 0-70 16,-16 0-115-16,-19 0-155 16,0 0-135-16</inkml:trace>
  <inkml:trace contextRef="#ctx0" brushRef="#br1" timeOffset="24678">16918 3880 548 0,'0'0'238'0,"0"0"-53"15,0 0-21-15,0 0-25 16,0 0-66-16,0 0-46 16,-67 4-20-16,67 37 44 15,0 9-16-15,0 0-10 16,0 5-5-16,24 6-9 15,-8 0-4-15,3 1-6 16,-17-9-1-16,4-9-61 16,10-8-97-16,5-11-159 15,11-10-169-15</inkml:trace>
  <inkml:trace contextRef="#ctx0" brushRef="#br1" timeOffset="24917">17695 4042 733 0,'0'0'289'15,"0"0"-131"-15,0 0-45 16,0 0-40-16,0 0-35 16,0 0-11-16,205-53-12 15,-116 44-5-15,-4 2-5 0,-7 3-3 16,-7 1-2-16,-18 3-2 15,-17-2-46-15,-26-3-138 16,-10 1-117-16,0-3 16 16,-6-5-288-16</inkml:trace>
  <inkml:trace contextRef="#ctx0" brushRef="#br1" timeOffset="25100">18106 3822 545 0,'0'0'211'15,"0"0"-4"-15,0 0-34 16,0 0-13-16,0 0-42 15,0 0-32-15,-136-78-38 16,136 92-35-16,0 36-12 16,10 17 24-16,11 19 8 0,4 0-12 15,2 0-9 1,-6-5-5-16,-5-14-7 0,6-10 0 16,-12-7-42-16,-5-8-70 15,-5-6-221-15</inkml:trace>
  <inkml:trace contextRef="#ctx0" brushRef="#br0" timeOffset="44278">3612 6155 381 0,'0'0'192'0,"0"0"-29"15,0 0-25-15,0 0-7 16,0 0-13-16,0 0-11 16,0 0-36-16,-22-14-20 15,22 14-9-15,0 0-12 16,-2 0-9-16,2 0-5 16,0 0-11-16,-6 0-5 15,6 21 0-15,-6 16 4 16,6 7 0-16,0 4-3 15,0 0-1-15,0 1 0 0,12-5 1 16,12-8 2 0,-1-11-3-16,7-17-3 0,-3-8-15 15,10 0 5-15,0-16 13 16,4-26 4-16,-4-7 1 16,-9-6 2-16,-13 1-3 15,-8-4 3-15,-7 5 11 16,0 1-3-16,0 5 1 15,0 15 6-15,-16 10-2 16,0 11 5-16,3 8-5 16,5 3-5-16,2 0-13 15,-4 16-2-15,-1 32 0 16,1 19 1-16,4 13-1 16,6 23 3-16,0 14-2 0,0 9-2 15,21 6 3-15,4-10-1 16,3 0-1-16,-3-13 0 15,-4-9 0-15,1-20-3 16,-1-22-8-16,1-22-6 16,-1-19-6-16,3-11-4 15,5-6 8-15,1 0 7 16,7-17 12-16,0-22 8 16,-5-11-5-16,-18-16 2 15,-7-12 0-15,-7 3-5 16,0 2-1-16,-53 15-13 15,-21 14-31-15,-6 8-51 16,3 4-63-16,9 0-108 0,4-7-82 16</inkml:trace>
  <inkml:trace contextRef="#ctx0" brushRef="#br0" timeOffset="44671">3390 5838 249 0,'0'0'287'16,"0"0"-157"-16,0 0 1 0,0 0-18 15,0 0-29-15,0 0-41 16,-24-30-43-16,24 31-2 15,0 17 2-15,18-4 3 16,10-6-1-16,-7-4 2 16,-11 0-4-16,-4-4 4 15,-6 0 4-15,0 0 24 16,0 0 32-16,0-19-26 16,0-10-14-16,0 4 22 15,0 1-11-15,0 4-5 16,-6 7-8-16,-25 1-15 15,1 7-7-15,-2 5-4 0,5 0-12 16,5 19-57 0,12 19-86-16,10 4-79 0,0 10-120 15</inkml:trace>
  <inkml:trace contextRef="#ctx0" brushRef="#br0" timeOffset="45020">4619 5797 685 0,'0'0'201'0,"0"0"-37"16,0 0-4-16,0 0-54 0,0 0-39 15,0 0-10-15,0 0-16 16,-153-139-11-16,148 139-10 15,-6 8-20-15,-5 39-1 16,0 29 1-16,-11 27 10 16,3 10-2-16,-5 10-2 15,8 5 3-15,12-3-3 16,2-9-5-16,7-11 3 16,0-16-2-16,34-20 0 15,12-13-2-15,13-14 0 16,-6-14-25-16,-7-9-46 15,-3-5-53-15,-6-6-65 16,7-5-50-16,-8 0-94 16</inkml:trace>
  <inkml:trace contextRef="#ctx0" brushRef="#br0" timeOffset="45643">5303 6419 559 0,'0'0'150'0,"0"0"25"16,0 0-9-1,0 0-43-15,0 0-19 0,0 0-20 16,-101-142-18-16,91 139-8 15,10 3-16-15,-6 0-18 16,6 0-15-16,0 0-9 16,0 19-7-16,0 17 7 15,6 12 1-15,15 4 0 16,-2 4-1-16,10-2 1 16,-2-5 0-16,10-16-1 15,-13-14 0-15,5-10-3 16,-15-9-3-16,-7 0-2 15,8 0 7-15,0-12 1 16,7-18 11-16,-1-6-5 16,-11-3-2-16,-1 0-1 0,-2 6-1 15,-1 5 0-15,-3 11-1 16,-3 15-1-16,5 2-3 16,8 0-5-16,6 8-6 15,8 20 9-15,10 2 4 16,-5 1 0-16,-5-7-1 15,-6-9-6-15,-5-7-4 16,0-8 4-16,-7 0 4 16,9 0 4-16,-2-27 5 15,8-18 5-15,-2-8-3 16,-1-2-1-16,-14 7-1 16,-7 6 3-16,0 13-6 0,0 9 1 15,0 9-3-15,0 11-1 16,0 0-38-16,0 6-88 15,3 23-99-15,24 13 12 16,11 3-105-16</inkml:trace>
  <inkml:trace contextRef="#ctx0" brushRef="#br0" timeOffset="45883">6204 6346 449 0,'0'0'267'0,"0"0"-76"15,0 0-27-15,0 0-27 16,0 0-44-16,0 0-46 0,0-36-40 16,0 69-5-1,0 14 19-15,0 6-3 0,0-3-8 16,18-5-5-16,-2-9-3 16,5-9 0-16,-5-4-2 15,-7-10-7-15,1 1-54 16,-4-8-147-16,-6-6-50 15,0 0-70-15</inkml:trace>
  <inkml:trace contextRef="#ctx0" brushRef="#br0" timeOffset="46189">6315 6057 442 0,'0'0'180'0,"0"0"-7"0,0 0-15 16,0 0-21-16,0 0-30 15,0 0-51-15,-83-47-42 16,83 50-14-16,0 16 6 16,0 6 11-16,0-2-6 15,0-3-7-15,0-7-2 16,0-4-2-16,15-9 0 16,0 0-2-16,1 0 2 15,0-22 24-15,-5-7 0 16,-11-1-11-16,0 2 1 15,0 9-1-15,-36 2-13 0,-1 11-8 16,6 4-4 0,9 2-29-16,17 2-59 0,5 33-64 15,0 7-3-15,37 11-57 16,14 6-147-16</inkml:trace>
  <inkml:trace contextRef="#ctx0" brushRef="#br0" timeOffset="47211">6663 6424 180 0,'0'0'458'16,"0"0"-253"-16,0 0-30 15,0 0-35-15,0 0-32 0,0 0-37 16,-40-141-24-16,40 141-13 16,0 0-18-16,0 0-16 15,0 8-15-15,0 25 9 16,0 16 6-16,19-1 3 15,2-1-2-15,-5-8-1 16,2-7 0-16,-8-7 0 16,-1-13-7-16,4-6-6 15,-7-6-8-15,-4 0 15 16,14-6 6-16,-3-19 9 16,-4-2-4-16,4 4-5 15,-11 1 5-15,4 6-5 16,0 7 1-16,-6 7-4 15,16 2 2-15,-1 0-11 16,17 0 7-16,4 25 0 0,1 5 3 16,0 1 1-1,-3-1 1-15,-4-7 0 0,-4-7 0 16,-7-7-1-16,-11-9 1 16,2 0 0-16,-4 0 0 15,3 0 9-15,9-15-1 16,1-10-2-16,2-2-2 15,1 0 1-15,-1-5-3 16,-5 10 3-16,-9 6 7 16,-7 2 6-16,0 2 1 15,0 5-7-15,0-2-5 16,0 0-2-16,-13 4-2 0,3 3-3 16,5 2-3-1,-4 0 3-15,9 0 0 0,-7 0-3 16,1 0-5-16,3 16-3 15,-3 12 8-15,-1-1 6 16,7-7-4-16,0-4 3 16,0-7-4-16,0-4 0 15,0-2 0-15,0-3 2 16,35 0 0-16,2 0 7 16,3-8-5-16,3-14 6 15,-6-9-3-15,0-5 0 16,-12-12 5-16,-4-1 6 15,-8-7 1-15,-13-2 6 16,0 5-3-16,0-3-2 16,-21 6-5-16,-22 6-3 15,5 11-3-15,7 13 1 0,4 10 4 16,11 4-5-16,13 6-6 16,-4 0-1-16,7 0-3 15,0 0 3-15,0 0-2 16,0 0 2-16,0 0 0 15,-6 0 2-15,6 0-2 16,0 0-3-16,0 0 1 16,0 0 2-16,0 0-6 15,0 0 4-15,0 0-2 16,0 0 3-16,0 0-8 16,0 16 3-16,0 20 4 0,0 12 1 15,0 7 1-15,0 3 2 16,6 7-2-16,17 2-3 15,1-7-4-15,3 1-9 16,11-13-9-16,2-10-10 16,-3-10-1-16,6-14-20 15,-6-3 12-15,-10-7 6 16,-5-4-58-16,-18 0-136 16,-4 0-40-16,0 0-214 15</inkml:trace>
  <inkml:trace contextRef="#ctx0" brushRef="#br0" timeOffset="47588">7610 6398 3 0,'0'0'213'0,"0"0"-58"16,0 0 8-16,0 0-20 0,0 0-23 15,0 0-5-15,40-96-13 16,-40 96-28-16,0 0-16 16,0 0-17-16,0 0-8 15,0 5-12-15,-2 17-16 16,-4 9 14-16,6 5 5 15,0 0-14-15,0 0 1 16,0-3-7-16,21-8-4 16,4-4 0-16,9-13-3 15,-4-6 3-15,-4-2 2 16,7 0 4-16,-12 0 9 16,-5-23 1-16,-13-4 7 0,-3-1 16 15,0-8 7-15,0 1-11 16,-19-2-17-16,-35 5-11 15,-2 3-7-15,-3 10-4 16,9 11 1-16,14 8-18 16,18 0-34-16,11 0-50 15,7 16-28-15,0 14-38 16,7 1-1-16,29-1-37 16,5-5-51-16,2-5-15 15</inkml:trace>
  <inkml:trace contextRef="#ctx0" brushRef="#br0" timeOffset="47622">7610 6398 104 0</inkml:trace>
  <inkml:trace contextRef="#ctx0" brushRef="#br0" timeOffset="48058">7610 6398 104 0,'352'51'229'0,"-330"-62"-10"0,-1-3-27 16,-11-9-24-16,-4 7-15 0,-6-4-22 15,0 4-20-15,0 7-34 16,0 1-19-16,0 8-12 16,0 0-20-16,0 0-17 15,0 0-9-15,0 17-11 16,0 17 9-16,0 7 2 15,6-2 2-15,1-7-2 16,2-1 1-16,6-10-1 16,7-11 0-16,5-4-3 15,-1-6-3-15,4 0 3 16,-2 0 3-16,-3 0 6 16,-4-12-3-16,-9-7 2 0,-2 0-3 15,-10-4 4-15,0 3-6 16,0 7 4-16,0 2-1 15,0 5-2-15,0 6-1 16,0 0-6-16,0 0-6 16,5 9 1-16,17 16 11 15,4-6 0-15,-5-5 0 16,6-6-1-16,-5-5 1 16,-4-3 0-16,11 0 2 15,-5 0 3-15,3-23 3 16,2-7-3-16,-15 0 1 15,-14-7-6-15,0 4 8 16,0 7-8-16,-48 3-5 0,-14 3-38 16,-4 9-87-1,21 0-105-15,15-3-125 0,30-5-314 16</inkml:trace>
  <inkml:trace contextRef="#ctx0" brushRef="#br0" timeOffset="48492">8782 5952 660 0,'0'0'203'0,"0"0"-21"16,0 0-7-16,0 0-53 0,0 0-41 16,0 0-17-16,0 0-23 15,85-150-10-15,-114 144-8 16,-8 4-9-16,-9 2-4 15,-12 0-5-15,-1 2-2 16,6 21-3-16,17-1-1 16,10 6 1-16,15 2-2 15,11 6 0-15,0 3-1 16,0 0 3-16,0 5 0 16,16 4 1-16,5 2-1 15,-9 2 0-15,-2 3 1 16,1 4-1-16,-8 3 1 15,10-5-1-15,-3-4 0 16,-4-3 0-16,-1-11 1 16,5-5-1-16,-1-10 4 0,9-2-4 15,1-5 0-15,3-3 2 16,5-6-1-16,-4 0-2 16,1-5-2-16,3 3-33 15,-5 0-70-15,15-6-60 16,10 0-144-16,15-12-289 15</inkml:trace>
  <inkml:trace contextRef="#ctx0" brushRef="#br0" timeOffset="48923">9351 6210 263 0,'0'0'561'0,"0"0"-391"16,0 0-14-16,0 0-27 15,0 0-34-15,0 0-38 16,-158-86-23-16,158 86-6 16,0 0-10-16,-6 0-15 15,4 0-3-15,-20 8-4 16,-7 20 4-16,-1 8 1 16,-1 1 1-16,9 1-1 15,7-7-1-15,15-4 0 16,0-4-1-16,0-4 0 15,15-2 0-15,23-1 1 16,7-5-1-16,-2-2 1 0,2 2 1 16,-9-3-1-16,-5 3-1 15,-9 0 0-15,-1-2 1 16,-5 2 0-16,-8-1 0 16,-1 5-1-16,-7-3 1 15,0 0-1-15,0 3 2 16,-37-1-1-16,-16-1 2 15,-5-4-2-15,-1-1-24 16,16-2-29-16,19-6-50 16,11 0-70-16,13 0-78 15,13-6-111-15</inkml:trace>
  <inkml:trace contextRef="#ctx0" brushRef="#br0" timeOffset="49077">9489 6343 532 0,'0'0'316'0,"0"0"-135"16,0 0-22-16,0 0-33 16,0 0-66-16,0 0-49 15,-43-56-11-15,33 56-107 16,10 23-253-16,0 6-279 16</inkml:trace>
  <inkml:trace contextRef="#ctx0" brushRef="#br0" timeOffset="50577">9900 6238 189 0,'0'0'795'0,"0"0"-635"16,0 0 5-16,0 0-66 15,0 0-30-15,0 0-32 16,-104-81-22-16,72 98-15 15,1 19 2-15,-5 12 3 16,13 8-4-16,17-1 0 16,6 0-1-16,0-9 0 15,0-11 1-15,22-14-2 16,15-9 0-16,0-12-1 16,9 0 2-16,4-4 2 0,2-23 2 15,6-15 1-15,-5-8-3 16,-7-11 2-16,-9-8-2 15,-21 0 3-15,-10 2 3 16,-6 6-3-16,0 11 7 16,0 18 8-16,0 14-2 15,0 12-1-15,0 6-2 16,-15 0-12-16,-13 12-3 16,-9 25 0-16,-4 12 1 15,9 6 2-15,6 3-2 16,14-2 0-16,12-1-1 15,0-5 2-15,0-6-2 16,0-10 0-16,22-12-3 0,11-13-6 16,8-9-1-16,8 0 5 15,-3-6 5-15,-2-13 0 16,-8-6 1-16,-5 0-1 16,-4 6 1-16,-1-1-1 15,-4 6-1-15,-8 8-1 16,9 4-3-16,-9 2-5 15,8 0 1-15,1 0 4 16,1 13 2-16,-3 7 1 16,1-1 2-16,-1-4-3 15,-5-5 1-15,0-1-7 16,-2-7 1-16,15-2-1 0,8 0 9 16,3-14 3-1,3-14-1-15,-6-2 0 0,0 3 0 16,-9-2-2-16,-7 4 2 15,-5 9 0-15,-8 3-2 16,2 4 0-16,2 9-1 16,-2 0-4-16,1 0-4 15,5 9 5-15,5 12 3 16,-5 2 1-16,0-7 0 16,-10-5 0-16,-3-8 0 15,-3-3 1-15,0 0 1 16,0 0 3-16,0 0 6 15,-9-3-9-15,-18-10-1 16,1 1-1-16,-1-1 0 16,2 5 0-16,4 4 0 0,-8 4 0 15,11 0-7-15,-17 0 3 16,0 25-3-16,-3 20 4 16,7 2 0-16,10 3 3 15,15-8 0-15,6-6-4 16,0-11 1-16,0-6-4 15,27-11-4-15,10-8 3 16,0 0 8-16,1-2 4 16,-1-23-1-16,-10 2 0 15,-11-4 1-15,-8 2-2 16,2 5 1-16,-4-1-1 16,7 7-1-16,1 3-1 0,-4 5-1 15,3 6-2 1,-4 0-2-16,1 0 2 0,7 17-3 15,2 8 6-15,-1 8 0 16,-2-6 2-16,-6 1-3 16,1-9 2-16,-1-6-1 15,5-3 0-15,-2-8 0 16,-3-2 2-16,17 0 1 16,-9 0-2-16,10-17 5 15,3-7 0-15,-4-1-5 16,-2-8 3-16,9 0-4 15,-15-1 0-15,9 3 0 16,-6 6 1-16,-8 6-1 0,7-4 0 16,2 2 0-1,-6-4 0-15,12-6 3 0,-13 6-3 16,-2 0 1-16,-7 3-1 16,-7 0 7-16,0 3 5 15,0 2 4-15,0 3 2 16,-7-1-6-16,-14 5 1 15,2 0-1-15,0-3-6 16,2 2 0-16,-1 0-3 16,8 5 2-16,4 1-1 15,6 5 0-15,-3 0-2 16,3 0-2-16,0 0-3 0,0 0-6 16,0 36-8-16,0 14 17 15,0 14 0-15,9 3 1 16,6-1-1-16,7-10 0 15,-1-7 0-15,4-9 1 16,9-15-1-16,-3-6-19 16,-9-8-22-16,-1-5-19 15,-12-3-43-15,-9-3-47 16,0 0-67-16,0-12-110 16,0-13-291-16</inkml:trace>
  <inkml:trace contextRef="#ctx0" brushRef="#br0" timeOffset="50922">11436 6204 160 0,'0'0'367'0,"0"0"-217"16,0 0-9-16,0 0-12 16,0 0-22-16,0 0-24 15,-55-42-27-15,55 40-12 16,0 2-11-16,0 0-20 15,0 0-13-15,0 0-1 16,0 0 0-16,25 0 1 16,2 0 4-16,4 0-2 15,-1 2-2-15,5 5 1 16,-4 1-2-16,-7 2 2 16,-2-4-1-16,-6 0 0 0,-2 2-1 15,-1 3-1-15,-7 12 2 16,4-2 1-16,5 8 2 15,0-4-2-15,13-2-1 16,-6-2-1-16,2-4-33 16,-2 0-117-16,-7-7-82 15,1-4-211-15</inkml:trace>
  <inkml:trace contextRef="#ctx0" brushRef="#br0" timeOffset="51783">11932 5863 711 0,'0'0'179'0,"0"0"-9"16,0 0-8-16,0 0-57 15,0 0-26-15,0 0-29 16,0-25-29-16,0 36-15 15,0 25-4-15,0 19 11 16,0 11 9-16,0 3 3 16,-3 5-4-16,-15-2-10 15,-1-2-4-15,8-15 1 16,8-13-7-16,3-20 0 0,0-13 0 16,0-9 0-16,0 0 0 15,0 0 5-15,0-11 1 16,0-32 7-16,3-12-8 15,18-17-4-15,1-4-1 16,2 2 0-16,10-8 1 16,-9 6-1-16,3 9 0 15,-3 13-1-15,2 19 1 16,-6 13-3-16,1 10-2 16,3 12 0-16,13 0-3 15,5 18-2-15,-6 33 6 16,-7 14-1-16,-1 10 3 15,-15-6 2-15,-4-7-1 16,6-7 1-16,-5-11-1 16,5-7-2-16,-8-15-33 0,0-8-51 15,-3-6-29-15,-5-8 3 16,0 0-12-16,-5-8 25 16,-33-23 5-16,-7-3 24 15,0 2 42-15,-1 1 28 16,3 8 1-16,12 4 20 15,-2 8 20-15,17 8 6 16,6 3 9-16,5-2-7 16,5 2-2-16,0 0-25 15,0 0-22-15,42 0 0 16,17-3 25-16,16-14 9 16,-1-2 7-16,-12-9 26 0,2-2-7 15,-18-1-19-15,-15-2 1 16,-9-1 2-16,-9 1-12 15,-11-1-2-15,-2 13-3 16,0 7-3-16,0 5-4 16,0 9-5-16,0 0-15 15,0 23-4-15,0 27-10 16,0 7 14-16,0 5 5 16,0-7-3-16,0-5 0 15,16-6-2-15,6-7 0 16,5-4-2-16,-6-11-34 15,-2-2-57-15,-1-9-59 16,-15-11-80-16,3 0-15 0,-6-3 21 16,0-27-405-16</inkml:trace>
  <inkml:trace contextRef="#ctx0" brushRef="#br0" timeOffset="51909">12682 6048 314 0,'0'0'252'0,"0"0"-116"15,0 0-11-15,0 0 11 16,0 0-38-16,0 0-98 15,-40-38 10-15,96 35-13 16,8 3 3-16,-11-1-226 16,-10-6-213-16</inkml:trace>
  <inkml:trace contextRef="#ctx0" brushRef="#br0" timeOffset="52203">13343 5630 781 0,'0'0'160'0,"0"0"-11"0,0 0-27 15,0 0 5-15,0 0-50 16,0 0-20-16,-111-56-21 16,102 56-16-16,-14 11-12 15,2 28-8-15,-9 14 13 16,8 10-5-16,6 6-2 15,11 4-1-15,0-3-1 16,5-7-1-16,0-7-2 16,5-11-1-16,31-10-3 0,1-7-33 15,7-11-56-15,-8-6-84 16,1-11-97-16,10 0-80 16,-4-3-92-16</inkml:trace>
  <inkml:trace contextRef="#ctx0" brushRef="#br0" timeOffset="52380">13595 6027 441 0,'0'0'201'0,"0"0"-40"16,0 0 18-16,0 0-39 15,0 0-56-15,0 0-31 16,13-20-23-16,-13 20-5 16,0 3-6-16,6 14 0 0,12-3-17 15,11 5-2-15,-2-3-10 16,5-4-122-16,-11-9-192 15,-7-3-385-15</inkml:trace>
  <inkml:trace contextRef="#ctx0" brushRef="#br0" timeOffset="52512">13661 5808 617 0,'-29'-14'218'0,"21"8"-62"16,1 2-54-16,4 4-93 15,3 0-9-15,-6 10-99 16,0 15-210-16</inkml:trace>
  <inkml:trace contextRef="#ctx0" brushRef="#br0" timeOffset="52924">14019 5643 902 0,'0'0'112'16,"0"0"20"-16,0 0-1 16,0 0-45-16,0 0-39 15,0 0-32-15,-3-5-15 16,3 30 4-16,14 11-3 16,12 11 10-16,7 1-3 15,-15 2 3-15,4 0-1 16,-15-6 1-16,-1-3-6 15,-6-5-1-15,0-3-4 16,-13 1 0-16,-27-6-1 16,-3 0-55-16,-3-4-74 0,9-1-156 15,8-6-263-15</inkml:trace>
  <inkml:trace contextRef="#ctx0" brushRef="#br0" timeOffset="53472">14409 5463 736 0,'0'0'103'16,"0"0"-17"-16,0 0 14 16,0 0-3-16,0 0-42 15,0 0-27-15,186-103 7 16,-127 101-3-16,-13 2-2 15,-9 0-7-15,-15 0-6 16,-7 0-1-16,-9 8-4 0,0 17 2 16,-6 8 22-16,0 9 10 15,4 5-18-15,8 12-3 16,3-1 0-16,1 5-10 16,0 4-3-16,-8 0 0 15,-2 0-1-15,-6-4-2 16,0 1-3-16,0-5 0 15,-24-1 3-15,8 0-8 16,-5-8 3-16,9-11-2 16,2-8 1-16,-6-15 0 15,2-8-2-15,-15-2 3 16,-14-3-4-16,-9-3-17 0,-10 0-57 16,19 0-52-16,43-28-131 15,0-27-265-15</inkml:trace>
  <inkml:trace contextRef="#ctx0" brushRef="#br0" timeOffset="53847">15999 5632 776 0,'0'0'144'0,"0"0"-17"15,0 0 40-15,0 0-48 16,0 0-49-16,0 0-9 16,96-14-24-16,-96 14-7 0,0 0-5 15,-47 14 0-15,-33 14-1 16,-30 9 10-16,-18 1-19 16,2 1-2-16,15 0-5 15,22 0-5-15,20-13-1 16,35-5-1-16,25-10-1 15,9-2 0-15,0-1-2 16,43 3 2-16,19-3 3 16,12 0 0-16,1-1-1 15,5 1 1-15,-6 2-1 16,-1 1-2-16,-4 6-13 16,-10-3-59-16,-5 3-71 0,-10-14-227 15,-6-3-714-15</inkml:trace>
  <inkml:trace contextRef="#ctx0" brushRef="#br0" timeOffset="54133">16672 5671 844 0,'0'0'239'0,"0"0"-153"16,0 0 20-16,0 0-33 0,0 0-43 16,0 0-18-16,89-5 6 15,-6 5 6-15,18 0-7 16,5 0-11-16,-17 0-3 16,-6 0-1-16,-30 0-2 15,-24 0-28-15,-24 2-106 16,-5 10-114-16,-13 1-52 15,-38 7-84-15</inkml:trace>
  <inkml:trace contextRef="#ctx0" brushRef="#br0" timeOffset="54264">16686 5888 328 0,'0'0'242'0,"0"0"-74"0,0 0-8 16,0 0-62-1,0 0-24-15,0 0 25 0,269 56-32 16,-106-56-43-16,24 0-24 15,-3 0-14-15,4 2-308 16</inkml:trace>
  <inkml:trace contextRef="#ctx0" brushRef="#br0" timeOffset="55272">17914 5927 679 0,'0'0'242'16,"0"0"-54"-16,0 0-28 15,0 0-49-15,0 0-24 16,-3-150-18-16,3 142-27 16,0 6-4-16,0 2-6 15,0 0-12-15,0 0-5 16,0 2-15-16,3 31 0 0,10 17 0 16,3 13 8-1,-10 7 0-15,-4 0-6 0,-2-1 1 16,13-8-1-16,-4-13-1 15,4-19 2-15,-5-14-3 16,-1-13 0-16,-1-2 1 16,-6 0 4-16,3 0 0 15,-3-27 9-15,0-18-7 16,0-16-7-16,0-14 0 16,0-11 1-16,0-5 1 15,0-12-2-15,0-5-1 16,0 2-1-16,0 5-3 15,0 24-1-15,0 15-3 16,0 25 9-16,29 12-4 16,6 8-1-16,13 10 0 0,16 7 0 15,5 0-5-15,-2 4 4 16,-3 29-3-16,-16 12-2 16,-18-1 4-16,-17 3-4 15,-13-2-4-15,-16-3-7 16,-49 4-10-16,-30 4-36 15,-4 1-42-15,13-4-58 16,17-6-92-16,32 1-158 16</inkml:trace>
  <inkml:trace contextRef="#ctx0" brushRef="#br0" timeOffset="56030">18671 5935 9 0,'0'0'627'15,"0"0"-426"-15,0 0 9 16,0 0-27-16,126-141-56 16,-142 121-32-16,-37 4-43 15,-11 7-21-15,3 6-9 16,8 3-10-16,4 0-4 16,9 0-5-16,13 23-1 15,1 4 1-15,7 4-3 16,5-5 1-16,10 9-1 15,4-4-1-15,0-1 1 16,0 3-1-16,31-8-3 0,15-5 3 16,20-9-2-16,-8-11-2 15,-3 0 5-15,1 0 3 16,-16-20 3 0,-6-2-1-16,-10-5-1 0,-8-2 0 15,-10-1-2-15,-6 2 3 16,0 3 1-16,0 6-1 15,0 8 1-15,0 5 0 16,0 6-5-16,0 0-1 16,0 0-4-16,0 17-5 15,0 14 9-15,7-1 2 16,15-2-1-16,2-6 0 0,-3-2 1 16,1-7-1-1,-6-7 0-15,-8 0 2 0,5-6-2 16,-13 0 1-16,16 0 2 15,14 0 0-15,1-12 6 16,12-18 1-16,-11-3 4 16,1-12-1-16,-8-10-2 15,3-6-2-15,-7-6-1 16,-18 6-5-16,-3 3 2 16,0 5 5-16,-3 8-4 15,-31 7-1-15,4 9-3 16,8 11 2-16,6 3 0 15,6 10-2-15,5 2 0 16,5 3-3-16,0 0-4 16,0 14-6-16,0 42-2 0,0 21 12 15,0 9 1-15,0 0 0 16,10-11-1-16,38-11 1 16,-2-14-1-16,13-11 0 15,-1-12-1-15,1-6-2 16,-6-5-10-16,-13-8-46 15,-18 1-30-15,-22-9-42 16,0 0-39-16,-22 0-71 16,-34-33-77-16</inkml:trace>
  <inkml:trace contextRef="#ctx0" brushRef="#br0" timeOffset="56183">19109 5808 462 0,'0'0'167'0,"0"0"-29"15,0 0-5-15,0 0-14 16,0 0-1-16,0 0-36 15,-157-31-82-15,215 17 9 16,47-3-9-16,28 0 0 16,3 6-48-16,-26 11-160 15,-35 0-85-15,-27 0-244 16</inkml:trace>
  <inkml:trace contextRef="#ctx0" brushRef="#br0" timeOffset="56794">20012 5219 166 0,'0'0'222'16,"0"0"-79"-16,0 0 29 0,0 0-24 16,0 0-17-1,0 0-19-15,-30-156 9 0,1 125-44 16,2 2-7-16,3 3-1 15,-13 9-13-15,0 9-17 16,-6 5-13-16,-5 3-13 16,5 0-10-16,13 23-1 15,2 16-2-15,25 4 0 16,3 11 1-16,0 2 4 16,16 4 1-16,21-1 2 15,3-5 1-15,-3 5-1 16,-4-3-3-16,-7 3 1 15,-5 4 1-15,-6 6 2 16,-3 1-1-16,-9 0 1 16,4-1-3-16,-1-2 2 0,-6-4-2 15,0 1-2-15,0-5-2 16,0-13 2-16,0-10-2 16,0-13 0-16,6-9-1 15,10-9 0-15,-1 1 0 16,1 0-1-16,6-4 0 15,-1 1-3-15,-2-3-33 16,8 3-52-16,0-3-57 16,-1 0-83-16,11-20-87 15,-1-22-253-15</inkml:trace>
  <inkml:trace contextRef="#ctx0" brushRef="#br0" timeOffset="57221">20404 5774 465 0,'0'0'245'0,"0"0"-75"16,0 0-31-16,25-164-32 16,-10 122 4-16,-2 4-37 15,-4 4-17-15,-3 9-14 16,-6 6 4-16,0 11-2 16,0 2-8-16,0 6-18 15,0 0-10-15,-22 0-7 16,-5 0 1-16,-10 11-3 15,-1 11-1-15,1 3 1 16,7 3 0-16,6 3 0 0,5-1 0 16,19-2-2-16,0 0 0 15,0-3 1-15,19-3 0 16,32 0 1 0,2 1 2-16,9-4-1 0,2 0-1 15,-5 4 2-15,-6-4-1 16,-7 4-1-16,-9 2 0 15,-16-1-1-15,-21 4 1 16,0-3 0-16,0 0 1 16,-37-3 2-16,-24-5-3 15,-4-6 0-15,-3-9-17 16,10-2-40-16,14 0-31 0,20 0-55 16,18-5-84-1,6-28-55-15,8-12-122 0</inkml:trace>
  <inkml:trace contextRef="#ctx0" brushRef="#br0" timeOffset="57272">20404 5774 432 0</inkml:trace>
  <inkml:trace contextRef="#ctx0" brushRef="#br0" timeOffset="57355">20404 5774 432 0,'294'-50'205'0,"-283"48"-38"0,-1-2-3 0,-10 4-33 16,0 0-26-16,0 0-29 16,0 0-52-16,0 0-24 15,0 0-32-15,-6 20-233 16,2 0-189-16</inkml:trace>
  <inkml:trace contextRef="#ctx0" brushRef="#br0" timeOffset="58851">21306 5560 526 0,'0'0'458'16,"0"0"-309"-16,0 0-10 15,0 0-34-15,0 0-30 16,0 0-28-16,-106-130-19 16,76 130-12-16,-4 0-11 15,2 11-5-15,2 28 0 0,1 13-2 16,27 7 2 0,2-4 1-16,0-2-1 0,0-9 1 15,37-10 0-15,9-9 0 16,12-14-1-16,5-8 1 15,2-3 1-15,-4 0 3 16,4-25 0-16,-7-12 1 16,1-9-3-16,-19-9 3 15,-3-1-2-15,-21-11 1 16,-16 0 5-16,0 0 4 16,0 6-4-16,0 17 0 15,-19 16 0-15,1 16 16 16,8 12-15-16,-5 0-11 15,-13 28-3-15,-9 38-4 16,1 10 7-16,4 4 1 0,17-4 0 16,15-12 0-16,0-12 0 15,0-7-1-15,0-14 1 16,0-12-1-16,10-8 0 16,11-8-3-16,6-3 1 15,5 0-1-15,11 0 1 16,-3 0 1-16,-6-14 0 15,-4 0 1-15,-1 0 0 16,-11 3-1-16,-1 5-6 16,-1 6 0-16,0 0-17 15,8 0-4-15,5 0 12 16,1 11-6-16,-9 4 0 16,1 0-3-16,-6-3 1 15,-1-6 7-15,-2-4 4 0,-10-2 10 16,3 0 1-16,4 0 2 15,1 0 3-15,5-10 7 16,0-17-9-16,-2 0 4 16,2 0-3-16,0 2 3 15,11 0-5-15,1 5 1 16,-9 5-3-16,0 5 2 16,-11 10-1-16,-2 0-4 15,10 0-3-15,-1 0 2 16,1 10 2-16,0 5 3 15,-10-3 0-15,2-4-4 0,-8-5-3 16,0-3 5 0,0 0 3-16,0 0 5 0,0 0 7 15,0-8-6-15,0-9-5 16,-3-2 1-16,-30 4 0 16,8 5-1-16,-3 4-1 15,4 6 0-15,-4 0-2 16,6 14-4-16,1 16 2 15,18 3 3-15,-3-2 0 16,6-3 1-16,0-6 0 16,0-8-1-16,6-3 0 15,15-8 1-15,4-3-1 16,-4 0 1-16,10 0 2 16,-3 0 3-16,-7-14-1 0,1-6-1 15,-4-5-2 1,4 6 2-16,1 0-2 0,-2 2 0 15,-12 9-1-15,3 2-1 16,-3 6 1-16,4 0-4 16,6 0-6-16,2 9 5 15,6 13 2-15,-5 3 2 16,-1-6 2-16,-5-3-1 16,5-4 0-16,-5-4 2 15,-6-5-2-15,4-3 0 16,-14 0 1-16,8 0 1 15,-3 0 5-15,4 0 1 16,7-11-5-16,12-6-3 0,-3-3 1 16,2 4-1-1,4 0 0-15,-4 1 0 0,-2 7 0 16,3 6-3-16,-3 2-1 16,-4 0-1-16,11 0-1 15,-5 16 3-15,-6 7 2 16,4-5 1-16,3-4 0 15,-1-3 0-15,-8-5-2 16,0-6 2-16,-9 0 3 16,4 0 0-16,9-6 4 15,4-21 0-15,3-12-3 16,7-7 0-16,-5-5 0 0,-11-4-1 16,-12-4 5-1,-9 1 2-15,0 5 2 0,0 5 5 16,-9 19 3-16,-4 9-4 15,5 16-6-15,8 4-10 16,0 0-6-16,0 28-8 16,0 26 14-16,0 9 0 15,0 4 1-15,0-6-1 16,0-5-1-16,0-8-35 16,6-13-49-16,9-10-118 15,7-14-150-15,-1-11-41 16</inkml:trace>
  <inkml:trace contextRef="#ctx0" brushRef="#br0" timeOffset="59408">23132 5530 392 0,'0'0'201'0,"0"0"-40"16,0 0-41-16,0 0-78 15,0 0-28-15,0 0-4 16,169-42-9-16,-101 34-1 15,-9-1-8-15,-10 1-64 16,-18 0-25-16,-6-3 22 16,-4-3 75-16,-5 0 5 15,-5-3 9-15,-4 7 46 0,-4 1 22 16,-3 6 24 0,0 3-3-16,6 0-48 0,-6 0-37 15,0 12-14-15,0 13 35 16,0 10 23-16,0-1-12 15,0-4-22-15,0-2-6 16,-9-3-6-16,2-9-10 16,2-7-3-16,5-3-2 15,0-6 0-15,0 0 1 16,0 0 4-16,0 0 1 16,0-6 9-16,0-17-10 15,12-13-1-15,4-2 3 16,-2-7 0-16,2-5-4 15,0 3-3-15,5 5 4 0,4 7-5 16,-4 6 0-16,1 16-1 16,-7 7-5-16,1 6 0 15,-3 0-8-15,-4 24 6 16,-9 21 7-16,0 17 1 16,0-1 3-16,0-6 0 15,0-5-2-15,0-8-1 16,0-7-4-16,0-6-28 15,5-6-88-15,3-13-103 16,-8-7-84-16,0-3-23 16</inkml:trace>
  <inkml:trace contextRef="#ctx0" brushRef="#br0" timeOffset="59744">23597 5541 182 0,'0'0'182'15,"0"0"-52"-15,0 0-29 0,0 0-59 16,0 0-28-16,0 0-8 15,-6-19 31-15,71 16 18 16,3-15 17-16,5 0 18 16,2-7-21-16,-14-3-15 15,-11 0 2-15,-12-3 6 16,-8-3-23-16,-9 1 5 16,-5-3-1-16,-10 1-1 15,1 4-9-15,-7 12-15 16,0 11 24-16,0 8-10 15,0 0-9-15,0 0-23 16,0 16-14-16,-19 26 6 16,-12 10 8-16,1 4 1 0,14-6 0 15,9-3 0-15,7-9-2 16,0-7 0-16,10-6-4 16,11-5-27-16,-5-6-71 15,-5-3-88-15,-11-11-66 16,0 0-119-16,0 0-48 15</inkml:trace>
  <inkml:trace contextRef="#ctx0" brushRef="#br0" timeOffset="59854">23955 5496 296 0,'0'0'220'0,"0"0"-95"16,0 0 10-16,0 0-46 16,0 0-82-16,0 0-1 0,53-38-12 15,11 26-22-15,-5-2-501 16</inkml:trace>
  <inkml:trace contextRef="#ctx0" brushRef="#br0" timeOffset="60148">24338 5049 697 0,'0'0'169'0,"0"0"-46"15,0 0 32-15,0 0-58 16,0 0-31-16,0 0-31 0,0-52-21 16,0 52-14-16,0 27-22 15,0 21 22-15,-21 7 0 16,-8 7 3-16,5-5 1 16,2-1-2-16,10-3 1 15,12-6-3-15,0-3 1 16,15-7-2-16,28-4-10 15,0-5-87-15,0-9-78 16,-11-5-99-16,-17-9-130 16</inkml:trace>
  <inkml:trace contextRef="#ctx0" brushRef="#br0" timeOffset="60383">24427 5471 311 0,'0'0'236'0,"0"0"-64"16,0 0-12-16,0 0-44 15,0 0-35-15,0 0-15 16,0 0-15-16,0-39-34 16,0 39-17-16,0 0-7 15,0 0-11-15,0 14 18 16,0 3 1-16,0 0 0 16,0-3-1-16,0-1-7 15,3-7-55-15,10 0-48 16,-10-6-64-16,-3 0-87 15,0 0-250-15</inkml:trace>
  <inkml:trace contextRef="#ctx0" brushRef="#br0" timeOffset="60500">24427 5471 145 0,'-6'-183'311'15,"6"178"-215"-15,0-1-51 16,0 0-45-16,0 3-62 15,0-5-243-15</inkml:trace>
  <inkml:trace contextRef="#ctx0" brushRef="#br0" timeOffset="60852">24427 4703 573 0,'0'0'97'16,"0"0"6"-16,0 0-20 15,0 0-55-15,0 0-6 16,0 0 8-16,200 94-17 15,-152-49-3-15,-18 7-5 16,-2 9 1-16,-19 3 5 0,-9 8 4 16,0 3 8-16,0-3-8 15,-24 0-6-15,-14-5-5 16,-5-12 0-16,12-7-4 16,4-12-44-16,5-11-116 15,12-14-21-15,-5-8-95 16</inkml:trace>
  <inkml:trace contextRef="#ctx0" brushRef="#br0" timeOffset="65660">24051 3850 442 0,'0'0'243'16,"0"0"-122"-16,0 0-7 15,0 0-6-15,0 0-21 16,0 0-15-16,0 0-18 16,-25-28-17-16,25 28-15 15,0 0-17-15,25 0 1 16,43 3 4-16,27 24 13 16,22 5-3-16,3 5-6 15,-2 6-7-15,-1 1-1 16,-24 8-4-16,-7 19 0 0,-9 20 0 15,-2 13 1-15,-17 14 23 16,-9 3-5-16,-18-1-15 16,-22 16 0-16,-9 6 5 15,0 1-2-15,0-11-4 16,0-15 2-16,7-11 1 16,2-18-3-16,-3-7 1 15,-6-12-4-15,0-10 0 16,0-13 0-16,-15-4-1 15,-29-6-1-15,-18-3-2 16,-11-2-39-16,-17-6-96 16,-11-6-118-16,2 1-200 15</inkml:trace>
  <inkml:trace contextRef="#ctx0" brushRef="#br0" timeOffset="67190">6790 7751 491 0,'0'0'300'0,"0"0"-161"15,0 0-10-15,0 0-22 16,0 0-17-16,0 0-31 16,-90-56-30-16,97 51-15 15,52-3-13-15,24 0 4 16,27-1-3-16,8-2 2 15,2 6 0-15,-9-1 0 16,-20 0-3-16,-27 1 3 16,-27 1-2-16,-23 2-1 15,-14 2 2-15,0 0 1 16,0-6-4-16,-35-2 1 16,-24-3-2-16,-4 0 0 15,-7 0 1-15,1-3 2 0,5 0 0 16,12 0 0-16,15 3-1 15,21 6 2-15,14 1-1 16,2 3-2-16,0 1-2 16,15 0-7-16,53 0 5 15,20 0 4-15,30 0 0 16,-7 1 4-16,-6 8-3 16,-15-2-1-16,-23 6 0 15,-24 3-2-15,-20 4 2 16,-20 5-7-16,-3 8-3 15,0 1 3-15,-47-1 7 16,-21 3 4-16,-6-6-4 16,-1-2-5-16,8-3-28 15,9-9-71-15,20 1-88 0,27-9-65 16,11-2-167-16</inkml:trace>
  <inkml:trace contextRef="#ctx0" brushRef="#br0" timeOffset="68907">8200 7412 603 0,'0'0'216'16,"0"0"-51"-16,0 0-22 0,0 0-23 16,0 0-38-1,0 0-26-15,-115-114-25 0,104 114-28 16,-10 17-3-16,-5 30-2 15,-1 17 2-15,5 2 5 16,19 4-4-16,3-6 0 16,0-8 1-16,30-10-2 15,23-10 3-15,-1-13 2 16,6-13-3-16,-10-10 2 16,8 0 4-16,-5 0-1 15,-4-16 0-15,2-14-4 16,-15-6 4-16,3-3-5 15,1-3 2-15,-11 3 1 16,0 9-4-16,-8 11 0 16,-1 6-1-16,7 13-3 0,12 0-5 15,6 8 6 1,-2 16-3-16,2 4 3 0,-13-1 0 16,-8-4 1-16,-1-9 0 15,-8-6 1-15,-3-5 0 16,-10-3 0-16,0 0 3 15,0 0 7-15,0-11 3 16,0-14-12-16,-10-6 1 16,-27 0 0-16,0-2 3 15,-12 12 5-15,-10 1 7 16,14 8-4-16,0 7-5 16,15 5-8-16,1 0 0 0,5 0-4 15,8 28 1 1,2 11 3-16,7 2 0 0,1 6 0 15,6 1 1-15,0-7 0 16,16-2-2-16,27-14 0 16,10-11-1-16,6-5 0 15,8-9 2-15,-3 0 1 16,-5 0 5-16,-6-21-6 16,-16-4 6-16,-18-2-4 15,-8-3 2-15,-11-7-3 16,0-1 1-16,-11-1 1 15,-42 3 0-15,0 8-2 16,-6 12-1-16,8 10-2 16,10 6 0-16,4 0-4 15,9 10-1-15,3 24 4 0,-2 10 2 16,11 6 1-16,11 0 1 16,5-5-1-16,0-9 0 15,43-8-3-15,37-8 0 16,8-15 2-16,5-5 1 15,3 0 3-15,-10-25 1 16,-24-9-1-16,-9 1-2 16,-19-9 4-16,-25 1-3 15,-2-1 0-15,-7 3 1 16,0 7 3-16,0 12 4 16,0 6-4-16,0 8 0 15,0 6-4-15,0 0-2 16,0 3-11-16,0 25 2 15,0 10 9-15,3-1 0 0,18-1 1 16,-5-5-1-16,11-7 1 16,-3-7-1-16,11-4 0 15,2-10-2-15,3-3 2 16,9 0 0-16,-2 0 0 16,-4 0 7-16,-13-16-5 15,-2-6 1-15,-3-6 2 16,-4-3-3-16,-5-2-1 15,0 5 1-15,-11 9 0 16,8 11 1-16,-10 3-3 16,9 5-2-16,3 0-6 15,7 5 1-15,-4 19 4 16,4 1 0-16,-6 6 3 0,2-8-1 16,-2-4 1-16,-7-3 1 15,4-5-1-15,2-5 1 16,7 0-1-16,-4-6-1 15,15 0 1-15,-1 0 3 16,5 0-1-16,0-12 1 16,0-13 1-16,-12-2-3 15,2-6 2-15,-6 5-2 16,1 3 0-16,-6 9 0 16,-1 7-1-16,-9 9-1 15,4 0-3-15,1 0-3 16,5 0-2-16,3 5 9 0,-1 12-2 15,-9-1 1-15,1-7-1 16,-10 2 1-16,6-6-3 16,1-5 2-16,-1 0-1 15,-4 0 1-15,4 0 2 16,1 0 1-16,-4 0 1 16,3 0-1-16,10 0-1 15,-3 0 1-15,8 0-2 16,-2 0 1-16,2 0-3 15,12 0 0-15,-1 0 1 16,5 0-1-16,3 0-2 16,3 6 3-16,-6-4-2 15,-7 2 2-15,-1-4 2 0,-8 0-2 16,3 0 4-16,11 0-2 16,-5-17 3-16,1-11 0 15,-4-8-1-15,-5-6-1 16,-12-8 2-16,-10-3 0 15,0-7 2-15,0-1 0 16,-6 0 9-16,-34 5-4 16,-4 14 1-16,14 15 3 15,8 12 4-15,9 13-1 16,13 2-17-16,0 19-13 16,0 34 0-16,0 17 13 15,0 8 2-15,0-7-1 0,6-4-1 16,31-9 0-16,6-8-3 15,4-11-25-15,5-16-35 16,7-13-55-16,-6-10-92 16,-16 0-159-16</inkml:trace>
  <inkml:trace contextRef="#ctx0" brushRef="#br0" timeOffset="69069">10646 7402 593 0,'0'0'160'16,"0"0"-48"-16,0 0 1 16,0 0-43-16,0 0-59 0,0 0-6 15,0 0-4-15,253-4-1 16,-126 4-333-16</inkml:trace>
  <inkml:trace contextRef="#ctx0" brushRef="#br0" timeOffset="69375">11841 7331 625 0,'0'0'247'0,"0"0"-125"0,0 0 18 15,0 0-29-15,0 0-51 16,0 0-34-16,-19-8-26 16,53 8 3-16,28 0 5 15,27 0 6-15,7 0-4 16,-1 0-3-16,-14 0-6 16,-28-2 0-16,-18 2-1 15,-25 0-74-15,-10 0-92 16,0 0-106-16,0-3-65 15</inkml:trace>
  <inkml:trace contextRef="#ctx0" brushRef="#br0" timeOffset="69581">12134 7163 407 0,'0'0'215'0,"0"0"-12"0,0 0-48 16,0 0-14-16,0 0-14 15,0 0-71-15,-130-51-45 16,130 71-10-16,0 13 24 15,3 9 16-15,12 5-21 16,7 1-7-16,-1 4-6 16,1-4-4-16,-1-3-3 15,1-3-30-15,-7-5-124 16,1-6-145-16,-7-12-291 16</inkml:trace>
  <inkml:trace contextRef="#ctx0" brushRef="#br0" timeOffset="69799">12609 7243 483 0,'0'0'244'0,"0"0"-93"16,0 0-10-16,0 0-23 16,0 0-20-16,0 0-42 15,73-3-28-15,-1 3 14 16,11 0-8-16,18 0-20 15,-8 0-9-15,-4-8-1 16,-17 5-4-16,-27-1-21 16,-35-1-104-16,-10 3-77 0,0-12-47 15,-47-3-144 1</inkml:trace>
  <inkml:trace contextRef="#ctx0" brushRef="#br0" timeOffset="69991">13053 7017 358 0,'0'0'205'0,"0"0"-11"15,0 0-23-15,0 0-37 16,0 0-29-16,0 0-15 16,-90-71-62-16,90 96-27 15,0 19 28-15,0 10 23 16,23-5-19-16,-9 1-10 16,7 0-10-16,-5-3-10 15,-10-2-3-15,-6-1-13 16,0-5-98-16,0-3-256 0</inkml:trace>
  <inkml:trace contextRef="#ctx0" brushRef="#br0" timeOffset="70180">14129 6993 559 0,'0'0'552'15,"0"0"-376"-15,0 0-53 16,0 0-26-16,0 0-46 16,0 0-51-16,50-22-21 15,-47 64-45-15,3 4-290 0</inkml:trace>
  <inkml:trace contextRef="#ctx0" brushRef="#br0" timeOffset="70355">14531 7467 961 0,'0'0'312'0,"0"0"-218"16,0 0 7-16,-312 106-23 16,176-42-49-16,16 8-29 15,8 0-36-15,5 1-224 0,17-4-963 16</inkml:trace>
  <inkml:trace contextRef="#ctx0" brushRef="#br0" timeOffset="96092">10795 8615 666 0,'0'0'379'16,"0"0"-262"-16,0 0 10 0,0 0-37 15,0 0-18 1,0 0-34-16,-155-11-29 0,155 11-9 15,31 0-8-15,34 0 8 16,15 0 5-16,10 0-1 16,-7 0-4-16,0 0-8 15,-3 0-30-15,-21 0-61 16,-22 0-62-16,-21 5-78 16,-16 3-77-16,0 9-165 15</inkml:trace>
  <inkml:trace contextRef="#ctx0" brushRef="#br0" timeOffset="96238">10816 8778 392 0,'0'0'157'16,"0"0"-28"-16,0 0 56 0,0 0-44 15,0 0-59 1,0 0-51-16,-93 31-30 0,173-31 30 16,26 0-10-16,11-9-13 15,9-4-8-15,-14 2-119 16,-18 5-371-16</inkml:trace>
  <inkml:trace contextRef="#ctx0" brushRef="#br0" timeOffset="95634">9332 8706 4 0,'0'0'899'0,"0"0"-824"16,0 0 30-16,0 0 3 16,0 0-20-16,0 0-45 15,-110-5-31-15,140 5-11 16,31 0-1-16,20-6 12 16,20 0-7-16,5-7-5 15,4 1 3-15,-4-4-3 0,-23 7-40 16,-27 9-115-16,-32 0-77 15,-24 3-137-15</inkml:trace>
  <inkml:trace contextRef="#ctx0" brushRef="#br0" timeOffset="95805">9511 8800 453 0,'0'0'249'0,"0"0"-130"15,0 0 9-15,0 0-10 16,0 0-20-16,0 0-47 15,-228 67-35-15,234-64-15 16,61-3 0-16,45 0 7 0,21 0-8 16,9-3-23-1,-3-6-204-15,-14 1-292 0</inkml:trace>
  <inkml:trace contextRef="#ctx0" brushRef="#br0" timeOffset="92779">3841 8759 616 0,'0'0'237'0,"0"0"-84"16,0 0 26-16,0 0-45 16,0 0-47-16,0 0-35 15,-37-12-26-15,37 12-12 16,0 0-3-16,0 0-7 16,0 9-4-16,-6 19 0 15,-1 8 5-15,7 5 0 16,0 10-4-16,0-6-1 15,0-4 1-15,0-5-1 16,16-11 3-16,18-9-6 16,3-10 3-16,3-6-4 0,3 0 4 15,3-14 7-15,4-22 0 16,-7-9-1-16,-19-16-2 16,-2-8-1-16,-12-11 2 15,-10-7 0-15,0 2-1 16,0 9 12-16,-25 21-1 15,-3 24 5-15,6 20 4 16,14 11 1-16,-2 0-12 16,10 0-13-16,0 25-3 15,-6 29-9-15,6 20 12 16,0 15 6-16,0 8-6 16,0-3 1-16,24 9-1 15,5 3 1-15,7 5-1 0,-5-3 0 16,-1 0-3-1,-1-14 1-15,-2-13-1 0,-8-13-12 16,2-33-1-16,1-10-2 16,-7-16 3-16,1-4 3 15,-10-5 7-15,7 0 5 16,2 0 0-16,0-39 6 16,0-14 1-16,1-16-5 15,-16-6-2-15,0-3-1 16,0 9-38-16,-31 18-42 15,-34 15-33-15,-2 11-52 16,-2 6-56-16,11 2-48 0,-1-5-205 16</inkml:trace>
  <inkml:trace contextRef="#ctx0" brushRef="#br0" timeOffset="93142">3665 8503 436 0,'0'0'186'0,"0"0"-24"16,0 0-18-16,0 0-13 16,0 0-52-16,0 0-33 0,-67-28-27 15,57 28-19 1,-12 17 4-16,1 6-5 0,5-2 1 15,10-4-2-15,6-5 1 16,0-10-4-16,0 1 2 16,0-3 3-16,16 0 0 15,-5-11 9-15,-1-13 15 16,-10-1 11-16,0-2 3 16,0 11-20-16,-7 7-14 15,-29 5-4-15,-1 4-9 16,0 0-36-16,13 19-63 15,17 14-82-15,7 14-103 16,10-3-357-16</inkml:trace>
  <inkml:trace contextRef="#ctx0" brushRef="#br0" timeOffset="93481">5013 8487 680 0,'0'0'238'0,"0"0"-102"16,0 0-6-16,0 0-3 16,0 0-59-16,-123-142-18 15,101 137-3-15,7 2-23 0,6 3-3 16,-22 3-12-16,-12 49-9 15,-22 23 5-15,2 23-2 16,5 13-1-16,22 2 4 16,26-10-4-16,10-3 1 15,18-11-2-15,63-6 0 16,14-9-1-16,10-15-1 16,-9-11-7-16,-6-23-41 15,-7-14-96-15,9-11-111 16,1 0-129-16</inkml:trace>
  <inkml:trace contextRef="#ctx0" brushRef="#br0" timeOffset="95298">5683 8905 473 0,'0'0'248'0,"0"0"-107"15,0 0 23-15,0 0-22 16,0 0-27-16,0 0-55 15,-121-30-9-15,116 30-21 16,5 0-3-16,-7 0-15 16,-2 0-12-16,-7 30 2 15,-2 22-2-15,-1 2 0 16,8 2 2-16,6-1-2 16,5 1 0-16,0-17 0 15,16-11-1-15,40-8-1 16,24-15 0-16,6-5 2 0,4 0 1 15,-7-25 2-15,-3-9 4 16,-11 1-5-16,-18-6 0 16,-13 3 4-16,-11 0-1 15,-9 5-3-15,-5 12 1 16,-4 0 0-16,-2 13-1 16,-7 6-2-16,0 0-1 15,6 0-4-15,4 0-5 16,4 0 0-16,15 0 9 15,-8 6 2-15,-5-1-3 0,-2 3 2 16,-7-8 0 0,-4 0 3-16,-3 0-1 0,0 0-1 15,0 0 6-15,0 0 4 16,0 0-4-16,0 0 0 16,-24-5-2-16,-8-2 5 15,-2 6-7-15,4 1-3 16,1 0 0-16,5 0 0 15,-3 8-6-15,1 28-1 16,12 3 7-16,7 8-4 16,7 3 3-16,0-7 1 15,25-11-2-15,30-10 0 16,-2-7 0-16,-7-15-2 16,-2 0 3-16,-8 0 1 15,-11 0 3-15,-3-7-3 0,-11-17 6 16,-11-7 2-16,0-5-4 15,0-1-3-15,-5 4 4 16,-44-3-2-16,-7 9 7 16,-8 4-3-16,5 6-1 15,12 15 3-15,10 2-1 16,9 0-8-16,13 0-3 16,-1 0 1-16,7 14-5 15,4 16 7-15,5 7 1 16,0-4-1-16,0-3-4 15,43-5 4-15,8-8-1 16,8-7 2-16,4-10 1 0,4 0-2 16,-3 0 1-1,-2-17 2-15,-6-12 0 0,-16 1-1 16,-6-2 5-16,-15 2-6 16,-13 3 5-16,-6 5-4 15,0 3 10-15,0 9-5 16,0 0 1-16,0 4 14 15,0 4-11-15,0 0-9 16,0 0-2-16,0 0-11 16,10 24-6-16,17 9 17 15,0 9 1-15,4-9 1 16,1 0-1-16,-2 0-2 16,7-9 4-16,-2-7-3 15,2-8 0-15,-13-6 1 16,3-3-1-16,10 0 0 0,-12 0 7 15,9-16 3-15,-2-9-3 16,-8-6-1-16,3-5-5 16,-5 5 3-16,-12 12-2 15,-5 0 1-15,1 13-2 16,-2-2-1-16,-4 8-1 16,6 0-6-16,3 0-7 15,9 2-1-15,8 18 12 16,1 2 3-16,-2-3 0 15,3-2 0-15,-6-1 0 16,-8-7 0-16,2-1 0 16,-9-2-1-16,1-6 0 0,-8 0 1 15,13 0 0-15,-4 0 3 16,7-11 0-16,5-9 2 16,3-5-2-16,-2 3-2 15,7 0 1-15,-8 5-2 16,-5 7 0-16,5 7 0 15,-7-3-3-15,9 6-3 16,2 0 0-16,12 0-1 16,-7 14 2-16,4 11-1 15,-4 3 2-15,-1-3 2 16,-5-6 2-16,-8-11 0 16,0-5 1-16,-10-3-1 15,-6 0 1-15,5 0 1 16,2 0 3-16,2 0-1 15,18-11 4-15,5-14-3 0,5-5-1 16,-7-1-1-16,-1-8 1 16,-11-3 3-16,1-7 0 15,-16-13-2-15,-3-4 1 16,0-4 0-16,0 1 0 16,-3 8-1-16,-26 8 1 15,15 20 3-15,1 10-1 16,3 15-2-16,4 6-1 15,6 2-5-15,-3 0-9 16,3 0 1-16,0 38-6 16,0 20 10-16,0 23 4 15,0-3 2-15,0-3-2 0,0-14 0 16,32-12 0-16,4-5 0 16,8-7 0-16,2-14-5 15,-3-4-5-15,-3-11-16 16,10-2-27-16,-4-6-30 15,2 0-44-15,-10 0-13 16,-23-19-73-16,-15-3-36 16,0-1 66-16,-43-6 107 15,-21 3 46-15,-5-2 30 16,-5 6 38-16,12 7 65 16,-2 7 51-16,18 3-9 15,12 5-7-15,9 0-26 16,18-3-19-16,7 3-25 0,0 0-12 15,0 0-24-15,0 0-32 16,13-9-1-16,56 1-4 16,20-6-13-16,12 3-144 15,-2 6-253-15</inkml:trace>
  <inkml:trace contextRef="#ctx0" brushRef="#br0" timeOffset="97270">12145 8825 927 0,'0'0'157'0,"0"0"-122"15,0 0 60-15,0 0 28 16,0 0-63-16,115-141-22 16,-72 91 5-16,-6-5-14 15,-10 4-6-15,-17-4 2 16,-10-1-4-16,0 1-6 15,0 6 2-15,-10 9 1 16,-23 6-2-16,2 13-1 0,7 6-5 16,5 14-1-16,16 1-1 15,-4 0-8-15,1 0-4 16,3 35-10-16,-2 17 13 16,-8 21-2-16,13-1 6 15,0 0-6-15,18 1 6 16,35-16-6-16,9-9 7 15,12-12-4-15,-1-17 1 16,7-5 0-16,1-14-1 16,-13 0 0-16,-6 0 5 15,-14-14-2-15,-16-11 1 16,-16-5 1-16,-11-12-2 16,-5-3 0-16,0 1-1 15,-15-3 0-15,-28 8-1 16,13 9-1-16,1 13 4 0,8 6 0 15,5 11-4-15,10 0 0 16,3 0-6-16,-10 20-3 16,5 26 5-16,1 10 4 15,7 3 2-15,0-13-2 16,21-4-1-16,26-6 0 16,9-11 2-16,-4-8 0 15,1-9 0-15,8-2 3 16,-2-6-2-16,-6 0-1 15,-2 0 4-15,-1-19-3 0,-4-10 2 16,-3-2-1 0,0-1-2-16,-12-1 1 0,-6 11-2 15,-7 2 1-15,-8 15-1 16,-4 5-2-16,10 0-4 16,0 0-5-16,11 0 6 15,-3 16-1-15,-2 4 6 16,-1-1-1-16,-11-5 0 15,6-3 1-15,-5-6 0 16,5-2 1-16,0 0-1 16,-8-3 0-16,5 0 2 15,3 0 1-15,-2 0-2 16,9 0 7-16,-8-3-3 16,0-11-3-16,7-5-1 15,6-6-1-15,-3 0 3 0,5 0-3 16,-2 6 0-1,-6 7-1-15,-1 7 1 0,1 5-5 16,-4 0 1-16,4 0-3 16,5 5-1-16,-1 15 5 15,1-1 0-15,-6-2 3 16,4-4 0-16,-2-1 1 16,-9-4-1-16,7 1 1 15,8-1-1-15,1-6 0 16,2 1 0-16,5 0-42 15,6 0-92-15,0 0-38 16,2-3-104-16,21 0-146 16</inkml:trace>
  <inkml:trace contextRef="#ctx0" brushRef="#br0" timeOffset="97640">14737 8187 817 0,'0'0'168'0,"0"0"-14"15,0 0-7-15,0 0-42 16,0 0-35-16,0 0-46 16,-31-59-24-16,89 59 1 15,20 4 2-15,2 14-3 16,-14 10 0-16,-12 0-1 0,-17 9 1 15,-21 1-2-15,-16 4 4 16,0 10-1-16,-40 2 0 16,-27 0 5-16,-5-9 7 15,32-17-4-15,21-11 1 16,19-6-4-16,0-11-6 16,6 6 5-16,44-6 6 15,17 0 1-15,29 0-2 16,9-11-3-16,12-15-7 15,-11 1-71-15,-11-11-124 16,-21 0-290-16</inkml:trace>
  <inkml:trace contextRef="#ctx0" brushRef="#br0" timeOffset="97901">15218 7842 964 0,'0'0'232'0,"0"0"-62"16,0 0-48-16,0 0-38 16,0 0-34-16,0 0-25 15,-30-38-9-15,70 71-14 16,33 20 16-16,23 13 5 16,0 15-4-16,0 8 2 15,-22 12-8-15,-18 3-4 0,-23 7-4 16,-33 0-4-16,0-13-1 15,-22-15-21-15,-64-8-60 16,-12-9-76-16,-8-16-253 16</inkml:trace>
  <inkml:trace contextRef="#ctx0" brushRef="#br0" timeOffset="104231">6790 9494 511 0,'0'0'179'16,"0"0"-32"-16,0 0-23 15,0 0-3-15,0 0-17 16,0 0-8-16,0 0-23 16,35-44-9-16,-35 38-13 15,0 6-10-15,0-5-5 16,0 5-4-16,0 0-5 16,0-6-8-16,-29 4-6 0,-1-1-13 15,-1 3-4 1,-4 0 3-16,-2 0-1 0,-3 3-2 15,-3 16 0-15,6 0 2 16,10 1 2-16,11-3-2 16,13-6 0-16,3 3 1 15,0-9-7-15,0 6 4 16,0 3-4-16,16 0 5 16,21 2 2-16,3-2-3 15,12 0 2-15,6 3 1 16,-5-6 1-16,-4 1-2 15,-9 1 2-15,-11-5 0 16,-14 4-2-16,-9-7 1 16,-6 7-4-16,0 1 3 0,0 4 1 15,-27-3 1 1,-5-1 1-16,1-1 1 0,4-7-2 16,11-5 1-16,7 0 1 15,9 0 1-15,0 0-1 16,0 0-1-16,0 0-1 15,0 0-7-15,0 0-1 16,0 0-3-16,0 0-3 16,0 0-1-16,9 12 10 15,7 7-4-15,-1 6 7 16,7 2 2-16,-9 6 0 16,-5 7 0-16,-2-10 0 15,-6 9 0-15,3-2 0 16,4-7 1-16,4 6-1 0,5-11 1 15,0 6-1-15,5-12 0 16,1-5-1-16,2-3 1 16,8-6 1-16,2 1 2 15,3-6 0-15,-1 0 2 16,4 0 0-16,4-11 0 16,-8-8-5-16,-13-6-18 15,-17 5-106-15,-6 9-149 16,-13 5-340-16</inkml:trace>
  <inkml:trace contextRef="#ctx0" brushRef="#br0" timeOffset="108672">9527 9728 483 0,'0'0'184'16,"0"0"-38"-16,0 0 1 0,0 0 16 15,0 0-43-15,0 0-15 16,0 0-32-16,37-81-10 15,-37 62-15-15,0 2-12 16,-13-3-1-16,-6 10-4 16,-8-2-10-16,3 4-6 15,-13 8-8-15,-6 0-7 16,-2 0-2-16,0 0-4 16,2 14 2-16,0 22 1 15,11 3-1-15,16 8 3 16,16-2-5-16,0-1 0 15,22-2-9-15,37-6 2 16,4-6 6-16,1-5-1 0,-5-5 4 16,-4 5 1-16,-3-8 0 15,-2 2 2-15,-20 1 0 16,-14-2 0-16,-16 5-2 16,0 2-8-16,-16 6 6 15,-51-1-5-15,-16 3-5 16,-10-8-10-16,3-8-17 15,14-9-16-15,26-2-5 16,20-6-10-16,20 0-25 16,10-31-60-16,31-32-108 15,68-10-64-15</inkml:trace>
  <inkml:trace contextRef="#ctx0" brushRef="#br0" timeOffset="108732">9527 9728 187 0</inkml:trace>
  <inkml:trace contextRef="#ctx0" brushRef="#br0" timeOffset="110372">9527 9728 187 0,'237'-36'378'0,"-237"16"-168"0,0 3-7 0,0 5-36 0,0-3-33 16,0 12-33-16,0 3-16 15,0 0-41-15,0 0-22 16,0 0-22-16,0 22 1 16,43 23-1-16,10 5 13 15,-7 11-5-15,4 0-1 16,-4 8-4-16,-9 0 0 15,-13-2-1-15,-5-11-1 16,-11-14 0-16,0-17 0 0,-6-12 0 16,4-13 0-16,1 0 2 15,-1 0 2-15,-3 0 5 16,3-30 0-16,4-9-7 16,8-17-2-16,7 7 0 15,-4 1 2-15,1 12-2 16,-7 13-1-16,1 18 0 15,-16 0-1-15,14 5-5 16,9 0 1-16,7 0-3 16,20 25 7-16,-4 5 0 15,-3 1 1-15,0 0 0 0,-6-7 0 16,-2-4 0 0,-1-6 0-16,-4-3 0 0,-1-6 0 15,-5-5 1-15,-3 0 0 16,17 0 1-16,-8-19 4 15,7-12-3-15,0-10-1 16,-21 3 1-16,-5 1 1 16,-11 6 1-16,0 6-1 15,0 6 0-15,0 8 0 16,0 5-4-16,0 4 0 16,0 2-3-16,5 0-4 15,27 0-3-15,9 0 8 16,9 0 0-16,-7 13 2 15,-3 12-2-15,-9 0 1 0,2 11 0 16,-7-3 0-16,-5 1 1 16,1 0 0-16,-7-4 0 15,7-5 0-15,-8-8 1 16,2-9-1-16,-3-8 0 16,3 0-1-16,-2 0 1 15,7 0 2-15,19-14 2 16,5-22 1-16,3-1-3 15,-10-1 0-15,-14 2 1 16,-17 5 2-16,-7 6-3 16,0 11 1-16,0 9 0 15,0 5 5-15,0 0-8 0,0 0-1 16,0 0-12 0,6 30 2-16,24 7 11 0,1 0 0 15,1 1 1-15,-5-11 0 16,-5-5-1-16,-1-8 0 15,3-8 0-15,5-6 0 16,8 0 0-16,3 0 3 16,9-25 3-16,-2-12-1 15,-11 1-4-15,-7 10 0 16,-21 2 0-16,-8 11 6 16,0 7-5-16,0 6-2 15,0 0 0-15,0 0 0 16,0 0-2-16,0 0-6 0,13 0-4 15,6 6 6 1,8 19 6-16,4-8 0 0,-4 2 1 16,5 1 0-16,-5-9 0 15,-8 3-1-15,2-14 0 16,-5 0 0-16,3 0 0 16,-4 0 2-16,-6 0 1 15,4-12 3-15,-10-7-2 16,-3-2-3-16,0 4 1 15,0-1-1-15,0 11-1 16,0 0 0-16,0 7-2 16,15 0-1-16,7 0-7 15,11 0 5-15,4 12 1 16,-3 8 2-16,1-7-5 16,-11-9 4-16,10 3 1 0,-15-7 1 15,14 0-1-15,7 0 2 16,4-11 3-16,2-14 2 15,3-20-4-15,-23-2 4 16,-15-5-2-16,-11-10 10 16,0 1 5-16,-14-8-4 15,-39 8 5-15,-12 11 2 16,12 16 0-16,16 18-1 16,21 10-4-16,11 6-9 15,5 0-7-15,0 28-18 16,0 22 18-16,5 11 0 15,17 6 0-15,-12-6 1 0,1-3-2 16,-6 1 2 0,6-7 0-16,-8-5-1 0,10-8 0 15,3-11-2-15,-8-8-3 16,5-18-3-16,-10-2 6 16,3 0 2-16,-6 0 4 15,0-2 6-15,7-29-4 16,1-11-5-16,14 3 0 15,-1-2-1-15,8 8 0 16,1 8-2-16,1 13-3 16,-1 7-5-16,15 5-4 15,-2 0-1-15,-3 0 0 0,-7 8 4 16,-7 9 0 0,-21 2 1-16,-5 0 2 15,0 4 0-15,-5 2 3 0,-27-12-2 16,11 4-1-16,5-5 7 15,16 1 0-15,0-6-1 16,0 0-2-16,0-1 2 16,7-2 0-16,29-4 2 15,11 0 1-15,20 0 0 16,13-17-1-16,5-7-1 16,-15 11-17-16,-30 1-24 15,-19 9-23-15,-21 3-42 16,0 0-84-16,0 0-101 0,-2 0-358 15</inkml:trace>
  <inkml:trace contextRef="#ctx0" brushRef="#br0" timeOffset="110798">11486 9514 452 0,'0'0'204'16,"0"0"-93"-16,0 0 24 0,0 0-23 15,0 0-62-15,0 0-36 16,-16-14-13-16,0 25 3 15,5 14 7-15,1 6 9 16,10 0-7-16,0-1 5 16,0-5-3-16,37-6 2 15,16-11 4-15,8-8 31 16,-9 0 32-16,-18-13 22 16,-18-24-11-16,-16-7-24 15,0 0-27-15,-50 2-18 0,-17 9-10 16,-1 10-10-1,16 7-6-15,14 16-2 0,11 0-7 16,17 16-51-16,4 29-62 16,6 16-82-16,0 0-213 15</inkml:trace>
  <inkml:trace contextRef="#ctx0" brushRef="#br0" timeOffset="113161">15255 9894 643 0,'0'0'165'0,"0"0"-44"15,0 0 16-15,0 0-1 16,0 0-22-16,0 0-25 16,0 0-5-16,-67-5-49 0,8-20-6 15,6 0 3-15,-5-11-7 16,6-6-8 0,2-10-10-16,4-7-3 0,15 0-4 15,9-10 1-15,7 3 4 16,3-1-5-16,2 12 1 15,10 16-1-15,-6 19 0 16,6 12-1-16,-5 8-3 16,5 0-7-16,0 8-4 15,0 31-1-15,17 11 12 16,14 14 3-16,-25 14-9 16,-6 14 3-16,-33 13 3 15,-51 0 1-15,-5-14-4 16,15-14-1-16,25-39 3 15,30-21 5-15,19-15 1 0,0-2 0 16,0 0 2 0,0 0-2-16,0 0 7 0,37-8-1 15,46-28 1-15,53-14-7 16,55-25 2-16,32-3-3 16,-8 4 0-16,-21 9 1 15,-29 9 0-15,-36 12 0 16,-36 14-1-16,-35 13 0 15,-30 6-12-15,-28 11-55 16,0 0-77-16,0 3-62 16,-49 22-132-16,-4 8-480 15</inkml:trace>
  <inkml:trace contextRef="#ctx0" brushRef="#br0" timeOffset="115563">16971 9569 521 0,'0'0'176'16,"0"0"6"-16,0 0-48 0,0 0 3 15,0 0-27 1,0 0-26-16,0-144-8 0,-7 133-11 16,4 5-19-16,-8 6-24 15,6 0-7-15,0 0-1 16,-1 0-14-16,-10 0-1 16,-30 3-8-16,-9 30 7 15,-1 4 2-15,-3 1 2 16,29 4-2-16,11-12-1 15,19 1-1-15,0 0-1 16,0-6-6-16,38 0 5 16,32-6-1-16,20-8 1 0,9 9 4 15,2-9-1 1,-18 8 2-16,-18-5-1 0,-28 0 0 16,-21 3-2-16,-16-4 0 15,0 4 0-15,-6 0-1 16,-57 2 3-16,-17 1 5 15,-9-10-4-15,-1-1-1 16,20-3-2-16,17-6-14 16,23 0-17-16,23 0-9 15,7-25-13-15,34-19-7 16,70-23-32-16,48-19-92 16,17-9-14-16,-7 4 5 15,-36 10 80-15,-49 12 115 16,-24 19 3-16,-36 14 94 15,-13 11 30-15,-4 14 7 0,0-1 18 16,0 10-36 0,0 2-6-16,0 0-28 0,0 0-26 15,0 0-21-15,0 14-24 16,0 30-10-16,15 17 32 16,6 11-6-16,-5 3-11 15,-3-5-9-15,-5-4 0 16,5 4-7-16,3-9 3 15,-7-11-1-15,3-8-1 16,4-18-1-16,-7-10 0 16,-4-8-5-16,11-6-8 15,-6 0 13-15,2-31 6 0,-12-19-6 16,0 0 1-16,0-5-1 16,-28 2 0-16,-30 14 0 15,-4 3-8-15,4 11 2 16,10 11 4-16,27 9 0 15,15-1 1-15,6 6-2 16,0 0-6-16,16 0-3 16,54 0 5-16,20 0 7 15,22 0 0-15,8 0 0 16,-10 0 0-16,-20 0 0 16,-25 0 1-16,-28 0 0 15,-21 0 1-15,-16 0 3 16,0 0 10-16,0 0 7 15,0 0 1-15,0 0 3 0,-29 0-9 16,5 0-17-16,-11 0-3 16,11 0-1-16,8 6-3 15,-5 19 3-15,15 5 3 16,6 6 1-16,0 2 0 16,0-1-1-16,0-12 0 15,22-6 1-15,2-2-1 16,-3-11 0-16,-5-4 0 15,3-2-1-15,-3 0 2 16,-1 0 1-16,10-5 2 16,-4-23 5-16,6-2-4 15,-5-6-2-15,-12-3 0 16,-10 5 0-16,0 6 0 0,0 4 1 16,0 1 1-1,-29 15-4-15,-1 3 0 0,6 5-4 16,-5 0-1-16,-1 0-4 15,-1 30 2-15,9 3 6 16,9 9-1-16,13 0 1 16,0-3 0-16,0-3-1 15,16-17-1-15,21-5-1 16,0-5-1-16,6-7 1 16,-5-2 4-16,-1 0 0 15,0 0-2-15,6 0 2 16,-6-2 1-16,0-7-1 15,0-5 0-15,-6 6 0 0,0-3 0 16,-1 5 0 0,-1 1-5-16,6 5-5 0,3 0 6 15,-1 0-2-15,0 11-3 16,0 14 7-16,-5-6 1 16,-2 4 0-16,-3-4 1 15,5-5 0-15,2-9 1 16,6-5-1-16,3 0 3 15,16-5-2-15,2-28 7 16,11-9-4-16,-11-8 0 16,-15 0 1-16,-19 0 2 15,-20 13 6-15,-7 2 2 0,0 10-2 16,-21 8 0-16,-11 9-8 16,-2 8-5-16,4 0-5 15,-2 16-4-15,-5 23 4 16,10 16 4-16,18-4 0 15,9-1 1-15,0-6 0 16,15-8-2-16,32 0-2 16,17-11-21-16,11-8-43 15,14-3-63-15,1-14-93 16,-7 0-241-16</inkml:trace>
  <inkml:trace contextRef="#ctx0" brushRef="#br0" timeOffset="116138">20201 9600 263 0,'0'0'640'0,"0"0"-478"16,0 0-10-16,0 0-27 16,0 0-36-16,0 0-28 15,0 0-28-15,-61-61-24 16,53 61-9-16,5 34-6 15,-8 9 6-15,1 13 3 16,10-6-3-16,0-6 1 16,0-2-1-16,56-17 0 0,37-13 0 15,33-12 2 1,25 0 3-16,13-42 0 16,-17-19-2-16,-22-9 6 0,-37-4 26 15,-29-7 8-15,-35 0-2 16,-17 1-8-16,-7 7 1 15,-7 11-6-15,-39 13 0 16,4 19-1-16,4 16-4 16,17 8-8-16,5 6-5 15,-5 0-10-15,-11 56-13 16,-11 16 13-16,6 30 5 16,13 13-5-16,11 9 2 15,10 15-2-15,3 14 0 16,0 19 0-16,-11-2-1 15,-5 7 1-15,0-4-1 0,16-37-10 16,0-42-8 0,0-47-14-16,0-39 22 0,32-8 11 15,19-30 4-15,23-34 5 16,12-16-4-16,-11-6-2 16,-7-1-3-16,-38 18-5 15,-24 8-19-15,-6 8-41 16,-67 3-24-16,-56 0-38 15,-35 6-63-15,-18-6-148 16,10-3-190-16</inkml:trace>
  <inkml:trace contextRef="#ctx0" brushRef="#br0" timeOffset="116491">19737 9428 450 0,'0'0'296'16,"0"0"-174"-16,0 0-20 16,0 0 18-16,0 0-16 15,0 0-35-15,-14-81-33 16,7 81-17-16,7 0-15 16,0 0-4-16,0 0-5 15,0 0-1-15,0 0 6 16,16 0 2-16,15 0 1 15,2 0 8-15,4 0 14 0,-15-16 24 16,-12-12 14-16,-10 0-22 16,0-2-7-16,0 2-12 15,-37 8-17-15,-1 7-5 16,1 7-5-16,10 6-2 16,17 0-34-16,10 14-81 15,0 28-69-15,53 7-90 16,36 2-185-16</inkml:trace>
  <inkml:trace contextRef="#ctx0" brushRef="#br0" timeOffset="117646">22014 9469 896 0,'0'0'176'0,"0"0"3"15,0 0-55-15,0 0-36 16,0 0-34-16,0 0-22 16,0-30-23-16,0 30-9 15,0 17 0-15,0 27 0 0,-5 0 4 16,-1 10 1-1,6-5-3-15,0 1-2 0,0-10 0 16,0-11 1-16,0-6 0 16,14-9-1-16,9-14 0 15,4 0 0-15,5 0 0 16,11 0 4-16,12-25 6 16,0-11 2-16,-8 3 1 15,-10-1-2-15,-12 6-3 16,-7 6-3-16,-9 8 1 15,1 1-4-15,-5 9-2 16,-5 4-2-16,13 0-5 16,12 0-3-16,2 9 4 15,10 16 5-15,0 2 0 0,-12-2 1 16,-10-2-1-16,7-4-2 16,-9-11 3-16,-5-5 0 15,2-3 0-15,-4 0 0 16,7 0 3-16,6-3 1 15,2-18 2-15,6-8-2 16,-11 4 2-16,-7 0-6 16,-9 6 4-16,0-1-1 15,0 10 0-15,0 2-1 16,0 4 1-16,0 4-3 16,0 0 0-16,0 0-8 15,0 0 1-15,0 6-8 16,7 22 9-16,7 5 6 15,2 3 1-15,2-5 0 0,1-12-1 16,2-4 0-16,-5-10 0 16,0 0 0-16,2-5 0 15,0 0 4-15,10 0 0 16,-6-8-2-16,-1-9 1 16,-5-2 1-16,-7-9 1 15,-2 8-2-15,-2 1 2 16,-2 5-4-16,3 8-1 15,-6 6 0-15,7 0-7 16,-1 0 1-16,4 0-5 16,11 9 5-16,1 16 3 15,-8 3 6-15,9-3-3 16,-9 0 0-16,2-14 0 0,0 3 0 16,-10-14-2-16,4 0 3 15,1 0-1-15,-8 0 0 16,13 0 2-16,-3 0-2 15,2-23 2-15,0 5 0 16,-8-2-2-16,1 0 1 16,5 1 2-16,3 2-3 15,-7 3 0-15,3 8 0 16,-3 6-1-16,-3 0-3 16,9 0-3-16,7 0-5 15,4 6 10-15,1 15 2 16,-6-5-2-16,1-3 2 15,-12-1-1-15,4-4 0 0,-7-8 0 16,-1 0 0 0,-3 0 2-16,3 0 2 0,1 0-1 15,8 0 0-15,7 0-2 16,-1-17 0-16,-2 9-1 16,-8 1 1-16,5 6-9 15,6 1-10-15,2 0-7 16,5 0-14-16,-5 0-36 15,3 0-33-15,-11 0-72 16,-16 0-80-16,0 0-166 16</inkml:trace>
  <inkml:trace contextRef="#ctx0" brushRef="#br0" timeOffset="118021">22409 9103 727 0,'0'0'126'0,"0"0"-11"16,0 0 8-16,0 0-12 16,0 0-50-16,0 0-54 15,-11 6-7-15,1 21-1 16,1 6 1-16,9 7 5 0,0-11-4 15,9-8-1-15,38-8 3 16,7-10-2-16,-1-3 13 16,-7 0 24-16,1-10 4 15,-14-13 2-15,-17-2 2 16,-16 4-6-16,0-6-12 16,0 5-14-16,-43-3-14 15,0 6-1-15,9 8-3 16,12 11-40-16,9-6-57 15,13 6-60-15,16 0-176 16,56 0-297-16</inkml:trace>
  <inkml:trace contextRef="#ctx0" brushRef="#br0" timeOffset="118284">23002 8795 693 0,'0'0'206'0,"0"0"-59"16,0 0 17-16,0 0-32 16,0 0-51-16,0 0-35 15,144-36-34-15,-32 91 13 16,27 26 25-16,2 18-22 16,-13 18-3-16,-27 10-8 15,-42 10-1-15,-35-1-5 16,-24-4-9-16,0-21-2 15,-53-1-4-15,-51-10-33 0,-35-9-48 16,-13-10-72-16,5-23-158 16,-2-16-364-16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1:51:14.28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155 62 105 0,'0'0'190'0,"0"0"-176"15,0 0-5-15,0 0-8 16,0 0 39-16,0 0 9 15,-102 0-21-15,102 0-9 16,0 0 26-16,0 0 27 16,0 0-15-16,0 0-9 15,0 0-6-15,0 0-7 16,0 0-12-16,0 0-6 16,19 0 1-16,21 0 7 15,11 0 1-15,24 0 1 16,15-12 2-16,11 2 18 15,10-5-21-15,-13 4-10 16,-17 6-6-16,-13-1-1 0,-19 3 1 16,-18 3-4-16,-9 0-4 15,-14 0-2-15,-8 0 2 16,0 0-2-16,0 0 0 16,0 0 0-16,0 0 3 15,0 0 2-15,0 0 2 16,0 0 2-16,0 0 0 15,-2 0 8-15,-17 0-11 16,10 0-3-16,-12 0 0 16,-3 0-1-16,-21 6-2 15,-13 2-4-15,-1 9 4 0,-8-3 0 16,2 3 2 0,9-4-2-16,6-2 3 0,5-2-2 15,7-1 0-15,8 0-1 16,-4-4 1-16,18-2 0 15,8 1-1-15,0-3 0 16,8 0-1-16,-5 0 1 16,5 0-1-16,0 3-1 15,0-3-1-15,0 1 1 16,0 3 0-16,0-4 2 16,34 0 1-16,19 0 5 15,9 0 1-15,5 0-3 16,7 0 1-16,-4 0 0 15,-1 0 0-15,-10-4 3 0,-8 4-4 16,-6 0-2-16,-5-1 0 16,-7 1-1-16,-8 0 1 15,-10 0 1-15,-8 0-3 16,-7 0 2-16,0 0-1 16,0 0-1-16,0 0 0 15,0 0 1-15,-29 5 2 16,-22 12 19-16,-24 5-15 15,-8 3-3-15,-13 0-4 16,-8 0-2-16,-2 3 0 16,-4-6 2-16,8-2 1 15,25-4-1-15,18-5 0 16,25-3 3-16,18-8-3 16,16 3 0-16,0-3 0 15,0 0-1-15,0 0 0 0,0 0-4 16,0 3-1-16,0 0 6 15,29 3 2-15,17-6 0 16,18 0 3-16,10 0-1 16,9 0-2-16,8 0 1 15,3 0 0-15,9 0 0 16,-14-6 0-16,-12 0-1 16,-13 6-1-16,-26-3 4 15,-14 3-2-15,-5 0-2 16,-17 0 0-16,-2 0-1 15,0 0 1-15,0 0 0 16,0 0 0-16,0 0 2 0,0 0-2 16,0 0-1-16,-8 0 1 15,-41 0 4-15,-7 6 0 16,-18 4-5-16,0 8 1 16,3-2 0-16,16-5 0 15,5 1-1-15,12-4 2 16,8-3-2-16,-1 2-3 15,-2-2 1-15,1 0 3 16,8 2-2-16,3-2 1 16,5 0 0-16,3-2 0 15,7 0-3-15,6-3 1 16,0 0-1-16,0 0-2 16,0 0-2-16,13 0-3 15,33 0 10-15,18 0 4 0,-2-3-3 16,12-5 5-16,-9 2-4 15,3 0-2-15,-3-2 1 16,-12 3-1-16,-13-1 4 16,-3 0-2-16,-18 4 1 15,-11 2 1-15,-2-3 1 16,-6 3 1-16,0 0 1 16,0 0-1-16,0 0 1 15,0 0 0-15,0 0-4 16,0 0-2-16,0 0-1 15,10 0-1-15,6 0 1 0,-2 0 1 16,-7 0 0-16,-1 0 1 16,-6 0-2-16,0 0 0 15,0 0 0-15,0 0-3 16,0 0 0-16,0 0 3 16,0 0 1-16,-16 5 3 15,-5-2-1-15,5 2-3 16,-6 4-3-16,-8-1 3 15,-7-1 0-15,-13 3 1 16,10-2 0-16,-3-2-1 16,6-3 1-16,15 2 0 15,7-2 1-15,3-3-2 16,12 0-3-16,0 0 2 0,0 0-1 16,0 0 1-1,0 0-5-15,6 0-6 0,31 0 12 16,16 0 1-16,-4-3 0 15,4-5 1-15,-13 2 0 16,-3 4-2-16,0-4 2 16,-4 3-2-16,-1 1 0 15,-5-4 2-15,-11 6-2 16,-8-3 0-16,-8 3 0 16,0 0 0-16,0 0 0 15,0 0 0-15,0 0-2 16,0 0-1-16,-21 0-7 15,-19 0-16-15,-15 0-149 16,2 9-192-16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1:51:18.03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179 0 186 0,'0'0'121'16,"0"0"-92"-16,0 0 7 0,0 0 46 16,0 0 13-1,0 0-23-15,0 0-37 0,-5 0-16 16,5 0-1-16,-6 0 10 15,6 0-3-15,0 2-6 16,0-2 1-16,0 2-3 16,0-2 7-16,0 0-7 15,0 4-5-15,0-4 2 16,6 2-3-16,15-2 6 16,11 0 1-16,11 0 3 15,15 0 6-15,17 0 6 16,8 0-8-16,12 0-8 0,4 0-3 15,3 0-4-15,-13 0-3 16,-15 0-3-16,-15 0 1 16,-19 0-1-16,-13 0 1 15,-11 0-1-15,-11 0-1 16,-5 0 0-16,0 0 0 16,0 0 1-16,0 0 4 15,0 0-7-15,5 0 1 16,-5 0 0-16,11 0-2 15,-1 0 1-15,2 0 1 16,-10 0-1-16,-2 0-1 16,0 0-1-16,0 0 0 15,0 0 1-15,0 0-3 16,0 0 3-16,0 0 1 16,0 0 0-16,-17 3 12 0,-11 0-12 15,-15 6-1-15,-3-1 0 16,-23 5-2-16,-5 1 2 15,-6 0 3-15,0-3-3 16,12-1-1-16,10 0 1 16,12-4 2-16,9-2 0 15,8 0-1-15,10-3 0 16,-2-1-1-16,-1 4 0 16,-5-1 0-16,3 0 0 15,8 3 0-15,-2-4-1 16,8 0 1-16,10 2-1 15,-6-1 0-15,6-3 1 0,-3 2-1 16,-3-2 0 0,-1 3 1-16,4 0 0 0,-2-1 0 15,-1 2-1-15,6-4 1 16,0 0-4-16,0 0 3 16,0 0-3-16,0 0 4 15,27 0 4-15,10 0 1 16,9 0-2-16,18 0-1 15,5 0-2-15,14 0 5 16,7 0-1-16,-1 0 4 16,-3-4 5-16,4 2-3 15,-16-1-2-15,-1 3 0 16,-10 0 4-16,-14 0-5 0,-18 0-4 16,-9 0 2-1,-16 0-5-15,-6 0 1 0,0 0 0 16,0 0 5-16,0 0-2 15,0 0 7-15,0 0-2 16,-22 0-3-16,-36 0 5 16,-23 9-11-16,-14 7 0 15,-4 1 0-15,-3 2 0 16,-2-5 0-16,8 0 0 16,3-3 0-16,7 0-2 15,12-2 2-15,15-1 0 16,13 0 0-16,9 1 0 0,0-5-2 15,9 8 1-15,-3-3-3 16,1 1 1-16,-2 5-1 16,-2-7 4-16,18-4-2 15,13-4 1-15,3 0-3 16,0 0-3-16,0 0-5 16,10 0 1-16,36 0 11 15,13 0 6-15,5 0-3 16,11 0 0-16,-1 0-1 15,3 0 0-15,-4-2 0 16,2 0 1-16,-6-4-3 16,-5 0 1-16,-5 5 1 15,-16-3-1-15,-6 4 1 16,-13 0-2-16,-2 0 1 16,-12 0 0-16,1 0 0 0,-8 0-1 15,-3 0 0-15,0 0 0 16,0 0 0-16,0 0 0 15,0 0 1-15,0 0-1 16,0 0-1-16,0 0-2 16,-17 0 3-16,-28 0 11 15,-13 4-9-15,-4 6 0 16,-11 1-1-16,-7 3-1 16,-10 0-2-16,0 3 2 15,4-4 0-15,9 1-2 16,6-3 1-16,18-5 1 15,22 0 1-15,22-4-1 0,9-2 0 16,0 0-2-16,0 0 0 16,0 0-2-16,0 0-2 15,0 0 1-15,9 0 3 16,35 3 2-16,15-3 1 16,8 0 5-16,16 0-5 15,19 0 1-15,4 0-1 16,11-5 0-16,-4-10 0 15,-1 5 0-15,-23-2 2 16,-24 7-1-16,-22 2 1 16,-24 3 1-16,-13 0-1 15,-6 0 2-15,0 0 0 16,0 0 5-16,0 0 2 0,0 0-4 16,-30 0 2-1,-20 0-6-15,-6 0 4 0,-3 0-8 16,8 0 0-16,-2 0 0 15,4 5-3-15,2 4 1 16,-2 2-1-16,-4 0 3 16,13 0-2-16,-3-3 2 15,12 1 0-15,9-6 0 16,6 0-2-16,11-3 2 16,-1 0 0-16,6 0 0 15,0 0-1-15,0 0 1 16,0 0-3-16,0 0-1 0,0 0-5 15,16 0 1-15,27 0 8 16,8 0 4-16,8-12-2 16,-1-1-1-16,1-2-1 15,-3-1 2-15,0 2-1 16,-3-3 1-16,-13 1 0 16,-4 4 0-16,-14 1 0 15,-7 3 2-15,-8 2-4 16,-7 1 4-16,0-1 0 15,0 4 4-15,0-6-8 16,-10 3-1-16,-27-5-3 16,-22 2-3-16,-14 2 7 15,-14 1 2-15,-12-1-2 16,-11-2 0-16,4-3 0 16,4 0 2-16,14-3-1 0,13 3-1 15,14 5 1-15,23-2-1 16,17 5 0-16,8 0 2 15,13 1-2-15,0-1 0 16,0 3 0-16,0-3-4 16,0 3-2-16,13-5-3 15,40-3 9-15,14-4 2 16,0-5 0-16,8 7 0 16,-22-1-2-16,-20 2 1 15,-8 2 0-15,-13 6-1 16,-8 1 0-16,-4 0 1 15,0 0 0-15,0 0 0 0,0 0 2 16,0 0-2 0,0 0 0-16,0 0-1 0,0 0-1 15,0 0 1-15,-16-4 0 16,1 4 0-16,-10 0-1 16,-3 0-2-16,-2 0 1 15,1 0 2-15,8 0-2 16,5-2 2-16,16 2 1 15,0 0 0-15,0 0-1 16,0 0 0-16,0 0 0 16,0-2 0-16,0-2 0 15,0 2-2-15,0-8 2 16,23 0 0-16,7-1 0 0,4 0 1 16,-9-1 0-16,-4 7-1 15,-15 3 1-15,-2 2 0 16,-4-6 0-16,0 3 0 15,0 3-1-15,0 0 0 16,0 0 0-16,0 0-4 16,0 0-8-16,-10 0 4 15,-6 0 8-15,2 0 2 16,7 0-2-16,1 0-1 16,6 0 0-16,0 0 1 15,0 0-4-15,0 0-5 16,0 0-33-16,0 9-47 0,59 2-67 15,21 5-89 1,10-2-107-16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3T11:51:20.81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219 0 97 0,'0'0'144'0,"0"0"-96"15,0 0 1-15,0 0-4 16,0 0-7-16,0 0 0 16,0 0-2-16,-139 0-5 15,123 6-21-15,7-3 6 16,-3 0 5-16,12-3-1 16,0 0 7-16,0 0 4 15,0 0 5-15,0 0-12 16,0 0-4-16,-6 4-7 0,-10 0-4 15,7 4-4 1,-3-3-3-16,12-5 0 0,0 4-2 16,0-4-1-16,0 0 1 15,0 4 2-15,18-3 14 16,7 2 14-16,17-3 20 16,1 0-29-16,13 0 19 15,16 0 1-15,2 0-11 16,2 0-9-16,6 0-4 15,-9 0-5-15,-5 0-2 16,0 0 3-16,3 0-1 16,-17 0-4-16,2-3 3 15,-19 3-3-15,-5-1 3 16,-18 1 2-16,2 0-6 16,-3-4-2-16,-5 4 5 0,8-4 6 15,-3 4-3-15,-4-2-4 16,1 2-3-16,-5 0-4 15,4 0 1-15,-2 0-3 16,5 0 1-16,-8 0-1 16,7 0 4-16,-1 0-3 15,2 0-1-15,-9 0 1 16,-3 0-1-16,0 0 0 16,0 0-1-16,0 0-1 15,0 0-4-15,0 0-7 0,-25 0 13 16,-26 6 13-1,1 2-10-15,-3 3-3 0,10-2-1 16,3 2 1-16,-9 3 0 16,-4-3-1-16,-5-1 0 15,-17 5 1-15,-8-1-9 16,-6-3-2-16,-1-1 1 16,16-4 4-16,7-3 3 15,16-1 0-15,11-2 2 16,13 0 1-16,11 0-1 15,5 0 1-15,7 0 0 16,4 0-1-16,0 0-1 16,0 0-1-16,15 0 3 15,28 0 2-15,20 0 5 16,10 0 5-16,17 0 7 0,12-2-3 16,3-3-5-16,0-4-4 15,11 1 0-15,-4 2 2 16,-8-2-1-16,-8 0-1 15,-21 5 0-15,-17 0-3 16,-17 0 3-16,-7 3-1 16,-16-2-3-16,-6 2 1 15,-2 0-2-15,-10 0-1 16,0 0 0-16,0 0 0 16,0 0-1-16,0 0-2 15,0 0 2-15,0 0-1 16,0 0 1-16,0 0-3 15,0 0 0-15,0 0 3 16,-32 0 4-16,-20 11 1 0,-21 5-5 16,-18 1 0-16,-13 5-1 15,-8-2 0-15,5-7-2 16,2 4-1-16,15-5 1 16,16-4 3-16,12 3 0 15,14-5 0-15,0 2-3 16,6-3 1-16,-1 3-3 15,5 4-2-15,1-7 7 16,13 6-4-16,-3-4 1 16,11 0 3-16,6-1-1 15,4-6-1-15,6 0 2 16,0 0-1-16,0 0 0 16,0 0-1-16,0 0-1 0,6 0 1 15,31 0 2-15,22 0 4 16,9-3 1-16,10-3-3 15,8-2 0-15,2-3 4 16,8 3 5-16,0 0-2 16,-6 2-2-16,-17 3-2 15,-11 0-3-15,-9 0 8 16,-3 1-2-16,-14-2 0 16,-5 4 0-16,1 0-2 15,-5 0-3-15,-3-2 0 16,5 2-1-16,-15 0 0 15,-4 0-1-15,-4 0-1 0,0 0 1 16,-6 0-1-16,0 0 0 16,0 0 2-16,0 0-2 15,0 0 0-15,0 0-2 16,0 0 2-16,0 0 0 16,-6 0 2-16,-3 0 1 15,-4 0-3-15,-2 0 4 16,-10 0-4-16,-12 8 0 15,-12 1-3-15,-12 5-3 16,-21-1 6-16,-6 4 2 16,-14 2-2-16,3-5 0 15,3 3-2-15,0-5 2 16,19-5-1-16,18-1 1 16,17-6 0-16,11 0 1 0,3 0-1 15,4 0-1-15,2 0-4 16,1 0-1-16,11 0 0 15,4 0 2-15,6 2 3 16,0-2-5-16,0 3-5 16,16 0 2-16,29 1 9 15,5-2 2-15,2-2-1 16,1 0 3-16,6 0-3 16,15 0 0-16,9 0 0 15,27-16 1-15,10-1-2 16,14-3 3-16,-11 3-1 0,-25 6-1 15,-10 3 2 1,-21 5-3-16,-20-1 6 0,-11 0-2 16,-7 4-1-16,-21-3 2 15,-8 3-2-15,0 0 3 16,0 0 3-16,0 0-6 16,0 0 4-16,-16 0-1 15,-5 0-1-15,-1 0-4 16,14 0 2-16,8 0-3 15,0 0-1-15,0 0-3 16,0 0 1-16,0 0 3 16,0 3-2-16,0 3 2 15,0-4 0-15,8 1 5 16,5-3-5-16,-10 3 3 16,-3-3-2-16,0 3-1 0,0-3-1 15,0 2 1-15,-3-2-2 16,-47 10 2-16,-4 0 0 15,-21 1-6-15,1 6-2 16,0 0 7-16,3-1 1 16,10 0 1-16,11 1-1 15,20-8-1-15,20-1 0 16,10-3-3-16,0-2-8 16,16-3 7-16,36 0 5 15,13 0 6-15,2 0-4 0,2 0-2 16,-2-5 0-1,-2-4 5-15,-7-2-4 0,-5 3 1 16,-21 2 0-16,-11 3-1 16,-15 3-1-16,-6 0 0 15,3 0 0-15,-3 0 0 16,5 0-2-16,5 0 2 16,3 0 0-16,2 0 0 15,-5 0 2-15,1 0-2 16,-4 0-1-16,-7 0 0 15,0 0 1-15,0 0 0 16,0 0 0-16,0 0-7 16,-37 0-52-16,-6 9-108 15,-10 8-123-15,4 1-231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0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2.emf"/><Relationship Id="rId21" Type="http://schemas.openxmlformats.org/officeDocument/2006/relationships/image" Target="../media/image13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6.emf"/><Relationship Id="rId50" Type="http://schemas.openxmlformats.org/officeDocument/2006/relationships/customXml" Target="../ink/ink25.xml"/><Relationship Id="rId7" Type="http://schemas.openxmlformats.org/officeDocument/2006/relationships/image" Target="../media/image6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7.emf"/><Relationship Id="rId11" Type="http://schemas.openxmlformats.org/officeDocument/2006/relationships/image" Target="../media/image8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1.emf"/><Relationship Id="rId40" Type="http://schemas.openxmlformats.org/officeDocument/2006/relationships/customXml" Target="../ink/ink20.xml"/><Relationship Id="rId45" Type="http://schemas.openxmlformats.org/officeDocument/2006/relationships/image" Target="../media/image25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7.emf"/><Relationship Id="rId10" Type="http://schemas.openxmlformats.org/officeDocument/2006/relationships/customXml" Target="../ink/ink5.xml"/><Relationship Id="rId19" Type="http://schemas.openxmlformats.org/officeDocument/2006/relationships/image" Target="../media/image12.emf"/><Relationship Id="rId31" Type="http://schemas.openxmlformats.org/officeDocument/2006/relationships/image" Target="../media/image18.emf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Relationship Id="rId30" Type="http://schemas.openxmlformats.org/officeDocument/2006/relationships/customXml" Target="../ink/ink15.xml"/><Relationship Id="rId35" Type="http://schemas.openxmlformats.org/officeDocument/2006/relationships/image" Target="../media/image20.emf"/><Relationship Id="rId43" Type="http://schemas.openxmlformats.org/officeDocument/2006/relationships/image" Target="../media/image24.emf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8.emf"/><Relationship Id="rId3" Type="http://schemas.openxmlformats.org/officeDocument/2006/relationships/image" Target="../media/image4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3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29.emf"/><Relationship Id="rId7" Type="http://schemas.openxmlformats.org/officeDocument/2006/relationships/image" Target="../media/image31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8.xml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6.emf"/><Relationship Id="rId21" Type="http://schemas.openxmlformats.org/officeDocument/2006/relationships/customXml" Target="../ink/ink40.xml"/><Relationship Id="rId34" Type="http://schemas.openxmlformats.org/officeDocument/2006/relationships/image" Target="../media/image50.emf"/><Relationship Id="rId42" Type="http://schemas.openxmlformats.org/officeDocument/2006/relationships/image" Target="../media/image54.emf"/><Relationship Id="rId47" Type="http://schemas.openxmlformats.org/officeDocument/2006/relationships/customXml" Target="../ink/ink53.xml"/><Relationship Id="rId50" Type="http://schemas.openxmlformats.org/officeDocument/2006/relationships/image" Target="../media/image58.emf"/><Relationship Id="rId55" Type="http://schemas.openxmlformats.org/officeDocument/2006/relationships/customXml" Target="../ink/ink58.xml"/><Relationship Id="rId63" Type="http://schemas.openxmlformats.org/officeDocument/2006/relationships/image" Target="../media/image63.emf"/><Relationship Id="rId7" Type="http://schemas.openxmlformats.org/officeDocument/2006/relationships/customXml" Target="../ink/ink33.xml"/><Relationship Id="rId2" Type="http://schemas.openxmlformats.org/officeDocument/2006/relationships/image" Target="../media/image34.png"/><Relationship Id="rId16" Type="http://schemas.openxmlformats.org/officeDocument/2006/relationships/image" Target="../media/image41.emf"/><Relationship Id="rId29" Type="http://schemas.openxmlformats.org/officeDocument/2006/relationships/customXml" Target="../ink/ink44.xml"/><Relationship Id="rId11" Type="http://schemas.openxmlformats.org/officeDocument/2006/relationships/customXml" Target="../ink/ink35.xml"/><Relationship Id="rId24" Type="http://schemas.openxmlformats.org/officeDocument/2006/relationships/image" Target="../media/image45.emf"/><Relationship Id="rId32" Type="http://schemas.openxmlformats.org/officeDocument/2006/relationships/image" Target="../media/image49.emf"/><Relationship Id="rId37" Type="http://schemas.openxmlformats.org/officeDocument/2006/relationships/customXml" Target="../ink/ink48.xml"/><Relationship Id="rId40" Type="http://schemas.openxmlformats.org/officeDocument/2006/relationships/image" Target="../media/image53.emf"/><Relationship Id="rId45" Type="http://schemas.openxmlformats.org/officeDocument/2006/relationships/customXml" Target="../ink/ink52.xml"/><Relationship Id="rId53" Type="http://schemas.openxmlformats.org/officeDocument/2006/relationships/customXml" Target="../ink/ink56.xml"/><Relationship Id="rId58" Type="http://schemas.openxmlformats.org/officeDocument/2006/relationships/customXml" Target="../ink/ink60.xml"/><Relationship Id="rId66" Type="http://schemas.openxmlformats.org/officeDocument/2006/relationships/customXml" Target="../ink/ink64.xml"/><Relationship Id="rId5" Type="http://schemas.openxmlformats.org/officeDocument/2006/relationships/customXml" Target="../ink/ink32.xml"/><Relationship Id="rId61" Type="http://schemas.openxmlformats.org/officeDocument/2006/relationships/image" Target="../media/image62.emf"/><Relationship Id="rId19" Type="http://schemas.openxmlformats.org/officeDocument/2006/relationships/customXml" Target="../ink/ink39.xml"/><Relationship Id="rId14" Type="http://schemas.openxmlformats.org/officeDocument/2006/relationships/image" Target="../media/image40.emf"/><Relationship Id="rId22" Type="http://schemas.openxmlformats.org/officeDocument/2006/relationships/image" Target="../media/image44.emf"/><Relationship Id="rId27" Type="http://schemas.openxmlformats.org/officeDocument/2006/relationships/customXml" Target="../ink/ink43.xml"/><Relationship Id="rId30" Type="http://schemas.openxmlformats.org/officeDocument/2006/relationships/image" Target="../media/image48.emf"/><Relationship Id="rId35" Type="http://schemas.openxmlformats.org/officeDocument/2006/relationships/customXml" Target="../ink/ink47.xml"/><Relationship Id="rId43" Type="http://schemas.openxmlformats.org/officeDocument/2006/relationships/customXml" Target="../ink/ink51.xml"/><Relationship Id="rId48" Type="http://schemas.openxmlformats.org/officeDocument/2006/relationships/image" Target="../media/image57.emf"/><Relationship Id="rId56" Type="http://schemas.openxmlformats.org/officeDocument/2006/relationships/customXml" Target="../ink/ink59.xml"/><Relationship Id="rId64" Type="http://schemas.openxmlformats.org/officeDocument/2006/relationships/customXml" Target="../ink/ink63.xml"/><Relationship Id="rId8" Type="http://schemas.openxmlformats.org/officeDocument/2006/relationships/image" Target="../media/image37.emf"/><Relationship Id="rId51" Type="http://schemas.openxmlformats.org/officeDocument/2006/relationships/customXml" Target="../ink/ink55.xml"/><Relationship Id="rId3" Type="http://schemas.openxmlformats.org/officeDocument/2006/relationships/customXml" Target="../ink/ink31.xml"/><Relationship Id="rId12" Type="http://schemas.openxmlformats.org/officeDocument/2006/relationships/image" Target="../media/image39.emf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33" Type="http://schemas.openxmlformats.org/officeDocument/2006/relationships/customXml" Target="../ink/ink46.xml"/><Relationship Id="rId38" Type="http://schemas.openxmlformats.org/officeDocument/2006/relationships/image" Target="../media/image52.emf"/><Relationship Id="rId46" Type="http://schemas.openxmlformats.org/officeDocument/2006/relationships/image" Target="../media/image56.emf"/><Relationship Id="rId59" Type="http://schemas.openxmlformats.org/officeDocument/2006/relationships/image" Target="../media/image61.emf"/><Relationship Id="rId67" Type="http://schemas.openxmlformats.org/officeDocument/2006/relationships/image" Target="../media/image65.emf"/><Relationship Id="rId20" Type="http://schemas.openxmlformats.org/officeDocument/2006/relationships/image" Target="../media/image43.emf"/><Relationship Id="rId41" Type="http://schemas.openxmlformats.org/officeDocument/2006/relationships/customXml" Target="../ink/ink50.xml"/><Relationship Id="rId54" Type="http://schemas.openxmlformats.org/officeDocument/2006/relationships/customXml" Target="../ink/ink57.xml"/><Relationship Id="rId62" Type="http://schemas.openxmlformats.org/officeDocument/2006/relationships/customXml" Target="../ink/ink6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emf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47.emf"/><Relationship Id="rId36" Type="http://schemas.openxmlformats.org/officeDocument/2006/relationships/image" Target="../media/image51.emf"/><Relationship Id="rId49" Type="http://schemas.openxmlformats.org/officeDocument/2006/relationships/customXml" Target="../ink/ink54.xml"/><Relationship Id="rId57" Type="http://schemas.openxmlformats.org/officeDocument/2006/relationships/image" Target="../media/image60.emf"/><Relationship Id="rId10" Type="http://schemas.openxmlformats.org/officeDocument/2006/relationships/image" Target="../media/image38.emf"/><Relationship Id="rId31" Type="http://schemas.openxmlformats.org/officeDocument/2006/relationships/customXml" Target="../ink/ink45.xml"/><Relationship Id="rId44" Type="http://schemas.openxmlformats.org/officeDocument/2006/relationships/image" Target="../media/image55.emf"/><Relationship Id="rId52" Type="http://schemas.openxmlformats.org/officeDocument/2006/relationships/image" Target="../media/image59.emf"/><Relationship Id="rId60" Type="http://schemas.openxmlformats.org/officeDocument/2006/relationships/customXml" Target="../ink/ink61.xml"/><Relationship Id="rId65" Type="http://schemas.openxmlformats.org/officeDocument/2006/relationships/image" Target="../media/image64.emf"/><Relationship Id="rId4" Type="http://schemas.openxmlformats.org/officeDocument/2006/relationships/image" Target="../media/image35.emf"/><Relationship Id="rId9" Type="http://schemas.openxmlformats.org/officeDocument/2006/relationships/customXml" Target="../ink/ink34.xml"/><Relationship Id="rId13" Type="http://schemas.openxmlformats.org/officeDocument/2006/relationships/customXml" Target="../ink/ink36.xml"/><Relationship Id="rId18" Type="http://schemas.openxmlformats.org/officeDocument/2006/relationships/image" Target="../media/image42.emf"/><Relationship Id="rId39" Type="http://schemas.openxmlformats.org/officeDocument/2006/relationships/customXml" Target="../ink/ink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emf"/><Relationship Id="rId4" Type="http://schemas.openxmlformats.org/officeDocument/2006/relationships/customXml" Target="../ink/ink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70.emf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69.xml"/><Relationship Id="rId5" Type="http://schemas.openxmlformats.org/officeDocument/2006/relationships/image" Target="../media/image69.emf"/><Relationship Id="rId4" Type="http://schemas.openxmlformats.org/officeDocument/2006/relationships/customXml" Target="../ink/ink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299545" y="130628"/>
            <a:ext cx="53744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dirty="0"/>
          </a:p>
        </p:txBody>
      </p:sp>
      <p:sp>
        <p:nvSpPr>
          <p:cNvPr id="183" name="Google Shape;183;p2"/>
          <p:cNvSpPr txBox="1"/>
          <p:nvPr/>
        </p:nvSpPr>
        <p:spPr>
          <a:xfrm>
            <a:off x="418298" y="1083332"/>
            <a:ext cx="1122875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indent="-857250">
              <a:lnSpc>
                <a:spcPct val="150000"/>
              </a:lnSpc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Find all anagrams in a String</a:t>
            </a:r>
          </a:p>
          <a:p>
            <a:pPr marL="857250" indent="-857250">
              <a:lnSpc>
                <a:spcPct val="150000"/>
              </a:lnSpc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Minimum Window Substring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Trapping Rain Water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B1D7B9-1181-443C-88F4-16CC60DF06B2}"/>
              </a:ext>
            </a:extLst>
          </p:cNvPr>
          <p:cNvSpPr/>
          <p:nvPr/>
        </p:nvSpPr>
        <p:spPr>
          <a:xfrm>
            <a:off x="418297" y="5062353"/>
            <a:ext cx="11052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https://practice.geeksforgeeks.org/problems/smallest-window-in-a-string-containing-all-the-characters-of-another-string-1587115621/1/#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997453-EC54-47D9-9F5D-2C7B16A8590C}"/>
              </a:ext>
            </a:extLst>
          </p:cNvPr>
          <p:cNvSpPr/>
          <p:nvPr/>
        </p:nvSpPr>
        <p:spPr>
          <a:xfrm>
            <a:off x="418297" y="4240153"/>
            <a:ext cx="8356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https://practice.geeksforgeeks.org/problems/count-occurences-of-anagrams5839/1</a:t>
            </a:r>
          </a:p>
        </p:txBody>
      </p:sp>
    </p:spTree>
    <p:extLst>
      <p:ext uri="{BB962C8B-B14F-4D97-AF65-F5344CB8AC3E}">
        <p14:creationId xmlns:p14="http://schemas.microsoft.com/office/powerpoint/2010/main" val="12908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Find all Anagrams in a 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62401C-B4A0-45A1-A53F-BDE52D20122D}"/>
              </a:ext>
            </a:extLst>
          </p:cNvPr>
          <p:cNvSpPr/>
          <p:nvPr/>
        </p:nvSpPr>
        <p:spPr>
          <a:xfrm>
            <a:off x="299544" y="961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txt = </a:t>
            </a:r>
            <a:r>
              <a:rPr lang="en-IN" dirty="0" err="1"/>
              <a:t>forxxorfxdofr</a:t>
            </a:r>
            <a:endParaRPr lang="en-IN" dirty="0"/>
          </a:p>
          <a:p>
            <a:r>
              <a:rPr lang="en-IN" dirty="0"/>
              <a:t>pat = for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D45C11-3970-4038-8075-E28F1C8DF551}"/>
              </a:ext>
            </a:extLst>
          </p:cNvPr>
          <p:cNvSpPr/>
          <p:nvPr/>
        </p:nvSpPr>
        <p:spPr>
          <a:xfrm>
            <a:off x="4165959" y="1607915"/>
            <a:ext cx="2234907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/>
              <a:t>forxxorfxdofr</a:t>
            </a:r>
            <a:endParaRPr lang="en-IN" sz="2400" dirty="0"/>
          </a:p>
          <a:p>
            <a:r>
              <a:rPr lang="en-IN" sz="2400" dirty="0" err="1"/>
              <a:t>forxxorfxdofr</a:t>
            </a:r>
            <a:endParaRPr lang="en-IN" sz="2400" dirty="0"/>
          </a:p>
          <a:p>
            <a:r>
              <a:rPr lang="en-IN" sz="2400" dirty="0" err="1"/>
              <a:t>forxxorfxdofr</a:t>
            </a:r>
            <a:endParaRPr lang="en-IN" sz="2400" dirty="0"/>
          </a:p>
          <a:p>
            <a:r>
              <a:rPr lang="en-IN" sz="2400" dirty="0" err="1"/>
              <a:t>forxxorfxdofr</a:t>
            </a:r>
            <a:endParaRPr lang="en-IN" sz="2400" dirty="0"/>
          </a:p>
          <a:p>
            <a:r>
              <a:rPr lang="en-IN" sz="2400" dirty="0" err="1"/>
              <a:t>forxxorfxdofr</a:t>
            </a:r>
            <a:endParaRPr lang="en-IN" sz="2400" dirty="0"/>
          </a:p>
          <a:p>
            <a:r>
              <a:rPr lang="en-IN" sz="2400" dirty="0" err="1"/>
              <a:t>forxxorfxdofr</a:t>
            </a:r>
            <a:endParaRPr lang="en-IN" sz="2400" dirty="0"/>
          </a:p>
          <a:p>
            <a:r>
              <a:rPr lang="en-IN" sz="2400" dirty="0" err="1"/>
              <a:t>forxxorfxdofr</a:t>
            </a:r>
            <a:endParaRPr lang="en-IN" sz="2400" dirty="0"/>
          </a:p>
          <a:p>
            <a:r>
              <a:rPr lang="en-IN" sz="2400" dirty="0" err="1"/>
              <a:t>forxxorfxdofr</a:t>
            </a:r>
            <a:endParaRPr lang="en-IN" sz="2400" dirty="0"/>
          </a:p>
          <a:p>
            <a:r>
              <a:rPr lang="en-IN" sz="2400" dirty="0" err="1"/>
              <a:t>forxxorfxdofr</a:t>
            </a:r>
            <a:endParaRPr lang="en-IN" sz="2400" dirty="0"/>
          </a:p>
          <a:p>
            <a:r>
              <a:rPr lang="en-IN" sz="2400" dirty="0" err="1"/>
              <a:t>forxxorfxdofr</a:t>
            </a:r>
            <a:endParaRPr lang="en-IN" sz="2400" dirty="0"/>
          </a:p>
          <a:p>
            <a:r>
              <a:rPr lang="en-IN" sz="2400" dirty="0" err="1"/>
              <a:t>forxxorfxdofr</a:t>
            </a:r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1E6F1E9-06C8-40A4-BF71-C33454FC5ADC}"/>
                  </a:ext>
                </a:extLst>
              </p14:cNvPr>
              <p14:cNvContentPartPr/>
              <p14:nvPr/>
            </p14:nvContentPartPr>
            <p14:xfrm>
              <a:off x="4245743" y="1717546"/>
              <a:ext cx="462600" cy="187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1E6F1E9-06C8-40A4-BF71-C33454FC5A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9743" y="1645546"/>
                <a:ext cx="5342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30470F1-5015-4379-B190-501F180504F4}"/>
                  </a:ext>
                </a:extLst>
              </p14:cNvPr>
              <p14:cNvContentPartPr/>
              <p14:nvPr/>
            </p14:nvContentPartPr>
            <p14:xfrm>
              <a:off x="4407023" y="2083666"/>
              <a:ext cx="448200" cy="178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30470F1-5015-4379-B190-501F180504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1023" y="2011666"/>
                <a:ext cx="5198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AE1AD68-0329-42CC-BE00-D61EE986A8C7}"/>
                  </a:ext>
                </a:extLst>
              </p14:cNvPr>
              <p14:cNvContentPartPr/>
              <p14:nvPr/>
            </p14:nvContentPartPr>
            <p14:xfrm>
              <a:off x="4562903" y="2463826"/>
              <a:ext cx="488880" cy="189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AE1AD68-0329-42CC-BE00-D61EE986A8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6903" y="2391826"/>
                <a:ext cx="5605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CB06E28-F64D-4A12-B84A-81E99FEF2326}"/>
                  </a:ext>
                </a:extLst>
              </p14:cNvPr>
              <p14:cNvContentPartPr/>
              <p14:nvPr/>
            </p14:nvContentPartPr>
            <p14:xfrm>
              <a:off x="4703303" y="2817346"/>
              <a:ext cx="512280" cy="136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CB06E28-F64D-4A12-B84A-81E99FEF23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67303" y="2745346"/>
                <a:ext cx="5839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E627366-E8A6-4173-83D2-0189D22B8EAA}"/>
                  </a:ext>
                </a:extLst>
              </p14:cNvPr>
              <p14:cNvContentPartPr/>
              <p14:nvPr/>
            </p14:nvContentPartPr>
            <p14:xfrm>
              <a:off x="4831103" y="3224146"/>
              <a:ext cx="526680" cy="141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E627366-E8A6-4173-83D2-0189D22B8E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95103" y="3152146"/>
                <a:ext cx="5983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4492470-67A6-44DC-A979-AF3E7A7AF717}"/>
                  </a:ext>
                </a:extLst>
              </p14:cNvPr>
              <p14:cNvContentPartPr/>
              <p14:nvPr/>
            </p14:nvContentPartPr>
            <p14:xfrm>
              <a:off x="5087783" y="3563266"/>
              <a:ext cx="374760" cy="144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4492470-67A6-44DC-A979-AF3E7A7AF7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51783" y="3491266"/>
                <a:ext cx="4464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C26043-5C7E-46F0-A2E2-28A5063D7900}"/>
                  </a:ext>
                </a:extLst>
              </p14:cNvPr>
              <p14:cNvContentPartPr/>
              <p14:nvPr/>
            </p14:nvContentPartPr>
            <p14:xfrm>
              <a:off x="5250863" y="3893746"/>
              <a:ext cx="343800" cy="177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C26043-5C7E-46F0-A2E2-28A5063D79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14863" y="3821746"/>
                <a:ext cx="4154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D72EA4-88D0-4B15-A5EF-68E3117869BF}"/>
                  </a:ext>
                </a:extLst>
              </p14:cNvPr>
              <p14:cNvContentPartPr/>
              <p14:nvPr/>
            </p14:nvContentPartPr>
            <p14:xfrm>
              <a:off x="5401703" y="4262026"/>
              <a:ext cx="454680" cy="174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D72EA4-88D0-4B15-A5EF-68E3117869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65703" y="4190026"/>
                <a:ext cx="52632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03E2DBD-7A8E-424A-8943-204EC27D18D7}"/>
                  </a:ext>
                </a:extLst>
              </p14:cNvPr>
              <p14:cNvContentPartPr/>
              <p14:nvPr/>
            </p14:nvContentPartPr>
            <p14:xfrm>
              <a:off x="5513303" y="4617346"/>
              <a:ext cx="538200" cy="173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03E2DBD-7A8E-424A-8943-204EC27D18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77303" y="4545346"/>
                <a:ext cx="60984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AAD8A33-AB71-4ECF-BDDD-5F9037B4D344}"/>
                  </a:ext>
                </a:extLst>
              </p14:cNvPr>
              <p14:cNvContentPartPr/>
              <p14:nvPr/>
            </p14:nvContentPartPr>
            <p14:xfrm>
              <a:off x="5730743" y="5016586"/>
              <a:ext cx="442080" cy="143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AAD8A33-AB71-4ECF-BDDD-5F9037B4D34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94743" y="4944586"/>
                <a:ext cx="5137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88E7AC6-5B50-49EA-94E0-A6B53D3AF574}"/>
                  </a:ext>
                </a:extLst>
              </p14:cNvPr>
              <p14:cNvContentPartPr/>
              <p14:nvPr/>
            </p14:nvContentPartPr>
            <p14:xfrm>
              <a:off x="5893823" y="5373346"/>
              <a:ext cx="454680" cy="232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88E7AC6-5B50-49EA-94E0-A6B53D3AF5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57823" y="5301346"/>
                <a:ext cx="52632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F0C9C62-C4BB-46FB-8CC6-03957F19AE89}"/>
                  </a:ext>
                </a:extLst>
              </p14:cNvPr>
              <p14:cNvContentPartPr/>
              <p14:nvPr/>
            </p14:nvContentPartPr>
            <p14:xfrm>
              <a:off x="7194143" y="759586"/>
              <a:ext cx="2121120" cy="641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F0C9C62-C4BB-46FB-8CC6-03957F19AE8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85143" y="750586"/>
                <a:ext cx="213876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135FCE1-03FA-4741-BC0E-BA867C0CBA35}"/>
                  </a:ext>
                </a:extLst>
              </p14:cNvPr>
              <p14:cNvContentPartPr/>
              <p14:nvPr/>
            </p14:nvContentPartPr>
            <p14:xfrm>
              <a:off x="6466223" y="1554826"/>
              <a:ext cx="4638240" cy="6825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135FCE1-03FA-4741-BC0E-BA867C0CBA3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57223" y="1545826"/>
                <a:ext cx="465588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8134A73C-E928-48F0-B5B2-334A9137626D}"/>
                  </a:ext>
                </a:extLst>
              </p14:cNvPr>
              <p14:cNvContentPartPr/>
              <p14:nvPr/>
            </p14:nvContentPartPr>
            <p14:xfrm>
              <a:off x="6931343" y="3277066"/>
              <a:ext cx="3640680" cy="14439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8134A73C-E928-48F0-B5B2-334A913762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22343" y="3268066"/>
                <a:ext cx="3658320" cy="14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DC27949-5838-4D38-B239-EA8B9EA2D5B4}"/>
                  </a:ext>
                </a:extLst>
              </p14:cNvPr>
              <p14:cNvContentPartPr/>
              <p14:nvPr/>
            </p14:nvContentPartPr>
            <p14:xfrm>
              <a:off x="4677023" y="1674706"/>
              <a:ext cx="213480" cy="2696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DC27949-5838-4D38-B239-EA8B9EA2D5B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41023" y="1602706"/>
                <a:ext cx="2851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F6EA20C-5892-4743-BD6B-074CB2BF4F44}"/>
                  </a:ext>
                </a:extLst>
              </p14:cNvPr>
              <p14:cNvContentPartPr/>
              <p14:nvPr/>
            </p14:nvContentPartPr>
            <p14:xfrm>
              <a:off x="381503" y="1000066"/>
              <a:ext cx="5005440" cy="10314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F6EA20C-5892-4743-BD6B-074CB2BF4F4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2503" y="991066"/>
                <a:ext cx="502308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BB0BE53-5357-4025-91BD-8DF05C64C71E}"/>
                  </a:ext>
                </a:extLst>
              </p14:cNvPr>
              <p14:cNvContentPartPr/>
              <p14:nvPr/>
            </p14:nvContentPartPr>
            <p14:xfrm>
              <a:off x="364223" y="3073306"/>
              <a:ext cx="1164240" cy="3290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BB0BE53-5357-4025-91BD-8DF05C64C7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5223" y="3064306"/>
                <a:ext cx="11818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8544B8C1-086C-40D4-AF88-E70653CC823B}"/>
                  </a:ext>
                </a:extLst>
              </p14:cNvPr>
              <p14:cNvContentPartPr/>
              <p14:nvPr/>
            </p14:nvContentPartPr>
            <p14:xfrm>
              <a:off x="6193703" y="5411146"/>
              <a:ext cx="143640" cy="1364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8544B8C1-086C-40D4-AF88-E70653CC823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57703" y="5339146"/>
                <a:ext cx="2152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4A7D41F2-5DB9-4C44-B873-76E4DF101771}"/>
                  </a:ext>
                </a:extLst>
              </p14:cNvPr>
              <p14:cNvContentPartPr/>
              <p14:nvPr/>
            </p14:nvContentPartPr>
            <p14:xfrm>
              <a:off x="486623" y="3505306"/>
              <a:ext cx="2859120" cy="70272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4A7D41F2-5DB9-4C44-B873-76E4DF10177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7623" y="3496306"/>
                <a:ext cx="287676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F8D27C5-4298-40AD-BBB2-709724B8A4FB}"/>
                  </a:ext>
                </a:extLst>
              </p14:cNvPr>
              <p14:cNvContentPartPr/>
              <p14:nvPr/>
            </p14:nvContentPartPr>
            <p14:xfrm>
              <a:off x="4925783" y="3401266"/>
              <a:ext cx="838800" cy="42912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F8D27C5-4298-40AD-BBB2-709724B8A4F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16783" y="3392266"/>
                <a:ext cx="85644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C1AB0345-3660-4CA0-8543-757515F45B2F}"/>
                  </a:ext>
                </a:extLst>
              </p14:cNvPr>
              <p14:cNvContentPartPr/>
              <p14:nvPr/>
            </p14:nvContentPartPr>
            <p14:xfrm>
              <a:off x="5349863" y="4096066"/>
              <a:ext cx="392400" cy="309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C1AB0345-3660-4CA0-8543-757515F45B2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40863" y="4087066"/>
                <a:ext cx="4100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0EF4E30A-6F6E-4C18-B28A-767D92D7F411}"/>
                  </a:ext>
                </a:extLst>
              </p14:cNvPr>
              <p14:cNvContentPartPr/>
              <p14:nvPr/>
            </p14:nvContentPartPr>
            <p14:xfrm>
              <a:off x="5332223" y="4514026"/>
              <a:ext cx="538200" cy="489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0EF4E30A-6F6E-4C18-B28A-767D92D7F41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23223" y="4505026"/>
                <a:ext cx="5558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15EE5D68-991E-4EA4-B54B-70D8E95519CB}"/>
                  </a:ext>
                </a:extLst>
              </p14:cNvPr>
              <p14:cNvContentPartPr/>
              <p14:nvPr/>
            </p14:nvContentPartPr>
            <p14:xfrm>
              <a:off x="5502143" y="4890946"/>
              <a:ext cx="475560" cy="194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5EE5D68-991E-4EA4-B54B-70D8E95519C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93143" y="4881946"/>
                <a:ext cx="4932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A874955E-8A7D-4D5B-8ED5-2DDB99AD36BD}"/>
                  </a:ext>
                </a:extLst>
              </p14:cNvPr>
              <p14:cNvContentPartPr/>
              <p14:nvPr/>
            </p14:nvContentPartPr>
            <p14:xfrm>
              <a:off x="5671703" y="5197306"/>
              <a:ext cx="334800" cy="1944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874955E-8A7D-4D5B-8ED5-2DDB99AD36B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62703" y="5188306"/>
                <a:ext cx="3524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32DA3AEF-53C7-4533-87D3-1E59D5650E60}"/>
                  </a:ext>
                </a:extLst>
              </p14:cNvPr>
              <p14:cNvContentPartPr/>
              <p14:nvPr/>
            </p14:nvContentPartPr>
            <p14:xfrm>
              <a:off x="5498903" y="5274346"/>
              <a:ext cx="1395720" cy="142848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32DA3AEF-53C7-4533-87D3-1E59D5650E6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89903" y="5265346"/>
                <a:ext cx="1413360" cy="14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70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Find all Anagrams in a String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2D2EFE-E79D-482F-91B5-C5BF78C5F386}"/>
                  </a:ext>
                </a:extLst>
              </p14:cNvPr>
              <p14:cNvContentPartPr/>
              <p14:nvPr/>
            </p14:nvContentPartPr>
            <p14:xfrm>
              <a:off x="269903" y="930586"/>
              <a:ext cx="1041840" cy="819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2D2EFE-E79D-482F-91B5-C5BF78C5F3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903" y="921586"/>
                <a:ext cx="1059480" cy="8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4AEA7FA-5959-4A6E-913A-592F75E29993}"/>
                  </a:ext>
                </a:extLst>
              </p14:cNvPr>
              <p14:cNvContentPartPr/>
              <p14:nvPr/>
            </p14:nvContentPartPr>
            <p14:xfrm>
              <a:off x="1953623" y="5522026"/>
              <a:ext cx="416880" cy="5119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4AEA7FA-5959-4A6E-913A-592F75E299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4623" y="5513026"/>
                <a:ext cx="43452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1E1BAF7-7BF3-4FF5-BB39-CBA12292D5C3}"/>
                  </a:ext>
                </a:extLst>
              </p14:cNvPr>
              <p14:cNvContentPartPr/>
              <p14:nvPr/>
            </p14:nvContentPartPr>
            <p14:xfrm>
              <a:off x="3153143" y="5451106"/>
              <a:ext cx="1491840" cy="3855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1E1BAF7-7BF3-4FF5-BB39-CBA12292D5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4143" y="5442106"/>
                <a:ext cx="15094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10FBDCE-6AF4-4D69-86EE-9C482BD2BCB6}"/>
                  </a:ext>
                </a:extLst>
              </p14:cNvPr>
              <p14:cNvContentPartPr/>
              <p14:nvPr/>
            </p14:nvContentPartPr>
            <p14:xfrm>
              <a:off x="4869263" y="5422666"/>
              <a:ext cx="1830240" cy="410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10FBDCE-6AF4-4D69-86EE-9C482BD2BC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0263" y="5413666"/>
                <a:ext cx="18478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CA9010A-3391-40D1-B2FA-41156ABEAF84}"/>
                  </a:ext>
                </a:extLst>
              </p14:cNvPr>
              <p14:cNvContentPartPr/>
              <p14:nvPr/>
            </p14:nvContentPartPr>
            <p14:xfrm>
              <a:off x="1668143" y="830506"/>
              <a:ext cx="8674200" cy="44042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CA9010A-3391-40D1-B2FA-41156ABEAF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9143" y="821506"/>
                <a:ext cx="8691840" cy="44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564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Find all Anagrams in a String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2EFC1-FC43-4D30-A265-C4502CE5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020" y="546106"/>
            <a:ext cx="5298817" cy="62503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BB5FBA-1679-43A4-ABDC-C64F378166D3}"/>
                  </a:ext>
                </a:extLst>
              </p14:cNvPr>
              <p14:cNvContentPartPr/>
              <p14:nvPr/>
            </p14:nvContentPartPr>
            <p14:xfrm>
              <a:off x="8309783" y="805306"/>
              <a:ext cx="675720" cy="253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BB5FBA-1679-43A4-ABDC-C64F378166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0783" y="796306"/>
                <a:ext cx="6933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39E839-9E3C-46F6-BA6C-161363517359}"/>
                  </a:ext>
                </a:extLst>
              </p14:cNvPr>
              <p14:cNvContentPartPr/>
              <p14:nvPr/>
            </p14:nvContentPartPr>
            <p14:xfrm>
              <a:off x="7874903" y="1233706"/>
              <a:ext cx="918360" cy="141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39E839-9E3C-46F6-BA6C-1613635173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65903" y="1224706"/>
                <a:ext cx="936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A801610-C9C3-4362-84B2-DE601E99826E}"/>
                  </a:ext>
                </a:extLst>
              </p14:cNvPr>
              <p14:cNvContentPartPr/>
              <p14:nvPr/>
            </p14:nvContentPartPr>
            <p14:xfrm>
              <a:off x="9256223" y="1555546"/>
              <a:ext cx="974880" cy="334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A801610-C9C3-4362-84B2-DE601E9982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47223" y="1546546"/>
                <a:ext cx="9925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BD64018-B1B5-47F0-82A3-C02B2D8E8939}"/>
                  </a:ext>
                </a:extLst>
              </p14:cNvPr>
              <p14:cNvContentPartPr/>
              <p14:nvPr/>
            </p14:nvContentPartPr>
            <p14:xfrm>
              <a:off x="6353903" y="3131266"/>
              <a:ext cx="352440" cy="29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BD64018-B1B5-47F0-82A3-C02B2D8E89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44903" y="3122266"/>
                <a:ext cx="3700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202D68B-2BEE-4D2F-BBB3-B87CC37D4B52}"/>
                  </a:ext>
                </a:extLst>
              </p14:cNvPr>
              <p14:cNvContentPartPr/>
              <p14:nvPr/>
            </p14:nvContentPartPr>
            <p14:xfrm>
              <a:off x="9049583" y="3258346"/>
              <a:ext cx="1346040" cy="394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202D68B-2BEE-4D2F-BBB3-B87CC37D4B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40583" y="3249346"/>
                <a:ext cx="136368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950E93C-5E8D-483E-93A1-60F58592581B}"/>
                  </a:ext>
                </a:extLst>
              </p14:cNvPr>
              <p14:cNvContentPartPr/>
              <p14:nvPr/>
            </p14:nvContentPartPr>
            <p14:xfrm>
              <a:off x="9170543" y="3869626"/>
              <a:ext cx="1512360" cy="586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950E93C-5E8D-483E-93A1-60F58592581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1543" y="3860626"/>
                <a:ext cx="153000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37238D2-CC7E-43CE-B96D-B8F556A06021}"/>
                  </a:ext>
                </a:extLst>
              </p14:cNvPr>
              <p14:cNvContentPartPr/>
              <p14:nvPr/>
            </p14:nvContentPartPr>
            <p14:xfrm>
              <a:off x="9255863" y="4751626"/>
              <a:ext cx="219600" cy="217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37238D2-CC7E-43CE-B96D-B8F556A060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46863" y="4742626"/>
                <a:ext cx="2372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3616E35-DDBA-4C80-976D-455A02D4850D}"/>
                  </a:ext>
                </a:extLst>
              </p14:cNvPr>
              <p14:cNvContentPartPr/>
              <p14:nvPr/>
            </p14:nvContentPartPr>
            <p14:xfrm>
              <a:off x="6195143" y="5790586"/>
              <a:ext cx="537840" cy="631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3616E35-DDBA-4C80-976D-455A02D4850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86143" y="5781586"/>
                <a:ext cx="55548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ACD50C6-BBB2-4CD2-B80C-A5666229CDA2}"/>
                  </a:ext>
                </a:extLst>
              </p14:cNvPr>
              <p14:cNvContentPartPr/>
              <p14:nvPr/>
            </p14:nvContentPartPr>
            <p14:xfrm>
              <a:off x="7914503" y="6327706"/>
              <a:ext cx="695160" cy="203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ACD50C6-BBB2-4CD2-B80C-A5666229CDA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05503" y="6318706"/>
                <a:ext cx="7128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29A0705-BE25-4161-B443-C1FB48F0136C}"/>
                  </a:ext>
                </a:extLst>
              </p14:cNvPr>
              <p14:cNvContentPartPr/>
              <p14:nvPr/>
            </p14:nvContentPartPr>
            <p14:xfrm>
              <a:off x="2995463" y="1087906"/>
              <a:ext cx="634680" cy="2678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29A0705-BE25-4161-B443-C1FB48F0136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86463" y="1078906"/>
                <a:ext cx="6523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A6CF375-22D8-4619-B852-37A5A4CEFC80}"/>
                  </a:ext>
                </a:extLst>
              </p14:cNvPr>
              <p14:cNvContentPartPr/>
              <p14:nvPr/>
            </p14:nvContentPartPr>
            <p14:xfrm>
              <a:off x="1531703" y="1052266"/>
              <a:ext cx="1324800" cy="295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A6CF375-22D8-4619-B852-37A5A4CEFC8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22703" y="1043266"/>
                <a:ext cx="13424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40327D4-D89E-411F-9E91-724EF9A15AA2}"/>
                  </a:ext>
                </a:extLst>
              </p14:cNvPr>
              <p14:cNvContentPartPr/>
              <p14:nvPr/>
            </p14:nvContentPartPr>
            <p14:xfrm>
              <a:off x="-762577" y="1015186"/>
              <a:ext cx="2021040" cy="943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40327D4-D89E-411F-9E91-724EF9A15AA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771583" y="1006186"/>
                <a:ext cx="2038693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B56CEA8-E5CA-4E8E-BF35-9D54FD10EED8}"/>
                  </a:ext>
                </a:extLst>
              </p14:cNvPr>
              <p14:cNvContentPartPr/>
              <p14:nvPr/>
            </p14:nvContentPartPr>
            <p14:xfrm>
              <a:off x="1519463" y="1646986"/>
              <a:ext cx="1026360" cy="2854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B56CEA8-E5CA-4E8E-BF35-9D54FD10EE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10463" y="1637986"/>
                <a:ext cx="1044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F738825-B63E-4466-BD3E-AB419301C678}"/>
                  </a:ext>
                </a:extLst>
              </p14:cNvPr>
              <p14:cNvContentPartPr/>
              <p14:nvPr/>
            </p14:nvContentPartPr>
            <p14:xfrm>
              <a:off x="2792423" y="1734826"/>
              <a:ext cx="469440" cy="141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F738825-B63E-4466-BD3E-AB419301C67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783464" y="1725826"/>
                <a:ext cx="486999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6C75EE-2419-4B7C-93DD-3312677399BF}"/>
                  </a:ext>
                </a:extLst>
              </p14:cNvPr>
              <p14:cNvContentPartPr/>
              <p14:nvPr/>
            </p14:nvContentPartPr>
            <p14:xfrm>
              <a:off x="3440063" y="1745266"/>
              <a:ext cx="456120" cy="118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6C75EE-2419-4B7C-93DD-3312677399B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431063" y="1736266"/>
                <a:ext cx="4737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0FAF20E-AED1-43F8-9DAA-514EDEA6F189}"/>
                  </a:ext>
                </a:extLst>
              </p14:cNvPr>
              <p14:cNvContentPartPr/>
              <p14:nvPr/>
            </p14:nvContentPartPr>
            <p14:xfrm>
              <a:off x="4112903" y="1697026"/>
              <a:ext cx="608760" cy="2109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0FAF20E-AED1-43F8-9DAA-514EDEA6F18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103903" y="1688026"/>
                <a:ext cx="626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DDFE933-C9AD-4610-A189-8201BF26345E}"/>
                  </a:ext>
                </a:extLst>
              </p14:cNvPr>
              <p14:cNvContentPartPr/>
              <p14:nvPr/>
            </p14:nvContentPartPr>
            <p14:xfrm>
              <a:off x="3939383" y="914026"/>
              <a:ext cx="1463760" cy="3974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DDFE933-C9AD-4610-A189-8201BF26345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30383" y="905026"/>
                <a:ext cx="148140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E493F33-C6C3-4522-8319-E37D4B730501}"/>
                  </a:ext>
                </a:extLst>
              </p14:cNvPr>
              <p14:cNvContentPartPr/>
              <p14:nvPr/>
            </p14:nvContentPartPr>
            <p14:xfrm>
              <a:off x="429143" y="2224186"/>
              <a:ext cx="5254200" cy="14317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E493F33-C6C3-4522-8319-E37D4B73050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20143" y="2215186"/>
                <a:ext cx="5271840" cy="14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D5B4C57-2468-415A-A682-A69B4C3E9366}"/>
                  </a:ext>
                </a:extLst>
              </p14:cNvPr>
              <p14:cNvContentPartPr/>
              <p14:nvPr/>
            </p14:nvContentPartPr>
            <p14:xfrm>
              <a:off x="1297343" y="1648066"/>
              <a:ext cx="1342800" cy="279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D5B4C57-2468-415A-A682-A69B4C3E936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261343" y="1576066"/>
                <a:ext cx="141444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93B2970-BC35-4113-8075-40F8C7FCCB6D}"/>
                  </a:ext>
                </a:extLst>
              </p14:cNvPr>
              <p14:cNvContentPartPr/>
              <p14:nvPr/>
            </p14:nvContentPartPr>
            <p14:xfrm>
              <a:off x="3124343" y="2753266"/>
              <a:ext cx="25560" cy="2012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93B2970-BC35-4113-8075-40F8C7FCCB6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115343" y="2744266"/>
                <a:ext cx="432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21E69EC-353B-45E2-AB72-C330E5382637}"/>
                  </a:ext>
                </a:extLst>
              </p14:cNvPr>
              <p14:cNvContentPartPr/>
              <p14:nvPr/>
            </p14:nvContentPartPr>
            <p14:xfrm>
              <a:off x="3660383" y="2689906"/>
              <a:ext cx="225720" cy="1191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21E69EC-353B-45E2-AB72-C330E538263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651383" y="2680906"/>
                <a:ext cx="2433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BB0F418-678E-4D02-9F46-2460A4AA28C2}"/>
                  </a:ext>
                </a:extLst>
              </p14:cNvPr>
              <p14:cNvContentPartPr/>
              <p14:nvPr/>
            </p14:nvContentPartPr>
            <p14:xfrm>
              <a:off x="1328303" y="1037146"/>
              <a:ext cx="1159920" cy="3232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BB0F418-678E-4D02-9F46-2460A4AA28C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292303" y="965146"/>
                <a:ext cx="123156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753238B-BEDA-43AF-B6AD-426652486516}"/>
                  </a:ext>
                </a:extLst>
              </p14:cNvPr>
              <p14:cNvContentPartPr/>
              <p14:nvPr/>
            </p14:nvContentPartPr>
            <p14:xfrm>
              <a:off x="5655503" y="1891786"/>
              <a:ext cx="1257480" cy="10627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753238B-BEDA-43AF-B6AD-42665248651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646503" y="1882777"/>
                <a:ext cx="1275120" cy="1080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92DAECA-33D5-4B4A-AC82-2C10F36A141C}"/>
                  </a:ext>
                </a:extLst>
              </p14:cNvPr>
              <p14:cNvContentPartPr/>
              <p14:nvPr/>
            </p14:nvContentPartPr>
            <p14:xfrm>
              <a:off x="5839103" y="3521146"/>
              <a:ext cx="725760" cy="17906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92DAECA-33D5-4B4A-AC82-2C10F36A141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30103" y="3512146"/>
                <a:ext cx="743400" cy="18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1051C90-457D-4056-B82D-48EAB1D60F29}"/>
                  </a:ext>
                </a:extLst>
              </p14:cNvPr>
              <p14:cNvContentPartPr/>
              <p14:nvPr/>
            </p14:nvContentPartPr>
            <p14:xfrm>
              <a:off x="1578072" y="6419212"/>
              <a:ext cx="2267280" cy="3081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1051C90-457D-4056-B82D-48EAB1D60F2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569072" y="6410212"/>
                <a:ext cx="22849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C2FFED1-98E8-4CDD-8FAC-13356CB21EA9}"/>
                  </a:ext>
                </a:extLst>
              </p14:cNvPr>
              <p14:cNvContentPartPr/>
              <p14:nvPr/>
            </p14:nvContentPartPr>
            <p14:xfrm>
              <a:off x="1583791" y="5589803"/>
              <a:ext cx="2267280" cy="3081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C2FFED1-98E8-4CDD-8FAC-13356CB21EA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574791" y="5580803"/>
                <a:ext cx="22849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5207A122-330A-4BA4-AFEA-E04FCA565F9F}"/>
                  </a:ext>
                </a:extLst>
              </p14:cNvPr>
              <p14:cNvContentPartPr/>
              <p14:nvPr/>
            </p14:nvContentPartPr>
            <p14:xfrm>
              <a:off x="1583791" y="5960257"/>
              <a:ext cx="2267280" cy="3081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5207A122-330A-4BA4-AFEA-E04FCA565F9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574791" y="5951257"/>
                <a:ext cx="22849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B75E080-36D9-48EF-AE7B-6D88FA2016C6}"/>
                  </a:ext>
                </a:extLst>
              </p14:cNvPr>
              <p14:cNvContentPartPr/>
              <p14:nvPr/>
            </p14:nvContentPartPr>
            <p14:xfrm>
              <a:off x="1711463" y="5345746"/>
              <a:ext cx="2267280" cy="3081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B75E080-36D9-48EF-AE7B-6D88FA2016C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702463" y="5336746"/>
                <a:ext cx="22849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79A9501-49CD-422B-9522-0D3DCE2E96D2}"/>
                  </a:ext>
                </a:extLst>
              </p14:cNvPr>
              <p14:cNvContentPartPr/>
              <p14:nvPr/>
            </p14:nvContentPartPr>
            <p14:xfrm>
              <a:off x="1604063" y="5409346"/>
              <a:ext cx="1090800" cy="1551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79A9501-49CD-422B-9522-0D3DCE2E96D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68063" y="5337346"/>
                <a:ext cx="11624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52ED101-1A89-46E9-9F2A-8E9AEEA15180}"/>
                  </a:ext>
                </a:extLst>
              </p14:cNvPr>
              <p14:cNvContentPartPr/>
              <p14:nvPr/>
            </p14:nvContentPartPr>
            <p14:xfrm>
              <a:off x="1950743" y="5727226"/>
              <a:ext cx="1076760" cy="1360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52ED101-1A89-46E9-9F2A-8E9AEEA1518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14743" y="5655226"/>
                <a:ext cx="11484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7927B01-D360-4D8A-AB62-EE379D46FE4F}"/>
                  </a:ext>
                </a:extLst>
              </p14:cNvPr>
              <p14:cNvContentPartPr/>
              <p14:nvPr/>
            </p14:nvContentPartPr>
            <p14:xfrm>
              <a:off x="2302823" y="6020266"/>
              <a:ext cx="1069560" cy="2509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7927B01-D360-4D8A-AB62-EE379D46FE4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66823" y="5948266"/>
                <a:ext cx="11412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C69903A-8F01-4385-8C62-F752E5E893A3}"/>
                  </a:ext>
                </a:extLst>
              </p14:cNvPr>
              <p14:cNvContentPartPr/>
              <p14:nvPr/>
            </p14:nvContentPartPr>
            <p14:xfrm>
              <a:off x="2459063" y="6378466"/>
              <a:ext cx="1548000" cy="3643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C69903A-8F01-4385-8C62-F752E5E893A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23063" y="6306466"/>
                <a:ext cx="161964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2D5A0EC-8259-4BF7-90FA-20E576304078}"/>
                  </a:ext>
                </a:extLst>
              </p14:cNvPr>
              <p14:cNvContentPartPr/>
              <p14:nvPr/>
            </p14:nvContentPartPr>
            <p14:xfrm>
              <a:off x="330920" y="3653266"/>
              <a:ext cx="5254200" cy="22446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2D5A0EC-8259-4BF7-90FA-20E57630407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21920" y="3644266"/>
                <a:ext cx="5271840" cy="22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572F7810-EA70-4A98-AE32-614BB4CBE27C}"/>
                  </a:ext>
                </a:extLst>
              </p14:cNvPr>
              <p14:cNvContentPartPr/>
              <p14:nvPr/>
            </p14:nvContentPartPr>
            <p14:xfrm>
              <a:off x="8208623" y="-68622"/>
              <a:ext cx="2456280" cy="5853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572F7810-EA70-4A98-AE32-614BB4CBE27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99623" y="-77622"/>
                <a:ext cx="2473920" cy="60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781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Minimum Window Substring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342FD6E8-0AC3-40D7-AA7E-4ED47B8A316B}"/>
                  </a:ext>
                </a:extLst>
              </p14:cNvPr>
              <p14:cNvContentPartPr/>
              <p14:nvPr/>
            </p14:nvContentPartPr>
            <p14:xfrm>
              <a:off x="2675423" y="1121026"/>
              <a:ext cx="1680840" cy="326520"/>
            </p14:xfrm>
          </p:contentPart>
        </mc:Choice>
        <mc:Fallback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342FD6E8-0AC3-40D7-AA7E-4ED47B8A31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9423" y="1049026"/>
                <a:ext cx="175248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AD279D52-4B9F-4216-A0A7-CDBA1F0D4D40}"/>
                  </a:ext>
                </a:extLst>
              </p14:cNvPr>
              <p14:cNvContentPartPr/>
              <p14:nvPr/>
            </p14:nvContentPartPr>
            <p14:xfrm>
              <a:off x="479423" y="59386"/>
              <a:ext cx="12574800" cy="6272640"/>
            </p14:xfrm>
          </p:contentPart>
        </mc:Choice>
        <mc:Fallback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AD279D52-4B9F-4216-A0A7-CDBA1F0D4D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423" y="50386"/>
                <a:ext cx="12592440" cy="62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266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Minimum Window Substring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FFB9E98-6C2A-4790-9D29-A3549BF03651}"/>
                  </a:ext>
                </a:extLst>
              </p14:cNvPr>
              <p14:cNvContentPartPr/>
              <p14:nvPr/>
            </p14:nvContentPartPr>
            <p14:xfrm>
              <a:off x="244343" y="834106"/>
              <a:ext cx="985680" cy="610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FFB9E98-6C2A-4790-9D29-A3549BF03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343" y="825106"/>
                <a:ext cx="100332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71DFD31-3FEA-4970-986A-837A302866AB}"/>
                  </a:ext>
                </a:extLst>
              </p14:cNvPr>
              <p14:cNvContentPartPr/>
              <p14:nvPr/>
            </p14:nvContentPartPr>
            <p14:xfrm>
              <a:off x="1596143" y="793426"/>
              <a:ext cx="5952960" cy="1575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71DFD31-3FEA-4970-986A-837A302866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7143" y="784426"/>
                <a:ext cx="59706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37C4FB10-1F87-4CD9-8620-53B2961F01D0}"/>
                  </a:ext>
                </a:extLst>
              </p14:cNvPr>
              <p14:cNvContentPartPr/>
              <p14:nvPr/>
            </p14:nvContentPartPr>
            <p14:xfrm>
              <a:off x="1705943" y="2478586"/>
              <a:ext cx="9071280" cy="440820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37C4FB10-1F87-4CD9-8620-53B2961F01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6943" y="2469586"/>
                <a:ext cx="9088920" cy="442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202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Minimum Window Substring</a:t>
            </a:r>
          </a:p>
        </p:txBody>
      </p:sp>
    </p:spTree>
    <p:extLst>
      <p:ext uri="{BB962C8B-B14F-4D97-AF65-F5344CB8AC3E}">
        <p14:creationId xmlns:p14="http://schemas.microsoft.com/office/powerpoint/2010/main" val="219621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Trapping Rain Water</a:t>
            </a:r>
          </a:p>
        </p:txBody>
      </p:sp>
    </p:spTree>
    <p:extLst>
      <p:ext uri="{BB962C8B-B14F-4D97-AF65-F5344CB8AC3E}">
        <p14:creationId xmlns:p14="http://schemas.microsoft.com/office/powerpoint/2010/main" val="868367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1494</TotalTime>
  <Words>87</Words>
  <Application>Microsoft Office PowerPoint</Application>
  <PresentationFormat>Widescreen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283</cp:revision>
  <dcterms:created xsi:type="dcterms:W3CDTF">2020-04-22T15:02:33Z</dcterms:created>
  <dcterms:modified xsi:type="dcterms:W3CDTF">2022-04-23T13:12:34Z</dcterms:modified>
</cp:coreProperties>
</file>