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344" r:id="rId2"/>
    <p:sldId id="367" r:id="rId3"/>
    <p:sldId id="375" r:id="rId4"/>
    <p:sldId id="376" r:id="rId5"/>
    <p:sldId id="320" r:id="rId6"/>
    <p:sldId id="322" r:id="rId7"/>
    <p:sldId id="371" r:id="rId8"/>
    <p:sldId id="369" r:id="rId9"/>
    <p:sldId id="377" r:id="rId10"/>
    <p:sldId id="378" r:id="rId11"/>
    <p:sldId id="34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823F"/>
    <a:srgbClr val="3D8225"/>
    <a:srgbClr val="26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0:12.3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806 214 355 0,'0'0'184'0,"0"0"-115"15,0 0 39-15,0 0-19 16,0 0-19-16,0 0-4 0,0-8-29 16,0 4 15-1,7 2 2-15,-7-4-10 0,0 0-5 16,0 0-7-16,0-2-5 15,0-1 13-15,0-2-19 16,0 0 5-16,0 2-1 16,-7-2-21-16,0-2 25 15,0 6-24-15,7-2-1 16,-14-3 19-16,7 6-20 16,-17-2 21-16,11 0-9 15,-11 2-11-15,3 0 10 16,-3-3-12-16,3 4-2 15,-3-1 9-15,4 1-2 16,6 1-6-16,4 2-1 16,-4-2 6-16,7 2-10 0,-7 2 4 15,7-3 0 1,-3 3 2-16,-4 0 6 0,7-3-8 16,0 3 0-16,-10 0 2 15,10 0-5-15,0 0 3 16,-6 0 0-16,6 0-4 15,0 0 13-15,-10 0-9 16,10 0 0-16,7 0 2 16,-7 0-10-16,0 0 8 15,-10 0 0-15,3 0-8 16,0 0 14-16,-10 0-6 16,18 0 0-16,-8 0 1 0,7 0-6 15,7 3 5 1,-7 0 0-16,-3 3-3 0,-4 0 10 15,7-1-7-15,0 1 0 16,0 2 3-16,-10 4-5 16,10 0 2-16,-13 4 0 15,2-4-6-15,12 2 10 16,-8-2-4-16,0-3 0 16,14-4 4-16,-10 4-6 15,10-1 2-15,-7 0 0 16,-7 1-7-16,14-6 8 15,-7 8-1-15,7-2 0 16,-7 2 8-16,-3 3-12 16,3 1 4-16,-7 2 0 15,8 0-7-15,-8 1 12 0,3-4-5 16,5 0 0-16,-1 1 10 16,7 1-19-16,-7 2 9 15,0 2 0-15,7-6-2 16,-7 1 7-16,-3-1-5 15,10-6 0-15,0-2 7 16,0 2-12-16,0 2 5 16,0-2 0-16,0 2-8 15,0 3 11-15,0-2-3 16,0 0 0-16,0 4 7 16,0-1-10-16,0 1 3 15,0 2 0-15,10-3-6 0,-3-3 11 16,0 1-5-1,0-2 0-15,6 2 6 0,-2 0-8 16,-4 0 2-16,0-4 0 16,-1 4-6-16,8-4 10 15,-14 1-4-15,17-3 0 16,-17-4 7-16,7 1-11 16,0 0 4-16,7 0 0 15,-7 0-4-15,3 3 7 16,4-4-3-16,-7 1 0 15,17 0 9-15,-17-3-12 16,6 2 3-16,1-2 0 16,3 4-4-16,4-4 9 0,-7 2-5 15,10-2 0-15,-4 4 5 16,-2-4-9-16,2 0 4 16,4 0 0-16,-3 0-4 15,10 0 9-15,-11 0-5 16,-13 0 0-16,0 0 5 15,4 0-7-15,-11 0 2 16,6 0 0-16,-6 0-4 16,0 0 11-16,7 0-7 15,0 0 0-15,17 0 3 16,-3-6-5-16,-7 0 2 16,3 3 0-16,-3-2-3 15,-8 1 7-15,1 2-4 16,0-4 0-16,4 3 12 0,2 0-20 15,-6-5 8-15,0 5 0 16,7-3-2-16,-14 3 6 16,10 0-4-16,-3-2 0 15,0-4 12-15,0 1-19 16,0-2 7-16,-1 6 0 16,12-6 2-16,-11 2-1 15,-1-3-1-15,1 2 0 16,0-2 4-16,-7-1-3 15,0-2-1-15,0 0 3 16,0-1-6-16,0 4 6 16,0-4-3-16,0-1 0 15,0 4 9-15,0-2-11 0,0 5 2 16,0-3 0 0,0 1-5-16,0 2 6 0,0 1-1 15,0-4 0-15,0 4 7 16,0-3-9-16,0-1 2 15,0 0 0-15,0 2-4 16,0-5 6-16,0 1-2 16,0 2 0-16,0 1 6 15,0 0-7-15,0 2 1 16,0 0 0-16,0 1-4 16,0 2 6-16,-14 2-2 15,8-1 0-15,-8 0 8 0,-3 2-9 16,10-2 1-16,-7 5 0 15,-3-4-6-15,10 0 7 16,0 4-1-16,-7 0 0 16,7 0 6-16,1 0-7 15,-12 0 1-15,5 0 0 16,6 0-6-16,0 0 6 16,-10 0 0-16,10 0 0 15,0 0 5-15,-7 0-9 16,14 0 4-16,-7 0 0 15,-3 0-7-15,3 8 7 16,0 0 0-16,0 0-1 16,0 1 4-16,-10 0-2 15,17-7-1-15,-7 7 0 16,0 2-10-16,1 4 17 0,-8-1-7 16,14 0 0-16,-7 0 0 15,-10 0-2-15,17 1 2 16,0-1 0-16,0 0-7 15,0-2 10-15,0 2-3 16,0-2 0-16,0 2 7 16,0-3-9-16,0 1 2 15,0 0 0-15,0-5-10 16,0 2 12-16,0-3-2 16,7 0 0-16,17-3 2 0,-4 2 1 15,4-2-3 1,4-3 0-16,3 3-10 0,-10-3 11 15,3 0-1-15,-11 0 1 16,5 0 7-16,2-3-8 16,-13-8 0-16,7-1 4 15,3-4-4-15,-10-3 1 16,0-3-1-16,-7-4 0 16,0 1 5-16,0-4-6 15,0 0 1-15,0 4 0 16,0 2 1-16,-14 0-1 15,7 5 0-15,-17 5 1 16,10-1 8-16,1 2-9 16,-5 4 0-16,-2-1 0 15,3 3-6-15,-4 1 6 0,0 1 0 16,-3 2-1-16,4 2 2 16,-11 0-3-16,10 0 2 15,-3 0-4-15,10 0-4 16,-3 0 8-16,10 6 0 15,0 2-3-15,0 4 6 16,0 4-3-16,-10 5 0 16,10 5 1-16,1-1-12 15,-1 4 12-15,0 0-1 16,0-4 0-16,0 0 2 16,7-2-2-16,0 1 0 15,0-5 1-15,0 1-10 0,7-2 9 16,14-10 0-16,3 1-4 15,-4-1 10-15,4-8-6 16,4 3 0-16,3-3 2 16,-4 0-6-16,4 0 4 15,-7-3 0-15,-3-5 0 16,-14-7 8-16,0 1-8 16,0-3 0-16,3-5 4 15,-10-5-4-15,0-1 0 16,0-6 0-16,-17-6 1 15,-11-1 5-15,4 1-12 16,-14 9 1-16,4 8-162 16,-28 12-276-16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9:28.3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18233 643 746 0,'0'0'281'0,"0"0"-158"16,0 0 9-16,0 0 3 16,17-159-43-16,-34 124-23 15,-10 7-30-15,-18 4-27 0,-7 10 15 16,8 8-27-16,-15 6 0 15,8 0-6-15,6 32 2 16,-10 11 4-16,14 11 0 16,17 6 4-16,24 3-8 15,0-3 4-15,24-3 0 16,34-17-13-16,8-11 8 16,2-17 5-16,-2-12 0 15,-8-4 9-15,-6-35 2 16,-1-19-11-16,-6-13 2 15,-14-15 35-15,7-9-21 16,-11-2 18-16,-10-3-9 16,-10 6-21-16,-7 17 26 0,0 23-24 15,0 19-2 1,0 21 17-16,0 11-16 0,0 3-5 16,-13 0 0-16,-5 34-13 15,-9 29 10-15,3 26 3 16,10 13 0-16,14 1-6 15,0 0 9-15,0-8-3 16,38-15 0-16,-4-14-3 16,11-21-7-16,-14-16 8 15,7-11 2-15,-4-18-10 16,11 0 14-16,10-12-4 16,3-25 0-16,8-11 9 0,9-10-9 15,4-2 0-15,4-1 0 16,-8 8-3-16,-9 9 8 15,-22 13-5-15,1 17 0 16,-31 8 1-16,10 6-13 16,-3 0 11-16,-4 9-4 15,-3 11-4-15,-1 2-11 16,1 4 14-16,-4-3 6 16,-3-5-24-16,-7-7 13 15,0-6 8-15,0-1 3 16,0-4-7-16,0 0 20 15,0 0-13-15,0 0 10 16,0-12-6-16,0-14 6 0,-17-3-10 16,-4 4 0-16,1 2 3 15,3 3 6-15,-4 9-9 16,14 7 0-16,-17 4-4 16,-3 0-5-16,-4 15 6 15,-7 22 3-15,-7 12-9 16,18 5 12-16,3 5-3 15,10 8 0-15,14-9 2 16,0-10-15-16,0-5 13 16,20-15-12-16,11-11 9 15,-3-14-13-15,3-3 16 16,7 0 2-16,-1-22 6 16,-9-16-2-16,3-13-6 0,-17-5 0 15,-7-3 22-15,-7-7-18 16,0 6 15-16,0 9-13 15,-14 11 4-15,-17 9-4 16,3 13-6-16,4 13 0 16,-3 5-7-16,-18 0 5 15,7 17 2-15,0 20 0 16,11 6 0-16,10 5-9 16,17 4 9-16,0-3 0 15,38-1-8-15,27-8 10 16,10-8-2-16,8-15 0 15,-18-8 1-15,11-9-10 16,-11 0 9-16,11-12 0 16,-11-14 1-16,-6-8 8 0,3-6-9 15,-4-7 0-15,-13 2 10 16,-1 6-7-16,-16 6-2 16,-11 14-1-16,-17 10 17 15,0 9-14-15,0 0-1 16,0 0-2-16,0 6-15 15,0 22 10-15,0 15 3 16,7 3 2-16,0-3-3 16,7-3 13-16,3-5-12 15,-3-10 2-15,13-5-7 16,-10-8 0-16,4-6 3 16,3-6 4-16,-3 0-4 0,16-12 14 15,8-19-9-15,0-9-1 16,6-3 3-16,1 3-2 15,-14-1-1-15,0 13 0 16,-11 8-2-16,-10 5 9 16,-3 13-7-16,7 2 0 15,10 0-5-15,0 0-5 16,3 20 10-16,18 5 0 16,-15 1-5-16,15-2 14 15,-14-2-10-15,7-7 1 16,-1-8-4-16,-6 0-1 15,-4-7 5-15,4 0 0 16,0-12 3-16,0-19 4 16,0-9-4-16,-11-9-3 15,4-5 0-15,-17-3 22 0,0 3-21 16,-14 8 7-16,0 12 0 16,0 8-4-16,-7 11 5 15,-7 12-9-15,-7 3-10 16,-10 0 5-16,-6 34-3 15,-8 18 8-15,17 8-2 16,11 6 5-16,17-1-4 16,0 1 1-16,62-6 0 15,24-5-5-15,34-15 6 16,8-11-1-16,-11-18 0 16,-14-11-12-16,-35 0 2 0,-40-29-48 15,-28-22-120-15,0-19-270 16</inkml:trace>
  <inkml:trace contextRef="#ctx0" brushRef="#br0" timeOffset="-9728">6746 740 937 0,'0'0'110'0,"0"0"-10"15,0 0 13-15,0 0-31 16,0 0-56-16,0 0-10 16,82-122-1-16,-17 93-6 15,4 3-7-15,-17 9 9 16,-7 5-9-16,-32 7 37 16,-13 2-30-16,0 3-5 15,0 0 4-15,0 0-7 16,0 0-2-16,0 25-3 15,0 19 4-15,0 4 15 16,0 6-15-16,0 9 1 0,0 4 5 16,0 1 1-1,0 4-7-15,0-7 0 0,0-2 5 16,0-9-5-16,7-8 0 16,-7-11 0-16,0-7-5 15,0-11 17-15,0-9-11 16,0-2-1-16,-7-6 3 15,-31 0 10-15,-13 0-12 16,-8 0-1-16,1 0 2 16,27 0 7-16,17 0-9 15,14 0 0-15,0 0 4 16,0 0-17-16,0 0 9 0,21 0-1 16,37 0-7-16,32 0 11 15,23 0-10 1,11-2-52-16,-4-12-94 0,-17-4-57 15,-30 7-164-15</inkml:trace>
  <inkml:trace contextRef="#ctx0" brushRef="#br0" timeOffset="-4860">9586 852 893 0,'0'0'133'0,"0"0"-69"16,0 0 2-16,0 0 8 16,0 0 3-16,0 0-31 15,0 0-3-15,-103-29-24 16,109 29-14-16,39 0-5 16,34 0 5-16,18 0-1 15,9 0 16-15,-3 0-19 16,-13 0 11-16,-25 0 10 15,-27 0-18-15,-31 0 18 0,-7 0 3 16,0 0-2 0,0-11 21-16,-14-6-29 0,-31-6-13 15,-6-1-2-15,-11 6 6 16,3-3-6-16,1 7 0 16,13 3 0-16,14 2-3 15,17 6 4-15,14 3-1 16,0 0 0-16,0 0-1 15,0 0-3-15,52 3-8 16,6 23 12-16,18 5-5 16,-4 3 7-16,-3 3-2 15,-17 1 0-15,-8-4 4 16,-6-3-4-16,-17-2 0 16,-7-1 0-16,-4-2-5 0,-10 3 5 15,0-3-3-15,-69 5-77 16,-27-5-132-16,-21 0-177 15</inkml:trace>
  <inkml:trace contextRef="#ctx0" brushRef="#br0" timeOffset="-1846">10851 454 1026 0,'0'0'207'0,"0"0"-58"16,0 0-13-16,0 0-64 15,0 0-18-15,0 0-54 16,7-33 3-16,-7 72-7 16,0 22 0-16,0 13 4 15,0 15 0-15,-7 13 10 16,-14 7-10-16,15-2 0 15,-12-11 2-15,11-25-5 16,7-18 3-16,0-26-24 16,0-13-4-16,0-11-39 15,0-3 14-15,7-8 35 16,11-32 18-16,-18-17 5 0,0-9-5 16,-7-11 0-1,-38 0 2-15,-17 2 5 0,4 10-7 16,-1 16 0-16,14 15 1 15,8 17 1-15,23 5-2 16,14 10 0-16,0 2-1 16,0 0 1-16,0 0-4 15,38 14-6-15,27 6 10 16,31-1 3-16,7-4 3 16,1-10-6-16,-22-5 6 15,-13 0 0-15,-28 0 14 16,-10 0 6-16,-17 0 4 15,-4 0 16-15,-10 0-23 0,0 0 5 16,0 0 5 0,0 0-31-16,0 0 13 0,0 0-15 15,0 0-12-15,7 0 4 16,14 26-10-16,3 6 18 16,10 8 2-16,4 0 8 15,7 3-10-15,-1-3 0 16,-6-1 1-16,-10-7-7 15,3-6 6-15,-18-6 0 16,-13-9 0-16,0-5-13 16,0-6 0-16,0 0-2 15,-13 0-1-15,-18 0 9 16,-4-17-9-16,11-8 14 16,17-13-6-16,7-5 9 0,14-5-9 15,55-7 6-15,3 7-10 16,11 8 4-16,-1 11 4 15,-17 5 4-15,-6 14-1 16,-4 4 4-16,-21 6-7 16,-3 0 4-16,0 0-3 15,-3 0-6-15,3 8 4 16,-18 0 5-16,-6 2-3 16,0-10 7-16,-7 2-5 15,0-2 1-15,0 0 0 16,0 0 9-16,0 0-8 15,0-5 11-15,-14-15-12 16,-6 0 12-16,-18 0-11 0,0 9-1 16,0 2 0-16,4 9-5 15,3 0 5-15,0 0-2 16,4 9 2-16,9 13-8 16,5 12 7-16,6 4 1 15,7-1 0-15,0 0-12 16,0-5 12-16,13-11-12 15,18-8 2-15,7-8-18 16,-10-5 25-16,3 0-2 16,-4 0 5-16,4-13 5 15,-7-13-2-15,-3-3 5 16,-14-3 28-16,6 4-14 0,-2-1 14 16,-11 7-8-16,0 8-21 15,0-1 20-15,0 9-27 16,0 6 6-16,0 0-6 15,0 0-6-15,0 0 6 16,0 31-19-16,0 15 19 16,0 5-6-16,14-2 10 15,30-3-4-15,8-11 0 16,6-8-20-16,1-9 16 16,-4-12-1-16,-4-6 5 15,-16 0-3-15,-4 0 7 16,0-20-4-16,-11-9 10 15,-13-11-3-15,0-5 18 16,-7-2-9-16,0 8-15 16,0 10 25-16,0 8-24 0,0 13 6 15,0 6-7-15,0 2 4 16,0 0-10-16,0 2-2 16,0 27 4-16,0 14-10 15,17-3 14-15,4 0-1 16,17-3 0-16,-1-8-12 15,8-6 10-15,0-12-15 16,0-5 9-16,-11-6-2 16,-3 0 10-16,0 0 0 15,-11-17-2-15,-6-12 16 16,10-8-13-16,-17-6-1 16,0-6 0-16,-7 4 14 0,0 2-13 15,0 9 8-15,0 10 0 16,-7 10-1-16,0 9-3 15,7 5-5-15,0 0-10 16,-7 0 7-16,7 14-23 16,0 23 26-16,0 6-1 15,0 0 5-15,7-3-13 16,38-6 7-16,7-11-8 16,6-9 2-16,0-10-2 15,4-4 10-15,-3 0 0 16,-8-10 8-16,-6-13-7 15,-17-7-1-15,-4-8 0 16,-11-5 18-16,-6-2-15 0,-7 1 13 16,0 1 1-1,0 13-11-15,0 9 7 0,-13 10-13 16,6 8 6-16,7 3-14 16,0 0 7-16,-7 0-9 15,0 14 6-15,-10 23 3 16,10 12-1-16,7 5 2 15,0 3 0-15,0-2-7 16,0-9 8-16,24-4-1 16,3-16 0-16,4-6-6 15,7-8 1-15,7-10 5 16,0-2 0-16,-4 0-2 0,14-16 7 16,10-16-5-16,0-8 0 15,4-3 10-15,-10 3-10 16,-8 2 0-16,-13 12 0 15,-7 13-1-15,-24 10 2 16,14 3-1-16,-8 0 0 16,11 0-10-16,-3 14 2 15,3 12 8-15,-10 0-1 16,0 11-6-16,10-3 1 16,-4 2 6-16,4-3 0 15,14-8 3-15,14-7-7 16,-1-10 4-16,15-8 0 15,-8 0-4-15,4-6 11 16,-10-22-7-16,-15-9 0 16,-2-6 11-16,-11-5-7 0,-17-5 10 15,-7 0-10-15,0 4 20 16,0 8-22-16,-14 14-2 16,-3 10 2-16,10 7 10 15,7 10-22-15,0 0 10 16,0 3-18-16,0 35 13 15,0 13-3-15,0 10 8 16,0 1-5-16,7-2-17 16,17-6 16-16,-4-5 3 15,-2-15-6-15,-5-5 0 16,-6-6 6-16,0-6 2 16,-7-2 1-16,0-2-22 0,-14-1 16 15,-23-3 4-15,9-4-16 16,4-2 2-16,10 0-27 15,14-3 20-15,0 0 23 16,0 0 0-16,28-9-3 16,34-19 3-16,10-9 0 15,4-9-6-15,13-6 10 16,-3-5-4-16,10-3 0 16,4 0 7-16,3 6-10 15,-7 11 3-15,-24 11 0 16,-10 16-4-16,-34 10 9 15,-14 6-5-15,-4 0 0 16,-10 6 2-16,0 25-8 0,0 6 6 16,0 6 0-1,0-4-7-15,0-4 14 0,0-9-7 16,0-14 0-16,0-10 8 16,0-2-7-16,0 0 5 15,0 0 10-15,0-14 44 16,0-15-47-16,7-3-4 15,-7-2-9-15,0 0 10 16,0 5-10-16,0 7 0 16,-24 7 0-16,10 9-5 15,-7 6-4-15,-16 0 5 16,-1 4 2-16,-7 27-1 0,14 6-2 16,10 5 5-1,8 5 0-15,13-7-8 0,0-3 10 16,0-9-2-16,0-8 0 15,27-11-12-15,11-9 12 16,7 0 0-16,-1 0 1 16,8-14 2-16,-14-15 7 15,0-2-10-15,-11-3 0 16,-3 2 11-16,-3 12-2 16,-21 6-8-16,7 5 0 15,-7 9 9-15,0 0-10 16,0 0-3-16,0 9-7 15,24 20 6-15,-4 5-1 16,18-3 5-16,7-5 0 16,13-15-11-16,1-11 14 0,3 0-3 15,-11-11 3 1,1-29 6-16,-1-15-7 0,1-10-2 16,0-10 0-16,-15-8 33 15,1 0-12-15,-17 0 16 16,-14 10-4-16,-7 10-17 15,0 17 23-15,0 17-26 16,-14 15-11-16,7 14 1 16,-10 0-3-16,3 28-4 15,-6 39 3-15,-11 13 2 16,31 8-5-16,0 0 4 16,0-5 0-16,65-2-8 0,17-16 11 15,15-8-6-15,16-13-4 16,4-19-48-16,-14-16-11 15,-13-9-114-15,-15-26-183 16</inkml:trace>
  <inkml:trace contextRef="#ctx0" brushRef="#br0" timeOffset="-10526">5329 1149 287 0,'0'0'548'0,"0"0"-426"16,0 0-25-16,0 0-7 15,0 0 3-15,0 0-57 16,-7-26-17-16,59 12 12 15,16-9-21-15,36 1-6 16,6-4-2-16,0-3 11 16,3 9-15-16,-30 7 2 15,-25 0-9-15,-30 13-19 16,-28 0-152-16,0 0-56 16,-28 0-238-16</inkml:trace>
  <inkml:trace contextRef="#ctx0" brushRef="#br0" timeOffset="-10280">5642 832 642 0,'0'0'224'0,"0"0"-72"16,0 0-4-16,0 0-30 16,0 0-33-16,0 0 21 15,-7-97-64-15,7 97-36 16,0 17-6-16,0 26 4 15,14 23-4-15,6 8 0 0,-9 11 7 16,-4 2-3 0,-1-4-4-16,1-7 0 0,-7-12-1 15,7-11 1 1,0-7-66-16,3-13-138 0,4-15-173 16</inkml:trace>
  <inkml:trace contextRef="#ctx0" brushRef="#br0" timeOffset="-14739">0 1583 503 0,'0'0'257'0,"0"0"-182"15,0 0-31-15,0 0 74 16,0 0-21-16,0 0-51 15,0 0 0-15,17-16 4 16,3-2-5-16,11-7 0 16,-3-7 1-16,10-11-9 15,13-8-8-15,1-11-25 16,-8-13 15-16,8-5-10 16,-14-6-6-16,-14 0 30 15,-3 6-32-15,-15 14 7 0,-6 15 25 16,0 13-31-16,0 10 20 15,-13 12-13-15,-18 7-6 16,-4 6 6-16,-2 3-9 16,-1 8 0-16,-7 35-1 15,7 15 8-15,11 15-10 16,3 14 3-16,24 4 0 16,0-8-1-16,0-6 1 15,7-8 0-15,30-11-4 16,1-10 10-16,0-17-13 15,7-11 7-15,-1-12-13 0,-2-8 6 16,2 0 7 0,1 0 0-16,0-23-3 0,-14-8 10 15,-4 0-3-15,4-6-4 16,-7-6 2-16,-17 2-1 16,-7 7-1-16,0 6 0 15,0 10 9-15,0 10-8 16,0 5 15-16,0 3-13 15,-7 0 2-15,7 0-10 16,-10 11-14-16,-4 25 19 16,14 5 1-16,0 8 3 15,0-9-6-15,14-9 2 16,17-7-4-16,0-10-1 16,3-12-9-16,4-2 14 15,20-5-4-15,18-35 11 0,0-8-6 16,-11-13-1-16,-7-2 4 15,-13-5-2-15,-14-5 3 16,-17 6 4-16,-7 7 15 16,-7 8-6-16,0 9 21 15,0 12-13-15,0 8-14 16,-7 12 20-16,0 7-29 16,7 4 8-16,0 0-11 15,0 4-5-15,-7 53 4 16,-17 34-4-16,10 33 5 15,-17 16-3-15,-3 14 6 16,-4 14-3-16,0 13 0 0,1-4 3 16,9-14-6-1,11-26 3-15,17-26-20 0,0-24 14 16,0-23 0-16,17-20-6 16,-3-18-1-16,17-15-5 15,3-11 15-15,11 0 3 16,6-25 0-16,18-38 0 15,-10-20 3-15,-22-15-3 16,-16-7 0-16,-21-4 9 16,0 3-9-16,-34 12 0 15,-28 20 0-15,-10 13-8 16,-11 21 8-16,7 12 0 16,18 12-4-16,20 9 6 15,17 1-4-15,21 6 2 16,0-3-1-16,0 3-10 0,52-6-16 15,37-8 26-15,15-12-8 16,6-11 3-16,-14-5 6 16,-14-5 0-16,-23-1 1 15,-21-3-2-15,-14 0 3 16,-17-4-2-16,-7 4 7 16,0 2 0-16,0 4 10 15,0 16-8-15,-7 9-5 16,-4 14 24-16,11 3-21 15,0 3-7-15,-6 14 0 16,-1 43-11-16,-7 24 11 16,0 13 0-16,-3-5 5 0,17-6-16 15,0-12 11-15,0-8 0 16,0-12 0-16,17-11-5 16,4-14-24-16,-1-6-71 15,-2-20-95-15,-5 0-35 16,1-14-23-16,3-32-135 15</inkml:trace>
  <inkml:trace contextRef="#ctx0" brushRef="#br0" timeOffset="-13573">1282 1395 141 0,'0'0'308'16,"0"0"-144"-16,0 0-63 16,0 0 47-16,0 0-38 0,0 0-74 15,31-108-10-15,86 87-25 16,41-5 17-16,-10-2 1 15,7-3-18-15,-35 5 19 16,-41 4 10-16,-27 4-8 16,-28 1 52-16,-17-3 9 15,-7-3-17-15,0-6-7 16,-21 5-27-16,-17 0 29 16,14 13-25-16,17 5-3 15,7 6 21-15,0 0-52 16,0 0-2-16,0 20 0 15,0 31-11-15,0 24 11 16,24 4 0-16,-3 1 2 0,3 0-7 16,-3-8 5-1,-15-12 0-15,8-8 0 0,-3-18 10 16,-11-11-11-16,6-12 1 16,-6-8 0-16,0-3 2 15,0 0 2-15,0-3 5 16,0-31 37-16,-17-23-38 15,-10-21 8-15,3-14-16 16,10-7 1-16,0-10-5 16,7 6 4-16,7 9 0 15,0 23-3-15,0 25 15 16,0 23-14-16,0 15 2 16,0 8-1-16,0 0-14 15,45 2 6-15,20 39 9 16,25 21-5-16,-11 21 9 0,10 15-5 15,-6-1 1-15,-1-6 0 16,-23-13-8-16,-22-16 11 16,-16-16-3-16,-21-10 0 15,0-4 0-15,-27-3-4 16,-42-3 4-16,-3-10 0 16,-11-4-10-16,25-3 6 15,6-6 4-15,28 1-2 16,3-4 9-16,21 0-10 15,0 0 3-15,0 0-2 16,0 0-9-16,21 0 3 16,24 0 8-16,23-13-7 0,12-16 20 15,9-7-16-15,7-5 3 16,-6-4 0-16,-15-4-1 16,-9 7 5-16,-22-2-4 15,-13-2 12-15,-17 6-8 16,-7 0 18-16,-7 12-18 15,0 8-2-15,0 9 14 16,0 7-14-16,0 4-2 16,0 0 0-16,0 26-7 15,-7 23 5-15,7 14 2 16,0-6 0-16,0-3-6 16,7-8 7-16,24-6-1 15,3-12 0-15,11-7 2 0,6-16-2 16,1-5 0-1,17 0 0-15,-11-14-3 0,11-20 4 16,-11-7-1-16,-13-4 0 16,-10-7 12-16,-18-5-11 15,-3-2-1-15,-14-4 0 16,0 11-1-16,0 9 3 16,-21 15-2-16,4 13 1 15,3 8 14-15,14 3-17 16,0 4 2-16,0 0-12 15,0 20 6-15,0 26-8 16,14 11 14-16,24 0 0 0,-1-3 7 16,8-3-7-1,0-4 0-15,-1-5 1 0,-9-7-12 16,-4-4 11-16,-7-11 0 16,-17-6 0-16,-7-6 3 15,0 2-13-15,-24-2 10 16,-49 1-27-16,-23-1 16 15,-17-8-82-15,-4 0-47 16,14 0-10-16,13-3-73 16,15-25-48-16</inkml:trace>
  <inkml:trace contextRef="#ctx0" brushRef="#br0" timeOffset="-13246">3173 740 388 0,'0'0'368'16,"0"0"-243"-16,0 0-5 16,0 0-20-16,0 0-17 15,0 0-23-15,0 0-57 16,-110-71 4-16,103 108-7 16,-3 5 9-16,10-1-11 15,0-9 2-15,38-10 0 16,0-10-3-16,13-12 11 15,1 0-8-15,-1-3 24 0,-6-22 14 16,-7-7 31 0,-24-3-21-16,-8 1-28 0,-6 0 7 15,-6 5-23-15,-46 9-4 16,-6 8 0-16,-18 12-42 16,24 0-47-16,25 18-56 15,27 20-65-15,0 7-122 16</inkml:trace>
  <inkml:trace contextRef="#ctx0" brushRef="#br0" timeOffset="-10978">3906 1561 14 0,'0'0'487'16,"0"0"-360"-16,0 0-23 16,0 0-26-16,0 0 14 15,0 0-8-15,37-51-25 16,-13 25 17-16,-3-4-16 0,17-6-25 16,0-4 27-16,6-8-39 15,15-9 3-15,6-12-5 16,11-14-14-16,-11-6 2 15,-6 6-9-15,-15 15 0 16,-20 16 20-16,-17 15-12 16,-7 9 24-16,0 2-1 15,0 6-27-15,0 3 41 16,0 5-34-16,-7 4-6 16,-6 4 18-16,13 2-16 15,-11 2-7-15,-2 9 0 16,-1 30-6-16,-17 22 2 15,3 10 4-15,4 9 0 16,17 3-8-16,7 3 13 16,0-6-5-16,0-15 0 0,7-7 10 15,31-15-18-15,7-10 8 16,-1-9 0-16,1-10 1 16,0-8-1-16,-24-4-23 15,-15-2-58-15,-6 0-66 16,0-2 3-16,-27-21-128 15,-35 0-76-15</inkml:trace>
  <inkml:trace contextRef="#ctx0" brushRef="#br0" timeOffset="-10818">4181 1218 366 0,'0'0'252'16,"0"0"-109"-16,0 0 1 16,0 0-16-16,0 0-23 0,0 0 5 15,-110-74-54-15,130 63-14 16,42-7-42-16,17 1 7 15,24 3-12-15,4 3 5 16,-4 11-37-16,-14 0-169 16,-9 0-191-16</inkml:trace>
  <inkml:trace contextRef="#ctx0" brushRef="#br0" timeOffset="70802">254 4177 909 0,'0'0'164'0,"0"0"4"0,0 0-52 16,0 0-5-16,0 0-20 16,0 0-50-16,0 0-1 15,-31-31-27-15,31 31-9 16,0 0-4-16,31 2-3 15,21 21 3-15,13 9 0 16,-7 8 5-16,-6 8-8 16,-14-2 3-16,-7 3 0 15,-11-3-3-15,-20-7 7 16,0-3-4-16,0-11 0 16,-13-6-8-16,-18-7 5 15,-4-3-14-15,-3-9 0 16,14 0 8-16,11 0 7 0,6-12 2 15,7-8 4-15,0-13 0 16,0-11-5-16,38-11 1 16,34-10 0-16,24-1-4 15,0 9 3-15,1 14 1 16,-15 12 0-16,-23 13 2 16,-15 10-8-16,-6 6 6 15,-17 2 0-15,3 0-3 16,-4 4-6-16,4 22 9 15,-10 3 0-15,0 2-1 16,-4 9-3-16,-10 3 4 16,7-2 0-16,-7 1 0 0,0-10 6 15,0 2-6-15,7-11 0 16,7-6 1-16,-7-8-3 16,-7-7 2-16,10 2 0 15,-10-4-1-15,7 0 6 16,0 0-11-16,-7 0 1 15,0 0-95-15,0-6-32 16,0-14-116-16,0-9-64 16,-45-5-413-16</inkml:trace>
  <inkml:trace contextRef="#ctx0" brushRef="#br0" timeOffset="71162">993 3691 671 0,'0'0'153'16,"0"0"-50"-16,0 0-16 15,0 0-40-15,0 0-29 16,0 0 0-16,-134 34-18 16,107 0 0-16,9 4 5 15,18-1-2-15,0-6 4 16,0-2-5-16,62-9 7 15,11-11 20-15,9-9 12 16,7 0 36-16,-16-12 16 0,-18-16-21 16,-21-7 2-1,-17 1-6-15,-17-3-36 0,0 3 3 16,0 2-29-16,-31 9-2 16,-20 9-4-16,-1 6-13 15,1 8 13-15,6 0-30 16,7 28-85-16,17 15-27 15,21 11-69-15,0 12-78 16,7 8-487-16</inkml:trace>
  <inkml:trace contextRef="#ctx0" brushRef="#br0" timeOffset="72690">1928 4177 812 0,'0'0'204'0,"0"0"-63"16,0 0-26-16,0 0-26 16,0 0-41-16,0 0-24 15,-237-132 0-15,206 132-23 16,4 12-1-16,-4 17 0 16,10 5-1-16,21 6-1 15,0 0 2-15,0-7 0 16,0 0-5-16,28-13-4 15,3-9-3-15,6-11 9 16,-9 0 3-16,3 0 8 0,7-6-2 16,-18-13-1-16,-6-1 48 15,-7 1 21-15,-7 3-16 16,0 7-2-16,0 6-33 16,0 3 16-16,0 0-32 15,0 0-6-15,0 15-2 16,0 33-21-16,0 24 22 15,0 14 2-15,-7 13 7 16,-7 11-10-16,7 4 1 16,7 9 0-16,0-1 6 15,0 2-6-15,0-7 0 16,0-9 2-16,0-7 1 16,7-19-4-16,-7-22 1 15,0-26 0-15,0-13 1 16,0-21 2-16,0 0-3 15,-58 0 4-15,-18-23-1 0,-27-25 10 16,7-15-13-16,6-14 0 16,25-6 0-16,14 0-12 15,26 0-4-15,25-3 12 16,7-9-27-16,69-9 11 16,27-15-22-16,38-1 4 15,31-3 29-15,3 3-25 16,4 9 32-16,-24 11-3 15,-42 15 6-15,-16 12-2 16,-39 8 1-16,-13 13 0 0,-31 3 42 16,-8 7-18-16,-6 6 18 15,0 3 2-15,0 8-30 16,-6 7 16-16,-8 10-18 16,7 5-5-16,7 3 21 15,-7 0-26-15,7 0 2 16,0 0-4-16,0 0-14 15,-10 6 13-15,3 19-10 16,-7 15 11-16,0 9-3 16,-3-6 4-16,17-4-1 15,0-7 0-15,0-11 5 16,0-3-13-16,0-5 8 16,0-5-1-16,0-1-10 15,10-5 9-15,-3-2 2 16,-7 0 0-16,0 0 0 0,0 0 0 15,0 0 0 1,0 0 3-16,0 0-1 0,0 0 3 16,0 0-5-16,0 0 0 15,0 0 10-15,0 0-6 16,0 0-4-16,0 0 0 16,0 0-5-16,0 0 7 15,0 0-2-15,0 0 0 16,0 6-12-16,0 14 11 15,0 14-10-15,7 11 11 16,14 13-3-16,-14-10 5 16,10-2-2-16,-10-3 0 0,0-15 7 15,0 1-14-15,-1-9 7 16,-6-11 0-16,0-6-1 16,0-3-1-16,0 0 2 15,0 0 4-15,0 0 1 16,0 0 7-16,0 0-6 15,0-8-2-15,11-21 14 16,-11-8-16-16,7-9-2 16,6 3 0-16,18 5 1 15,-3 10-8-15,-4 11 7 16,-3 11-8-16,3 6 6 16,10 0-18-16,21 0 13 15,3 23 5-15,-13-3-16 16,7 6 17-16,-14-3-12 15,-4-1 2-15,4-4 9 0,0-4-12 16,-1-9 14-16,-2-5-1 16,9 0 3-16,8 0-2 15,3-8 0-15,-3-21 0 16,-8-6 10-16,1-7-5 16,-17-13-1-16,2-7 19 15,-16-15-18-15,-14-12 21 16,0 0-16-16,0-2-10 15,-20 11 23-15,-11 20-22 16,0 14 7-16,10 24 10 0,7 10-18 16,-3 12 5-1,17 0-5-15,-7 8-17 0,7 41 17 16,0 17-11-16,0 23 11 16,0-3 0-16,0 2 7 15,31-5-9-15,7-6 2 16,3-13-13-16,21-17-1 15,-10-9-33-15,6-13-14 16,-6-13-14-16,-8-12-76 16,-19 0-42-16,-25-7-52 15,0-21-199-15</inkml:trace>
  <inkml:trace contextRef="#ctx0" brushRef="#br0" timeOffset="72860">3276 3911 539 0,'0'0'221'0,"0"0"-50"15,0 0 3-15,0 0-76 16,0 0-61-16,0 0-12 16,210-32 8-16,-79 21 12 15,3 3-9-15,0 2-34 16,-31 6-4-16,-14 0-11 16,-30 0-230-16,-28-3-236 15</inkml:trace>
  <inkml:trace contextRef="#ctx0" brushRef="#br0" timeOffset="73276">5257 2711 1103 0,'0'0'206'15,"0"0"-76"-15,0 0 5 16,0 0-25-16,0 0-61 16,0 0 6-16,-90-89-55 15,90 92 2-15,-13 42-11 0,-11 24 1 16,-14 34 8-1,-7 23 1-15,18 22 11 0,-11 21-10 16,7 9-2-16,10 1 0 16,7-5-1-16,14-13 8 15,0-18-7-15,28-20 0 16,23-21 8-16,1-24-9 16,10-21 1-16,-4-23-9 15,-6-14-1-15,-14-11-49 16,-24-6-34-16,-14-3-64 15,0 0-127-15,-7-17-211 16</inkml:trace>
  <inkml:trace contextRef="#ctx0" brushRef="#br0" timeOffset="77207">6309 3500 635 0,'0'0'242'0,"0"0"-41"15,0 0-31-15,0 0-33 16,-45-166 9-16,45 151-60 16,-7 4-20-16,7 8-6 15,0 1-41-15,0 2 19 16,0 0-19-16,0 0-17 0,0 0 0 15,0 2-2 1,0 38-2-16,0 20-5 0,14 23 7 16,0 6 8-16,3 2-8 15,-3 4 2-15,0-4-6 16,-14-5 7-16,0-6-3 16,0-6 0-16,0-14 8 15,0-14-12-15,0-18 4 16,0-16 0-16,0-12-3 15,0 0 9-15,0 0-6 0,-7 0 8 16,7 0-7 0,-7-14 19-16,-7-21 0 0,-3-8-17 15,-4-11 5-15,21-11-8 16,0-10 0-16,0-7 0 16,7-2 1-16,31 13-3 15,0 16 2-15,-4 19-2 16,-3 15-5-16,0 13-4 15,14 8 0-15,20 0 3 16,11 20-8-16,3 15 10 16,-17 4-5-16,-21 1-14 15,-24 0 24-15,-10-3-17 16,-7 0 14-16,-7 1 1 16,-51-1-4-16,-32 0-2 15,-6-8 8-15,7-7 1 0,13-13-8 16,31-6 11-1,32-3-3-15,13 0 0 0,0 0 5 16,0 0-8-16,0 0 3 16,0 0-2-16,20 3-5 15,18 11 0-15,31 12 7 16,3 5 0-16,10-5 9 16,8 2-12-16,-1 1 3 15,-3-6 0-15,-10 0 5 16,0-6-5-16,-32-3 0 15,-3-2 0-15,-3-4 6 16,-21-3-2-16,-3-1-3 0,-14-4-1 16,0 0 17-16,7 0-6 15,-7 0 14-15,0 0 3 16,14-15-9-16,3-13 16 16,-3-9-26-16,17-9-3 15,-17-5 9-15,16-4-13 16,-9 4-2-16,-7 11 0 15,3 11 12-15,-17 18-13 16,0 11 1-16,0 0-16 16,0 0-14-16,0 0-67 15,0 26-67-15,-17 5-199 16,3 7-101-16</inkml:trace>
  <inkml:trace contextRef="#ctx0" brushRef="#br0" timeOffset="78102">7983 3889 908 0,'0'0'130'15,"0"0"-49"-15,0 0 73 16,0 0-27-16,0 0-35 15,0 0-15-15,-20-4-57 16,20 4-2-16,27 0-15 16,32 0 9-16,30 0-8 15,32 0 0-15,13 0 12 16,-11 0 13-16,-2 0-26 16,-11 0 21-16,-14 0-4 0,-27 0-18 15,-28-2 25 1,-10-2-18-16,-31 4-7 0,0 0 10 15,0-2-7-15,0 2-1 16,0 0-2-16,0 0 5 16,0 0-8-16,0 0 1 15,-21 0-16-15,-16 0-10 16,6 0-105-16,3 12-113 16,11 2-139-16</inkml:trace>
  <inkml:trace contextRef="#ctx0" brushRef="#br0" timeOffset="83747">10088 3400 794 0,'0'0'191'0,"0"0"-49"16,0 0-9-16,0 0-33 0,0 0-6 15,0 0-6-15,69-145-55 16,-49 132 5-16,-13 11-20 16,17-1-15-16,14 3 14 15,3 0-17-15,21 11 0 16,-3 29-8-16,-8 11 4 16,-6 10 4-16,-7 12 0 15,-25 5-2-15,-13 2-5 16,0 0 7-16,-13-3 0 15,-46 0-2-15,-16-8 12 16,-8-12-10-16,4-19 0 0,3-16 4 16,18-13-3-16,6-9-1 15,14 0 0-15,1 0 13 16,16-20-11-16,-3-3 7 16,10-8 4-16,0-1-7 15,14-2 17-15,0 3-23 16,0 2 0-16,0 9 5 15,0 6 2-15,0 10-7 16,0 4 0-16,28 0-7 16,23 0 3-16,18 20-2 15,10 10 6-15,-10-3-4 16,3 5 7-16,4-1-3 16,6-2 0-16,-16 0 1 15,-1-4-5-15,-13-5 4 16,-14-5 0-16,-14-7 0 15,-18-2 2-15,1-6-2 0,-7 0 0 16,0 0 3-16,0 0 2 16,0 0-1-16,0 0-4 15,0 0 5-15,0 0-5 16,0 0-14-16,-7 3-39 16,1 8-119-16,6 1-62 15,0-4-97-15,27-8-449 16</inkml:trace>
  <inkml:trace contextRef="#ctx0" brushRef="#br0" timeOffset="84040">11037 3811 869 0,'0'0'159'0,"0"0"-116"16,0 0 37-16,0 0 11 16,0 0-32-16,0 0-18 15,75-3-16-15,-23 3 37 16,6 0-35-16,1 0-16 16,3 0 15-16,-4 3-16 15,-6 0-3-15,-8-1-2 0,-6-2 4 16,-24 3-9-16,0 0 0 15,-14 6-68-15,0 2-146 16,-21 1-250-16</inkml:trace>
  <inkml:trace contextRef="#ctx0" brushRef="#br0" timeOffset="85418">12722 4097 907 0,'0'0'128'16,"0"0"-23"-16,0 0 38 15,0 0-31-15,0 0-45 16,0 0-8-16,65-154-7 16,0 96-40-16,11-8 16 15,6-8-18-15,-9-3-2 16,-5-6 24-16,-23-2-6 16,-11-10-15-16,-27 3 9 15,-7 7-18-15,0 16 19 16,-13 15-2-16,-15 16-16 0,4 19 24 15,10 7-27-15,-3 9 0 16,17 3-1-16,-7 0 2 16,7 0-3-16,-14 8 1 15,-6 50-8-15,-18 20 3 16,7 24 6-16,17 1 0 16,-3-2-1-16,17 1 5 15,0-7-6-15,0-10 2 16,45-10-22-16,17-17 19 15,3-19-27-15,17-19 17 16,-9-20 11-16,9 0 0 16,-6-14 2-16,-4-21 0 15,-13-10 2-15,-8-7 5 0,-20 4-7 16,-24-4 2-16,-7 1 13 16,0 2-9-16,0 9 18 15,-21 11-11-15,4 14-10 16,3 10 20-16,7 5-23 15,7 0 0-15,0 0-1 16,0 0-6-16,0 12 7 16,-6 27-11-16,6 14 11 15,0 3-6-15,0-4-17 16,13-3 9-16,32-6 1 0,0-15-4 16,6-10 9-1,1-16-1-15,6-2 9 16,11-6-4-16,-4-34 6 0,11-17-2 15,-11-14 12-15,4-18-11 16,-17-14 29-16,-25-11-5 16,-10-1-9-16,-10 13 19 15,-7 13-20-15,0 24 7 16,-13 24 10-16,-5 18-26 16,5 18 18-16,13 5-8 15,-7 0-13-15,7 0-6 16,0 14-6-16,0 51-3 15,-7 44 12-15,-17 34 0 16,3 15 6-16,-10 10-6 16,-20 15 0-16,-15 10-2 0,-16 9 2 15,-8-5-6-15,15-9-10 16,16-19-30-16,21-23 30 16,32-24-1-16,6-27-2 15,6-29 8-15,39-23-18 16,7-23 2-16,-1-20 16 15,11 0 9-15,-3-20 1 16,16-37 1-16,-2-24 0 16,-8-18 1-16,-10-25 1 15,-21-13-2-15,-23-2 0 16,-11 4-4-16,-11 17 3 16,-47 26-9-16,-14 16-4 15,-4 25 14-15,17 13-15 0,22 15 12 16,16 12 2-16,21 2-14 15,0-5 13-15,58-15-34 16,32-10-59-16,34-14 72 16,10-6 14-16,-14-1 9 15,-24 0 0-15,-23 1 6 16,-29-2 17-16,-6-4 25 16,-17-2-8-16,-14 2 6 15,10-1-16-15,-17 6 0 16,0 6 5-16,0 11-27 15,0 17 18-15,0 12-9 16,0 14-7-16,0 0 7 16,0 0-17-16,0 28-6 15,-17 35-5-15,3 23 11 0,0 20-3 16,7-6 3-16,7-3 0 16,0-11-5-16,7-10 5 15,31-9-16-15,-4-17-18 16,11-12-48-16,-14-18-47 15,0-14-85-15,-17-6-41 16,-14-17-33-16,0-26-380 16</inkml:trace>
  <inkml:trace contextRef="#ctx0" brushRef="#br0" timeOffset="86919">14492 3520 650 0,'0'0'172'0,"0"0"-4"0,0 0-44 16,0 0 12-16,0 0-58 15,0 0-63-15,134-47-6 16,7 45-5-16,7-4-4 16,-7 0 0-16,-10-5 0 15,-35-3-1-15,-13-6-86 16,-32-4-6-16,-20-10 54 16,-17-3 15-16,0-11 24 15,-4-7-1-15,-3-4 4 16,0-2 35-16,0 4 23 15,-7 6 12-15,0 8 18 16,0 14-5-16,0 12-10 16,0 10 10-16,0 7-41 0,6 0 1 15,-6 0-46 1,7 7-5-16,11 34 5 0,-5 18-14 16,11 32 14-16,11 12 0 15,-4 9 7-15,0 5-5 16,-11-12-2-16,1-9 2 15,-11-14 1-15,-10-16 1 16,7-18-4-16,-7-19 0 16,0-14 5-16,0-15-8 15,0 0 6-15,0 0-1 16,0-21 35-16,0-27 6 16,-24-21-24-16,3-22-19 0,-10-16 8 15,11-18-8-15,-11-3 0 16,3-1 0-16,4 11-3 15,-7 25 9-15,24 24-6 16,1 25 0-16,6 22 5 16,0 17-13-16,0 1 8 15,0 4 0-15,0 0-12 16,51 4 1-16,32 30 11 16,27 20 0-16,3 23 0 15,-10 26-8-15,-6 17 8 16,-15 6 0-16,-23-4-6 15,-32-12 6-15,-17-13 0 16,-10-11-2-16,-10-12 2 16,-35-6-1-16,-13-10 1 15,-14-10-10-15,-11-11 10 0,1-11-19 16,10-15 10-16,27-5 2 16,21-6-1-16,17 0 6 15,7 0 2-15,0 0 0 16,24-14-5-16,41-20 2 15,32-21 3-15,19-10-2 16,12-4 3-16,-18 3-3 16,-28 6 2-16,-23 9 0 15,-28 5 16-15,-18 6-11 16,-2 9 18-16,-11 2 0 0,0 9-20 16,0 2 19-16,0 10-18 15,0 6-4-15,0 2 8 16,-11 0-5-16,11 0-6 15,0 0 2-15,-7 0-14 16,7 30 11-16,-6 19-1 16,-8 14 5-16,14 0-2 15,0-3 4-15,7-5-4 16,31-10 2-16,6-8-16 16,15-17 14-16,-8-11-7 15,15-9 9-15,2 0-4 16,5-32 10-16,-5-13-6 15,-9-7 0-15,-8-5 7 16,-20 0 0-16,-10-6-3 16,-14-3-3-16,-7-2 15 0,0 5-9 15,-7 14-7-15,-21 15 0 16,4 17 8-16,18 9-10 16,6 8 2-16,0 0-2 15,0 2-7-15,0 38-1 16,0 17 10-16,0 11 0 15,20-4-10-15,18-3 4 16,-7-8 6-16,7-4-5 16,-11-1-2-16,-3-8 1 15,-10-8 4-15,-7-8 1 16,-7-14-24-16,0-7 17 16,0-1-29-16,-45-2 2 0,-6 0 32 15,-1 0-10-15,14 0 6 16,25 0 6-1,13 0 1-15,0 0-3 0,0 0 3 16,44-22-5-16,28-13 2 16,35-10-1-16,3-12 4 15,0-3 0-15,-14-10 4 16,-13-6 2-16,-18-10 8 16,-20-11 13-16,-7-5 3 15,-25-2-16-15,-13 7 11 16,0 19-2-16,0 16-15 15,-20 22 18-15,-4 17-17 16,3 14-5-16,14 6 5 16,-7 3-9-16,-3 15 0 15,-10 36 0-15,-4 24 3 0,7 22-8 16,10 14 5-16,14 4 0 16,0-7-6-16,38-13 6 15,13-21-1-15,15-17-16 16,9-14-42-16,8-15-4 15,-4-13-71-15,-3-12-118 16,-18-3-88-16,-34-9-380 16</inkml:trace>
  <inkml:trace contextRef="#ctx0" brushRef="#br0" timeOffset="87110">17604 3133 417 0,'0'0'457'0,"0"0"-272"0,0 0-42 15,0 0-41-15,0 0-56 16,0 0-45-16,282-11 14 16,-172 5-10-16,-21 3-1 15,-20 0 0-15,-34 3-4 16,-18 0-6-16,-17 0-67 16,-31 0-144-16,-52-2-298 15</inkml:trace>
  <inkml:trace contextRef="#ctx0" brushRef="#br0" timeOffset="87525">16198 2839 682 0,'0'0'300'0,"0"0"-177"16,0 0 14-16,0 0-26 16,0 0-48-16,0 0 9 15,0-66-54-15,-11 66-16 16,-9 0-2-16,-1 9-1 16,-3 17 1-16,17 5 0 0,7 1 7 15,0-1-11-15,31 1 4 16,21-7 0-16,13-10 11 15,18-10-8-15,-11-5 17 16,-3 0 37-16,-25-11-19 16,-16-15 39-16,-11-5-43 15,-17-6-9-15,0 2 0 16,-45-1-18-16,-24 1-6 16,-13 12-1-16,-4 9-9 15,-3 14-4-15,-1 0-46 16,21 8-76-16,18 32-53 15,44 6-111-15,7 6-232 16</inkml:trace>
  <inkml:trace contextRef="#ctx0" brushRef="#br0" timeOffset="87871">18412 2222 1038 0,'0'0'201'0,"0"0"-23"0,0 0-45 16,0 0-5-16,0 0-62 15,0 0-42-15,31-103-16 16,58 160 9-16,52 28-13 15,21 24 26-15,17 23-17 16,-25 19 40-16,-13 17-44 16,-51 22-2-16,-45 9 21 15,-45 8-27-15,-31 2 15 16,-103-4-16-16,-73 1-1 16,-61 5 1-16,-55 7-94 15,-35 2-70-15,-6 3-448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0:12.3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806 214 355 0,'0'0'184'0,"0"0"-115"15,0 0 39-15,0 0-19 16,0 0-19-16,0 0-4 0,0-8-29 16,0 4 15-1,7 2 2-15,-7-4-10 0,0 0-5 16,0 0-7-16,0-2-5 15,0-1 13-15,0-2-19 16,0 0 5-16,0 2-1 16,-7-2-21-16,0-2 25 15,0 6-24-15,7-2-1 16,-14-3 19-16,7 6-20 16,-17-2 21-16,11 0-9 15,-11 2-11-15,3 0 10 16,-3-3-12-16,3 4-2 15,-3-1 9-15,4 1-2 16,6 1-6-16,4 2-1 16,-4-2 6-16,7 2-10 0,-7 2 4 15,7-3 0 1,-3 3 2-16,-4 0 6 0,7-3-8 16,0 3 0-16,-10 0 2 15,10 0-5-15,0 0 3 16,-6 0 0-16,6 0-4 15,0 0 13-15,-10 0-9 16,10 0 0-16,7 0 2 16,-7 0-10-16,0 0 8 15,-10 0 0-15,3 0-8 16,0 0 14-16,-10 0-6 16,18 0 0-16,-8 0 1 0,7 0-6 15,7 3 5 1,-7 0 0-16,-3 3-3 0,-4 0 10 15,7-1-7-15,0 1 0 16,0 2 3-16,-10 4-5 16,10 0 2-16,-13 4 0 15,2-4-6-15,12 2 10 16,-8-2-4-16,0-3 0 16,14-4 4-16,-10 4-6 15,10-1 2-15,-7 0 0 16,-7 1-7-16,14-6 8 15,-7 8-1-15,7-2 0 16,-7 2 8-16,-3 3-12 16,3 1 4-16,-7 2 0 15,8 0-7-15,-8 1 12 0,3-4-5 16,5 0 0-16,-1 1 10 16,7 1-19-16,-7 2 9 15,0 2 0-15,7-6-2 16,-7 1 7-16,-3-1-5 15,10-6 0-15,0-2 7 16,0 2-12-16,0 2 5 16,0-2 0-16,0 2-8 15,0 3 11-15,0-2-3 16,0 0 0-16,0 4 7 16,0-1-10-16,0 1 3 15,0 2 0-15,10-3-6 0,-3-3 11 16,0 1-5-1,0-2 0-15,6 2 6 0,-2 0-8 16,-4 0 2-16,0-4 0 16,-1 4-6-16,8-4 10 15,-14 1-4-15,17-3 0 16,-17-4 7-16,7 1-11 16,0 0 4-16,7 0 0 15,-7 0-4-15,3 3 7 16,4-4-3-16,-7 1 0 15,17 0 9-15,-17-3-12 16,6 2 3-16,1-2 0 16,3 4-4-16,4-4 9 0,-7 2-5 15,10-2 0-15,-4 4 5 16,-2-4-9-16,2 0 4 16,4 0 0-16,-3 0-4 15,10 0 9-15,-11 0-5 16,-13 0 0-16,0 0 5 15,4 0-7-15,-11 0 2 16,6 0 0-16,-6 0-4 16,0 0 11-16,7 0-7 15,0 0 0-15,17 0 3 16,-3-6-5-16,-7 0 2 16,3 3 0-16,-3-2-3 15,-8 1 7-15,1 2-4 16,0-4 0-16,4 3 12 0,2 0-20 15,-6-5 8-15,0 5 0 16,7-3-2-16,-14 3 6 16,10 0-4-16,-3-2 0 15,0-4 12-15,0 1-19 16,0-2 7-16,-1 6 0 16,12-6 2-16,-11 2-1 15,-1-3-1-15,1 2 0 16,0-2 4-16,-7-1-3 15,0-2-1-15,0 0 3 16,0-1-6-16,0 4 6 16,0-4-3-16,0-1 0 15,0 4 9-15,0-2-11 0,0 5 2 16,0-3 0 0,0 1-5-16,0 2 6 0,0 1-1 15,0-4 0-15,0 4 7 16,0-3-9-16,0-1 2 15,0 0 0-15,0 2-4 16,0-5 6-16,0 1-2 16,0 2 0-16,0 1 6 15,0 0-7-15,0 2 1 16,0 0 0-16,0 1-4 16,0 2 6-16,-14 2-2 15,8-1 0-15,-8 0 8 0,-3 2-9 16,10-2 1-16,-7 5 0 15,-3-4-6-15,10 0 7 16,0 4-1-16,-7 0 0 16,7 0 6-16,1 0-7 15,-12 0 1-15,5 0 0 16,6 0-6-16,0 0 6 16,-10 0 0-16,10 0 0 15,0 0 5-15,-7 0-9 16,14 0 4-16,-7 0 0 15,-3 0-7-15,3 8 7 16,0 0 0-16,0 0-1 16,0 1 4-16,-10 0-2 15,17-7-1-15,-7 7 0 16,0 2-10-16,1 4 17 0,-8-1-7 16,14 0 0-16,-7 0 0 15,-10 0-2-15,17 1 2 16,0-1 0-16,0 0-7 15,0-2 10-15,0 2-3 16,0-2 0-16,0 2 7 16,0-3-9-16,0 1 2 15,0 0 0-15,0-5-10 16,0 2 12-16,0-3-2 16,7 0 0-16,17-3 2 0,-4 2 1 15,4-2-3 1,4-3 0-16,3 3-10 0,-10-3 11 15,3 0-1-15,-11 0 1 16,5 0 7-16,2-3-8 16,-13-8 0-16,7-1 4 15,3-4-4-15,-10-3 1 16,0-3-1-16,-7-4 0 16,0 1 5-16,0-4-6 15,0 0 1-15,0 4 0 16,0 2 1-16,-14 0-1 15,7 5 0-15,-17 5 1 16,10-1 8-16,1 2-9 16,-5 4 0-16,-2-1 0 15,3 3-6-15,-4 1 6 0,0 1 0 16,-3 2-1-16,4 2 2 16,-11 0-3-16,10 0 2 15,-3 0-4-15,10 0-4 16,-3 0 8-16,10 6 0 15,0 2-3-15,0 4 6 16,0 4-3-16,-10 5 0 16,10 5 1-16,1-1-12 15,-1 4 12-15,0 0-1 16,0-4 0-16,0 0 2 16,7-2-2-16,0 1 0 15,0-5 1-15,0 1-10 0,7-2 9 16,14-10 0-16,3 1-4 15,-4-1 10-15,4-8-6 16,4 3 0-16,3-3 2 16,-4 0-6-16,4 0 4 15,-7-3 0-15,-3-5 0 16,-14-7 8-16,0 1-8 16,0-3 0-16,3-5 4 15,-10-5-4-15,0-1 0 16,0-6 0-16,-17-6 1 15,-11-1 5-15,4 1-12 16,-14 9 1-16,4 8-162 16,-28 12-276-16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0:49.7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3125 433 0,'0'0'177'16,"0"0"-63"-16,0 0 7 15,0 0-15-15,213-80-54 16,-123 56-2-16,20 2-14 16,10-1-20-16,-10 3 0 15,-14 9-10-15,-27 5-6 16,-42 6 0-16,-27 0-61 15,0 11-125-15,-27 24-37 0,-56 5-224 16</inkml:trace>
  <inkml:trace contextRef="#ctx0" brushRef="#br0" timeOffset="171">168 3265 160 0,'0'0'180'16,"0"0"1"-16,0 0-44 15,0 0-11-15,0 0 1 16,0 0-65-16,-51 6 18 15,89-6-54-15,13 0-10 16,32-3 23-16,27-15-33 16,24-4 0-16,14-4-6 15,-14 0-71-15,-31 1-229 16,-31 1-315-16</inkml:trace>
  <inkml:trace contextRef="#ctx0" brushRef="#br0" timeOffset="-22201">2125 825 509 0,'0'0'199'16,"0"0"-50"-16,0 0-35 15,0 0 5-15,0-166-19 16,0 129-34-16,-7-3 5 15,-7 6-39-15,-10 5-6 0,-3 9 23 16,3 6-41-16,3 5 22 16,-3 3-29-1,3 6 14-15,-3 0-25 0,10 0 10 16,-6 9 0-16,-4 20-7 16,10 6 14-16,7 9-7 15,0 11 0-15,7 0-9 16,7 5 1-16,38-3 5 15,6-6 3-15,8 1-7 16,6-10 15-16,-3 2-8 16,-17-5 0-16,-4-4 9 15,-10 2-17-15,-7-5 8 16,-17-4 0-16,-7-2-4 16,0-9 8-16,0-3-4 15,0-2 0-15,-38-5 7 0,-20 0 0 16,-11-7-7-16,-3 0 0 15,3 0 6-15,17 0 5 16,14-3-11-16,11-17 0 16,20-12-14-16,7-13-8 15,52-7-116-15,37 4-242 16,21 11 23-16</inkml:trace>
  <inkml:trace contextRef="#ctx0" brushRef="#br0" timeOffset="-23402">220 868 465 0,'0'0'299'0,"0"0"-143"0,0 0-33 16,0 0 28-16,0 0-25 16,0 0-67-16,0 0 9 15,0 0-42-15,0 0-10 16,0 0 30-16,0 0-37 15,0 0 16-15,0 0-3 16,0-11-17-16,0-7 13 16,0-2-18-16,0-2 3 15,24 2-12-15,-17 3 11 16,14-3-2-16,-4 2 0 0,-3 0 9 16,-8 2-10-1,8 1 1-15,3 7 0 0,-10 2-1 16,-7 4 9-16,0 2-8 15,0 0 0-15,0 0-4 16,7 0-11-16,-7 0 12 16,7 8 3-16,10 18-11 15,-3 5 20-15,-7 9-9 16,7 6 0-16,-14 8 9 16,0 4-17-16,0 5 8 15,0 0 0-15,0-4 3 16,0-7 1-16,0-13-4 15,-7-10 0-15,0-11 5 16,7-10-3-16,0 0-2 0,0-8 0 16,-7 4-10-16,0-2 15 15,-10 1-5-15,-4-3 2 16,-3 0 10-16,4 0-8 16,-1 0-4-16,4 0 0 15,3 0-4-15,14 0 6 16,-7 0-2-16,7 0 0 15,0 0 5-15,0 0-14 16,0 0 9-16,0 0-22 16,0 0 19-16,28 0-26 15,9 0 29-15,8 0 0 16,0 0 7-16,-1-9-17 16,1 1 10-16,-14 0-35 15,-3 5 3-15,-15 3-121 0,-13 0-70 16,0 0-108-16</inkml:trace>
  <inkml:trace contextRef="#ctx0" brushRef="#br0" timeOffset="-22774">861 1075 558 0,'0'0'176'15,"0"0"-59"-15,0 0-8 0,0 0 6 16,0 0-30-16,0 0-43 16,-166-24 10-16,166 20-36 15,0 3-4-15,0 1-12 16,18-6-4-16,26 2 4 15,22-1 0-15,6-6 3 16,4-1 15-16,-1 1-17 16,-16 2-1-16,-15 4 4 15,-6 1 6-15,-24 1-9 16,7 1-1-16,-15 2 2 16,-6-3 2-16,0 3 2 15,0 0-5-15,0 0 7 0,0 0 2 16,0-8-10-1,-6-1 11-15,-15 0-4 0,-10 1-6 16,10 3-1-16,-3-2 0 16,4 2 0-16,6 2 8 15,4 0-8-15,10-3 0 16,0 6 9-16,0-3-18 16,0 3 9-16,0 0-16 15,0 0 13-15,0 0-12 16,24 0 15-16,3 15 0 15,11 2 2-15,-7 0-5 16,14 0 3-16,-8 3 0 0,-2 0-2 16,3 3 10-16,-14 0-8 15,-11 3 0 1,-6-4-3-16,-7 1-5 0,-7 3-2 16,-37-6-12-16,-1 0-20 15,-7-3-55-15,15-11-95 16,23-3-129-16</inkml:trace>
  <inkml:trace contextRef="#ctx0" brushRef="#br0" timeOffset="-20311">2489 1071 574 0,'0'0'143'16,"0"0"-22"-16,0 0 7 0,0 0-30 16,0 0-49-16,0 0-42 15,76-37 33-15,-49 20-20 16,-2-6 12-16,-5 0 30 15,-6 0-32-15,10-3 8 16,-17 6-1-16,-7 4-35 16,0-2 36-16,0 7-35 15,0-1 0-15,-21 6 16 16,-17 4-14-16,7 2-5 16,4 0 0-16,-4 0 15 0,17 0-22 15,-10 20 7-15,17 9 0 16,0 2-11-16,7 6 10 15,0-3 1-15,7-2-4 16,31-5 11-16,0-3-18 16,3-7 11-16,4-8 0 15,0-3-12-15,-1-6 14 16,8 0-2-16,-1-6 11 16,11-20-8-16,-10-5 15 15,0-1-18-15,-1-2 0 16,-13 3 1-16,-11 5 5 15,4-3-6-15,-10 9 0 0,3 6 8 16,-10 5-13 0,3 3 5-16,-10 6-2 15,7 0-12-15,-1 0 7 0,11 0 7 16,-3 15-7-16,-4-1 7 16,-10 0-5-16,7-5 5 15,-14-4 0-15,0-5-4 16,0 0 11-16,0 0-7 15,0 0 17-15,0 0-15 16,0-10 15-16,0-8-17 16,-7-2 1-16,-17 5-9 15,3 5 8-15,-10 1 0 16,4 6-5-16,3 3 3 16,3 0-4-16,4 6 6 15,-4 28 0-15,14 9-11 0,1 0 11 16,6-1 0-16,0-7-1 15,6-13-5-15,22-1 4 16,-4-13 2-16,7-2-6 16,-3-6-11-16,9 0 25 15,-6 0-8-15,-3 0 7 16,-4-17 2-16,-10-6 4 16,6-3-8-16,-9-5-2 15,-11 2 4-15,0 6-2 16,0 3-5-16,0 9 5 15,0 6 4-15,0 5-11 16,0 0 2-16,0 0 0 16,0 8-10-16,0 23 7 0,0 13 3 15,6 1 0-15,15-5 10 16,10-3-13-16,7-5 3 16,-4-12 0-16,4-3-5 15,7-9 5-15,-7-8 0 16,-1 0 1-16,-2 0 5 15,-4-14 5-15,7-17-10 16,-1-4 7-16,-23-2 2 16,7 0-7-16,-11-3-3 15,-10 9 6-15,7 5 8 16,0 9-12-16,-7 8-2 16,7 6 4-16,-7 3-20 15,7 0 16-15,-1 0-15 16,12 12 13-16,-5 16-7 0,8 3 9 15,3-2 0-15,-3 0 0 16,-4-4-2-16,4-5 2 16,9-5 0-16,-9-7-3 15,-4-5 14-15,4-3-11 16,-7 0 0-16,3 0 4 16,3-8 0-16,11-18-1 15,-3-6-3-15,10-5 0 16,0 6 14-16,-18 2-14 15,11 4 0-15,-10 2 1 16,-4 3-7-16,4 8 6 16,3 6 0-16,-11 6-6 15,8 0-6-15,3 0 10 0,-10 9 2 16,10 17-12-16,-17 5 2 16,7 4 0-16,-8-4 10 15,-6-11-9-15,7-6 17 16,-7-8-8-16,0-3 0 15,0-3 6-15,0 0 3 16,0 0-9-16,0-6 2 16,0-19 7-16,0-4-1 15,-13-3-8-15,-8 1 0 16,-3 5 6-16,10 9-12 16,0 6 6-16,4 5 0 15,10 6-9-15,-7 0 6 0,7 0 3 16,-7 23-5-16,0 17 2 15,1 11-5-15,6 1 8 16,0-3 0-16,0-2-8 16,0-12 15-16,27-6-7 15,4-9 0-15,14-15-6 16,6-5-3-16,25 0 9 16,-11-16 0-16,1-16 6 15,-5-2 6-15,-16-4-9 16,-10-4-3-16,-11-4 6 15,-17-6 6-15,-7-5-12 16,0-3 3-16,0-5 10 16,-21 11-4-16,-10 7 3 0,0 18 4 15,24 19-14 1,0 10 28-16,0 0-30 0,0 10-8 16,1 43 2-16,-12 14-1 15,12 14 7-15,-1-4 0 16,7-2 8-16,0-12-14 15,0-4 6-15,7-10 0 16,17-9-9-16,3-14 13 16,4-9-4-16,-3-12 0 15,3-5 1-15,6 0-5 16,1-5 4-16,-3-21 0 16,9-3 5-16,-6 4 4 15,-7 5-9-15,-10 3 0 16,-8 10 9-16,5 5-22 0,2 2 8 15,4 0 2-15,-10 0-7 16,17 18 1-16,-4 1 9 16,4-1 0-16,7-2-32 15,7-1-2-15,-11-4-96 16,11 1-67-16,-14-4-65 16,-24-5-274-16</inkml:trace>
  <inkml:trace contextRef="#ctx0" brushRef="#br0" timeOffset="-18279">5838 610 536 0,'0'0'121'0,"0"0"-1"16,0 0-6-16,0 0-7 15,0 0-53-15,0 0 1 16,0 0-6-16,-58-59-45 15,72 47 28-15,47-4-26 16,19-8-2-16,16 4 10 16,10 1-6-16,-2-1-8 15,6 2 1-15,0-2 13 16,-4 0-12-16,-20 6-2 16,-17 5 0-16,-31 3-1 15,-31 6-4-15,-7 0-19 0,0 0-67 16,-31 12 40-16,-21 10 28 15,1-1-53-15,-1-10 45 16,14 1 19-16,18-9 13 16,2-1-1-16,18-2 0 15,0 0 8-15,0 0-4 16,0 0-1-16,0 0 1 16,0 9 29-16,0 6-30 15,0 4 36-15,0 13 20 16,0 8-40-16,0 3 28 0,0 8-28 15,18 6-2 1,-12 3 19-16,1 3-35 0,0-2 14 16,-7-2-11-1,0-1 9-15,0-4-10 0,0-8-3 16,0-9-12-16,0-9-25 16,14-8-113-16,3-12 5 15,11-8-55-15,16 0-111 16,8 0 40-16</inkml:trace>
  <inkml:trace contextRef="#ctx0" brushRef="#br0" timeOffset="-16492">6973 1080 256 0,'0'0'183'0,"0"0"-28"16,0 0-34-16,0 0 2 0,0 0-9 15,0 0-62 1,0-169 18-16,-7 140-30 0,-7 8-15 15,7-1 47-15,-17 8-54 16,11 8 7-16,-5 4-17 16,5 2 5-16,-8 0-13 15,-10 14 0-15,10 23 0 16,-9 9-2-16,16-1 2 16,3 4 0-16,11-3-3 15,0-3 7-15,11-12-19 16,23-5 15-16,4-8 0 15,7-16-16-15,-7-2 18 0,-8 0-2 16,5-8 11-16,-4-24-5 16,0-2 14-16,-4-4-20 15,-13-2 2-15,-4 3 1 16,-10 2 5-16,0 7-8 16,0 8 2-16,0 9 6 15,0 6 10-15,0 5-8 16,0 0-4-16,0 0 1 15,0 0-7-15,-10 28 0 16,10 17-9-16,0 4 18 16,0-3-9-16,0-7 0 15,24-4 1-15,21-6-19 16,-7-9 24-16,13-11-6 0,1-9 0 16,-8 0 11-1,8-12-1-15,0-22-8 0,-8-6 4 16,1 0 7-16,-18-3-6 15,-9 5-7-15,-5 2 12 16,-6 7-3-16,0 9-1 16,3 12-8-16,-3 4 2 15,0 4-14-15,14 0-5 16,3 0 17-16,14 12-7 16,-11 11 9-16,4 0-2 15,-3 6 0-15,3-1 1 16,-7 4-14-16,-4-4 12 15,-6 0 1-15,3-4 0 16,-3-8 11-16,-7-4-11 0,7-3 0 16,-4-7 0-16,-3 1-5 15,0-3 5-15,7 0 0 16,-8 0 1-16,12 0 6 16,2-23 8-16,4-8-15 15,4-6 7-15,-4-1-9 16,-4-1 5-16,-6-1-3 15,-3 2 2-15,-11 1 8 16,0 6-4-16,0 2-6 16,-25 9 4-16,5 6 3 15,-11 5-7-15,0 4 0 16,10 5-2-16,-3 0 1 16,11 2 1-16,-8 30 0 15,14 11 2-15,-10 6-10 16,17-3 8-16,0-9 0 0,0-6-4 15,0-9 1-15,31-8-4 16,-11-4 4-16,11-10-12 16,7 0 9-16,-10 0 12 15,3-10-3-15,-18-6 8 16,5 1 1-16,-18-2-6 16,6 0-6-16,-6 0 12 15,0 3-12-15,0 8 0 16,0 4 0-16,0 2 14 15,0 0-8-15,0 0-10 16,0 0 4-16,0 31 0 16,0 11-4-16,-17 15 4 0,10 12 0 15,7 8 0-15,0 12 11 16,0 11-11-16,7 6 0 16,31-3 6-16,0 1-9 15,7-11 3-15,-1-4 0 16,-6-18-7-16,-17-11 20 15,-7-20-13-15,-14-14 0 16,0-9 7-16,0-11-17 16,0-6 15-16,-7 0-5 15,-38 0 30-15,-14-23-21 16,-6-14-7-16,3-15-2 16,4-8 11-16,-1 0-25 15,8-3 14-15,13 4-3 0,17 4-11 16,11 4-3-16,10-1 12 15,0-3-13-15,62-4-44 16,17-7 39-16,17 0-21 16,11-3 26-16,-11 6 3 15,-24 7 23-15,-13 4-8 16,-15 13 0-16,-6 0 2 16,-14 14 2-16,-17 8 2 15,0 2-5-15,-7 7 43 16,0 0-35-16,0-1 18 15,-7-5-10-15,-17 2-13 16,10 4 13-16,1 2-17 0,-5 3 0 16,18 3-4-16,-13 0 11 15,13 0-7-15,-7 3 0 16,7 23 3-16,0 10-19 16,0 2 16-16,0 2 0 15,38-6-5-15,6-5 3 16,1-6 2-16,0-9 0 15,-11-6 9-15,4-8-10 16,-7 0 1-16,3 0 0 16,-3-16 11-16,7-16 0 15,-10-11-8-15,3-6-3 16,-7-4 12-16,-18-11-5 16,1-10-7-16,-7-3 0 0,0 0-2 15,0 15 14-15,-24 12-12 16,-3 16 23-16,10 14-22 15,3 8 37-15,7 9-31 16,0 3-1-16,7 0-12 16,0 32 4-16,0 31 2 15,0 23-5-15,28 5 19 16,9-2-19-16,1-9 5 16,14-14 0-16,-1-9-8 15,8-12 8-15,-14-7-5 16,-1-15-21-16,-13-9-89 15,-17-8-36-15,-14-6-100 16,0 0-7-16,0-26-226 16</inkml:trace>
  <inkml:trace contextRef="#ctx0" brushRef="#br0" timeOffset="-16335">8826 932 285 0,'0'0'139'0,"0"0"-43"15,0 0 12-15,0 0 17 16,0 0-17-16,0 0-45 15,-103-87-59-15,168 75 16 16,25 2-5-16,6 1-15 16,7 9 0-16,-13 0-7 15,-8 0-8-15,-6 0-277 16</inkml:trace>
  <inkml:trace contextRef="#ctx0" brushRef="#br0" timeOffset="-15660">9679 791 522 0,'0'0'178'16,"0"0"-59"-16,0 0 3 15,0 0-4-15,0 0-42 16,0 0 24-16,-14-137-53 15,14 137-29-15,0 0-2 16,0 3-16-16,0 33 0 0,0 17-12 16,0 12 25-16,0 1-9 15,0-3-4-15,0-6 0 16,0-8 5-16,0-15 0 16,0-14-5-16,0-9 0 15,0-8 8-15,0-3-7 16,0 0 3-16,0 0-2 15,0-21 31-15,7-26-30 16,7-20-2-16,0-4-1 16,-4-9 14-16,-3 0-11 15,-7 3-3-15,0 2 2 16,0 22-1-16,0 18-1 16,0 15 0-16,0 17 1 0,0 3 4 15,0 0-10 1,0 31-10-16,7 24 11 0,30 16-9 15,-2 7 14-15,10-7-1 16,16-8 0-16,-16-9 8 16,14-17-9-16,-15-13 1 15,1-14 0-15,-17-10-8 16,2 0 11-16,1 0-3 16,-10-22 17-16,3-18-9 15,-17-9 8-15,7-14-15 16,-7-12 7-16,-7-4 6 15,0-1-8-15,0 5-6 16,-14 15 4-16,0 23 11 16,-10 11-14-16,24 12-1 0,-7 11 0 15,7 3-13-15,0 0 12 16,0 17-49-16,14 29-18 16,17 23-91-16,14 8-32 15,-8 6-12-15,-2-3-128 16</inkml:trace>
  <inkml:trace contextRef="#ctx0" brushRef="#br0" timeOffset="-15255">10604 934 483 0,'0'0'152'15,"0"0"-8"-15,0 0-15 0,0 0-27 16,0 0-47-16,-103-160 0 15,82 146 3-15,7 11-25 16,4 0 13-16,3 3-35 16,0 0-4-16,0 8-14 15,-6 27 1-15,2 11 6 16,4-1-7-16,7 4 9 16,0-10-3-16,0-4 1 15,25-6 0-15,2-12-11 16,-3-9 11-16,-3-8-8 15,-4 0 8-15,-3 0 2 16,-7-8 24-16,6-20-13 0,-13-4-5 16,0-8 6-16,0 0-14 15,0 0 0-15,0 0-1 16,-27 11 14-16,3 12-13 16,10 9 0-16,0 8-22 15,14 0-32-15,0 22-107 16,0 21 38-16,0 3-99 15,14-6-276-15</inkml:trace>
  <inkml:trace contextRef="#ctx0" brushRef="#br0" timeOffset="-14518">11027 1034 313 0,'0'0'262'0,"0"0"-123"15,0 0-6-15,0 0-8 16,0 0-52-16,-59-160 17 16,22 147-42-16,-8 0-14 15,10 8 15-15,-9 5-43 16,6 0 0-16,7 5-6 16,10 26 7-16,4 7-20 15,3 2 13-15,14-3 0 16,0 0-14-16,7-3 17 15,24-6-3-15,7-4 2 16,-10-7 9-16,3-8-17 16,-11-6 6-16,4-3 0 0,7 0 21 15,-10-23-20-15,10-12 14 16,-11-6-8-16,-6-1-1 16,-14-6 8-16,0-9-10 15,0-4 1-15,0-7 33 16,-14-4-28-16,-6 1 20 15,-4 11-17-15,-4 11-3 16,11 18 14-16,-4 11-24 16,14 12 1-16,7 4 5 15,-10 4-4-15,10 4-4 16,-7 32-4-16,7 21 6 16,0 18-6-16,0 1 6 15,17 3 0-15,18-5-9 0,-4-11 15 16,7-9-6-16,6-11 0 15,-9-9 10-15,20-10-17 16,-11-11 7-16,8-10 0 16,0-3-12-16,-8 0 23 15,1-14-11-15,-11-17 8 16,4-7 3-16,-7-5-5 16,-10-2-6-16,-21-7 0 15,0 1 4-15,0 2 8 16,-7 9-12-16,-24 11 8 15,10 16 0-15,1 6 30 16,-4 7-38-16,10 7 2 0,-10 35-11 16,17 15 4-1,7 9 5-15,0-9 0 0,38-2 4 16,20-13-10-16,18-13 6 16,-4-9 0-16,11-12-13 15,6-8 8-15,-7 0-71 16,-16-11-157-16,-35-20-218 15</inkml:trace>
  <inkml:trace contextRef="#ctx0" brushRef="#br0" timeOffset="-9022">12244 871 655 0,'0'0'201'0,"0"0"-99"16,0 0-4-16,0 0 53 16,-261-3-39-16,226 3-31 15,11 0 11-15,4 0-46 16,20 0-10-16,0 0 13 16,0 0-47-16,0 0 19 15,0 0-21-15,0 0 6 16,0 0-15-16,6 0-2 0,39 0 11 15,14 0-3 1,30-6 18-16,21-8-9 0,10-3-6 16,4 0 12-16,-10 0-21 15,-18 8 9-15,-17 1 0 16,-17 2-3-16,-35 3 13 16,-9 0-10-16,-12-3 0 15,-6 4 13-15,0-1-12 16,0-8-1-16,-6-1 0 15,-25-5-7-15,-7-7 16 16,-14 8-9-16,1-2 0 16,-1 4 9-16,7 2-13 15,8 1 4-15,16 5 0 16,14 0-8-16,7 4 17 16,0 2-9-16,0 0 0 15,0 0-3-15,0 0-11 16,7 0 4-16,20 0 1 0,28 8-10 15,11 15 28-15,-1 1-9 16,-3 1 0-16,-10 1 7 16,-1 6-14-16,-13-4 7 15,-17 1 0-15,-15-1-10 16,-6-5 16-16,0 2-11 16,-20 7 5-16,-49-3-63 15,-10 5-13-15,-17-5-140 16,6-1-155-16,22-2-218 15</inkml:trace>
  <inkml:trace contextRef="#ctx0" brushRef="#br0" timeOffset="-7051">13426 492 251 0,'0'0'529'16,"0"0"-369"-16,0 0-60 15,0 0 32-15,0 0 13 16,0-146-69-16,0 134 3 16,0 6-24-16,0 4-34 15,0 2 29-15,0 0-43 16,0 0-3-16,0 0 2 16,0 0 0-16,7 2-6 15,24 33 0-15,3 12 5 0,18 15-9 16,-14 3 4-16,-7 12 0 15,-11 0-3-15,-2-8 12 16,-5-3-9-16,-6-20 0 16,0-9 10-16,0-16-11 15,3-10 1-15,-10-11 0 16,0 0 0-16,0 0 13 16,7-9-10-16,-7-31 4 15,14-23 5-15,0-14-10 16,3-12-2-16,4 4 0 15,3 10-1-15,-4 15 6 16,4 14-5-16,-17 15 0 0,0 14 13 16,0 7-23-16,-7 10 10 15,0 0-20-15,7 0 19 16,7 0-107-16,16 27-33 16,1 7-133-16,-3-2-106 15</inkml:trace>
  <inkml:trace contextRef="#ctx0" brushRef="#br0" timeOffset="-6666">14348 366 574 0,'0'0'215'0,"0"0"-63"0,0 0-50 15,0 0 21-15,0 0-32 16,0 0-66-16,-13-40-3 16,13 40-22-16,0 6-9 15,-7 25 1-15,-11 15 16 16,-2 3 0-16,-4 7-7 16,3 2 10-16,7 1-3 15,-3-4-8-15,17-13 0 16,0-10-6-16,0-9 10 15,0-5-4-15,31-4 0 0,0-8 10 16,-3-1-1 0,9-5-7-16,1 0-1 0,7 0 14 15,0-5-6-15,-11-13-9 16,11-2 0-16,-7-3-115 16,-1 7-54-16,-9-2-62 15,-11 10-148-15</inkml:trace>
  <inkml:trace contextRef="#ctx0" brushRef="#br0" timeOffset="-6046">14778 565 440 0,'0'0'226'16,"0"0"-79"-16,0 0-21 0,0 0-20 15,0 0 0-15,0 0-69 16,0 0 0-16,0-37-22 15,0 37-3-15,0 6-17 16,0 28 5-16,0 10 0 16,0 6 19-16,0 5-15 15,0-4-2-15,0-5 0 16,0-6 10-16,0-9-10 16,0-14-2-16,7-5 0 15,-7-12-1-15,7 0 12 16,-7 0-7-16,0 0 31 0,10-29 6 15,-3-26 28 1,21-16-69-16,2-14 7 0,8-5-4 16,0 5 0-16,-4 5-3 15,-3 9 0-15,-10 10 13 16,-4 15-17-16,4 13 4 16,-14 16 0-16,10 5-6 15,-3 9 6-15,17 3-6 16,-4 0 6-16,-3 17-16 15,-3 24 8-15,-14 7-6 16,-7 6 11-16,0 4-15 16,0-5 18-16,-28 2-6 15,-23-1-2-15,-11 2-11 16,-4-6 19-16,8-11-1 16,6-9 5-16,21-13 4 15,25-8-6-15,6-4-2 0,0-2 0 16,0 6-6-16,0 2-1 15,0-2 7-15,20 5 0 16,11 0 3-16,14-2 2 16,0 2-5-16,6-3 3 15,1 1 14-15,6 0-18 16,1-4 1-16,3 0-36 16,-25 1-83-16,-23 0-106 15,-14-1-213-15</inkml:trace>
  <inkml:trace contextRef="#ctx0" brushRef="#br0" timeOffset="-5641">15816 80 607 0,'0'0'194'16,"0"0"-95"-16,0 0 28 16,0 0-11-16,0 0-16 15,0 0-49-15,-96-80-38 0,72 108 9 16,-10 19-3-16,-4 12-13 15,0 13 32-15,0 8-31 16,11 14 7-16,-4 14 14 16,17 7-17-16,14 2-4 15,0-11-7-15,7-12 7 16,38-16-10-16,20-18 3 16,11-17 0-16,20-12-2 15,7-17-34-15,17-11-76 16,-10-3-64-16,-13-3-125 15,-25-26-347-15</inkml:trace>
  <inkml:trace contextRef="#ctx0" brushRef="#br0" timeOffset="-5131">16349 718 719 0,'0'0'131'0,"0"0"-4"15,0 0-40-15,0 0 10 16,0 0 2-16,0 0-69 16,-20-87 11-16,20 87-40 15,0 0 8-15,0 24-18 16,0 16 7-16,0 11 2 16,0 4-2-16,0-1 12 0,0-3-10 15,0-5 0 1,0-9 10-16,0-11-16 0,0-9 6 15,0-9 0-15,0-8-6 16,0 0 24-16,0 0-14 16,0-6 21-16,0-30-24 15,0-16 26-15,0-14-26 16,0-13 4-16,0-7 1 16,-17-9 5-16,-4 4-11 15,-3 5 0-15,10 18 7 16,14 6-9-16,0 20 2 15,0 8 0-15,24 8-9 0,11 11 1 16,2 7 8 0,15 8 0-16,-14 0 7 0,7 6-20 15,-15 24 13-15,-9 9 0 16,-7 10-15-16,-14 2 17 16,0 12-2-16,0-3 0 15,0 0-19-15,-35 2 17 16,-9-4-77-16,-1-4-73 15,0-11-36-15,21-11-205 16</inkml:trace>
  <inkml:trace contextRef="#ctx0" brushRef="#br0" timeOffset="-4457">16707 763 678 0,'0'0'133'16,"0"0"-53"-16,0 0 12 15,0 0 30-15,0 0-56 16,0 0-34-16,0-40-11 15,0 40-21-15,0 0 0 16,14 15-5-16,17 7 13 0,-4 4-7 16,4 0-1-16,-3-1 0 15,3 1-6-15,-7-3 12 16,-4-6-6-16,-13-2 0 16,0-1-12-16,-7-8 11 15,0 2-43-15,0-8-33 16,-27 0 70-16,-4 0-13 15,0 0-5-15,17 0 2 16,7-3 1-16,7-14 20 16,0 3-16-16,14-6 15 15,24-6-12-15,-1 1 25 16,1-10-10-16,14-2 0 16,-18 2 14-16,-3-4-11 0,7 1-3 15,-17 1 0-15,3 2 24 16,-17 10-5-16,-7 2 14 15,0 9 10-15,0 2-19 16,-7 7 4-16,-24 5-24 16,3 0-4-16,-16 0 20 15,6 17-19-15,0 15-1 16,17 5 0-16,11 11 1 16,10 3-6-16,0-8 5 15,0-2 0-15,24-10-1 16,14-6 4-16,13-4-3 15,-6-7 0-15,7-5 10 0,-1-9-22 16,8 0-3 0,-8 0-50-16,1 0 19 0,-7-16-81 15,-14-2-92-15,-25 0-473 16</inkml:trace>
  <inkml:trace contextRef="#ctx0" brushRef="#br0" timeOffset="-3832">17670 589 449 0,'0'0'231'0,"0"0"-163"16,0 0 29-16,0 0 21 16,0 0-34-16,0 0 2 15,0-135-35-15,-7 129-2 16,0 4 13-16,7-1-34 0,0 3 20 15,-10 0-36 1,10 0-3-16,-21 0-16 0,7 23 12 16,-17 22-5-16,11 13 0 15,3 4 11-15,10 4-11 16,7 0 0-16,0-6 1 16,0-6-5-16,24-11 4 15,3-8 0-15,11-13 0 16,7-10 10-16,-7-9-10 15,-4-3 0-15,-3 0 7 16,7-23 5-16,0-11-8 16,-11-12-4-16,-10-8 8 15,-3-9 2-15,-7-12-4 16,-7-4-3-16,0-2 2 16,0 10 13-16,-7 15-14 0,-31 15-4 15,0 15 27 1,4 6-22-16,-4 9 2 0,7 7-7 15,0 4-14-15,11 0 9 16,6 35-3-16,7 19-3 16,7 12-46-16,0 8-118 15,0-3-23-15,28-10-132 16</inkml:trace>
  <inkml:trace contextRef="#ctx0" brushRef="#br0" timeOffset="-3404">18165 835 488 0,'0'0'192'15,"0"0"-67"-15,0 0-5 16,0 0 6-16,0 0-42 16,0 0-32-16,7-95 12 15,3 95-52-15,-10 0 2 16,14 0-14-16,6 12-4 15,11 17-4-15,0 2 8 16,-3 3 0-16,17 6-7 16,-15-3 17-16,8-3-10 15,-10-5 0-15,-4-9 6 16,-10-6-14-16,-7-5 8 0,-7-6 0 16,0-3 0-1,0 0 5-15,0 0-10 0,-7 0 9 16,-7-5-4-16,-10-13 20 15,10 4-20-15,7 0 0 16,7-6 2-16,0-3 6 16,0-6-8-16,28-5 0 15,23 2 2-15,4 1-12 16,4 5-36-16,-15 12-15 16,1 8 34-16,-17 6-49 15,3 0 3-15,-18 9-39 16,5 17-142-16</inkml:trace>
  <inkml:trace contextRef="#ctx0" brushRef="#br0" timeOffset="-2499">18935 906 604 0,'0'0'137'0,"0"0"-12"16,0 0-8-16,0 0-36 16,0 0-1-16,0 0-46 15,-96-128 12-15,82 128-39 16,-7 0-3-16,-3 3-4 16,11 25 1-16,-1 9-1 15,4 3 0-15,10 4 5 0,0-7-6 16,0-3 1-16,10-11 0 15,10-9-5-15,11-7 7 16,-3-7-2-16,3 0 5 16,0-1 5-16,-4-28 2 15,4-9-12-15,-3-7 0 16,-4-7 9-16,-10-7 4 16,-8-16-6-16,-6-5 22 15,0-3-18-15,0 3 39 16,-13 11-35-16,-8 12 0 15,-10 19 29-15,7 12-43 16,10 13 19-16,7 11-18 16,-6 2 13-16,6 2-30 0,-4 44 7 15,-2 22 8-15,13 18-3 16,0 8 11-16,0-2-8 16,7-3 0-16,30-15 11 15,1-11-16-15,14-12 5 16,6-13 0-16,-6-12-9 15,-1-13 6-15,-6-8 3 16,0-5-3-16,0 0 4 16,-15 0-3-16,8-13 2 15,-3-18 0-15,-4-7-4 16,-11-5 12-16,-3-2-8 16,-10-1 0-16,-7 0 13 15,0 7-12-15,-7 7-1 0,-17 9 0 16,-3 9 8-16,3 8-5 15,10 6-3-15,-10 0 0 16,3 31 1-16,-3 15-6 16,17 9 5-16,1-1 0 15,6-3-6-15,0-5 10 16,0-3-4-16,24-14 0 16,-4-8 7-16,4-8-14 15,-3-8 7-15,-7-5 0 16,17 0-10-16,0 0 17 15,3-18-7-15,4-3 0 16,0-5 12-16,-7 0-17 0,-4 2 5 16,-3 8 0-1,-3 4-4-15,3 10 4 0,-4 2 0 16,11 0-4-16,-3 8-1 16,-4 21-7-16,3 2 12 15,-9 1-22-15,9-1-3 16,-3 1-77-16,4-10 8 15,10-4-93-15,-7-16-97 16,13-2-305-16</inkml:trace>
  <inkml:trace contextRef="#ctx0" brushRef="#br0" timeOffset="-2106">20042 249 680 0,'0'0'184'0,"0"0"-51"16,0 0-37-16,0 0 36 16,0 0-54-16,0 0-39 15,-17-66-9-15,27 66-26 16,25 23-4-16,27 20 20 15,3 14-18-15,0 12 33 16,11 10-17-16,-11 16-18 0,-13 8 27 16,-14 3-23-16,-21-5-2 15,-17-12-2-15,0-3 16 16,-45 1-20-16,-37-8 4 16,-28-4-236-16,-31-13-345 15</inkml:trace>
  <inkml:trace contextRef="#ctx0" brushRef="#br0" timeOffset="-241">340 2441 613 0,'0'0'198'0,"0"0"-76"16,0 0 28-16,0 0 3 16,0 0-83-16,0 0 14 0,-75-114-36 15,75 102-31-15,0 1 1 16,0 2-14-16,0 3-4 15,31 1 0-15,-4 5 7 16,18 0-13-16,6 0 6 16,-6 0 0-16,0 17-4 15,-7 12 4-15,-14 2 0 16,-17 7 0-16,-7 7 4 16,0 1-4-16,-31-3 0 15,-14-9 0-15,-7-5-9 16,1-12 17-16,6-2-8 15,14-5 0-15,4-4 10 16,13-2-6-16,14-2-4 0,0-2 1 16,0 0-11-16,0 0 10 15,0 0 0-15,0 0-3 16,27 0 7-16,18 0-9 16,14 0 5-16,16-2 0 15,8-8 7-15,-4 5-5 16,-10 2-2-16,-11 3 0 15,-27 0-173-15,-17 0-54 16,-14 18-34-16,0 1-178 16</inkml:trace>
  <inkml:trace contextRef="#ctx0" brushRef="#br0" timeOffset="90641">1272 2536 320 0,'0'0'459'16,"0"0"-354"-16,0 0-69 15,0 0 74-15,0 0-24 16,0 0-21-16,0 0 1 15,0 0-36-15,-72 0 7 0,86 0-25 16,17 0-7 0,-4 0 41-16,4 0-26 0,0 0-1 15,-3 0-5-15,9 0-6 16,1 0-2-16,7 0-6 16,-7 0 3-16,13 0-2 15,-16 0 3-15,-4-7-4 16,-7 7 5-16,-17-2 6 15,-7 2-11-15,0 0 8 16,0 0-4-16,0-5 40 16,0-4-27-16,-7-1 5 15,-24-3-22-15,-14-4 9 16,7 6-9-16,-7-1 0 16,18 3 2-16,3 7 1 0,10-5-3 15,7 5 0-15,7 2-1 16,0 0 11-16,0 0-11 15,0 0 1-15,0 0-20 16,21 0 20-16,10 0-13 16,14 5 13-16,6 10 1 15,1-1 8-15,6 0-9 16,-13 1 0-16,-7-1 4 16,-11-3-7-16,-10-2 3 15,-17 0 0-15,0-4-9 16,0 7-7-16,-6 2 3 15,-39 4-32-15,-7-1-79 16,1-3-4-16,-4 0-148 0,27 4-216 16</inkml:trace>
  <inkml:trace contextRef="#ctx0" brushRef="#br0" timeOffset="105744">2283 2122 208 0,'0'0'431'16,"0"0"-209"-16,0 0-40 16,0 0-26-16,0 0 9 15,0 0-55-15,-31-58-44 16,31 52 10-16,0 4-49 15,0 2 12-15,0 0-4 16,0 0-30-16,0 0 21 16,0 0-26-16,0 0 0 15,0 20-9-15,0 26 2 16,0 16 7-16,0 9 0 16,0-2 16-16,0 3-21 0,0-1 5 15,0-9 0-15,0-6 0 16,0-13 0-16,-7-11-1 15,0-10-24-15,7-11-56 16,0-3 5-16,0-8-48 16,0 0-67-16,0-11 0 15,0-17-62-15,7-4-3 16,-7 4-116-16,0 5 238 16,0 3 134-16,-7-6 23 15,-24 4 93-15,11-7 55 16,3 3-8-16,3 2-30 15,7 6-2-15,7 0-21 0,0 0-24 16,0 4-15 0,14-6-34-16,23 0 16 0,22-3-33 15,17-5 11-15,20-1-12 16,7-3-11-16,0 4-2 16,-27 8-6-16,-31 11 0 15,-32 7-7-15,-13 2-47 16,0 0-69-16,0 0-75 15,-38 20 25-15,-20 5-127 16</inkml:trace>
  <inkml:trace contextRef="#ctx0" brushRef="#br0" timeOffset="106068">2290 2432 408 0,'0'0'207'16,"0"0"-61"-16,0 0-11 15,0 0 0-15,0 0-19 16,0 0-34-16,58-51 8 16,-58 51-33-16,0 0-18 15,0 0-29-15,14 0-6 16,10 9-4-16,4 16 2 16,16 7-1-16,1 9 21 15,0 0-20-15,-1 0-1 16,8-4 2-16,-14-2 7 0,7-10-4 15,-14-5-6-15,-4-8 2 16,-13-7 3 0,3-5-3-16,-17 0-2 0,0 0 0 15,0 0-17-15,0-8-29 16,0-10-152-16,0 2-115 16,0-2-398-16</inkml:trace>
  <inkml:trace contextRef="#ctx0" brushRef="#br0" timeOffset="111135">3125 2218 756 0,'0'0'174'15,"0"0"-23"-15,0 0-48 16,0 0 1-16,0 0-7 16,0 0-56-16,0-94 24 15,0 94-38-15,0 0-18 0,0 0 0 16,0 3-9-1,0 28-1-15,0 21-8 0,-6 17 18 16,-1 8 10-16,0 6-15 16,0-6-1-16,7-6 5 15,0-10-4-15,0-16-4 16,0-11 0-16,14-14 14 16,-14-11-16-16,0-9 2 15,0 0 0-15,7 0 28 16,-7 0 14-16,0-17 8 15,0-21 5-15,0-13-52 16,0-17 21-16,0-7-24 16,0-5 5-16,-7 9-5 15,-7 8 6-15,-3 17-6 16,10 20 0-16,7 9 12 0,0 11-15 16,0 6 3-16,0 0-5 15,0 0-8-15,0 0-3 16,31 4 0-16,27 18 15 15,18 9-11-15,-4 3 3 16,4 10 3-16,-18 4 0 16,1 10-8-16,-15 1 11 15,-20 2 3-15,-10-1-2 16,-14-3 5-16,0-6-10 16,0-8 7-16,-31-9 0 15,-13-8-13-15,-8-5 13 16,0-11 0-16,1-4-3 0,6-6 13 15,7 0-2-15,25 0-8 16,6 0 0-16,0 0-9 16,7 0 10-16,0 0-1 15,0 0 0-15,0 0-25 16,0 0 16-16,20 0-11 16,11-11 13-16,21-15-5 15,13-5 16-15,-3-6-4 16,3 0 0-16,11-3 8 15,-31 3-8-15,-4-7 0 16,-10 5 7-16,-17 1 5 16,3 1-9-16,-17 9 17 15,0 7 3-15,0 10-19 16,0 8 15-16,0 3-19 16,0 0 0-16,0 0-17 0,0 0 13 15,0 12-11-15,0 25 15 16,0 11 0-16,0 7 4 15,0-4-4-15,27-5 3 16,4-3-16-16,7-13 2 16,0-6-4-16,-4-9 7 15,4-13-3-15,-14-2 11 16,4 0 0-16,10-12 4 16,-7-17 6-16,-4-7-10 15,-3-7 0-15,-10-5 14 16,-14-7-8-16,0 1 10 15,0 5-16-15,0 10 10 0,-7 13 0 16,-17 8-10-16,17 10 0 16,0 2-2-16,7 6 6 15,0 0-5-15,0 0 1 16,0 0-25-16,0 9 20 16,0 20-17-16,0 7 15 15,14 1 7-15,10-2-30 16,4-1 27-16,9-8 3 15,-6 0-7-15,-3-3-2 16,3 3 9-16,-7-4 0 16,-17 1-10-16,0 3 8 15,-7-9 2-15,0 0 0 16,0-2-3-16,0-5-10 0,-24 0 13 16,-21-2 0-1,-14 0-1-15,-6-5 6 0,-4-3-10 16,4 0-15-16,13-3-78 15,15-31-17-15,23-25-38 16,14-16-69-16,0-16-481 16</inkml:trace>
  <inkml:trace contextRef="#ctx0" brushRef="#br0" timeOffset="111477">3875 2036 467 0,'0'0'139'0,"0"0"30"15,0 0-26-15,0 0-41 16,0 0-10-16,0 0-59 16,-52-43-17-16,46 45-13 15,6 28 16-15,-7 9-22 16,7-2 3-16,0-5 0 16,0-10 2-16,20-4 6 15,11-7-8-15,-10-5 2 16,-4-6 3-16,-3 0 10 15,0 0 2-15,-8 0 39 16,1-4 46-16,-7-12-41 16,0-1-16-16,0-1-13 15,-20-2-29-15,-11 9-6 16,3 0-8-16,-3 8-3 0,4 3 4 16,3 0-113-16,17 23-27 15,7 14-47-15,0 3-85 16,51-6-239-16</inkml:trace>
  <inkml:trace contextRef="#ctx0" brushRef="#br0" timeOffset="113281">4573 2178 614 0,'0'0'191'0,"0"0"-12"16,0 0-32-1,0 0-16-15,0 0-19 0,0 0-52 16,0-85-16 0,0 85-42-16,0 0-2 0,0 14-4 15,0 32-25-15,0 13 29 16,0 16 8-16,0 5-1 16,0 0-7-16,-24 0 0 15,17-11 11-15,0-15-6 16,7-14-5-16,0-15 0 15,0-13 0-15,0-6 0 16,0-6 0-16,0 0 3 16,0 0 4-16,0-20 8 15,0-8-15-15,0-7 6 16,0 4-2-16,-24-1-2 0,-10 1-2 16,3-1 0-1,0 6 12-15,10 6-13 0,7 9 1 16,8 6 0-16,6 1-6 15,0 4 6-15,27 0-6 16,32 0 2-16,23 0 7 16,7 0-6-16,-6 0 3 15,-18 0 0-15,-6 0-3 16,-21 0 4-16,-8 0-1 16,-9 4 0-16,-14-4 7 15,0 0-8-15,-7 0 1 16,0 0 0-16,0 0 9 0,0 0-7 15,0 0 17 1,0 0 15-16,-14 0-25 0,-7-4-11 16,-9 2 2-16,-1 2-5 15,3 0-5-15,14 0 6 16,-17 26 4-16,18 3-3 16,2 5 8-16,4 0-10 15,7-9 5-15,0 1-18 16,0-8 11-16,31-6-22 15,0-8 20-15,4-4 4 16,-4 0 6-16,0 0-2 16,-11 0 1-16,-6-16 0 15,3-2 4-15,-17-8 5 16,7 1-9-16,-7-1 19 16,0 2-18-16,0 11 26 0,0 8-16 15,0 1-6-15,0 4 2 16,0 0-7-16,0 0-9 15,0 4 8-15,0 18-6 16,0 10 6-16,7 2 1 16,14-3 0-16,10-1-2 15,-7-8 3-15,-4-5-1 16,1-9 0-16,-4-4 15 16,-3-4-15-16,10 0 0 15,-10-12 6-15,6-20 9 0,4-5-11 16,-10 0-4-1,-7 3 33-15,0 8-31 0,-7 6 27 16,0 10-18-16,0 5-7 16,0 5 3-16,10 0-7 15,-3 0-13-15,0 0 9 16,14 18-12-16,3 7 15 16,-4 1 1-16,11-3 0 15,-10-3-9-15,10-6 9 16,-18-5 0-16,5-4-14 15,-11-5 20-15,-7 0-6 16,13 0 0-16,1 0 5 16,10-10-2-16,4-16-3 15,-4-3 0-15,7 3 0 16,-11 3 10-16,-13 10-10 0,0 9 0 16,-7 0 7-16,0 4-15 15,0 0 8-15,0 0-7 16,0 0-1-16,17 10-9 15,11 10 17-15,-4-3 0 16,3-2 8-16,4-1-15 16,7 0 7-16,-10-5 0 15,-4-1-8-15,3-5 11 16,-10-3-3-16,-3 0 0 16,0 0 7-16,3 0-3 15,4-14-4-15,10-12 0 16,-11-6 0-16,4 2 12 15,-3 1-12-15,3 3 0 0,-10 2 6 16,6 11-13-16,4 1 7 16,-10 4 0-16,10 5-10 15,-3 0 12-15,10 3-2 16,-17 0 0-16,10 0 0 16,-4 0-12-16,-13 0 12 15,10 0 0-15,-10 6-10 16,0-4 11-16,0-2-1 15,-7 0 0-15,0 0 6 16,0 0-8-16,0 0 2 16,0 0 0-16,0 0 14 15,0-2-8-15,-7-13-6 16,-17 7 0-16,3-1-2 16,-3 6-13-16,11 3 15 0,6 0-4 15,0 0-8-15,-10 12 3 16,3 19 9-16,0 12 0 15,14 5 6-15,0-5-21 16,0-2 15-16,0-7-24 16,21-8 23-16,17-8-20 15,-1-11 21-15,8-7-4 16,14 0 9-16,-1 0-12 16,4-19 7-16,-10-10 0 15,-8-3 2-15,-9-5 7 0,-11 0-9 16,-11-6 16-1,-13 0-14-15,0 2 38 0,0 11-26 16,0 10-8-16,-20 8 16 16,3 12-14-16,10 0-8 15,0 0 0-15,-7 23-22 16,-3 26 20-16,-4 8 2 16,14-3 0-16,7-5-3 15,0-9 10-15,28-6-7 16,27-11 0-16,3-6 0 15,32-14-16-15,-1-3 16 16,-17 0-34-16,4-9-3 16,-42-11-140-16,-23 0-92 15,-11-5-451-15</inkml:trace>
  <inkml:trace contextRef="#ctx0" brushRef="#br0" timeOffset="114076">7152 2275 468 0,'0'0'210'16,"0"0"-48"-16,0 0 20 16,0 0-58-16,0 0 12 15,0 0-12-15,0 0-50 16,0-131 5-16,0 131-43 15,0 0-34-15,0 0-2 16,0 17-9-16,0 26 9 16,-7 14-6-16,-10 6 19 15,17 6-7-15,0-6-6 0,0-3 0 16,0-15-1 0,0-7 3-16,0-15-2 0,0-12 0 15,0-8 7-15,0-3-3 16,0 0 0-16,0 0-3 15,10-8 44-15,4-35-17 16,-7-20-19-16,6-6-7 16,-2-11 12-16,-4 2-8 15,6 1-6-15,-13 12 5 16,7 13-2-16,-7 18 2 16,0 14-5-16,0 9 5 15,0 11 9-15,0 0-19 16,7 0 5-16,10 2-23 15,11 36 19-15,16 19-7 0,8 8 11 16,0 7 0 0,-8 0 8-16,1-7-13 0,-7-5 5 15,0-14-12-15,-11-12 3 16,4-14 3-16,0-12 6 16,-10-4-7-16,3-4 14 15,-4 0-7-15,4-29 0 16,4-14 8-16,-4-8 3 15,-3-15-8-15,-21 0-3 16,0-8 5-16,0 2 6 16,-21 9-11-16,-3 12 0 15,3 17 2-15,14 17-16 16,-3 8 14-16,3 9-26 0,7 0-40 16,-7 0-164-16,-6 32-204 15</inkml:trace>
  <inkml:trace contextRef="#ctx0" brushRef="#br0" timeOffset="114543">8121 2444 854 0,'0'0'128'0,"0"0"18"0,0 0-16 16,0 0-8-16,0 0-35 16,0 0-53-16,-51-129 23 15,23 127-37-15,4 2-20 16,10 0 0-16,-16 0-5 16,9 17 5-16,-3 14 0 15,17 13 4-15,0 1-12 16,7 1 8-16,0-3 0 15,0-9-4-15,0-8 1 16,31-6 3-16,3-6 0 16,4-5-11-16,7-9 2 15,0 0 9-15,-8 0 0 0,1-12 5 16,-17-11 8-16,-7-9-13 16,-14-2 7-16,0-5 4 15,0-5 2-15,-21 5-13 16,-17 1 0-16,-13 7-7 15,13 11-9-15,10 8-14 16,-3 12-23-16,24 0-89 16,-10 4 14-16,17 30-36 15,0 3 25-15,11-3-99 16</inkml:trace>
  <inkml:trace contextRef="#ctx0" brushRef="#br0" timeOffset="115606">8434 2533 666 0,'7'-22'167'15,"-7"-4"-18"-15,0 3-6 16,0-4-22-16,0 6-18 16,0-3-36-16,-14 1 5 15,-17 6-35-15,11 3-14 16,-11 8 17-16,17 3-37 15,-3 3-5-15,10 0 2 16,-14 17-12-16,4 23 10 16,-10 11 2-16,10 4 0 15,17-6-9-15,0-9 7 16,0-9-4-16,17-8-4 0,10-8-12 16,4-10 13-1,0-5 6-15,-10 0 3 0,3-5 4 16,3-27 8-16,-3-14-10 15,4-8 12-15,-11-12-13 16,-3-6 32-16,-14-5-15 16,0 0-2-16,0 6 23 15,0 8-39-15,-7 16 23 16,-17 17-15-16,17 12 0 16,0 12-1-16,0 6-7 15,7 0-10-15,0 6 2 16,0 35-12-16,0 21 20 0,0 13 0 15,0 2 16 1,0 0-18-16,28-3 2 0,10-8 0 16,-1-9-10-16,8-14 8 15,0-14-1-15,0-15 2 16,6-11-5-16,1-3 2 16,-1 0 4-16,-6-9 0 15,-14-13 5-15,-10-7 1 16,-8-2-6-16,-13-6 11 15,0-4-4-15,0 4 15 16,0 3-22-16,-27 11 2 16,-4 6 3-16,17 11-5 15,0 3 0-15,4 3-4 16,3 0-7-16,-7 28 11 16,7 19 0-16,1 4 1 0,-5 2-4 15,11-3 3-15,0-7 0 16,0-6-2-16,31-10-10 15,7-9 12-15,0-9 0 16,-4-6 0-16,11-3-9 16,17 0 17-16,-11-23-8 15,8-8 0-15,-8-3 16 16,-6-3-13-16,-7-4-3 16,-17-1 4-16,-15-1 12 15,5 5-12-15,-11 7-4 16,0 8 8-16,0 9 9 15,0 5-13-15,-11 7-4 0,11 2 4 16,0 0-22-16,-6 0 11 16,6 2 5-16,0 21-7 15,0 8 16-15,0 1-10 16,0 2 3-16,0 4-5 16,0-2-7-16,0-1-1 15,0-3 13-15,0-1-8 16,17-5 1-16,3-4 2 15,-6-1 5-15,3-7 0 16,4-2-12-16,-14-2 12 16,-7-4 0-16,0 0-1 15,0-3-9-15,0 0 6 16,0 0 1-16,0-3-7 0,-28 0 10 16,-23 0 4-16,-11 0 2 15,10-6-6-15,1-15-92 16,13-1-86-16,24-11-204 15</inkml:trace>
  <inkml:trace contextRef="#ctx0" brushRef="#br0" timeOffset="117967">11422 2161 450 0,'0'0'260'16,"0"0"-170"-16,0 0 26 15,0 0-7-15,0 0-22 0,124-177 26 16,-107 147-60-16,-17-3 13 16,0 8 23-16,0 2-66 15,0 5 20-15,-24 6-4 16,-7 4-33-16,4 6-2 16,-4 2-4-16,3 0 0 15,-3 0-5-15,-7 22 4 16,11 13 1-16,-4 10 0 15,7 1 9-15,24 3-16 16,0-1 7-16,0-2 0 16,38 0-8-16,13-4 14 15,11 5-6-15,-3-5 0 16,-1-1 6-16,1-5-15 0,-8 1 9 16,-13-5 0-16,-7-3-7 15,-24-7 9-15,0-4-4 16,-7-1 2-16,0 0-20 15,-38-2 14-15,-21-1 0 16,-30-3 6-16,0-5 10 16,16-6-1-16,-2 0-9 15,16 0 0-15,28 0-17 16,18-11-14-16,13-15-59 16,0-11-11-16,44-12-37 15,39 1-125-15,-4 1-35 16,-3 13-136-16</inkml:trace>
  <inkml:trace contextRef="#ctx0" brushRef="#br0" timeOffset="118845">11732 2253 55 0,'7'-3'398'0,"-7"0"-228"0,0 0-6 16,0 3-6-16,0 0-39 16,0-3 5-16,0 3-71 15,0 0-6-15,0 0-30 16,0 0-4-16,0 0-26 15,6 6 11-15,5 20 2 16,-11 8-11-16,13 3 18 16,-13 3-7-16,14 1 0 15,-7-4 14-15,10-11-11 16,-3-7-3-16,-7-10 3 16,7-7 4-16,3-2-1 0,-10 0-6 15,13 0 17-15,4-22-15 16,-3-7 17-16,3-3-2 15,-10-4 8-15,0-2 28 16,3 1-52-16,-10 8 15 16,-7 9 10-16,0 10-9 15,0 4 23-15,0 6-40 16,0 0 8-16,0 0-16 16,0 0-12-16,0 20 17 15,0 11-13-15,0 3 32 16,13 0-21-16,18-7 5 15,7-11 0-15,-3-7-8 0,2-7 10 16,1-2-2-16,0 0 1 16,7-13 9-16,-18-20 1 15,11-6-11-15,-7-7 2 16,-3-5 16-16,-11-6-15 16,-17-3 16-16,0-1 20 15,0 7-29-15,-38 5 25 16,0 12-25-16,18 15-5 15,-5 10 18-15,19 10-21 16,6 2-2-16,0 0 0 16,0 2-18-16,0 35 17 15,0 17 0-15,0 13 1 16,0 4-2-16,0-5 2 0,0-6 0 16,0-6 0-1,0-11 2-15,6-9-12 0,1-11 10 16,0-9-16-16,-7-10 8 15,11-4-4-15,-5 0 12 16,1 0 0-16,14-6 10 16,3-23-3-16,3-9-7 15,4-1 6-15,-7 1-7 16,4 10 2-16,-14 8-1 16,10 9 0-16,-10 11 3 15,17 0-11-15,6 0 8 16,8 25-6-16,-11 13-9 0,-10-2 12 15,-3 1-4 1,-14 1 5-16,-7-9-27 0,0-1 22 16,0-5 3-16,-14-5 4 15,-13-3-17-15,-18-5 17 16,-17-1-8-16,-10-4 1 16,-4-5-82-16,11 0 9 15,20 0-72-15,38-16-95 16,7-28-55-16</inkml:trace>
  <inkml:trace contextRef="#ctx0" brushRef="#br0" timeOffset="119977">13059 1821 775 0,'0'0'206'15,"0"0"-52"-15,0 0 15 16,0 0-66-16,0 0-31 15,0 0-7-15,-31-71-49 16,31 71-7-16,0 14-9 16,0 29-10-16,0 20 1 15,0 11 9-15,-7 7 0 16,0-2-4-16,0-2 12 16,0 1-8-16,1-7 0 15,6-8 6-15,0-12-11 0,0-13 5 16,0-17-11-1,0-8 10-15,0-11-36 0,0-2 26 16,0 0 9-16,0-2 4 16,0-26 3-16,0-10-5 15,-18 2 0-15,-2-2-3 16,-18 4 9-16,7 5-6 16,-3 5 0-16,3 5 8 15,10 2-17-15,4 3 9 16,10 5 0-16,7 0 6 15,0 6 0-15,0 1-6 16,0 2 0-16,0 0-10 16,24 0 0-16,10 0 6 15,11-4 4-15,7 4-2 16,-8-2 10-16,1-1-8 0,-7 0 0 16,-7-3 9-1,-4 1 3-15,4 2-8 0,-17-1 0 16,-7 4 16-16,0 0-11 15,10 0-8-15,-3 0-1 16,-1 0 11-16,18 21-24 16,0 8 13-16,-10 2 0 15,10 3-7-15,-10 1 16 16,3 2-9-16,-4-3 0 16,-13 0 8-16,0-2-18 15,-7-7 10-15,0-5 0 16,0-5-12-16,0-7 13 0,0-4-1 15,0-2 0 1,-27-2-7-16,-11 0-8 0,7 0 6 16,3-14-2-16,21-12 0 15,1 1 1-15,6-10 10 16,6-5-7-16,53-3-17 16,23-3 23-16,8 1-15 15,-11 2 16-15,3 9-8 16,-23-4 12-16,-8 7-4 15,-20 2 14-15,-17 3-10 16,3 6 34-16,-10 6-10 16,-7 3-9-16,0 2 23 15,0 6-40-15,-7 3 2 16,-17 0-4-16,4 0-14 16,-4 32 14-16,10 11-2 0,-10 6 5 15,17 2-5-15,7-5 7 16,0-3-5-16,0-7 0 15,24-4 10-15,10-9-14 16,4-12 4-16,7-8 0 16,6-3-3-16,1 0 10 15,0-11-5-15,-1-18 1 16,-6-2 8-16,-14-7-1 16,-7-4-1-16,-17-5 0 15,-7 1 30-15,0 4-37 16,0 5 15-16,-7 12-1 15,-4 14-9-15,-2 4 8 0,6 7-15 16,-17 0-13-16,3 29 5 16,-17 25 10-16,25 9-2 15,-1-3 0-15,14-9 9 16,14-8-17-16,37-11 8 16,32-18-6-16,27-14-3 15,10 0-15-15,-24-14-68 16,-44-21-193-16,-52-13-676 15</inkml:trace>
  <inkml:trace contextRef="#ctx0" brushRef="#br0" timeOffset="123945">9462 1998 485 0,'0'0'129'0,"0"0"-7"16,0 0 26-16,0 0-22 15,0 0-35-15,0 0 0 16,-96 17-53-16,106-17-11 16,18 0 3-16,3-8-21 15,20-4 35-15,1-4-9 0,13-2-28 16,11 4 19-16,13-7-20 16,1 5-2-16,-11-2 3 15,-10 7 2-15,-32 6-5 16,-23 1-4-16,-14 4 1 15,0 0-11-15,0 0-3 16,-24 0-43-16,-17 0 55 16,3 15-63-16,0-4 26 15,7 3 8-15,18-5-9 16,-8 0 19-16,11 2-28 16,3-2 7-16,0 2 12 15,7-5-13-15,0-4 28 16,0 1 4-16,0-3 9 0,0 0 1 15,0 0 6-15,0 0 29 16,0 0 34-16,0 0-39 16,0 0 18-16,0 7-11 15,-7 3-29-15,-7 14 18 16,-3 10 3-16,-4 9-6 16,14 7 13-16,1 12-9 15,6 3-1-15,0 4-6 16,0 0-18-16,0-1 19 15,0-5-21-15,0-6 0 16,0-6 6-16,6-13 1 16,-6-13-7-16,0-11 0 0,0-8 10 15,0-6-7 1,0 0 1-16,0 0-1 0,0 0 24 16,-6-2-20-16,-32-16 0 15,0 7-7-15,7 2 4 16,17 7-8-16,-6-1 4 15,9 3 0-15,-2 0-8 16,13 0 15-16,0 0-7 16,0 0 0-16,0 0-19 15,0 0 18-15,37 0-22 16,22-6 22-16,23-10-6 16,15-11 14-16,6-4-3 0,-7-4-4 15,-13-3 7-15,-11 5 0 16,-21 1-7-16,-13 9 0 15,-21 12 31-15,-17 6 1 16,0 1 11-16,0 4-8 16,0-2-27-16,0 2 18 15,0 0-26-15,0 0 0 16,0 0-4-16,0 0 4 16,0 0-1-16,0 22-1 15,0 7 2-15,0 8-2 16,0-3 2-16,0-2 0 15,0-1-8-15,0-2 13 16,0-9-5-16,0-3 0 16,7-11-2-16,-7-6-2 15,7 0 2-15,0 0 2 0,0 0 5 16,7-6 5-16,10-22-10 16,14-10 0-16,6-5 12 15,1 0-14-15,-11 7 2 16,4 10 0-16,-7 14-8 15,-3 12 4-15,3 0 3 16,-1 3-5-16,-2 23 4 16,10-1-10-16,-7 1 5 15,-4-5-12-15,4-5 3 16,-17-4-74-16,3-3-60 0,-3-6-86 16,-7-3-218-1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4:59.8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65 609 755 0,'0'0'205'16,"0"0"-64"-16,0 0-5 16,0 0-21-16,0 0 1 15,0 0-64-15,0 0 1 16,0-132-4-16,0 128-32 16,0 4 17-16,0 0-25 0,0 0-3 15,0 0-12-15,0 6 1 16,0 26 5-16,0 13-3 15,0 4 13-15,0 3-6 16,0-7-4-16,0-3 0 16,31-12-5-1,-4-7 5-15,11-14 0 0,0-9-1 16,21 0 9-16,9-41-7 16,11-10-1-16,-3-9 0 15,-18 0 8-15,-27 2-7 16,-10 7-1-16,-14 3 5 15,-7 7 9-15,0 7 0 16,0 9 5-16,-7 7-10 0,-7 10 19 16,7 5-27-16,7 3 6 15,0 0-7-15,-6 0-9 16,6 34 7-16,-18 26 1 16,5 29 2-16,-8 19 1 15,-3 27-2-15,-4 14 0 16,-3 2-2-16,18 0 10 15,13-17-20-15,0-21 6 16,0-24 2-16,34-30-9 16,4-21 11-16,0-20 2 15,6-11-7-15,-6-7 17 16,-3 0-7-16,2-14-3 0,-6-23 4 16,-17-12 7-16,10-13-7 15,-24-7-3-15,0 0 1 16,-10 6 6-16,-49 9-12 15,-30 11 4-15,0 8-20 16,10 15 18-16,3 9-54 16,24 8-18-16,8 3-29 15,23-2-115-15,14-10-50 16,7-9-416-16</inkml:trace>
  <inkml:trace contextRef="#ctx0" brushRef="#br0" timeOffset="373">154 228 623 0,'0'0'169'16,"0"0"-67"-16,0 0-5 15,0 0 9-15,0 0-59 16,0 0-14-16,-72-80-33 15,55 80 0-15,3 9-3 16,7 16 3-16,7 1 0 16,0-3-7-16,14-9 10 15,17-8-3-15,3-6 4 0,-3 0 2 16,7 0 9 0,-7-11-13-16,-17-15 25 0,-7-6 56 15,0-2-41-15,-7 2 32 16,0-3-36-16,-14 7-28 15,-17 2-3-15,-7 9-7 16,-7 12-11-16,11 5 4 16,-11 0-37-16,14 17-100 15,18 26-19-15,13 14-145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40 586 896 0,'0'0'162'0,"0"0"-38"15,0 0 30-15,0 0-43 16,0 0-53-16,-38-163 0 16,38 142-49-16,24 2 7 15,3 1-16-15,4 4 15 16,-10 2-16-16,10 4 1 16,-4 8 0-16,-9 0-6 0,2 0 6 15,4 13 0-15,-10 20-4 16,0 13 0-16,-14 8 0 15,10 6 4-15,-3-6 0 16,0-11-3-16,0-12 7 16,0-17-4-16,-1-10 0 15,-6-4 6-15,7 0 2 16,11-18-7-16,2-19 0 16,11-9 7-16,7 4-5 15,-11 5-3-15,4-1 0 16,0 9 9-16,-10 9-10 15,-14 3 1-15,7 9 0 16,3 5-9-16,-3 3 9 16,10 0 0-16,3 9-6 15,4 20 3-15,-3 5-3 0,-4 0 6 16,-4 9-11-16,4-12 4 16,-10-5-11-16,10-9-1 15,-17-14 7-15,0-3-7 16,7 0 19-16,-7 0 0 15,10-23 4-15,-3-8 7 16,6-1-10-16,-3 1 1 16,-3 5 19-16,-14 6-19 15,7 3 23-15,-7 11-24 16,0 4 5-16,0 2-4 0,7 0-2 16,10 2-4-1,-10 24-3-15,14 5 11 0,-4 7-8 16,3-4 4-16,4-3-15 15,4-5 6-15,-14-9-9 16,17-4 14-16,-7-8-3 16,-4-5 4-16,-13 0 3 15,17-10 0-15,-17-18 8 16,0-6 6-16,-7-9-2 16,0-4 7-16,0 0 15 15,-21 4-33-15,-16 5 22 16,-8 10-23-16,7 8 8 15,-7 14-23-15,14 6 9 16,11 0-11-16,13 29-16 16,7 16-115-16,21 4-60 0,47-6-146 15</inkml:trace>
  <inkml:trace contextRef="#ctx0" brushRef="#br0" timeOffset="426">1456 245 808 0,'0'0'187'16,"0"0"-21"-16,-89-165-25 15,65 127-19-15,10 15-20 16,7 9-59-16,7 9-8 0,0 5-1 16,0 0-33-16,0 2-1 15,7 32 0-15,14 15 2 16,-4 11-10-16,3 8 8 15,-2 5 0-15,-5-2-3 16,8-5 1-16,-14-9-7 16,10-12-8-16,-10-10-51 15,0-13-15-15,-7-13-36 16,0-9 4-16,0 0 72 16,-7-11-3-16,-17-18 13 15,-4-9 32-15,4 5 2 16,11-1 1-16,-8 2-1 15,11 6 18-15,3 8 50 16,7 7-23-16,0 6 16 0,0 2 1 16,0-4-48-16,44 2-5 15,25 0-10-15,10-1 0 16,4 6-7-16,-25 0-26 16,-6 0-71-16,-14 0-81 15,-25 0-267-15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1.0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89 368 820 0,'0'0'172'0,"0"0"-39"16,0 0-16-16,0 0 0 16,0 0-14-16,0 0-71 15,-38-119 21-15,38 119-53 16,0 0-6-16,-6 10 4 16,-1 37-14-16,-10 17 16 15,10 12 0-15,-7-2 12 16,14 0-12-16,0-17 0 15,0-13 0-15,0-22 5 0,7-13-2 16,0-9-3-16,0 0 19 16,-1-23-19-16,12-26 22 15,-5-19-16-15,8-5 1 16,-11 0 18-16,4 1-19 16,-14 1 2-16,0 13-2 15,0 13 7-15,0 17-6 16,0 16-7-16,0 8 1 15,0 4-5-15,14 4-1 16,17 30 2-16,20 17-7 16,15 9 20-16,2 4-15 15,-2-4 5-15,3-3 0 16,-11-14-12-16,-6-9 12 16,-15-14 0-16,-16-11-2 0,-7-9 11 15,3 0-9-15,-10-6 0 16,0-29 3-16,0-13 7 15,-7-9 1-15,0-13-9 16,0-1-1-16,-14 0 13 16,-17 3-16-16,10 11 2 15,-10 14 0-15,18 18-14 16,6 12 14-16,0 11-21 16,7 2-37-16,0 20-128 15,14 34 12-15,17 14-57 16,3 7-109-16</inkml:trace>
  <inkml:trace contextRef="#ctx0" brushRef="#br0" timeOffset="368">880 503 611 0,'0'0'211'15,"0"0"-50"-15,0 0-50 16,0 0 31-16,0 0-64 15,0 0-28-15,-79-138-12 16,69 138-38-16,3 0 0 16,7 15-21-16,-7 19 21 15,7 9-4-15,0 0 4 16,0 0-2-16,14-9-5 0,10-3-14 16,7-11 8-16,-4-11-9 15,4-6 22-15,-17-3 0 16,10 0 4-16,-10-23-4 15,-7-8 6-15,-7-10 3 16,0 4 3-16,0 3 5 16,-14 2-7-16,-17 13 3 15,10 1-13-15,-3 9 0 16,11 7-1-16,-1 2-22 16,3 0-57-16,11 29-81 15,0 10-93-15,25 7-250 16</inkml:trace>
  <inkml:trace contextRef="#ctx0" brushRef="#br0" timeOffset="1057">1289 511 749 0,'0'0'186'0,"0"0"-60"16,0 0 6-16,0 0-2 15,0 0-81-15,0 0-4 16,-199-131-45-16,182 131 4 16,3 5-10-16,7 27 3 15,0 8 3-15,7 3-1 16,0 0-6-16,0-3 2 16,7-6-33-16,38-9-2 0,-1-10-18 15,-6-9 2-15,-3-6 3 16,-4 0 50-16,-11-26 3 15,4-17 3-15,-17-8 20 16,7-12 22-16,3-6 8 16,-17-2-7-16,0-4-13 15,0 1 21-15,0 6-30 16,-7 10 15-16,-17 19 2 16,4 13-25-16,9 14 23 15,11 12-39-15,0 0-5 16,-7 26-1-16,7 37-3 15,0 17 9-15,0 8 0 16,0-2 10-16,31 0-18 0,14-8 8 16,7-13-21-16,-1-13 9 15,-6-15-27-15,-7-16 9 16,-4-16 4-16,-3-5 18 16,-17-5 8-16,10-31 1 15,-4-6-1-15,-20-11 30 16,0 2-22-16,0-3 31 15,0 9-19-15,-20 8-16 16,-4 13 36-16,-4 13-34 16,11 11-3-16,-4 0-6 15,1 25-1-15,3 29 4 16,17 17 2-16,0 7 10 0,17-3-18 16,48-15 6-1,11-14 0-15,-4-18 2 0,4-14 5 16,-4-14-7-16,-3 0 0 15,-11-6-27-15,-13-28-17 16,-7-3-52-16,-25-8-48 16,-6 5-82-16,-7 0-183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5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0 161 883 0,'0'0'188'0,"0"0"-40"16,0 0 2-16,0 0-40 0,0-153-50 15,0 145 6-15,0 8-48 16,0 0-5-16,7 0-13 16,17 34-7-16,-10 21 7 15,10 18 0-15,-3 14 0 16,-14 13 2-16,0 14 3 15,-7 9-5-15,0 9 0 16,0-7 8-16,0-13-23 16,0-29 8-16,10-29-25 15,4-20 29-15,17-22-26 16,-11-12 23-16,18 0 1 16,-11-17 10-16,4-27 0 0,0-9-5 15,-17-15 0 1,-7-8 2-16,-7-8-2 0,0-6 0 15,-14 7 0-15,-24 11 1 16,1 12-5-16,-8 15 4 16,11 10-2-16,3 13-10 15,17 10 13-15,4 6-1 16,10 6 0-16,0 0-11 16,30 0 10-16,53 0-5 15,6 0 6-15,15 0-14 16,-8 0 17-16,-24 0-3 15,-3-6 1-15,-18-2 13 16,-6-3-14-16,-17 2 0 16,3 1 2-16,-25-1 22 0,1 6-16 15,-7-2 11-15,0 1 10 16,0 4-28-16,0-2 16 16,0 2-17-16,0 0-2 15,0 0-11-15,-20 0 6 16,6 0 7-16,-10 8-7 15,3 24 14-15,4 5-8 16,17 5 1-16,0 5-2 16,0-4-13-16,0-9 9 15,24-11-1-15,4-9 3 16,3-7-4-16,-1-7 7 0,-9 0 1 16,3 0 0-1,-10-7 4-15,0-19-2 0,-14-3-2 16,0-6 2-16,0-4 11 15,0-1-13-15,-7 6 0 16,-31 2 1-16,4 7-3 16,-4 5 2-16,7 8 0 15,17 12-4-15,-10 0-11 16,17 0 14-16,-7 29 0 16,14 11 0-16,0 0-8 15,0 0 6-15,0 0-2 16,21-8 2-16,17-7-25 15,7-8 27-15,-8-8-6 0,8-9 4 16,0 0-3-16,-7 0 6 16,3-15 0-16,-3-7 9 15,-1-7 1-15,-6-3 3 16,-10 4 12-16,-7 2-23 16,3 6 32-16,-17 9-28 15,7 5 5-15,-7 4 5 16,0 2-10-16,0 0-10 15,0 0 4-15,0 0-15 16,14 16 7-16,-8 16 8 16,12-1 0-16,-5 4-4 15,1-4 0-15,10-2 4 0,-3-6 0 16,3-9-12 0,-3-8 1-16,-8-6 9 0,11 0 2 15,-3 0 3 1,10-17 8-16,0-9-11 0,-10-1 0 15,3-1 9-15,-17 8 1 16,6 6-8-16,-13 2-2 16,7 10 11-16,-7 2-3 15,0 0-10-15,7 0 2 16,-7 0-14-16,17 11 6 16,-3 10 8-16,7-3 0 15,3 3-5-15,-11-3 9 16,11-4-4-16,-17-6 0 15,7-5 1-15,-7 0-12 16,-7-3 11-16,7 0 0 0,10-6 6 16,4-16 1-16,3-2-7 15,-4 2 0-15,4 5 8 16,-10 5-7-16,-7 6-1 16,0 3 0-16,-7 3-4 15,0 0 4-15,7 0 0 16,3 0-1-16,4 3 0 15,0 15-7-15,3-7 8 16,-3 2 0-16,-1 0-8 16,1-5 8-16,3-3 0 15,-10-5-1-15,0 0 3 16,7 0-8-16,-4 0 6 16,11 0 0-16,-7-11-2 15,10 0 6-15,-18 2-4 0,8 4 0 16,-7 5 7-16,17 0-16 15,-17 0 9-15,17 0-2 16,4 5-10-16,3 10 9 16,-4 1 3-16,11-1 0 15,0-3 7-15,6-4-13 16,-6-8 6-16,-10 0 0 16,3 0-8-16,-18 0 16 15,5-8-8-15,-5-12 0 16,-6-9 9-16,-7-3 1 15,0-2-3-15,0 0-7 16,-14 5 19-16,-10 4-19 0,4 13 4 16,-11 7-4-16,10 5-7 15,-3 0 1-15,10 11 6 16,8 18 0-16,-1 9-8 16,7-2 0-16,0-1 5 15,0-7-3-15,27-9-12 16,-3-7 10-16,4-9 5 15,3-3 3-15,-11 0-11 16,18-3 21-16,-7-28-10 16,14-12 6-16,-11-6-3 15,-3-5 25-15,-17-6-8 16,-14-3-7-16,0 0 18 16,0 9-21-16,0 13 12 0,-7 16 2 15,-7 14-20 1,7 4 10-16,7 7-14 0,-7 15-3 15,7 37-7-15,0 13 9 16,0 10 1-16,0-4-2 16,14-2-3-16,31-4 4 15,13-4-55-15,11-4-62 16,17-11-120-16,21-12-245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6.0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0 189 874 0,'0'0'106'0,"0"0"-40"16,0 0 39-16,0 0-53 16,0 0 12-16,0 0-34 15,55-5-25-15,10 5 26 16,31 0-29-16,1-6 3 0,-1 0 3 16,-20 0 4-1,-32 0-10-15,-23 3-2 0,-14-2 0 16,0-3 22-16,-7-5 15 15,0-3-12-15,0-8-4 16,-14 2-12-16,-17-1-9 16,-3 3 0-16,3 6 7 15,10 5 1-15,4 6-6 16,10 1-2-16,7 2 1 16,0 0-1-16,0 0 0 15,0 0-5-15,7 8 5 16,37 9 0-16,1 3 0 15,14 0 0-15,9 6 1 0,-2-2 8 16,-22-6-9 0,8 5 0-16,-21-3 5 0,-24-2-10 15,0-8 5-15,-7 3 0 16,0 3-9-16,-21 2 10 16,-24 2-1-16,-17 0 0 15,4 0-14-15,6 6-66 16,21 0-145-16,31-6-101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6.3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119 961 1030 0,'0'0'82'0,"0"0"8"16,0 0 42-16,0 0-69 15,0 0-48-15,0 0-7 16,206-61-2-16,-130 61-6 16,6 0 0-16,8 0-181 15,-11 0-173-15</inkml:trace>
  <inkml:trace contextRef="#ctx0" brushRef="#br0" timeOffset="511">927 791 763 0,'0'0'183'0,"0"0"-69"15,0 0 10-15,0 0-27 16,0 0-40-16,172-151 16 16,-152 131-28-16,4-2-12 15,-3 1 18-15,-14 5-34 16,7 0 24-16,-14 8-7 0,10 6-24 16,-10 2 15-1,0 0-25-15,0 0 6 0,0 0-13 16,0 0-1-16,7 22 8 15,-7 15-2-15,7 3 12 16,-7 12-17-16,0 0 7 16,0 1 0-16,0 2-4 15,7-3 9-15,-7-7-5 16,6-7 0-16,1-10 8 16,-7-5-13-16,0-9 5 15,0-5 0-15,0-6-8 16,0-3 4-16,0 0-9 15,-34 0 5-15,-4 0 8 16,-7 0 18-16,14 0-18 16,25 0 0-16,6 0-5 0,0 0 8 15,0 0-5-15,30 0 2 16,29-3-25-16,30-8 23 16,21-1-54-16,4-8-75 15,-4 0-37-15,-21-3-99 16,1-5-158-16</inkml:trace>
  <inkml:trace contextRef="#ctx0" brushRef="#br0" timeOffset="985">1889 340 604 0,'0'0'140'0,"0"0"-36"16,-206-160 29-16,96 118-53 15,-24 4-5-15,-24 12-11 16,-4 6-24-16,1 8 2 16,13 12-15-16,7 0 3 15,27 4 0-15,11 39-25 16,7 19 19-16,13 18-20 16,4 23-3-16,4 18 17 15,16 16-15-15,21 14 27 16,38 15 6-16,7 9-20 15,90-10 15-15,68-13-15 16,34-30-14-16,52-30 26 0,24-35-27 16,21-28 9-16,6-26 15 15,-20-3-23-15,-27-26 30 16,-35-28 5-16,-41-17-13 16,-25-33 15-16,-33-24-33 15,-39-30 6-15,-68-16-5 16,-21-9 3-16,-134 3-12 15,-69 6 2-15,-41 19-1 16,-31 30-6-16,25 33 7 16,33 38 0-16,45 28-3 15,38 26-13-15,24 0 13 16,-3 48-53-16,17 24-78 0,7 11-103 16,23 3-294-1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1:44.5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436 39 462 0,'0'0'275'16,"0"0"-135"-16,0 0-22 0,0 0-28 16,0 0-4-1,0 0 14-15,0 0-19 16,-72-22-10-16,72 22 1 0,0 0-28 15,0 0 5-15,0 0-17 16,0 0-10-16,0 0 4 16,0 0-18-16,21 0-5 15,17 0-3-15,13 0 0 16,15 0 5-16,9 0-5 16,-9 0 2-16,-8 0 4 15,-3 0-1-15,-21 0-5 16,-3 0 1-16,-24 0 5 15,0 0-7-15,-7 0 1 16,0 0 0-16,0 0-4 16,0 0 0-16,-21 25 4 0,-23 9 7 15,-25 12-5-15,11-6 7 16,-8-4-9-16,8-4 0 16,3-3-1-16,3-3 6 15,7-9-4-15,11-6-1 16,17-7 2-16,10-4 1 15,7 0-3-15,0 0 2 16,0 0 13-16,0 0-12 16,0 0 10-16,0 0 3 15,0 0-15-15,0 0 1 16,17 0-2-16,4 0-7 16,17 0 7-16,6 0 0 0,1 0 3 15,0 0-3-15,-11 0 2 16,11 0-4-16,-7 0 2 15,-1 8 0-15,-9 6-5 16,3 7 5-16,-7 4 0 16,-10 9 0-16,-14 4 0 15,0 2-3-15,0 3 3 16,-45-4 0-16,-13-1-1 16,-11-7 6-16,-3-11-4 15,-11-3-1-15,1-2 3 16,9-10-3-16,-2-5 2 15,16 0-2-15,8 0 8 16,6-5-4-16,7-13-1 16,18 4 3-16,2 2-5 15,5 4 11-15,13 0-9 0,-7 2-3 16,7 3 0-16,0 0 5 16,0 3-3-16,0 0-2 15,0 0 0-15,0 0-6 16,0 0 6-16,0 0-5 15,0 0 2-15,7 0-6 16,24 0 9-16,3 9 0 16,4 5 3-16,-7-3-7 15,-11 1 4-15,11-1 0 16,-10-2-5-16,24 2 3 0,-14-5 2 16,13-3 0-1,1-1 3-15,-7-2-8 0,13 0 7 16,1 0-2-16,6-2 0 15,-6-18 2-15,17 0-2 16,-18-6 0-16,-6 3 4 16,-11-3-3-16,-3 6-1 15,-17-5 0-15,-7-4 9 16,-7 1-9-16,0-7 8 16,0 4-5-16,-7 2 1 15,-27 0-2-15,-11 7-2 16,-10 2 0-16,14 2-3 15,-4 7 5-15,7 2-2 16,7 4 0-16,17 2 5 16,1 3-9-16,13 0 4 0,0 0 0 15,0 0-5-15,0 0 6 16,-17 0-2-16,3 0 1 16,-10 0 0-16,3 0-2 15,14 0 2-15,7 0 0 16,0 0-2-16,0 0 6 15,0 0-4-15,0 0 0 16,0 0 3-16,-7 0-9 16,-10 0 6-16,3 0 0 15,1 0-3-15,13 0 6 16,0 0-3-16,0 0 0 16,0 0 1-16,0 0-3 0,0 0 2 15,0 0-4-15,0 0 2 16,7-3-9-16,23-6 5 15,12-5 1-15,13-3 5 16,3-3 4-16,-6-4-4 16,6-1 0-16,-6 3-1 15,-1 2 4-15,-13 5-3 16,-24 8 0-16,-4 3 6 16,-3 1-5-16,-7 3-1 15,0-3 0-15,0 3 0 16,0-3 8-16,0-3-8 15,0-3 0-15,0 4 3 16,0 3-6-16,0-2 3 0,0 4 0 16,0 0-4-1,0 0 9-15,0 0-5 0,0 0 0 16,0-5 3-16,0-1-6 16,-7-2 3-16,-24-4-3 15,-13 6-5-15,-1 4 7 16,-7 2 1-16,1 0 0 15,-1 0 1-15,-17 0-6 16,11 0 5-16,6 0 0 16,1 0-5-16,13 0 9 15,17 0-4-15,-10 0 0 16,11 0 4-16,3 0-9 16,3 0 5-16,7 0 0 15,7 0-2-15,0 0 1 0,0 0 1 16,0 0 0-16,0 0-12 15,0 0 9-15,0 0-10 16,14 0-8-16,24 0 20 16,13 0-1-16,8 0 2 15,-8 0 0-15,11 0 4 16,-10 0-5-16,6 0 1 16,-6-12 0-16,-8 3-2 15,1 6 4-15,-14 1-2 16,-17 2 0-16,-7 0 5 15,-1 0-10-15,-6 0 5 16,0 0 0-16,0 0-5 16,0 0 5-16,0 0 0 0,0 0 0 15,0 0-37-15,0 0-152 16,-27 14-47-16,-11 4-171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0:49.7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3125 433 0,'0'0'177'16,"0"0"-63"-16,0 0 7 15,0 0-15-15,213-80-54 16,-123 56-2-16,20 2-14 16,10-1-20-16,-10 3 0 15,-14 9-10-15,-27 5-6 16,-42 6 0-16,-27 0-61 15,0 11-125-15,-27 24-37 0,-56 5-224 16</inkml:trace>
  <inkml:trace contextRef="#ctx0" brushRef="#br0" timeOffset="171">168 3265 160 0,'0'0'180'16,"0"0"1"-16,0 0-44 15,0 0-11-15,0 0 1 16,0 0-65-16,-51 6 18 15,89-6-54-15,13 0-10 16,32-3 23-16,27-15-33 16,24-4 0-16,14-4-6 15,-14 0-71-15,-31 1-229 16,-31 1-315-16</inkml:trace>
  <inkml:trace contextRef="#ctx0" brushRef="#br0" timeOffset="-22201">2125 825 509 0,'0'0'199'16,"0"0"-50"-16,0 0-35 15,0 0 5-15,0-166-19 16,0 129-34-16,-7-3 5 15,-7 6-39-15,-10 5-6 0,-3 9 23 16,3 6-41-16,3 5 22 16,-3 3-29-1,3 6 14-15,-3 0-25 0,10 0 10 16,-6 9 0-16,-4 20-7 16,10 6 14-16,7 9-7 15,0 11 0-15,7 0-9 16,7 5 1-16,38-3 5 15,6-6 3-15,8 1-7 16,6-10 15-16,-3 2-8 16,-17-5 0-16,-4-4 9 15,-10 2-17-15,-7-5 8 16,-17-4 0-16,-7-2-4 16,0-9 8-16,0-3-4 15,0-2 0-15,-38-5 7 0,-20 0 0 16,-11-7-7-16,-3 0 0 15,3 0 6-15,17 0 5 16,14-3-11-16,11-17 0 16,20-12-14-16,7-13-8 15,52-7-116-15,37 4-242 16,21 11 23-16</inkml:trace>
  <inkml:trace contextRef="#ctx0" brushRef="#br0" timeOffset="-23402">220 868 465 0,'0'0'299'0,"0"0"-143"0,0 0-33 16,0 0 28-16,0 0-25 16,0 0-67-16,0 0 9 15,0 0-42-15,0 0-10 16,0 0 30-16,0 0-37 15,0 0 16-15,0 0-3 16,0-11-17-16,0-7 13 16,0-2-18-16,0-2 3 15,24 2-12-15,-17 3 11 16,14-3-2-16,-4 2 0 0,-3 0 9 16,-8 2-10-1,8 1 1-15,3 7 0 0,-10 2-1 16,-7 4 9-16,0 2-8 15,0 0 0-15,0 0-4 16,7 0-11-16,-7 0 12 16,7 8 3-16,10 18-11 15,-3 5 20-15,-7 9-9 16,7 6 0-16,-14 8 9 16,0 4-17-16,0 5 8 15,0 0 0-15,0-4 3 16,0-7 1-16,0-13-4 15,-7-10 0-15,0-11 5 16,7-10-3-16,0 0-2 0,0-8 0 16,-7 4-10-16,0-2 15 15,-10 1-5-15,-4-3 2 16,-3 0 10-16,4 0-8 16,-1 0-4-16,4 0 0 15,3 0-4-15,14 0 6 16,-7 0-2-16,7 0 0 15,0 0 5-15,0 0-14 16,0 0 9-16,0 0-22 16,0 0 19-16,28 0-26 15,9 0 29-15,8 0 0 16,0 0 7-16,-1-9-17 16,1 1 10-16,-14 0-35 15,-3 5 3-15,-15 3-121 0,-13 0-70 16,0 0-108-16</inkml:trace>
  <inkml:trace contextRef="#ctx0" brushRef="#br0" timeOffset="-22774">861 1075 558 0,'0'0'176'15,"0"0"-59"-15,0 0-8 0,0 0 6 16,0 0-30-16,0 0-43 16,-166-24 10-16,166 20-36 15,0 3-4-15,0 1-12 16,18-6-4-16,26 2 4 15,22-1 0-15,6-6 3 16,4-1 15-16,-1 1-17 16,-16 2-1-16,-15 4 4 15,-6 1 6-15,-24 1-9 16,7 1-1-16,-15 2 2 16,-6-3 2-16,0 3 2 15,0 0-5-15,0 0 7 0,0 0 2 16,0-8-10-1,-6-1 11-15,-15 0-4 0,-10 1-6 16,10 3-1-16,-3-2 0 16,4 2 0-16,6 2 8 15,4 0-8-15,10-3 0 16,0 6 9-16,0-3-18 16,0 3 9-16,0 0-16 15,0 0 13-15,0 0-12 16,24 0 15-16,3 15 0 15,11 2 2-15,-7 0-5 16,14 0 3-16,-8 3 0 0,-2 0-2 16,3 3 10-16,-14 0-8 15,-11 3 0 1,-6-4-3-16,-7 1-5 0,-7 3-2 16,-37-6-12-16,-1 0-20 15,-7-3-55-15,15-11-95 16,23-3-129-16</inkml:trace>
  <inkml:trace contextRef="#ctx0" brushRef="#br0" timeOffset="-20311">2489 1071 574 0,'0'0'143'16,"0"0"-22"-16,0 0 7 0,0 0-30 16,0 0-49-16,0 0-42 15,76-37 33-15,-49 20-20 16,-2-6 12-16,-5 0 30 15,-6 0-32-15,10-3 8 16,-17 6-1-16,-7 4-35 16,0-2 36-16,0 7-35 15,0-1 0-15,-21 6 16 16,-17 4-14-16,7 2-5 16,4 0 0-16,-4 0 15 0,17 0-22 15,-10 20 7-15,17 9 0 16,0 2-11-16,7 6 10 15,0-3 1-15,7-2-4 16,31-5 11-16,0-3-18 16,3-7 11-16,4-8 0 15,0-3-12-15,-1-6 14 16,8 0-2-16,-1-6 11 16,11-20-8-16,-10-5 15 15,0-1-18-15,-1-2 0 16,-13 3 1-16,-11 5 5 15,4-3-6-15,-10 9 0 0,3 6 8 16,-10 5-13 0,3 3 5-16,-10 6-2 15,7 0-12-15,-1 0 7 0,11 0 7 16,-3 15-7-16,-4-1 7 16,-10 0-5-16,7-5 5 15,-14-4 0-15,0-5-4 16,0 0 11-16,0 0-7 15,0 0 17-15,0 0-15 16,0-10 15-16,0-8-17 16,-7-2 1-16,-17 5-9 15,3 5 8-15,-10 1 0 16,4 6-5-16,3 3 3 16,3 0-4-16,4 6 6 15,-4 28 0-15,14 9-11 0,1 0 11 16,6-1 0-16,0-7-1 15,6-13-5-15,22-1 4 16,-4-13 2-16,7-2-6 16,-3-6-11-16,9 0 25 15,-6 0-8-15,-3 0 7 16,-4-17 2-16,-10-6 4 16,6-3-8-16,-9-5-2 15,-11 2 4-15,0 6-2 16,0 3-5-16,0 9 5 15,0 6 4-15,0 5-11 16,0 0 2-16,0 0 0 16,0 8-10-16,0 23 7 0,0 13 3 15,6 1 0-15,15-5 10 16,10-3-13-16,7-5 3 16,-4-12 0-16,4-3-5 15,7-9 5-15,-7-8 0 16,-1 0 1-16,-2 0 5 15,-4-14 5-15,7-17-10 16,-1-4 7-16,-23-2 2 16,7 0-7-16,-11-3-3 15,-10 9 6-15,7 5 8 16,0 9-12-16,-7 8-2 16,7 6 4-16,-7 3-20 15,7 0 16-15,-1 0-15 16,12 12 13-16,-5 16-7 0,8 3 9 15,3-2 0-15,-3 0 0 16,-4-4-2-16,4-5 2 16,9-5 0-16,-9-7-3 15,-4-5 14-15,4-3-11 16,-7 0 0-16,3 0 4 16,3-8 0-16,11-18-1 15,-3-6-3-15,10-5 0 16,0 6 14-16,-18 2-14 15,11 4 0-15,-10 2 1 16,-4 3-7-16,4 8 6 16,3 6 0-16,-11 6-6 15,8 0-6-15,3 0 10 0,-10 9 2 16,10 17-12-16,-17 5 2 16,7 4 0-16,-8-4 10 15,-6-11-9-15,7-6 17 16,-7-8-8-16,0-3 0 15,0-3 6-15,0 0 3 16,0 0-9-16,0-6 2 16,0-19 7-16,0-4-1 15,-13-3-8-15,-8 1 0 16,-3 5 6-16,10 9-12 16,0 6 6-16,4 5 0 15,10 6-9-15,-7 0 6 0,7 0 3 16,-7 23-5-16,0 17 2 15,1 11-5-15,6 1 8 16,0-3 0-16,0-2-8 16,0-12 15-16,27-6-7 15,4-9 0-15,14-15-6 16,6-5-3-16,25 0 9 16,-11-16 0-16,1-16 6 15,-5-2 6-15,-16-4-9 16,-10-4-3-16,-11-4 6 15,-17-6 6-15,-7-5-12 16,0-3 3-16,0-5 10 16,-21 11-4-16,-10 7 3 0,0 18 4 15,24 19-14 1,0 10 28-16,0 0-30 0,0 10-8 16,1 43 2-16,-12 14-1 15,12 14 7-15,-1-4 0 16,7-2 8-16,0-12-14 15,0-4 6-15,7-10 0 16,17-9-9-16,3-14 13 16,4-9-4-16,-3-12 0 15,3-5 1-15,6 0-5 16,1-5 4-16,-3-21 0 16,9-3 5-16,-6 4 4 15,-7 5-9-15,-10 3 0 16,-8 10 9-16,5 5-22 0,2 2 8 15,4 0 2-15,-10 0-7 16,17 18 1-16,-4 1 9 16,4-1 0-16,7-2-32 15,7-1-2-15,-11-4-96 16,11 1-67-16,-14-4-65 16,-24-5-274-16</inkml:trace>
  <inkml:trace contextRef="#ctx0" brushRef="#br0" timeOffset="-18279">5838 610 536 0,'0'0'121'0,"0"0"-1"16,0 0-6-16,0 0-7 15,0 0-53-15,0 0 1 16,0 0-6-16,-58-59-45 15,72 47 28-15,47-4-26 16,19-8-2-16,16 4 10 16,10 1-6-16,-2-1-8 15,6 2 1-15,0-2 13 16,-4 0-12-16,-20 6-2 16,-17 5 0-16,-31 3-1 15,-31 6-4-15,-7 0-19 0,0 0-67 16,-31 12 40-16,-21 10 28 15,1-1-53-15,-1-10 45 16,14 1 19-16,18-9 13 16,2-1-1-16,18-2 0 15,0 0 8-15,0 0-4 16,0 0-1-16,0 0 1 16,0 9 29-16,0 6-30 15,0 4 36-15,0 13 20 16,0 8-40-16,0 3 28 0,0 8-28 15,18 6-2 1,-12 3 19-16,1 3-35 0,0-2 14 16,-7-2-11-1,0-1 9-15,0-4-10 0,0-8-3 16,0-9-12-16,0-9-25 16,14-8-113-16,3-12 5 15,11-8-55-15,16 0-111 16,8 0 40-16</inkml:trace>
  <inkml:trace contextRef="#ctx0" brushRef="#br0" timeOffset="-16492">6973 1080 256 0,'0'0'183'0,"0"0"-28"16,0 0-34-16,0 0 2 0,0 0-9 15,0 0-62 1,0-169 18-16,-7 140-30 0,-7 8-15 15,7-1 47-15,-17 8-54 16,11 8 7-16,-5 4-17 16,5 2 5-16,-8 0-13 15,-10 14 0-15,10 23 0 16,-9 9-2-16,16-1 2 16,3 4 0-16,11-3-3 15,0-3 7-15,11-12-19 16,23-5 15-16,4-8 0 15,7-16-16-15,-7-2 18 0,-8 0-2 16,5-8 11-16,-4-24-5 16,0-2 14-16,-4-4-20 15,-13-2 2-15,-4 3 1 16,-10 2 5-16,0 7-8 16,0 8 2-16,0 9 6 15,0 6 10-15,0 5-8 16,0 0-4-16,0 0 1 15,0 0-7-15,-10 28 0 16,10 17-9-16,0 4 18 16,0-3-9-16,0-7 0 15,24-4 1-15,21-6-19 16,-7-9 24-16,13-11-6 0,1-9 0 16,-8 0 11-1,8-12-1-15,0-22-8 0,-8-6 4 16,1 0 7-16,-18-3-6 15,-9 5-7-15,-5 2 12 16,-6 7-3-16,0 9-1 16,3 12-8-16,-3 4 2 15,0 4-14-15,14 0-5 16,3 0 17-16,14 12-7 16,-11 11 9-16,4 0-2 15,-3 6 0-15,3-1 1 16,-7 4-14-16,-4-4 12 15,-6 0 1-15,3-4 0 16,-3-8 11-16,-7-4-11 0,7-3 0 16,-4-7 0-16,-3 1-5 15,0-3 5-15,7 0 0 16,-8 0 1-16,12 0 6 16,2-23 8-16,4-8-15 15,4-6 7-15,-4-1-9 16,-4-1 5-16,-6-1-3 15,-3 2 2-15,-11 1 8 16,0 6-4-16,0 2-6 16,-25 9 4-16,5 6 3 15,-11 5-7-15,0 4 0 16,10 5-2-16,-3 0 1 16,11 2 1-16,-8 30 0 15,14 11 2-15,-10 6-10 16,17-3 8-16,0-9 0 0,0-6-4 15,0-9 1-15,31-8-4 16,-11-4 4-16,11-10-12 16,7 0 9-16,-10 0 12 15,3-10-3-15,-18-6 8 16,5 1 1-16,-18-2-6 16,6 0-6-16,-6 0 12 15,0 3-12-15,0 8 0 16,0 4 0-16,0 2 14 15,0 0-8-15,0 0-10 16,0 0 4-16,0 31 0 16,0 11-4-16,-17 15 4 0,10 12 0 15,7 8 0-15,0 12 11 16,0 11-11-16,7 6 0 16,31-3 6-16,0 1-9 15,7-11 3-15,-1-4 0 16,-6-18-7-16,-17-11 20 15,-7-20-13-15,-14-14 0 16,0-9 7-16,0-11-17 16,0-6 15-16,-7 0-5 15,-38 0 30-15,-14-23-21 16,-6-14-7-16,3-15-2 16,4-8 11-16,-1 0-25 15,8-3 14-15,13 4-3 0,17 4-11 16,11 4-3-16,10-1 12 15,0-3-13-15,62-4-44 16,17-7 39-16,17 0-21 16,11-3 26-16,-11 6 3 15,-24 7 23-15,-13 4-8 16,-15 13 0-16,-6 0 2 16,-14 14 2-16,-17 8 2 15,0 2-5-15,-7 7 43 16,0 0-35-16,0-1 18 15,-7-5-10-15,-17 2-13 16,10 4 13-16,1 2-17 0,-5 3 0 16,18 3-4-16,-13 0 11 15,13 0-7-15,-7 3 0 16,7 23 3-16,0 10-19 16,0 2 16-16,0 2 0 15,38-6-5-15,6-5 3 16,1-6 2-16,0-9 0 15,-11-6 9-15,4-8-10 16,-7 0 1-16,3 0 0 16,-3-16 11-16,7-16 0 15,-10-11-8-15,3-6-3 16,-7-4 12-16,-18-11-5 16,1-10-7-16,-7-3 0 0,0 0-2 15,0 15 14-15,-24 12-12 16,-3 16 23-16,10 14-22 15,3 8 37-15,7 9-31 16,0 3-1-16,7 0-12 16,0 32 4-16,0 31 2 15,0 23-5-15,28 5 19 16,9-2-19-16,1-9 5 16,14-14 0-16,-1-9-8 15,8-12 8-15,-14-7-5 16,-1-15-21-16,-13-9-89 15,-17-8-36-15,-14-6-100 16,0 0-7-16,0-26-226 16</inkml:trace>
  <inkml:trace contextRef="#ctx0" brushRef="#br0" timeOffset="-16335">8826 932 285 0,'0'0'139'0,"0"0"-43"15,0 0 12-15,0 0 17 16,0 0-17-16,0 0-45 15,-103-87-59-15,168 75 16 16,25 2-5-16,6 1-15 16,7 9 0-16,-13 0-7 15,-8 0-8-15,-6 0-277 16</inkml:trace>
  <inkml:trace contextRef="#ctx0" brushRef="#br0" timeOffset="-15660">9679 791 522 0,'0'0'178'16,"0"0"-59"-16,0 0 3 15,0 0-4-15,0 0-42 16,0 0 24-16,-14-137-53 15,14 137-29-15,0 0-2 16,0 3-16-16,0 33 0 0,0 17-12 16,0 12 25-16,0 1-9 15,0-3-4-15,0-6 0 16,0-8 5-16,0-15 0 16,0-14-5-16,0-9 0 15,0-8 8-15,0-3-7 16,0 0 3-16,0 0-2 15,0-21 31-15,7-26-30 16,7-20-2-16,0-4-1 16,-4-9 14-16,-3 0-11 15,-7 3-3-15,0 2 2 16,0 22-1-16,0 18-1 16,0 15 0-16,0 17 1 0,0 3 4 15,0 0-10 1,0 31-10-16,7 24 11 0,30 16-9 15,-2 7 14-15,10-7-1 16,16-8 0-16,-16-9 8 16,14-17-9-16,-15-13 1 15,1-14 0-15,-17-10-8 16,2 0 11-16,1 0-3 16,-10-22 17-16,3-18-9 15,-17-9 8-15,7-14-15 16,-7-12 7-16,-7-4 6 15,0-1-8-15,0 5-6 16,-14 15 4-16,0 23 11 16,-10 11-14-16,24 12-1 0,-7 11 0 15,7 3-13-15,0 0 12 16,0 17-49-16,14 29-18 16,17 23-91-16,14 8-32 15,-8 6-12-15,-2-3-128 16</inkml:trace>
  <inkml:trace contextRef="#ctx0" brushRef="#br0" timeOffset="-15255">10604 934 483 0,'0'0'152'15,"0"0"-8"-15,0 0-15 0,0 0-27 16,0 0-47-16,-103-160 0 15,82 146 3-15,7 11-25 16,4 0 13-16,3 3-35 16,0 0-4-16,0 8-14 15,-6 27 1-15,2 11 6 16,4-1-7-16,7 4 9 16,0-10-3-16,0-4 1 15,25-6 0-15,2-12-11 16,-3-9 11-16,-3-8-8 15,-4 0 8-15,-3 0 2 16,-7-8 24-16,6-20-13 0,-13-4-5 16,0-8 6-16,0 0-14 15,0 0 0-15,0 0-1 16,-27 11 14-16,3 12-13 16,10 9 0-16,0 8-22 15,14 0-32-15,0 22-107 16,0 21 38-16,0 3-99 15,14-6-276-15</inkml:trace>
  <inkml:trace contextRef="#ctx0" brushRef="#br0" timeOffset="-14518">11027 1034 313 0,'0'0'262'0,"0"0"-123"15,0 0-6-15,0 0-8 16,0 0-52-16,-59-160 17 16,22 147-42-16,-8 0-14 15,10 8 15-15,-9 5-43 16,6 0 0-16,7 5-6 16,10 26 7-16,4 7-20 15,3 2 13-15,14-3 0 16,0 0-14-16,7-3 17 15,24-6-3-15,7-4 2 16,-10-7 9-16,3-8-17 16,-11-6 6-16,4-3 0 0,7 0 21 15,-10-23-20-15,10-12 14 16,-11-6-8-16,-6-1-1 16,-14-6 8-16,0-9-10 15,0-4 1-15,0-7 33 16,-14-4-28-16,-6 1 20 15,-4 11-17-15,-4 11-3 16,11 18 14-16,-4 11-24 16,14 12 1-16,7 4 5 15,-10 4-4-15,10 4-4 16,-7 32-4-16,7 21 6 16,0 18-6-16,0 1 6 15,17 3 0-15,18-5-9 0,-4-11 15 16,7-9-6-16,6-11 0 15,-9-9 10-15,20-10-17 16,-11-11 7-16,8-10 0 16,0-3-12-16,-8 0 23 15,1-14-11-15,-11-17 8 16,4-7 3-16,-7-5-5 16,-10-2-6-16,-21-7 0 15,0 1 4-15,0 2 8 16,-7 9-12-16,-24 11 8 15,10 16 0-15,1 6 30 16,-4 7-38-16,10 7 2 0,-10 35-11 16,17 15 4-1,7 9 5-15,0-9 0 0,38-2 4 16,20-13-10-16,18-13 6 16,-4-9 0-16,11-12-13 15,6-8 8-15,-7 0-71 16,-16-11-157-16,-35-20-218 15</inkml:trace>
  <inkml:trace contextRef="#ctx0" brushRef="#br0" timeOffset="-9022">12244 871 655 0,'0'0'201'0,"0"0"-99"16,0 0-4-16,0 0 53 16,-261-3-39-16,226 3-31 15,11 0 11-15,4 0-46 16,20 0-10-16,0 0 13 16,0 0-47-16,0 0 19 15,0 0-21-15,0 0 6 16,0 0-15-16,6 0-2 0,39 0 11 15,14 0-3 1,30-6 18-16,21-8-9 0,10-3-6 16,4 0 12-16,-10 0-21 15,-18 8 9-15,-17 1 0 16,-17 2-3-16,-35 3 13 16,-9 0-10-16,-12-3 0 15,-6 4 13-15,0-1-12 16,0-8-1-16,-6-1 0 15,-25-5-7-15,-7-7 16 16,-14 8-9-16,1-2 0 16,-1 4 9-16,7 2-13 15,8 1 4-15,16 5 0 16,14 0-8-16,7 4 17 16,0 2-9-16,0 0 0 15,0 0-3-15,0 0-11 16,7 0 4-16,20 0 1 0,28 8-10 15,11 15 28-15,-1 1-9 16,-3 1 0-16,-10 1 7 16,-1 6-14-16,-13-4 7 15,-17 1 0-15,-15-1-10 16,-6-5 16-16,0 2-11 16,-20 7 5-16,-49-3-63 15,-10 5-13-15,-17-5-140 16,6-1-155-16,22-2-218 15</inkml:trace>
  <inkml:trace contextRef="#ctx0" brushRef="#br0" timeOffset="-7051">13426 492 251 0,'0'0'529'16,"0"0"-369"-16,0 0-60 15,0 0 32-15,0 0 13 16,0-146-69-16,0 134 3 16,0 6-24-16,0 4-34 15,0 2 29-15,0 0-43 16,0 0-3-16,0 0 2 16,0 0 0-16,7 2-6 15,24 33 0-15,3 12 5 0,18 15-9 16,-14 3 4-16,-7 12 0 15,-11 0-3-15,-2-8 12 16,-5-3-9-16,-6-20 0 16,0-9 10-16,0-16-11 15,3-10 1-15,-10-11 0 16,0 0 0-16,0 0 13 16,7-9-10-16,-7-31 4 15,14-23 5-15,0-14-10 16,3-12-2-16,4 4 0 15,3 10-1-15,-4 15 6 16,4 14-5-16,-17 15 0 0,0 14 13 16,0 7-23-16,-7 10 10 15,0 0-20-15,7 0 19 16,7 0-107-16,16 27-33 16,1 7-133-16,-3-2-106 15</inkml:trace>
  <inkml:trace contextRef="#ctx0" brushRef="#br0" timeOffset="-6666">14348 366 574 0,'0'0'215'0,"0"0"-63"0,0 0-50 15,0 0 21-15,0 0-32 16,0 0-66-16,-13-40-3 16,13 40-22-16,0 6-9 15,-7 25 1-15,-11 15 16 16,-2 3 0-16,-4 7-7 16,3 2 10-16,7 1-3 15,-3-4-8-15,17-13 0 16,0-10-6-16,0-9 10 15,0-5-4-15,31-4 0 0,0-8 10 16,-3-1-1 0,9-5-7-16,1 0-1 0,7 0 14 15,0-5-6-15,-11-13-9 16,11-2 0-16,-7-3-115 16,-1 7-54-16,-9-2-62 15,-11 10-148-15</inkml:trace>
  <inkml:trace contextRef="#ctx0" brushRef="#br0" timeOffset="-6046">14778 565 440 0,'0'0'226'16,"0"0"-79"-16,0 0-21 0,0 0-20 15,0 0 0-15,0 0-69 16,0 0 0-16,0-37-22 15,0 37-3-15,0 6-17 16,0 28 5-16,0 10 0 16,0 6 19-16,0 5-15 15,0-4-2-15,0-5 0 16,0-6 10-16,0-9-10 16,0-14-2-16,7-5 0 15,-7-12-1-15,7 0 12 16,-7 0-7-16,0 0 31 0,10-29 6 15,-3-26 28 1,21-16-69-16,2-14 7 0,8-5-4 16,0 5 0-16,-4 5-3 15,-3 9 0-15,-10 10 13 16,-4 15-17-16,4 13 4 16,-14 16 0-16,10 5-6 15,-3 9 6-15,17 3-6 16,-4 0 6-16,-3 17-16 15,-3 24 8-15,-14 7-6 16,-7 6 11-16,0 4-15 16,0-5 18-16,-28 2-6 15,-23-1-2-15,-11 2-11 16,-4-6 19-16,8-11-1 16,6-9 5-16,21-13 4 15,25-8-6-15,6-4-2 0,0-2 0 16,0 6-6-16,0 2-1 15,0-2 7-15,20 5 0 16,11 0 3-16,14-2 2 16,0 2-5-16,6-3 3 15,1 1 14-15,6 0-18 16,1-4 1-16,3 0-36 16,-25 1-83-16,-23 0-106 15,-14-1-213-15</inkml:trace>
  <inkml:trace contextRef="#ctx0" brushRef="#br0" timeOffset="-5641">15816 80 607 0,'0'0'194'16,"0"0"-95"-16,0 0 28 16,0 0-11-16,0 0-16 15,0 0-49-15,-96-80-38 0,72 108 9 16,-10 19-3-16,-4 12-13 15,0 13 32-15,0 8-31 16,11 14 7-16,-4 14 14 16,17 7-17-16,14 2-4 15,0-11-7-15,7-12 7 16,38-16-10-16,20-18 3 16,11-17 0-16,20-12-2 15,7-17-34-15,17-11-76 16,-10-3-64-16,-13-3-125 15,-25-26-347-15</inkml:trace>
  <inkml:trace contextRef="#ctx0" brushRef="#br0" timeOffset="-5131">16349 718 719 0,'0'0'131'0,"0"0"-4"15,0 0-40-15,0 0 10 16,0 0 2-16,0 0-69 16,-20-87 11-16,20 87-40 15,0 0 8-15,0 24-18 16,0 16 7-16,0 11 2 16,0 4-2-16,0-1 12 0,0-3-10 15,0-5 0 1,0-9 10-16,0-11-16 0,0-9 6 15,0-9 0-15,0-8-6 16,0 0 24-16,0 0-14 16,0-6 21-16,0-30-24 15,0-16 26-15,0-14-26 16,0-13 4-16,0-7 1 16,-17-9 5-16,-4 4-11 15,-3 5 0-15,10 18 7 16,14 6-9-16,0 20 2 15,0 8 0-15,24 8-9 0,11 11 1 16,2 7 8 0,15 8 0-16,-14 0 7 0,7 6-20 15,-15 24 13-15,-9 9 0 16,-7 10-15-16,-14 2 17 16,0 12-2-16,0-3 0 15,0 0-19-15,-35 2 17 16,-9-4-77-16,-1-4-73 15,0-11-36-15,21-11-205 16</inkml:trace>
  <inkml:trace contextRef="#ctx0" brushRef="#br0" timeOffset="-4457">16707 763 678 0,'0'0'133'16,"0"0"-53"-16,0 0 12 15,0 0 30-15,0 0-56 16,0 0-34-16,0-40-11 15,0 40-21-15,0 0 0 16,14 15-5-16,17 7 13 0,-4 4-7 16,4 0-1-16,-3-1 0 15,3 1-6-15,-7-3 12 16,-4-6-6-16,-13-2 0 16,0-1-12-16,-7-8 11 15,0 2-43-15,0-8-33 16,-27 0 70-16,-4 0-13 15,0 0-5-15,17 0 2 16,7-3 1-16,7-14 20 16,0 3-16-16,14-6 15 15,24-6-12-15,-1 1 25 16,1-10-10-16,14-2 0 16,-18 2 14-16,-3-4-11 0,7 1-3 15,-17 1 0-15,3 2 24 16,-17 10-5-16,-7 2 14 15,0 9 10-15,0 2-19 16,-7 7 4-16,-24 5-24 16,3 0-4-16,-16 0 20 15,6 17-19-15,0 15-1 16,17 5 0-16,11 11 1 16,10 3-6-16,0-8 5 15,0-2 0-15,24-10-1 16,14-6 4-16,13-4-3 15,-6-7 0-15,7-5 10 0,-1-9-22 16,8 0-3 0,-8 0-50-16,1 0 19 0,-7-16-81 15,-14-2-92-15,-25 0-473 16</inkml:trace>
  <inkml:trace contextRef="#ctx0" brushRef="#br0" timeOffset="-3832">17670 589 449 0,'0'0'231'0,"0"0"-163"16,0 0 29-16,0 0 21 16,0 0-34-16,0 0 2 15,0-135-35-15,-7 129-2 16,0 4 13-16,7-1-34 0,0 3 20 15,-10 0-36 1,10 0-3-16,-21 0-16 0,7 23 12 16,-17 22-5-16,11 13 0 15,3 4 11-15,10 4-11 16,7 0 0-16,0-6 1 16,0-6-5-16,24-11 4 15,3-8 0-15,11-13 0 16,7-10 10-16,-7-9-10 15,-4-3 0-15,-3 0 7 16,7-23 5-16,0-11-8 16,-11-12-4-16,-10-8 8 15,-3-9 2-15,-7-12-4 16,-7-4-3-16,0-2 2 16,0 10 13-16,-7 15-14 0,-31 15-4 15,0 15 27 1,4 6-22-16,-4 9 2 0,7 7-7 15,0 4-14-15,11 0 9 16,6 35-3-16,7 19-3 16,7 12-46-16,0 8-118 15,0-3-23-15,28-10-132 16</inkml:trace>
  <inkml:trace contextRef="#ctx0" brushRef="#br0" timeOffset="-3404">18165 835 488 0,'0'0'192'15,"0"0"-67"-15,0 0-5 16,0 0 6-16,0 0-42 16,0 0-32-16,7-95 12 15,3 95-52-15,-10 0 2 16,14 0-14-16,6 12-4 15,11 17-4-15,0 2 8 16,-3 3 0-16,17 6-7 16,-15-3 17-16,8-3-10 15,-10-5 0-15,-4-9 6 16,-10-6-14-16,-7-5 8 0,-7-6 0 16,0-3 0-1,0 0 5-15,0 0-10 0,-7 0 9 16,-7-5-4-16,-10-13 20 15,10 4-20-15,7 0 0 16,7-6 2-16,0-3 6 16,0-6-8-16,28-5 0 15,23 2 2-15,4 1-12 16,4 5-36-16,-15 12-15 16,1 8 34-16,-17 6-49 15,3 0 3-15,-18 9-39 16,5 17-142-16</inkml:trace>
  <inkml:trace contextRef="#ctx0" brushRef="#br0" timeOffset="-2499">18935 906 604 0,'0'0'137'0,"0"0"-12"16,0 0-8-16,0 0-36 16,0 0-1-16,0 0-46 15,-96-128 12-15,82 128-39 16,-7 0-3-16,-3 3-4 16,11 25 1-16,-1 9-1 15,4 3 0-15,10 4 5 0,0-7-6 16,0-3 1-16,10-11 0 15,10-9-5-15,11-7 7 16,-3-7-2-16,3 0 5 16,0-1 5-16,-4-28 2 15,4-9-12-15,-3-7 0 16,-4-7 9-16,-10-7 4 16,-8-16-6-16,-6-5 22 15,0-3-18-15,0 3 39 16,-13 11-35-16,-8 12 0 15,-10 19 29-15,7 12-43 16,10 13 19-16,7 11-18 16,-6 2 13-16,6 2-30 0,-4 44 7 15,-2 22 8-15,13 18-3 16,0 8 11-16,0-2-8 16,7-3 0-16,30-15 11 15,1-11-16-15,14-12 5 16,6-13 0-16,-6-12-9 15,-1-13 6-15,-6-8 3 16,0-5-3-16,0 0 4 16,-15 0-3-16,8-13 2 15,-3-18 0-15,-4-7-4 16,-11-5 12-16,-3-2-8 16,-10-1 0-16,-7 0 13 15,0 7-12-15,-7 7-1 0,-17 9 0 16,-3 9 8-16,3 8-5 15,10 6-3-15,-10 0 0 16,3 31 1-16,-3 15-6 16,17 9 5-16,1-1 0 15,6-3-6-15,0-5 10 16,0-3-4-16,24-14 0 16,-4-8 7-16,4-8-14 15,-3-8 7-15,-7-5 0 16,17 0-10-16,0 0 17 15,3-18-7-15,4-3 0 16,0-5 12-16,-7 0-17 0,-4 2 5 16,-3 8 0-1,-3 4-4-15,3 10 4 0,-4 2 0 16,11 0-4-16,-3 8-1 16,-4 21-7-16,3 2 12 15,-9 1-22-15,9-1-3 16,-3 1-77-16,4-10 8 15,10-4-93-15,-7-16-97 16,13-2-305-16</inkml:trace>
  <inkml:trace contextRef="#ctx0" brushRef="#br0" timeOffset="-2106">20042 249 680 0,'0'0'184'0,"0"0"-51"16,0 0-37-16,0 0 36 16,0 0-54-16,0 0-39 15,-17-66-9-15,27 66-26 16,25 23-4-16,27 20 20 15,3 14-18-15,0 12 33 16,11 10-17-16,-11 16-18 0,-13 8 27 16,-14 3-23-16,-21-5-2 15,-17-12-2-15,0-3 16 16,-45 1-20-16,-37-8 4 16,-28-4-236-16,-31-13-345 15</inkml:trace>
  <inkml:trace contextRef="#ctx0" brushRef="#br0" timeOffset="-241">340 2441 613 0,'0'0'198'0,"0"0"-76"16,0 0 28-16,0 0 3 16,0 0-83-16,0 0 14 0,-75-114-36 15,75 102-31-15,0 1 1 16,0 2-14-16,0 3-4 15,31 1 0-15,-4 5 7 16,18 0-13-16,6 0 6 16,-6 0 0-16,0 17-4 15,-7 12 4-15,-14 2 0 16,-17 7 0-16,-7 7 4 16,0 1-4-16,-31-3 0 15,-14-9 0-15,-7-5-9 16,1-12 17-16,6-2-8 15,14-5 0-15,4-4 10 16,13-2-6-16,14-2-4 0,0-2 1 16,0 0-11-16,0 0 10 15,0 0 0-15,0 0-3 16,27 0 7-16,18 0-9 16,14 0 5-16,16-2 0 15,8-8 7-15,-4 5-5 16,-10 2-2-16,-11 3 0 15,-27 0-173-15,-17 0-54 16,-14 18-34-16,0 1-178 16</inkml:trace>
  <inkml:trace contextRef="#ctx0" brushRef="#br0" timeOffset="90641">1272 2536 320 0,'0'0'459'16,"0"0"-354"-16,0 0-69 15,0 0 74-15,0 0-24 16,0 0-21-16,0 0 1 15,0 0-36-15,-72 0 7 0,86 0-25 16,17 0-7 0,-4 0 41-16,4 0-26 0,0 0-1 15,-3 0-5-15,9 0-6 16,1 0-2-16,7 0-6 16,-7 0 3-16,13 0-2 15,-16 0 3-15,-4-7-4 16,-7 7 5-16,-17-2 6 15,-7 2-11-15,0 0 8 16,0 0-4-16,0-5 40 16,0-4-27-16,-7-1 5 15,-24-3-22-15,-14-4 9 16,7 6-9-16,-7-1 0 16,18 3 2-16,3 7 1 0,10-5-3 15,7 5 0-15,7 2-1 16,0 0 11-16,0 0-11 15,0 0 1-15,0 0-20 16,21 0 20-16,10 0-13 16,14 5 13-16,6 10 1 15,1-1 8-15,6 0-9 16,-13 1 0-16,-7-1 4 16,-11-3-7-16,-10-2 3 15,-17 0 0-15,0-4-9 16,0 7-7-16,-6 2 3 15,-39 4-32-15,-7-1-79 16,1-3-4-16,-4 0-148 0,27 4-216 16</inkml:trace>
  <inkml:trace contextRef="#ctx0" brushRef="#br0" timeOffset="105744">2283 2122 208 0,'0'0'431'16,"0"0"-209"-16,0 0-40 16,0 0-26-16,0 0 9 15,0 0-55-15,-31-58-44 16,31 52 10-16,0 4-49 15,0 2 12-15,0 0-4 16,0 0-30-16,0 0 21 16,0 0-26-16,0 0 0 15,0 20-9-15,0 26 2 16,0 16 7-16,0 9 0 16,0-2 16-16,0 3-21 0,0-1 5 15,0-9 0-15,0-6 0 16,0-13 0-16,-7-11-1 15,0-10-24-15,7-11-56 16,0-3 5-16,0-8-48 16,0 0-67-16,0-11 0 15,0-17-62-15,7-4-3 16,-7 4-116-16,0 5 238 16,0 3 134-16,-7-6 23 15,-24 4 93-15,11-7 55 16,3 3-8-16,3 2-30 15,7 6-2-15,7 0-21 0,0 0-24 16,0 4-15 0,14-6-34-16,23 0 16 0,22-3-33 15,17-5 11-15,20-1-12 16,7-3-11-16,0 4-2 16,-27 8-6-16,-31 11 0 15,-32 7-7-15,-13 2-47 16,0 0-69-16,0 0-75 15,-38 20 25-15,-20 5-127 16</inkml:trace>
  <inkml:trace contextRef="#ctx0" brushRef="#br0" timeOffset="106068">2290 2432 408 0,'0'0'207'16,"0"0"-61"-16,0 0-11 15,0 0 0-15,0 0-19 16,0 0-34-16,58-51 8 16,-58 51-33-16,0 0-18 15,0 0-29-15,14 0-6 16,10 9-4-16,4 16 2 16,16 7-1-16,1 9 21 15,0 0-20-15,-1 0-1 16,8-4 2-16,-14-2 7 0,7-10-4 15,-14-5-6-15,-4-8 2 16,-13-7 3 0,3-5-3-16,-17 0-2 0,0 0 0 15,0 0-17-15,0-8-29 16,0-10-152-16,0 2-115 16,0-2-398-16</inkml:trace>
  <inkml:trace contextRef="#ctx0" brushRef="#br0" timeOffset="111135">3125 2218 756 0,'0'0'174'15,"0"0"-23"-15,0 0-48 16,0 0 1-16,0 0-7 16,0 0-56-16,0-94 24 15,0 94-38-15,0 0-18 0,0 0 0 16,0 3-9-1,0 28-1-15,0 21-8 0,-6 17 18 16,-1 8 10-16,0 6-15 16,0-6-1-16,7-6 5 15,0-10-4-15,0-16-4 16,0-11 0-16,14-14 14 16,-14-11-16-16,0-9 2 15,0 0 0-15,7 0 28 16,-7 0 14-16,0-17 8 15,0-21 5-15,0-13-52 16,0-17 21-16,0-7-24 16,0-5 5-16,-7 9-5 15,-7 8 6-15,-3 17-6 16,10 20 0-16,7 9 12 0,0 11-15 16,0 6 3-16,0 0-5 15,0 0-8-15,0 0-3 16,31 4 0-16,27 18 15 15,18 9-11-15,-4 3 3 16,4 10 3-16,-18 4 0 16,1 10-8-16,-15 1 11 15,-20 2 3-15,-10-1-2 16,-14-3 5-16,0-6-10 16,0-8 7-16,-31-9 0 15,-13-8-13-15,-8-5 13 16,0-11 0-16,1-4-3 0,6-6 13 15,7 0-2-15,25 0-8 16,6 0 0-16,0 0-9 16,7 0 10-16,0 0-1 15,0 0 0-15,0 0-25 16,0 0 16-16,20 0-11 16,11-11 13-16,21-15-5 15,13-5 16-15,-3-6-4 16,3 0 0-16,11-3 8 15,-31 3-8-15,-4-7 0 16,-10 5 7-16,-17 1 5 16,3 1-9-16,-17 9 17 15,0 7 3-15,0 10-19 16,0 8 15-16,0 3-19 16,0 0 0-16,0 0-17 0,0 0 13 15,0 12-11-15,0 25 15 16,0 11 0-16,0 7 4 15,0-4-4-15,27-5 3 16,4-3-16-16,7-13 2 16,0-6-4-16,-4-9 7 15,4-13-3-15,-14-2 11 16,4 0 0-16,10-12 4 16,-7-17 6-16,-4-7-10 15,-3-7 0-15,-10-5 14 16,-14-7-8-16,0 1 10 15,0 5-16-15,0 10 10 0,-7 13 0 16,-17 8-10-16,17 10 0 16,0 2-2-16,7 6 6 15,0 0-5-15,0 0 1 16,0 0-25-16,0 9 20 16,0 20-17-16,0 7 15 15,14 1 7-15,10-2-30 16,4-1 27-16,9-8 3 15,-6 0-7-15,-3-3-2 16,3 3 9-16,-7-4 0 16,-17 1-10-16,0 3 8 15,-7-9 2-15,0 0 0 16,0-2-3-16,0-5-10 0,-24 0 13 16,-21-2 0-1,-14 0-1-15,-6-5 6 0,-4-3-10 16,4 0-15-16,13-3-78 15,15-31-17-15,23-25-38 16,14-16-69-16,0-16-481 16</inkml:trace>
  <inkml:trace contextRef="#ctx0" brushRef="#br0" timeOffset="111477">3875 2036 467 0,'0'0'139'0,"0"0"30"15,0 0-26-15,0 0-41 16,0 0-10-16,0 0-59 16,-52-43-17-16,46 45-13 15,6 28 16-15,-7 9-22 16,7-2 3-16,0-5 0 16,0-10 2-16,20-4 6 15,11-7-8-15,-10-5 2 16,-4-6 3-16,-3 0 10 15,0 0 2-15,-8 0 39 16,1-4 46-16,-7-12-41 16,0-1-16-16,0-1-13 15,-20-2-29-15,-11 9-6 16,3 0-8-16,-3 8-3 0,4 3 4 16,3 0-113-16,17 23-27 15,7 14-47-15,0 3-85 16,51-6-239-16</inkml:trace>
  <inkml:trace contextRef="#ctx0" brushRef="#br0" timeOffset="113281">4573 2178 614 0,'0'0'191'0,"0"0"-12"16,0 0-32-1,0 0-16-15,0 0-19 0,0 0-52 16,0-85-16 0,0 85-42-16,0 0-2 0,0 14-4 15,0 32-25-15,0 13 29 16,0 16 8-16,0 5-1 16,0 0-7-16,-24 0 0 15,17-11 11-15,0-15-6 16,7-14-5-16,0-15 0 15,0-13 0-15,0-6 0 16,0-6 0-16,0 0 3 16,0 0 4-16,0-20 8 15,0-8-15-15,0-7 6 16,0 4-2-16,-24-1-2 0,-10 1-2 16,3-1 0-1,0 6 12-15,10 6-13 0,7 9 1 16,8 6 0-16,6 1-6 15,0 4 6-15,27 0-6 16,32 0 2-16,23 0 7 16,7 0-6-16,-6 0 3 15,-18 0 0-15,-6 0-3 16,-21 0 4-16,-8 0-1 16,-9 4 0-16,-14-4 7 15,0 0-8-15,-7 0 1 16,0 0 0-16,0 0 9 0,0 0-7 15,0 0 17 1,0 0 15-16,-14 0-25 0,-7-4-11 16,-9 2 2-16,-1 2-5 15,3 0-5-15,14 0 6 16,-17 26 4-16,18 3-3 16,2 5 8-16,4 0-10 15,7-9 5-15,0 1-18 16,0-8 11-16,31-6-22 15,0-8 20-15,4-4 4 16,-4 0 6-16,0 0-2 16,-11 0 1-16,-6-16 0 15,3-2 4-15,-17-8 5 16,7 1-9-16,-7-1 19 16,0 2-18-16,0 11 26 0,0 8-16 15,0 1-6-15,0 4 2 16,0 0-7-16,0 0-9 15,0 4 8-15,0 18-6 16,0 10 6-16,7 2 1 16,14-3 0-16,10-1-2 15,-7-8 3-15,-4-5-1 16,1-9 0-16,-4-4 15 16,-3-4-15-16,10 0 0 15,-10-12 6-15,6-20 9 0,4-5-11 16,-10 0-4-1,-7 3 33-15,0 8-31 0,-7 6 27 16,0 10-18-16,0 5-7 16,0 5 3-16,10 0-7 15,-3 0-13-15,0 0 9 16,14 18-12-16,3 7 15 16,-4 1 1-16,11-3 0 15,-10-3-9-15,10-6 9 16,-18-5 0-16,5-4-14 15,-11-5 20-15,-7 0-6 16,13 0 0-16,1 0 5 16,10-10-2-16,4-16-3 15,-4-3 0-15,7 3 0 16,-11 3 10-16,-13 10-10 0,0 9 0 16,-7 0 7-16,0 4-15 15,0 0 8-15,0 0-7 16,0 0-1-16,17 10-9 15,11 10 17-15,-4-3 0 16,3-2 8-16,4-1-15 16,7 0 7-16,-10-5 0 15,-4-1-8-15,3-5 11 16,-10-3-3-16,-3 0 0 16,0 0 7-16,3 0-3 15,4-14-4-15,10-12 0 16,-11-6 0-16,4 2 12 15,-3 1-12-15,3 3 0 0,-10 2 6 16,6 11-13-16,4 1 7 16,-10 4 0-16,10 5-10 15,-3 0 12-15,10 3-2 16,-17 0 0-16,10 0 0 16,-4 0-12-16,-13 0 12 15,10 0 0-15,-10 6-10 16,0-4 11-16,0-2-1 15,-7 0 0-15,0 0 6 16,0 0-8-16,0 0 2 16,0 0 0-16,0 0 14 15,0-2-8-15,-7-13-6 16,-17 7 0-16,3-1-2 16,-3 6-13-16,11 3 15 0,6 0-4 15,0 0-8-15,-10 12 3 16,3 19 9-16,0 12 0 15,14 5 6-15,0-5-21 16,0-2 15-16,0-7-24 16,21-8 23-16,17-8-20 15,-1-11 21-15,8-7-4 16,14 0 9-16,-1 0-12 16,4-19 7-16,-10-10 0 15,-8-3 2-15,-9-5 7 0,-11 0-9 16,-11-6 16-1,-13 0-14-15,0 2 38 0,0 11-26 16,0 10-8-16,-20 8 16 16,3 12-14-16,10 0-8 15,0 0 0-15,-7 23-22 16,-3 26 20-16,-4 8 2 16,14-3 0-16,7-5-3 15,0-9 10-15,28-6-7 16,27-11 0-16,3-6 0 15,32-14-16-15,-1-3 16 16,-17 0-34-16,4-9-3 16,-42-11-140-16,-23 0-92 15,-11-5-451-15</inkml:trace>
  <inkml:trace contextRef="#ctx0" brushRef="#br0" timeOffset="114076">7152 2275 468 0,'0'0'210'16,"0"0"-48"-16,0 0 20 16,0 0-58-16,0 0 12 15,0 0-12-15,0 0-50 16,0-131 5-16,0 131-43 15,0 0-34-15,0 0-2 16,0 17-9-16,0 26 9 16,-7 14-6-16,-10 6 19 15,17 6-7-15,0-6-6 0,0-3 0 16,0-15-1 0,0-7 3-16,0-15-2 0,0-12 0 15,0-8 7-15,0-3-3 16,0 0 0-16,0 0-3 15,10-8 44-15,4-35-17 16,-7-20-19-16,6-6-7 16,-2-11 12-16,-4 2-8 15,6 1-6-15,-13 12 5 16,7 13-2-16,-7 18 2 16,0 14-5-16,0 9 5 15,0 11 9-15,0 0-19 16,7 0 5-16,10 2-23 15,11 36 19-15,16 19-7 0,8 8 11 16,0 7 0 0,-8 0 8-16,1-7-13 0,-7-5 5 15,0-14-12-15,-11-12 3 16,4-14 3-16,0-12 6 16,-10-4-7-16,3-4 14 15,-4 0-7-15,4-29 0 16,4-14 8-16,-4-8 3 15,-3-15-8-15,-21 0-3 16,0-8 5-16,0 2 6 16,-21 9-11-16,-3 12 0 15,3 17 2-15,14 17-16 16,-3 8 14-16,3 9-26 0,7 0-40 16,-7 0-164-16,-6 32-204 15</inkml:trace>
  <inkml:trace contextRef="#ctx0" brushRef="#br0" timeOffset="114543">8121 2444 854 0,'0'0'128'0,"0"0"18"0,0 0-16 16,0 0-8-16,0 0-35 16,0 0-53-16,-51-129 23 15,23 127-37-15,4 2-20 16,10 0 0-16,-16 0-5 16,9 17 5-16,-3 14 0 15,17 13 4-15,0 1-12 16,7 1 8-16,0-3 0 15,0-9-4-15,0-8 1 16,31-6 3-16,3-6 0 16,4-5-11-16,7-9 2 15,0 0 9-15,-8 0 0 0,1-12 5 16,-17-11 8-16,-7-9-13 16,-14-2 7-16,0-5 4 15,0-5 2-15,-21 5-13 16,-17 1 0-16,-13 7-7 15,13 11-9-15,10 8-14 16,-3 12-23-16,24 0-89 16,-10 4 14-16,17 30-36 15,0 3 25-15,11-3-99 16</inkml:trace>
  <inkml:trace contextRef="#ctx0" brushRef="#br0" timeOffset="115606">8434 2533 666 0,'7'-22'167'15,"-7"-4"-18"-15,0 3-6 16,0-4-22-16,0 6-18 16,0-3-36-16,-14 1 5 15,-17 6-35-15,11 3-14 16,-11 8 17-16,17 3-37 15,-3 3-5-15,10 0 2 16,-14 17-12-16,4 23 10 16,-10 11 2-16,10 4 0 15,17-6-9-15,0-9 7 16,0-9-4-16,17-8-4 0,10-8-12 16,4-10 13-1,0-5 6-15,-10 0 3 0,3-5 4 16,3-27 8-16,-3-14-10 15,4-8 12-15,-11-12-13 16,-3-6 32-16,-14-5-15 16,0 0-2-16,0 6 23 15,0 8-39-15,-7 16 23 16,-17 17-15-16,17 12 0 16,0 12-1-16,0 6-7 15,7 0-10-15,0 6 2 16,0 35-12-16,0 21 20 0,0 13 0 15,0 2 16 1,0 0-18-16,28-3 2 0,10-8 0 16,-1-9-10-16,8-14 8 15,0-14-1-15,0-15 2 16,6-11-5-16,1-3 2 16,-1 0 4-16,-6-9 0 15,-14-13 5-15,-10-7 1 16,-8-2-6-16,-13-6 11 15,0-4-4-15,0 4 15 16,0 3-22-16,-27 11 2 16,-4 6 3-16,17 11-5 15,0 3 0-15,4 3-4 16,3 0-7-16,-7 28 11 16,7 19 0-16,1 4 1 0,-5 2-4 15,11-3 3-15,0-7 0 16,0-6-2-16,31-10-10 15,7-9 12-15,0-9 0 16,-4-6 0-16,11-3-9 16,17 0 17-16,-11-23-8 15,8-8 0-15,-8-3 16 16,-6-3-13-16,-7-4-3 16,-17-1 4-16,-15-1 12 15,5 5-12-15,-11 7-4 16,0 8 8-16,0 9 9 15,0 5-13-15,-11 7-4 0,11 2 4 16,0 0-22-16,-6 0 11 16,6 2 5-16,0 21-7 15,0 8 16-15,0 1-10 16,0 2 3-16,0 4-5 16,0-2-7-16,0-1-1 15,0-3 13-15,0-1-8 16,17-5 1-16,3-4 2 15,-6-1 5-15,3-7 0 16,4-2-12-16,-14-2 12 16,-7-4 0-16,0 0-1 15,0-3-9-15,0 0 6 16,0 0 1-16,0-3-7 0,-28 0 10 16,-23 0 4-16,-11 0 2 15,10-6-6-15,1-15-92 16,13-1-86-16,24-11-204 15</inkml:trace>
  <inkml:trace contextRef="#ctx0" brushRef="#br0" timeOffset="117967">11422 2161 450 0,'0'0'260'16,"0"0"-170"-16,0 0 26 15,0 0-7-15,0 0-22 0,124-177 26 16,-107 147-60-16,-17-3 13 16,0 8 23-16,0 2-66 15,0 5 20-15,-24 6-4 16,-7 4-33-16,4 6-2 16,-4 2-4-16,3 0 0 15,-3 0-5-15,-7 22 4 16,11 13 1-16,-4 10 0 15,7 1 9-15,24 3-16 16,0-1 7-16,0-2 0 16,38 0-8-16,13-4 14 15,11 5-6-15,-3-5 0 16,-1-1 6-16,1-5-15 0,-8 1 9 16,-13-5 0-16,-7-3-7 15,-24-7 9-15,0-4-4 16,-7-1 2-16,0 0-20 15,-38-2 14-15,-21-1 0 16,-30-3 6-16,0-5 10 16,16-6-1-16,-2 0-9 15,16 0 0-15,28 0-17 16,18-11-14-16,13-15-59 16,0-11-11-16,44-12-37 15,39 1-125-15,-4 1-35 16,-3 13-136-16</inkml:trace>
  <inkml:trace contextRef="#ctx0" brushRef="#br0" timeOffset="118845">11732 2253 55 0,'7'-3'398'0,"-7"0"-228"0,0 0-6 16,0 3-6-16,0 0-39 16,0-3 5-16,0 3-71 15,0 0-6-15,0 0-30 16,0 0-4-16,0 0-26 15,6 6 11-15,5 20 2 16,-11 8-11-16,13 3 18 16,-13 3-7-16,14 1 0 15,-7-4 14-15,10-11-11 16,-3-7-3-16,-7-10 3 16,7-7 4-16,3-2-1 0,-10 0-6 15,13 0 17-15,4-22-15 16,-3-7 17-16,3-3-2 15,-10-4 8-15,0-2 28 16,3 1-52-16,-10 8 15 16,-7 9 10-16,0 10-9 15,0 4 23-15,0 6-40 16,0 0 8-16,0 0-16 16,0 0-12-16,0 20 17 15,0 11-13-15,0 3 32 16,13 0-21-16,18-7 5 15,7-11 0-15,-3-7-8 0,2-7 10 16,1-2-2-16,0 0 1 16,7-13 9-16,-18-20 1 15,11-6-11-15,-7-7 2 16,-3-5 16-16,-11-6-15 16,-17-3 16-16,0-1 20 15,0 7-29-15,-38 5 25 16,0 12-25-16,18 15-5 15,-5 10 18-15,19 10-21 16,6 2-2-16,0 0 0 16,0 2-18-16,0 35 17 15,0 17 0-15,0 13 1 16,0 4-2-16,0-5 2 0,0-6 0 16,0-6 0-1,0-11 2-15,6-9-12 0,1-11 10 16,0-9-16-16,-7-10 8 15,11-4-4-15,-5 0 12 16,1 0 0-16,14-6 10 16,3-23-3-16,3-9-7 15,4-1 6-15,-7 1-7 16,4 10 2-16,-14 8-1 16,10 9 0-16,-10 11 3 15,17 0-11-15,6 0 8 16,8 25-6-16,-11 13-9 0,-10-2 12 15,-3 1-4 1,-14 1 5-16,-7-9-27 0,0-1 22 16,0-5 3-16,-14-5 4 15,-13-3-17-15,-18-5 17 16,-17-1-8-16,-10-4 1 16,-4-5-82-16,11 0 9 15,20 0-72-15,38-16-95 16,7-28-55-16</inkml:trace>
  <inkml:trace contextRef="#ctx0" brushRef="#br0" timeOffset="119977">13059 1821 775 0,'0'0'206'15,"0"0"-52"-15,0 0 15 16,0 0-66-16,0 0-31 15,0 0-7-15,-31-71-49 16,31 71-7-16,0 14-9 16,0 29-10-16,0 20 1 15,0 11 9-15,-7 7 0 16,0-2-4-16,0-2 12 16,0 1-8-16,1-7 0 15,6-8 6-15,0-12-11 0,0-13 5 16,0-17-11-1,0-8 10-15,0-11-36 0,0-2 26 16,0 0 9-16,0-2 4 16,0-26 3-16,0-10-5 15,-18 2 0-15,-2-2-3 16,-18 4 9-16,7 5-6 16,-3 5 0-16,3 5 8 15,10 2-17-15,4 3 9 16,10 5 0-16,7 0 6 15,0 6 0-15,0 1-6 16,0 2 0-16,0 0-10 16,24 0 0-16,10 0 6 15,11-4 4-15,7 4-2 16,-8-2 10-16,1-1-8 0,-7 0 0 16,-7-3 9-1,-4 1 3-15,4 2-8 0,-17-1 0 16,-7 4 16-16,0 0-11 15,10 0-8-15,-3 0-1 16,-1 0 11-16,18 21-24 16,0 8 13-16,-10 2 0 15,10 3-7-15,-10 1 16 16,3 2-9-16,-4-3 0 16,-13 0 8-16,0-2-18 15,-7-7 10-15,0-5 0 16,0-5-12-16,0-7 13 0,0-4-1 15,0-2 0 1,-27-2-7-16,-11 0-8 0,7 0 6 16,3-14-2-16,21-12 0 15,1 1 1-15,6-10 10 16,6-5-7-16,53-3-17 16,23-3 23-16,8 1-15 15,-11 2 16-15,3 9-8 16,-23-4 12-16,-8 7-4 15,-20 2 14-15,-17 3-10 16,3 6 34-16,-10 6-10 16,-7 3-9-16,0 2 23 15,0 6-40-15,-7 3 2 16,-17 0-4-16,4 0-14 16,-4 32 14-16,10 11-2 0,-10 6 5 15,17 2-5-15,7-5 7 16,0-3-5-16,0-7 0 15,24-4 10-15,10-9-14 16,4-12 4-16,7-8 0 16,6-3-3-16,1 0 10 15,0-11-5-15,-1-18 1 16,-6-2 8-16,-14-7-1 16,-7-4-1-16,-17-5 0 15,-7 1 30-15,0 4-37 16,0 5 15-16,-7 12-1 15,-4 14-9-15,-2 4 8 0,6 7-15 16,-17 0-13-16,3 29 5 16,-17 25 10-16,25 9-2 15,-1-3 0-15,14-9 9 16,14-8-17-16,37-11 8 16,32-18-6-16,27-14-3 15,10 0-15-15,-24-14-68 16,-44-21-193-16,-52-13-676 15</inkml:trace>
  <inkml:trace contextRef="#ctx0" brushRef="#br0" timeOffset="123945">9462 1998 485 0,'0'0'129'0,"0"0"-7"16,0 0 26-16,0 0-22 15,0 0-35-15,0 0 0 16,-96 17-53-16,106-17-11 16,18 0 3-16,3-8-21 15,20-4 35-15,1-4-9 0,13-2-28 16,11 4 19-16,13-7-20 16,1 5-2-16,-11-2 3 15,-10 7 2-15,-32 6-5 16,-23 1-4-16,-14 4 1 15,0 0-11-15,0 0-3 16,-24 0-43-16,-17 0 55 16,3 15-63-16,0-4 26 15,7 3 8-15,18-5-9 16,-8 0 19-16,11 2-28 16,3-2 7-16,0 2 12 15,7-5-13-15,0-4 28 16,0 1 4-16,0-3 9 0,0 0 1 15,0 0 6-15,0 0 29 16,0 0 34-16,0 0-39 16,0 0 18-16,0 7-11 15,-7 3-29-15,-7 14 18 16,-3 10 3-16,-4 9-6 16,14 7 13-16,1 12-9 15,6 3-1-15,0 4-6 16,0 0-18-16,0-1 19 15,0-5-21-15,0-6 0 16,0-6 6-16,6-13 1 16,-6-13-7-16,0-11 0 0,0-8 10 15,0-6-7 1,0 0 1-16,0 0-1 0,0 0 24 16,-6-2-20-16,-32-16 0 15,0 7-7-15,7 2 4 16,17 7-8-16,-6-1 4 15,9 3 0-15,-2 0-8 16,13 0 15-16,0 0-7 16,0 0 0-16,0 0-19 15,0 0 18-15,37 0-22 16,22-6 22-16,23-10-6 16,15-11 14-16,6-4-3 0,-7-4-4 15,-13-3 7-15,-11 5 0 16,-21 1-7-16,-13 9 0 15,-21 12 31-15,-17 6 1 16,0 1 11-16,0 4-8 16,0-2-27-16,0 2 18 15,0 0-26-15,0 0 0 16,0 0-4-16,0 0 4 16,0 0-1-16,0 22-1 15,0 7 2-15,0 8-2 16,0-3 2-16,0-2 0 15,0-1-8-15,0-2 13 16,0-9-5-16,0-3 0 16,7-11-2-16,-7-6-2 15,7 0 2-15,0 0 2 0,0 0 5 16,7-6 5-16,10-22-10 16,14-10 0-16,6-5 12 15,1 0-14-15,-11 7 2 16,4 10 0-16,-7 14-8 15,-3 12 4-15,3 0 3 16,-1 3-5-16,-2 23 4 16,10-1-10-16,-7 1 5 15,-4-5-12-15,4-5 3 16,-17-4-74-16,3-3-60 0,-3-6-86 16,-7-3-218-1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3:11.9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175 140 899 0,'0'0'139'0,"0"0"-66"16,0 0-20-16,0 0 43 0,0 0-28 15,0 0-18-15,0 0 25 16,-175 3-60-16,175-3 12 15,0 3 13-15,0-3-37 16,27 0 44-16,42 0-41 16,21 0-6-16,26 0 15 15,12-3-6-15,-11-2-9 16,-14 5 0-16,-21 0 10 16,-16 0-12-16,-29 0 2 15,-13 2 0-15,-10 18-10 16,-7 8 12-16,-7 7-2 15,0 5 0-15,-21 9 9 0,-23 2-10 16,-8-3 1 0,-17-1 0-16,4-4-5 0,7-9 12 15,13-9-7-15,14-11 0 16,17-8 14-16,7-3-19 16,7 0 5-16,0-3 0 15,0 0 3-15,0 0 1 16,0 0-4-16,0 0 0 15,21 0 7-15,10 0-18 16,14 0 11-16,13 0 0 16,-6 6-11-16,-1 8 14 15,8 9-3-15,-8 8 0 16,1 0 12-16,3 10-23 0,-21 0 11 16,-10-5 0-1,-10 4-8-15,-14 0 13 0,0-6-5 16,0 0 0-1,-52-2 10-15,-23-10-11 0,-11-4 1 16,-10-7 0-16,-11-5 1 16,4-6 6-16,20 0-7 15,11 0 0-15,21-12 10 16,13-2-11-16,17-3 1 16,11 7-11-16,10-6 3 15,0 2-162-15,62-3-80 16,27-11 5-16,28-6-404 0</inkml:trace>
  <inkml:trace contextRef="#ctx0" brushRef="#br0" timeOffset="712">1303 676 884 0,'0'0'125'16,"0"0"-59"-16,0 0 33 15,0 0-10-15,0 0-3 0,0 0-42 16,-103-7-22 0,103 7 30-16,7 0-51 0,51 0 7 15,18 0 0-15,34-3 4 16,17 0 6-16,7-3-17 15,-17 4 0-15,-14-1 25 16,-20-1-21-16,-32 2 10 16,-37-1-1-16,3 3-7 15,-17 0 25-15,0 0-26 16,-7 0-1-16,-61 0 20 16,-29 0-15-16,-30 9-4 15,-21 2-6-15,7 3 12 16,24-2-21-16,28-7 9 15,31 1 0-15,27-3-10 0,24-3 19 16,-7 0-9 0,14 0 0-16,0 0 11 0,0 0-11 15,0 0 0-15,34 0 0 16,21 0-4-16,24 0 13 16,18 0-9-16,16-9 0 15,4-2 15-15,-7-3-25 16,-3 2 10-16,-35 1 0 15,-20 5-8-15,-15 3 19 16,-30 3-11-16,-7 0 0 16,0 0 15-16,0 0 1 15,0 0-13-15,-38 0-3 16,-41 0 16-16,-34 0-7 16,-11 0-9-16,-10 0 0 15,24 0 11-15,27 0-21 0,46 0 10 16,23 0 0-16,14 0-14 15,0 0 15-15,7 0-1 16,44 3 0-16,32-3 7 16,27 0-17-16,0 0 10 15,-4 0-48-15,-33-8-24 16,-36 2-159-16,-30 3-56 16,-7 0-176-16</inkml:trace>
  <inkml:trace contextRef="#ctx0" brushRef="#br0" timeOffset="1846">2785 209 882 0,'0'0'184'0,"0"0"-47"16,0 0-37-16,0 0 14 15,0 0-14-15,0 0-61 16,120-168 12-16,-61 144-34 16,6 13-10-16,-3 7 14 15,-4 4-5-15,-6 0-15 16,-7 18-1-16,-7 16 12 15,-11 9-22-15,-10 8 10 16,-17 10 0-16,0 7-6 0,-31 9 20 16,-51 6-14-16,-28 3 0 15,-24-6 12-15,-14-6-9 16,7-13-3-16,38-21 0 16,27-15 4-16,49-13 9 15,16-9-13-15,11 0 0 16,0-3 7-16,0 0 4 15,0 0-9-15,0 0 6 16,24 0 13-16,21 0-8 16,27 0 13-16,35 0-4 0,17 0-13 15,17 0 6 1,24-3-15-16,3-6 0 16,-3 6 2-16,-41 0 14 0,-28 3-15 15,-44 0-1-15,-28 0 8 16,-10 0-16-16,-14 0 8 15,0 0 0-15,0 0-11 16,0 0 13-16,0 0-2 16,0 0 0-16,-21 0-28 15,-3 3 16-15,-4 2-58 16,11-1-81-16,17-4-75 16,0 0-109-16,45-9-373 15</inkml:trace>
  <inkml:trace contextRef="#ctx0" brushRef="#br0" timeOffset="2488">4305 440 905 0,'0'0'180'15,"0"0"-117"-15,0 0 81 16,0 0-56-16,0 0-1 15,0 0-2-15,-103-31-85 16,140 31 15-16,22 0-10 16,30 0-2-16,21-3 33 15,11-6-29-15,2 1 5 16,-2 2 12-16,-25-1-19 16,-24 2 21-16,-27 5-24 15,-21 0 9-15,-24 0 3 0,0 0-7 16,0 0-7-16,0 0 4 15,-24 0 16-15,-48 0-18 16,-42 0-2-16,-27 18 12 16,-7 7-24-16,1 4 12 15,12-4 0-15,25-1-4 16,21-10 16-16,24-9-12 16,34-1 0-16,17-4 4 15,14 0-13-15,0 0 9 16,14 0-3-16,55 0-3 15,16 0 12-15,50-6-5 16,6-14-1-16,-7-3 4 0,0 5-5 16,-31 2 1-16,-21 1 0 15,-16 7-2-15,-28-1 12 16,-25 6-10-16,-6 3 0 16,-7 0 2-16,0 0 1 15,0 0 2-15,-20-6-5 16,-39 4 0-16,-23 2 11 15,-15 0-11-15,-13 0 0 16,21 0 3-16,27 8-15 16,28 1 12-16,16-4 0 15,12-2-5-15,6 0 3 16,0 0-5-16,0 6-5 16,0-4-53-16,0 4-23 0,0 3-141 15,0-7-130-15,31-5-484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6:17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3634 3865 340 0,'0'0'112'0,"0"0"-71"0,0 0 47 15,0 0 2-15,0 0-30 16,0 0 23-16,0 8-20 15,0-8 9-15,0 0-18 16,0 0-31-16,0 0 31 16,0 0 3-16,0 0-29 15,0 0 21-15,0 0-22 16,0 0-9-16,0 0 21 16,0 0-36-16,0 0 17 15,0 0 5-15,0 0-25 16,0 0 33-16,0 0-16 0,0 0-7 15,0 0 28-15,0 0-37 16,0 0 12-16,0 0-8 16,0 0 7-16,0-5-1 15,0-3-11-15,0-7 0 16,7-3 9-16,0-2 1 16,7-11-6-16,10-6 2 15,3-12 4-15,4-8 2 16,14-6-12-16,-7-2 0 15,7 8-3-15,-1 2 8 16,-16 15-5-16,3 6 0 16,-11 8 11-16,-2 0-14 15,-5 4 3-15,1 2 0 0,10-8-4 16,-10 7 10-16,0 1-6 16,3 0 0-16,-3 3 10 15,-7 3-16-15,6-4 6 16,-2 4 0-16,-5 3-4 15,1 4 9-15,-7 2-5 16,0 2 0-16,7 0 8 16,-7 3-14-16,0 0 6 15,0 0 0-15,0 0-6 16,0 0 9-16,0 0-3 16,0 0 0-16,0 0 12 15,0 0-15-15,0 0 3 16,0 0 0-16,0 0-6 0,0 0 9 15,0 0-3-15,0 0 0 16,0 0 6-16,0 0-15 16,0 0 9-16,0 0-76 15,-14 0-56-15,-3 0-133 16,-10 3-118-16</inkml:trace>
  <inkml:trace contextRef="#ctx0" brushRef="#br0" timeOffset="953">4130 2484 502 0,'0'0'155'16,"0"0"-47"-16,0 0 4 15,0 0-38-15,0 0-3 16,0 0-20-16,0 0-18 16,0 0 38-16,0 0-46 15,0 0 25-15,0 0 13 0,0 0-26 16,0-11 22-16,24-10-39 16,-11-1-16-16,1-1 18 15,10-3-18-15,-10 3 1 16,0 3 3-16,3 3-1 15,-10 2 5-15,0 7-8 16,-7 2 0-16,0 1 5 16,6 5-3-16,-6 0-6 15,0 0 0-15,0 0 4 16,0 0-9-16,0 0 5 16,0 0-5-16,7 0-6 15,-7 0-1-15,18 18 12 0,-12 12-3 16,1 4 7-1,0 1-4-15,0-3 0 0,-7-4 0 16,7-2-7-16,0-3 7 16,-7 3 0-16,0-7-1 15,0-1 11-15,0-4-15 16,0-2 5-16,0-8 0 16,0 6-8-16,0-8 9 15,-14 4-1-15,-7 0 3 16,4-3 11-16,3-1-13 15,-6-2-1-15,10 0 4 16,10 0 1-16,0 0-3 16,0 0-2-16,0 0 2 0,0 0 12 15,0 0-21 1,0 0 7-16,30-2 0 0,29-19-9 16,23-1 10-16,8-1-1 15,-18 0 1-15,-10 3 11 16,-28 9-24-16,-16 5 9 15,-18 3-124-15,0 3-70 16,-76-3-283-16</inkml:trace>
  <inkml:trace contextRef="#ctx0" brushRef="#br0" timeOffset="1500">4329 2020 117 0,'0'0'576'0,"0"0"-447"16,0 0 18-16,0 0-49 15,0 0-36-15,0 0 25 16,-206-142-61-16,175 142-21 15,-4 0 36-15,-9 6-41 16,-1 31 9-16,0 11 10 16,7 9-10-16,7 10-1 15,11 10-2-15,13 5 1 0,7 7 5 16,0 0-10 0,0 0-2-16,7-4 8 0,38-8 4 15,13-6-12-15,7-10 0 16,11-18 1-16,0-15 14 15,3-14-14-15,-4-14 3 16,-2 0 21-16,-5-25-9 16,11-29 46-16,-3-15-19 15,7-6-27-15,-25-5 26 16,-6-5-25-16,-21-7 20 16,-25-8-6-16,-6-5-25 15,-6 7 11-15,-56 7-17 0,-24 16 13 16,-35 15-25-16,-20 16 12 15,-13 16 0-15,13 18-7 16,20 10 6-16,35 0 1 16,24 25 0-16,28 32-19 15,10 21-71-15,17 7-223 16,7 1-483-16</inkml:trace>
  <inkml:trace contextRef="#ctx0" brushRef="#br0" timeOffset="3278">1571 5586 549 0,'0'0'185'16,"0"0"-124"-16,0 0 59 16,0 0-8-16,0 0-11 15,0 0-16-15,0 0-9 16,0 0 15-16,0 0-27 16,0 0-18-16,0 0 15 15,0 0-36-15,-7-11 1 16,-6-4 4-16,-1-5-28 15,-10-2 35-15,3-5-33 16,-17-4 6-16,1-3 6 16,-1-6-5-16,-7-3-3 15,11-2-6-15,3-4 10 16,0 3-4-16,10-2-8 16,7 2 0-16,4 0-2 0,3 0 4 15,7 2-2-15,0 3 0 16,0 0 9-16,7 4-13 15,24 0 4-15,0 0 0 16,-3 2-5-16,16-1 7 16,1 1-2-16,0 7 0 15,-8 2 9-15,1 8-13 16,-10 4 4-16,3 3 0 16,7 2-10-16,6-5 11 15,1 3-1-15,13-4 0 0,8-5 15 16,9 0-21-16,4-3 6 15,-10 0 0-15,3 4-8 16,-20 4 11-16,-14 6-3 16,-21 4 0-16,-3 2 10 15,-14 0-14-15,7-3 4 16,-7-2 0-16,0-4 1 16,0 4 6-16,0 0-7 15,-7-4 0-15,-24 3 2 16,-7 0-8-16,4 4 6 15,-11 2 0-15,-7 3-11 16,15-3 15-16,6 3-4 16,3 0 0-16,21 0 3 15,-3 0-6-15,10 0 3 0,0 0 0 16,0 0-14-16,0 0 10 16,31 0 4-16,14 0-10 15,6 6 24-15,8 3-23 16,9-1 9-16,-9 4 0 15,-1-4-5-15,-20 6 7 16,0 1-2-16,-17-1 0 16,-15 0 8-16,12 0-9 15,-18 4 1-15,0 2-14 16,-31 3 10-16,-21 2-74 16,-30 4-51-16,-1 0-103 15,4 0-258-15</inkml:trace>
  <inkml:trace contextRef="#ctx0" brushRef="#br0" timeOffset="4020">158 4520 577 0,'0'0'185'16,"0"0"-56"-16,0 0 13 15,0 0-39-15,0 0-18 0,0 0 5 16,0-55-32-16,0 55 5 15,0 0-1-15,0 0-47 16,0 0 19-16,0 0-32 16,0 0 7-16,0 6-18 15,0 23 12-15,0 8-3 16,0 3 7-16,14-7 4 16,17-1-12-16,3-6 1 15,-3-9 0-15,-10-5 4 16,10-4 0-16,-17-8-4 15,10 0 4-15,-4 0 5 16,11 0-5-16,-17-20 10 16,10-5-11-16,-10-4 36 15,-7-2-28-15,-7-1 8 0,0-2 7 16,0-4-22-16,-21 2 10 16,-17 1-8-16,-7 6-3 15,1 7 5-15,-1 8-8 16,7 2 0-16,11 10-1 15,-11 2 1-15,7 0 0 16,-3 10 0-16,-4 13 1 16,7 1-12-16,17-2 11 15,-3 4-18-15,10-3-33 16,7 5-63-16,0 1-65 16,7-3-82-16,24-4-110 15</inkml:trace>
  <inkml:trace contextRef="#ctx0" brushRef="#br0" timeOffset="4306">141 5188 909 0,'0'0'135'15,"0"0"17"-15,0 0-4 16,0 0-62-16,0 0-19 16,0 0-41-16,237-174-2 15,-134 133 5-15,11 2-27 0,-18 5 10 16,-13 5-12-16,-11 7 7 16,-21 7-14-16,-26 11-9 15,-25 4-85-15,0 0-98 16,-69 21-151-16,-21 22-565 15</inkml:trace>
  <inkml:trace contextRef="#ctx0" brushRef="#br0" timeOffset="4470">45 5394 725 0,'0'0'238'15,"0"0"-156"-15,0 0 72 16,0 0-19-16,289-137-42 15,-155 77-32-15,0-2-48 0,-17 13 5 16,-42 17-18-16,-44 24-122 16,-31 8-272-16</inkml:trace>
  <inkml:trace contextRef="#ctx0" brushRef="#br1" timeOffset="13791">3751 4133 99 0,'0'0'692'0,"0"0"-554"15,0 0-36-15,0 0 22 16,0 0-16-16,0 0-12 0,0-93-18 16,0 81-28-1,0 0 11-15,-7 1-29 0,-6-1-11 16,-11 4 18-16,-4-4-36 16,-3 1 25-16,-7 0-14 15,11-1-8-15,-4 7 16 16,0-1-18-16,10 0-4 15,-3 3 14-15,10 0-2 16,1 1-7-16,-4 2-5 16,-4 0 10-16,-10 0-19 15,-3 0 9-15,-11 5 0 16,0 10-4-16,0 2 14 16,8-3-10-16,6 0 0 0,3 0 6 15,4-5-15 1,10-4 9-16,1 1 0 0,-5 6-4 15,5-1 11-15,-18 9-7 16,3 0 0-16,-3 0 10 16,4 1-18-16,10-5 8 15,-4 1 0-15,14-2-2 16,-10 2 10-16,10-4-8 16,-7 6 0-16,7 4 4 15,-10-1-8-15,10 7 4 16,-6 3 0-16,6 2-6 15,-11-3 18-15,12 3-12 16,6-5 0-16,0-1 5 16,0 1-13-16,0-3 8 0,0-3 0 15,0 6-5-15,0-2 14 16,0 5-9-16,6 3 0 16,12-3 6-16,-5 0-14 15,1-5 8-15,3 2 0 16,4-3-3-16,3 2 12 15,-3-2-9-15,3-3 0 16,-4-1 6-16,11-2-15 16,-10-2 9-16,10-1 0 15,-10-5-4-15,16 2 13 16,-6 0-9-16,4-5 0 16,3-1 6-16,6-2-11 15,1-6 5-15,0 0 0 0,13 0 5 16,11 0 5-1,-11 0-10-15,8 0 1 0,-8-11 12 16,-3 2-14-16,-10 3 1 16,-11-3 0-16,-3 3 0 15,-17-2 11-15,17 0-11 16,-11-7 1-16,18-2 12 16,-7-2-9-16,-3-7-4 15,16 0 0-15,-6-3 4 16,0-2 9-16,-10-1-13 15,3 1 0-15,-7-1 12 16,-11-2-4-16,1 0-8 0,-7-3 0 16,0-4 8-1,-7-1 3-15,0 0-11 0,0-8 0 16,0 4 13-16,0 3-13 16,-21 1 0-16,-10 5 0 15,-13-1-2-15,9 2 10 16,-10-2-8-16,-6 1 0 15,-1 5 10-15,-10 4-16 16,11 5 6-16,-1 6 0 16,1 0-10-16,-8 3 13 15,8 2-3-15,-11 0 0 16,10 4 7-16,18 2-25 16,3 4-16-16,10 2-40 0,11 0-1 15,-4 0-172-15,0 16-239 16</inkml:trace>
  <inkml:trace contextRef="#ctx0" brushRef="#br1" timeOffset="41970">1936 3799 603 0,'0'0'142'16,"0"0"-19"-16,0 0 40 15,0 0-32-15,0 0-24 16,0 0-20-16,0 0-35 15,0 0 19-15,0 0-16 16,0 12-21-16,0-12 22 0,0 0-21 16,0 0 9-16,0-6-12 15,0-17-30-15,-14-3 26 16,-17-8-26-16,-7-3 0 16,0-9 13-16,4-5-8 15,-11-4-3-15,8-2-4 16,6 2 7-16,17 6-4 15,0 1-3-15,7 9 0 16,-3-5-3-16,10 7 6 16,0 1-3-16,0-2 0 15,0 7 6-15,0-4-14 16,31 0 8-16,0-1 0 0,14-7-5 16,13 0 11-16,14 0-6 15,18 0 0-15,-1 5 4 16,0 5-13-16,-6 2 9 15,-4 2 0-15,4 3-3 16,-15 2 5-16,-9 8-2 16,-15 2 0-16,-23 6 9 15,-4-2-12-15,-10 8 3 16,0-4 0-16,7-5-7 16,10-1 18-16,-4-2-11 15,5 0 0-15,-5 2 6 16,-6 1-9-16,3 2 3 15,-17 3 0-15,0 6 0 0,0 0 8 16,0-2-8 0,0 2 0-16,0-6 9 0,0-3-15 15,0 4 6-15,-10-2 0 16,-4 2-7-16,7 2 10 16,7 1-3-16,-7 2 0 15,7 0 3-15,0 0-7 16,0 0 4-16,0-4 0 15,0 4-4-15,0 0 9 16,0 0-5-16,0-2 0 16,0 2-11-16,7 0 2 15,24 0 5-15,14 0 4 0,6 0-9 16,15 0 13 0,-15 0-4-16,1 0 0 0,-21 11 5 15,-11-2-14-15,-2 5 9 16,-12-3 0-16,-6 4-11 15,0 2-10-15,-24 7-19 16,-48 3-53-16,-17 7-218 16,-14 1-401-16</inkml:trace>
  <inkml:trace contextRef="#ctx0" brushRef="#br1" timeOffset="42937">1193 2296 617 0,'0'0'100'0,"0"0"34"16,0 0 28-16,0 0-63 0,0 0 14 16,0 0-10-16,-79 0-34 15,79 0 24-15,0 0-15 16,0-9-54-16,0-11-3 16,14-6-21-16,6 0 6 15,-2 1-1-15,2 1 1 16,4 2 5-16,-17 5-2 15,7 2-4-15,-7 4 25 16,-7 8-21-16,0 0-4 16,0 3 6-16,0 0-11 15,0 0 0-15,0 0 0 16,0 0-17-16,7 12 12 0,3 19-1 16,4 6 6-16,0 3 0 15,3 0 2-15,-4 1-2 16,1-5 0-16,-14-4 11 15,7-3-13-15,-7-7 2 16,0-1 0-16,0-5-10 16,0-2 15-16,0-2-5 15,0-3 0-15,-14-1 4 16,-6-2-4-16,-18 0 0 16,14 0 1-16,3-6 3 15,-3 2-2-15,17-2-2 16,0 0 2-16,7 0 10 15,0 0-12-15,0 0 0 16,0 0 0-16,0 0-7 0,0 0 7 16,24 0-4-16,35-17-2 15,23-5 12-15,4-7-5 16,-3 2-1-16,-1 9-3 16,-30 0-7-16,-14 13-11 15,-24 2-7-15,-14 3-40 16,0 0-131-16,-45 11-37 15,-27 20-142-15</inkml:trace>
  <inkml:trace contextRef="#ctx0" brushRef="#br1" timeOffset="43172">980 2896 522 0,'0'0'307'16,"0"0"-129"-16,0 0-37 15,0 0-26-15,0 0-58 16,0 0 7-16,199-149 7 16,-102 100-34-16,-1 4-25 15,-7 4 5-15,-6 10-17 16,-25 14 4-16,-20 6-10 16,-24 11-23-16,-14 0-81 15,0 0-112-15,-14 11-72 16,-17 20-91-16</inkml:trace>
  <inkml:trace contextRef="#ctx0" brushRef="#br1" timeOffset="43355">1090 2967 525 0,'0'0'225'16,"0"0"-55"-16,0 0-30 15,0 0-70-15,0 0-4 16,0 0 32-16,193-60-17 15,-90 15-12-15,10-2-56 16,-3 2-7-16,0 2-6 16,-34 17-54-16,-31 12-165 15,-39 14-230-15</inkml:trace>
  <inkml:trace contextRef="#ctx0" brushRef="#br1" timeOffset="48366">4810 1720 515 0,'0'0'258'15,"0"0"-110"-15,0 0-8 16,0 0-14-16,0 0-39 16,0 0 9-16,0 0-44 15,-7-28 1-15,7 14-11 16,0-7-21-16,7-1 20 15,11-7-16-15,9-11-10 16,11-5 26-16,7-13-36 0,13-9 11 16,11-9 3-1,10-4-19-15,10 3 19 0,-6 3-19 16,-1 8 4-16,-16 9-1 16,-15 9 3-16,1 2-6 15,-21 8 0-15,0 4 12 16,-18 9-5-16,-6 1-7 15,0 7 0-15,0 5 7 16,-7 7-2-16,0 0-5 16,7 1 0-16,-7 4 12 15,0-2-15-15,0 2 3 16,0 0 0-16,0 0-11 0,0 0 9 16,0 0 2-1,0 0-2-15,0 0 9 0,0 0-13 16,0 0 6-16,0 0-4 15,0 0-6-15,0 0-14 16,0 0-14-16,0 0-29 16,0 0-75-16,-14 14-73 15,-13 6-71-15,3 0-335 16</inkml:trace>
  <inkml:trace contextRef="#ctx0" brushRef="#br1" timeOffset="48913">5900 575 810 0,'0'0'137'15,"0"0"-3"-15,0 0-21 16,0 0-38-16,0 0 7 15,0 0-55-15,17-47 7 16,-17 45 8-16,0 2-38 16,0 0 27-16,0 0-24 15,0 0-3-15,0 0 2 16,0 0-2-16,0 0-4 0,0 0 0 16,0 0-5-16,0 0 0 15,0 0 5-15,0 0 0 16,0 0-14-16,0 0 11 15,0 2 3-15,7 10-3 16,0 5 10-16,0 3-3 16,7-4-4-16,3 5 0 15,4 2 1-15,3-3 1 16,-10 3-2-16,16-3 0 16,-9 0 8-16,-7 0-8 15,3-3 0-15,-10-3 0 16,-7 0-9-16,0-2 9 15,0-6 0-15,0 0 0 16,0-4 2-16,0 1-9 16,0 4 3-16,-7-5 4 15,-24-2 5-15,0 0 1 0,-3 0-12 16,-4 0-16-16,7 0-87 16,3-12-12-16,4-5-94 15,11-2-88-15,-1-2-262 16</inkml:trace>
  <inkml:trace contextRef="#ctx0" brushRef="#br1" timeOffset="48991">5900 575 345 0</inkml:trace>
  <inkml:trace contextRef="#ctx0" brushRef="#br1" timeOffset="49104">5900 575 345 0,'-51'-53'240'0,"68"36"-83"0,-17 1 1 0,7 1-42 0,13-5-7 0,4 0-67 16,11 0-13-16,3 3-26 15,6 3 8-15,-6 8-21 16,0 6 10-16,-10 0-98 16,-11 0-66-16,-10 0-146 15</inkml:trace>
  <inkml:trace contextRef="#ctx0" brushRef="#br1" timeOffset="49611">6189 115 620 0,'0'0'201'0,"0"0"-44"16,0 0-22-16,0 0-10 16,0 0-70-16,0 0 3 15,-220-84-47-15,182 84 5 16,-6 20-4-16,-1 16-8 15,-7 13 8-15,14 12-2 16,1 10-7-16,23 10 10 16,0 12-8-16,14 5-5 15,0 5 1-15,0-6 10 16,38-8-9-16,14-12-2 16,-1-14 0-16,1-15-6 0,13-10 12 15,4-16-6-15,-4-10 1 16,-6-10 8-16,2-2-3 15,5 0-3-15,-1-28 12 16,4-12 67-16,-11-9-44 16,-6-7 4-16,-7-8 12 15,-14-7-48-15,-18-12 23 16,-6-8-11-16,-7-9-16 16,0 5 14-16,-31 10-12 15,-20 10-4-15,-1 18 0 16,-6 11 4-16,-8 11-7 15,4 13 3-15,-3 5-6 16,7 11-6-16,-11 6 4 16,-3 0-18-16,-4 40-88 15,4 17-99-15,3 12-196 0</inkml:trace>
  <inkml:trace contextRef="#ctx0" brushRef="#br1" timeOffset="50767">3545 1807 585 0,'0'0'236'15,"0"0"-136"-15,0 0 19 16,0 0 40-16,0 0-33 15,0 0-19-15,-45 2-14 16,45-2-35-16,0 0 5 16,0-17-25-16,0-12-32 15,0-4 29-15,0-14-32 16,0-4 6-16,0-6-4 16,0-9 8-16,0-3-10 15,0-5-3-15,0 2 3 16,0 4-3-16,7 11 0 15,-7 8 0-15,7 12-1 16,0 5 10-16,10 1-9 0,4 3 0 16,3 0 1-1,10-1-10-15,28-3 9 0,3 6 0 16,18 3-4-16,-4 3 5 16,10 3-2-16,1-3 1 15,-1 3 0-15,7-3-1 16,1 0 1-16,-8-6 0 15,-6 0-2-15,-11 1 11 16,-21-1-9-16,-20 8 0 16,-10 5 0-16,-11 8 1 15,-3 1 1-15,-7-2-2 16,0-3 7-16,0-1 4 0,0-2-11 16,-7 0 0-16,-17 1 1 15,11 5-10-15,-12 1 9 16,19 1 0-16,-8 4-5 15,7 0 10-15,0 0-5 16,-3-2 0-16,10 2 2 16,0 0-9-16,0-3 7 15,0 3 0-15,0 0-8 16,0-3 2-16,0 3 6 16,0 0 0-16,0 0-7 15,0 0-4-15,24 0 11 16,-4 0 0-16,11 3-3 15,0 14 13-15,4 6-11 16,-4 6 1-16,-11 4 0 16,-2 2-10-16,-12 3 10 0,-6 2-16 15,0-4-23-15,-37 10-68 16,-29 3-39-16,-16-3-167 16,-8-1-331-16</inkml:trace>
  <inkml:trace contextRef="#ctx0" brushRef="#br1" timeOffset="51397">2847 603 116 0,'0'0'693'0,"0"0"-573"16,0 0 1-16,0 0-26 0,0 0-9 16,0 0-33-16,-21-104-41 15,35 99 15-15,17 0-27 16,-3-1 9-16,3 3-13 16,-4 3 4-16,4 0 0 15,-17 0-3-15,3 0 9 16,-10 0-6-16,0 0 0 15,-7 17-1-15,0 8-12 16,0 13 12-16,0 8 1 16,-7-3 0-16,-24 8 13 15,3-11-10-15,11-14-3 16,3-9 8-16,14-9-5 16,0-8-3-16,0 0 0 15,0 0 21-15,0 0-11 0,21 0 18 16,17-16 31-16,20-13-15 15,11-5 6-15,14-9-37 16,3-1-8-16,13-1 1 16,-20 11 0-16,-10 5-6 15,-24 16 0-15,-38 8-20 16,-7 5-72-16,0 0-121 16,-38 5-112-16,-14 11-250 15</inkml:trace>
  <inkml:trace contextRef="#ctx0" brushRef="#br1" timeOffset="51914">3404 314 538 0,'0'0'196'0,"0"0"-97"16,0 0 93-16,-58-172-91 15,13 138-20-15,0 3 15 16,-17 7-38-16,11 2 29 15,6 7-50-15,0 4-10 16,11 6 9-16,-11 5-32 16,14 0 3-16,-7 0-7 15,-6 34-2-15,2 17-4 0,-13 12 6 16,21 8 0 0,3 7-2-16,11 4 10 0,9 2-8 15,11 1 0-15,0-2 6 16,0-8-11-16,11-13 5 15,30-4 0-15,21-12-1 16,10-9 11-16,17-11-10 16,8-10 4-16,6-13 5 15,-7-3 3-15,11 0-3 16,-11-19 11-16,-17-16 31 16,-3-2-39-16,-25-9 19 15,-13-11-4-15,-17-15-13 16,-15-13 20-16,-6-9-21 15,-6-3-10-15,-53 8 22 16,-23 11-14-16,3 10-9 0,-18 11-2 16,-2 11 13-16,2 11-23 15,1 16 10-15,17 13-1 16,-4 6-15-16,18 20-51 16,3 37-18-16,11 20-83 15,30 9-260-15,4 5-553 16</inkml:trace>
  <inkml:trace contextRef="#ctx0" brushRef="#br0" timeOffset="337631">3848 4068 540 0,'0'0'111'0,"0"0"-43"15,0 0 29-15,0 0-42 0,0 0 3 16,0 0 15-16,0 0-43 16,0 0 11-16,0-71 1 15,0 59-32-15,0 0 42 16,-14 1-40-16,0-3 16 15,-10 0 19-15,3-1-37 16,4 0 21-16,-10 1-19 16,3 2-8-16,-4 5 21 15,4 1-20-15,-7 1-5 16,10 1 3-16,1 4 11 16,-11-3-12-16,7 3-2 15,-4 0 2-15,-3 0-1 0,4 0-1 16,-4 0 0-1,-7 0 0-15,-7 9 13 0,1 2-13 16,-8 1 0-16,7-1 1 16,11-3-1-16,3 2 7 15,0-5-7-15,4 1 0 16,-11 5 14-16,7-2-14 16,3 3 0-16,-3-1 0 15,11 0-7-15,-11 1 9 16,17-4-2-16,-10 0 0 15,17-2 11-15,7-3-13 16,-7 0 2-16,0 0 0 16,7 3-8-16,-7 2 8 0,-10 4 0 15,4 2-1 1,-1 3 12-16,-3 3-14 0,10 0 3 16,-7-2 0-16,7 4-7 15,-3 1 8-15,-4 3-1 16,7 0 0-16,0 5 8 15,0 1-8-15,1-4 0 16,6 1 1-16,-11 2-9 16,11-3 11-16,0 4-3 15,0-1 0-15,0 1 9 16,0-1-10-16,0 4 1 16,0-7 0-16,17-2-5 15,-10-3 5-15,0-3 0 16,0-3 0-16,7 0 12 0,-4-3-15 15,-3 1 3-15,7-1 0 16,-7 0-6-16,10 1 7 16,-3-1-1-16,-1 1 0 15,4-1 11-15,-3-4-13 16,0 5 2-16,10-4 0 16,-10 2-6-16,0-5 9 15,10 3-3-15,-4 1 0 16,-6-3 13-16,10-1-15 15,-3 1 2-15,3-1 0 16,3 4-9-16,4-3 15 16,0 2-6-16,-10-4 0 15,3 0 10-15,-3-2-12 0,9-1 2 16,-2-2 0 0,10-2 1-16,0 0 5 0,6 0-6 15,8 0 0-15,6 0 12 16,11-6-16-16,-10 1 4 15,-1-2 0-15,-13 7-6 16,-7 0 10-16,-18 0-4 16,-13 0 0-16,3 0 5 15,-10 0-7-15,0 0 2 16,0 0 0-16,0 0-10 16,0 0 15-16,0 0-5 15,0 0 0-15,0 0 13 0,7 0-13 16,0-5 0-1,7 0 0-15,10-3-4 0,-3-5 5 16,10 3-1-16,-4-5 0 16,4 0 11-16,0 4-16 15,-4 0 5-15,-3 5 0 16,-3-3-5-16,-4 0 9 16,-3 2-4-16,0-2 0 15,0 3 11-15,-4-5-15 16,4 0 4-16,-1-4 0 15,5-2-11-15,-5-1 19 16,1-1-8-16,0-1 0 16,3 2 8-16,-10 1-14 15,0 0 6-15,0 3 0 0,-7 3-4 16,7-1 9-16,-7 0-5 16,0-2 0-16,0 0 10 15,0-3-13-15,0-3 3 16,0 0 0-16,0 0-5 15,0-2 7-15,0 1-2 16,0 4 0-16,0-1 11 16,0 2-14-16,0-4 3 15,0 2 0-15,-7 1-4 16,-7-3 8-16,7-3-4 16,-17-3 2-16,10-6 10 15,-6 2-8-15,-11 1-4 16,0 1 0-16,3 1-5 0,-10 2 8 15,1 3-3-15,-8 1 0 16,0 4 11-16,-20 2-24 16,-11 2 13-16,-13 4-28 15,-14 3-47-15,-1 3-107 16,-6 0-41-16,21-5-158 16</inkml:trace>
  <inkml:trace contextRef="#ctx0" brushRef="#br0" timeOffset="345838">2448 6098 635 0,'0'0'161'0,"0"0"-56"16,0 0 54-16,0 0-81 15,0 0 22-15,0 0-37 16,0 0-28-16,7-61 42 15,24 28-29-15,-4-13 8 16,11-11 16-16,7-15-52 0,0-5 12 16,-1-9-8-16,-9-3-22 15,3 3 33 1,-1 6-35-16,-13 12 0 0,-3 14 24 16,-7 8-18-16,-7 17 13 15,3 7-15-15,-10 10 4 16,0 6 8-16,0 6-16 15,0 0 0-15,0 0-1 16,0 0 10-16,0 0-9 16,0 0 0-16,0 0 1 15,0 0-18-15,0 0 14 16,0 0 3-16,0 14-8 16,-17 26 6-16,-28 17 2 15,-13 16 0-15,-14 4 6 16,-4 0-14-16,0 2 8 0,11-7 0 15,13-9-1-15,15-9 10 16,9-16-9-16,18-13 0 16,10-14 3-16,0-4-13 15,0-5 10-15,0-2 0 16,0 0 0-16,0 0 14 16,0 0-10-16,0 0-4 15,0-31 10-15,31-18-7 16,0-13-3-16,13-10 0 15,8-8-2-15,-1-12 8 16,-6-8-6-16,7-2 0 16,-1 4 4-16,-13 13-10 0,-17 19 6 15,-8 23 0-15,-2 17-3 16,-11 17 15 0,0 7-12-16,0-2 0 0,0 4 0 15,0 0-15-15,0 0 15 16,0 0 0-16,7 0-3 15,-7 15-8-15,0 39 8 16,0 27 3-16,0 7 0 16,-18 9-7-16,-9 0 7 15,-11-6 0-15,7-4-1 16,-3-5 11-16,3-7-11 16,10-12 1-16,4-17 0 15,3-15-9-15,7-17 9 16,7-8 0-16,0-3 0 15,-6-3 8-15,6 0-8 0,0 0 0 16,-11-5 0-16,11-36 10 16,-7-13-8-16,7-18-2 15,0-11 0-15,7-20 7 16,55-8-9-16,-3-2 2 16,-15 20 0-16,-6 27-8 15,-31 23 10-15,-7 23-2 16,0 9 0-16,0 6 11 15,0 5-16-15,0 0 5 16,0 0-11-16,0 30 1 16,0 33-7-16,-31 26 17 0,-7 17 0 15,-13 1 11-15,-8-8-15 16,1-7 4-16,13-18 0 16,14-17-8-16,10-12 10 15,21-13-2-15,-6-15 0 16,6-8 6-16,0-4-6 15,0-5 0-15,0 0 0 16,0 0-1-16,0 0 11 16,0-23-6-16,27-37-4 15,11-25 13-15,13-16-17 16,-6 5 4-16,-14 10 0 16,-10 18-5-16,-21 24 8 15,0 25-3-15,0 13 0 16,0 6 7-16,0 0-21 0,0 0 9 15,0 14-95-15,0 29-70 16,-7 8-9-16,7-1-182 16</inkml:trace>
  <inkml:trace contextRef="#ctx0" brushRef="#br0" timeOffset="373271">4752 2521 852 0,'0'0'228'15,"0"0"-92"-15,0 0-21 16,0 0 18-16,0 0-58 15,0 0-36-15,0 0 10 16,0-20-48-16,0 20 25 0,0 0-22 16,0 0 6-16,0 0 6 15,7 14-9-15,10 12 3 16,4 11 49-16,3 3-52 16,10 6 8-16,11 9-7 15,17 9 4-15,10 15 8 16,3 0-20-16,5 8 0 15,2-7 6-15,7-6 9 16,-6-3-14-16,-4-8-1 16,-3-3 3-16,-4-6 2 15,4-2 0-15,-11-9-5 16,-10-6 16-16,-21-9-2 16,-3-8-11-16,-10-6-3 15,-11-8 12-15,-3-6-6 16,-7 0-6-16,0 0 0 0,0 0 12 15,0 0 1-15,0 0-2 16,0 0-11-16,0 0 7 16,0 0 1-16,0 0-8 15,0 0-22-15,0 0-9 16,-17-6-69-16,3 6-30 16,7 0-144-16,0 0-227 15</inkml:trace>
  <inkml:trace contextRef="#ctx0" brushRef="#br0" timeOffset="374452">6279 3764 671 0,'0'0'204'16,"0"0"-82"-16,0 0 32 15,0 0-32-15,0 0-36 16,0 0 4-16,-90-29-34 16,90 27 5-16,17-3-36 15,35-4-20-15,6-3 5 16,25 4-10-16,-11 2 0 0,-20 6-1 16,-21 0 12-1,-18 0-11-15,-6 0 0 0,-7 0 3 16,0 0-9-16,0 0 6 15,0 0 0-15,0 18 0 16,0 10 5-16,11 9-5 16,-11 14 0-16,0 0 5 15,0 7-6-15,0-7 1 16,0-3 0-16,0-9 0 16,13-14 11-16,1-1-11 15,-7-8 0-15,3-5-19 16,-10-2-33-16,7-9-127 15,-7 0-33-15,0 0-2 16,0 0-140-16</inkml:trace>
  <inkml:trace contextRef="#ctx0" brushRef="#br0" timeOffset="374615">6368 4108 252 0,'0'0'295'0,"0"0"-128"15,0 0-31-15,0 0-9 16,0 0-62-16,0 0-27 15,96-46-7-15,-6 20-30 16,6 1 22-16,0-4-23 16,-13 6-12-16,-18 6-24 15,-27 6-183-15,-24-4-127 16</inkml:trace>
  <inkml:trace contextRef="#ctx0" brushRef="#br0" timeOffset="375094">6739 3427 646 0,'0'0'140'15,"0"0"-26"-15,0 0 39 16,-251-148-68-16,200 134 39 16,-11 14-43-16,-4 0-21 15,-16 16-21-15,-1 36-32 16,-3 16 19-16,11 15 19 15,9 9-39-15,15 3 43 16,13 4-40-16,21 4-5 0,17 1 10 16,0-2-13-1,62-4-1-15,27-10 0 0,21-13 10 16,17-19-13-16,11-15 3 16,3-27 0-16,10-14 8 15,4-18-2-15,0-41 21 16,-1-18 32-16,-13-10-48 15,-34-4 36-15,-35 0-3 16,-34-6-23-16,-24-3 19 16,-14-6-40-16,0 5 18 15,-52 8-17-15,-30 12 16 16,3 18-14-16,-11 14-3 0,8 19-1 16,16 9-14-16,4 19 7 15,11 2 8 1,-8 8-5-16,-6 43-26 15,-4 30-1-15,4 19-43 0,13 21-61 16,21 7-59-16,31-2-136 16,0-7-440-16</inkml:trace>
  <inkml:trace contextRef="#ctx0" brushRef="#br0" timeOffset="375505">7104 4674 1024 0,'0'0'152'16,"0"0"-26"-16,0 0 27 15,0 0-11-15,0 0-79 16,0 0 7-16,-128-86-52 15,128 86-14-15,21 17-5 16,31 24 9-16,10 12-8 16,10 10 16-16,10 5-13 15,8 8 30-15,-1 1-26 16,-10 3-7-16,4-8 24 16,-15-6-16-16,-9-13-8 0,-21-9 2 15,-11-19 13-15,-3-5-12 16,-17-9-3-16,-7-5 0 15,0-4-5-15,0-2 8 16,0 0-3-16,0 0 0 16,0 0-9-16,0 7-8 15,0 10-62-15,0 12-80 16,0 7-73-16,0 7-208 16</inkml:trace>
  <inkml:trace contextRef="#ctx0" brushRef="#br0" timeOffset="375973">8060 6235 1031 0,'0'0'193'0,"0"0"-37"16,0 0-32-16,0 0 0 15,0 0-75-15,0 0-2 16,-24-72-15-16,24 72-22 16,0 0-7-16,0 0-3 15,-7 23-10-15,7 16 0 16,0 2 14-16,0 10-4 0,0 2 0 16,0-5 9-1,13 1-12-15,25-12 3 0,14-11 0 16,-1-12-13-16,1-12 18 15,0-2-5-15,-15 0 0 16,1 0 13-16,-17-4-15 16,3-12 2-16,-17 2 0 15,0-3 12-15,-7-3-8 16,0 0 9-16,-21-3-11 16,-17 6 16-16,-7 0-22 15,1 9 4-15,-1 3 0 16,7 5-10-16,11 0 4 15,-4 0-27-15,10 10-52 16,-3 6-58-16,10 2-39 16,14-9-110-16,0-9-151 0</inkml:trace>
  <inkml:trace contextRef="#ctx0" brushRef="#br0" timeOffset="376511">8176 5712 755 0,'0'0'161'0,"0"0"-24"16,0 0-3-16,0 0 9 15,0 0-65-15,-103-160 30 16,90 154-51-16,-18 6-38 16,0 0 13-16,-21 29-24 15,1 30-8-15,-8 19 13 16,8 16-6-16,13 12 14 16,7 11-19-16,17 3-1 15,7 3 17-15,7 0-9 16,7-3-9-16,38-3 3 15,30-8 7-15,-2-14-7 16,16-22-3-16,0-21 0 16,8-21 4-16,-1-19 1 15,21-12-5-15,10-9 14 0,7-42-9 16,0-20 42-16,0-15-24 16,-24-15-10-16,-7-18 37 15,-27-21-47-15,-17-12 14 16,-39 0-4-16,-20 7-3 15,-27 21-2-15,-94 22-8 16,-47 28 0-16,-42 19-13 16,-3 23 11-16,14 24-1 15,40 8-38-15,42 12-52 16,28 36-23-16,13 12-138 16,11 3-194-16</inkml:trace>
  <inkml:trace contextRef="#ctx0" brushRef="#br0" timeOffset="401741">2431 5972 368 0,'0'0'245'15,"0"0"-146"-15,0 0 10 16,0 0-41-16,0 0 26 16,0 0-26-16,0 0-34 15,0 0 25-15,24-118-35 16,-10 82 13-16,17-7 17 15,-4-11-25-15,18-9 5 16,0-9-23-16,6-11-4 0,11-9 12 16,-3-8-17-16,6-3 0 15,-3 6 0-15,-11 9 12 16,1 13-13-16,-7 18-1 16,-18 11 1-16,4 9-2 15,-10 3 4-15,10 5-3 16,-11 1 1-16,-3 5 14 15,4 0-14-15,-14 6-1 16,3 3 2-16,-3 0 11 16,-7 5-11-16,7 6-2 15,-7 3 4-15,0 0 12 16,0 0-13-16,0 0-3 16,0 0 1-16,0 0-15 0,0 0 13 15,0 0 1 1,0 0-2-16,0 0 9 0,0 0-11 15,0 0 4-15,0 0 0 16,0 0-6-16,0 0 6 16,0 0-66-16,-14 0-73 15,-24 0-71-15,1 0-159 16</inkml:trace>
  <inkml:trace contextRef="#ctx0" brushRef="#br0" timeOffset="402792">3583 3900 349 0,'0'0'101'0,"0"0"3"15,0 0 0-15,0 0-44 16,0 0 0-16,0 0 0 15,7-38-20-15,6 15 17 16,8-2-2-16,3-7-13 16,-3-2 6-16,10-7-9 15,7-10-5-15,-1-6 25 16,8-11-35-16,-4-15-10 16,14-3-5-16,-3-9-3 15,-7-4 12-15,13-7-16 16,-6 2 10-16,-1 10 17 0,1 13-18 15,-8 22-7-15,1 10 6 16,-7 12-1-16,0 5 4 16,-18 10-13-16,-13 5 2 15,0 8 25-15,0 6-25 16,-7 1 11-16,0 2-7 16,0 0 10-16,0 0-9 15,0 0-7-15,0 0 0 16,0 0-13-16,0 0 17 15,0 0-4-15,0 0 0 0,0 0 12 16,0 0-14-16,0 0 2 16,0 0 0-16,0 0-9 15,0 0 15-15,0 0-6 16,0 0 0-16,0 0 9 16,0 0-17-16,0 0 8 15,0 0 0-15,0 0-12 16,0 0 16-16,0 0-4 15,0 0 0-15,0 0 12 16,0 0-19-16,0 0 7 16,0 0 0-16,0 0-13 15,0 0 17-15,0 0-4 16,0 0 0-16,0 0-17 0,0 0-34 16,-14 20-64-1,-6 13-32-15,-4 14 31 0,3 4-165 16</inkml:trace>
  <inkml:trace contextRef="#ctx0" brushRef="#br0" timeOffset="404307">4766 2701 184 0,'0'0'102'0,"0"0"-1"15,0 0-41-15,0 0 15 0,0 0 3 16,0 0-28-16,-73-79 6 16,60 69 21-16,-5 2-56 15,12-1 39-15,6 4-26 16,-7 2-4-16,7 0 34 16,0 0-35-16,0 3 9 15,0-3 0-15,0 3-28 16,0 0 34-16,0 0-35 15,0 0-3-15,0 0 5 16,0 0 0-16,0 0-11 16,0 0 0-16,0 0 7 15,13 9 5-15,5-1-11 16,-5 3 0-16,8 5 19 16,3 0-12-16,-3 5 18 0,3 1 7 15,-4 7-25-15,5-2 15 16,-12 9-20-16,8-2 6 15,10 3 9-15,7 6-1 16,13 0-17-16,1 2 0 16,13 4 16-16,4-3-12 15,3 5-4-15,4-2 0 16,-18 0-3-16,11 5 14 16,-11-8-11-16,1 0 0 15,-8-4 13-15,1-5-16 16,-7 1 3-16,-7-1 0 15,-7 0-6-15,-4 0 15 16,-10-8-9-16,-3-3 0 0,-7-7 10 16,-7-4-8-16,0-10-2 15,0 1 0-15,0-6 14 16,0 0-3-16,0 0 7 16,0 0 15-16,0 0-23 15,0 0 42-15,0 0-43 16,0 0 1-16,0 0 17 15,0 0-15-15,0 0-6 16,0 0-6-16,0 0 18 16,0 0-21-16,0 0 3 15,0 0 0-15,0 0-7 16,0 0 21-16,0 0-14 16,0 0 0-16,0 0 8 0,0 0-18 15,0 0 10-15,0 0 0 16,0 0-6-16,0 0 19 15,0 0-13-15,0 0 0 16,0 0 10-16,0 0-18 16,0 0 8-16,0-6 0 15,0 4-13-15,-7-1 25 16,7 0-12-16,0 0 0 16,0 3 10-16,-7-3-18 15,7 3 8-15,0 0 0 16,0 0-10-16,0 0 17 15,0 0-7-15,0 0 0 0,0 0 9 16,0 0-20 0,0 0 11-16,0 0 0 0,0 0-6 15,-7 0 15-15,7 0-9 16,0 0 0-16,0 0 10 16,0 0-22-16,0 0 12 15,0 0 0-15,-10 0-6 16,10 0 14-16,0 0-8 15,0 0 0-15,0 0 4 16,0 0-18-16,0 0 14 16,0 0 0-16,0 0-10 15,0 0 1-15,-7 0 6 16,7 0 3-16,0 0-40 0,0 0 36 16,0 0-71-16,-7 0-29 15,-7 0-13-15,-3 12-69 16,3-4-38-16,-6 1-280 15</inkml:trace>
  <inkml:trace contextRef="#ctx0" brushRef="#br0" timeOffset="408777">3064 4814 325 0,'0'0'70'0,"0"0"24"0,0 0 0 16,0 0-14-16,0 0 22 15,0 0-65-15,0 0-26 16,13-6 3-16,-13 12-4 15,0 25-1-15,-37 15 39 16,-8 11-43-16,7 4 32 16,-14 12-22-16,1 5 12 15,6 5 11-15,-6 0-37 16,6-3 26-16,0-3-18 0,18-11 2 16,3-7-6-1,3-13-5-15,14-8 0 0,7-9 2 16,0-13 9-16,0-4-11 15,0-6 0-15,0-3 8 16,0-3-5-16,0 2-1 16,0-2-1-16,0 0 61 15,0-11-17-15,7-33 19 16,21-21-64-16,16-15 13 16,8-23-19-16,10-14 6 15,-4-11 0-15,1-4-5 16,-1 9 15-16,-13 22-10 0,-7 25 0 15,-14 30 6-15,-11 21-14 16,-6 13 8-16,-7 12 0 16,0 0-5-16,0 0-3 15,0 14 7-15,-7 37-3 16,-30 21 8-16,-15 21-10 16,-13 20 6-16,-11 7 0 15,11-3-4-15,3-5 14 16,3-12-10-16,8-8 0 15,6-1 5-15,-7-5-12 16,8-1 7-16,6-8 0 16,4-14-6-16,3-14 15 15,17-17-9-15,7-16 0 16,7-6 6-16,0-6-12 16,0-4 9-16,0 0-3 0,0 0 29 15,0-30-9-15,21-33 1 16,23-23-21-16,8-11 5 15,-1-6-12-15,8 0 7 16,-7 3 0-16,3-3-5 16,-14-1 14-16,-3 13-9 15,-14 14 0-15,-11 28 5 16,-6 24-13-16,-7 16 8 16,0 9 0-16,0 0-3 15,0 0-5-15,0 23 8 16,-13 45 0-16,-32 27 1 15,-20 23-7-15,-4 4 6 0,-3 4 0 16,-4-6-5 0,11-6 15-16,3-20-10 0,27-16 0 15,11-26 3-15,24-22-11 16,0-12 8-16,0-12 0 16,0-3-4-16,0-3 18 15,0 0-14-15,0-6 5 16,7-41-2-16,31-24 1 15,7-25-4-15,-1-16 0 16,8 1-3-16,-1 2 13 16,-13 12-11-16,-7 25 1 15,-17 26 0-15,-7 26-5 16,-7 18 5-16,0 2-8 0,0 8-84 16,-31 24-122-1,-21-7-19-15</inkml:trace>
  <inkml:trace contextRef="#ctx0" brushRef="#br0" timeOffset="410096">4057 2807 353 0,'0'0'101'0,"0"0"-11"16,0 0-19-16,0 0 4 15,0 0-19-15,0 0 11 0,-17-42-30 16,17 42-19 0,-7 0 11-16,7 0-27 0,0 0 5 15,-14 13-6-15,-3 28 13 16,-10 22-3-16,-4 10 3 16,-7 16 1-16,-14 14 39 15,1 1-48-15,6 4 17 16,-6 1 6-16,-1-7-23 15,7-1 17-15,1-13-16 16,6-8-3-16,10-11 19 16,4-18-17-16,17-11-6 15,7-14 2-15,0-11 11 16,0-7-13-16,0-3 0 0,0-5 4 16,0 3 0-1,0-3 0-15,0 0 4 0,0-14 75 16,24-31-81-16,4-18 9 15,10-9-11-15,13-14 0 16,-6-3-4-16,0-8 6 16,-1 0-2-16,8 0 0 15,-21 9 8-15,-4 10-9 16,-2 20 1-16,-19 12 0 16,-6 16-1-16,0 7 1 15,0 5 0-15,0 10-2 16,0 5 12-16,0 3-18 15,0 0 8-15,0 6-14 16,-6 31 3-16,-19 17 10 0,-9 12 1 16,-4 0 0-16,0 5 9 15,7 10-12-15,-3 4 3 16,-4 9 0-16,0 4-6 16,1-7 8-16,16-19-2 15,4-18 0-15,10-20 8 16,7-14-11-16,0-11 3 15,0-9 0-15,0 0-4 16,0 0 15-16,0 0-11 16,17-31 0-16,18-26 19 15,26-18-21-15,5-14 2 16,-1-11 0-16,4 3-8 16,-11 6 13-16,-13 5-5 0,-7 5 0 15,-18 8 9-15,-2 7-12 16,-12 12 3-16,-6 14 0 15,0 16-7-15,0 10 13 16,0 9-6-16,0 5 0 16,0 0-17-16,-17 43 17 15,-10 20-5-15,-11 16 5 16,-7 4-8-16,1 6 10 16,-1-6-2-16,7-9 0 15,4-11 9-15,10-11-13 16,17-13 4-16,0-7 0 15,0-12-8-15,7 0 8 0,-7-5-5 16,7-5-81 0,-10 0-93-16,-4-10-85 0</inkml:trace>
  <inkml:trace contextRef="#ctx0" brushRef="#br0" timeOffset="429835">7420 3047 723 0,'0'0'160'15,"0"0"-61"-15,0 0 6 16,0 0-1-16,0 0 24 16,0 0-56-16,17-14-18 15,-34 5 9-15,-21-4-53 16,-20-2 23-16,-25 3-10 15,-13 3-23-15,-14 7 16 16,-24 2-10-16,-7 0-6 16,-7 0 0-16,0 6 10 15,7 11-10-15,24 0 0 16,21 3 2-16,20-3-11 0,32-5 9 16,16-4 0-16,4-2 0 15,17 0 7-15,0-1-8 16,-10-2 1-16,10 0 0 15,0-3-3-15,1 3 3 16,-8-3 0-16,-10 0 0 16,-4 3 11-16,-3-3-13 15,-7 6 2-15,1-3 0 16,9-1-7-16,-3 1 7 16,11-1 0-16,-5 2 0 15,19-4 10-15,-15 6-13 16,-10 5 3-16,-7 3 0 15,11 0-10-15,-4-2 10 0,7 2 0 16,10 3-2-16,-14 6 8 16,4 6-7-16,-7 5 1 15,11 3 0-15,6 9-8 16,-3 8 8-16,10 9 0 16,7 9-1-16,-7 2 12 15,7 6-10-15,0-3-1 16,0 5 5-16,0-1 11 15,0 2-15-15,0-2 9 16,7-1-4-16,0-9 5 16,17 1 2-16,-17-5-10 15,0-4 3-15,0 0 6 0,-7-10-5 16,0-8-7 0,0-8 0-16,0-8 15 0,0-9-15 15,0-6 0-15,0-8 1 16,0-6-2-16,0 0 6 15,0 0-5-15,0 0 19 16,0 0-14-16,0 0 20 16,0 0-25-16,0 0 9 15,0 0-7-15,0 0-2 16,0 0 0-16,30 0-3 16,36 0 13-16,40 0-10 15,25-6 0-15,27-14 3 16,4 0-15-16,-1 0 14 15,4 0-2-15,-10 0 0 0,0-3 14 16,-14 1-18-16,-14 4 4 16,-10-2 0-16,-4 5-4 15,-16 4 4-15,-8 3 0 16,-17 1 0-16,-10 7 10 16,-3 0-12-16,-15 0 2 15,-9 0 0-15,3 0-9 16,-1 0 9-16,-6 0 0 15,14 0-2-15,0 0 15 16,6 0-15-16,-6 0 2 16,-4 0 0-16,-3 4-8 0,0-4 10 15,-7 3-2 1,3-3 0-16,-3 0 10 0,-7 0-13 16,4 0 3-16,-4 0 0 15,-10 0-7-15,-1 0 8 16,5 0-1-16,-5 0 0 15,1 0 6-15,3 0-6 16,-3 0 0-16,0 0 0 16,-14 0-3-16,7 0 5 15,10-12-2-15,-17-1 0 16,7-6 13-16,0-3-15 16,-7-4 2-16,0-6 0 15,0-4-4-15,0-8 10 16,0-5-6-16,0-4 0 15,0-8 11-15,0-7-13 0,0-6 2 16,0-6 0 0,0 0-4-16,0-1 5 0,0 7-1 15,0 2 0-15,0 7 8 16,0 5-11-16,0 3 3 16,0 8 0-16,0 0-4 15,0 4 4-15,0-1 0 16,0 0 0-16,0 9 9 15,0 6-11-15,0 5 2 16,0 9 0-16,0 3-8 16,0 2 12-16,0 4-4 15,0-1 0-15,0 3 9 0,-7 1-10 16,0-1 1 0,-10-1 0-16,3 0-12 0,-17-2 13 15,-21 0-1-15,-37 6 0 16,-35 3 0-16,-61 3-14 15,-32 31-10-15,-20 10-104 16,-1-1-150-16,32-6-363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3:15.6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1254 80 0,'0'0'765'16,"0"0"-632"-16,0 0-5 15,0 0 26-15,0 0-33 16,0 0 22-16,0 0-69 15,-38-63-17-15,49 37 1 16,16-9-54-16,25-4 33 16,-1-1-24-16,11 3-12 15,-3-1 30-15,-15 10-22 16,1 5-7-16,-24 5 2 16,-4 13 16-16,-10 2-14 15,-7 3-6-15,0 0 3 16,0 0-16-16,0 0 13 15,14 3 0-15,-1 34-5 0,4 12 9 16,-3 20-5-16,0 10 1 16,-14 13 0-16,0 8-8 15,0-3 14-15,0 1-6 16,0-4 0-16,0-3 16 16,0-8-20-16,0-12 4 15,0-8 0-15,0-17-8 16,0-11 8-16,-7-14 0 15,0-5 0-15,7-11 13 16,-14 2-18-16,-16-5 5 16,-15 1 0-16,-21 0 14 15,-2-1-10-15,9-2-4 16,8 0 0-16,20 0 16 16,24 0-22-16,0 0 6 0,7 0 0 15,0 0-13-15,0 4 7 16,45 0 6-16,20-4-5 15,38 0 21-15,24 0-15 16,21-16-1-16,17-14 0 16,-3 3-6-16,-21 1 14 15,-38 1-8-15,-20 10 0 16,-46 4 16-16,-30 5-34 16,-7 6 18-16,-7 0-73 15,-44 0-26-15,-18 0-167 16,-10 8-126-16</inkml:trace>
  <inkml:trace contextRef="#ctx0" brushRef="#br0" timeOffset="715">1883 1531 848 0,'0'0'168'16,"0"0"-55"-16,0 0-18 15,0 0 18-15,0 0-17 16,0 0-71-16,114-57 10 15,-11 48-32-15,14-2-1 0,24 2 37 16,0 0-34-16,-21 1 7 16,-24 2-8-16,-23-2 14 15,-22-1-6-15,-6-2-4 16,-28-1-4-16,-3-2 54 16,-14-1-44-16,0-4 24 15,0-7-24-15,-24 0 5 16,-17-6-18-16,-15 1-1 15,-9 9 0-15,14 1-10 16,-1 7 20-16,21 2-10 16,10 10 0-16,15-1 12 15,6 3-22-15,0 0 10 16,0 0-2-16,27 5-18 0,25 19 22 16,10 1-2-16,10 0 0 15,10 5 14-15,1-4-20 16,-18-1 6-16,-6 1 0 15,-8-4-9-15,-27 2 18 16,-17 1-9-16,-7-2 0 16,0 8 1-16,-45 1-21 15,-20 8 4-15,-31 3-159 16,-11-1-147-16,-10 8-569 16</inkml:trace>
  <inkml:trace contextRef="#ctx0" brushRef="#br0" timeOffset="6518">4589 1033 866 0,'0'0'180'0,"0"0"-49"15,0 0 12-15,0 0-54 16,0 0 22-16,0 0-28 16,14-145-55-16,-14 133 42 15,0 9-45-15,0 3-20 16,0 0 20-16,-7 0-19 0,-13 12-6 16,-11 30 0-16,-14 19 12 15,7 16-22-15,4 14 10 16,3 3 0-16,10 7-10 15,21 0 18-15,0-5-8 16,59-7 0-16,30-16 12 16,21-15-21-16,0-21 9 15,4-19 0-15,-4-18-8 16,-21 0 22-16,-7-29-14 16,-16-23 3-16,-8-19 7 15,-6-18 22-15,-28-19-21 16,-17-15-6-16,-7-6 14 15,-31 6-12-15,-41 18-7 0,-11 25 0 16,-13 20 13-16,0 19-24 16,-8 13 11-16,8 10 0 15,20 10-13-15,18 5 19 16,13 3-6-16,14 0 0 16,4 17-16-16,-4 27 14 15,17 15-57-15,0 18-72 16,14 15-61-16,0 5-194 15,0 9-624-15</inkml:trace>
  <inkml:trace contextRef="#ctx0" brushRef="#br0" timeOffset="6806">4153 2491 701 0,'0'0'303'16,"0"0"-185"-16,0 0 27 15,0 0-15-15,0 0-8 16,0 0-59-16,192-85-60 16,21 44 28-16,49-1-18 15,27-1-11-15,-1 6 7 16,-44 8 2-16,-65 15-11 0,-69 5 0 15,-72 9-13-15,-38 0-5 16,-14 6-156-16,-75 22-47 16,-38 10-131-16</inkml:trace>
  <inkml:trace contextRef="#ctx0" brushRef="#br0" timeOffset="7015">4280 2720 880 0,'0'0'191'0,"0"0"-48"16,0 0 21-16,0 0-69 16,0 0-34-16,368-51-19 0,-107 11 27 15,59-11-22-15,20-4-42 16,-30 6 20-16,-73 9-25 16,-82 17-11-16,-87 7 10 15,-54 10-92-15,-14 6-106 16,-20 0-152-16</inkml:trace>
  <inkml:trace contextRef="#ctx0" brushRef="#br0" timeOffset="31741">5552 233 835 0,'0'0'156'0,"0"0"-46"15,0 0 10-15,0 0-18 0,0 0 8 16,0 0-37-1,0 0-20-15,0 0-7 0,0 0-37 16,10-60 16-16,-54 48-14 16,-32 1-1-16,-41 5-18 15,-48 6 8-15,-41 0 0 16,-38 15-10-16,-11 11 16 16,4-1-6-16,38 1 0 15,27 0 5-15,28-6-6 16,41-3 1-16,35-3 0 15,23-2-3-15,28 2 8 16,11 6-5-16,3 11 0 16,3 9 3-16,7 15-7 15,0 10 4-15,7 12 0 16,0 10 1-16,0 6 10 0,0 11-10 16,0 10 1-16,7 14 4 15,0 14 7-15,-7 11-11 16,0 1 5-16,0 12 29 15,0 11-32-15,0 9 22 16,-45 2-12-16,0-16-11 16,1-14 15-16,9-18-18 15,11-17 3-15,11-17 5 16,13-17 0-16,0-18-7 16,0-20 0-16,0-11 4 15,0-14-7-15,0-9 2 16,0-9 0-16,0-2-1 0,0-6 6 15,0 0-5-15,0 0 1 16,0 3 5-16,0-3-12 16,0 6 6-16,20-1 0 15,56-2-6-15,72-3 13 16,58 0-7-16,55-5 1 16,42-15 3-16,23 6-2 15,22-1-2-15,37 4 0 16,3-1 9-16,-3 1-8 15,-23 5-2-15,-67 4 1 16,-58 2-9-16,-51 0 5 16,-52 0 4-16,-24 2 0 15,-27 4 1-15,-14 0 4 0,-11-6-5 16,-20 0 0 0,-11 0 3-16,-3 0-4 0,-10 0 1 15,0-12 0-15,-14-8 4 16,0-9 1-16,0-5-5 15,0-11 0-15,0-10 4 16,-7-4-7-16,-7-7 3 16,1-12 0-16,-5-10-1 15,18-18 5-15,0-20-4 16,0-22 0-16,0-27 4 16,7-18-9-16,24-11 5 15,14-19 0-15,-14 2-3 0,-4 16 9 16,4 9-6-1,-24 28 0-15,-7 17 5 0,0 8-10 16,0 17 5-16,0 18 0 16,-21 21-5-16,4 24 11 15,-3 21-6-15,2 19 0 16,12 11-2-16,6 7-2 16,-7 0 4-16,7 1 0 15,0 3-8-15,0-4 14 16,0 3-6-16,0-1 0 15,0 3 4-15,0-3-10 16,0 3 6-16,0 0 0 16,-7 0-2-16,-69 0-3 15,-79 0 5-15,-109 6-5 16,-115 28 3-16,-81 17-1 0,-53 16-49 16,-6 16-60-16,10 6-149 15,42-18-210-15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3:49.4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679 918 593 0,'0'0'20'15,"0"0"-17"-15,-268 34-3 16,202-20 0-16,21-2-43 15,15-4-58-15,9 1-163 16</inkml:trace>
  <inkml:trace contextRef="#ctx0" brushRef="#br0" timeOffset="439">94 918 951 0,'0'0'149'15,"0"0"-42"-15,0 0 2 16,0 0 24-16,0 0-35 16,0 0-27-16,-31-69-7 15,31 66-51-15,0 3 20 16,0 0-33-16,24 0 2 16,11 17 3-16,9 21-4 15,8 7-1-15,-7 15 3 16,-1 9 11-16,1-3-18 0,-7 0 4 15,0-13 0-15,-11-12-1 16,-3-13 7-16,-3-16-6 16,-14-9 2-16,3-3 5 15,4 0 20-15,6-40 9 16,25-38-8-16,17-33-3 16,17-24-19-16,11-16-4 15,20-12-2-15,3-3 8 16,4 9-3-16,-4 31-5 15,-16 34 0-15,-32 33-4 16,-27 21 7-16,-18 21-3 16,-20 9 0-16,0 5-50 15,0 3-1-15,0 0-52 0,0 34-128 16,0 34-11-16,0 24-67 16</inkml:trace>
  <inkml:trace contextRef="#ctx0" brushRef="#br0" timeOffset="720">25 2297 1061 0,'0'0'152'16,"0"0"-26"-16,0 0 11 0,0 0-6 15,269-184-73-15,-56 75-29 16,55-13-15-16,21-7-7 16,13 3-2-16,-9 11-5 15,-49 18 0-15,-69 31-3 16,-68 32-1-16,-73 26-42 16,-34 8-68-16,-51 37-157 15,-73 34-73-15,-62 35-527 16</inkml:trace>
  <inkml:trace contextRef="#ctx0" brushRef="#br0" timeOffset="871">108 2582 1010 0,'0'0'170'0,"244"-115"-53"0,-7 13 8 16,69-24-55-16,18-9-10 15,9 10-43-15,-34 19-17 16,-72 28-20-16,-62 30-252 15,-93 8-674-15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10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1125 1125 524 0,'0'0'444'0,"0"0"-354"15,0 0-33-15,0 0 39 16,0 0 31-16,0 0-27 16,0 0-14-16,0 0-24 15,0 0-26-15,31-106-36 16,-10 61 29-16,10-18-14 16,13-13-7-16,8-6 10 15,0-3-11-15,-8-1-4 0,-6 12 3 16,-10 11-5-1,-18 14 9-15,-3 12-7 0,-7 8 4 16,0 10 16-16,0 1-22 16,0 7 5-16,-17 5-4 15,10 6 3-15,0 0-7 16,0 0 2-16,-24 11-7 16,-3 32 4-16,-11 20 0 15,0 11 3-15,1 12-1 16,13 3 3-16,17 8-5 15,14-1 3-15,0-3 0 16,7-13-4-16,31-20-2 16,6-14 2-16,1-21 1 15,0-16-9-15,-11-6 9 16,11-3 3-16,-7 0 0 0,-1-12 3 16,1-11-2-1,-10-4-1-15,-4-3 4 0,-17 2 0 16,-7-15-1-16,0 9 1 15,0-1-1-15,-7 9 3 16,-10 12-6-16,3 8 0 16,14 6-2-16,-7 0 4 15,-7 0-7-15,4 24-3 16,-4 13 8-16,7 8-9 16,7-7 9-16,0-10-4 15,0-2 2-15,31-8-6 16,21-7 7-16,-1-11-6 0,8 0 7 15,-1-19-1-15,11-29 1 16,-11-11 0-16,1-13 3 16,-14-8 5-16,-14-3-1 15,-18 6-3-15,-13 0-3 16,0 14 27-16,0 13-21 16,-20 20 5-16,3 16 13 15,17 11-19-15,-7 3 14 16,7 0-20-16,0 3-10 15,0 45 9-15,0 32-13 16,0 43 14-16,-14 26 0 16,-17 22 8-16,-14 3-8 15,7 1 0-15,4-9 1 16,10-26-8-16,24-25-5 16,0-36-18-16,14-30 4 0,17-23-12 15,6-19 31-15,-9-7-4 16,10 0 10-16,-7 0-5 15,7-13 6-15,-4-24 0 16,-3-15 2-16,0-19 4 16,-4-18-5-16,-9-13-1 15,-12 6 0-15,-6 14 0 16,0 11 0-16,-31 16 0 16,-13 10 2-16,-8 6 8 15,8 12-10-15,-1 4 0 16,24 9 7-16,14 7-9 15,7 0 2-15,0 1 0 0,0-7-4 16,14-11 7-16,31-8-3 16,37-17 0-16,4 4 1 15,4-1-10-15,-15-4 9 16,-23 3 0-16,-7-4-4 16,-32 2 16-16,5-3-10 15,-18 7 2-15,0 4-3 16,0 13 29-16,0 8-25 15,0 14 9-15,0 0 15 16,0 6-29-16,-11 0 10 16,11 0-10-16,0 32-24 0,0 28 23 15,0 28-3 1,0 13 4-16,0-11 1 0,0-6 8 16,31-19-14-16,0-18 5 15,-3-13-34-15,3-11-41 16,-18-17-110-16,11-6-53 15,-24 0-11-15,0-6-12 16,0-23-221-16</inkml:trace>
  <inkml:trace contextRef="#ctx0" brushRef="#br0" timeOffset="1457">2342 848 556 0,'0'0'173'15,"0"0"-59"-15,0 0 16 16,0 0-22-16,0 0-37 0,0 0-25 15,135-91-42-15,-50 67 13 16,12 9 0-16,-1-4-12 16,-20-4 14-16,-11 9-8 15,-10-9 17-15,-27 5 36 16,-15 2-13-16,-2-7 37 16,-11 0-27-16,0-2-33 15,0 7 14-15,-18 4-23 16,5 8-3-16,6 0 31 15,7 6-36-15,0 0 3 16,0 0-14-16,0 15-16 16,0 28 12-16,0 20 1 15,0 5 3-15,0 10-4 0,14 4 12 16,-8-5-8 0,1-5 0-16,10-21 3 0,-10-25-8 15,-7-15 5-15,7-11 0 16,-7 0 7-16,0-8-2 15,0-47 23-15,0-16 8 16,0-28-31-16,0-5 3 16,-14 4-8-16,8 0 0 15,-12 8-1-15,12 9 12 16,-1 20-11-16,0 15 0 16,0 23 4-16,7 13-7 15,0 9 3-15,0 3 0 0,0 0-4 16,0 15-13-1,27 27 17-15,35 21-5 0,10 14 10 16,11 9-14-16,0 0 9 16,-4 2 0-16,-11-1-3 15,-16-10 11-15,-14-12-8 16,-18-10 0-16,-13-10 3 16,-7-8-13-16,0-2 10 15,-58 1 0-15,-11-4-6 16,-10-11-2-16,21-8 8 15,13-8-2-15,28 0-1 16,10-5-1-16,7 0 4 16,0 0 0-16,0 0 1 15,0 0 5-15,0 0-10 16,14-6 4-16,30-14-5 0,18-3 0 16,-3-9 5-16,6 4 0 15,4-7-2-15,-4-5 10 16,-7 1-8-16,-13-2 0 15,-7 7 3-15,-17-8-6 16,-11 9 7-16,-10 5-4 16,0 5 15-16,0 15-15 15,0 4 19-15,0 4-19 16,0 0 10-16,0 0-20 16,0 0 6-16,0 38 0 15,0 12-4-15,0 14 16 16,0-1-7-16,14-6-1 0,-1-11 3 15,5-4-9-15,9-21 6 16,-10-4 0-16,4-11-3 16,0-6 7-16,10 0-4 15,13-12 0-15,8-27 5 16,-8-10-1-16,1-8-4 16,-14-1 0-16,-17-5 1 15,-7 7 9-15,-7 1-10 16,0 11 0-16,0 14 4 15,-21 4-8-15,11 18 4 16,3 4 0-16,7 4-4 16,0 0-2-16,0 18 5 15,0 27-5-15,0 18 6 0,24-5-3 16,4-1 3 0,9 0 0-16,1-6-1 0,0-5 9 15,-4-6-8-15,4-9 0 16,-14-8 1-16,-17-5-7 15,-7-4 6-15,0-8 0 16,0 8-3-16,-31-6 0 16,-14 4 2-16,-6-6 1 15,6-1-16-15,25-5 9 16,6 0 2-16,14 0 5 16,0 0-4-16,0-5 10 15,7-21-11-15,37-20 5 0,15-8 0 16,6-12-8-1,4-9 8-15,-11-2 0 0,-20 0 1 16,-10 3 8-16,-4-1-9 16,-17 7 0-16,-7 11 2 15,0 2 2-15,0 16-3 16,0 10 5-16,-14 13 17 16,-3 16-21-16,10 0 18 15,0 0-20-15,0 0 0 16,-7 30-7-16,4 24 1 15,3 21 6-15,7 8 0 16,0 3 6-16,0-1-6 16,31-4 0-16,14-16 2 15,13-13-10-15,1-15 8 16,3-17-5-16,-11-8-20 0,-6-12-75 16,-11 0-47-16,-10 0-158 15,-24-27-161-15</inkml:trace>
  <inkml:trace contextRef="#ctx0" brushRef="#br0" timeOffset="1648">4388 674 775 0,'0'0'209'0,"0"0"-80"16,0 0 3-16,0 0-60 0,0 0-66 15,0 0 7 1,244-58-11-16,-161 53 1 0,-11-1 0 15,-27 6 7-15,-14 0-20 16,-31 0-37-16,0 0-175 16,-24 0-59-16</inkml:trace>
  <inkml:trace contextRef="#ctx0" brushRef="#br0" timeOffset="2072">3522 439 628 0,'0'0'234'0,"0"0"-77"0,0 0-50 16,0 0-4-16,0 0 0 15,0 0-48-15,27-56-1 16,-27 56-16-16,0 0-38 15,0 0-9-15,-13 10 4 16,-1 13 5-16,3 0 8 16,11-15-8-16,0 10 0 15,0-12 1-15,0 2 4 16,38-2 6-16,14-6 9 16,6 0 1-16,4-3 52 15,-17-20-28-15,0-3 2 0,-32-6 1 16,1-1-31-1,-14-5 11-15,0 7-12 0,-27-1-13 16,-35 7-6-16,-17 13-1 16,3 12 1-16,4 0 3 15,17 12-16-15,20 28 16 16,11 14-62-16,24 11-80 16,14 1-126-16,69-5-224 15</inkml:trace>
  <inkml:trace contextRef="#ctx0" brushRef="#br0" timeOffset="7977">503 19 599 0,'0'0'131'15,"0"0"20"-15,0 0-10 16,0 0-43-16,0 0 3 16,0 0-20-16,-7-23 27 15,7 23-7-15,0 0-31 16,0 0-2-16,-7 0-36 15,-17 5-8-15,-10 41-14 16,-42 34-5-16,-6 35 11 0,2 13-7 16,-2 30 2-16,23 19 14 15,29 15-23-15,23 2 4 16,7-17-3-16,89-25 2 16,45-31-4-16,35-25-1 15,30-33-23-15,18-37-70 16,13-26-216-16,-10-49-515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13.1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1043 529 0,'0'0'449'16,"0"0"-352"-16,0 0 69 16,0 0-41-16,0 0-52 15,0 0-23-15,72-54-38 16,4 37 8-16,13 2-20 0,-3 1 5 15,4 2 7-15,6 0-12 16,-7 5 6-16,-6 1-6 16,-25 2-1-16,-33 4-76 15,-25 0-304-15</inkml:trace>
  <inkml:trace contextRef="#ctx0" brushRef="#br0" timeOffset="275">317 651 1024 0,'0'0'202'0,"0"0"-19"16,0 0-35 0,0 0-47-16,0 0-45 0,0 0-55 15,6 6 7-15,12 42-8 16,-5 21 0-16,-6 8 25 15,0 15-23-15,3 5 6 16,-10-6-5-16,0-2 8 16,7-12-11-16,0-13 0 15,14-16-12-15,-4-11-57 16,4-11-178-16,3-12-119 16,10-14-299-16</inkml:trace>
  <inkml:trace contextRef="#ctx0" brushRef="#br0" timeOffset="507">1183 538 947 0,'0'0'222'0,"0"0"-8"16,0 0-65-16,0 0-8 15,0 0-95-15,0 0-35 16,-41-26 4-16,41 79-9 15,0 27 19-15,0 9-3 16,0 11-19-16,0 11 12 16,27 4-15-16,18 5 3 15,0-11-11-15,13-12-158 16,18-17-741-16</inkml:trace>
  <inkml:trace contextRef="#ctx0" brushRef="#br0" timeOffset="3230">2053 780 909 0,'0'0'142'15,"0"0"-28"-15,0 0-6 16,0 0 26-16,0 0-41 16,0 0-32-16,0 0-18 15,-96 0-39-15,96 0 17 16,0 0-12-16,58 0-7 16,31 0 2-16,35 0 4 15,28-14-4-15,-11 2 2 16,-18 0 1-16,-26 4-9 15,-39 8 2-15,-34 0-120 0,-24 0-54 16,0 14-116 0,-51 24-143-16</inkml:trace>
  <inkml:trace contextRef="#ctx0" brushRef="#br0" timeOffset="3414">2163 1040 707 0,'0'0'259'15,"0"0"-147"-15,0 0 6 16,0 0-36-16,0 0-20 16,0 0-30-16,148 0 20 15,-52 0 1-15,0 0-32 16,-6 0-19-16,-1 0-3 16,1 0 1-16,-8 0-148 0,-10 0-296 15</inkml:trace>
  <inkml:trace contextRef="#ctx0" brushRef="#br0" timeOffset="3696">3528 694 1039 0,'0'0'95'0,"0"0"-16"16,0 0 17-16,0 0-15 0,0 0-56 16,0 0-9-16,58-17-11 15,25 17 0-15,20-12 2 16,14 7-6-16,24-4-1 16,-7-2 0-16,-31 11-51 15,-34 0-83-15,-42 0-50 16,-27 5-72-16,0 19-443 15</inkml:trace>
  <inkml:trace contextRef="#ctx0" brushRef="#br0" timeOffset="3872">3703 912 262 0,'0'0'609'0,"0"0"-497"15,0 0-40-15,0 0 19 16,0 0-7-16,0 0-15 15,217-32-20-15,-107 20-20 16,24-5-23-16,14 3-6 16,0 2-13-16,-28 10-261 15,-31 2-767-15</inkml:trace>
  <inkml:trace contextRef="#ctx0" brushRef="#br0" timeOffset="4494">5082 314 1194 0,'0'0'217'0,"0"0"-77"16,0 0-11-16,0 0-47 15,0 0-42-15,0 0 3 16,-86-114-36-16,86 114 0 15,0 0-7-15,0 23-8 16,14 22 4-16,13 21 4 16,-3 11 0-16,-3 6 0 15,-4 3 5-15,-10 3-4 16,0 2-1-16,-7-8 3 16,0-12-1-16,0-13-2 15,0-21 0-15,0-20-3 0,0-11 7 16,0-6-4-16,0 0 7 15,0 0-7-15,0-32 16 16,0-8-16-16,0-12 1 16,0-8-4-16,14-2 5 15,24-1-2-15,-7 9 0 16,6 11 3-16,-9 17-6 16,-4 9 3-16,-3 11-8 15,10 6 8-15,-4 0-15 16,4 9 5-16,0 19 8 15,-17 3-19-15,-14 1 14 16,0-1-7-16,0 1-6 0,-31-4 16 16,-7 4-5-16,4-9 9 15,3-3-2-15,10-3-1 16,4-4-1-16,10-3 4 16,7 8-1-16,0-7-6 15,7 3 0-15,37 3 7 16,15-3-1-16,10-6 1 15,3-1-3-15,4-4 3 16,6 5-32-16,-10-8-37 16,-3 0-111-16,-24 0-119 15,-18-6-282-15</inkml:trace>
  <inkml:trace contextRef="#ctx0" brushRef="#br0" timeOffset="4764">5601 28 503 0,'0'0'603'15,"0"0"-421"-15,0 0 8 16,0 0-50-16,0 0-76 16,0 0-42-16,31-60-18 15,59 97 6-15,27 28 27 16,10 21-21-16,0 24 14 15,-17 9-10-15,-21 10-13 0,-30 8 12 16,-35-2-18-16,-24 10-1 16,-24 4 0-16,-66-6-5 15,-57 0-61-15,-39-6-165 16,-38 0-490-16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20.3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167 312 563 0,'0'0'62'16,"0"0"49"-16,0 0 22 16,-103-180-10-16,96 143-28 15,7 11 25-15,0 0-31 16,0 1-18-16,0 7 21 15,0 11-36-15,0-1 16 16,0 8-5-16,0 0-37 16,0 0 6-16,0 0-25 0,0 0-10 15,0 10-1 1,0 33-4-16,-10 8 4 16,-4 20 1-16,0 10 11 15,8-4-16-15,6 5 4 0,6-4 0 16,46-9-4-16,13-12 8 15,18-6-4-15,-8-25 0 16,5-12 7-16,-5-10-9 16,-9-4 2-16,-8 0 0 15,-3 0 1-15,-27-7 5 16,2-4-6-16,-23 3 0 16,-7 4 3-16,7-4 3 15,0-4-6-15,0-2 0 16,-7 3 4-16,0-1 0 15,0 4-3-15,0-6-1 0,-21-4 6 16,-10 1-10-16,-3 3 4 16,-11-6 0-16,7 8-6 15,8 2 5-15,9 6 1 16,4-2 0-16,17 1 6 16,0 5-2-16,0-6-4 15,0 6 0-15,0-3-7 16,0 3 13-16,0 0-6 15,0 0 0-15,24-4-12 16,27 4 10-16,25 0 2 16,-4 0 0-16,4 0-5 15,-4 18 13-15,-3 8-8 16,3 6 0-16,-14 7 0 16,-13 4-4-16,-7 1 4 15,-24 7 0-15,-14-5-10 0,0 11 7 16,-35 0-4-16,-40-11-11 15,-8-3-99-15,4-18-76 16,28-5-98-16,33-8-148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25.9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0 273 686 0,'0'0'139'0,"0"0"-46"16,0 0-1-16,0 0-40 15,0 0 18-15,0 0-25 16,186-68-39-16,-8 30 38 0,22 4 3 16,-1-3-18-16,-37 12-6 15,-42 10-22-15,-55 9-1 16,-34 6 0-16,-24 0-28 15,-7 0-75-15,0 12-50 16,-38 8-25-16,-13 0-143 16</inkml:trace>
  <inkml:trace contextRef="#ctx0" brushRef="#br0" timeOffset="200">904 128 458 0,'0'0'227'15,"0"0"-100"-15,0 0-20 16,0 0-8-16,0 0-60 15,0 0-16-15,-45 140 97 0,25-66-39 16,3 3-19-16,3 10-27 16,-17 4-1-16,3 11-24 15,-16 7-2-15,13-12-5 16,-7-8-3-16,17-26-56 16,21-25-110-16,0-25-116 15,0-13-61-15,0 0-187 16</inkml:trace>
  <inkml:trace contextRef="#ctx0" brushRef="#br0" timeOffset="1047">1000 313 12 0,'0'0'750'0,"0"0"-596"16,0 0-5-16,0 0-39 16,0 0-15-16,0 0-36 15,38-97-48-15,-31 97-8 16,7 26-3-16,10 25 3 15,-3 19 4-15,-15 6 13 16,-6 13-17-16,0 2 17 16,0 4-8-16,0-1-8 15,0-28 3-15,0-18-7 16,0-22 0-16,0-20-4 16,0-6 14-16,0 0-10 15,7 0 15-15,24-37-15 16,0-15 12-16,14-11-12 0,-11 18 0 15,-10 12-1 1,-10 23 4-16,-14 4-3 0,0 6 0 16,17 0-15-16,-3 0 13 15,7 11-12-15,10 22 14 16,0-3-4-16,-11 11-1 16,-6 1 5-16,3-8 0 15,-3-2 5-15,7-9-8 16,-4-9 3-16,3-2 0 15,4-10-9-15,-3-2 9 16,17 0 0-16,0-22-3 16,6-16 10-16,1-5-5 15,-10 4-2-15,-5 1 0 16,-16 13 14-16,-7 13-14 0,-7 9 40 16,0 3 11-16,0 0-38 15,0 0-1-15,0 0-12 16,0 0-18-16,0 15 9 15,17 10-7-15,4 1 16 16,3 5 0-16,3-5 5 16,11-14-15-16,0-4 10 15,7-8 0-15,0 0-3 16,-8-8 6-16,5-24 0 16,-5-5 2-16,-6-6 2 15,-10-5-2-15,-4-1-3 16,-10 3 0-16,-7 3 19 15,0 12-18-15,0 11 21 0,0 11-1 16,-7 4-16-16,7 5 7 16,0 0-14-16,0 0-15 15,-10 14 13-15,3 17-11 16,7 7 13-16,0 1 0 16,17 4 6-16,28-3-8 15,6-2 2-15,-6-1 0 16,7-6-5-16,-25-2 8 15,-3-4-3-15,-10-2 0 16,-14-8 4-16,0 2-13 16,-7 3 8-16,-44-6-26 15,-25 3-50-15,-20-3-62 0,6-8-68 16,4-6-68-16,11 0-463 16</inkml:trace>
  <inkml:trace contextRef="#ctx0" brushRef="#br0" timeOffset="1366">1891 325 666 0,'0'0'230'0,"0"0"-109"16,0 0-10-16,0 0-33 15,0 0-37-15,0 0-41 16,0-15-8-16,0 44 7 15,-7 8-9-15,7-6 20 16,0-4-12-16,14-9 2 0,31-5 0 16,-8-13 22-16,5 0-15 15,-5 0 54-15,1-26 5 16,-14 0-13-16,-24-6 7 16,0 2-19-16,-24-2-38 15,-20 12-3-15,-15 3-4 16,8 17-42-16,-1 0-21 15,21 11-53-15,17 32-67 16,14 2-171-16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36.3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154 114 838 0,'0'0'262'0,"0"0"-114"15,0 0 1-15,0 0-31 16,0 0-41-16,0 0 3 16,-24-114-48-16,24 114-25 15,-7 26-7-15,-14 37 5 16,4 14-5-16,-4 20 0 15,-3 3 8-15,17-3 3 0,0-2-11 16,-6-13 0-16,6-4-1 16,7-15 15-1,0-18-12-15,0-16-2 0,0-15 1 16,0-8-7-16,0-6 15 16,0 0-9-16,0-6 23 15,0-33-20-15,0-13 6 16,0-11-9-16,0 0 3 15,0-8-12-15,7 10 11 16,13 13-2-16,11 13 0 16,-17 16 3-16,10 10-7 15,4 9 4-15,16 0-25 16,15 14 22-16,3 24-26 0,3 7 6 16,-14 1 9-16,-20 3-31 15,-24-3 36-15,-7-4-20 16,0-2-37-16,-51-2 62 15,-8-13-16-15,-3-5 14 16,11-8 1-16,23-12 10 16,11 2-1-16,10-2-4 15,7 0 1-15,0 4 14 16,0 1-15-16,31 9 0 16,7-2 5-16,14 8-3 15,-1 0 7-15,8-9-9 16,6 4 2-16,11-1-2 15,6-3 1-15,-10-6-1 16,4 4 6-16,-18-9 1 0,-13 0 15 16,0 0-1-16,-14 0 3 15,-11-14 29-15,11-17-26 16,-10-7-3-16,10-1-15 16,-10-7 1-16,3 9-20 15,-4-3 10-15,-6 8-72 16,3 15-71-16,-10 9-164 15,0 8-226-15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29.2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476 1101 829 0,'0'0'336'16,"0"0"-200"-16,0 0-2 15,14-159-34-15,-28 121-27 16,-24 6-26-16,-13 13-32 15,6 7 13-15,-7 12-28 0,1 0 2 16,-1 6-5-16,-3 31-1 16,4 14 4-16,6 12-2 15,24 15 6-15,8-7-15 16,13-2 11-16,6-18-18 16,39-13 15-16,0-20-26 15,6-5 23-15,-6-13-1 16,-17 0 1-16,9 0 6 15,-12-29 2-15,2-11 1 16,-10-17 25-16,4-14-21 16,-14-4 19-16,6 4-3 15,-13 20-15-15,0 19 17 0,0 14-12 16,0 13 0 0,0 5 1-16,0 0-14 0,0 0-1 15,0 5-5-15,0 38-13 16,0 23 19-16,0 18 0 15,11-5 0-15,16-7-2 16,18-15 6-16,0-17-4 16,-1-15 0-16,1-13-6 15,-7-12 0-15,7 0 1 16,-1 0 5-16,1-32 4 16,-4-7 0-16,4-19 0 15,-14 1-4-15,0 0 7 16,-17 7-9-16,-8 23 4 15,1 9-2-15,-7 18 3 16,0 0-3-16,0 0 0 0,7 6-6 16,10 32-14-16,-3 1 18 15,10 7 2-15,-10-11 0 16,7-10-4-16,-4-5 6 16,-3-14-2-16,6 2 0 15,-3-8-10-15,4 0 7 16,3 0-2-16,4-14 5 15,3-17 6-15,6-15 0 16,-9-5-6-16,10-3 0 16,-14 8 7-16,-10 8-9 15,-1 18 2-15,-13 15 0 16,0 5-7-16,7 0 8 0,0 0-2 16,10 17-7-16,-3 17 2 15,0 15-3-15,10 2 9 16,-10-5 0-16,17-9-6 15,-11-5 12-15,11-12-6 16,-10-9 0-16,10-11 0 16,6 0-1-16,8 0 4 15,0-17-3-15,0-17 8 16,-1-9-2-16,-2-9-6 16,2 3 8-16,-6 3-5 15,-7 7 10-15,7 2-13 16,-11 11 0-16,-3 9-1 15,-3 8 5-15,-7 9-5 0,10 0 1 16,-4 0-6 0,5 0-6-16,-12 0 11 0,-6 9-9 15,0-4 9-15,-7 1-20 16,0 0 21-16,0-6-1 16,0 0 5-16,0 0-5 15,0 0 2-15,0 0 0 16,-21 0 5-16,-16-6 2 15,9 0-8-15,-3-2 0 16,0 8-8-16,4 0 1 16,3 0-3-16,3 32 10 15,4 7-7-15,10 4 7 0,7 11-5 16,0-5 4 0,7-3-18-16,31-9 13 0,-1-17-5 15,22-6-10-15,-8-11 16 16,18-3-13-16,-10 0 18 15,-1-25 0-15,4-13 8 16,-3-10-6-16,-8-6 0 16,-6-1-2-16,-25 4 25 15,-2 5-16-15,-18 14 19 16,0 1 4-16,0 11-19 16,-24 8 21-16,3 4-34 15,4 5 2-15,3 3-4 16,0 3-8-16,-10 29 10 15,10 13-10-15,8 12 21 16,6-4-18-16,6-3 7 0,32-7-17 16,7-9 10-16,6-14-23 15,-6-8 28-15,7-12 0 16,-1 0 4-16,8-32-10 16,-8-6 8-16,-13-1 0 15,-7-6 19-15,-10-6-18 16,-21 1 27-16,0 11-5 15,0 1-22-15,0 13 24 16,-14 7-18-16,14 16-4 16,0 2 0-16,0 0-3 15,0 0-2-15,0 28-9 16,21 15 11-16,16 3-3 0,8 2 3 16,7-2-2-16,13-6-6 15,-3-2-7-15,-4-7 11 16,-13-6-3-16,-24-7-20 15,-21-4 13-15,0-8-37 16,-14-1-4-16,-38-5 18 16,1 0-26-16,-1 0 18 15,21 0 30-15,24 0 15 16,7 0-10-16,0 0 10 16,38 0-12-16,21 0 12 15,30-5 0-15,14-38 10 16,0-11 15-16,1-9 6 15,-15-6 30-15,-20 0-7 0,-18-2-6 16,-16-1 4-16,-11-2-18 16,-24 3 1-16,0 8-6 15,0-3-25-15,-24 17 24 16,-4 15-26-16,4 17-1 16,10 4 2-16,14 13 7 15,0 0-14-15,-7 13 4 16,1 32-8-16,6 30 2 15,0 8 6-15,0 8 0 16,0 4-6-16,20-1 4 16,4-11-11-16,-10-6-44 15,17-14-45-15,-10-26-37 0,10-11-28 16,-11-23-25-16,-13-3 19 16,-7-3-87-16</inkml:trace>
  <inkml:trace contextRef="#ctx0" brushRef="#br0" timeOffset="699">3677 904 542 0,'0'0'195'16,"0"0"-44"-16,0 0-13 15,0 0 7-15,0 0-48 16,0 0-75-16,90-51-12 16,-1 39-10-16,14-5 18 15,-7 2-5-15,1 1-7 16,-15 3 22-16,-30 2-14 0,-18 4 4 15,-24 5 25 1,-10-6-6-16,0 6 31 0,0 0-12 16,0 0-25-16,0 0 10 15,0 0-41-15,-10 0-1 16,3 6-1-16,-13 14-10 16,-4 14 12-16,10 9 0 15,14 2 5-15,0-2-13 16,0-3 8-16,31-11 0 15,3-9-3-15,4-12 2 16,7-8 1-16,-14 0 0 16,6 0 4-16,-9-28 8 0,-4-8-11 15,-10-8 0 1,-7-8 17-16,-7 1-12 0,0 0 12 16,-52 7-8-16,1 10-6 15,-8 15 12-15,7 7-16 16,8 12 1-16,-1 0-8 15,14 0 5-15,-7 26 2 16,11 11 0-16,10 14 0 16,10 1-8-16,7 5 8 15,0-6 0-15,44-8-4 16,1-9-12-16,14-22 5 16,9-12 3-16,-2 0 8 15,2-17 0-15,-2-17 5 16,-8-4-5-16,1-1 12 15,-4 1-10-15,-4 1 19 0,-23 17-15 16,-11 3-2 0,-3 14 6-16,-1 3-10 0,12 0 0 15,-5 20-7-15,11 12 1 16,-17 7 1-16,10 7 5 16,-17 4 0-16,13-17 1 15,5-4-1-15,-5-15 0 16,18-2-1-16,0-12 9 15,-4 0-16-15,21 0-14 16,-20-26-88-16,-4-11-100 16,-18-16-227-16</inkml:trace>
  <inkml:trace contextRef="#ctx0" brushRef="#br0" timeOffset="1366">6108 881 521 0,'0'0'573'0,"0"0"-441"16,0 0 31-16,0 0-36 0,0 0-40 16,0 0-18-16,0-117-32 15,0 117 6-15,0 0-43 16,0 0 0-16,-7 14-6 16,7 29-5-16,0 3 11 15,0 11 0-15,7-14 4 16,38-4-6-16,-7-7 2 15,13-20-3-15,8-10-7 16,-1-2 13-16,11-14-3 16,3-26 9-16,-3-3-3 15,-11-14 1-15,-20 12-7 16,-17-4 2-16,-14 15 9 0,-7 8-7 16,0 9 16-16,0 2-4 15,-14 4-13-15,0 6 5 16,-10 2-8-16,10 3-3 15,-10 0-6-15,17 0 9 16,-6 19 0-16,13 1-3 16,0 12 1-16,20-1-3 15,35-5 5-15,4 6-5 16,-1-7-2-16,1-5 7 16,-15 6 0-16,-6-12 0 15,-17 8 7-15,-21-9-7 16,0 2 0-16,0-5-11 15,0-2 9-15,-45 4-14 0,-20-9 13 16,-18-3-26-16,4 0-50 16,-3 0-4-16,6-15-67 15,-3-10-41-15,10-6-1 16,11-15-90-16,6-5-277 16</inkml:trace>
  <inkml:trace contextRef="#ctx0" brushRef="#br0" timeOffset="1660">6173 435 669 0,'0'0'196'0,"0"0"-56"15,0 0-33-15,0 0 3 0,0 0-47 16,0 0-31 0,-51-32-23-16,51 32-9 0,0 6 0 15,0 17 0-15,0-3 2 16,17 0-3-16,35-8 4 15,6-10 7-15,-6-2 25 16,-8 0 14-16,-6 0 17 16,-24 0-19-16,-14-20-2 15,0-8 4-15,-31-3-49 16,-27 2-5-16,-8 6-8 16,-3 12-76-16,25 11-6 15,16 0-30-15,21 2-85 16,7 27-91-16</inkml:trace>
  <inkml:trace contextRef="#ctx0" brushRef="#br0" timeOffset="2310">8027 778 1034 0,'0'0'173'0,"0"0"-31"0,0 0-19 15,-97-161-24 1,46 136-39-16,6 5-24 0,7 9 2 16,18 11-33-16,-1 0 3 15,-10 0-16-15,0 31 7 16,11 9 1-16,-4 11-2 15,10 4-4-15,14-3-1 16,0-15-24-16,0-6-13 16,24-11 0-16,10-11-8 15,-3-4 33-15,0-5 17 16,-10 0 1-16,-1 0 1 16,-2-8 2-16,-18-4-1 15,6 1 14-15,-6 3-14 16,0 2 10-16,7 6-5 15,7 0-5-15,10 0-2 0,21 0-8 16,20 0 9-16,11 6-5 16,-4-1 9-16,17-5-4 15,-6 0 0-15,-1 0 7 16,-16-11-9-16,-22-21 5 16,-6-13-3-16,-24-18 17 15,-14-14 22-15,0-10 15 16,-38 2-7-16,-13 2-14 15,-8 15 34-15,15 10-34 16,-1 19-13-16,14 18 21 16,17 12-26-16,0 7 11 15,14 2-14-15,0 0-12 0,0 37-5 16,0 29-13-16,0 22 18 16,0 15 1-16,21 6-1 15,17-3-3-15,7-3-40 16,-8-21-47-16,8-12-57 15,0-24-113-15,-18-16-67 16,4-30-313-16</inkml:trace>
  <inkml:trace contextRef="#ctx0" brushRef="#br0" timeOffset="2487">8089 578 888 0,'0'0'244'0,"0"0"-73"15,0 0-56-15,0 0-79 16,0 0-19-16,0 0-5 0,271 9-1 16,-150-9-8-16,-18 5-3 15,-14 4-133-15,-44 2-150 16,-25 2-328-16</inkml:trace>
  <inkml:trace contextRef="#ctx0" brushRef="#br0" timeOffset="4051">9141 916 773 0,'0'0'109'0,"0"0"-4"0,0 0 10 16,0 0-5-16,0 0 27 15,0 0-46-15,72-152-15 16,-93 126-14-16,-10 6-40 15,-6 3 18-15,9 3-18 16,-3 2-21-16,11 12 25 16,13 0-26-16,-11 0-1 15,-9 0-5-15,-11 21-4 16,-7 21 10-16,21 4 0 16,17-6-12-16,7 3 11 15,0-12-20-15,31-11-12 16,7-8 13-16,-3-12-20 15,9 0 40-15,-13-18 5 16,0-16 2-16,-17-11 9 0,7-4 17 16,3-17-12-16,-11-9 23 15,1-1-44-15,3-13 10 16,-3 6 7-16,-7 12-9 16,-7 19 9-16,7 18-4 15,-7 24-5-15,0 10 28 16,0 0-36-16,0 0-5 15,0 15 5-15,-14 40-14 16,-17 22 10-16,11 20 4 16,13-2 0-16,7-1-4 15,20-9 6-15,56-10-2 16,13-15 0-16,8-17-24 0,-1-23 19 16,-7-14 1-16,-17-6 4 15,-13-12-6-15,3-16 12 16,-35-10-6-16,-3-1 5 15,-17-4 0-15,-7-1 10 16,0 12-9-16,-7 6-2 16,-17 19 12-16,17 1-12 15,1 6-4-15,-8 0 0 16,-10 8-9-16,10 23 5 16,0 19 4-16,14-13-3 15,0 3-5-15,14-3-13 16,31-5 7-16,13-12 6 15,1-15-9-15,23-5 15 0,-6 0 2 16,-4-17 0 0,-3-14-1-16,-11-9 6 0,-13-9-5 15,-18 3 0-15,-16-5 10 16,-11 5-4-16,0 3 0 16,0 12-5-16,-11 11 17 15,5 12-9-15,6 4-8 16,0 4-1-16,0 4-22 15,0 30 21-15,0 9 1 16,30 8 0-16,15 0-11 16,7 1 10-16,-1-9 1 15,-6-3-2-15,-7-9-14 16,-18-11 11-16,-20-3-13 0,0-10-40 16,0 1 5-16,-44-8-8 15,-15 0 52-15,-16 0-55 16,9 0-7-16,15 0 57 15,20 0-8-15,24 0 10 16,7 0 4-16,0 0 2 16,31-8-13-16,27-4 2 15,25-14 17-15,13-17 7 16,7-9-6-16,-13-5 7 16,-11-20 32-16,-17-6 1 15,-35-5 15-15,-10-13-8 16,-17 16-23-16,0 5 13 15,-37 22 4-15,-1 24-5 16,0 14 9-16,24 15-32 0,0 5-1 16,-10 20-13-16,-3 37-12 15,-4 20 6-15,10 17 6 16,11 9 0-16,10-8-5 16,0-4 9-16,31-7-8 15,-10-11-17-15,3-16-118 16,-11-19-36-16,-13-18-66 15,0-15-34-15,0-5-147 16</inkml:trace>
  <inkml:trace contextRef="#ctx0" brushRef="#br0" timeOffset="5451">10571 742 122 0,'0'0'481'0,"0"0"-361"16,0 0 32-16,0 0-14 15,0 0-100-15,0 0-18 16,155-67-9-16,-28 62 24 15,4-4 6-15,3 3-34 16,-7-6 13-16,-17 1 2 16,-27 5-13-16,-25 5 20 15,-34 1-22-15,-10 0-6 16,-14 0 15-16,0 0-16 16,0-8 51-16,0 3 18 15,-14-1-47-15,-24 1-22 16,-6 3 0-16,6 2 0 15,0 0-4-15,10 0 3 0,4 0 1 16,11 13 0 0,6 5 2-16,7 1-6 0,0 7 4 15,0 0 0-15,20-13-10 16,18 5 8-16,-7-12 2 16,4-6 0-16,-5 0 6 15,1 0-1-15,-10 0-4 16,-14-17 6-16,10-3 37 15,-17-11-12-15,0 4 22 16,0-4-6-16,0 11-31 16,-17 6 35-16,10 8-43 15,0 6 7-15,0 0-16 0,7 0-6 16,-7 3 1-16,7 23-1 16,0 11 12-16,0 0-17 15,0-5 11-15,38-7-3 16,-3 1-3-16,-4-14-10 15,6-10 16-15,-2-2 0 16,9 0 5-16,-13-2-5 16,7-26 0-16,-10-2 0 15,3-7 11-15,0-6-3 16,-11 3 8-16,-6 3-8 16,-4 17-1-16,-3 3 8 15,-7 17-15-15,7 0 1 16,0 0-8-16,7 23-8 0,10 14 15 15,-4 2 0-15,5-1-14 16,-5-5 9-16,11-3-11 16,0-10 10-16,-3-6 0 15,2-8-9-15,-9 0 15 16,3-6 0-16,-10 0 2 16,0 0-4-16,17-18 2 15,-11-7 0-15,11 0 1 16,0-1 6-16,-10-1-7 15,-7 10 0-15,3 8 2 16,-17 4-4-16,7 5 2 16,-1 0-10-16,8 0 7 15,3 0-10-15,-3 13 13 16,0 5 0-16,3 0 5 0,-3 2-16 16,7 0 11-16,9-9-12 15,-9 4 10-15,17-10-18 16,0 1 16-16,-7-6 1 15,3 0 3-15,4 0 2 16,0-26-2-16,6-3 0 16,1-5 8-16,-7-3 1 15,-11 6-5-15,4 11-4 16,-17 2 8-16,3 16-7 16,-10 2-1-16,7 0-11 15,7 0 6-15,10 5-4 16,-18 16 7-16,11-7-5 15,-10-3-29-15,0-2 19 0,-4-4-7 16,-10-5 9 0,0 0 13-16,0 0 2 0,0 0 0 15,0 0 13-15,0-25-13 16,0-7 10-16,-10 7-10 16,-11-4 0-16,7 12 7 15,-10 3-1-15,4 8 2 16,13 6-8-16,-17 0-9 15,10 34 3-15,-17 15 6 16,11 2 0-16,13 0-7 16,7-6-6-16,0-6 7 15,13-8-10-15,39-17-7 16,13-8 15-16,11-6 6 16,-4 0 2-16,4 0 9 0,-1-26-7 15,-16-12 31-15,-8-6 5 16,-6-14-8-16,-17-5 29 15,-11-2-36-15,-17 8-2 16,0 5 11-16,0 23-29 16,-7 13 22-16,-10 11-18 15,10 5 3-15,0 0-20 16,-14 30-5-16,-3 18 15 16,17 13 0-16,7-1 0 15,0-3-7-15,38-8-8 16,21-15-22-16,16-10 10 15,-2 0-11-15,2-18-24 16,-3-3-18-16,-13-3-82 0,-28 0-69 16,-24 0-292-16</inkml:trace>
  <inkml:trace contextRef="#ctx0" brushRef="#br0" timeOffset="6082">9481 132 475 0,'0'0'180'0,"0"0"-43"15,0 0-35-15,0 0 21 16,0 0-40-16,0 0-2 16,0 0 9-16,66-6-29 15,-66 3 9-15,0 3-58 16,0 0 1-16,0 0-10 15,0 0-3-15,0 0 0 16,0 3-13-16,0 12 13 16,0-1 5-16,24-3-5 15,3-5 0-15,18-6-1 0,-7 0 12 16,-7 0-4-16,-18-6 25 16,1-14 23-16,-7-3 17 15,-7-3-33-15,0 1 1 16,-21-3-13-16,-17 4-23 15,-13 10-7-15,-8 14 3 16,1 0-72-16,13 20-84 16,14 23-182-16,31 17-303 15</inkml:trace>
  <inkml:trace contextRef="#ctx0" brushRef="#br0" timeOffset="9263">335 1910 725 0,'0'0'327'0,"0"0"-182"16,0 0-9-16,0 0-47 15,7-145 14-15,-7 130-29 16,0 9-49-16,0 0 17 15,0 6-22-15,0 0-20 16,0 0 0-16,0 38-14 16,0 22 14-16,0 26-12 0,0 17 27 15,0 5-17 1,-24 1 2-16,3 11 0 0,-3-6-2 16,10-5 4-16,14-20-2 15,0-27 0-15,0-27-7 16,0-24-8-16,0-11-17 15,0 0 32-15,25-20-8 16,2-34 12-16,4-18-4 16,7-16 0-16,-31-1 7 15,-7 12-10-15,0 14 3 16,-31 17 0-16,-14 9-12 16,0 6 12-16,11 11 0 15,3 7-3-15,7 12 5 16,17-5-6-16,0 6 4 15,7 0 0-15,0-6-7 0,0 6 7 16,0 0-7 0,0-5 3-16,0 5-22 0,0 0 24 15,7 0-12-15,24 0-2 16,21-9 11-16,23-3 4 16,21-2 1-16,8-4 0 15,-8 5 8-15,-17 1-7 16,-17 0 0-16,-17 10-1 15,-32-5 14-15,-6 7-10 16,-7 0-4-16,0 0 0 16,14 9 4-16,-4 15-1 15,4 7-3-15,0-5 0 0,10 9 0 16,-10-13 3-16,-1 4-3 16,-6-12 0-16,4 3 5 15,-5-14-8-15,-6 3 3 16,0-6 0-16,0 0-10 15,0 0 10-15,0 0 0 16,0 0-1-16,-6 0 4 16,-19-15-8-16,12-2 5 15,6-3 0-15,0 0-2 16,7 4 3-16,0 1-1 16,14 4 0-16,24-4-7 15,13 3 0-15,1 4 7 16,-1 8 0-16,-6-6-6 15,0 6 10-15,-18 0-4 16,-3 0 0-16,-10 0-1 0,-7 0-8 16,0 0 9-1,-7 0-3-15,10 0-2 0,-3 6-4 16,0 8 9-16,-7 0-2 16,7 4 4-16,6-3-6 15,-2-5 4-15,-4-4 0 16,6 0-1-16,-6-3 7 15,0-3-6-15,-7 0 3 16,17 0 1-16,-10 0 10 16,0-9-8-16,7-7 14 15,-14-5 21-15,0 1-35 16,0-6 17-16,-7 1 2 0,-14 1-23 16,-23 5 17-16,6 4-19 15,0 10 0-15,-7 5-5 16,25 0 5-16,-4 0 0 15,3 0 0-15,7 14-8 16,4 17 3-16,10 0 5 16,0 1-5-16,10 0 3 15,31-7-23-15,15 1 20 16,-15-14 0-16,14-10 5 16,-4-2-2-16,-6 0 2 15,-17 0 0-15,3 0 3 16,-11-14 3-16,-3-6-5 15,-3-4 8-15,-7 6-7 16,-7-9 22-16,0 8-22 16,0 1 4-16,0 16 6 0,0-3-7 15,0 5 0-15,0 0-5 16,0 0-23-16,0 18 17 16,0 14-3-16,7 0-11 15,24-1-18-15,7 1 10 16,6-7 19-16,15-10-17 15,-8-4-5-15,1-11 19 16,-14 0-1-16,-11 0 13 16,-3-6 1-16,-10-19 6 15,0-7-2-15,3 6 11 0,-3-5-8 16,-7 5 15-16,-7 12-11 16,7 3-2-16,-7 11 1 15,10 0-11-15,4 0-3 16,6 5-7-16,4 21-3 15,-3 6 9-15,17-7-16 16,0 1 6-16,-11-6 12 16,-3-9-19-16,-10-5 21 15,-7-3-2-15,3-3-6 16,-3 0 2-16,0 0 6 16,7-14 0-16,-1-12 2 15,5 6 8-15,2-2-10 16,4 1 0-16,4 1 7 0,3 8-8 15,7-2 1 1,-11 9 0-16,11 5-6 0,-7 0 3 16,-4 0 3-16,-3 0 0 15,-3 19-7-15,-4-1 1 16,4 2-4-16,3 5-32 16,-3-10-30-16,9 2-102 15,5-3-127-15</inkml:trace>
  <inkml:trace contextRef="#ctx0" brushRef="#br0" timeOffset="11212">3884 1694 281 0,'0'0'826'16,"0"0"-721"-16,0 0 3 16,0 0-18-16,0 0-45 15,0 0-23-15,0 0-22 16,0 59 0-16,0 15 12 16,17-2-4-16,-4 2-4 0,-6-2-3 15,7-9 4-15,-4-12-3 16,-10-14-2-1,0-11-7-15,0-18-6 0,0-2-83 16,-10-6-12-16,-24 0 44 16,-11 0-38-16,7-20 62 15,0-6 28-15,7-5 12 16,4-1 5-16,3 6 1 16,3 8 15-16,7-3 8 15,-3 9-7-15,10 1 20 16,7 2 2-16,0 4-3 15,0 5-30-15,45-6-11 16,38 0 0-16,34-2-3 16,17 2 9-16,-7 0-9 15,-17 0 3-15,-21 6 0 0,-23 0 11 16,-29 0-10-16,-13 0 22 16,-24 0 11-16,0 0-13 15,0 0 23-15,0 0-7 16,0 0-6-16,0 0 5 15,-10 0-32-15,-10 0 13 16,-18 0-15-16,-7 0 5 16,17 18-14-16,-2 2 7 15,23 0 0-15,0 5-5 16,7 1-12-16,0-3-13 16,7-9 11-16,30-2-33 15,-9-10 19-15,17-2-5 16,-14 0 31-16,6 0-1 15,-16-8 16-15,-14-12-4 16,0-3 6-16,-7 3 21 0,0-6 24 16,0 6-21-16,0 3-3 15,-14 9 6-15,0 2-30 16,14 6 14-16,-7 0-21 16,7 0-15-16,-10 6 12 15,10 14-7-15,0 10 10 16,0-2-2-16,0-3 6 15,17-6-4-15,11-7 0 16,3-6-3-16,0-6-1 16,3 0 5-16,4 0-1 0,-7-6 9 15,7-20-4 1,-18 1 7-16,1-8 22 0,-4 8-3 16,-10 0 6-16,-7 7-20 15,14 4 3-15,-14 8-10 16,17 6-3-16,4 0-12 15,10 0 5-15,3 0-6 16,11 15-2-16,-8 8 2 16,-6 5-10-16,-3 1 15 15,10-8-19-15,-7 4 19 16,-11-14 1-16,11 3-2 16,0-8-10-16,-3 0 10 15,3-6 2-15,-4 0-2 16,11 0 10-16,0-12-8 15,7-13 0-15,-8-7 3 0,-16-5-1 16,3 3-2 0,-24 2 0-16,0 1 14 0,-10-1-7 15,-32 7 4-15,-2 5-11 16,-1 8 10-16,-7 6-17 16,15 6 7-16,6 0-1 15,3 12-13-15,11 14 12 16,10 5 0-16,7 9-15 15,0-3-20-15,7-5 29 16,31-2-16-16,0-9 7 16,6-9 12-16,1-12-4 15,0 0 9-15,-1 0 0 16,-16 0 2-16,-4-12 10 16,-17-9-2-16,-7-4 14 0,0 8 23 15,0-9-28-15,0 12 14 16,-17-3-14-16,3 11-16 15,7 6 20-15,7 0-23 16,0 6-8-16,-7 37 4 16,7 13 8-16,0 16-4 15,0 3 0-15,38 2 4 16,-4 0-10-16,18-6 6 16,-7 4 0-16,-7-4-4 15,-1-8 16-15,-23-11-12 16,10-15 0-16,-24-23 4 15,0-8-14-15,0-6 10 0,-38 0 0 16,-37-26-3-16,-28-19-7 16,-14-7-40-1,-4-11-17-15,18 12-7 0,21-1 9 16,37 9 28-16,31 6 14 16,14-3 22-16,24 3-32 15,48-3 25-15,32-3 5 16,37-2 4-16,6-4-7 15,25 10 6-15,-24-5 0 16,-7-2 7-16,-20 9-6 16,-25 3 40-16,-45 8 10 15,-16 9-11-15,-35-3 33 16,0 8-23-16,0-8-23 0,-21 9-12 16,-17 2-8-16,-6 4 0 15,-1 5-7-15,11 0 4 16,3 14-13-16,6 17 9 15,12 7 0-15,13-1-3 16,0 8 11-16,0 1-8 16,24-4 0-16,10-1 3 15,28-10-11-15,10-13 8 16,4-9 0-16,20-9-2 16,0 0 12-16,1-27-10 15,-1-17 0-15,-13-9 5 16,-25-4 0-16,-6-6-2 15,-25-11 6-15,-17-6 34 0,-10-6-37 16,0 9 15-16,0 11 0 16,-31 12-18-16,1 25 30 15,9 5-32-15,7 17 3 16,14 7 6-16,-10 0-10 16,3 2-1-16,0 41-9 15,-7 20 10-15,7 15-4 16,7-1 4-16,0 0 0 15,14-8-2-15,31-6-2 16,6-6 4-16,8-17-41 16,10-9-77-16,-11-14-107 15,1-17-188-15</inkml:trace>
  <inkml:trace contextRef="#ctx0" brushRef="#br0" timeOffset="11387">6390 1776 1163 0,'0'0'201'0,"0"0"-170"15,371-56 5-15,-171 30 76 16,-1 8-76-16,-34 9-32 16,-34 9-4-16,-35 0-254 15,-44 0-411-15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4:59.8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65 609 755 0,'0'0'205'16,"0"0"-64"-16,0 0-5 16,0 0-21-16,0 0 1 15,0 0-64-15,0 0 1 16,0-132-4-16,0 128-32 16,0 4 17-16,0 0-25 0,0 0-3 15,0 0-12-15,0 6 1 16,0 26 5-16,0 13-3 15,0 4 13-15,0 3-6 16,0-7-4-16,0-3 0 16,31-12-5-1,-4-7 5-15,11-14 0 0,0-9-1 16,21 0 9-16,9-41-7 16,11-10-1-16,-3-9 0 15,-18 0 8-15,-27 2-7 16,-10 7-1-16,-14 3 5 15,-7 7 9-15,0 7 0 16,0 9 5-16,-7 7-10 0,-7 10 19 16,7 5-27-16,7 3 6 15,0 0-7-15,-6 0-9 16,6 34 7-16,-18 26 1 16,5 29 2-16,-8 19 1 15,-3 27-2-15,-4 14 0 16,-3 2-2-16,18 0 10 15,13-17-20-15,0-21 6 16,0-24 2-16,34-30-9 16,4-21 11-16,0-20 2 15,6-11-7-15,-6-7 17 16,-3 0-7-16,2-14-3 0,-6-23 4 16,-17-12 7-16,10-13-7 15,-24-7-3-15,0 0 1 16,-10 6 6-16,-49 9-12 15,-30 11 4-15,0 8-20 16,10 15 18-16,3 9-54 16,24 8-18-16,8 3-29 15,23-2-115-15,14-10-50 16,7-9-416-16</inkml:trace>
  <inkml:trace contextRef="#ctx0" brushRef="#br0" timeOffset="373">154 228 623 0,'0'0'169'16,"0"0"-67"-16,0 0-5 15,0 0 9-15,0 0-59 16,0 0-14-16,-72-80-33 15,55 80 0-15,3 9-3 16,7 16 3-16,7 1 0 16,0-3-7-16,14-9 10 15,17-8-3-15,3-6 4 0,-3 0 2 16,7 0 9 0,-7-11-13-16,-17-15 25 0,-7-6 56 15,0-2-41-15,-7 2 32 16,0-3-36-16,-14 7-28 15,-17 2-3-15,-7 9-7 16,-7 12-11-16,11 5 4 16,-11 0-37-16,14 17-100 15,18 26-19-15,13 14-145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05:53.6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1960 835 722 0,'0'0'128'0,"0"0"-53"16,0 0-40-16,0 0 17 16,0 0-6-16,0 0 8 15,-51-63-37-15,164 46-14 16,87-5 8-16,88-7-6 15,67 0-5-15,68 4 3 16,51-1 7-16,45 0-13 16,7 3 3-16,-13 3 0 15,-39 6-3-15,-68 8 3 0,-73 0 0 16,-78 3-2 0,-100 3 12-16,-80 0-10 0,-75 0 0 15,-75 0 1-15,-97-2-8 16,-100 2 7-16,-86-12 0 15,-65-2 0-15,-41-9 7 16,-21 0-7-16,-3 4 0 16,7 7 2-16,6 12-7 15,1 0 5-15,23 0 0 16,29 2-4-16,26 9 16 16,80-4-12-16,61 1 0 15,94-8 3-15,71 3 0 16,63-3-1-16,27 0-2 15,86 0 0-15,117-19 13 0,130-13-13 16,124-9 0-16,131 2 3 16,93-1-7-16,83-3 4 15,20 5 0-15,3 4-1 16,-68 9-11-16,-73 13 12 16,-86-2 0-16,-47 5 0 15,-90 9-12-15,-83 0 12 16,-96 0 0-16,-103 0-1 15,-79 0 11-15,-62 0-13 16,-141 9 4-16,-107 5-1 16,-126-2 16-16,-118-6-16 15,-62-4 0-15,-54-2 0 16,-15 6 13-16,1 5-13 0,27 9 0 16,31 0 9-1,69 9 1-15,65 5-10 0,59 0 0 16,89 0-7-16,103-8 16 15,83-11-9-15,96-7 0 16,120-8-15-16,149 0 0 16,181-8 15-16,197-38 0 15,161-11-5-15,116 0 7 16,63 5-2-16,14 15 0 16,-32 3 7-16,-26 13-21 15,-77 13 14-15,-96 8 0 16,-116 0-7-16,-115 0 15 0,-136 7-8 15,-115-7 0-15,-102 0 14 16,-96 0-22-16,-56 0 16 16,-34 0-8-16,-65-15 109 15,-97-3-101-15,-120 7-8 16,-134 8 0-16,-134 3 4 16,-100 0-27-16,-79 9 22 15,-62 14 0-15,-41 10-16 16,-10 13 23-16,10 5-6 15,24 7 0-15,51 5 10 16,63 0-27-16,71-6 17 16,104-11 0-16,117-6-5 15,130-14 19-15,131-8-14 0,97-14 0 16,78-4-14-16,196-19 13 16,162-33-6-16,196-19 7 15,151 0-15-15,100 2 20 16,73 17-5-16,16 11 0 15,-24 15 11-15,-44 13-23 16,-83 5 12-16,-117 4 0 16,-103 2-10-16,-144 2-5 15,-131 0 15-15,-117 0 0 16,-121 0 8-16,-68 0-35 16,-161 0 25-16,-135 12 2 15,-137 11-1-15,-121 7 23 0,-113 5-22 16,-86 5 0-1,-69 6 6-15,-58 8-18 0,-32 12 12 16,-9 11 0-16,16 12 2 16,70-4 17-16,116 2-16 15,138-11-3-15,151-7 7 16,152-18-22-16,143-22 15 16,146-14-15-16,126-15-9 15,190-6-25-15,164-37 49 16,169-20 0-16,141-9 8 15,114 9-21-15,65 0 13 16,44 12 0-16,-13 8-8 16,-51 11 19-16,-77 8-11 15,-96 6 0-15,-120 3 7 16,-123 7-21-16,-142 5 14 0,-148 3 0 16,-147 0-8-16,-121 0 8 15,-213 0-11-15,-158 9-4 16,-155 11 30-16,-124 5-15 15,-113 1 0-15,-96 3 0 16,-59 5 21-16,-38 6-11 16,7 9 3-16,62 1-8 15,73 8 2-15,119-1 17 16,138-5-24-16,152-7 0 16,147-13 0-16,145-15 15 15,151-11-25-15,179-6 10 16,199-17 0-16,193-37-10 0,185-12 10 15,141 0 0-15,80 2-8 16,54 14 14-16,1 7-17 16,-49 9 4-16,-61-4-27 15,-93 4 20-15,-125 9 11 16,-133 3 3-16,-172 15-6 16,-169 4 17-16,-171 3-11 15,-155 0 0-15,-221 0-9 16,-164 8 1-16,-159 16 12 15,-116 4-4-15,-117 6 29 16,-76 11-26-16,-76 8 30 16,-27 19-13-16,6 1-6 15,70 19 10-15,110 2-24 16,130-3 0-16,172-10-7 16,186-30 24-16,195-23-17 0,183-28 0 15,227 0-18-15,220-54-4 16,203-28 22-16,175-25 0 15,145 5-19-15,89 5 35 16,62 20-16-16,-11 19 0 16,-47 15-20-16,-80 12 18 15,-123 8-42-15,-131 3 40 16,-169 6-4-16,-195 5 8 16,-180 3 0-16,-185 6 0 15,-185 0 0-15,-200 0-8 16,-179 0 17-16,-155 15-5 0,-147 10 4 15,-107 1 14-15,-73 11-15 16,-50 6 18-16,6 9-23 16,55 13 41-16,68 10-43 15,132 8 1-15,151 0-5 16,182-11 21-16,199-22-17 16,221-26 0-16,205-24-11 15,280-18 5-15,195-38 6 16,182-16 0-16,101 3-3 15,68 0 8-15,17 9-11 16,-34 6-5-16,-42 7 6 16,-68 5-13-16,-103 8 16 15,-118 5 2-15,-143 7 0 16,-183 7 17-16,-148 4-18 0,-141 2 1 16,-209 6 0-16,-162 3-8 15,-179 0 8-15,-124 0 0 16,-106 0-4-16,-59 3 28 15,-31 12-18-15,25 5-6 16,61 5 2-16,114 1 7 16,144 0-9-16,148-6 0 15,162-3-6-15,116-9 15 16,114-3-26-16,120-5 1 16,118 0 12-16,116-1-16 15,86-37 10-15,76-7 10 16,65-4-9-16,-10 0 13 0,-38 9-7 15,-104 9 3-15,-102 11-38 16,-121 6 37-16,-116 8-36 16,-90 6 37-16,-76 0-4 15,-117 0 6-15,-95 0-2 16,-60 14 0-16,-61 9 16 16,-14-1-12-16,11 4-4 15,16-6 0-15,49 3 0 16,51-11 20-16,45-1-25 15,66-2 5-15,44-3 0 16,65-4-14-16,31 1 14 16,38 0 0-16,7-3 0 15,0 0-15-15,38 0 8 0,14 0-7 16,6 0 13 0,-13 0-16-16,-7 0 17 0,-24 0 0 15,-14 0 0-15,0 0 16 16,0 0-16-16,-28 0 0 15,-34 0 0-15,-17 0-5 16,-24 0 6-16,-11 0-1 16,4-3 0-16,7 0 21 15,21-3-17-15,23 4-4 16,21-7 3-16,38 6-2 16,0 1 2-16,31-4-3 15,55-6 0-15,48-5 10 0,38-6-16 16,14 0 6-1,7 3 0-15,-25 4-10 0,-41 9 10 16,-37 5 0-16,-52 2 0 16,-38 0-49-16,-38 0 30 15,-59 17-2-15,-50 15 21 16,-46-4 2-16,-30 3-1 16,-28 1-1-16,-11-7 19 15,4-10-8-15,7 2 21 16,28-12-20-16,30-2-7 15,45-3 15-15,59 0-15 16,51 0-5-16,38 0 9 16,14-3 1-16,82-14-7 15,52-3-3-15,48-5-16 16,10-1-7-16,18 6 20 0,-4 3 3 16,-10 3-8-1,-11 8-5-15,-30-2 8 0,-42 8 5 16,-38 0 0-16,-51 0-17 15,-38 25 16-15,-31 12-17 16,-86 12 8-16,-75 8 16 16,-70 7-6-16,-33-2 0 15,-32-5 0-15,24-6-7 16,28-7 17-16,76-20-10 16,72-3 29-16,82-13-23 15,52-2 15-15,134-6-21 16,96 0 0-16,97-2 11 0,58-31-9 15,24 9-2 1,7-2 0-16,-7 5 12 0,-31 7-12 16,-52 6 0-16,-58 8 0 15,-99 0-22-15,-70 11 22 16,-106 23-28-16,-55 9 9 16,-120 17-2-16,-100 10 21 15,-72-6 0-15,-56 5 4 16,-27-6 0-16,-6-6 6 15,13 1 5-15,38-13 5 16,72-5-13-16,93-9 16 16,93-7-23-16,82-19 0 15,69-5-12-15,144 0 19 0,108-5-7 16,133-27 0-16,72-8 16 16,59-4-18-16,38 2 2 15,-8 8 0-15,-37 14-11 16,-79 14 11-16,-114 6 0 15,-123 0-8-15,-138 29-53 16,-79 5 25-16,-168 5-4 16,-121 2 40-16,-96 2-1 15,-83 3 15-15,-51-1-6 16,-38 4 35-16,-21-3-41 16,-13 5 36-16,20-1-32 15,59-8-1-15,110-8 23 0,157-13-20 16,156-16-6-1,158-5 6-15,226-26 0 0,166-32 3 16,155-13-11-16,71-3 0 16,77 3-6-16,6 8 10 15,-27 20-4-15,-63 20 0 16,-116 14 10-16,-155 9-28 16,-144 0 18-16,-138 0-33 15,-127 23 28-15,-127-2-66 16,-169 10 71-16,-133 0 3 15,-121 3 14-15,-62 1 3 16,-49-1-1-16,-6 3-4 16,21 7 28-16,30 4-36 15,70 1 1-15,99-6-3 16,120-9 15-16,152-14-12 0,113-9-8 16,100-11-1-16,178 0-13 15,145-40 14-15,145-14 0 16,109-11 0-16,66-6 16 15,48 13-16-15,-10 15 0 16,-46 11 0-16,-88 15-14 16,-141 14 18-16,-145 3-4 15,-158 0 0-15,-141 20-60 16,-107 12 11-16,-182 2 40 16,-123 5 9-16,-108 4 0 0,-57-5 15 15,-39-2-6 1,1 2 30-16,44-6-36 0,79-1 40 15,107-2-33-15,134-9-9 16,141-6 11-16,110-5-12 16,186-9 0-16,137 0-6 15,131-23 25-15,110-20-16 16,72-6-3-16,31 4 0 16,-7 14-13-16,-82 7 17 15,-110 18-4-15,-142 6 0 16,-133 3-54-16,-149 31 27 15,-102 10-42-15,-179 7 56 16,-159 0-4-16,-119 4 27 16,-87-4-10-16,-58 1 31 15,-7-2-26-15,31-6 35 0,48-4-38 16,113-7-1 0,128-9 33-16,154-12-26 0,173-12-8 15,116 0 0-15,200-10 11 16,140-23-6-16,104-19-5 15,100 1 0-15,54 0-7 16,25 8 8-16,-28 17-1 16,-89 14 0-16,-128 12 15 15,-151 0-39-15,-151 28 12 16,-158 13-56-16,-117-3 17 16,-186 8 21-16,-141-7 30 15,-96-2 0-15,-52-14 14 0,-30-3 19 16,44-6-9-1,69-2-3-15,99-4 14 0,125 4-29 16,113-12-6-16,137 0 0 16,97 0 17-16,161-18-22 15,148-16 5-15,134-8 0 16,93-4-10-16,86-3 11 16,0 9-1-16,7 0 0 15,-48 11 14-15,-62 9-20 16,-69 6 6-16,-110 14 0 15,-127 0-16-15,-135 0 22 16,-109 0-6-16,-69 0 0 16,-145 0-21-16,-82 12 21 15,-82-4 0-15,-11-2 4 16,-3 0 11-16,58-6-2 0,72 0-2 16,101 0 0-16,64 0 2 15,83 0 15-15,137-6-28 16,121-20 5-16,134-5-15 15,117-7 16-15,69 0-6 16,51 8 0-16,14 4 14 16,-35 6-22-16,-23 8 8 15,-107 12 0-15,-93 0-14 16,-148 0 14-16,-127 0-4 16,-134 15-18-16,-104-1-62 0,-178 1 81 15,-134 2 3 1,-110-3 0-16,-79-1-7 0,-25 5 19 15,22-8-12-15,30 6 16 16,96 2-13-16,83 1 27 16,124-4-30-16,127-4 0 15,134-5-11-15,90-6 16 16,192 0-5-16,124-3 0 16,113-23 13-16,97 0-21 15,40 4 8-15,12 4 0 16,-8 7-9-16,-62 4 11 15,-78 7-2-15,-90 0 0 16,-121 0 13-16,-116 0-19 16,-111 7 6-16,-92-7-15 15,-151 0 13-15,-107 0 2 0,-117 0 10 16,-83 0-10 0,-44 0 16-16,-7-8-9 0,31-4-7 15,55 7 0-15,92-3 4 16,97 8 4-16,104 0-8 15,85 0 0-15,62 0 0 16,82 0-7-16,104-7 7 16,82-10 0-16,42-4-14 15,47 3 24-15,11-8-10 16,-10 8 0-16,-32 4 10 16,-54 0-21-16,-69 4 11 15,-86 8 0-15,-79-4-10 0,-38 6 8 16,-128 0 2-1,-71 0-14-15,-76 0 31 0,-52 0-22 16,-20 0 5-16,20-7 0 16,38-6-5-16,59 2 17 15,62-3-12-15,71 2 0 16,59-2 13-16,38-4 1 16,121-1-14-16,71-7 0 15,66 0-16-15,45 0 16 16,10 7 0-16,-18 7 0 15,-26-2-9-15,-63 5 2 16,-72 0-16-16,-69 4 23 16,-65-9-11-16,0 1 16 15,-96-3-5-15,-45-4 0 16,-45 0 6-16,-20 0-16 0,-7 2 10 16,20-1 0-16,42 1 12 15,48 4 3-15,51 0-15 16,39-3 9-16,13 2-4 15,89-10 7-15,66-7-12 16,51 1 0-16,38-3-14 16,-7 11 21-16,-13 3-7 15,-45 15 0-15,-62-4-25 16,-56 5 16-16,-61 4-6 16,-17 0-16-16,-86 0 30 0,-52 0-9 15,-37-2 10 1,-18-4 0-16,-3-1 13 0,7-6-9 15,27 1-4-15,31-5 0 16,28 3 0-16,30-1 10 16,46 4-10-16,37 0 3 15,24-7 4-15,124-2 21 16,79-5-28-16,93-1 0 16,58 4-19-16,14 4 19 15,-17 7-6-15,-41-2-10 16,-59 8-19-16,-82 3 23 15,-76-4 12-15,-97 6 0 16,-57-3-13-16,-125-2 11 16,-92 1 2-16,-62-4 0 15,-62 2 12-15,-11-8 6 0,11 3-10 16,58-13 5 0,76 4 20-16,73 6-22 0,81-3-3 15,70 9-8-15,27-13 16 16,110 3-8-16,52-12-8 15,61-2 0-15,28-2-14 16,17 5 24-16,-10 1-10 16,-28 2 0-16,-30 1-14 15,-42 1 5-15,-55 2-4 16,-44 5 13-16,-46-8-7 16,-13 1 17-16,-20-2-10 15,-39 4 0-15,-16-1 8 16,-15 5-19-16,-6 4 11 15,-7 3 0-15,7 2-9 0,6 3 19 16,8 1-10-16,23 2 0 16,21 3 10-16,18 0-22 15,20 0 12-15,0 0-5 16,31 0-5-16,48 0-1 16,41 0 11-16,28-3 0 15,24-5 10-15,-10-1-30 16,-8 3 20-16,-33 3-5 15,-49 1-10-15,-41 2 10 16,-31-4 5-16,-45 4 0 16,-82 0 5-16,-49 0-18 15,-61 0 13-15,-10 0 0 16,9 0 8-16,25 0 5 0,41 0 0 16,55 0-13-16,59-2 21 15,27-1-24-15,31-2 3 16,52-5 0-16,58 2-6 15,68-3 15-15,46 2-9 16,13 3 0-16,7 2-6 16,-6 4-6-16,-53 0-24 15,-37 0 28-15,-65 0-6 16,-56 0-4-16,-27 8 16 16,-79 8-26-16,-72 4 28 15,-56 9-1-15,-44-1 1 16,-31 4 0-16,1-1 19 15,5-2 2-15,32 2-11 16,38-5-3-16,48-4 6 0,72-1-13 16,48-9 0-16,38-1 0 15,28 1-8-15,99-7 18 16,72-2 1-16,56-3-11 16,40 0 10-16,1 0-23 15,-45 0 13-15,-65 0 0 16,-83 12-8-16,-86 2-11 15,-48 11-49-15,-117-1 65 16,-89 4 3-16,-83 3-14 16,-41 1 14-16,-48-4 0 15,-21 1 39-15,-20-1-34 16,-18 4 26-16,-23-3-25 16,33 5 11-16,11-2-4 0,79-4-13 15,100-2 0-15,113-12 0 16,111-6 10-16,57-2-10 15,159-6 0-15,86 0 5 16,107-20-19-16,58-6 14 16,20 1 0-16,-6 2-8 15,-42 12 16-15,-78 5-18 16,-101 6-5-16,-92 0-70 16,-107 0 78-16,-61 0-60 15,-142 20 58-15,-75 6-8 0,-63-1 29 16,-54 4-12-16,-45 5 26 15,-51-2-11-15,-18 8 38 16,-10-3-34-16,14 3-4 16,41-2 31-16,69-5-35 15,96-10 0-15,113-8-11 16,111-12 17-16,92-3-17 16,169-3 0-16,106-32 4 15,121-14-7-15,76-2 14 16,57 5-11-16,-2 1 0 15,-25 10 5-15,-78 15-16 16,-101 9 11-16,-113 8-14 16,-110 3 9-16,-113 0-38 15,-66 0-9-15,-133 26 37 16,-111-1 15-16,-89 7 8 0,-80 5-8 16,-47-3 30-16,-49 1 27 15,-3 0-47-15,0-5 19 16,38-4-29-16,75-8 16 15,118-10 6-15,140-2-20 16,141-6 3-16,121 0 47 16,168-12-49-16,121-25 16 15,137-2-19-15,92-14 6 16,80 7-13-16,45 10 7 16,-7 7 0-16,-52 18-11 15,-106 11 25-15,-132 0-20 16,-146 14 6-16,-149 17-52 0,-127 15 52 15,-158-3-76 1,-152 9 76-16,-113-1 3 0,-110-8 12 16,-68 3-15-16,-36-1 8 15,-16 1 3-15,45 2 19 16,75-3-26-16,72-10-3 16,138-3 0-16,113-9 15 15,145-11-16-15,102-12 0 16,183 0 2-16,145-23 1 15,140-23-3-15,118-11 0 16,88-6-4-16,60-6 14 16,6 3-10-16,-28 15 0 15,-82 7-2-15,-120 26-9 0,-152 3-39 16,-157 15-10 0,-180 0 25-16,-127 0-33 0,-188 8 68 15,-129 17 7-15,-126 7 7 16,-72 6 59-16,-63-1-44 15,-58 8-9-15,4 1 18 16,3 2-32-16,69 1 21 16,109-6-20-16,149-11 5 15,165-21 8-15,147-3-20 16,125-8 0-16,178 0 19 16,165-14-1-16,151-23-18 15,118-6 0-15,78 1 9 16,14 7-24-16,-30 9 15 0,-66 15 0 15,-104 11-1-15,-140 0 8 16,-155 0-11-16,-154 11 4 16,-121 7-48-16,-159 2-13 15,-143-4 61-15,-114 5 2 16,-86-1-2-16,-48 0 20 16,-35-2-20-16,-10 7 2 15,18 0 4-15,44 9 14 16,72 4-17-16,121-1-3 15,133-17 0-15,111-3 7 16,110-11-21-16,171-6 12 16,128 0 2-16,138-11 9 15,82-21-9-15,55-5 0 16,17 4-5-16,-10 12 22 0,-38 6-17 16,-83 15 0-16,-89 0 1 15,-127 0-17-15,-110 23 16 16,-117 3-3-16,-76 5-38 15,-161 1 18-15,-100-1 23 16,-86 3 0-16,-76-5 5 16,-27-3-1-16,-31-4 3 15,0 2 0-15,34 1 12 16,69-11-8-16,121 5 8 16,109-14-19-16,111-3 9 15,82-2-13-15,82 0 4 16,149-22 0-16,140-19 0 0,124-10 14 15,69-1-14-15,58 1 0 16,14 7 0-16,-20 11-9 16,-45-1 9-16,-80 16 0 15,-99-1-5-15,-134 13 16 16,-110-1-11-16,-103 7 0 16,-59 0-5-16,-113 0 0 15,-79 0 7-15,-70 0-2 16,-33 0 0-16,-25 7 13 15,8 4-13-15,37 3 0 16,28 0 1-16,48 4-9 16,41-6 8-16,55-4 0 15,55-2 0-15,55-1 8 16,31-5-17-16,110 0 9 0,59 0 0 16,78 0-7-16,49-3 7 15,27-5 0-15,-3-5-1 16,-28 12 10-16,-78-3-11 15,-84 4 2-15,-71 0-1 16,-83 0-21-16,-38 0 6 16,-103 0 16-16,-65 0-7 15,-52 0 22-15,-24 0-15 16,-7 0 0-16,28-2 0 16,55-4 11-16,58-2-4 15,65 2-7-15,52 0 0 0,31 0 17 16,0 1-19-1,83-13 2-15,51-2-1 0,52 5-21 16,34-1 22-16,17 8 0 16,0 2-2-16,-34 6 5 15,-35 0-13-15,-54 0 10 16,-62 0-19-16,-39 0 1 16,-13 0 4-16,-75 8 9 15,-49 1-11-15,-41 4 31 16,-28 0-15-16,8-5 0 15,30 4 0-15,38-10-5 16,55 2 10-16,41-4-5 16,21 0 0-16,52 0 10 15,68 0-12-15,56-4 2 16,40-12 0-16,22 1-8 0,-8 4 8 16,-31 2 0-16,-44 3-1 15,-52 4-23-15,-51-4 21 16,-52 0 3-16,0 0 0 15,-72-2-2-15,-49 2 2 16,-27 0 0-16,-20 4 0 16,-11 2 17-16,14 0-11 15,41 0-1-15,42 0 3 16,44 0-3-16,31 0-5 16,7 0 0-16,59 0-4 15,47 0 14-15,63 8-10 16,47-2 0-16,21 2 0 0,8 10-6 15,-39-7 6-15,-51 2-4 16,-59 6-4-16,-58-12-43 16,-38 2 42-16,-7 0-32 15,-89 0 41-15,-52-1-5 16,-52 1 9-16,-30-3-4 16,-14-3 23-16,7 2-23 15,27 1 47-15,62 0-30 16,38 0-13-16,65-4-1 15,32 4-3-15,13 0-4 16,58-4-1-16,59-2 10 16,55 0 0-16,58 0-5 15,21 0 0-15,17-8-9 0,-17-5 11 16,-44 6-2 0,-56 7 0-16,-72 0-11 0,-55 0 7 15,-24 0 4-15,-62 0-1 16,-55 0-14-16,-37 0 24 15,-25 0-9-15,-7 0 0 16,-6 0 18-16,44 0-16 16,27 0-2-16,49 2 6 15,41-2-1-15,24 4-5 16,7 2-1-16,45 2-5 16,51-8 10-16,52 6-7 15,31-6 3-15,7 2 0 0,-25 1-7 16,-27 3 7-16,-44 0-8 15,-39-3 4-15,-30 2-7 16,-21-5 3-16,0 0 8 16,-52 2 0-16,-20 5-15 15,-41 2 21-15,-4-1-6 16,20-2 0-16,22 0 14 16,40-6-14-16,25 0 0 15,10 0 0-15,0 0-7 16,10 0 15-16,49 0-8 15,30-24 0-15,28-1 11 16,4-3-14-16,-11 5 3 16,-21 2 0-16,-44-4-11 15,-25 5 15-15,-20-3-4 16,-20-3 0-16,-63 6 2 0,-20-6-6 16,-24 6 4-16,-14 3 0 15,0 0-4-15,17 0 13 16,42 5-9-16,37-2 26 15,31 5-25-15,14 4 37 16,21-6-38-16,68-5 7 16,31-2-23-16,35 3 17 15,-7 4-1-15,0 4 0 16,-21 5 13-16,-31 2-17 16,-30 0 4-16,-42 0 0 0,-24-3-14 15,0 0 14 1,-62-3 0-16,-41-2-5 0,-31 2 8 15,-35 0-9-15,-10 1 6 16,-6-9 0-16,6-4-11 16,38-3 19-16,45 5-8 15,44-7 0-15,45 6 15 16,14-9-19-16,89-5 4 16,56-3 0-16,40-3-18 15,14 8 22-15,-6 0-4 16,-8 4 0-16,-37 2 5 15,-41 5-12-15,-35 7 7 16,-48 5 0-16,-31 1-3 16,-21 1 3-16,-61 4 0 15,-28 0 0-15,-31 0 2 0,-31 0-6 16,-7 6 4 0,-14 12 0-16,1-13-7 0,23 1 11 15,49 0-4-15,37-3 0 16,49-3 16-16,34 3-20 15,21-3 4-15,75 0 0 16,59 0-12-16,47 0 16 16,19 0-4-16,23-3 0 15,-7-6 11-15,-27-2-26 16,-42-4 15-16,-48 5-27 16,-68-9 21-16,-52 0-16 15,-24-1 9-15,-86-4 0 0,-31 5 5 16,-38-1 8-1,4 2 0-15,-11-2 1 0,7 6 28 16,25-9-26-16,20 3 18 16,44 0-16-16,39 0 7 15,37 0 13-15,14-4-25 16,38-1 3-16,48 0-8 16,61 3 8-16,18-3-3 15,14 9 0-15,-3 2 12 16,-18-1-23-16,-28 7 11 15,-23-1-4-15,-42 4-16 16,-34 1 17-16,-17 4 3 16,-14 0 0-16,-45 0-30 15,-30 0 16-15,-35 23-1 16,-14 9-44-16,-10-6-115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17.6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1777 108 599 0,'0'0'186'0,"0"0"-99"15,0 0 18-15,0 0-9 16,0 0-4-16,0 0-61 15,-37 0 5-15,-8 0-9 16,-7 0-7-16,-6 10 19 16,-11 4-24-16,-3 3 15 15,-24 3-10-15,-14 0-14 16,-11 6 7-16,11-3-13 0,7-3 1 16,14-4 1-16,20 2 0 15,17-6-2-15,15-1 0 16,16-4 10-16,7 0-13 15,-10-1 3-15,17 0 0 16,7-4-1-16,-7 1 4 16,7-3-3-16,-7 0 3 15,-10 4 7-15,-3-2 1 16,-11 1-11-16,3 2 5 16,-10-2-8-16,7 6 3 15,11-3 0-15,-11 0-2 16,17-4 10-16,-10 1-9 15,17 0 1-15,-7-1 0 0,7-2-6 16,7 4 6 0,0-4 0-16,0 0 0 0,0 2 0 15,0-2-3-15,0 0 3 16,0 0 0-16,0 0 0 16,0 0 10-16,0 0-10 15,0 4 10-15,0-4-6 16,0 0 11-16,0 0-9 15,0 0-4-15,-6 0 4 16,-5 5-4-16,-2 4-2 16,-1-1 2-16,-3 1 6 15,-4 3-6-15,14-4-2 0,-7-2 0 16,4 0-4 0,3-4 4-16,7-2 0 0,0 3-2 15,0-3 16-15,0 0-14 16,0 0 0-16,0 0 4 15,0 0-9-15,0 0 7 16,0 0-2-16,0 3 0 16,0 5 9-16,-14 6-9 15,1 4 0-15,-5 2 2 16,12-3-9-16,-8-3 13 16,7 1-6-16,0 0 0 15,-3-2 5-15,3 7-5 0,0 3 0 16,0 3 5-16,0 5-8 15,0 1 9-15,7 8-6 16,-10 3 4-16,3-1 5 16,7 5-3-16,0-5-6 15,-7 1 4-15,7-3 5 16,0-4-4-16,0 2 0 16,0 3-2-16,0-1 5 15,-7-2 4-15,7-3-6 16,-6 1-5-16,-1-3 20 15,7-4-21-15,0-1 3 16,0-3 6-16,-7-4 3 16,7-4-9-16,0-2-3 15,0-4 4-15,0-3 6 16,0 2-10-16,0-5 0 0,0 1-3 16,0-3 14-16,0-3-12 15,0 3 1-15,0-3 0 16,0 0-3-16,0 0 4 15,0 2-1-15,0-2 0 16,0 3 10-16,0-3-14 16,7 3 4-16,13 0 0 15,4 0 0-15,4 0 6 16,3 0-6-16,-4-3 0 16,11 2 7-16,14-2-7 15,10 0 0-15,10 0 4 16,17 0-8-16,14 0 5 15,18 0-1-15,-4-8 0 0,17-4 9 16,0 1-9-16,-17-1 0 16,3 1 1-16,-17 0-9 15,0-1 8-15,-6 1 0 16,-1 2-5-16,7 0 10 16,4 3-5-16,3 1 0 15,7 1 4-15,3 3-16 16,-10-3 10-16,-7 2 2 15,11-1-2-15,-4-5 8 16,10 1-6-16,-3-1 0 16,17-1 0-16,-10 4-9 15,3-1 9-15,0 3 0 0,-10-3 0 16,10 6 6 0,7 0-6-16,-10-2 0 0,3 2 0 15,1 0-1-15,-5 0 1 16,5 0 0-16,-18 0 0 15,3 0 6-15,-10 0-6 16,-6 0 0-16,-1 0 2 16,7 0-7-16,0 0 7 15,0 0-2-15,11 0 0 16,3 0 4-16,-4 0-7 16,-3 0 3-16,7 0 0 15,-4 2-5-15,-2-2 5 16,-8 0 0-16,10 0-2 15,4 0 7-15,-7 0-7 0,10 0 2 16,-10-2 0-16,-6-7-5 16,2 0 5-16,-3 3 0 15,-13-3 0-15,-4 2 7 16,-4 1-7-16,-6 3 0 16,-11 1 1-16,-6-2-2 15,-4 1 1-15,-14 0 0 16,4 1-4-16,-8 2 13 15,1-4-8-15,0 2-1 16,7-1 1-16,-11 3-6 16,-3-3 5-16,0 3 0 15,-17 0-1-15,6 0 6 16,-9 0-5-16,2 0 0 0,-6 0 2 16,17 0-10-16,-3 0 8 15,0 0 0-15,10 0-2 16,6 0 10-16,1 0-8 15,-3 0 0-15,-11 0 1 16,-4 0-10-16,4 0 9 16,-10 0 0-16,-7 0 0 15,10 0 8-15,-3 0-8 16,-7-3 0-16,7 0 1 16,-4 3-7-16,-3-2 6 15,7 2 0-15,-1-4-1 16,5 4 4-16,-5 0-3 0,1 0 0 15,3 0 2-15,4 0-7 16,-14 0 5-16,0 0 0 16,3 0-5-16,-10-2 15 15,7-1-10-15,0 0 0 16,6-3 4-16,-6 3-13 16,0-2 9-16,4-1 0 15,-5 0-4-15,1-2 12 16,0-3-8-16,-7-4 0 15,7 1 5-15,-7-6-11 16,0-3 7-16,0-2-1 16,0-7 0-16,0 1 5 15,0-4-5-15,0-3 0 0,0 2 3 16,0-1-7-16,0-1 4 16,0 4 0-16,0-3-3 15,0 0 7-15,0-3-4 16,0-3 0-16,0-3 3 15,0-3-7-15,0 4 4 16,0-4 0-16,0 3 1 16,0 3 3-16,0 3-4 15,0 6 0-15,0 0 6 16,-7 0-5-16,7-1-1 16,-7 9 0-16,0 0 2 15,7 9 8-15,-6 0-10 16,6 3 0-16,-11 3 6 0,11 2-12 15,0 0 6-15,0 4 0 16,0-1-4-16,0-1 15 16,0 3-11-16,-7 1 0 15,7 3 6-15,0-3-10 16,0 3 4-16,-7-3 0 16,7 0-8-16,-13-2 14 15,-11 0-6-15,-4 4 0 16,-17-2 3-16,-13 3-11 15,-18 0 8-15,-20 0 0 16,-7 0-3-16,-17 0 8 16,-15 0-5-16,5 0 0 15,-11 4 5-15,0 6-12 16,0-1 7-16,-7-2 0 0,-10 3-7 16,3-2 11-16,-13 4-4 15,-4 0 0-15,0-1 5 16,3 3-14-16,4-5 9 15,4 2 0-15,-1 1-5 16,4-7 3-16,24 1 0 16,17-3 2-16,14-1 0 15,6 4-12-15,1 4 12 16,7-2 0-16,-7 2-10 16,-8 3 15-16,-9 3-5 15,-4 2 0-15,7-1 0 16,-10 3-8-16,3-3 8 0,3-2 0 15,-3 2-7-15,-3-7 7 16,3 2 0-16,-3 0-4 16,-4 0 10-16,4-7-11 15,3 0 5-15,3-1 0 16,25-4-4-16,17 0 11 16,13 0-7-16,15 0 0 15,13 0 7-15,0 0-11 16,-4 0 4-16,-3-4 0 15,1 2-6-15,-8-4 10 16,0 0-4-16,7-2 0 16,-13 0 9-16,16 2-14 15,-9-4 5-15,6 0 0 0,0 2-6 16,0-1 13 0,4 3-7-16,3 0 0 0,-7-1 9 15,0 2-20-15,4-3 11 16,-4 3 0-16,7-2-5 15,4 2 8-15,-4-1-3 16,0-2 0-16,3-1 8 16,-10 0-15-16,1 3 7 15,-8-2 0-15,7 0-10 16,-14 2 17-16,8-1-7 16,-8 7 0-16,1 0 8 15,6 0-15-15,17 0 7 0,-3 0 0 16,1 0-8-16,2 0 11 15,-3 0-3-15,4 0 0 16,3 7-20-16,-7 5-60 16,-21 7-132-16,-13 7-89 15,-25-3-213-15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18.8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80 692 0,'0'0'215'0,"0"0"-82"0,0 0 9 15,0 0-35 1,0 0-6-16,0 0-43 0,0-80-13 15,0 77 29-15,0 3-43 16,0 0 2-16,0 0 3 16,0 0-32-16,0 0 15 15,0 0-19-15,0 0-9 16,0 24-2-16,0 7 16 16,0 11-5-16,0 4 0 15,0 6 11-15,0-4-17 16,0-2 6-16,0 0 0 15,-7-4-2-15,0 2 2 16,0-7-21-16,7-6-113 16,0-8-182-16,0-9-153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20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23 711 0,'0'0'125'15,"0"0"3"-15,0 0-8 16,0 0-17-16,0 0 1 16,0 0-45-16,-7-23-7 15,7 23-1-15,0 0-34 16,0 0 10-16,0 0-27 0,0 0 12 15,0 12-21-15,0 16 12 16,0 12-3-16,0 3 2 16,0 3 10-16,0 3-10 15,0-5-2-15,0 0 0 16,0-4 2-16,0-11-2 16,0-3-1-16,0-10 1 15,-10-1-131-15,10-6-34 16,-7-7-70-16,0-2-150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21.3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17 835 0,'0'0'179'0,"0"0"-98"15,0 0 71-15,0 0-33 16,0 0-84-16,0 0-16 16,0-19-19-16,0 36-1 15,0 17-12-15,0 6 24 16,0 3-11-16,0 0 0 16,0 0 6-16,0-2-8 15,0-2 2-15,0-5 0 0,0 0-3 16,0-5-116-1,0-6-83-15,0-6-99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21.7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71 270 0,'0'0'451'0,"0"0"-321"16,0 0 26-16,0 0-48 16,0 0-27-16,0 0-8 0,24-71-52 15,-17 71 1 1,-1 0-22-16,15 0 5 0,-4 0-16 16,-3 14 11-16,0 8 0 15,3 4-8-15,-17 5 16 16,0 1-8-16,0 3 0 15,0 2 4-15,-17-3 9 16,-4-6-13-16,4-7 2 16,3-5 6-16,7-4 1 15,0 0-5-15,7-4-3 16,0-2 10-16,0-3-9 16,0 0-2-16,14 0 0 15,24-1 16-15,21-2-7 16,9 0-10-16,18 0 1 0,-3-17-160 15,-25-3-248-15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20.7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83 548 0,'0'0'186'0,"0"0"-68"16,0 0 19-16,0 0-46 16,0 0-11-16,0 0-20 15,0-49-28-15,0 46 2 16,0 3-27-16,0-4-1 16,7 3-5-16,24-2 6 15,3-3-7-15,4 3 0 0,7-2 4 16,-7-3-8-16,-11 7 4 15,-10 1 0-15,-10 0 9 16,-7 0-3-16,0 0 4 16,0 0-10-16,0 0 6 15,0 0 0-15,0 17-2 16,0 15-3-16,0 4 23 16,0 1-20-16,-14 1 24 15,4-1-16-15,3 0-9 16,7-3 9-16,0-1-11 15,-7 1-1-15,1-9 3 16,6 1-3-16,-7-6-53 16,7-3-145-16,0-8-151 15</inkml:trace>
  <inkml:trace contextRef="#ctx0" brushRef="#br0" timeOffset="256">540 406 794 0,'0'0'198'0,"0"0"-114"16,0 0 39-16,0 0-16 15,0 0-82-15,0 0-3 16,0 6-22-16,-31 19 8 0,-10 7 3 15,-4 2 1-15,-7 3-11 16,-9 1-1-16,9 2-93 16,14-7-98-16,18-4-115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25:19.3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38 130 847 0,'0'0'190'16,"0"0"-82"-16,0 0 9 16,0 0-12-16,0 0-75 15,0 0-7-15,0-20-23 0,0 20-5 16,0 0-1-16,0 18 6 15,0 0 0-15,0 8 0 16,13-3 5-16,-6 0-6 16,17-3 1-16,-10-6 0 15,7-2 0-15,3-9 6 16,-4-3-6-16,5 0 10 16,-5 0-2-16,4 0 10 15,-10-15 1-15,0-7 16 16,-4-7 23-16,-3 0-37 15,-7-5 11-15,0 0-5 16,0 3-26-16,-31 5 20 16,0 6-21-16,-3 6 4 0,3 5-15 15,0 6 5 1,10 3 4-16,-10 0 0 0,11 3-22 16,-4 26-9-16,3 5-80 15,21 9-47-15,0 0-77 16,0-3-169-16</inkml:trace>
  <inkml:trace contextRef="#ctx0" brushRef="#br0" timeOffset="334">584 390 784 0,'0'0'137'0,"0"0"3"16,0 0-9-16,0 0-1 16,0 0-58-16,0 0-33 15,0-20 13-15,0 20-50 16,0 0 7-16,0 8 3 15,-20 12-4-15,-18 6 5 16,0-3-13-16,-7 3 6 16,-6 0-5-16,6 3-1 15,0-1-36-15,11-2-98 0,10-7-133 16,17-1-167-16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36:56.5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6871 205 717 0,'0'0'215'0,"0"0"-82"0,0 0 9 16,0 0-3-16,0 0-50 16,0 0-33-16,-52-114 15 15,46 111-40-15,6 3 8 16,0 0-4-16,-11 0-32 16,-3 0 13-16,-13 37-14 15,-18 18-1-15,1 13 14 16,-1 10-11-16,0 7 9 0,7 4-7 15,7 8-2-15,18 0 11 16,6-2-15-16,7-10 0 16,0-8-3-16,44-13 13 15,15-13-10-15,-1-14 0 16,11-11-3-16,-4-15 1 16,11-11-33-16,-11 0-32 15,11-25-36-15,-11-18-153 16,-13-3-101-16,0-5-481 15</inkml:trace>
  <inkml:trace contextRef="#ctx0" brushRef="#br0" timeOffset="322">7308 482 552 0,'0'0'197'0,"0"0"-26"15,0 0-8-15,0 0-34 16,0 0-11-16,0 0-23 16,0 0-50-16,-21-59-9 15,21 59-23-15,0 8-4 16,0 23 2-16,0 12 5 16,0 9-1-16,0 3 14 15,0-4-26-15,0 0 9 0,-10-5-7 16,10-9 0-16,0-3-1 15,0-8-4-15,0-9-15 16,0-5-29 0,0-7-80-16,0-5-36 0,0 0-19 15,0 0-53-15,0 0-11 16,0 0-137-16</inkml:trace>
  <inkml:trace contextRef="#ctx0" brushRef="#br0" timeOffset="1531">7204 817 264 0,'0'0'252'0,"0"0"-95"15,0 0-12-15,0 0-22 16,0 0-5-16,0 0-38 16,-13-103-6-16,26 80-12 15,39-8-11-15,31-7-5 16,6-4-33-16,-3 5 2 0,-4 5 2 16,-13 9-16-16,-34 9 5 15,-11 11-6-15,-17 3-12 16,-7 0-37-16,0 6-73 15,-31 22 9-15,-28 10-55 16,-6 1-44-16,3 1 103 16,10-5 45-16,18-13 44 15,17-7 17-15,3-6 6 16,14-7-3-16,0-2 38 16,0 0 57-16,0 0 54 15,0 0-30-15,0 0-29 16,0 0 7-16,0 0-29 0,0 0 2 15,0 0 1-15,0 0-43 16,0 0 6-16,0 6-27 16,0 15-5-16,0 4 28 15,31 4-26-15,-10 0-2 16,16 1 11-16,1-2-7 16,7-10-2-16,-4-1-4 15,4-5 0-15,-7-6 4 16,6-3 0-16,1-3-4 15,-7 0 6-15,7-6 0 16,-1-23-2-16,-9-2 0 16,9-9-1-16,-19 3 18 15,-12 3-12-15,-13 5 16 0,0 9 12 16,0 2-24 0,-7 7 15-16,-30 7-16 0,-1 4-7 15,3 0 4-15,4 0-5 16,0 4-4-16,11 16 0 15,13 2 0-15,0 8-3 16,7-2 3-16,0 3 0 16,0-2 0-16,7-3 0 15,20-6 0-15,11-3 0 16,7-12-11-16,0-5 8 16,6 0 2-16,8 0 1 15,-8-19-4-15,-6-4 6 16,-14-3-2-16,0 1 1 15,-10 2 8-15,-15 3-8 0,1-4-1 16,4 8 2-16,-11 1 8 16,0 7-8-16,0 3 3 15,0 5-2-15,0 0 4 16,0 0-14-16,0 0 6 16,0 13 1-16,0 10-6 15,13-3 6-15,1 0 0 16,17-5-5-16,7-7 4 15,7-5-1-15,-1-3-1 16,8 0 3-16,-18-3-9 16,-3-14 13-16,-10-1-4 15,-11 2 3-15,-10-7 4 16,0 3 1-16,0 0 3 0,0 0-5 16,-17 6 23-1,3 2-18-15,0 6 4 0,8 3 1 16,-5 3-14-16,4 0 6 15,-6 15-8-15,-11 31 0 16,3 17-1-16,7 14 1 16,7 8 0-16,7 13-3 15,0 10 14-15,0 18-15 16,14 8 4-16,14 9 0 16,9-11-1-16,1-18 9 15,0-19-8-15,-11-27 0 16,-9-22 8-16,-18-21-8 0,0-10 0 15,0-12 5-15,-24-3 16 16,-35 0-10-16,-6 0 4 16,-11-23 0-16,-6-12-10 15,3-8 3-15,-4-5-8 16,14-3 0-16,11-6-3 16,13-1 3-16,38-5-6 15,7-5-3-15,38-14-46 16,51 6 8-16,22 2-23 15,16 8-36-15,7 15-42 16,-17 5-162-16,3 12-135 16</inkml:trace>
  <inkml:trace contextRef="#ctx0" brushRef="#br0" timeOffset="1764">9182 991 747 0,'0'0'185'0,"0"0"-32"15,0 0 10-15,0 0-43 16,0 0-37-16,0 0-16 16,0-34-27-16,0 34-10 15,0 0-20-15,0 29-2 16,-14 11 2-16,-14 6 1 16,-10 8-11-16,-6 3 0 15,6-6-1-15,7-2-12 0,10-8-109 16,21-16-112-1,0-11-51-15,0-14-238 0</inkml:trace>
  <inkml:trace contextRef="#ctx0" brushRef="#br0" timeOffset="2204">9353 654 610 0,'0'0'256'0,"0"0"-110"15,0 0 28-15,0 0-7 16,-58-146-63-16,51 138-42 16,7 5 13-16,0 3-47 15,0 0-25-15,0 3 1 16,14 31 6-16,24 14-10 0,0 10 0 16,-4 7 6-1,4 7-2-15,-7 0-4 0,-11-4 0 16,-6-5 4-16,3-11 4 15,-10-15-6-15,0-15-2 16,-7-13 9-16,7-9-4 16,-7 0-2-16,7-14 17 15,3-29 23-15,-3-17-41 16,-7-11 14-16,14-10-6 16,-14-8-6-16,0-4 2 15,0 4-6-15,0 15 1 16,0 16 0-16,0 21 5 0,0 14-6 15,0 15 0 1,0 8-4-16,0 0 0 0,0 0-22 16,13 11-36-16,18 21-2 15,14 11-58-15,0 2-82 16,6 9-28-16,-13 0-98 16</inkml:trace>
  <inkml:trace contextRef="#ctx0" brushRef="#br0" timeOffset="3555">10323 845 481 0,'0'0'346'0,"0"0"-202"16,0 0 19-16,0 0-9 15,0 0-21-15,-86-156-67 16,48 132-7-16,-6 8-13 15,-1 4-28-15,7 6 12 16,11 6-20-16,3 0-7 16,3 0 2-16,-3 6-1 15,3 22-4-15,-3 15 0 16,17 6 5-16,7 3-10 16,0-4 5-16,7-5 0 15,24-9-7-15,14-8 8 0,-7-9-1 16,-11-11 0-1,4-6 5-15,-3 0-6 0,-4 0 1 16,-4-18 0-16,4-7 9 16,-10-3 0-16,0-10-9 15,3 7 1-15,-3-1 6 16,-7 4 3-16,0 7-10 16,-7 11 1-16,0 0 9 15,0 10-3-15,6 0-6 16,-6 0-1-16,18 0-5 15,-5 0 0-15,18 27 5 16,-10 4 0-16,10 0-7 16,-4 1 11-16,4-9-4 15,0-3 0-15,-10-6 4 16,3-8-10-16,-3-3 6 0,3-3 0 16,-4 0-2-16,4-32 9 15,11-20-6-15,-4-16-1 16,-11-6 5-16,-2-7-4 15,-18 4-1-15,0 9 0 16,-18 5 4-16,-26 9 8 16,-8 10-11-16,7 13 17 15,11 9-14-15,-4 10 16 16,7 9-20-16,17 3 0 16,1 0-6-16,13 32 5 15,0 15 1-15,7 20 0 16,44 5 4-16,8 1-4 0,9 5 0 15,-9-4 0-15,-1-5-8 16,-13-9 8-16,0-14 0 16,-1-12-11-16,-16-11-12 15,3-9 18-15,-7-7-12 16,-10-7 17-16,6 0-8 16,-3 0 18-16,-3-30-10 15,0-4 2-15,10-6 7 16,-17-3-8-16,7 0-1 15,-7 3 0-15,-7 5 6 16,6 10 2-16,-6 11-5 16,0 8-3-16,0 6 10 15,0 0-16-15,0 0 6 0,0 17-7 16,0 17 1 0,18 1 11-16,-12-1-5 0,1-2 0 15,7-7 5-15,3-5-11 16,-3-6 6-16,0-2 0 15,10-9-6-15,-10-3 3 16,-1 0 3-16,5 0 0 16,-5 0 5-16,11-11-7 15,-10-13 2-15,7-1 0 16,-4-1 4-16,-3 0 2 16,-14 4-6-16,0 7 2 15,0 4 1-15,0 9-1 16,0 2-1-16,0 0-1 15,0 0 0-15,7 0-9 0,6 18 7 16,-2 8 2-16,2 1 0 16,8-5-4-16,3 2 4 15,14-8 0-15,-4-7-1 16,4 0 2-16,0-9-1 16,0 0 0-16,-11 0 2 15,-3-15-2-15,4-14 0 16,-11-7 0-16,-10-1 3 15,0-6 8-15,-7 3-8 16,0 3 0-16,-7 5 2 16,-17 9 2-16,3 11-5 15,8 6-2-15,-5 6 6 16,5 0-4-16,-1 6-2 0,-3 29 0 16,3 7 2-16,7 5-14 15,7 0 12-15,0 3 0 16,0-11 0-16,31-1 0 15,3-7-1-15,18-8-28 16,10-8-26-16,17-13-30 16,10-2-136-16,8 0-157 15,16-17-365-15</inkml:trace>
  <inkml:trace contextRef="#ctx0" brushRef="#br0" timeOffset="3824">12001 160 765 0,'0'0'178'15,"0"0"-77"-15,0 0 52 16,0 0-3-16,0 0-63 16,0 0-27-16,0-52-43 15,58 63 12-15,8 26 25 16,9 15-21-16,-2 8 11 15,9 14-16-15,-23 12-20 16,-8 17 18-16,-27 6-26 16,-24 11 7-16,-13 8-2 15,-84 7-5-15,-44 14-2 0,-24 5-110 16,11 0-225 0</inkml:trace>
  <inkml:trace contextRef="#ctx0" brushRef="#br0" timeOffset="35793">3402 2967 330 0,'0'0'259'0,"0"0"-114"15,0 0 7-15,0 0-34 16,0 0-6-16,0 0-30 16,0 0-9-16,31-123 0 15,-31 97-22-15,0 0 22 16,0-5-38-16,0-1-7 0,-24-5 17 16,-4-3-41-1,-3 4 14-15,0-5 1 0,-7 9-18 16,11 4 23-16,-11 5-17 15,7 7-5-15,-3 7 22 16,3 3-21-16,-7 3-2 16,10 3-1-16,-9 0 8 15,-1 0-12-15,-14 0 4 16,7 12 0-16,1 4-5 16,6 2 8-16,4-1-3 15,-4 9 0-15,0 2 4 16,-7 7-8-16,1 5 4 15,-8 5 0-15,14-2-6 16,-7 6 11-16,1-1-5 16,16-2 0-16,-10 5 6 0,7 4-7 15,-13-3 1 1,16 7 0-16,-10 2-4 0,1-2 11 16,-8 2-7-16,17-4 0 15,-3 3 7-15,0-3-9 16,18 0 2-16,-1 6 0 15,0 0-8-15,14 3 13 16,-17 1-5-16,10-3 0 16,0 5 13-16,-6-3-18 15,2-3 5-15,4 0 0 16,7-6-1-16,-13-3 6 16,13-3-5-16,0 4 0 0,0 5 8 15,0 0-11-15,0 2 3 16,0 5 0-16,0-2-4 15,0 1 11-15,13-4-7 16,5 1 0-16,2-2 9 16,-6-3-1-16,10-2-8 15,-3-2 0-15,10 1-1 16,0-6 9-16,-11-1-8 16,4 1 0-16,-3-1 8 15,-7 0-4-15,10 2-4 16,-4-3 0-16,-3-3 0 15,-10 2 6-15,7 2-6 16,0-2 0-16,10 3 10 16,-10-7-8-16,10-1-2 15,-10-4 0-15,-1-1-3 0,11-4 12 16,-10 0-9-16,7-1 0 16,-4-5 2-16,4-1-2 15,-4-1 0-15,-4-4 0 16,8-6-2-16,-4 2 7 15,-3-1-5-15,0-4 0 16,3 1 8-16,4 0-11 16,-8-7 3-16,11 1 0 15,-10 0-7-15,0-3 14 16,10-1-7-16,-10 2 0 16,3-1 7-16,4-3-10 15,-8 2 3-15,11-2 0 0,-3 0-4 16,3 0 11-16,-3 0-7 15,10 0 0-15,-4 0 7 16,4-2-11-16,0-5 4 16,-3 5 0-16,-4-7-5 15,-11 6 9-15,11-5-4 16,4-7 0-16,3 1 7 16,-4-7-9-16,4 5 2 15,0 2 0-15,-10-4-5 16,3 2 11-16,-3-2-6 15,-1-2 0-15,4 0 4 16,7 3-5-16,-17-3 1 16,0 0 0-16,3 6-6 15,-3-7 12-15,0 7-6 0,-8-4 0 16,1 0 7-16,4 3-10 16,-5-5 3-16,8 2 0 15,-7 1-5-15,0 1 11 16,10-4-6-16,-10 1 0 15,7 3 7-15,0-4-12 16,-4 3 5-16,-10-1 0 16,14 0-2-16,-14-6 9 15,7 1-7-15,-1-5 0 16,-6-1 2-16,7-3-6 16,4 1 4-16,-5-4 0 15,1 4-3-15,7 0 3 0,-7-1 0 16,3 6 0-16,-10 1 6 15,0-1-12-15,0 0 6 16,0 1 0-16,0-4-5 16,0 0 15-16,0-2-10 15,0-1 0-15,0 1 3 16,0-1-10-16,0 1 7 16,0-1 0-16,0 7-3 15,0 2 4-15,0 0-1 16,0 3 0-16,0-2 6 15,0 1-7-15,0 1 1 0,0 0 0 16,0 0-5 0,0 1 11-16,0-7-6 15,0 0 0-15,0-3 1 0,0-2-3 16,0 3 2-16,0-2 0 16,0 2-9-16,0 3 14 15,0-4-5-15,0 6 0 16,0 0 11-16,0-3-22 15,0 1 11-15,0 1 0 16,0-1-5-16,0-4 15 16,0 0-10-16,0-5 0 15,0-3 0-15,0 0-5 16,0 0 5-16,0 0 0 16,0 6-1-16,0-1 3 15,0 2-2-15,0 3 0 0,0-5 6 16,0 1-11-1,0-1 5-15,-10-2 0 0,10 4-2 16,0-6 8-16,0 2-6 16,0 0 0-16,0-3 1 15,0 0-7-15,0 2 6 16,0 2 0-16,0 0-5 16,0 4 11-16,-7 1-6 15,7-1 0-15,0 3 6 16,0 1-11-16,-7-1 5 15,0 4 0-15,7-7 0 16,-7 0 1-16,7 0-1 16,-6 4 0-16,6-1 9 0,0 0-14 15,-11 1 5 1,11-1 0-16,0 0-11 0,-7 1 18 16,7-1-7-16,-6 0 0 15,6 3 6-15,-7-3-11 16,7 1 5-16,-7-4 0 15,7 4-3-15,-7-1 9 16,7 6-6-16,-10-1 0 16,10 5 3-16,-7 1-8 15,7 1 5-15,-14 0 0 16,14 2-6-16,-7 0 13 16,0 2-7-16,0-2 0 0,-10 3 4 15,10 1-12 1,0-1 8-16,-6 4-14 0,-5 1 3 15,5 2-44-15,-18 2-11 16,-4 0-60-16,-3 0-148 16,-13 8-208-16</inkml:trace>
  <inkml:trace contextRef="#ctx0" brushRef="#br0" timeOffset="33033">1053 3067 623 0,'0'0'155'0,"0"0"-22"0,0 0-41 16,0 0 11-16,0 0-28 16,0 0-29-16,0 0 12 15,0 0-25-15,7-125 4 16,-7 101 14-16,0-4-30 16,0 2 16-16,-7-5-6 15,-10 2-17-15,-10-3 15 16,2 5-21-16,5 0 6 15,-11 4 6-15,10 6-17 16,-10 0 13-16,0 6-16 16,-3-1 7-16,-11 6-6 0,1 4-1 15,-1 2 0-15,0 0-1 16,7 0 4-16,-6 0-3 16,6 0 0-16,-7 8 1 15,4 10-2-15,-4 0 1 16,7 0 0-16,7 8-6 15,4 6 13-15,3 7-14 16,10 7 7-16,-3 3 0 16,3 5-6-16,0 1 11 15,8 2-5-15,-12-3 2 16,5 1 5-16,6-1 1 16,0-3-7-16,0 1 9 0,-3 2-6 15,3 3 1 1,-7 4-5-16,7 4 8 0,7 7 0 15,-7 2 2-15,-10 3-3 16,17 0-2-16,-7-5 2 16,0-4-2-16,7 4-5 15,0-4 5-15,0 4 8 16,0 2-13-16,0 1 0 16,0 2 2-16,0 3-1 15,0-1 4-15,0 2-5 16,0 1 0-16,0-4 12 15,-7-4-12-15,1 0 0 16,-1-8 0-16,7 1 5 16,0-2-4-16,0 1-1 15,0-3 0-15,0-1 8 0,0 4-8 16,0-3 0-16,7 0 1 16,6-6 4-16,-6-5-5 15,17-8 0-15,4-2-4 16,-4-8 11-16,-4 0-7 15,11-8 0-15,-10-3 0 16,10-3-4-16,-10-6 9 16,-4-3-5-16,-3-2 0 15,-8-4 8-15,12 1-9 16,-5-3 1-16,1 0 0 16,10 0-6-16,-3-3 8 15,3 0-2-15,3 0 0 0,-3 0 7 16,-3 0-9-16,10 0 2 15,-10-3 0-15,3-9 0 16,3 2 2-16,4-5-2 16,0-8 0-16,4-2 7 15,2-5-8-15,8 2 1 16,-7-3 0-16,0-3-3 16,6-1 5-16,-9-2-2 15,-4-5 0-15,7-2 8 16,-11-1-8-16,-3-2 0 15,-3 1 2-15,-4 5-5 16,-3 0 3-16,-1 1 0 16,-13 0-1-16,14-3 6 0,-14-2-5 15,11-7 0-15,-5 1 2 16,-6-1-5-16,7 4 3 16,0 2 0-16,-7-5-4 15,7 4 14-15,-7-4-11 16,0-1 1-16,0 2 0 15,0-3-9-15,0 0 15 16,0-4-6-16,0-4 0 16,0 7 6-16,0 3-10 15,0 2 4-15,0 6 0 16,-7-3-1-16,0 3 2 16,-6-3-1-16,-5 1 0 0,5-4 7 15,6-2-8-15,-7-3 1 16,14 2 0-16,-10 0-5 15,10-2 6-15,0 9-1 16,0 2 0-16,0-1 6 16,0 7-11-16,0 1 5 15,0 1 0-15,-7 1 0 16,-7-3 0-16,0 3 0 16,4 1-2-16,-4-1 10 15,7 3-11-15,-6-7 3 16,6 2 0-16,-4-1 1 15,4-4-1-15,1-1 0 16,-1-1-2-16,0-3 12 16,-10 3-14-16,3 3 4 15,0 3 0-15,7 3-2 0,7 5 4 16,-7 6-2-16,7 3 0 16,-10 6 6-16,10 2-8 15,0 3 2-15,0-4 0 16,0 0-9-16,0 0 2 15,0-8-40-15,0 5-34 16,-7-7-143-16,-7-3-155 16</inkml:trace>
  <inkml:trace contextRef="#ctx0" brushRef="#br0" timeOffset="42594">87 6601 563 0,'0'0'110'0,"0"0"17"15,0 0-29-15,0 0-4 0,0 0-40 16,0 0-17-16,0-55 1 16,0 50-22-16,0 2 9 15,0 3-12-15,-7 0-6 16,-13 0 1-16,2 14-6 16,-2 12-2-16,6 5 0 15,7 7 4-15,7-2-5 16,0 2 1-16,0-7 0 15,0-8-4-15,14-5 7 16,13-10-3-16,-9-8 0 16,2 0-4-16,4 0 1 15,-3-21 3-15,-7-10 0 16,10-9 6-16,-17-4-2 16,6-14-3-16,5-8 17 15,-12-3-5-15,-6-5 17 0,0-1-9 16,0 7-6-1,0 8 9-15,-6 17-15 0,-12 20 11 16,11 14 6-16,1 9-21 16,-1 0 14-16,7 0-19 15,-14 32-14-15,4 28 5 16,10 17 9-16,0 3 0 16,0-3-2-16,0-7 11 15,24-8-12-15,-4-13 3 16,4-9 0-16,-3-15-5 15,-4-13 6-15,-10-7-2 16,0-5-2-16,0 0-18 0,7 0 12 16,-4-8 4-16,11-12 5 15,-15-3-4-15,1 0 5 16,4 6-1-16,-11 3 0 16,0 5 8-16,0 6-9 15,0 3 1-15,0 0 0 16,0 0-12-16,0 0 2 15,6 0-9-15,1 23 17 16,7 3 4-16,0 2-9 16,10 1 7-16,-3-6-14 15,3-3 2-15,3-12-2 16,-3-5-3-16,-3-3 15 16,-4 0-1-16,-10-8 3 0,0-18 0 15,0-2 2 1,-7-7 7-16,0-2-2 0,0 0 30 15,-7 2 5-15,-24 7-31 16,3 7 18-16,-9 14-24 16,6 4-5-16,-4 3 0 15,4 0-2-15,0 14 1 16,11 17 1-16,6 1-80 16,14 8-61-16,0-6-141 15</inkml:trace>
  <inkml:trace contextRef="#ctx0" brushRef="#br0" timeOffset="43228">555 6566 665 0,'0'0'127'0,"0"0"-7"15,0 0-22-15,0 0-8 16,0 0-52-16,0 0-30 16,-7-16-8-16,7 30-2 15,0 11 2-15,0 4 0 16,0 0 5-16,0 2-4 0,0-5-1 16,7-6 0-1,0-6-1-15,10-5 4 0,-17-9-3 16,13 0 0-16,1 0 8 15,10-15-10-15,-3-16 2 16,10-1 0-16,-10 1-2 16,-15 5 8-16,12 6-6 15,-12 6 2-15,-6 6 5 16,0 4 0-16,0 4-7 16,0 0 2-16,7 0-9 15,7 0-6-15,-4 21 13 16,4 4 0-16,0 4 3 15,10-3-4-15,-17-7 1 16,7-1-7-16,-1-10 1 0,-13-5-42 16,11-3 29-16,-11 0 10 15,7 0 9-15,-1-17 0 16,-6-9 0-16,7 1 0 16,0 1-2-16,10 5 3 15,-10 4-1-15,-7 10 6 16,7-1-1-16,7 6-6 15,-7 0 1-15,17 0-4 16,-10 0-2-16,-1 20 2 16,5 0 4-16,-5-3-2 15,-6 0-3-15,0-4-2 16,0-6-60-16,3-4-48 16,-10-3-16-16,7 0-74 15,-7 0-228-15</inkml:trace>
  <inkml:trace contextRef="#ctx0" brushRef="#br0" timeOffset="44681">1266 6187 506 0,'0'0'116'0,"0"0"-59"15,0 0 13-15,0 0-42 16,0 0-26-16,0 0 5 0,0 45-4 16,0-28 6-16,0-2-1 15,14-13-5-15,10-2 33 16,-3 0-12-16,-4 0 14 16,-3 0 30-16,-7-17-18 15,-7 0 12-15,0-3-2 16,0 3-29-16,0 0 21 15,-7 2-26-15,-24 7-18 16,3 8-8-16,-3 0-11 16,4 0-82-16,-4 18-114 15,7 10-322-15</inkml:trace>
  <inkml:trace contextRef="#ctx0" brushRef="#br0" timeOffset="46076">1260 6534 330 0,'0'0'139'15,"0"0"-7"-15,0 0-52 16,0 0-1-16,0 0-10 16,0 0-29-16,0 0 9 15,0-76 4-15,0 70-37 16,-7 3 23-16,-7 3-9 15,-10 0-24-15,-7 0 5 16,3 0-11-16,-3 9 0 16,18 11 0-16,-1 5 7 15,4 1-11-15,3 3 4 16,7-3 0-16,0-6-3 16,0-3 3-16,7-5 0 15,3-7 0-15,4-5 6 0,-7 0-6 16,6 0 0-16,5 0 1 15,2-11 8-15,11-12-8 16,-10 0-1-16,3 3 3 16,-10 3 7-16,-8 5-9 15,-6 4 0-15,0 2-1 16,0 0 11-16,0 6-6 16,0-4-5-16,0 4 0 15,0 0 0-15,7 0-5 16,-7 0-6-16,17 0 10 15,-10 18-6-15,14 0 8 16,-14-1-1-16,3-3 0 0,4 0-2 16,0 1 0-16,-7-1-58 15,-1-5-62-15,-6-1-23 16,0-5-153-16</inkml:trace>
  <inkml:trace contextRef="#ctx0" brushRef="#br0" timeOffset="46369">1438 6483 363 0,'0'0'168'0,"0"0"-77"16,0 0 16-16,0 0-40 0,0 0-4 15,0 0-25-15,0-16-30 16,0 16 15-16,0 0-21 15,0 0 1-15,0 0-3 16,0 5 8-16,0 18 0 16,0 3 0-16,7 5-5 15,-7 1 9-15,0-4-5 16,7-5-7-16,-7-6 0 16,7 0 2-16,-7-8-4 15,0-1-69-15,0-2-73 16,0-6-86-16</inkml:trace>
  <inkml:trace contextRef="#ctx0" brushRef="#br0" timeOffset="46801">1586 6426 315 0,'0'0'141'16,"0"0"-16"-16,0 0-26 16,0 0-15-16,0 0-6 15,0 0-60-15,0-11-6 16,0 11-9-16,0 0 4 16,0 0-7-16,0 5 2 15,0 19 2-15,0-1 9 0,0 3-8 16,0 2 4-16,0-3-3 15,0-7 3-15,0-4-7 16,0-8-2-16,0-3 0 16,0-3 9-16,0 0-8 15,0 0 7-15,0 0 10 16,7 0 3-16,-7-6 29 16,7-17-50-16,0-1 3 15,10-2-6-15,-10 1 6 16,14 3-3-16,3 5 0 15,-18 5 0-15,15 10-5 16,-4 2-6-16,-3 0-43 0,7 7 12 16,3 14-59-1,-4-1-83-15</inkml:trace>
  <inkml:trace contextRef="#ctx0" brushRef="#br0" timeOffset="48416">2876 6401 287 0,'0'0'283'16,"0"0"-169"-16,0 0-21 15,0 0-11-15,0 0 7 16,0 0-62-16,0-23-10 16,6 23-17-16,32 23 9 15,7 13-1-15,0 5-7 0,-18 2 1 16,4-3 2-16,-17-6 0 15,-7-6-4-15,-7-4 0 16,0-4 7-16,-7-4-3 16,-28-1-4-16,-9-9-4 15,6-6 4-15,14 0-24 16,10 0 24-16,14-21 0 16,0-19 4-16,0-8-8 15,31-13 4-15,21 2 0 16,6 4-6-16,-6 13 5 15,-14 11 1-15,-11 7 0 0,-3 7 5 16,-10 5 0 0,3 4 5-16,-3 6-9 0,6-2 3 15,11 4 1-15,-10 0-5 16,10 0 0-16,0 0 7 16,-17 0-7-16,6 4 0 15,-9-2 0-15,-11 1-5 16,6-3 9-16,-6 0-4 15,0 0 2-15,0 0 4 16,0 0 9-16,0 0-3 16,0 0 2-16,0 0 5 15,0 0-10-15,-6 0 0 16,-5 0 2-16,4 0-7 16,-6 0 11-16,-1 0-15 15,-3 0 0-15,-4 0-2 0,7 15 2 16,-3 10 0-16,3 3-2 15,1 4 6-15,2-2-7 16,11-5 3-16,0-2 0 16,0-9-6-16,11-5 0 15,9-6-25-15,11-3 17 16,-10 0 12-16,3-10 1 16,-3-12 1-16,-8-4 0 15,-2-3 13-15,-5-2-10 16,-6-1 24-16,0 4 1 15,0 2-21-15,0 9 32 16,0 5-16-16,0 10-7 16,0 2 4-16,0 0-20 0,0 0 0 15,0 20-10-15,0 17 10 16,0 5-4-16,14 7 4 16,10-3 0-16,-3-3-4 15,0-12 4-15,10-7-32 16,-7-10-56-16,-11-8 19 15,8-4 34-15,-4-2-44 16,-10 0-42-16,-7-2-43 16,0-22-491-16</inkml:trace>
  <inkml:trace contextRef="#ctx0" brushRef="#br0" timeOffset="49629">3670 6272 375 0,'0'0'219'15,"0"0"-153"-15,0 0 32 16,0 0-11-16,0 0-52 16,0 0-19-16,7 6-9 15,-7 20 3-15,0 5 1 16,0 0-5-16,0 1 38 15,7-4-33-15,-1-5-7 0,1-3 12 16,-7-8-13 0,7-6-3-16,-7-3 0 0,0-3 9 15,11 0-4-15,-11 0-3 16,6 0 4-16,1 0 21 16,7-21-14-16,0-11-5 15,17-1-6-15,0-5 4 16,-4 7-5-16,4-4-1 15,0 13 0-15,-17 10-4 16,0 6 6-16,-8 6-3 16,5 0 1-16,3 4-11 15,-8 16 5-15,8 5 4 16,3 1 2-16,4-6-5 16,-7-3 10-16,10-5-5 15,-10-10 0-15,-1-2 7 0,11 0 0 16,-17 0-6-16,17-11 0 15,-10-17 15-15,0-7-11 16,-7 1 26-16,10 0 1 16,-17 2-15-16,0 1 54 15,0 8-44-15,0 5-15 16,0 12 36-16,0 6-33 16,-24 0-7-16,10 0-8 15,0 26-2-15,-3 9-4 16,17-1 6-16,0-3 0 15,0-2-6-15,0-9-12 16,17-6 3-16,4-5-3 0,-14-6-3 16,0-3 16-1,10 0 2-15,-10 0 3 0,0-12 8 16,0-5 1-16,6 0-6 16,-2 0 15-16,-5 5-6 15,1 7 22-15,-7 2-26 16,0 3 15-16,0 0 5 15,0 0-25-15,0 3-6 16,7 28-1-16,-7 18 4 16,7 11 6-16,-7 8-5 15,17 15-1-15,-3 4 0 16,7 4 9-16,10 3-9 16,-11-3 0-16,4-4 5 0,-10-8-9 15,0-12 4 1,-4-13 0-16,-3-17-1 0,-7-14 9 15,0-15-8-15,0-8 0 16,0 0 5-16,0 0 12 16,-38 0 3-16,-13-20-16 15,-8-14 5-15,8-12-1 16,13-8-8-16,0-12 0 16,7-6-15-16,17-10-1 15,14-1-13-15,0-3-4 16,24 6 26-16,28 5-27 15,6 6 21-15,-13 7 11 0,0 5 3 16,-7-1-11-16,-11 8 10 16,4-4 0-16,-17 4 1 15,-7 4 8-15,-7 0-9 16,0 4 16-16,0 8-16 16,0 2 22-16,-21 15-3 15,-3 5-5-15,17 10 13 16,-14 2-22-16,4 0-4 15,-3 14-1-15,-4 35-9 16,-4 8 3-16,21 6 6 16,7-6 0-16,0-6-10 15,28-2 17-15,16-12-7 16,15-11 0-16,3-9 6 16,3-15-3-16,-6-2-3 15,2 0-13-15,-33-22-16 0,-21-13-62 16,-7-7-105-16,-45-9-232 15</inkml:trace>
  <inkml:trace contextRef="#ctx0" brushRef="#br0" timeOffset="54355">586 3342 420 0,'0'0'214'0,"0"0"-154"15,0 0 37-15,0 0-23 16,0 0-1-16,0 0 11 16,0 0-45-16,-31 0 6 15,31 0-2-15,0 0-29 16,0 0 26-16,31 0-33 16,20 0 0-16,8 0 34 15,16 0-16-15,4 0 11 16,4 0 2-16,6 0-32 15,1 0 32-15,6-3-28 0,0 0-8 16,7-3 24-16,1 3-24 16,9 3 5-16,4 0-2 15,3 0 5-15,11 0-4 16,-4 0-6-16,0 0 0 16,-17 0-2-16,-20 0 7 15,-25 0-5-15,-3 0 2 16,-21 0 11-16,-3 0 4 15,7 0-17-15,-7 0 4 16,6 0 18-16,-6 0-17 16,-10-3 4-16,-4-1-2 15,-11 3-1-15,-6 1 7 16,-7 0-13-16,0-3 0 16,0 3 20-16,0-3-16 15,0 3 5-15,0 0-5 0,0 0 4 16,0 0 1-16,0 0-9 15,0 0 0-15,7 0-5 16,-7 0 7-16,0 0-2 16,17-3 0-16,-3 3 13 15,7 0-16-15,-4-3 3 16,4 1 0-16,-4 2-8 16,-10 0 12-16,0-3-4 15,-7 3 0-15,0 0 11 16,0 0-15-16,6-3 4 15,-6 3 0-15,0 0-8 16,0 0 13-16,0 0-5 0,0-4 0 16,0 4 11-1,0 0-15-15,0 0 4 0,0 0 0 16,0 0-11-16,0 0-49 16,-44 0-89-16,-22 12-108 15,-37 17-344-15</inkml:trace>
  <inkml:trace contextRef="#ctx0" brushRef="#br0" timeOffset="55585">534 4136 495 0,'0'0'114'0,"0"0"6"0,0 0-10 16,0 0-4-16,0 0-36 16,0 0-20-16,0-6 21 15,0 6-35-15,0-2 17 16,7 2-6-16,-7-3-24 16,7 3 16-16,0 0-37 15,17-3 3-15,3 3 9 16,18-3-9-16,7 0 13 15,9 1 10-15,-2-4-27 16,6 2 29-16,11-1-29 0,13-4 0 16,-3 4 19-16,4-4-15 15,6 3 8 1,0-2-4-16,-6 2 2 0,-8 1-5 16,1 2-6-16,-18-3 0 15,11 3 7-15,-11-3 2 16,0 0-9-16,4 1 6 15,-11 0 6-15,25-1-2 16,-11 0-10-16,11-3 0 16,-1 1-1-16,-10 3 10 15,-3-5-9-15,-17 5 0 16,-8-1 10-16,-6-1-17 16,-10 6 7-16,-4-3 0 0,-17 2-1 15,0-2 6-15,-7 4-5 16,6 0 0-16,1-2 9 15,-7 2-9-15,7 0 0 16,10-3 0-16,-10 3-2 16,0 0 8-16,0-2-6 15,0 2 0-15,3 0 10 16,-3-3-14-16,14 3 4 16,10-6 0-16,-4 3-2 15,11-3 12-15,0 0-10 16,-7 1 0-16,-11 2 10 15,-6 0-18-15,-4 3 8 0,-10 0 0 16,0 0-2-16,7 0 10 16,-7 0-8-16,0 0 0 15,0 0 9-15,0 0-15 16,0 0 6-16,0 0 0 16,14 0-6-16,-7-3 14 15,17 3-8-15,-17-3 0 16,7 3 9-16,-7 0-15 15,-1 0 6-15,-6 0 0 16,0 0-5-16,0 0 14 16,0 0-9-16,0 0 0 15,0 0-9-15,0 0-25 16,-27 0-112-16,-42 0-124 16,-20 29-194-16</inkml:trace>
  <inkml:trace contextRef="#ctx0" brushRef="#br0" timeOffset="56597">555 4877 302 0,'0'0'217'0,"0"0"-109"16,0 0 3-16,0 0 22 15,0 0-29-15,0 0-17 16,-59 0 0-16,59 0-37 16,0 0 9-16,0-3-17 15,0 3-19-15,0-3 7 16,0 0-28-16,14 0 12 16,17 2 6-16,20-9 8 15,8 4 17-15,17-2-33 16,20-1-1-16,7-2 29 15,7-1-40-15,4 4 21 16,-4-1-8-16,-7 4-7 16,-7-1 4-16,0 0-10 0,1 3 0 15,-1-3 6-15,0 1 7 16,7 2-12-16,4-3-1 16,-11 6 12-16,-17-2-14 15,-3-2 2-15,-11 4 0 16,-3-2 0-16,-17 2 12 15,-11 0-12-15,-10 0 0 16,-10 0 10-16,-7 0-8 16,-7 0-2-16,7 0 0 15,-7 0 10-15,0 0 0 16,0-4-5-16,0 2-2 16,0 2 9-16,10-4-7 15,11 4-5-15,10-2 0 0,-4-4 0 16,-3 4 13-16,-10-1-13 15,-7 0 0-15,10 3 9 16,-10 0-14-16,0-2 5 16,0 2 0-16,-7 0-5 15,0 0 8-15,0 0-3 16,0 0 0-16,0 0 7 16,0 0-10-16,0-4 3 15,6 4 0-15,8 0-5 16,3-4 14-16,-3 2-9 15,-7 2 0-15,-7-3 6 16,7 3-13-16,3-2 7 0,-3-1 0 16,-7 0-7-16,0 0 5 15,0 3-3-15,0 0-18 16,0 0-47-16,0 0-31 16,0 0-112-16,0 0-115 15</inkml:trace>
  <inkml:trace contextRef="#ctx0" brushRef="#br0" timeOffset="61000">623 5439 283 0,'0'0'165'16,"0"0"-68"-16,0 0-21 15,0 0 22-15,0 0-22 0,0 0-12 16,0 0-6 0,0-5-28-16,0 5 32 15,0 0-42-15,0-2 17 0,0 2 24 16,-10 0-35-16,10 0 10 15,0 0 6-15,0 0-31 16,0 0 17-16,0 0-25 16,0 0 2-16,0 0 8 15,0-4-6-15,0 4-1 16,0 0-6-16,0 0 8 16,0 0-5-16,0 0-1 15,0 0-2-15,0 0 14 16,0 0-11-16,0 0 18 0,0 0-10 15,0 0-7 1,0 0 27-16,0 0-25 0,0 0 6 16,0-2 3-16,0 2-4 15,0 0-6-15,0-3-5 16,0 3 6-16,0-6-14 16,24 1 11-16,7-4-3 15,4-6 1-15,9 1 10 16,1 0-11-16,13-1 0 15,-13 5 6-15,0-1-6 16,-1-2 4-16,-13 8-4 16,-3-5 0-16,3 2 12 15,0 0-12-15,14-4 0 16,-1-2 0-16,1 3-5 16,6-4 7-16,-6 4-2 15,7-3 0-15,-18 2 8 16,11 1-8-16,-7 2 0 0,-1 1 1 15,-6 2-5-15,-10 0 4 16,-7 4 0-16,3-1-1 16,4 0 6-16,-8 0-5 15,18-6 0-15,7 0 3 16,7-1-8-16,6-2 5 16,-13 3 0-16,-3 1-3 15,9 3 13-15,-20-2-10 16,4 1 0-16,-4 4 0 15,3-1-7-15,-2-3 7 0,-5 2 0 16,11-1-1-16,0-3 9 16,3 3-8-16,-3-4 0 15,0 3-1-15,-3 3-6 16,-4 0 7-16,3 0 0 16,-9-2-5-16,9 2 16 15,-3-3-14-15,4 0 3 16,3-3 0-16,-7 7-2 15,-4-4 2-15,-6 6 0 16,3-3 0-16,-10 3 4 16,7-2-4-16,-7 2 0 15,10-4 3-15,-10 4-9 16,0 0 6-16,0-2 0 16,0 2 0-16,-1 0 3 15,18-3-3-15,-10-3 0 0,10 1 5 16,-10 1-11-16,-7 2 6 15,-7-1 0-15,0 3 0 16,7-2 12-16,-7-2-12 16,7-2 0-16,3 4 2 15,-3-1-2-15,-7 0 3 16,0 3-3-16,7-3 11 16,0-6-1-16,6 1 0 15,-6 0-10-15,10 1 2 16,-3 2-6-16,-14 2 4 15,7 0 0-15,0 0 0 16,-7 3 11-16,10-3-11 0,-10-2 0 16,7-4 0-1,-7 3-3-15,7 6 5 0,-7-3-2 16,7 3 0-16,-7 0 14 16,0 0-13-16,0 0-1 15,0 0 3-15,0 0 0 16,0 0 3-16,0 0-6 15,0 0 2-15,0 0 12 16,0 0-14-16,0 0 0 16,0 0 0-16,0 0-3 15,0 0 4-15,0-2-1 16,0 2 0-16,7-6 10 16,0 0-15-16,0 4 5 15,3-4 0-15,-10 2-5 16,0 4 5-16,0 0 0 0,0 0-1 15,0 0 11-15,0 0-11 16,0-5 1-16,7 2 0 16,0-3-5-16,-1 1 5 15,1 5 0-15,-7 0 0 16,0 0 8-16,0 0-9 16,0 0 1-16,0 0 0 15,0 0-5-15,0 0 5 16,0-3 0-16,0 3 0 15,0 0 7-15,0 0-8 16,7 0 1-16,-7 0 0 0,0 0-6 16,0-3 6-16,0 3 0 15,0 0 0-15,0 0 8 16,0 0-8-16,0 0 0 16,0-3 0-16,11-5-5 15,-5-4 5-15,1 1 0 16,0 5-1-16,-7 4 10 15,0-2-10-15,0 4 1 16,0 0 0-16,0-6-5 16,0 0 5-16,7 1 0 15,-7 0-2-15,0 2 9 16,0 0-7-16,0 3 0 16,0-2 0-16,0-6-4 15,0 3 4-15,0 0 0 0,0-1-4 16,0 1 9-16,0-1-8 15,0 2 3-15,0 4 0 16,0-2-13-16,0 2 13 16,-7 0 0-16,7 0-6 15,-7 0 0-15,7 0 1 16,-13 0 5-16,-18 0 0 16,7 0-7-16,-11 0 7 15,-10 15-14-15,-13 1-55 16,-25 4-79-16,-6 0-156 15</inkml:trace>
  <inkml:trace contextRef="#ctx0" brushRef="#br0" timeOffset="61962">2889 4588 340 0,'0'0'200'16,"0"0"-91"-16,0 0-6 15,0 0-25-15,0 0-5 16,0 0-37-16,-7-9-3 16,-6 9-12-16,6 0-19 0,-10 0 20 15,17 6-21-15,-7 6 5 16,7 4-3-16,0 5-1 15,0-1-2-15,0 2 3 16,0 2 7-16,0-7-9 16,0-3-1-16,24-6 2 15,-4-4-1-15,5-2 4 16,2-2-5-16,4 0 4 16,-10 0 7-16,-4-2-8 15,-10-10 1-15,0-2-4 16,-7-1 40-16,0-1-20 15,0-2 3-15,0 4 6 16,0-4-22-16,-25 7 25 0,12 5-20 16,6 5-12-1,0 1 16-15,7 0-16 0,-7 0-4 16,7 0 4-16,-10 1-3 16,3 20 2-16,7 0 1 15,0 0-1-15,0-1-8 16,7 1 1-16,17-11-1 15,-4 0 7-15,5-8-19 16,-12-2 18-16,4 0-1 16,-3 0 4-16,-7 0-9 15,0-17 9-15,-7-6 0 16,0 4 0-16,-21-6-98 0,-41-2-151 16</inkml:trace>
  <inkml:trace contextRef="#ctx0" brushRef="#br0" timeOffset="62881">2852 1949 644 0,'0'0'144'16,"0"0"-50"-16,0 0 50 16,0 0-43-16,0 0-15 15,0 0-9-15,-42-68-29 16,42 62 17-16,0 6-13 15,0 0-25-15,0 0 5 16,0 0-29-16,0 0-6 16,0 23 2-16,0 17-4 15,21 8 5-15,0 7 0 16,3-4 4-16,-4-5-12 0,4-12 14 16,-10-11-6-1,0-8 0-15,-4-10 10 16,-10-5-10-16,0 0 4 0,7 0-4 15,7-15 31-15,-1-18-30 16,12-16 3-16,-5-5-1 16,4-1 9-16,-3 4-10 15,3 5-2-15,-17 9 0 16,7 11-6-16,-14 12 6 16,6 11-17-16,5 3-49 15,9 0-87-15,1 32 38 16,3 4-16-16,7 4-87 15,-10 3-51-15</inkml:trace>
  <inkml:trace contextRef="#ctx0" brushRef="#br0" timeOffset="64112">3439 2098 498 0,'0'0'204'0,"0"0"-73"16,0 0-8-16,0 0-15 15,0 0-45-15,0 0-7 16,-37-137 6-16,30 128-40 16,-7 6 14-16,4 3-17 15,3 0-18-15,-7 0-2 16,0 0-1-16,-10 23 2 16,4 3 0-16,9 2 5 0,4 1-11 15,7-1 6-15,0 1-17 16,0-5 16-16,0-6-29 15,7-8-10-15,17-7 9 16,7-3 20-16,-17 0 11 16,7-13 0-16,3-8 0 15,-10-2 1-15,-14-1 2 16,6 2-3-16,-6-1 17 16,0 6-17-16,0 5 30 15,0 3-12-15,0 7-8 16,0 2 13-16,0 0-23 15,0 0-8-15,0 8-2 16,7 12 8-16,17 3-2 0,7 0 4 16,4-6-19-16,9-5 9 15,1-9 3-15,0-3 7 16,-1 0-4-16,-6-3 8 16,-10-26-3-16,3-5-1 15,-7-6 0-15,-17-3 3 16,0-5 4-16,-7 2 3 15,0-3 21-15,0-2-14 16,-7 8 20-16,-31-1-11 16,14 13-17-16,-4 11 22 15,4 8-22-15,10 10-1 16,1 2-8-16,6 0-12 16,-3 40 9-16,-4 17 3 0,14 12 0 15,0 2-6 1,0 0 6-16,24-2 0 0,27-12-1 15,1-8-28-15,0-17 12 16,-1-16-7-16,-6-10-1 16,0-6 22-16,-8 0-14 15,-2-8 17-15,-4-21-1 16,-11-5 9-16,-9-3-7 16,-4-1-1-16,-7 3 0 15,0-4 15-15,0 8-11 16,-25 8 15-16,12 12 11 15,6 4-20-15,0 5 17 16,7 2-27-16,0 2-18 16,0 27 12-16,0 11 4 0,21 2 2 15,3-3 0-15,3 0-11 16,11-7 8-16,-7-3-9 16,14-9-16-16,-11-9 15 15,4-6-10-15,7-5 12 16,-15 0 11-16,5-10 0 15,-11-19 0-15,-3-5 0 16,-11-4 0-16,-10-2 9 16,0-6-5-16,0 6-2 15,-17 9 24-15,3 5-16 16,0 12 24-16,-3 8-15 16,17 6-17-16,0 0-4 0,0 0 1 15,0 14-6-15,0 21 0 16,31-1 14-16,0-6-12 15,14 0 5-15,-4-10-3 16,4-6-5-16,-1-12-1 16,8 0 9-16,-8 0 0 15,1-17 10-15,-7-12-10 16,-7-3 0-16,-10-4 1 16,-15-5 2-16,1-1 4 15,-7-1 0-15,0 2 32 16,-7 7-19-16,-20 6 13 15,3 11-6-15,10 8-18 16,0 9 7-16,-3 0-16 0,17 23-4 16,-7 31-2-16,7 12 10 15,0-1-6-15,45-4 2 16,13-10-27-16,25-11 17 16,13-14-54-16,14-15-16 15,4-11-86-15,-18 0-145 16</inkml:trace>
  <inkml:trace contextRef="#ctx0" brushRef="#br0" timeOffset="64899">104 1915 621 0,'0'0'156'16,"0"0"-63"-16,0 0 39 15,0 0-41-15,0 0-42 16,0 0-1-16,0 0-30 0,0-58-1 15,0 58-7 1,0 0-3-16,0 7-3 0,7 24-4 16,0 18 0-16,7 8 28 15,-14 8-27-15,7 2 11 16,-7-8-12-16,0-2 12 16,10-8-12-16,4-6 0 15,-14-9-9-15,7-11-15 16,-7-6-117-16,0-9 2 15,0-3-18-15,0-5-34 16,0 0-215-16</inkml:trace>
  <inkml:trace contextRef="#ctx0" brushRef="#br0" timeOffset="65096">60 2329 312 0,'0'0'155'0,"0"0"-35"0,0 0-32 15,0 0-22-15,0 0-27 16,0 0 12-16,44-129-5 15,15 96-22-15,-1-7 2 16,18 2-17-16,3 1-6 16,-10 9 7-16,-18 11-8 15,-13 5-2-15,-17 12 0 16,-21 0-18-16,0 0-60 16,0 20-74-16,-28 9-105 15</inkml:trace>
  <inkml:trace contextRef="#ctx0" brushRef="#br0" timeOffset="66061">311 2247 54 0,'0'0'389'0,"0"0"-242"0,0 0-77 16,0 0 15-16,0 0-18 16,0 0-39-16,0 8 11 15,0-2-36-15,6 0 22 16,25 8 9-16,7 3-32 15,-10 6 23-15,16 0 13 16,-6 3-35-16,-7-1 10 16,4-2-10-16,2-3-3 15,1-3 4-15,0-8 6 16,-10-6-5-16,9-3-2 16,-6 0-3-16,14-6 13 0,-18-22-8 15,4-5 5-15,-17-1 24 16,3-3-9-16,-17-5 8 15,0 2-12-15,0 0-10 16,0 8 33-16,0 6-33 16,-17 13 10-16,10 4 7 15,-6 9-26-15,6 0 16 16,-4 0-18-16,4 0-5 16,1 14-6-16,-1 17 15 15,7 4-4-15,0-1 0 16,0-6 4-16,0-2-4 15,31-3 0-15,-4-5-10 16,18-4 1-16,-7-6 2 0,0-2 7 16,-11-6 0-16,4 0-7 15,-10 0 2-15,-11 0 1 16,4-3 4-16,-14-12 1 16,0 1 0-16,0-6-1 15,0 3 0-15,0 0 11 16,0 2-16-16,0 7 5 15,0 6 0-15,0 2-6 16,0 0 4-16,0 0-5 16,0 0 4-16,13 20-23 15,12 0 9-15,2-1-11 16,4 1 8-16,7-8 19 0,-4-6-10 16,4-6 11-16,-14 0 0 15,-3 0 7-15,-8-9-3 16,5-14-4-16,-5-6 3 15,-6-2 0-15,-7-2 5 16,0 6 1-16,0 4 28 16,0 6-25-16,0 2 35 15,0 8-28-15,-7-1-18 16,7 8 16-16,0 0-17 16,0 0-8-16,0 30 6 15,0 19 0-15,0 17 1 16,0 5 1-16,0 6 0 15,0-2-7-15,0-1 10 0,14-6-3 16,10-7 0-16,4-4 7 16,-4-6-9-16,-10-8 2 15,-14-9-10-15,0-8 3 16,0-6-10-16,0-12-3 16,-28-2 14-16,-3-6 12 15,-7 0 4-15,-6-8-10 16,-1-18 0-16,10-3-7 15,5-2 1-15,-1-6-4 16,17-4 10-16,14-7-26 16,0-6 1-16,0-6-84 15,24-1-38-15,-3 11-141 0</inkml:trace>
  <inkml:trace contextRef="#ctx0" brushRef="#br0" timeOffset="76955">4653 3504 753 0,'0'0'210'0,"0"0"-76"15,0 0 22-15,0 0-35 16,0 0-5-16,0 0-39 15,0 0-36-15,7-48 7 16,3 45-34-16,-3 1 12 0,0 2-7 16,-7 0-16-1,14 0-4-15,10 16 1 0,3 27 0 16,11 18 16-16,0-2-10 16,-7 2 3-16,-3-5-3 15,3-4 1-15,-11-9-1 16,11-12-6-16,7-11 1 15,-4-11 0-15,11-9 0 16,17 0-1-16,10-37 13 16,31-43 0-16,18-29 19 15,2-20-20-15,-2-8-4 16,-11 8-2-16,-21 15 1 16,-13 17-7-16,-11 20 4 15,-20 16 1-15,-14 27 0 16,-11 20-5-16,-13 14 0 0,-7 0-3 15,0 4 3 1,0 6-1-16,0 2 0 0,0 2-35 16,7 0-1-16,-7 7-12 15,0 5-47-15,0 13-80 16,0 13-147-16,-20 7-111 16</inkml:trace>
  <inkml:trace contextRef="#ctx0" brushRef="#br0" timeOffset="77280">4581 5043 905 0,'0'0'146'16,"0"0"-14"-16,0 0 19 15,0 0-38-15,0 0-43 16,72-172-36-16,49 66 3 16,20-11-13-16,34-3-9 15,4 3 18-15,6 9-28 16,-13 4 6-16,-31 19-11 16,-44 19 5-16,-39 26-6 15,-27 20 1-15,-31 20-40 0,0 0-29 16,-69 20-112-1,-34 42-40-15,-24 27-29 0,-14 23-92 16</inkml:trace>
  <inkml:trace contextRef="#ctx0" brushRef="#br0" timeOffset="77506">4653 5050 621 0,'0'0'143'15,"0"0"-29"-15,0 0 45 16,0 0-25-16,0 0 8 15,0 0-47-15,76-84-58 16,41-11 29-16,41-23-9 16,34-17-17-16,22-6 1 15,-5 3-33-15,-40 21 1 0,-42 31-9 16,-62 30 1-16,-40 24-6 16,-25 23-4-16,0 9-48 15,-18 0-53-15,-9 0-75 16,-4 15-37-16,17 7-80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38:20.4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0 133 288 0,'0'0'148'0,"0"0"-12"15,0 0-33-15,0 0-1 16,0 0-11-16,0 0-33 16,-7-10 18-16,7 10-31 15,0 0-17-15,0 0 19 16,0 0-20-16,0 0-2 0,0 0 16 15,0 0-30-15,0 0 3 16,0 0-9-16,0 0 3 16,0 0-16-16,0 0 8 15,31 0 0-15,6 6 22 16,-2 0-14-16,20-4 15 16,-4 1-3-16,8 0-7 15,13-3 14-15,17 0-22 16,1 0 2-16,23 0 17 15,-9 0-22-15,6 0 12 16,0 0-4-16,-14 0-6 16,10-3 3-16,-2 0-7 0,-8-1 0 15,0-3 3 1,-6 4 3-16,-11 0-6 0,3 0 0 16,8 3 4-16,-8-2-6 15,-3-2 2-15,4 2 0 16,-8-4 14-16,-16 4-10 15,-1 2 10-15,1 0-7 16,3 0-2-16,-4 0 13 16,0 0-17-16,-6 0 5 15,6 0 7-15,4-4-8 16,-3 2 1-16,6 2-4 16,-3-6 4-16,3 6 1 15,1-3-7-15,-15 3 0 16,4 0 2-16,-20 0 5 15,9 0-7-15,1 0 0 0,0 0 3 16,-1 0-4-16,8 0 1 16,0 0 0-16,10 0-1 15,-4 0 8-15,0 0-6 16,-6 0-1-16,-7 0 0 16,-7 0-4-16,-11 0 4 15,4 3 0-15,7 3-3 16,0-4 10-16,6 2-7 15,8-2 0-15,-1-2 3 16,8 0-7-16,-1 0 4 16,11 0 0-16,-17 0 2 15,-8 0 4-15,1 3-7 0,-17-3 1 16,9 3 0-16,-6-3-6 16,4 2 6-16,9-2 0 15,1 0-4-15,7 4 10 16,10-4-6-16,-11 0 0 15,-6 0 4-15,0 0-10 16,-11 0 6-16,4 0 0 16,0 0-1-16,-1 0 8 15,8 0-7-15,-10 0 0 16,16 0 2-16,4 0 0 0,-3 0-1 16,-1-4-1-1,-6-1 10-15,7 0-4 0,-8-1-1 16,-9-3-1-1,-4 3 1-15,-7-2 9 16,-4 2-13-16,-13 0 1 0,10 1 5 16,-10 2 2-16,7-3-3 15,0 3-6-15,10 0 0 16,3 1-5-16,4 2 7 16,0-4-2-16,-3 2 0 15,-11 2 7-15,4 0-7 16,-1 0 0-16,11 0 2 15,0 0-5-15,7 0 3 16,-11-3 0-16,-3-3-1 16,-10 6 8-16,0-3-7 15,-7 1 0-15,3 2 3 16,-10-4-10-16,0 4 10 0,0-5-4 16,0 2 1-16,-31-1-119 15,-20 2-205-15,-18 2-594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40 586 896 0,'0'0'162'0,"0"0"-38"15,0 0 30-15,0 0-43 16,0 0-53-16,-38-163 0 16,38 142-49-16,24 2 7 15,3 1-16-15,4 4 15 16,-10 2-16-16,10 4 1 16,-4 8 0-16,-9 0-6 0,2 0 6 15,4 13 0-15,-10 20-4 16,0 13 0-16,-14 8 0 15,10 6 4-15,-3-6 0 16,0-11-3-16,0-12 7 16,0-17-4-16,-1-10 0 15,-6-4 6-15,7 0 2 16,11-18-7-16,2-19 0 16,11-9 7-16,7 4-5 15,-11 5-3-15,4-1 0 16,0 9 9-16,-10 9-10 15,-14 3 1-15,7 9 0 16,3 5-9-16,-3 3 9 16,10 0 0-16,3 9-6 15,4 20 3-15,-3 5-3 0,-4 0 6 16,-4 9-11-16,4-12 4 16,-10-5-11-16,10-9-1 15,-17-14 7-15,0-3-7 16,7 0 19-16,-7 0 0 15,10-23 4-15,-3-8 7 16,6-1-10-16,-3 1 1 16,-3 5 19-16,-14 6-19 15,7 3 23-15,-7 11-24 16,0 4 5-16,0 2-4 0,7 0-2 16,10 2-4-1,-10 24-3-15,14 5 11 0,-4 7-8 16,3-4 4-16,4-3-15 15,4-5 6-15,-14-9-9 16,17-4 14-16,-7-8-3 16,-4-5 4-16,-13 0 3 15,17-10 0-15,-17-18 8 16,0-6 6-16,-7-9-2 16,0-4 7-16,0 0 15 15,-21 4-33-15,-16 5 22 16,-8 10-23-16,7 8 8 15,-7 14-23-15,14 6 9 16,11 0-11-16,13 29-16 16,7 16-115-16,21 4-60 0,47-6-146 15</inkml:trace>
  <inkml:trace contextRef="#ctx0" brushRef="#br0" timeOffset="426">1456 245 808 0,'0'0'187'16,"0"0"-21"-16,-89-165-25 15,65 127-19-15,10 15-20 16,7 9-59-16,7 9-8 0,0 5-1 16,0 0-33-16,0 2-1 15,7 32 0-15,14 15 2 16,-4 11-10-16,3 8 8 15,-2 5 0-15,-5-2-3 16,8-5 1-16,-14-9-7 16,10-12-8-16,-10-10-51 15,0-13-15-15,-7-13-36 16,0-9 4-16,0 0 72 16,-7-11-3-16,-17-18 13 15,-4-9 32-15,4 5 2 16,11-1 1-16,-8 2-1 15,11 6 18-15,3 8 50 16,7 7-23-16,0 6 16 0,0 2 1 16,0-4-48-16,44 2-5 15,25 0-10-15,10-1 0 16,4 6-7-16,-25 0-26 16,-6 0-71-16,-14 0-81 15,-25 0-267-15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38:30.9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0 106 551 0,'0'0'136'16,"0"0"-19"-16,0 0 42 16,0 0-51-16,0 0-1 0,0 0-28 15,0 0-3-15,27-65-3 16,-16 62-35-16,-11 3 6 16,0 0-16-16,0 0-26 15,0 0 10-15,7 0-12 16,6 3 0-16,11 15-9 15,-3 8 19-15,10 10-10 16,-3 1 0-16,9-1 7 16,8-1-7-16,0-1 0 15,6-5 0-15,8-6 1 16,-8-9 10-16,18-3-6 16,-10-5-5-16,-1-6 2 0,11 0 10 15,-4 0-10-15,0-26-1 16,4-2 20-16,-3-4-21 15,-5 1 18-15,5 0-9 16,-8-1-8-16,-6 4 15 16,-1 7-16-16,1 5 0 15,-7 4-3-15,-1 8 11 16,1 4-8-16,0 0 0 16,-1 0 1-16,8 12-8 15,7 8 7-15,2 3 0 16,-9 3-6-16,6-6 12 15,-6 0-6-15,0-3 0 16,6-6 4-16,-3 2-4 0,3-11 0 16,-6-2 0-1,7 0-2-15,-1 0 11 0,4 0-9 16,3-8 0-16,18-15 5 16,-11-3-10-16,10 0 5 15,-16 3 0-15,-4 3-4 16,-11 9 11-16,-13 5-7 15,-10 3 0-15,9 3 0 16,8 0-10-16,0 0 10 16,6 9 0-16,1 11-6 15,13-3 12-15,4 0-6 16,10 1 0-16,17-8 3 16,11-1-12-16,-11-9 9 15,7 0 0-15,-6 0-2 0,-8 0 12 16,-10 0-10-16,-10-3 0 15,-11-13 2-15,1-2-5 16,3-2 6-16,-11-3-3 16,8 3 0-16,-1 0 8 15,1 9-8-15,9 2 0 16,-9 5 2-16,-1 4-10 16,18 0 8-16,-4 0 0 15,-3 4-3-15,13 10 7 16,-2 6-4-16,-5-5 0 15,8 2 2-15,3-6-9 16,3 1 8-16,14-4-1 16,11-5 1-16,-11 0 7 15,0-3-8-15,0 0 0 16,-20 0 4-16,-1 0-15 0,-10 0 11 16,-10-3 0-16,-3-5-4 15,-15 5 9-15,1 0-5 16,0 0 0-16,6 3 1 15,-16 0-7-15,9 0 6 16,-6 0 0-16,14 0-5 16,-7 0 11-16,13 0-6 15,18 0 0-15,6 3 2 16,-3 0-7-16,11 0 5 16,-1-3 0-16,0 0-6 0,1 0 11 15,-8 0-5-15,8 0 0 16,-11 0 4-16,-3 0-10 15,13 0 6-15,0 0 0 16,-3-3-5-16,4-9 14 16,-8 4-9-16,-16-1 0 15,-5 3 7-15,-16 4-14 16,-10 2 7-16,-11 0 0 16,3 0-4-16,11 0-6 15,0 0 9-15,13 0-4 16,15 6-12-16,2 5 15 15,5 0-10-15,-5 1 1 16,5-4 6-16,-5 1 3 0,-2-3 2 16,-8-4 0-1,4 2 1-15,3-4-7 0,1 0 6 16,9 0 0-16,8 0-2 16,-4-15 5-16,10 1-3 15,-13-1 0-15,-4 7 1 16,-3-1-7-16,-11 3 6 15,1 4 0-15,10-1-4 16,3 3 10-16,3 0-6 16,15 0 0-16,-1 0 1 15,-3 0-8-15,4 0 7 16,-8 0 0-16,1 0-2 16,-18 0 7-16,4 0-5 15,3 0 0-15,-3 0 4 0,10 0-6 16,-4 0 2-16,8 0 0 15,-4 0-1-15,-3-9 7 16,-4 1-5-16,-3-4-1 16,-11 1 2-16,1 2-6 15,-8 4 4-15,-6-1 0 16,6 3-3-16,1 3 7 16,-7 0-4-16,23 0 0 15,-2 0 3-15,9 0-9 16,-2 0 6-16,2 0 0 15,8 0 1-15,3 0 4 16,10 0-5-16,11 0 0 16,-4 0 4-16,0 0-8 0,0 0 4 15,0-3 0 1,-13-9-4-16,-22 4-60 0,-9 0-108 16,-21-1-118-16,-18 0-391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2:38:33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0 180 692 0,'0'0'198'15,"0"0"-49"-15,0 0-15 16,0 0-30-16,0 0-3 16,0 0 2-16,0-71-34 15,0 71-41-15,0 0 17 16,0 0-26-16,0 0-12 16,0 0 3-16,0 0-10 15,0 0-2-15,0 22 1 16,7 10 2-16,13 2-4 15,4 3 3-15,-3-3 0 16,10-2 0-16,14-7 14 0,13-5-14 16,7-5 0-16,11-9 5 15,0-6-4-15,3 0-1 16,-10-9 0-16,-4-17 6 16,-7-5 4-16,4 5-9 15,-17 0 0-15,-18 4 6 16,4 2 8-16,-17-1-11 15,17-1 3-15,-3-4 0 16,9 3 3-16,1 3-10 16,0 6 0-16,14 8 1 15,6 6-10-15,7 0 9 16,18 0 0-16,-14 0-5 16,3 20 9-16,-7 3-4 15,-3 0 0-15,-3 0 2 0,-15-1-7 16,8-4 7-16,-14-4-2 15,-1-5 0-15,-9-4 10 16,-4-5-9-16,-3 0-1 16,3 0 4-16,-11-14 0 15,15-9-4-15,-4-2 0 16,-3 1 5-16,-4 6 3 16,-3 8-6-16,-14 4-2 15,7 6 2-15,17-2-7 16,3 2 5-16,11 0 0 15,0 0-3-15,6 0 6 16,8 13-3-16,0 5 0 16,6 2 1-16,1 0-5 0,2 0 4 15,-2-3 0 1,-8-6-2-16,-6-2 7 0,-7-4-5 16,-11-5 0-16,-9 0 6 15,9 0-9-15,-3 0 3 16,-3-5 0-16,17-12 1 15,-18 3 8-15,18-1-9 16,-7 4 0-16,0 2 2 16,-3 9-13-16,2 0 10 15,-2 0 1-15,3 0-1 16,0 3 2-16,3 20-1 16,21 3 0-16,-3 3 0 0,6-1-4 15,-6 1 4 1,-1-7 0-16,1-4-4 0,-14-7 13 15,7-3-11-15,-25-8 2 16,4 0 0-16,4 0-2 16,16-28 2-16,-6-10 0 15,7 2 0-15,-7 4 7 16,-18 6-7-16,-2 7 0 16,2 10 6-16,-13 6-14 15,17 3 8-15,4 0 0 16,3 0-8-16,13 6 10 15,1 14-2-15,0 3 0 16,6-3-1-16,1 0-8 16,-1-6 8-16,1-3 1 15,-7-5-4-15,-1-6 9 0,-6 0-5 16,7 0 0-16,-11-13 2 16,21-19-4-16,-20 0 2 15,9-5 0-15,-13 2 1 16,7 1 7-16,-10 8-8 15,3 6 0-15,-18 12 2 16,11 2-10-16,-3 6 8 16,17 0 0-16,7 0-7 15,6 2 11-15,1 16-4 16,6-1 0-16,18-2 2 16,-11-4-15-16,4-2 13 15,-4-8 0-15,-6-1-4 0,-8 0 13 16,11 0-10-16,-10-7 1 15,-1-16 0-15,-6-3 1 16,0 0-1-16,-11 6 0 16,-10 5-1-16,-3 8 7 15,-4 4-7-15,4 3 1 16,-8 0-3-16,11 0-9 16,7 3-34-16,4 11-61 15,10 0-73-15,6 0-105 16,1-3-147-16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2:55.5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297 1479 35 0,'0'0'521'15,"0"0"-336"-15,0 0-58 16,0-189-24-16,-3 146 8 16,3 8-7-16,0 8-42 15,0 12 15-15,0 9-26 16,0 2-4-16,0 4-16 16,0 0-31-16,0 55-4 15,0 44 4-15,-14 45 5 0,-9 37 12 16,-7 14-11-16,-1 10-1 15,5-10-2-15,9-17-1 16,11-28-2-16,3-21-1 16,0-29-87-16,-5-25-64 15,-2-27-103-15,0-21-120 16</inkml:trace>
  <inkml:trace contextRef="#ctx0" brushRef="#br0" timeOffset="436">3 811 595 0,'0'0'154'16,"-4"-243"-38"-16,11 123-48 16,44 2 73-16,12 16-118 15,16 24 18-15,16 18-29 16,1 15-9-16,11 18-1 15,11 14-2-15,-5 13-1 16,-6 25 0-16,-20 50 1 16,-44 45-13-16,-43 51-5 15,-37 61 11-15,-82 42 7 16,-29 21 7-16,-2-9 11 16,26-49-10-16,37-44-4 15,41-49 0-15,29-30-3 0,17-21-1 16,0-12 1-1,14-8-1-15,15-19 0 0,2-9 3 16,2-6-2-16,-7-3 5 16,2 1 0-16,1 1-5 15,-5-1 0-15,2-8 1 16,2-4-4-16,-2-4 0 16,1 0 2-16,-4-7-4 15,3 2-48-15,2-10-72 16,8-6-48-16,7 0-131 15</inkml:trace>
  <inkml:trace contextRef="#ctx0" brushRef="#br0" timeOffset="1629">1096 1994 520 0,'0'0'119'15,"0"0"-22"-15,0 0-16 16,63-181-17-16,-16 133 3 16,4 3-31-16,-2 3-26 15,-11 12-6-15,-18 12 6 16,-17 6 11-16,-3-4 38 16,0 5-30-16,-17 1-28 15,-20 10-1-15,-13 0 0 0,-7 27 9 16,-2 31 16-16,1 14-16 15,12 6-2 1,12 9-1-16,17 0-4 0,17-2-2 16,0-4-4-16,31-9 3 15,12-15 1-15,4-18-2 16,2-14-9-16,5-23 11 16,10-2 3-16,9-33 7 15,14-30 0-15,10-24-6 16,0-18 4-16,-14-12 9 15,-16-10 17-15,-21-2 10 16,-21-3 6-16,-22-3-6 16,-3 2-1-16,0 9-14 15,-20 20 0-15,-3 22 7 16,3 28-13-16,3 26-8 16,10 17-1-16,3 11-14 0,1 36-5 15,-3 60-4 1,-4 55 9-16,-1 50 2 0,-6 46 1 15,-9 44-1 1,-14 68 1-16,-27 64-3 0,-17 55 0 16,-15 37 3-16,1-7-2 15,15-41-1-15,22-70-2 16,32-76-3-16,18-76-19 16,11-87 3-16,0-61 0 15,8-64 8-15,24-33-3 16,19-66 16-16,25-64 1 15,31-53-1-15,14-37-1 16,-4-27-3 0,-14-14 4-16,-33-12-10 15,-22-1-9-15,-25 6-4 16,-23 15 11-16,-20 31 5 0,-54 27 4 16,-25 38 3-16,-13 30-6 0,10 25 4 15,7 24-4-15,28 17 3 16,24 23 0-16,20 14 3 0,20 9 1 15,3-10-1 1,29-14-4-16,66-27-8 16,50-24-5-16,37-9 5 15,9-7 5-15,-15 8 6 16,-25 4 1-16,-27 7 1 0,-41 15 1 16,-39 20-1-16,-29 17 8 15,-15 10 6-15,-18 10 12 16,-33 7-6-16,-5 8-20 15,-2 0-1-15,9 5 7 16,8 31 0-16,4 18-4 16,11 19 2-16,12 20-3 15,11 9-1-15,3 10 0 16,6-1 1-16,34-3 0 16,12-5-2-16,6-22 4 15,3-25-4-15,-4-25-3 16,-4-31 3-16,4 0 3 0,7-64 5 15,9-23 0 1,-7-21-4-16,-5-6 0 0,-15-3 1 16,-15 8-2-16,-4 19-1 15,-13 24 3-15,-5 30-5 16,-6 24 4-16,8 12-4 16,6 8-3-16,9 47-9 15,7 20 12-15,4 13 0 16,0-1 0-16,4-10-1 15,-3-7 2-15,7-16-2 16,-6-15 1-16,5-11-7 16,-1-20-46-16,0-8-56 0,-2-12-62 15,-7-39-104-15,-25-15-381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2:58.2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843 436 461 0,'0'0'275'16,"6"-207"-122"-16,-6 122-55 16,0 19-1-16,-3 15 11 15,-11 24-17-15,8 21-24 16,0 6-45-16,-2 51-22 0,-7 52-2 15,-13 59 2 1,-8 54 7-16,-4 40-2 0,-4 27 3 16,4 8-8-1,6-13 0-15,8-26 0 16,16-45 0-16,10-53-6 0,0-52-29 16,13-45-9-1,7-38-14-15,0-19-15 16,-6-54 49-16,-8-37-41 15,-6-29-29-15,0-16 28 16,-46-8 13-16,-24 6 17 16,-14 11 1-16,-10 25 30 15,1 30 2-15,9 21-18 0,11 17 21 16,25 17 9-16,28 5 15 16,20 8-24-16,0 4 0 0,48 0 0 15,42 19 9-15,43-1-6 16,31-12 0-1,13-6 7-15,3 0-10 16,-19-22 9-16,-31-1 9 16,-43 4 11-16,-43 11 11 15,-24 4 28-15,-20 4 33 0,0 0-15 16,0 0-3-16,0 0-20 16,-6 0-50-16,-25 22-3 15,-10 35-10-15,-5 30 2 16,-1 24-1-1,7 12 0 1,17 1-1-16,20-9 0 16,3-22-1-1,52-28 0-15,32-32-13 16,20-27 5-16,3-6 9 0,3-41 1 16,-6-28 4-16,-11-18-1 15,-16-16 0-15,-24-14 6 0,-25-12 7 0,-28-4-1 16,-17 7 2-16,-61 18-7 0,-29 20-6 15,-15 31-5-15,-2 36-10 16,11 21-1-16,21 36-41 16,19 51-120-16,16 18-104 15,17 19-191-15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3:05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31 716 312 0,'0'0'299'0,"0"0"-139"0,-26-154-43 16,21 133-1-16,5 9-16 15,0 7-53-15,0 5-11 16,20 29-36-16,31 50 0 16,22 59 2-16,5 46 5 15,1 35 6-15,1 31-3 16,-2 3 0-16,-8-4 5 15,-4-5 12 1,-11-25-4 0,-12-23-6-16,-14-31-7 0,-8-26-4 0,-4-37-3 15,0-36 0-15,-8-33-1 16,0-26 1-16,-4-7 6 0,4-31 43 16,8-56 18-16,10-40-64 15,7-26-3 1,-5-12 0-16,-6-1-1 15,-9 13-2-15,-7 14 0 16,-4 22-1-16,-3 33 2 16,0 33 1-16,0 27-2 0,0 24-2 15,11 0-6-15,18 45-15 16,25 36 17-16,10 27 5 16,-1 13-2-16,-7 2-5 15,-9 0 5 1,-7-8-6-16,-9-19 1 0,-1-21-4 15,-10-27 0-15,-6-27 8 16,-5-14-1-16,2-7 3 0,4-37 2 16,13-44 18-16,5-36-15 15,10-34 4-15,-3-26 6 16,-2-31-4-16,2-36-4 16,6-47 0-16,18-19-5 15,6 3 0-15,0 36 0 16,-19 64 1-16,-22 53-1 15,-20 50-3-15,-9 43 0 0,0 28 3 16,0 24 0 0,8 9-10-16,19 30-91 15,7 39 4-15,4 28-65 0,-7 20-96 16,-10 7-316-16</inkml:trace>
  <inkml:trace contextRef="#ctx0" brushRef="#br0" timeOffset="589">2594 2025 339 0,'0'0'188'16,"0"0"-50"-16,0 0-24 15,0 0-7-15,0 0-16 16,0 0-46-16,-36-97 13 16,19 97-22-16,0 0-25 15,-13 12-11-15,-7 33 0 0,-3 16 4 16,3 11-2-16,10 9-2 16,18 3-2-16,9 6 1 15,3-2 1-15,41-5 0 16,11-10-3-1,9-16 1-15,-4-17-3 0,-2-23-13 16,-6-17 18-16,9 0 4 16,3-54 22-16,5-25-6 15,-5-16 10-15,-13-17-8 16,-25-11 14-16,-19-6-18 16,-7-1-13-16,-24 16-5 0,-39 20-10 15,-18 34 2 1,-9 31-1-16,3 25-12 0,7 4 1 15,16 43-61-15,18 26-52 16,10 15-34-16,19 0-81 16,14 1-251-16</inkml:trace>
  <inkml:trace contextRef="#ctx0" brushRef="#br0" timeOffset="1331">3232 2069 436 0,'0'0'163'0,"0"0"-16"15,0 0-49-15,0 0-60 16,0 0 9-16,0 0-1 15,61-90-7-15,-58 90-36 16,0 0-3-16,0 25-11 16,0 23 11-16,-3 8 7 15,0 14 4-15,0 2 0 16,0 0-2-16,0-8-3 16,0-8-2-16,0-8-2 15,0-15 2-15,0-8 1 16,5-16-3-16,-5-6 3 0,3-3 1 15,-3 0 27-15,0-6 60 16,0-37-11-16,0-22-73 16,0-22-2-16,0-16-3 15,0-14-1-15,-3-10-3 16,-5-2-2-16,5 6 2 16,3 17-3-16,0 25 2 15,0 27-2-15,0 27-1 16,0 12 3-16,23 15-12 15,15 0-39-15,11 15 22 16,9 33 12-16,-15 15-3 0,-14 15-15 16,-12 1 16-1,-13-1 2-15,-4-6-1 0,0-9 11 16,-24-5-2-16,-16-8-3 16,4-13 6-16,2-10-1 15,8-10 8-15,9-4 5 16,7-5-1-16,3 5-4 15,4 2 0-15,3 6-1 16,0 3 2-16,0 6-1 16,0 3 0-16,10-3-2 15,20-3-2-15,10 0 4 16,13-9 9-16,7-3 5 16,4-3-2-16,-10-3-5 15,-10 3-2-15,-12 3-4 16,-12 4-1-16,-9 1-40 15,-11 1-133-15,0-11-180 16</inkml:trace>
  <inkml:trace contextRef="#ctx0" brushRef="#br0" timeOffset="1666">3907 1904 450 0,'0'0'167'0,"0"0"-8"0,0 0-70 16,0 0-9-16,0 0-7 15,0 0-31-15,8-103-42 16,-2 122-7-16,0 26 6 16,5 18-1-16,-2 13 2 15,-1 1 4-15,-2 8-2 16,-3-4-1-16,0-9 2 15,5-9 1-15,-5-11-3 16,-3-13-1-16,0-16-11 16,0-4-79-16,0-7-36 15,0-12-115-15,0 0-3 16</inkml:trace>
  <inkml:trace contextRef="#ctx0" brushRef="#br0" timeOffset="1859">3877 2189 388 0,'0'0'138'0,"0"0"-25"0,0 0-44 16,0 0-14-16,0 0-22 15,0 0-11-15,241-150-9 16,-144 123 12-16,-7 0-12 16,-9 3-4-16,-21 7-3 15,-16 7-1-15,-24 7 2 16,-14 3-7-16,-6 0-56 15,0 0-104-15,-34 21-96 16,-16 15 100-16</inkml:trace>
  <inkml:trace contextRef="#ctx0" brushRef="#br0" timeOffset="2084">4065 2247 129 0,'0'0'207'0,"0"0"-97"0,0 0-28 16,0 0 1-16,0 0-19 15,0 0-6-15,81 27-2 16,-43-9-15-16,6 3-14 16,4 3-10-16,5-2-5 15,-4 1-6-15,-1-2-6 16,-4-3 0-16,-12 3-14 16,-1-2-103-16,-5-7-77 15,-5-7-342-15</inkml:trace>
  <inkml:trace contextRef="#ctx0" brushRef="#br0" timeOffset="2517">4806 1934 538 0,'0'0'152'0,"0"0"-42"0,0 0-47 0,0 0 7 15,8-156-7-15,-8 146-5 16,0 8-30-16,-11 2-24 16,-19 0 3-16,-7 2 1 15,0 29-7-15,4 8 1 16,10 6-2-16,9 3-1 15,8 3-2-15,6 3 3 16,0-3-1-16,0 1-14 16,26-4 1-16,9-9-2 15,-3 0-4-15,2-9 8 16,-4 0 12-16,-4-2 0 16,-6-5 0-16,-3-2-1 15,-6 0 2-15,-8-3-2 0,-3 1-4 16,0 1 1-1,0 1-16-15,-28 0 2 0,-15 0 16 16,-13-2 2 0,-11-1 18-16,7-6-18 15,6-3-18-15,18 0-61 0,8-9-37 16,16 0-86 0,12-9-159-16</inkml:trace>
  <inkml:trace contextRef="#ctx0" brushRef="#br0" timeOffset="3013">5104 1964 552 0,'0'0'142'0,"0"0"29"15,0 0-62-15,0 0-5 16,0 0-46-16,0 0-45 15,0-12-13-15,0 54-6 16,0 18 6-16,0 13 1 16,0 5 2-16,0 3-2 15,0-8 3-15,0-4-2 16,0-15-2-16,0-9 0 16,7-15 1-16,0-9 2 0,-4-12-3 15,0-6 0 1,-3-3 0-16,0 0 15 0,3-9 6 15,0-34 36-15,5-11-48 16,-2-12-7-16,-6-6 3 16,0-9-2-16,0-6-1 15,-17-6 1-15,1 2-4 16,6 10 2-16,6 15-1 16,4 20 0-16,0 17-2 15,0 10-6-15,21 7 3 16,8 7-15-16,8 5-4 15,7 0 2-15,2 15 3 16,-2 18 5-16,-7 6 0 16,-8 0-3-16,-12 0 13 0,-6 0-9 15,-11 0-16-15,0 3-45 16,-25 3-68-16,-24-3-78 16,-12-2-45-16</inkml:trace>
  <inkml:trace contextRef="#ctx0" brushRef="#br0" timeOffset="3583">5702 2042 98 0,'0'0'524'0,"0"0"-366"16,0 0-25-16,0 0-11 16,0 0-52-16,0 0-35 15,14-17-35-15,-14 44-15 16,0 17 15-16,0 14 3 15,-17 2 0-15,3 3 2 16,5-6 6-16,-2-5-11 0,2-17 7 16,2-5-4-16,3-14-2 15,1-8 4-15,3-5-5 16,0-3 3-16,0 0 8 16,0-5 6-16,0-34-9 15,0-22-6-15,28-17 5 16,4-18-3-16,5-22-2 15,1-5 1 1,0-7-1-16,-4 16-2 16,-4 24 0-16,-7 24 0 15,-9 30 2-15,-3 18-4 16,-5 18-5-16,7 0-8 16,11 15 0-16,3 39 12 15,-4 22-1-15,-9 16 0 0,-8 11 2 16,-3-3 2-16,-3-8 1 0,0-10-1 15,0-13-40-15,0-9-127 16,0-21-102-16,0-21-214 16</inkml:trace>
  <inkml:trace contextRef="#ctx0" brushRef="#br0" timeOffset="3840">5482 2238 575 0,'0'0'183'16,"0"0"-80"-16,0 0-83 0,0 0 24 15,217-36-18-15,-101 12-6 16,-1 2-19-16,-8 5 7 16,-14 7-8-16,-20 4-44 15,-13 6-142-15,-19-5-78 16</inkml:trace>
  <inkml:trace contextRef="#ctx0" brushRef="#br0" timeOffset="4123">6555 1718 573 0,'0'0'175'0,"0"0"-30"0,0 0-45 16,0 0 7-16,0 0-54 16,0 0-31-16,-23-67-21 15,-5 67 4-15,-5 3-5 16,-4 34 0-16,0 17 2 16,7 8-2-16,7 8 5 15,6-3-5-15,14-5 1 16,3-8-2-16,0-6 0 15,6-8 1-15,28-7 1 16,6-9 4-16,7-9-5 16,10-12-10-16,2-3-38 0,9 0-17 15,2-36-63-15,-3-12-56 16,-14-10-148-16</inkml:trace>
  <inkml:trace contextRef="#ctx0" brushRef="#br0" timeOffset="4636">7217 1763 542 0,'0'0'182'16,"0"0"-41"-16,0 0-53 16,0 0 20-16,0 0-47 15,0 0-33-15,0-12-23 16,0 12-5-16,0 27-7 15,0 12 7-15,-8 15 2 16,5 3 4-16,0 3 2 0,0 0-7 16,3-6 3-16,0-5 2 15,0-11-6 1,0-7 0-16,0-7-2 0,6-9-6 16,17-6 8-16,17-6 2 15,7-3 19-15,10 0-20 16,-4-27-1-16,-13-12-89 15,-12-12-72-15,-22-9-77 16,-6-3-316-16</inkml:trace>
  <inkml:trace contextRef="#ctx0" brushRef="#br0" timeOffset="4744">7113 1528 163 0,'-6'-42'323'16,"6"9"-181"-16,0 3-88 0,15-1-15 15,22 8 13-15,10 2-50 16,4 5 1-16,2 14 7 16,0 2-9-16,-2 2-2 15,-11 37-41-15,-14 13-114 16,-19 8-117-16</inkml:trace>
  <inkml:trace contextRef="#ctx0" brushRef="#br0" timeOffset="4934">7087 2031 466 0,'0'0'156'0,"0"0"-67"16,0 0-11-16,0 0-25 16,217-49-30-16,-154 38-15 15,-4 7-8-15,-2 4-17 16,-10-3-158-16,-7 3-311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3:03.3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226 598 200 0,'0'0'143'0,"0"0"-33"0,0 0-12 0,0 0-17 16,0 0 12-16,0 0-13 16,0 0-6-16,-87-45-46 15,171 3-23-15,35-15 15 16,34-12-15-16,21-3 0 16,28-3 10-16,8-1-11 15,-6 9 2-15,-37 17-5 31,-57 19 2-31,-53 17-3 0,-47 14-8 16,-10 0-40-16,-76 41 6 0,-45 17-2 16,-26 14-48-1,-7 0-8-15,24-2 18 16,37-16 9-16,29-15 38 16,36-16 3-16,16-8 24 0,12-3 5 15,0-5 3-15,0 5-6 0,0-6 6 16,0 3 37-16,6 3 17 15,0 3 5-15,2 9-10 16,1 9-15-16,-5 24 6 16,-1 24 36-16,-3 28-30 15,0 23-1-15,0 19-9 16,-7 14 0-16,-13 10-15 0,0 2 2 16,8-3-11-1,-2-2-4-15,8-4-2 0,-11-2-1 16,-1-10 5-1,-5-17 12-15,0-25-10 16,3-36-10 0,0-24 4-16,-7-27 1 0,-13-21 0 15,-20-6 12-15,-16-3-5 16,-19-42 0-16,-4-18-9 16,7-16-2-16,16-8-3 15,25-6-5-15,28 0-35 0,23 5-73 16,17 16-27-16,53 15-24 15,27 22-18-15,17 10-126 16</inkml:trace>
  <inkml:trace contextRef="#ctx0" brushRef="#br0" timeOffset="435">1472 2208 312 0,'0'0'173'0,"0"0"-63"16,0 0-25-16,0 0-17 0,-57-166 12 16,24 127-52-16,-7 3 5 15,6 5-4-15,1 10-9 16,-1 7-10-16,8 14 0 16,-8 0-10-16,-10 21-1 15,-2 39 0-15,-12 18-2 16,3 12 3-16,14-3 0 15,18 0 0 1,20-5-2-16,3-10 4 0,9-6-4 16,32-14-17-16,2-19-40 15,11-22 2-15,13-11 2 16,0-23 55-16,2-35 7 16,1-14-4-16,-9-6-1 15,-15 0 6-15,-12 11 2 16,-14 11 9-16,-10 13 1 0,-10 19 12 15,0 9-5-15,0 15-25 16,0 0-2-16,0 24 0 16,0 27-1-16,0 12 1 15,10 4-2-15,17-1-42 16,7-9-48-16,5-9-21 16,1-18-15-16,3-15-148 15</inkml:trace>
  <inkml:trace contextRef="#ctx0" brushRef="#br0" timeOffset="820">1863 2337 68 0,'0'0'156'16,"0"0"-79"-16,-9-199 41 0,-9 139-43 15,5 12 33-15,3 15-40 16,7 15-4-16,3 18 2 16,0 0-42-16,33 36-22 15,24 24-2-15,10 15 11 16,6 10 3-16,-2-2-4 15,-8 5-7-15,-7-10 7 16,-12-9-7-16,-7-18 1 16,-11-17-3-16,-9-16 0 15,-3-12 4-15,-11-6 3 16,0-6 41-16,4-43 75 16,0-20-91-16,3-15-18 15,4-9-11-15,-5-10 7 0,2-5-9 16,-2 9-1-1,5 15-1-15,-5 20 0 0,2 31-2 16,-8 22-11-16,4 11-25 16,10 0-88-16,6 42 51 15,9 14 30-15,3 11-37 16,-6 2-61-16,5-6-99 16,-4-11 37-16</inkml:trace>
  <inkml:trace contextRef="#ctx0" brushRef="#br0" timeOffset="1249">2898 2237 174 0,'0'0'164'0,"0"0"-40"15,0 0-39-15,0 0 11 0,21-168 6 16,-21 144-13-16,0 3-29 16,-16 6-41-16,-9 6-14 15,-1 9 1-15,-7 0-6 16,-1 3-4-16,-6 33 4 15,3 15 12-15,-2 13-7 16,8 4-4-16,11 5 0 16,14-7 0-1,6-3-1-15,0-12 0 0,6-18-14 16,17-12-24 0,8-15 0-1,2-6 38-15,7-3 10 16,0-30-1-16,-2-12-4 15,-6-3 10-15,-12-3 20 16,-6-3-7-16,-8 2 15 16,-6 13 3-16,0 16-14 15,0 10 6-15,0 10-10 0,0 3-28 0,3 10-7 16,11 31-4-16,7 7-4 0,2 4 15 16,11-4 14-1,5-9-13-15,15-9-1 0,10-9-7 16,5-12-56-16,-2-9-36 15,-7 0-85-15,-16-9-58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1:14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20 134 834 0,'0'0'226'0,"0"0"-46"0,0 0-56 16,0 0-10-16,0 0-34 15,0 0-51-15,0-134 20 16,0 134-33-16,0 0-11 16,0 0-1-16,0 3-4 15,0 28 0-15,0 15 1 16,0 15 16-16,0 3-13 16,0 6-4-16,0 7 2 15,0 3 6-15,0 0-6 16,0-3-2-16,0-8 0 15,0-9 10-15,0-12-10 16,0-10 0-16,0-16 4 16,0-5-5-16,0-11 1 15,0-3 0-15,0-3 6 16,0 0 6-16,-13 0-1 0,13-17 9 16,-7-23-14-16,7-12-1 15,0-11-5-15,7-5 0 16,20-1-2-16,4 1 11 15,7-1-16-15,-4 11 7 16,4 11-7-16,-7 12-1 16,-10 15-5-16,3 14-5 15,-4 6 12-15,4 0-24 16,4 26 29-16,-4 17-15 16,-10 0-16-16,-1 0 27 0,-13-3-24 15,0-3 17-15,0-3 9 16,0-8-25-1,-20-3 24-15,-11-10-1 0,10-4-2 16,-10 1-1-16,18-10 10 16,-12 2-2-16,12-2 0 15,6 0 11-15,7 0-11 16,0 0 0-16,0 0 0 16,0 0-3-16,0 3 3 15,0-1 0-15,0 10-2 16,0 5 1-16,0 12 1 15,31 5 0-15,3 1 0 16,11-1-6-16,6-3 9 16,4-3-3-16,-13-7 0 15,-4-4 12-15,-1-6-11 0,-16-5-1 16,3-3 0-16,-3-3 14 16,-11 0-13-16,4 0 28 15,-7 0 14-15,-1-11-35 16,1-7 28-16,-7 1-28 15,0 3-6-15,0-3 8 16,0 2-6-16,0 4-4 16,0 3 0-16,0 2-11 15,0 3-17-15,0 0-90 16,0-3-112-16,0-2-124 16</inkml:trace>
  <inkml:trace contextRef="#ctx0" brushRef="#br0" timeOffset="256">938 455 783 0,'0'0'145'15,"0"0"-54"-15,0 0 44 16,0 0-47-16,0 0-66 15,0 0-3-15,31-43-14 16,21 37-5-16,13 1 0 16,11-4 7-16,6 0-18 0,8 1 8 15,-18 2-150-15,-20 6-23 16,-28 0-109-16,-24 0-238 16</inkml:trace>
  <inkml:trace contextRef="#ctx0" brushRef="#br0" timeOffset="471">956 601 307 0,'0'0'232'0,"0"0"-174"0,0 0 29 15,0 0-6-15,0 0-55 16,0 0 30-16,110 17-35 15,-45-17 1-15,24 0-14 16,8 0-1-16,-8-6-14 16,-13-3-54-16,-25 0-302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1:15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35 604 0,'0'0'258'0,"0"0"-122"15,0 0-4-15,0 0 15 16,0 0-70-16,0 0-12 15,0-35-23-15,0 35-37 16,0 0 13-16,0 7-18 16,0 27 0-16,0 12-3 15,-7-1 13-15,0 4-10 16,0-2 5-16,-10-8 1 16,10 0-2-16,-7-10-4 15,7-5 0-15,1-5-1 0,-1-7 11 16,-4-4-10-16,11-2 0 15,0-6 6-15,0 0-10 16,0 0 4-16,0 0 0 16,0 3-1-16,0 0 10 15,31-1-9-15,0-2 0 16,14 0 4-16,-4 0 2 16,-3 0-6-16,-7 0 0 15,-3 0-9-15,2 0 22 16,-5 0-13-16,-12 0 0 15,-6-2 5-15,0-7 2 16,0-5-7-16,-7-3 0 16,0-4 0-16,0 2 10 0,0-1 9 15,0 6 17 1,0-1-25-16,0 6 29 0,-7 4-34 16,0 2-1-16,7 3 16 15,0-3-13-15,0 3-5 16,0 0-3-16,0 0 4 15,0 0-14-15,0 0 10 16,-7 17 0-16,0 20-11 16,1 9 21-16,6 3-10 15,-11 2 0-15,11 3 3 16,-7-2-4-16,7-1 1 16,0-5 0-16,0-6-5 0,0-3 1 15,0-3-69 1,0-14-148-16,-13-16-473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2:30.5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0 102 925 0,'0'0'160'15,"0"0"0"-15,0 0 1 16,0 0-51-16,0 0-43 15,0 0 1-15,0-102-45 16,0 102-9-16,0 2-14 16,0 37 3-16,0 22-3 15,11 13 0-15,-4 9 6 16,6 0-8-16,-6 1 7 16,0-7-5-16,3-3 2 15,-10-14 5-15,0-18-4 16,0-10-3-16,0-17 0 15,0-9-6-15,0-6 14 16,0 0-8-16,0 0 15 0,0 0 1 16,0-18 18-16,0-20-34 15,0-8 2-15,0-2-5 16,0-1 4-16,0-1-1 16,7 4 0-16,0 3 2 15,0 8-7-15,14 7 0 16,-4 10-10-16,3 7 15 15,11 9-29-15,-10 2 14 16,10 0 1-16,-10 11-17 16,-4 9 18-16,-3 6-16 15,-14-4 1-15,0 4 18 0,0 3-12 16,-7-3 22 0,-31-1-3-16,0 1 0 0,10-6 1 15,11-6 2-15,10-2 0 16,7-7-5-16,0 4 5 15,0 0 0-15,31 2 0 16,21-6 1-16,6 1 0 16,1-3-1-16,-4 0 2 15,-4 3 1-15,1 3 2 16,-7-2-5-16,-11 6 0 16,-3-2 4-16,-10-2-7 15,-4-1 3-15,-3-5 0 16,-8-1-2-16,-6 1 8 15,7-3-6-15,-7 0 9 0,0 0-8 16,11 0 34-16,-4 0-6 16,-7 0 1-16,6-14-6 15,1-6-21-15,0 5 7 16,0 2-7-16,-7 1 1 16,0 3 1-16,0 4-5 15,0 0-5-15,0-4-10 16,0 6-78-16,0 3-79 15,0 0-131-15,0 0-218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2:31.2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17 227 745 0,'0'0'91'0,"0"0"-16"0,0 0 44 15,0 0-9-15,0 0-28 16,0 0-37-16,-38 0 1 16,38 0-30-16,0 0 8 15,7 0-10-15,37 0-11 16,29 0 41-16,23 2-11 16,17-2-15-16,4 0 15 15,4 0-19-15,-18 0 18 16,-21-7-9-16,-30 0-15 15,-14-1 25-15,-11-2-21 16,-10 6 2-16,-17-5 20 16,0 0-21-16,0-2 16 15,0-9-23-15,-24 0-1 0,-13-6-2 16,-15 6-3-16,0 0-2 16,1 0-2-16,6 6 8 15,0 2 4-15,25 4-8 16,3 4 4-16,17 4-7 15,0 0 3-15,0 0 0 16,0 0-2-16,31 0-15 16,27 6 17-16,18 12 0 15,13 1 1-15,-17 5 1 16,4-2-2-16,-11 4 0 16,-13-1-1-16,-14 4 8 15,-1-3-7-15,-16 0 0 0,-14-3 0 16,-7-3-6-1,0 6 2-15,-65 2-61 0,-32 1-145 16,-44 2-208-16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1.0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89 368 820 0,'0'0'172'0,"0"0"-39"16,0 0-16-16,0 0 0 16,0 0-14-16,0 0-71 15,-38-119 21-15,38 119-53 16,0 0-6-16,-6 10 4 16,-1 37-14-16,-10 17 16 15,10 12 0-15,-7-2 12 16,14 0-12-16,0-17 0 15,0-13 0-15,0-22 5 0,7-13-2 16,0-9-3-16,0 0 19 16,-1-23-19-16,12-26 22 15,-5-19-16-15,8-5 1 16,-11 0 18-16,4 1-19 16,-14 1 2-16,0 13-2 15,0 13 7-15,0 17-6 16,0 16-7-16,0 8 1 15,0 4-5-15,14 4-1 16,17 30 2-16,20 17-7 16,15 9 20-16,2 4-15 15,-2-4 5-15,3-3 0 16,-11-14-12-16,-6-9 12 16,-15-14 0-16,-16-11-2 0,-7-9 11 15,3 0-9-15,-10-6 0 16,0-29 3-16,0-13 7 15,-7-9 1-15,0-13-9 16,0-1-1-16,-14 0 13 16,-17 3-16-16,10 11 2 15,-10 14 0-15,18 18-14 16,6 12 14-16,0 11-21 16,7 2-37-16,0 20-128 15,14 34 12-15,17 14-57 16,3 7-109-16</inkml:trace>
  <inkml:trace contextRef="#ctx0" brushRef="#br0" timeOffset="368">880 503 611 0,'0'0'211'15,"0"0"-50"-15,0 0-50 16,0 0 31-16,0 0-64 15,0 0-28-15,-79-138-12 16,69 138-38-16,3 0 0 16,7 15-21-16,-7 19 21 15,7 9-4-15,0 0 4 16,0 0-2-16,14-9-5 0,10-3-14 16,7-11 8-16,-4-11-9 15,4-6 22-15,-17-3 0 16,10 0 4-16,-10-23-4 15,-7-8 6-15,-7-10 3 16,0 4 3-16,0 3 5 16,-14 2-7-16,-17 13 3 15,10 1-13-15,-3 9 0 16,11 7-1-16,-1 2-22 16,3 0-57-16,11 29-81 15,0 10-93-15,25 7-250 16</inkml:trace>
  <inkml:trace contextRef="#ctx0" brushRef="#br0" timeOffset="1057">1289 511 749 0,'0'0'186'0,"0"0"-60"16,0 0 6-16,0 0-2 15,0 0-81-15,0 0-4 16,-199-131-45-16,182 131 4 16,3 5-10-16,7 27 3 15,0 8 3-15,7 3-1 16,0 0-6-16,0-3 2 16,7-6-33-16,38-9-2 0,-1-10-18 15,-6-9 2-15,-3-6 3 16,-4 0 50-16,-11-26 3 15,4-17 3-15,-17-8 20 16,7-12 22-16,3-6 8 16,-17-2-7-16,0-4-13 15,0 1 21-15,0 6-30 16,-7 10 15-16,-17 19 2 16,4 13-25-16,9 14 23 15,11 12-39-15,0 0-5 16,-7 26-1-16,7 37-3 15,0 17 9-15,0 8 0 16,0-2 10-16,31 0-18 0,14-8 8 16,7-13-21-16,-1-13 9 15,-6-15-27-15,-7-16 9 16,-4-16 4-16,-3-5 18 16,-17-5 8-16,10-31 1 15,-4-6-1-15,-20-11 30 16,0 2-22-16,0-3 31 15,0 9-19-15,-20 8-16 16,-4 13 36-16,-4 13-34 16,11 11-3-16,-4 0-6 15,1 25-1-15,3 29 4 16,17 17 2-16,0 7 10 0,17-3-18 16,48-15 6-1,11-14 0-15,-4-18 2 0,4-14 5 16,-4-14-7-16,-3 0 0 15,-11-6-27-15,-13-28-17 16,-7-3-52-16,-25-8-48 16,-6 5-82-16,-7 0-183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2:52.8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193 1022 604 0,'0'0'295'0,"0"0"-148"0,0 0 1 16,0 0-15-16,0 0-29 15,0 0-26-15,0 0-29 16,24-60 6-16,-24 57-23 16,0 3-15-16,0 0 14 15,-7 0-30-15,7 0 6 16,-17 0 0-16,3 12 1 16,-17 13-2-16,4 7-6 15,-11 3 1-15,7 1-3 16,10 7 12-16,0 0-10 0,11 3 0 15,10-3 2 1,0-3-10-16,0-3 8 0,24-5 0 16,4-7 1-16,10-10 2 15,6-6-3-15,1-9 0 16,7 0 12-16,6 0-5 16,11-26-7-16,-11-9 0 15,1-8 5-15,-15-5 2 16,-6-9-5-16,-7 0-2 15,-17-4 9-15,-14 4 0 16,0 5-9-16,0 4 4 16,-21 8-2-16,-17 9-1 15,7 4-1-15,1 13 0 16,2 2 0-16,-10 12-2 16,7 0 2-16,-10 0-15 0,-4 12 12 15,1 23-76-15,6 11-50 16,7 5-158-16,17 3-197 15</inkml:trace>
  <inkml:trace contextRef="#ctx0" brushRef="#br0" timeOffset="434">898 517 585 0,'0'0'186'0,"0"0"-63"16,0 0 24-16,0 0-23 15,0 0-18-15,0 0-23 16,0-69-42-16,0 69 16 15,-7 0-41-15,0 8-13 16,-24 24 35-16,10 8-28 16,-10 6 22-16,4 11-2 15,3 12-24-15,3 9 27 16,4 12-21-16,3 7-11 16,7-5 13-16,7-3-7 0,0-6-7 15,0-6 0-15,14-6 9 16,24-7-4-16,0-14-5 15,-4-11 0-15,4-13-6 16,0-8 2-16,13-6-38 16,-13-12-39-16,14 0-95 15,-14 0-94-15,-11-30-212 16</inkml:trace>
  <inkml:trace contextRef="#ctx0" brushRef="#br0" timeOffset="1796">1988 410 256 0,'0'0'317'0,"0"0"-190"16,0 0-24-16,0 0 2 15,0 0-42-15,0 0-29 16,120-53 19-16,-93 49-30 16,4 4-1-16,-10 0 3 15,-4 0-23-15,-3 14 11 16,-14 15-13-16,0 3 6 15,0 5 17-15,-24 3-17 0,-11-3 8 16,5-5 4-16,-1-10-17 16,17-1 19-16,0-7-15 15,7-2-5-15,0-8 22 16,7 2-21-16,0-2 13 16,0-4-1-16,0 0-8 15,21 2 15-15,24-2 2 16,20 0-14-16,24 0 14 15,-6-14-21-15,-1-3-2 16,-23-1-1-16,-21 4-162 16,-25-2-36-16,-13-4-542 0</inkml:trace>
  <inkml:trace contextRef="#ctx0" brushRef="#br0" timeOffset="2122">2486 45 513 0,'0'0'434'16,"0"0"-308"-16,0 0 16 15,0 0-26-15,0 0-32 16,0 0-2-16,0-55-56 0,0 55-7 15,14 3-14 1,24 32 8-16,13 16-5 0,8 18 8 16,23 10-7-16,-3 10 21 15,-3 12-29-15,0 4 9 16,-18 12-4-16,-30-3 5 16,-18 1-9-16,-10-9-2 15,-96-6-9-15,-69 0-69 16,-42-6-254-16,-30 3-560 15</inkml:trace>
  <inkml:trace contextRef="#ctx0" brushRef="#br0" timeOffset="6149">1396 725 383 0,'0'0'233'15,"0"0"-74"-15,0 0-4 0,0 0 1 16,0 0-35-1,0 0-23-15,0-117 6 0,0 114-45 16,0 3-4-16,0 0-19 16,0 0-26-16,0 0 14 15,0 0-21-15,0 0-3 16,0 28 0-16,0 13 9 16,-10 16-7-16,-11 11 2 15,1 13 3-15,2 4-3 16,-2-2-4-16,13-8 0 15,-10-10 1-15,17-8 7 16,0-8-8-16,0-9 0 16,0-11 6-16,0-13-12 15,0-4 6-15,0-9 0 16,0-3 7-16,0 0-2 0,0 0 1 16,0 0 14-16,0-3 8 15,0-23 12-15,0-11-37 16,0-11 2-16,0-7 1 15,0-8-1-15,0-3-5 16,24 1 0-16,3 5 7 16,4 6-11-16,-10 14 4 15,-4 11 0-15,-3 13-2 16,-7 6 1-16,17 7-3 16,3 3 4-16,4 0-12 15,14 0 3-15,6 0 0 16,-13 15 3-16,7 11 2 0,-24 2-17 15,-15 3 18 1,-6 3 1-16,0 4-10 0,0-4 5 16,-27-5 7-16,-18 0 0 15,7-7-2-15,1-4-7 16,-8-4 6-16,11-5 1 16,-4-4-1-16,7-2-6 15,10-1 9-15,11-2 0 16,3 0 0-16,7 0 7 15,0 0-7-15,0 0 0 16,0 0 0-16,0 0-1 16,0 0 2-16,0 0-1 15,0 0 0-15,0 0-1 0,0 0-5 16,0 0 4 0,17 10-2-16,18 12-5 0,-5 1 11 15,8 4-2-15,0 3 0 16,-3 2 2-16,9-4-2 15,-6-5 0-15,0-3 3 16,0-8-10-16,-11-7 8 16,4-2-1-16,-10-3 5 15,10 0 3-15,-11-6 0 16,-2-16 14-16,-5-7-12 16,1-8 24-16,3 0-22 15,-3-3-1-15,-7 0-2 16,0 6 0-16,-7 8-8 15,0 5-1-15,0 10-48 0,0 6-80 16,-21 5-372-16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0:48.1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319 879 587 0,'0'0'197'16,"0"0"-78"-16,0 0 2 15,0 0-8-15,0 0-38 16,0 0 10-16,0 0-30 16,-24-112-4-16,24 112 4 15,0 0-49-15,-7 9 9 0,1 28-15 16,-15 15 2-16,-3 8 18 15,3-1-20-15,-3-2 1 16,10-2 5-16,1-6 3 16,-5-12-9-16,12-12 0 15,6-10 6-15,0-9-11 16,0-6 5-16,0 0 0 16,0 0 12-16,0-10-6 15,0-34 6-15,24-20-12 16,10-14 2-16,4-21-5 15,7-12 3-15,-1-12 0 16,1 0 0-16,-7 12 8 16,-11 30-8-16,-10 30 0 0,-10 25 2 15,0 20-6 1,-7 6 4-16,0 0-8 0,14 12 8 16,-7 42-15-16,3 32 15 15,-3 23 0-15,-7 7 4 16,0 2-7-16,0-15 3 15,0-14 0-15,0-15-1 16,0-8 1-16,0-15-2 16,0-14-19-16,0-8-56 15,0-12-38-15,0-11-62 16,0-6-3-16,0 0-13 16,-31 0-200-16</inkml:trace>
  <inkml:trace contextRef="#ctx0" brushRef="#br0" timeOffset="1145">0 1110 270 0,'0'0'185'15,"0"0"-114"-15,0 0-46 16,0 0 95-16,0 0-45 16,0 0 3-16,223-51 11 15,-134 28-29-15,1 3 4 16,-18-3-22-16,4 3 5 15,-11 1 4-15,-6-2-28 16,-8 4 20-16,-6 2-14 16,-14 5-15-16,-18 6 26 0,-6 2-31 15,-7 2 4-15,0 0-13 16,0 0-1-16,0 20 1 16,0 17 1-16,0 5 25 15,0 10 14-15,0 8-31 16,-7 3 7-16,-13 6 0 15,-4-1-12-15,10-2 8 16,-7-3-10-16,11-9 3 16,-4-16-3-16,14-15 3 15,0-9-5-15,0-12 0 16,0-2 12-16,0 0-11 0,0 0 5 16,0-6-3-1,0-27 16-15,0-22-19 0,0-11 0 16,24-17-1-16,11-12 12 15,3 1-10-15,6 2-1 16,-6 14 2-16,-10 11-9 16,3 22 7-16,-18 16 0 15,-2 18 0-15,-11 8-2 16,7 3-1-16,6 0-14 16,1 17 15-16,10 24-15 15,-10 9 17-15,-7 11 0 16,-7-2-4-16,0 2-12 15,0-4 5-15,-38-2-32 16,4-7 8-16,3-8 15 16,10-17-20-16,4-12 16 0,17-8 7 15,0-3 17-15,0 0 7 16,0 0 1-16,0 0-5 16,0-17 7-16,24-15-10 15,21-5 0-15,-1 3-2 16,-9 3 16-16,2 2-15 15,-6 5 1-15,-3 2 0 16,10 2 3-16,-14 6 4 16,-4 2-6-16,-6 6 6 15,-4 4 2-15,-3 2-1 16,-7 0-8-16,7 0 0 16,7 11-5-16,-14 15 6 0,0 11-1 15,0 6 17 1,0 6-9-16,0 2 5 0,0 4-5 15,0-5-6-15,0 5 23 16,-14-6-23-16,0-6 8 16,-3-3 0-16,4-15-2 15,6-7-2-15,7-13-6 16,-7-5 4-16,7 0 16 16,-17 0-9-16,3 0 34 15,-7-23-29-15,-3-21-8 16,10-9-8-16,14-15 0 15,0-9 0-15,0-6 3 0,0-4-3 16,21-1 0 0,3 5-2-16,-3 12 14 15,-4 16-12-15,4 18 0 0,-15 8-2 16,1 15-10-16,10 3 1 16,4 8-6-16,17 3 17 15,0 0-15-15,13 26 8 16,-6 14 2-16,-17 3-7 15,2 5 7-15,-9 1-3 16,-21-6 7-16,0-1-3 16,0-6-4-16,-7-6-2 15,-20-4 3-15,3-3-37 16,-7-5-11-16,3-5-52 16,4-4-22-16,10-3-30 15,8-4-52-15,6-2 11 0</inkml:trace>
  <inkml:trace contextRef="#ctx0" brushRef="#br0" timeOffset="1792">1564 1053 360 0,'0'0'168'16,"0"0"-48"-16,0 0-14 15,0 0 18-15,0 0-43 16,0 0-25-16,65-85 1 15,-47 85-38-15,2 0-10 16,4 0-3-16,-3 10 8 0,10 14-7 16,-4-1-3-16,4 5-4 15,0-2 5-15,-3-1-3 16,-11-1-2-16,-10-5 0 16,-7-1-10-16,0-6 2 15,0-4 8-15,0-6 0 16,-17-2 10-16,-11 0-3 15,-3 0 2-15,17-10-8 16,1-14 10-16,2-5-12 16,11-10 1-16,0-7 0 15,31-5-8-15,14 7 13 16,-7 10-5-16,-18 15 3 16,-6 10 6-16,-14 2-5 0,11 7-4 15,-5 0-27 1,8 0 20-16,-7 0 6 0,10 4 1 15,-3 13 0-15,0 12 9 16,-1 2-16-16,-2 6 7 16,-4-3 0-16,0-2-1 15,-1-9 3-15,8-9-2 16,-3-6 0-16,9-4 7 16,11-4-9-16,-3 0 4 15,16-4-1-15,8-21 25 16,-1-7-24-16,-6-2 11 15,-14-1 21-15,0 1-18 16,-17 0 26-16,-14 3-18 16,0-1-5-16,0 1 8 15,-24 8-20-15,-28 3-7 0,7 8 0 16,-13 9 4-16,6 3-12 16,15 0 8-16,9 15-9 15,11 16-4-15,17 9-130 16,0 1-14-16,0-7-259 15</inkml:trace>
  <inkml:trace contextRef="#ctx0" brushRef="#br0" timeOffset="3104">2726 882 710 0,'0'0'140'16,"0"0"-31"-16,0 0 18 15,0 0-23-15,0 0-58 16,0 0 9-16,-86-117-23 16,76 110-8-16,3 2 0 15,-7 5-19-15,1 0 1 16,-18 0-6-16,0 3 7 15,3 26-9-15,4 8 2 16,3 0 0-16,8 5-16 0,13-1 20 16,0-7-4-16,0-6 0 15,13-7 4-15,8-7-20 16,10-6 14-16,-10-5 2 16,-4-3-9-16,-3 0 19 15,-7 0-10-15,6-9 10 16,-2-10-1-16,-5-7 5 15,1 0-14-15,0 0 0 16,0 7-1-16,0 4 7 16,-7 6-6-16,0 7 0 15,0 2 5-15,10 0-18 16,-10 0 4-16,14 6 9 16,0 19-15-16,10 1 23 0,-4 2-8 15,5-5 0 1,-5-3 5-16,4-8-11 0,-10-4 6 15,0-5 0-15,10-3-5 16,-10 0-9-16,17 0 14 16,-4-17 8-16,-3-6 0 15,4-3 1-15,3 1-9 16,-11-1 0-16,-3 6-1 16,4 0 5-16,-7 9-4 15,3 4 0-15,-10 2 6 16,13 5-19-16,-2 0 9 15,-5 0 4-15,-6 0-8 0,7 9 6 16,-4 3 2 0,-3-4 0-16,0 0 4 15,0-5-11-15,-7-3 7 0,0 0 0 16,0 0 1-16,0 0 9 16,0 0-3-16,-7 0-7 15,-17-11 13-15,3-1-18 16,1 0 5-16,3 4 0 15,3 6-2-15,7 2 4 16,0 0-2-16,7 0 0 16,-10 10-10-16,3 16 3 15,7 6 7-15,0-1 0 16,0-2-8-16,24-3 12 0,3-4-4 16,4-7 0-1,7-6-2-15,0-7-13 0,3-2 10 16,-3 0 5-16,7-11-2 15,0-18 18-15,-15 1-16 16,-2-12 0-16,3-6 10 16,-10 0-1-16,-4-5-7 15,-10-4 4-15,0 1 18 16,-7 0-22-16,0 8 22 16,0 9 3-16,-21 11-23 15,4 12 24-15,3 6-28 16,7 8 1-16,7 0-5 15,0 0 4-15,0 31-1 0,0 15-3 16,0 14 8-16,0 0-8 16,0 0 4-1,0-3 0-15,0-8-5 0,0-4 12 16,0-7-7-16,7-13 0 16,0-8 6-16,0-8-12 15,0-6 6-15,-7-3 0 16,0 0-5-16,10 0 14 15,4 0-9-15,-1-9 0 16,5-11 5-16,-5-3-3 16,1 7-2-16,3 1 0 15,4 6-5-15,-7 7 6 16,3 2-1-16,3 0 0 16,-6 0-4-16,10 14-3 15,-3 3 7-15,-14 0 0 0,10 3-7 16,-3-3 6-16,-7 2 0 15,10-6-13-15,-3 1-74 16,-8 0-1-16,8-5-65 16,3-6-29-16,-3-3-52 15,7 0 25-15,10-3-62 16</inkml:trace>
  <inkml:trace contextRef="#ctx0" brushRef="#br0" timeOffset="3287">3957 1022 61 0,'0'0'216'15,"0"0"9"-15,0 0-88 16,0 0-21-16,0 0-10 15,0 0-14-15,0 0-41 0,0-100 29 16,-7 94-22 0,0 0-8-16,7 3 11 0,0 3-44 15,0 0 5-15,0 0-22 16,0 0-21-16,0 0 14 16,21 0 5-16,24 0-3 15,-1 0-117-15,-6 0-108 16,-7 0-293-16</inkml:trace>
  <inkml:trace contextRef="#ctx0" brushRef="#br0" timeOffset="3936">4232 585 499 0,'0'0'152'0,"0"0"-42"0,0 0-1 15,0 0-44-15,0 0-42 16,0 0 13-16,90-95-23 16,-70 84-2-16,11 2 12 15,-10-6-20-15,3 5 19 16,-3 1 0-16,-11 0-11 15,4 3 28-15,-8 0-14 16,1 1-5-16,-7-1 19 0,0 4-9 16,0 2 4-16,0 0-10 15,0 0-23-15,0 0 11 16,0 13-2-16,0 19-9 16,-7 5 14-16,1 9-10 15,6 3 7-15,-7-1-6 16,7 1-2-16,-7-6 1 15,7 3 0-15,0-3-5 16,0-7 0-16,-10-1 13 16,10-7-13-16,0-7 0 15,0-7 4-15,0-2-9 16,0-4 5-16,-7-6 0 16,7-2 3-16,-14 4 7 15,0-2-9-15,-17 1-1 16,0 0 9-16,4-1-1 0,10-2-8 15,17 0 0-15,0 0 2 16,0 0 7-16,0 0-9 16,0 0 0-16,0 0 4 15,0 0-16-15,17-5-14 16,34-14 14-16,15-7 11 16,9 3-44-16,-9 0 7 15,2 0 7-15,-9 3-20 16,-1 3 10-16,1 3-46 15,-15 5-20-15,-13 9-69 0,-31 0-159 16</inkml:trace>
  <inkml:trace contextRef="#ctx0" brushRef="#br0" timeOffset="4578">980 1771 513 0,'0'0'119'16,"0"0"-4"-16,0 0 35 16,0 0-68-16,0 0-1 15,0 0-43-15,0 0 12 16,-166 0-10-16,166 0-33 15,0 0 11-15,69 0-18 16,72-8 0-16,52-30 50 16,78-7-31-16,49-10-2 15,21 1-15-15,16-3 11 16,-3-4-7-16,-13 1-6 16,-35 6 1-16,-41 3 0 0,-49 11 2 15,-54 8-3 1,-42 12 0-16,-37 11 9 0,-49 9-14 15,-10 0 5-15,-24 4-45 16,-7 23-52-16,-75 11-220 16</inkml:trace>
  <inkml:trace contextRef="#ctx0" brushRef="#br0" timeOffset="4918">1385 2020 483 0,'0'0'117'15,"0"0"8"-15,0 0 9 16,0 0-37-16,0 0-24 16,0 0-59-16,31 5-11 15,86-36 94-15,62-11-49 16,65-13 27-16,45-8-44 15,24 0-16-15,-4 6 20 16,-20 3-30-16,-41 5 2 16,-49 12 18-16,-37 3-18 15,-35 4 36-15,-24 7-23 16,-14 4-16-16,-30 4 23 16,-21 4-25-16,-25 8 2 15,-13 3-4-15,0 0-3 0,-6 0-43 16,-46 18-220-16,-24 4-164 15</inkml:trace>
  <inkml:trace contextRef="#ctx0" brushRef="#br0" timeOffset="7841">16483 494 1 0,'0'0'33'0,"0"0"11"16,0 0-11-16,0 0-30 15,0 0 11-15,172 162-14 16,-165-145 3-16,-7 0-3 15,0-8 1-15,0-4 4 16,7-5 2-16,-7 0-2 16,0 0 3-16,0 0 2 15,0-5 73-15,0-4 56 16,0 3-76-16,0 0-8 16,0 4-31-16,0 2-9 15,0-3-6-15,10 0-6 0,-10 1 2 16,7-2 12-1,0 1-14-15,0 1 16 0,0 2-19 16,6 0 1-16,-2 0-3 16,-4 2-27-16,-7 19-305 15</inkml:trace>
  <inkml:trace contextRef="#ctx0" brushRef="#br0" timeOffset="8688">16899 727 527 0,'0'0'207'0,"0"0"-30"16,0 0-42-16,0 0-1 16,0 0 1-16,0 0-66 15,0-148 12-15,0 134-22 16,0 8-25-16,0 0 11 15,0 6-30-15,0 0-3 16,0 0-12-16,0 0-2 16,0 17 1-16,0 20-7 15,0 17 8-15,0 7-5 16,0 2 5-16,0 2 0 16,0-2-1-16,-7-6 11 15,7-5-10-15,0-12 0 16,0-14 3-16,0-6-7 0,0-12 4 15,0-3 0 1,0-5 19-16,0 0-14 0,0-2 11 16,0-35 5-16,0-23-8 15,-7-8-13-15,7-11 0 16,0-6 0-16,0-6-2 16,0-9 14-16,0 0-12 15,0 5 0-15,0 12-4 16,0 23-7-16,7 15 0 15,7 22 6-15,3 14 1 16,11 9-37-16,10 0 23 16,6 26-5-16,-6 22-23 0,0 19 45 15,-17 6-13-15,-15-6 12 16,1-8-16-16,-7-13 16 16,0-9 1-16,0-11 1 15,-7-3-15-15,-13-6 10 16,-11-6 0-16,-7-2 5 15,17-3-8-15,8-3 22 16,2-3-14-16,11 0 0 16,0 0 6-16,0 0-9 15,0 0 5-15,0 0-2 16,0 0 0-16,0 0-1 16,0 2-2-16,24 1-1 15,14 6 4-15,-3 5-11 16,9 9 7-16,-6 11-10 15,0 3 9-15,-7 9-33 0,-10 0 24 16,-8 0 14-16,-6-4-12 16,-7-5 4-16,0-5 1 15,-20-2 7-15,-32-9-7 16,-17-3 17-16,-17-4-7 16,-20-5-3-16,20-7 3 15,10-2-4-15,18 0 1 16,20 0-23-16,17 0-39 15,21 0-57-15,0-14-48 16,35-11-202-16</inkml:trace>
  <inkml:trace contextRef="#ctx0" brushRef="#br0" timeOffset="9662">17257 928 359 0,'0'0'372'16,"0"0"-266"-16,0 0 2 15,0 0 16-15,0 0-41 16,0 0-22-16,0 0-13 16,-62-71-36-16,62 71-2 15,0 0-10-15,24 0-1 16,14 16-12-16,7 12 22 0,6 10-13 15,-6 1 4-15,-1 5 0 16,-9-4-1-16,-4-6 1 16,-17-6 0-16,-8-2-4 15,5-9-7-15,-11-5 6 16,0 0-28-16,-17-7 6 16,-11-5 17-16,-10 0 7 15,7 0 3-15,18 0 0 16,6-17 9-16,0-3-8 15,7-9-1-15,0-5-3 16,27-9-2-16,32-6 1 16,3 4 4-16,3-1 2 0,-13 12 8 15,-15 5-9-15,-16 8-1 16,-11 10 2-16,-3 6 25 16,-7 0-19-16,0 1-1 15,0 4-7-15,0 0-9 16,0 0 9-16,0 9-14 15,7 17 14-15,0 5-1 16,-7 0 4-16,7 1-3 16,0-1 0-16,3-5 8 15,4 0-8-15,0-9 0 16,-1-5 2-16,11-7-2 16,-3-5 6-16,10 0-6 15,0-9 8-15,3-10-1 0,-3-10 2 16,-7 6-5-16,-10-3 2 15,-7 4 39-15,-7 1-11 16,0 7 6-16,0 0 7 16,0 6-28-16,0 2 15 15,0 4-34-15,0 2 2 16,0 0-8-16,0 0 0 16,0 0-3-16,0 13 9 15,14 18-7-15,17 1 1 16,-11-1-8-16,18-5-18 15,-7-9 24-15,21-8-19 16,-8-9 27-16,8 0-3 0,6-20 13 16,1-17-8-1,-15-9-2-15,-6-5 1 0,-7-9 39 16,-24-6-7-16,0-6 14 16,-7 7 5-16,0-1-38 15,0 12 31-15,-7 16-17 16,0 12-25-16,-10 15 31 15,17 11-33-15,0 0 0 16,0 0-1-16,0 29-23 16,0 24 23-16,0 20 0 15,0 1 0-15,0 0-5 16,0-5 5-16,17-6-27 16,-10-9-39-16,-7-3-38 15,7-13-14-15,-7-7-95 16,14-12-59-16,-4-18-69 0</inkml:trace>
  <inkml:trace contextRef="#ctx0" brushRef="#br0" timeOffset="10078">18354 765 324 0,'0'0'156'0,"0"0"-59"15,0 0-2-15,0 0-35 16,0 0-35-16,0 0-20 15,-62-12 25-15,117 24 13 16,17-4-14-16,4-5 25 16,13-3-25-16,-3 0-24 0,3 0 25 15,-6 0-22-15,-18-11 31 16,-13-7 13-16,-21 3-18 16,-17-1 34-16,3-1-7 15,-17 2-15-15,0-1 31 16,0-2-48-16,0 4 4 15,-24 5-20-15,3 7-1 16,4 2-9-16,-4 0-3 16,14 0 0-16,-6 5-10 15,2 26 10-15,4 10 0 16,0 2 0-16,7 2 6 16,0 1-4-16,0-3-2 15,0-6 0-15,25-3-8 0,-5-6 2 16,18-4-21-16,7-7-8 15,13-11-42-15,32-6-37 16,13 0-94-16,7-26-183 16</inkml:trace>
  <inkml:trace contextRef="#ctx0" brushRef="#br0" timeOffset="14012">19567 413 478 0,'0'0'175'16,"0"0"-15"-16,0 0-36 15,0 0-10-15,0 0-13 16,0 0-57-16,-13-51 3 16,13 51-44-16,0 2 3 15,0 31-1-15,0 11 4 16,-7 11 23-16,0-1 16 16,7 1-36-16,0-1 23 15,0-3-25-15,0-3-1 16,0-4 10-16,0-10-15 15,0-5 1-15,0-9-3 16,0-9 7-16,7-11-4 0,-7 0-5 16,0 0 0-16,7 0 47 15,-7 0 0-15,0 0 15 16,0-21-2-16,0-15-50 16,0-18 13-16,0-15-23 15,-7-11 0-15,7-17-1 16,0-3 4-16,0 0-3 15,38 3 0-15,-4 14-11 16,18 20 7-16,-15 19-17 16,1 21-5-16,7 15 20 15,-7 8-42-15,-4 0 11 0,11 5-35 16,-7 33-67-16,-1 5 26 16,-16 3-116-16,-21 2-162 15</inkml:trace>
  <inkml:trace contextRef="#ctx0" brushRef="#br0" timeOffset="14227">19554 690 268 0,'0'0'251'0,"0"0"-103"16,0 0-31-16,0 0-5 15,0 0-22-15,0 0-55 16,0-3-3-16,31-8-23 0,3-4 0 15,18 4-7-15,23 0-2 16,15 2 0-16,6-2-6 16,7 5-75-16,-20 6-148 15,-32 0-242-15</inkml:trace>
  <inkml:trace contextRef="#ctx0" brushRef="#br0" timeOffset="15527">20241 573 392 0,'0'0'181'0,"0"0"-28"16,0 0-26-16,0 0-23 16,0 0-10-16,0 0-50 15,-27-23 24-15,20 23-33 16,-3 0-28-16,-4 0 9 15,-7 17-16-15,-3 12 0 16,4 8 10-16,-5 3-7 16,12-3-3-16,6-2 2 15,7-1 5-15,0-5-8 16,0-1 1-16,20-7 0 16,11-11-4-16,0-4 7 15,-3-6-3-15,-4 0 10 16,-10 0-7-16,6-16 11 15,4-13-14-15,-3-9 1 0,-4-1 17 16,-10-8-17-16,-7-7 32 16,0-3 3-16,0 3-22 15,0 1 10-15,0 14-21 16,-14 16 4-16,-3 12 10 16,3 8-16-16,1 3-1 15,-5 0 0-15,-2 29 0 16,-4 13-3-16,10 7 3 15,14 0 0-15,0-1-11 16,0-7 17-16,31-5-12 0,3-4 6 16,4-10 0-1,7-7-12-15,-7-6 12 0,-1-9 0 16,-2 0-1-16,10 0 4 16,-8-6-3-16,8-17 2 15,0 0 4-15,-14 0-1 16,-4 6-5-16,-10-3 0 15,-3 11-1-15,-14 1 12 16,7 5-11-16,0 3 0 16,0 0-9-16,3 0 4 15,11 20-4-15,-1 6 5 16,-2 3-2-16,2 2 4 16,-3 0 2-16,-3-5 0 15,7-3 5-15,-14-6-11 16,10-5 6-16,-10-7-3 0,0-2-2 15,6-3 3 1,5 0 2-16,-5 0 2 0,18-20 2 16,4-11 4-16,9-12-7 15,8 0-1-15,3-6 5 16,-10 1 5-16,-4 2-8 16,-3 9-2-16,-7 11 1 15,-4 12-7-15,-3 10 6 16,-10 4-3-16,10 0 1 15,-3 6-13-15,-8 18 13 16,5 4-1-16,-5 1-7 16,1-3 3-16,-14-4 0 0,10-8 7 15,-10-5-4 1,0-3-6-16,0-4 10 0,0-2 0 16,0 0 6-16,0 0 4 15,0-2-7-15,0-18 0 16,0 0 0-16,-17-1 4 15,-3 5-1-15,2 2-5 16,5 5 7-16,-1 3-1 16,7 6-7-16,-10 0-11 15,3 11 11-15,0 27-3 16,-3 7 3-16,10 10 0 16,7-7 0-16,0-4-6 15,0-5 6-15,24-7 0 16,14-9-3-16,3-12-5 15,14-11 8-15,11 0 0 0,9 0 0 16,-9-23 4-16,-1-8-4 16,-13-7 0-16,3 1 5 15,-28-3 4-15,-13-3 5 16,10-2 4-16,-24 1-12 16,0 10 45-16,0 6-38 15,0 14 13-15,-24 5-18 16,10 9 5-16,-6 0-13 15,-5 0 0-15,19 35-3 16,-1 10-6-16,7 9 11 0,0 1-2 16,0-13 0-1,31-4-2-15,3-9-1 0,18-13 3 16,16-7 0 0,15-9-13-16,13 0-5 0,21-24-52 15,-14-9-136-15,-27-10-336 16</inkml:trace>
  <inkml:trace contextRef="#ctx0" brushRef="#br0" timeOffset="83704">312 3730 679 0,'0'0'180'15,"0"0"-71"-15,0 0 7 16,0 0-20-16,0 0-7 15,0 0-36-15,0 0-2 16,-30-5-1-16,30 4-20 0,0 1-16 16,13-4 1-16,39-4-12 15,10-4 11-15,17-2-10 16,10 0 2-16,-6-4 8 16,6-1-14-16,-6 2 0 15,-11-1 3-15,-21 4 3 16,-13 6-12-16,-31 5-36 15,-7 3-90-15,0 0-22 16,-20 11-17-16,-18 9-77 16,0 0-321-16</inkml:trace>
  <inkml:trace contextRef="#ctx0" brushRef="#br0" timeOffset="83966">639 3712 505 0,'0'0'161'0,"0"0"-17"15,0 0 20-15,0 0-36 16,0 0-38-16,0 0-9 16,-17 0-48-16,17 0 8 15,0 0-22-15,0 12-18 16,0 17 19-16,0 11 17 16,17 2-7-16,-10 9 3 15,-7 6-27-15,0 1 14 16,0 2-20-16,0-3 6 15,0 3-1-15,-7-5-5 0,-17-4-5 16,10-5-60-16,-3-9-117 16,17-15-57-16,0-7-233 15</inkml:trace>
  <inkml:trace contextRef="#ctx0" brushRef="#br0" timeOffset="84396">814 4239 758 0,'0'0'158'0,"0"0"-27"16,0 0-27-16,0 0 10 16,0 0-37-16,0 0-55 0,0-18 6 15,0 18-28-15,0 0-5 16,0 3 4-16,0 20-8 15,18 2 9-15,-5 4 0 16,8-4 7-16,10-1-6 16,-10-5-1-16,16-9 1 15,-6-10 0-15,-10 0 8 16,10 0-9-16,-10-6 14 16,3-14-10-16,-11-9 51 15,1-3 1-15,-3-2-31 16,-11 0 12-16,0 2-24 15,0 10 7-15,0-1-15 16,-25 11 1-16,5 4-8 0,-4 5 2 16,3 3-9-16,-3 0 7 15,-3 0-6-15,2 8-4 16,5 16-39-16,-11 1-78 16,10-2-20-16,14 0-70 15,-10-7-121-15</inkml:trace>
  <inkml:trace contextRef="#ctx0" brushRef="#br0" timeOffset="97261">16545 3604 519 0,'0'0'137'0,"0"0"-6"15,0 0 23-15,0 0-30 16,0 0-27-16,0 0 5 16,-89-97-17-16,82 93-29 0,7 2 14 15,0 2-39-15,0 0-2 16,0 0-29-16,0 0 2 15,0 22-8-15,0 12 5 16,0 15 1-16,0 2-5 16,0 1 11-16,7-6-6 15,13-6 0-15,4-11 8 16,4-9-15-16,3-6 7 16,0-11 0-16,-4-3-9 15,11 0 16-15,0 0-7 16,-11-23 7-16,4-3-4 15,-7-3 3-15,-10-1-6 16,0-5 0-16,-14 3 9 0,7 7-2 16,-7 11 1-16,0 2 6 15,0 9-12-15,0 3 17 16,0 0-19-16,0 0-3 16,0 0-1-16,0 9-12 15,17 17 16-15,4 5 0 16,10-4-1-16,3 1-3 15,11-10-10-15,-1-2-6 16,-6-10 20-16,0-6-26 16,-7 0 26-16,-10 0 0 15,-1-27 1-15,-3-4 0 16,-3-9-1-16,0-3 0 0,-14-5 4 16,0 1 3-16,0-1-7 15,0 8 11-15,-7 9-10 16,-14 11 21-16,-3 8-22 15,4 6 2-15,6 6-7 16,-3 0 0-16,3 24 5 16,7 15 0-16,7 10 2 15,0-1-8-15,7 4 6 16,24-10-12-16,10-4 8 16,4-12-21-16,10-9 10 15,-3-8 0-15,-8-9 6 16,8 0 4-16,-18 0 5 0,11-24 0 15,-14-1 1-15,0-7 6 16,-17 1-3 0,-1-6 8-16,-6 2-5 0,-7 4 26 15,0 9-23-15,0 4-1 16,0 12 23-16,0 6-31 16,0 0 13-16,0 0-14 15,0 0-11-15,0 0 9 16,0 29-20-16,0 5 22 15,17 6 1-15,-3 0 6 16,0-3-7-16,3-8 0 16,4-3-4-16,-8-9 1 15,5-6-10-15,-5-4 4 16,1-7 6-16,3 0-7 16,4 0 10-16,3-7 0 0,-10-15 4 15,6-4-6-15,-2 0 2 16,-5-3 0-16,8 7 0 15,-11-1 10-15,-3 11-10 16,-7 4 0-16,7 8 5 16,-7 0-8-16,0 0 3 15,7 0-13-15,7 5 9 16,3 22-2-16,-10-2 6 16,6 3 0-16,1-2 1 15,-3-6-8-15,2-9 7 0,-6-1-2 16,0-5-5-1,10-5-13-15,-3 0 19 0,0 0-2 16,0 0 3-16,10-20-3 16,-4-6 3-16,11 4 0 15,-7-4-1-15,-3 6 8 16,-1 5-7-16,-9 4 0 16,-4 8 0-16,0 3-9 15,-1 0 8-15,8 0-4 16,3 12 5-16,4 5-11 15,-7 5 10-15,17-2 1 16,-7 0-5-16,3-3 2 16,4-2-11-16,-3-6 4 15,-4-8 9-15,-4-1-3 16,5 0 4-16,-5 0 0 0,4-16 2 16,-17-7 7-16,0-6-8 15,-7-5 13-15,0-3 12 16,0 0-16-16,0 0 15 15,-21 6-2-15,-10 5-12 16,0 9 5-16,4 11-16 16,-4 6 0-16,0 0-3 15,10 14 8-15,1 23-10 16,9 9 3-16,11 3 1 16,0-1-4-16,11-7-8 15,23-10-1-15,-3-11 8 16,0-8-20-16,-3-10 24 0,3-2-5 15,-11 0 7 1,4-20 8-16,4-20-7 0,-4-9 6 16,-4-10 14-16,-2-10-4 15,-12 0 13-15,-6-5-12 16,0 6-8-16,0 7 19 16,-6 6-22-16,-12 16 15 15,5 10-3-15,-1 10-13 16,7 13 9-16,7 3-15 15,0 3 3-15,0 0-11 16,0 0 0-16,0 31-7 16,0 20 14-16,0 16-1 15,0 6 0-15,28 4 2 16,2-2 0-16,8-6-4 0,-3-12 2 16,3-14-3-16,6-15 1 15,-13-10-13-15,4-12 15 16,2-6 1-16,1 0 1 15,0-6-3-15,7-20 6 16,-18-5-3-16,4-7 0 16,0 1 11-16,-24 3-11 15,7 0 0-15,-14 8 0 16,0 9 1-16,0 5 4 16,0 9-5-16,0 3 0 15,0 0-7-15,0 0 6 16,0 21-17-16,0 16 18 15,0 9-9-15,0-1 9 16,7-2 0-16,10-3-2 0,3-8-14 16,11-7 10-16,-3-10-11 15,3-7 12-15,-11-8-6 16,11 0 12-16,-10 0-1 16,3-17 5-16,-3-14 0 15,3-10 7-15,-24-7-2 16,0-4-2-16,0-5 20 15,-14 6-26-15,-31 8 8 16,-17 11-10-16,11 12 1 16,-1 8-2-16,8 12 0 15,16 0-7-15,-3 0-7 16,17 30-90-16,14 6-37 0,0 5-77 16,21-1-52-16,24-9-158 15</inkml:trace>
  <inkml:trace contextRef="#ctx0" brushRef="#br0" timeOffset="97850">19530 3515 604 0,'0'0'82'16,"0"0"18"-16,0 0 16 16,0 0-31-16,0 0-2 15,0 0-22-15,55-123 2 16,-55 121-13-16,0 2-17 15,0 0-17-15,0 0-16 0,0 0-5 16,0 10 5-16,0 16 0 16,0 3 1-16,0-1-6 15,6 1 5-15,1 0 0 16,14-6 0-16,3-7 7 16,-10-1-16-16,10-10 9 15,-10-5-7-15,6 0 4 16,-3 0 6-16,-3-2 7 15,7-21 7-15,3-3-2 16,-10-2 30-16,3-1-22 16,-17 9 8-16,0 3 23 15,0 6-31-15,0 5 16 16,0 3-6-16,0 3-33 16,0 0 7-16,0 0-7 0,0 0-16 15,7 9 13-15,0 10-1 16,13 4 4-16,11-6 0 15,0-5 4-15,-3-6-8 16,9-6 4-16,-6 0 0 16,-3 0 5-16,3 0 1 15,-4-9-6-15,4-14 3 16,-7-8 3-16,-3-3 3 16,-7-4-1-16,-14-2 2 15,0 5 26-15,0 8-32 0,0 3 15 16,0 10-11-1,-14 8 0-15,-7 3-16 0,-3 3-1 16,-14 0-50-16,4 3-48 16,-4 22-78-16,0 4-128 15,14 3-461-15</inkml:trace>
  <inkml:trace contextRef="#ctx0" brushRef="#br0" timeOffset="98467">17195 3065 66 0,'0'0'545'0,"0"0"-407"16,0 0-23-16,0 0 5 15,0 0-35-15,0 0-21 16,0-46-14-16,0 46 6 16,0 0-39-16,0 0 0 15,-7 0-17-15,7 13 8 16,0 10-10-16,0 5 2 15,0-2 0-15,0-1-4 16,31-7 11-16,-10-7-7 16,3-8 0-16,-17-3 7 15,6 0 4-15,-6 0 54 0,4-20 22 16,-11-6-21-16,0-4-21 16,0 3 12-16,0 1-19 15,0 3-22-15,-18 7 10 16,5 4-24-16,6 6 3 15,0 6-5-15,0 0-10 16,-17 0-15-16,-7 28-108 16,-3 16-59-16,3 4-149 15</inkml:trace>
  <inkml:trace contextRef="#ctx0" brushRef="#br0" timeOffset="99789">21658 3272 752 0,'0'0'194'0,"0"0"-69"16,0 0 4-16,0 0-25 15,0 0-45-15,0 0 8 0,-38-37-28 16,11 37-30-16,3 0 20 16,-4 0-29-16,4 0 0 15,3 14-1-15,4 9 11 16,-3 5-11-16,13 4 1 15,0 7 0-15,7-2-7 16,0-1 7-16,0-8-5 16,20-8 4-16,11-9-21 15,-10-7 19-15,10-4 1 16,-10 0 2-16,3-12 8 16,-11-17-4-16,1-5-3 15,-4-3 11-15,-10-3-6 16,0-1 31-16,0 2-20 15,-24 4-10-15,4 10 19 0,-11 7-22 16,10 10 7-16,-3 5-11 16,10 3-3-16,-3 0-1 15,-3 17 3-15,13 17 1 16,-11 1-9-16,18 4 9 16,18 2-25-16,47-7 14 15,17-2 3-15,15-18 8 16,-8-14 0-16,-6 0 0 15,-18-6 1-15,-13-25 3 16,-8-3-4-16,-6-7 11 16,-17-1-10-16,-4-7 35 15,-17 0 0-15,0-8-10 16,0 3 13-16,-24 4-31 0,3 14 10 16,-3 13 5-16,10 11-18 15,8 12 11-15,-5 0-16 16,-3 0-1-16,8 29-7 15,-15 31 7-15,-3 29 1 16,17 16 0-16,0 21 6 16,0 14-4-16,-3 15-2 15,-4 2 0-15,-13 1-4 16,-4-4 7-16,0-14-4 16,3-13 1-16,11-34-28 15,17-27 19-15,0-29-8 16,0-23 6-16,24-10 6 15,14-4 4-15,7-12 1 16,13-34 3-16,-13-13 4 0,6-16-1 16,-13-5-6-16,-17-3 0 15,-21-4-1-15,0 5 1 16,-21 5-2-16,-41 14-38 16,-27 15-52-16,17 13 10 15,-4 18-65-15,25 11-48 16,30 3 0-16,21-5-261 15</inkml:trace>
  <inkml:trace contextRef="#ctx0" brushRef="#br0" timeOffset="100254">22607 3229 734 0,'0'0'235'0,"0"0"-126"16,0 0 25-16,0 0-20 15,0 0-49-15,0 0-10 16,0 0-17-16,-31-100-27 16,31 97 15-16,0 3-26 15,0 0 0-15,0 0-1 0,0 0-1 16,-7 0 0-1,0 0 0-15,0 6-16 0,0 8 13 16,7 6 5-16,0 3-13 16,0 0 9-16,7 8-24 15,24 4 15-15,-3 5 6 16,10 3 7-16,-18-1-3 16,4-1 3-16,-17-7 0 15,-7-5-6-15,0-7 3 16,0-5 3-16,0-6 0 15,-31-4-2-15,-27-7 2 16,-8 0 4-16,8 0-4 16,-4-4-2-16,28-15-33 15,17 1-14-15,17-2-19 16,0-2-81-16,31-4-26 0,34-9-57 16,17-3-93-16</inkml:trace>
  <inkml:trace contextRef="#ctx0" brushRef="#br0" timeOffset="100520">22934 3206 213 0,'0'0'480'15,"0"0"-329"-15,0 0-8 16,0 0-1-16,0 0-32 16,0 0-36-16,0-5-7 15,0 5-44-15,0 0-9 16,0 0-14-16,0 8 6 0,0 20-12 15,0 10 6-15,0 5 0 16,0 0 3-16,6-6 0 16,1-3-3-16,0-11 0 15,4-6 4-15,-5-6-12 16,-6-8-35-16,0-3-86 16,0 0-63-16,0-3-57 15,7-34-237-15</inkml:trace>
  <inkml:trace contextRef="#ctx0" brushRef="#br0" timeOffset="100824">22971 2915 521 0,'0'0'175'0,"0"0"-74"16,0 0 38-16,0 0-48 0,0 0-29 15,0 0-36-15,-61-32-26 16,61 41-1-16,0 14 0 15,0-1 1-15,24-2 1 16,7-8 10-16,-4-6-11 16,11-6 7-16,-7 0-5 15,-4 0 49-15,4-9-1 16,-17-11 10-16,0-4 7 16,-4-1-39-16,-10 0-1 15,0 4-13-15,-10 4-14 0,-31 3-4 16,-4 8-11-1,-10 6-2-15,20 0-58 0,4 29-64 16,18 14 13-16,6 6-165 16</inkml:trace>
  <inkml:trace contextRef="#ctx0" brushRef="#br0" timeOffset="101471">23260 3140 242 0,'0'0'568'0,"0"0"-446"15,0 0-9-15,0 0-8 16,0 0-31-16,0 0-74 0,38-20-2 16,7 20 1-16,20 0 1 15,7 0 6-15,4 0-6 16,-24 0 0-16,-8 0 2 15,-20 0 0-15,-10 3-2 16,-14-3 0-16,0 0 2 16,0 0 1-16,0 0-3 15,0 3 0-15,-31 11 4 16,-7 6-3-16,4 3 10 16,-11-3-11-16,21 3 3 15,10-3-3-15,14-3 0 16,0 0 0-16,0-3 0 0,0-2-2 15,21-7 2 1,17-2 0-16,13-3 0 0,-6 0-2 16,14-5 3-16,-4-15-1 15,3-6 0-15,-6 3 3 16,-15 0 1-16,-2 3-4 16,-4 1 2-16,-18 1 12 15,-2 2 2-15,-4 4 24 16,-7-2 8-16,0 5-15 15,0 0 11-15,-7-1-28 16,-17 9-1-16,3-5-2 16,-3 6-9-16,3 0-4 15,-3 0 0-15,11 26 5 16,-11 5-6-16,17 3 1 0,7 4 0 16,0-1-7-16,7-2 7 15,30-8 0-15,22-1-2 16,16-8 5-16,8-6 0 15,13-4-3-15,-6-8 2 16,-25 0-7-16,-27 0-44 16,-24 0-64-16,-14 0-72 15,-38-11-224-15</inkml:trace>
  <inkml:trace contextRef="#ctx0" brushRef="#br0" timeOffset="104052">22727 3146 287 0,'0'0'259'0,"0"0"-167"15,0 0 20-15,0 0-18 0,0 0-13 16,0 0-2-16,0-12-29 16,0 10-8-16,0-4 2 15,0 0-13-15,0 4 25 16,0-4-21-16,0 0-15 16,0 3 15-16,0-3-18 15,0-1 0-15,0 3 11 16,0-5-18-16,0-3 13 15,-10 4-12-15,-4 0-4 16,7 2 9-16,-6 3-14 16,2 0-2-16,-2 3 0 15,6 0-2-15,7 0-2 16,-7 0 2-16,0 0 0 0,7 0-4 16,0 10-1-16,0 6 0 15,0 2-14-15,0 1-67 16,0 4 24-16,0 0-143 15,0 3-68-15</inkml:trace>
  <inkml:trace contextRef="#ctx0" brushRef="#br0" timeOffset="86379">2059 3780 580 0,'0'0'183'0,"0"0"-43"0,0 0-13 16,0 0-29-16,0 0 9 16,0 0-27-16,-86-95-23 15,86 95-6-15,0 0-39 16,-10 0-3-16,3 0-9 16,-7 38-3-16,1 16-4 15,-12 12 12-15,12 8-5 16,13-3 0-16,0 4 8 15,0-7-10-15,20-5 2 16,18-9 0-16,14-7-5 16,-8-13 2-16,8-14 2 15,-14-10 0-15,7-10 1 16,-15 0 3-16,5 0-1 16,3-16-2-16,0-12 17 0,-1-10-13 15,-2-1 4-15,3-5 3 16,-8 7-9-16,-2 14 7 15,-11 9-9-15,-10 7 0 16,0 7-3-16,7 0-4 16,3 0 7-16,-3 0-3 15,-1 0-1-15,5 7-2 16,-5 2 3-16,-13-4-2 16,0-5 3-16,0 0-5 15,0 0 7-15,0 0 16 16,0 0-14-16,0 0 21 15,0-14-17-15,-13 2-2 16,-5 6 25-16,12-1-25 0,-8 7 12 16,0-3-4-16,-10 3-5 15,-7 0-14-15,-3 8 6 16,3 21 1-16,0 5-7 16,10 9 9-16,14 3-2 15,0 2 0-15,7-2-14 16,0 0 12-16,21-7-24 15,17-10-7-15,0-5 24 16,-4-14-19-16,11-7 21 16,-7-3-2-16,-1 0 9 15,-16-13 4-15,3-16-4 16,-10-6 0-16,3-5 16 0,-17-3-3 16,0 1 24-1,0-5 7-15,-31 7-31 0,-14 7 10 16,1 7-16-16,-8 11 2 15,0 7-1-15,22 8-8 16,2 0 0-16,11 5-1 16,-4 30 7-16,14 11-18 15,7 2 12-15,0 7-2 16,14-4-4-16,31-5-16 16,-1-12 17-16,1-9 1 15,0-7-27-15,0-10 29 16,6-5-12-16,-6-3 9 15,6 0-4-15,-13-11 17 16,-3-12-8-16,2-6 3 16,-6 4-1-16,-10-7 14 0,-7-2-9 15,-4-1 11-15,-10 1 5 16,0 5-21-16,0 9 8 16,0 9 1-16,0 8-6 15,0 3-5-15,0 0 0 16,0 0-13-16,0 0 4 15,21 26-3-15,3 8 12 16,-4 1 0-16,18-1 7 16,0-9-10-16,-4 1 3 15,-3-11 0-15,7-1-4 16,-10-8 6-16,3-6-2 16,7 0 0-16,-11 0 0 0,11-6 4 15,-7-17-3-15,-17 1-1 16,10-7 3-16,-11 3 5 15,-6 3-4-15,0 6 3 16,-7 5-7-16,0 7 17 16,0 1-17-16,7 4 0 15,-7 0-1-15,17 0-10 16,-10 7 6-16,14 15 1 16,10 4 4-16,-18 0-3 15,11-3 3-15,-3-1 0 16,-4-5-2-16,-3-2 9 15,0-6-7-15,0-3 0 16,3-6 1-16,-4 0-7 0,1 0 7 16,10 0-1-16,-3-9 3 15,10-14 6-15,7-6-7 16,-11 1-2-16,4-1 0 16,-10 7-1-16,3 1 2 15,-10 9-1-15,-8 4 0 16,-6 8 2-16,18 0-8 15,-11 0 6-15,13 0-3 16,-3 3-6-16,4 14 3 16,3 4 6-16,-10 1-2 15,6-2 5-15,-2-3-9 16,-5-5 6-16,-6-6-5 0,-7-4-3 16,7-2 9-16,-7 0-1 15,0 0 0-15,7 0 7 16,3 0-5-16,11-8-2 15,-7-9 2-15,10 5-5 16,-17 4 3-16,6 2-1 16,5 6 0-16,-5 0-24 15,8 0 18-15,3 0-12 16,-3 6-1-16,3 8 19 16,-10-5-13-16,10-2 14 15,-4 0-4-15,1-7 4 16,-4 0 0-16,4 0 0 15,10-23 1-15,0-11 8 0,-4-6-8 16,-13-6 16 0,3-8 20-16,-17-2-22 0,0-3 12 15,0 3-6-15,-24 0-12 16,-4 11 24-16,-3 13-18 16,11 12 2-16,3 12-1 15,17 8-14-15,0 0 3 16,0 0-5-16,0 37-12 15,0 17 3-15,0 12 9 16,0 6 0-16,7-4 0 16,17-5-24-16,-4-8-6 15,4-12-28-15,4-9-26 0,3-14-52 16,0-10-98 0,-11-10-39-16,-13 0-176 0</inkml:trace>
  <inkml:trace contextRef="#ctx0" brushRef="#br0" timeOffset="86556">4373 4215 25 0,'0'0'563'0,"0"0"-441"15,0 0-36-15,0 0 39 16,0 0-43-16,0 0-66 16,0 0-3-16,141-48-10 15,-38 31 8-15,0-3-11 16,-6 4-1-16,-15 9-20 0,-6-2-227 15,-4 4-368 1</inkml:trace>
  <inkml:trace contextRef="#ctx0" brushRef="#br0" timeOffset="87631">6202 4088 825 0,'0'0'133'0,"0"0"-33"16,0 0 8-16,0 0 12 15,0 0-46-15,0 0-32 16,-154-96 17-16,126 96-31 16,-3 0-20-16,0 0 7 15,-3 7-14-15,-4 26-1 16,0 10 0-16,18 6 2 16,-4 3-3-16,24-1 1 15,0-3-4-15,6-7-6 16,39-16-4-16,0-8-9 15,6-15 9-15,1-2 10 0,-7 0-1 16,-1-25 5 0,8-18 0-16,0-14 1 0,-1-14 7 15,1-9-8-15,-14-9 9 16,-8-2-4-16,-23-1 22 16,-7 4-20-16,0 7 7 15,0 18 12-15,-20 24-23 16,3 15 16-16,10 16 9 15,-7 6-27-15,14 2 6 16,-7 5-7-16,7 43-1 16,0 33-10-16,0 16 14 15,0 3-3-15,0 3 0 0,0-9 6 16,7-8-9 0,20-15 3-16,4-10 0 0,0-18-6 15,4-18 0-15,3-11 6 16,6-11-5-16,1-3-1 15,-7-3 6-15,13-28 0 16,-6-12 2-16,-7-3-3 16,-11-5 8-16,-9 0-7 15,-18-1 2-15,0 8 5 16,0 14 2-16,0 10-7 16,0 11 1-16,0 6 4 15,0 3-7-15,0 0-3 16,0 20-5-16,0 17 8 15,0 3-3-15,0-4 3 16,6 6-3-16,15-14-2 0,10-5-7 16,7-9 0-16,-11-8 3 15,18-6 0-15,-7 0 4 16,7-11 5-16,-1-23 0 16,-6-4 0-16,-4-5 7 15,-10 0-7-15,-10-2 5 16,-7-1-2-16,-7 3 12 15,0 3-12-15,-7 11 3 16,-13 9 12-16,13 12-17 16,-10 4 14-16,17 4-15 15,0 0-2-15,0 15 0 16,0 23-7-16,0 10 9 0,0 3-4 16,17-1 9-16,10-6-8 15,4 0 3-15,-10-4-8 16,3-7 1-16,-3-3-2 15,-4-5 5-15,-10-7-3 16,-7-8 5-16,0-4-1 16,0 0 2-16,-31 0-39 15,-28-6 40-15,-30 0-102 16,6 0-24-16,-6 0-23 16,17-12-59-16,20-22-66 15</inkml:trace>
  <inkml:trace contextRef="#ctx0" brushRef="#br0" timeOffset="87988">6722 3583 593 0,'0'0'184'0,"0"0"-77"16,0 0 19-16,0 0-24 15,0 0-17-15,0 0-19 16,0 0-66-16,-73-68 6 15,73 105-12-15,0 6 13 16,0 3-7-16,0-4 0 16,21-1 1-16,31-16-2 15,-8-10 1-15,1-13 0 16,0-2 13-16,-7 0 1 0,-25-26 67 16,11-2-3-16,-24-6-13 15,0-1-13-15,0-2-32 16,-24 0-5-16,-3 3-8 15,-11 8-4-15,7 9-6 16,24 6-9-16,-7 11-40 16,14 0-44-16,0 0-97 15,0 36-32-15,14 11-17 16,0 4-405-16</inkml:trace>
  <inkml:trace contextRef="#ctx0" brushRef="#br0" timeOffset="89582">7581 3692 866 0,'0'0'167'0,"0"0"-24"16,0 0 15-16,0 0-15 15,-27-151-58-15,20 142-33 16,0 6-6-16,7 3-27 15,0 0-2-15,0 0-17 16,0 31-18-16,0 24 18 16,0 16-2-16,0 9 2 15,0 4 0-15,0-6 7 16,0-2-7-16,0-13 0 0,0-12 2 16,7-13-10-16,0-16 5 15,0-10-26-15,-7-10 2 16,0-2-2-16,0 0 26 15,0-7 3-15,0-18-4 16,0-8 0-16,-21-1-4 16,-3-1 3-16,-7 7-5 15,10 8 5-15,8 5 3 16,2 7 2-16,4 2 0 16,7 6-6-16,0-3 6 15,0 3-1-15,7 0-6 16,48 0-13-16,24 0 18 15,18-9 2-15,6-2 0 16,-14-1-2-16,-13-1 2 16,-18-5 0-16,-13 3-1 0,-14 5 12 15,-17 0-11-15,-7 5 16 16,-7 2 16-16,0-3 10 16,0 1-28-16,0 2-5 15,0 3-5-15,0 0 9 16,0 0-26-16,0 6 12 15,0 25 1-15,0 12-11 16,0 3 15-16,0-4-4 16,0 2 0-16,0-11 9 15,0-4-14-15,24-5 5 16,-4-13-3-16,-6-6 0 16,10-5-7-16,7 0 10 0,-10 0 2 15,-1-12 5-15,4-13-2 16,-3-3-5-16,3-6 0 15,-10 2 0-15,0 3 6 16,-4 9-6-16,-3 12 0 16,0 2 8-16,-1 6-10 15,-6 0 2-15,0 0-2 16,7 0-7-16,0 0 0 16,4 3 9-16,2 20-3 15,8-1 5-15,-4 2-7 16,4-4 5-16,-14-6 0 15,17-5-6-15,-17-4 6 16,-1-2 0-16,8-3 0 0,10 0 5 16,-3 0-6-16,3-20 1 15,3-6 0-15,-2-5 0 16,-5 2 4-16,-3 1-4 16,4 4 0-16,-21 10 7 15,7 9-8-15,-7 5 1 16,0 0 0-16,7 0-4 15,3 5-12-15,4 24 16 16,6 5-3-16,11 0 6 16,0-2-7-16,4-3 4 15,9-7 0-15,-6-7-5 16,0-7 3-16,7-8 2 0,-1 0 0 16,8 0 4-1,-14-14 0-15,13-16-4 0,-16 0 0 16,-4-4-3-16,0-1 9 15,-11 1-6-15,4 7 0 16,-17 5 4-16,0 11-4 16,0 8 0-16,0 3 0 15,-7 0-5-15,0 0-5 16,7 0 7-16,-7 0 2 16,10 14-6-16,-3 1 4 15,0-7-4-15,-7 1-2 16,0-6 0-16,0-1 6 15,0-2 3-15,0 0 0 0,0 0 3 16,0 0 2 0,-7-8-5-16,-17-3 0 0,3-1-1 15,-3 4-1-15,10 2 2 16,1 6 0-16,6 0-12 16,-10 0 10-16,3 14-12 15,7 15 14-15,7 8-3 16,0 1 6-16,0-4-6 15,0-6 3-15,0-5-9 16,14-10 2-16,17-3-7 16,7-10 7-16,-4 0 1 15,11 0 12-15,-1-17-6 0,-6-15 0 16,7-5 4 0,-7-9 7-16,-11-5 0 0,4-4 5 15,-24-4 13-15,0-2-22 16,-7-1 17-16,0-1-5 15,0 8-18-15,-14 10 27 16,-17 13-26-16,17 15 6 16,1 11 4-16,13 6-12 15,-11 0-6-15,4 21-1 16,1 29-4-16,-1 21 6 16,7 5 5-16,0 1 0 15,0-6 0-15,0-8 5 16,7-9-10-16,17-11-1 15,-4-12-38-15,18-7 11 16,14-16-60-16,13-8-90 0,4 0-72 16,-11-14-122-1</inkml:trace>
  <inkml:trace contextRef="#ctx0" brushRef="#br0" timeOffset="89766">9435 3789 191 0,'0'0'251'0,"0"0"-234"15,0 0 50-15,0 0 27 16,275-54-41-16,-193 34-53 0,-10-3 0 16,-10 6-49-16,-34 3-230 15</inkml:trace>
  <inkml:trace contextRef="#ctx0" brushRef="#br0" timeOffset="90271">7849 3446 690 0,'0'0'150'0,"0"0"-50"16,0 0 4-16,0 0 10 15,0 0-24-15,0 0-33 16,-6-22 6-16,6 22-35 15,0 0-8-15,-7 0-4 16,7 0-13-16,-7 0-6 16,7 0-8-16,-11 16 0 15,11 10 6-15,0 5 8 0,0-2-3 16,18 0 0-16,19-6 6 16,5-9-5-16,13-11 3 15,-14-3-3-15,-3 0 15 16,-14-3 0-16,-10-20 37 15,-7-5 18-15,-7-1-35 16,0-5 0-16,-14 2-21 16,-31 4-12-16,0 5-6 15,-6 9 0-15,-1 8 2 16,8 6-24-16,-8 11-75 16,14 32-90-16,24 9-119 15,14-1-694-15</inkml:trace>
  <inkml:trace contextRef="#ctx0" brushRef="#br0" timeOffset="92988">10356 4004 50 0,'0'0'669'16,"0"0"-571"-16,0 0-14 16,0 0 6-16,0 0-52 15,0 0-7-15,0 0-15 16,0 0 2-16,21 0 24 16,3 0 9-16,3-5 19 15,4-13-15-15,-17-5-27 0,0-6 28 16,-4-2-22-1,-10-1-8-15,0-2 10 0,0 3-26 16,0 5 8-16,0 6 3 16,0 11-18-16,-17 7 14 15,17 2-17-15,-14 0-10 16,0 0 7-16,-17 5-4 16,0 24 7-16,-10 11 0 15,10 3 6-15,24 0-17 16,0-4 11-16,7-1-26 15,0-3 18-15,28-10-17 16,10-8 24-16,13-8 0 16,-13-9-3-16,0 0-3 0,7 0 7 15,-18-17 0 1,11-12 7-16,-7-8-2 0,-17-9-4 16,6-8 2-16,-2-12 1 15,-12-12 12-15,8-5-10 16,-7-5-4-1,-7 5 6-15,0 9-1 0,0 23-7 16,0 16 12-16,-7 15-5 16,-7 14 13-16,8 6-20 15,-12 0-4-15,11 0 1 16,1 18-17-16,-15 31 20 16,-3 19 0-16,10 6 7 15,14 3-11-15,0 0 4 16,0-5 0-16,14-6-7 15,17-9-4-15,14-9 10 0,-11-11-2 16,4-11-12 0,6-8 10-16,1-10-11 0,0-4 3 15,0-4 7-15,6 0 8 16,-13-10-2-16,0-12 0 16,-11-7 7-16,-10 3-5 15,-3-6-2-15,-14-2 0 16,0 3 17-16,0-1-15 15,-7 2 26-15,-24 2-2 16,0 7-23-16,4 6 13 16,-4 9-16-16,17 4 0 15,0 2-3-15,-3 0-7 0,4 19 10 16,-1 25 0 0,-3 5 4-16,10 8-12 0,7-3 8 15,0-3 0-15,7-7-6 16,24-11-5-16,6-7 11 15,1-11-2-15,-3-10-8 16,2-5 5-16,8 0 5 16,-7 0 0-16,0-23-5 15,6-2 14-15,-16-10-9 16,-4-2 0-16,-3 3 7 16,-8 0-4-16,-2 2-3 15,-4 12 0-15,-7 9 3 0,0 5 5 16,0 6-7-1,0 0-1-15,0 0-20 0,0 8 12 16,13 21-1-16,1 8 9 16,3-3-5-16,-3 0 10 15,7-5-5-15,3-9 0 16,-17-6 0-16,6-5-8 16,5-3 5-16,-12-6 3 15,8 0-7-15,0 0 17 16,3-20-10-16,-3-9 0 15,0 0 5-15,3-1-3 16,-3 1 0-16,-8 0-2 16,8 9 2-16,-3 9 5 15,-11 8-7-15,0 3 0 16,6 0-12-16,1 3 8 0,-7 19-12 16,14 10 16-16,3-2-3 15,-3-3 5-15,-7-1-2 16,0-8 0-16,6-7 3 15,-2-9-11-15,-4 2 8 16,-7-4-1-16,7 0-5 16,-1 0 12-16,1-10-3 15,17-12-3-15,-10-7 1 16,10 2-3-16,-3 3 2 16,-1 6 0-16,-2 7-2 15,-11 6 8-15,-7 5-13 16,13 0 5-16,-6 0-11 15,17 8 9-15,4 12-2 0,-11 3 4 16,10-3-4 0,4-3 2-16,0-3 1 0,-3-8-3 15,-4-3 6-15,3-3-8 16,-3 0 13-16,-3-3-5 16,-4-14 0-16,-10-3 10 15,0-6-7-15,-7 1 14 16,0-7-13-16,0 1 23 15,-7 1-23-15,-24 4 9 16,11 10 9-16,-4 5-22 16,3 7 9-16,4 4-9 15,3 0-9-15,7 6 1 0,0 31 2 16,7 9 6-16,0 3 0 16,0 1 1-16,28-9-7 15,10-6 6-15,6-15-6 16,1-6-1-16,0-11 0 15,-1-3 7-15,-6 0-1 16,-10 0 7-16,9-11-6 16,-6-7 0-16,-10 1 3 15,3-3-2-15,-10 3 1 16,0 0-2-16,-8 4 0 16,5 0 9-16,-4 7-14 15,0 6 5-15,-1 0-7 16,1 0 2-16,11 3-7 15,-5 20 9-15,8 3 0 16,-14 2-4-16,17-1 4 0,-4-5 3 16,5-2 0-16,-12-8-6 15,4-4-10-15,-10-5 9 16,0-3 6-16,0 0 1 16,7-3 2-16,3-25-2 15,11-5 2-15,3-3-8 16,6 4 8-16,-9 4-2 15,-4 5 0-15,-3 9 4 16,-15 8-7-16,12 6 3 16,-5 0-18-16,1 2 18 15,10 24-18-15,-3 6 11 16,10-7 6-16,-11-1-23 0,18-10 21 16,-7-5 1-1,-10-9 0-15,10 0 0 0,-11 0 4 16,4-11 4-16,4-25 7 15,3-9-1-15,0-9 31 16,-11-13-7-16,5-6-2 16,-19-10 8-16,1-6-32 15,-7 3 7-15,0 10 12 16,-7 9-26-16,-10 24 22 16,3 21-17-16,8 13 2 15,-1 9-7-15,7 0-3 16,0 23-13-16,0 28 6 0,0 26-2 15,0 9 6 1,0 0-18-16,13-1-37 0,18-10-7 16,-3-14-52-16,-4-16-50 15,-3-19-9-15,-15-15-118 16,-6-11-227-16</inkml:trace>
  <inkml:trace contextRef="#ctx0" brushRef="#br0" timeOffset="93490">13255 3700 157 0,'0'0'315'0,"0"0"-170"16,0 0-70-16,0 0 46 15,0 0-29-15,0 0-54 0,-45-59-31 16,110 59-7 0,31-6 0-16,14-3 1 0,4 1 5 15,3-6-6-15,-14-4 10 16,-14 1 1-16,-6 0 18 15,-18-3-4-15,-3-3 8 16,-17 0 17-16,-18 0-8 16,-3 0 18-16,-17 1 13 15,-7 2-34-15,0 3 25 16,0 3-36-16,-24 4-13 16,4 2-9-16,-11 8-6 15,10 0 0-15,4 0-1 16,10 0-5-16,7 28 0 15,0 7 3-15,0 5 3 16,7 3-8-16,24 1 8 0,7-3 0 16,6 0 0-16,-6-5-2 15,-10 5-5-15,3-9 7 16,-18-1 0-16,-6-3-5 16,-7-5 7-16,0-3-2 15,0-6 0-15,-7-5-11 16,-37 0 5-16,-8-7 12 15,-13-2-6-15,-4 0 10 16,10 0-6-16,1-8-1 16,20-6-3-16,18-9-21 15,9-5-18-15,11-12-96 16,17-6-89-16,42 0-333 0</inkml:trace>
  <inkml:trace contextRef="#ctx0" brushRef="#br0" timeOffset="94695">15070 3586 509 0,'0'0'192'15,"0"0"-48"-15,0 0 12 16,0 0-53-16,0 0 22 15,0 0-53-15,7-65-16 16,-7 65 19-16,0 0-38 16,0 0-15-16,0 0-9 15,0 0-13-15,0 18-8 16,0 15 1-16,0 13 7 0,0-1-1 16,0-4 5-16,0-5-4 15,0-7 0-15,0-9 7 16,0-8-9-16,7-10 2 15,0-2 0-15,6 0 1 16,11 0 0-16,-3-16 2 16,3-13 2-16,-3-4 5 15,-4 0-9-15,-3-5-1 16,-1 2 2-16,5 7-1 16,-5 9-1-16,-13 8 0 15,0 12-1-15,0 0 1 16,7 0-3-16,0 0-11 15,-7 15 8-15,7 8-3 0,3 3 8 16,4 0 1-16,-7-6 0 16,0-1-3-16,0-5-1 15,0-5-2-15,-7-3 5 16,10-6-10-16,-10 0 12 16,0 0-1-16,7 0 3 15,7 0 4-15,-8-3 0 16,12-17-7-16,-5 0 0 15,8-3-3-15,-4 2 5 16,-3 5-2-16,-7 2 0 16,0 5 5-16,10 6-8 15,-10 3 3-15,13 0-11 16,-2 0 9-16,2 20-13 0,-6 2 13 16,3 4 0-16,-3 1-17 15,0-8 2-15,-7-1-35 16,3-6-17-16,-10-7-29 15,0-5-63-15,0 0-75 16,0 0-192-16</inkml:trace>
  <inkml:trace contextRef="#ctx0" brushRef="#br0" timeOffset="95043">15025 3072 568 0,'0'0'96'16,"0"0"-63"-16,0 0 15 16,0 0-30-16,0 0 13 15,0 0-25-15,-31 114-2 16,38-88 12-16,24-9-14 15,0-9 16-15,-3-8 16 16,3 0 46-16,-11 0-1 16,-13-11 5-16,10-14-19 15,-17-2 10-15,0-1-33 16,0 0 2-16,-17-1-10 0,-10 9-32 16,3 3 6-16,3 8-8 15,-3 9-9-15,3 0-56 16,7 9-141-16,14 28-100 15</inkml:trace>
  <inkml:trace contextRef="#ctx0" brushRef="#br0" timeOffset="133760">1750 5391 538 0,'0'0'179'0,"0"0"-14"16,0 0-23-1,0 0-27-15,0 0-23 0,0 0 4 16,0 0-25-16,-172-18 5 16,165 18-23-16,7-3-22 15,0 3 17-15,0-3-40 16,0 1-2-16,7-1-6 16,31-6 5-16,27-2-3 15,35-7-2-15,10-7 4 16,7 2 12-16,-11 0-15 15,-20 6-1-15,-10 3 0 16,-11 1 7-16,-20 11-18 16,-21-1 3-16,-17 1-77 15,-7 2-19-15,0 0-47 0,0 5 25 16,-38 15 49-16,-7 0-113 16,1-2-7-16,6-4-4 15,3-6 51-15,4-5 120 16,18 0 30-16,6-3 114 15,-4 0 64-15,11 0-9 16,0-3-19-16,0-11-43 16,0 3-28-16,0 1 15 15,0 6-25-15,0 0-2 16,0 2 3-16,-6 2-27 16,6 0 9-16,0 0-25 15,0 0-23-15,-14 17 1 16,0 25 11-16,-10 19-11 0,3 1 20 15,4 4-18 1,3 3 3-16,14-1-10 0,0 1 7 16,0-6-2-16,0-3-5 15,0-6 0-15,0-8-2 16,7-9-69-16,0-3-88 16,4-8-114-16,-5-9-141 15</inkml:trace>
  <inkml:trace contextRef="#ctx0" brushRef="#br0" timeOffset="134472">2520 5719 762 0,'0'0'157'16,"0"0"-11"-16,0 0-33 15,0 0 25-15,0 0-67 16,0 0-46-16,-21-26-10 16,4 40-1-16,-4 21-10 15,-9 11 1-15,23-3 4 16,0-3-11-16,7-3 2 16,0-9 0-16,0 1-5 15,0-9 5-15,31-8 0 16,-4-4 0-16,11-8 7 15,0 0-10-15,-11-12 4 0,11-22-1 16,-14-3 7-16,-3-6-2 16,-7 1-5-16,-4-1 0 15,-10-1 8-15,0 5 7 16,-24 1-10-16,-14 4 2 16,0 9 10-16,-3 7-11 15,10 7-5-15,0 11-1 16,4 0 6-16,3 3-10 15,-4 28 4-15,18 3 0 16,3 12-7-16,7 0 9 16,0-3-2-16,17 0 0 15,28-12-14-15,13-11 14 0,8-14-11 16,16-6 10-16,1 0-7 16,3-31 15-16,10-18-7 15,-7-5 0-15,-13-1 8 16,-18 4-4-16,-27 1 7 15,-24-1 9-15,-7 0 30 16,0-3-45-16,-7 3 17 16,-10 16 0-16,-4 12-20 15,15 14 26-15,-1 9-21 16,0 0-2-16,-4 12-10 16,5 36-2-16,-1 18 7 15,0 11 0-15,7 1 10 16,0-4-13-16,0-8 3 0,0-3 0 15,20-12-9-15,11-13-19 16,-10-10-38-16,-4-14-53 16,-17-5-83-16,0-9-74 15,0 0-92-15</inkml:trace>
  <inkml:trace contextRef="#ctx0" brushRef="#br0" timeOffset="135266">2853 5679 243 0,'0'0'410'16,"0"0"-344"-16,0 0 6 0,0 0 40 15,0 0-33-15,231-6-15 16,-159 6-26-16,4 0 4 16,6 3-13-16,-16 6-22 15,2-1 22-15,-16-4-21 16,-1 1-3-16,-23-2 17 15,-4-3-19-15,-17 0 9 16,0 0 16-16,-7 0 5 16,0-3 42-16,0-12-62 15,-14 4-2-15,-24 6 15 16,0-1-21-16,11 6 2 16,-4 0-7-16,0 0 8 15,3 6-13-15,-2 20 5 0,16 6 0 16,0-1-7-1,14 3 8-15,0-3-1 0,0-3 0 16,0-5 1-16,28-9-14 16,2-7 13-16,8-4 0 15,-10-3-2-15,3 0 12 16,-11 0-10-16,-2-21 0 16,-5 1 7-16,-13-6-2 15,7-2-3-15,-7-1-2 16,0 7 9-16,0 4-5 15,0 11 15-15,0 3 2 16,0 4-12-16,0 0-4 16,0 0-5-16,0 14-6 15,0 17-4-15,0 7 13 0,7-2-3 16,10-1 0-16,18-9 4 16,2-6-11-16,8-9 7 15,0-8 0-15,-7-3 1 16,6 0 6-16,1-19-4 15,-11-19-3-15,4-7 3 16,-14-7 3-16,-10-8-6 16,-7 0 0-16,-7 0 12 15,0 2-5-15,-14 4 10 16,-17 11 2-16,11 15-14 16,-4 11 21-16,10 13-8 15,7 4-5-15,7 0-13 16,-7 32-12-16,-3 25 12 0,10 20 1 15,0 4 6-15,0 0-9 16,0-10 2-16,17-6 0 16,28-8-1-16,-11-18 3 15,4-3-5-15,7-11-4 16,-8-7-46-16,1-10-24 16,-3-8-114-16,9 0-97 15,1-8-467-15</inkml:trace>
  <inkml:trace contextRef="#ctx0" brushRef="#br0" timeOffset="135890">4528 5572 803 0,'0'0'132'0,"0"0"2"16,0 0 24-16,0 0-54 15,0 0-6-15,0 0-53 16,-28-36-20-16,28 36-12 16,0 0-9-16,0 3-6 15,0 25 2-15,0 7 0 16,0 11 7-16,0-1-7 16,0 7 0-16,0-1 0 15,7-3 7-15,7-4-9 16,17-12 2-16,-10-7 0 0,3-11 1 15,3-5 1-15,4-9-2 16,0 0 3-16,-3-3 7 16,3-23-5-16,6-5-5 15,-16-6 4-15,-7-1 0 16,-4 7-4-16,-3 5 0 16,-7 6 16-16,0 11-16 15,0 7 30-15,0 2-28 16,0 0 5-16,0 0-14 15,7 9-7-15,7 16 14 16,10 7-5-16,-4-4 12 0,11-2-7 16,-3-6 0-1,3-8-4-15,0-7-3 0,-4-5 8 16,11 0-1-16,-7 0 0 16,3-23 9-16,-10-12-10 15,4-1 1-15,-11-10 0 16,-10-3 20-16,-7-5-13 15,0-3 14-15,0 2 11 16,-7 4-31-16,-24 8 17 16,-7 12-18-16,4 8 3 15,3 17-15-15,7 6 12 16,3 0-58-16,14 43-35 16,7 11-108-16,0 10-69 15,0 4-213-15</inkml:trace>
  <inkml:trace contextRef="#ctx0" brushRef="#br0" timeOffset="136175">5535 5702 208 0,'0'0'662'16,"0"0"-512"-16,0 0-4 15,0 0-6-15,0 0-57 16,0 0-19-16,-20-63-56 16,20 63-3-16,0 6-10 0,0 25 2 15,0 6 3 1,0 6 0-16,0 3 7 0,0-4-7 16,0-1 0-16,14-11 0 15,3-6-7-15,-4-4-43 16,1-8-91-16,-14-4-95 15,0-4-160-15</inkml:trace>
  <inkml:trace contextRef="#ctx0" brushRef="#br0" timeOffset="136550">5515 5373 595 0,'0'0'128'0,"0"0"-34"0,0 0 29 16,0 0-62-16,0 0-42 15,0 0-14-15,0 20-3 16,0 6 12-16,0 3-14 16,0-1 3-16,0-3 10 15,0-7-13-15,0-6 7 16,20-4 2-16,4-8-8 15,-10 0 24-15,10 0 41 16,-3-20 20-16,-7-11-3 16,-14-4-40-16,10 4 2 15,-10-4-2-15,0 6-31 0,0 7 14 16,0-1-17-16,0 9-7 16,0 8 4-16,-10 6-6 15,10 0-17-15,-7 20-123 16,7 23-55-16,0 12 9 15,0 2-200-15</inkml:trace>
  <inkml:trace contextRef="#ctx0" brushRef="#br0" timeOffset="139070">5951 5653 687 0,'0'0'220'0,"0"0"-90"16,0 0 21-16,0 0-43 0,0 0-24 16,0 0-9-16,-44-91-53 15,44 91 15-15,0 0-37 16,0 20 0-16,0 14-14 16,0 3 24-16,0 3-10 15,0-2 0-15,0-4 6 16,7-3-10-16,10-9 4 15,-3-7 0-15,-8-4-3 16,8-8 10-16,-3-3-7 16,2 0 0-16,1 0 7 0,17-16 4 15,7-19-11 1,6-1 1-16,-9-2-2 0,-4 3 8 16,-11 10-7-16,-2 11 0 15,-11 5 5-15,-1 9-12 16,1 0 7-16,10 0-7 15,-3 9-6-15,7 16 17 16,3 1-4-16,-3 0 0 16,9-4 6-16,1-1-9 15,-10-7 3-15,10-2 0 16,-3-10-7-16,2-2 15 16,-2 0-8-16,10 0 0 15,-7-26 10-15,13-2-9 16,-6-3-1-16,-10-4 0 15,3 7 0-15,-18-1 6 0,12 6-6 16,-12 9 0-16,-6 4 6 16,7 9-16-16,3 1 10 15,-3 0 0-15,0 0-13 16,3 17 12-16,-3 3-6 16,-14-3 7-16,6-6-5 15,-6-2-1-15,0-3 6 16,0-4 0-16,0-2-3 15,0 0 15-15,0 0-11 16,0 0 0-16,0-17 14 16,-13 3-19-16,-11 0 4 15,3 2 0-15,-3 4-1 0,3 5 10 16,-3 3-9-16,4 0 0 16,-1 25-2-16,-3 18-5 15,10 6 7-15,14 3 0 16,0-4-6-16,0-8-10 15,21-9 16-15,10-7-21 16,-4-11 6-16,4-8 8 16,0-5 2-16,-10 0 5 15,3-13-2-15,-4-21 12 16,-13-12-2-16,10-11 17 16,-3-3-2-16,-14-6 7 15,0-8-9-15,0-3 8 0,0-4 7 16,-14 2-20-16,-16 4 7 15,-1 15-9-15,10 20-11 16,-3 23 15-16,17 11-18 16,7 6 0-16,0 23 0 15,0 37-15-15,7 20 15 16,31 9 0-16,0-7 4 16,6-1-9-16,8-10 5 15,-1-8 0-15,1-9 1 16,-7-14 2-16,-8-13-3 15,15-10 0-15,-14-9 5 16,0-6-14-16,3-2 13 16,-3 0-4-16,13 0 0 0,-6-22 8 15,0-10-8-15,-7-5 0 16,-7 0 3-16,-4 3-5 16,-3 3 2-16,-17 7 0 15,7 16-2-15,-14 4 9 16,7 4-14-16,-1 0 7 15,12 0-32-15,-5 24 28 16,-6 2-12-16,0-1 3 16,4-1 8-16,-11-5-13 15,0-6 16-15,0-6 1 16,0-4-3-16,0-3-4 16,0 0 16-16,0 0-7 15,0-10 1-15,-18-14 6 0,5 1-8 16,-12-3 0-1,5 4 0-15,-1 4 1 0,-10 4-1 16,7 5 0-16,17 6 0 16,0 3 8-16,-6 0-17 15,6 20 9-15,-17 26-1 16,3 9-3-16,14-1 4 16,7-2 0-16,0-10-5 15,0-7 12-15,7-9-12 16,21-10 5-16,3-9-5 15,0-7-4-15,3 0 7 16,4-4 2-16,-7-21 0 0,-4-7 8 16,-3-6-8-1,-3-6 0-15,-4-6 0 0,-17-1-6 16,0 0 15-16,0 5-9 16,-17 9 7-16,-11 8 1 15,-3 12 8-15,-6 8-12 16,9 9 0-16,-3 0-8 15,0 23 5-15,11 16-1 16,13 17 0-16,7 1 3 16,0 0-5-16,0-3 2 15,38-6 0-15,6-7-6 16,-9-12 6-16,16-7 0 16,-13-13-3-16,7-6 3 15,-1-3 0-15,-6 0 0 0,0-14 4 16,-4-18-6-16,-9-2 6 15,-5-3-4 1,-3-4 0-16,-10 7 10 0,0 3-2 16,-7 3-8-16,0 10 3 15,0 4 12-15,0 11-9 16,0 3-6-16,0 0 0 16,0 0 2-16,0 0-7 15,14 25-6-15,-7 13 11 16,3 5-3-16,4-3 6 15,-7-4-3-15,0-4 0 16,6-11-10-16,-2-8 9 16,2-1-6-16,-6-12 4 15,7 0-8-15,3 0 14 16,-3 0-3-16,17-25 0 0,-10-7 11 16,3-8-12-16,-11 3 1 15,1 3 0-15,-7 9-5 16,-7 7 9-16,0 12-4 15,0 6 5-15,0 0 8 16,0 0-26-16,0 14 7 16,10 14 6-16,4 4-2 15,-7 0 2-15,14-6 0 16,3-1 0-16,-4-5 10 16,4-5-17-16,7-7 7 0,-10-8 0 15,-7 0-6 1,23 0 9-16,1-15-3 0,0-10 0 15,7-13 9-15,-11 1-11 16,-10-6 2-16,-10 1 0 16,-7 5-1-16,-7 3 11 15,0 2-10-15,0 10 8 16,-21 1-4-16,-3 9 10 16,4 10-14-16,6 2 0 15,3 0-10-15,11 14 4 16,0 20 6-16,0 3 0 15,0 6 8-15,0 0-13 16,18-3 5-16,2-6 0 16,4-11-7-16,4-5-4 15,3-12 11-15,7-6-3 0,6 0 7 16,-9-4-4-16,16-21 0 16,4-10 0-16,-13 1-7 15,-11-6 13-15,-1 0-6 16,-16-3 0-16,-7-1 9 15,-7 5-6-15,0 2-3 16,0 3 0-16,0 11 16 16,-27 3-10-16,3 12-6 15,17 4 0-15,0 4 6 16,-10 0-16-16,3 26 7 16,-7 17 3-16,14 6-8 15,7-2 13-15,0-3-5 16,0-1 0-16,0-3 4 0,35 0-14 15,16-3 10-15,11-2-6 16,-10-7-5-16,-1-5 9 16,-6 0 2-16,-24-8 0 15,-4-1 6-15,-10-8-14 16,-7-6 8-16,0 2 0 16,-7-2-9-16,-55 0 15 15,-17 0-6-15,-11 0 0 16,1 0-3-16,13 0 3 15,18 0-62-15,13-17-56 16,32-6-70-16,13-17-241 16</inkml:trace>
  <inkml:trace contextRef="#ctx0" brushRef="#br0" timeOffset="139730">9985 5516 492 0,'0'0'478'16,"0"0"-402"-16,0 0 58 15,0 0-33-15,0 0-32 16,0 0-9-16,-200-37-47 16,200 37 8-16,7 0-21 15,45 0 7-15,30 0 0 16,14 0-3-16,1-9 11 15,-8-2 17-15,-10 0-27 16,-10-1 22-16,-17 3-5 16,-25 1-21-16,-3 2 25 15,-17 0-6-15,-7 0 4 0,0-4 19 16,0-2-41-16,0-2 13 16,0-3-15-16,-31-1 12 15,4 1-11-15,-11 3-1 16,7 5 0-16,3 4-6 15,11 2 14-15,10 3-8 16,0 0 0-16,7 0 2 16,0 0-11-16,0 0 9 15,0 0-7-15,7 8-3 16,24 15 13-16,7-3-3 16,7 3 0-16,6 0 2 15,-6-1-7-15,0 2 5 16,-11-1 0-16,-3-3 0 0,-24 0 4 15,-7 2-4-15,0-1 0 16,-7 2 0-16,-51-1-13 16,-4 0-26-16,-4 5-61 15,8-1-83-15,13-1-170 16</inkml:trace>
  <inkml:trace contextRef="#ctx0" brushRef="#br0" timeOffset="140720">11742 5416 731 0,'0'0'128'0,"0"0"17"16,0 0-32-16,0 0 8 15,0 0-8-15,0 0-38 16,-128-63-3-16,128 50-18 16,-6-3-38-16,6 0 17 15,0-2-26-15,0 1 2 16,13 3-9-16,18 2 1 16,0 10-1-16,10 2 0 15,-10 0 7-15,7 17-15 0,0 14 8 16,-10 6 0-16,-4 3-6 15,-4 3 6-15,-13-3 0 16,-7 0-1-16,0-6 6 16,0-2-7-16,0-15 2 15,0-5 0-15,-7-7-8 16,-6-5 16-16,6 0-8 16,0-3 5-16,-10-16-1 15,17-7 12-15,0-9-16 16,0-5 2-16,0-11-9 15,24-10 11-15,20-4-4 16,15-1 0-16,-1 7 9 16,-6 12-9-16,-14 22 0 0,-1 14 1 15,-16 11-11 1,3 0 3-16,4 30 4 0,-4 17 1 16,-11 0 4-16,-6 3-9 15,0-1 7-15,4-4 0 16,-11-5-3-16,6-6 3 15,1-8 0-15,0-3-5 16,-7-6-64-16,0-5-28 16,0-4-63-16,0-8-47 15,7 0-79-15</inkml:trace>
  <inkml:trace contextRef="#ctx0" brushRef="#br0" timeOffset="140909">12570 5316 570 0,'0'0'213'0,"0"0"-81"0,0 0 18 15,0 0-50-15,0 0-46 16,0 0-41-16,45-17-6 16,31 11 6-16,-4-2-13 15,24-4-8-15,-6-2-49 16,6 0-271-16</inkml:trace>
  <inkml:trace contextRef="#ctx0" brushRef="#br0" timeOffset="142586">11253 4827 670 0,'0'0'174'15,"0"0"2"-15,0 0-41 16,0 0 1-16,0 0-38 0,0 0-11 16,0-69-20-1,0 69-43-15,0 6 11 0,-17 40-33 16,-10 26-1-16,-11 31 33 16,0 17-27-16,17 14 20 15,21 6 7-15,0 3-33 16,66-3 18-16,30-12-17 15,7-13 3-15,18-27 2 16,2-19-7-16,18-26-54 16,7-29-163-16,0-14-489 15</inkml:trace>
  <inkml:trace contextRef="#ctx0" brushRef="#br0" timeOffset="152232">13468 4873 611 0,'0'0'185'16,"0"0"-72"-16,0 0 15 15,0 0 1-15,13-168-14 16,-13 153-6-16,0 6-37 16,0 6-21-16,0 3 8 15,0 0-42-15,0 0 13 16,0 0-30-16,0 21 6 16,0 24-12-16,0 21 13 15,0 14-7-15,0 5 0 0,0 7 13 16,0 3-11-16,11-10-2 15,-4-10 0-15,0-13-1 16,-1-16 3-16,1-14-2 16,-7-10 0-16,0-13 9 15,7-6-10-15,-7-3 1 16,0 0 0-16,0 0 21 16,0 0-3-16,0-22 15 15,0-19-22-15,0-16-2 16,0-9-4-16,17-5-5 15,4 0 0-15,-7 8-4 16,-4 11 8-16,-3 22-4 16,0 11 0-16,0 17 7 0,-7 2-16 15,0 0 9-15,24 0-24 16,-4 0 21-16,11 21-23 16,14 12 25-16,-11 1-1 15,4 6-25-15,-24-5 26 16,3-2-11-16,-17 2 5 15,0-3-3-15,0-7 3 16,0 1 7-16,-31-9 0 16,11-6 8-16,9-5-12 15,4-6 4-15,7 0 0 16,0 0-3-16,0 0 8 16,0 0-5-16,0 0 0 0,0 0 7 15,0 0-12 1,0 0 5-16,0 3 0 0,0 6-10 15,0 5 13-15,24 6-3 16,4 0 0-16,24-6 4 16,-8-2-8-16,11-6 4 15,4-6 0-15,-8 0-1 16,1 0 9-16,-14 0-8 16,-11-6 1-16,-10-9 12 15,-3 1-3-15,-14-3 3 16,0 0-6-16,0-4 10 15,0 5-11-15,0-2-6 16,0 4 0-16,0 6-15 16,0-7-20-16,0 7-75 15,7-6-123-15,38 2-76 0,-1-2-198 16</inkml:trace>
  <inkml:trace contextRef="#ctx0" brushRef="#br0" timeOffset="152496">14551 5150 700 0,'0'0'125'16,"0"0"-66"-16,0 0 59 15,0 0-13-15,0 0-45 0,0 0-13 16,7-12-25-16,37 4 0 15,15 3-9-15,10-5-6 16,-4 2 1-16,11 2-8 16,-25 4 0-16,-6-1-7 15,-18 3-86-15,-20 0-36 16,-7 0-56-16,0 0-73 16</inkml:trace>
  <inkml:trace contextRef="#ctx0" brushRef="#br0" timeOffset="152748">14826 4947 481 0,'0'0'212'0,"0"0"-89"0,0 0 21 16,0 0-29-16,0 0-8 15,0 0-38-15,-45-28-57 16,45 28 7-16,0 28-18 15,-17 15 6-15,17 8 19 16,0 4-20-16,0 5-6 16,0-3 5-16,0-3 3 15,0-5-8-15,0-7 0 16,0-9-114-16,0-8-88 16,0-8-197-16</inkml:trace>
  <inkml:trace contextRef="#ctx0" brushRef="#br0" timeOffset="153021">15269 4825 789 0,'0'0'164'0,"0"0"-59"16,0 0 8-16,0 0-20 15,0 0-46-15,0 0-44 16,0 53-3-16,0 5 15 0,0 10-14 16,0 1 13-1,0 0-14-15,0-4 3 0,0-10 1 16,0-9-4-16,0-10-55 16,0-7-113-16,0-11-132 15</inkml:trace>
  <inkml:trace contextRef="#ctx0" brushRef="#br0" timeOffset="153305">15335 4487 830 0,'0'0'148'0,"0"0"-53"15,0 0 17-15,0 0-24 16,0 0-69-16,0 0 31 16,113 43 2-16,-61 17-12 15,13 15 16-15,11 7-28 16,13 19 1-16,-3 12 10 16,-10 13-34-16,-25 3 13 15,-20-5-16-15,-31-5-2 16,0-7 0-16,-82 2-61 15,-35-9-188-15,-48-10-263 16</inkml:trace>
  <inkml:trace contextRef="#ctx0" brushRef="#br0" timeOffset="-6497">8709 479 521 0,'0'0'141'0,"0"0"-49"15,0 0 54-15,0 0-41 16,0 0-57-16,0 0 11 16,-7-60-38-16,7 39-17 0,14 5 19 15,10-4-10 1,-3 2-10-16,3 1 28 0,-11 5-29 16,1 10 10-16,-7-1 17 15,-7 3-27-15,0 0 24 16,0 0-13-16,0 0-8 15,0 0 24-15,0 9-27 16,0 19 11-16,0 12 22 16,0 9-32-16,0 1 27 15,0 6-20-15,0-2-9 16,0 0 14-16,10-5-10 16,11-3-5-16,-14-9 0 0,17-6 12 15,-17-8-13 1,0-6 1-16,-7-5 0 0,0-7-3 15,0-2 7-15,0-3-4 16,0 2 0-16,-14-2 9 16,-17 0 3-16,-7 0-12 15,4 0 5-15,17 0-4 16,3 0 2-16,7 0-3 16,7 0 0-16,0 0 11 15,0 0-15-15,0 0 4 16,0 0-2-16,0 0-10 15,14 0-5-15,24 0 17 16,13 0 4-16,8 0 9 16,9 0-18-16,-9-5 5 15,-8 2-16-15,1 1 11 0,-21 2-81 16,-4 0-48-16,-3 0-101 16,4 0-156-16</inkml:trace>
  <inkml:trace contextRef="#ctx0" brushRef="#br0" timeOffset="-6155">10036 811 493 0,'0'0'174'0,"0"0"-55"15,0 0-3-15,0 0-15 16,0 0-25-16,0 0-71 16,0-7 27-16,0 31 0 15,-14-2-5-15,-10 3 18 16,-3 5-37-16,-11-2 2 15,-7 3 5-15,-13 9-7 16,-4 1-5-16,10-1-3 16,18-4-110-16,3-7-115 0,17-8-244 15</inkml:trace>
  <inkml:trace contextRef="#ctx0" brushRef="#br0" timeOffset="-7418">7708 518 536 0,'0'0'163'0,"0"0"-65"16,0 0 8-16,0 0-36 16,0 0-41-16,0 0 1 0,31-57-22 15,-17 57 0-15,0 0 4 16,17 0-2-16,-11 18 6 16,5 7 1-16,-19 4-16 15,-6 8 29-15,0-2-28 16,0 4 14-16,-6 4 14 15,-32 2-30-15,-7-1 23 16,18-9-21-16,-4-10 1 16,7-8 7-16,17-8-10 15,7-4 0-15,-7-2-1 16,7 0 13-16,0-3-12 16,0 0 0-16,0 0 3 0,0 0-11 15,14 0 15-15,30 0-7 16,1 0 4-16,17 0 4 15,-4 0-10-15,1 0 2 16,-8 0-45-16,-6 0-123 16,-7 0-139-16</inkml:trace>
  <inkml:trace contextRef="#ctx0" brushRef="#br0" timeOffset="-7169">8293 862 548 0,'0'0'161'15,"0"0"-24"-15,0 0-42 0,0 0-11 16,0 0-44-16,0 0-31 16,0-5 7-16,0 27-2 15,0 12 17-15,0 3-3 16,-14 3-26-16,-17 2 11 15,-3-1-13-15,-4 2-1 16,7 0-23-16,4-10-186 16,9-3-205-16</inkml:trace>
  <inkml:trace contextRef="#ctx0" brushRef="#br0" timeOffset="-3316">12237 421 502 0,'0'0'144'0,"0"0"-33"16,0 0 9-16,0 0-47 15,0 0-2-15,0 0-37 16,-21-82 5-16,21 76-12 15,0 0-16-15,14-2-1 16,17 2-9-16,-4 3-1 0,4 0 12 16,-10 3-12-1,3 0 0-15,-3 8-2 0,-11 18 9 16,-3 9-9-16,-7 8 2 16,0 6 0-16,-7-1 28 15,-24-2-26-15,-14-1 10 16,7-8 15-16,1-5-24 15,9-9 18-15,11-12-21 16,3-5 4-16,7 0 2 16,7-3-2-16,0-1-4 15,0-2 2-15,0 0 2 16,0 0-8-16,38 0 4 16,21 0 0-16,16 0 14 15,-3 0-14-15,4 0 0 0,-17 0 0 16,-1 0-71-16,-20 14-88 15,-7 6-81-15,-11 1-113 16</inkml:trace>
  <inkml:trace contextRef="#ctx0" brushRef="#br0" timeOffset="-3081">12808 802 476 0,'0'0'187'15,"0"0"-47"-15,0 0-18 16,0 0-6-16,0 0-67 0,0 0 1 16,0-37-16-16,0 37-32 15,0 14 6-15,-14 18 10 16,-10 1 1-16,-4 8 6 16,-3-4-24-16,4 0-1 15,-4 0 0-15,0-8-30 16,10-4-175-16,-3-2-213 15</inkml:trace>
  <inkml:trace contextRef="#ctx0" brushRef="#br0" timeOffset="-4988">10408 284 508 0,'0'0'96'0,"0"0"6"15,0 0 12-15,0 0-34 16,0 0 2-16,0 0-40 15,-69-17-20-15,69 14 4 16,10 0-15-16,31-2 7 16,14-1-8-16,-3 3-5 0,0 0 6 15,-8 1-11-15,-9 2 0 16,-4 0-5-16,0 0 12 16,-18 0-7-16,8 0 0 15,-4 0 8-15,-10 5-14 16,0 4 6-16,-7 7 0 15,0 5-1-15,0 5 7 16,0 5 3-16,-38 6 1 16,-7-3-4-16,11 4 10 15,-4-11-16-15,0-6 0 16,7-6 11-16,11-7-6 16,6-2-5-16,14-3 0 0,0-3 10 15,0 0-10-15,0 0 0 16,0 0 0-16,0 0 4 15,0 0 8-15,21 0-12 16,16-6 12-16,-6 1-5 16,-3 5-7-16,3 0 0 15,7 0-1-15,-4 8-9 16,4 18 9-16,-7 2 1 16,3 7 0-16,-10-1-7 15,-10 3 5-15,-7-3 2 16,-7-6 0-16,0-4-10 15,0-4 19-15,-28-4-9 16,-23-6 8-16,-11-5-1 16,3-5-1-16,1 0-6 15,13 0 1-15,7 0-4 0,25 0 3 16,-1 0-37-16,14-5-54 16,0-10-73-16,27 1-200 15</inkml:trace>
  <inkml:trace contextRef="#ctx0" brushRef="#br0" timeOffset="-4745">11075 813 515 0,'0'0'192'15,"0"0"-107"-15,0 0 68 0,0 0-32 16,0 0-80-16,0 0-2 15,-38 37 5-15,-7-17-7 16,0 1 2-16,-6 4-28 16,-1 1-9-16,-13 2 2 15,3 4-1-15,10-2-6 16,15-3-69-16,16-1-121 16,7-3-188-16</inkml:trace>
  <inkml:trace contextRef="#ctx0" brushRef="#br0" timeOffset="-4067">11384 198 585 0,'0'0'164'16,"0"0"-47"-16,0 0 1 16,0 0 4-16,0 0-82 15,0 0-16-15,0-19-24 16,-14 44 11-16,-6 9 10 16,2 9 7-16,5 3-21 0,-11 0 18 15,17 0-21 1,-14-4 8-16,14-1-12 0,-10-13 7 15,10-8-2-15,7-8-5 16,-7-7 0-16,7-2 0 16,0-3 7-16,0 0-7 15,0 0 0-15,0 0-5 16,0 0 1-16,31 0 4 16,14 0 0-16,7-8 9 15,-1-1 1-15,1 3-10 16,-14-2 0-16,-11 5 5 15,-3-5-7-15,-17 4 2 16,0 2 0-16,-7-2 6 0,7 2 3 16,-7-4 0-1,0-2 12-15,0 0-15 0,0-5 39 16,0 0-14-16,0 0-8 16,0 3 11-16,0 1-26 15,0 3 21-15,0 3-10 16,0 0-17-16,0 3 26 15,0-3-28-15,0 3 2 16,0 0-6-16,0 0 8 16,0 3-9-16,0 23 2 15,0 14 3-15,0 3-2 16,0 3 2-16,0 2 0 16,0-2-1-16,0 0 11 15,0-4-10-15,0-1 0 0,0-4-49 16,0-1-46-16,0-4-152 15,0-6-50-15,7-5-383 16</inkml:trace>
  <inkml:trace contextRef="#ctx0" brushRef="#br0" timeOffset="-3852">11793 885 509 0,'0'0'170'0,"0"0"-25"16,0 0-17-16,0 0-37 16,0 0-48-16,0 0-41 0,0 6 29 15,0 22-4 1,-31 7-16-16,11 1-3 0,-18 1-8 16,7 3 0-16,3-4-149 15,4-9-218-15</inkml:trace>
  <inkml:trace contextRef="#ctx0" brushRef="#br0" timeOffset="-2416">13127 284 514 0,'0'0'219'0,"0"0"-144"16,0 0 42-16,0 0-4 15,0 0-81-15,0 0-6 16,-24-26-26-16,41 24 0 15,11-2 10-15,10 2-9 16,6 2 1-16,-6-3 2 0,-7 3 5 16,-10 0 0-16,0 0-9 15,-4 0 0-15,-10 0 2 16,-1 3-2-16,1 8 0 16,-7 4 10-16,0 2-3 15,0 5 7-15,0 7-2 16,-13 0 5-16,-18 0 15 15,3-4-22-15,-17 1 7 16,1-4 5-16,6-3-14 16,7-3 16-16,3-2-24 15,11-8 0-15,10 3 11 16,7-6-9-16,0-3-2 16,0 0 0-16,0 0 6 15,0 0-13-15,7 0 2 0,17 0 5 16,7 0 20-16,4 0-18 15,2 0 1-15,1 5-3 16,-7 4 3-16,4 2-3 16,-4 3 0-16,6 4 2 15,-9 2-9-15,3 4 7 16,-17 1 0-16,-8 3-1 16,5-5 6-16,-11-3-7 15,0-1 2-15,-38-7 0 16,-14 0 17-16,-9-4-17 15,9-8 1-15,0 0 6 16,8 0-7-16,16 0-8 16,11 0-142-16,17-25-131 0</inkml:trace>
  <inkml:trace contextRef="#ctx0" brushRef="#br0" timeOffset="-1576">13763 105 481 0,'0'0'128'0,"0"0"0"16,0 0 4-16,0 0-30 16,0 0-22-16,0 0-38 15,-44-81 10-15,44 72-42 16,10 2 0-16,11 0-12 16,10 7 2-16,-4 0 0 15,4 0 3-15,-3 3-3 16,3 19 0-16,-7 7-12 15,-18 8 20-15,-6 4-16 16,0-1 8-16,0 9 0 16,0-7-1-16,-37 1 10 15,6-6-9-15,3-5 5 0,-3-10 1 16,17-13 4 0,14-3-10-16,0-4 0 0,0-2-3 15,0 0 5-15,0 0-4 16,0 0 2-16,14 0 0 15,17 4 3-15,14-4 3 16,0 0-1-16,-1 0 10 16,-16 0-9-16,3-4-4 15,-4-1 8-15,-3 2-5 16,-10 3 17-16,0 0-18 16,-14 0-2-16,10 0 3 15,-10 0 0-15,0 0-5 0,0 0 0 16,0 0 9-16,0 6 12 15,0 8 0-15,0 4 7 16,0 2 23-16,-10 1-38 16,-4 3 13-16,0-4-1 15,7 3-25-15,1 0 24 16,-5 0-23-16,4 3-1 16,7 2 10-16,0 3 0 15,0 1-7-15,0 3 2 16,18 1 6-16,9-5-1 15,4 1-9-15,-10 0-1 16,3-4 21-16,-4 1-14 0,-13 0 0 16,4-4 4-16,-11 1-4 15,0-6 7-15,0 0-10 16,-38-4-3-16,-24-1 21 16,-17-6-17-16,-4-5 0 15,-13-4-5-15,13 0-26 16,4 0-57-16,4 0-180 15,16-4-197-15</inkml:trace>
  <inkml:trace contextRef="#ctx0" brushRef="#br0" timeOffset="-8827">6034 330 326 0,'0'0'216'16,"0"0"-119"-16,0 0 3 15,0 0 33-15,0 0-45 16,0 0 11-16,0 0-5 15,0 0-39-15,0-52-10 16,0 41-19-16,0 2 32 16,0-2-5-16,0-4-38 15,0 1 27-15,0-3-24 16,0 3-16-16,-7-4 14 0,-10 8-14 16,-4 1-2-1,-10 3 0-15,11 3 11 0,-18 3-18 16,0 0 7-1,4 0 0-15,-11 12-9 0,14 14 12 16,-7 2-3-16,18 1 0 16,2 2 5-16,11-3-13 15,7 2 8-15,0 3 0 16,0-1-12-16,18-3 5 16,9-1 7-16,11-10 0 15,-7 1-5-15,-4-1-4 16,4-4 9-16,-17 0 0 15,0-2-11-15,-4-1 17 16,-10 6-6-16,0-2 0 16,0 7 8-16,-17 1-17 15,-28 0 9-15,1-3 0 16,2-6-12-16,18-5-35 0,4-3 25 16,9-4 21-16,-2-2-4 15,6 0-1-15,7 0 6 16,0 0 0-16,0 0-10 15,0-2 6-15,0-7-31 16,7 0 24-16,17 7 2 16,-4 2-1-16,11 0 10 15,-24 17-10-15,7 16-2 16,-14 8 18-16,0 8-6 16,0 8 6-16,-7 12-1 15,-24 2 22-15,-3 6-14 16,-4-6-6-16,14-4 23 0,10-13-29 15,14-11 11-15,0-12-5 16,14-5 5-16,24-6-10 16,6-8 2-16,-6-4-4 15,21-8 17-15,-8 0-6 16,8 0-6-16,-8 0 3 16,-6-18-1-16,-7 1 5 15,-14-2-12-15,-17 1-7 16,-7 4-48-16,0-3-240 15,-31 3-397-15</inkml:trace>
  <inkml:trace contextRef="#ctx0" brushRef="#br0" timeOffset="-8147">6560 670 111 0,'0'0'342'0,"0"0"-225"0,0 0-20 16,0 0 47-16,0 0-72 15,0 0-35-15,0-6 27 16,0 1 3-16,0-7-14 16,7-2 11-16,7-9-62 15,17-2 26-15,0-7-1 16,-4 1-12-16,4-1 29 16,-10 7-25-16,-4 5 10 15,-10 5 19-15,-7 9-25 16,0 3 14-16,0 3-23 15,0 0-5-15,0 0-18 16,0 26 1-16,0 13 8 16,0 14 9-16,0-5 0 0,0 1-8 15,0-3-1-15,0 2 8 16,0-2-8-16,0-4 0 16,0-3 0-16,0-9 0 15,0-4 9-15,-7-11-9 16,0-4 0-16,-3-6 6 15,-4 1-15-15,0 0 9 16,-10-3 0-16,10 2 10 16,1-1 1-16,6-2-11 15,-4 1 0-15,4-3 5 16,7 0-10-16,-6 0 5 16,6 3 0-16,0-3-3 0,0 0 10 15,0 0-7 1,0 0 0-16,24 0-1 0,10-3-3 15,28-6 4-15,-10 1 0 16,-1 2-3-16,-6 6 0 16,-18 0-17-16,-10 0-119 15,-17 0-170-15,0 9-100 16</inkml:trace>
  <inkml:trace contextRef="#ctx0" brushRef="#br0" timeOffset="-7872">7227 982 531 0,'0'0'176'0,"0"0"-56"16,0 0-1-16,0 0-10 15,0 0-32-15,0 0-44 16,0 14 66-16,0 12-31 15,0 2-24-15,-14 7-6 16,-24 1-37-16,1 2 19 16,-1-5-20-16,-7 5 6 15,11-6-14-15,10-6-73 16,10-3-129-16,7-7-82 16,0-6-340-16</inkml:trace>
  <inkml:trace contextRef="#ctx0" brushRef="#br0" timeOffset="24552">6618 1420 466 0,'0'0'162'0,"0"0"-35"16,0 0 27-16,0 0-57 15,0 0-8-15,0 0-10 16,18-15-48-16,-18 15 16 16,0 0-10-16,0 0-13 15,0 0 28-15,0 0-16 16,0 0 1-16,0 0 1 0,0 0-32 15,0 0 14-15,7 0-20 16,-7 15 3-16,0 13-2 16,0 11 3-16,0 2-4 15,0 5 6-15,0-1 4 16,0 1-1-16,0-1-9 16,0 1 2-16,0-3 2 15,0 0-2-15,13-5-2 16,-13-5 0-16,7-4 12 15,0-9-11-15,-7-2-1 16,0-7 0-16,0-6-4 16,0 1 6-16,0-6-2 0,0 0 0 15,0 0 11-15,0 0-9 16,7 0-2-16,-7 0 3 16,10 0 15-16,-10 0-14 15,0 0 13-15,0 0-13 16,0 0 7-16,0 0-6 15,0 0-5-15,0 0 1 16,0 0-6-16,0 0 5 16,7 0 0-16,7 0-1 15,10 0 5-15,17 0-5 16,14 0 1-16,11 0 0 16,9 0-4-16,11 0 7 15,4 0-3-15,-1 0 0 0,-7 0 8 16,1 0-12-1,-4 0 4-15,4 0 0 0,13 0-1 16,0 0 4-16,-6 0-3 16,6 0 0-16,0 0 6 15,-7 0-6-15,1 0 0 16,-18-2 0-16,4-2-11 16,-4 2 14-16,-3-1-3 15,10 0 0-15,-10 1 7 16,20 2-12-16,0-4 5 15,-3-1 0-15,11 2-5 16,-15-3 5-16,1 0 0 16,-18 4 0-16,-3-1 5 15,-4-2-8-15,1 1 3 0,-8 1 0 16,8-3-11-16,3 1 13 16,-18-1-2-16,1 2 0 15,-4-1 9-15,-3 3-13 16,0-4 4-16,-7-2 0 15,-4 2-7-15,-9 0 10 16,2 0-3-16,1 1 0 16,10-1 8-16,-7 0-12 15,-3 0 4-15,3 4 0 16,-4-5-8-16,-6 5 12 16,10-1-4-16,-17 0 0 15,7 0 8-15,-7 1-15 16,3-2 7-16,4 2 0 0,-1-1-4 15,11-1 7-15,-3 4-3 16,3 0 0-16,-3 0 7 16,-1 0-13-16,4 0 6 15,-10 0 0-15,3 0 0 16,-3 0 4-16,7 0-4 16,-4 0 0-16,4 0 3 15,-8 0-9-15,5 0 6 16,-5 0 0-16,-6 0-7 15,0 0 13-15,10 0-6 16,-10 0 0-16,-7 0 7 16,0 0-11-16,0 0 4 0,0 0 0 15,7 0-7 1,-7 0 12-16,0 0-5 0,0 0 0 16,0 0 7-16,0 0-8 15,0 0 1-15,0 0 0 16,0 0 0-16,0 0 1 15,0 0-1-15,0 0 0 16,0 0 8-16,0 0-10 16,0-5 2-16,7-6 0 15,0-1-6-15,-7-5 15 16,0 0-9-16,0-6 4 16,0-3 3-16,0-2 8 15,0-6-15-15,0-3 0 16,-14-6-8-16,-17-3-54 15,4 3-204-15,-11 3-503 0</inkml:trace>
  <inkml:trace contextRef="#ctx0" brushRef="#br0" timeOffset="155645">7977 2426 573 0,'0'0'134'16,"0"0"-50"-16,0 0 46 0,0 0-35 15,0 0-38-15,0 0 2 16,0-12-45-16,0 12 7 16,0 0-17-16,0 0 6 15,0 12-3-15,0 13-2 16,0 4 1-16,0 0 21 16,0-1-22-16,7-3 0 15,-1 1-5-15,1-2 6 16,0-7-5-16,17-6-1 15,-3 0 0-15,10-2 8 16,13 0 3-16,15-9-8 16,30 0 4-16,14 0 3 15,18-6 7-15,20-14-17 0,20-3 2 16,18 0 0-16,21 3 4 16,6 0-6-16,4 6 0 15,-18 2 8-15,1 7-13 16,-32 2 5-16,4 0 0 15,-17 3-6-15,-14-3 13 16,-3 1-7-16,-4-2 0 16,-17-2 7-16,-7 0-12 15,-6 2 5-15,-15-3 0 16,-6-1 10-16,-18 2 0 16,-6 1 1-16,-14-2 0 15,-7 5-7-15,-11-1 14 0,11 0-17 16,4-3 2-16,9-2 16 15,1 2-9-15,0-2-10 16,-14 2 0-16,-4 3 7 16,-10 0-10-16,-17 3 3 15,0 0 0-15,0 0 20 16,0 0-17-16,0-2 24 16,0 2 4-16,0 0-23 15,0 0 27-15,0-6-23 16,7-3-2-16,0-2 17 15,-7-4-16-15,7-2-2 16,0-6-9-16,-7-6 5 16,0-4 4-16,0-2-9 0,0-1 0 15,0 3-1 1,0 8 9-16,0 11-19 0,0 8-10 16,0 6-118-16,-21 0-62 15,-23 14-192-15</inkml:trace>
  <inkml:trace contextRef="#ctx0" brushRef="#br0" timeOffset="156695">9242 2833 338 0,'0'0'204'16,"0"0"-100"-16,0 0-9 15,0 0 7-15,0 0-27 16,0 0-22-16,0-42-19 16,0 42-30-16,0 0 6 15,0 0-10-15,0 12 0 16,0 5 0-16,7 3 3 16,-7 0-3-16,17-3 0 15,-3 0 13-15,17-2-14 16,-4-2 1-16,25 0 0 15,10-8 7-15,17 1 4 16,17-6-9-16,18 0 0 16,9 0 4-16,5 0 0 15,13-6-6-15,6-5 0 0,1-1-2 16,10 1 4-16,4-3-2 16,0 2 0-16,9-2 8 15,1 2-9-15,-17 4 1 16,0-1 0-16,-14 5-3 15,0-3 7-15,-14 1-4 16,-3 3 0-16,10-3 7 16,-14 0-10-16,-17 1 3 15,-13 2 0-15,-25-3 5 16,-13 4 4-16,-21-2-8 16,-4 2 8-16,-10 2-6 15,-10 0 22-15,0-3-21 16,-7 3 0-16,14-3 19 0,-7-3-19 15,-7 1 12-15,17-4 13 16,-10-5-4-16,7-3 23 16,3-7-28-16,-17-4-2 15,7-3 26-15,-7-7-38 16,0-5 11-16,0 4-14 16,0-1 8-16,0 5-11 15,0 9 0-15,0 10 0 16,0 10-8-16,0 0 7 15,0 6-29-15,-7 0-58 16,-24 0-111-16,-21 20-59 16</inkml:trace>
  <inkml:trace contextRef="#ctx0" brushRef="#br0" timeOffset="157684">10531 2994 233 0,'0'0'158'0,"0"0"-73"16,0 0-36-16,0 0 11 15,0 0-44-15,0 0-1 16,0-2-8-16,0 8-1 15,0 2 10-15,0 4-4 16,0-4-4-16,11 3 6 16,-4-1-13-16,6-2 13 15,1 0-9-15,17 1-4 16,0 0 11-16,21-1-5 16,6-8 7-16,14 0 31 0,11 0-35 15,6 0 19-15,7 0-17 16,14-12-7-16,11 0 14 15,-4 2-19-15,10-2 6 16,7 1-2-16,-7-2 3 16,11 2-2-16,-4 4-5 15,14-2 5-15,3 0-7 16,-3 1 2-16,-7-1 0 16,0 0-5-16,-11 0 13 15,5-4-8-15,-8 0 0 16,-3 0 2-16,-4 1 7 15,-10 4-4-15,-14-4-5 16,-6 7 16-16,-8-4-14 16,1 4 26-16,-18-2-10 15,-7 4-9-15,11 1 19 0,-17 2-28 16,-1 0 10-16,1-3 1 16,-14 0-5-16,-4 0 10 15,-10 0-4-15,-10 2-8 16,3 1 24-16,-10-4-19 15,-7 4 11-15,0-3 8 16,0 0-15-16,7-3 42 16,-7-2-13-16,0-4-25 15,0-5 16-15,0 3-22 16,0-6 7-16,0-3 4 16,0 0-13-16,0-1 20 15,0-1-23-15,0 4-5 0,-7 3 4 16,0 9-5-16,-10 6-31 15,-11 3-172-15,-23 0-278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3:40.7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72 226 854 0,'0'0'185'0,"0"0"-46"16,0 0-29-16,0 0 14 15,0 0-23-15,0 0-36 16,0 0-24-16,-72-6 2 0,72 6-26 16,0 0-7-1,0 0-10-15,59-9-12 0,44-19 12 16,45-12 3-16,23-6 6 15,-9 5-2-15,-28 16-3 16,-24 5-2-16,-41 15-2 16,-31-1-8-16,-24 3-17 15,-14 3-85-15,0 0-53 16,-7 0-17-16,-45 14 16 16,1 4-119-16,-11-1-282 15</inkml:trace>
  <inkml:trace contextRef="#ctx0" brushRef="#br0" timeOffset="263">660 65 286 0,'0'0'260'0,"0"0"-74"16,0 0-20-16,0 0 25 0,0 0-76 15,0 0-26-15,-44-22-19 16,44 22-35-16,0 0-8 16,0 0-27-16,0 17-6 15,0 29 6-15,0 14 28 16,0 9 20-16,0 5 6 15,0 3-42-15,0 3 9 16,0-4-8-16,0-6-13 16,0-13 2-16,0-9 1 15,0-10-2-15,0-10-1 0,0-10-8 16,0-7-47 0,0-6-86-16,-7 1-51 0,-4-6-41 15,11 0-76-15</inkml:trace>
  <inkml:trace contextRef="#ctx0" brushRef="#br0" timeOffset="887">880 521 747 0,'0'0'141'0,"0"0"10"15,0 0-46-15,0 0-16 16,0 0-25-16,0 0-47 15,-27-18-5-15,27 18-12 16,0 0-21-16,0 13 14 0,0 11 6 16,0-6 0-16,0-2 0 15,0-1-4-15,7-4 1 16,6-5 4-16,1-3-15 16,-3-3 14-16,-5 0-9 15,-6 0 10-15,14 0 14 16,-7 0-2-16,0-14 27 15,-7-1 4-15,0-1 7 16,0 1 8-16,0 1-49 16,0 0 8-16,-14 4 15 15,-6 5-26-15,2 0 5 16,11 5-11-16,1 0-4 0,-1 0-4 16,-11 0 3-16,5 14 5 15,-1 13 0-15,0 3-4 16,14 7-2-16,0 0 6 15,0 0 0-15,0 0-3 16,21-8 3-16,17-3-4 16,0-9 0-16,6-8 4 15,-3-7-1-15,4-2 1 16,-7 0 0-16,-7 0 8 16,-10-15-3-16,-4-7 6 15,3-4 6-15,-13-5 2 16,-7-3 12-16,0-4-18 15,0 4-9-15,-27 5 5 0,-11 7-5 16,-14 5-4-16,1 6 0 16,13 2-3-16,-7 9 2 15,14 0-25-15,11 0-49 16,2 11-44-16,18 12-49 16,0 6 5-16,0-4-144 15,11-2-261-15</inkml:trace>
  <inkml:trace contextRef="#ctx0" brushRef="#br0" timeOffset="2198">1372 374 826 0,'0'0'148'0,"0"0"13"15,0 0-37-15,-24-154-32 16,17 131 18-16,7 12-48 15,-7 8-17-15,7 3-18 16,0 0-27-16,0 0 0 16,0 28-11-16,0 24 9 15,0 17-4-15,7 8 11 16,-7-3-5-16,7 3 0 0,0-5 6 16,0-6-9-1,3-9 3-15,-3-20 0 0,-7-13-1 16,7-14 5-16,-7-10-4 15,7 0 1-15,-7 0 1 16,0 0-4-16,0-31 1 16,0-9-32-16,0-3 23 15,-7 6-13-15,-17 8 10 16,3 3 1-16,-3 9 2 16,3 3 8-16,8 8 2 15,13 3 0-15,0 1-7 16,0 2 0-16,0 0-15 15,27 0-26-15,42 0 23 16,10 0 24-16,10-6 1 16,8-2 0-16,6-4-7 0,-4-3 11 15,-19 7-4-15,-12 0 0 16,-33 2 6-16,-18 6-1 16,-17 0-3-16,0 0 3 15,0 0 24-15,0 0-9 16,0 0 8-16,-24 0-5 15,-14 0-22-15,-3 0 12 16,-4 14-13-16,0 9 0 16,14 3-5-16,11 5 1 15,3 1 4-15,10 0 0 0,7-10-8 16,0-5 2 0,7-5 1-16,24-7 1 0,-1-5 2 15,5 0 2-15,3 0 6 16,-7-3 2-16,3-11-8 15,-3-3 13-15,0-3-11 16,-10-4-1-16,-8 2 6 16,-2 5-3-16,-5 5-2 15,-6 10 4-15,0 2-5 16,0 0 7-16,0 0-8 16,0 0-11-16,0 8 2 15,14 18 2-15,10 3 7 16,-10-1 0-16,17-5 2 15,-10-3-7-15,16-6 5 16,8-8 0-16,0-6 2 0,13 0 3 16,1-12 0-1,-1-22-2-15,-6-6 1 0,-14-9 4 16,6-8-8-16,-13-2 7 16,-17-8 15-16,-14 2-6 15,0 2 5-15,0 3-1 16,-38 13-11-16,4 11 27 15,-4 13-24-15,14 15 0 16,10 8 0-16,7 0-12 16,0 45-1-16,-17 35-7 15,4 26 8-15,13 0 0 16,7-3 1-16,0-18-1 16,27-10 0-16,18-15 8 15,7-18-13-15,-1-7 5 0,11-15 0 16,3-11-2-16,11-9 3 15,-11 0-2-15,-6 0-12 16,-21 0-97-16,-38-3-103 16,0-14-151-16</inkml:trace>
  <inkml:trace contextRef="#ctx0" brushRef="#br0" timeOffset="2829">3514 866 1087 0,'0'0'167'0,"0"0"-11"0,0 0-46 16,0 0-22-16,0 0-46 16,0 0-23-16,0-6-17 15,0 33-2-15,0 13 0 16,-17 11 10-16,-28 9-6 15,-6 0 2-15,-15-3-6 16,15-5-1-16,6-7-31 16,7-11-134-16,24-5-207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3:44.5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58 943 232 0,'0'0'649'0,"0"0"-476"15,0 0-16-15,0 0 6 16,0 0-69-16,0 0-14 15,-58-43-29-15,58 37-35 0,14 1-16 16,58-10-1-16,41 1 1 16,35-6 5-1,0 0-1-15,-7 6-4 0,-14-2 0 16,-37 11 0-16,-39 3-11 16,-23 2-52-16,-28 0-33 15,0 0-4-15,0 0 18 16,-28 2 20-16,-16 10 4 15,-8-3 4-15,21-6 51 16,7-3 2-16,17 0 2 16,7 0 42-16,0 0 42 15,0 0-17-15,0 0 2 16,0 0-27-16,0 0 4 0,0 0-11 16,-7 9-30-16,-7 19 4 15,-10 12-6-15,4 13 8 16,-4 8 6-16,17 4-17 15,0 10 11-15,0 5-5 16,0-2-5-16,0-7 3 16,-10-2-3-16,10-15-2 15,7-8 0-15,0-12-121 16,0-14-97-16,0-6-126 16,24-8-408-16</inkml:trace>
  <inkml:trace contextRef="#ctx0" brushRef="#br0" timeOffset="331">977 1349 634 0,'0'0'203'0,"0"0"-30"16,0 0-66-16,0 0-30 16,0 0-16-16,0 0-50 15,-14-12 1-15,14 12-12 16,0 0-6-16,0 0-6 15,0 4 3-15,7 6 9 16,6-4 2-16,18-6 1 16,-10 0 11-16,-4 0 11 15,-3 0-6-15,-7-6 53 0,0-8-18 16,-7-6-15-16,0 1 9 16,0 1-20-16,0 1-6 15,-7 6-8-15,-14 2-13 16,-3 6-2-16,3 3 0 15,-3 0-31-15,11 6-100 16,6 17-89-16,7 0-122 16,0-12-519-16</inkml:trace>
  <inkml:trace contextRef="#ctx0" brushRef="#br0" timeOffset="660">1778 917 710 0,'0'0'306'0,"0"0"-142"16,0 0-24-16,0 0-2 15,0 0-51-15,0 0-41 16,-110-127 17-16,79 127-43 16,-7 4-11-16,-21 42-9 15,1 19 3-15,6 23 0 16,8 16-3-16,20 8 0 15,10 7 1-15,14-4 4 16,0-16-5-16,14-12 0 16,37-17 2-16,11-17-5 15,3-17 3-15,-6-12 0 16,-1-13-4-16,4-11 14 0,-3 0-13 16,6 0 3-16,4-20-73 15,3-11-49-15,-3-9-186 16,-25-9-110-16</inkml:trace>
  <inkml:trace contextRef="#ctx0" brushRef="#br0" timeOffset="1158">2379 1280 745 0,'0'0'252'15,"0"0"-197"-15,0 0 51 0,0 0 25 16,0 0-45 0,0 0-43-16,-62-14-43 0,62 14-2 15,38 0 0-15,38 0 2 16,20 0 13-16,0 0-8 16,1 0 0-16,-18-6-2 15,3 0-3-15,-23-2 0 16,-21 5 2-16,-21 0 2 15,-17 3-4-15,0 0 14 16,0-11-1-16,-10-3 61 16,-18-6-55-16,-17-3-19 15,-6 8 5-15,-1-2 2 16,14 9-6-16,7-1 3 16,18 6 0-16,13 1 16 0,0 2-20 15,0 0 5-15,0 0-11 16,13 0-8-16,25 2 11 15,14 18 0-15,6 6 6 16,4-3-3-16,-3-1 2 16,-8 2-2-16,1-5 0 15,-21-1 5-15,-4-2-5 16,-10-1 0-16,-3 2 4 16,-14 4-6-16,-7 9 2 15,-55 2-13-15,-17 3-173 16,-10-2-247-16</inkml:trace>
  <inkml:trace contextRef="#ctx0" brushRef="#br0" timeOffset="8249">3741 1017 697 0,'0'0'151'0,"0"0"-47"16,0 0-1-16,0 0 24 15,0 0-40-15,0 0-8 0,0 0 10 16,0-11-38-16,-7 11-5 16,7 0-9-16,-7 0-27 15,0 0 6-15,7 0-16 16,-7 17-1-16,7 17-2 16,0 12 6-16,0 12-3 15,0-2 0-15,0 1 8 16,21-5-8-16,10-7 0 15,14-7 1-15,6-13-8 16,1-10 10-16,-1-11-3 16,1-4 0-16,-7 0 1 15,-1-13 9-15,-6-15-3 16,-17-9 7-16,3-10 29 0,-10-9-26 16,-14-10 10-16,0 0-12 15,0 1-6-15,-7 16-4 16,-31 11-5-16,-14 15 6 15,-6 12-10-15,-4 6 4 16,4 5 0-16,13 0-6 16,0 2-28-16,18 19-30 15,10-5-32-15,17 10-80 16,0-4-64-16,30-7-38 16,53-15-398-16</inkml:trace>
  <inkml:trace contextRef="#ctx0" brushRef="#br0" timeOffset="8593">4690 334 276 0,'0'0'645'0,"0"0"-512"15,0 0 20-15,0 0-34 16,0 0-43-16,0 0 9 15,-89-58-56-15,82 58-11 16,-7 21-18-16,-17 30 8 16,-7 23 3-16,4 18 6 15,-11 3-8-15,14 8 16 0,10 3-23 16,4 5 13 0,10 3-11-16,7 4 4 0,0-5-4 15,7-12-4-15,31-13 0 16,14-22 1-16,-1-17-1 15,11-15-2-15,-3-17-69 16,-15-5-96-16,1-12-37 16,0 0 0-16,-1 0-42 15,-9-23-324-15</inkml:trace>
  <inkml:trace contextRef="#ctx0" brushRef="#br0" timeOffset="9321">4958 911 752 0,'0'0'188'0,"0"0"-64"0,0 0-3 16,0 0-8-16,0 0-29 16,0 0-28-16,-38-39-36 15,38 39-16-15,0 11-4 16,0 27-5-16,0 19 5 15,0 5 12-15,0 6-11 16,0 3 17-16,0 2-18 16,0-5 0-16,0-5 0 15,0-12 5-15,0-16-4 16,0-15-1-16,0-13 2 0,0-2-2 16,0-5 0-16,0 0 2 15,0 0 18-15,0 0-20 16,0-26 44-16,0-15-26 15,0-12-11-15,0-5-10 16,0-2 3-16,7 6 0 16,0 11-1-16,17 12 2 15,-17 10-1-15,7 10 0 16,-7 8-23-16,10 3 17 16,3 0-3-16,11 0 9 15,-3 23 0-15,-4 7-5 16,-3 6 4-16,-11 10 0 15,-3-3-19-15,-7-1 17 0,0 1-1 16,0-8 4-16,-7-9-3 16,-17-10 9-16,17-3-7 15,0-11 1-15,7 1 0 16,0-3-3-16,0 0 3 16,0 0-3-16,0 2 1 15,0 4-13-15,0-1 15 16,14 5-2-16,10-2 4 15,-3-1 0-15,10 3-2 16,3-1 0-16,-3-3-3 16,0-1 10-16,3-5-9 15,-10 0 2-15,7 0 0 16,-10 0 4-16,-1 0 3 16,-2-9-7-16,2-12 12 0,-13 8-5 15,3-7 3-15,-10 0-4 16,7 1-2-16,-7-7-8 15,0-1-81-15,0-1-134 16,0-9-60-16,0-6-364 16</inkml:trace>
  <inkml:trace contextRef="#ctx0" brushRef="#br0" timeOffset="9744">5529 583 700 0,'0'0'156'16,"0"0"-44"-16,0 0-28 15,0 0-43-15,0 0-13 16,0 0-18-16,0 0-6 15,79-37 1-15,-48 57-1 16,0 14 2-16,-17 9-1 16,-14 11-5-16,0 3 0 15,0 3 6-15,-38-2-1 16,-7-7-5-16,0-11 1 0,18-9 1 16,3-17 3-16,17-8-5 15,0-6 0-15,7 0 0 16,0 0 2-16,0 0 4 15,0 0 5-15,21 0 0 16,17 0-5-16,20 0 36 16,4 0-33-16,-4 0-1 15,1 0-5-15,10 0-6 16,-11 0-96-16,0 6-225 16</inkml:trace>
  <inkml:trace contextRef="#ctx0" brushRef="#br0" timeOffset="10093">6402 411 989 0,'0'0'117'16,"0"0"-26"-16,0 0 14 16,0 0 11-16,0 0-78 15,0 0-20-15,-13-3-18 0,13 50 4 16,0 18 1 0,0 9-4-16,0 12 4 0,0 3 14 15,0 2-18-15,0-2 11 16,20-7-10-16,4-5 4 15,4-6-1-15,10-7-5 16,-1-9 0-16,15-12-5 16,13-13-104-16,4-6-155 15,-4-13-127-15</inkml:trace>
  <inkml:trace contextRef="#ctx0" brushRef="#br0" timeOffset="10594">7145 980 954 0,'0'0'103'16,"0"0"-7"-16,0 0 2 15,0 0-7-15,0 0-50 16,0 0-29-16,-24-59-1 15,55 53-11-15,-11 2 0 16,18 4-6-16,-7 0 5 16,-3 0 1-16,3 23 0 15,-11 15 0-15,-3 7-3 16,-3 9 3-16,-7 1 0 0,-7-4 1 16,0-5 3-16,0-12-4 15,0-11 0-15,0-11 0 16,0-10-3-16,0-2 4 15,0 0-1-15,0 0 12 16,0-11-2-16,0-23 28 16,0-9-29-16,17-10-7 15,11 3 10-15,10 4-12 16,-7 6 0-16,-4 16 0 16,-10 11 0-16,-3 11-2 15,-7 2-4-15,14 0-4 16,10 2 10-16,-7 24 0 15,-4 11 0-15,-6 2-5 16,3 2 11-16,-3-1-12 16,-7-6-5-16,7 4-110 0,-14-7-154 15,0-9-266-15</inkml:trace>
  <inkml:trace contextRef="#ctx0" brushRef="#br0" timeOffset="10802">7946 1055 775 0,'0'0'168'0,"0"0"-138"16,0 0 14-16,0 0-32 0,0 0-8 15,0 0 10-15,0 0-11 16,244-21-3-16,-178 18-77 15,-8-2-218-15</inkml:trace>
  <inkml:trace contextRef="#ctx0" brushRef="#br0" timeOffset="11586">8620 605 516 0,'0'0'461'0,"0"0"-280"16,0 0-58-16,0 0 9 15,0 0-53-15,0 0-59 16,-83-34-4-16,83 80-13 16,0 17 16-16,0 6 10 15,0 5-14-15,7 3 6 16,0 6 2-16,0-1-16 15,3-1 4-15,-3-4-11 16,0-12 5-16,-7-12-7 16,7-23 6-16,-7-9-1 15,0-13-3-15,0-5 0 16,0-3 5-16,7 0 2 0,-7 0 0 16,0-26 9-1,7-16-14-15,10-21 0 0,-3-6-4 16,17 1 5-16,-11-2-3 15,-6 16 0-15,10 15 1 16,-3 10-10-16,-11 17 3 16,-3 10-8-16,14 2-2 15,3 0 2-15,3 0 4 16,4 17 9-16,-17 9-9 16,10-1 6-16,-17 7-24 15,-7 3 15-15,0 1-1 16,0 2 9-16,-38-7 0 15,7-9 3-15,10-7 0 0,15-10-2 16,-1-5 3 0,7 0 1-16,0 0 4 0,0 0-3 15,0 0 7-15,0 0-8 16,0 0 0-16,0 0 3 16,0 0-2-16,0 0-2 15,0 9-3-15,0 8-18 16,20 12 21-16,4 3-1 15,4-4 2-15,3-5 3 16,-4-6-3-16,18-6 0 16,-14-5 0-16,7-3-3 15,0-3 2-15,-18 0 1 0,1 0 0 16,10-9 15 0,-17-11-13-16,3-5 26 0,-3-7-6 15,-8-2-7-15,8 0 6 16,-4 3-21-16,-3 5 1 15,0 8-2-15,-7 7 0 16,7 3-73-16,17 5-103 16,4-4-147-16,10 7-142 15</inkml:trace>
  <inkml:trace contextRef="#ctx0" brushRef="#br0" timeOffset="11853">9590 1103 814 0,'0'0'132'0,"0"0"-66"15,0 0 12-15,0 0-38 16,0 0-21-16,0 0-2 15,216-67-12-15,-137 54 8 16,11 1-9-16,-15 4 1 16,-23 5-10-16,-25 3-81 0,-27 0-177 15,0 0-513 1</inkml:trace>
  <inkml:trace contextRef="#ctx0" brushRef="#br0" timeOffset="12065">9796 883 552 0,'0'0'273'0,"0"0"-159"16,0 0-31-16,0 0-22 16,0 0-40-16,0 0-5 15,-21 77 20-15,21-23 14 16,0 9-22-16,0 8-27 15,0 7 6-15,0 2-7 0,7-9-20 16,7-8-302 0</inkml:trace>
  <inkml:trace contextRef="#ctx0" brushRef="#br0" timeOffset="12341">10480 763 802 0,'0'0'240'0,"0"0"-114"16,0 0-30 0,0 0-17-16,0 0-74 0,0 0 2 15,-24 65-2-15,17-2-1 16,7 6 5-16,0 0-9 15,0 5 4-15,0 0-4 16,0-8 0-16,0-11-103 16,0-18-224-16</inkml:trace>
  <inkml:trace contextRef="#ctx0" brushRef="#br0" timeOffset="16753">10644 364 465 0,'0'0'188'16,"0"0"-37"-16,0 0-4 0,0 0-27 15,0 0-6-15,0 0-16 16,-103-89-24-16,103 86 1 16,0 3-21-16,0 0-42 15,0 0-5-15,13 0-7 16,18 17-2-16,14 20 2 16,7 9 3-16,-1 14 5 15,8 9 19-15,-15 17-20 16,8 11 13-16,-7 10-3 15,-8 12-10-15,-23 6 10 16,-4 4-15-16,-10 6 1 16,0-4 2-16,-44-8 3 15,-25-14-15-15,-3-21 7 16,10-16-81-16,3-21-100 16,22-14-144-16,16-23-310 0</inkml:trace>
  <inkml:trace contextRef="#ctx0" brushRef="#br0" timeOffset="17263">11058 4 463 0,'0'0'233'16,"0"0"-63"-16,0 0-18 15,0 0-35-15,0 0 11 16,0 0-43-16,-38-31-25 0,38 31-7 16,0 0-47-16,0 0 4 15,7 22-10-15,31 33 0 16,13 25 13-16,8 22 7 15,3 16 15-15,3 14-7 16,-7 14-22-16,-20 8 11 16,-7 6-12-16,-31 0-4 15,0-3 4-15,-38-3-1 16,-58-2-8-16,-38-9-71 16,-21-11-137-16,7-21-119 15,21-19-586-15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4:04.1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1523 531 0,'0'0'196'0,"0"0"-121"16,0 0 19-16,0 0 0 15,0 0-8-15,0 0-6 0,-83 12-33 16,83-12 7-16,0 0-18 16,0 0-23-16,0 0 2 15,14 0-15-15,24 0 2 16,27 0 21-16,18 0-3 16,6 0 7-16,14-2-2 15,0-10-2-15,-13-3 4 16,-8 4-9-16,-37 5-10 15,-14 1 10-15,-31 5-17 16,0-4 11-16,0 4 4 16,0 0-3-16,0-5 9 15,0-3-17-15,-38-4-2 16,0-5-2-16,-20 2 4 0,6 4-5 16,7 0 0-16,8 6 1 15,13 1-4-15,10 0 3 16,14 3 0-16,0 1-1 15,0 0 4-15,0 0-3 16,0 0 0-16,0 0 0 16,0 0-3-16,0 0-5 15,24 0-1-15,21 0 4 16,13 9 5-16,0 7 3 16,-6 4-3-16,6 3 4 15,-6 0-8-15,-14 0 4 16,-7-1 0-16,-17-4-3 0,-8 4 4 15,-6 1-1-15,0 7 0 16,-27-2 1-16,-25 1-5 16,-16-4-6-16,-5-2-104 15,22-3-38-15,13-1-121 16,21-4-226-16</inkml:trace>
  <inkml:trace contextRef="#ctx0" brushRef="#br0" timeOffset="8085">1647 1189 555 0,'0'0'142'0,"0"0"-10"16,0 0-11-16,0 0-10 16,0 0-37-16,0 0 8 15,0-60-14-15,0 60-26 16,0 0-20-16,0 0-2 16,-24 0-17-16,-7 17-1 15,-20 17 15-15,-8 9-14 16,21 5-3-16,4 7 0 0,10 11 0 15,17 2-1-15,7 5 7 16,0-6-6-16,0-4 0 16,38-2 2-16,13-10-2 15,1-11 2-15,6-14-2 16,1-11 1-16,3-13 1 16,-4-2 3-16,-6 0 2 15,-1-20-5-15,-13-9 11 16,0-5 4-16,-17-10 18 15,3-6 19-15,-24-5-22 16,7-13-13-16,-7-6 2 16,0 2 4-16,0-5-9 15,-31 11-11-15,-7 6 1 16,-14 6 7-16,-6 10-12 0,13 14 1 16,0 12-2-1,25 13-3-15,-4 5-1 0,-14 13-14 16,3 37 11-16,-2 9 5 15,6 7-99-15,31 0-58 16,0-8-91-16,0-5-185 16</inkml:trace>
  <inkml:trace contextRef="#ctx0" brushRef="#br0" timeOffset="14047">2572 835 462 0,'0'0'260'0,"0"0"-118"15,0 0-3-15,0 0-26 0,0 0 3 16,0 0-27-16,0-103-3 16,0 99-18-16,0 4-8 15,0 0-10-15,0 0-7 16,0 0-27-16,0 0 3 16,0 0-19-16,0 24-11 15,-38 30 7-15,-6 18 4 16,-1 21 7-16,0 5 3 15,24 1-5-15,8 4-3 16,13 7 0-16,0-7-1 16,7-6 2-16,30-11-3 15,5-12 0-15,13-14 0 0,3-14-3 16,14-15-15-16,4-13-24 16,7-13-31-16,-11-5-43 15,-4 0-40-15,-23-9-63 16,-24-13-151-16</inkml:trace>
  <inkml:trace contextRef="#ctx0" brushRef="#br0" timeOffset="14603">2988 1315 741 0,'0'0'167'0,"0"0"-34"0,0 0-32 16,0 0-24-16,0 0-7 15,0 0-45-15,-7-89 0 16,21 78-15-16,13-4-7 16,4 7 7-16,0 5-10 15,-3 0 0-15,3 3 0 16,-11 0 4-16,11 23-8 15,-7 17 4-15,-17 11 0 16,0 1-1-16,-7 3 1 16,0-7 0-16,0-5 1 15,0-12 2-15,0-13-3 0,0-10 0 16,0-5 3 0,0-3-3-16,0 0 3 0,0 0 19 15,0-11 70-15,0-15-35 16,0-11-53-16,0-6-2 15,0-2 2-15,21-8 1 16,3 2-5-16,-3 2 1 16,3 9-3-16,-4 15 8 15,-13 13-8-15,0 6 2 16,3 6-5-16,-3 0 5 16,14 4-17-16,10 24 17 15,0 6-10-15,-4 6 9 16,-13-2-3-16,10-2 0 15,-10 2-20-15,3-4 3 0,-10 0-32 16,-7-2-27-16,7-4-86 16,-7-5-129-16,0 3-522 15</inkml:trace>
  <inkml:trace contextRef="#ctx0" brushRef="#br0" timeOffset="15473">4047 832 793 0,'0'0'205'0,"0"0"-114"16,0 0 52-16,0 0-28 15,0 0-30-15,0 0-36 16,-21-31-20-16,21 31-28 16,0 0-1-16,0 34-10 15,0 11 10-15,0 18 18 16,0 3-18-16,0 3 10 16,7-1-2-16,-7 1-3 15,0-3 0-15,0-7-5 16,0-11 2-16,0-7-4 0,0-15 6 15,0-14-4-15,0-9 0 16,0-3 3-16,0 0 3 16,0 0 5-16,0 0 26 15,0-12 30-15,0-14-41 16,0-9-20-16,0-4-6 16,0-7 0-16,0-5 2 15,0 2-2-15,0 3 0 16,0 9 0-16,14 9 0 15,0 10-2-15,10 6-5 16,3 7-5-16,4 5 9 16,7 0-17-16,7 9-6 15,-18 17 11-15,4 5-9 16,-17-5 9-16,3 0-4 0,-17-1-1 16,0-5 13-16,0 3-16 15,-31-4 19-15,-6 2-1 16,-8-7 8-16,17-5-3 15,-3-4 3-15,11-1 1 16,3-2 2-16,17-2-5 16,0 0-1-16,0 0 7 15,0 0-7-15,0 0 0 16,37 9-8-16,1-1 8 16,14 1 2-16,-1 2-2 15,-13 1 0-15,-10 1-5 16,3 6 11-16,-11-5-6 15,4-3 0-15,-3 1 1 0,10-10-2 16,0 1 3-16,-11-3-2 16,5 0 13-16,-12 0-5 15,8-8 23-15,-4-10-2 16,-3-8-12-16,-7 1 18 16,-7-1-13-16,7 0-19 15,-1 5 13-15,-6 3-16 16,0 3 10-16,11 6-10 15,-11 1-4-15,0 2-12 16,0 6-76-16,0 0-63 16,0 0-128-16,-11 18-217 15</inkml:trace>
  <inkml:trace contextRef="#ctx0" brushRef="#br0" timeOffset="16121">3676 1392 244 0,'0'0'324'0,"0"0"-210"16,0 0-9-16,0 0-8 15,0 0-41-15,0 0-47 16,0-5 1-16,0 5-10 15,0 0-12-15,0 1 10 16,0 12 4-16,0 0 1 16,0-4-3-16,7-3 2 15,10 0-3-15,-17-6 3 16,7 0-2-16,0 0 14 16,-1 0 2-16,-6 0 44 15,0 0 32-15,0-6-69 0,0-9 41 16,0 4-34-1,0 0-18-15,0 0-2 0,0 5-5 16,0 1-10-16,-20-2-15 16,13 7-114-16,-10 0-12 15,3 0-125-15,7 0-393 16</inkml:trace>
  <inkml:trace contextRef="#ctx0" brushRef="#br0" timeOffset="16810">4587 643 261 0,'0'0'339'0,"0"0"-192"16,0 0-39-16,0 0 24 15,0 0-55-15,0 0 1 16,-21-78-24-16,21 73-20 15,0-1 7-15,0 1-28 16,14 5-5-16,10 0-5 16,4 0-1-16,3 0-2 15,0 5 1-15,-11 10 7 0,-6 4-8 16,-7 1 1 0,-7 6 10-16,0 5 5 0,-7 4-15 15,-21-3 18-15,-3-6-5 16,11-7-12-16,9-7 5 15,5-4-7-15,6-8 2 16,0 0 0-16,0 0 0 16,0 0 5-16,0 0 1 15,0 0-6-15,0 0 7 16,6 0-8-16,32 0-1 16,0 0 12-16,14 0-9 15,-1 0-6-15,-13-2-5 0,-7 2-122 16,-24 0-112-16,-7 0-318 15</inkml:trace>
  <inkml:trace contextRef="#ctx0" brushRef="#br0" timeOffset="22673">5367 457 678 0,'0'0'94'0,"0"0"-26"15,0 0 40-15,0 0 1 16,0 0-19-16,0 0-25 0,0-3 8 15,0 3-22-15,0 0-15 16,0 0 17-16,0 0-19 16,0 0-8-16,0 0 8 15,0 0-19-15,0 0 12 16,7 0-13-16,-7 0-13 16,7 0 9-16,0 12-9 15,17 13-1-15,-10 13 22 16,17 16-15-16,-4 6 14 15,-3 17-11-15,4 9-8 16,-4 8 17-16,-10 6-17 16,10 1 4-16,-10-2-1 0,-1 0 1 15,-13-11-5-15,0-8-1 16,0-4 0-16,-44-1-4 16,-22-10-4-16,-23 2-37 15,6-14-56-15,11-9-132 16,3-7-168-16</inkml:trace>
  <inkml:trace contextRef="#ctx0" brushRef="#br0" timeOffset="25065">6389 55 400 0,'0'0'292'16,"0"0"-166"-16,0 0-9 15,0 0 16-15,0 0-38 16,0 0-11-16,6 0 5 0,-6 0-26 15,0 0 9-15,0 0-19 16,-34 0-35-16,-21 0 1 16,-10 0-19-16,-18 0 3 15,-27 0 0-15,-17 0 3 16,-21 0-6-16,-7 10 4 16,1 2 2-16,6-4 5 15,7-2-11-15,0-3 0 16,14 3 2-16,10-1 5 15,-4 4-7-15,-13 5 0 16,-14 4 5-16,-13 2-8 16,-25 0 3-16,1 3 0 0,6-1-5 15,0-2 5-15,24 4 0 16,14-6 0-16,7 3 4 16,10-7-9-16,4 1 5 15,3-4 0-15,-3 4 1 16,-4-1 4-16,4-3-5 15,10 4 0-15,-4-1 1 16,28-3-1-16,-3 3 0 16,6-5 0-16,25-3-4 15,-11-3 10-15,11-1-6 16,-1 2 0-16,1 1 5 16,-4 1-7-16,3 2 2 15,1 1 0-15,6 0-6 16,1-1 11-16,6 4-5 15,0-4 0-15,14-2 4 0,18 0-9 16,-1-4 5-16,4-2 0 16,10 0-3-16,0 0 4 15,-21 0-3-15,0 0 2 16,-3 3 0-16,4-3 0 16,9 0 0-16,11 0 0 15,0 0-7-15,0 0 9 16,0 0-2-16,0 0 0 15,0 0 7-15,0 0-18 16,0 3 11-16,0-3 0 16,0 0-6-16,0 3 3 15,0 2 2-15,0 10 1 0,0 5-3 16,0 12-3-16,11 1 6 16,-4 2 0-16,-1 3 0 15,1-2 7-15,0 5-7 16,-7 1 0-16,0 1 4 15,0 0-9-15,0-3 5 16,0 2 0-16,7 4-2 16,3 0 11-16,-3 3-9 15,0 6 0-15,0-1 4 16,7 11 0-16,-14-2-1 16,0 12 0-16,0 2 3 15,0-6-1-15,0 1-1 16,0-11-4-16,0-5 1 0,0-4 15 15,7-4-15 1,3-5 3-16,-10 0 11 0,0 0-12 16,0-6 7-16,0 11-2 15,0-1-5-15,0 4 10 16,0-3-11-16,-17-5 3 16,3-3 1-16,7-8-1 15,0-7 3-15,0-2-8 16,-3-3 1-16,10 0 1 15,0-2-2-15,0-7 0 16,0-2 0-16,0-7 10 16,0-2-14-16,0 0 4 0,0 0 0 15,0 0-2 1,0 0 2-16,0 0 0 0,0 0-2 16,0 0 2-16,0 0-3 15,0 0 3-15,24 0 0 16,4 0 0-16,27 0 2 15,10 0 4-15,11 0-6 16,27 0 10-16,21 0-10 16,41-2 0-16,-4-5 0 15,4 2-5-15,-10-1 10 16,-14 4-5-16,-17-2 0 16,3 3-7-16,7 1 4 15,14 0-2-15,24-8-5 16,13 3 5-16,15-3 4 15,6-1 0-15,11 1-1 0,-11-4 2 16,-13 4-5-16,-8-4 5 16,-23 0-2-16,-4 2-3 15,11-5 6-15,-15 4-1 16,11-1 0-16,-17 1 4 16,7 2-7-16,3 4 3 15,-17 1 0-15,-3 2-1 16,-18 2 1-16,-3 0 0 15,-11 0 0-15,-2 0 5 16,-8 0-6-16,-7 0 1 16,-10 0 0-16,-3 0 2 15,-18 0 1-15,1-6-3 0,-4 0 0 16,-28 4 4-16,-20-4-8 16,0 6 4-16,-7-3 0 15,0-6 21-15,0-2-12 16,0-9 2-16,0 0-2 15,0-6-6-15,0-4 6 16,0-3-9-16,0-6 0 16,10-8-1-16,-10-10 6 15,7-9-5-15,-7-9 0 16,0-4 7-16,0-4-10 16,0 3 3-16,0-5 0 15,-24-2-4-15,11 5 7 16,-1-1-3-16,-3 0 0 0,3 6 9 15,7-4-10-15,0 4 1 16,7 6 0-16,0 0-1 16,0 5 4-16,0 5-3 15,14 2 0-15,10 4 8 16,-3 4-8-16,-1 11 0 16,-3 5 0-16,-10 13-2 15,0-1 5-15,0 0-3 16,0 3 1-16,3-3 9 15,-3 0-11-15,0-3 1 16,7-2 0-16,3-1-3 16,-3 7 5-16,-8-2-2 0,1 5 0 15,-7 4 9 1,0-2-14-16,0 3 5 0,0 0 0 16,0-1-8-16,0 1 12 15,0 0-4-15,0 2 0 16,-7-2 10-16,1-1-12 15,6 2 2-15,0 0 0 16,0 3-4-16,0 4 8 16,0 6-4-16,-7 0 0 15,7 0-6-15,-7 0 4 16,-3 0-7-16,3 0 1 16,-14 0-5-16,-17 0 20 15,-13 0-7-15,-46 16 0 16,-50 8-8-16,-91 9-5 15,-95 17-105-15,-90-2-220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4:35.2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179 308 544 0,'0'0'384'16,"0"0"-194"-16,0 0-28 15,0 0-24-15,0 0-28 16,0 0-42-16,-75-115-23 16,75 115 3-16,0 0-34 15,-7 0-6-15,7 0-5 16,-7 6-2-16,-17 34-1 15,10 17 0-15,-6 18 5 16,2-3-2-16,11 10 1 16,7-5-4-16,0-6 0 0,38-2 1 15,21-12-3-15,16-11 2 16,8-14 0-16,-4-15-2 16,3-17 7-16,-23 0-4 15,-1 0 12-15,-3-29-12 16,-13-4 9-16,2-17 10 15,-6-10-3-15,-14-14 8 16,-10-18-12-16,-14-10 2 16,0-4-8-16,-7 0-6 15,-51 20 1-15,-18 21 1 16,0 21-3-16,-10 13 0 16,4 19-3-16,13 12 2 15,4 0-1-15,13 12-6 0,14 31 5 16,11 23-32-16,17 6-37 15,10 4-27-15,0-1-172 16,24-18-194-16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4:33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713 189 947 0,'0'0'172'0,"0"0"-23"15,0 0-9-15,0 0-13 16,0 0-53-16,0 0-26 16,38-152-9-16,-38 139-25 0,-10 1 15 15,-11 3-24-15,-10 6-5 16,-7 3 4-16,-13 0-4 16,-8 0 0-16,-6 32 0 15,7 2 5-15,-4 16-7 16,17-5 2-16,18 6 0 15,20 9-6-15,7 6 10 16,0 8-4-16,51 9 0 16,8 6 2-16,6 5-5 15,11-6 3-15,-18-1 0 16,-6-10-5-16,-14-12 9 16,-8-4-4-16,-23-13 0 15,-7-5 2-15,0-12-3 16,0-6 1-16,-37-1 0 0,-22-4 1 15,-17 0 2-15,-13-5 0 16,0-10-3-16,-8-5 4 16,18 0-3-16,11 0-1 15,16-20 0-15,14-6-1 16,18 1-5-16,13-1-10 16,7-11-22-16,7-12-28 15,51-8-44-15,31-3-125 16,8 14-16-16,-15 23-83 15</inkml:trace>
  <inkml:trace contextRef="#ctx0" brushRef="#br0" timeOffset="431">889 898 515 0,'0'0'387'0,"0"0"-234"15,0 0-12-15,0 0-47 16,0 0-4-16,0 0-44 0,-7-31-31 16,7 31-11-1,0 0-4-15,-7 0-21 0,0 19 13 16,7 6 8-16,0 5 6 15,0-7-6-15,21 0-4 16,3-15-2-16,-10-5-4 16,3 0 10-16,-10-3 0 15,-1 0 1-15,-6 0 21 16,7-14-1-16,-7-16 1 16,0 5 37-16,0 3-16 15,-13 2-24-15,-11 2-12 16,-4 7-7-16,4 3-2 15,10 4 0-15,0 4-26 16,4 0-45-16,3 0-82 16,7 18-17-16,0-4-72 0,59-2-161 15</inkml:trace>
  <inkml:trace contextRef="#ctx0" brushRef="#br0" timeOffset="803">1470 621 116 0,'0'0'761'0,"0"0"-597"15,0 0-8-15,0 0-20 16,0 0-49-16,-69-157 4 16,62 151-52-16,-7 3-7 0,8 3-6 15,-5 0-23 1,-9 15-6-16,-18 30 3 0,0 12 0 15,-7 20 4-15,18 6-4 16,-4 7 0-16,17 4-2 16,14 3 4-16,0-6-2 15,7-3 2-15,44 2 3 16,8-16-9-16,3-15 4 16,-11-16 0-16,8-26 6 15,-8-8-2-15,1-9-1 16,6 0 10-16,-3-20-11 15,-3-5 14-15,-7-13-15 16,-18 13-1-16,-20-1-16 16,-7 0-121-16,0 12-116 15,-7-1-135-15</inkml:trace>
  <inkml:trace contextRef="#ctx0" brushRef="#br0" timeOffset="1471">2247 916 556 0,'0'0'253'0,"0"0"-140"15,0 0-30-15,0 0 0 16,0 0-37-16,0 0-11 16,0-12-24-16,31 12-10 15,3 0 20-15,18 0-14 16,10 0 18-16,-4 0 13 16,7 0-7-16,-3 0 7 15,-3 0-5-15,-1 0-9 16,-6 0 9-16,6 0-8 15,-20-6 5-15,-7-2 13 16,-17 2-14-16,-7 3 10 16,-7 0-9-16,0 0-6 0,0-5 7 15,0-4-16-15,-21-3-14 16,-10-3-1-16,-7 3 0 16,-6 4 0-16,16-1 0 15,-3 6 5-15,17 0-6 16,-10 0 1-16,4 4 0 15,6-4-3-15,-3 0 12 16,17 4-9-16,-7-2 0 16,7 4 2-16,0 0-7 15,0 0 5-15,0 0 0 16,0 0-1-16,0 0-4 16,24 0-1-16,10 0 1 0,11 12 5 15,24 14 4-15,-4-3-4 16,4-1 0-16,-4 4 1 15,-13 0 0-15,-1 3-1 16,-13 2 0-16,-17-3 2 16,-11 4-5-16,-10 5 3 15,0-5-5-15,-10-1 3 16,-31 0-34-16,-4-2-156 16,7-3-119-16,14-1-287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4:40.1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273 211 657 0,'0'0'155'0,"0"0"11"15,0 0-18-15,0 0-16 16,0 0-38-16,0 0-22 15,0-23-4-15,0 23-9 16,0 0-24-16,0 0-1 16,0 0-14-16,0 0-13 15,-14 8-4-15,-24 35 5 16,-13 15-3-16,-8 22-2 16,21 3-3-16,8 14 0 15,9 17 3-15,14 14-1 0,7 10 1 16,0-9-2-16,7-9-1 15,44-23 1-15,1-20-1 16,7-20-1-16,9-13-17 16,4-13-53-16,4-11-51 15,3-9-71-15,-3-11-37 16,0 0-81-16,-4-19-201 16</inkml:trace>
  <inkml:trace contextRef="#ctx0" brushRef="#br0" timeOffset="743">813 684 856 0,'0'0'142'16,"0"0"-49"-16,0 0 26 16,0 0-30-16,0 0-38 15,0 0-14-15,0-7 1 16,0 5-17-16,0-10 11 16,0 0 4-16,0-5 1 0,10-5-29 15,4-2-8-15,0-5 1 16,17 5 5-16,-11 0-5 15,-3 7 1-15,-3 9 8 16,-14 2 10-16,0 6-3 16,0 0-3-16,0 0 0 15,0 0-2-15,0 0-12 16,0 0 0-16,0 0-5 16,0 0-5-16,0 0 1 15,0 20-9-15,7 17 18 16,7 9 1-16,3 11 1 15,-10 0 2-15,0 6-4 16,0 0 0-16,-7-12 6 16,0-2-5-16,0-17-1 15,0-13 0-15,0-4 2 0,0-15-3 16,0 0 1 0,0 6-3-16,0-4 1 0,-7 10 1 15,-7-2 1-15,-10-2 14 16,3-3-12-16,4-3 2 15,3-2-2-15,-6 4 1 16,2-4 3-16,5 0-6 16,13 0 3-16,-7 0-1 15,7 0-2-15,0 0 1 16,0 0-1-16,0 0-3 16,0 0 2-16,0 0-3 15,0 0 1-15,7 0-7 0,24 0 0 16,20-6 10-16,15-7 3 15,2-9-3-15,-2 5 6 16,-15 6-6-16,-20 5 0 16,-10 0-16-16,-21 6-68 15,0 0-85-15,0 0-119 16,0 0-410-16</inkml:trace>
  <inkml:trace contextRef="#ctx0" brushRef="#br0" timeOffset="1094">1318 45 877 0,'0'0'160'15,"0"0"-32"-15,0 0 27 16,0 0-54-16,0 0-7 16,0 0-51-16,-31-45-17 15,31 45-22-15,11 0-3 16,33 16-1-16,15 35 4 16,20 19 4-16,17 13 22 0,-7 10-5 15,-6 8-3-15,-18 10-3 16,-20 7-5-16,-21 5 0 15,-24 3-9-15,-31 9-4 16,-93 4-1-16,-79 7-32 16,-41-3-184-16,-38 3-579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1:14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20 134 834 0,'0'0'226'0,"0"0"-46"0,0 0-56 16,0 0-10-16,0 0-34 15,0 0-51-15,0-134 20 16,0 134-33-16,0 0-11 16,0 0-1-16,0 3-4 15,0 28 0-15,0 15 1 16,0 15 16-16,0 3-13 16,0 6-4-16,0 7 2 15,0 3 6-15,0 0-6 16,0-3-2-16,0-8 0 15,0-9 10-15,0-12-10 16,0-10 0-16,0-16 4 16,0-5-5-16,0-11 1 15,0-3 0-15,0-3 6 16,0 0 6-16,-13 0-1 0,13-17 9 16,-7-23-14-16,7-12-1 15,0-11-5-15,7-5 0 16,20-1-2-16,4 1 11 15,7-1-16-15,-4 11 7 16,4 11-7-16,-7 12-1 16,-10 15-5-16,3 14-5 15,-4 6 12-15,4 0-24 16,4 26 29-16,-4 17-15 16,-10 0-16-16,-1 0 27 0,-13-3-24 15,0-3 17-15,0-3 9 16,0-8-25-1,-20-3 24-15,-11-10-1 0,10-4-2 16,-10 1-1-16,18-10 10 16,-12 2-2-16,12-2 0 15,6 0 11-15,7 0-11 16,0 0 0-16,0 0 0 16,0 0-3-16,0 3 3 15,0-1 0-15,0 10-2 16,0 5 1-16,0 12 1 15,31 5 0-15,3 1 0 16,11-1-6-16,6-3 9 16,4-3-3-16,-13-7 0 15,-4-4 12-15,-1-6-11 0,-16-5-1 16,3-3 0-16,-3-3 14 16,-11 0-13-16,4 0 28 15,-7 0 14-15,-1-11-35 16,1-7 28-16,-7 1-28 15,0 3-6-15,0-3 8 16,0 2-6-16,0 4-4 16,0 3 0-16,0 2-11 15,0 3-17-15,0 0-90 16,0-3-112-16,0-2-124 16</inkml:trace>
  <inkml:trace contextRef="#ctx0" brushRef="#br0" timeOffset="256">938 455 783 0,'0'0'145'15,"0"0"-54"-15,0 0 44 16,0 0-47-16,0 0-66 15,0 0-3-15,31-43-14 16,21 37-5-16,13 1 0 16,11-4 7-16,6 0-18 0,8 1 8 15,-18 2-150-15,-20 6-23 16,-28 0-109-16,-24 0-238 16</inkml:trace>
  <inkml:trace contextRef="#ctx0" brushRef="#br0" timeOffset="471">956 601 307 0,'0'0'232'0,"0"0"-174"0,0 0 29 15,0 0-6-15,0 0-55 16,0 0 30-16,110 17-35 15,-45-17 1-15,24 0-14 16,8 0-1-16,-8-6-14 16,-13-3-54-16,-25 0-302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1:15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35 604 0,'0'0'258'0,"0"0"-122"15,0 0-4-15,0 0 15 16,0 0-70-16,0 0-12 15,0-35-23-15,0 35-37 16,0 0 13-16,0 7-18 16,0 27 0-16,0 12-3 15,-7-1 13-15,0 4-10 16,0-2 5-16,-10-8 1 16,10 0-2-16,-7-10-4 15,7-5 0-15,1-5-1 0,-1-7 11 16,-4-4-10-16,11-2 0 15,0-6 6-15,0 0-10 16,0 0 4-16,0 0 0 16,0 3-1-16,0 0 10 15,31-1-9-15,0-2 0 16,14 0 4-16,-4 0 2 16,-3 0-6-16,-7 0 0 15,-3 0-9-15,2 0 22 16,-5 0-13-16,-12 0 0 15,-6-2 5-15,0-7 2 16,0-5-7-16,-7-3 0 16,0-4 0-16,0 2 10 0,0-1 9 15,0 6 17 1,0-1-25-16,0 6 29 0,-7 4-34 16,0 2-1-16,7 3 16 15,0-3-13-15,0 3-5 16,0 0-3-16,0 0 4 15,0 0-14-15,0 0 10 16,-7 17 0-16,0 20-11 16,1 9 21-16,6 3-10 15,-11 2 0-15,11 3 3 16,-7-2-4-16,7-1 1 16,0-5 0-16,0-6-5 0,0-3 1 15,0-3-69 1,0-14-148-16,-13-16-473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5.5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0 161 883 0,'0'0'188'0,"0"0"-40"16,0 0 2-16,0 0-40 0,0-153-50 15,0 145 6-15,0 8-48 16,0 0-5-16,7 0-13 16,17 34-7-16,-10 21 7 15,10 18 0-15,-3 14 0 16,-14 13 2-16,0 14 3 15,-7 9-5-15,0 9 0 16,0-7 8-16,0-13-23 16,0-29 8-16,10-29-25 15,4-20 29-15,17-22-26 16,-11-12 23-16,18 0 1 16,-11-17 10-16,4-27 0 0,0-9-5 15,-17-15 0 1,-7-8 2-16,-7-8-2 0,0-6 0 15,-14 7 0-15,-24 11 1 16,1 12-5-16,-8 15 4 16,11 10-2-16,3 13-10 15,17 10 13-15,4 6-1 16,10 6 0-16,0 0-11 16,30 0 10-16,53 0-5 15,6 0 6-15,15 0-14 16,-8 0 17-16,-24 0-3 15,-3-6 1-15,-18-2 13 16,-6-3-14-16,-17 2 0 16,3 1 2-16,-25-1 22 0,1 6-16 15,-7-2 11-15,0 1 10 16,0 4-28-16,0-2 16 16,0 2-17-16,0 0-2 15,0 0-11-15,-20 0 6 16,6 0 7-16,-10 8-7 15,3 24 14-15,4 5-8 16,17 5 1-16,0 5-2 16,0-4-13-16,0-9 9 15,24-11-1-15,4-9 3 16,3-7-4-16,-1-7 7 0,-9 0 1 16,3 0 0-1,-10-7 4-15,0-19-2 0,-14-3-2 16,0-6 2-16,0-4 11 15,0-1-13-15,-7 6 0 16,-31 2 1-16,4 7-3 16,-4 5 2-16,7 8 0 15,17 12-4-15,-10 0-11 16,17 0 14-16,-7 29 0 16,14 11 0-16,0 0-8 15,0 0 6-15,0 0-2 16,21-8 2-16,17-7-25 15,7-8 27-15,-8-8-6 0,8-9 4 16,0 0-3-16,-7 0 6 16,3-15 0-16,-3-7 9 15,-1-7 1-15,-6-3 3 16,-10 4 12-16,-7 2-23 16,3 6 32-16,-17 9-28 15,7 5 5-15,-7 4 5 16,0 2-10-16,0 0-10 15,0 0 4-15,0 0-15 16,14 16 7-16,-8 16 8 16,12-1 0-16,-5 4-4 15,1-4 0-15,10-2 4 0,-3-6 0 16,3-9-12 0,-3-8 1-16,-8-6 9 0,11 0 2 15,-3 0 3 1,10-17 8-16,0-9-11 0,-10-1 0 15,3-1 9-15,-17 8 1 16,6 6-8-16,-13 2-2 16,7 10 11-16,-7 2-3 15,0 0-10-15,7 0 2 16,-7 0-14-16,17 11 6 16,-3 10 8-16,7-3 0 15,3 3-5-15,-11-3 9 16,11-4-4-16,-17-6 0 15,7-5 1-15,-7 0-12 16,-7-3 11-16,7 0 0 0,10-6 6 16,4-16 1-16,3-2-7 15,-4 2 0-15,4 5 8 16,-10 5-7-16,-7 6-1 16,0 3 0-16,-7 3-4 15,0 0 4-15,7 0 0 16,3 0-1-16,4 3 0 15,0 15-7-15,3-7 8 16,-3 2 0-16,-1 0-8 16,1-5 8-16,3-3 0 15,-10-5-1-15,0 0 3 16,7 0-8-16,-4 0 6 16,11 0 0-16,-7-11-2 15,10 0 6-15,-18 2-4 0,8 4 0 16,-7 5 7-16,17 0-16 15,-17 0 9-15,17 0-2 16,4 5-10-16,3 10 9 16,-4 1 3-16,11-1 0 15,0-3 7-15,6-4-13 16,-6-8 6-16,-10 0 0 16,3 0-8-16,-18 0 16 15,5-8-8-15,-5-12 0 16,-6-9 9-16,-7-3 1 15,0-2-3-15,0 0-7 16,-14 5 19-16,-10 4-19 0,4 13 4 16,-11 7-4-16,10 5-7 15,-3 0 1-15,10 11 6 16,8 18 0-16,-1 9-8 16,7-2 0-16,0-1 5 15,0-7-3-15,27-9-12 16,-3-7 10-16,4-9 5 15,3-3 3-15,-11 0-11 16,18-3 21-16,-7-28-10 16,14-12 6-16,-11-6-3 15,-3-5 25-15,-17-6-8 16,-14-3-7-16,0 0 18 16,0 9-21-16,0 13 12 0,-7 16 2 15,-7 14-20 1,7 4 10-16,7 7-14 0,-7 15-3 15,7 37-7-15,0 13 9 16,0 10 1-16,0-4-2 16,14-2-3-16,31-4 4 15,13-4-55-15,11-4-62 16,17-11-120-16,21-12-245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0:48.1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319 879 587 0,'0'0'197'16,"0"0"-78"-16,0 0 2 15,0 0-8-15,0 0-38 16,0 0 10-16,0 0-30 16,-24-112-4-16,24 112 4 15,0 0-49-15,-7 9 9 0,1 28-15 16,-15 15 2-16,-3 8 18 15,3-1-20-15,-3-2 1 16,10-2 5-16,1-6 3 16,-5-12-9-16,12-12 0 15,6-10 6-15,0-9-11 16,0-6 5-16,0 0 0 16,0 0 12-16,0-10-6 15,0-34 6-15,24-20-12 16,10-14 2-16,4-21-5 15,7-12 3-15,-1-12 0 16,1 0 0-16,-7 12 8 16,-11 30-8-16,-10 30 0 0,-10 25 2 15,0 20-6 1,-7 6 4-16,0 0-8 0,14 12 8 16,-7 42-15-16,3 32 15 15,-3 23 0-15,-7 7 4 16,0 2-7-16,0-15 3 15,0-14 0-15,0-15-1 16,0-8 1-16,0-15-2 16,0-14-19-16,0-8-56 15,0-12-38-15,0-11-62 16,0-6-3-16,0 0-13 16,-31 0-200-16</inkml:trace>
  <inkml:trace contextRef="#ctx0" brushRef="#br0" timeOffset="1145">0 1110 270 0,'0'0'185'15,"0"0"-114"-15,0 0-46 16,0 0 95-16,0 0-45 16,0 0 3-16,223-51 11 15,-134 28-29-15,1 3 4 16,-18-3-22-16,4 3 5 15,-11 1 4-15,-6-2-28 16,-8 4 20-16,-6 2-14 16,-14 5-15-16,-18 6 26 0,-6 2-31 15,-7 2 4-15,0 0-13 16,0 0-1-16,0 20 1 16,0 17 1-16,0 5 25 15,0 10 14-15,0 8-31 16,-7 3 7-16,-13 6 0 15,-4-1-12-15,10-2 8 16,-7-3-10-16,11-9 3 16,-4-16-3-16,14-15 3 15,0-9-5-15,0-12 0 16,0-2 12-16,0 0-11 0,0 0 5 16,0-6-3-1,0-27 16-15,0-22-19 0,0-11 0 16,24-17-1-16,11-12 12 15,3 1-10-15,6 2-1 16,-6 14 2-16,-10 11-9 16,3 22 7-16,-18 16 0 15,-2 18 0-15,-11 8-2 16,7 3-1-16,6 0-14 16,1 17 15-16,10 24-15 15,-10 9 17-15,-7 11 0 16,-7-2-4-16,0 2-12 15,0-4 5-15,-38-2-32 16,4-7 8-16,3-8 15 16,10-17-20-16,4-12 16 0,17-8 7 15,0-3 17-15,0 0 7 16,0 0 1-16,0 0-5 16,0-17 7-16,24-15-10 15,21-5 0-15,-1 3-2 16,-9 3 16-16,2 2-15 15,-6 5 1-15,-3 2 0 16,10 2 3-16,-14 6 4 16,-4 2-6-16,-6 6 6 15,-4 4 2-15,-3 2-1 16,-7 0-8-16,7 0 0 16,7 11-5-16,-14 15 6 0,0 11-1 15,0 6 17 1,0 6-9-16,0 2 5 0,0 4-5 15,0-5-6-15,0 5 23 16,-14-6-23-16,0-6 8 16,-3-3 0-16,4-15-2 15,6-7-2-15,7-13-6 16,-7-5 4-16,7 0 16 16,-17 0-9-16,3 0 34 15,-7-23-29-15,-3-21-8 16,10-9-8-16,14-15 0 15,0-9 0-15,0-6 3 0,0-4-3 16,21-1 0 0,3 5-2-16,-3 12 14 15,-4 16-12-15,4 18 0 0,-15 8-2 16,1 15-10-16,10 3 1 16,4 8-6-16,17 3 17 15,0 0-15-15,13 26 8 16,-6 14 2-16,-17 3-7 15,2 5 7-15,-9 1-3 16,-21-6 7-16,0-1-3 16,0-6-4-16,-7-6-2 15,-20-4 3-15,3-3-37 16,-7-5-11-16,3-5-52 16,4-4-22-16,10-3-30 15,8-4-52-15,6-2 11 0</inkml:trace>
  <inkml:trace contextRef="#ctx0" brushRef="#br0" timeOffset="1792">1564 1053 360 0,'0'0'168'16,"0"0"-48"-16,0 0-14 15,0 0 18-15,0 0-43 16,0 0-25-16,65-85 1 15,-47 85-38-15,2 0-10 16,4 0-3-16,-3 10 8 0,10 14-7 16,-4-1-3-16,4 5-4 15,0-2 5-15,-3-1-3 16,-11-1-2-16,-10-5 0 16,-7-1-10-16,0-6 2 15,0-4 8-15,0-6 0 16,-17-2 10-16,-11 0-3 15,-3 0 2-15,17-10-8 16,1-14 10-16,2-5-12 16,11-10 1-16,0-7 0 15,31-5-8-15,14 7 13 16,-7 10-5-16,-18 15 3 16,-6 10 6-16,-14 2-5 0,11 7-4 15,-5 0-27 1,8 0 20-16,-7 0 6 0,10 4 1 15,-3 13 0-15,0 12 9 16,-1 2-16-16,-2 6 7 16,-4-3 0-16,0-2-1 15,-1-9 3-15,8-9-2 16,-3-6 0-16,9-4 7 16,11-4-9-16,-3 0 4 15,16-4-1-15,8-21 25 16,-1-7-24-16,-6-2 11 15,-14-1 21-15,0 1-18 16,-17 0 26-16,-14 3-18 16,0-1-5-16,0 1 8 15,-24 8-20-15,-28 3-7 0,7 8 0 16,-13 9 4-16,6 3-12 16,15 0 8-16,9 15-9 15,11 16-4-15,17 9-130 16,0 1-14-16,0-7-259 15</inkml:trace>
  <inkml:trace contextRef="#ctx0" brushRef="#br0" timeOffset="3104">2726 882 710 0,'0'0'140'16,"0"0"-31"-16,0 0 18 15,0 0-23-15,0 0-58 16,0 0 9-16,-86-117-23 16,76 110-8-16,3 2 0 15,-7 5-19-15,1 0 1 16,-18 0-6-16,0 3 7 15,3 26-9-15,4 8 2 16,3 0 0-16,8 5-16 0,13-1 20 16,0-7-4-16,0-6 0 15,13-7 4-15,8-7-20 16,10-6 14-16,-10-5 2 16,-4-3-9-16,-3 0 19 15,-7 0-10-15,6-9 10 16,-2-10-1-16,-5-7 5 15,1 0-14-15,0 0 0 16,0 7-1-16,0 4 7 16,-7 6-6-16,0 7 0 15,0 2 5-15,10 0-18 16,-10 0 4-16,14 6 9 16,0 19-15-16,10 1 23 0,-4 2-8 15,5-5 0 1,-5-3 5-16,4-8-11 0,-10-4 6 15,0-5 0-15,10-3-5 16,-10 0-9-16,17 0 14 16,-4-17 8-16,-3-6 0 15,4-3 1-15,3 1-9 16,-11-1 0-16,-3 6-1 16,4 0 5-16,-7 9-4 15,3 4 0-15,-10 2 6 16,13 5-19-16,-2 0 9 15,-5 0 4-15,-6 0-8 0,7 9 6 16,-4 3 2 0,-3-4 0-16,0 0 4 15,0-5-11-15,-7-3 7 0,0 0 0 16,0 0 1-16,0 0 9 16,0 0-3-16,-7 0-7 15,-17-11 13-15,3-1-18 16,1 0 5-16,3 4 0 15,3 6-2-15,7 2 4 16,0 0-2-16,7 0 0 16,-10 10-10-16,3 16 3 15,7 6 7-15,0-1 0 16,0-2-8-16,24-3 12 0,3-4-4 16,4-7 0-1,7-6-2-15,0-7-13 0,3-2 10 16,-3 0 5-16,7-11-2 15,0-18 18-15,-15 1-16 16,-2-12 0-16,3-6 10 16,-10 0-1-16,-4-5-7 15,-10-4 4-15,0 1 18 16,-7 0-22-16,0 8 22 16,0 9 3-16,-21 11-23 15,4 12 24-15,3 6-28 16,7 8 1-16,7 0-5 15,0 0 4-15,0 31-1 0,0 15-3 16,0 14 8-16,0 0-8 16,0 0 4-1,0-3 0-15,0-8-5 0,0-4 12 16,0-7-7-16,7-13 0 16,0-8 6-16,0-8-12 15,0-6 6-15,-7-3 0 16,0 0-5-16,10 0 14 15,4 0-9-15,-1-9 0 16,5-11 5-16,-5-3-3 16,1 7-2-16,3 1 0 15,4 6-5-15,-7 7 6 16,3 2-1-16,3 0 0 16,-6 0-4-16,10 14-3 15,-3 3 7-15,-14 0 0 0,10 3-7 16,-3-3 6-16,-7 2 0 15,10-6-13-15,-3 1-74 16,-8 0-1-16,8-5-65 16,3-6-29-16,-3-3-52 15,7 0 25-15,10-3-62 16</inkml:trace>
  <inkml:trace contextRef="#ctx0" brushRef="#br0" timeOffset="4578">980 1771 513 0,'0'0'119'16,"0"0"-4"-16,0 0 35 16,0 0-68-16,0 0-1 15,0 0-43-15,0 0 12 16,-166 0-10-16,166 0-33 15,0 0 11-15,69 0-18 16,72-8 0-16,52-30 50 16,78-7-31-16,49-10-2 15,21 1-15-15,16-3 11 16,-3-4-7-16,-13 1-6 16,-35 6 1-16,-41 3 0 0,-49 11 2 15,-54 8-3 1,-42 12 0-16,-37 11 9 0,-49 9-14 15,-10 0 5-15,-24 4-45 16,-7 23-52-16,-75 11-220 16</inkml:trace>
  <inkml:trace contextRef="#ctx0" brushRef="#br0" timeOffset="4918">1385 2020 483 0,'0'0'117'15,"0"0"8"-15,0 0 9 16,0 0-37-16,0 0-24 16,0 0-59-16,31 5-11 15,86-36 94-15,62-11-49 16,65-13 27-16,45-8-44 15,24 0-16-15,-4 6 20 16,-20 3-30-16,-41 5 2 16,-49 12 18-16,-37 3-18 15,-35 4 36-15,-24 7-23 16,-14 4-16-16,-30 4 23 16,-21 4-25-16,-25 8 2 15,-13 3-4-15,0 0-3 0,-6 0-43 16,-46 18-220-16,-24 4-164 15</inkml:trace>
  <inkml:trace contextRef="#ctx0" brushRef="#br0" timeOffset="-6497">8709 479 521 0,'0'0'141'0,"0"0"-49"15,0 0 54-15,0 0-41 16,0 0-57-16,0 0 11 16,-7-60-38-16,7 39-17 0,14 5 19 15,10-4-10 1,-3 2-10-16,3 1 28 0,-11 5-29 16,1 10 10-16,-7-1 17 15,-7 3-27-15,0 0 24 16,0 0-13-16,0 0-8 15,0 0 24-15,0 9-27 16,0 19 11-16,0 12 22 16,0 9-32-16,0 1 27 15,0 6-20-15,0-2-9 16,0 0 14-16,10-5-10 16,11-3-5-16,-14-9 0 0,17-6 12 15,-17-8-13 1,0-6 1-16,-7-5 0 0,0-7-3 15,0-2 7-15,0-3-4 16,0 2 0-16,-14-2 9 16,-17 0 3-16,-7 0-12 15,4 0 5-15,17 0-4 16,3 0 2-16,7 0-3 16,7 0 0-16,0 0 11 15,0 0-15-15,0 0 4 16,0 0-2-16,0 0-10 15,14 0-5-15,24 0 17 16,13 0 4-16,8 0 9 16,9 0-18-16,-9-5 5 15,-8 2-16-15,1 1 11 0,-21 2-81 16,-4 0-48-16,-3 0-101 16,4 0-156-16</inkml:trace>
  <inkml:trace contextRef="#ctx0" brushRef="#br0" timeOffset="-6155">10036 811 493 0,'0'0'174'0,"0"0"-55"15,0 0-3-15,0 0-15 16,0 0-25-16,0 0-71 16,0-7 27-16,0 31 0 15,-14-2-5-15,-10 3 18 16,-3 5-37-16,-11-2 2 15,-7 3 5-15,-13 9-7 16,-4 1-5-16,10-1-3 16,18-4-110-16,3-7-115 0,17-8-244 15</inkml:trace>
  <inkml:trace contextRef="#ctx0" brushRef="#br0" timeOffset="-7418">7708 518 536 0,'0'0'163'0,"0"0"-65"16,0 0 8-16,0 0-36 16,0 0-41-16,0 0 1 0,31-57-22 15,-17 57 0-15,0 0 4 16,17 0-2-16,-11 18 6 16,5 7 1-16,-19 4-16 15,-6 8 29-15,0-2-28 16,0 4 14-16,-6 4 14 15,-32 2-30-15,-7-1 23 16,18-9-21-16,-4-10 1 16,7-8 7-16,17-8-10 15,7-4 0-15,-7-2-1 16,7 0 13-16,0-3-12 16,0 0 0-16,0 0 3 0,0 0-11 15,14 0 15-15,30 0-7 16,1 0 4-16,17 0 4 15,-4 0-10-15,1 0 2 16,-8 0-45-16,-6 0-123 16,-7 0-139-16</inkml:trace>
  <inkml:trace contextRef="#ctx0" brushRef="#br0" timeOffset="-7169">8293 862 548 0,'0'0'161'15,"0"0"-24"-15,0 0-42 0,0 0-11 16,0 0-44-16,0 0-31 16,0-5 7-16,0 27-2 15,0 12 17-15,0 3-3 16,-14 3-26-16,-17 2 11 15,-3-1-13-15,-4 2-1 16,7 0-23-16,4-10-186 16,9-3-205-16</inkml:trace>
  <inkml:trace contextRef="#ctx0" brushRef="#br0" timeOffset="-3316">12237 421 502 0,'0'0'144'0,"0"0"-33"16,0 0 9-16,0 0-47 15,0 0-2-15,0 0-37 16,-21-82 5-16,21 76-12 15,0 0-16-15,14-2-1 16,17 2-9-16,-4 3-1 0,4 0 12 16,-10 3-12-1,3 0 0-15,-3 8-2 0,-11 18 9 16,-3 9-9-16,-7 8 2 16,0 6 0-16,-7-1 28 15,-24-2-26-15,-14-1 10 16,7-8 15-16,1-5-24 15,9-9 18-15,11-12-21 16,3-5 4-16,7 0 2 16,7-3-2-16,0-1-4 15,0-2 2-15,0 0 2 16,0 0-8-16,38 0 4 16,21 0 0-16,16 0 14 15,-3 0-14-15,4 0 0 0,-17 0 0 16,-1 0-71-16,-20 14-88 15,-7 6-81-15,-11 1-113 16</inkml:trace>
  <inkml:trace contextRef="#ctx0" brushRef="#br0" timeOffset="-3081">12808 802 476 0,'0'0'187'15,"0"0"-47"-15,0 0-18 16,0 0-6-16,0 0-67 0,0 0 1 16,0-37-16-16,0 37-32 15,0 14 6-15,-14 18 10 16,-10 1 1-16,-4 8 6 16,-3-4-24-16,4 0-1 15,-4 0 0-15,0-8-30 16,10-4-175-16,-3-2-213 15</inkml:trace>
  <inkml:trace contextRef="#ctx0" brushRef="#br0" timeOffset="-4988">10408 284 508 0,'0'0'96'0,"0"0"6"15,0 0 12-15,0 0-34 16,0 0 2-16,0 0-40 15,-69-17-20-15,69 14 4 16,10 0-15-16,31-2 7 16,14-1-8-16,-3 3-5 0,0 0 6 15,-8 1-11-15,-9 2 0 16,-4 0-5-16,0 0 12 16,-18 0-7-16,8 0 0 15,-4 0 8-15,-10 5-14 16,0 4 6-16,-7 7 0 15,0 5-1-15,0 5 7 16,0 5 3-16,-38 6 1 16,-7-3-4-16,11 4 10 15,-4-11-16-15,0-6 0 16,7-6 11-16,11-7-6 16,6-2-5-16,14-3 0 0,0-3 10 15,0 0-10-15,0 0 0 16,0 0 0-16,0 0 4 15,0 0 8-15,21 0-12 16,16-6 12-16,-6 1-5 16,-3 5-7-16,3 0 0 15,7 0-1-15,-4 8-9 16,4 18 9-16,-7 2 1 16,3 7 0-16,-10-1-7 15,-10 3 5-15,-7-3 2 16,-7-6 0-16,0-4-10 15,0-4 19-15,-28-4-9 16,-23-6 8-16,-11-5-1 16,3-5-1-16,1 0-6 15,13 0 1-15,7 0-4 0,25 0 3 16,-1 0-37-16,14-5-54 16,0-10-73-16,27 1-200 15</inkml:trace>
  <inkml:trace contextRef="#ctx0" brushRef="#br0" timeOffset="-4745">11075 813 515 0,'0'0'192'15,"0"0"-107"-15,0 0 68 0,0 0-32 16,0 0-80-16,0 0-2 15,-38 37 5-15,-7-17-7 16,0 1 2-16,-6 4-28 16,-1 1-9-16,-13 2 2 15,3 4-1-15,10-2-6 16,15-3-69-16,16-1-121 16,7-3-188-16</inkml:trace>
  <inkml:trace contextRef="#ctx0" brushRef="#br0" timeOffset="-4067">11384 198 585 0,'0'0'164'16,"0"0"-47"-16,0 0 1 16,0 0 4-16,0 0-82 15,0 0-16-15,0-19-24 16,-14 44 11-16,-6 9 10 16,2 9 7-16,5 3-21 0,-11 0 18 15,17 0-21 1,-14-4 8-16,14-1-12 0,-10-13 7 15,10-8-2-15,7-8-5 16,-7-7 0-16,7-2 0 16,0-3 7-16,0 0-7 15,0 0 0-15,0 0-5 16,0 0 1-16,31 0 4 16,14 0 0-16,7-8 9 15,-1-1 1-15,1 3-10 16,-14-2 0-16,-11 5 5 15,-3-5-7-15,-17 4 2 16,0 2 0-16,-7-2 6 0,7 2 3 16,-7-4 0-1,0-2 12-15,0 0-15 0,0-5 39 16,0 0-14-16,0 0-8 16,0 3 11-16,0 1-26 15,0 3 21-15,0 3-10 16,0 0-17-16,0 3 26 15,0-3-28-15,0 3 2 16,0 0-6-16,0 0 8 16,0 3-9-16,0 23 2 15,0 14 3-15,0 3-2 16,0 3 2-16,0 2 0 16,0-2-1-16,0 0 11 15,0-4-10-15,0-1 0 0,0-4-49 16,0-1-46-16,0-4-152 15,0-6-50-15,7-5-383 16</inkml:trace>
  <inkml:trace contextRef="#ctx0" brushRef="#br0" timeOffset="-3852">11793 885 509 0,'0'0'170'0,"0"0"-25"16,0 0-17-16,0 0-37 16,0 0-48-16,0 0-41 0,0 6 29 15,0 22-4 1,-31 7-16-16,11 1-3 0,-18 1-8 16,7 3 0-16,3-4-149 15,4-9-218-15</inkml:trace>
  <inkml:trace contextRef="#ctx0" brushRef="#br0" timeOffset="-2416">13127 284 514 0,'0'0'219'0,"0"0"-144"16,0 0 42-16,0 0-4 15,0 0-81-15,0 0-6 16,-24-26-26-16,41 24 0 15,11-2 10-15,10 2-9 16,6 2 1-16,-6-3 2 0,-7 3 5 16,-10 0 0-16,0 0-9 15,-4 0 0-15,-10 0 2 16,-1 3-2-16,1 8 0 16,-7 4 10-16,0 2-3 15,0 5 7-15,0 7-2 16,-13 0 5-16,-18 0 15 15,3-4-22-15,-17 1 7 16,1-4 5-16,6-3-14 16,7-3 16-16,3-2-24 15,11-8 0-15,10 3 11 16,7-6-9-16,0-3-2 16,0 0 0-16,0 0 6 15,0 0-13-15,7 0 2 0,17 0 5 16,7 0 20-16,4 0-18 15,2 0 1-15,1 5-3 16,-7 4 3-16,4 2-3 16,-4 3 0-16,6 4 2 15,-9 2-9-15,3 4 7 16,-17 1 0-16,-8 3-1 16,5-5 6-16,-11-3-7 15,0-1 2-15,-38-7 0 16,-14 0 17-16,-9-4-17 15,9-8 1-15,0 0 6 16,8 0-7-16,16 0-8 16,11 0-142-16,17-25-131 0</inkml:trace>
  <inkml:trace contextRef="#ctx0" brushRef="#br0" timeOffset="-1576">13763 105 481 0,'0'0'128'0,"0"0"0"16,0 0 4-16,0 0-30 16,0 0-22-16,0 0-38 15,-44-81 10-15,44 72-42 16,10 2 0-16,11 0-12 16,10 7 2-16,-4 0 0 15,4 0 3-15,-3 3-3 16,3 19 0-16,-7 7-12 15,-18 8 20-15,-6 4-16 16,0-1 8-16,0 9 0 16,0-7-1-16,-37 1 10 15,6-6-9-15,3-5 5 0,-3-10 1 16,17-13 4 0,14-3-10-16,0-4 0 0,0-2-3 15,0 0 5-15,0 0-4 16,0 0 2-16,14 0 0 15,17 4 3-15,14-4 3 16,0 0-1-16,-1 0 10 16,-16 0-9-16,3-4-4 15,-4-1 8-15,-3 2-5 16,-10 3 17-16,0 0-18 16,-14 0-2-16,10 0 3 15,-10 0 0-15,0 0-5 0,0 0 0 16,0 0 9-16,0 6 12 15,0 8 0-15,0 4 7 16,0 2 23-16,-10 1-38 16,-4 3 13-16,0-4-1 15,7 3-25-15,1 0 24 16,-5 0-23-16,4 3-1 16,7 2 10-16,0 3 0 15,0 1-7-15,0 3 2 16,18 1 6-16,9-5-1 15,4 1-9-15,-10 0-1 16,3-4 21-16,-4 1-14 0,-13 0 0 16,4-4 4-16,-11 1-4 15,0-6 7-15,0 0-10 16,-38-4-3-16,-24-1 21 16,-17-6-17-16,-4-5 0 15,-13-4-5-15,13 0-26 16,4 0-57-16,4 0-180 15,16-4-197-15</inkml:trace>
  <inkml:trace contextRef="#ctx0" brushRef="#br0" timeOffset="-8827">6034 330 326 0,'0'0'216'16,"0"0"-119"-16,0 0 3 15,0 0 33-15,0 0-45 16,0 0 11-16,0 0-5 15,0 0-39-15,0-52-10 16,0 41-19-16,0 2 32 16,0-2-5-16,0-4-38 15,0 1 27-15,0-3-24 16,0 3-16-16,-7-4 14 0,-10 8-14 16,-4 1-2-1,-10 3 0-15,11 3 11 0,-18 3-18 16,0 0 7-1,4 0 0-15,-11 12-9 0,14 14 12 16,-7 2-3-16,18 1 0 16,2 2 5-16,11-3-13 15,7 2 8-15,0 3 0 16,0-1-12-16,18-3 5 16,9-1 7-16,11-10 0 15,-7 1-5-15,-4-1-4 16,4-4 9-16,-17 0 0 15,0-2-11-15,-4-1 17 16,-10 6-6-16,0-2 0 16,0 7 8-16,-17 1-17 15,-28 0 9-15,1-3 0 16,2-6-12-16,18-5-35 0,4-3 25 16,9-4 21-16,-2-2-4 15,6 0-1-15,7 0 6 16,0 0 0-16,0 0-10 15,0-2 6-15,0-7-31 16,7 0 24-16,17 7 2 16,-4 2-1-16,11 0 10 15,-24 17-10-15,7 16-2 16,-14 8 18-16,0 8-6 16,0 8 6-16,-7 12-1 15,-24 2 22-15,-3 6-14 16,-4-6-6-16,14-4 23 0,10-13-29 15,14-11 11-15,0-12-5 16,14-5 5-16,24-6-10 16,6-8 2-16,-6-4-4 15,21-8 17-15,-8 0-6 16,8 0-6-16,-8 0 3 16,-6-18-1-16,-7 1 5 15,-14-2-12-15,-17 1-7 16,-7 4-48-16,0-3-240 15,-31 3-397-15</inkml:trace>
  <inkml:trace contextRef="#ctx0" brushRef="#br0" timeOffset="-8147">6560 670 111 0,'0'0'342'0,"0"0"-225"0,0 0-20 16,0 0 47-16,0 0-72 15,0 0-35-15,0-6 27 16,0 1 3-16,0-7-14 16,7-2 11-16,7-9-62 15,17-2 26-15,0-7-1 16,-4 1-12-16,4-1 29 16,-10 7-25-16,-4 5 10 15,-10 5 19-15,-7 9-25 16,0 3 14-16,0 3-23 15,0 0-5-15,0 0-18 16,0 26 1-16,0 13 8 16,0 14 9-16,0-5 0 0,0 1-8 15,0-3-1-15,0 2 8 16,0-2-8-16,0-4 0 16,0-3 0-16,0-9 0 15,0-4 9-15,-7-11-9 16,0-4 0-16,-3-6 6 15,-4 1-15-15,0 0 9 16,-10-3 0-16,10 2 10 16,1-1 1-16,6-2-11 15,-4 1 0-15,4-3 5 16,7 0-10-16,-6 0 5 16,6 3 0-16,0-3-3 0,0 0 10 15,0 0-7 1,0 0 0-16,24 0-1 0,10-3-3 15,28-6 4-15,-10 1 0 16,-1 2-3-16,-6 6 0 16,-18 0-17-16,-10 0-119 15,-17 0-170-15,0 9-100 16</inkml:trace>
  <inkml:trace contextRef="#ctx0" brushRef="#br0" timeOffset="-7872">7227 982 531 0,'0'0'176'0,"0"0"-56"16,0 0-1-16,0 0-10 15,0 0-32-15,0 0-44 16,0 14 66-16,0 12-31 15,0 2-24-15,-14 7-6 16,-24 1-37-16,1 2 19 16,-1-5-20-16,-7 5 6 15,11-6-14-15,10-6-73 16,10-3-129-16,7-7-82 16,0-6-340-16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5:58.9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0 588 639 0,'0'0'183'0,"0"0"-56"15,0 0-18-15,0 0-25 16,0 0-14-16,0 0 12 16,0 0-43-16,0-8 8 15,0 8-7-15,0 0-22 16,0 0 20-16,0-3-22 16,0 3-3-16,0-3 16 15,0-3-27-15,13 0 11 16,18-5 0-16,14-3-10 15,-4 3 8-15,4 2-11 16,0 0 0-16,-7 6 1 16,-1-2 5-16,-23 5-6 0,3 0 0 15,-10 0 1-15,0 0-9 16,-7 0-19-16,0 0-73 16,0 0-53-16,0 0-70 15,14 0-70-15,24 0-409 16</inkml:trace>
  <inkml:trace contextRef="#ctx0" brushRef="#br0" timeOffset="712">667 82 218 0,'0'0'560'0,"0"0"-422"16,0 0-23-16,0 0 1 15,0 0-26-15,0 0-39 16,-17-62 5-16,17 52-39 15,17 5 2-15,3 2-8 16,4 3-3-16,-10 0-8 0,17 0 0 16,-10 28-4-16,-1 13-6 15,-9 16 6-15,-11 5 4 16,0 13-3-16,0-4 8 16,-11-2-5-16,-30-6 0 15,3-3 6-15,-6-14-5 16,6-12-1-16,7-11 0 15,17-11 1-15,7-7 9 16,0-2-10-16,7-3 6 16,0 0 4-16,0-3 62 15,0-20-62-15,0-8 8 16,0-4 10-16,0 2-28 16,0-2 16-16,0 4-16 15,7 2 2-15,0 12 7 16,0 2-6-16,-7 13-3 0,7 2 0 15,10 0-4-15,4 0 4 16,10 11 0-16,6 10 0 16,-2 1-6-16,-4 3 8 15,7-1-2-15,6-5 0 16,-6 1 8-16,-4-5-8 16,11-4 0-16,-14-2 2 15,-3-6-2-15,3-3 0 16,-18 0 0-16,18 0 2 15,-10-12 6-15,3-14 12 0,-10-5 7 16,10-6-19 0,-17-3 22-16,-7 0-27 0,0 3 3 15,0 8-6-15,-14 15-14 16,-48 11-90-16,-27 3-322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8:29.9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135 541 667 0,'0'0'271'16,"0"0"-104"-16,0 0-34 16,0 0 10-16,0 0-27 15,0 0-81-15,-24-45 7 0,24 45-35 16,0 0-3-16,0 6-7 16,0 28 15-16,0 15-12 15,0 1 11-15,0 5-6 16,0 2 7-16,0-2-12 15,0-4 2-15,0-8-1 16,0-12 5-16,0-10-6 16,0-7 0-16,0-9 8 15,0-2-6-15,0-3 0 16,0 0 0-16,0-12 48 16,-14-30-41-16,-10-15 4 15,4-6 1-15,6-8-6 16,-3-7 2-16,10-5-10 0,0-3 0 15,7 4-4 1,0 1 6-16,7 2-2 0,31 7 0 16,6 12 0-16,8 11-11 15,20 23 0-15,-3 10-15 16,13 12 13-16,-16 4-51 16,-1 9 1-16,-20 37-52 15,-21 17-84-15,-24 6-21 16,0 9-181-16</inkml:trace>
  <inkml:trace contextRef="#ctx0" brushRef="#br0" timeOffset="820">170 696 566 0,'0'0'215'16,"0"0"-72"-16,0 0-43 15,0 0-31-15,0 0-49 16,0 0-5-16,140-29 26 15,-88 24-29-15,10-1 10 16,3 0 10-16,1 0-24 16,9 0 19-16,-16 1-23 15,-8-4-3-15,-13 4 6 16,-14 1-1-16,-17 2-6 16,-7-2 11-16,0 2 0 15,0-10 61-15,0 2-23 16,0-5-45-16,-17-2 30 15,-4 8-30-15,-3 1 19 0,10 2-1 16,-6 6-21-16,3 0 18 16,-4 0-19-16,-3 26 0 15,3 11-2-15,8 3 6 16,2 3-4-16,11 0 0 16,0-1 7-16,11-5-10 15,23-8 3-15,11-12-6 16,-8-14 5-16,1-3 1 15,-7-3 0-15,4-29 5 16,-4-13-1-16,-1-12 4 16,-9-9-8-16,0 3 0 0,-21 0 7 15,0 12-3-15,-7 8 8 16,-28 8-6-16,-9 16 1 16,6 11 3-16,-7 8-10 15,1 0 0-15,6 25-8 16,0 15 13-16,17 8-5 15,14 1 0-15,7 2 8 16,0-2-10-16,0-3 2 16,45-6 0-16,-7-9-9 15,-4-5 0-15,11-9 3 16,0-14 5-16,6-3-2 16,1 0-2-16,10-20 5 15,-4-13 0-15,1-5-1 16,-1-5 9-16,-6 5-8 0,-8 10 0 15,-20 8 8 1,-10 12 0-16,-14 5-8 0,7 3 1 16,0 0-5-16,3 14 4 15,11 15 0-15,-7 7 0 16,3 1 8-16,3-5-10 16,5-1 2-16,-5-7 0 15,11-7-6-15,-10-3 13 16,-8-8-7-16,5-4 0 15,-5-2 9-15,1 0-24 16,3 0 15-16,4 0-29 16,-14-11-65-16,10-3-123 15,-3-7-89-15,31-4-384 0</inkml:trace>
  <inkml:trace contextRef="#ctx0" brushRef="#br0" timeOffset="2446">2092 741 625 0,'0'0'164'16,"0"0"-76"-16,0 0 77 15,0 0-60-15,0 0-58 16,0 0 6-16,89-85-22 15,-48 53 25-15,4 1-26 0,-14-1 1 16,-17 2 31-16,3 1-33 16,-17-3 10-16,0 4-6 15,0 2-26-15,-17 6 23 16,-11 8-30-16,-10 9 3 16,0 3-6-16,-13 0 9 15,13 32-6-15,0 15 0 16,18 17 3-16,13 2-6 15,7 6 3-15,0 0 0 16,14-10-3-16,23-9 11 16,1-12-10-16,7-15 2 15,6-18-8-15,8-8 2 0,6-2 6 16,4-35 0 0,13-9 3-16,-2-9 2 0,-12-4-5 15,-2-2 0-15,-1 1 9 16,-10 3-11-16,-14 12 2 15,-17 10 0-15,-10 15 3 16,3 12-3-16,-10 8-1 16,7 0 1-16,0 3 0 15,3 25-11-15,-3 0 11 16,-7 1 0-16,-1-6-5 16,1-6 8-16,-7-9-3 15,0-2 0-15,0-6 5 16,0 0-6-16,0 0 1 0,0-11 0 15,-20-12 1 1,-4-2 3-16,-11 1-4 0,4 1 0 16,0 3 8-16,11 9-11 15,-11 6 3-15,10 5 0 16,-3 0-8-16,3 21 6 16,-10 25 2-16,11 12 0 15,6 5 6-15,14-3-10 16,0-2 4-16,0-13 0 15,28-12-7-15,2-9 8 16,-2-12-1-16,10-12 0 16,-7 0 5-16,-4-6-9 0,4-24 4 15,-7 0 0 1,-10-8 4-16,-7 2 8 0,0-5-7 16,0 1 7-16,-7 9-8 15,0 9 17-15,0 7-19 16,0 12-1-16,0 3-1 15,0 0 0-15,7 3 0 16,3 28 0-16,11 10 2 16,9 1-5-16,-9 4 3 15,10-9 0-15,-3-6-6 16,-4-7 13-16,-4-13-7 16,4-8 0-16,-3-3 5 15,17 0-5-15,0-31 0 16,6-10 0-16,1-2-2 15,-7-2 10-15,-4-1-8 0,4 3 0 16,-7 6 8-16,-4 3-12 16,-2 8 4-16,-12 11 0 15,11 10-9-15,-3 5 9 16,-7 0 0-16,10 8 0 16,-10 18-7-16,-1 0-1 15,-2 0-1-15,-5-7-5 16,1-7 8-16,-7-6-7 15,0-4 13-15,0-2 0 16,0 0 6-16,0 0-2 16,-13-20-4-16,-11-2 0 15,-7-1-6-15,10-1 14 0,-10 6-8 16,10 5 0-16,8 8 5 16,-5 5-16-16,12 0 11 15,-8 11 0-15,7 30-14 16,7 7 20-16,0 6-6 15,0 3 0-15,0-4 7 16,7-5-17-16,20-14 10 16,4-9-17-16,14-10 16 15,-7-15-15-15,13 0 16 16,1-15 0-16,6-18 6 16,-6-11-4-16,-7-1-2 15,-8-10 0-15,-12-2 27 16,-19-3-19-16,-6-3 19 15,0 6-8-15,0 6-16 0,-24 10 21 16,4 19-21-16,3 10-2 16,17 10 9-16,0 2-10 15,0 14-1-15,0 40 1 16,0 14 0-16,0 10-2 16,0-1 2-16,0-3 0 15,0 1-6-15,0-4 12 16,-7-8-6-16,7-17 0 15,0-15 7-15,0-17-21 16,0-5 14-16,0-9 0 16,7 0-3-16,17-20 12 15,13-26-9-15,-2-5 0 16,10 3 7-16,-8 4-10 0,-6 15 3 16,-10 15 0-16,-4 9-7 15,4 5 5-15,-1 0 2 16,11 23 0-16,0 14 4 15,-3 3-15-15,-11 0 11 16,10 0-46-16,4-9 2 16,7-2-93-16,-3-9-72 15,-4-12-114-15,-18-8-535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8:35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8 788 796 0,'0'0'218'0,"0"0"-70"16,0 0-5-16,0 0-18 16,0 0-61-16,0 0-1 0,0-102-50 15,0 102-12-15,0 9-2 16,-7 28 6-16,7 9-5 16,0 5 0-16,0 0 15 15,13-2-19-15,25-6 4 16,-7-11 0-16,4-6-6 15,2-12 9-15,1-9-6 16,-7-5-4-16,-3 0-5 16,-4-3 7-16,-10-19 5 15,-1-7 0-15,-13-3-2 16,0 0 13-16,0 5-11 16,0 1 0-16,0 6 7 15,0 11-2-15,0 3-5 16,0 6 0-16,0 0-6 15,0 0 5-15,0 9 1 0,0 19-1 16,24 1 6-16,4 0-15 16,10-9 10-16,-7-3-20 15,-4-11 20-15,11-6-30 16,0 0 22-16,0 0 6 16,-1-23 4-16,-2-9-4 15,-4-4 2-15,-11-5 0 16,-2-1 5-16,-18-2 2 15,0 5 14-15,0 1 9 16,-18 4-25-16,-9 8 19 16,10 6-21-16,-4 9-1 15,14 8-2-15,7 3-5 0,-7 0 4 16,7 26-3 0,-7 17 7-16,7 8-10 0,0 0 7 15,0 2 0-15,28-9-9 16,10-10-3-16,0-10 4 15,-1-16 1-15,-2-8 0 16,10 0 2-16,-15 0 5 16,-2-22 0-16,-4-7 2 15,-3-3 8-15,-11-2-10 16,-3-3 18-16,-7 0-15 16,0-3 26-16,0 2-24 15,0 7-1-15,0 9 15 16,0 10-9-16,0 8 2 15,-7 4-12-15,7 0 0 0,0 12-7 16,0 29-3-16,0 9 10 16,0 8-4-16,21 0 12 15,3-7-8-15,-4-5 0 16,11-12 7-16,-10-11-15 16,3-9 8-16,-10-8 0 15,6-6 1-15,4 0 5 16,-3-6-6-16,10-26 1 15,-10-2 11-15,10-6-14 16,-11 0 2-16,4-1 0 16,-3 5-4-16,-11 4 10 15,4 13-6-15,-7 9 0 16,-7 8 1-16,7 2-8 0,6 0 3 16,5 17 4-16,-5 12-11 15,1-1 8-15,3 1 3 16,-3-4 0-16,0-5-11 15,-7-5 4-15,3-3-2 16,-10-10 8-16,14-2-12 16,-7 0 17-16,6 0-4 15,5-23 0-15,2-4 10 16,-6-1-13-16,10-2 3 16,-17 7 0-16,7 0-5 15,-4 8 12-15,-3 7-7 16,-7 2 0-16,7 6-1 15,7 0-7-15,3 3 2 0,3 20 6 16,1 6-9-16,10-4 14 16,-7 4-5-16,-10-5 0 15,6-6 5-15,4-3-10 16,-10-6 5-16,0-3 0 16,10-6-2-16,-3 0 10 15,3 0-8-15,14-18 0 16,-11-7 8-16,18-4-11 15,-7-3 3-15,-7 1 0 16,-4-1-2-16,-3 4 8 16,-3 5-6-16,-8 3 0 15,12 7 5-15,-5 9-14 0,-3 4 9 16,11 0 0-16,-11 0-7 16,4 0 5-16,-8 4 2 15,5 12 0-15,-11 1-5 16,-1-2-2-16,-6-9 5 15,7-1 2-15,-7-5-11 16,0 0 14-16,0 0-3 16,0 0 6-16,0 0 1 15,0-11-5-15,-20-4-2 16,2-2 0-16,-2 1 1 16,-11 9 6-16,3 5-7 15,4 2 0-15,-3 0-6 16,-4 8 3-16,-7 26 3 0,17 9 0 15,-10 8-6 1,25 1 11-16,-1-1-5 0,7-7 0 16,0-10-11-16,0-14 8 15,27-12-8-15,4-8 11 16,0 0-11-16,-3-2 19 16,3-27-8-16,-1-9 1 15,-2-8 4-15,3-10 10 16,-17-7-3-16,10-14-5 15,-17-9 23-15,-7-3-22 16,0-5 10-16,0 3 2 16,0 10-18-16,-18 21 15 15,5 20-16-15,6 23-1 16,0 14 7-16,7 3-7 0,0 14-1 16,0 43-7-16,7 32 8 15,7 20-5-15,3-1 5 16,3-5 0-16,11-14-5 15,-3-18 9-15,3-16-4 16,-4-18 0-16,-3-12-5 16,-3-10 2-16,3-9-10 15,7-6 13-15,-10 0-8 16,10-6 14-16,3-22-6 16,-3-7 0-16,7-7 11 15,-11-5-17-15,4 7 6 16,-7 1 0-16,-10 9-4 15,0 12 13-15,-7 5-9 0,10 13 0 16,-10 0-12-16,0 0 9 16,6 0-9-16,-6 3-6 15,-7 9 11-15,0-6-3 16,11 0 10-16,-11-6 0 16,0 0 3-16,0 0-4 15,0 0 2-15,0-4 0 16,0-16 7-16,0-5-2 15,0-1-6-15,-11 3 0 16,-3 8 4-16,8 4-1 16,-1 9-3-16,0 2 0 15,-10 0-7-15,3 31-6 0,-7 21 13 16,4 11 0-16,3 5 8 16,7-5-12-16,7-6 4 15,0-8 0-15,0-15-8 16,0-5-1-16,14-12 8 15,10-9-3-15,4-8-7 16,3 0 10-16,-4-6 1 16,-3-19 0-16,-3-9 0 15,-4-7 9-15,-10-4-9 16,-7-7 1-16,0-7 5 16,0-2 6-16,-17 7-12 15,-24 8 2-15,3 14 10 16,-7 16-7-16,7 10-5 15,7 6 0-15,11 8-1 16,13 35-7-16,0 11 8 0,7 9 0 16,0-2-6-16,0-7 11 15,27-11-5-15,4-5 0 16,7-13 4-16,7-6-13 16,-11-10 9-16,18-9-1 15,-8 0-11-15,8 0 19 16,3-23-7-16,-21-6 0 15,-3-2 7-15,0-9-6 16,-10 0-1-16,-14-3 0 16,-7 6 17-16,0 6-13 0,0 8 8 15,0 14-4 1,0 6-2-16,0 3-12 0,0 0 6 16,0 26-8-16,24 11-5 15,-10 1 21-15,-1-4-8 16,12-9 0-16,-12-1-5 15,11-14-3-15,-10-1-3 16,-7-6 10-16,7-3-12 16,10 0 16-16,-4 0-3 15,18-14 0-15,-7-12 7 16,-3-5-12-16,3-1 5 16,-18 4 0-16,5-3 0 15,-18 7 8-15,0 10-8 16,0 5 0-16,0 9 7 15,0 0-19-15,6 0 12 0,1 27-4 16,14 9-11-16,-4 1 20 16,4-3-5-16,3-5 0 15,3-9-24-15,11-8 20 16,0-10-13-16,7-2 17 16,6 0-9-16,-6-16 16 15,0-16-7-15,-1-7 0 16,-16-10 7-16,3-3 0 15,-17-2 8-15,-14 2 3 16,0 7 11-16,0 7-27 0,-14 10 10 16,-10 13-12-1,10 13-12-15,-7 2 7 0,4 11-116 16,-10 29-101 0,-4 6-199-16</inkml:trace>
  <inkml:trace contextRef="#ctx0" brushRef="#br0" timeOffset="625">668 249 487 0,'0'0'136'0,"0"0"4"0,0 0 4 16,0 0-23-16,0 0-46 16,0 0 4-16,20-160-17 15,-33 146 3-15,-8 2-21 16,-3 5-16-16,17 7 7 15,-7 0-33-15,-3 0 2 16,10 21-4-16,7 19 4 16,0 3-11-16,0 6 7 15,0-9 0-15,31-11 1 16,7-13 5-16,-4-10-6 16,-3-6 10-16,7 0-9 15,-17-17 26-15,3-17 4 16,-17-6 12-16,-7-1 4 0,0 1-25 15,0 1 21-15,-38 4-32 16,0 7 0-16,4 10-12 16,10 10 1-16,3 8-13 15,21 0 10-15,0 40-91 16,0 20-84-16,7 6-211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8:38.6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172 537 748 0,'0'0'160'0,"0"0"-26"16,0 0 17-16,0 0-14 15,0 0-54-15,0 0-24 16,0-63-49-16,0 63-9 15,0 9-1-15,-17 25 0 16,10 6 5-16,0 12 2 16,7-6-3-16,0-1-3 15,0-5 8-15,31-5-14 0,-3-9 5 16,10-12 0-16,6-8 0 16,-6-6 4-16,-4 0-4 15,-3-26 3-15,7-11 5 16,-17-9 2-16,10-9-10 15,-11-10 0-15,-9-10 16 16,2-4-14-16,-6-4 12 16,-7 8 2-16,0 6-15 15,0 6 18-15,0 15-12 16,-13 14-5-16,-5 17 4 16,18 11 0-16,-6 6-9 15,-1 0 3-15,0 40-19 16,-7 28 16-16,-10 24 3 15,3 12 0-15,14 3-6 0,7-6 15 16,0-16-9-16,21-19 0 16,10-19-14-16,3-17-10 15,-3-12-27-15,0-16-49 16,-10-2 27-16,-7 0-39 16,-14-11-3-16,0-21-7 15,0-2 17-15,0-3 95 16,-28 3-27-16,-10 5 14 15,-6 3 15-15,6 11 16 16,3 4 11-16,11 9 15 16,11-1-4-16,6 3 14 0,7 0-25 15,0 0-13 1,0 0-6-16,0 0 6 0,13 0 8 16,25 0 19-16,14 0-20 15,13 0 21-15,11-6-9 16,-11-8-6-16,-13-4 18 15,-8 4-11-15,-6-3 2 16,-17-3 26-16,-4 3-11 16,-10 0 21-16,-7 3-19 15,0 0-7-15,0 2 3 16,0 3-33-16,0 7 8 16,0 2-16-16,0 0-11 0,-7 0 8 15,0 0-14-15,-10 34 17 16,10 11 6-16,7 4 1 15,0 2-7-15,0-5 0 16,0-9 8-16,14-2-13 16,10-17 5-16,7-8-2 15,-10-10-7-15,10 0 16 16,-4-2-7-16,4-21 1 16,-10-6 8-16,3-2-3 15,-4-4-6-15,-3 4 1 16,4-1-1-16,-7 6 5 15,3 11-5-15,-10 2 0 16,7 10 2-16,-7 3-12 16,17 0 9-16,-11 16-5 15,11 17-2-15,-10 5-5 0,0-5 13 16,0-4 0-16,3-3-1 16,4-10-5-16,3-6 6 15,-11-5 0-15,1-5-8 16,-7 0 10-16,10 0-2 15,-3-17 8-15,10-6 0 16,4-5-3-16,-11-1-5 16,10-8 0-16,-3-4 4 15,4 4 1-15,3 1-5 16,-11 10 0-16,4 11 4 16,-10 10-12-16,0 5 8 15,3 0-11-15,4 11 6 16,-4 18-11-16,-3 5 11 15,-7 0-12-15,-1-5-20 0,1-6 35 16,0-12-14-16,-7-5 12 16,0-6-7-16,0 0 22 15,0 0-11-15,0 0 17 16,-7-14-14-16,-13-6 1 16,-11-1-4-16,3-1 0 15,-3 2 1-15,0 0 3 16,11 8-4-16,-4 6 0 15,10 6-6-15,-7 0 6 16,11 9-20-16,-4 25 20 16,7 0-11-16,7 10 11 0,0-7 0 15,0-6 0 1,7-8-18-16,7-8-23 0,3-7 8 16,-3-8 24-16,0 0 0 15,3 0 13-15,-10 0-4 16,13-20 0-16,-13 0 6 15,4-3-7-15,-5 6 1 16,1 0 0-16,0 2 5 16,0 10 0-16,0 2 0 15,3 3-5-15,-3 0-7 16,14 0 5-16,-4 3-4 16,10 12 6-16,11-2-6 15,0-4 9-15,-4 0-3 16,11-9 0-16,0 0-1 15,-14 0 0-15,7-29 1 0,-18-14 0 16,4-11 7-16,-3-9-3 16,-14-9 7-16,0-2 23 15,-7 0-9-15,0 8 28 16,-7 12-29-16,-14 14 3 16,14 19 18-16,-10 13-35 15,10 8 10-15,7 3-20 16,0 48-16-16,0 20 14 15,0 19 2-15,0 3 0 16,7-1-4-16,17-9 4 16,-3-11-21-16,10-18-51 15,-17-17-36-15,3-12 15 0,-10-14-58 16,-7-11-53-16,0 0 23 16,0 0-257-16</inkml:trace>
  <inkml:trace contextRef="#ctx0" brushRef="#br0" timeOffset="362">1885 380 407 0,'0'0'109'0,"0"0"-22"15,0 0-30-15,0 0-50 16,0 0 0-16,0 0 21 16,168 17-20-16,-72-17 26 15,1 0-6-15,-8 0-15 16,-7-22 20-16,-16-2-8 0,-15-4-7 15,-6-2 27-15,-21 0-3 16,-17-2 41-16,-7 4-20 16,0-1-21-16,0 13 24 15,-31 1-30-15,4 6-22 16,9 9 14-16,-2 0-26 16,-4 14 1-16,10 27-3 15,14 13 5-15,0 6 1 16,7 0 0-16,37-5-6 15,15-13 13-15,10-10-11 16,-4-15 0-16,4-5-2 16,-4-10 10-16,-13-2-20 15,-1 0-20-15,-20 0-104 0,-10-14-70 16,-21-12-428-16</inkml:trace>
  <inkml:trace contextRef="#ctx0" brushRef="#br0" timeOffset="955">162 95 216 0,'0'0'397'0,"0"0"-299"0,0 0 20 16,0 0-12-16,0 0-52 16,0 0-5-16,-86-46-36 15,86 46-11-15,0 8 1 16,0 18 2-16,0 2-5 15,0 1 0-15,0-1 6 16,0-2 1-16,7-5-7 16,13-7 0-16,11-12 4 15,7-2-1-15,7 0 18 16,-4-14 39-16,-3-14 12 16,-14-1 21-16,-17-2-16 15,-7 2-12-15,0 4-6 0,-14 1-51 16,-31 10 1-1,1 6-9-15,-18 8-18 0,10 0 15 16,1 37-108-16,13 14-168 16,17 15-217-16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9:14.9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 0 250 0,'0'0'276'16,"0"0"-136"-16,0 0 32 0,0 0-56 15,0 0-9-15,0 0 4 16,0 0-25-16,0 0 3 16,0 0-17-16,0 0-25 15,0 0 15-15,0 0-50 16,0 2 6-16,0 4-11 15,0-2 4-15,0 1-10 16,0 10-1-16,0 10-4 16,0 9-7-16,0 9 15 15,0 6-4-15,0-3 0 16,0-3 13-16,0-1-16 16,0-6 3-16,0-9 0 0,0-1-7 15,0-8 11-15,0-2-4 16,0-5 0-16,7-2 9 15,-7-3-9-15,10-4 0 16,-10 1 1-16,0-3-9 16,7 0 16-16,-7 0-8 15,0 0 1-15,7 0 11 16,24 4-12-16,-4-4 0 16,32 2 0-16,23-2 1 15,8 0 2-15,20 0-3 16,10 0 0-16,7 0 12 15,11 0-13-15,27-2 1 16,3-16 0-16,11 1-7 0,0 1 8 16,-7-2-1-16,-11 6 0 15,-20 4 10-15,-6 2-12 16,-12 0 2-16,-16 0 0 16,3 6-8-16,-14-2 9 15,0 2-1-15,1 0 0 16,-1 0 10-16,0 0-14 15,-6 0 4-15,-1 0 0 16,-10 0-4-16,-10 5 4 16,-11 4 0-16,-6-1-3 15,-21 1 14-15,-10 0-13 16,-4-3 2-16,-4-1 0 0,8-2-6 16,3 3 10-1,4-3-4-15,3-3 0 0,6 2 8 16,1 2-11-16,-3-4 3 15,-4 2 0-15,-18-2-4 16,-2 0 5-16,-4 0-1 16,-7 0 0-16,0 0 12 15,0 0-10-15,0 0 6 16,0 0-2-16,0 0 32 16,0 0-38-16,0 0 24 15,0 0-4-15,0 0-19 16,0-8 19-16,0-4-20 15,0-5 0-15,0-3 1 16,-18-3 1-16,11-3-2 16,-6-2 1-16,6 0 16 0,0-7-15 15,7 4-2-15,0-9 3 16,0 5-12-16,0 3 9 16,0 9-20-16,0 10-54 15,0 4-107-15,-31 6-140 16,-7 0-330-16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8:41.2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411 2770 513 0,'0'0'249'16,"0"0"-111"-16,0 0-37 16,0 0 13-16,0 0-16 15,0 0-58-15,-141-105 7 0,96 105-19 16,14 0-18-16,-6 0 7 16,9 20-17-16,-10 20 0 15,7 9 0-15,4 8 6 16,3 3-9-16,17-6 3 15,7-6 0-15,0-13-1 16,38-15-10-16,13-12-8 16,8-8 3-16,-15 0 6 15,1-11 10-15,-14-15 1 16,-17-9 0-16,-7-1 14 16,-7-7-15-16,0 0 28 15,0-2 13-15,-7 4-23 0,-24 3 21 16,10 11-22-16,1 7-9 15,-4 14 15-15,17 6-22 16,-7 0-2-16,-3 12 1 16,-4 27-1-16,-3 10-2 15,17 5 3-15,7 3 0 16,0-5-5-16,24-7 6 16,21-10-4-16,20-12 2 15,1-14-14-15,2-9 9 16,-9 0 3-16,-1-18 3 15,-6-19-2-15,-14-2 12 16,-7-7-10-16,-11-1 2 16,-3-4 5-16,-10-3 11 0,-7 2-6 15,0 7 0 1,0 8 19-16,0 13-30 0,0 16 23 16,0 1-24-16,0 7 3 15,-7 4-7-15,-3 31-11 16,10 10 15-16,0 9 3 15,0-2 2-15,0-4-5 16,10-8 0-16,25-5-14 16,9-13 13-16,-6-7-20 15,-7-9 3-15,4-6 17 16,-4 0-21-16,-7 0 22 16,-4-23 0-16,1-3 7 15,-11-9-6-15,-3-4-1 16,-7-7 0-16,0 0 6 0,0 2 2 15,0 11-4-15,-7 8 13 16,-10 7-16-16,3 12 17 16,7 4-18-16,-6 2-10 15,13 0 6-15,0 26-7 16,0 11 11-16,0 8 0 16,0 3-19-16,27 1 14 15,25-9-7-15,-1-8-2 16,11-12 1-16,-17-12 5 15,6-5 0-15,-16-3-1 16,3 0 8-16,-7-11 0 16,-11-15 1-16,-3-8 0 15,-3-3 0-15,0-7 6 0,-14 0-6 16,0-5 13-16,0 6-8 16,0 8 25-16,-21 7-16 15,-10 10-9-15,18 13 8 16,-5 5-13-16,5 0-1 15,6 17-8-15,-7 26 9 16,7 17 1-16,7 6-1 16,0 0 0-16,7-3-9 15,38-12 15-15,-1-8-6 16,-9-15 0-16,-4-10-5 16,0-10-2-16,-4-8 3 15,-10 0 4-15,-3 0 1 16,7-21 7-16,-14-7-5 0,17-6-3 15,-17-3 10 1,6 3-7-16,5-4-3 0,2 4 0 16,-6 9 2-16,3 4 1 15,-3 13-3-15,10 8 0 16,-3 0-6-16,10 0 0 16,-4 29 3-16,4-1 3 15,-10 3-8-15,3 1 12 16,3-4-4-16,-3-2 0 15,-3-5 5-15,-4-7-8 16,4-3 3-16,3-5 0 16,-10-6-3-16,6 0 3 15,4 0-4-15,7-12-26 16,-10-14-78-16,-1-2-68 0,-9 2-45 16,-11 0-233-16</inkml:trace>
  <inkml:trace contextRef="#ctx0" brushRef="#br0" timeOffset="957">2880 2971 608 0,'0'0'266'16,"0"0"-139"-16,0 0 9 15,0 0-21-15,0 0-5 16,0-160-50-16,-17 134-17 16,-4 3 2-16,-3 9-35 15,-4 2 11-15,-3 9-21 16,0 3-1-16,4 0-3 15,-4 13 4-15,4 26 0 16,2 4-7-16,19 0 8 16,6-6-5-16,0-3 3 15,0-10-35-15,0-7 23 0,20-7-33 16,4-10 25-16,-10 0 11 16,10 0 13-16,-10-5-3 15,6-15 6-15,-2-3 3 16,-11 3-4-16,-1 0 0 15,1 10 2-15,-7 0 6 16,0 7-7-16,7 3-2 16,3 0-4-16,4 0-13 15,7 17 8-15,10 9 5 16,7 0 0-16,6-4-5 16,1-2 11-16,-11-3-6 15,11-8 0-15,-7-9 7 0,7 0-2 16,-8 0-5-16,1-28 0 15,-10-12 13-15,3-15-10 16,-4-13 22-16,-3-12 22 16,-24-1-34-16,0-4 26 15,-7 9-17-15,-30 6-10 16,-8 19 19-16,14 15-23 16,10 18 14-16,8 15-17 15,13 3 0-15,0 16-10 16,0 39-6-16,0 25 11 15,6 14-6-15,22 7 14 16,10-11-8-16,6-9 0 16,1-16 2-16,7-19-5 15,-1-11 3-15,1-18-3 16,-7-17-2-16,6 0-2 0,-6-20 7 16,6-32 3-16,-6-13 4 15,-7-10 0-15,-14-8-7 16,-10 0 0-16,-14-2 13 15,0 10-11-15,0 10 10 16,-31 8 1-16,-14 17-8 16,18 13 16-16,9 13-19 15,-2 12-1-15,13 2-2 16,-17 25 0-16,10 34 1 16,0 23-5-16,14 15 10 0,0 5-7 15,7-1 2 1,45-7 0-16,-1-17-5 0,1-17 10 15,6-14-10-15,18-20-7 16,7-12-73-16,13-11-43 16,14-3-209-16,-14-6-402 15</inkml:trace>
  <inkml:trace contextRef="#ctx0" brushRef="#br0" timeOffset="3075">4960 3085 716 0,'0'0'252'0,"0"0"-215"16,0 0 49-16,0 0 84 15,0 0-47-15,0 0-81 16,76-88-23-16,-32 39-12 16,8-3-5-16,-14 1 27 15,-4-3-17-15,-10 9 34 16,-17-2-16-16,-7 10-19 16,0 3 25-16,0 8-13 15,0 6-17-15,-14 9 8 0,-3 5-14 16,3 2 0-16,7 4-1 15,1 0-17-15,-1 32 18 16,0 14 0-16,7 12 0 16,0 7-5-16,0-8 11 15,14-3-6-15,13-11 0 16,18-14-5-16,0-6-1 16,23-14-8-16,4-9 5 15,11 0-4-15,0-21 16 16,-11-15-3-16,-10-8 1 15,-11-13 8-15,-6-6-8 16,-24-6-1-16,-1-10 0 16,-10-1 10-16,-10 0-6 15,0 2 10-15,0 16-3 16,-24 7-8-16,-3 15 20 0,3 9-9 16,3 13-11-16,4 7 6 15,10 8-7-15,7 3-2 16,0 3 0-16,-7 40-12 15,0 22 8-15,0 16 4 16,7 10 0-16,0 4-4 16,0 1 7-16,28 0-3 15,10-14 0-15,7-13 4 16,6-24-8-16,8-10 4 16,16-24-16-16,8-11 15 15,-4 0-5-15,-4-28 6 16,-2-15 0-16,-29-9 8 0,-13-5-4 15,-17-3-4 1,-14-3 2-16,0 9 17 0,-14 6-17 16,-17 10 8-16,4 15 0 15,-4 9-8-15,24 8 5 16,0 6-7-16,7 0-9 16,-7 32 4-16,0 21 2 15,-3 10 3-15,10 10 0 16,0 0 7-16,0-4-16 15,10-13 9-15,11-9 0 16,17-16-6-16,13-7-4 16,1-13 2-16,6-11 6 15,-6 0 4-15,0 0-3 16,-1-25 1-16,-6-10 0 0,-7-8 1 16,0-5 6-16,-18-10-7 15,-3 1 4-15,-3 7 4 16,-7 14 0-16,-7 14-8 15,0 12 0-15,0 10-5 16,0 0 2-16,7 6-1 16,10 29 3-16,-10 7-1 15,0 7-1-15,0-3 3 16,0-6 0-16,-1-6-5 16,5-11 8-16,9-6-3 15,-6-5 0-15,10-6-9 0,-3-6 4 16,10 0 5-16,0-6 0 15,-4-17-3 1,-3-9 8-16,4-2-5 0,-11-6 0 16,4 3 8-16,-8 3-13 15,-2 8 5-15,-4 11 0 16,-7 10-2-16,6 5 2 16,8 0-3-16,-7 0 1 15,10 17-3-15,-3 6-4 16,-7 1 9-16,7-6-5 15,3 0-2-15,-3-4-14 16,-1-8 16-16,11-3 5 16,-17-3-2-16,14 0 1 15,3 0 1-15,-10-11 0 16,10-9-2-16,-10 0 7 0,-1-1-5 16,-6 8 0-16,10 0 5 15,-10 5-12-15,0 1 7 16,17 7-2-16,4 0-3 15,-4 0-24-15,3 7 10 16,-3 16 3-16,-3-3-9 16,3 2 24-16,-3-1-10 15,10-7 2-15,6-8 2 16,5-6 5-16,2 0 2 16,8-9 0-16,-7-23 6 15,-14-4-6-15,0-7 0 16,-18 3 1-16,-13-3 36 0,0 2-22 15,0 8 20-15,-24 7-5 16,-3 8-20-16,-4 13 10 16,10 5-20-16,4 0-3 15,10 27-4-15,0 14 1 16,7 14 6-16,0 2 0 16,0-3 6-16,24-5-14 15,4-6 8-15,10-11 0 16,-7-12-10-16,13-12-2 15,-9-2 12-15,16-6-6 16,-6 0 16-16,7-9-11 16,-15-16 1-16,8-7 0 15,-21 1 0-15,-3-1 2 0,-8 10-2 16,5 4 0-16,-18 13 9 16,7 0-8-16,-1 5-1 15,1 0-3-15,0 0-6 16,10 0 4-16,-3 21 5 15,0-1 0-15,3-3-2 16,-10 1-5-16,7-4 0 16,-14-2-16-16,13-4 20 15,-2-5-23-15,-11-3 26 16,7 0-1-16,6 0 5 16,8-11 1-16,3-19-5 15,14 2 0-15,-17-3-2 0,10 5 5 16,-4 12-3-16,-10 2 0 15,4 12-1-15,3 0-5 16,-3 0 5-16,9 23-9 16,-2 6 6-16,-4-3-21 15,14-7 17-15,-17-5 7 16,3-8-1-16,3-2-1 16,4-4 3-16,14 0 0 15,-1-26 1-15,1-17 4 16,-10-9-5-16,-11-8 26 15,-4-5 6-15,-13-1 10 16,-7 3-19-16,0 3-1 16,0 14 14-16,0 9-26 0,-14 17 13 15,1 8-5 1,6 12-11-16,7 0-14 0,0 15 1 16,0 33 6-16,0 22-12 15,0 6 13-15,13 13-1 16,8-1 0-16,-4-7-17 15,4-13-23-15,3-14-41 16,14-16-66-16,-4-22-82 16,18-12-157-16</inkml:trace>
  <inkml:trace contextRef="#ctx0" brushRef="#br0" timeOffset="3546">9024 2508 704 0,'0'0'203'0,"0"0"-131"16,0 0-46-16,0 0 6 15,0 0-7-15,272-12 20 16,-183 6-10-16,-6-2-13 16,-1 0 4-16,-23-4-18 15,-22 6 32-15,-9-5-5 16,-4-3-17-16,-10-4 31 15,0-4-8-15,3-5-11 16,-17 5 9-16,7-1-33 16,-7 6 18-16,0 5 9 15,0 7-20-15,0 1 10 0,0 4-23 16,0 0-8-16,-14 0-4 16,4 15 13-16,-4 13-1 15,14 7 0-15,0 11-2 16,24 2-7-16,10 5 9 15,11-2-1-15,-7-6-8 16,0-5 9-16,-18 0 0 16,4-9 0-16,-10-6 4 15,-7-7-7-15,-7-6 3 16,0-10-1-16,-14 2-6 16,-37-4-13-16,-25 0 15 15,4 0-8-15,-4 0-44 0,18 0-29 16,13-6-75-16,14 0-58 15,24-8-335-15</inkml:trace>
  <inkml:trace contextRef="#ctx0" brushRef="#br0" timeOffset="4618">11039 2913 599 0,'0'0'300'0,"0"0"-231"15,0 0 21-15,0 0 50 0,-258-74-36 16,227 43-8-16,17-9-15 15,-3-8-49-15,10-7 18 16,7 0-35-16,0-2-14 16,0 3 11-16,0 5-3 15,0 1-9-15,24-1 0 16,-3-2 6-16,3 2-18 16,11 12 11-16,-5 11-24 15,-9 15 21-15,10 11-37 16,0 0 1-16,-3 45 32 15,-11 18-18-15,-17 20 26 16,0 9-9-16,0 5 7 16,-38-3-5-16,-7-5-2 15,-6-12 9-15,13-14 0 0,7-11 6 16,3-15-5-16,21-17-1 16,-3-9 2-16,10-5-6 15,0-6 12-15,0 0-3 16,0 0 21-16,24-3-24 15,21-18 14-15,20-7-16 16,25-3 0-16,13 1-2 16,31-6 10-16,7 8-16 15,-14 5-10-15,-17 9-125 16,-20 11-78-16,-32 3-29 16,0 0-322-16</inkml:trace>
  <inkml:trace contextRef="#ctx0" brushRef="#br0" timeOffset="5744">12115 2582 703 0,'0'0'180'0,"0"0"-55"16,0 0 5-16,0 0-29 15,0 0-25-15,0 0-31 16,0-49-37-16,0 61 3 15,0 28-11-15,0 17 0 16,0 12 19-16,0-1-18 16,0 4 11-16,0-7 4 15,0-2-10-15,-10-5 18 0,3-7-17 16,-7-12-7-16,1-7 13 16,6-14-6-16,-4-13-6 15,11-5 10-15,0 0-1 16,-7 0 68-16,1-20-26 15,-8-15-44-15,7-12 7 16,7-20-11-16,0-10-4 16,0-17 0-16,0-6 11 15,21 0-15-15,10 11 4 16,-18 18 0-16,18 20-8 16,-17 16 1-16,7 18 1 15,3 11-1-15,3 6-34 0,18 2 13 16,0 30-8-16,-1 9 1 15,-6 7 11-15,-24 6-43 16,-4 6 27-16,-10 4-8 16,0-7 12-16,-24-9 28 15,-14-8-17-15,4-12 25 16,10-10-11-16,3-12 18 16,21-6-7-16,0 0 8 15,0 0-5-15,0-6 26 16,35-22-29-16,16-10 1 15,11-2 0-15,3-6 2 16,11 0 2-16,-17 7 4 16,-8 4-4-16,-6 13 11 15,-25 1-5-15,-2 4-3 16,-12 6 29-16,1 2-27 0,-7 4 9 16,0 3 8-16,0 2-24 15,0 0 6-15,0 0-9 16,0 4-19-16,0 25 18 15,0 11-8-15,0 5 9 16,0 2 0-16,0-11 5 16,0-5-6-16,7-10 1 15,17-12 0-15,-17-9-5 16,21 0 16-16,-4 0-9 16,-4-18 2-16,11-12 4 0,-10-5-5 15,10 3-3 1,-7-2 0-16,-17 3 2 0,7 4 5 15,-8 5-6-15,-6 7 6 16,0 13-2-16,0 2-4 16,0 0-1-16,7 6-14 15,-7 23 12-15,18 9-5 16,-12 9 7-16,15-2 0 16,10-4 6-16,-3-10-9 15,9-8 3-15,15-11 0 16,-1-12 1-16,4 0 5 15,4-9-6-15,-7-26 5 16,-15-8 0-16,-9-5 6 16,3-6 7-16,-17-6-1 15,-14-3 28-15,0 2-28 0,0 2 4 16,-21 5 3-16,-10 13-19 16,10 16 17-16,11 13-17 15,-4 12-4-15,1 0-2 16,-1 26-9-16,-10 28 10 15,3 21 0-15,11 5 3 16,-4 8-3-16,14 4 0 16,0-6-11-16,0-4 0 15,24-19-83-15,-3-17-53 16,17-20-63-16,-11-23-68 16,-3-3-138-16</inkml:trace>
  <inkml:trace contextRef="#ctx0" brushRef="#br0" timeOffset="5927">13343 2565 570 0,'0'0'139'15,"0"0"13"-15,0 0-9 16,0 0-69-16,0 0-48 16,0 0-26-16,254-26 7 15,-137 18-6-15,-3-4-1 16,-18 1 0-16,-17 2-66 15,-28 4-146-15,-20 1-436 16</inkml:trace>
  <inkml:trace contextRef="#ctx0" brushRef="#br1" timeOffset="43701">1381 241 857 0,'0'0'172'0,"0"0"-80"15,0 0 32-15,0 0-9 16,0 0-48-16,0 0 6 16,0-52-43-16,0 52-13 15,0 0 0-15,7 0-13 16,-7 0-4-16,0 37 0 15,0 21 2-15,0 18 10 16,0 8-12-16,0 2 2 16,0-4 4-16,0-2-3 15,0-3-3-15,37-11 0 16,1-11 8-16,0-16-12 16,-11-13 4-16,11-14 0 0,0-12-3 15,0 0 14-15,7-20-10 16,6-29 5-16,8-17 3 15,6-14 6-15,4-17-14 16,-11-6 0-16,-13-5 29 16,-7 7-29-16,-24 14 19 15,-8 20 0-15,-6 22-17 16,0 18 29-16,0 13-25 16,0 11-7-16,0 3 1 15,-6 0-1-15,-1 12-2 16,-17 34 0-16,17 25 4 15,-7 20-3-15,14 15 1 16,0 0 0-16,14-3-6 0,24-8 10 16,-8-16-4-16,5-8 0 15,3-14-2-15,-1-13-6 16,-9-15 0-16,-4-13-6 16,-3-10 9-16,10-6 4 15,6-2 1-15,8-36 0 16,0-10 10-16,0-12-5 15,-18-1-5-15,4-1 0 16,-24 2 0-16,-7 6 7 16,0 8-7-16,0 9 1 15,0 14 9-15,0 9-10 16,0 10 0-16,0 4 0 0,0 0-12 16,0 14-4-16,0 35 16 15,0 17 0-15,0 5 5 16,31 0-10-16,-4-7 5 15,-3-13-10-15,-3-7 7 16,-4-16-20-16,-3-8 19 16,-14-11 3-16,0-3-7 15,0-6-3-15,-14 0 11 16,-24 0 0-16,-20 0-13 16,-4-4 17-16,17-7-4 15,11 5 0-15,24 3 1 16,10 3-7-16,0 0 6 15,0 0-27-15,10 0 17 16,31 3-9-16,4 8 19 16,24-7 0-16,3-4 0 0,17 0-5 15,-6-9 5-15,-8-17 0 16,-9-2 11-16,-22-13-7 16,-6-1 21-16,-10-7 17 15,-11-2-30-15,-17-1 30 16,0 7-29-16,0 5-10 15,0 14 13-15,0 15-5 16,0 5-11-16,0 6 0 16,0 0-1-16,0 8-5 15,0 32-2-15,0 11 8 0,0 4-4 16,0-1 10 0,0-2-6-16,14-6 0 0,6-9 5 15,4-6-15-15,4-8 6 16,-4-6 2-16,-3-5-8 15,-4-10 8-15,10-2 2 16,-3 0 0-16,4-6 5 16,-4-19 3-16,4-7-8 15,2-5 0-15,-5-2-1 16,2-2 6-16,-10 10-5 16,-3 11 0-16,-7 8 8 15,-7 9-15-15,14 3 7 16,-7 0-9-16,10 10 2 15,3 21-2-15,-2 0 9 16,2 4 0-16,1-2 4 0,-4-4-10 16,-3-9 6-1,-1-6-12-15,-2-2 7 0,-4-6-11 16,6-6 16-16,-6 0-6 16,7 0 12-16,3-18-4 15,4-10-2-15,-4-1 0 16,-3 1 0-16,0-1 8 15,3 9-8-15,-10 3 0 16,-7 12 5-16,7 5-16 16,-1 0 11-16,8 0-10 15,3 25-1-15,-3 3 2 16,7-3 9-16,-4 3 0 0,4-6-13 16,9-8 11-16,-9-6-4 15,-4-4 6-15,11-4-11 16,-4 0 21-16,10-12-10 15,-3-14 0-15,0-2 10 16,-10-7-6-16,-7-2-1 16,-4 0 7-16,-10 0 20 15,0 5-24-15,-24 7 7 16,-4 10-13-16,4 7 0 16,-7 8-9-16,11 0 8 15,-4 8 1-15,3 24-13 16,7 8 13-16,7-1-2 15,7-1-4-15,0 0-15 16,0-13 19-16,0-5-22 16,28-8 5-16,-4-7 11 0,-3-2 6 15,9-3 2-15,-2 0 0 16,3-6 8-16,0-11-1 16,-24 3-3-16,0 2 13 15,-7 4 27-15,0 3-36 16,0 5 13-16,0 0-9 15,0 0-2-15,0 0-20 16,0 22 3-16,0 24 7 16,0 19-6-16,-7 13 11 15,0 10-5-15,-10 13 0 16,17 1 8-16,-7 1-11 16,7-5 3-16,0-10 0 0,0-5 3 15,0-9-1-15,0-11-2 16,0-11 0-16,0-18 7 15,0-14-9-15,0-9 2 16,0-5 0-16,0-3 7 16,0-3-2-16,-7 0 18 15,-31 0-8-15,-13-9-7 16,6-17 0-16,0-5-8 16,7-9 0-16,18-11-4 15,-1-2-2-15,11-9-5 16,10 3 5-16,0-2-26 15,38 2 22-15,13 1-30 16,8 4-26-16,-4 11-38 0,-21 12-181 16,-10-1-47-16</inkml:trace>
  <inkml:trace contextRef="#ctx0" brushRef="#br1" timeOffset="44500">3440 444 529 0,'0'0'195'16,"0"0"-92"-16,0 0 13 16,0 0-27-16,0 0-24 15,0 0-2-15,0-75-37 16,-14 69 19-16,14 3-32 15,-6-2-7-15,6 5 6 16,0 0-7-16,-7 0-5 16,0 0 0-16,-10 0 1 0,10 17-8 15,-7-6 7-15,7 1 0 16,7-6-5-16,0-6 4 16,0 0 1-16,0 0 0 15,0 0 6-15,0-4 14 16,14-16 9-16,0-8 1 15,3 2 25-15,-10-3-17 16,-7 4 6-16,0 5-2 16,0 2-38-16,0 10 17 15,-24 2-21-15,10 6-3 0,0 0-9 16,7 0 12 0,-17 0 0-16,4 9 0 0,2 11-2 15,5 3-6-15,13-3 8 16,-7 0-12-16,7 0 8 15,0-9-19-15,0 1 22 16,7-7-1-16,24-2-4 16,-4-3 3-16,4 0 3 15,7 0 0-15,-4-17 8 16,-3-6-2-16,-7-3 11 16,-10 1 16-16,-7-3-20 15,-7-1 30-15,0 2-25 16,0 1-13-16,-38 5 0 15,0 6-1-15,-6 6-4 0,2 9 0 16,-2 0-3-16,6 0-5 16,0 18 8-16,7 8-34 15,3 5-7-15,11 1-85 16,4 2-15-16,-1 0-87 16,14-5-272-16</inkml:trace>
  <inkml:trace contextRef="#ctx0" brushRef="#br1" timeOffset="45653">5768 231 795 0,'0'0'165'0,"0"0"-78"15,0 0 37-15,0 0-11 16,-14-154-8-16,0 132-35 15,-3 1-41-15,10 7 25 16,-6 2-35-16,6 7-8 16,0 5 2-16,-17 0-13 15,3 0 0-15,-3 9-2 16,-3 28 4-16,9 11-10 16,12 13 8-16,6 10 0 0,0 12-6 15,37 8 11-15,8-2-5 16,0-7 0-16,-7-9 6 15,-11-15-11-15,-3-14 5 16,-17-9 0-16,-7-16-6 16,0-4 5-16,0-4 1 15,-45-8 0-15,-6 0 2 16,-18-3-6-16,11 0 4 16,6-3 0-16,14-11 0 15,18-1 9-15,13 6-9 16,7 4 0-16,0 0-7 15,20-3 6-15,46-7-28 16,16-2 28-16,1-4-15 0,6 3 18 16,-24-4-2-16,4 2 0 15,-17 4 9-15,-18-4-11 16,-3-1 2-16,-7-7 0 16,-3-2 27-16,-14 3-19 15,-7-2 10-15,0 6 13 16,0 3-31-16,0 6 31 15,-7 3-28-15,-14 7 2 16,4 4-10-16,-4 0 2 16,-3 9 3-16,11 28-1 15,-8 9 2-15,21 6-9 16,0-1 8-16,0-3 0 0,21-5-8 16,16-11 7-1,15-6 1-15,6-9-2 0,8-11-6 16,-4-6 5-16,3 0 3 15,4-15 0-15,-11-19 3 16,-6-9 10-16,-14-5-7 16,-11-19 18-16,-3-10-13 15,-17-2 26-15,-7-11-16 16,0 5-8-16,0 8 13 16,-7 11-17-16,-17 17 3 15,10 21-7-15,7 13 3 16,1 9 1-16,6 6-9 15,-7 0-16-15,7 38 15 16,-11 30-8-16,4 27 9 0,7 14 0 16,0-1 7-16,0-4-12 15,31-19 5-15,-3-13-21 16,10-19 5-16,0-15-68 16,-1-15-16-16,1-17-82 15,-10-6-68-15,-21 0 20 16,-7-31-279-16</inkml:trace>
  <inkml:trace contextRef="#ctx0" brushRef="#br1" timeOffset="45894">6421 460 588 0,'0'0'162'16,"0"0"-18"-16,0 0-20 16,0 0-10-16,0 0-17 0,0 0-53 15,-44-40 14-15,126 40-42 16,42 0 24-16,34 0 19 15,4-5-27-15,-14-13 4 16,-21 2-13-16,-45 4-17 16,-30 0 5-16,-25 4-11 15,-9 8 0-15,-18-3-3 16,0 3-10-16,-18 0-78 16,-16 0-36-16,-28 3-54 15,4 20-120-15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9:41.04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29938 11711 957 0,'0'0'174'0,"0"0"-73"16,0 0-44-16,0 0-57 16,0 0-49-16,0 0-873 15</inkml:trace>
  <inkml:trace contextRef="#ctx0" brushRef="#br1" timeOffset="-97291">1025 2720 508 0,'0'0'218'16,"0"0"-101"-16,0 0 2 16,0 0-13-16,0 0-11 15,0 0-55-15,0 0 2 16,89-60-2-16,-55 34-5 16,-3-2 37-16,-7-7-35 15,4-8-17-15,-4 0 23 0,3-2-33 16,4-4 1-1,-10 9 12-15,3 3-20 0,-17 11 20 16,-7 9-16-16,0 5-3 16,0 9 14-16,0 3-17 15,0 0 2-15,0 0-3 16,0 0-10-16,0 0 8 16,0 3-8-16,0 26 10 15,0 13-5-15,0 8 8 16,0 4-3-16,0-3 0 15,7 1 7-15,17-4-7 16,-4-7 0-16,-6-7 4 16,3-5-10-16,-10-10 6 15,-7-4 0-15,0-10-1 16,0-2-5-16,-7-3-2 0,-37 0 4 16,-1 0 8-16,-7 0 7 15,8-6-6-15,6-8-5 16,7 6 1-16,24-1 11 15,0 4-14-15,0 5 2 16,7-4-4-16,0 4-3 16,0 0-7-16,0 0 0 15,7 0 0-15,52 0-24 16,16 0 38-16,15 0 0 16,13 0-4-16,-14 0-4 15,-17-15 13-15,4 2-5 16,-24-7 0-16,-14-6 6 0,-11 3-6 15,-10-8 0 1,-17-1 2-16,0-5 13 0,0-3-10 16,-7 6 2-16,-24 5 7 15,0 9-8-15,11 8 12 16,6 10-10-16,14 2-5 16,-10 0 0-16,10 0-3 15,-7 29 0-15,7 13-12 16,0 4 23-16,0 3-11 15,0-3 0-15,31-3 1 16,14-9-11-16,-8-6 10 16,15-7 0-16,-7-11-2 15,-1-4 3-15,-2-6-7 16,2 0 6-16,-6-7 0 16,0-23 14-16,-7-7-12 0,-4-9 1 15,-9-8 12-15,-12-11-13 16,1-10 17-16,-7 0-19 15,0 4 1-15,0 8 15 16,-13 15-12-16,-12 11 0 16,19 13 9-16,-8 16-9 15,14 8 8-15,-10 0-12 16,10 3-15-16,0 40 11 16,0 20-6-16,0 22 10 15,0 4 0-15,0-3 10 16,10-15-12-16,17-8 2 15,4-15-11-15,-3-10 8 0,3-9-27 16,-7-13-43-16,-4-7-69 16,-13-6-92-16,-7-3 11 15,0-8-43-15</inkml:trace>
  <inkml:trace contextRef="#ctx0" brushRef="#br1" timeOffset="-97116">2114 2431 420 0,'0'0'170'16,"0"0"4"-16,0 0-5 16,0 0-69-16,0 0-49 0,0 0-47 15,0 0 25 1,193-14-14-16,-128 14-11 0,-6 0-8 16,-8 0-23-1,-13 0-286-15,0 0-187 0</inkml:trace>
  <inkml:trace contextRef="#ctx0" brushRef="#br1" timeOffset="-96557">2936 2523 629 0,'0'0'132'16,"0"0"-18"-16,0 0-4 0,0 0 6 16,0 0-45-16,0 0-40 15,-96-4-31-15,117 2-1 16,34 2 1-16,3 0 26 16,31 0-24-16,-9 0 5 15,9-6-7-15,-7 0 0 16,-23 1 9-16,-14-1-7 15,-32 3-2-15,-2-3 17 16,-11 1-9-16,0-9 63 16,0-1-29-16,-31-5-31 15,-7 3-1-15,-14 1-9 16,15 6 8-16,-8-1 0 16,17 2-1-16,21 6 11 0,-3 0-5 15,10 3-3-15,0 0 12 16,0 0-16-16,0 0-6 15,0 0-1-15,24 0-37 16,28 0 37-16,23 12-3 16,-2 5 10-16,9 3-11 15,-17 0 12-15,-6 0-8 16,-14 0 0-16,-14-3 9 16,-18-3-5-16,-13-2-4 15,0 2 1-15,0 3-12 16,-44 1 26-16,-15-1-30 15,-6-6 15-15,13 0-105 0,8-5-37 16,26-6-50-16,18 0-103 16,0-17-351-16</inkml:trace>
  <inkml:trace contextRef="#ctx0" brushRef="#br1" timeOffset="-93296">4655 1802 617 0,'0'0'151'0,"0"0"-3"16,0 0-35-16,0 0 4 0,0 0-20 15,0 0-25-15,0 0 11 16,14-37-30-16,-14 37-12 16,0 0 21-16,0 0-41 15,-14 0 5-15,-23 0-17 16,-22 0 0-16,1 0-9 15,13 0 0-15,0 0 2 16,14 6-3-16,11-1 1 16,13 1 0-16,-10-6-2 15,17 3 8-15,-7 3-10 16,0 8 4-16,0 6-1 16,0 8-8-16,7 9 9 0,0 6 0 15,0 9-3 1,0-2 8-16,0 8-5 0,0 0 0 15,7 1 4-15,7 5 9 16,10-2-12-16,-10 0 9 16,-1 2-2-16,5 2 1 15,-12 5 0-15,-6 0 1 16,0 5-1-16,0-11 9 16,-6-5-14-16,-1-11-1 15,-4-12 8-15,11-11-7 16,0-12 7-16,0-8-11 15,0-6 0-15,0 2-1 16,0-2 3-16,0 3-2 0,0-3 3 16,0 0 5-1,0 0-13-15,0 0 5 0,0 0 0 16,0 0-9-16,31 0 17 16,14 0-8-16,7 3 10 15,-1-3-3-15,-13 0-4 16,0 0-3-16,-18 0 4 15,-13 0-12-15,-7 0-10 16,0 0-51-16,0 0-40 16,0 0-135-16,0 0-110 15,17 0-387-15</inkml:trace>
  <inkml:trace contextRef="#ctx0" brushRef="#br1" timeOffset="-92568">4996 2265 238 0,'0'0'403'0,"0"0"-263"16,0 0 20-16,0 0-25 0,0 0-42 15,0 0 10-15,0-22-38 16,7 4-6-16,3-2-29 16,4-3-26-16,0-3 34 15,3 6-13-15,-4 1-10 16,-6-1 32-16,7 2-41 15,-7 2 6-15,3 3 7 16,-10 11-12-16,0-1 16 16,0 3-19-16,0 0-2 15,0 0-3-15,7 5 1 16,-7 26-2-16,0 13-4 16,0 7 12-16,0 1-4 0,0 5-2 15,0-2 3-15,7-4-1 16,-7-2 0-16,0-4-2 15,0-7 0-15,0-4 8 16,0-9-8-16,0-8 0 16,0-2 0-16,0-9-6 15,0-4 11-15,0-2-5 16,0 0 0-16,0 0 7 16,0 4-4-16,0-4-3 15,-24 2 1-15,-4 1 16 16,-2-3-6-16,9 3-3 15,14-3-8-15,7 0 10 16,0 0-12-16,0 0 2 16,0 0 0-16,0 0-8 15,0 0 6-15,0 0 1 0,14 0 1 16,24 0-3-16,20 0 3 16,1 0 0-16,-1-6 2 15,4-2-4-15,-4 2 7 16,-6 0-10-16,-14 6 2 15,-18 0-72-15,-20 0-52 16,0 0-131-16,0 6-71 16</inkml:trace>
  <inkml:trace contextRef="#ctx0" brushRef="#br1" timeOffset="-91102">6048 2614 820 0,'0'0'198'0,"0"0"-69"15,0 0 7-15,0 0-17 16,0 0-59-16,0 0-16 15,-7 2-19-15,0 19-24 16,-7 7 11-16,-3 10 42 0,-3 1-36 16,-11 1-3-1,3 3-10-15,-3 0-1 0,11-3-3 16,-11-3 7-16,0-3-7 16,3-8-1-16,-3-3-32 15,11-5-65-15,13-10-143 16,7-8-142-16</inkml:trace>
  <inkml:trace contextRef="#ctx0" brushRef="#br1" timeOffset="-90655">6302 2176 830 0,'0'0'183'0,"0"0"-48"0,0 0-26 15,0 0-67-15,0 0-27 16,0 0 0-16,131-51-14 16,-93 51 0-16,7 3 6 15,-14 23-3-15,-4 5 0 16,-10 6 7-16,-17 3-9 15,0 7 17-15,0-3-18 16,-31 6 13-16,-20-2-3 16,-1-2-10-16,-6-4 13 15,6-13-10-15,21-9-2 0,11-9 9 16,20-11-11-16,0 0 0 16,0 0 17-16,0 0-5 15,0 0 8-15,13 0-9 16,32 0-5-16,13 0 19 15,1 0-7-15,3 0-10 16,-11 0-5-16,-6 0 0 16,-4 3-6-16,4 9-64 15,0 0-91-15,-7-1-121 16,-8 3-264-16</inkml:trace>
  <inkml:trace contextRef="#ctx0" brushRef="#br1" timeOffset="-90426">7035 2665 634 0,'0'0'316'16,"0"0"-163"-16,0 0-8 16,0 0-67-16,0 0-18 15,0 0-36-15,-7 46-5 16,-24-5 92-16,-3-7-94 15,-11 3-11-15,-17 0 3 16,4 0-9-16,-8-3-44 0,-3 0-198 16,11-2-374-1</inkml:trace>
  <inkml:trace contextRef="#ctx0" brushRef="#br1" timeOffset="-84912">7437 2045 709 0,'0'0'141'0,"0"0"-16"16,0 0-7-16,0 0 22 15,0 0-68-15,0 0-12 16,-38 0 0-16,38 0-25 16,0 0 11-16,0 0 1 0,0 0-29 15,21 0 12 1,30-10-29-16,1 3 4 0,0-1 6 15,-8 5-4-15,1 3-7 16,-7 0 0-16,0 0 7 16,-18 0-10-16,-3 0 3 15,-3 0 0-15,-7 0-7 16,0 0 6-16,-7 11 1 16,0 9-4-16,0 3 5 15,0 5-1-15,0 1 0 16,-14-3 0-16,-17 0-2 15,-13-1 5-15,9-5-3 0,-3 3 3 16,7-6 5 0,4 0-9-16,3-8 1 15,3-4 0-15,21-1-2 0,-7-2 3 16,7-2-1-16,0 0 2 16,0 0 11-16,0 0-11 15,0 0-2-15,28 0 0 16,10 0-11-16,6 0 18 15,1-2-7-15,-7 2 0 16,7 0 4-16,-11 0-9 16,18 0 5-16,-8 11 0 15,-6 5-9-15,0 8 6 16,-11-1 3-16,-9 6 0 16,-12-4-6-16,-6 3-4 15,0-2 10-15,-13-3 0 0,-49-3-2 16,-10-8 7-16,-18-4-5 15,-6-8 0-15,13 0-10 16,11 0 1-16,28 0-23 16,13-17-46-16,10 0-44 15,14-3-88-15,7-9-172 16</inkml:trace>
  <inkml:trace contextRef="#ctx0" brushRef="#br1" timeOffset="-84303">8118 1365 748 0,'0'0'165'0,"0"0"-37"15,0 0-15-15,0 0-13 16,0 0-73-16,0 0-24 16,45-36 6-16,6 36-6 15,1 0 17-15,-8 0 19 16,1 0-18-16,-7 0 34 16,-17 0-25-16,-8 0-5 0,-13 0 5 15,0 0-25-15,0 0 16 16,0 0-7-16,0 0-13 15,0 10 9-15,0 18-3 16,0 12-4-16,0 6 44 16,0 5-40-16,-7 7 14 15,1 1-11-15,6 11 2 16,0 4-4-16,0 3-2 16,0 6-4-16,0 6 12 15,0 2-11-15,0 0 1 16,0 1-4-16,6 0 5 15,12-6-1-15,-5-9-4 16,-6-12 0-16,0-10 3 0,0-13 4 16,-7-7-7-1,0-6 0-15,0-11 6 0,0 4-5 16,0-8-1-16,0 3 0 16,-21-6 6-16,-10 4 4 15,-20-4-10-15,-1-6 3 16,-13-5 3-16,-11 0-12 15,18 0-3-15,-1 0-43 16,28-5-30-16,7-1-94 16,18-5-98-16,6 0-246 15</inkml:trace>
  <inkml:trace contextRef="#ctx0" brushRef="#br1" timeOffset="-81776">9060 2314 723 0,'0'0'138'15,"0"0"-62"-15,0 0 45 16,0 0-19-16,0 0-15 16,0 0-36-16,0 0-16 15,-52 0-1-15,80 0-34 16,17 0 3-16,30 0 25 16,-3 0-26-16,11 0 11 15,0 0 0-15,2 0-8 0,-2 0 27 16,-7-3-18-1,-25-8-2-15,-23 5 13 0,-18 0-25 16,-3 3 22-16,-7 3-1 16,0-8-10-16,0-4 25 15,-24-5-35-15,-11-6 8 16,-9 3-18-16,-1 5 14 16,7-1-5-16,-6 4 1 15,19 4 6-15,5-1-5 16,13 9-2-16,0-3 0 15,7 3-5-15,0 0 6 16,0 0-1-16,0 0 0 16,0 0-12-16,28 6 12 0,16 14 0 15,18-3 2-15,-3 0 3 16,-8 0 0-16,8 3-5 16,-15 3 0-16,1-3 4 15,-14 0-7-15,-24 0 3 16,0-2-1-16,-7-1-8 15,0-3 1-15,-31 3 3 16,-14-7 3-16,-6 0-24 16,13-4-40-16,10-1-64 15,4-2-26-15,17-1-46 16,7 2-202-16</inkml:trace>
  <inkml:trace contextRef="#ctx0" brushRef="#br1" timeOffset="-81337">10779 2040 795 0,'0'0'222'16,"0"0"-88"-16,0 0 1 15,0 0-22-15,0 0-48 16,0 0-13-16,-199-103-39 15,168 103 3-15,7 0-9 16,3 14-2-16,7 14-1 16,-3 10-2-16,17 1-2 15,0-2 1-15,0 4 9 16,17-1-10-16,18-4 0 0,3-1 8 16,6-1-9-16,-13-2 1 15,7-3 0-15,-10-4-3 16,-4-2 8-16,-11-5-5 15,8-2 0-15,-21-4 7 16,0-6-13-16,0-4 6 16,0 4-5-16,0 0 0 15,-58 0 10-15,-15 2 1 16,-9-5-5-16,-8-3 4 16,15 0-10-16,23 0-36 15,18 0-42-15,23-3-18 16,11-11-30-16,31-16-60 15,52-1-23-15,20-5-386 0</inkml:trace>
  <inkml:trace contextRef="#ctx0" brushRef="#br1" timeOffset="-81087">11010 2134 149 0,'0'0'537'16,"0"0"-367"-16,0 0-33 15,0 0 21-15,0 0-43 16,0 0-12-16,20-63-24 15,-20 63-57-15,0 0 8 16,0 0-30-16,0 10-5 16,7 22 5-16,-7 9 0 15,0-1 17-15,0-6-14 0,7-3 6 16,3-5-6 0,-10-6-3-16,7-3-6 0,0-9-8 15,-7-2-134-15,7-6-39 16,-7 0-14-16,0 0-15 15,0-11-188-15</inkml:trace>
  <inkml:trace contextRef="#ctx0" brushRef="#br1" timeOffset="-80768">10941 1896 345 0,'-21'-22'227'15,"4"7"-98"-15,10 7 18 16,0 2-38-16,7 3-39 15,0 0-4-15,0 3-42 0,0 0-20 16,0 0-4-16,0 0 5 16,0 0-5-16,24 0 0 15,-3 0 2-15,-7 0-2 16,10 0 3-16,-4 0 1 16,-2 0 48-16,2-3 9 15,-6-16-6-15,-4-5 11 16,-10 4-30-16,0-3 20 15,0 7-33-15,-31 0-23 16,-20 11 2-16,6 5 1 16,0 0-2-16,8 0-1 15,9 23-20-15,18 12-100 16,10 11-46-16,0-1-22 0,24 3-186 16</inkml:trace>
  <inkml:trace contextRef="#ctx0" brushRef="#br1" timeOffset="-80085">11371 2050 809 0,'0'0'152'0,"0"0"-29"0,0 0 18 16,0 0-38-1,0 0-31-15,0 0-14 0,-52-28-46 16,52 28-6-16,7 0-6 16,31 0 0-16,6 0 4 15,8 0-1-15,0 6-2 16,-15-4 9-16,1 3-5 16,-10 0-4-16,-11 0-1 15,-17-2 0-15,0 3-4 16,0 3 4-16,0 9-9 15,-17 12 7-15,-35 10 4 16,-6-1 3-16,6-1-5 16,7-4 8-16,25-5-10 15,3-9 2-15,17-6 0 0,0-4-2 16,0-5 8 0,0-3-8-16,6 1 2 0,25-3-7 15,28 0 5-15,10 0 2 16,17-20 0-16,13-5-3 15,-13-4 4-15,-10 6-1 16,-18 0 0-16,-20 6 4 16,-7-1-6-16,-24 4 4 15,0-2-2-15,-7-5 17 16,0 1-12-16,-7 0 21 16,-24 2-10-16,4 8-12 15,2 2 19-15,5 4-15 16,10 4-2-16,-4 0-6 0,0 4 3 15,-3 18-3 1,-4 10 0-16,14-1 5 0,0 1-7 16,7 2 2-16,0 0 0 15,7-3 1-15,31 1 5 16,-3-8-5-16,9-6-1 16,-6-3-2-16,14-9-6 15,6-6-11-15,4 0-7 16,-4 0-38-16,-6-12-127 15,-7-5-53-15,-25-3-122 16</inkml:trace>
  <inkml:trace contextRef="#ctx0" brushRef="#br1" timeOffset="-79104">13557 2073 812 0,'0'0'179'0,"0"0"-87"15,0 0 34-15,0 0-22 16,0 0-28-16,0 0-18 16,0 0-36-16,-154-77-13 15,116 77-2-15,-7 24 2 16,18 6-9-16,-4 8 0 15,17-1 2-15,14-2 1 16,0-5-3-16,0-1 0 16,34-9-1-16,4-8 7 15,21-4-1-15,-8-8-5 0,11 0 4 16,-17-11-1-16,-11-15-2 16,-10-2 1-16,-17-6 0 15,-7-7 7-15,0 1-5 16,0-4-1-16,-31 8-2 15,-10 4 13-15,3 12-10 16,0 11 0-16,-6 9-3 16,13 0 3-16,17 0-8 15,0 26 4-15,14 15 0 16,0 2-1-16,7 2 4 16,45-7-3-16,23-9 0 15,4-15-10-15,18-12 9 16,-1-2 0-16,-7-6 1 0,-13-25 3 15,-11-9 2 1,-27-9-5-16,-7-2 15 0,-10-6 0 16,-21-5 33-16,0 1-17 15,0 10-12-15,-14 8 15 16,-10 14-24-16,10 15 8 16,0 8 6-16,4 6-24 15,10 0 10-15,0 11-10 16,0 44 0-16,0 22-8 15,0 20 13-15,0 17-5 16,0 12 0-16,0 14 10 16,0 15-12-16,0 8 2 15,-7 5 0-15,-7-10-1 16,1-21 1-16,6-34 0 0,7-32-5 16,0-33-13-16,13-24 13 15,32-14 2-15,0-3 3 16,20-37 7-16,4-18-3 15,3-10-3-15,4-12-1 16,-18-3 6-16,-13-6-4 16,-24-2-2-16,-21-1 0 15,0 7 0-15,-45 8 0 16,-34 14-4-16,-28 13 3 16,11 24-36-16,10 21-9 15,24 5-47-15,28 4-82 16,34 18-124-16,0-4-122 15</inkml:trace>
  <inkml:trace contextRef="#ctx0" brushRef="#br1" timeOffset="-51395">519 53 897 0,'0'0'171'0,"0"0"-30"16,0 0-23-16,0 0-13 0,0 0-18 16,0 0-42-16,0 0-17 15,-58-53-20-15,51 59 0 16,7 36-8-16,-14 14 0 16,-10 10 4-16,-7 2 9 15,10-1-7-15,8 1-6 16,-11-11 0-16,10-7 12 15,7-6-13-15,0-12 1 16,7-16-13-16,0-7 5 16,0-6-44-16,0-3 0 15,0 0 3-15,0-3-5 16,0-26 40-16,-10-8-26 16,-4-3 39-16,-7 3-6 0,-10 8 7 15,-6 7 0 1,-1 4 0-16,3 8-5 0,-2 6 0 15,-1 4 1-15,24 0-4 16,-10 0-1-16,24 0 0 16,0 12 9-16,0 8-5 15,31-3 11-15,27-3-13 16,25-6-14-16,20-8-23 16,0 0 40-16,11-5 5 15,-18-18-1-15,-10 0 0 16,-17-3 4-16,-25-2-2 15,-6-6 6-15,-10-1 5 0,-11-4 22 16,-17 1-1 0,0 0 0-16,0 5 8 0,-11 7-28 15,-16 9 12-15,-4 9-8 16,3 8-14-16,4 0 5 16,-7 16-8-16,18 30-1 15,-8 14 0-15,-3 9 9 16,17 5-10-16,0-2 1 15,7-7 0-15,0-7-1 16,0-13 1-16,14-13 0 16,10-12-1-16,-3-15-6 15,-14-5 3-15,-1 0-11 16,19 0 15-16,5-23-4 16,5-11 6-16,10 0-2 15,-21-1 1-15,-4 10 9 0,-6 5-11 16,-4 8 1-1,-3 10 0-15,7 2-6 0,10 0-4 16,4 2 0-16,9 21 3 16,1 2-8-16,0-1 12 15,3-2-8-15,-3-7 10 16,0-4-8-16,-17-5 9 16,3-3 0-16,-17-3-3 15,-1 0 11-15,12 0-2 16,-5-23-6-16,1-7 1 15,-7-8 8-15,3-2-8 16,-3 0 6-16,-7-1 23 0,0 4-19 16,0 3 12-16,-17 11-10 15,-4 9-11-15,14 7 24 16,1 7-24-16,-5 0-2 16,4 18-7-16,7 22 7 15,0 17 2-15,0-2-2 16,0-1 0-16,0-3-3 15,18-8 5-15,9-5-2 16,4-13 0-16,-3-7 7 16,2-10-10-16,-16-8 3 15,10 0 0-15,-3 0 6 16,10-18-4-16,-10-13-1 16,3 0-1-16,-4 0 6 15,4-4-1-15,-10 1-5 16,10 3 0-16,-3 5-2 0,-14 12 4 15,-7 5-2-15,6 6 0 16,5 3-7-16,-4 0 6 16,6 20-6-16,8 12 7 15,-11-1-9-15,-3 3 10 16,0-5-1-16,0-9 0 16,0-6 7-16,10-8-11 15,-17 0 4-15,7-6 0 16,-7 0-5-16,0 0 9 15,0 0-4-15,14 0 0 0,6-12 7 16,18-16-4 0,0-3-3-16,0-4 0 0,0 7-3 15,-18 1 4-15,4 10-1 16,-17 12 0-16,-7 5 6 16,7 0-13-16,7 0 5 15,10 20-7-15,-3 11-2 16,3 6 10-16,-18 1 1 15,8-7-1-15,-7-3 4 16,0-10-5-16,0-7 2 16,3-7 0-16,-10-4-2 15,0 0 7-15,0 0 0 16,7-15 9-16,0-17-5 16,7-5-7-16,3 0-2 15,3-1 1-15,11 8-1 0,-10 6 0 16,3 13 0-16,-3 8 0 15,10 3-8-15,-4 0 6 16,4 23 2-16,0 12-14 16,-10 4 7-16,-8 4-82 15,12 0-45-15,-5-3-15 16,18-2-105-16,7-10-173 16</inkml:trace>
  <inkml:trace contextRef="#ctx0" brushRef="#br1" timeOffset="-50771">3084 509 712 0,'0'0'177'0,"0"0"-34"15,0 0-14-15,0 0-29 16,0 0-46-16,0 0-53 15,-7-10 13-15,7 35-5 16,21 3 6-16,-4 7 27 16,4 1-29-16,-4 0 3 15,10 1-2-15,-3-6-5 16,4-4-6-16,3-9-3 16,-10-5 1-16,3-8 1 15,-11-5 7-15,11 0-9 16,4 0 12-16,-14-23-11 0,17-6 13 15,-7-5-11-15,3 0-3 16,-3-1 16-16,-3 5-13 16,-7 4-1-16,3 5-1 15,-10 10 10-15,-7 5-12 16,7 3 1-16,-7 3 0 16,0 0-6-16,13 3-7 15,5 20 13-15,-12 5 0 16,8 3 2-16,-14-1-4 15,0-7 2-15,0-3 0 16,0-6-6-16,7-8 7 16,-7-4-1-16,0-2 0 0,0 0 2 15,7 0 2-15,10-8-3 16,-10-18 2-16,14-3-3 16,-11 4 2-16,11 2-2 15,-8 8 0-15,5 7 3 16,2 3-11-16,4 5 8 15,-3 0-4-15,10 5-4 16,-4 21 8-16,4-1-2 16,-10 1-14-16,3 0-42 15,-10-6-3-15,-14-3-59 16,0-3-79-16,0-5-109 16</inkml:trace>
  <inkml:trace contextRef="#ctx0" brushRef="#br1" timeOffset="-50397">2995 290 596 0,'0'0'130'0,"0"0"-20"16,0 0-17-16,0 0-47 15,0 0-27-15,0 0-16 16,-21 37-3-16,21-15 7 0,14-2-2 16,17-6 0-16,-11-5 6 15,4-6-3-15,-3-3 16 16,3 0-1-16,-10 0 29 16,0-26 16-16,-7 1-22 15,-7-4 15-15,0 1-19 16,0-1-12-16,-28 4 10 15,-10 5-25-15,-6 2 3 16,13 7-9-16,10 8-3 16,14 3-12-16,0 0 6 15,7 23-49-15,0 20-63 16,66 2-130-16,30 1-149 16</inkml:trace>
  <inkml:trace contextRef="#ctx0" brushRef="#br1" timeOffset="-49415">4724 710 817 0,'0'0'177'0,"0"0"-104"15,0 0 24-15,0 0 19 0,0 0-64 16,0 0-18 0,35-105-24-16,-11 79-10 0,-4-1 20 15,4-4-18-15,4 3 15 16,-11-1 4-16,-3 1-17 16,-7 4 11-16,-7 4-5 15,0 3 9-15,0 3 15 16,0 8-31-16,0 4 4 15,0 2-4-15,0 0 2 16,0 0-10-16,0 10-1 16,7 22 6-16,10 9-10 15,-4 1 15-15,8-2-5 16,-4-2 0-16,-3-4 8 16,-7-6-11-16,0-5 3 15,-7-5 0-15,0-4-7 16,0-3-31-16,0-5 8 15,-7 0 7-15,-31-4 22 0,11-2-1 16,-11 0-12-16,7 0 14 16,10 0-7-16,14-2 7 15,-10-1 0-15,17 0-2 16,0 0 6-16,0 3-8 16,0 0-13-16,45 0-14 15,0 0 22-15,13 0-1 16,4-6-8-16,-4-8 18 15,-6-6-4-15,-7 0 4 16,-8-6 0-16,1-5 2 0,-10-1 6 16,-11-2 4-16,-3 0 16 15,-14 2 14-15,0 3-12 16,0 7 22-16,0 4-21 16,-31 8-19-16,17 4 18 15,0 6-25-15,-3 0 0 16,10 2-5-16,0 26 1 15,7 13-1-15,0 2 0 16,0 5 0-16,0-2-6 16,14-6 8-16,24-6-2 15,7-10 0-15,-1-13-4 16,8-11 0-16,13 0 3 16,-3-11 1-16,-3-25 0 0,-1 0 5 15,-13-10-5 1,-1-6 0-16,-13-5 9 0,-24-2 0 15,0-4 5-15,-7 0 6 16,0-3 15-16,0 9-30 16,-31 11 8-16,4 12 3 15,3 16-15-15,3 12 24 16,14 6-25-16,-3 0 4 16,3 43-9-16,0 18 1 15,7 10 4-15,0 4 0 16,0-7 8-16,14-5-12 15,24-9 4-15,-1-10-21 0,8-13-18 16,-7-9-57 0,-4-10-46-16,4-12-37 0,-7 0-74 15,-24 0-84-15</inkml:trace>
  <inkml:trace contextRef="#ctx0" brushRef="#br1" timeOffset="-49261">5687 361 636 0,'0'0'117'0,"0"0"-27"16,0 0 57-16,0 0 3 16,0 0-58-16,0 0-87 15,27-17 3-15,42 17-8 16,10 0 0-16,4 0-36 16,-14 0-241-16</inkml:trace>
  <inkml:trace contextRef="#ctx0" brushRef="#br1" timeOffset="-49103">6296 524 852 0,'0'0'122'0,"0"0"-91"0,0 0-31 16,0 0-12-16,0 0-347 15</inkml:trace>
  <inkml:trace contextRef="#ctx0" brushRef="#br1" timeOffset="7987">9318 4224 883 0,'0'0'175'0,"0"0"-122"16,0 0 43-16,0 0-24 15,0 0-15-15,0 0-51 16,24 0 3-16,34 8-9 16,15-2 3-16,23-6 8 15,-7 0 4-15,1 0-13 16,-15 0 13-16,-40-13 1 16,-11 3 10-16,-17-5 30 15,-7-1-8-15,0-7-22 0,0-3 24 16,0 1-42-16,-31 1 7 15,-14-2-15-15,11 6 2 16,3 1-3-16,0 4 2 16,3 1 2-16,4 5 2 15,4 1 0-15,20 2 0 16,0 3-4-16,0 3 2 16,0 0 4-16,0 0-7 15,37 0-3-15,22 3 2 16,13 20 2-16,-3 2 4 15,-4 4-4-15,-13 3 0 16,-1 2 6-16,-20-3-7 16,-7-2 0-16,-17 6-1 0,-7 2 4 15,0 8-8-15,-38 10 1 16,-37 8-123-16,-11-6-169 16,-4 0-786-1</inkml:trace>
  <inkml:trace contextRef="#ctx0" brushRef="#br1" timeOffset="-43844">956 4745 816 0,'0'0'112'0,"0"0"-46"15,0 0 68-15,0 0-16 0,0 0-46 16,0 0-34-16,0 0 0 15,17 0 29-15,10-18-47 16,4-14 3-16,0-8 22 16,4-3-24-16,3-6 11 15,-8-2-19-15,-2-9-12 16,-4 6 19-16,-3 8-16 16,-14 18-2-16,-7 13 24 15,0 13-14-15,0 2 17 16,0 0-29-16,0 0 0 15,0 0-3-15,0 0-10 16,0 14 7-16,0 20 4 0,0 15 2 16,0 8 2-16,0-3-2 15,10 6 0-15,11-3-2 16,-8-5 2-16,4-9-3 16,-17-9 3-16,0-14-13 15,0-9 9-15,0-5-6 16,0-6 0-16,0 0 2 15,-30 0 16-15,-15-6-4 16,0-8-1-16,18-1 5 16,3 4-3-16,10 6-5 15,7 3 1-15,0 2-5 16,7 0 5-16,0 0-1 16,0 0 0-16,0 0-13 15,14 0 9-15,30 0-9 16,15 0 13-16,17 0 4 0,-4-4-4 15,3-8 0-15,-9 1 0 16,-8 0 9-16,-13-7-9 16,-7-1 0-16,-14-10 0 15,-10-5 4-15,-8-3 1 16,-6-7 3-16,0 2 7 16,0 1-12-16,0 10 15 15,-13 8-10-15,-11 12-8 16,17 8 25-16,0 3-21 15,7 0 2-15,-7 0-6 16,0 25-16-16,7 18 15 16,0 10 1-16,0-6 0 0,0 6-5 15,28-8 8-15,3-5-3 16,6-8 0-16,-2-12-5 16,9-6 2-16,1-14 1 15,0 0 2-15,6 0-4 16,-6-26 10-16,7-11-6 15,-14-9 1-15,-8-4 8 16,-9 0-3-16,-14-4 3 16,-7-2-3-16,0-6 17 15,0-1-18-15,-21-2 12 16,-10 8-9-16,11 13-4 16,-4 22 8-16,17 13-7 15,7 9-2-15,0 0 1 0,0 0-4 16,0 0-5-16,0 21 2 15,0 27-9-15,0 15 12 16,0 14 0-16,0-8 1 16,31-1-5-16,-4-5 9 15,4-5-5-15,7-10 0 16,0-14-7-16,-4-8-2 16,4-12-38-16,-7-5-32 15,-3-9-30-15,-11 0-118 16,3-3-32-16,-13-23-10 15,-7-11-311-15</inkml:trace>
  <inkml:trace contextRef="#ctx0" brushRef="#br1" timeOffset="-43681">1973 4404 555 0,'0'0'191'16,"0"0"-25"-16,0 0 11 15,0 0-47-15,0 0-42 16,0 0-29-16,28-78-58 15,55 64 9-15,20 0-10 16,10 3-10-16,4-1-69 16,-7-8-293-16</inkml:trace>
  <inkml:trace contextRef="#ctx0" brushRef="#br1" timeOffset="-42823">3063 4350 742 0,'0'0'138'0,"0"0"-4"15,0 0 17-15,0 0-38 0,0 0-17 16,0 0-43-16,-68 0-22 15,68 0 15-15,0 0-41 16,0 0 2-16,0 0-4 16,0 0 4-16,0 0-7 15,24 0 0-15,41 0 0 16,38-6 3-16,38-6-2 16,31 4 7-16,-17-1 11 15,-14 3-18-15,-31-2 13 16,-21 2 1-16,-37 0-13 15,-21 0 36-15,-17 4-27 16,-14-1 18-16,0-8 18 0,0-7-25 16,-7-6 20-16,-31-1-42 15,-7 0 4-15,-13 4-3 16,6 4 0-16,1 7-1 16,6 1 0-16,24 3 6 15,4 4-6-15,3-2 0 16,14 1 2-16,0 3-2 15,0 0 0-15,0 0 0 16,0 0-2-16,0 0-1 16,14 0 2-16,17 0-5 15,21 3 4-15,13 14-5 16,4 7 8-16,-4-2-1 16,-7 7 0-16,11 5 7 15,-24 3-8-15,-18 1 1 16,-16-1 0-16,-11 3-3 0,-55 5 3 15,-55 12-4-15,-38 9-126 16,-24 3-373-16</inkml:trace>
  <inkml:trace contextRef="#ctx0" brushRef="#br1" timeOffset="-37844">4930 3940 337 0,'0'0'338'15,"0"0"-215"-15,0 0 20 16,0 0-25-16,0 0-13 16,0 0-11-16,0 0-24 0,14-8 12 15,-7 8-3-15,-7 0-32 16,0 0 7-16,0 0-16 15,0 0-1-15,0 0-6 16,0 0-21-16,0 0 8 16,0 0-8-16,0 0-10 15,-21 0 5-15,-16 0 3 16,-1 0-4-16,-14 0-4 16,14 0 4-16,-3 0-4 15,3 0 0-15,7 0 7 16,0 0-12-16,18 0 5 15,6 3 0-15,7 2-6 0,0 10-2 16,0 5 6 0,0 6-2-16,0 5 8 0,0 1-3 15,0 2-1-15,0 5 0 16,0 5-6-16,0 0 15 16,0 9-9-16,0-2 0 15,0 1 0-15,0 2-2 16,0-5 2-16,0 2 0 15,0 1 6-15,0-3-5 16,0-4 4-16,0-8-2 16,0-8 1-16,0-9-3 15,0-9-1-15,0-5 0 16,0-4-1-16,0 1 7 16,0-3-8-16,0 0 2 15,0 0 0-15,0 0 2 0,0 0-2 16,0 0 0-16,0 0-1 15,0 0 6-15,0 0-5 16,0 0 0-16,0 0 3 16,0 0-4-16,7 0 1 15,0 0-1-15,10 0 0 16,17 3 0-16,11-3 1 16,0 4 0-16,-8-4-18 15,1 0-35-15,0 0-57 16,7 0-109-16,13-26-90 15,14-11-465-15</inkml:trace>
  <inkml:trace contextRef="#ctx0" brushRef="#br1" timeOffset="4697">5374 4121 456 0,'0'0'273'16,"0"0"-136"-16,0 0 22 0,0 0-52 15,0 0 3 1,0 0-24-16,-72-29-11 0,72 26-20 15,0 0-18-15,0 3-1 16,0-3-31-16,27 3 7 16,11 0-22-16,0 0 10 15,-10 0-8-15,2 20 7 16,-16 12-10-16,-3 5 11 16,-11 9 0-16,0 3 2 15,0 2-2-15,-31 1 0 16,-14-7 0-16,0-8 1 15,0-8 2-15,8-6-3 16,9-10 0-16,4-4 3 16,10-3-4-16,14-6 2 15,0 0-1-15,0 0 2 0,0 0 4 16,0 0-4-16,0 0-2 16,0 0-7-16,38 0 6 15,7 0-4-15,13 0 5 16,-13 0 2-16,0 0 2 15,-18 0-8-15,-3 0-18 16,-10 0-76-16,-14 0-72 16,0 15-91-16,0 1-284 15</inkml:trace>
  <inkml:trace contextRef="#ctx0" brushRef="#br1" timeOffset="4957">5766 4510 513 0,'0'0'394'0,"0"0"-294"16,0 0-23-16,0 0-3 15,0 0-47-15,0 0-16 16,-34 63 4-16,-11-29 10 15,7-3-15-15,-7-2-6 16,8-1 1-16,9 0-5 16,-10-4-44-16,14-4-134 0,4-3-303 15</inkml:trace>
  <inkml:trace contextRef="#ctx0" brushRef="#br1" timeOffset="5313">6072 3981 664 0,'0'0'294'15,"0"0"-137"-15,0 0-21 16,0 0-9-16,0 0-29 0,0 0-57 15,0-18 3-15,0 18-31 16,0 0-8-16,0 0 2 16,0 0-7-16,0 6 0 15,0 26-5-15,0 11 5 16,0 16 8-16,0 4-8 16,0-4 2-16,0-1 0 15,0 0 1-15,7-10-1 16,0-2-2-16,0-10-1 15,-7-3-6-15,0-5-110 16,0-5-81-16,7-5-103 16,10-8-234-16</inkml:trace>
  <inkml:trace contextRef="#ctx0" brushRef="#br1" timeOffset="5524">6516 4510 804 0,'0'0'179'16,"0"0"-115"-16,0 0 14 15,0 0-25-15,0 0-4 16,0 0-28-16,-124 99-16 16,69-62 2-16,3 1-5 15,1-1-4-15,6-6-145 0,0-7-148 16,25-8-462-1</inkml:trace>
  <inkml:trace contextRef="#ctx0" brushRef="#br1" timeOffset="6120">6849 3963 919 0,'0'0'134'0,"0"0"-106"15,0 0 39-15,0 0 19 0,0 0-47 16,0 0-29-16,0-8-10 16,31 8-1-16,21 0 1 15,13 0 5-15,17 0 31 16,-16 0-16-16,-4 8 2 15,-28-2 9-15,-3 6-29 16,-17-7 8-16,-4-2-3 16,-10 0-1-16,0-3 3 15,0 9-7-15,0 7 0 16,-10 11 5-16,-35 9 18 16,4 5 11-16,-14-1-24 15,-4-1-8-15,22-10 7 16,2-5-11-16,18-14 0 0,10-4 0 15,7-4 1-15,0 2-4 16,0-4 3-16,0 6-7 16,0 0 7-16,24 2-20 15,11 4 18-15,9-1 1 16,1-3 1-16,-7 7-1 16,0-1 1-16,-18 3-4 15,4 6 1-15,-17-3-2 16,0 6 1-16,-7 0 2 15,0 3-4-15,0-4 6 16,-31 3 2-16,-20-4 1 16,-8-1 7-16,-6-5-7 15,-4-6-1-15,11-2-2 0,13-5-1 16,7-5-60-16,31 0-102 16,7 0-75-16,0 0-359 15</inkml:trace>
  <inkml:trace contextRef="#ctx0" brushRef="#br1" timeOffset="6338">7554 4510 732 0,'0'0'179'15,"0"0"-87"-15,0 0-29 0,0 0 23 16,0 0 13-16,0 0-54 15,-110 157-9-15,48-106-27 16,-17 7 7-16,10-10-14 16,18-8-2-16,13-9-75 15,17-10-156-15,21-13-214 16</inkml:trace>
  <inkml:trace contextRef="#ctx0" brushRef="#br1" timeOffset="6938">7836 3946 742 0,'0'0'210'0,"0"0"-100"15,0 0 41-15,0 0-51 16,0 0-48-16,0 0-35 15,21-40-15-15,-21 40-4 16,0 8-16-16,0 24 18 16,0 11 39-16,0 0-28 15,0 8 4-15,0 1-5 16,0-1-9-16,-7-2 4 16,-7-6-4-16,7-12-1 15,0-11 1-15,7-8 1 16,0-9-4-16,0-1-27 0,0 2 10 15,21-2 16-15,17-2-1 16,-1 0 2-16,-2 0 1 16,10 0-5-16,-8 0 5 15,1-2-2-15,-17-10 3 16,3-2 3-16,-10-7-2 16,-1 1-1-16,-2 0 16 15,-4 1 2-15,-7 0 45 16,0 4 0-16,0-6-28 15,0 10 17-15,0 2-17 16,0 6-9-16,0 3 2 16,0-3-28-16,0 3 0 15,0 0-1-15,0 0-9 0,0 0 5 16,0 0-8 0,0 23 3-16,0 6 8 0,0 9 4 15,0 1 5-15,0 7-7 16,0 0 0-16,0-1-4 15,0-5-31-15,0-3-48 16,0-5-69-16,0-9-110 16,0-6-103-16</inkml:trace>
  <inkml:trace contextRef="#ctx0" brushRef="#br1" timeOffset="7448">8341 3626 604 0,'0'0'312'16,"0"0"-175"-16,0 0-6 16,0 0-44-16,0 0-46 15,0 0-39-15,73-54 3 16,-15 43 3-16,4 1-1 15,-11 5 3-15,-16 5 18 16,-18 0-15-16,-17 0 4 16,0 0-17-16,0 0 2 0,0 5-4 15,7 21 4-15,0 9 46 16,-7 7-5-16,7 10-31 16,-7 6 29-16,7 7-6 15,-7 1-12-15,17 2-3 16,-10 8 1-16,0-3-10 15,-7 7 10-15,6-1-18 16,1 0 12-16,-7-1-11 16,0-10-1-16,0-6-1 15,0-8 0-15,0-8-2 16,0-9 0-16,0-3 2 16,0-8-2-16,-13-3 2 0,-1-3 1 15,-10-6-2 1,3 1 1-16,-10-7 0 0,-7 1 4 15,-6-4-5-15,-8-1-2 16,-6-4-22-16,-1 2-100 16,1-2-160-16,13 0-296 15</inkml:trace>
  <inkml:trace contextRef="#ctx0" brushRef="#br1" timeOffset="9459">884 6680 670 0,'0'0'218'15,"0"0"-64"-15,0 0-14 16,0 0-26-16,0 0-15 16,0 0-40-16,-25-58-25 0,36 29 1 15,16-2-26-15,18-15 3 16,13-5 7-16,11-4-7 16,-10 1 6-16,-15 11-7 15,-23 18-3-15,-4 13 14 16,-17 9 10-16,0 3-11 15,0 0 2-15,0 0-22 16,0 0-1-16,0 0 0 16,0 0-13-16,0 0 12 15,0 6-18-15,0 22 3 16,0 13 15-16,0 13-4 16,0-5 5-16,0-1-22 15,0-1 2-15,0-5 6 16,0-5-23-16,0-11 5 0,0-6 12 15,0-11-21-15,0-4 3 16,0-1 13-16,-31-3 9 16,0-1 1-16,-10 0-5 15,10 0 11-15,7 0 2 16,17 0 14-16,0 0-5 16,7 0 4-16,0 0-1 15,0-1 12-15,14-12-17 16,24-2 1-16,20-7-2 15,18-6 7-15,13-4-4 0,-6-1 6 16,-11-5-3 0,-3 3 30-16,-28 5-11 15,-10-3 5-15,-17 5 16 16,-4-3-26-16,-10 2 16 0,0 3-4 16,0 6-21-16,-10 9 17 15,-4 8-17-15,14 3 1 16,-7 0-11-16,7 0-5 15,-24 6-2-15,10 31-8 16,-6 14 15-16,-11 12 5 16,31 3-5-16,0 3 0 15,0-6 0-15,31-12-32 16,20-12 13-16,8-15-31 16,23-18 33-16,15-6 13 15,-1-15 8-15,0-25-2 0,-7-14 11 16,-16-12 5-16,-11-8 28 15,-21-12 0-15,-10-3-12 16,-17 1 8-16,-14 11-16 16,0 11-1-16,0 20-5 15,-21 23-4-15,-3 11 4 16,17 12-11-16,7 0-8 16,0 0-1-16,-7 15-12 15,7 41 3-15,-7 23 3 16,7 17 10-16,0-4-6 15,0-9 2-15,0-3-22 16,21-14-4-16,3-12-23 16,7-15-38-16,-11-10-71 0,11-17-113 15,-10-12-81-15</inkml:trace>
  <inkml:trace contextRef="#ctx0" brushRef="#br1" timeOffset="9628">2211 6362 585 0,'0'0'237'16,"0"0"-85"-16,0 0-38 15,0 0-35-15,0 0-75 16,0 0 3-16,192-36-14 16,-82 27-1-16,-7 5-196 15,-20 4-378-15</inkml:trace>
  <inkml:trace contextRef="#ctx0" brushRef="#br1" timeOffset="10217">2905 6516 783 0,'0'0'238'0,"0"0"-156"15,0 0 37-15,0 0-27 16,0 0-56-16,0 0-30 15,17-17-6-15,49 14 0 16,16 3 5-16,8-3 0 16,-11 1-4-16,3-4 2 15,-6-2 1-15,-24 2-7 16,-15-3 6-16,-23 6-3 16,-7 1 16-16,-7-4-12 15,0-6 50-15,0-2 6 0,-21-3-52 16,-16-1-8-1,-8 4 0-15,0 3 0 0,0 2 2 16,8 4 5-16,23 2-4 16,7-1-3-16,7 4 0 15,0 0 10-15,0-2-6 16,14 2-5-16,37 0 1 16,15 0 0-16,9 9 3 15,1 11 3-15,-11-1-2 16,-20 1 9-16,-7 1-11 15,-18 1 8-15,-13-4-3 16,-7 2-3-16,0 3-8 0,0 5 5 16,-58 6-3-1,-25 7-28-15,-13-4-159 16,7 3-198-16</inkml:trace>
  <inkml:trace contextRef="#ctx0" brushRef="#br1" timeOffset="15766">4872 5673 93 0,'0'0'843'0,"0"0"-701"15,0 0-62-15,0 0 27 16,0 0-7-16,0 0-17 16,0-5-33-16,0 5-34 15,0 0 6-15,-17 0-10 16,-18 2-10-16,-2 4 8 15,13-4-10-15,17 3 0 16,7-5-3-16,0 4 1 0,0 8-2 16,0 14 2-16,-7 5 2 15,-14 9 4-15,11-6-4 16,-4-2 0-16,7-3-1 16,0-4 1-16,0 3 0 15,-10-2-1-15,17 9 3 16,-7 2-5-16,7 9 3 15,0 5 0-15,0 1-2 16,0 4 6-16,0 4-4 16,-6 1 0-16,-8 2 7 15,-3-1-9-15,3-1 2 16,0-7 0-16,-3-11-1 16,10-12 5-16,7-13-4 0,0-13 0 15,0-5 0 1,0 0 0-16,0 0 0 0,0 0 0 15,0 0 3-15,0 0 0 16,0 0 10-16,0 0-8 16,0 0-1-16,7 0-1 15,24 0-3-15,27 0 0 16,18 0 18-16,-4 0-15 16,11-11-6-16,-18-3-54 15,-10 2-132-15,-34-2-115 16,-21 2-446-16</inkml:trace>
  <inkml:trace contextRef="#ctx0" brushRef="#br1" timeOffset="16053">5116 5954 692 0,'0'0'214'16,"0"0"-69"-16,0 0-69 16,0 0 8-16,0 0-26 15,0 0-28-15,0 0-12 16,0 22-16-16,0 10-2 0,7 7 66 16,0 8-51-1,0 1-1-15,10 1-14 0,-10 2 0 16,7 0 0-16,-1 0-66 15,5-5-84-15,-5-11-157 16,8-7-536-16</inkml:trace>
  <inkml:trace contextRef="#ctx0" brushRef="#br1" timeOffset="16270">5687 6351 847 0,'0'0'190'0,"0"0"-53"0,0 0-22 16,0 0-34-16,0 0-42 15,0 0-36-15,-69 74 8 16,18-20 0-16,6-5-11 16,11-3 0-16,-4-7-27 15,7-4-96-15,10-7-156 16,4-4-265-16</inkml:trace>
  <inkml:trace contextRef="#ctx0" brushRef="#br1" timeOffset="16839">5996 5993 398 0,'0'0'555'0,"0"0"-439"16,0 0-1-16,0 0 16 16,0 0-52-16,0 0-64 15,-13-34-15-15,71 29-2 16,18-1 2-16,6 6 0 16,-16 0-2-16,-8 0 2 15,-20 0 0-15,-7 0-1 16,-17 2 1-16,-8 2 0 15,1-4 0-15,-7 1-4 16,0 3 0-16,0-4-1 16,0 20-1-16,0 6-4 0,-20 11 10 15,-11 9 19-15,-7-6-18 16,4-6 8-16,3-5-9 16,17-12 0-16,4-9 1 15,10-5-1-15,0-3 0 16,0 0 0-16,0 0 0 15,10 0-3-15,17 3 6 16,18 4-2-16,7-2 8 16,-1 0-5-16,-6 0-3 15,0 5-1-15,-1 1 2 16,1 3-4-16,-14 3 2 16,-10-2-3-16,-8 0 0 15,-2-2 1-15,-11 1-2 16,0 7-1-16,-11 2 5 0,-47 2 1 15,-21-2 3-15,-21 0 0 16,-10-3 3-16,21-6-7 16,23-2-28-16,35-4-112 15,24-2-81-15,7-4-137 16</inkml:trace>
  <inkml:trace contextRef="#ctx0" brushRef="#br1" timeOffset="17050">7014 6405 820 0,'0'0'199'0,"0"0"-139"0,0 0 45 16,0 0-5-16,0 0-41 16,0 0 38-16,-75 91-66 15,37-53-19-15,-7-1-11 16,11 3-2-16,-4 0 1 15,0-6-141-15,17-5-156 16,-3-12-588-16</inkml:trace>
  <inkml:trace contextRef="#ctx0" brushRef="#br1" timeOffset="17626">7272 5840 992 0,'0'0'144'0,"0"0"10"15,0 0 1-15,0 0-69 16,0 0-58-16,0 0-28 16,-38-24-1-16,38 53-13 15,0 10 14-15,7 7 1 16,-7 0 2-16,0-3-3 15,0 0 5-15,0-9-2 0,0-5-2 16,0-6-1-16,0-6 1 16,0-3-1-16,17-2 0 15,-3-7-11-15,17 4-7 16,-4-3-27-16,25-6 19 16,10 0 16-16,-4 0-12 15,1 0 17-15,-21-6-3 16,-7-3 8-16,-11 4-2 15,-6-7 5-15,-7 4 2 16,3-7-3-16,-3 4-1 16,-7-4 40-16,0-1-18 15,0 0 6-15,0 0 13 16,0 4-18-16,0 4 13 16,0 2-17-16,0 6 25 15,0 0-20-15,0 0-18 0,0 0-1 16,0 0-6-1,0 0 0-15,0 14-11 0,0 20-9 16,0 10 20-16,0-1 5 16,0 0-4-16,0-1-1 15,7 4 0-15,0-3 0 16,0 2-28-16,0-4-81 16,3-7-101-16,4-8-131 15,6-9-587-15</inkml:trace>
  <inkml:trace contextRef="#ctx0" brushRef="#br1" timeOffset="17823">8242 6439 906 0,'0'0'138'0,"0"0"-38"15,0 0 21-15,0 0-58 16,0 0-47-16,0 0-4 15,-79 75 15-15,20-30-21 16,-10 1-6-16,4-9-12 16,3 1-112-16,21-7-222 15</inkml:trace>
  <inkml:trace contextRef="#ctx0" brushRef="#br1" timeOffset="18226">8479 5933 989 0,'0'0'67'0,"0"0"-10"16,0 0 54-16,0 0-38 15,0 0-55-15,0 0-12 16,89 0-5-16,-37 0 2 16,-7 0-1-16,-1 11 2 0,-13 9-5 15,-17 4 1-15,3 10-2 16,-17 9 0-16,0 8 4 16,-31 4 18-16,-27-1-1 15,-4-3-16-15,10-9 3 16,25-9-4-16,3-10-1 15,17-7-2-15,7-7-2 16,0 0 2-16,24-7 0 16,17 2 2-16,21-4 1 15,34 0-2-15,7-29-4 16,14-12-123-16,-27-1-187 16</inkml:trace>
  <inkml:trace contextRef="#ctx0" brushRef="#br1" timeOffset="18739">8953 5430 874 0,'0'0'147'15,"0"0"-57"-15,0 0 8 16,0 0-45-16,0 0-8 15,0 0-43-15,121-43 1 16,-63 43-3-16,11 0 6 0,-11 15 1 16,-6 2-2-16,-14-1-3 15,-18 0 14-15,-6-3-15 16,-3 4 7-16,-5 4 6 16,-6 7 22-16,0 8 10 15,0 18 24-15,0 2-22 16,0 9-14-16,0 4-15 15,0 0-1-15,0-4 2 16,0 4-8-16,0-6-1 16,0 6-4-16,7-6-4 15,7-1 6-15,-7 1-9 16,3 3 2-16,4-3 5 16,0 0-5-16,10-9 5 15,-17-2-7-15,6-9 1 16,-6-6 2-16,0-9-2 0,-7-2-1 15,0-9 0-15,0-2 0 16,0-4 0-16,-34 1 1 16,-28-1 0-16,-3-6 1 15,-18-5-2-15,25 0-45 16,-1 0-58-16,28-8-145 16,31-32-98-16</inkml:trace>
  <inkml:trace contextRef="#ctx0" brushRef="#br1" timeOffset="19231">9727 6090 546 0,'0'0'495'0,"0"0"-420"16,0 0 25-16,0 0 45 15,0 0-71-15,0 0-57 16,-38 0-17-16,97 0-17 16,37 0 17-16,31 0 4 15,14-2 3-15,-7-6-7 16,-31-4 0-16,-30 3 0 16,-36 4 0-16,-23 5 2 15,-14-3 6-15,0-3-4 0,0-6 21 16,0-5 41-16,-7-3-65 15,-37-3 2-15,-1 4-2 16,-7 1-1-16,1 1 4 16,6 5-3-16,18 4 3 15,2 0-2-15,12 4-1 16,13 4 8-16,0 0-3 16,0 0 1-16,0 0-7 15,13 0-3-15,32 0-13 16,0 20 12-16,20 15 4 15,-13-1 0-15,3 9 0 16,-4-3 6-16,-23-1-6 0,3 2 0 16,-17-4 0-1,-14 3 0-15,0 3 0 0,-21 9-23 16,-55 5-194-16,-20 0-363 16</inkml:trace>
  <inkml:trace contextRef="#ctx0" brushRef="#br1" timeOffset="20830">498 8323 627 0,'0'0'178'0,"0"0"-111"16,0 0 51-16,0 0-23 15,0 0-6-15,0 0-1 16,-37 0-43-16,74-11-11 16,22-23-11-16,6-9 11 15,4-9 25-15,-4-2-29 16,-13-1-7-16,-14 4-6 16,-14 8-8-16,-10-6 8 0,-14 15-7 15,0 9-3 1,0 5 1-16,0 16-2 0,0 4 1 15,0 0-7-15,0 0-15 16,0 0 0-16,0 24 8 16,0 21-5-16,0 18 8 15,27 5 8-15,4-7-4 16,14-4 0-16,6-12-8 16,-20-10 8-16,-3-9-11 15,-18-12-17-15,-3-8-5 16,-7 0 3-16,0-4 14 15,0-2 14-15,-17 0 2 16,-18 0 19-16,-20 0-12 16,21 0-6-16,-4 0 8 0,14 0-8 15,3 0 2-15,21 0 1 16,-6 0 0-16,6 0-3 16,0 0-1-16,0 0-6 15,0 0 4-15,6 0-16 16,53 0 2-16,23-2 16 15,28-10 0-15,11-12 8 16,3-3-6-16,-18-13 0 16,-20 5 5-16,-24 2-7 15,-17 3 2-15,-32 2 20 16,1-9 8-16,-14-1 19 16,0 4-19-16,0 5-7 15,-14 9 9-15,1 12-2 0,-11 2-10 16,17 6-10-1,0 0-8-15,7 0-4 0,-7 0-1 16,7 32-10-16,0 19 13 16,0 9-1-16,0-5 3 15,45-5-4-15,-1-15-6 16,22-6-1-16,-1-3-11 16,4-17 11-16,-11-7 8 15,-6-2-6-15,-7 0 7 16,-1-35 7-16,-6-10-6 15,-10-18 8-15,-4-3-4 16,-18-11 1-16,-6-2 12 0,0 7 0 16,0-3-7-1,-13 15 6-15,-11 17-9 0,3 18 11 16,4 13-4-16,10 12-4 16,7 0-11-16,-7 0-6 15,7 49-3-15,0 34-5 16,0 31 14-16,0 6 4 15,38-11-4-15,13-18-23 16,15-22-37-16,-4-18-37 16,10-19-70-16,-3-21-126 15,-11-11-103-15</inkml:trace>
  <inkml:trace contextRef="#ctx0" brushRef="#br1" timeOffset="21012">2231 7949 548 0,'0'0'249'16,"0"0"-125"-16,0 0-12 16,0 0-32-16,0 0-59 15,0 0-18-15,141-40 7 16,-20 30 1-16,2 3 1 16,-2-2-10-16,-11 3-2 15,-21 6-55-15,-23 0-246 16</inkml:trace>
  <inkml:trace contextRef="#ctx0" brushRef="#br1" timeOffset="22139">3108 8080 796 0,'0'0'174'0,"0"0"-84"16,0 0 22-16,0 0-6 16,0 0-18-16,0 0-30 15,-151-54-6-15,151 54-25 16,0 0-26-16,0-3 5 15,0 3-6-15,0 0-2 0,31-3 1 16,27 0-13-16,39-2 14 16,44-13 9-16,-7 4-7 15,0-3-1-15,-31 3-1 16,-27 5 4-16,-42 4-2 16,-24 1-2-16,-10 2 0 15,0 2 12-15,0-3 0 16,0 0 29-16,0-11 1 15,-31-3-34-15,-13-3-7 16,-8 0-1-16,0 8 0 16,-6 0-3-16,6 4 4 15,8 5-1-15,13 0 0 16,24-2 6-16,0 5-5 16,7 0-1-16,0 0-3 15,0 0 1-15,21 0-10 0,37 0 5 16,25 14 3-16,20 3 8 15,-14 1-1-15,-13-3-3 16,-11 9 1-16,-20-6-4 16,-14 4 3-16,-4-5 0 15,-20 3 0-15,-7 0-6 16,0 9 5-16,-27 3-4 16,-32 2-22-16,-23 0-83 15,23-12-87-15,21-7-71 16,32-9-111-16</inkml:trace>
  <inkml:trace contextRef="#ctx0" brushRef="#br1" timeOffset="25786">10140 7784 750 0,'0'0'295'16,"0"0"-231"-16,0 0-4 15,0 0 55-15,0 0-43 16,0 0-49-16,24-24-23 16,41 20 5-16,31-1-5 15,25-6 5-15,-4 2-3 16,-14-8 6-16,-28 6 4 15,-30 8 6-15,-24-9 1 0,-11 7-7 16,-10-4 24 0,0-2 23-16,0-3-9 0,-17-6-30 15,-11 0-19-15,-10 2-1 16,1 4 7-16,-8 0-6 16,7 3-1-16,11 2 3 15,3 4 2-15,10 1-3 16,14 4-2-16,0 0 0 15,0-6 3-15,0 6-3 16,0 0-3-16,45 0-10 16,27 10 13-16,10 12 0 15,1-2 0-15,-1 3 0 16,-16-1-2-16,-22 2 5 16,-13-4-3-16,-24 5 0 15,-7 7-4-15,0 8 3 0,-51 8-6 16,-25 4-68-16,0-1-140 15,11-5-259 1</inkml:trace>
  <inkml:trace contextRef="#ctx0" brushRef="#br1" timeOffset="23417">5649 7446 545 0,'0'0'430'15,"0"0"-323"-15,0 0 9 16,0 0 12-16,0 0-54 15,0 0-40-15,-14-15-27 16,21 15-7-16,52-3-7 16,23 1 7-16,8-3 5 15,-1-3 6-15,-24 7-5 16,-20-3-2-16,-17 4 7 16,-18 0-11-16,-10 0 0 0,0 0 0 15,0 4-9-15,-17 30 9 16,-28 9 6-16,-7 11 31 15,-13-6-17-15,13-2-18 16,1-9 6-16,13-11-8 16,14-9 2-16,17-8-4 15,0-9 2-15,7 5 0 16,0-5 1-16,0 0-1 16,0 0-4-16,14 0 0 15,24 0 4-15,7 0 3 16,13 0 1-16,-3 0 1 15,-21 0-5-15,11 15 2 16,-14 5-1-16,-3 14-1 16,-11 6-2-16,-4 3 0 0,-6 3 1 15,-7-1 1-15,0-5 0 16,0-6 1-16,-37-5-1 16,-22-9 2-16,-13-3-1 15,-11-4-1-15,8-8-63 16,9 1-50-16,22-4-53 15,37 3-134-15,7-5-519 16</inkml:trace>
  <inkml:trace contextRef="#ctx0" brushRef="#br1" timeOffset="23642">6694 8057 891 0,'0'0'76'0,"0"0"28"16,0 0 51-16,0 0-53 16,0 0-48-16,0 0 41 15,-103 120-49-15,52-74-23 16,-18 5-6-16,-3 1-17 16,3-3-1-16,10-15-7 15,15-6-137-15,30-7-130 16,14-13-147-16</inkml:trace>
  <inkml:trace contextRef="#ctx0" brushRef="#br1" timeOffset="24180">7183 7434 1102 0,'0'0'181'16,"0"0"-89"-16,0 0-13 16,0 0-4-16,0 0-55 15,0 0-16-15,-7 94 5 16,-14-42 6-16,11-3-12 16,-4-4 2-16,0 7-3 0,7-1-1 15,-17 4-1 1,17 2 5-16,1-6-6 0,6-5 1 15,0-12-19-15,0-11-9 16,44-15-21-16,8-8 29 16,-7 0 14-16,13 0-14 15,-13-5 20-15,-7-9 0 16,-18-6 1-16,-3 0 5 16,-3-6-5-16,-14 0 9 15,0 1 10-15,0-1 3 16,0 3 8-16,0 0-13 15,0 8 10-15,0 4 8 0,0 3-3 16,0 1-8 0,0 2-4-16,0 3 6 0,0 2-8 15,0 0-7-15,0 0-12 16,0 0 0-16,0 14-12 16,0 23 5-16,0 14 1 15,0 9 12-15,0-3-5 16,0-2-1-16,0-5-2 15,0-6 2-15,0 2-101 16,0-6-106-16,0-3-189 16</inkml:trace>
  <inkml:trace contextRef="#ctx0" brushRef="#br1" timeOffset="24400">7977 8114 747 0,'0'0'298'0,"0"0"-197"0,0 0 36 15,0 0-40-15,0 0-57 16,0 0 25-16,-110 126-43 16,65-74-8-16,0-1-9 15,1-8-5-15,-1-3-36 16,14-8-148-16,4-7-266 15</inkml:trace>
  <inkml:trace contextRef="#ctx0" brushRef="#br1" timeOffset="24774">8214 7688 971 0,'0'0'178'16,"0"0"-83"-16,0 0-21 15,0 0-9-15,0 0-57 16,0 0-3-16,96-14 8 16,-44 25-12-16,-14 12 6 0,-18 9-6 15,-2 12-1 1,-11 0 9-16,-7 14-4 0,0 5 5 15,-25-6 12-15,-12 0-10 16,2-8 5-16,11-9-11 16,4-15-5-16,13-7 0 15,7-4 0-15,0-12-1 16,0 3 0-16,34-5 1 16,35 0 4-16,20 0-5 15,14-27-3-15,7-10-79 16,-6-12-168-16,-8 1-228 15</inkml:trace>
  <inkml:trace contextRef="#ctx0" brushRef="#br1" timeOffset="25285">9208 7345 520 0,'0'0'401'0,"0"0"-269"16,0 0-40-16,0 0 13 16,0 0-15-16,0 0-36 15,-165-103-22-15,165 103-6 16,0 0-25-16,0 0-1 16,31 0-12-16,34 0 12 15,18 0 6-15,-1 0-6 0,8 0 5 16,-25 0-5-16,-7 0 3 15,-34 0-1-15,-10 6-2 16,-14-3 3-16,0 14-4 16,0 9 7-16,0 11 8 15,0 15 80-15,0 2-67 16,0 1 5-16,0 5 3 16,0-1-13-16,7 7 2 15,10 6-14-15,4 7 2 16,-7 8-5-16,10-2-6 15,-11 4 8-15,1-12-9 16,-4-8 0-16,4-12 3 0,-7-17 0 16,-7-11-1-1,0-13-2-15,0-7 3 0,0-4-7 16,-21 4 0-16,-40 0 4 16,-19-3 2-16,-16-6-2 15,14 0-32-15,6 0-56 16,31 0-97-16,32-9-45 15,13-22-84-15</inkml:trace>
  <inkml:trace contextRef="#ctx0" brushRef="#br1" timeOffset="21480">4879 7317 829 0,'0'0'216'15,"0"0"-83"-15,0 0 4 16,0 0-13-16,0 0-44 16,0 0-42-16,-38-29-26 15,17 29-6-15,-9 0-4 16,-8 0 1-16,10 0-1 15,18 0 0-15,3 0-2 16,7 0-1-16,0 0-6 0,0 0 6 16,0 0-20-16,0 3-74 15,7 17-31-15,3 8-75 16,4 4-140-16</inkml:trace>
  <inkml:trace contextRef="#ctx0" brushRef="#br1" timeOffset="22801">4917 7380 231 0,'0'0'603'16,"0"0"-458"-16,0 0-28 15,0 0-26-15,0 0 5 16,0 0-23-16,7-75 4 16,-7 64 13-16,0-1-51 0,0-2-6 15,-31 6 14 1,-7-1-28-16,3 6 10 0,-2-3-17 15,6 6-7-15,17 0-5 16,7 0-1-16,-10 0 1 16,3 9 1-16,-7 14 2 15,-9 3 3-15,5-6-6 16,12-3 0-16,-1-5 3 16,7 2-3-16,0-12 0 15,7 7 0-15,0 5-4 16,0 10 4-16,0 3 0 15,0 5 2-15,0-6-1 16,14 5-1-16,-7 1 0 16,7 8-4-16,-14 9 15 0,6 16-14 15,-6 16 3-15,0 10 0 16,0 11 18-16,0 7-10 16,0-3 1-16,0-15 8 15,0-8-16-15,0-14 12 16,0-7-8-16,0-21 0 15,0-12 2-15,0-15-6 16,0-8 0-16,0-6-1 16,0 0 9-16,0 0-9 15,0 0 0-15,11 0 1 16,9 0-6-16,18 0 2 16,14 0 3-16,13 0 15 15,-3 0-10-15,-10 0-2 0,-1-6-3 16,-6 1-30-1,0-3-43-15,-1 4-65 0,1 1-174 16,-4-11-213-16</inkml:trace>
  <inkml:trace contextRef="#ctx0" brushRef="#br1" timeOffset="26774">12808 3529 972 0,'0'0'163'0,"0"0"12"16,0 0-54-16,0 0-41 15,0 0-21-15,0 0-57 0,0-23-2 16,0 23 0-16,0 13-24 15,0 17 24-15,0 7-4 16,0 0 9-16,10-2-4 16,-3 1 1-16,7-1-2 15,-7-4 0-15,6-5-42 16,-2-6 2-16,-4-8-17 16,-1-7 4-16,1-2 20 15,-7-3 20-15,7 0 13 16,17-5 14-16,-10-18-8 15,10-11 2-15,-3 2-4 16,-8 3 2-16,5 6 18 0,-11 9-23 16,-7 8 30-16,0 4-29 15,0 2 4-15,0 0-12 16,13 0-5-16,11 2-3 16,4 35 1-16,3 12-12 15,14 16-33-15,-1 16-83 16,8 2-259-16</inkml:trace>
  <inkml:trace contextRef="#ctx0" brushRef="#br1" timeOffset="27390">12987 5524 825 0,'0'0'133'0,"0"0"-16"16,0 0-19-16,0 0-2 15,0 0-32-15,0 0 34 16,-14-120-63-16,7 120-28 15,7 0-7-15,-7 6-20 16,-3 25 1-16,-4 15 19 16,7 14 6-16,7 3-2 15,0-3-3-15,0-5-1 16,7-18 2-16,31-15-2 16,7-13-7-16,-8-9 7 15,5 0 0-15,-5-20 8 0,1-14-6 16,0-3 1-16,0-3 3 15,-17-2-2-15,3 7-1 16,-11 6-3-16,-6 11 4 16,-7 16-3-16,0 2-1 15,7 0-6-15,7 0-3 16,17 30-12-16,7 16 19 16,-1 12 2-16,-9 8-12 15,3 11-33-15,-10 1-102 16,3-1-205-16</inkml:trace>
  <inkml:trace contextRef="#ctx0" brushRef="#br1" timeOffset="27918">12904 7208 1051 0,'0'0'89'15,"0"0"-39"-15,0 0-11 16,0 0 25-16,0 0 18 16,0 0-50-16,45-92-26 15,-45 92-6-15,0 35-18 16,0 11 12-16,0 14 6 16,0 0 18-16,0-6-18 15,10-4 1-15,11-23 4 16,-8-6-4-16,12-13 3 15,-5-8-2-15,-3 0-1 16,11 0 19-16,-4-23-11 16,3-18-4-16,11-4 8 0,7-3-10 15,7 8-1-15,-15 8-2 16,-9 12 5-16,-11 15-8 16,-3 5 3-16,-7 0-8 15,17 14-3-15,-4 23 4 16,4 6 5-16,-3 5-92 15,3-1-123-15,4-11-144 16</inkml:trace>
  <inkml:trace contextRef="#ctx0" brushRef="#br1" timeOffset="-77385">16759 2025 805 0,'0'0'114'16,"0"0"-54"-16,0 0-6 15,0 0 4-15,0 0-16 16,0 0 9-16,165 15 33 16,-100-15-30-16,17 0-6 15,1 0 11-15,-4 0-29 16,-10-6-3-16,-25 0-7 16,-9 0-14-16,-18 1 16 15,-10-2-7-15,-7-4-8 16,0-3 23-16,0-4-25 15,-7-4-4-15,-38-3-2 0,-13 1 5 16,13 8 1-16,1 3-5 16,13 5 1-16,10 2-1 15,14 4 2-15,-3 2-2 16,10 0 0-16,0 0 7 16,0 0-11-16,0 0 4 15,24 0 0-15,21 14 3 16,6 3 1-16,1-3 3 15,-8 0 7-15,1 4-8 16,0-1 20-16,-7 2-20 16,-18 5-5-16,-6-4 6 15,-14 6-7-15,-7 3 0 0,-65 5-1 16,-24 8-46-16,-25 1-120 16,11 0-218-16</inkml:trace>
  <inkml:trace contextRef="#ctx0" brushRef="#br1" timeOffset="-78127">15321 1876 871 0,'0'0'126'0,"0"0"-24"15,0 0 15-15,0 0-2 0,0 0-56 16,0 0-22-16,-82-80 9 16,82 75-21-16,-7 2-8 15,7 0 20-15,-7 3-37 16,0 0 12-16,7 0-12 15,-7 0 2-15,-17 0-8 16,-3 0 5-16,-4 17 1 16,-7 3 7-16,17 0-7 15,-3 0 0-15,10 6-2 16,14 8 7-16,0 3-6 16,0 6 1-16,38 3 0 15,14-3 4-15,-1 0 0 16,1-1-4-16,-7-4 0 0,-14-7 7 15,-11-2-5 1,-13-9-2-16,-7-5 0 0,0-8-9 16,0-1 4-16,-7-6 5 15,-20 0 3-15,-18 0 1 16,14 0 5-16,0-2-9 16,17-9 0-16,1-4-1 15,13 0 1-15,0 1-6 16,0 0 2-16,7 1-8 15,30 0 9-15,-2 2 3 16,27-1 0-16,-11-2-7 16,15 0 7-16,-8-6 0 15,-13 0-4-15,-1-7 8 16,-13 1-5-16,0 1 1 0,-24-1 0 16,0 4 7-16,-7 5-6 15,0-1 12-15,0 7 5 16,-14 6-13-16,-10 1 7 15,10 4-12-15,-3 0 0 16,4 9-9-16,-1 20 12 16,14 8-3-16,0 6 0 15,0-1 9-15,0-1-10 16,14-5 1-16,16-7 0 16,15-5-5-16,0-14 3 15,13-7 2-15,1-3-3 16,-1 0 9-16,4-23-2 15,-3-11-4-15,-15-9 0 0,-16-6 7 16,-4-8-4-16,-17-5 12 16,-7-6 21-16,0-1-25 15,-14 0 22-15,-31 12-24 16,14 17-4-16,11 14 28 16,2 18-30-16,12 4 11 15,6 4-14-15,0 12 3 16,0 39-3-16,0 18 0 15,0 11 1-15,6 6-4 16,19-9 6-16,-5-8-3 16,18-12 0-16,0-15-31 15,0-13-4-15,-4-9-41 0,4-11-46 16,-7-9-57 0,-17 0-69-16,3-17-18 0,-17-18-323 15</inkml:trace>
  <inkml:trace contextRef="#ctx0" brushRef="#br1" timeOffset="-77976">16012 1964 333 0,'0'0'299'16,"0"0"-176"-16,0 0 52 15,0 0-39-15,0 0-38 16,0 0-69-16,-31-50-26 16,107 46-1-16,3 2-2 15,-3 2-1-15,-11 0-4 16,-20 0-213-16,-7 0-339 0</inkml:trace>
  <inkml:trace contextRef="#ctx0" brushRef="#br1" timeOffset="-73816">18746 1559 456 0,'0'0'452'15,"0"0"-303"-15,0 0-18 16,0 0-12-16,0 0-24 15,0 0-35-15,0 0 12 16,-141-52-36-16,141 52-3 16,0 0 1-16,0 0-34 15,0 0 16-15,24 0-16 16,28 0 0-16,13 0 13 16,24 0-12-16,14 0-1 15,1 0 2-15,-15 0 13 16,-6 4-13-16,-25 1-2 0,-20 0 0 15,-18 5-4-15,-20-5 6 16,0 1-2-16,0 5 0 16,0 4-6-16,0 11 0 15,-34 1 6-15,-18 3 0 16,-3-5 8-16,4-1-5 16,6-8-3-16,-6 4 0 15,16-2 8-15,-3-4-9 16,1-3 1-16,16-2 0 15,-3-6 1-15,17-1 1 16,0 1-2-16,0-3 0 16,7 3 8-16,0-3-11 0,0 0 3 15,0 3 0-15,0-3-9 16,21 0 7-16,17 0 2 16,13 3 0-16,1-1 12 15,6 8-12-15,-13 0 0 16,7 5 0-16,-8 5-7 15,-6 3 7-15,-7 2 0 16,-17 3 0-16,-14 1 3 16,0 3-4-16,0 3 1 15,0 2 0-15,-52-1-8 16,-17-4 12-16,-17-1-4 16,-3-11 0-16,-7-8 5 15,6-6-2-15,15-6-3 0,16 0 2 16,15-14-10-1,13-15 8-15,10-2-23 0,14-6-78 16,7-12-179-16,0-8-96 16</inkml:trace>
  <inkml:trace contextRef="#ctx0" brushRef="#br1" timeOffset="29020">16724 4039 707 0,'0'0'165'0,"0"0"-19"16,0 0-53-16,0 0-1 16,0 0-20-16,0 0-24 0,-10-62-15 15,10 54-17-15,17 0-11 16,28-1-1-16,13 3-3 16,7 0-1-16,4 4 0 15,10 2 5-15,-3-3-8 16,-11-3 3-16,-10 3 0 15,-20 1 0-15,-28-2 6 16,3 4-6-16,-10 0 14 16,0 0-6-16,0-2 35 15,0 2-11-15,0 0-6 16,0-4 11-16,0-2-37 16,-17 2 5-16,-4-8-4 15,-10 6 8-15,11-3-10 0,-11 1 1 16,3 3 0-16,-3-4-8 15,7 0 7-15,10 6 1 16,-6-3 0-16,9 4-7 16,11-1 6-16,0 3 1 15,0 0-4-15,-7-3-3 16,7 3 0-16,-13-3 7 16,13 0-5-16,-7 1 11 15,7-1-2-15,0 0-4 16,0 3 0-16,0 0 10 15,0 0-10-15,0 0 0 16,0 0-1-16,27 0-23 0,35 0 23 16,4 14 1-16,9 6 0 15,-9 6-4-15,-8-3 4 16,-6 3 0-16,-28 2-2 16,-17 3-5-16,-7 9-11 15,-59 9-156-15,-44 6-81 16,-11 2-218-16</inkml:trace>
  <inkml:trace contextRef="#ctx0" brushRef="#br1" timeOffset="29947">16789 5518 623 0,'0'0'260'0,"0"0"-149"16,0 0-21-16,0 0 52 15,0 0-66-15,0 0-47 16,31-25-29-16,28 16 5 15,13 1-3-15,11 1-2 16,6-1 0-16,-6 0 3 0,-4 0-1 16,-4-4-2-16,-9 0 4 15,-22-2 1-15,-13 5 0 16,-10 1 1-16,-21-4-2 16,0 2 67-16,0-8-39 15,-14 1-23-15,-24 3-4 16,-6 2-3-16,-1 7 4 15,10-2-4-15,5 2 0 16,23 5 5-16,-7-3-4 16,14 3 4-16,0 0-7 15,0 0 8-15,0 0-15 16,0 0 7-16,21 0-16 16,30 6 14-16,8 20 2 0,16 3 1 15,15 1-1 1,-8 5 6-16,-17 3-9 0,-20-2 3 15,-14 7-2-15,-31 6-1 16,0 10-18-16,-69 10-100 16,-3 6-99-16,-17-1-312 15</inkml:trace>
  <inkml:trace contextRef="#ctx0" brushRef="#br1" timeOffset="30618">16604 7231 893 0,'0'0'80'0,"0"0"-64"0,0 0 21 16,0 0-5-16,0 0-14 15,0 0 7-15,199 0 65 16,-103 0-40-16,25 0-28 16,-11 0 15-16,-7 0-22 15,-14-3 1-15,-37-2 1 16,-14-1-12-16,-24 3 3 16,-14 0 0-16,0-3 19 15,0-2 22-15,0-14-3 16,0-2-27-16,0 1-13 15,0 1-4-15,0 4 0 16,-28 1-2-16,-3 3 0 0,-7 6 4 16,11 2-4-16,-4 0-5 15,17 6 5-15,7-3 0 16,7 3 0-16,0-2 0 16,0 2-6-16,0 0 5 15,21 0-23-15,24 0 24 16,6 17-2-16,8-1 5 15,-15 4-2-15,8-2-1 16,-7 0 0-16,-8 3 0 16,-6-3 0-16,-3-1 0 15,-18 3 0-15,-3-3 1 16,-7 9-3-16,-17 0-19 0,-49 2-258 16,-16-8-455-16</inkml:trace>
  <inkml:trace contextRef="#ctx0" brushRef="#br1" timeOffset="31538">18894 3430 809 0,'0'0'244'16,"0"0"-66"-16,0 0-28 15,0 0-44-15,0 0-49 16,0 0-28-16,0-33-27 15,0 33 0-15,0 18-2 16,0 21 0-16,0 13 1 0,0 5 4 16,0 0-5-16,-7 6 0 15,-7 0 13-15,7 0-18 16,-3-8 5-16,10-13 0 16,0-13-5-16,0-12-7 15,0-8 6-15,17-7 1 16,21-2-5-16,14 0 10 15,6 0 0-15,-6 0 2 16,-1-5-5-16,-20-4 4 16,-3 0-1-16,-11 1 0 15,-3 0 8-15,-8-4-3 16,-6-5-3-16,7-3 2 16,0 2 17-16,-7-2-19 0,0 6 17 15,0 2 7 1,0 4-13-16,0 3 35 0,0 5-28 15,0 0-9-15,0 0 9 16,0 0-20-16,0 0 0 16,0 0-1-16,0 0 0 15,0 0-9-15,0 17 9 16,0 23 1-16,0 17 3 16,0 8 1-16,10 4-4 15,4 6 0-15,0-1-14 16,-7 0-71-16,3-5-105 15,-10-7-174-15,7-7-590 16</inkml:trace>
  <inkml:trace contextRef="#ctx0" brushRef="#br1" timeOffset="32297">18894 5013 846 0,'0'0'207'0,"0"0"-91"15,0 0 42-15,0 0-43 16,0 0-47-16,0 0-33 15,0-43-35-15,0 43-2 16,0 15-5-16,0 19 6 0,17 11 1 16,-10 1 0-16,7 3 1 15,-8-3-2-15,1-2 3 16,4-6-2-16,2-12 0 16,-13-9-9-16,14-8-11 15,0-9 3-15,17 0 8 16,0 0 8-16,3 0 2 15,-3 0 4-15,0-9-2 16,-10-1 3-16,-14 5 0 16,-1 0-2-16,-6 0 9 15,11-7 25-15,-4 0-16 16,0-2-13-16,-1 0 0 16,8-3-7-16,-4 4 10 0,-3 6-11 15,-7 4 10 1,0 0 37-16,0 3-24 0,0-3 9 15,0-3-2-15,-7 3-26 16,-3-2 5-16,-4 5-10 16,14 0 3-16,0 0-6 15,0 0 3-15,0 0-3 16,0 29-3-16,0 16 6 16,0 15 6-16,0-3-6 15,0 10 0-15,0 0-3 16,24 2 3-16,-3 9-18 15,-7-2-89-15,-4-1-105 16,-10-4-213-16</inkml:trace>
  <inkml:trace contextRef="#ctx0" brushRef="#br1" timeOffset="32963">18835 6737 816 0,'0'0'135'0,"0"0"-58"15,0 0 46-15,0 0-18 16,0 0-63-16,0 0-23 16,-31-18-16-16,83 18-2 15,17-5 29-15,3-2-4 16,-3 5 14-16,-18 2-21 16,-13-3-4-16,-31 3 5 15,0 0-18-15,-7 0 8 16,0 0 2-16,0 0-7 15,0 0 7-15,0 0-12 16,0 0-3-16,0 9-2 0,0 17 5 16,-31 8 9-16,-4-1-2 15,-2 5-4-15,-8-1 3 16,7-8-6-16,11-9 0 16,9-6 1-16,18-14 1 15,0 0-2-15,0 0 0 16,0 0 3-16,0 0 0 15,0 0-3-15,25 0 0 16,9 0 5-16,11 0-4 16,6 0 3-16,4 0-4 15,4 6 2-15,-1 6-2 16,-13 2 0-16,6 3 0 16,-20 0-3-16,-3-1 6 0,-21 9-7 15,-7 4 4-15,0 1 0 16,-42 2 1-16,-54-1 8 15,-24-5-5-15,3-9 4 16,3-8-5-16,25-9-6 16,17 0-29-16,13 0-110 15,4-9-78-15,11-16-244 16</inkml:trace>
  <inkml:trace contextRef="#ctx0" brushRef="#br0" timeOffset="37975">19674 990 833 0,'0'0'160'0,"0"0"-81"0,0 0 42 16,0 0-1-16,0 0 4 16,0 0-33-16,14-22-55 15,-14 18 15-15,-38-5-44 16,-13 4-4-16,-15-5 2 16,-9 5 3-16,-8 0-8 15,-13 0 0-15,-21 2 8 16,-3 3-15-16,-4 0 7 15,-3 0 0-15,17 0-7 16,20 8 15-16,32-3-8 16,27 0 0-16,24 0 7 15,-7-3-12-15,4 1 5 0,-4 0 0 16,0-1-5 0,-3 2 12-16,3-4-7 0,1 2 0 15,-1 1 4-15,-10-3-6 16,17 4 2-16,-7 1 0 15,-3 6-8-15,-4 7 11 16,4-2-3-16,-10 10 0 16,3 0 6-16,10-1-11 15,-7-1 5-15,4 0 0 16,3-9-6-16,1 5 12 16,6 1-6-16,7 1 0 15,0 10 2-15,0 3-8 0,0 4 6 16,0 5 0-1,0-2-6-15,7 7 14 0,6 2-8 16,-6 1 0-16,0 2 6 16,10 3-11-16,-10 1 5 15,-7 7 0-15,7 3-4 16,-7 2 10-16,0 3-6 16,0 2 0-16,0 2 8 15,0-1-13-15,0 0 5 16,0-2 0-16,0 0-4 15,0 1 10-15,0-1-6 16,-7 0 0-16,0 3 5 0,-10 4-8 16,3-4 3-1,1 0 0-15,-12 3-4 16,5 1 10-16,-4 4-6 0,3 10 0 16,7-2 3-16,-10-1-6 15,17-3 3-15,1-12 0 16,-1-2-2-16,7-7 9 15,0 4-7-15,0-1 0 16,0 0 4-16,0 6-3 16,0 0-1-16,0 1 0 15,-11 2-2-15,4 0 7 16,-13-3-5-16,3-4 0 16,3 3 4-16,0-2-6 15,0-6 2-15,4 4 0 16,-4-4 4-16,14 5 0 0,0 0-1 15,0 2-1-15,0 2-1 16,0-1 7-16,-7 8-8 16,7-1 1-16,0 11 7 15,0 8-8-15,0 8 7 16,0 2 0-16,0-4-7 16,0-5 14-16,0-8-14 15,7-6 2-15,7-1 6 16,-4-3-8-16,4-4 6 15,0-4-5-15,-7-3 1 16,10-2 0-16,-10-1-2 16,-7 4 2-16,0 2-1 15,7-3 0-15,-7 1 1 0,0-1-2 16,0-9 2 0,0-2 0-16,7-2-1 0,-1-4-1 15,1-3 1-15,-7 0-1 16,11-6 0-16,-4 1 0 15,-1-11 2-15,1-1-3 16,-7-1 2-16,0-1-1 16,7 0 0-16,-7-4 6 15,0 6-8-15,0-11 2 16,0 5-1-16,0-11 1 16,0-3 3-16,0-2-3 15,0-4-2-15,0-6 2 0,0 2 2 16,0-7-1-1,0 0-1-15,0 0 0 0,7 0-6 16,3 0 4-16,4 0-1 16,7 0-2-16,30 0 5 15,18 0 6-15,20 0-5 16,22 0 5-16,-1 0-5 16,3-9 0-16,-3 0 1 15,0 4-1-15,-14 5-1 16,1-9 0-16,9 9 1 15,-20-6-2-15,10 3 2 16,-6 1-1-16,6-10 0 16,0 0 1-16,11-2 0 15,-11 3-1-15,1 2 1 0,-25 4 2 16,-14 5-3-16,-20-6-2 16,-14 6 0-16,-17-3 2 15,-7 3 0-15,0-3 0 16,0 1 1-16,7 2-2 15,7-6 1-15,-8 3 0 16,19 0 1-16,-5-9-1 16,-3 7 0-16,-3-4 2 15,-7-2 1-15,7-2-2 16,-4-2-1-16,-3-3 0 16,-7-13 0-16,0 6 1 15,0-13-1-15,0 4 1 16,-7-4 1-16,-10-5-2 0,3-2 2 15,-7-13-2-15,4 7 0 16,4-13 2-16,-12 2-3 16,12-1 1-16,-1 3 0 15,7-1 1-15,-3 2 3 16,3 1-4-16,0 2 2 16,7-1 3-16,-7-3-2 15,0-6 2-15,0-6-3 16,0 1 1-16,7-9 0 15,0 0-3-15,-10 3 1 16,10 2 3-16,0-2-1 16,0-3-3-16,0 0 2 0,0-3-5 15,0-5 3-15,17-4 0 16,-3 3-1-16,7-2 5 16,-4 9-3-16,4-2-1 15,3 4 1-15,-17 3-3 16,-7 3 2-16,0 0 0 15,0-4-3-15,0 4 8 16,0-4-5-16,-25 4 0 16,12 3 2-16,-1 4-8 15,-3 8 6-15,17 1 0 16,0 5-3-16,0 1 7 16,0-3-4-16,0 2 0 15,10-8 4-15,-3-2-7 0,0-5 3 16,-7-1 0-1,0-2-4-15,0-4 9 0,0-2-5 16,0-6 0-16,0-5 5 16,0-13-8-16,7-1 3 15,0-4 0-15,-1 6-6 16,5 8 9-16,-4 12-3 16,-7 3 0-16,0-1 8 15,0-2-10-15,0-5 2 16,0-1 0-16,0 6-10 15,0 9 13-15,0 4-3 16,7 17 0-16,13 7 7 0,-3 5-11 16,4 10 4-16,-14-1 0 15,10 6-9-15,-10-3 18 16,0 1-9-16,-7-4 0 16,7-2 8-16,-7-6-14 15,7-3 6-15,-1 0 0 16,-6-3-10-16,11-3 16 15,2 3-6-15,-6-2 0 16,-7 4 8-16,7-5-16 16,-7 3 8-16,0-2 0 15,0-3-6-15,0-4 13 16,0-2-7-16,0-4 0 16,7-1 11-16,0 1-20 15,3 1 9-15,-10 6 0 16,0 4-11-16,0-1 17 0,0 5-6 15,0-3 0-15,0 7 6 16,-10 4-13-16,-4 7 7 16,7 2 0-16,0 1-5 15,-6 3 8-15,2 6-3 16,11 1 0-16,0 0 11 16,-6 5-19-16,6-1 8 15,-7-1 0-15,0 1-10 16,7 2 18-16,0-2-8 15,0-1 0-15,0 1 10 0,-7 1-19 16,0 5 9 0,7 3 0-16,-17-1-6 0,17 0 9 15,-7 0-3-15,7 1 0 16,0-2 9-16,0 2-16 16,0-7 7-16,0 6 0 15,0-3-9-15,-7 0 16 16,7 6-7-16,-7-2 0 15,0 2-5-15,-17 0-6 16,-34 0 0-16,-45 11 11 16,-52 32-19-16,-48 14 18 15,-10 15-38-15,-17 13-60 16,23-8-174-16,22-25-197 16</inkml:trace>
  <inkml:trace contextRef="#ctx0" brushRef="#br0" timeOffset="39244">21325 2711 331 0,'0'0'156'0,"0"0"-41"0,0 0-59 16,-251-3-33-16,206 3 0 15,14 0-13-15,10 0-9 16,8-3 18-16,6-3 1 16,-10 1-1-16,10 0 0 15,0-5-8-15,-17 8 48 16,3-5-32-16,-10 5-16 15,4 2 11-15,-18-3 7 16,0-2 14-16,-6 2-2 16,-1-3-5-16,7 0 8 15,8 1-14-15,6 2 1 16,10 0 28-16,14 3-26 16,7-3 26-16,0 3-3 15,0-3-19-15,0 3 18 0,0-2-29 16,0 2-7-16,0 0 9 15,0 0-20-15,0 0-1 16,0 0-7-16,0 0 7 16,0 0-18-16,7-4 11 15,45-4-2-15,23-4-8 16,35 1 17-16,7-3-7 16,10 0 0-16,-6-1 7 15,-18 1-13-15,-7 3 6 16,-24 2 0-16,-10 0 4 0,-20 4 4 15,-18-1-8 1,-4 3 5-16,-20 3 1 0,0 0 6 16,0 0-12-16,0 0 0 15,0 0 14-15,0 0-6 16,0-3-7-16,-7 0-1 16,-20-5 9-16,-11 2-12 15,-7 1 3-15,1-1 0 16,-1 0-7-16,0 3 14 15,7-3-7-15,11 3 0 16,-4-2 8-16,10 2-13 16,-3 0 5-16,4 0 0 15,2-1-6-15,12 4 14 16,6-2-8-16,0 2 0 16,0 0 3-16,0 0-13 0,0 0 8 15,24 0-2 1,20 6-5-16,15 17 11 0,13 3-2 15,-3 2 0-15,-25 1 6 16,-6-4-14-16,-17-2 8 16,-14-3 0-16,-7 4-3 15,0-5 8-15,-14 6-10 16,-44 4-6-16,-11-3-119 16,3 1-106-16,8-8-159 15</inkml:trace>
  <inkml:trace contextRef="#ctx0" brushRef="#br0" timeOffset="39776">22676 2088 971 0,'0'0'246'0,"0"0"-92"15,0 0-34-15,0 0 1 16,0 0-55-16,0 0-32 16,-24-71-21-16,17 84-7 15,-7 28-6-15,-3 13 1 16,-4 9 9-16,15 0-7 16,-18-3-3-16,10 0 0 15,0-12-4-15,7-7 11 0,-3-19-7 16,3-10 0-16,7-9 5 15,0-3-4-15,0 0-1 16,0 0 0-16,17-29 24 16,4-20-20-16,17-11 4 15,-1-17-3-15,-2-15 6 16,9-13-8-16,-6-7-3 16,-7 1 0-16,-3 8-2 15,-11 20 9-15,-3 28-7 16,-7 28 0-16,-7 17 2 15,0 10-14-15,13 10 6 16,5 47 0-16,-5 31-9 0,1 29 16 16,3 4-1-1,-10-5 0-15,0-15 9 0,7-13-16 16,10-19 7-16,-10-17-22 16,-1-21-22-16,-2-9-60 15,-11-10-44-15,0-6-101 16,-31-6-78-16,-28 0-343 15</inkml:trace>
  <inkml:trace contextRef="#ctx0" brushRef="#br0" timeOffset="40566">22342 2327 617 0,'0'0'213'0,"0"0"-116"0,0 0-29 16,0 0 15-16,0 0-29 15,282-56 3-15,-185 38 20 16,13-4-36-16,-21-4 5 16,7-9 2-16,-13 1-20 15,-18-9 25-15,-6 0-15 16,-15 3-1-16,-13 9 11 16,-24 9-29-16,-7 7 25 15,0 10-11-15,0 1-26 16,0 4 18-16,0 0-25 15,0 0-7-15,-7 14 6 0,0 27-9 16,-3 13 10 0,3 1 0-16,7-1 7 0,0-6-11 15,0-4 4-15,0-13 0 16,0-11-8-16,0-12 3 16,0-5 1-16,0-3 1 15,0 0-5-15,7 0 0 16,10-5 8-16,4-21 0 15,10-15-2-15,-4 2 14 16,4-1-12-16,-7 8 0 16,-3 15 5-16,-14 9-12 15,7 8 7-15,3 0-5 16,-3 0 1-16,17 2-14 16,6 16 13-16,-2-4-1 15,9 0-27-15,-6-3 31 0,0-7-15 16,-10-4 17-16,3 0-5 15,0 0 14-15,-4-26-9 16,4-9 0-16,-10-5 4 16,3-2 1-16,-17-4-4 15,-1 0 1-15,-6 3 19 16,0 14-17-16,0 12 4 16,-6 8-8-16,-1 9 3 15,-7 0-13-15,4 0 2 16,3 24 8-16,-7 15-14 15,14 8 23-15,0 1-9 16,0 2 0-16,21 0-4 0,3-1-5 16,3-7 7-1,11-4 2-15,-14-7-7 0,4-8 4 16,-11-6 3-16,-10-8 0 16,-7-7-12-16,0 2 7 15,-7-4-28-15,-38 0-31 16,-24 0 19-16,4 0-101 15,13 0 0-15,21 0 1 16,25-6-41-16,6-17-14 16,37-5-199-16</inkml:trace>
  <inkml:trace contextRef="#ctx0" brushRef="#br0" timeOffset="41569">24240 2054 385 0,'0'0'244'16,"0"0"-85"-16,0 0-27 0,0 0 4 15,0 0-22-15,0 0-37 16,7-117-6-16,-24 108-17 16,3 6-31-16,1 3 11 15,6 0-34-15,-4 6 0 16,-2 22-3-16,13 9 3 16,0 1-7-16,0-1 7 15,0-9 0-15,31-2-5 16,13-9-9-16,-16-5 9 15,10-10-10-15,-7-2-4 0,-11 0 18 16,4 0-4 0,-10-8 5-16,0-15 8 0,3-3-3 15,-10-5 5-15,7-2 7 16,-14 8-8-16,6 3 17 16,-6 11-17-16,7 7 7 15,-7 4-14-15,18 0-2 16,-5 0-9-16,18 15 9 15,-3 2 0-15,10-5-7 16,-1-4 7-16,-9-3 0 16,3-5-3-16,-7 0 3 15,-3 0 0-15,-8 0 0 16,4-13 4-16,-10-16 6 16,0-2-10-16,-7-6 1 15,0-3 6-15,0 2 1 0,0 7-1 16,-24 5 2-16,4 9-5 15,6 5 21-15,-3 10-21 16,17 2-2-16,0 0-2 16,0 0-12-16,0 25 8 15,24 9 2-15,13 6 0 16,15-3-5-16,7-7-1 16,-1-8-4-16,11-7 9 15,-18-13-28-15,1-2 28 16,-14 0 2-16,-11-6 1 15,4-19 2-15,-17-10 1 16,0 1-3-16,-14-3 26 16,0-3-22-16,0 3 25 15,0 2-7-15,-21 10-14 0,7 5 30 16,-10 11-34-16,17 4 0 16,0 5-4-16,1 0-9 15,6 36 9-15,0 13 0 16,0 8 3-16,0 1-9 15,27-4 6-15,18-6 0 16,0-10-1-16,-1-9 6 16,-6-14-8-16,-7-5 3 15,-4-10 0-15,4 0-2 16,-3-5 7-16,3-27-5 16,0-9 2-16,3-4 7 15,4-3-9-15,0-4 0 16,0 6 3-16,-11 4-4 0,4 8 2 15,-10 10-1-15,-4 13 2 16,-10 11 0-16,7 0-4 16,10 14-5-16,-17 32 7 15,6 17-12-15,-6 5 13 16,10-4-1-16,4-7 0 16,3-14 3-16,10-13-6 15,4-12 3-15,14-9-21 16,-1-9 12-16,11 0-20 15,-20-21-13-15,-5-13-19 0,-19-3-38 16,-18-1-26 0,0 5-58-16,-55 1-127 0</inkml:trace>
  <inkml:trace contextRef="#ctx0" brushRef="#br0" timeOffset="41870">23202 2699 791 0,'0'0'114'16,"0"0"7"-16,0 0 25 15,0 0-20-15,0 0-15 0,0 0-38 16,134-29-27-16,103-21-12 15,87-19-11-15,40-5 2 16,7 3-17-16,-30 1 0 16,-52 11-4-16,-59 10-4 15,-82 15-2-15,-73 16-12 16,-68 18-110-16,-24 0-86 16,-93 4-85-16,-51 30-608 15</inkml:trace>
  <inkml:trace contextRef="#ctx0" brushRef="#br0" timeOffset="42082">23247 2777 623 0,'0'0'193'0,"0"0"-66"15,0 0 34-15,0 0 4 16,0 0-47-16,0 0-34 16,443-52 9-16,-89-13 3 15,42-13-64-15,-4-2-4 16,-28 6 7-16,-61 11-34 15,-80 18 12-15,-92 13-13 16,-62 15-4-16,-62 11 0 16,-7 6-89-16,-52 0-155 15,-58 12-177-15</inkml:trace>
  <inkml:trace contextRef="#ctx0" brushRef="#br2" timeOffset="48022">20651 4704 796 0,'0'0'174'0,"0"0"-48"15,0 0 7-15,0 0-26 16,0 0-16-16,0 0-34 16,0 0 2-16,-21-20-18 15,21 20-8-15,0 0 1 0,0-3-19 16,14-3-7-1,37-2-6-15,32-4 2 0,27-7 4 16,17-3-7-16,7 4 2 16,7-3 1-16,-31 4-4 15,-37 8 4-15,-43 3-7 16,-16 6 3-16,-14 0-10 16,-20 0-35-16,-39 6-18 15,-16 18-69-15,2-9-69 16,18 4 2-16,21-5 33 15,10-5 47-15,10-1 86 16,7-5 31-16,0 0 4 16,7-3 7-16,-10 0 17 15,-4 0 57-15,7 0 16 16,1 0-20-16,-1 0 11 0,7 0-8 16,0 0-47-16,-7 17-15 15,-4 11-19-15,-2 16 27 16,-8 7 59-16,4 3-51 15,3 3 8-15,-10 0 0 16,10 0-22-16,1-2 8 16,-1-3-14-16,3-4-7 15,11-11 1-15,0-6-9 16,0-7 2-16,0-10-3 16,0-5-14-16,0-7-80 15,0-2-102-15,0 0-46 16,0 0-45-16,18-2-272 0</inkml:trace>
  <inkml:trace contextRef="#ctx0" brushRef="#br2" timeOffset="48536">21125 5161 430 0,'0'0'235'16,"0"0"-88"-16,0 0-14 15,0 0-27-15,0 0-9 16,0 0-32-16,0-37-14 15,0 37-24-15,0 0-13 16,0 0-7-16,0 0-7 16,0 0-15-16,0 0 12 15,0 0-6-15,0 0 9 16,7 0 0-16,10 0 5 16,4 0 0-16,-14 0 0 0,10 0-4 15,-3 0 14-15,0 0-12 16,-1-11 9-16,-13-4 21 15,11 4-6-15,-11 2 16 16,0 3-8-16,0 4-14 16,0-1-3-16,0 3-13 15,-18 0-7-15,-9 0 2 16,-4 5 0-16,17 10-6 16,-3-1 4-16,17-2 1 15,0-1-2-15,0 0-14 0,0-5 12 16,0 0-6-1,17-3 10-15,-3-3 1 0,10 0 1 16,-3 0-1-16,-8 0 5 16,11-15-3-16,-10-2 3 15,-14 3-1-15,0 0 1 16,0 2 5-16,0 1-10 16,0 0 0-16,0 2-1 15,-14 6-6-15,-10 3-70 16,-10 0-140-16,10 0-122 15,10 12-394-15</inkml:trace>
  <inkml:trace contextRef="#ctx0" brushRef="#br2" timeOffset="48908">21727 4841 809 0,'0'0'183'0,"0"0"-73"16,0 0 29-16,0 0-38 15,0 0-30-15,0 0-15 16,-52-52-37-16,35 52-12 16,-3 0-4-16,-18 27 1 15,0 6 2-15,10 13-3 16,-3 5-2-16,1 6 3 0,16 4-4 15,0-4 0-15,14-3 0 16,0-7 4-16,0-13-4 16,45-6 0-1,-1-10 0-15,15-13 3 0,-1-2-2 16,18-3-1-16,-11 0 15 16,4-11-11-16,-17-9-1 15,-18-3-3-15,-10 5-41 16,-24 2-110-16,0 7-69 15,-38 6-170-15</inkml:trace>
  <inkml:trace contextRef="#ctx0" brushRef="#br2" timeOffset="49425">22030 5044 495 0,'0'0'314'0,"0"0"-184"16,0 0-19-16,0 0-21 16,0 0-25-16,0 0-16 15,-45-37-35-15,45 37-12 16,7-4-4-16,31 4 12 16,20-2-4-16,4 0 7 15,3-4-3-15,11-6 15 16,-18 1-8-16,1 0-4 15,-15-4 12-15,-13 1-6 0,-10 5 17 16,-14-2 4-16,-7 5-5 16,0-3 24-16,0-2-42 15,-14 0-7-15,-17-3-2 16,-13 4-3-16,-1 2-4 16,4 2-1-16,10 6 5 15,17-2-12-15,4 2 7 16,10 0 0-16,0 0 0 15,0 0-3-15,0 0 1 16,0 0 1-16,10 0-7 16,17 8 4-16,11 10 4 15,7-2 0-15,-7-2 3 16,-4 1 3-16,-3 2-6 0,0-2 0 16,-17-1 3-1,-7 3-5-15,-7 3 2 0,0 2 0 16,-21 7-3-16,-41 5-3 15,-10 0-148-15,7-1-217 16</inkml:trace>
  <inkml:trace contextRef="#ctx0" brushRef="#br2" timeOffset="58192">23009 4789 801 0,'0'0'219'16,"0"0"-75"-16,0 0-19 0,0 0 0 16,0 0-35-16,0 0-16 15,0 0-15-15,0-31-26 16,0 31 1-16,0 0-20 16,0 0 0-16,-6 0-7 15,6 0-3-15,-18 0-6 16,5 23 2-16,-11 6 0 15,3 10 8-15,0 5-8 16,-3-1 0-16,11 6-4 16,6 1 8-16,7 2-4 15,0-5 0-15,20-8 6 0,25-7-9 16,7-15 3 0,-1-12 0-16,-6-5 0 0,6 0 4 15,1-9-4-15,-7-22 2 16,6-12-1-16,1-5 6 15,-7-13-4-15,-8-1-3 16,-13-5 4-16,-10-1 0 16,-14 6-3-16,0 9 0 15,0 11 3-15,-45 11 6 16,8 7-6-16,-1 10-2 16,-7 6-2-16,4 2 2 15,-14 6-2-15,10 0 0 16,11 0-2-16,-4 0-6 15,7 14-3-15,17 12-50 0,0 8-42 16,14 3-141 0,0-5-102-16,59-12-600 0</inkml:trace>
  <inkml:trace contextRef="#ctx0" brushRef="#br2" timeOffset="58568">24017 4141 671 0,'0'0'238'0,"0"0"-100"16,0 0-35-16,0 0 24 15,-76-146-31-15,69 137-7 16,7 6-36-16,-6 3-24 15,6 0-10-15,-14 9-19 16,-10 43 0-16,-4 16 10 16,-3 18 3-16,0 11 14 15,11 3-22-15,13 1 0 16,7 1 9-16,0-5-6 16,0-6-5-16,38 1-3 15,-4-11 7-15,11-7-7 16,-1-11 0-16,1-15-1 15,-7-11 1-15,0-11-78 16,-18-10-69-16,11-12-96 0,7-4-47 16,14-9-263-16</inkml:trace>
  <inkml:trace contextRef="#ctx0" brushRef="#br2" timeOffset="59071">24299 4781 274 0,'0'0'483'15,"0"0"-329"-15,0 0-39 0,0 0-6 16,0 0-23-16,0 0-25 16,-38-117-38-16,38 105 8 15,0 4-27-15,21 2-3 16,-4 4 5-16,4 2-2 15,3 0-4-15,-4 0 0 16,11 16-10-16,-17 13 6 16,10 8 1-16,-17 0 2 15,-7 6-4-15,0-3 5 16,0-5 0-16,0-4 0 16,0-8 5-16,0-12-7 15,0-5 2-15,0-6 0 16,0 0 7-16,0 0-5 15,0 0 21-15,0-23-10 0,0-9-9 16,20-4 2-16,5-5-1 16,9-1 2-16,4-1-7 15,0 0 5-15,-1 11-4 16,-9 10-1-16,-11 10 0 16,-3 12-2-16,-7 0 2 15,10 0-13-15,-3 18 7 16,6 16-10-16,-13 5 13 15,-7-1-11-15,0 1-35 16,0-7-36-16,0-3-9 16,11-3-44-16,-11-4-117 15</inkml:trace>
  <inkml:trace contextRef="#ctx0" brushRef="#br2" timeOffset="59305">24846 4781 681 0,'0'0'155'16,"0"0"-40"-16,0 0-11 16,0 0-62-16,0 0-38 15,0 0-2-15,127-23 6 16,-76 20-8-16,1-3 0 0,-7-2-17 15,-1 0-83-15,1-4-131 16,-14 4-218-16</inkml:trace>
  <inkml:trace contextRef="#ctx0" brushRef="#br2" timeOffset="59872">25327 4563 552 0,'0'0'169'0,"0"0"-29"15,0 0 7-15,0 0-60 16,0 0-10-16,0 0 1 16,-34-57-31-16,34 57-3 15,0 0-18-15,0 0-22 16,0 0-4-16,0 20-6 16,0 15 6-16,0 11 0 0,0 2 7 15,0 4-7-15,0-4 0 16,0-2 3-16,-11-9-7 15,-2-6 4-15,6-11 0 16,7-8-3-16,-7-9 9 16,7-3-6-16,0 0 6 15,0 0-4-15,0 0 23 16,0-6 19-16,0-23-20 16,14-5-18-16,10 0 1 15,-11-4-6-15,1 8-1 16,10 4 3-16,-17 8-5 15,-7 10 2-15,7 5 0 0,0 3-4 16,10 0-11-16,-10 0 11 16,13 17 1-16,-13 1-31 15,-7 2 16-15,0-1-19 16,0-1 4-16,0-2 6 16,0 4-3-16,-13-2 24 15,-18-1-4-15,10-3 10 16,14-2-3-16,-10-4 3 15,17-2 0-15,0 1-2 16,0-7 5-16,0 0-6 16,0 0 3-16,0 0-16 15,17 0 5-15,4 0 6 0,17 0-14 16,6-13-45 0,8-2-52-16,13-7-74 0,11-4-200 15</inkml:trace>
  <inkml:trace contextRef="#ctx0" brushRef="#br2" timeOffset="60164">25550 4449 299 0,'0'0'453'0,"0"0"-298"0,0 0-68 15,0 0-43-15,0 0 37 16,0 0-15-16,104-34-16 16,-67 34 3-16,8 0-25 15,-7 18-5-15,7 20-8 16,-11 8-10-16,-3 12 1 16,-7 5-2-16,-10-3 0 15,-14 3-5-15,0 0 2 16,0-6-2-16,-7 0-36 15,-55-8-181-15,-10-3-235 16</inkml:trace>
  <inkml:trace contextRef="#ctx0" brushRef="#br2" timeOffset="60765">24275 4335 577 0,'0'0'207'0,"0"0"-33"16,0 0-72-16,0 0 6 15,0 0-12-15,0 0-40 16,-72-74 8-16,48 74-19 15,-11 8-28-15,-10 41 6 16,-16 17-19-16,16 14 13 16,10 5 1-16,25 7-18 15,10-4 16-15,0 1-16 16,31-6 0-16,34-11 4 16,-3-10 2-16,4-10-12 15,9-12-26-15,-9-12-154 16,16-13-129-16</inkml:trace>
  <inkml:trace contextRef="#ctx0" brushRef="#br2" timeOffset="61382">26056 4229 485 0,'0'0'238'0,"0"0"-70"16,0 0-40-16,0 0-41 15,0 0 17-15,0 0-40 16,0-51 1-16,0 51-1 16,0 0-32-16,0 0-1 15,0 0-16-15,0 0-15 16,0 0 0-16,0 32-4 15,0 19 4-15,0 14 2 16,0 9 1-16,0 7 5 16,-7-4-8-16,7-3 0 15,0-5 0-15,0-7 2 16,7-9-4-16,20-10-50 16,-3-13-98-16,4-9-38 0,10-10-115 15,-7-8-283-15</inkml:trace>
  <inkml:trace contextRef="#ctx0" brushRef="#br2" timeOffset="62020">26455 4475 620 0,'0'0'169'0,"0"0"-12"0,0 0-44 15,0 0-20 1,0 0-19-16,0 0-56 0,-31-37-17 16,31 37-1-16,0 3-2 15,0 23 2-15,0 7 2 16,0 5 3-16,0 2-1 16,0 0-4-16,0-3 0 15,0 3 5-15,0-8-3 16,0-10-2-16,0-8 0 15,0-7 4-15,0-7-6 16,0 0 3-16,0 0-1 16,0 0 15-16,0 0-5 15,0-3 6-15,0-17-3 0,0-6-13 16,0-3 14-16,0-5-11 16,0-3 0-16,0-1 2 15,24 7 1-15,-10 9-6 16,3 9 0-16,-10 8 4 15,0 5-11-15,6 0 1 16,1 0-2-16,3 13 8 16,-10 5-14-16,0 6 6 15,-7-3-5-15,0 5-13 16,0 1 13-16,-21-4-9 16,-10-6 7-16,11-6 15 15,9-2-17-15,5-6 17 16,6-3 0-16,0 0 2 15,0 0 2-15,0 0-3 0,0 0 1 16,0 0 5-16,0 3-7 16,0-1-5-16,6 4 2 15,25 2 3-15,0 2 12 16,4-5-12-16,3-2-11 16,-1 1-8-16,1-4-45 15,0 0-9-15,3 0-37 16,4 0-111-16</inkml:trace>
  <inkml:trace contextRef="#ctx0" brushRef="#br2" timeOffset="62299">26678 4218 595 0,'0'0'189'0,"0"0"-37"16,0 0-64-16,0 0-9 16,0 0-34-16,0 0-38 15,21 14 29-15,17 25 2 16,-7 14-12-16,3 9 2 16,-3 4-27-16,-7 3 15 15,-3-2-14-15,-1-5 3 16,-3-5-6-16,-17-9 1 0,0-2-80 15,0-6-132 1,-51-8-378-16</inkml:trace>
  <inkml:trace contextRef="#ctx0" brushRef="#br2" timeOffset="62707">26768 3486 768 0,'0'0'163'16,"0"0"-61"-16,0 0 0 15,0 0-13-15,0 0-4 16,0 0-52-16,244 83 10 16,-165-14 4-16,10 14-14 15,-13 14 10-15,6 14-22 0,-9 17-9 16,-22 7 3-1,-20 5-11-15,-24-8 0 0,-7-9-4 16,-21-12 2 0,-61-8-10-16,-8-9-90 0,-6-14-126 15,14-14-112-15</inkml:trace>
  <inkml:trace contextRef="#ctx0" brushRef="#br2" timeOffset="63415">27717 4496 609 0,'0'0'116'16,"0"0"-25"-16,0 0-15 15,0 0 10-15,0 0-31 16,0 0-23-16,-18-6 10 16,18 2-20-16,18-1-15 15,9-1 11-15,18 0-15 16,0 1 4-16,-1-4 6 15,8 0-10-15,-14-4 26 16,6 1 4-16,-16-2 2 16,-11-1 10-16,-10 1-13 0,-7-4 15 15,0 2-4-15,0-2-24 16,-7 4 11-16,-17 0-24 16,-14-1-2-16,-3 3 5 15,-4 8-2-15,7-5-7 16,7 6 0-16,11 3 8 15,13 0-8-15,7 0 0 16,0 0 0-16,0 0-11 16,0 0 10-16,14 6 1 15,23 16 0-15,22 4 8 16,6 9-10-16,18-1 2 16,-1 0 0-16,-16-3 3 15,-8-3 1-15,-34 1-4 16,-24 3 0-16,-24 6-22 15,-72 4-189-15,-35 1-82 0</inkml:trace>
  <inkml:trace contextRef="#ctx0" brushRef="#br2" timeOffset="67771">28707 4263 433 0,'0'0'240'0,"0"0"-135"0,0 0 52 15,0 0-49-15,0 0-28 16,0 0 5-16,0-79-22 16,0 70-6-16,0 9-2 15,0 0-17-15,0 0 5 16,0 0-36-16,0 0-5 16,0 0-2-16,0 20-2 15,-7 17 2-15,-14 14 0 16,8 4 6-16,13 2-8 0,0 3 2 15,0-3 0 1,0-6-4-16,13-2 9 0,8-9-5 16,10-5 0-16,0-13 5 15,-4-8-7-15,11-10 2 16,-7-4 0-16,10 0-1 16,-10-4 6-16,7-24-5 15,0-9 3-15,-17-7 2 16,3-7 3-16,-11-2-1 15,-13-5 8-15,0-5 20 16,0 3-29-16,0 9 6 16,-24 5-6-16,4 18-1 15,-11 10 0-15,3 13-5 16,-9 5-1-16,-1 0-5 0,-7 17-3 16,0 17-39-16,1 5-48 15,9 5-52-15,11-7-65 16,17-8-149-16</inkml:trace>
  <inkml:trace contextRef="#ctx0" brushRef="#br2" timeOffset="68167">29346 3774 681 0,'0'0'136'0,"0"0"-32"0,0 0-1 15,0 0-18-15,0 0 3 16,0 0-30-16,-13-80-9 16,13 80 1-16,0 0-42 15,-11 0 15-15,4 17-23 16,-13 32 0-16,-11 23 5 15,-7 16-2-15,11 9 8 16,-4 7 6-16,10 7-8 16,4 1 12-16,10-1-18 15,0-3-2-15,7-7 3 0,0-16 2 16,0-13-5-16,21-20-1 16,10-15 6-16,6-15-13 15,-9-10 1-15,3-10-71 16,0-2-6-16,-11 0-65 15,5-8-50-15,-12-14-83 16</inkml:trace>
  <inkml:trace contextRef="#ctx0" brushRef="#br2" timeOffset="68750">29333 4641 353 0,'0'0'281'16,"0"0"-186"-16,0 0 24 15,0 0-27-15,0 0-34 16,0 0-24-16,13-80-23 16,15 62 13-16,3 0-12 15,-7-1-2-15,-3 9 14 16,-8 0-22-16,5 8 12 15,-12 2-14-15,1 0 5 16,0 0-8-16,-7 8 3 16,0 17 0-16,0 1-1 15,0 9 6-15,0-4-4 0,0-2-1 16,0 0 4-16,-7-9-5 16,-6-3 1-16,2-6 0 15,11-8-2-15,-7-3 7 16,7 0-5-16,0 0 10 15,0 0 4-15,0-11 23 16,0-15-37-16,7-5 1 16,17-1 2-16,7-3 2 15,-10-1-5-15,10-7 0 16,3 3 7-16,-3-1-6 16,0 10-1-16,-10 11 0 15,-8 12-4-15,-2 8 4 16,-11 0-4-16,7 11-1 15,-7 23-4-15,0 6 9 0,0 7 0 16,0-2 0-16,0-3-7 16,0-4 8-16,0-7-2 15,0-5-12-15,0-9-49 16,0-3-13-16,0-8-72 16,0-6-77-16</inkml:trace>
  <inkml:trace contextRef="#ctx0" brushRef="#br2" timeOffset="69153">29893 4506 276 0,'0'0'299'16,"0"0"-271"-16,0 0 3 15,0 0 10-15,0 0 16 16,0 0-39-16,-7 11-14 16,7-3 13-16,0-1-4 15,0-1-4-15,0-1-4 16,0 1-2-16,0-3 6 0,0-3 6 15,0 0-7 1,0 0 13-16,0 0-5 0,0 0 34 16,0 0-10-16,0-5-11 15,0-7 8-15,0 7-22 16,0 0 1-16,0 1 1 16,0 4-12-16,0 0-3 15,0 0-2-15,0 0-83 16,0 0-87-16,0 0-264 15</inkml:trace>
  <inkml:trace contextRef="#ctx0" brushRef="#br2" timeOffset="69951">30182 4152 699 0,'0'0'132'16,"0"0"-36"-16,0 0 21 15,0 0-47-15,0 0-33 16,0 0-26-16,-45 6-3 16,31 31 3-16,8 6 17 15,-8 11-22-15,7 0 26 16,-10 7-19-16,3 1-2 15,-10-5 8-15,10-2-11 0,-6-6 0 16,13-9-5 0,-10-9-1-16,10-9 4 0,0-10-6 15,7-6 0-15,0-6 5 16,0 0 2-16,0 0 14 16,0 0 24-16,0-23-14 15,0-6-10-15,7-8-21 16,6-1 0-16,11-3 1 15,-3-6 8-15,3 5-9 16,-3 1 0-16,3 10 6 16,-4 8-9-16,-6 12 3 15,3 8 0-15,-3 3-4 0,0 0-6 16,3 0 8-16,-3 6-7 16,-14 20-4-16,0 2 12 15,0 6-14-15,0-3 12 16,0 1 1-16,-14-3-5 15,-10-7 7-15,3 2 0 16,-10-5 1-16,11-1-6 16,3-10 5-16,3-2 0 15,14-3-1-15,-7-3 5 16,7 0-4-16,0 0 0 16,0 0 3-16,0 0-8 15,0 3-7-15,31 0 12 16,-10-3-2-16,10 3 8 0,-11-1-6 15,-6 1 0 1,3 0 2-16,-10-3-5 0,0 3 3 16,0-3 0-16,-7 0-5 15,17 0 10-15,-3 0-5 16,-1 0 0-16,18 0 5 16,-3-9 1-16,3-11-3 15,-17-2-3-15,10-1 25 16,-17-1-23-16,-1 4 19 15,-6-2-21-15,0-2 7 16,7 3-17-16,-7-6-40 16,7 4-108-16,17-2-77 15,-3 2-456-15</inkml:trace>
  <inkml:trace contextRef="#ctx0" brushRef="#br2" timeOffset="70296">30515 3691 740 0,'0'0'115'16,"0"0"22"-16,0 0-16 15,0 0-39-15,0 0-14 0,0 0-42 16,-6-19-3 0,6 19 21-16,6 0-41 0,25 14 14 15,14 29 42-15,14 14-30 16,-1 18 16-16,4 10-30 16,-17 13-4-16,-1 10 5 15,-23 3-8-15,-14 7-1 16,-7 0-7-16,-21 1 0 15,-75 4-24-15,-45 3-191 16,-58 2-386-16</inkml:trace>
  <inkml:trace contextRef="#ctx0" brushRef="#br2" timeOffset="71611">20881 6488 311 0,'0'0'434'0,"0"0"-262"16,0 0-44-16,0 0-7 15,0 0-33-15,0 0 9 16,0-106-29-16,0 83-27 0,0 6 19 15,0-3-29-15,0 5-9 16,0 8 11-16,0 3-28 16,-7 4 20-16,0 0-16 15,-10 0-9-15,17 0-3 16,-20 0-9-16,-5 9 12 16,-19 17-7-16,9 5 7 15,11 4-12-15,17 1-9 16,7 8-31-16,0 1 22 15,31-3-11-15,-3 2 6 16,10-1 20-16,0 2-1 16,-18-2 13-16,4 0 2 15,-17-3-13-15,0-2 14 16,-7-10-2-16,0-3 2 0,0-7-5 16,0-4 5-16,0-2-2 15,-7-3-3-15,-24-1 5 16,-14-3 7-16,-6 2-1 15,-8-5 1-15,8-2 5 16,6 0-12-16,14 0 5 16,4 0-5-16,13-14-1 15,14-7-31-15,0-4-66 16,27-6-96-16,49-4-58 16,3 4-314-16</inkml:trace>
  <inkml:trace contextRef="#ctx0" brushRef="#br2" timeOffset="72026">21297 6768 350 0,'0'0'450'15,"0"0"-311"-15,0 0-31 16,0 0-17-16,0 0-29 16,0 0-22-16,-38-37-14 15,31 37-26-15,1 0-4 0,-5 0 3 16,4 0-5-16,1 2 5 16,6 16-15-16,0 2-1 15,0-5 13-15,0 1-3 16,0-14 3-16,0 2 0 15,0-4 1-15,6 0 3 16,-6 0 13-16,0 0 3 16,7 0 53-16,-7-11-32 15,0 2-19-15,0-1 17 16,0 3-24-16,0 4-4 16,0-2-7-16,-13 2-18 15,-8 3-66-15,-3 0-51 16,10 0-114-16,14 0-260 15</inkml:trace>
  <inkml:trace contextRef="#ctx0" brushRef="#br2" timeOffset="72435">21651 6516 694 0,'0'0'214'16,"0"0"-62"-16,0 0-20 16,0 0-36-16,0 0-20 15,0 0-6-15,-89-126-23 16,89 126 2-16,-7 0-23 0,7 0-20 16,-7 0-6-16,0 0 0 15,-6 4-15-15,-12 24 11 16,5 15 4-16,-4 14 9 15,17 6-9-15,7 13 1 16,0 2-5-16,0 3 4 16,14-7 0-16,23-8-2 15,8-12 0-15,7-11 2 16,-1-17 0-16,1-9 0 16,-7-11 0-16,-1-6 0 15,8 0 2-15,-14 0 8 16,0-21-8-16,-11-7-3 15,-3 3 1-15,-17 1-78 0,-7 4-72 16,0 11-119-16,-14 6-230 16</inkml:trace>
  <inkml:trace contextRef="#ctx0" brushRef="#br2" timeOffset="73020">22098 6786 740 0,'0'0'120'0,"0"0"-9"15,0 0 3-15,0 0-45 16,0 0-55-16,0 0-14 15,-24-15-2-15,24 15-6 16,31 0 8-16,14 0 3 16,20 0 7-16,11 0 30 15,-4 0-7-15,4 0-5 16,-11 0 7-16,-6 0-15 16,-15-6-4-16,-20 4 8 15,-10-1-6-15,-7 3 12 16,-7-3 1-16,0 3 5 0,0-4 29 15,0-4-16 1,-7-4-15-16,-38-7-32 0,1-1-2 16,-8 0 0-16,7 2 4 15,1 1-1-15,23 3 3 16,4 6-5-16,17 2 1 16,0 3 3-16,0 0-1 15,0 3-7-15,0 0 3 16,0 0-15-16,10 0 13 15,25 0-13-15,2 0 15 16,8 12 0-16,0 4 1 16,6 5-1-16,1 1 0 0,-14 2 3 15,0 1-8-15,-18-2 5 16,-3 0-2-16,-17 3 1 16,0 3-37-16,-44 5-92 15,-18-3-101-15,-4 1-166 16</inkml:trace>
  <inkml:trace contextRef="#ctx0" brushRef="#br2" timeOffset="73747">23625 6451 948 0,'0'0'164'16,"0"0"-1"-16,0 0-36 16,0 0-11-16,0 0-45 15,0 0-27-15,-83-69-5 16,77 69-36-16,-19 0 0 16,12 0-3-16,-11 28 1 15,-4 24-2-15,-10 14 1 16,25 11 0-16,6 0-2 0,7 4 3 15,0-4-2-15,27-9 1 16,25-10 0-16,23-13-4 16,-2-11 4-16,2-14-3 15,15-11 1-15,-8-9 2 16,-10-3 0-16,11-29 6 16,-18-16-5-16,-3-8 10 15,-21-11-6-15,-3-13 4 16,-21-8 19-16,-17-7-16 15,0-2 5-15,-24 17-8 16,-27 20-6-16,-8 23 1 16,-3 13-4-16,11 19-5 0,-1 5-1 15,1 0 1 1,-1 34-33-16,7 12-63 0,25 11-126 16,3-3-84-16,17-1-353 15</inkml:trace>
  <inkml:trace contextRef="#ctx0" brushRef="#br2" timeOffset="74153">24907 5759 982 0,'0'0'132'0,"0"0"4"16,0 0-11-16,0 0-36 15,0 0 0-15,0 0-44 16,0-68-25-16,0 68 2 16,0 0-17-16,0 0-4 15,0 0-2-15,-10 42-13 16,-10 29 14-16,-5 30 12 15,-2 10-2-15,13 9 9 16,-10 6-10-16,17 0 0 16,7-3 2-16,0-12-7 15,0-19-1-15,38-15-3 0,14-17 0 16,-15-12-1-16,-2-16-17 16,10-12-45-16,-8-11-18 15,15-9-82-15,17 0-52 16,-4-23-59-16,7-17-496 15</inkml:trace>
  <inkml:trace contextRef="#ctx0" brushRef="#br2" timeOffset="77852">25530 5954 791 0,'0'0'206'0,"0"0"-56"16,0 0-9-16,0 0-8 15,0 0-28-15,0 0-42 16,0-70-18-16,0 70-9 16,0 0-33-16,0 0-2 15,0 7-1-15,0 35-23 16,0 21 23-16,-10 23 1 16,-11 8 0-16,0 6 5 15,-3 6-2-15,10-9-4 16,-10-8 0-16,17-15 4 0,7-14-4 15,-6-23 0 1,6-16 0-16,0-13 0 0,0-8 6 16,0 0-6-16,0 0 4 15,0 0 1-15,0-3 24 16,0-29-26-16,0-19 2 16,0-6-5-16,0-14 4 15,6-4-4-15,19 4 0 16,2 7 0-16,4 16 0 15,-10 11 0-15,3 8 0 16,3 12-3-16,-10 9 0 16,-3 2 3-16,7 6-6 15,10 0-16-15,0 0 16 16,-4 23-19-16,-3 9 9 0,-10 2 1 16,-14 0-21-16,0-5 9 15,0 2-5-15,0-8-5 16,-28 0 6-16,-27 0-10 15,-10-1 2-15,7-7 28 16,-1-4-9-16,21-5 19 16,14-6-2-16,24 3 6 15,0-3 8-15,0 0-4 16,0 0 6-16,0 0 13 16,0 0-19-16,0 0 18 15,18 0-12-15,2 0-11 16,11 0 6-16,4 17-6 15,9 12-2-15,18 10 1 0,3 10 4 16,11 3-3 0,3-7-2-16,-3-6 3 0,-4-13 1 15,-10-8-2-15,-28-6 0 16,-10-10 10-16,-10-2-8 16,-7 0 50-16,3-2 15 15,-3-24-21-15,0-9-8 16,-7-1-19-16,0-7-4 15,0 3-3-15,7 5-10 16,0 1 1-16,0-1-5 16,-7 7-5-16,0 2-4 15,0 9-53-15,0 11-43 0,0 6-125 16,0 0-200 0</inkml:trace>
  <inkml:trace contextRef="#ctx0" brushRef="#br2" timeOffset="78195">26224 5416 959 0,'0'0'168'0,"0"0"-44"0,0 0 14 16,0 0-25-16,0 0-51 15,0 0-26-15,52-20-33 16,10 34 2-16,17 35 13 16,17 28-18-16,-6 35 41 15,6 24-13-15,-14 24-4 16,-6 6 2-16,-42 3-22 15,-27 3 8-15,-14-1-12 16,-89-5-7-16,-65 3-16 16,-49-6-157-16,-17-3-249 0</inkml:trace>
  <inkml:trace contextRef="#ctx0" brushRef="#br2" timeOffset="78571">27404 6777 727 0,'0'0'210'16,"0"0"-184"-16,0 0-23 16,0 0-3-16,0 0-293 15</inkml:trace>
  <inkml:trace contextRef="#ctx0" brushRef="#br2" timeOffset="156248">8132 9578 649 0,'0'0'358'0,"0"0"-167"0,0 0-34 16,0 0-30-16,0 0-53 16,0 0-21-16,-28-97-10 15,28 97-37-15,0 0 6 16,0 0-12-16,0 0-5 15,14 34 5-15,13 12 3 16,11 11 0-16,-7 12 2 16,-3 2-3-16,3 10 0 15,0-4-2-15,-4-14 2 16,-3-12 0-16,-3-18-2 16,-4-15 0-16,-10-12-1 15,7-6 5-15,-14 0-4 0,13-11 9 16,11-29 6-16,4-15 24 15,-4-10-32-15,7 2 5 16,-10-9 0-16,-1 4-12 16,4 11 3-16,-17 17-3 15,7 22 5-15,-14 10-9 16,0 8 4-16,0 0-6 16,0 8 5-16,0 23-13 15,17 9 13-15,4 21 1 16,3 4 0-16,3-2 0 15,4 0 0-15,0-10-2 16,-3-20 2-16,3-4-16 16,-18-15 12-16,1-14-1 0,-4 0 5 15,-3 0 3-15,7-14-3 16,0-23 0-16,17-21 12 16,-11-16-8-16,4-6 9 15,-17-9-4-15,0-6-6 16,-7 7-1-16,0 11 2 15,0 26-4-15,0 14 2 16,0 19 1-16,0 10 2 16,0 8-5-16,0 0-2 15,0 0-2-15,0 0-5 16,17 31-11-16,4 7 5 16,0 13-105-16,10 0-124 0,-18 7-129 15</inkml:trace>
  <inkml:trace contextRef="#ctx0" brushRef="#br2" timeOffset="156788">9342 9781 156 0,'0'0'526'0,"0"0"-387"16,0 0-15-16,0 0-11 16,0 0-27-16,0 0-28 15,7-25-10-15,7 7-12 16,-1-2-24-16,5-5 10 15,-5-1 22-15,-6 6 8 16,-7 2 8-16,0 5-15 16,0 0-3-16,0 8-14 15,-20 5-9-15,-11 0-14 16,-14 0-5-16,7 13 0 0,4 17 3 16,-11 16-2-1,7 5 0-15,14 6-1 0,10 1 0 16,14-1-1-16,0-8 3 15,7-9-3-15,45-9 1 16,10-11 0-16,3-20 2 16,18 0 0-16,-11 0-1 15,17-26 12-15,-13-11-13 16,-11 9 12-16,-27 5 3 16,-24 3-4-16,-14 6 6 15,0 2-17-15,-21 6-2 16,-24 6-59-16,-6 0-131 15,6 6-129-15,14 14-489 16</inkml:trace>
  <inkml:trace contextRef="#ctx0" brushRef="#br2" timeOffset="158267">9184 9896 156 0,'0'0'106'0,"0"0"-56"16,0 0 34-16,0 0 3 15,0 0-31-15,0 0-1 16,-45 25-25-16,45-25 13 16,0 0 30-16,0 0 12 15,0 0-2-15,0 0-22 16,0 0-28-16,7 0-10 0,10 0-8 16,4-5 9-16,3-1 5 15,-10-8-13-15,10 2 25 16,-11-8-8-16,1 3-8 15,0-3 1-15,3 3-2 16,-17 2-4-16,7 1 7 16,-7 3-10-16,0-1 1 15,0 10 2-15,0 2-14 16,0 0-5-16,0 0-1 16,0 0-31-16,0 0-73 15,0 14-55-15,0 0 6 16,0 3-138-16</inkml:trace>
  <inkml:trace contextRef="#ctx0" brushRef="#br2" timeOffset="160012">10621 10062 587 0,'0'0'234'0,"0"0"-124"16,0 0-10-16,0 0-2 15,0 0-20-15,0 0-4 0,-7-17-3 16,7 10-13-16,0-1 0 16,7-9-10-16,10-9 2 15,-10-8-34-15,14-3-14 16,3-1 16-16,-4-7-16 16,11 2 4-16,0-9-1 15,21-7-1-15,-18 9-3 16,11 8-1-16,-14 22 5 15,-17 14-10-15,3 6 5 16,3 0-5-16,11 6 1 16,7 19-1-16,-17 4 3 15,10-3 1-15,-17-4-4 16,6-4 2-16,-9-12-15 0,-11-1 8 16,0-5 9-1,0 0-8-15,0 0 8 0,0 0 1 16,0 0 0-16,0 0 5 15,-31 0 2-15,0-11-3 16,3-3 4-16,-3 2-4 16,11-2 0-16,2 8-4 15,-2 0 4-15,13 6-2 16,-10 0-2-16,-4 0-8 16,-10 21-2-16,-7 10 10 15,4 14 2-15,17-1-2 16,10 1 0-16,7 4-4 0,0-3-3 15,31-7 2 1,13-2-6-16,1-16-16 0,7-4 13 16,6-11 6-16,-6-6 8 15,-1 0-4-15,1-12 4 16,10-20 0-16,-21-7 6 16,4-4-4-16,-1 0 5 15,-13-3 6-15,0 1-1 16,-10 1 7-16,3 10-16 15,-3 9-1-15,-1 13-2 16,-3 7 2-16,4 5-5 16,10 0 2-16,-3 0-4 15,9 31 1-15,-6 6 0 16,-10 0-1-16,-4-3 0 16,-3-10-22-16,-7-4 22 0,-7-20 3 15,7 0 2-15,-7 0 2 16,0 0-2-16,0 0 9 15,0-12 8-15,0-14-13 16,0-5 12-16,-14 5-4 16,-7 0-3-16,-10 1 8 15,7 5-11-15,-3 8 6 16,3 7 0-16,10 5-10 16,0 0-4-16,-3 5-4 15,-4 27 6-15,-3 7-1 16,17 10 1-16,1-3 0 15,6-6-1-15,0 3-8 0,24-7-5 16,3-8-15 0,11-10 13-16,7-11 13 0,-14-7-7 15,3 0 10-15,-3-7-1 16,-10-24 6-16,3 0-2 16,-11-3 3-16,-6-4 7 15,-7-5 14-15,0 9-12 16,0-3 6-16,0 17-1 15,0 3-18-15,0 10 18 16,0 7-13-16,0 0-2 16,0 0-10-16,0 4-5 15,0 22 6-15,11 8-2 16,2 3 12-16,8 1-6 16,10-4 0-16,0-5-7 15,-4-1 7-15,11-5-20 0,-7-2 11 16,-3-16 7-16,-11-3-2 15,-3-2 1-15,-1 0 3 16,11 0 0-16,4-20 8 16,-4-5-6-16,-3-1 0 15,3-6 0-15,-11 7 1 16,8-1 4-16,-4 6-2 16,-3 3 0-16,-14 11-3 15,7 3-2-15,-7 3-5 16,0 0 4-16,17 0-10 15,-3 14 4-15,0 12 6 16,10 0 2-16,-11 0-2 0,1-9 3 16,10-3-2-16,-17-8 0 15,0 0-1-15,0-6 1 16,-7 0 0-16,7 0 3 16,10-6 1-16,-3-20 0 15,6-5-3-15,4 5-2 16,-3 0 7-16,3 6-6 15,-17 9 0-15,7 2 1 16,3 9-8-16,-3 0 5 16,-1 0-1-16,5 15-3 15,-5 16 8-15,1-5-6 0,-7 5 4 16,0-5-31 0,10 0-14-16,-10-12-47 0,14-3-61 15,-4-11-71-15,3 0-126 16</inkml:trace>
  <inkml:trace contextRef="#ctx0" brushRef="#br2" timeOffset="160231">12877 9214 721 0,'0'0'209'0,"0"0"-56"16,0 0 10-1,0 0-48-15,0 0-65 0,0 0-50 16,-38 35 2-16,38 20-3 16,0 5 5-16,20 0 0 15,4 0-4-15,7 3-10 16,4-12-141-16,3-2-356 16</inkml:trace>
  <inkml:trace contextRef="#ctx0" brushRef="#br2" timeOffset="160695">13186 10062 778 0,'0'0'207'0,"0"0"-101"0,0 0 38 16,0 0-21-16,0 0-57 16,114-184-16-16,-87 127-17 15,4 0-13-15,-10-3 19 16,3 0-16-16,-17 1 5 16,-1 1-2-16,1-5-17 15,0 12 7-15,3 2-10 16,-10 15-2-16,0 14 13 0,0 8-5 15,0 7-6 1,0 5 0-16,0 0 1 0,0 0-14 16,0 0 6-16,0 37-9 15,0 8 4-15,0 18 5 16,0 0 1-16,0 9 0 16,0-4 6-16,0-2-6 15,28-3 0-15,3-12-4 16,14-8 4-16,-1-11-60 15,15-7-13-15,6-10-32 16,4-15-65-16,-11 0-23 16,-20 0-35-16,-24-6-51 15</inkml:trace>
  <inkml:trace contextRef="#ctx0" brushRef="#br2" timeOffset="160856">13231 9784 532 0,'0'0'270'15,"0"0"-110"-15,0 0-34 16,0 0-27-16,0 0-65 16,0 0-28-16,230-71 4 15,-110 56-9-15,-3-4-2 16,-34 9-190-16,-32 8-595 16</inkml:trace>
  <inkml:trace contextRef="#ctx0" brushRef="#br2" timeOffset="162257">15197 10170 672 0,'0'0'193'0,"0"0"-44"0,0 0 9 16,0 0-45-16,-37-160-38 15,44 111-4-15,37-2-21 16,1-6-3-16,7-1-19 16,-8 1-13-16,-23 12 20 15,-14 19-14-15,3 6 6 16,-10 14 3-16,0 6-24 15,0 0 10-15,0 0-16 16,0 0-10-16,0 33 9 0,0 11-6 16,0 8 7-16,0 5 0 15,0-11 8-15,0 2-9 16,14-2 1-16,24-9 0 16,6-5-3-16,8-12 3 15,6-14 0-15,8-6-4 16,9-6 4-16,-2-32 0 15,2-6 1-15,-16-9 4 16,-22-4-5-16,-12 0 1 16,-19 0-1-16,-6 0 0 15,0 11 3-15,-6 17-3 0,-19 14 9 16,5 10-9 0,20 5 12-16,0 0-12 0,0 0-5 15,0 5-2 1,0 33 2-16,0 14 5 0,7-7 0 15,20 4 2-15,11-3-5 16,7-12 3-16,6-5 0 16,1-9-1-16,10-8-6 15,-11-10 6-15,1-2 1 16,6 0 0-16,-6-20 0 16,-14-12 3-16,0-2-3 15,-25-9 2-15,-6-2 3 16,-7-11-3-16,0 6-2 15,0 3 0-15,0 2 0 0,0 14 1 16,-7 11-1 0,7 14 8-16,0 0-1 0,0 6-4 15,0 0-3-15,0 0-3 16,0 0-3-16,0 12-2 16,0 22 8-16,21 10-5 15,-4 0 9-15,4 1-4 16,3 5 0-16,-4-10 4 15,5 3-10-15,-12-11 6 16,1-7 0-16,-7-11-1 16,-7-2-11-16,0-6 8 15,0-4-5-15,-7 4-7 16,-38 0-3-16,-13 0 7 0,-18-6-11 16,32 0 18-1,16 0-2-15,14 0 7 0,14 0 0 16,0 0-1-16,0 0-4 15,0 0 2-15,0 0-9 16,35 0 2-16,9 0 8 16,18 0 2-16,-3-6 0 15,6-8 0-15,4-4 0 16,-11-2 0-16,-6-11 0 16,-1-1 2-16,-20-2 1 15,-3-3 2-15,-21 6 16 16,-7-6-13-16,0 5 16 0,-14 6-17 15,-17 1 1-15,4 10 22 16,-4 4-26-16,10 11 10 16,-3 0-14-16,17 0-5 15,0 0 5-15,-7 17-11 16,4 17 11-16,3 3-2 16,7-3 5-16,0 10-5 15,0-7 2-15,31-3 0 16,21-5 2-16,13-3-2 15,4-1 0-15,-4-11-3 16,-3-8 7-16,-10-6-4 16,-8 0 0-16,-9 0 2 15,-11 0 1-15,-10 0-3 16,-8 0 0-16,-6-6-2 16,0-5-4-16,0 2-48 0,-13 4-189 15,-18-1-359-15</inkml:trace>
  <inkml:trace contextRef="#ctx0" brushRef="#br2" timeOffset="165270">18148 9795 667 0,'0'0'158'0,"0"0"-44"0,0 0-15 16,0 0 1-16,0 0-11 16,0 0-37-16,-55-14 2 15,72 9-33-15,10-15 8 16,11-6-6-16,14-11-5 16,-14 0 24-16,-1-8-20 15,1-8-1-15,-10-1 0 16,-4 8-21-16,-10 1 14 15,-14 19 5-15,0 0-13 16,0 20 16-16,0 1-11 16,0 5 0-16,0 0-7 15,0 0-3-15,0 0-2 0,0 19-8 16,0 25 5 0,20 15 0-16,11 4 4 0,7 0 0 15,7-11-4-15,-18-2 7 16,4-6-7-16,-10-12 2 15,-11-13-14-15,-10-7 11 16,0-9-28-16,0 0-7 16,-38-3 39-16,-20 0 1 15,-4 0 8-15,-3 0-8 16,13-6 2-16,7 0 0 16,14-5-2-16,18 5 0 15,13 6-1-15,0 0 1 0,0 0-3 16,6 0-14-1,53 0-2-15,23 0 17 0,8 0 2 16,6-8 0-16,7-18-1 16,-7-6 7-16,1-7-2 15,-15-11-4-15,1-1 3 16,-39-12 2-16,-9-5-3 16,-25-4 20-16,-10 1 5 15,0 2-18-15,-24-2 26 16,-14 14-19-16,-6 8-2 15,9 17 9-15,4 18-13 16,18 3 0-16,-5 8 6 16,18 3-12-16,0 0-8 15,-7 32-2-15,-6 33 2 16,6 12-1-16,0 18 5 0,7-7 0 16,0 1-2-16,34-6 7 15,4-12-5-15,7-13 0 16,-7-16-4-16,6-16 2 15,1-6-5-15,-11-14 5 16,21-6-1-16,-10 0 5 16,-4-18-2-16,4-10 0 15,-7-7 3-15,-7 1-2 16,-17-9 2-16,-14 4-3 16,0 7 3-16,0 1-1 15,0 11 1-15,0 14 1 16,0 0-1-16,0 6 2 0,0 0-5 15,0 6-13 1,0 25 10-16,0 13 3 0,0 4 0 16,0-6 0-16,13-2 0 15,11-5-6-15,-3-9 6 16,3-6-6-16,-3-14 6 16,-4-6-12-16,10 0 12 15,4-6 0-15,7-26 1 16,-3-12 0-16,9-6 2 15,1-1-3-15,0-1 0 16,6 9 3-16,-13 9-3 16,-7 8 0-16,-10 15 4 15,-14 11-10-15,17 0 4 16,-4 0-4-16,4 25 1 16,4 13 7-16,-4-4-4 0,-3 3 2 15,-4-5-11-15,-3-13 6 16,-8-8-19-16,-6-3 19 15,0-8 5-15,0 0 0 16,0 0 2-16,0 0 5 16,0-21-6-16,-6-5 3 15,-32 1-3-15,7 1-1 16,-11 10 5-16,5-3 0 16,-1 9 0-16,0 4-5 15,11 4-2-15,2 0-1 16,5 29-2-16,3 9 5 15,10 8-2-15,7-2 2 0,0 0-2 16,24-4 1-16,3-15-4 16,11-7 0-16,7-10 1 15,-7-8 4-15,6 0-1 16,1-8 7-16,-11-24-5 16,11-13-1-16,-7-10 3 15,-7-5 9-15,-10-9-3 16,-4-8 0-16,-17-9 7 15,0 3-15-15,-31 3 19 16,-7 6-7-16,0 11-12 16,4 17 20-16,10 21-17 15,10 11 1-15,7 14 4 16,-3 0-5-16,10 0-8 16,0 31 1-16,0 35-4 15,0 17-1-15,0 12 8 0,17-11 0 16,28-3-2-16,-8-18 10 15,5-9-8-15,2-11 0 16,1-17-5-16,-7-7-4 16,-7-8 6-16,-4-3 3 15,-3-8-7-15,-10 0 12 16,10 0-5-16,-10-13 0 16,0-7 4-16,-7-11-4 15,10-6 0-15,-10-1 0 16,0 4 3-16,-7 3 5 0,6 11-8 15,-6 8 0 1,0 12 2-16,7 0-11 0,0 0 9 16,10 0-9-16,4 20 4 15,3 17 6-15,-3-5-1 16,3 5 0-16,-10-6 0 16,-1-5-5-16,11-6 5 15,-10-6 0-15,7-3-4 16,-4-3 6-16,4-8-2 15,-4 0 0-15,3 0 3 16,11-8-2-16,-17-17-1 16,7 5 0-16,-4-6 0 15,-10 4 5-15,0 2-5 0,0 2 0 16,-7 10 4 0,6 8-9-16,5 0 5 0,-4 0-2 15,0 0-2 1,13 17-6-16,-3 12 10 0,-3 2 0 15,-7-5-1-15,7-6-6 16,3-4 0-16,-3-8-6 16,-7-7 2-16,-7-1-8 15,0 0 19-15,6 0-1 16,5 0 7-16,9-14-2 16,11-17-4-16,4-1 0 15,3 1-1-15,-14 5 6 16,-11 12-5-16,-6 2 0 15,7 10 2-15,-14 2-10 0,17 0 7 16,-3 0-8-16,17 20 2 16,-10 5 8-16,3 1-1 15,3 0 0-15,11 0-3 16,0-14-2-16,-11 1 1 16,-3-13 4-16,-3 5-2 15,-4-5 5-15,-10 0-3 16,0-5 0-16,7-26 4 15,3-1-3-15,-17-2-1 16,0-9 0-16,0 3 7 16,0-3-4-16,-31 9 6 15,7 17 1-15,3 3-8 16,7 10 13-16,8 4-15 0,-5 0-6 16,-3 26 1-1,1 11 5-15,13 7 1 0,0-10-1 16,0-3-8-16,0-5 8 15,27-9-20-15,4-11 14 16,0-6 2-16,-3 0 5 16,-4 0-1-16,-11-6 0 15,1-11 2-15,-7 3 3 16,-7 0-3-16,0 8 12 16,0 0 20-16,0 6-30 15,0 0 16-15,0 0-20 16,0 8-2-16,0 35 1 0,0 15-1 15,0 13 2 1,0 13 0-16,0 3 6 0,0 14-6 16,-14 7 0-16,7 12 2 15,-13 3-6-15,-4-9 4 16,10-13 0-16,-3-30 0 16,10-25 5-16,0-9-5 15,0-11 0-15,-7-8 2 16,8-13-8-16,-5 3 6 15,-9-3 0-15,-4-5 9 16,-11 0-4-16,-16 0 11 16,-4-5-14-16,-11-15 2 15,1-11-2-15,3-7-2 0,10-7-4 16,25-18-14 0,10-8-27-16,17-4-18 0,0-2-43 15,17 6-46-15,28 2-115 16,-18-2-412-16</inkml:trace>
  <inkml:trace contextRef="#ctx0" brushRef="#br2" timeOffset="165808">20376 9049 607 0,'0'0'137'0,"0"0"-33"15,0 0-7-15,0 0-14 16,0 0-25-16,0 0-5 0,-35-19-23 16,35 19-14-16,0 0-13 15,0 0-3-15,0 0-6 16,0 0 4-16,0 2 2 15,7 10 0-15,14-7 0 16,10-5 2-16,-11 0 10 16,11 0-7-16,-17 0 31 15,10-19 27-15,-10 1-19 16,-7-2 5-16,-7 0-18 16,0 3-3-16,0-3 5 15,0 3-27-15,-28 8-4 16,-3-3-2-16,-13 12-12 15,-1 0-107-15,-7 12-64 16,1 14-93-16,6 6-387 0</inkml:trace>
  <inkml:trace contextRef="#ctx0" brushRef="#br2" timeOffset="166349">19458 9004 482 0,'0'0'197'15,"0"0"-62"-15,0 0-27 16,0 0 3-16,0 0-30 15,0 0-28-15,0-37-8 0,0 37-45 16,0 0-2-16,-14 9-1 16,-3 9 3-16,10 6 7 15,7-7-7-15,0-3-1 16,0-2-1-16,7-4 2 16,31-8 0-16,-1 0 14 15,-6 0-6-15,4-5 22 16,-4-15 16-16,-7-6 13 15,-11 0 11-15,-13-5-25 16,0 5-9-16,0 0-15 16,-44 6-21-16,-32 15-1 15,-13 5-46-15,3 0-106 16,3 28-59-16,14 15-190 0</inkml:trace>
  <inkml:trace contextRef="#ctx0" brushRef="#br2" timeOffset="168931">22941 9564 125 0,'0'0'509'15,"0"0"-351"-15,0 0-5 0,0 0-54 16,0 0-15-16,-7-169 2 16,7 143-2-16,0 7-34 15,0 1 15-15,0 16 4 16,0-4-12-16,0 6 0 16,0 0-28-16,0 0-20 15,0 0-9-15,0 0-1 16,0 15-6-16,0 13 7 15,0 12 0-15,0-3 10 16,0-5-10-16,14 2 0 16,10-9-3-16,7-2 3 15,-11-14 0-15,1-3-2 16,10-6-2-16,14 0 4 0,-15-9 0 16,5-20 2-16,-4 1-2 15,0-1 4-15,-18-2-4 16,-6 5 0-16,0 3 7 15,-7 12-6-15,0 5-1 16,0 6 1-16,0 0 7 16,0 0-8-16,0 0-5 15,0 0 2-15,0 20-10 16,0 11 11-16,7 1 2 16,24-1-7-16,0-11 5 15,14 0-20-15,-11-8 9 16,4-6 11-16,-7-6-7 15,-4 0 8-15,4 0 1 16,-17-21 0-16,3-10 0 0,-3-18 2 16,-7-2-2-16,0 0 5 15,-7 5 0-15,0 9 2 16,0 17 13-16,0 8-7 16,-7 4 9-16,0 8-22 15,0 0-1-15,7 0-1 16,-14 0-26-16,-3 13 28 15,10 14-3-15,0 4 3 16,7-5-14-16,14 5-12 16,31 1 14-16,24-12 1 15,-18-3-13-15,8-3 21 16,-15-14-7-16,-6 0 9 16,-10 0-1-16,-11 0 1 0,-3 0 1 15,-7-20 7-15,-7-5-5 16,0-1 7-16,0 0-6 15,0 1 16-15,0 2 9 16,0 5-4-16,-7 10-9 16,7 8 0-16,0 0-10 15,0 0-5-15,0 0-2 16,0 0-7-16,0 26-2 16,0 11 11-16,7 2-2 15,30 5 2-15,8-7-5 16,0-3 3-16,6-3-7 15,1-14 0-15,-25-8 8 0,4-3-10 16,-17-6 8-16,10 0 2 16,-17-15 2-16,14-10 4 15,-11-6-1-15,-3-1-3 16,0 1-1-16,-7 5 5 16,0 6-3-16,0 8 2 15,0 7-4-15,7 5 0 16,-7 0 0-16,0 0-10 15,13 0 7-15,5 11-8 16,2 17 11-16,4 1 0 16,-10 0-2-16,17-6 2 15,-10-3-7-15,-8-6-9 16,11-3 12-16,-3-5-2 16,-4-6 6-16,-3 0-2 0,7 0 7 15,3-14-3-15,3-9-2 16,4-3 1-16,0-5-1 15,-3-1 0-15,-4 6 0 16,-4 12 1-16,-13 0 4 16,3 12-2-16,-10 2-3 15,7 0-5-15,7 0 4 16,0 2-15-16,10 24 16 16,3 2 0-16,4 1 1 15,0-6-1-15,-3 0 0 16,3-15-5-16,0 4 2 15,-11-12-2-15,4 0 5 0,-3 0-1 16,0 0 4-16,3-14-2 16,7-10-1-16,-4-1 2 15,-3 5-2-15,4-6 0 16,3 6 0-16,-4 3-1 16,4 3 4-16,0 8-4 15,-17 6 1-15,10 0-5 16,-3 0 1-16,-1 6 1 15,4 5 3-15,-10 3-2 16,-7-8-3-16,3 0 4 16,-10-6-8-16,0 0 7 15,0 0-1-15,0 0 6 0,0 0 1 16,-24-3-2 0,-14-11 5-16,11-1-7 0,-11 4 3 15,0-2-3-15,0 12 15 16,4 1-15-16,3 0 0 15,0 0 0-15,4 29-3 16,9 7 2-16,18 7 1 16,0-3-3-16,0-3-3 15,0-5-11-15,18-12 3 16,16-9-2-16,-3-11-20 16,7 0 30-16,-11 0 6 15,4-11 0-15,-7-21 5 16,-10-7 0-16,0-10 34 15,-7-3 14-15,-7-7-11 0,0-10 0 16,0-3-8-16,0-2-10 16,-14-1-6-16,0 10-12 15,-3 8 2-15,10 19 5 16,0 18-9-16,7 12 10 16,-7 8-14-16,7 0 4 15,0 0-11-15,0 26-4 16,0 25 7-16,7 20-6 15,17 7 13-15,-3-4-6 16,10-3-5-16,-4-5-17 16,11-11 24-16,0-10-13 15,0-13-7-15,-4-18 8 16,-3 3-14-16,-10-17 21 16,10 0 1-16,-7 0 1 15,-10 0 2-15,6-20 2 0,4-3 0 16,-17 3 4-16,-7 0 2 15,0 0-4-15,0 9-2 16,0 3 4-16,0 3 3 16,0 5-7-16,0 0 0 15,0 0-2-15,0 5-18 16,7 18 15-16,7 5 1 16,3 0-6-16,4-2-19 15,3-3-9-15,-4-9 27 16,4-8-1-16,4 0-3 15,-4-6 13-15,-3 0 1 16,-4 0 2-16,3-23 3 0,-13-6-2 16,0-2 12-16,-7-6 20 15,0-3-8-15,0 2 10 16,-21 1-11-16,-9 0-22 16,-15 11 11-16,0 6-14 15,0 11 0-15,18 4-4 16,-4 5-6-16,24 0-26 15,7 14-75-15,0 18-71 16,0-2-82-16,45 3-204 16</inkml:trace>
  <inkml:trace contextRef="#ctx0" brushRef="#br2" timeOffset="169502">26321 9278 634 0,'0'0'209'0,"0"0"-71"16,0 0-3-16,0 0-44 15,0 0-2-15,0 0-19 16,-28-69-50-16,28 69-16 16,0 0-4-16,0 5-12 15,0 28 8-15,0 1 8 0,0 3-2 16,14 0-2-1,7 1 2-15,9-10-5 0,8-5 3 16,0-9-2-16,-4-8-6 16,-3-6-6-16,-10 0 14 15,3-6 1-15,-10-14 2 16,-7-5 5-16,3-1-8 16,-3 3 17-16,-7 3 15 15,0 6-16-15,0 8 2 16,0 0-4-16,0 6-14 15,0 0 0-15,7 0-5 16,7 6-10-16,3 14 5 16,10 0 10-16,-13 3 0 15,17-12-22-15,0-2-12 16,3-3 30-16,4-6-11 16,0 0 13-16,-14 0-1 0,4-6 4 15,-4-20-1-15,-4 0 4 16,4-5-2-16,-3-9 36 15,-14-4-20-15,0 2 0 16,-7 2 7-16,0 9-18 16,0 11 13-16,-7 8-13 15,-7 6-1-15,0 6-12 16,-10 0-8-16,4 18-49 16,-4 16-52-16,17 3-162 15,7-1-252-15</inkml:trace>
  <inkml:trace contextRef="#ctx0" brushRef="#br2" timeOffset="170386">24230 8780 206 0,'0'0'466'16,"0"0"-345"-16,0 0-18 15,0 0 5-15,0 0-58 0,0 0-7 16,-58-68-4-16,51 68-15 16,0 0-6-16,7 0-9 15,0 0-5-15,0 0 15 16,0 0-18-16,0 0 12 16,0-6-10-16,0 6 0 15,0 0 17-15,0 0-16 16,-7 0-3-16,0-5 3 15,7 2 7-15,-10 0-7 16,3 0 10-16,7 0-7 16,-14 0 14-16,7-2-20 15,0-1 9-15,-10 3 6 16,17 0-6-16,-7 3 12 0,7-2 1 16,-6 2-20-1,6 0 12-15,0 0-15 0,-7 0-1 16,0 0-10-16,-10 2 9 15,3 18 1-15,7 3 1 16,0-3 0-16,7-3-5 16,0-3 5-16,0-2 0 15,0 2-7-15,0-6 9 16,7-2-2-16,14 0 0 16,-4-6 0-16,3 0-4 15,4 0 8-15,-3-2-4 16,3-16 15-16,-10-8-8 0,0 7 0 15,-7-7 23 1,-1 6-2-16,-6 8 9 0,0-5-26 16,0 6 2-16,0 2-5 15,-27 3-5-15,-4 4-3 16,3 2 0-16,4 0-31 16,4 0-36-16,9 28-66 15,5 9-90-15,6 6-204 16</inkml:trace>
  <inkml:trace contextRef="#ctx0" brushRef="#br2" timeOffset="171750">14379 11016 614 0,'0'0'224'16,"0"0"-103"-16,0 0 11 15,0 0-12-15,0 0-13 0,0 0-29 16,0 0-12 0,-34-74-25-16,34 74 0 0,0 0-19 15,0 0-12-15,0 0 0 16,0 0-8-16,0 0-4 15,0 0 0-15,0 23-10 16,0 5 12-16,0 15 0 16,-11-5 3-16,11-7-5 15,0 9 5-15,0-9-3 16,18-5 0-16,9-6-1 16,18-8-4-16,0-7-9 15,6-5 7-15,11 0 4 16,-17-17 5-16,6-14-2 15,-16-2 4-15,-4 0-3 0,-18 2 6 16,5-1-5-16,-12 6-2 16,1 9 8-16,-7 9-7 15,0 8 6-15,0 0 0 16,0 0-7-16,0 0-5 16,7 14-11-16,0 17 16 15,0 12-2-15,10 3 4 16,-10-3-2-16,7-3 0 15,3-9 3-15,-3-5-2 16,-7-9-1-16,6-14-2 16,-6-3 0-16,-7 0 0 15,17 0 2-15,-3-8 8 16,17-24-4-16,-3-5 3 0,3-3-7 16,0 3 1-16,-4-1 4 15,4 12-4-15,-10 13 2 16,-4 8-3-16,3 5 0 15,4 0-3-15,-3 0 2 16,10 18 1-16,-3 8-1 16,-11 6 1-16,-3-6 0 15,-8-9-5-15,1 3-5 16,-7 0-42-16,0-9-56 16,0-2-73-16,0 2-17 15,-27-5-96-15</inkml:trace>
  <inkml:trace contextRef="#ctx0" brushRef="#br2" timeOffset="172143">14276 10673 560 0,'0'0'164'15,"0"0"-42"-15,0 0 12 16,0 0-36-16,0 0-38 16,0 0-42-16,-65-57-18 15,65 57-8-15,0 11 0 16,0 10 6-16,0 4 2 16,0-11 2-16,27-3-2 0,4-3 0 15,7-8 3-15,0 0 2 16,-11 0 5-16,-10 0 24 15,4-19 26-15,-14-1 15 16,0 1-36-16,-7-2-1 16,0 4 7-16,0-3-29 15,-21 0 7-15,-10 9-17 16,4 5-6-16,-4-2 0 16,10 8-28-16,4 8-40 15,17 24-77-15,0 19-58 16,45 6-161-16</inkml:trace>
  <inkml:trace contextRef="#ctx0" brushRef="#br2" timeOffset="172489">16143 10742 869 0,'0'0'163'16,"0"0"-9"-16,0 0-8 0,0 0-28 16,0 0-53-16,0 0-53 15,-34-44-12-15,34 85-10 16,0 28 10-16,0 2 8 15,0 15-6-15,0-3-2 16,0-6 0-16,0-6 8 16,0-13-6-16,0-10-2 15,0-14-36-15,0-14-89 16,0-2-97-16,0-18-61 16,0 0-181-16</inkml:trace>
  <inkml:trace contextRef="#ctx0" brushRef="#br2" timeOffset="173550">15961 11151 289 0,'0'0'204'0,"0"0"-70"16,0 0-6-16,0 0-24 15,0 0-9-15,0 0-85 16,-83-46-7-16,83 66 11 16,45 0-12-16,13-14 2 15,18-6 4-15,-4 0-6 16,-3 0 18-16,-10-18-2 15,-8-7 12-15,-13-1 35 16,-17 0 4-16,-15-5 19 16,-6 5-11-16,0-8-17 15,0 3 5-15,-13-1-20 16,-18 1-8-16,10 5 1 16,-3 8-20-16,17 10 15 0,7 2-9 15,0 6-17-15,0 0-5 16,0 0-2-16,0 12-16 15,0 28 9-15,0 17 6 16,0 0 1-16,0 5 0 16,0-4 4-16,24 0-8 15,-3-7 4-15,3-14-14 16,-3-9 2-16,3-10-22 16,-11-12 12-16,8-6 2 15,-4 0 9-15,-3 0 8 16,7-18 2-16,10-13 1 15,-18-1 1-15,11 4 4 0,-3-3-4 16,-11 14-1-16,-3 2 0 16,-7 15-2-16,7 0 2 15,-7 0-1-15,0 0-3 16,14 0-14-16,-7 8 13 16,24 16 1-16,-11 1 4 15,11 1 0-15,7-6 1 16,-10-3-1-16,16-3 0 15,-6-8-8-15,0-6 8 16,0 0-2-16,-4 0 4 16,-3-20-4-16,0-11 5 15,-10-1-2-15,-8-10 11 16,-2 1 1-16,-11-8 14 0,0 4-14 16,0 13-1-16,0 7 11 15,0 11-13-15,-11 14 4 16,4 0-2-16,7 0-12 15,0 0-2-15,0 19-12 16,0 27 12-16,0 3-5 16,0-3 10-16,7 0-6 15,31-15 1-15,7-6-26 16,0-5 13-16,-1-8 1 16,-6-12 10-16,0 0-2 15,-4 0 3-15,4-14 3 16,-7-18 3-16,-3 1 2 0,-11-7-4 15,-3-1-1 1,-8 1 7-16,-6 1 9 0,0 6-10 16,0 5 6-16,-13 12 5 15,-1 2-13-15,14 4 5 16,0 8-9-16,0 0-3 16,0 0 1-16,0 0-14 15,0 26 6-15,7-1 4 16,13 9 1-16,11-2 2 15,-3 5-6-15,3-5 4 16,-7-7 3-16,-4 1-2 16,-6 0 4-16,-7-6-4 15,3-3 5-15,-10-9-1 0,0 4 0 16,0-6-6-16,-10 5 4 16,-24-3 1-16,-18-2-2 15,1 0-3-15,-4-6-67 16,20 0-18-16,-3 0-52 15,7 0-62-15,4 0-55 16,-4-17-397-16</inkml:trace>
  <inkml:trace contextRef="#ctx0" brushRef="#br2" timeOffset="173912">16917 10636 772 0,'0'0'124'0,"0"0"2"16,0 0-26-16,0 0-14 15,0 0-55-15,0 0-31 16,-69-6 0-16,69 32-4 16,31 0 4-16,7-10 5 15,13-1-3-15,8-9 1 16,-8-1-2-16,1-5 3 15,-14 0 3-15,-7 0 9 16,-4-5 25-16,-3-8 14 16,-17-11-8-16,-7 4 3 15,0-6-9-15,0 6-14 16,-24-6-4-16,-10 15-18 0,3-3-3 16,0 8-2-16,10 6-13 15,7 0-52-15,-3 0-86 16,10 31-28-16,7 1-102 15,0-1-365-15</inkml:trace>
  <inkml:trace contextRef="#ctx0" brushRef="#br2" timeOffset="177022">18643 11216 687 0,'0'0'182'15,"0"0"-38"-15,0 0-4 16,0 0 6-16,0 0-71 16,0 0-32-16,20-103-4 15,18 52-23-15,14-6-2 16,17-6-3-16,10-3-4 0,-4-2 3 15,8 11-10-15,-18 12 2 16,0 6 0-16,-20 20-2 16,-14 7 0-16,0 12-1 15,-10 0-11-15,10 31 11 16,-4 8 0-16,-3 0-1 16,-3 4-1-16,-4-9 4 15,-3-5-1-15,-7-15 0 16,0-8 3-16,-1-6-3 15,5 0 0-15,-11 0 0 16,0 0 12-16,0 0-1 16,0-20 12-16,0-12 32 15,0 1-53-15,-11 5 5 16,-2 9 1-16,-1 8-4 16,7 9 4-16,-3 0 9 0,3 0-16 15,7 0-1-15,-7 0-19 16,-14 3 6-16,-10 26 13 15,-6 5 5-15,16 9-5 16,-3-6-19-16,17 9-3 16,0-9 0-16,7-3-19 15,0-8 2-15,0-3 14 16,0-15-10-16,14-8 25 16,17 0 0-16,0 0 10 15,3-6 8-15,4-19-7 16,-7-7 8-16,-10-2 17 15,-4-3 2-15,-10-3 10 0,-7 3-5 16,0 5 2-16,0 1-1 16,-7 11-20-16,-10 9 12 15,3 2-10-15,14 9-4 16,0 0-4-16,-7 0-8 16,7 0-8-16,0 35-3 15,0 7 11-15,0 15 2 16,0-5-2-16,14 5-1 15,37-11-1-15,1-3 1 16,17-12 1-16,-4-11 0 16,11-14 1-16,-18-6 0 15,-6 0-1-15,-1-6 0 16,-13-14 4-16,0-9-2 0,-24 1 0 16,6-9 1-1,-10-1 2-15,-10-1 3 0,0-5-1 16,0 5 1-16,0 10 7 15,0 15-12-15,0 8 11 16,0 6-5-16,0 0-5 16,0 0-8-16,0 0 3 15,0 6-16-15,0 37 8 16,7 8 9-16,7 12 2 16,-14-3-2-16,7 9 6 15,7-6-6-15,-4-4 0 16,-3 4 0-16,0-6-2 15,0-7 2-15,-7-17 0 16,7-15-2-16,-7-10 4 0,0-2-2 16,0-6 2-16,0 0-1 15,0 0 13-15,0-6-12 16,-21-27 3-16,4-17-4 16,3-10 2-16,14-26-3 15,0-5 0-15,0-9 1 16,0-3-5-16,0 14 7 15,14 12-3-15,-14 27 0 16,10 11 3-16,-3 25-8 16,0 3 5-16,7 11-14 15,10 0 10-15,13 0-19 16,15 11 9-16,0 21 12 16,-1 7-21-16,-6 5 14 0,-24-4-18 15,-15-3-3-15,-6-3 7 16,0 3-32-16,-27-5-7 15,-25-1 26-15,-10-5-17 16,28-15 5-16,10-8 15 16,17 3 33-16,7-6 3 15,0 0 5-15,0 0-1 16,7 0-7-16,31 0-1 16,6-20 1-16,1 6 0 15,0-9 1-15,0 3 4 16,-18 0 8-16,4 0 22 15,-17 2 3-15,3 7-13 0,-10 3 20 16,0 8 2-16,0 0-27 16,-7 0 5-16,0 0-20 15,0 0-3-15,0 0-2 16,0 0-7-16,13 25 7 16,5 13 1-16,9 7 1 15,-3 12 2-15,-3 1-2 16,-7 5 0-16,3-12 1 15,-4 0 2-15,-6-13 0 16,0-7-5-16,4-17 1 16,-11-2-1-16,0-12 5 15,0 0-4-15,0 0 25 0,0 0 35 16,0-12-12-16,-31-19-38 16,0-15-10-16,-4-17 2 15,4-8 0-15,-7-19-3 16,18-3 0-16,-11 4 6 15,10 18-7-15,4 7 1 16,10 13-1-16,7 14-4 16,0 11 1-16,0 1 0 15,24 10 4-15,-10 10-14 16,17-1 13-16,-10 6-5 16,10 0-1-16,-4 6 0 15,4 25 3-15,-10 9 3 16,-14 4-1-16,3-5-13 0,-10 4 14 15,0-3-5 1,0-9-16-16,0 1-4 0,0-15-20 16,0 3-4-16,0-14-1 15,0-6 5-15,-10 2 35 16,10-2-3-16,0 0 7 16,0 0 2-16,0 0 5 15,10 0-1-15,17-8 1 16,25-18-7-16,10 1 5 15,-11-4 2-15,-6 9 0 16,0 0 10-16,-18 0 4 16,-13 9 26-16,10-4-9 15,-17 9-9-15,0 6 10 16,0 0-10-16,-7 0-15 16,0 0-5-16,0 0-2 0,10 0-5 15,11 21 4-15,10 10 2 16,3 6 2-16,4-5-3 15,7 2 0-15,-1-3-1 16,-6-5 5-16,-17-9-4 16,3-3 0-16,-17-8 4 15,0 0-6-15,-7 0 2 16,0-6-3-16,0 2 2 16,0 4-6-16,-14-6 1 15,-17 6 6-15,-7-6 15 16,10 0-10-16,-2 0-5 15,16 0-4-15,7-12 2 0,7-8-5 16,0-5 3 0,0-7 4-16,51-8-8 0,15-3 5 15,16 5 3-15,-9 11-3 16,-12-2-3-16,-9 14 2 16,-7 4 4-16,-11 4 0 15,-17 7 0-15,4 0-3 16,-14 0 0-16,10 0-6 15,-10 0 7-15,0 18-4 16,6 9 6-16,-13 10 3 16,0 0-2-16,11 3 0 15,-4-9-1-15,13 1 0 0,4-12-4 16,4-9 5-16,3-11-1 16,7 0 3-1,-4 0-3-15,11 0 14 0,-7-17 11 16,-8-15 1-16,-9 1 7 15,-4-3-11-15,-17-3-4 16,0-3 16-16,0-4-24 16,-31 7 8-16,-13 12-18 15,-15 5 5-15,-16 8-11 16,16 12 2-16,8 0 1 16,6 0-1-16,14 26-21 15,24 5-48-15,0 12-65 16,7-4-117-16,14 0-191 15</inkml:trace>
  <inkml:trace contextRef="#ctx0" brushRef="#br2" timeOffset="178254">22387 10724 920 0,'0'0'133'0,"0"0"1"16,0 0-4-16,0 0-45 15,0 0-14-15,0 0-44 0,0 0-1 16,-179-88-8 0,172 88-18-16,-17 12-1 0,-3 20-1 15,3 12 4-15,-4 0-2 16,18 1 2-16,3 1-2 15,7-9 0-15,0-5-5 16,24-7 1-16,28-13 3 16,-1-4 1-16,8-8-7 15,-1 0 15-15,-13 0-7 16,-7-25-1-16,-7-1 2 16,-18-6 9-16,1 1-8 15,-14-1 12-15,0-2 23 16,0 9-22-16,0 2 6 15,0 8 3-15,0 9-19 0,-7 6 12 16,0 0-18-16,7 0 0 16,0 0-3-16,0 12-14 15,0 14 12-15,0 14-1 16,0-3 12-16,14 0-11 16,24-5 5-16,0-12 0 15,7-6 2-15,-8-8-1 16,15-6-1-16,-18 0 4 15,21 0 4-15,-20-26 0 16,9-6-7-16,-6 1-1 16,-7-6 11-16,-3-3-9 15,10 0 2-15,-8 4-1 0,5-3 4 16,-4 14-6 0,-7 10-1-16,-3 4 0 15,-1 11-4-15,4 0-2 0,7 0 5 16,-17 14 0-16,7 12-2 15,3-2-1-15,-11-6 4 16,1 3 0-16,-4-16-5 16,-10 7 6-16,0-12-1 15,0 0 0-15,0 0 5 16,0 0 0-16,0 0-2 16,-24-6 0-16,-3-11-3 15,-11 2 6-15,0-3-6 16,0 5 0-16,11 2 0 15,3 8-4-15,10 3 4 16,-10 0-13-16,-4 0 13 0,4 27-9 16,11 12 9-16,-1 4 0 15,14 3-7-15,0-1 7 16,27-2-8-16,25-5 2 16,10-19 0-16,-4-7 2 15,15-9 4-15,-5-3 0 16,-2 0 0-16,2-26 4 15,-16-8-4-15,-7-3 0 16,-11-7 12-16,-3-6-11 16,-24-8 17-16,-7-5 0 15,0-3-16-15,0 3 16 16,-14 12-16-16,-10 5 0 16,-3 22 15-16,9 17-15 0,11 1 9 15,1 6-11-15,6 0-10 16,0 32 9-16,0 25-12 15,0 14 13-15,0 3-4 16,0-8 8-16,0-3-4 16,0-11 0-16,24-9 5 15,-4-12-9-15,11-11 4 16,-3-12 0-16,16-8-8 16,-6 0 11-16,14 0-3 15,-1-20 0-15,-6-5 7 16,-7-1-6-16,-7 0-1 15,-4 8 0-15,-13 11-1 0,3 1 3 16,-3 6-4-16,0 0 2 16,10 0-4-16,14 6-2 15,6 14 6-15,-9-1-18 16,10 5 1-16,-8-4-34 16,-6 5-48-16,-17-11-82 15,-7 4-149-15</inkml:trace>
  <inkml:trace contextRef="#ctx0" brushRef="#br2" timeOffset="179332">7382 9075 656 0,'0'0'203'16,"0"0"-69"-16,0 0-25 16,0 0 24-16,0 0-8 15,0 0-63-15,-14-26-26 16,52 21-33-16,34-4 11 15,42 4-18-15,54-1 4 0,25 6 0 16,17-6-3-16,10 6-75 16,3 0-155-16,-6-6-148 15</inkml:trace>
  <inkml:trace contextRef="#ctx0" brushRef="#br2" timeOffset="179573">10253 8884 645 0,'0'0'230'16,"0"0"-196"-16,0 0 19 16,0 0 32-16,272-5-64 0,-159 5-8 15,21-7-8-15,35 1-4 16,23 6-2-16,18 0 0 15,3 0-24-15,-13 0-3 16,-15 6-71-16,-13 1-25 16,-10 0-53-16,-14-1-279 15</inkml:trace>
  <inkml:trace contextRef="#ctx0" brushRef="#br2" timeOffset="179798">13839 8860 567 0,'0'0'132'15,"0"0"-73"-15,0 0 27 16,0 0-18-16,289-9-51 16,-193 4-5-16,1-3-10 15,-1 5 3-15,17 1-10 16,-3-2 0-16,7 4-56 15,17 0-19-15,14 0-33 16,17 0-111-16</inkml:trace>
  <inkml:trace contextRef="#ctx0" brushRef="#br2" timeOffset="180034">17116 8826 299 0,'0'0'182'0,"0"0"-52"16,0 0-20-16,275 0-43 15,-196-11-28-15,18 3-16 16,9-4-17-16,-20 0 0 16,10 4 4-16,-6-3 7 15,23 5 0-15,4-3-17 16,38-2-10-16,31-3-133 0,16-4-335 15</inkml:trace>
  <inkml:trace contextRef="#ctx0" brushRef="#br2" timeOffset="180212">20331 8663 296 0,'0'0'80'0,"0"0"7"16,254-8 6-16,-150 2-11 16,12 0-41-16,19-2-35 15,37-9-6-15,58-3-190 16</inkml:trace>
  <inkml:trace contextRef="#ctx0" brushRef="#br2" timeOffset="180432">23536 8437 506 0,'0'0'147'16,"0"0"-86"-16,220-11-31 16,-124 4-1-16,10 0-26 15,11 1-2-15,-7 0 6 16,11 1-4-16,13 1-3 15,14 2 0-15,20-1-4 0,11 0-15 16,14 1-216-16</inkml:trace>
  <inkml:trace contextRef="#ctx0" brushRef="#br2" timeOffset="180617">27479 8255 416 0,'0'0'280'16,"0"0"-218"-16,0 0-58 15,258-26 1-15,-137 18-3 0,16 8-2 16,21 0-32-16,11 0-152 16,-4 0-314-16</inkml:trace>
  <inkml:trace contextRef="#ctx0" brushRef="#br2" timeOffset="181650">7368 9164 693 0,'0'0'155'16,"0"0"-16"-16,0 0-26 0,0 0-25 15,0 0-19-15,0 0-42 16,7-6-19-16,-7 6-5 16,7 17 4-16,-7 17-7 15,10 24 32-15,-3 7-31 16,0 21 15-16,0 11-13 16,0 0 2-16,-7 15-10 15,0 3-45-15,0-1-169 16,0-4-66-16,0-14-458 15</inkml:trace>
  <inkml:trace contextRef="#ctx0" brushRef="#br2" timeOffset="181908">7681 10687 636 0,'0'0'198'0,"0"0"-142"16,0 0 37-16,0 0 3 16,0 0 8-16,0 0-47 15,-10 152-49-15,10-106 3 16,0 5-8-16,0 4-3 16,0 2 0-16,0 0-97 15,0 4-34-15,-14 7-55 0,-6 3-3 16,-5-2 18-1,-2 2-186-15</inkml:trace>
  <inkml:trace contextRef="#ctx0" brushRef="#br2" timeOffset="182110">7709 11591 320 0,'0'0'355'0,"0"0"-284"16,0 0 38-16,0 0-38 15,0 0-30-15,0 0-14 16,7 17-18-16,10-8-6 0,-17-4 5 16,14 1-6-1,10 6-2-15,3-4-9 0,11-2-107 16,20-6-58-16,1 6-369 16</inkml:trace>
  <inkml:trace contextRef="#ctx0" brushRef="#br2" timeOffset="182326">9215 11793 344 0,'0'0'138'0,"0"0"-60"16,0 0 32-16,0 0 62 15,244 13-79-15,-117-13-44 16,35 0-32-16,30-18-9 15,18-2-2-15,10 9-6 16,-10 2 0-16,-4 4-1 0,-7 5-27 16,8 0-103-16,9 0-179 15</inkml:trace>
  <inkml:trace contextRef="#ctx0" brushRef="#br2" timeOffset="182706">12729 11762 492 0,'0'0'143'16,"0"0"-39"-16,0 0-31 0,0 0-45 15,258-19-6 1,-111 1-21-16,25 4 0 0,-3-3-1 16,-4 8-46-16,-41 9-18 15,-11-5-11-15,-23 5 25 16,-25 0 48-16,11 0-3 15,-32 0 5-15,8 0 0 16,-1 0 1-16,8 0 5 16,-1 5 20-16,11 1 19 15,-4 2 33-15,18-8-6 16,-4 6-21-16,10-6 1 16,8 0-25-16,9 0-16 15,11 0-6-15,24 0 2 16,7 0-4-16,7 0-1 15,10 0 0-15,-11 0-2 0,-13 0 3 16,-6 0-6 0,-25 0-21-16,3-6-64 0,4-2-70 15,10-3-205-15</inkml:trace>
  <inkml:trace contextRef="#ctx0" brushRef="#br2" timeOffset="182954">18175 11611 247 0,'0'0'357'15,"0"0"-319"-15,341-34-1 16,-194 22-15-16,-13 6-9 16,-13 6 28-16,-32 0 21 0,-10 0-2 15,-3 0 6-15,-4 0-12 16,18 0-8-16,6 0-6 15,17 0-35-15,35-8-5 16,21-4-22-16,23-2-96 16,-6 3-72-16,-14-2-127 15,-55 8-83-15</inkml:trace>
  <inkml:trace contextRef="#ctx0" brushRef="#br2" timeOffset="183126">20613 11494 24 0,'0'0'272'0,"0"0"-66"15,0 0-51-15,0 0-88 16,0 0 1-16,0 0 32 0,261-11-52 15,-151 4-32 1,18 7-16-16,-12-5 1 0,5 5 0 16,-18-3-1-16,0 3 0 15,0 0 0-15,4-6-1 16,3 1 0-16,17-1-59 16,21-3-35-16,27-3-19 15,18 7-202-15</inkml:trace>
  <inkml:trace contextRef="#ctx0" brushRef="#br2" timeOffset="183393">24519 11374 383 0,'0'0'172'15,"0"0"-145"-15,333-26-10 16,-154 14-17-16,0 4-4 16,0 2-119-16,-11 0 0 15,-20 6 110-15,-27 0 13 16,-25 0 3-16,-14 0 15 16,-3 0 2-16,-3 0-20 15,27 0 1-15,31 0-1 16,21 0-51-16</inkml:trace>
  <inkml:trace contextRef="#ctx0" brushRef="#br2" timeOffset="183580">27486 11316 397 0,'0'0'258'0,"0"0"-152"0,0 0 13 16,265 0-39-16,-138 0-59 15,7-11-16-15,0 8-2 16,-3-2-6-16,-11-1-5 15,-23 6-2-15,-1-6 4 16,-7 0 6-16,1 6-17 16,6-8-58-16,14 2-72 15,24 0-268-15</inkml:trace>
  <inkml:trace contextRef="#ctx0" brushRef="#br2" timeOffset="183937">29821 11273 565 0,'0'0'156'16,"0"0"-76"-16,0 0-13 15,0 0 8-15,0 0-49 16,0 0-15-16,45-77-11 16,-45 57-7-16,0-5 2 15,0 5-7-15,0-6 12 16,0 3 6-16,0 3-4 15,13-11 7-15,1 5 2 0,3-6 13 16,-10-7-4-16,7-10-3 16,-7-3 18-16,-7-4-10 15,0-10-19-15,0 8 18 16,0-5-20-16,0-5-3 16,7 5-2-16,3 3 0 15,-10 3-5-15,0 6 2 16,0-4-3-16,0 3-1 15,0 7-2-15,0-1-18 16,-17 3-58-16,10 3-174 16,7-3-389-16</inkml:trace>
  <inkml:trace contextRef="#ctx0" brushRef="#br2" timeOffset="184181">29945 9661 473 0,'0'0'193'16,"0"0"-119"-16,0 0-16 15,0 0 3-15,0 0-48 16,0-146-2-16,0 115-5 16,0-3-3-16,0-3-3 15,0 5 0-15,0-5-20 16,0 4 20-16,0 3-9 15,0-4 7-15,-21 1-35 0,-10-3-93 16,4-1-181 0</inkml:trace>
  <inkml:trace contextRef="#ctx0" brushRef="#br2" timeOffset="184375">29814 8846 178 0,'0'0'207'16,"0"0"-76"-16,0 0-55 15,0 0-41-15,-96-171-7 16,96 145 51-16,0 15 25 16,0 6-62-16,0 1 28 15,0 4-28-15,0 0-22 0,0-6-14 16,0-2-6 0,0-2-41-16,0-3-168 0,0-4-143 15</inkml:trace>
  <inkml:trace contextRef="#ctx0" brushRef="#br2" timeOffset="184612">29814 8292 326 0,'0'0'244'0,"0"0"-139"15,0 0 28-15,0 0-75 16,0 0 17-16,0 0 4 0,-10-63-60 15,10 49 15-15,-7 2-33 16,0 4 7-16,7-1-6 16,-7 6-2-16,7 0-2 15,0 3-2-15,0 0-85 16,-7 0-75-16,7 0-82 16,-7 0-126-16</inkml:trace>
  <inkml:trace contextRef="#ctx0" brushRef="#br2" timeOffset="184816">29814 8292 180 0,'-186'-158'186'0,"162"151"-89"15,-3-1-29-15,-4-2-7 16,-7 7-30-16,0 0-17 16,-13 3-6-16,-8 0-8 15,8 0 0-15,-8 0 8 16,14 9-6-16,8 2 12 15,-1 0-8-15,3 0-3 16,-9 4-1-16,-8-3-2 16,-3-4-306-16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0:48.1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319 879 587 0,'0'0'197'16,"0"0"-78"-16,0 0 2 15,0 0-8-15,0 0-38 16,0 0 10-16,0 0-30 16,-24-112-4-16,24 112 4 15,0 0-49-15,-7 9 9 0,1 28-15 16,-15 15 2-16,-3 8 18 15,3-1-20-15,-3-2 1 16,10-2 5-16,1-6 3 16,-5-12-9-16,12-12 0 15,6-10 6-15,0-9-11 16,0-6 5-16,0 0 0 16,0 0 12-16,0-10-6 15,0-34 6-15,24-20-12 16,10-14 2-16,4-21-5 15,7-12 3-15,-1-12 0 16,1 0 0-16,-7 12 8 16,-11 30-8-16,-10 30 0 0,-10 25 2 15,0 20-6 1,-7 6 4-16,0 0-8 0,14 12 8 16,-7 42-15-16,3 32 15 15,-3 23 0-15,-7 7 4 16,0 2-7-16,0-15 3 15,0-14 0-15,0-15-1 16,0-8 1-16,0-15-2 16,0-14-19-16,0-8-56 15,0-12-38-15,0-11-62 16,0-6-3-16,0 0-13 16,-31 0-200-16</inkml:trace>
  <inkml:trace contextRef="#ctx0" brushRef="#br0" timeOffset="1145">0 1110 270 0,'0'0'185'15,"0"0"-114"-15,0 0-46 16,0 0 95-16,0 0-45 16,0 0 3-16,223-51 11 15,-134 28-29-15,1 3 4 16,-18-3-22-16,4 3 5 15,-11 1 4-15,-6-2-28 16,-8 4 20-16,-6 2-14 16,-14 5-15-16,-18 6 26 0,-6 2-31 15,-7 2 4-15,0 0-13 16,0 0-1-16,0 20 1 16,0 17 1-16,0 5 25 15,0 10 14-15,0 8-31 16,-7 3 7-16,-13 6 0 15,-4-1-12-15,10-2 8 16,-7-3-10-16,11-9 3 16,-4-16-3-16,14-15 3 15,0-9-5-15,0-12 0 16,0-2 12-16,0 0-11 0,0 0 5 16,0-6-3-1,0-27 16-15,0-22-19 0,0-11 0 16,24-17-1-16,11-12 12 15,3 1-10-15,6 2-1 16,-6 14 2-16,-10 11-9 16,3 22 7-16,-18 16 0 15,-2 18 0-15,-11 8-2 16,7 3-1-16,6 0-14 16,1 17 15-16,10 24-15 15,-10 9 17-15,-7 11 0 16,-7-2-4-16,0 2-12 15,0-4 5-15,-38-2-32 16,4-7 8-16,3-8 15 16,10-17-20-16,4-12 16 0,17-8 7 15,0-3 17-15,0 0 7 16,0 0 1-16,0 0-5 16,0-17 7-16,24-15-10 15,21-5 0-15,-1 3-2 16,-9 3 16-16,2 2-15 15,-6 5 1-15,-3 2 0 16,10 2 3-16,-14 6 4 16,-4 2-6-16,-6 6 6 15,-4 4 2-15,-3 2-1 16,-7 0-8-16,7 0 0 16,7 11-5-16,-14 15 6 0,0 11-1 15,0 6 17 1,0 6-9-16,0 2 5 0,0 4-5 15,0-5-6-15,0 5 23 16,-14-6-23-16,0-6 8 16,-3-3 0-16,4-15-2 15,6-7-2-15,7-13-6 16,-7-5 4-16,7 0 16 16,-17 0-9-16,3 0 34 15,-7-23-29-15,-3-21-8 16,10-9-8-16,14-15 0 15,0-9 0-15,0-6 3 0,0-4-3 16,21-1 0 0,3 5-2-16,-3 12 14 15,-4 16-12-15,4 18 0 0,-15 8-2 16,1 15-10-16,10 3 1 16,4 8-6-16,17 3 17 15,0 0-15-15,13 26 8 16,-6 14 2-16,-17 3-7 15,2 5 7-15,-9 1-3 16,-21-6 7-16,0-1-3 16,0-6-4-16,-7-6-2 15,-20-4 3-15,3-3-37 16,-7-5-11-16,3-5-52 16,4-4-22-16,10-3-30 15,8-4-52-15,6-2 11 0</inkml:trace>
  <inkml:trace contextRef="#ctx0" brushRef="#br0" timeOffset="1792">1564 1053 360 0,'0'0'168'16,"0"0"-48"-16,0 0-14 15,0 0 18-15,0 0-43 16,0 0-25-16,65-85 1 15,-47 85-38-15,2 0-10 16,4 0-3-16,-3 10 8 0,10 14-7 16,-4-1-3-16,4 5-4 15,0-2 5-15,-3-1-3 16,-11-1-2-16,-10-5 0 16,-7-1-10-16,0-6 2 15,0-4 8-15,0-6 0 16,-17-2 10-16,-11 0-3 15,-3 0 2-15,17-10-8 16,1-14 10-16,2-5-12 16,11-10 1-16,0-7 0 15,31-5-8-15,14 7 13 16,-7 10-5-16,-18 15 3 16,-6 10 6-16,-14 2-5 0,11 7-4 15,-5 0-27 1,8 0 20-16,-7 0 6 0,10 4 1 15,-3 13 0-15,0 12 9 16,-1 2-16-16,-2 6 7 16,-4-3 0-16,0-2-1 15,-1-9 3-15,8-9-2 16,-3-6 0-16,9-4 7 16,11-4-9-16,-3 0 4 15,16-4-1-15,8-21 25 16,-1-7-24-16,-6-2 11 15,-14-1 21-15,0 1-18 16,-17 0 26-16,-14 3-18 16,0-1-5-16,0 1 8 15,-24 8-20-15,-28 3-7 0,7 8 0 16,-13 9 4-16,6 3-12 16,15 0 8-16,9 15-9 15,11 16-4-15,17 9-130 16,0 1-14-16,0-7-259 15</inkml:trace>
  <inkml:trace contextRef="#ctx0" brushRef="#br0" timeOffset="3104">2726 882 710 0,'0'0'140'16,"0"0"-31"-16,0 0 18 15,0 0-23-15,0 0-58 16,0 0 9-16,-86-117-23 16,76 110-8-16,3 2 0 15,-7 5-19-15,1 0 1 16,-18 0-6-16,0 3 7 15,3 26-9-15,4 8 2 16,3 0 0-16,8 5-16 0,13-1 20 16,0-7-4-16,0-6 0 15,13-7 4-15,8-7-20 16,10-6 14-16,-10-5 2 16,-4-3-9-16,-3 0 19 15,-7 0-10-15,6-9 10 16,-2-10-1-16,-5-7 5 15,1 0-14-15,0 0 0 16,0 7-1-16,0 4 7 16,-7 6-6-16,0 7 0 15,0 2 5-15,10 0-18 16,-10 0 4-16,14 6 9 16,0 19-15-16,10 1 23 0,-4 2-8 15,5-5 0 1,-5-3 5-16,4-8-11 0,-10-4 6 15,0-5 0-15,10-3-5 16,-10 0-9-16,17 0 14 16,-4-17 8-16,-3-6 0 15,4-3 1-15,3 1-9 16,-11-1 0-16,-3 6-1 16,4 0 5-16,-7 9-4 15,3 4 0-15,-10 2 6 16,13 5-19-16,-2 0 9 15,-5 0 4-15,-6 0-8 0,7 9 6 16,-4 3 2 0,-3-4 0-16,0 0 4 15,0-5-11-15,-7-3 7 0,0 0 0 16,0 0 1-16,0 0 9 16,0 0-3-16,-7 0-7 15,-17-11 13-15,3-1-18 16,1 0 5-16,3 4 0 15,3 6-2-15,7 2 4 16,0 0-2-16,7 0 0 16,-10 10-10-16,3 16 3 15,7 6 7-15,0-1 0 16,0-2-8-16,24-3 12 0,3-4-4 16,4-7 0-1,7-6-2-15,0-7-13 0,3-2 10 16,-3 0 5-16,7-11-2 15,0-18 18-15,-15 1-16 16,-2-12 0-16,3-6 10 16,-10 0-1-16,-4-5-7 15,-10-4 4-15,0 1 18 16,-7 0-22-16,0 8 22 16,0 9 3-16,-21 11-23 15,4 12 24-15,3 6-28 16,7 8 1-16,7 0-5 15,0 0 4-15,0 31-1 0,0 15-3 16,0 14 8-16,0 0-8 16,0 0 4-1,0-3 0-15,0-8-5 0,0-4 12 16,0-7-7-16,7-13 0 16,0-8 6-16,0-8-12 15,0-6 6-15,-7-3 0 16,0 0-5-16,10 0 14 15,4 0-9-15,-1-9 0 16,5-11 5-16,-5-3-3 16,1 7-2-16,3 1 0 15,4 6-5-15,-7 7 6 16,3 2-1-16,3 0 0 16,-6 0-4-16,10 14-3 15,-3 3 7-15,-14 0 0 0,10 3-7 16,-3-3 6-16,-7 2 0 15,10-6-13-15,-3 1-74 16,-8 0-1-16,8-5-65 16,3-6-29-16,-3-3-52 15,7 0 25-15,10-3-62 16</inkml:trace>
  <inkml:trace contextRef="#ctx0" brushRef="#br0" timeOffset="4578">980 1771 513 0,'0'0'119'16,"0"0"-4"-16,0 0 35 16,0 0-68-16,0 0-1 15,0 0-43-15,0 0 12 16,-166 0-10-16,166 0-33 15,0 0 11-15,69 0-18 16,72-8 0-16,52-30 50 16,78-7-31-16,49-10-2 15,21 1-15-15,16-3 11 16,-3-4-7-16,-13 1-6 16,-35 6 1-16,-41 3 0 0,-49 11 2 15,-54 8-3 1,-42 12 0-16,-37 11 9 0,-49 9-14 15,-10 0 5-15,-24 4-45 16,-7 23-52-16,-75 11-220 16</inkml:trace>
  <inkml:trace contextRef="#ctx0" brushRef="#br0" timeOffset="4918">1385 2020 483 0,'0'0'117'15,"0"0"8"-15,0 0 9 16,0 0-37-16,0 0-24 16,0 0-59-16,31 5-11 15,86-36 94-15,62-11-49 16,65-13 27-16,45-8-44 15,24 0-16-15,-4 6 20 16,-20 3-30-16,-41 5 2 16,-49 12 18-16,-37 3-18 15,-35 4 36-15,-24 7-23 16,-14 4-16-16,-30 4 23 16,-21 4-25-16,-25 8 2 15,-13 3-4-15,0 0-3 0,-6 0-43 16,-46 18-220-16,-24 4-164 15</inkml:trace>
  <inkml:trace contextRef="#ctx0" brushRef="#br0" timeOffset="-6497">8709 479 521 0,'0'0'141'0,"0"0"-49"15,0 0 54-15,0 0-41 16,0 0-57-16,0 0 11 16,-7-60-38-16,7 39-17 0,14 5 19 15,10-4-10 1,-3 2-10-16,3 1 28 0,-11 5-29 16,1 10 10-16,-7-1 17 15,-7 3-27-15,0 0 24 16,0 0-13-16,0 0-8 15,0 0 24-15,0 9-27 16,0 19 11-16,0 12 22 16,0 9-32-16,0 1 27 15,0 6-20-15,0-2-9 16,0 0 14-16,10-5-10 16,11-3-5-16,-14-9 0 0,17-6 12 15,-17-8-13 1,0-6 1-16,-7-5 0 0,0-7-3 15,0-2 7-15,0-3-4 16,0 2 0-16,-14-2 9 16,-17 0 3-16,-7 0-12 15,4 0 5-15,17 0-4 16,3 0 2-16,7 0-3 16,7 0 0-16,0 0 11 15,0 0-15-15,0 0 4 16,0 0-2-16,0 0-10 15,14 0-5-15,24 0 17 16,13 0 4-16,8 0 9 16,9 0-18-16,-9-5 5 15,-8 2-16-15,1 1 11 0,-21 2-81 16,-4 0-48-16,-3 0-101 16,4 0-156-16</inkml:trace>
  <inkml:trace contextRef="#ctx0" brushRef="#br0" timeOffset="-6155">10036 811 493 0,'0'0'174'0,"0"0"-55"15,0 0-3-15,0 0-15 16,0 0-25-16,0 0-71 16,0-7 27-16,0 31 0 15,-14-2-5-15,-10 3 18 16,-3 5-37-16,-11-2 2 15,-7 3 5-15,-13 9-7 16,-4 1-5-16,10-1-3 16,18-4-110-16,3-7-115 0,17-8-244 15</inkml:trace>
  <inkml:trace contextRef="#ctx0" brushRef="#br0" timeOffset="-7418">7708 518 536 0,'0'0'163'0,"0"0"-65"16,0 0 8-16,0 0-36 16,0 0-41-16,0 0 1 0,31-57-22 15,-17 57 0-15,0 0 4 16,17 0-2-16,-11 18 6 16,5 7 1-16,-19 4-16 15,-6 8 29-15,0-2-28 16,0 4 14-16,-6 4 14 15,-32 2-30-15,-7-1 23 16,18-9-21-16,-4-10 1 16,7-8 7-16,17-8-10 15,7-4 0-15,-7-2-1 16,7 0 13-16,0-3-12 16,0 0 0-16,0 0 3 0,0 0-11 15,14 0 15-15,30 0-7 16,1 0 4-16,17 0 4 15,-4 0-10-15,1 0 2 16,-8 0-45-16,-6 0-123 16,-7 0-139-16</inkml:trace>
  <inkml:trace contextRef="#ctx0" brushRef="#br0" timeOffset="-7169">8293 862 548 0,'0'0'161'15,"0"0"-24"-15,0 0-42 0,0 0-11 16,0 0-44-16,0 0-31 16,0-5 7-16,0 27-2 15,0 12 17-15,0 3-3 16,-14 3-26-16,-17 2 11 15,-3-1-13-15,-4 2-1 16,7 0-23-16,4-10-186 16,9-3-205-16</inkml:trace>
  <inkml:trace contextRef="#ctx0" brushRef="#br0" timeOffset="-3316">12237 421 502 0,'0'0'144'0,"0"0"-33"16,0 0 9-16,0 0-47 15,0 0-2-15,0 0-37 16,-21-82 5-16,21 76-12 15,0 0-16-15,14-2-1 16,17 2-9-16,-4 3-1 0,4 0 12 16,-10 3-12-1,3 0 0-15,-3 8-2 0,-11 18 9 16,-3 9-9-16,-7 8 2 16,0 6 0-16,-7-1 28 15,-24-2-26-15,-14-1 10 16,7-8 15-16,1-5-24 15,9-9 18-15,11-12-21 16,3-5 4-16,7 0 2 16,7-3-2-16,0-1-4 15,0-2 2-15,0 0 2 16,0 0-8-16,38 0 4 16,21 0 0-16,16 0 14 15,-3 0-14-15,4 0 0 0,-17 0 0 16,-1 0-71-16,-20 14-88 15,-7 6-81-15,-11 1-113 16</inkml:trace>
  <inkml:trace contextRef="#ctx0" brushRef="#br0" timeOffset="-3081">12808 802 476 0,'0'0'187'15,"0"0"-47"-15,0 0-18 16,0 0-6-16,0 0-67 0,0 0 1 16,0-37-16-16,0 37-32 15,0 14 6-15,-14 18 10 16,-10 1 1-16,-4 8 6 16,-3-4-24-16,4 0-1 15,-4 0 0-15,0-8-30 16,10-4-175-16,-3-2-213 15</inkml:trace>
  <inkml:trace contextRef="#ctx0" brushRef="#br0" timeOffset="-4988">10408 284 508 0,'0'0'96'0,"0"0"6"15,0 0 12-15,0 0-34 16,0 0 2-16,0 0-40 15,-69-17-20-15,69 14 4 16,10 0-15-16,31-2 7 16,14-1-8-16,-3 3-5 0,0 0 6 15,-8 1-11-15,-9 2 0 16,-4 0-5-16,0 0 12 16,-18 0-7-16,8 0 0 15,-4 0 8-15,-10 5-14 16,0 4 6-16,-7 7 0 15,0 5-1-15,0 5 7 16,0 5 3-16,-38 6 1 16,-7-3-4-16,11 4 10 15,-4-11-16-15,0-6 0 16,7-6 11-16,11-7-6 16,6-2-5-16,14-3 0 0,0-3 10 15,0 0-10-15,0 0 0 16,0 0 0-16,0 0 4 15,0 0 8-15,21 0-12 16,16-6 12-16,-6 1-5 16,-3 5-7-16,3 0 0 15,7 0-1-15,-4 8-9 16,4 18 9-16,-7 2 1 16,3 7 0-16,-10-1-7 15,-10 3 5-15,-7-3 2 16,-7-6 0-16,0-4-10 15,0-4 19-15,-28-4-9 16,-23-6 8-16,-11-5-1 16,3-5-1-16,1 0-6 15,13 0 1-15,7 0-4 0,25 0 3 16,-1 0-37-16,14-5-54 16,0-10-73-16,27 1-200 15</inkml:trace>
  <inkml:trace contextRef="#ctx0" brushRef="#br0" timeOffset="-4745">11075 813 515 0,'0'0'192'15,"0"0"-107"-15,0 0 68 0,0 0-32 16,0 0-80-16,0 0-2 15,-38 37 5-15,-7-17-7 16,0 1 2-16,-6 4-28 16,-1 1-9-16,-13 2 2 15,3 4-1-15,10-2-6 16,15-3-69-16,16-1-121 16,7-3-188-16</inkml:trace>
  <inkml:trace contextRef="#ctx0" brushRef="#br0" timeOffset="-4067">11384 198 585 0,'0'0'164'16,"0"0"-47"-16,0 0 1 16,0 0 4-16,0 0-82 15,0 0-16-15,0-19-24 16,-14 44 11-16,-6 9 10 16,2 9 7-16,5 3-21 0,-11 0 18 15,17 0-21 1,-14-4 8-16,14-1-12 0,-10-13 7 15,10-8-2-15,7-8-5 16,-7-7 0-16,7-2 0 16,0-3 7-16,0 0-7 15,0 0 0-15,0 0-5 16,0 0 1-16,31 0 4 16,14 0 0-16,7-8 9 15,-1-1 1-15,1 3-10 16,-14-2 0-16,-11 5 5 15,-3-5-7-15,-17 4 2 16,0 2 0-16,-7-2 6 0,7 2 3 16,-7-4 0-1,0-2 12-15,0 0-15 0,0-5 39 16,0 0-14-16,0 0-8 16,0 3 11-16,0 1-26 15,0 3 21-15,0 3-10 16,0 0-17-16,0 3 26 15,0-3-28-15,0 3 2 16,0 0-6-16,0 0 8 16,0 3-9-16,0 23 2 15,0 14 3-15,0 3-2 16,0 3 2-16,0 2 0 16,0-2-1-16,0 0 11 15,0-4-10-15,0-1 0 0,0-4-49 16,0-1-46-16,0-4-152 15,0-6-50-15,7-5-383 16</inkml:trace>
  <inkml:trace contextRef="#ctx0" brushRef="#br0" timeOffset="-3852">11793 885 509 0,'0'0'170'0,"0"0"-25"16,0 0-17-16,0 0-37 16,0 0-48-16,0 0-41 0,0 6 29 15,0 22-4 1,-31 7-16-16,11 1-3 0,-18 1-8 16,7 3 0-16,3-4-149 15,4-9-218-15</inkml:trace>
  <inkml:trace contextRef="#ctx0" brushRef="#br0" timeOffset="-2416">13127 284 514 0,'0'0'219'0,"0"0"-144"16,0 0 42-16,0 0-4 15,0 0-81-15,0 0-6 16,-24-26-26-16,41 24 0 15,11-2 10-15,10 2-9 16,6 2 1-16,-6-3 2 0,-7 3 5 16,-10 0 0-16,0 0-9 15,-4 0 0-15,-10 0 2 16,-1 3-2-16,1 8 0 16,-7 4 10-16,0 2-3 15,0 5 7-15,0 7-2 16,-13 0 5-16,-18 0 15 15,3-4-22-15,-17 1 7 16,1-4 5-16,6-3-14 16,7-3 16-16,3-2-24 15,11-8 0-15,10 3 11 16,7-6-9-16,0-3-2 16,0 0 0-16,0 0 6 15,0 0-13-15,7 0 2 0,17 0 5 16,7 0 20-16,4 0-18 15,2 0 1-15,1 5-3 16,-7 4 3-16,4 2-3 16,-4 3 0-16,6 4 2 15,-9 2-9-15,3 4 7 16,-17 1 0-16,-8 3-1 16,5-5 6-16,-11-3-7 15,0-1 2-15,-38-7 0 16,-14 0 17-16,-9-4-17 15,9-8 1-15,0 0 6 16,8 0-7-16,16 0-8 16,11 0-142-16,17-25-131 0</inkml:trace>
  <inkml:trace contextRef="#ctx0" brushRef="#br0" timeOffset="-1576">13763 105 481 0,'0'0'128'0,"0"0"0"16,0 0 4-16,0 0-30 16,0 0-22-16,0 0-38 15,-44-81 10-15,44 72-42 16,10 2 0-16,11 0-12 16,10 7 2-16,-4 0 0 15,4 0 3-15,-3 3-3 16,3 19 0-16,-7 7-12 15,-18 8 20-15,-6 4-16 16,0-1 8-16,0 9 0 16,0-7-1-16,-37 1 10 15,6-6-9-15,3-5 5 0,-3-10 1 16,17-13 4 0,14-3-10-16,0-4 0 0,0-2-3 15,0 0 5-15,0 0-4 16,0 0 2-16,14 0 0 15,17 4 3-15,14-4 3 16,0 0-1-16,-1 0 10 16,-16 0-9-16,3-4-4 15,-4-1 8-15,-3 2-5 16,-10 3 17-16,0 0-18 16,-14 0-2-16,10 0 3 15,-10 0 0-15,0 0-5 0,0 0 0 16,0 0 9-16,0 6 12 15,0 8 0-15,0 4 7 16,0 2 23-16,-10 1-38 16,-4 3 13-16,0-4-1 15,7 3-25-15,1 0 24 16,-5 0-23-16,4 3-1 16,7 2 10-16,0 3 0 15,0 1-7-15,0 3 2 16,18 1 6-16,9-5-1 15,4 1-9-15,-10 0-1 16,3-4 21-16,-4 1-14 0,-13 0 0 16,4-4 4-16,-11 1-4 15,0-6 7-15,0 0-10 16,-38-4-3-16,-24-1 21 16,-17-6-17-16,-4-5 0 15,-13-4-5-15,13 0-26 16,4 0-57-16,4 0-180 15,16-4-197-15</inkml:trace>
  <inkml:trace contextRef="#ctx0" brushRef="#br0" timeOffset="-8827">6034 330 326 0,'0'0'216'16,"0"0"-119"-16,0 0 3 15,0 0 33-15,0 0-45 16,0 0 11-16,0 0-5 15,0 0-39-15,0-52-10 16,0 41-19-16,0 2 32 16,0-2-5-16,0-4-38 15,0 1 27-15,0-3-24 16,0 3-16-16,-7-4 14 0,-10 8-14 16,-4 1-2-1,-10 3 0-15,11 3 11 0,-18 3-18 16,0 0 7-1,4 0 0-15,-11 12-9 0,14 14 12 16,-7 2-3-16,18 1 0 16,2 2 5-16,11-3-13 15,7 2 8-15,0 3 0 16,0-1-12-16,18-3 5 16,9-1 7-16,11-10 0 15,-7 1-5-15,-4-1-4 16,4-4 9-16,-17 0 0 15,0-2-11-15,-4-1 17 16,-10 6-6-16,0-2 0 16,0 7 8-16,-17 1-17 15,-28 0 9-15,1-3 0 16,2-6-12-16,18-5-35 0,4-3 25 16,9-4 21-16,-2-2-4 15,6 0-1-15,7 0 6 16,0 0 0-16,0 0-10 15,0-2 6-15,0-7-31 16,7 0 24-16,17 7 2 16,-4 2-1-16,11 0 10 15,-24 17-10-15,7 16-2 16,-14 8 18-16,0 8-6 16,0 8 6-16,-7 12-1 15,-24 2 22-15,-3 6-14 16,-4-6-6-16,14-4 23 0,10-13-29 15,14-11 11-15,0-12-5 16,14-5 5-16,24-6-10 16,6-8 2-16,-6-4-4 15,21-8 17-15,-8 0-6 16,8 0-6-16,-8 0 3 16,-6-18-1-16,-7 1 5 15,-14-2-12-15,-17 1-7 16,-7 4-48-16,0-3-240 15,-31 3-397-15</inkml:trace>
  <inkml:trace contextRef="#ctx0" brushRef="#br0" timeOffset="-8147">6560 670 111 0,'0'0'342'0,"0"0"-225"0,0 0-20 16,0 0 47-16,0 0-72 15,0 0-35-15,0-6 27 16,0 1 3-16,0-7-14 16,7-2 11-16,7-9-62 15,17-2 26-15,0-7-1 16,-4 1-12-16,4-1 29 16,-10 7-25-16,-4 5 10 15,-10 5 19-15,-7 9-25 16,0 3 14-16,0 3-23 15,0 0-5-15,0 0-18 16,0 26 1-16,0 13 8 16,0 14 9-16,0-5 0 0,0 1-8 15,0-3-1-15,0 2 8 16,0-2-8-16,0-4 0 16,0-3 0-16,0-9 0 15,0-4 9-15,-7-11-9 16,0-4 0-16,-3-6 6 15,-4 1-15-15,0 0 9 16,-10-3 0-16,10 2 10 16,1-1 1-16,6-2-11 15,-4 1 0-15,4-3 5 16,7 0-10-16,-6 0 5 16,6 3 0-16,0-3-3 0,0 0 10 15,0 0-7 1,0 0 0-16,24 0-1 0,10-3-3 15,28-6 4-15,-10 1 0 16,-1 2-3-16,-6 6 0 16,-18 0-17-16,-10 0-119 15,-17 0-170-15,0 9-100 16</inkml:trace>
  <inkml:trace contextRef="#ctx0" brushRef="#br0" timeOffset="-7872">7227 982 531 0,'0'0'176'0,"0"0"-56"16,0 0-1-16,0 0-10 15,0 0-32-15,0 0-44 16,0 14 66-16,0 12-31 15,0 2-24-15,-14 7-6 16,-24 1-37-16,1 2 19 16,-1-5-20-16,-7 5 6 15,11-6-14-15,10-6-73 16,10-3-129-16,7-7-82 16,0-6-340-16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05:58.9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0 588 639 0,'0'0'183'0,"0"0"-56"15,0 0-18-15,0 0-25 16,0 0-14-16,0 0 12 16,0 0-43-16,0-8 8 15,0 8-7-15,0 0-22 16,0 0 20-16,0-3-22 16,0 3-3-16,0-3 16 15,0-3-27-15,13 0 11 16,18-5 0-16,14-3-10 15,-4 3 8-15,4 2-11 16,0 0 0-16,-7 6 1 16,-1-2 5-16,-23 5-6 0,3 0 0 15,-10 0 1-15,0 0-9 16,-7 0-19-16,0 0-73 16,0 0-53-16,0 0-70 15,14 0-70-15,24 0-409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6.0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0 189 874 0,'0'0'106'0,"0"0"-40"16,0 0 39-16,0 0-53 16,0 0 12-16,0 0-34 15,55-5-25-15,10 5 26 16,31 0-29-16,1-6 3 0,-1 0 3 16,-20 0 4-1,-32 0-10-15,-23 3-2 0,-14-2 0 16,0-3 22-16,-7-5 15 15,0-3-12-15,0-8-4 16,-14 2-12-16,-17-1-9 16,-3 3 0-16,3 6 7 15,10 5 1-15,4 6-6 16,10 1-2-16,7 2 1 16,0 0-1-16,0 0 0 15,0 0-5-15,7 8 5 16,37 9 0-16,1 3 0 15,14 0 0-15,9 6 1 0,-2-2 8 16,-22-6-9 0,8 5 0-16,-21-3 5 0,-24-2-10 15,0-8 5-15,-7 3 0 16,0 3-9-16,-21 2 10 16,-24 2-1-16,-17 0 0 15,4 0-14-15,6 6-66 16,21 0-145-16,31-6-101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5:46.9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253 601 684 0,'0'0'96'0,"0"0"23"16,0 0-3-16,0 0-59 16,0 0-2-16,0 0-46 15,24-3-7-15,10 3 4 16,11 0 3-16,-7 22-9 15,-7 10 0-15,-17 9 2 16,-14 10-2-16,0 6 0 16,-45 6 0-16,-38-3 5 15,4-11 3-15,11-17-6 16,16-16-2-16,25-14-7 16,-4-2 7-16,17 0 3 15,-3 0 9-15,3-16 31 0,7-7-22 16,7-3 18-16,0 0-5 15,0 0-21-15,0 7 36 16,0 6-36-16,0 8 1 16,0 5 1-16,21 0-14 15,16 0-1-15,15 3 0 16,6 23-1-16,4 0-11 16,-10 0 13-16,-7-3-2 15,-8-3-5-15,-16-4-84 16,0-4-37-16,-11-3-90 15,-10-7-99-15</inkml:trace>
  <inkml:trace contextRef="#ctx0" brushRef="#br0" timeOffset="838">542 286 741 0,'0'0'174'0,"0"0"-10"16,0 0-38-16,0 0 3 15,0 0-81-15,0 0-43 16,0-31-5-16,0 43-17 16,0 16 17-16,7 9-5 15,3-3 15-15,4 1-8 16,-14-7-2-16,0-5 0 0,0-5-4 15,7-10 8-15,-7-6-4 16,7-2 0-16,-1 0 6 16,5 0-10-16,-11 0 4 15,7 0 0-15,13-5-1 16,-6-18 5-16,3-2-4 16,-3 5 0-16,0 5 9 15,-4 6-8-15,-3 7-1 16,-7 2-5-16,14 0-3 15,-1 0-4-15,11 0 9 16,4 2 1-16,-4 10-5 16,7 2 0-16,-4-2 7 15,11-4 0-15,-7-2-5 16,-10-3 16-16,-7-3-10 0,3 0 5 16,-3 0 0-16,-1-9 9 15,-6-13-10-15,4-4 17 16,-11-3 41-16,0 1-35 15,0-1 13-15,0 3-14 16,-25 6-23-16,5 9 25 16,-4 2-23-16,17 6-1 15,-7 3-2-15,7 0-3 16,7 0-1-16,-17 3-1 16,3 23 2-16,7 2-6 15,7-8 6-15,0-6 0 0,0-5-8 16,0-5 8-16,0-4 0 15,0 0 0-15,7 0-8 16,7 0 6-16,10-15 2 16,4-14 0-16,-4-5 10 15,-11-3 0-15,-6 0-10 16,-7-6 11-16,0 3-4 16,0 3 19-16,0 8-24 15,0 12 3-15,-7 5 31 16,1 12-35-16,-1 0 13 15,7 0-14-15,0 0-14 16,-7 40 13-16,7 21-16 16,0 16 17-16,0 6-2 15,34-4 8-15,35-5-12 16,3-4-3-16,4-13-82 0,13-6-48 16,-10-13-85-16,11-13-158 15</inkml:trace>
  <inkml:trace contextRef="#ctx0" brushRef="#br0" timeOffset="1439">1728 947 752 0,'0'0'88'0,"0"0"30"16,0 0 4-16,0 0-34 16,0 0-25-16,0 0-27 15,-51-23-33-15,51 23 1 16,13 0-4-16,32-6 0 15,17 0 5-15,3 0 4 16,-6-2 2-16,-1 2 20 16,-13 1-31-16,-14-1 32 15,-24 3-16-15,-1-1-2 0,-6 4 27 16,0 0-7-16,0 0 6 16,0-2 16-16,0-6-44 15,-27 0 8-15,-4-1-20 16,0 0 4-16,4 1-11 15,-4 2 7-15,3 0 0 16,11 3-1-16,3 3 1 16,7-3 0-16,7 3 0 15,0 0 9-15,0 0-21 16,0 0 12-16,7 0-9 16,31 0 9-16,14 15-4 15,6 6 4-15,0-2 12 0,-6-5-1 16,-14 3 23-16,-7-9-27 15,-11 4-2-15,-13-3 3 16,-7-4 6-16,0-2-14 16,0 12 0-16,-27 4-10 15,-32 13-4-15,-9 5-165 16,9-5-201-16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5:57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0 414 710 0,'0'0'271'15,"0"0"-132"-15,0 0 27 16,0 0-39-16,0 0-25 15,0 0-52-15,0-67-43 16,0 67-4-16,0 0-3 16,7 26-8-16,0 15 0 15,0 15 14-15,3-5-6 16,-10-1 0-16,0-6 4 16,0 0-2-16,0-4-2 15,7-9 0-15,-7-5-3 16,7-12 7-16,7-6-4 0,-7-1 0 15,17-2 5-15,-4-2-6 16,11-3 1-16,-3 0 0 16,10 0-6-16,-7 0 8 15,-18 0-2-15,11 0 0 16,-17 0 0-16,0 0-5 16,0 0 5-16,0 0 0 15,0-8 6-15,10-10 2 16,-17-5-8-16,0 0 12 15,0 1-9-15,0-2 24 0,0 4-6 16,0 7-9 0,-7 3 16-16,-3 8-23 0,3 2 8 15,7 0-13-15,0 0-5 16,0 0-3-16,-7 14-2 16,0 23 10-16,0 12-7 15,7-1 14-15,0 7-7 16,0-1 0-16,7 0 6 15,14-8-19-15,3-9-8 16,-4-12-65-16,-9-7-49 16,-4-10-76-16,-7-4-93 15,13-4-401-15</inkml:trace>
  <inkml:trace contextRef="#ctx0" brushRef="#br0" timeOffset="514">705 882 810 0,'0'0'130'16,"0"0"-17"-16,0 0 7 16,0 0-13-16,0 0-80 15,0 0-1-15,-24-15-21 16,55 12 3-16,21 3-7 15,13-3-1-15,4 3 0 16,-4 0 0-16,-13 0 2 16,-1 0-2-16,-27 0 0 15,-10 0 6-15,-14 0-8 0,0 0 3 16,0 0-1-16,0-5 13 16,-14-10-9-16,-24-1-6 15,1 1 2-15,-8-2 0 16,0 2-1-16,18 4 1 15,-4 6 0-15,10-1-2 16,21 6 5-16,0 0-3 16,0 0 0-16,0 0-15 15,0 0 13-15,35 1-1 16,9 12 3-16,8-2 8 16,-7 1-1-16,6 2 0 15,-6 0 7-15,-7 6-10 16,-1-3 13-16,-6 3-17 0,-10-2 0 15,-14-4-2-15,-7-3 3 16,0 4-1-16,-7-1 0 16,-45 1-9-16,-6-5-81 15,6 2-144-15,15-3-290 16</inkml:trace>
  <inkml:trace contextRef="#ctx0" brushRef="#br0" timeOffset="757">1482 627 890 0,'0'0'167'0,"0"0"2"16,0 0-41-16,0 0-88 15,0 0-31-15,0 0-5 16,7 74-4-16,-7-28 15 15,7-3-13-15,0 2 6 16,3-4-8-16,-10-1 9 16,0-9-18-16,0 0-15 15,0-8-182-15,0-6-156 16</inkml:trace>
  <inkml:trace contextRef="#ctx0" brushRef="#br0" timeOffset="1320">1572 33 180 0,'0'0'683'16,"0"0"-542"-16,0 0 8 0,0 0-22 16,0 0-63-16,0 0-42 15,58-29-17-15,1 29 38 16,9 0 17-16,-16 0-22 16,-7 0 19-16,-1 0-26 15,-16 0-7-15,-11 0 8 16,-17 0-30-16,0 0 19 15,0 0-21-15,0 0 6 16,0 0-8-16,0 11 2 16,0 20 0-16,0 12 10 15,7 9-5-15,7 2 10 16,10 9-7-16,3 4-6 16,-10 9 15-16,11 4-14 15,-4 10-2-15,-3-1 1 16,-8 7 9-16,5-2-14 0,-18-3 3 15,0-1 0-15,0-8 1 16,0-5 0-16,0-8-1 16,0-12 0-16,0-9 9 15,0-13-9-15,0-9 0 16,0-13 0-16,0-1-4 16,0-6 4-16,-31 2-3 15,-28 4-2-15,-23 0-108 16,-8 2-172-16,-6-7-500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5:55.4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0 144 541 0,'0'0'216'16,"0"0"-113"-16,0 0-18 15,0 0-20-15,0 0-50 16,0 0-12-16,213-41 23 16,-154 55-26-16,-8 7 15 15,1 5-6-15,-14-4-6 16,-14 1 9-16,-17 3-12 15,-7 0 0-15,0 1 3 16,-31 5-1-16,-28-3 3 16,8-9-5-16,-1-6 8 0,28-5-6 15,17-9-2 1,7 0 0-16,0 0 2 0,0 0-1 16,0 0-1-16,0 0 4 15,31 0 4-15,14 0-4 16,0 0-4-16,6 3 0 15,1 8-1-15,-8 7 3 16,-16 4-2-16,3 4 0 16,-7 3 0-16,-10-1 6 15,-7-2-6-15,-7 0 0 16,0-3 5-16,-38-1 1 16,-28-4-1-16,-9-1 4 15,-4-9-7-15,10-4-4 16,4-4-29-16,20 0-57 0,21 0-60 15,17 0-63-15,7-4-400 16</inkml:trace>
  <inkml:trace contextRef="#ctx0" brushRef="#br0" timeOffset="499">726 460 822 0,'0'0'126'0,"0"0"-19"0,0 0-34 15,0 0-49-15,0 0-20 16,0 0-4 0,141 0 0-16,-90 0 6 0,1 0-4 15,-14 0-2-15,-11 0 0 16,-20-2 1-16,-7-1 7 15,0-6-3-15,0 1-5 16,0-6 9-16,-28 2-18 16,-16 1 9-16,-1 2 0 15,14 4-4-15,4-1 14 16,20 2-4-16,-4 4 10 16,11 0-3-16,0-2 14 15,0 2-21-15,0 0-5 0,0 0-1 16,0 0-5-1,0 0 4-15,18 0-6 0,9 2 7 16,18 13 1-16,-7 2-1 16,6 3 0-16,1 1-2 15,0 1 10-15,-14-5-8 16,-11-3 0-16,-13-5 0 16,-7 2-2-16,0-2 2 15,0 2 0-15,-27-5-5 16,-18 0-24-16,0-3-83 15,7-3-130-15,8 0-609 16</inkml:trace>
  <inkml:trace contextRef="#ctx0" brushRef="#br0" timeOffset="737">1341 0 864 0,'0'0'219'16,"0"0"-56"-16,0 0-46 16,0 0-28-16,0 0-86 15,0 0 8-15,14 74 13 16,0-19-2-16,17 0 10 16,-11-4-31-16,4 0 1 0,-10-5 3 15,3 3-5 1,-10-1-5-16,-7-2-160 0,7-3-203 15</inkml:trace>
  <inkml:trace contextRef="#ctx0" brushRef="#br0" timeOffset="961">1823 560 703 0,'0'0'275'0,"0"0"-220"16,0 0-3-16,0 0 16 16,0 0 6-16,0 0-21 0,27 121-22 15,-34-78-16-15,-51 3 5 16,-8 5-16-16,-23-2-4 16,0-7-54-16,6-5-227 15,25-8-648-15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5:53.9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0 258 736 0,'0'0'114'0,"0"0"-13"16,0 0-2-16,0 0-33 15,0 0-33-15,0 0-31 16,0-14 7-16,31 14-15 0,14 20 8 16,14 5-2-16,-28 4 0 15,-4 2 2-15,-10 6-2 16,-17 2 0-16,0 0 5 15,-38-2-3-15,-6-3-2 16,-1-5 0-16,14-9 0 16,10-6 8-16,15-5-8 15,6-9 0-15,0 0 2 16,0 0-7-16,0 0 5 16,0 0 0-16,13 0 1 15,32 0 9-15,24 0 2 16,10 0-6-16,3 0 3 0,15 0-18 15,-8-6-16-15,7-5-137 16,-13-4-162-16</inkml:trace>
  <inkml:trace contextRef="#ctx0" brushRef="#br0" timeOffset="500">595 395 589 0,'0'0'180'0,"0"0"-90"16,0 0 47-16,0 0-69 15,0 0-62-15,0 0 7 0,0-11-10 16,59 11-3 0,10 0 7-16,-4-3 0 0,0 0-1 15,-3-3 5-15,-28 1-10 16,4-1 10-16,-24 0-7 15,-4 3 1-15,-10 0 26 16,0-5-13-16,0-4 40 16,0-2-38-16,-24-1-16 15,-7-1-4-15,4 2 0 16,-4 2 0-16,10 0 3 16,-3 1 8-16,10 5-9 15,1 3-2-15,13 1 8 16,0 2-4-16,0 0-4 15,0 0 0-15,0 0-1 0,0 0-13 16,13 11 14-16,32 6 0 16,-7 1 3-16,14-4-6 15,-1 0 3-15,8 0 0 16,-15 2-2-16,1-3 9 16,-14 4-7-16,-4 0 0 15,-20 0 1-15,4 1-10 16,-11-3 9-16,0-2 0 15,-11 1-25-15,-16 1-103 16,3-7-19-16,10-2-143 0</inkml:trace>
  <inkml:trace contextRef="#ctx0" brushRef="#br0" timeOffset="738">1527 78 572 0,'0'0'272'16,"0"0"-107"-16,0 0-54 16,0 0 50-16,0 0-76 15,0 0-36-15,0-78-49 16,0 78-2-16,0 32 2 16,0 14 0-16,10 6 1 15,-10 5 2-15,7 2-1 16,-7 2-4-16,14-1-44 0,0-10-219 15,3-3-177-15</inkml:trace>
  <inkml:trace contextRef="#ctx0" brushRef="#br0" timeOffset="945">1995 561 555 0,'0'0'331'0,"0"0"-211"16,0 0-72-16,0 0 7 16,0 0-8-16,0 0 38 15,-35 157-71-15,-2-117-10 0,-8 3 8 16,-7-6-12-16,1-3-21 16,-1-11-164-16,14-5-291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5:52.4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595 455 223 0,'0'0'252'0,"0"0"-153"16,0 0-9-16,0 0 24 15,0 0-20-15,0 0-13 16,-55 14-15-16,79-14-37 16,7-18 28-16,3-5-47 15,-3 2 10-15,0 0 31 0,-10 10-30 16,-14 2-1-16,-7 9 26 15,0 0-31-15,0 0 10 16,0 0-25-16,0 0 13 16,0 0-27-16,7 20 4 15,-1 19 10-15,5 14 0 16,-4-2 12-16,-7-5-12 16,0 0 0-16,0-6 4 15,7-4-6-15,-7-1 2 16,0-4 0-16,0-7-2 15,0-8 13-15,0-5-11 16,0-7 0-16,0-4 4 16,0 0-2-16,0 0 0 0,0 0-2 15,0 0 11 1,0 0-5-16,-7 0 3 0,0 0-9 16,-10 0 2-16,3 0 5 15,14 0-2-15,0 0-5 16,0 0 9-16,0 0 0 15,0 0-9-15,0 0 0 16,0 0-15-16,14 0 13 16,17 0-14-16,-1 0 16 15,-2 0-3-15,3 0-1 16,-4 0-7-16,11-9-36 16,0 3-57-16,0 0-69 15,-11-2-141-15</inkml:trace>
  <inkml:trace contextRef="#ctx0" brushRef="#br0" timeOffset="527">1128 653 450 0,'0'0'234'0,"0"0"-96"16,0 0-22-16,0 0-14 15,0 0-37-15,0 0-33 16,27-47-17-16,25 39-14 16,10 2-1-16,-4-3 0 15,1 1 9-15,-21-1-11 0,-8 3 2 16,-23 4 0-16,-7-4 1 16,0 3-1-16,0-3 0 15,0 1 0-15,0 2-5 16,-24-3 4-16,11 6-7 15,-12-3 5-15,-2-1-9 16,3 2 16-16,10-1-4 16,-6 1 0-16,9-1 6 15,-3 0-6-15,8 0 0 16,6 1 0-16,0 2 9 16,0 0-3-16,0-3-6 15,0 3 1-15,0 0 8 0,0 0-9 16,0 0 0-16,0 0 0 15,0 0-5-15,0 0 7 16,6 0-2-16,25 0 1 16,14 0 0-16,0 5 10 15,-1 11-11-15,-9 2 0 16,-4 2-3-16,-11 0 5 16,-20 3-2-16,0-3 0 15,0 3-24-15,-27-3-84 16,-11-6-145-16,0-2-351 15</inkml:trace>
  <inkml:trace contextRef="#ctx0" brushRef="#br0" timeOffset="1081">2637 712 674 0,'0'0'168'0,"0"0"-58"0,0 0-2 15,0 0-51-15,0 0-39 16,0 0-2-16,-244 172-16 16,179-118 0-16,0-8-24 15,20-4-275-15</inkml:trace>
  <inkml:trace contextRef="#ctx0" brushRef="#br0" timeOffset="7202">275 106 820 0,'0'0'182'0,"0"0"-37"15,0 0-64-15,0 0-6 16,0 0-19-16,0 0-46 16,-69-86 7-16,18 78-17 15,16 2 0-15,-2 3-5 16,6 0 10-16,10 3-5 15,4 0 0-15,10 0 9 0,7 0-20 16,-7 0 11 0,7 0-5-16,0 3-4 0,0 23 7 15,0 7 2-15,0 11 0 16,0 4 6-16,7 1-12 16,24 11 6-16,-4 0 0 15,-3 9 8-15,-3 2-6 16,-4 4 11-16,-10 8 16 15,0 0-1-15,-7 5 16 16,0 4-37-16,0-4 8 16,-7-2 16-16,0-18-26 15,0-10 7-15,-3-19-12 16,10-10 6-16,0-11-7 16,0-7 1-16,0-2 0 15,0-4-1-15,24 0 10 0,21 1-9 16,6-6 8-16,15 0-5 15,9 0 16-15,-9 0-19 16,3-14-19-16,-18 3-80 16,-13 2-138-16,-24 9-234 15</inkml:trace>
  <inkml:trace contextRef="#ctx0" brushRef="#br0" timeOffset="14821">1936 403 19 0,'0'0'570'0,"0"0"-433"16,0 0-8-16,0 0-34 15,0 0 3-15,0 0-18 16,0 0-13-16,-38 0 15 16,38 0-40-16,0 0-7 15,0 0 8-15,0 0-17 16,0 0 22-16,0-9 4 15,7-8-13-15,7-3-8 16,10-1-31-16,-4-3 0 16,4 4 1-16,-10 8 9 0,-7 4-10 15,0 4 4-15,-7 4 2 16,0 0-1-16,0 0-5 16,0 0 0-16,0 0 0 15,0 0-2-15,0 0 1 16,0 12-5-16,0 20 5 15,10 7-6-15,-3 2 7 16,-7 0 0-16,7 1-3 16,-7 3 7-16,0 4-4 15,0-6 0-15,0 0 7 16,0-9-7-16,0-9 0 16,0-4 0-16,0-7-7 15,0-2 14-15,0-5-7 16,0-3 0-16,0 5 1 15,-14-1-2-15,-3 0 1 0,3 1 0 16,7-6 4-16,1-3 6 16,-5 0-10-16,11 0 0 15,0 0 6-15,0 3-11 16,0-3 5-16,0 0 0 16,0 0 0-16,0 0 14 15,0 0-14-15,0 0 0 16,0 0 0-16,24 0-8 15,21 0-2-15,7-9 10 16,6 2-1-16,-6 0-94 0,-21 7-111 16,-25-2-119-1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25.0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31 240 154 0,'0'0'682'16,"0"0"-590"-16,0 0 9 15,0 0-17-15,0 0 3 16,0 0-14-16,-31-20-54 16,62 17 2-16,20 3-13 15,32 0-3-15,13 0 5 16,14 0-3-16,-7 0 0 15,7 0 3-15,-14 0-4 16,-13 0-2-16,-14 0 0 0,-11 0 2 16,-13-3 12-16,-18 1-1 15,-16-1 6-15,-4 0 19 16,-7-6-25-16,0-2 25 16,0-7-15-16,-7-1-22 15,-24-1-4-15,-21 0-1 16,7-3 0-16,-13 6-7 15,6 0 14-15,8-1-7 16,6 5 0-16,7 0 7 16,24 5-6-16,0 2-1 15,7 6 0-15,0 0-10 16,0 0 10-16,0 0-2 0,14 0-2 16,24 27 3-16,6 0-5 15,15 5 6-15,-1-3 0 16,4 2-2-16,-3 1 7 15,-8-4-5-15,-13 1 0 16,-10-3 5-16,-11-1-9 16,-10-2 4-16,-7 6 0 15,-14-1-9-15,-48 7-1 16,-10-2-142-16,-11 2-76 16,18-6-173-16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25.8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33 170 761 0,'0'0'220'16,"0"0"-68"-16,0 0-14 15,0 0 9-15,0 0-40 16,0-149-62-16,0 137 23 16,0 7-24-16,0 2-21 15,0 3 9-15,0 0-24 16,0 0-4-16,0 0-4 15,0 0-4-15,0 15-5 16,0 16 9-16,0 12 0 0,0 2-7 16,0 2 14-16,0-2-7 15,-7 4 0-15,-4-7 10 16,-2 4-14-16,13 0 4 16,0-12 0-16,0-2-3 15,0-11 3-15,0-8 0 16,13-4 0-16,25-4-5 15,7-5-2-15,7 0 7 16,6 0 0-16,-3 0-7 16,-21-5 14-16,-3-1-7 15,-24-3 0-15,0 2 3 16,-7-8 0-16,0 0-3 16,0-5 0-16,0-2-2 15,0 2 15-15,0-4-13 0,0 5 1 16,0-1 7-16,0 5 1 15,0 6-8-15,0 1-1 16,0 5 20-16,0 3-12 16,0 0-5-16,0 0-3 15,0 0 5-15,0 0-18 16,0 3 13-16,0 25 0 16,0 13-11-16,0 7 17 15,0 1-6-15,0-3 0 16,0-3 10-16,0-4-15 15,0 5 5-15,0 1-35 16,0 5-73-16,-27 0-215 16,-18-7-596-16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29.0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2 894 888 0,'0'0'113'0,"0"0"11"16,0 0-28-16,0 0-40 16,0 0-36-16,0 0-12 15,158-45-2-15,-117 45-6 16,14 0 8-16,-20 3-5 15,10 14-3-15,-8 3 0 16,-6 0 7-16,-10 3-6 16,-7 2-1-16,-14 1 0 15,0 5 6-15,0 1-4 16,-28 0-2-16,-30-1 0 16,-4-5 8-16,10-12-2 0,25-3-4 15,10-8-2-15,17-3 4 16,0 0-4-16,0 0 0 15,0 0 0-15,0 0-6 16,6 0 4-16,25 0-2 16,7 0-2-16,14 0 6 15,-1 0-3-15,-6 0 3 16,0 6 0-16,-14 5-4 16,-11 7 4-16,-6 0 0 15,-14 0-4-15,0 5 0 16,0 7 0-16,-7-8 6 15,-44 4-2-15,-25-9 15 16,4-5-11-16,-11-7 2 0,18-5-6 16,7 0 6-1,2 0-13-15,29 0-11 0,3-10-65 16,17-19-61-16,7-24-249 16</inkml:trace>
  <inkml:trace contextRef="#ctx0" brushRef="#br0" timeOffset="406">611 317 888 0,'0'0'127'0,"0"0"-100"16,0 0 4-16,0 0-13 15,0 0-16-15,0 0-2 16,75 34 28-16,-30-2-2 16,-4 5 1-16,4 3-19 15,0 0-6-15,-14-3 14 16,0 0-12-16,-31-5 4 16,0-6-8-16,0-6 9 15,0-9 0-15,-31-8-7 16,-7-3 4-16,0 0 18 15,24-9-24-15,0-16 38 0,14-9 35 16,0-10-59 0,0-4 17-16,45-6-31 0,7 5 3 15,6 3-8-15,-6 15 8 16,-8 8-8 0,1 14-4-16,-7 9-100 0,-11 0-24 15,4 9-108-15,-10 23-262 16</inkml:trace>
  <inkml:trace contextRef="#ctx0" brushRef="#br0" timeOffset="878">1336 346 714 0,'0'0'203'0,"0"0"-87"0,0 0 11 15,0 0-33-15,0 0-60 16,0 0 6-16,-96-46-40 16,75 46 2-16,-10 8-10 15,4 24 7-15,3 7 0 16,10 5 1-16,7-7 0 16,7-3-10-16,0-13 10 15,7-10-14-15,14-6-2 16,10-5-12-16,6 0 28 15,-2-3 7-15,3-22-4 16,-7-6 19-16,-11-9 29 0,4-7-20 16,-10-1 61-1,-7-9-61-15,-7-3 8 0,0-3-10 16,0 5-10 0,0 16 17-16,-14 11-26 0,0 13 36 15,4 10 1-15,3 8-40 16,7 0 12-16,0 0-19 15,0 0-15-15,0 51 12 16,0 23-27-16,0 24 30 16,0 5 0-16,31-3-33 15,21-3-15-15,13-8-26 16,11-12-90-16,-1-20-71 16,-3-11-185-16</inkml:trace>
  <inkml:trace contextRef="#ctx0" brushRef="#br0" timeOffset="1496">1656 1209 817 0,'0'0'211'0,"0"0"-146"16,0 0 35-16,0 0-9 15,0 0-14-15,0 0-37 16,-21-15-39-16,63 15-1 15,13-2 3-15,17-1-3 16,10 0 11-16,1-3-5 16,-4-2 4-16,3-1 0 15,1-5-10-15,-32 6 29 16,-23-1-22-16,-11 6 4 16,-17-3 43-16,0-5-16 0,0-6 19 15,-24-6-53-15,-14 0 4 16,-6 3-7-16,-8 5-1 15,7 2 0-15,18 4-3 16,3 3 15-16,17 6-12 16,7-3 0-16,0 3 7 15,0 0-15-15,0 0 8 16,7 0-10-16,37 18 6 16,18 13 4-16,4 1 5 15,-8-4-5-15,1 1 6 16,-4-7-10-16,-21 7 4 15,-3-3 0-15,-17-4-4 16,-14 5 9-16,0-5-5 0,0 1 0 16,-52 0-11-1,-6-3-34-15,-8-6-134 0,-2-4-44 16,16-5-124-16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36.2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0 386 752 0,'0'0'173'0,"0"0"-156"16,0 0 11-16,0 0 5 15,0 0 6-15,0 0 14 16,209-4-35-16,-150 4 12 15,-14-1 0-15,-8-6-16 16,-16 5 31-16,-14-2-8 16,-7 2-6-16,0-4 27 15,0-5 3-15,0 2 0 16,-14-6-41-16,-17 5-15 16,-7-2-1-16,11 3-4 15,3 6 0-15,17 1 9 16,7-1-6-16,0 3 1 15,0 0-4-15,0 0 5 16,0 0-14-16,0-4 4 16,0 4-2-16,7 0 6 0,17 0-21 15,14 21 22-15,-4 1 0 16,-3 2 9-16,7-1-14 16,-17-3 5-16,-4 0 0 15,-10-3-3-15,-7-1-1 16,0 8-3-16,-7-2-2 15,-38 1-72-15,0-9-78 16,14-2-96-16,18-9-86 16</inkml:trace>
  <inkml:trace contextRef="#ctx0" brushRef="#br0" timeOffset="233">763 23 160 0,'0'0'785'0,"0"0"-621"16,0 0-1-16,0 0-19 16,0 0-60-16,0 0-33 15,0-26-31-15,0 26-17 16,0 8-6-16,0 27-2 16,0 14 5-16,7 7 13 15,10 7-8-15,-10 6-5 16,-7 0 0-16,0-1-38 15,0-4-149-15,-24-19-162 16</inkml:trace>
  <inkml:trace contextRef="#ctx0" brushRef="#br0" timeOffset="745">1499 620 804 0,'0'0'158'0,"0"0"-93"0,0 0-11 16,0 0 9-16,0 0 36 15,0 0-72-15,-134 168-4 16,75-115-22-16,-16-3-2 15,2-6-88-15,12-7-196 16,16-9-508-16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35.4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440 8 466 0,'0'0'319'0,"0"0"-232"16,0 0-11-16,0 0 45 16,0 0-13-16,0 0-33 15,14-6-32-15,-38 6-27 16,-10 0 24-16,-11 0-27 15,7 6-2-15,24-6 0 16,-3 4 2-16,17-4-12 16,0 0 23-16,0 0-22 15,0 0-2-15,0 0 8 16,0 0-3-16,0 0-5 16,0 0 0-16,0 0 5 0,0 0-4 15,0 0 0-15,0 0 3 16,0 0 20-16,0 0-15 15,0 0 24-15,0 0-5 16,0 0-23-16,0 0 10 16,0 0-13-16,0 0-2 15,0 0 4-15,0 0 6 16,0 0-12-16,0 0 2 16,0 0 0-16,0 0-5 15,0 0 6-15,7 0-1 16,-7 0 0-16,0 0 13 15,0 0-13-15,0 0 0 16,0 0 2-16,0 0 19 16,0 0-17-16,0 0 15 15,0 0 13-15,0 0-32 0,0 0 26 16,0 0-25-16,0 0 10 16,0 0-6-16,0 0-5 15,0 0 0-15,0 0-4 16,0 0 12-16,0 0-8 15,0 0 0-15,0 0-2 16,0 0-9-16,-28 11 4 16,-9 11 7-16,-1 2 0 15,17-13 12-15,14-2-14 16,7-9 2-16,0 0 0 0,0 0-11 16,0 0 12-16,0 0-1 15,0 0 0-15,0 0 8 16,0 0-9-16,0 0 1 15,0 2 0-15,0 1-12 16,0 15 6-16,0 7 6 16,14 11-8-16,7 11 16 15,-11 5-10-15,4 11 2 16,-1 11 0-16,-13 20-1 16,0 18 1-16,0 16 0 15,-44 8 8-15,-8-3 0 16,1-16 1-16,13-23-9 15,17-19 0-15,7-21-3 16,4-14 6-16,10-14-3 16,0-14 0-16,0-10 4 0,0 1-5 15,0-3 1-15,0 0 0 16,10 0 17-16,25 0-16 16,27 0-1-16,17 0 13 15,10 0-7-15,-20 0 2 16,-11-5-8-16,1 0-4 15,-8-5-25-15,-13-1-77 16,-7-1-116-16,-17-8-78 16,-7-3-539-16</inkml:trace>
  <inkml:trace contextRef="#ctx0" brushRef="#br0" timeOffset="278">763 438 947 0,'0'0'185'0,"0"0"-118"16,0 0 11-16,0 0-27 15,0 0-21-15,0 0-24 16,0 99 0-16,0-33 45 15,0 0-50-15,0-3 9 16,0 2-9-16,0-1 8 16,0-10-10-16,0-3 1 0,0-11-94 15,0-10-149-15,0-14-151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5:06.3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119 961 1030 0,'0'0'82'0,"0"0"8"16,0 0 42-16,0 0-69 15,0 0-48-15,0 0-7 16,206-61-2-16,-130 61-6 16,6 0 0-16,8 0-181 15,-11 0-173-15</inkml:trace>
  <inkml:trace contextRef="#ctx0" brushRef="#br0" timeOffset="511">927 791 763 0,'0'0'183'0,"0"0"-69"15,0 0 10-15,0 0-27 16,0 0-40-16,172-151 16 16,-152 131-28-16,4-2-12 15,-3 1 18-15,-14 5-34 16,7 0 24-16,-14 8-7 0,10 6-24 16,-10 2 15-1,0 0-25-15,0 0 6 0,0 0-13 16,0 0-1-16,7 22 8 15,-7 15-2-15,7 3 12 16,-7 12-17-16,0 0 7 16,0 1 0-16,0 2-4 15,7-3 9-15,-7-7-5 16,6-7 0-16,1-10 8 16,-7-5-13-16,0-9 5 15,0-5 0-15,0-6-8 16,0-3 4-16,0 0-9 15,-34 0 5-15,-4 0 8 16,-7 0 18-16,14 0-18 16,25 0 0-16,6 0-5 0,0 0 8 15,0 0-5-15,30 0 2 16,29-3-25-16,30-8 23 16,21-1-54-16,4-8-75 15,-4 0-37-15,-21-3-99 16,1-5-158-16</inkml:trace>
  <inkml:trace contextRef="#ctx0" brushRef="#br0" timeOffset="985">1889 340 604 0,'0'0'140'0,"0"0"-36"16,-206-160 29-16,96 118-53 15,-24 4-5-15,-24 12-11 16,-4 6-24-16,1 8 2 16,13 12-15-16,7 0 3 15,27 4 0-15,11 39-25 16,7 19 19-16,13 18-20 16,4 23-3-16,4 18 17 15,16 16-15-15,21 14 27 16,38 15 6-16,7 9-20 15,90-10 15-15,68-13-15 16,34-30-14-16,52-30 26 0,24-35-27 16,21-28 9-16,6-26 15 15,-20-3-23-15,-27-26 30 16,-35-28 5-16,-41-17-13 16,-25-33 15-16,-33-24-33 15,-39-30 6-15,-68-16-5 16,-21-9 3-16,-134 3-12 15,-69 6 2-15,-41 19-1 16,-31 30-6-16,25 33 7 16,33 38 0-16,45 28-3 15,38 26-13-15,24 0 13 16,-3 48-53-16,17 24-78 0,7 11-103 16,23 3-294-1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48.3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377 174 326 0,'0'0'198'0,"0"0"-73"0,0 0-9 15,0 0-25-15,0 0-7 16,0 0 8-16,0 0-19 15,0 0 7-15,-193-88 2 16,186 81-28-16,7 2-11 16,0 2 4-16,0 3-34 15,0-3 8-15,0 0-20 16,0 0 6-16,31-5-9 16,21 2 2-16,6 0 0 15,-6 6-3-15,-15 0 5 16,-6 0-5-16,-3 17 3 0,-21 15-2 15,3 11-6 1,-10 9 8-16,0 1 0 0,-31 2-3 16,-14-9 4-1,1-15-2-15,13-8-8 0,24-12-10 16,0-7 17-16,7-2-2 16,0-2 4-16,0 0 5 15,0 0 0-15,0 0-7 16,0 0 2-16,24 0-18 15,11 0-6-15,9 0 11 16,8 0 13-16,-7 3-6 16,-8 14 1-16,-6 3 4 15,-10 4 1-15,-4-2-2 16,-10 0-4-16,-7 5 3 16,0-4 1-16,-7-2-3 0,-31 6 3 15,-13-7 1-15,-11-3-4 16,-4-6 4-16,15-5-22 15,-1-6-31-15,21 0-40 16,18 0-19-16,13 0-104 16,0-25-198-16</inkml:trace>
  <inkml:trace contextRef="#ctx0" brushRef="#br0" timeOffset="468">772 428 609 0,'0'0'133'0,"0"0"-77"15,0 0 21-15,0 0-27 16,0 0-25-16,0 0-11 16,89-23-11-16,-23 15 17 15,6-6 9-15,4-1-6 16,-1 1 8-16,-30 2-10 15,-18 6-1-15,-27 4-3 16,0 2-15-16,0 0 17 16,0-3 18-16,-13 0-11 15,-32-3-22-15,-14 6-4 16,8 0 0-16,6 0-3 16,7 0 3-16,25 0 0 15,2 0 0-15,11 0 3 0,0-2-3 16,0 2 0-16,0 0-3 15,0 0 1-15,31 0-12 16,0 0 14-16,21 0 0 16,-8 8 1-16,1 10-3 15,-10 1 2-15,-4-1 0 16,-11-2-1-16,-10-1 5 16,-3-1-4-16,-7 1 0 15,0-1 3-15,0 4-5 16,-17-5 2-16,-24 0-162 0,3-12-197 15</inkml:trace>
  <inkml:trace contextRef="#ctx0" brushRef="#br0" timeOffset="708">1511 36 470 0,'0'0'458'0,"0"0"-339"15,0 0-48-15,0 0 28 16,0 0-47-16,0 0-38 16,17 9-4-16,-3 25-5 15,0 21 18-15,0 5-1 16,3 3-17-16,-3 0 7 16,-8-7-11-16,12-4 2 0,2-8-6 15,11-8-113-15,-3-10-62 16,10-11-129-16</inkml:trace>
  <inkml:trace contextRef="#ctx0" brushRef="#br0" timeOffset="947">2082 476 780 0,'0'0'70'0,"0"0"-43"0,0 0 38 16,0 0 32-16,0 0-30 15,0 0-29-15,-103 172-13 16,58-129-12-16,0 0-11 16,1-3-2-16,6-5-42 15,17-13-148-15,8-8-135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51.8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58 519 772 0,'0'0'203'0,"0"0"-104"16,0 0 5-16,0 0 45 16,0 0-52-16,0 0-33 15,-58-65-27-15,58 65-37 16,0 0 0-16,31 0-11 0,13 0 9 16,1 20-2-16,0 14 4 15,-18 8 0-15,-3 7-3 16,-10 11 6-16,-14 3-3 15,0 3 0-15,-14-3 3 16,-30-9-1-16,-1-8-2 16,-7-12 0-16,21-11 1 15,11-8 8-15,10-7-6 16,10-3-3-16,0 1 1 16,0-3-3-16,0-3 4 15,0 3-2-15,0 0 0 16,30 0 2-16,15-1-2 15,14 5 12-15,9-4-8 16,-2-3 0-16,9 0-4 0,4 0 0 16,-10 0-7-16,-24-3-148 15,-24 3-130-15,-21 0-413 16</inkml:trace>
  <inkml:trace contextRef="#ctx0" brushRef="#br0" timeOffset="558">705 718 868 0,'0'0'136'0,"0"0"-47"15,0 0 6-15,0 0-28 16,0 0-48-16,0 0-15 15,37-5 3-15,8 5 6 16,7 0 12-16,6 0-1 16,1 5-7-16,-8-5 19 15,-6 4-15-15,-14-4-17 16,-11 0 11-16,-13 3-13 16,-7-3-2-16,0 0 14 15,0 0-13-15,0 0 29 16,0 0 23-16,0 0-14 15,-13 0-1-15,-15-12-38 0,-3 2 0 16,0-2-1 0,4 0 7-16,3 7-6 0,17-1 0 15,-7 3 3-15,14 3 1 16,0-3-3-16,0 3-1 16,0 0 0-16,0 0 1 15,0 0-4-15,21 0 1 16,16 0 2-16,8 0-5 15,0 0 5-15,0 12 0 16,-1-1-1-16,1 7 10 16,-11-3-9-16,-10 6 0 15,-10-4 0-15,-14 3 1 16,0 4-1-16,0-2 0 16,-7 4-2-16,-37-3-41 0,-1-1-83 15,7-4-93-15,17-7-128 16,8 1-451-16</inkml:trace>
  <inkml:trace contextRef="#ctx0" brushRef="#br0" timeOffset="812">1564 476 813 0,'0'0'249'0,"0"0"-134"15,0 0 5 1,0 0-37-16,0 0-42 0,0 0-30 16,21 77 72-16,-11-25-36 15,-3 8-31-15,-7 6-4 16,0-3-3-16,7 0-4 16,-7-9-5-16,7-11 0 15,-7-12-27-15,0-11-127 16,0-11-203-16,0-9-647 15</inkml:trace>
  <inkml:trace contextRef="#ctx0" brushRef="#br0" timeOffset="1342">1788 44 848 0,'0'0'245'0,"0"0"-91"16,0 0-5-16,0 0-29 15,0 0-58-15,0 0-34 16,7-37-18-16,20 37-10 16,18-2 5-16,-7 2 1 15,13 0 23-15,-13 0-14 16,-17 0-1-16,-11 0 3 15,-3 0-9-15,-7 0 3 0,0 0-9 16,0 0 0-16,0 0 13 16,0 0-14-16,0 0 4 15,7 5 1-15,6 21-2 16,12 11-4-16,2 17 49 16,-10 6-44-16,4 6 18 15,-7 9-22-15,-4 8 17 16,4 2 0-16,-14 4-16 15,13 0 7-15,-6-3-5 16,11-7 1-16,-5-2 3 16,1-8-7-16,3-6-1 15,-10-6 7-15,7-5 1 16,-14-7-3-16,7-5-5 0,0-3 4 16,-7-11-8-1,10-3 10-15,-10-9-6 0,0-4 0 16,0-5 6-16,-10-2-13 15,-42-1 6-15,-27-2-65 16,-17 0-42-16,-1 0-258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50.0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47 685 0,'0'0'144'0,"0"0"-48"0,0 0 9 15,0 0-21-15,0 0 2 16,0 0-30-16,0-29-24 15,0 29-7-15,0 0-25 16,0 18-6-16,0 22 6 16,0 11 2-16,0 9 11 15,0-3-6-15,0-2-5 16,-7-8 2-16,7-6-3 16,-7-9-1-16,7-12 0 0,0-9 5 15,0-5-6-15,0-6 1 16,0 3-12-16,21-3 7 15,10 0 5-15,14 0 0 16,-7 0 0-16,-4 0-4 16,-3-12 4-16,7-2 0 15,-18-3 2-15,4 0-3 16,-17 0 7-16,-7-3-4 16,0-4 29-16,0 2 6 15,0-1 0-15,0 3-9 16,0 6 8-16,0 5 15 15,-7 6-25-15,7 3-1 0,0 0-18 16,0 0-3-16,0 0-8 16,0 0-4-16,0 20-2 15,0 17 6-15,0 17 6 16,0 1-2-16,0-1 0 16,0 3 7-16,0-6-18 15,0-4-3-15,-6-7-86 16,-5-9-27-16,4-5-57 15,0-9-57-15,7-8-322 16</inkml:trace>
  <inkml:trace contextRef="#ctx0" brushRef="#br0" timeOffset="520">513 441 441 0,'0'0'427'0,"0"0"-377"16,0 0-21-16,0 0 33 15,0 0-39-15,0 0-15 16,51-2 10-16,-6 2 23 16,-11 0-15-16,18 0-12 15,10 0-1-15,-17 0 9 16,-11 0-16-16,-17-4-1 0,-10 4-3 15,-7 0 1-15,0 0 13 16,0 0 29-16,0-5 3 16,-7 2-13-16,-24-5-33 15,-7 2-2-15,4 3 0 16,3 0 5-16,0 0-7 16,17 3 2-16,7-3 0 15,7 1-1-15,0 2 4 16,0 0-3-16,0 0 0 15,0 0-3-15,0 0 2 16,7 0-7-16,14 0 8 16,17 0-6-16,-7 0 11 15,0 0-5-15,-4 5 0 16,-3 4 1-16,-3-1-4 16,-7 1 3-16,3 2 0 0,-3 4-4 15,-1-4 10-15,-6 4-6 16,-7-1 0-16,0 0 2 15,0-3-5-15,-20 1-61 16,-18-3-99-16,0-5-119 16</inkml:trace>
  <inkml:trace contextRef="#ctx0" brushRef="#br0" timeOffset="781">1194 58 45 0,'0'0'952'0,"0"0"-800"16,0 0-6-16,0 0-23 15,0 0-20-15,0 0-34 16,-25-57-57-16,25 57-6 16,0 12-6-16,0 22 3 15,11 11-3-15,3 4 5 16,-8 3-4-16,8 2 5 15,-3 6-6-15,-11 0 0 16,0-2-2-16,0-4-103 16,0-9-110-16,-11-8-195 15</inkml:trace>
  <inkml:trace contextRef="#ctx0" brushRef="#br0" timeOffset="985">1520 579 725 0,'0'0'320'15,"0"0"-261"-15,0 0-23 16,0 0 65-16,0 0 8 16,0 0-63-16,0 151-8 15,-44-97-24-15,-8 0-14 16,-17 4-26-16,4-6-282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58.27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0 389 892 0,'0'0'162'16,"0"0"-40"-16,0 0-2 15,0 0 1-15,0 0-30 16,0 0-40-16,0 0-9 15,-14-35-36-15,66 30 3 16,37-7-2-16,32-2-7 16,27-3 37-16,6-1-28 0,-6 0-5 15,-7 11 13-15,-31 1-14 16,-21 3 5-16,-20 3-8 16,-17 0 2-16,-25 0-3 15,-9 0 1-15,-5 0 0 16,-13 0 2-16,0 0 8 15,0 0-10-15,0 0 6 16,0 0-6-16,0-5 27 16,0-10-13-16,0-2-2 15,-20-9-8-15,-11 1 7 16,-21-1-11-16,1 0 0 16,-11 1 0-16,-4 4-5 15,8-1 5-15,-1 4 0 0,15 6-3 16,6 4 11-1,24 2-8-15,4 4 0 0,10-1 2 16,0 3-8-16,0 0 6 16,31 0 0-16,27 3-10 15,18 19 19-15,-4-2-9 16,11 3 0-16,-15 9 0 16,-9-1-4-16,-14 3 4 15,-18 3 0-15,4-2-1 16,-10-1 8-16,-21-2-8 15,0-4 1-15,0 1 0 16,-7-3-6-16,-45 0 5 0,-6-1-14 16,-1-5-60-1,8 3-56-15,27-6-71 0,17 0-123 16,7-12-543-16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6:58.9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65 740 0,'0'0'489'16,"0"0"-311"-16,0 0-28 0,0 0-30 15,0 0-52 1,0 0-23-16,17-65-26 0,-17 65-18 15,0 3-1-15,0 28-2 16,0 18 2-16,-10 7 7 16,3 8 2-16,-14-1-9 15,4-3 0-15,-4-6 2 16,8-6-4-16,-5-7 9 16,18-13-7-16,0-8 0 15,0-9 5-15,0-1-5 16,0-5 0-16,0 1 0 15,31-3-3-15,7-3 7 16,7 0-4-16,0 0 5 16,6 0 4-16,-17-6-8 0,11 0-1 15,-14 4 0-15,0 2-4 16,-3-3 8-16,9 0-4 16,-6-1 0-16,-3-1 7 15,3-3-11-15,0-1 4 16,-18-8 0-16,1-3 3 15,-7-9 5-15,-7 3-8 16,0-3 10-16,0 1-8 16,-7 6 17-16,-13 1-12 15,-11 7-6-15,24 8 16 16,0 4-14-16,0 2-1 16,7 0-2-16,0 0 1 15,0 20-2-15,0 13 1 0,0 7 0 16,0 7-2-16,0 2 6 15,0 5-4-15,0-3 0 16,7 4 4-16,0-7-4 16,-7-3 0-16,7-5 0 15,-7-8-7-15,0-11-20 16,0-4-58-16,-21-7-97 16,-24-4-481-16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3:17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3476 668 515 0,'0'0'209'0,"0"0"-87"15,0 0 2-15,0 0-8 16,0 0-12-16,0 0-43 16,-37-14-13-16,37 14-37 15,0-4 18-15,17 2-2 16,21-6-12-16,-4-2 40 16,11 2-26-16,-8 0-11 15,-6-1 14-15,-3 3-28 16,3-1 17-16,-4 6-12 15,-9-2-3-15,2 3 1 16,-13-3-7-16,-7 3 0 16,0 0-4-16,0 0 6 15,0 17-2-15,0 15 0 0,0 4 4 16,0 11-4-16,0 1 0 16,-14 4 0-16,-6-3 0 15,2-5 10-15,5-6-12 16,6-9 2-16,-7-9 0 15,4-6-4-15,10-12 6 16,0-2-2-16,0 0 3 16,0 0 9-16,0 0-9 15,0 0 9-15,0-8-11 16,0-9 17-16,0-3-18 16,0 0 0-16,24 6-3 15,-4 2 6-15,18 6-4 0,0 6 1 16,0 0-2-16,7 0-9 15,-1 15 12-15,-9 8-1 16,3 2 0-16,-1 4 1 16,-16-3-1-16,-14 2 0 15,3-2 3-15,-10 0-11 16,0 3 8-16,-38-4 0 16,-30 4-2-16,-18 0 5 15,-4-7-7-15,-6-2 4 16,13-5-34-16,8-9 19 15,23-6-24-15,18 0 7 16,10 0-12-16,10-16-60 16,14-15-71-16,0-5-66 0,0-2-304 15</inkml:trace>
  <inkml:trace contextRef="#ctx0" brushRef="#br0" timeOffset="42029">4477 3441 801 0,'0'0'149'0,"0"0"-60"0,0 0 42 15,0 0-56-15,0 0-24 16,0 0 2-16,-134-40-52 16,75 40 23-16,-6 0-24 15,-4 0 20-15,11 0-21 16,13 3 1-16,25 3 0 15,-5 0-7-15,19-5 26 16,6 6-19-16,0-1 0 16,-7 11 9-16,0 6-3 15,-10 2-3-15,10 10 9 16,0 1 33-16,7 5-32 0,0 8 22 16,0 4 3-1,0 7-22-15,0 4 30 0,0 4-25 16,0 7-7-16,0-1 18 15,0 4-21-15,0-5 3 16,0 4-8-16,0-2 1 16,0-4 9-16,0 1-16 15,0-6 0-15,0-6 11 16,0 0 3-16,0-9-14 16,0-5 0-16,0-3 8 15,0-11-9-15,0-7 1 16,0-8 0-16,0-5-1 15,0-9 11-15,0-3-10 16,0 0 0-16,0 0 8 16,0 0-17-16,0 0 9 0,0 0 0 15,0 0-3-15,0 0 3 16,0 0 0-16,14 0 0 16,17 0 3-16,0 0 0 15,-4 0-3-15,11 0 0 16,0 0 3-16,-7 0 9 15,20 0-12-15,-16 0 0 16,2 0 9-16,-6 0-15 16,-10 0 6-16,-14 0-9 15,3 0 9-15,-10 0-73 16,0 0-6-16,0 0-106 16,-31 0-148-16</inkml:trace>
  <inkml:trace contextRef="#ctx0" brushRef="#br0" timeOffset="42824">4553 4122 758 0,'0'0'130'16,"0"0"-17"-16,0 0 7 15,0 0 11-15,0 0-35 16,0 0-40-16,6 0 25 16,8-12-41-16,3-8-33 15,4 0 25-15,-7 2-32 0,3 2 26 16,-3 1-19-16,-14 4-1 15,0 3 17-15,0 2-19 16,0 6-2-16,0 0 16 16,0 0-5-16,0 0-8 15,0 0-5-15,0 2-13 16,0 33 5-16,0 11 13 16,0 8-5-16,0 6 0 15,0-3 17-15,0 0-17 16,0 1 0-16,0-8 6 15,0 0-16-15,0-8 10 16,7-9 0-16,-7-15-2 16,0-6 18-16,0-8-18 0,0-2 2 15,0-2 0-15,0 0-12 16,-14 0 20-16,-38 0-8 16,1 0 2-16,6 0 14 15,7 0-16-15,14 0 0 16,10 0 0-16,7 0-7 15,7 0 11-15,0 0-4 16,0 0 0-16,0 0 1 16,0 0-5-16,31 0 4 15,14 0 0-15,20 0-10 16,1-8 14-16,3-2-4 16,3 0 0-16,-3-5-49 0,-11 7-19 15,-20-1-87-15,-18 4-108 16,-13 5-33-16,-7 0-290 15</inkml:trace>
  <inkml:trace contextRef="#ctx0" brushRef="#br0" timeOffset="43350">5003 4397 568 0,'0'0'156'15,"0"0"-19"-15,0 0-12 16,0 0-55-16,0 0 5 16,0 0-13-16,0-30-31 0,7 28 8 15,24-2-39-15,7 4 8 16,6-5 12-16,1 2-17 16,14-6 31-16,-8 1-20 15,1-2-12-15,-15 0 34 16,-16 1-30-16,-4 4 13 15,-10-1 15-15,-7 0-15 16,0-6 21-16,0 4-32 16,-7-3-4-16,-24 0 2 15,0-1-6-15,4 3 0 16,-4 1 0-16,3 2 7 0,11 3-13 16,4 0 6-1,13 3 0-15,0 0-8 0,0 0 10 16,0 0-2-16,0 0 0 15,0 0-12-15,13 0 10 16,18 0 2-16,7 15 0 16,-4-1 4-16,11 0-1 15,-14 0-3-15,-10 4 0 16,-4-4 8-16,-3 0-10 16,-7-5 2-16,-7-1 0 15,0 1-9-15,0-1 9 16,-7 1-11-16,-24-3-71 15,10 0-55-15,0-1-8 16,-3-2-115-16,17-3-574 16</inkml:trace>
  <inkml:trace contextRef="#ctx0" brushRef="#br0" timeOffset="44116">6636 4505 839 0,'0'0'165'16,"0"0"-29"-16,0 0 3 15,0 0-71-15,0 0-16 16,0 0-17-16,-75 88 22 15,23-42-19-15,-6-3-30 16,-11 5-16-16,-3-1-2 16,-4-2-214-16,11-5-158 0</inkml:trace>
  <inkml:trace contextRef="#ctx0" brushRef="#br0" timeOffset="45389">7035 3913 821 0,'0'0'171'0,"0"0"-46"16,0 0 22-16,0 0-68 16,0 0-11-16,0 0-47 15,38-43-11-15,-4 43 0 16,4 0-10-16,-7 0 0 16,7 6-5-16,-11 13 20 15,-9 7-15-15,-12 8 0 16,-6 4 6-16,0 8-24 15,-6 5 24-15,-39 1-6 16,0-1 5-16,-6-5 3 16,6-9-2-16,7-11-6 0,24-2 6 15,-3-14-10-15,10-5 4 16,7-2 0-16,0-3-2 16,0 0 15-16,0 0-8 15,0 0-5-15,14 0 8 16,24 0 4-16,0 0-12 15,6 0 0-15,1 0-2 16,0 0 14-16,-1 0-12 16,-6 0 0-16,-10 0-35 15,-4 0-66-15,-10 0-157 16,-8 0-183-16</inkml:trace>
  <inkml:trace contextRef="#ctx0" brushRef="#br0" timeOffset="45946">7434 4225 120 0,'0'0'611'16,"0"0"-482"-16,0 0 7 15,0 0-42-15,0 0-3 16,0 0-58-16,0-30-23 15,31 28 14-15,0 0-17 0,-4-4 10 16,11 2-2 0,0 2-9-16,7-4 12 0,-18 0-16 15,4 1-2-15,-17 2 18 16,-14 0-11-16,0 0 14 16,0 3 18-16,0-2-18 15,0-2 31-15,0-5-46 16,-14 1 3-16,-24 1-18 15,11 0 9-15,-4-2 0 16,7 4 0-16,3-1 4 16,1 3-5-16,9-3 6 15,4 3-5-15,7 3 5 16,-7-3 9-16,7 3-14 16,0 0 0-16,0 0 1 0,0 0-14 15,0 0 9-15,7 0 4 16,17 12-13-16,4 5 31 15,10 1-18-15,-7-2 0 16,3 2 0-16,-3-1 0 16,-7 3 1-16,-17-3-1 15,0-3 8-15,-7 4-2 16,0 2-6-16,-7 0 0 16,-38 2 7-16,1 1-22 15,-1-9-67-15,14 0-92 16,17-8-17-16,14-6-175 15</inkml:trace>
  <inkml:trace contextRef="#ctx0" brushRef="#br0" timeOffset="57636">5900 4016 456 0,'0'0'110'0,"0"0"-10"16,0 0 10-16,0 0-2 15,0 0-1-15,0 0-46 16,-103-46-18-16,96 40 17 16,7 0-20-16,0 6 1 15,0-3-15-15,0 1-25 16,0 2 24-16,0-3-25 16,7 3 0-16,14 0-5 15,17 0 3-15,0 0 2 16,-1 14 0-16,-9 18-6 15,-4 5-1-15,-3 14 7 0,-4 7 0 16,-10 7-2-16,-7 4 6 16,0-1-4-16,-31 2 0 15,-14-13 7-15,-7-6-4 16,1-8-3-16,6-9 0 16,-6-6-2-16,13-8 5 15,17-11-3-15,14-6 0 16,7-3 8-16,0 0-6 15,0 0 1-15,0 0 2 16,-10-6 11-16,3-16-9 16,7-2-1-16,0-1 12 15,0-1-18-15,0 6 24 16,0 3-20-16,0 9 6 0,0 2 2 16,0 6-5-1,0 0-7-15,0 0 0 0,0 0-9 16,0 0 0-16,0 0 2 15,17 11 7-15,11 6-2 16,3 0 4-16,7 3-2 16,-11-2 0-16,11-1 4 15,-7-3-7-15,-4-6 3 16,-3-2 0-16,-3-6-1 16,3 0 10-16,-10 0-9 15,0 0 9-15,3-2-3 16,-10-16 11-16,6-5-15 15,-6-2 11-15,0-7 2 16,3 0-2-16,-10 4-10 0,0 3-3 16,0 1-10-16,0 4-46 15,-17-2-121 1,10 1-147-16</inkml:trace>
  <inkml:trace contextRef="#ctx0" brushRef="#br0" timeOffset="59235">5292 4216 273 0,'0'0'163'0,"0"0"-53"15,0 0-20-15,0 0-29 16,0 0-20-16,0 0 14 15,0-11-36-15,0 11 5 16,0 0 8-16,0 0-20 16,0 0 29-16,0 0-15 15,0 0-11-15,0 0 10 16,0 0-23-16,0 0 7 0,0 0 5 16,0 0-8-16,0 0 4 15,0 0-10-15,0 0 0 16,0 0-3-16,0 0 3 15,0 0 0-15,0 0 0 16,0 2-1-16,7 13-1 16,24 2 2-16,0 0 0 15,-4-3 9-15,4 0-3 16,-10-5-6-16,-4-4 0 16,-3 1 4-16,-7 0-4 15,-7-3 0-15,0 0 0 16,6 3-2-16,-6-2 5 15,0 1-3-15,0 0 0 16,0-2 9-16,11-3-9 0,-11 0 0 16,0 2 1-16,0-2-6 15,0 3 5-15,0 9 0 16,0 8 1-16,-11 6 9 16,-23 8 4-16,-11 1-14 15,7 1 1-15,-6-1 0 16,6 2 3-16,17-3-4 15,-3-2 0-15,11-7 2 16,6-5-11-16,0-8-138 16,-10-10-242-16</inkml:trace>
  <inkml:trace contextRef="#ctx0" brushRef="#br0" timeOffset="46507">8228 3893 785 0,'0'0'195'0,"0"0"-87"16,0 0 46-16,0 0-65 16,0 0-24-16,0 0-11 15,-7-23-41-15,21 12 18 16,17-6-27-16,-3-3 2 16,9 2 4-16,-13 7-3 15,-17 6-4-15,0 1 13 0,-7 4-5 16,0 0 1-16,0 0-9 15,0 0 2-15,0 0-8 16,0 6 3-16,0 22 0 16,0 7 10-16,7 5-7 15,0 6 16-15,0-4-19 16,-7 3 0-16,10 2 4 16,-3-4 0-16,-7 3-4 15,0-3 0-15,0-4 14 16,0-5-15-16,0-5 1 15,0-10 0-15,-7-6-5 16,-3-8 7-16,-4-2-2 16,-7-3 1-16,-3 4 6 0,-3-2-1 15,3 1-6-15,10-3 0 16,-3 0-3-16,17 0 10 16,0 0-7-16,0 0 0 15,0 0 10-15,0 0-19 16,31 0 9-16,13 0 0 15,1 0-5-15,7 0 12 16,-1 0-7-16,-6 0 0 16,0 0-56-16,-14 0-46 15,-24 0-176-15,6 0-92 0</inkml:trace>
  <inkml:trace contextRef="#ctx0" brushRef="#br0" timeOffset="46728">8933 4367 377 0,'0'0'468'0,"0"0"-309"16,0 0-72-16,0 0 7 16,0 0-33-16,0 0-45 15,0 20 81-15,0 7-33 16,0-2-32-16,-17 4 0 15,-24 4-32-15,-28 6-6 16,-14-5-168-16,4-1-230 0</inkml:trace>
  <inkml:trace contextRef="#ctx0" brushRef="#br0" timeOffset="65451">9572 3907 608 0,'0'0'179'15,"0"0"-64"-15,0 0-37 16,0 0 15-16,0 0-18 16,0 0-14-16,0 0 0 15,-103-20-44-15,103 17-8 16,0 3 11-16,0-3-16 16,31 3 8-16,14 0-12 15,-1 0 4-15,8 0 9 16,0-2-13-16,-25 2 0 15,4 0 1-15,-17 0 12 0,3 0-14 16,-17 0 1-16,0 0 0 16,0 2-10-16,0 16 10 15,0 13 0-15,0 6 0 16,-17 12 11-16,-21-4-9 16,4 1-2-16,-11-9 2 15,14-12-1-15,17-3 2 16,0-14-3-16,4-2 0 15,3-4 8-15,7-2-8 16,0 0 0-16,0 0 2 16,0 0 1-16,0 0-1 15,0 0-2-15,0 0 0 16,7 0 1-16,24 3-1 16,0 3 0-16,3 3 0 0,-3 2-7 15,0 6 7-15,-17 6 0 16,-7 5 0-16,0 7-1 15,-7-1-1-15,0-3 2 16,0 1 0-16,-14-9-1 16,-17-3 6-16,-14-5-5 15,-6-8 6-15,-1-1-1 16,-6-2 5-16,-1-4-10 16,15 0 0-16,13 0-5 15,10 0-9-15,4-12-60 0,17-5-87 16,0-6-54-1,31-8-107-15</inkml:trace>
  <inkml:trace contextRef="#ctx0" brushRef="#br0" timeOffset="66018">9999 4227 610 0,'0'0'135'0,"0"0"-66"15,0 0-1-15,0 0 11 16,0 0-43-16,0 0-29 0,24-2 7 16,28 2-12-1,-1 0 4-15,1 0 6 0,-8 0-5 16,1 0 35-16,-7 0-6 15,-17 0-17-15,-8-3 24 16,-13 3-26-16,0 0 15 16,0 0 29-16,0-6-9 15,0-3 13-15,-20 1-60 16,-4-4-1-16,3 4-5 16,0 2 3-16,-3 0-2 15,11 3 0-15,-5 3 4 16,18-2-9-16,0 2 5 0,0 0 0 15,0 0-5 1,0 0 8-16,0 0-3 0,0-3 0 16,0 3-4-16,0 0-2 15,18 0-3-15,9 0 9 16,4 0-2-16,-10 5 4 16,10 4-2-16,-7 5 0 15,-4 0 6-15,-6 4-11 16,3 2 5-16,-10-3 0 15,-7 5-7-15,0 2 12 16,0 1-5-16,-31-1 0 16,-7-8-5-16,4-4 5 15,-4-4-115-15,7-8-70 16,4 0-100-16</inkml:trace>
  <inkml:trace contextRef="#ctx0" brushRef="#br0" timeOffset="88863">2366 4353 805 0,'0'0'167'0,"0"0"-72"16,0 0 34-16,0 0 9 15,0 0-75-15,0 0-3 16,-59-27-17-16,59 27-37 16,0 0 3-16,21 0-9 15,24 0 0-15,20 0-9 16,18 0 16-16,-1 0-7 15,1 0 0-15,-11 0 10 0,-14 0-8 16,-20-10-2-16,-14 4 0 16,-17 6 24-16,-7-3-9 15,0 3 25-15,0-9 12 16,0-5-23-16,-31 0-1 16,-14-3-28-16,8 6 0 15,2-1-6-15,4 4 12 16,11 2-6-16,2 0 0 15,11 3 12-15,7 3-18 16,0 0 6-16,0 0 0 16,0 0-7-16,0 0 4 15,0 0 3-15,25 0-3 16,9 9 0-16,18 14-5 0,-1 0 8 16,-6-3 0-16,-7 0 0 15,-7 0 5-15,-11-3-5 16,-13 0 0-16,-7-3-10 15,0 6 3-15,-27 0-65 16,-32 0-37-16,-10-2-101 16,-3-4-273-16</inkml:trace>
  <inkml:trace contextRef="#ctx0" brushRef="#br0" timeOffset="87322">76 4236 809 0,'0'0'198'0,"0"0"-55"15,0 0 14-15,0 0-44 16,0 0-44-16,0 0-17 16,0 0-45-16,0 0 6 15,0-6-13-15,0 29 8 16,0 8-10-16,0 16 4 15,-17-2 6-15,-4 1 11 16,7 0-6-16,4-7-9 16,3-6-4-16,0-15 10 15,7-6-12-15,0-12 2 0,0 0 0 16,0 0 5-16,0 0 8 16,0 0 7-16,0 0 38 15,0-28-38-15,14-20 31 16,10-24-51-16,7-14 5 15,-4-8-3-15,4-10 10 16,-10 7-12-16,-4 14 0 16,-10 24 6-16,-7 27-12 15,0 21 6-15,0 11 0 16,0 0-4-16,0 0-7 16,0 0 11-16,14 34-11 15,0 9 10-15,17 11-9 16,-18-5 10-16,4-4 0 15,-3-8-7-15,0-4 12 16,3-17-10-16,-17-7 5 0,14-9-4 16,-14 0-7-16,0 0 11 15,7 0 0-15,0 0-2 16,0-23 14-16,17-14-12 16,-11-6 0-16,1-4 7 15,10 8-10-15,-17 5 3 16,7 0 0-16,3 14-1 15,-17 5 4-15,7 10-5 16,0 5 2-16,7 2-31 16,16 32 23-16,1 18-13 15,-3 7 17-15,-4 8 2 16,-3 4-4-16,-14-2 4 0,-1-6 2 16,5 2-40-16,-11-7-7 15,0-4-81-15,0-2-72 16,0-15-106-16,-11-11-348 15</inkml:trace>
  <inkml:trace contextRef="#ctx0" brushRef="#br0" timeOffset="88299">853 4353 786 0,'0'0'177'0,"0"0"-29"0,0 0-19 16,0 0-13-16,0 0-43 15,0 0-46-15,-21-97 22 16,11 94-3-16,3 3-39 16,0 0 4-16,0 0-11 15,0 0-9-15,-24 17 8 16,11 15-4-16,-18 5 5 15,24 3 0-15,4-5 1 16,10-5-15-16,0-3 4 16,0-13-31-16,0-5-4 15,24-9-6-15,-3 0 48 0,10 0 3 16,6-23 0-16,-16-7 12 16,3 4-7-16,-10 1-3 15,-7 0 32-15,-7 1-13 16,0 2 17-16,0 7-18 15,0 9-7-15,0 6 20 16,0 0-33-16,0 0-1 16,0 0-9-16,0 21-30 15,24 11 40-15,3 2 0 16,4-5 6-16,0-4-13 16,4-11 10-16,2-5-3 15,-6-6 5-15,-3-3 13 16,3 0-16-16,-11 0 1 15,11-24 6-15,0-2 4 16,-10-2-9-16,-7 6 5 0,-4-2 30 16,-3 10-17-1,-7 3 28-15,0 2-27 0,0 6-12 16,0 3 31-16,0 0-42 16,0 0-1-16,0 0 1 15,0 35-28-15,0 19 28 16,0 18 0-16,7 5 1 15,0 8-6-15,6 2 9 16,-2-2-4-16,9-1 0 16,-6-16 12-16,3-19-16 15,-10-17 4-15,0-19 0 16,-7-10-7-16,0-3 15 0,0 0-8 16,0 0 13-16,0 0-8 15,0-23 35-15,0-23-39 16,-14-16 7-16,-3-16-7 15,10-13 4-15,0-12-5 16,7 0 0-16,-6 5 9 16,-1 10-14-16,0 10 5 15,-4 22 0-15,5 15-8 16,-1 19 15-16,7 10-7 16,0 12 0-16,0 0-25 15,0 0 17-15,51 0-16 16,32 0 14-16,13 0-12 15,-7 17 17-15,-16 10 0 0,-22 4 1 16,-20 3-8-16,-17 0 3 16,-14-2-2-16,0-1-8 15,-28 1 17-15,-30-3-34 16,-25 1-24-16,-6 2-46 16,13-7-112-16,18-1-116 15,27-7-572-15</inkml:trace>
  <inkml:trace contextRef="#ctx0" brushRef="#br0" timeOffset="147348">1853 3292 585 0,'0'0'255'0,"0"0"-86"15,0 0-33-15,0 0 32 16,0 0-67-16,0 0-27 16,0-60-7-16,7 60-55 15,-7 0 11-15,0 0-23 16,0 26 4-16,0 20-6 16,0 14 2-16,0 3 0 15,0-9 2-15,0 1 10 0,0-7-12 16,0-3 0-16,0-1-34 15,0-10-93 1,18-8-156-16,9-15-157 0</inkml:trace>
  <inkml:trace contextRef="#ctx0" brushRef="#br0" timeOffset="148023">2290 3378 462 0,'0'0'291'0,"0"0"-129"16,0 0-49-16,0 0-10 15,0 0-22-15,0 0-54 16,90-137 17-16,-53 99-18 0,-16-4 3 16,3-1 14-16,-10-1-41 15,-7 11 22-15,-7 4-12 16,0 9-9-16,0 9 16 15,0 11-19-15,0 0 4 16,0 0-4-16,-14 0-14 16,0 20 12-16,-10 14-5 15,17 3 14-15,0-3-15 16,7 4 8-16,0-1 0 16,0 0 0-16,21-6 5 15,3 1-5-15,-3-9 0 16,-4-3 0-16,-3-6-9 0,-7-6 9 15,-1-1-5-15,-6-5 2 16,0-2-12-16,0 0 15 16,0 0 0-16,0 0 1 15,0 0-5-15,0 0 4 16,0 0-1-16,0 0-2 16,7 0-19-16,10 0 21 15,-3-20-11-15,10-8 12 16,11-9-6-16,9-9 6 15,8-9 0-15,-7 1-3 16,6 0 13-16,-20 11 4 16,-10 0 21-16,-11 9 2 15,-10 6 28-15,0 1-46 0,0 8 13 16,-24 4-2 0,3 5-30-16,-3 3 28 0,11 4-28 15,6 3 3-15,-10 0-6 16,10 17 3-16,0 27 0 15,7 9-4-15,0 11 13 16,0 0-11-16,0 6 2 16,7-7-23-16,24-12-36 15,-4-11-91-15,4-18-42 16,-7-13 3-16,-17-9-130 16</inkml:trace>
  <inkml:trace contextRef="#ctx0" brushRef="#br0" timeOffset="148197">2782 3147 374 0,'0'0'239'0,"0"0"-105"15,0 0-10-15,0 0-18 16,0 0-68-16,0 0-15 16,124-91-23-16,-42 82 1 15,-10 5-8-15,-10 4 5 16,-17 0-115-16,-45 26-168 15</inkml:trace>
  <inkml:trace contextRef="#ctx0" brushRef="#br0" timeOffset="148454">1596 3939 582 0,'0'0'261'0,"0"0"-158"16,0 0-14-16,0 0 48 16,237-69-43-16,-96 21-24 15,27-7-17-15,25-5-42 16,-1 3 18-16,-27 11-29 16,-41 12 0-16,-55 20-7 15,-42 10-35-15,-27 4-69 16,0 0-72-16,-34 9-101 0,-35 17-365 15</inkml:trace>
  <inkml:trace contextRef="#ctx0" brushRef="#br0" timeOffset="148675">1994 3910 231 0,'0'0'336'0,"0"0"-222"16,0 0 52-16,0 0-8 15,0 0-48-15,0 0-54 16,-65 40-38-16,154-40 59 15,35-29 39-15,55-16-57 16,45-15 12-16,-4-9-44 16,-4 9 0-16,-40 8-17 15,-49 18-5-15,-58 17 4 0,-42 9-9 16,-20 8-8 0,-7 0-26-16,-7 5-133 0,-44 24-116 15,-8 5-247-15</inkml:trace>
  <inkml:trace contextRef="#ctx0" brushRef="#br0" timeOffset="66621">10800 3923 863 0,'0'0'128'16,"0"0"-43"-16,0 0 42 15,0 0-55-15,0 0-27 0,0 0-17 16,24-43-28-16,-10 32 15 16,0 5-10-16,-14 6-3 15,0-3 6-15,0 3-2 16,0 0-6-16,7 0 0 16,-7 0 9-16,0 0-9 15,6 0 0-15,-6 0 0 16,11 0-4-16,-4 20 13 15,0 9-5-15,6 5 5 16,-6 9-7-16,3 6 15 16,4-1-17-16,-7 4 0 15,-7-9 1-15,0-3 8 16,0-3-9-16,0-9 0 16,0-5 9-16,0-4-9 15,0-12 0-15,0-1 0 0,0-4 5 16,0-2 0-16,0 0 1 15,0 0 21-15,-7 0-15 16,-17 0 26-16,-3 0-38 16,3 0 0-16,10 0 5 15,14 0 3-15,0 0-8 16,0 0 0-16,0 0 4 16,0 0-9-16,0 0 5 15,0 0-11-15,0 0 7 16,14 0 5-16,17 0-1 0,13 0 0 15,1 0-15 1,6-15-16-16,-6-4-54 0,7-4-56 16,-8 1-86-16,-6 2-192 15</inkml:trace>
  <inkml:trace contextRef="#ctx0" brushRef="#br0" timeOffset="74259">11326 3363 211 0,'0'0'550'0,"0"0"-413"0,0 0-41 16,0 0 10-16,0 0-35 16,0 0-25-16,0 0 15 15,-20-45-41-15,20 41 16 16,0 2-17-16,6-4-12 15,22-3 11-15,10-5-18 16,0 5 0-16,-1 0 20 16,-9 4-14-16,3 2 7 15,-17 1 19-15,-8 2-25 16,-6 0 26-16,0 0-33 16,0 0 1-16,0 2-8 0,11 24 23 15,-11 3-16-15,14-1 21 16,-14-2-18-16,6 6 34 15,1 7-26-15,-7 4-5 16,7 8 36-16,4 1-40 16,-5 8 18-16,1 5-13 15,7 5 5-15,-14-2 4 16,0 4-16-16,0-4 1 16,0 4 4-16,0-8 8 15,0-2-13-15,0 1 0 16,0-4 12-16,0 1-9 15,0 3-3-15,-14-7 0 0,14 2-3 16,0-3 14-16,0-9-11 16,0-4 0-16,0-7 9 15,0-6 8-15,0-3-17 16,0-4 0-16,0-5 0 16,0 1 13-16,0-10-13 15,0 0 0-15,0-1 9 16,0-5-13-16,0-2 4 15,0 0 0-15,0 3-4 16,0-3 9-16,0 3-5 16,0-3 0-16,0 3 11 15,0-3-17-15,0 2 6 16,0-2 0-16,0 4-7 16,0-4 16-16,0 0-9 15,0 0 0-15,0 0 9 0,0 0-9 16,0 0 0-16,0 0 0 15,-13 0-2-15,-32 0 12 16,-24 1-10-16,-20-1 0 16,-21 4-25-16,6-4-67 15,-9 0-223-15,17 0-341 16</inkml:trace>
  <inkml:trace contextRef="#ctx0" brushRef="#br1" timeOffset="16859">13578 1042 649 0,'0'0'223'0,"0"0"-117"15,0 0 7-15,0 0 42 0,0 0-52 16,0 0-15-16,-117-1-42 16,117 1-22-16,0 0 17 15,0 0-41-15,0 0 4 16,21-4-4-16,17-2-3 16,13 0 3-16,25-6 0 15,-4 4 6-15,4-6-5 16,0 2 2-16,-35-2-3 15,-3 3 0-15,-14-1 7 16,-24 7-6-16,7 2-1 16,-7 3 0-16,0-3 9 15,0 0-5-15,0 1-4 16,-31-4 0-16,-7 2 7 0,-3 2-12 16,-4 2 5-16,7 0 0 15,0 0-2-15,7 0 2 16,11 0 0-16,13 0 0 15,7 0 11-15,0 0-19 16,0 0 8-16,0 0-14 16,7 0 13-16,30 0-13 15,8 0 14-15,0 0 0 16,-11 0 8-16,4 8-8 16,0 1 0-16,-17 5 3 15,9-2-10-15,-23 2 7 16,0 3 0-16,-7 3-2 0,0 0 4 15,0 0-7-15,-34 3-55 16,-28 3-102-16,4-3-192 16</inkml:trace>
  <inkml:trace contextRef="#ctx0" brushRef="#br1" timeOffset="17495">14342 662 836 0,'0'0'219'0,"0"0"-82"16,0 0 23-16,0 0-37 16,0 0-59-16,0 0-10 0,10-48-41 15,-10 48-5-15,0 0-8 16,7 16-2-16,7 30 2 15,-1 9 0-15,11 4 2 16,-3 2-5-16,-4-4 5 16,11-2-2-16,-4-15 0 15,-4-9 8-15,-2-8-7 16,-5-14-1-16,-13-7 1 16,7-2 0-16,0 0 4 15,-7 0-1-15,24-27 13 16,-10-17-16-16,0-2 21 15,10 0-12-15,-17 7-9 0,0 7 15 16,-1 11-12-16,1 10-2 16,-7 9 1-16,0 2 8 15,0 0-22-15,17 0 10 16,4 19-2-16,17 21-13 16,14 1 16-16,-1 1 0 15,-6-5-5-15,-1-11-11 16,-13-6 7-16,-17-11 7 15,0-6 2-15,-14-3 2 16,0 0 6-16,0-20 1 16,0-18 22-16,0-13-25 15,0-9 20-15,0-3-26 16,0-3 9-16,0 3-10 0,0 7 5 16,0 13-4-1,0 11 0-15,0 18 8 0,0 11-15 16,-7 3 7-16,7 0-54 15,0 3-12-15,14 28-62 16,31 9-43-16,-1 3-71 16,-6-3-78-16,-7-8-284 15</inkml:trace>
  <inkml:trace contextRef="#ctx0" brushRef="#br1" timeOffset="17929">15225 788 381 0,'0'0'241'0,"0"0"-141"15,0 0-44 1,0 0 8-16,0 0 2 0,0 0-10 16,45 0 19-16,-31 0-21 15,3 0 4-15,-3 0 12 16,-1 0-16-16,-6-3 6 16,4-15-11-16,-11 5-12 15,0-4 24-15,0-3-23 16,0 2-21-16,-11 7 12 15,-9 2-28-15,6 6 11 16,-10 3-10-16,10 0 9 16,-10 3-15-16,-3 26 4 15,2 2 0-15,5 15-6 16,3 0 9-16,10 0-3 16,7 3 0-16,0-7 3 0,0-5-5 15,38-8 2 1,13-9 0-16,8-8-8 0,-4-10 14 15,-4-2-6-15,1 0 0 16,-1 0 5-16,-13-6 2 16,-10-11-7-16,3 6 5 15,-24-4 15-15,6 7-18 16,-13-4 5-16,0 1-7 16,0 6-17-16,-44 1-51 15,9 4-205-15,-3 4-131 16</inkml:trace>
  <inkml:trace contextRef="#ctx0" brushRef="#br1" timeOffset="18637">16398 994 847 0,'0'0'177'0,"0"0"-45"15,0 0-10-15,0 0 5 16,0 0-52-16,0 0-40 16,-83-78 5-16,83 78-37 15,0 0-6-15,0 18 3 16,0 19 0-16,0 11-2 16,0 1 2-16,31-5 0 15,-10-5-4-15,10-7 12 16,-4-9-8-16,4-13 0 15,-10-4 0-15,-4-6-7 16,4 0 9-16,-8 0-2 0,5-6 16 16,-11-16-9-16,-7-4-6 15,6 1 20-15,1-1-14 16,-7 0 20-16,0 3-12 16,0 12-6-16,0 2 7 15,0 6-10-15,0 3-6 16,0 0 0-16,7 3-28 15,17 25 27-15,14 8-5 16,-4-3-3-16,11-1 8 16,-7-9-29-16,7-7 24 15,-8-6 5-15,-9-9 1 16,3-1-7-16,-17 0 7 16,10-7 0-16,-17-25 23 0,6-7-19 15,-13-10 34-15,0-3-18 16,0 3-19-16,-20 13 22 15,-11 10-23-15,3 11 0 16,11 9-12-16,3 6-13 16,7 0-65-16,7 35-74 15,0 8-88-15,0-3-116 16</inkml:trace>
  <inkml:trace contextRef="#ctx0" brushRef="#br1" timeOffset="19631">17233 1034 749 0,'0'0'248'0,"0"0"-125"15,0 0 42-15,0 0-45 16,-123-150-41-16,92 132-15 16,7 5-36-16,3 8 0 15,7 5-28-15,7 0 8 16,-10 23-16-16,3 20 8 15,7 6 0-15,7 1-8 16,0-1 13-16,0-9-9 16,0-5 4-16,21-16-20 15,10-4 18-15,-3-9-22 16,-4-6 18-16,7 0-2 0,-18 0 16 16,8-12-8-16,-4-10 13 15,-3-9-6-15,6-7 29 16,-9-5-23-16,9 3-2 15,-13 6 18-15,0 5-26 16,-7 17 23-16,0 6-9 16,0 6-14-16,0 0-6 15,11 12-5-15,9 23 0 16,1 7-4-16,10 4 18 16,0-3-6-16,-4-3 0 15,4-9 4-15,0-5-10 16,-3-9 6-16,-4-10 0 0,3-7-5 15,-10 0 14 1,4-3-9-16,3-23 5 0,-10-3 0 16,6-8 3-16,4-3-8 15,-3 3 2-15,-4-1 6 16,4 13 2-16,-14 8-10 16,-7 11 0-16,14 6-1 15,-4 0-6-15,4 20-6 16,6 17 6-16,4 3 6 15,-10 3-7-15,3-4 6 16,-3-10 2-16,0-11-22 16,-7-10 20-16,10-5-6 15,-17-3 8-15,7 0 0 16,0 0 9-16,6-3-4 16,5-17-5-16,2-6 9 0,1 1-6 15,-4-1-3-15,4 4 0 16,3 7-2-16,-11 9 6 15,8 6-8-15,-4 0 4 16,4 14-13-16,10 15 8 16,0 3-10-16,-4-3-4 15,4-4 18-15,-3-5-22 16,10-8 23-16,-7-9-2 16,-4-3 4-16,4 0-2 15,0-35 0-15,-4-11 0 16,-2-8 33-16,-12-12-13 15,-13-8 22-15,0-1-11 0,0 1-17 16,0 8 16 0,-20 17-14-16,-11 15-14 0,24 18 24 15,-7 10-23-15,4 6 6 16,10 0-9-16,0 20-14 16,0 31 5-16,0 18 9 15,0 8 0-15,17 0 0 16,4-11-28-16,10-12 3 15,-4-11-33-15,11-14-30 16,0-9-3-16,-7-12-114 16,-18-8 0-16,1 0 37 15,-14 0-70-15,0-8-134 16</inkml:trace>
  <inkml:trace contextRef="#ctx0" brushRef="#br1" timeOffset="19775">18375 1023 333 0,'0'0'270'0,"0"0"-104"16,0 0-5-16,0 0-25 15,0 0-39-15,0 0 20 16,-117-72-43-16,151 63-72 16,42-2 2-16,27-6-2 15,0 3-4-15,-6 6-43 16,-22 8-145-16,1 0-108 16</inkml:trace>
  <inkml:trace contextRef="#ctx0" brushRef="#br1" timeOffset="20607">19726 599 776 0,'0'0'319'0,"0"0"-141"16,0 0-42-16,0 0 21 15,0 0-81-15,0 0-27 16,0-125-5-16,0 125-35 16,0 0-6-16,0 0-3 15,0 36-8-15,0 21 8 0,0 18 0 16,0 8 4-16,0 5-7 15,0 1 3-15,7-14 0 16,14-15-1-16,3-17-1 16,-4-21 0-16,-13-7-18 15,0-12-16-15,10-3 10 16,-17 0 0-16,0-20 26 16,0-12-3-16,0-5-7 15,-17 0 10-15,-28 3-7 16,-6-4-2-16,-1 8 5 15,1 6-2-15,6 4 6 0,7 11 0 16,18 4-4 0,13 5 1-16,7 0 0 0,0 0-2 15,0 11-5-15,37 12 10 16,29-3-6-16,16-6 5 16,8-8 2-16,-4-6 5 15,-4 0-6-15,-13 0 4 16,-11-6 0-16,-13-4-3 15,-17-3 3-15,-11 5 18 16,-17 3-10-16,0 5 26 16,0 0-12-16,0 0-16 15,0 0 2-15,0 0-12 16,0 0-5-16,0 7 1 0,0 25-1 16,-7 8 5-1,7 0 0-15,0-2 1 0,0-7-9 16,14-9 8-16,17-4 0 15,-4-7 0-15,18-8 2 16,0-3 0-16,6 0 1 16,1-14-1-16,-14-14 11 15,-8-4-10-15,-9-3 7 16,-21-1 20-16,0-1-22 16,-14-5 7-16,-48 9-15 15,-3 7 1-15,-7 12-12 16,10 11 7-16,10 3-12 15,8 14-44-15,16 23-72 16,18 9-56-16,10-6-168 0,0-11-391 16</inkml:trace>
  <inkml:trace contextRef="#ctx0" brushRef="#br1" timeOffset="21566">20940 888 871 0,'0'0'262'0,"0"0"-126"15,0 0 26-15,0 0-36 16,0 0-64-16,0 0-1 16,0-108-35-16,0 108-23 0,0 0-4 15,0 15 1-15,0 18 0 16,0 12-4-16,14 2 11 15,-4-2-9-15,11-5 2 16,-1-8 0-16,4-7-3 16,-3-7 3-16,10-10 0 15,-17-8-3-15,3 0 8 16,3 0 0-16,-6-8-5 16,10-24 6-16,7-5 3 15,-10-6-8-15,-7-5-1 0,3 5 2 16,-10 0 13-1,0 11-5-15,-7 12-9 0,0 12-1 16,0 8 4-16,0 0-4 16,0 0-3-16,0 11 3 15,0 23-8-15,0 15 8 16,0-1 0-16,6-4 4 16,18-7-16-16,4-11-1 15,-4-7 8-15,4-7 0 16,9-12-2-16,8 0 6 15,0-9 1-15,6-23 0 16,-6-4 1-16,-14-4 4 16,-10 3-5-16,-8-6 7 15,-13 5-1-15,0 9 11 16,0 6-12-16,0 18-4 0,0 3 3 16,0 2-4-16,0 0-4 15,0 16 4-15,0 25-2 16,24 5-3-1,-3 1 5-15,3 0-18 0,4-5 16 16,-4-7-13-16,-11-3 6 16,1-13 8-16,-3-4-23 15,-11-10 18-15,0-2-28 16,-11-3-9-16,-30 0 26 16,-14 0-26-16,3 0-15 15,18 0 20-15,10 0-7 16,10 0 19-16,14-3-12 0,0 0 7 15,7 1-5-15,38-10-38 16,20-10 74-16,18-10 0 16,-1-8 8-16,-10-6-6 15,4-2 35-15,-31-4 26 16,-1 4 23-16,-16 2-25 16,-11 5 20-16,-17 13-19 15,0 2-32-15,0 12 21 16,-17 5-51-16,-11 9 6 15,-3 0-12-15,11 12 2 16,-4 31 4-16,24 14 0 16,0 6 9-16,0 3-12 15,7-12 3-15,30-11 0 16,1-9-9-16,14-14 3 16,-7-7-2-16,6-13-17 0,14 0-43 15,-13-4-62-15,-7-20-130 16,-28-1-261-16</inkml:trace>
  <inkml:trace contextRef="#ctx0" brushRef="#br1" timeOffset="24575">22927 1151 672 0,'0'0'131'15,"0"0"-4"-15,0 0 4 16,0 0 2-16,0 0-37 15,0 0-15-15,-17-28 11 16,41 5-47-16,14-15-40 16,7-11 27-16,20-7-31 15,0-9 19-15,4-8 2 16,-10 2-18-16,-15 2 19 16,-6 18-15-16,-24 14 7 0,-14 13 19 15,0 16-27-15,0 8 12 16,0 0-19-16,0 0-14 15,0 33 13-15,0 17-1 16,-7 16 2-16,7 6 0 16,0 1 4-16,21 2-4 15,16-12 0-15,1-9 5 16,-7-14-6-16,-17-13 1 16,-7-14 0-16,-7-4-6 15,0-9-4-15,0 0 9 16,-7 0 1-16,-38 0 0 15,-6 0 7-15,-1-14-7 0,0-1 0 16,22 7 1-16,9-1 5 16,14 9-6-16,7-3 0 15,0 3-4-15,0 0-1 16,0 0-12-16,0 0-9 16,21 0 24-16,23 0-19 15,22 0 21-15,9-11-2 16,8-15 9-16,-11-3-2 15,-3-7-5-15,-11-13 1 16,-6-8 10-16,-7-9-11 16,-8-3 24-16,-16 1-5 15,-14 2-12-15,-7 6 30 16,0 6-29-16,0 13 4 0,-28 15 11 16,4 12-21-16,11 12 7 15,6 2-9-15,-4 0 5 16,4 6-14-16,1 27 7 15,-8 16 2-15,0 14-6 16,14 9 12-16,0 11-6 16,0 5 0-16,21 4 6 15,23-15-12-15,15-14 6 16,-14-18-4-16,-1-19 1 16,-6-14-14-16,-10-9 14 15,3-3-2-15,-7 0 5 16,3-15 7-16,-3-11-3 15,-10-11-4-15,0 0 7 16,-7-3-1-16,3 0-6 0,-10 4 3 16,0 3 7-16,0 13-9 15,0 12-1-15,0 8 0 16,0 0-6-16,0 0-3 16,0 17 7-16,7 19 0 15,7 11 2-15,10 1-11 16,-11-2 11-16,15-9 0 15,3-11-5-15,-7-12 5 16,-3-8-2-16,-8-6 1 16,4 0 2-16,4 0 3 15,-7-26-4-15,10-8 0 16,-3-3 7-16,-4-6 2 16,3-3-9-16,4 3 0 0,-3 7 7 15,3 6-14-15,-3 17 7 16,-7 13-3-16,10 0-4 15,-4 0-7-15,4 22 11 16,-10 7 2-16,7-3-16 16,-11-3 15-16,-3-3-12 15,-7-9 12-15,0-8-12 16,0 0 20-16,0-3-6 16,0 0 0-16,0 0 7 15,-7-9 1-15,-24-14-8 16,-7-3 0-16,-6 6 3 15,9 4 8-15,4 7-8 0,0 3-3 16,4 6 6-16,-4 0-13 16,10 17 7-16,4 20 0 15,3 9-11-15,14 3 13 16,0-3-2-16,0-7 0 16,14-4 1-16,24-12-11 15,-7-13 2-15,-4-6 5 16,11-4-9-16,-7 0 24 15,-10-22-9-15,10-19-1 16,-4-11 6-16,4-10-2 16,0-16 0-16,-17-5 1 15,-7-5 10-15,-7 2-11 16,0 12 4-16,0 11 3 0,-7 20-12 16,-17 18 3-1,10 15-4-15,0 10 0 0,7 0-6 16,0 15-1-16,7 37 7 15,0 19 0-15,0 20 7 16,14 6-12-16,31-2 5 16,0-7 0-16,6-16-6 15,1-19 7-15,-8-23-3 16,-6-13 1-16,-10-11-20 16,3-6 17-16,-11 0-1 15,11-9 5-15,0-22 11 16,-3-6-4-16,-11-9-5 0,-3-3-2 15,-1 4 6 1,-13-1-3-16,14 11-3 0,-14 13 0 16,0 10 8-16,0 12 1 15,0 0-7-15,0 0-2 16,0 5-22-16,10 28 17 16,-3 10 5-16,7-2 0 15,0 1-8-15,3-14 14 16,-3-8-6-16,6-9 0 15,-2-5-14-15,-5-3 13 16,1-3-8-16,3 0 9 16,-3-3-6-16,10-23 13 15,-3-5-4-15,-7-6-3 16,3-3 5-16,-4-4 1 16,-6 5-6-16,0 10 0 0,-7 15 3 15,7 8 4-15,-7 6-8 16,10 0 1-16,4 6-21 15,-7 19 18-15,7 9-2 16,3-5 5-16,-10-3-5 16,0-8 7-16,0-8-6 15,-7-4 4-15,7-6 0 16,-7 0-6-16,0 0 6 16,6 0 0-16,5-2 8 15,-4-18-1-15,-1-6-6 16,8 0-1-16,-7 3 1 15,0 8-5-15,10 4 4 0,-10 11 0 16,0 0-2-16,17 0-7 16,-3 0 8-16,10 11 1 15,-4 10-2-15,11-1-7 16,0-3 9-16,-11-8 0 16,18-4-4-16,-14-5 1 15,7 0 3-15,-1-5 0 16,-2-21 2-16,3-8-3 15,-14-3 1-15,-4-1 0 16,-13-2 18-16,-7 1-17 16,0 4 19-16,0 3-9 15,-7 12-8-15,-13 6 3 16,-11 9-6-16,-7 5 0 0,0 0-6 16,4 11 7-16,-4 26-5 15,14 12 4-15,24 2 0 16,0-2-12-16,0-9 1 15,31-11-9-15,7-9 11 16,-1-15-3-16,-2-5 12 16,3 0 0-16,-7 0 1 15,-4-17 1-15,-10-9 1 16,4-3-3-16,-14 7 16 16,-7-1-15-16,0 5 22 15,0 7 2-15,0 6-24 16,0 1 14-16,0 4-15 15,0 4-7-15,-14 35 5 16,0 28 2-16,-17 18 1 0,11 12-1 16,-4 15 0-16,3 17-1 15,-3 11 2-15,24 14-1 16,0 3 0-16,0-5 11 16,17-12-10-16,11-17-1 15,-15-21 0-15,12-21 5 16,-25-27-3-16,0-25-2 15,0-12 1-15,0-12 7 16,-38-5 8-16,-28 0 7 16,-16 0-22-16,-1-16 14 15,4-19-11-15,10-11-4 16,25-14 0-16,16-14-12 16,18-21-4-16,10-16-24 0,45-15-26 15,30-2 3-15,15 4-135 16,-25 16-94-16,-20 14-36 15</inkml:trace>
  <inkml:trace contextRef="#ctx0" brushRef="#br1" timeOffset="25026">24787 545 545 0,'0'0'192'15,"0"0"-74"-15,0 0 1 16,0 0-24-16,0 0-32 0,0 0-27 16,97-75 18-1,-97 70-24-15,0 5 14 0,0 0 3 16,0 0-35-16,0 0 17 15,0 0-27-15,0 0 3 16,0 0-6-16,0 0 1 16,0 0-4-16,0 0 3 15,0 0-79-15,0 0-60 16,-7 0-32-16,0 9-148 16</inkml:trace>
  <inkml:trace contextRef="#ctx0" brushRef="#br1" timeOffset="25192">24787 545 500 0</inkml:trace>
  <inkml:trace contextRef="#ctx0" brushRef="#br1" timeOffset="25476">24787 546 500 0,'245'-100'186'0,"-245"94"-42"0,0 3-15 0,0 0-40 0,0 1-16 0,0 2-25 15,0 0 9-15,-7 0-35 16,0 0-22-16,7 0 8 16,-17 2-5-16,10 13-3 0,7-4 0 15,0 4 5-15,0-7-11 16,0 0 6-16,0-4-10 15,31-4 9-15,0 0 2 16,-4 0 16-16,4 0 18 16,-3-12-6-16,-4-2 39 15,-17-4-18-15,-7-5-1 16,0-2 25-16,0-1-50 16,0 0 9-16,-14 6-18 15,-10 6-5-15,-4 3-14 16,-10 5 4-16,1 6-16 15,-8 0-22-15,0 8-141 0,25 20-74 16,2 2-208 0</inkml:trace>
  <inkml:trace contextRef="#ctx0" brushRef="#br1" timeOffset="25920">23825 445 308 0,'0'0'160'0,"0"0"-60"16,0 0-33-16,0 0-54 16,0 0-13-16,0 0-41 15</inkml:trace>
  <inkml:trace contextRef="#ctx0" brushRef="#br1" timeOffset="26525">24134 448 597 0,'0'-6'187'15,"7"3"-56"-15,3-3-5 0,-3 4-53 16,-7-2-22-16,0 1 18 16,0 1-17-16,0-3 11 15,0-1-6-15,0-3-21 16,0 0 9-16,0 4-31 16,0 2-13-16,-7 3 9 15,-3 0-3-15,10 0-10 16,0 0 3-16,0 3-4 15,0 20-2-15,0-1 6 16,0 1 0-16,0-2-4 16,0-3 5-16,10-3-1 15,11-6 0-15,10-3 3 16,-4-6-3-16,-3 0 4 0,4 0 3 16,-21-11 30-1,17-9-25-15,-17-4 23 0,0-4 7 16,0-1-26-16,-7-2 26 15,0 2-24-15,0 4-15 16,-7 8 5-16,-14 2-8 16,-10 12-3-16,-14 3 0 15,8 0-30-15,2 23-57 16,4 17-130-16,24 10-153 16</inkml:trace>
  <inkml:trace contextRef="#ctx0" brushRef="#br1" timeOffset="29997">26617 1085 271 0,'0'0'221'16,"0"0"-44"-16,0 0-62 15,0 0 8-15,0 0-20 16,0 0-18-16,10-131 55 16,-10 117-49-16,0 0-6 15,0 8-5-15,0 0-28 16,0 0 1-16,0 6-19 16,0 0-24-16,0 0 23 15,0 0-33-15,0 0 2 16,0 0-4-16,0 0-5 15,0 14 7-15,0 15 0 0,0 8 4 16,7-2-14-16,13-1 10 16,11-9 0-16,-10-7-1 15,10-6-30-15,-10-12 14 16,3 0 4-16,-4 0 13 16,4-18 5-16,-10-8-5 15,-7-8 0-15,0-1 4 16,-7-4 7-16,0 5-11 15,0 2 4-15,0 11 0 16,0 11 15-16,0 4-19 16,0 6 0-16,0 0-2 15,0 0-5-15,0 2 5 16,0 31 0-16,0 6 2 16,7 1-6-16,31 0 6 0,6-9-11 15,-6-11 10-15,14-8-12 16,-14-12 13-16,-11 0 0 15,11 0 2-15,-14-26-1 16,-3-11-1-16,-4-9 0 16,-4-5 5-16,-6-4 4 15,-7-2-8-15,0 9 13 16,-13 5-11-16,-18 8 17 16,0 15-19-16,10 9-1 15,-3 6 0-15,10 5 0 16,1 0-4-16,6 16 4 15,-11 21 0-15,18 7-10 0,0 1 10 16,0 4 0-16,25-3-6 16,12-7-9-16,15-4 11 15,-7-15 2-15,-1-8-2 16,-9-7-3-16,-4-5 7 16,6 0 0-16,-9-14-1 15,-4-9 13-15,-3-6-14 16,-14-1 2-16,10-5 0 15,-10-3 16-15,-7 4-15 16,0 3 13-16,0 5 7 16,0 9-20-16,0 9 20 15,0 4-16-15,0 4-4 16,0 0-1-16,0 0-4 16,0 26 4-16,0 14-5 15,0 6 15-15,0 2-11 0,6 3 1 16,25-1 0-16,-3-7-5 15,3-15 5-15,0-8 0 16,-11-12-6-16,11-8 14 16,-10 0-1-16,-7 0-7 15,10-22 1-15,-10-10 3 16,3-8-1-16,-3-5-3 16,-1-2 0-16,1 5 9 15,-4 11-9-15,-3 7 0 16,-7 10 2-16,0 12-7 0,0 2 6 15,0 0-1 1,7 0 0-16,7 0-9 0,-7 25 5 16,17 9 4-16,-17 0 0 15,0 5-6-15,10-5 6 16,-3-9 0-16,-1-5 0 16,-6-6 8-16,-7-8-14 15,7-6 6-15,-7 0 0 16,17 0-10-16,-10 0 15 15,0-12-5-15,17-16 0 16,-3-3 6-16,-8-1-6 16,12-3 0-16,-12 1 3 15,1 5-8-15,3 6 5 16,-3 10 0-16,-7 7-3 16,10 6 9-16,-3 0-13 0,6 3 7 15,4 26-4-15,-3 2-5 16,3 3 7-16,-3-2 2 15,3-4-1-15,3-2 6 16,-3-9-6-16,-3-5 1 16,10-9-3-16,-3-3-5 15,2 0 8-15,1 0 0 16,4-21-2-16,-4-11 11 16,7-7-11-16,-11-7 2 15,11 1 0-15,-7-4-2 16,7 6 3-16,-4 9-1 15,-3 8 0-15,-7 12 7 0,-3 8-12 16,-1 6 5-16,-2 0-1 16,2 14-6-16,-13 18 0 15,10-4 7-15,-17 1-1 16,7-7 8-16,-7-4-9 16,0-9 2-16,0-7 0 15,0-2-6-15,0 0 14 16,0 0-8-16,0-8 6 15,0-18 6-15,-7 1-14 16,-17 1 2-16,4 4 0 16,-11 3-7-16,3 5 6 15,-10 10 1-15,0 2-3 16,-6 0-4-16,6 12-1 0,17 22 8 16,4 15 0-1,3 8-3-15,14 0 5 0,0 0-2 16,7-9 0-16,24-13-10 15,7-13 8-15,-11-13-2 16,4-9 4-16,0 0-10 16,-10-17 14-16,17-23-4 15,-11-11 0-15,11-6 9 16,-7-12-5-16,-3-2 0 16,-4-10 0-16,-11 1 27 15,-13 0-29-15,0 3 7 16,0 8 18-16,-13 18-27 15,-18 11 23-15,10 17-18 16,14 11-3-16,-10 10-1 0,17 2-1 16,0 11-1-16,0 41 0 15,0 19 1-15,0 13 3 16,17 5-3-16,18-2 0 16,2-7-8-16,15-9 9 15,-7-16-1-15,6-15 0 16,-6-17-11-16,0-11 10 15,-1-12 1-15,8 0 0 16,0-18-2-16,-1-16 6 16,4-10-4-16,-14 2 0 15,14-1 7-15,-20 3-11 16,3 6 4-16,-1 3 0 16,-16 13-3-16,-4 7 3 0,-3 8 0 15,0 3 0-15,-7 0-2 16,17 12-6-16,-17 16 2 15,6 1 2-15,-13-3-7 16,0-7 13-16,11-10-2 16,-11-3 0-16,0-6 5 15,0 0-3-15,0 0-2 16,0-15 0-16,0-10 6 16,-24-4-4-16,3 1-2 15,-10-1 0-15,0 9 2 16,-3 6-10-16,10 8 8 15,3 6-10-15,-3 0 5 0,3 17 1 16,-10 29 4-16,0 13 0 16,18 10 6-16,13 3-10 15,0-4 4-15,0-10 0 16,7-13-6-16,30-13 2 16,-6-18-1-16,-3-8 4 15,3-6 0-15,0 0-4 16,-11-11 5-16,11-24 0 15,-10-8 1-15,-7-9 1 16,3-5-2-16,-10-6 0 16,-7 0 6-16,0 1-2 15,-7 7-4-15,-24 16 0 16,3 13 14-16,-3 12-11 16,7 8-3-16,-3 6 0 15,3 0 3-15,-4 37-7 0,11 9 4 16,3 11 0-16,14-3-3 15,0 7 5-15,14-2-2 16,31-7 0-16,6-7 0 16,4-14-6-16,4-7 6 15,-8-10 0-15,1-11-11 16,-7-3 19-16,-1 0-8 16,-6-11 0-16,-3-15 2 15,-4-11-2-15,-1-3 0 16,-16-2 0-16,0-2-4 15,3 1 10-15,-10 11-6 0,0 12 0 16,-7 9 6-16,0 8-1 16,0 3-5-16,0 0-1 15,0 6-4-15,7 25-3 16,-7 13 8-16,7 7 0 16,-7 0 6-16,13-8-10 15,-2-6 4-15,3-11-13 16,-8-12 11-16,8-5-28 15,-4-9 27-15,4 0 3 16,7 0 0-16,3-28 0 16,3-10 0-16,-3-2 0 15,7-3-4-15,-10 3 9 16,-7 12-5-16,-7 4 0 16,3 16 7-16,-10 6-9 0,7 2 2 15,0 0 0-15,0 30-10 16,6 8 8-16,11 2 2 15,4-3 0-15,3-8 7 16,14-12-11-16,-1-14 4 16,8-3 0-16,-1-3 1 15,1-28 7-15,0-4-8 16,-1 2 0-16,-20-6 7 16,0 6 3-16,-24-5-1 15,-7 1 4-15,0-3 16 16,0 6-25-16,-24-1 3 15,-4 10-7-15,-9 6-5 0,6 12-1 16,3 7-55-16,-10 0-90 16,-13 2-136-16,-1 22-139 15</inkml:trace>
  <inkml:trace contextRef="#ctx0" brushRef="#br1" timeOffset="30793">27346 459 624 0,'0'0'162'0,"0"0"-48"0,0 0 16 15,0 0-32-15,0 0-26 16,0 0-4-16,-18-17-23 15,5 14-15-15,-1 3-1 16,-3 0-25-16,3 0 3 16,0 0-7-16,-3 11 6 15,17 13-14-15,0-3 8 16,0 0 0-16,0-4-1 16,0 1-7-16,24-10 8 15,7-5 0-15,-3-3 7 16,2 0 14-16,-9 0-13 15,3-17 3-15,-3-7 24 0,-14 6-19 16,0-8 12-16,-7-1 5 16,0 1-20-16,0 1-5 15,-14 2-8-15,-24 9-21 16,-7 8 19-16,-13 6-100 16,6 0-71-16,-6 14-184 15</inkml:trace>
  <inkml:trace contextRef="#ctx0" brushRef="#br1" timeOffset="31709">26661 1031 207 0,'0'0'144'0,"0"0"27"16,0 0-45-16,0 0-10 15,0 0-41-15,0 0-7 16,0-23-11-16,0 14-20 16,0-2 3-16,0 6 3 15,0-1-24-15,0-3 6 16,0 4-7-16,0-7-18 16,0 1 28-16,0-3-16 15,0-4 1-15,0 2 3 16,0-5-5-16,0-2 16 15,0 3-11-15,0 0-2 0,0-3 26 16,0 5-26 0,0-1 3-16,0 4 1 0,0 5-17 15,0-2 19-15,0 0-20 16,0 6 0-16,0 1 9 16,0 5-9-16,0 0 0 15,0 0-3-15,0 0 12 16,0 0-11-16,0 0 2 15,0 0 0-15,0 0-4 16,0 0-2-16,0 0 3 16,0 0 2-16,0 0-2 15,0 0-1-15,0 0 4 16,0 0-2-16,0 0-6 16,0 5-1-16,0 5 9 0,0 0 0 15,0 0-14-15,0 4-25 16,0 3-58-16,-7 3-87 15,1 2-116-15</inkml:trace>
  <inkml:trace contextRef="#ctx0" brushRef="#br1" timeOffset="32456">26826 983 281 0,'0'0'128'0,"0"0"-15"15,0 0-21-15,0 0-37 0,0 0-23 16,0 0 21-16,0-18-14 16,0 7-6-16,0 2 6 15,7-2-4-15,-7-1 6 16,0 0 0-16,0 2-25 16,0-2 30-16,7-3-23 15,-7-1-9-15,0-2 20 16,7 4-26-16,0 0 15 15,-7-1-3-15,0 4-14 16,7-3 11-16,-7 5-12 16,0 1 0-16,0-1 13 15,0 3-13-15,0 0-3 0,0 4 3 16,0 2 2-16,0 0-11 16,0 0 4-1,0 0-18-15,0 14 10 0,0 8-10 16,0 6-110-16,0-6-255 15</inkml:trace>
  <inkml:trace contextRef="#ctx0" brushRef="#br0" timeOffset="100408">13994 3148 545 0,'0'0'189'0,"0"0"-23"0,0 0-33 15,0 0-36-15,0 0 37 16,0 0-58-16,0 0 15 15,-20-146-10-15,20 146-49 16,0 0 24-16,0 0-34 16,0 0-19-16,0 0-3 15,-7 55-1-15,-10 33 1 16,-4 40-4-16,-10 21 16 16,-14 14-3-16,8 15-9 15,-15 4 0-15,18-4 11 16,10-16-2-16,17-24-9 15,7-24 0-15,0-19 5 16,51-24-9-16,8-17 4 16,9-17-41-16,-9-19-39 0,6-18-62 15,18 0 36-15,-1-25-26 16,-10-22-35-16,11-5-65 16,-18-2-294-16</inkml:trace>
  <inkml:trace contextRef="#ctx0" brushRef="#br0" timeOffset="102508">14617 4097 117 0,'0'0'548'0,"0"0"-411"0,0 0 3 15,0 0-29-15,0 0 8 16,0 0-36-16,0-88-25 15,0 84 12-15,0 4-38 16,0 0-18-16,0 0-10 16,0 0-4-16,0 0-6 15,0 22-15-15,0 17 21 16,17-2 0-16,-3 5 0 16,6-1 0-16,-3-7 1 15,11 0 8-15,-4-11-9 16,4-9 0-16,-4-6 3 15,-11-4-3-15,11-4 0 16,4 0 0-16,3-12 14 0,-4-14-6 16,4-5 0-1,-7-3-8-15,-17-6 8 0,0-1-3 16,0 2 1-16,-7-1-6 16,0 14 23-16,0 9-20 15,0 11 22-15,0 6 1 16,0 0-20-16,0 0-12 15,0 0-5-15,0 20-18 16,14 11 26-16,10 9 3 16,-3-3 0-16,9-2 0 15,-9-9-2-15,3-6-7 16,-3-9-13-16,-4-5 15 16,-3-6-2-16,-7 0 4 15,-1 0 5-15,12 0 1 0,-11-21 1 16,13-10 5-16,-13 0-7 15,0-4 0-15,3 2 5 16,-3-2 2-16,0 9-2 16,-7 6-3-16,0 9 0 15,0 8 5-15,0 3-7 16,0 0-3-16,7 0 2 16,7 3-33-16,10 26 25 15,-4 2 7-15,11 1 4 16,0-4-8-16,-10-8 6 15,-7-5-6-15,-4-7 4 16,-3-6-14-16,0-2 15 16,-7 0 1-16,0 0 0 0,13 0 9 15,-6-8-9-15,0-17 0 16,17 1-2-16,-17 2 10 16,7 4-8-16,-4 7 0 15,-3 2 3-15,-7 9-9 16,0 0 6-16,14 0-10 15,0 0 8-15,10 12-10 16,3 7 11-16,11 5 1 16,-7-2-14-16,-4-2 3 15,4-5-39-15,-7-10 35 16,4 1 9-16,-14-6-4 16,3 0 10-16,-3 0 0 0,-1-14 2 15,5-11 5-15,-12-4-6 16,-6-2 14-16,0-6 19 15,0 2-24-15,0 6 14 16,0 12-3-16,0 9-3 16,0 8 20-16,0 0-28 15,0 0-10-15,0 0-1 16,0 20-41-16,21 17 41 16,3 6-2-16,4-1-4 15,3-7 6-15,-7-3-17 16,3-9 3-16,4-5 14 15,-3-2-20-15,-4-8 21 16,-4-8 0-16,4 0 0 16,-10 0-4-16,0-8 7 15,10-18-3-15,-3 0 9 0,-11 0-2 16,-10 3 12-16,0 4 11 16,0-1-17-16,0 1 29 15,-17 6-28-15,-4 2 0 16,-10-1-9-16,11 3-1 15,-11 4-8-15,10 2 4 16,11 3-12-16,3 0 6 16,-7 8-12-16,14 21 18 15,0 6-5-15,0-1-27 16,0-6 9-16,0-7-2 0,14-5-2 16,3-4 22-1,4-9-10-15,10-3 15 0,-11 0-8 16,-6 0 16-16,17-15 1 15,-7-1-6-15,-3-2 4 16,-15 4 32-16,1 5-13 16,-7 6 26-16,0 3-1 15,0 0-35-15,0 0 4 16,0 0-20-16,0 23-30 16,7 23 26-16,10 20 3 15,-10 13 1-15,7 8 4 16,3 10 6-16,-10 4-8 15,0 3-2-15,-7-4 5 0,7-12-8 16,0-12 3 0,0-27 0-16,-1-21 3 0,5-14 2 15,-11-14-5-15,7 0 10 16,-7 0-9-16,0 0 46 16,7-40 20-16,6-34-29 15,11-29-36-15,11-12 6 16,3-5-5-16,-1 1-3 15,-13 4 3-15,-3 7-6 16,-7 7 3-16,-7 19 0 16,-7 19-3-16,0 23 16 15,0 17-19-15,0 17 6 16,0 3 0-16,0 3-7 16,0 0-2-16,0 0-8 0,10 7-8 15,18 26-30-15,2 18 55 16,-2 9-13-16,-4-5-14 15,-10-4 22-15,3-11-8 16,-3-14 12-16,0-11-4 16,-14-10 1-16,6-5 4 15,-6 0 0-15,7 0 3 16,-7 0 15-16,17-17-16 16,-10-20 8-16,7-6-10 15,3 0 7-15,-3 0-5 16,0 12-2-16,-14 8 1 15,0 8-4-15,0 10 8 16,0 5-5-16,7 0 0 0,3 0-11 16,11 5 9-1,-1 19-8-15,18 1 10 0,7-2-9 16,-14-6 7-16,7-5-7 16,-11-6 9-16,-3-6-13 15,-3 0 11-15,3-10 2 16,-4-18 0-16,-6-15 13 15,-3-6-12-15,-11-5 18 16,0-3 7-16,0 6-16 16,-11 5 18-16,-9 18-6 15,-5 7-11-15,5 15 14 16,13 6-21-16,0 0-8 16,7 12 0-16,-7 34-15 0,7 22 19 15,0 4 0-15,0-1 1 16,35-14-9-16,9-11-11 15,1-15 8-15,13-13-9 16,-6-15-25-16,3-3 0 16,4-6-79-16,-32-31-73 15,-10-9-30-15,-17-8-104 16</inkml:trace>
  <inkml:trace contextRef="#ctx0" brushRef="#br0" timeOffset="103007">15803 3553 296 0,'0'0'369'0,"0"0"-257"15,0 0-27-15,0 0-6 0,0 0-29 16,0 0-19 0,0 0-7-16,0-10-19 0,0 10 3 15,0 0 18-15,0 0-23 16,0 0-1-16,0 0 4 15,0 10 1-15,0 4 1 16,0 1-7-16,24-4-1 16,4-2 14-16,9-3-7 15,1-6-3-15,7 0 27 16,-18 0 12-16,4-12 62 16,-17-7-26-16,-14-7-9 15,0-6 0-15,0-2-34 16,0-3 1-16,-34 6-14 15,3 5-11-15,-7 9-18 16,7 8 6-16,17 9-19 0,0 0 15 16,8 28-173-16,6 27-105 15,0 14-42-15</inkml:trace>
  <inkml:trace contextRef="#ctx0" brushRef="#br0" timeOffset="106441">22910 3710 593 0,'0'0'262'16,"0"0"-227"-16,0 0 70 15,0 0 27-15,0 0-65 16,0 0-42-16,-41-11-14 16,68 9 3-16,25 2-12 15,10 0-2-15,3 0 0 16,7 0-2-16,-10 0 9 0,-17 0-7 16,0 0 8-1,-25 0-6-15,-6-4 36 0,-4 3 2 16,-10-8 25-16,0-3 14 15,0-2-63-15,0-4 9 16,0 1-12-16,-31 0-11 16,-6 0 5-16,-1 8-7 15,10-3 0-15,-3 7-2 16,11 0 5-16,-4 1-3 16,24 2 0-16,0 2 5 15,0 0-7-15,0-3 2 16,0 3-1-16,0 0-6 15,6 0-5-15,19 0 12 0,19 0-1 16,1 11 8 0,13 1-5-16,8 5-2 0,-15 0 0 15,1 0-4-15,-14 0 9 16,-14 1-5-16,-17-4 0 16,-7 3 3-16,0 5-13 15,-45 8-9-15,-51 0-215 16,-32 2-229-16</inkml:trace>
  <inkml:trace contextRef="#ctx0" brushRef="#br0" timeOffset="105411">18523 4025 648 0,'0'0'129'0,"0"0"-89"16,0 0-6-16,0 0 36 15,0 0-4-15,0 0-33 16,-14 17 20-16,14-17-15 15,0 0-6-15,0 0 18 16,0 0-16-16,14-20 40 16,3-8-38-16,4-12-27 15,3-3 19-15,-4-3-7 16,1 0-14-16,-21 7 24 16,0 1-25-16,0 9 24 0,0 8-1 15,0 8-25-15,0 11 25 16,0 2-17-16,0 0-10 15,0 0-4-15,0 0-13 16,-7 20 1-16,-7 17 12 16,0 14 2-16,8 3 2 15,-5-2-2-15,11-5-4 16,0-11 1-16,17-7-33 16,11-10 19-16,17-4 4 15,-1-15 5-15,15 0 0 16,-14 0 8-16,6-20 0 15,4-20 4-15,-3-17 5 16,-1-15-9-16,-13-2 0 0,-17-8 8 16,-14-5 6-1,-7 1-6-15,0 0 0 0,-14 12 27 16,-10 8-26-16,-4 20 14 16,4 18 2-16,4 13-18 15,-4 10 15-15,17 5-22 16,7 0 0-16,0 0-8 15,0 48-7-15,0 25 15 16,0 20 0-16,0 5 5 16,0-4-11-16,24-6 6 15,10-11-3-15,11-10-1 16,6-13-30-16,-6-11 19 0,0-12-5 16,-1-11-13-1,-6-8 27-15,0-10-13 0,-10-2 19 16,-4 0-9-16,7-20 19 15,-11-14-10-15,-6-11 0 16,3-4 6-16,-17-5 19 16,0-1-8-16,0 6-5 15,0 4 13-15,0 11-15 16,-24 5 19-16,3 15-14 16,15 8-13-16,-5 3 0 15,11 3-2-15,0 3-12 16,-7 34 11-16,7 20-10 15,0 12 11-15,0 2 0 16,24-8-2-16,21-5-5 16,0-13-13-16,-4-16-1 0,4-9 16 15,-14-14-16-15,0-6 21 16,-11 0 0-16,11 0 4 16,-10-26 3-16,3-14-7 15,-10 0 0-15,0-3 20 16,-8 0-19-16,-6 6 15 15,0 12-3-15,0 10-7 16,0 9 12-16,0 6-18 16,0 0-1-16,18 0-4 15,2 21-20-15,11 20 25 16,7 9 0-16,-17-1-1 16,10-4-6-16,-11-2 7 0,-3-10 0 15,4-9-4 1,-14-13-3-16,7-7 7 0,-14-4 0 15,0 0 1-15,10 0 4 16,-3 0-2-16,13-20 5 16,11-15-6-16,-3-5 5 15,3 7-7-15,-7 3 0 16,-10 13 4-16,-7 8-7 16,-7 9 3-16,0 0-3 15,6 0 0-15,1 0-26 16,17 24 28-16,-10 1 0 15,10 3-1-15,-10-5-5 16,0-6 7-16,-7-5 0 0,3-6-6 16,-10-6 14-1,0 0-8-15,7 0 0 0,-7 0 4 16,0 0 8-16,7 0-10 16,0-12 3-16,13-14-5 15,11 1 11-15,-7-4-11 16,4 6 0-16,-15 9 3 15,5 3-12-15,-5 11 9 16,1 0-9-16,3 0 3 16,11 25-11-16,-4 11 15 15,-3 0-3-15,3-5-8 16,-11 1 8-16,11-16 0 0,-10-3 5 16,-7-8-4-16,0-5 13 15,7 0-9-15,3-5 3 16,-3-27 6-16,-1-5-4 15,-2-4-1-15,-11 1 4 16,0-2 21-16,0 2-23 16,0 5 22-16,0 10-9 15,-17 11-19-15,3 8 19 16,14 3-19-16,-7 3 0 16,7 0-1-16,0 12-25 15,0 30 21-15,0 13 2 16,0 1 6-16,0-1-14 15,0-12 3-15,0-11-4 16,7-7 10-16,13-8-23 0,-2-8 23 16,2-9-1-16,-6 0 3 15,10 0-1-15,-3-6 4 16,3-17-3-16,7-8 4 16,-4-1 6-16,-13 1-10 15,10 8 0-15,-17 6 3 16,0 11-6-16,-7 3 3 15,0 3 0-15,7 0-5 16,3 3-19-16,4 20 24 16,-1 0-20-16,1 2-30 15,-3-4 24-15,2-4-9 16,-6-8 5-16,0-7 22 16,0-2-20-16,3 0 27 0,11 0 2 15,3-26 3-15,3-5 14 16,-2-4-10-16,-5 7 7 15,4 2-6-15,-3 9 2 16,-7 9-8-16,10 2-3 16,-4 6-3-16,-3 0-6 15,11 6-5-15,-4 23 1 16,-3-4-1-16,-8 3-16 16,5 1 28-16,2-8 0 15,-3-5-7-15,-3-7 1 16,0-6 3-16,0-3 5 15,3 0-3-15,4-26 8 0,3-17 37 16,-4-14-2 0,-6-6-14-16,-4-4 28 0,-10-1-8 15,0 6 7-15,0-4-3 16,-10 0-32-16,-18 15 16 16,4 8-13-16,11 15-14 15,6 16 23-15,7 12-29 16,0 0-1-16,0 28 0 15,0 39-25-15,20 18 18 16,11 9 7-16,0 1-11 16,4-6 1-16,-4-16-36 15,6-10-32-15,-16-22-20 16,3-13-64-16,-10-16-51 16,-7-12-96-16,-7 0-352 15</inkml:trace>
  <inkml:trace contextRef="#ctx0" brushRef="#br0" timeOffset="105891">21518 3814 417 0,'0'0'172'15,"0"0"-88"-15,0 0 30 16,0 0-28-16,0 0-46 16,0 0-33-16,37-9 13 15,22 3-6-15,23-4 15 16,8-5 5-16,-1-3-22 0,-17-2 17 15,4 1-11 1,-24-1 6-16,-15 0 31 16,-9 5-20-16,-21 1 30 0,3 0 17 15,-10-4-17-15,0 2 8 16,0-5-39-16,-17 4-17 16,-4 0 20-16,-10 9-36 15,11 2 1-15,13 6-2 16,-4 0 3-16,11 0-12 15,0 12 4-15,0 18 5 16,0 8-11-16,18 5 13 16,9-4-2-16,4 2 0 15,7-7 2-15,0-3-6 16,-11 1 4-16,-13-6 0 16,10-3-2-16,-17-7 6 0,-7-4-4 15,0-4 0-15,0-4-2 16,0 1-12-16,-21 1 14 15,-41 1 0-15,-3-5 10 16,0 0-10-16,3-2-1 16,10 0-64-16,32 0-122 15,20-22-59-15,7-36-729 16</inkml:trace>
  <inkml:trace contextRef="#ctx0" brushRef="#br0" timeOffset="129743">23876 3379 809 0,'0'0'174'0,"0"0"-79"16,0 0 39-16,0 0-17 16,0 0-51-16,0 0-11 15,0 0-44-15,0 0-5 16,-17 0-1-16,17 38 9 15,0 9-10-15,0 8-4 16,0-1 6-16,0-2 1 16,0-3-1-16,0-10-6 0,0-7 0 15,0-11 12 1,0-13-13-16,10-6 1 0,-10-2 0 16,0 0 9-16,7 0-8 15,0 0 12-15,7-25 10 16,17-18-18-16,-4-8 5 15,4-10-10-15,0-2 5 16,-3 10-4-16,-4 12 0 16,-10 19-1-16,-14 10 0 15,6 12 2-15,1 0-8 16,11 8-3-16,-5 27 9 16,1 5-11-16,10 3 17 15,-17-3-6-15,14-3 0 16,-4-11 8-16,-3-6-14 15,-8-10 6-15,12-6 0 0,-18-4-9 16,6 0 5-16,1 0 4 16,0 0 0-16,7-29 12 15,3-8-11-15,-3-6-1 16,7 3 0-16,-4 3-4 16,-3 9 6-16,-8 13-2 15,1 4 0-15,-7 11 1 16,17 0-8-16,-3 3-1 15,7 22 8-15,3 7-12 16,7-3 11-16,-4-3 1 16,4-7-1-16,7-4-10 15,-10-7 7-15,-4-8 3 0,10 0 1 16,-10 0-8-16,4-8 15 16,3-21-7-16,-18-8 0 15,5-6 6-15,-12-3-3 16,-6 0-3-16,0 0 0 15,0 12 0-15,-24 9 5 16,-10 7-5-16,-4 12 0 16,-7 6 9-16,-6 0-11 15,6 29 2-15,7 16-2 16,11 5-11-16,10 1 16 16,17 1-3-16,0-7 0 15,0-11-3-15,51-5-7 16,1-15 0-16,10-10-6 0,-4-4 6 15,-6 0 9-15,-8-23 1 16,-6-6 0-16,-10-2 8 16,-11 2-8-16,-17 1 0 15,0 4 0-15,0 6 4 16,0 7 2-16,0 9-5 16,0 2-1-16,0 0 9 15,0 8-18-15,0 25 8 16,0 6 1-16,0 4-8 15,27-9 8-15,4-5 0 16,-3-12 0-16,10-5 4 16,0-10-6-16,6-2 2 0,-6 0 0 15,-10-14 3 1,3-12 6-16,-11-5-9 0,-3-1 24 16,-3-2-13-16,-7 0 19 15,-7 8-18-15,0 6 2 16,0 8 28-16,0 10-35 15,0 2 11-15,0 0-18 16,0 27 3-16,0 29-6 16,7 13 3-16,17 4 0 15,-10 8-5-15,-7 7 19 16,-1 4-14-16,-6-1 0 16,0-3 6-16,0-10-9 15,0-12 3-15,0-17 0 16,11-19-3-16,-11-10 9 0,7-14-6 15,0-6 0-15,-7 0 10 16,0 0 6-16,0-16 37 16,0-33-27-16,-25-21-11 15,12-18-8-15,6-15-7 16,7-11 0-16,0 0 9 16,0-1-12-16,0 7 3 15,0 5 0-15,0-1-11 16,14 16 19-16,3 14-8 15,-10 22 0-15,0 24 5 16,-1 14-18-16,1 8 13 16,17 6-18-16,14 0 18 15,21 24-32-15,13 29 32 0,-3 10-1 16,-4 5-20 0,-20 1 16-16,-14-17-9 0,-25-7 14 15,-6-10-7-15,0-9 0 16,0-3 0-16,-51-1-15 15,-18-4-36-15,-10-2 1 16,3 2-81-16,18-7-69 16,13 1-93-16,31-1-420 15</inkml:trace>
  <inkml:trace contextRef="#ctx0" brushRef="#br0" timeOffset="130163">25950 3642 589 0,'0'0'165'16,"0"0"-47"-16,0 0-20 16,0 0-37-16,0 0-8 15,0 0-38-15,-52-42 25 16,45 42-34-16,0 0 5 15,7 5-14-15,0 15 3 16,0-3 0-16,0 0-5 16,0-8 9-16,0 0-4 15,14-9 0-15,3 0 8 16,-3 0 1-16,0 0-7 0,10 0 3 16,-10-13 30-16,-1 0-4 15,5-4 14-15,-12 3-3 16,-6-4-22-16,0 1 20 15,0 3-30-15,0 0 0 16,0 2-3-16,-24 6-2 16,4 6-6-16,-11 0 1 15,3 0-19-15,11 0-46 16,3 18-88-16,14-2-57 16,0 2-167-16</inkml:trace>
  <inkml:trace contextRef="#ctx0" brushRef="#br0" timeOffset="130613">26641 3330 220 0,'0'0'592'15,"0"0"-425"-15,0 0-52 16,0 0 21-16,-7-151-53 15,-10 131-30-15,-4 6 3 16,7 2-41-16,-3 7 15 16,-4 2-28-16,4 3 8 15,4 0-14-15,-8 17 4 0,-3 15 0 16,3 7-7-16,4 1 13 16,10 0-6-16,7 1 0 15,0-1-2-15,17-1-10 16,28-4 11-16,7-1 1 15,-1-5-5-15,1-9 10 16,-8 2-5-16,-6-2 0 16,-10 0 1-16,-4-2-10 15,-17-7 9-15,0 1 0 16,-7 2-1-16,0 0 10 16,-7-2-9-16,-45-3 5 15,-10-4-4-15,-10-1 5 0,3-4-6 16,-3 0 0-16,14 0-12 15,13 0-82-15,14 0 2 16,31-9-42-16,0-10-66 16,14-3-103-16</inkml:trace>
  <inkml:trace contextRef="#ctx0" brushRef="#br0" timeOffset="130912">26916 3391 515 0,'0'0'294'0,"0"0"-153"16,0 0 13-16,0 0-16 0,0 0-38 15,0 0-20 1,14-92-33-16,-14 92-14 0,0 0-31 16,0 4 5-16,0 27-5 15,-7 9-2-15,-11 11 0 16,12 4-2-16,6-2 12 15,0 5-12-15,0-4 2 16,17-7 0-16,10-11-4 16,-10-8 5-16,4-10-1 15,0-11 0-15,-4-7-64 16,-3 0-11-16,-7-11-30 16,-1-25-105-16,-6-13-221 0</inkml:trace>
  <inkml:trace contextRef="#ctx0" brushRef="#br0" timeOffset="131329">26871 3057 765 0,'0'0'165'15,"0"0"-26"-15,0 0-36 16,0 0-45-16,0 0-1 15,0 0-39-15,-10-29-17 16,10 29 3-16,17 0-3 16,-10 0-1-16,7 8 0 15,10 6 8-15,-11-2-12 0,11-6 4 16,-3-4 0-16,10-2 4 16,3 0-3-16,-3 0-1 15,7-2 7-15,-17-16 1 16,3-3-2-16,-17 0 22 15,-7 3 24-15,0 1-6 16,0 5-35-16,0 4 10 16,-14 6-9-16,-31 2-3 15,8 0-6-15,-1 0-3 16,7 2 0-16,3 12-9 16,4 5 12-16,4-1-6 15,6 6-32-15,14 5-90 0,0 1-67 16,0 8-88-16,7-4-243 15</inkml:trace>
  <inkml:trace contextRef="#ctx0" brushRef="#br0" timeOffset="132039">27432 3417 812 0,'0'0'108'0,"0"0"26"15,0 0-32-15,0 0-15 16,0 0-19-16,0 0-41 0,-110-43 2 16,110 43-29-16,0 0 10 15,0 0-12-15,37 2 2 16,15 15 0-16,13-10 5 15,-3-2 1-15,-3-5-6 16,-15 2 0-16,-23 2 11 16,3-4-13-16,-17 0 2 15,-7 2 0-15,0 2-9 16,0 7 13-16,0 7-4 16,-31 4 0-16,-3 6 5 15,-11-2-4-15,14-5-1 16,10-5 0-16,4 2-6 15,10-7 15-15,0 1-9 0,0-4 0 16,7 0 3-16,0-2-6 16,0 0 3-16,14-4 0 15,31-2-2-15,20 0 12 16,11 0-8-16,6-8-2 16,-9-12 7-16,9 0-6 15,-30 3-1-15,-8 0 0 16,-13 2-2-16,-10-1 16 15,3-2-14-15,-17 1 17 16,-7-3-10-16,0 4 42 16,0-5-33-16,0 7-8 15,0 3 13-15,-24 2-12 0,17 6-9 16,-14 3 0-16,-10 0 12 16,18 0-23-16,-18 0 11 15,10 23 0-15,11 2-10 16,-4 3 14-16,7 2-4 15,7-2 0-15,0 1 5 16,0-3-11-16,7-3 6 16,38-3 0-16,6-6-5 15,25-6-4-15,20-8-37 16,14 0-42-16,-7 0-94 16,-6-14-76-16,-29-12-345 15</inkml:trace>
  <inkml:trace contextRef="#ctx0" brushRef="#br0" timeOffset="132428">28803 2898 577 0,'0'0'257'0,"0"0"-89"15,0 0-38 1,0 0-14-16,0 0 3 0,0 0-59 16,-27-102-15-16,27 102-5 15,0 0-35-15,-7 0-2 16,7 35-3-16,-10 10 3 15,3 18 1-15,7 9-4 16,0 8 0-16,0 8 0 16,7-5 7-16,24-3-7 15,7-11 0-15,20-16 6 16,7-9-6-16,32-19 0 16,9-15-43-16,18-10-79 15,3-4-126-15,-17-33-141 16</inkml:trace>
  <inkml:trace contextRef="#ctx0" brushRef="#br0" timeOffset="132750">29515 2567 777 0,'0'0'152'16,"0"0"-23"-16,0 0-23 16,0 0-13-16,0 0-55 15,0 0-36-15,17-26 22 0,18 44-15 16,27 13 43-16,-4 6 8 16,14 9-35-16,-3 9 10 15,-4 4-25-15,-13 13-3 16,0 8 2-16,-15 9-9 15,-13 2 0-15,-17 0 3 16,-7-5 14-16,0-11-34 16,-44-7-43-16,-15-13-237 15,-16-10-302-15</inkml:trace>
  <inkml:trace contextRef="#ctx0" brushRef="#br0" timeOffset="133162">30189 2204 821 0,'0'0'159'0,"0"0"-61"15,0 0 21-15,0 0-45 16,0 0-46-16,0 0 17 15,186 181 31-15,-83-73-5 16,4 9-32-16,-28 12-21 16,-11 11 25-16,-23 5-36 15,-24 10 1-15,-21 5-6 16,-21 6-2-16,-92 8-3 16,-73 7-260-16,-79 7-510 15</inkml:trace>
  <inkml:trace contextRef="#ctx0" brushRef="#br1" timeOffset="186733">31331 2844 496 0,'0'0'283'16,"0"0"-147"-16,0 0-46 15,0 0 5-15,0 0-53 16,0 0 6-16,-14-2-6 16,14 2-40-16,31 0 17 15,14 2 26-15,13 1-20 16,7-3 25-16,18 0-37 15,-7 0 5-15,-4 0 4 16,-4 0-18-16,-9 0 13 16,-32 0-17-16,-2-3 3 0,-19 1 1 15,-6 2-4-15,0 0 0 16,0 11-3-16,0 23 6 16,-20 3-3-16,-18 3 0 15,-14-3 5-15,1-5 3 16,-18 0-5-16,-3 1-3 15,-4-1 1-15,11-3 11 16,20-7-12-16,14-10 0 16,24-4 1-16,0-2-3 15,7-3 7-15,0-3-5 16,0 3 18-16,0-3-16 16,28 0 22-16,17 0-24 0,17-12 12 15,3 7-18-15,-7 0 9 16,1 5-3-16,3 0 0 15,3 0-4-15,-7 14-1 16,-6 6 5-16,-7 5 0 16,-14-2-12-16,-7 0 11 15,-17-1 1-15,-7 2-3 16,0 2 3-16,-45-6-1 16,-44 0 1-16,-32-6 0 15,-3-3 7-15,-3 1-3 16,31-4-4-16,13-2 0 15,39 3-8-15,16 0-22 16,21 0-108-16,7 7-62 16,0-2-96-16</inkml:trace>
  <inkml:trace contextRef="#ctx0" brushRef="#br0" timeOffset="232457">9542 1735 644 0,'0'0'172'15,"0"0"-45"-15,0 0-29 16,0 0-1-16,0 0-52 0,0 0 6 16,0-2-20-16,0 2-25 15,7 0 10-15,-7 0-16 16,0 0 3-16,0 2-4 15,6 21 4-15,-6 3-3 16,14 8 4-16,-14 3 6 16,7 3 4-16,-7 1-14 15,0-2 6-15,10-5-1 16,-10-2 0-16,0-6-5 16,0-9 0-16,0-5 11 15,0-4-11-15,0-2 0 16,7-6 0-16,-7 2 1 15,7-2 4-15,-7 0-5 16,0 0 4-16,0 0 5 16,7 0 5-16,-7 0-14 0,21 0 3 15,16 0 3-15,15 0-2 16,24 0-4-16,6 0 0 16,4-2 11-16,4 2-12 15,13-4 1-15,10 2 0 16,4-4-5-16,17 0 7 15,0-2-2-15,14 0 0 16,14 2 10-16,3-3-13 16,3 0 3-16,-16 4 0 15,-11 2-9-15,-18 0 12 16,-26 3-3-16,-8-3 0 16,-13 3 4-16,-32-3-5 0,-9 1 1 15,-4 2 0 1,-11-3-9-16,4 0 16 0,14-3-7 15,-3 4 0-15,9-2 7 16,-6-2-12-16,-7 4 5 16,-10-2 0-16,-14 2-3 15,10-1 3-15,-10 0 0 16,-7 1 0-16,0-1 13 16,6 0-11-16,-6 3-1 15,7-2-1-15,-7-2 30 16,0 4-28-16,0-4 16 15,0 4 0-15,0 0-14 16,0 0 25-16,0 0-5 16,0-2-3-16,0 2 24 0,0 0-40 15,0 0 13-15,0 0-12 16,0 0 7-16,0 0-15 16,0 0 2-16,0 0 0 15,0 0-10-15,0 0 16 16,0 0-6-16,0 0 0 15,0 0 9-15,0 0-16 16,0 0 7-16,0 0 0 16,0 0 5-16,0-8 4 15,0-3-4-15,0-9 12 16,0-10-2-16,0 2-18 0,0-1 3 16,0-8 0-1,0-5-5-15,0-7 5 0,0 0-58 16,0 9-68-16,-58 15-222 15,-45 14-752-15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3:17:02.4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1149 515 843 0,'0'0'212'0,"0"0"-60"16,0 0 14-16,0 0-53 15,0 0-25-15,0 0-42 16,7-20-20-16,-1 20 17 0,-6 0-42 16,0 0 7-16,0 0-8 15,0 14-11-15,0 14 10 16,0 10-2-16,11 10 3 16,-11 2 0-16,0-6 2 15,0 2-2-15,0 0 0 16,0-6 11-16,-17-9-13 15,10-6 2-15,7-12 0 16,0-7-10-16,0-6 8 16,0 0-5-16,0 0 5 15,0 0-5-15,0 0-3 16,13 0 6-16,25-3 0 0,7-3-8 16,7 0 13-1,-8 1-1-15,-6-1 0 0,-7 0 6 16,-3-2-8-16,-4 2 2 15,-18 0 0-15,1 0 0 16,0-2 5-16,-7-4-5 16,0 0 3-16,0-1 7 15,0 1 4-15,0 4 7 16,0-1-17-16,0 5 32 16,0 4-33-16,-7 0 16 15,7 0-5-15,0 0-13 16,0 0 1-16,0 0-2 15,0 0-14-15,0 7 11 16,0 30-5-16,0 9 8 16,0 7 0-16,0-3 4 0,0-5-3 15,0 1-1-15,0-9 0 16,7-2-10-16,0-7-9 16,-7-2-50-16,0-6-57 15,0-5-89-15,0-7-94 16,0-6-370-16</inkml:trace>
  <inkml:trace contextRef="#ctx0" brushRef="#br0" timeOffset="1550">2706 1238 768 0,'0'0'116'0,"0"0"1"16,0 0-11-16,0 0 4 15,0 0-58-15,0 0-33 16,-31-11-19-16,38 11-7 16,38 0 6-16,17 0-4 15,3 11 10-15,11-6 2 16,-4-5-6-16,-7 0 2 16,-3 0 4-16,-10 0-5 15,-25 0 7-15,-10 0-4 0,-10 0-4 16,-7 0 23-16,0 0 2 15,0 0 26-15,0 0 18 16,0 0-8-16,0 0 0 16,0 0-14-16,0 0-16 15,-13-16 11-15,-11-1-43 16,3 2 0-16,-10 4 5 16,0-1 3-16,10 4-7 15,8 3-1-15,2 1 0 16,4 0 6-16,7 4-6 15,0 0 0-15,0 0-3 0,0 0 2 16,0 0-4 0,0 0 0-16,25 0-6 0,19 21 9 15,15 5 2-15,23-1 0 16,-3-1-1-16,-3-2 10 16,-11-4-9-16,-13-1 0 15,-21-3 1-15,-17 0-7 16,-14 4 6-16,0-4-2 15,-7 9-11-15,-52 3-66 16,-16 2-26-16,-11 3-145 16,3-5-73-16</inkml:trace>
  <inkml:trace contextRef="#ctx0" brushRef="#br0" timeOffset="3048">1713 55 593 0,'0'0'172'16,"0"0"9"-16,0 0-60 16,0 0-26-16,0 0-26 0,0 0-14 15,-21-17-54-15,21 17 8 16,0 0-9-16,0 28-6 16,0 21 6-16,0 10 15 15,0 2-14-15,0-7 5 16,0-3-2-16,0-2-4 15,0-9 0-15,0-6-37 16,0-11-81-16,0-8-92 16,0-13-125-16</inkml:trace>
  <inkml:trace contextRef="#ctx0" brushRef="#br0" timeOffset="3607">1551 357 260 0,'0'0'168'15,"0"0"-68"-15,0 0 18 16,0 0-30-16,0 0-30 16,0 0 4-16,7-29-46 15,44 24-5-15,1-4-4 16,6 1-5-16,11 0 9 16,-17-4-9-16,-1 1 0 15,-6-7 13-15,-11-2-10 16,-9-5 40-16,-5-1 7 15,-3-2-17-15,-17 2 17 16,0-3-12-16,0 1-13 0,0 5 27 16,-17 3-25-16,-3 2 16 15,13 10-8-15,-11 2-18 16,12 6 6-16,6 0-21 16,0 0 2-16,-7 0-12 15,7 20-8-15,-7 23 14 16,7 17-9-16,0 0 18 15,0 3-11-15,0-3 2 16,0-5 0-16,14-7-2 16,10-17 2-16,-11-11-3 15,1-11-34-15,-4-9 2 16,-3 0 34-16,0 0 0 0,0-9 1 16,0-22 9-1,17-6-5-15,-17 8-4 0,0 12 0 16,7 9 4-16,-8 8-12 15,19 0 5-15,-5 0-11 16,18 23 3-16,0 2 9 16,0 1 2-16,6 0 0 15,-16-4-12-15,3-4 5 16,-4-4-7-16,4-5-58 16,7-9-12-16,-10 0-99 15,3 0-169-15</inkml:trace>
  <inkml:trace contextRef="#ctx0" brushRef="#br0" timeOffset="10663">4639 480 749 0,'0'0'237'0,"0"0"-134"0,0 0-5 16,0 0 29-16,0 0-41 15,0 0-9-15,0 0 3 16,0 0-44-16,31-11 11 15,-31 11-8-15,0 0-15 16,0 0 5-16,-14 0-29 16,-24 0 0-16,-14 0 13 15,-6 0-10-15,6 9-3 16,15-1 0-16,6 1 2 16,10-6-6-16,14 2 4 15,-3-5 0-15,10 6-4 16,0-6 4-16,0 0-2 0,0 6 2 15,0 11-1-15,0 11-4 16,0 10 5-16,0 2 0 16,0-1-2-16,0 8 11 15,10-5-9-15,-10 4 0 16,7 2 2-16,-7 7-4 16,0-1 3-16,0 7-1 15,0-4 6-15,0 3 1 16,0 3-2-16,0-6-5 15,0-6 1-15,0 6-2 16,0-11 4-16,0-3-3 16,0-9 0-16,0-8 5 0,0-10-5 15,0-3 0-15,0-8 0 16,0-2-5-16,7-3 5 16,-7 0 0-16,0 0 2 15,0 0 7-15,0 0-9 16,0 3 0-16,0-3 2 15,0 0-7-15,0 0 7 16,0 0-2-16,0 0 0 16,0 0 5-16,0 0-5 15,0 0 0-15,0 2 0 16,0-2-2-16,0 7 2 16,0-7 0-16,0 14 0 15,0-3 3-15,-14 7 3 16,-3-2 2-16,17-11-5 0,-7 5-1 15,7-7-1-15,0 8-1 16,0 1 4-16,0 2 3 16,0 12-12-16,0-1 5 15,0 1 0-15,-7 0 4 16,7-6-4-16,0-3 0 16,0-11 2-16,0-4 4 15,0-2-6-15,0 0 0 16,0 0 1-16,0 0-1 15,0 0 3-15,0 0 4 16,0 0-3-16,0 0 2 16,0 0-2-16,0 0-4 15,0 0 2-15,0 0-6 0,0 0 4 16,0 0 0-16,0 0-1 16,14 0-6-16,38 4 4 15,16-2 3-15,22 1 1 16,-11-3 1-16,-10 0-2 15,-25 0-40-15,-9 0-35 16,-11 0-137-16,-11-5-252 16</inkml:trace>
  <inkml:trace contextRef="#ctx0" brushRef="#br0" timeOffset="34222">25410 1841 792 0,'0'0'202'15,"0"0"-57"-15,0 0-5 16,0 0-21-16,0 0-33 16,0 0-25-16,-59-65-33 15,59 65-27-15,0 0-1 16,0 31-11-16,0 32-4 16,0 28 15-16,0 12 3 15,0 3-1-15,0-4-1 16,0-12 1-16,0-19-2 15,0-25 0-15,14-21-5 16,-7-13-46-16,0-12-37 16,-7 0 42-16,7 0 38 15,-7-14 7-15,0-18 1 0,0-5-1 16,-7-7 1-16,-31 11-2 16,4-1-1-16,-4 11-2 15,0 5 1-15,7 16-2 16,11 2 2-16,-1 0-1 15,11 0-4-15,3 0 2 16,7 0 6-16,0 0-9 16,7 2-26-16,54 2-2 15,5-4 32-15,16 0 2 16,-3-4 7-16,-17-12-3 16,-17 5 6-16,-17 3-6 0,-22 8 3 15,-6 0 3-15,0 0 13 16,0 0 29-16,0 0-7 15,0 0-15-15,0 0-7 16,0 0-19-16,-6 13-16 16,-8 18 8-16,14 15 8 15,0-9 8-15,0-3-8 16,31-2-3-16,3-18 1 16,18-8-5-16,-8-6 7 15,1 0 3-15,-7 0 1 16,-7-6 3-16,-11-14-1 15,-13 0 7-15,-7-4 17 16,0-1 20-16,-7-1-17 16,-44-2-33-16,-8 5-1 0,-9 8-4 15,2 8-13-15,15 7-44 16,6 0-45-16,24 14-105 16,21 6-180-16</inkml:trace>
  <inkml:trace contextRef="#ctx0" brushRef="#br0" timeOffset="36373">26039 2153 938 0,'0'0'142'0,"0"0"-40"0,0 0-42 15,0 0-60-15,0 0-7 16,0 0 7-16,186 54 1 16,-121-15 4-16,-3 5-3 15,-10 2 1-15,-25-9 3 16,4 3-2-16,-31-8-3 16,0-7-1-16,0 1 3 15,-7-12 2-15,-31-6-5 16,-6 1-23-16,6-9-37 15,10 0 16-15,11 0 29 16,17-25 1-16,0-7-5 0,24-8 18 16,42-11-2-16,9-6 3 15,15 0 4-15,-18 8-4 16,-21 0 16 0,-6 15 0-16,-28 2 5 0,-17 7 11 15,0 2 12-15,0 3 4 16,0 6-5-16,-24 8-10 15,4 1-12-15,2 5-21 16,5 0-9-16,-1 8 5 16,-3 29 1-16,10 9 1 15,7 8 0-15,0-3 2 16,0-1 0-16,7-5 0 16,24-14 0-16,6-5 0 15,-9-11 0-15,3-7 0 0,0-8 5 16,-4 0-3-16,4 0 7 15,-3-8-4-15,3-15 1 16,-7-3 9-16,-10-6 20 16,6 3-4-16,-10 4-2 15,4 11-21-15,-14 2 3 16,7 9-6-16,-7 3-5 16,7 0-4-16,7 0-17 15,3 15 7-15,4 4 10 16,-4 12-13-16,-3-4 13 15,6-8 1-15,-13-1-2 0,17-11 1 16,-17 0-10 0,-7-7 6-16,7 0 8 0,10 0 0 15,-3-2 9-15,17-28-4 16,10-7-3-16,-3-3-1 16,0 3 1-16,-18 6-2 15,4 8 4-15,-17 12-2 16,-7 5 4-16,0 6 8 15,0 0-14-15,0 0-1 16,7 8-26-16,10 15 10 16,-3 9 17-16,7-6 0 15,10-7 3-15,0-1-2 16,-11-10 1-16,11-3-2 16,-3 2 1-16,-11-7-1 0,-3 0 1 15,-8 0 0-15,1 0 9 16,0-18-5-16,4 3-1 15,-5-7 0-15,-6-1-2 16,7 0 5-16,-7 4 2 16,14 4-8-16,-7 10 3 15,17-1-4-15,-10 6-3 16,17 0 1-16,-4 0-11 16,-3 0-5-16,-10 17 14 15,0 6-6-15,-4-6 0 16,4 0 6-16,0-2-3 15,10-7 5-15,-11-2-1 16,1-6 3-16,10 0-1 0,4 0 5 16,-4-8 5-1,3-13-5-15,-3-2 5 0,-3 3 21 16,10-3-14-16,-17 7-8 16,3 1-3-16,-3 4-3 15,-1 2-1-15,11 3-1 16,-3 3-2-16,3 3 1 15,11 0-2-15,-11 0-6 16,7 0 2-16,-18 3-19 16,1 6 10-16,-7-3 5 15,-7-4-7-15,0-2 18 16,0 0-4-16,0 0 4 0,0 0 10 16,-7 0 8-1,-14 0 14-15,-3-11-19 0,-3 2 11 16,3-2-1-16,3 5-16 15,4 4-4-15,3 2-3 16,0 0-6-16,-10 19-3 16,4 13 1-16,-4 14 1 15,17-9-6-15,7 8-23 16,0-7 15-16,0-18-4 16,31-6-4-16,13-11 17 15,-6-3 6-15,-3 0 6 16,3 0 3-16,-1-12 0 15,-9-13 0-15,-11-8 6 16,-3-3 9-16,-14-1 13 16,0-3 13-16,0-3-23 0,-31 3 0 15,-10 9-16-15,3 11 11 16,7 8-6-16,3 12-10 16,-3 0-5-16,7 23-9 15,11 23 13-15,-1 5-2 16,14 1-1-16,0-7-2 15,27-3 2-15,28-16-9 16,4-8 11-16,-1-9 2 16,-6-9 0-16,-8 0 2 15,1 0-1-15,-7-12 3 16,-10-10 4-16,2-7 0 16,-9 0 15-16,-4-5 4 0,-3 0-12 15,-14 8 7 1,0 3-15-16,0 9 1 0,0 14 3 15,0 0-10-15,0 0-2 16,7 0-10-16,0 17-17 16,10 23 23-16,-3 0-2 15,6-6 7-15,4 0 0 16,-3-8-2-16,17-6 2 16,0-3 2-16,6-8-1 15,1-9 3-15,7 0-1 16,-8-6 4-16,8-29 4 15,0-4-9-15,-15 2 4 16,-16-9 7-16,-14 6 8 16,-7 6-1-16,0-4 0 15,0 10-7-15,-21 5 7 0,7 11-20 16,-3 10 4-16,17-1-4 16,0 3-10-16,0 12-1 15,0 30-4-15,0 15 13 16,0-5 2-16,0-15-27 15,31-9 7-15,14-10 1 16,-7-12 12-16,13-6 4 16,-6 0 6-16,13 0-2 15,-6-32 3-15,-7 1-3 16,-7-7 6-16,-25-2-5 16,1-5 0-16,-14 2 11 15,0-6 4-15,0 16-2 0,-14 9 9 16,7 13-17-16,1 5 1 15,-1 6-8-15,-4 0-13 16,5 42-2-16,-1 13 11 16,7-3 4-16,0-7-1 15,0-10 1-15,37-1 0 16,15-17-11-16,13-3-10 16,18-11 0-16,6-3-38 15,1 0-63-15,-32 0-69 16,-20-8-153-16</inkml:trace>
  <inkml:trace contextRef="#ctx0" brushRef="#br0" timeOffset="15082">8916 698 860 0,'0'0'161'16,"0"0"-65"-16,0 0 39 16,0 0-48-16,0 0-44 0,0 0-8 15,-7-3-33-15,7 3 5 16,0 14-7-16,0 21 0 16,0 4 46-16,0 5-30 15,-14 1-2-15,-10-8 4 16,4-3-13-16,13-2 1 15,0-12-6-15,7-3 4 16,0-11-11-16,0 0 7 16,0 0 0-16,27-6-4 15,18 0 4-15,7 0 0 16,-1 0 3-16,1-6 1 16,-7-3 5-16,-8-2-7 15,-13 5-2-15,-17 3 2 16,-7 0 3-16,0 0-4 15,0 1 7-15,7-4-7 0,0-6 22 16,-7 4-3-16,0-4-5 16,7 6 39-16,-7 4-27 15,0-1 5-15,0 3-1 16,0 0-15-16,0 0 4 16,0 0-20-16,0 0 0 15,0 0-1-15,0 0-3 16,0 5-1-16,0 21-4 15,0 11 9-15,0 15 8 16,0-1-8-16,0 1 0 0,0-1-1 16,0-5-3-1,0-6-46-15,0-8-101 0,0-4-122 16,0-11-240-16</inkml:trace>
  <inkml:trace contextRef="#ctx0" brushRef="#br0" timeOffset="16467">11154 816 996 0,'0'0'143'0,"0"0"-34"15,0 0-31-15,0 0-19 16,0 0-54-16,0 0 9 15,203-35-6-15,-168 55-7 16,2 13 0-16,1 5 5 16,-17-1-6-16,-21 7 3 15,0 1 9-15,-7 7-12 16,-45-1 16-16,-13-1-15 16,-4-6 17-16,11-12-16 15,6-11 3-15,32-11 0 0,20-1-1 16,0-9-5-16,0 0 1 15,0 2-5-15,0 5 5 16,27 1 2-16,11 0 2 16,14-6 9-16,23-2-11 15,-3 0 9-15,18 0-11 16,-1 0-143-16,8 0-89 16,6-13-283-16</inkml:trace>
  <inkml:trace contextRef="#ctx0" brushRef="#br0" timeOffset="17954">13455 463 783 0,'0'0'209'0,"0"0"-80"0,0 0-21 16,0 0 14-16,0 0-36 16,0 0-19-16,-24-36-23 15,24 36-32-15,0 0-12 16,31 0-1-16,13 0 1 15,15 0 14-15,-8 0-2 16,1 0 6-16,-21 0 18 16,-4 0-20-16,-10 0 3 0,-3 0-3 15,-14 0-15 1,0 0 18-16,0 0-7 0,0 0-6 16,0 13 0-16,0 13-5 15,7 11-1-15,7 12 26 16,10 3-14-16,-3-1 7 15,3 3-10-15,-17 0-8 16,17 6 16-16,-18 4-16 16,1 2 7-16,7-1-2 15,-7 4-3-15,17-5 10 16,-17 3-11-16,14-9 4 16,-11-10 4-16,4-3-8 15,-8-7 4-15,1-4 1 0,0-9-6 16,-7-1 7-16,0-10-8 15,0-3-2-15,0 1 0 16,-27 1 2-16,-18 5 3 16,-24-3-3-16,-3-1-19 15,-10-3-54-15,9 3-117 16,11-2-238-16</inkml:trace>
  <inkml:trace contextRef="#ctx0" brushRef="#br0" timeOffset="16975">12193 1078 842 0,'0'0'167'15,"0"0"-79"-15,0 0 43 16,0 0-41-16,0 0-32 15,0 0-44-15,-21-16-14 16,56 16 0-16,20 0 2 16,10 0 6-16,11 0 17 15,-11 0-2-15,-7 0-13 16,-6 0 15-16,-21 0-14 16,-24 0 4-16,-7 0 7 0,0 0-3 15,0-7 31 1,0-10 3-16,-7-3-14 0,-31-9-36 15,-7 7-3-15,7-2 0 16,4 10 9-16,10 6-6 16,17 2 4-16,7 4-7 15,0-2 0-15,0 4 2 16,0 0-2-16,0 0-3 16,0 0 2-16,0 0-15 15,31 0 9-15,-3 9 4 16,16 11 3-16,-6 0 0 15,0 0 3-15,-11 0-3 16,4 3 0-16,0 0 3 16,-10 2-5-16,-7-7 2 0,-14 4-5 15,0-2 3-15,0 2-22 16,-28-1-74-16,-23-1-126 16,6-2-161-16</inkml:trace>
  <inkml:trace contextRef="#ctx0" brushRef="#br0" timeOffset="17254">13001 807 1057 0,'0'0'237'16,"0"0"-91"-16,0 0-33 15,0 0-33-15,0 0-32 0,0 0-37 16,0 2-11-16,0 35 0 16,0 15 0-16,0 8 8 15,0-3-4-15,0-3-1 16,0-5-3-16,0-6 3 16,0-9-10-16,0-2-8 15,0-11-147-15,0 0-200 16,0-6-359-16</inkml:trace>
  <inkml:trace contextRef="#ctx0" brushRef="#br0" timeOffset="15566">9593 1075 819 0,'0'0'241'16,"0"0"-145"-16,0 0-26 0,0 0-33 15,0 0-23 1,0 0-10-16,59-3-3 0,-8 3 44 15,1 0-23-15,6-3-5 16,-13 3 12-16,0 0-22 16,-14 0 3-16,-17 0-6 15,-14 0-1-15,0 0 17 16,0 0 26-16,0-5 19 16,-7-1 1-16,-24-8-37 15,-7 0-29-15,-7 2 0 16,11 6 0-16,10-2 1 15,17 5-1-15,0 3 0 16,7 0-5-16,0 0 3 16,0-3 0-16,0 3 2 0,0-3-4 15,0 3-2-15,14 0 0 16,17 3 6-16,-4 14-1 16,18 0 6-16,-7 1-5 15,0 1 0-15,-8-4 1 16,-9 2-3-16,3 0 2 15,-17 3 0-15,-7 3-2 16,0 0-10-16,0 3-42 16,-45-9-112-16,1 3-106 15,6-6-180-15</inkml:trace>
  <inkml:trace contextRef="#ctx0" brushRef="#br0" timeOffset="15825">10312 732 997 0,'0'0'219'0,"0"0"-42"16,0 0-12-16,0 0-87 16,0 0-11-16,0 0-46 15,0-23-19-15,7 46-4 16,0 23-9-16,0 10 11 15,6 8 7-15,-2 1-2 16,-4-4-5-16,-1-5 0 0,-6-3-53 16,0-9-117-1,0-6-194-15,0-6-418 0</inkml:trace>
  <inkml:trace contextRef="#ctx0" brushRef="#br0" timeOffset="16050">10769 1210 1007 0,'0'0'190'0,"0"0"-20"16,0 0-36-16,0 0-64 15,0 0-42-15,0 0-23 16,-51 82 3-16,13-24-8 0,10-1 5 15,-9-8-12-15,6-1-1 16,10-4-127-16,-3-14-136 16,17-4-163-16</inkml:trace>
  <inkml:trace contextRef="#ctx0" brushRef="#br0" timeOffset="14166">7345 792 700 0,'0'0'261'0,"0"0"-137"15,0 0 2-15,0 0-9 16,0 0-27-16,0 0-43 16,-35-40-30-16,49 40-17 0,14 0 7 15,16 0-8-15,11 0 1 16,-20 11 0-16,9 14 1 16,-13 10 2-16,-17 6-3 15,0 4 0-15,-14 4 8 16,0-1-5-16,-28-2-2 15,-30 0 2-15,-4-6 10 16,3-6-13-16,8-8 10 16,20-14 4-16,17-7-12 15,14-2 11-15,0-3-13 16,0 0 0-16,0 0 5 16,0 0-5-16,7 0 0 15,31 0-1-15,7 0 1 0,20 0 14 16,4 0-14-1,3 0-5-15,4 0-21 0,-18 0-124 16,-6 12-85-16,-21 1-140 16</inkml:trace>
  <inkml:trace contextRef="#ctx0" brushRef="#br0" timeOffset="14393">8160 1287 628 0,'0'0'311'0,"0"0"-176"16,0 0-25-16,0 0-9 15,0 0-56-15,0 0-8 16,-14 23-18-16,-24 8 39 16,4 6-29-16,-4 3-26 15,-7 0 2-15,14 3-5 16,4-4-50-16,9-4-166 15,12-6-185-15</inkml:trace>
  <inkml:trace contextRef="#ctx0" brushRef="#br0" timeOffset="13153">5656 781 623 0,'0'0'227'0,"0"0"-103"16,0 0-29-16,0 0 3 16,0 0-1-16,0 0-34 15,-44-23-20-15,44 20-20 16,7-3 1-16,24 1-24 16,20-1 0-16,1 0 22 15,6 6-19-15,-13 0 4 16,0 0-7-16,-1 0 0 15,1 0 4-15,-7 0-2 16,-4 0-2-16,-3 0 0 16,-10 0 7-16,3 0-5 15,-17 3-2-15,-7 6-5 0,0 5 2 16,0 9 5-16,0 8-2 16,-52 6 13-16,-13-2-11 15,-11-1 10-15,11-5-12 16,13-9 3-16,14-6-3 15,7-3 0-15,25-5 0 16,-1 0 1-16,7-6 1 16,0 0-3-16,0 0 1 15,0 0-2-15,0 0-2 16,0 0-5-16,38 0 1 16,13 0 5-16,14 2 3 15,4 7 9-15,-10 8-9 16,-15 3 0-16,1 3-5 0,-11 5 6 15,-10 2-1-15,-3-4 0 16,-14 5 1-16,-7 0-1 16,0-4 0-16,-28 6 1 15,-16-10 1-15,-22-3 0 16,-9-6-1-16,9-2 10 16,-9-12-7-16,10 0-1 15,3 0-1-15,10 0-1 16,25 0-2-16,9-15-42 15,18 4-71-15,0-9-106 16,38-12-189-16</inkml:trace>
  <inkml:trace contextRef="#ctx0" brushRef="#br0" timeOffset="13711">6323 1046 630 0,'0'0'217'16,"0"0"-138"-16,0 0 34 15,0 0-34-15,0 0-30 16,0 0-38-16,21-8-7 16,24 5 7-16,30 3 30 15,-9-3-12-15,3 1 27 0,-11-2-33 16,-13 4-11-16,-32 0 2 15,1 0-12-15,-14 0 4 16,0 0 0-16,0 0 7 16,0 0 46-16,0-5-6 15,0-4-2-15,-14-5-15 16,-6 3-27-16,-4-7-9 16,3 10 0-16,-3 2-2 15,17 0-2-15,-7 4 1 16,8-2 3-16,-5 4-4 15,4 0 8-15,7 0-4 16,0 0 0-16,0 0 0 0,0 0-10 16,0 0 9-1,0 0-4-15,31 0-5 0,7 20 10 16,14 4 2-16,-14-5-2 16,-4 1 2-16,-3-2-4 15,-11 2 3-15,5-6-1 16,-19-3 0-16,-6-2-2 15,0-4 2-15,0 5 0 16,0 4 0-16,-44 0 0 16,-8 6 0-16,-6-9-14 15,13 1-121-15,14-10-46 16,24 2-15-16,7-4-175 16</inkml:trace>
  <inkml:trace contextRef="#ctx0" brushRef="#br0" timeOffset="22235">6458 2644 624 0,'0'0'315'0,"0"0"-179"16,0 0 25-16,0 0-35 15,0 0-13-15,0 0-20 16,0 0-55-16,-38-22-8 16,58 10-18-16,42-11-8 0,17-3 2 15,25-2-1-15,-15 8-1 16,0 3-4-16,-30 5 1 16,-15 12-1-16,-19-2 0 15,-19 2-12-15,-6 0-27 16,0 0-24-16,0 0-30 15,-20 2-10-15,-18 16 32 16,0-2-21-16,7-7 22 16,17 0 3-16,8-6 65 15,-1 0 2-15,0-3 0 16,7 4 1-16,0-3 1 16,-11 5 15-16,5 2 1 15,6 10-5-15,-7 5 7 16,7 5-3-16,0 15-8 15,0-2 21-15,0 7-15 0,0 6 21 16,7 3-7-16,-1-2-18 16,5-1 6-16,-11-5-12 15,0-15-4-15,0-5 5 16,0-10-5-16,0-13-1 16,0-6 5-16,0 0-3 15,0 0 10-15,0 0-1 16,-31 0-8-16,-7 0 1 15,11 0-4-15,-4-6 0 16,17 6 0-16,-3 0-12 0,17 0-1 16,0 0-13-1,0 0-32-15,7 8 36 0,37-1 0 16,25-7 14-16,-4 0 3 16,25-25 5-16,-1-22 2 15,0-10 3-15,-16-6 20 16,-5 3 16-16,-23 3 8 15,-17 14 19-15,-11 3 13 16,-17 10-26-16,0 6 38 16,0 3-56-16,0 4-10 15,0 8 8-15,-17 2-23 16,10 3 4-16,7 4-3 16,0 0-8-16,0 0-10 15,0 11 1-15,0 36-19 16,0 31 20-16,0 27 3 0,0 8 3 15,0 14-3-15,0 2 4 16,0-1-3-16,0-2-1 16,0-9 0-16,0-3-4 15,0-13 4-15,14-24-7 16,3-32-32-16,3-21 0 16,4-16 20-16,-3-8-3 15,10 0 12-15,-3-34 10 16,2-9 2-16,-5-27 4 15,-5-6 3-15,-13-16-7 16,-7-2 9-16,0 6-7 16,-45 5-4-16,-13 17 0 0,-7 23-1 15,-11 12-7-15,17 11-9 16,1 14-69-16,3 6-66 16,27 0-44-16,22 0-51 15,6 0-256-15</inkml:trace>
  <inkml:trace contextRef="#ctx0" brushRef="#br0" timeOffset="31047">19850 2254 717 0,'0'0'200'0,"0"0"-97"0,0 0-10 16,0 0 10-16,0 0-32 16,0 0-12-16,21-30-20 15,-21 30-24-15,0 0-12 16,0 0-3-16,0 22-32 15,10 11 24-15,11 6 8 0,-14 5 6 16,17-10-6 0,-11-3-3-16,11-2 3 0,-10-9-40 15,0-8-13-15,10-4 2 16,-3-8 17-16,-8 0 26 16,18 0 8-16,-10-20 0 15,10-9 6-15,-7-5 8 16,-10 0 27-16,-1 5-7 15,-6 9 2-15,-7 6-4 16,0 11 8-16,0 3-7 16,0 0-18-16,0 0-15 15,0 0-17-15,0 0-10 16,11 17 7-16,2 1 19 16,1 1 1-16,17-4-10 15,-3-8 2-15,3 0 1 0,-1-7 7 16,-2 0 3-1,3 0 2-15,-10-3 1 0,10-23 1 16,-1-5-5-16,-9-6 4 16,-7-8-4-16,3-2 1 15,-17-1 2-15,0 4-3 16,0 10 8-16,0 11 9 16,0 15 7-16,-17 8 9 15,10 0-15-15,7 0-20 16,-14 0-15-16,0 31-10 15,-16 9 25-15,5 14-1 16,19-5-6-16,6-1-32 0,0-4 20 16,44-12-4-1,25-9 0-15,-4-15 14 0,1-8 9 16,9 0 0-16,-16-3 1 16,-21-17 9-16,-1-6-10 15,-23-5 15-15,-7 4 18 16,-7-4 7-16,0 0 0 15,0 3-7-15,-14 5-1 16,-6 3-2-16,2 14-9 16,5 6-8-16,6 0-11 15,-10 0-2-15,-4 20-13 16,7 23 6-16,-17 11 7 16,24 6 1-16,7-3-1 15,0-3 0-15,14-11-1 16,31-5 1-16,6-18-1 0,8-6-13 15,3-8-15-15,-4-6-29 16,8 0-57-16,-15 0-86 16,-27 0-225-16</inkml:trace>
  <inkml:trace contextRef="#ctx0" brushRef="#br0" timeOffset="33366">21741 2476 478 0,'0'0'328'0,"0"0"-193"15,0 0-8-15,0 0-28 16,0 0-33-16,0 0-17 15,0-146-15-15,28 101-11 16,3-7 3-16,6-17 0 16,-9-2-7-16,3-6 2 0,-10 2-15 15,-11 12 3 1,-10 12 13-16,0 10-2 0,0 17 8 16,-10 9-3-16,3 12 5 15,0 3-13-15,0 0-17 16,0 6-11-16,-17 51-11 15,10 34 18-15,-6 24 4 16,20-3 0-16,0-13-2 16,0-19 0-16,27-17-24 15,4-17-15-15,-10-20-5 16,-4-18 9-16,-3-5 19 16,-14-3 6-16,6 0 12 0,1-3 17 15,11-31-5 1,-5-8-2-16,1-4 21 0,0 2-10 15,3 9-9-15,-3 17-9 16,-7 12-2-16,10 6-2 16,-3 0-9-16,6 6-15 15,25 25 21-15,-14 9-10 16,0-1 14-16,-4 2-11 16,4-7 7-16,-3-8 3 15,-4-12-2-15,-4-3 1 16,11-5 1-16,-10-6-3 15,3 0 4-15,7 0 7 16,-10-17-2-16,16-15 12 16,-9-2 6-16,-4-15-2 15,14-2 5-15,-11-8-15 0,4-2 5 16,0 9-11-16,-10 18-4 16,-7 15 1-16,3 15-2 15,-3 4-4-15,17 0-13 16,-4 29-1-16,4 11 2 15,-3 3 8-15,-4-6 2 16,-11-8 5-16,1-11-1 16,-4-11-4-16,-3-7-4 15,-7 0 10-15,0 0 5 16,0 0 8-16,0-2 3 16,0-21 16-16,0-12-32 15,0 1 1-15,-31 6 7 0,11-1-5 16,-4 12 7-16,3 8 6 15,14 6-16-15,-10 3-1 16,-4 0-16-16,-10 34 5 16,4 15 6-16,3 9 6 15,10-8-5-15,14 3-9 16,0-14-6-16,21-7-8 16,16-9-2-16,-6-15 18 15,14-5 7-15,-17-3 2 16,3 0 3-16,-4-11 5 15,4-15-1-15,-7-5 2 16,-3-1 14-16,-8-11 11 16,-2 2-8-16,-4 5-1 0,-7-1 3 15,0 17 0-15,0 8-8 16,0 10 4-16,0 2-13 16,0 0-8-16,0 5-15 15,0 35-18-15,0 15 33 16,20 10 0-16,18-7 1 15,-7-19-1-15,10-7 0 16,-3-12-1-16,-7-9-2 16,0-11-2-16,-10 0 3 15,10 0 4-15,-4-11 3 16,4-21 5-16,-3-2-8 16,3-11 1-16,-18-4 5 15,11 2-5-15,-17 11 11 16,-7 10 0-16,0 15 1 0,0 8 20 15,0 3-21-15,0 0-14 16,0 0-3-16,0 5-17 16,14 18-6-16,10 3 18 15,-3 6-4-15,10-7-14 16,0-7-4-16,-4-10 14 16,4-5 10-16,-10-3 0 15,10 0 6-15,-11 0 0 16,-3 0 1-16,4-11 3 15,-7-7-4-15,3-4 4 16,-10-7 2-16,0-3-4 16,-7-2 3-16,0 3 0 15,0 5-1-15,0 9 19 0,0 14-6 16,0 3-2-16,-7 0-15 16,0 0-9-16,7 20-10 15,0 23 15-15,0 5 2 16,7-5-8-16,51-5-25 15,-6-24 10-15,6-8 19 16,4-6 6-16,-3 0 1 16,-8-27 5-16,-13-4-6 15,0 6 7-15,-17-7-1 16,-15 7 14-16,-6 5 14 16,0-6-10-16,0 6-3 15,-6 3-13-15,-15 11-1 0,11 6-7 16,10 0-6-16,-7 0-4 15,-7 37 0-15,7 6 10 16,0 8 2-16,7-6-2 16,0-6 0-16,7-11-3 15,21-5 3-15,3-11-19 16,-1 2-18-16,5-14-14 16,20 2-28-16,3-2-62 15,-6 0-105-15,6 0-421 16</inkml:trace>
  <inkml:trace contextRef="#ctx0" brushRef="#br0" timeOffset="24425">8063 3048 415 0,'0'0'270'15,"0"0"-147"-15,0 0 26 16,0 0-4-16,0 0-38 0,0 0-42 16,-7-29-8-16,25 1-30 15,2-1-9-15,-6-5 12 16,10 2-13-16,-10-5-6 16,0 3 14-16,-14 8-1 15,0 3 5-15,0 3 5 16,0 3-22-16,-21 10 10 15,14 7-20-15,-7 0 3 16,4 0-5-16,10 0-2 16,-7 0-4-16,0 10-14 15,-7 24 14-15,8 9 5 16,-5 9 1-16,11-1-5 16,0-11-3-16,45-3-6 15,0-14 9-15,-1-6-11 16,8-8-1-16,0-9 15 0,9 0-17 15,-9-6 19-15,0-23-4 16,-1-11 8-16,-13-9-2 16,-17-4 0-16,3-10 1 15,-17-13 12-15,-7-3 3 16,0 5 6-16,-7-1 11 16,-24 16-22-16,0 10 5 15,10 20-2-15,-3 18-15 16,10 11 35-16,7 0-28 15,7 0-7-15,-6 0-2 16,-1 43-19-16,7 22 11 16,-7 30 4-16,7 2 10 0,0 7-5 15,27-5 0-15,18-16 0 16,7-19-2-16,-1-28-20 16,11-16-15-16,-10-17 1 15,6-3 16-15,-6-9 19 16,-1-28 2-16,-13-4 1 15,-17-7 6-15,-14 3-3 16,-7-7 23-16,0 1-7 16,-14 0-11-16,-17 8 12 15,-3 14-17-15,3 13 1 16,10 8 13-16,4 8-15 16,17 0-1-16,0 0-3 15,0 33-24-15,0 31 14 16,17 17 8-16,10 2 4 15,11-6-4-15,0-19 5 0,7-12-6 16,-1-10-4-16,-9-16-12 16,3-8-4-16,-7-6-7 15,-11-6 9-15,4 0 21 16,4-12 2-16,3-19 6 16,-11-7-1-16,11-1-1 15,-7-10 21-15,-10 1-12 16,0 10-7-16,-7 15 1 15,3 15-8-15,-10 8 11 16,7 0-12-16,7 0-20 16,6 11 8-16,11 15 12 0,-7-4 0 15,-3 2-2-15,-7-4-4 16,3-3 1-16,-3-3-13 16,-7-7-2-16,-7-7 2 15,6 0 9-15,-6 0 5 16,7 0 3-16,11 0 2 15,-5-7 3-15,11-19 0 16,4-5-2-16,-4 5 4 16,-3-5-5-16,-8 17-1 15,5 2 6-15,-18 6-3 16,6 6-3-16,-6 0 0 16,7 0-13-16,7 0 4 15,3 18 1-15,4 7 8 16,3-5-3-16,-10 6 3 0,6-8-4 15,-3 0 2-15,-3 3-12 16,0-9 5-16,3-10-14 16,-17 1 8-16,0-3 8 15,7 0 7-15,-7 0 10 16,14-10 2-16,-7-14-2 16,0 2 15-16,10 4-12 15,-17 6 5-15,0 10 6 16,0 2-17-16,7 0-7 15,6 0-8-15,11 0-19 0,-3 14 24 16,10 0-9 0,-3 3-12-16,9 1 21 0,1-3-10 15,0-8 9-15,-4-4 0 16,-3-3 4-16,0 0-4 16,-10 0 6-16,-7 0-2 15,3-10 12-15,-10-18-12 16,0-2 15-16,-7-2 2 15,0-8 5-15,0 11 4 16,-7 4-7-16,-17 11-4 16,10 8 0-16,7 3-10 15,0 3 1-15,7 0-6 16,0 0-16-16,0 29-1 16,0 16 5-16,0 12 12 15,0-9 0-15,0-2-19 16,28-8-10-16,3-12-7 15,-7-15-1-15,3-7 22 0,-3-4 9 16,-10 0 6-16,7 0 5 16,3-15-2-16,7-11 3 15,-18-5 24-15,8 6-7 16,-14 4 4-16,-7 9-9 16,0 7 3-16,0 5-7 15,0 0-12-15,17 0-4 16,-10 0-22-16,0 10 8 15,17 11 10-15,-17 2-7 16,7 0 6-16,-1-6-2 16,-6-2-13-16,10-4 10 15,-10-11-5-15,-7 6-3 0,0-6 11 16,0 0-2-16,7 0 5 16,0 0 6-16,0 0 0 15,10 0 5-15,-3-12-5 16,0-2 2-16,-8 8-5 15,12 0 3-15,2 0 0 16,4 4-1-16,-10 2-3 16,10 0 3-16,-3 0-7 15,-1 0 4-15,5 0 2 16,5-6 4-16,5-5-1 16,3-9 2-16,-1-6-1 15,-9-6 1-15,3-11 5 16,-24-2 11-16,0-7 27 0,-7-5-9 15,0-14-5-15,0 3 0 16,-21-3-7-16,-3 7 5 16,3 21-9-16,1 17-13 15,9 14 9-15,11 12-9 16,0 0-8-16,0 26-13 16,0 31-7-16,0 18 20 15,24 9 0-15,-3-8-1 16,3-10-4-16,-3-6-50 15,10-9-28-15,-17-13-10 16,3-12-72-16,-4-13-48 16,-13-13-68-16,0 0-242 0</inkml:trace>
  <inkml:trace contextRef="#ctx0" brushRef="#br0" timeOffset="24626">10927 2760 363 0,'0'0'136'16,"0"0"-88"-16,0 0-40 15,0 0 2-15,0 0 24 16,0 0 38-16,0 0 17 16,104 36 1-16,-39-36-13 15,17 0-11-15,-9 0-13 16,9-8-20-16,-13-4-19 16,-11 4-11-16,-13 2-3 15,0 4-6-15,-18 2-104 0,4 0-180 16</inkml:trace>
  <inkml:trace contextRef="#ctx0" brushRef="#br0" timeOffset="27643">12224 2725 627 0,'0'0'218'16,"0"0"-55"-16,0 0-48 15,0 0 1-15,0 0-33 16,0 0-33-16,-114-97-31 0,87 93 2 15,-11 4-17-15,7 0-3 16,3 11-2-16,-2 22-3 16,2 4 3-16,11 14-2 15,10 6 3-15,7 1-2 16,0-1-6-16,7-7-29 16,38-15-8-16,6-12-4 15,11-17 12-15,-10-6 19 16,-1 0 16-16,1-11 1 15,-14-21 2-15,-11-7 1 16,-3-5 16-16,-17-7 10 16,-7-6 31-16,0-1-10 0,-14 1-26 15,-24 8-6-15,-6 10-5 16,13 13 1-16,3 8 13 16,4 16-16-16,17 2-10 15,0 2-3-15,-17 36-25 16,18 16 27-16,-8 18 1 15,14-7 0-15,7-2-1 16,37-11 1-16,15-15 0 16,-1-14 0-16,4-15-3 15,3-8 3-15,1 0 5 16,3-25 0-16,-11-16 12 16,11-1-13-16,-11-10 15 15,-6 4 5-15,-1-3-1 0,-13 5 5 16,-3 6-17-1,-11 14-3-15,-11 11 0 0,5 13-6 16,-12 2-4-16,8 0-4 16,10 2-18-16,11 21 22 15,-11 2-7-15,3-4 9 16,-10-4-8-16,-3-2-13 16,0-10 0-16,-14 1 0 15,0-6 11-15,0 0 10 16,0 0 9-16,0 0 7 15,0-6 6-15,-28-14-16 16,-9-5-6-16,-1 5 7 0,0 2 3 16,10 4 11-1,4 8-8-15,11 3-2 0,6 3-4 16,-10 0-7-16,-4 3-7 16,7 26 5-16,-10 5 0 15,17 6 0-15,7-6-4 16,0 9-31-16,0 0 28 15,45 3-2-15,7-14 3 16,6-7-15-16,11-11-5 16,3-10 18-16,-10-4 5 15,-17 0 5-15,-4-12 5 16,-3-11-3-16,-14-5 9 16,3-4 6-16,-3 1 1 15,-3-1-2-15,3-5-13 16,3 9 3-16,-9 5-4 0,-5 8 0 15,8 3-2 1,-4 10 0-16,4 2-8 0,10 0-3 16,-4 0-14-16,4 20 3 15,-17 0 6-15,3 0-3 16,-10-14 4-16,0 1 7 16,0-3 1-16,-7-4 7 15,0 0 0-15,0 0 8 16,0 0 17-16,0 0 42 15,0-17-25-15,-21-9-34 16,-10 1-7-16,0 5 8 16,4 7-5-16,3 8 3 0,10 3-3 15,7 2-4-15,0 0-8 16,-10 7-12-16,-4 31 15 16,-3 8 2-16,17 0-14 15,7 5 7-15,0-2 2 16,0-15-14-16,38-5-2 15,7-15 1-15,7-3 10 16,6-11 13-16,4 0-2 16,-4-11 2-16,1-21 5 15,-14 1-2-15,-15-6 21 16,-2 3 12-16,-11-6-7 16,-3-1 2-16,-14 7 3 15,0 9-16-15,0 1 7 16,0 15-1-16,0 9 3 0,0 0-19 15,0 0-8-15,0 0-5 16,0 0-13-16,0 33-9 16,0 1 26-16,0 6-10 15,0 0-15-15,7-3-10 16,17-5-5-16,-4-12 17 16,-13-10-20-16,17-6 20 15,-17-4 16-15,0 0 2 16,7 0 6-16,3-20 9 15,4-12 3-15,-14-11 33 16,6 3-16-16,5-4 0 0,-12 11-8 16,1 4-14-16,-7 13 12 15,7 12-2-15,-7 4-11 16,0 0-6-16,0 0-19 16,0 20-16-16,7 18 25 15,10 11 10-15,-3-4 2 16,0-2-2-16,-4-9 0 15,-3-11-3-15,7-8 0 16,-7-10-4-16,-1-2 3 16,-6-3-5-16,7 0 9 15,11 0 0-15,2 0 1 16,11-18 11-16,7-10-4 16,-11 0-3-16,11-7 2 15,-14 5-5-15,4 6 0 16,-4 7 2-16,-17 9-3 0,0 8-2 15,6 0-3-15,5 0-8 16,9 0 4-16,4 20-4 16,-3 9 1-16,3 1-7 15,-1 5 11-15,-9-7 4 16,-7-8 0-16,3-2 3 16,-10-13-2-16,0-5 1 15,0 0-1-15,0 0 2 16,3 0 3-16,11-5 9 15,16-21 2-15,-9-6-4 16,10-5 2-16,-14 3 5 16,-11 4 3-16,-6 3 2 0,-7 4-3 15,0 9-1-15,0-1-10 16,0 12 2-16,0 3-10 16,0 0 2-16,0 0-4 15,0 0-2-15,0 0-9 16,0 0 10-16,0 0-5 15,0 0 8-15,0 0-2 16,0 0 3-16,0 0-3 16,0 0-1-16,0 0 2 15,0 0-1-15,0 0 4 16,0 0 0-16,0 0 0 16,0 0 0-16,0-2 4 15,0-3-1-15,0-3-3 0,0-3-2 16,0 6 1-1,0 3-1-15,0 2 2 0,0 0 0 16,0 0-2-16,0 0 0 16,0 0-4-16,0 0 1 15,0 0 1-15,0 0 1 16,0 0 0-16,0 0 1 16,0 0-2-16,0 0 1 15,0 0 1-15,0 0 0 16,0 0 0-16,0 0 0 15,0 0-1-15,0 0 2 16,0 0-1-16,0 0 0 16,0 0 1-16,0 0-3 15,0 0 2-15,0 0 0 0,0 0-1 16,0 0 3-16,0 0 0 16,0 0 1-16,0-12 0 15,0 3 0-15,0-2-2 16,-7 5-1-16,7-6 0 15,-6 6 0-15,-1 4 0 16,-4 2 0-16,11 0 2 16,0 0-4-16,0 0 2 15,0 0-2-15,0 0 0 16,0 0-2-16,0 0 4 16,-6 0 0-16,6 0-8 15,0 0 5-15,0 0 1 16,0 0 2-16,0 0 0 0,0 0 1 15,0 0 2-15,0 0-3 16,0 0 0-16,-7 0 3 16,7 0 0-16,0 0-3 15,0 0 0-15,0 0 0 16,0 0 1-16,0 0-1 16,0 0 0-16,0 0-2 15,0 0 2-15,0 0-6 16,0 0 4-16,0 0-8 15,0 0 5-15,0 0-10 16,0 0-8-16,0 20 6 16,0 3 14-16,0-1-4 0,7 2-23 15,-1-4-2-15,5-6 11 16,-4 3 13-16,6-10-7 16,1 12 7-16,3-5 3 15,4 3-2-15,-14-5 5 16,17 2-7-16,-10 0 5 15,-1 3 0-15,-2-2 0 16,-4 2 0-16,-1-3-1 16,-6 3-4-16,0-2 6 15,0-4 1-15,0 3 1 16,0-14 0-16,-30 6 1 16,-8-6 7-16,3 0-6 15,-9 0-2-15,6 0-3 16,7-6-39-16,-4-5-76 15,5-9-49-15,9-6-151 0</inkml:trace>
  <inkml:trace contextRef="#ctx0" brushRef="#br0" timeOffset="29242">16202 2445 776 0,'0'0'175'0,"0"0"-80"16,0 0-24-16,0 0-15 16,0 0 0-16,0 0-46 15,-155 11-10-15,141 29-1 16,1 6 0-16,13 2 0 16,0 5 1-16,0-3 0 15,13-1-1-15,25-6 3 16,-3-9-4-16,2-14 2 15,8-12-13-15,-7-8 2 0,0 0 10 16,-4 0 1 0,-3-22 10-16,-7-9-8 0,-10-3 9 15,-7-1 29-15,-7-8 16 16,0 4 0-16,0-5-20 16,-14 6-4-16,-17 10 16 15,0 5-25-15,11 15-6 16,6 2-12-16,7 6-5 15,-3 0-1-15,3 0-18 16,-7 22-8-16,0 21 25 16,-3 15 2-16,17-4 0 15,0-8 0-15,7-5-9 16,24-13-6-16,14-8-12 16,6-12 13-16,1-5 14 15,-1-3-6-15,1 0 6 0,-7 0 3 16,-8-17-3-16,-6 0 5 15,-10-6-1-15,3 0 0 16,-10-5 9-16,0-4 1 16,-8 1 6-16,12 5-4 15,-12 14-5-15,-6 12 14 16,7 0-21-16,0 0-4 16,7 0-21-16,10 25-5 15,7 8 26-15,-3-13 0 16,-4 3 3-16,-4-7-4 15,-6-4 1-15,3-1-10 16,-10-11-8-16,0 0-3 0,0 0 16 16,-7 0 5-1,7 0 4-15,3 0 10 0,4-23-3 16,-7 1-10-16,6-1 5 16,-6 9-2-16,4 2 6 15,-11 9-1-15,0 3-6 16,0 0-3-16,0 0-12 15,13 0-17-15,1 15 15 16,10 10 13-16,-3-4 1 16,-7-3 0-16,16 0-3 15,1-8-6-15,-3-8 4 16,17-2 5-16,-1 0 0 0,8 0 2 16,-14-23 0-1,6-2 4-15,-6-7-6 16,-10 3 4-16,-4 0-2 0,-4 7-2 15,-2 5 5-15,-11 3-4 16,-1 10-1-16,1 1 0 16,0 3-5-16,10 0-1 15,-3 0-4-15,0 0-3 16,3 3 7-16,-10 3-22 16,0 0-1-16,0-6 17 15,-7 0 8-15,0 0 4 16,0 0 11-16,0 0 7 15,0-12 14-15,0-8-16 16,0-5-13-16,0 5 2 16,-14 6 3-16,-3 5-1 0,3 6 4 15,7 3-11 1,-7 0-3-16,-3 8-20 0,10 24 7 16,0 11 14-16,7 3-8 15,0-7-10-15,0-4 15 16,7-9-7-16,24-6-15 15,7-18 1-15,-4-2 21 16,11 0 5-16,-7 0 0 16,7-8 8-16,-8-18-7 15,1-8 2-15,-10-3 7 16,10 0-1-16,-25-6 12 16,-6 3 2-16,-7 2-5 15,0 13 13-15,0 11-8 16,0 8 4-16,-14 6-17 15,1 0-10-15,-4 20-27 0,3 20 21 16,7 14 6-16,7-2-2 16,0-9 2-16,0-12-2 15,21-8-4-15,23-6-9 16,8-14 5-16,23-3 4 16,8 0-5-16,-4-3-55 15,-3-20-76-15,-38 3-139 16</inkml:trace>
  <inkml:trace contextRef="#ctx0" brushRef="#br0" timeOffset="29894">19035 2508 148 0,'0'0'752'16,"0"0"-605"-16,0 0-43 15,-223-95 7-15,164 61-12 16,1 3-51-16,6-7 3 16,7 0-14-16,8-4-10 15,6-13-6-15,17-1-5 16,14-1-11-16,0 5-2 15,0 15-2-15,0 11-2 16,14 8-3-16,24 11-5 16,-1 7-5-16,8 0-12 0,0 45 6 15,-1 12 4-15,-16 26-15 16,-28 6-14-16,0 2 32 16,-28-2 12-16,-33-18-2 15,16-16 6-15,10-24-4 16,11-11 1-16,24-20-2 15,0 0 2-15,0 0 5 16,0 0 2-16,0 0 41 16,0 0 4-16,45-26-17 15,7-5-19-15,37-20-15 16,14-1 3-16,-6 7-4 16,9 7 0-16,-20 9-1 15,-10 15-8-15,-1 3-41 0,-16 11-41 16,-15 0-48-16,-30 0-119 15,-14 16-710-15</inkml:trace>
  <inkml:trace contextRef="#ctx0" brushRef="#br0" timeOffset="38525">9170 3637 919 0,'0'0'251'0,"0"0"-121"16,0 0-7-16,0 0-30 16,0 0-43-16,0 0-19 15,0 0-26-15,-30-40-4 16,30 42-2-16,0 36-14 15,-7 25 15-15,0 20 2 0,-10 5 0 16,10 21 2 0,0 12-4-16,0-2 0 0,7-10 3 15,0-18 0-15,0-28-4 16,21-26 1-16,10-17-14 16,-18-14-32-16,4-6-12 15,-10 0 38-15,7 0 20 16,0-26 1-16,3-23 5 15,-10-10-5-15,0-24 1 16,-7-12-4-16,0-8 2 16,0 9-6-16,-31 23 4 15,-14 16 0-15,-6 21-1 16,-8 14 2-16,8 8-19 16,6 12 10-16,0-5 4 0,25 5-1 15,2 0 6 1,18 0-9-16,0 0 9 0,0 0 0 15,0 0-5-15,0-6-2 16,11 6-21-16,9 0 5 16,11 0 13-16,4 0 11 15,-4 0 4-15,-7 0-4 16,3 0 1-16,-3 0-1 16,-3 0 1-16,3 6-1 15,3 5 6-15,4-7-1 16,14 6 4-16,0 8-6 15,6 7-3-15,1 1 7 16,-7 11-5-16,-1 3-2 16,-16 0 0-16,-4 3 2 15,-17-6-2-15,-7-5 0 0,0-5 0 16,0-9-3-16,0-3-2 16,-14-12-3-16,-17-3-3 15,10 0-5-15,-3 0 15 16,11-18 1-16,6-7 0 15,7-7-1-15,0 7 1 16,0-7-2-16,27 6-1 16,18 1 0-16,6 7 1 15,-6 4 2-15,0 8 0 16,-14-2-2-16,-11 2 2 16,-13 6-4-16,4 0 2 15,-11 0 1-15,0 0 1 0,0 0-6 16,0 3-1-16,0 20-9 15,0 3 16-15,0 11 4 16,0-3-2-16,7 3 1 16,20-16 2-16,4-3-3 15,0-5-2-15,-10-13-2 16,-1 0 2-16,4 0 2 16,-10-13 9-16,3-12-10 15,-10-3 16-15,-7-3 12 16,0-7-9-16,0 1 8 15,0 0-7-15,-31 3 9 16,-7 2 0-16,4 12-17 16,-11 0 5-16,14 15-5 0,0-1-10 15,18 6-6-15,-8 0-3 16,11 8-8-16,3 29 10 16,7 1 1-16,0 7 3 15,17 5-28-15,28-11 4 16,-4-2 11-16,14-11-2 15,-4-6 4-15,1-14-4 16,-7-6-5-16,-11 0 15 16,-3-6 5-16,0-26 0 15,-10 6 5-15,-8-11 0 16,5 6 9-16,-18 9 9 16,6-2 1-16,-6 13-1 0,0 2-4 15,0 4-10 1,0 5 12-16,0 0-21 0,0 0-5 15,7 0-17-15,17 17-5 16,-3 11 27-16,10 2 0 16,-3 1-1-16,2-11 1 15,-9 0 0-15,3-9-4 16,-10-3 2-16,-7-8 0 16,-7 0 2-16,7 0 2 15,-7 0 0-15,17 0 14 16,-10-26-11-16,0 1-5 15,6-1 9-15,-2 1-8 16,-4 5 5-16,-1 8-4 16,1 1 2-16,0 11-4 15,0 0-1-15,0 0-9 0,10 0-1 16,11 5 0-16,-4 13 4 16,-4 2 2-16,4 0 5 15,4-3-4-15,-4-3 4 16,-10-7 0-16,3-2 2 15,-17-5 1-15,7 0-3 16,0 0 3-16,6-5-1 16,12-16 12-16,-19-2-13 15,8 9 1-15,0-4-2 16,-4 10 2-16,4-4 3 0,0 7-5 16,10 5-4-1,-4 0 0-15,11 0-3 0,-3 0-1 16,10 23 1-16,6 5-62 15,1 1-114-15,14 2-181 16</inkml:trace>
  <inkml:trace contextRef="#ctx0" brushRef="#br0" timeOffset="40934">11808 3871 842 0,'0'0'217'0,"0"0"-79"15,0 0-8-15,0 0 2 16,0 0-59-16,0 0-30 16,-90-51-3-16,90 51-32 15,0 0-8-15,0 0-8 16,0 20-15-16,24 23 23 15,4 2 0-15,3 12 1 16,0-11-2-16,-4 3-8 16,4-18-14-16,-3-8-2 15,10-6-4-15,-8-17 5 0,8 0 6 16,-10 0 18 0,3-17 0-16,-4-11 5 0,-3-5 1 15,-10 3 4 1,3-2-8-16,-17 6 14 0,0 9 11 15,0 9-1-15,0 2-8 16,0 6-10-16,0 0-4 16,0 0-4-16,0 0-10 15,28 0-7-15,10 17-12 16,20 6 29-16,18 0-1 16,-11-11-3-16,4 2 0 15,-11-9 0-15,-13-5 4 16,-18 0 4-16,-9 0-4 15,-11 0 2-15,-1-19 12 16,1-10-8-16,-7-5 18 0,0 2-4 16,0-5-2-16,-27 5 11 15,-11 7-13-15,7 5-9 16,10 9 11-16,11 8-6 16,3 3-10-16,7 0-2 15,0 0-8-15,0 3-6 16,0 28-11-16,0 12 22 15,24 8 3-15,28-5-34 16,6-3 29-16,1-11-8 16,3-7 0-16,-4-17 13 15,1-8-3-15,-1 0 3 16,-13 0 1-16,-7-15 0 16,-8-10 5-16,-9 0 0 15,-7-13 1-15,-4 7 11 0,-10-1-4 16,0 7 0-16,0 11 0 15,0 8-3-15,0 6 2 16,0 0-13-16,0 0-14 16,0 0 1-16,21 11-9 15,3 12 19-15,-4 3 2 16,5-3 0-16,-5-3-5 16,-6-6 2-16,3-3-11 15,4-5 11-15,-7-6 0 16,10 0 2-16,-4 0 2 15,11 0 3-15,0-11 0 16,-3-15 3-16,9-2-6 16,-16-1 3-16,10 3-2 0,-7 6 0 15,-10 8-2-15,-7 4 2 16,0 8-2-16,6 0-1 16,-2 0-10-16,9 6 4 15,11 20 0-15,-3 5-4 16,10 3 11-16,6 3-3 15,8-11 1-15,-1-12 0 16,8-2 1-16,-4-6-1 16,-28-6 6-16,4 0-2 15,-24-6 5-15,7-26-2 16,-14-5 1-16,0-3 7 16,0-11-5-16,-14 1 13 0,-24 11 0 15,-13-1-17-15,6 17 8 16,0 12-5-16,18 9-3 15,3 2-3-15,10 2-12 16,14 29 0-16,-7 12 7 16,7 9 5-16,0-9-21 15,7-4 15-15,21-1 0 16,9-18-6-16,-6-9 1 16,7-5 4-16,-17-6 3 15,3 0 4-15,-4 0 2 16,-6-26 1-16,3-11 4 15,-3-9 5-15,-14-11 5 16,0-6 7-16,0-14 6 16,0-3-14-16,-7 3 11 15,-24 14-8-15,4 17-4 0,3 15 7 16,10 17-5-16,-3 14 2 16,17 0-17-16,0 0-2 15,0 0-6-15,0 31-14 16,0 26 17-16,0 20 1 15,31 12 4-15,0 2-1 16,13-2-1-16,1-12 0 16,7-8-3-16,6-18 3 15,-6-19-4-15,-14-12 3 16,-1-15-4-16,-9-5 3 0,3 0 0 16,7-20 2-1,-4-23 9-15,11-8-7 0,6-6 3 16,-13 5-5-16,-7 7 1 15,-10 7 3-15,-4 15-4 16,-10 14 0-16,0 4 0 16,-7 5 0-16,13 0-6 15,11 0-3-15,-3 26-18 16,17 0 19-16,-7-3-11 16,-4-3-9-16,-13-9 17 15,3-2 1-15,-10-4-4 16,0-5 11-16,-7 0 3 15,0 0 5-15,0 0 8 16,0-14-4-16,-14-16-7 16,-10-3 1-16,4 3 1 0,-25 4-4 15,14 2 0-15,-7 16 0 16,11 8-8-16,-4 0 0 16,-7 0-3-16,10 32 5 15,-3 4 5-15,11 12 0 16,20 1-9-16,0 3 3 15,0 5 5-15,45-20-8 16,6-5 6-16,14-12-8 16,4-20 12-16,-3 0 0 15,-8 0 1-15,-13-20 3 16,-8-18 1-16,-23 7 1 16,3-12-1-16,-17 3 0 0,0-6-1 15,-17 4 7 1,-27 2-10-16,-1 11 5 0,0 9-5 15,18 11 1-15,3 9-4 16,-4 0-4-16,4 27-8 16,-4 9 11-16,11 10-1 15,17-9-1-15,0 9-12 16,24-12 0-16,42-3 10 16,16-7-7-16,14-16 9 15,-6-8 4-15,-18 0 1 16,4 0 3-16,-18-8-1 15,-13-12 1-15,-14-4 6 16,-11-1 4-16,-13-7 11 0,-7 1 1 16,0 6-11-1,0 10 3-15,0 4 1 0,0 11 7 16,0 0-9-16,0 0-16 16,0 0-12-16,0 5-11 15,24 21 22-15,4 5-1 16,10 1 2-16,-7-6-1 15,13-7-5-15,1-4-9 16,-11-6 7-16,4-1-1 16,-21-8 6-16,-3 0 2 15,0 0 2-15,3 0 1 16,-10-8 9-16,0-16-9 16,-7 10 2-16,0-9-3 15,7 9 3-15,-7 8-3 0,7 0 1 16,0 6-4-16,-1 0 0 15,19 0-15-15,5 12 13 16,5 5-5-16,-4 3-5 16,0 0-12-16,-4-14 2 15,11-3 18-15,0-3 2 16,0 0 4-16,3-15 3 16,-3-10 2-16,-14-7-3 15,-10 1 11-15,-8-2 15 16,-6 0-11-16,0-5-5 15,-27 8-9-15,-18 10-3 16,-6 8-26-16,-4 12-55 16,-4 0-69-16,15 20-86 0,-15 17-173 15</inkml:trace>
  <inkml:trace contextRef="#ctx0" brushRef="#br0" timeOffset="41580">12777 3354 164 0,'0'0'410'0,"0"0"-334"16,0 0 16-16,0 0-8 16,0 0-12-16,0 0-22 15,-13-35-4-15,-1 33 6 16,0 2-4-16,4 0-14 15,3 0-15-15,0 0-12 16,0 0-7-16,0 0 0 16,7 11 4-16,0 10 0 15,0-8-6-15,7 1 2 16,31-2 0-16,7-6 9 16,-11-6-4-16,11 0 11 0,-21 0 18 15,-10-6 28-15,-14-8 30 16,0-11-6-16,-21-1-50 15,-31-1-5-15,-16 4-31 16,-5 9-3-16,5 3-11 16,16 11-3-16,21 0-75 15,10 17-71-15,21 20-64 16,0 10-287-16</inkml:trace>
  <inkml:trace contextRef="#ctx0" brushRef="#br0" timeOffset="42425">18151 3622 732 0,'0'0'151'0,"0"0"-42"16,0 0-16-16,0 0-2 0,-220-31-13 16,214 31-42-1,6 0-13-15,0 0-11 0,0 0-2 16,0-6 8-16,0 6-6 16,0 0-5-16,20 0-7 15,32 0-2-15,23 0 2 16,35 0 13-16,7 0 1 15,-3 0 11-15,-18 0 4 16,-24 0 0-16,-10-8 0 16,-27 2 4-16,-11 0-6 15,-17 6-2-15,-7-6 7 16,0-2 12-16,0-3-9 0,-7-9-16 16,-17-4-18-1,-11 5 1-15,-10 1-4 0,8 10 0 16,-1-5 2-16,17 8 0 15,4 5 0-15,17 0-2 16,0 0-1-16,0 0 2 16,0 0-1-16,0 0-1 15,10 0-9-15,11 0 5 16,24 12 5-16,-8 14 2 16,15-1 1-16,-14 4 0 15,-11 0-1-15,-3-4 0 16,-17 1 0-16,-7-3 0 15,0 3-1-15,-24 5 0 16,-34-2-49-16,-8-4-92 16,-2-2-109-16,16-8-258 0</inkml:trace>
  <inkml:trace contextRef="#ctx0" brushRef="#br0" timeOffset="44827">19592 3374 618 0,'0'0'447'0,"0"0"-314"0,0 0-24 16,0 0 20-16,0 0-27 16,0 0-52-16,-45-57-21 15,45 57-22-15,0 0-7 16,0 0-6-16,0 6-13 15,0 20 3-15,0 7 16 16,7 5 6-16,7-15-5 16,0-4 0-16,3-4-1 15,-10-10 2-15,0-5-4 16,7 0-1-16,-14 0 1 16,10 0 2-16,-10 0 3 0,7 0 0 15,7 0 3-15,-1-14-2 16,11-17 0-16,14-7 2 15,-10 6-2-15,-4 6-2 16,-17 16-2-16,-7 7 1 16,0 3-2-16,0 0-9 15,13 0-1-15,11 21-11 16,-3 10 22-16,10 2-1 16,-3-1-1-16,2 0-6 15,1-7-8-15,-3-11-18 16,3-2 6-16,-17-6 7 15,-1-6 7-15,11 0 14 16,-10 0 3-16,0-20-1 16,10-6 9-16,-17 0-9 0,0 1 6 15,10-1 0-15,-10 9-6 16,0 3 2-16,6 8-4 16,5 6-5-16,9 0-4 15,11 0-4-15,0 20 5 16,6-1-3-16,1 6-28 15,-10-4 2-15,9-9 20 16,-6-1 11-16,-14-11 3 16,-10 0 0-16,0 0 3 15,-7-11 12-15,-1-9 5 16,-6-6 34-16,0-5-8 16,0 4-6-16,-13-4 2 0,-25 6-26 15,3 5 9-15,-2-1-11 16,-1 13-8-16,0 5-3 15,17 3-6-15,-3 0 0 16,-3 20 5-16,10 6-2 16,10 10-6-16,7 5-50 15,7 2-8-15,44-9 38 16,11-5 5-16,-3-15 7 16,-15-8 13-16,1-6 2 15,-7 0 2-15,-18 0 7 16,4-20 5-16,-17-2 42 15,-7 1-11-15,0 7 5 16,0-4-5-16,0 10-18 16,0 2-3-16,0 6-9 15,0 0-13-15,0 0 0 0,0 0-13 16,0 9-9-16,14 16 10 16,31 4 10-16,13-9 2 15,1-6-5-15,3-8 2 16,-11-6 3-16,-13 0 2 15,-11 0-2-15,4 0 3 16,-24-14 3-16,7-3-2 16,-14 3 6-16,0-6 8 15,0 8 17-15,0-5-17 16,0 11 4-16,0 3 5 16,0 3-14-16,0 0-9 15,0 0-4-15,0 12-17 0,0 34-7 16,0 13 24-16,-7 24 1 15,-7 12 0-15,8-1 0 16,-12 1-1-16,18-4 0 16,0-10 0-16,0-17 0 15,0-26 2-15,0-23-2 16,0-10 0-16,0-5 3 16,0 0 11-16,0-5 5 15,0-33 0-15,0-16-10 16,-7-15-6-16,7-8-3 15,0-6 3-15,0-12-2 16,0-2-2-16,0 3-1 16,7 0 2-16,24 22 0 0,-10 22-3 15,-4 20-4-15,-3 22 5 16,17 8-16-16,3 0-6 16,28 14 12-16,-3 17 2 15,-8 7-3-15,-6-1-9 16,-7-11 8-16,-25-1 0 15,-6-11-6-15,-7 4 6 16,0 2-10-16,-51 5-19 16,-8-5-31-16,-16-2-62 15,16-4-28-15,28-3-61 16,24-5-154-16</inkml:trace>
  <inkml:trace contextRef="#ctx0" brushRef="#br0" timeOffset="45008">21710 3545 817 0,'0'0'216'15,"0"0"-69"-15,0 0-10 16,0 0-38-16,0 0-32 16,0 0-37-16,-51-31-30 15,51 31-8-15,0 0-107 16,0 8-143-16,0 10-39 15</inkml:trace>
  <inkml:trace contextRef="#ctx0" brushRef="#br0" timeOffset="47150">22236 3311 830 0,'0'0'167'15,"0"0"-43"-15,0 0-13 16,0 0-60-16,0 0-51 16,0 0-1-16,45-12 1 15,13 38 3-15,4 11 4 16,-10-5-5-16,-7 7 0 0,-11-4 1 16,-10-1-2-1,-10-14 0-15,-14-2-1 0,0-7-2 16,0-3-4-16,-38-2-19 15,4-6-15-15,-4 0 2 16,7 0 32-16,24 0 6 16,7-20 0-16,0-3 0 15,7-8-6-15,38-9 2 16,-1-3 4-16,8-3 2 16,-7 7 0-16,-15 7 7 15,-9 3 19-15,-14 6-4 16,3 12 3-16,-10-3 12 15,0 8 0-15,0 6 6 16,0 0-9-16,0 0-4 16,0 0-32-16,0 0 0 0,0 2-15 15,-24 27-1 1,4 11 16-16,9 6 8 0,11 3-8 16,0-12-1-16,17-3-2 15,21-8 3-15,-3-9-3 16,2-9 3-16,1-2 0 15,7-6 3-15,-7 0 0 16,3-11 1-16,-3-12 8 16,0-7-9-16,-7 0 9 15,-11-2 1-15,4 5 10 16,-10 3-5-16,0 10-4 16,-14 5 9-16,0 9-10 0,0 0-13 15,7 0-3-15,3 3-17 16,11 28 4-16,-1 9 13 15,4 4 3-15,-3-7-9 16,10-6-12-16,0-11-8 16,-10-6 10-16,3-8 17 15,-11 0-3-15,-6-6 3 16,0 0 4-16,10-12 3 16,4-16 6-16,0-7-8 15,-4 1 8-15,-3 3 8 16,-8 4 1-16,1 14 5 15,-7 8-2-15,0 5-6 16,0 0-16-16,0 0-1 0,11 0-10 16,-5 5-13-1,8 21 7-15,7 5 14 0,10 1-29 16,0-4-7-16,-11-8 17 16,11-3-6-16,-17-11 18 15,10-6 5-15,-3 0 1 16,10 0 3-16,-11-6 4 15,4-14 4-15,-3-9 0 16,10 7-2-16,-10-4 11 16,-15 9-3-16,12 3-6 15,-11 10-5-15,-7 4-3 16,0 0-1-16,6 0-13 16,1 4-13-16,17 15 27 15,-3 7 0-15,10 0 0 0,-4-6-1 16,11-3 1-16,0-3-1 15,-10-8-1-15,3-6-3 16,0 0 5-16,-11 0 2 16,11-6 3-16,-3-19 5 15,-4-1-10-15,7 0 4 16,-4-5 11-16,-13 11-11 16,10 0 7-16,-3 7-11 15,-11 3-2-15,11 7 1 16,-8 3-2-16,4 0-12 15,-3 0 5-15,0 0-6 16,-7 8 9-16,3-3-1 16,4 3 7-16,-14-8 0 0,0 0 2 15,0 0-1-15,0 0 8 16,0 0 0-16,0 0 6 16,-24 0-9-16,3-13-4 15,-3 5 14-15,10 3-9 16,-6 5-1-16,13 0-5 15,-17 0-8-15,17 28 6 16,0 6 1-16,7 6 1 16,0-3-2-16,0-5 1 15,38-6-5-15,-11-6 1 16,11-15-18-16,0 1 18 16,0-6 3-16,-18 0 2 0,-6 0 3 15,3-3-1-15,-3-20 8 16,-14-8-4-16,0-4-1 15,0-4 15-15,0-7-4 16,0 3-7-16,-7 5-1 16,-17 10-6-16,4 11 12 15,6 8-5-15,-3 9-9 16,-4 0-6-16,-3 6-7 16,3 28 5-16,4 6 6 15,17 3-12-15,0 0-14 16,0-5 17-16,38-13-11 15,7-5 16-15,13-6 1 16,11-14 5-16,-4 0 1 0,11 0 1 16,6-11-2-1,-16-12 3-15,6-2-2 0,-10 2 5 16,-17-3 4-16,-11-1-2 16,-10 9 21-16,-10 0-8 15,-14 4 3-15,0 8 6 16,0 0-9-16,0 6 1 15,0 0-22-15,0 0-9 16,0 6-6-16,0 24-5 16,0 5 20-16,0 9 0 15,17-7 2-15,10-6-2 16,18-5 0-16,0-6-1 16,13-6 0-16,4-3-2 15,-3-11 2-15,-1 0-1 0,-6 0 2 16,-15-8 0-16,-9-15 7 15,-4-3-3-15,-10-8 6 16,-7-1-8-16,-7-4 6 16,0-1 0-16,0 5-4 15,0 9 4-15,0 12 1 16,-14 14-3-16,14 0 0 16,0 0-6-16,0 0-12 15,0 0-5-15,7 26 6 16,24 10 11-16,13-3 0 15,-6-13-9-15,7-3 4 16,-4-8-19-16,-3-4 14 16,0-5 8-16,0 0-4 0,-11 0 6 15,4-12 1-15,-7-13 2 16,-10-1 5-16,-14-5-3 16,0-4 6-16,0 1 4 15,0 0-7-15,-7 8 6 16,-17 3-6-16,10 15-2 15,0 8 0-15,4 0-6 16,10 0-10-16,0 17-13 16,0 23 18-16,0 11 4 15,0-11 1-15,10-3 0 16,35-5-1-16,-4-7-4 16,21-5 0-16,4-2 1 0,2-12-4 15,-2-6-2-15,-15 0-27 16,-13 0-46-16,-17 0-59 15,-21-19-62-15,0 1-151 16</inkml:trace>
  <inkml:trace contextRef="#ctx0" brushRef="#br0" timeOffset="48139">26737 2750 918 0,'0'0'182'16,"0"0"-39"-16,0 0-25 16,0 0-15-16,0 0-12 15,0 0-42-15,0 0-10 16,-17-100-25-16,3 100-14 15,-6 38-7-15,-25 24 4 16,0 21 3-16,-17 6 6 16,4 11-2-16,6-3-4 15,14-6 0-15,18-8 3 0,20-14-5 16,0-11 2-16,20-12-3 16,32-10 2-16,17-16-41 15,-4-2-46-15,4-13-67 16,-4-5-60-16,-20 0-67 15,-24 0-489-15</inkml:trace>
  <inkml:trace contextRef="#ctx0" brushRef="#br0" timeOffset="51134">26974 3341 639 0,'0'0'198'0,"0"0"-119"15,0 0 21-15,0 0-7 16,0 0-16-16,0 0-8 16,-7-36-7-16,14 16-35 15,14-6-20-15,17-5-7 16,0-1 1-16,-4-2 7 16,-10 3-8-16,-10 5 3 0,-14 9 23 15,0-3-10-15,0 8 10 16,0 6-4-16,0 6-11 15,0 0-3-15,0 0-8 16,-14 0-10-16,-10 15-3 16,-10 19 13-16,-4 6 2 15,14 0-2-15,24 3-5 16,0-3 4-16,0 0-21 16,17-6 4-16,28-8-10 15,-11-14-8-15,11-10 12 16,-1-2-4-16,8 0 20 15,10-20 7-15,-11-17 2 16,1-9 2-16,-7-5 12 16,-7-9-7-16,-11-7 25 0,-20 3-4 15,3-11-4-15,-10 10 4 16,0 7-15-16,0 13 15 16,-17 19 10-16,3 20-9 15,7 6-1-15,7 0-29 16,-6 0-8-16,-5 38-4 15,4 27-4-15,0 12 16 16,1 9 0-16,6-5 0 16,0-8-2-16,0-13-14 15,20-11-58-15,18-17 27 16,-7-21-13-16,7-3 29 16,-11-8 8-16,-3 0 10 15,-3-13 13-15,-7-11 7 0,-14-7 2 16,10-1 26-16,-10-2-9 15,0-3 3-15,0 3 8 16,0 2-16-16,-17 15 13 16,3 3-8-16,7 11-11 15,0 3-11-15,1 0-4 16,-12 17-28-16,11 20 25 16,1 9 2-16,6-3-2 15,0-9 1-15,0-6-15 16,6-5 6-16,25-5-11 15,-10-10 12-15,10-4-9 16,-4-4-2-16,11 0 18 16,-7 0 3-16,-3-12 0 0,-4-14 10 15,-10 3-8-15,3-5 3 16,-10 2 19-16,0 0-11 16,-1 9 17-16,1 5-20 15,-7 10-9-15,0 2 1 16,7 0-2-16,0 0-28 15,10 14 12-15,4 12 11 16,-4 5 2-16,4-8-1 16,-14-3-20-16,17-6 13 15,-17-2-14-15,-1-12 15 16,-6 0 9-16,0 0 2 16,0 0 13-16,7 0 0 0,0-6-5 15,0-11-7 1,3-3 1-16,11 6-3 0,-7 2 0 15,3-2-3-15,-3 14 0 16,-1 0 1-16,5 0-14 16,-5 0 16-16,1 0-25 15,3 8 3-15,-3 10 1 16,0-4-15-16,0-3-5 16,3-2 18-16,-10-7 0 15,0-2 16-15,-1 0-3 16,-6 0 10-16,7 0 15 15,10-11 15-15,-3-6-14 16,-7 3 35-16,-7 8-23 0,7 0 13 16,-7 6-35-1,17 0-6-15,4 0-3 0,10 0-16 16,13 0 17-16,8 0-4 16,-7 0-20-16,-11 0 14 15,-3 0 4-15,-17 0 4 16,3 0 3-16,-17 0-3 15,0 0 4-15,0 0 4 16,0-14 5-16,0-12 2 16,0 1-6-16,0-7 1 15,0 7 7-15,0 1-13 16,-7 16 19-16,-3 2 6 0,3 6-13 16,7 0-12-1,0 0-4-15,-7 18-18 0,7 13 18 16,0 9 1-16,0-9 0 15,0-5-3-15,14-6-5 16,3-8 8-16,-3-10-20 16,-1 1 9-16,5-3 8 15,-11 0-6-15,-1 0 12 16,8 0 5-16,3-5-4 16,-10-15 16-16,0 2-2 15,7 1 4-15,-7 3-13 16,10 8-1-16,-10 6-10 15,7 0 5-15,-1 0-10 16,-2 0 10-16,-4 0-13 0,6 0 5 16,-6 6 4-16,0 5-25 15,17-5 14-15,-10 8-5 16,0-8 2-16,17 2 15 16,-7 4-12-16,-4-6 9 15,4-6 1-15,-3 0-9 16,0 0 13-16,10 0-3 15,-7-6 4-15,-4-8 12 16,-6 2-11-16,3-5 15 16,-3 9 10-16,-7-6-20 15,17 2 16-15,-17-8-17 16,13 3 7-16,-13 3 16 16,0 2 2-16,-7 0 17 0,0 10-14 15,10-1-28 1,-10 3 9-16,0 0-14 0,7 0 1 15,0-3 2-15,0-3 1 16,0-5-3-16,10-3 7 16,-10-11-8-16,0-3 23 15,-7-2-11-15,0-11-5 16,0 5 13-16,0-2-12 16,-14 7 17-16,-10 11 6 15,3 3-10-15,4 8 2 16,10 3-16-16,1 6-6 15,6 0 5-15,0 0-6 0,0 0-1 16,0 0 1-16,0 0-19 16,0 18 17-1,0 22-17-15,0 11 19 0,0 0 0 16,20 4 0-16,18-4-2 16,0-5-25-16,0-14-78 15,6-7-20-15,1-11-46 16,-24-8-81-16,-8-6-74 15</inkml:trace>
  <inkml:trace contextRef="#ctx0" brushRef="#br0" timeOffset="51269">29161 2978 416 0,'0'0'136'0,"0"0"-63"0,0 0-32 16,251 0-26-16,-141-5-15 15,-7-15-414-15</inkml:trace>
  <inkml:trace contextRef="#ctx0" brushRef="#br0" timeOffset="51494">29797 2290 775 0,'0'0'191'0,"0"0"-177"0,0 0-1 16,0 0 32 0,0 0 47-16,128 160-1 0,-77-92-10 15,1 7-27 1,-15 5-29-16,-23 7-10 0,-14-2-14 16,-7-2 4-16,-51-5-5 15,-18-7-203-15,1-15-178 16</inkml:trace>
  <inkml:trace contextRef="#ctx0" brushRef="#br0" timeOffset="51644">30547 3171 953 0,'0'0'162'0,"0"0"-162"16,0 0-6-16,0 0-143 15,0 0-424-15</inkml:trace>
  <inkml:trace contextRef="#ctx0" brushRef="#br0" timeOffset="53375">9731 5267 707 0,'0'0'308'0,"0"0"-222"16,0 0-2-16,0 0 1 15,0 0-18-15,0 0-28 16,113-167 16-16,-92 136-14 16,-4-1-1-16,-3 12-2 15,-14 1-8-15,0-1 9 16,0 8-12-16,0-2-1 15,0 8 2-15,-7 0-22 16,7 6 5-16,-7 0-5 0,7 0-1 16,0 0-10-16,0 0-10 15,-10 0 2-15,-4 26 3 16,7 17 10-16,0 9 9 16,7-1-9-16,0-5-18 15,28-8 11-15,17-8-11 16,16-4-4-16,-9-20 15 15,13-6 1-15,-6 0 6 16,3-6 2-16,3-25 0 16,-13-15 5-16,-1-3-6 15,1-8 1-15,-21-14 4 16,0-7-2-16,-11-9 2 0,-6 3-1 16,-14 9-5-1,0 30 15-15,0 13-10 0,0 21 20 16,0 8 5-16,0 3-20 15,0 0-10-15,0 0-12 16,-7 26-9-16,-7 19 15 16,1 24 5-16,-5 15 2 15,18-2-2-15,0 1 6 16,0 0-11-16,18-12 1 16,9-8-15-16,18-12 10 15,-7-19-9-15,0-11 1 16,-4-16 10-16,-3-5 1 15,0 0 7-15,-4-31 3 16,4-10-1-16,-10-8 6 16,-4 4-4-16,-3-1 12 0,-14 9 0 15,0 5-10-15,0 18 25 16,0 9-12-16,0 5-10 16,0 0-9-16,0 0 0 15,7 0-14-15,6 0-5 16,12 19 5-16,5 13 9 15,-2-1 0-15,-4 7-12 16,-10-4 8-16,-7-9-16 16,-7 7 9-16,0-15 4 15,0-3-11-15,0-2-16 16,-21-4 15-16,-17 4 10 16,0-6 1-16,1-6-18 0,2 6-14 15,11-6 20 1,10 0-1-16,7 0 21 0,7 0 4 15,0 0-27-15,14 0-43 16,38-6 41-16,13-14 30 16,11-6-2-16,6-5 5 15,8-7-3-15,-11-7 3 16,-21 13 16-16,-20 1 32 16,-21 5 3-16,-17 0 3 15,0 1 18-15,0 7-29 16,-17 4-1-16,3 8-4 15,-10 1-17-15,4 5-18 16,13 0-6-16,-7 0-13 16,-3 31 13-16,3 6 0 15,7 15 0-15,7-7-1 0,0-7 1 16,28-1 0-16,23-11 0 16,18-6-6-16,3-15-28 15,24 1-66-15,1-6-51 16,16 0-185-16</inkml:trace>
  <inkml:trace contextRef="#ctx0" brushRef="#br0" timeOffset="53871">12499 5095 502 0,'0'0'225'16,"0"0"-203"-16,0 0 9 16,0 0 18-16,0 0 1 15,0 0-24-15,0 0 1 16,258 0 23-16,-207 0-23 16,-13-3-9-16,-17-3 6 15,-14 6 18-15,3-6-9 16,-10 1 11-16,0-1 33 15,0-8-8-15,-10-4-48 16,-18 4 8-16,-10-3-29 0,0 3 5 16,4 0-4-16,3 2-1 15,0 6 7-15,24-2-3 16,0 2 12-16,1 6 5 16,6 0-16-16,0 0 2 15,0 0-7-15,0 0 0 16,27 0-10-16,28 14 4 15,24 12 6-15,4-3 3 16,-8 3-3-16,-16-6 3 16,-15-6-3-16,-30 3 2 15,-7-8-2-15,-7 8 0 16,0-3-2-16,-14 12-1 16,-37-3 3-16,-8 3-8 0,15-1-164 15,6-11-104-15,31-8-430 16</inkml:trace>
  <inkml:trace contextRef="#ctx0" brushRef="#br0" timeOffset="54456">13809 4929 1003 0,'0'0'146'0,"0"0"9"16,0 0-64-16,0 0 16 15,0 0-38-15,0 0-39 16,-7-25-17-16,7 25-13 16,0 0-16-16,0 31 5 0,0 0 11 15,0 6 2-15,38-5-2 16,6-6-4-16,1-12-1 16,0-9-22-16,6-5-2 15,-16 0 24-15,-4 0 5 16,-11-5 2-16,-2-21 7 15,-5-6-3-15,-6-7 9 16,0-19 13-16,-7-5-7 16,0 0-4-16,0 12-1 15,0 14 3-15,0 17 6 16,0 14 12-16,0 6-6 0,0 0-31 16,0 0-13-1,0 20 0-15,0 37-3 0,0 24 16 16,0 16 5-16,-7 11-5 15,0 7 4-15,7-1-4 16,-7-5 0-16,1-1 0 16,6-19 0-16,0-20 0 15,0-30-1-15,27-27-12 16,11-12 6-16,13 0 7 16,11-51 3-16,4-12 8 15,-15-6-9-15,-20-3 4 16,-10 10-3-16,-21-4 0 15,0 11 5-15,-52 4-8 16,-23 10-2-16,-4 5-6 16,-4 16-22-16,7 8-25 0,25 7-20 15,23 5-78 1,4 0-102-16,24 0-131 0</inkml:trace>
  <inkml:trace contextRef="#ctx0" brushRef="#br0" timeOffset="54774">14001 4729 486 0,'0'0'357'15,"0"0"-207"-15,0 0-27 16,0 0 5-16,0 0-49 16,0 0-23-16,-96-29-34 0,82 29-13 15,1 0-9-15,-5 17-3 16,12 9 3-16,6 0-2 15,0-6-3-15,0-2-23 16,6-16-7-16,25-2 9 16,-3 0 12-16,10 0 14 15,-14-15 5-15,-4-10 8 16,-13-1-6-16,-7-5 10 16,0 11-4-16,-14-4-1 15,-30 10-12-15,6 9-21 16,4 5-29-16,-4 0-97 15,14 11-101-15,10 26-310 16</inkml:trace>
  <inkml:trace contextRef="#ctx0" brushRef="#br0" timeOffset="56399">15188 5003 835 0,'0'0'220'16,"0"0"-69"-16,0 0-18 15,0 0-63-15,0 0 22 16,0 0-41-16,-52-57-28 16,52 57-23-16,-7 0-1 15,7 26-5-15,-7 14 6 16,7 3 0-16,0-6 1 15,0-9-1-15,0-5-2 16,14-8-5-16,7-10-22 16,3 0-2-16,-11-5-9 0,18 0 7 15,-10 0 30-15,3-25 3 16,4 0 6-16,-11-13 1 16,3 1-4-16,-2 3 4 15,-11 11-4-15,-1 15 3 16,1 8 2-16,-7 0-7 15,0 0-1-15,7 0-19 16,7 20 4-16,10 5 15 16,7 7 0-16,-4-1 1 15,4 1-1-15,-3-12 0 16,-4-6-1-16,-10-8-3 16,-1-6-13-16,5 0 7 0,-11 0 6 15,6-6 4-15,4-14 12 16,-3-12-9-16,-7 1 7 15,0-3 4-15,10 8-7 16,-10 9 4-16,0 11-9 16,-7 6 1-16,0 0-3 15,7 0-20-15,7 0 2 16,10 26 14-16,3 5 4 16,11 1 4-16,0-7-4 15,6-7-2-15,1-10 2 16,-17-2-7-16,3-6 2 15,0 0 5-15,-11 0 0 0,11-20 6 16,-10-6-3-16,10-5 2 16,-18-1 6-1,12 7-5-15,-12-1 6 0,1 6-8 16,3 8-2-16,-3 12-2 16,7 0-4-16,10 0-8 15,0 0-2-15,-4 0 3 16,4 20 5-16,-4-2-1 15,-9-4-13-15,2-8 5 16,-13-1 2-16,-7-5 9 16,0 0 4-16,0 0 5 15,0 0 15-15,-7-11-1 16,-20-9-7-16,-4 0 19 16,0 8-12-16,10 1-6 15,-10 2 4-15,11 9-11 0,-4 0-6 16,3 0-4-16,7 0-6 15,-3 26 9-15,10 8-4 16,7 9 1-16,0-5 0 16,0-4-5-16,31-3-15 15,7-14 1-15,3-8-7 16,4-9 9-16,-7 0 0 16,-7 0 21-16,-11-14 5 15,-13-6-5-15,3-6 16 16,-10-5 11-16,0-1 1 15,-17 1 5-15,-10-1-11 16,-4 1 4-16,-7 0-10 0,11 10-12 16,2 7 8-16,19 11-1 15,-8 3-11 1,7 0-4-16,-3 12-28 0,3 19 32 16,7 9-2-16,0 3 2 15,0 0-6-15,17-3 2 16,10-9-3-16,11 1-2 15,7-18-15-15,0-8-6 16,-1-6 20-16,1 0 10 16,0-6 2-16,-11-20 1 15,-3-5 16-15,0-1 9 16,-10 4 0-16,-8 2-5 16,5 9-2-16,-12 5-12 0,1 10-2 15,0 2-7-15,7 0-10 16,17 0 0-16,0 20-7 15,-4 11 12-15,4 1 4 16,0-1 1-16,-3-3-4 16,3-10-18-16,-11-4-2 15,-2-14 5-15,2 0 9 16,4 0 5-16,4-6 5 16,3-22 6-16,-4-4 0 15,4-11-2-15,-17-2-2 16,-4-4 23-16,-10 4 3 15,0 7 5-15,0 12-10 0,-17 11 3 16,-4 15-5 0,15 0-16-16,-5 0-5 0,-3 13-22 15,8 27 19-15,6 17 3 16,0-6 0-16,0 0-6 16,31-8 5-16,20-11-17 15,8-12-30-15,6-9-12 16,17-8-22-16,-6-3-51 15,-4 0-49-15,-27 0-170 16</inkml:trace>
  <inkml:trace contextRef="#ctx0" brushRef="#br0" timeOffset="57941">18151 4615 894 0,'0'0'150'0,"0"0"-32"16,0 0-8-16,0 0-10 15,0 0-49-15,0 0-29 16,0-44-22-16,0 88-14 16,0 21 14-16,0 9 21 15,0 10-16-15,0-2-2 16,18-10 2-16,2-3-5 15,4-18 2-15,-3-20-1 16,-7-11-2-16,3-15-14 16,-17 2-56-16,7-7 21 15,-7 0 26-15,0-17 8 16,0-21-30-16,0-2 41 16,-38-5 5-16,-7 8 0 0,1-1-5 15,-8 13-1-15,7-1 5 16,1 13 1-16,16 12 1 15,11 1-1-15,10 0-8 16,7 0 4-16,0 0-9 16,7 9-2-16,38 7 11 15,30-7-6-15,22-3 2 16,-1-6 1-16,0 0 7 16,-6 0 3-16,-18-26-3 15,-10 0 5-15,-21-6 9 16,-17-5 29-16,-17 3 28 15,-7-3-12-15,0 6 5 0,0 5 8 16,-14 0-38 0,-17 15 1-16,10 2-15 15,15 3-14-15,-5 6-1 0,4 0-5 16,1 26-29-16,-1 14 29 16,7 17 4-16,0-2-4 15,0-1 0-15,31-5-7 16,3-4-8-16,4-13-17 15,7-7-23-15,-8-13 0 16,1-12 0-16,-3 0 34 16,2-12 20-16,1-19 1 15,0-9 5-15,-10-2-4 16,-4 10 8-16,-18 11 6 16,-6 16 1-16,7 5 19 15,-7 0-34-15,7 0-1 0,17 5-21 16,4 27 2-16,10 5 19 15,6-3 0-15,8-2 0 16,-1-6-6-16,1-9 0 16,-7-11-2-16,-7-6 5 15,-7 0 3-15,-11 0 0 16,-6-18 9-16,3-13-8 16,-10-1 3-16,-7-7 3 15,0-7 2-15,0 2 9 16,-14 8-3-16,-17 4-5 15,-7 18-1-15,1 2 2 16,-5 12-2-16,5 0-9 0,-1 18-12 16,24 13 10-16,14 9-1 15,0 3-5-15,7-2-4 16,44-16-4-16,8-2-5 16,-8-9 11-16,-6-2 3 15,-7-12 6-15,-7 0-3 16,-10 0 1-16,-1 0 3 15,-3-12 0-15,-3-8 5 16,-7-6 1-16,-7-5-3 16,0 8 20-16,0 3-3 15,0 12-6-15,0 8 2 16,0 0-5-16,0 0-11 16,0 0-5-16,0 0-20 0,0 13 6 15,7 19 19-15,24 0 0 16,0-7-5-16,3 1-12 15,11-14 7-15,-7 2-1 16,-7-14 5-16,-4 0 6 16,-3 0 0-16,-10 0 0 15,0 0 11-15,3-14-10 16,-3-10 18-16,-14 5 2 16,7-1-5-16,-7 9-1 15,6 2-12-15,-6 9-2 16,11 0-1-16,-4 0-2 15,13 0-11-15,4 0 4 0,11 9 3 16,-4 2-11-16,0 3 11 16,-4-8-6-16,4-1 2 15,7 1-3-15,-11-6 11 16,4 0 0-16,0 0 4 16,-10 0-5-16,-7-11 6 15,3-2-1-15,-3 6-1 16,6-4 1-16,4-4-2 15,-10 9 0-15,10 6-3 16,4 0 3-16,9 0-7 16,15 0 0-16,6 6-89 15,4 14-113-15,4 0-237 16</inkml:trace>
  <inkml:trace contextRef="#ctx0" brushRef="#br0" timeOffset="58914">21659 4672 959 0,'0'0'144'0,"0"0"-15"15,0 0-13-15,0 0-44 16,0 0-16-16,0 0-14 15,-179-95-23-15,172 95-14 0,7 0-5 16,-7 0-14-16,-14 26-8 16,-3 11 20-16,-7 15 1 15,25-7-3-15,-1-2-17 16,7-11-6-16,0-4-6 16,13-5 5-16,25-14-7 15,0-3-2-15,0-6 6 16,-11 0 31-16,-3-15 4 15,-17-10 15-15,-7-6 10 16,0-1 16-16,0-6 8 16,0 1-12-16,-31 3-8 15,-3 2-14-15,3 9-19 16,0 15 10-16,17 2-9 16,8 6-1-16,-1 0-7 0,0 0-14 15,-10 32 9-15,17 11 4 16,0 8 8-16,0-5-6 15,24-1-4-15,20-2-2 16,8-17 1-16,6-5-22 16,-6-21 13-16,-14 0 6 15,0 0 13-15,-4 0 1 16,-3-15 4-16,-7-5 0 16,-10 2 3-16,-1 5-7 15,-13-5 8-15,0 5 0 16,0 6-2-16,0 7 1 15,0 0-7-15,14 0-1 0,-3 0-14 16,9 0-9 0,11 12 16-16,-3 9-12 0,-4-3-13 15,-4-3 14-15,-2-3 0 16,-5-7 7-16,-6 1 2 16,0-6 1-16,-7 0 5 15,7 0-1-15,-7 0-4 16,0 0 7-16,7 0 2 15,-7 0 3-15,10 0 13 16,-3-6 6-16,0 6-15 16,7 0-7-16,10 0-9 15,3 0 9-15,11 12-4 16,0 8 4-16,0-6-2 16,-4-8-17-16,11-1-1 15,-14-5-1-15,7 0 13 0,-11 0 8 16,-10-11 0-16,-3-14 2 15,-7-10 21-15,-7 4 11 16,0 0 13-16,0-1 7 16,-7 14 3-16,-24 4 0 15,4 8-25-15,2 6-26 16,12 0-6-16,-8 0-8 16,11 0 4-16,10 12 0 15,0 14-1-15,0 6 1 16,17 1-8-16,21 5-46 15,3-7-82-15,14 0-44 16,-21-17-151-16</inkml:trace>
  <inkml:trace contextRef="#ctx0" brushRef="#br0" timeOffset="62209">23955 4723 808 0,'0'0'150'16,"0"0"-26"-16,0 0-21 15,0 0-52-15,0 0 17 16,0 0-10-16,-161-126-30 15,147 126-17-15,-3 0-11 0,10 26-1 16,0 5 0-16,7 7-3 16,0-1 4-16,0 3 0 15,21-9-11-15,23 2-18 16,-6-9 18-16,14-3-3 16,-14-10-9-16,6-11-29 15,-6 0 39-15,-10 0 12 16,3-26 2-16,-18 1 10 15,-6-13-1-15,-7 1 19 16,0 0 15-16,-20 3-8 16,-18-4-7-16,-7 7-8 15,0 5-12-15,18 6 8 16,3 14-11-16,17 6 1 0,-7 0-7 16,7 6-22-1,-3 26 14-15,10 13 3 0,0-2 8 16,10 3-6-16,25-6 1 15,9-3-4-15,8-17-2 16,-7-9-11-16,-7-5 10 16,6-6 9-16,-6 0 3 15,0-19 6-15,7-7 1 16,-18 3 7-16,18-12 14 16,0 4-11-16,-8 0-7 15,8-7-2-15,0 13-11 16,-18 5 2-16,-3 8-2 0,-17 12-2 15,14 0 2 1,-4 0-14-16,11 0-1 0,-4 12-1 16,-4 8-17-16,11 0 32 15,-17-9-11-15,-7-5-14 16,0-6 21-16,-7 0-1 16,0 0 6-16,0 0 10 15,0 0-9-15,-21-6 9 16,-10-14-8-16,4-3 0 15,-11 9 6-15,7 8-6 16,-4 0 6-16,-2 6-5 16,6 0-3-16,3 18-3 15,-3 7 0-15,24 7 1 16,7-1 1-16,0 3-4 16,21-2 4-16,31-6-2 0,23-1-6 15,15-1 7 1,-1-16 0-16,-10-3 2 0,-10-5 0 15,-18 0 0-15,-13 0 1 16,-17-5 5-16,-7-16-4 16,10-4 9-16,-17 0-2 15,6-1 1-15,-2 0 9 16,9 0-14-16,-6 3-4 16,10 9-1-16,4 3-1 15,3 11-1-15,-11 0-10 16,11 0-4-16,-7 5 7 15,-10 9-11-15,0 10 4 16,-7-10 13-16,-1-3-10 0,5-2 9 16,-11-9-3-16,7 0 7 15,-7 0 0-15,0 0 5 16,0 0 7-16,0 0 4 16,-7-9-7-16,-17-11-3 15,3 3-6-15,-10 9 1 16,17 4 10-16,-3 4-11 15,-3 0-5-15,-1 4-8 16,4 21 13-16,3 1-1 16,7 5 1-16,7-5 0 15,0 6-5-15,14 2 2 16,31-8-2-16,13-2-3 16,11-5-9-16,3-12 12 0,10-7 3 15,1 0 2-15,-18-7 6 16,-6-19-4-16,-15 0 5 15,-13 1 16-15,-24-6 11 16,-7-1 15-16,0 6-14 16,0 3 7-16,0 9-10 15,0 8-8-15,-7 0-4 16,1 6-12-16,6 0-8 16,0 0-6-16,0 6-10 15,0 14 6-15,0 17 7 16,0 0 5-16,20 1-2 15,18-10 0-15,14 1-3 0,-1-9-13 16,1-15 1-16,-8-5-6 16,-6 0 21-16,-7 0 1 15,-17 0 3-15,7-25 11 16,-15-7-6-16,5-11 18 16,-11 3-6-16,0-3-7 15,0 3 5-15,0 11-5 16,0 10-3-16,0 13 6 15,0 6-8-15,0 0-9 16,0 0-4-16,0 0-15 16,0 23 5-16,0 8 11 15,7 1 3-15,13 2 0 16,11-8 0-16,7-6 0 16,-10-4-6-16,3-3-5 0,-1-11 4 15,-16-2 0 1,7 0 7-16,3 0 5 0,-10-7-3 15,10-17 7-15,-4 4-8 16,1-6-1-16,-4 6 3 16,4 0-2-16,-4 9-1 15,-3-1 0-15,0 9 1 16,-1-2-3-16,-2 5-3 16,9 0-6-16,11 0 8 15,-17 20-23-15,17 11 3 16,-11 1 9-16,5 2-2 15,-5-3 15-15,4-2-9 16,-3-9-1-16,0-14 10 16,-11-5-3-16,-3-1 4 0,0 0 6 15,6 0 1-15,5-13 4 16,-5-13-3-16,1 2-4 16,0-9 12-16,-14-4-14 15,0 0 9-15,0-3 4 16,0-6-14-16,0 9 2 15,0 17 1-15,0 3 1 16,0 17 3-16,0 0-8 16,0 0-8-16,0 0 0 15,0 0-15-15,10 17 7 16,11 9 4-16,3-1 4 0,3 1 7 16,4-6-4-1,7 6 5-15,-10-3 0 0,3-3-1 16,-11-6 1-16,-3 3 0 15,-10-8 0-15,0-4-7 16,0 1 1-16,-7 1 6 16,0-7-1-16,7 7-4 15,-7 4 5-15,24 2 4 16,-10-5-4-16,10 3 2 16,3-2-2-16,4-6-8 15,-3-3 8-15,3 0 1 16,0 0 4-16,-4-23 6 15,-3-3-7-15,-3-5 7 16,-14-9-7-16,0-3 16 0,-7-9-9 16,0 7-7-16,0 7 12 15,0 7-10-15,-7 11 8 16,0 15 5-16,0 5-19 16,0 0-1-16,7 0-7 15,-14 0-19-15,-10 17 16 16,4 22 11-16,-4 5 2 15,17 1-2-15,7-8-1 16,0-3-1-16,0-2 0 16,44-6-13-16,-6-15 10 15,14 1-6-15,-8-12 11 16,-6 0-1-16,-10 0 5 16,10 0-4-16,-7-18 12 0,3-7-11 15,-3-1 4-15,0 0 2 16,-11 1-4-16,-6 13 10 15,3 0-12-15,-17 12 4 16,0 0-5-16,7 0-7 16,7 0-2-16,10 12-5 15,-3 14 7-15,-8-6 5 16,5 8 0-16,2-7 1 16,-6-2 0-16,10-4-3 15,-3 1 2-15,-4-8 0 16,4-3-6-16,10-5 4 15,-25 0 4-15,15 0 0 0,3-13 9 16,-10-5-6 0,17-14 6-16,-4 0-8 0,-3 1-1 15,7 5 11-15,-17 12-9 16,0 8 0-16,-14 6-2 16,0 0 0-16,0 0 0 15,7 0-12-15,10 0 2 16,-3 0 6-16,6 14 0 15,4-8 4-15,4 5-2 16,10-8 4-16,-1 3-2 16,8-6 0-16,0 0 0 15,0 0 4-15,-8-9-4 16,-2-8 0-16,3-3 2 0,-1-6 6 16,-6 3-6-1,-3 3-2-15,-4 6 1 0,-17 8-4 16,0 1 3-16,0 5 0 15,-7 0-2-15,0 0-3 16,0 0 4-16,0 0-8 16,0 0 1-16,0 0 5 15,0 0-11-15,0 0 10 16,0 0 1-16,0 0 6 16,0 0-1-16,0 0-1 15,0 0 3-15,-7-9 9 16,-14 4-11-16,-10-1-1 15,0 0-2-15,4 6-11 16,-4 0 7-16,0 17-4 0,10 12 7 16,-3 8-1-16,17-6-5 15,7 1-22-15,0-12-7 16,24-3 6-16,21-3 14 16,13-8-4-16,1-6 20 15,-1 0-1-15,4 0 4 16,-10-6 0-16,-1-19 4 15,-6-1-4-15,-7-6 12 16,-4 1 12-16,-3-9 1 16,-17 3 14-16,-7-1-8 15,-7 5-1-15,0 7 2 16,0 13-7-16,0 8 0 16,0 5-27-16,0 0-4 15,-21 13-15-15,-10 32 18 0,18 6 1 16,6-2 0-16,7 2 5 15,0-11-12-15,44-8 5 16,29-1-5-16,23-17 4 16,17-2-7-16,-10-12 8 15,-13 0-14-15,-39 0-71 16,-51 0-81-16,0-15-188 16</inkml:trace>
  <inkml:trace contextRef="#ctx0" brushRef="#br0" timeOffset="63380">15425 5724 898 0,'0'0'208'0,"0"0"-139"15,0 0 46-15,0 0-28 16,0 0-38-16,0 0-5 15,0 0-19-15,-14-12-5 0,14 12-15 16,21 0-4-16,23 0-1 16,15 0 0-16,30 0 9 15,14 0 0-15,18 0-9 16,-11 0 6-16,3 0-5 16,-34 0 2-16,-10 0 3 15,-31 0-3-15,-17 0 4 16,-15-8 5-16,-6 8 36 15,0-6 8-15,0 0-24 16,-6-8-10-16,-32-3-15 16,0 3-7-16,-7 8-3 15,4-7 1-15,10 13 4 16,7 0 0-16,17-5-2 0,7 5 2 16,0 0-3-1,0-2 1-15,0 2-3 0,17 0-4 16,28 0-7-16,13 20 14 15,15 5 2-15,2 1 0 16,-3-6-2-16,-10 3 3 16,-27-3-3-16,-11-6 0 15,-17-8 0-15,-7 0-2 16,0 8-2-16,-38 3-18 16,-34 15-17-16,-18-1-2 15,-6 3-100-15,27-10-38 16,28-11-103-16,31 2-317 0</inkml:trace>
  <inkml:trace contextRef="#ctx0" brushRef="#br0" timeOffset="66200">17419 5635 821 0,'0'0'104'16,"0"0"13"-16,0 0-15 15,0 0-10-15,0 0-18 16,0 0-34-16,-14-20-20 15,14 20-20-15,0 0-2 16,0 0-8-16,28 26-5 16,3 5 15-16,0 9 5 15,-4 3-3-15,-13-3-1 16,-4-3-1-16,-3 1 5 16,-7-13-4-16,0-5-1 0,0-2-2 15,0-10 2-15,0-8-22 16,0 0 12-16,-7 0 8 15,-10 0 2-15,17 0-4 16,0-8 0-16,0-16-22 16,24-10 18-16,21 3-7 15,6-1 15-15,8 1 0 16,-7 5 0-16,-8-5 1 16,-13-1-1-16,-3 6 4 15,-11 1 8-15,-10-1 26 16,-7 9 5-16,0 3 0 15,0 8-6-15,-7-3 10 0,-10 4-24 16,-4 5-9 0,-3 0-14-16,3 0 0 0,-3 0-5 15,4 14 4-15,6 11-8 16,4 7 8-16,10 5-1 16,0 3-2-16,0-8 4 15,0-1-16-15,31-5-14 16,-1-9-5-16,8-9 10 15,-3-2 6-15,16-6 9 16,1 0 2-16,-7 0 7 16,6-14 1-16,4-9 1 15,-10-11 3-15,-11 2 1 16,11-5 8-16,-14 1 8 0,-4 8-5 16,-9 15 9-1,-5 8-19-15,-13-2 6 0,7 7-12 16,10 0-12-16,11 7-8 15,3 11 13-15,-11 6-2 16,5 2 1-16,-12-6-14 16,1-6-1-16,-4-8 1 15,-3 0 2-15,-7-6 15 16,0 0 5-16,0 0 3 16,0 0 10-16,-17 0-6 15,-4-6-1-15,-16-8 13 16,9 2-3-16,-10-2 4 0,14 8 5 15,4 0-18 1,2 6 4-16,5 0-11 0,-8 0-1 16,-3 6 0-16,10 20-4 15,0 5 3-15,4 9 0 16,10-2-20-16,0-1 21 16,10-11-23-16,35-7-28 15,-4-13 29-15,21-6-4 16,-17 0 24-16,0-6 3 15,-11-25 17-15,-3-1 45 16,-10-7-2-16,-11-13-7 16,-3 3 5-16,-7-2-9 15,0-6-12-15,0 5-6 16,-24 7-1-16,3 2-7 16,-10 3-13-16,11 17-1 0,2 9 4 15,11 8-11 1,7 6 2-16,0 0-4 0,0 0-3 15,0 0-8-15,0 31-13 16,0 26 20-16,7 21 2 16,4-4 4-16,9 3-3 15,11 0 1-15,4-8-4 16,20-12 0-16,-14-17-21 16,4-14 11-16,-8-15-1 15,-6-11 2-15,-3 0 10 16,-4 0 3-16,7-24 4 15,-11-15 4-15,-6-1-6 0,-7-8 10 16,10 2 0 0,-17 3-8-16,7 3 6 0,-7 15-2 15,0 13-5-15,0 5 1 16,0 7-4-16,0 0 0 16,0 0-15-16,0 0 2 15,0 13-5-15,21 18 12 16,-4 9 6-16,4-8 2 15,3 5-2-15,3-11 0 16,-3-12-9-16,-3-3-7 16,-4-5 2-16,-3 0-5 15,0-6 10-15,-8 0 4 16,12 0 5-16,-5-18 7 0,8-7-2 16,-4-7 3-1,-10-2 6-15,0 3-6 0,-7-1 3 16,0 7-3-16,0 6-6 15,0 14 10-15,0 5-8 16,0 0-4-16,0 0-6 16,7 0-12-16,0 18 0 15,17 13 16-15,3 7 4 16,11-4-1-16,-7-9-1 16,14 1-7-16,0-3-2 15,6-15-8-15,1-2 5 16,6-6 6-16,-13 0 5 0,0-11 1 15,-8-15 3 1,1 0-2-16,-10-8 6 0,-4-3 2 16,3 5 1-16,-3 1 1 15,-17 11-10-15,0 8 7 16,0 4-4-16,7 8-4 16,3 0 0-16,4 0-17 15,9 0 8-15,8 15 1 16,-10 3-2-16,10 6 6 15,-7-10-5-15,-18-2-21 16,8-4 3-16,-21-8 12 16,0 0 15-16,0 0 1 15,0 0 3-15,0 0 22 16,0-14-23-16,-21-6 10 16,-10 3 21-16,-3 3-30 0,3 3 3 15,-7 4-3 1,0 7-2-16,4 0-4 0,-4 0-6 15,7 25 4-15,11 8 3 16,13 4-7-16,7 0-2 16,0-3 1-16,51-2-27 15,8-7 12-15,6-7 1 16,11-13 11-16,-4-5 6 16,-3 0 2-16,-11 0 4 15,-6-23 4-15,-8-2-2 16,-6-7 5-16,-24 1-3 15,10-3 5-15,-17 2 7 0,-7-5 3 16,0 0-3 0,0 8-6-16,-24-1-8 0,3 12 6 15,-3 10-3-15,17 8-4 16,-6 0-1-16,6 13-26 16,0 25 22-16,0 1 3 15,7 5 1-15,0-5-1 16,7-7-11-16,20-1-12 15,11-11 1-15,14-8-9 16,6-1-1-16,11-11-3 16,-4 0-30-16,-6 0-26 15,-4 0-37-15,-28 0-88 16,-3-11-320-16</inkml:trace>
  <inkml:trace contextRef="#ctx0" brushRef="#br0" timeOffset="66810">21339 5661 660 0,'0'0'36'0,"0"0"115"16,0 0 18-16,0 0-11 15,0 0-22-15,0 0-16 0,7-135-12 16,-7 135-61 0,0 0-33-16,17 0-14 0,4 0-4 15,10 26-2-15,20 0 6 16,-13 6 3-16,0-7-2 15,-4 1-1-15,-10-6 0 16,4-3-2-16,-11-3 2 16,4-2-4-16,-8-7-5 15,-2-5-11-15,-11 0 6 16,6 0 14-16,1 0 5 16,7-11 8-16,10-21-7 15,4-13-5-15,-4-7 0 16,3 3-1-16,4 10 0 15,-17 13-1-15,3 14-3 0,-10 12-32 16,-7 0-116-16,0 18-39 16,14 27 10-16,0 13-135 15</inkml:trace>
  <inkml:trace contextRef="#ctx0" brushRef="#br0" timeOffset="67986">22401 5672 754 0,'0'0'156'16,"0"0"-34"-16,0 0-34 15,0 0 8-15,0 0-15 16,-216-157-15-16,195 155-11 16,21-5-17-16,0 7-22 15,-10 0-16-15,-4 0-16 0,-7 15 1 16,-10 16 4-16,11 1-2 15,-4 7 1-15,24-1-25 16,0-1-8-16,0-6-1 16,13-11-17-16,18-8 31 15,-6-4 12-15,-5-8-4 16,1 0 24-16,-11 0 11 16,4-14 3-16,-7-3 10 15,0-3 35-15,-7 0-14 16,0 0-20-16,0 3-15 15,0 8 13-15,0 4-13 16,0-1-6-16,0 6-4 0,17 0-3 16,-10 0-14-16,13 0 0 15,4 6 3-15,11 8-1 16,9 3-21-16,8-9-9 16,10-2 22-16,-4-6 8 15,1 0 10-15,-21 0 4 16,-7-11 1-16,-11-9 8 15,-6-6 3-15,-4-11 26 16,-10-4 4-16,0-3 1 16,-10-6 2-16,-24-1-15 15,-4 5-10-15,0 15 10 16,7 5-3-16,10 10 7 16,-3 8-1-16,24 8-20 0,0 0-12 15,0 8-23-15,0 34 5 16,0 21 18-16,0 2 3 15,17 11-2-15,11-17-2 16,17-5-2-16,6-2-1 16,11-21-3-16,-3-5 1 15,-8-12 4-15,-6-14-12 16,0 0 14-16,-18 0 3 16,-3-6 2-16,-3-14 3 15,-4-5 2-15,-17-1 2 16,0 0 13-16,0 1-13 15,0 1 3-15,0 16-3 0,0 3-1 16,0-2-6-16,0 7-5 16,0 0-9-16,0 0-11 15,7 12-13-15,13 14 29 16,5-1 4-16,2 1-15 16,11-6-16-16,-7-8 15 15,-11-1-6-15,5-8 0 16,-5-3 7-16,4 0-2 15,-10 0 16-15,0 0 2 16,-14 0 3-16,10 0 7 16,-10-3-11-16,0-8 8 15,0-1 5-15,0-2-7 16,0 2 0-16,0 7-5 0,0 2 2 16,7 3-3-1,7 0-9-15,-1 0-3 0,18 0 2 16,14 8 7-16,-7 4 2 15,-4-6 1-15,11-6 0 16,-7 0 4-16,-7 0-3 16,-4 0 4-16,4-18 0 15,0-2 4-15,-10-5 16 16,-14-6 1-16,-7-1 4 16,0 0-8-16,0 1 9 15,-21 11-14-15,-10 6-8 16,24 8 7-16,0 6-13 0,-6 0-3 15,2 0-9 1,4 26-8-16,-6 13 17 0,6 10 3 16,7-10-3-16,0-1-2 15,27 0-17-15,35-13-22 16,3-10-25-16,32-4 1 16,6-11-85-16,0 0-171 15,-7 0-564-15</inkml:trace>
  <inkml:trace contextRef="#ctx0" brushRef="#br0" timeOffset="69871">27078 5697 768 0,'0'0'173'16,"0"0"-142"-16,0 0-31 15,0 0-90-15,0 0-434 16</inkml:trace>
  <inkml:trace contextRef="#ctx0" brushRef="#br0" timeOffset="72284">24973 5386 648 0,'0'0'153'15,"0"0"-39"-15,0 0 11 16,0 0-25-16,0 0-4 15,0 0-28-15,0-45-16 16,0 45-30-16,0 0-1 16,0 0-18-16,0 0-3 15,0 0 0-15,-10 8-7 16,-4 24 7-16,0 5 8 16,-10 3-7-16,11 3 0 15,-1-13 2-15,14-4-3 16,0-5 0-16,0-4 1 15,0-14-3-15,0-3 2 0,0 0 0 16,0 0 11-16,0 0-10 16,0 0 7-16,0 0 2 15,0-9-6-15,7-11 0 16,6 3-4-16,12-4 0 16,-5 11-8-16,4 2 8 15,-3 1-8-15,10 7 8 16,-4 0-16-16,4 0 15 15,-17 0-4-15,10 20-3 16,-17-7 4-16,7 0-10 16,-14-1-11-16,0-4 9 15,0 4-13-15,-21-1 10 16,-24-3-9-16,-6-1-21 16,-11-2 33-16,10-5 2 15,18 0 14-15,3 0-2 0,17 0-4 16,14-12-17-16,0 4-53 15,0-3-75-15,28-1-76 16,16 9-469-16</inkml:trace>
  <inkml:trace contextRef="#ctx0" brushRef="#br0" timeOffset="72876">25351 5489 801 0,'0'0'172'0,"0"0"-47"16,0 0-37-16,0 0-16 15,0 0-27-15,0 0-30 16,-10-14-8-16,3 14-7 16,7 0-10-16,-7 6 0 15,1 14 10-15,6 0 0 16,0-2-16-16,0-5-27 15,0-1 18-15,0-4 6 16,0-2-35-16,13-6 12 16,18 0 8-16,-10 0 28 15,3 0 2-15,-10 0 4 16,-1-6 5-16,-2-2-4 16,-11-10 17-16,0 3 21 0,0 5 16 15,0-5 21-15,0-2-13 16,0 9-10-16,0 8-1 15,0 0-6-15,0 0-20 16,0 0-24-16,0 0-2 16,0 0-10-16,0 20-16 15,0 18 26-15,0 7 2 16,0 12 0-16,0-6-2 16,0 1 0-16,13-4 3 15,-6-14-3-15,0-2 0 16,-7-15 0-16,0-3-5 15,0-8 2-15,0 1-11 0,-20-2 7 16,-18-5 7-16,-14 0 7 16,14 0-7-16,7 0 1 15,4-5 3-15,20-8-3 16,7-1-2-16,0-12-2 16,7-11-38-16,58-6-40 15,11-2-65-15,6 7-61 16,-9 13-178-16</inkml:trace>
  <inkml:trace contextRef="#ctx0" brushRef="#br0" timeOffset="73699">26565 5361 825 0,'0'0'223'0,"0"0"-119"15,0 0 16-15,0 0-39 16,0 0-25-16,0 0-14 15,0-6-33-15,7 0-5 16,38-2-1-16,6-4-3 16,11-2 8-16,-3 2-7 15,-1 2-1-15,-13-5 11 16,-14 9-11-16,-17 1 16 16,-14 5 5-16,0 0 3 0,0 0 31 15,0 0-10-15,0 0-18 16,0 0 0-16,0 0-26 15,0 0 4-15,0 0-5 16,0 0-12-16,0 0 4 16,0 11-9-16,0 20 14 15,0 9 1-15,0 3 4 16,0-6 1-16,0-3-3 16,0-8 1-16,0-9-1 15,0-2-1-15,0-10 1 16,-7 0-1-16,7-5 2 15,-7 0-2-15,-10 8-9 16,-11-1 6-16,-10-1 4 0,0 6 3 16,-13-7 0-16,6-5-3 15,7 3-5-15,25-3-5 16,6 0 10-16,7 0 0 16,0 0-4-16,0 0 1 15,7 0-9-15,30 0-1 16,15 0 8-16,20-3 5 15,11-2 0-15,20-2 0 16,0 2 2-16,4-1 1 16,-18 6-3-16,-24 0 0 15,-27 0-78-15,-24 0-127 16,-14 6-173-16</inkml:trace>
  <inkml:trace contextRef="#ctx0" brushRef="#br0" timeOffset="73890">28092 5603 1028 0,'0'0'332'0,"0"0"-202"15,0 0-76-15,0 0-51 16,0 0-3-16,0 0-208 0,-103 18-387 15</inkml:trace>
  <inkml:trace contextRef="#ctx0" brushRef="#br1" timeOffset="80500">28501 580 947 0,'0'0'188'0,"0"0"-68"16,0 0-10-16,0 0-12 15,0 0-12-15,-230-20-34 16,223 20 0-16,7 0-27 15,0 0-13-15,0 0-7 16,38 12 1-16,41 5-6 16,34 0 14-16,11-8-12 15,3-9 6-15,7 0-6 16,-24 0 0-16,-7-9-1 0,-13-11 3 16,-15 0-4-1,-23 0 7-15,-24 6-7 0,-18-3 9 16,-10-3-9-16,0-9 1 15,-10-3 3-15,-25-2-4 16,-27 0 0-16,4 3-1 16,-1 8 1-16,1 5 0 15,20 10 0-15,7 5 1 16,17 0-2-16,8 3-3 16,6 0 3-16,0 0 0 15,6 0-14-15,46 26 15 16,13 6 0-16,11-1 1 15,-18 3-2-15,1 1 3 16,-21 2-2-16,-1 3 0 16,-6 0 2-16,-17 3-4 0,-7-6 2 15,-7-3 0-15,0 0 0 16,0-5-2-16,-21-1 2 16,-23 0 0-16,-25 0-35 15,-3-3-57-15,10-6-111 16,27-4-150-16</inkml:trace>
  <inkml:trace contextRef="#ctx0" brushRef="#br1" timeOffset="81031">30626 278 905 0,'0'0'215'0,"0"0"-94"16,0 0-22-16,0 0-28 15,0 0 28-15,0 0-60 16,107-81-22-16,-56 79-6 16,1 2-10-16,-1 0 8 15,-6 8-9-15,-7 18 0 0,-11 8 2 16,-10 6 1-1,-10 9-3-15,-7 5 0 0,-7 3 4 16,-54 1-3 0,-29-1 0-16,-13-9 1 0,0-5-1 15,20-14 1-15,25-12-2 16,20-8 0-16,24-7 4 16,14-2-6-16,0 0 2 15,0 0 0-15,14 0-1 16,17 6 5-16,7-3-2 15,13 6 1-15,-13-4 0 16,-3 6 1-16,16 1-4 16,-6 8 1-16,6 5-5 15,-6 4 4-15,0 5 0 16,0-1-1-16,-21-5 4 16,-11-6-7-16,-13 2 4 15,0-7 0-15,-58 0 3 0,-56 0-1 16,-23 0-4-16,-28 0-14 15,10-2-91-15,14-4-63 16,52-3-240-16</inkml:trace>
  <inkml:trace contextRef="#ctx0" brushRef="#br2" timeOffset="100689">372 3099 712 0,'0'0'107'0,"0"0"28"16,0 0-28-16,0 0-30 15,0 0 25-15,0 0-43 16,0 0-17-16,-45-29 18 15,45 27-16-15,0-1 2 0,0 0-14 16,0 3-20 0,0-6 15-16,0-2-21 0,14-9-5 15,37-3 4-15,8-9-4 16,9 0 3-16,-9 10-4 16,-1 1 6-16,-13 7-8 15,-21 8 2-15,-10 0 0 16,-14 3-6-16,0 0-32 15,0 0-23-15,0 0-10 16,-31 17-25-16,-3 9 59 16,-11-3-70-16,7-1 16 15,7-3 7-15,4-3-31 0,3-7 21 16,17-4 5-16,0 1 20 16,0-6 53-16,7 0 16 15,0 0 7-15,0 0 49 16,0 0 27-16,0 0 6 15,0 0-6-15,0 0-6 16,0 0-11-16,0 0-22 16,0 0-14-16,0 0-1 15,0 20-29-15,0 6 4 16,0 11 47-16,0 9 11 16,0 5-22-16,0 0-18 15,0-1-9-15,0-6 7 0,0 0-20 16,0-4 6-1,0-9-6-15,0-5 4 0,0-6-10 16,0-3-55-16,0-8-84 16,7 2-28-16,0-11-75 15,0 0-363-15</inkml:trace>
  <inkml:trace contextRef="#ctx0" brushRef="#br2" timeOffset="101102">743 3349 470 0,'0'0'209'0,"0"0"-104"15,0 0-39-15,0 0 1 16,0 0-25-16,0 0-28 15,-45-24-14-15,35 24-15 16,3 0 8-16,0 6-1 16,0 12 6-16,7-5-3 15,0-8-9-15,0 2 0 16,0-5 2-16,0-2-2 16,0 0 14-16,0 0 1 15,0 0 4-15,7 0 3 16,7-2 14-16,-14-10 6 0,10 1 16 15,-10 1-10-15,0 0-4 16,0 4-2-16,0 0-20 16,0 6 4-16,0-2-12 15,-10 2-9-15,-11 0-15 16,14 0-75-16,-6 0-76 16,2 0-224-16</inkml:trace>
  <inkml:trace contextRef="#ctx0" brushRef="#br2" timeOffset="101530">987 3050 650 0,'0'0'171'0,"0"0"-49"15,0 0-13-15,0 0-17 16,0 0-29-16,0 0-10 16,-38-26-40-16,31 26-11 15,-10 0-4-15,3 32-3 16,-6 6 5-16,-11 7 10 16,0 7-5-16,3 2-5 15,4 3 0-15,17-5 4 0,7-12-8 16,0-9 4-1,0-5 0-15,31-9 1 16,14-3 6-16,14-8-7 0,-1-6 5 16,11 0-2-16,-4 0 12 15,-6-11-10-15,-22-7 4 16,-13 4 5-16,-17 6-14 16,-7 2 12-16,0 0-12 15,0 1-4-15,-24 5-50 16,-3 0-58-16,-4 0-33 15,17 0-21-15,7 0-77 16,7 0-328-16</inkml:trace>
  <inkml:trace contextRef="#ctx0" brushRef="#br2" timeOffset="102026">1393 3262 561 0,'0'0'154'16,"0"0"-41"-16,0 0-19 15,0 0-4-15,0 0-37 16,0 0-39-16,-52-8 4 16,52 8-18-16,38 0 1 15,7-6 7-15,6 0-2 16,1-2-3-16,6-4 10 15,-6 0-11-15,-14 4 11 0,-14 2 5 16,-10 1-7-16,-14 5 24 16,0-3-4-16,0-3 17 15,0 0 17-15,-21-8-62 16,-10 5 6-16,0 1-4 16,-7 2-1-16,4-2-6 15,3 2 4-15,0 0-2 16,17 0 0-16,0 6 7 15,14-5-7-15,0 2 0 16,0 3 4-16,21 0-8 16,17 0 2-16,14 14 2 15,-1-2 6-15,-6 2-3 0,-1 0-3 16,-6 3 0-16,-7-5 4 16,-10 2-7-16,-21-2 3 15,0 8-3-15,0 0 2 16,-21 5-47-16,-34 7-46 15,4-2-85-15,6-4-118 16</inkml:trace>
  <inkml:trace contextRef="#ctx0" brushRef="#br2" timeOffset="160369">2225 2808 748 0,'0'0'243'0,"0"0"-87"15,0 0-4-15,0 0-24 16,0 0-57-16,0 0-16 15,-7-18-16-15,7 18-17 16,0 0 9-16,0 0-26 16,0 0 1-16,0 0-5 15,0 0 4-15,-10 9-8 16,3 25 3-16,-14 4 0 16,4 13 4-16,-4 5-4 15,15 2 0-15,-8 5-1 16,14-5 6-16,0-7-5 15,0-20 0-15,14-2-6 16,23-6 1-16,-2-15-7 0,9-5 6 16,1-3 5-16,7 0 1 15,-14 0-1-15,-8-11 1 16,-9-18 0-16,3-5 17 16,-3-18-4-16,-7-5 8 15,-4-12 10-15,4 1-24 16,-14 2 15-16,0 15-9 15,0 8-6-15,-7 17 14 16,-17 12-19-16,3 8 0 16,-10 6-2-16,4 0-4 15,-11 0 2-15,0 0 1 16,0 18-12-16,11 7-1 0,3 1-64 16,17 2-30-16,7 1-105 15,0-3-68-15,0-6-59 16</inkml:trace>
  <inkml:trace contextRef="#ctx0" brushRef="#br2" timeOffset="160708">2617 2668 697 0,'0'0'253'0,"0"0"-105"15,0 0 33-15,0 0-34 0,0 0-22 16,0 0-56-16,-31-89-40 16,31 89 4-16,0 0-24 15,0 0-6-15,0 0-6 16,0 38-19-16,-7 24 22 16,-7 19 1-16,7 18 6 15,1-5-7-15,6 9 0 16,0-8 0-16,0-12 4 15,0-15-4-15,0-14 0 16,0-11-5-16,13-17 3 16,8 0-14-16,3-15-59 15,-10 4-72-15,17-10-60 16,-11-5-114-16,11 0-338 0</inkml:trace>
  <inkml:trace contextRef="#ctx0" brushRef="#br2" timeOffset="161182">2706 3239 143 0,'0'0'587'15,"0"0"-436"-15,0 0-5 16,0 0-20-16,0 0-10 16,0 0-64-16,-31-106-30 15,62 86-17-15,-3 6-5 16,10 9 9-16,-7 5-7 0,-4 0-2 15,4 0 0 1,-7 0 8-16,-3 11-8 0,-8 9 2 16,5 6-1-16,-11-1 2 15,-7 7 0-15,0-4-3 16,0 1 2-16,0-3 4 16,0-6-4-16,-7-6-2 15,7-8 4-15,-7-6-4 16,7 0 4-16,0 0-3 15,0 0 21-15,0 0-9 16,0-20 17-16,0-18-30 16,0-1 2-16,14-4 1 15,13 5-2-15,4 4-1 16,-7 14 2-16,-10 9-2 0,6 11-2 16,5 0-3-16,-5 0-4 15,4 6 5-15,-3 19-8 16,3 1 12-16,-10 8 0 15,-14 1 1-15,0-4-8 16,0 3-25-16,0-8-93 16,0-3-67-16,-14-2-113 15</inkml:trace>
  <inkml:trace contextRef="#ctx0" brushRef="#br2" timeOffset="161471">3201 2619 884 0,'0'0'181'16,"0"0"-73"-16,0 0 26 15,0 0-64-15,0 0-48 16,0 0-20-16,0 40 10 15,18 20 7-15,2 11 35 16,11 10-31-16,-3 1 8 16,-4 1-17-16,-10 6-7 15,-14 2 3-15,-7 4-4 0,-59-1-12 16,-16 3-63 0,-8-14-226-16,8-14-578 0</inkml:trace>
  <inkml:trace contextRef="#ctx0" brushRef="#br2" timeOffset="178950">392 4436 630 0,'0'0'203'0,"0"0"-53"15,0 0-11-15,0 0-48 16,0 0-7-16,0 0-6 16,0 0-19-16,0-125 7 15,0 105-11-15,-7 0-29 0,7-3 18 16,-6 3-23-16,-1 0 5 15,0 10-8-15,-4 2-4 16,5 7 2-16,-1 1-12 16,0 0-2-16,7 0-2 15,-21 0 0-15,-10 9-10 16,-13 27 6-16,-8 10 4 16,14 11 0-16,7 0 0 15,17-2-5-15,14-4 0 16,0-5-21-16,0-6-4 15,45-3 10-15,-7-6-16 16,0-5 17-16,-4 0 2 16,4-6 6-16,-7 8 10 15,-17-7-2-15,10-2 3 0,-17 1-2 16,-7 4 3-16,0 1-1 16,0 1 0-16,0-6 0 15,-31 0 7-15,-14-3-6 16,-7-3 0-16,1-2 2 15,6-6-2-15,-6-4-1 16,13-2-9-16,0 0-53 16,24 0-26-16,7-20-45 15,7-5-42-15,0-14-114 16,38 6-417-16</inkml:trace>
  <inkml:trace contextRef="#ctx0" brushRef="#br2" timeOffset="179515">437 4789 628 0,'0'0'178'0,"0"0"-68"15,0 0 5-15,0 0-46 16,0 0-41-16,0 0-10 16,0-9-16-16,0 9 3 0,0 0-5 15,0 0-8-15,0 0 5 16,0 0-8-16,0 0-1 16,0 0 12-16,0 0-1 15,0 3 1-15,0 3 0 16,0-6 0-16,7 0 5 15,-7 0-3-15,7 0 0 16,-7 0 14-16,0 0 6 16,0 0 19-16,0-6 14 15,0-2-15-15,0 2 18 16,0 6-20-16,0 0-10 16,0 0 13-16,0 0-22 0,0 0-9 15,0 0-10-15,0 0-6 16,-7 0-15-16,0 0 12 15,0 11 3-15,0 3-27 16,7-8-22-16,0 1-10 16,0-5 24-16,0-2 1 15,7 0 6-15,14 0 16 16,3-2 3-16,-4-16 3 16,-2-2 3-16,-18 5 1 15,0 4 6-15,0 5-17 16,0 6-43-16,0 0-110 15,-24 0-302-15</inkml:trace>
  <inkml:trace contextRef="#ctx0" brushRef="#br2" timeOffset="179890">808 4436 695 0,'0'0'226'15,"0"0"-95"-15,0 0-16 16,0 0 12-16,0 0-54 16,0 0-23-16,-96-48-20 15,65 60-22-15,4 24-1 16,-4 11-7-16,10 3 4 0,4 14-7 15,10-1 5-15,7 0-2 16,0-6 0-16,0-4 1 16,14-17-1-16,10-1 1 15,-4-10 0-15,4-14 1 16,-3 1-1-16,-4-4-1 16,4-8 0-16,3 0-38 15,3 0-42-15,4-11-15 16,7-18-21-16,-10-2-59 15,3-7-135-15</inkml:trace>
  <inkml:trace contextRef="#ctx0" brushRef="#br2" timeOffset="180393">942 4672 714 0,'0'0'178'0,"0"0"-26"16,0 0-66-16,0 0-42 16,0 0-32-16,0 0-10 15,28-6 3-15,23 0-1 16,-6 0 5-16,-7 1 6 16,0-1-5-16,-18 3 9 0,-9 3-2 15,3 0-6-15,-14 0 3 16,0 0 1-16,0-6 11 15,0 6 10-15,0 0-2 16,0 0 9-16,0-11-8 16,0-1 0-16,-25 4-23 15,5-9-12-15,-11 8 0 16,10 3-1-16,8 6 4 16,2-5-7-16,11 5 4 15,0 0 0-15,0 0-2 16,0 0 2-16,0-5-9 15,0 5-1-15,17 0-7 16,11 0 8-16,17 0 9 0,-1 10 0 16,1 2 1-16,0 2-1 15,-14-2 0-15,-11 8-1 16,-6-9 2-16,-4 9-2 16,-10 0-1-16,0 6-5 15,0-6 5-15,-17 3-17 16,-17-3-111-16,3 0-109 15,7-15-265-15</inkml:trace>
  <inkml:trace contextRef="#ctx0" brushRef="#br2" timeOffset="180857">1771 4418 856 0,'0'0'197'16,"0"0"-53"-16,0 0 12 15,0 0-46-15,0 0-54 16,0 0-22-16,-65-30-26 16,58 42-8-16,-10 19-1 15,10 21 1-15,0-7 0 16,7 4 0-16,0-3 0 15,0-1 2-15,31-7-2 0,-4-13 0 16,4-2-5 0,7-14 5-16,-10-3-2 0,9-6 1 15,1 0-5-15,0 0 6 16,-10-15 3-16,-4-10-1 16,-11-4 9-16,-13-5-5 15,0-9 14-15,0-9 19 16,0 7-10-16,-31-12-4 15,-3 6-10-15,-17 13-6 16,-4 1 5 0,13 23-13-16,-13 2-1 0,28 12 0 15,-11 0-10-15,17 12 7 16,4 27-47-16,17 19-53 16,0-1-95-16,17-12-156 0,35-2-633 15</inkml:trace>
  <inkml:trace contextRef="#ctx0" brushRef="#br2" timeOffset="181207">2208 4137 205 0,'0'0'606'0,"0"0"-447"15,0 0-43-15,0 0 28 16,0 0-34-16,0 0-35 0,-72-86-12 16,72 83-27-1,0 3-13-15,0 0-17 0,0 0-4 16,0 0-2-16,0 32-15 16,0 14 15-16,0 22 12 15,-14 4-10-15,3 11 8 16,5-6-5-16,6-9-5 15,0 4 4-15,0-15-3 16,6-6-1-16,25-8 0 16,7-6 4-16,14-11-8 15,-7-12-56-15,6-1-117 16,1-13-82-16,6 0-145 0</inkml:trace>
  <inkml:trace contextRef="#ctx0" brushRef="#br2" timeOffset="181938">2528 4360 645 0,'0'0'186'0,"0"0"-7"16,0 0-42-16,0 0 12 15,0 0-52-15,0 0-30 16,-38-49-31-16,38 49-14 15,0 0-22-15,0 0 0 16,0 12-5-16,0 25-9 16,0 15 14-16,0 7 2 0,0 2-2 15,0-7 6-15,0-6-6 16,0-10 0-16,0-4-2 16,0-14 8-16,0-9-8 15,0-5 2-15,0-6 0 16,0 0 1-16,0 0 0 15,0-6 3-15,0-19-2 16,7-15 2-16,3 2-4 16,4 1 0-16,-7 6 4 15,-1 11-9-15,1 2 6 16,4 16-1-16,-5-4 0 16,1 6-6-16,7 0-2 0,3 0-1 15,4 0-8-15,-7 6-8 16,3 14-11-16,-10 0-1 15,-7 3 7-15,0 3-31 16,0-1-17-16,0-5-32 16,0-6-9-16,-17-2 12 15,17-6 46-15,-7-6 40 16,7 0 11-16,0 0 10 16,0 0 1-16,0 0 5 15,0 0 7-15,0 0 23 16,0 5-28-16,0-2 5 15,7 3 14-15,3 0-20 16,-3-1 3-16,13 1-5 16,-2 2 1-16,-5-2 5 15,8 0-2-15,3 0 9 0,-3-1 7 16,10-5-11-16,-4 0 20 16,-3 0 8-16,7 0 8 15,-10 0 17-15,-8 0-18 16,5-11 9-16,-11-3-9 15,6-3-25-15,-6-9-5 16,-7 0-19-16,0-5-17 16,0 5-106-16,0 6-86 15,0-6-150-15</inkml:trace>
  <inkml:trace contextRef="#ctx0" brushRef="#br2" timeOffset="182227">2744 4051 835 0,'0'0'198'15,"0"0"-25"-15,0 0-30 16,0 0-66-16,0 0-39 15,0 0-17-15,28-14-18 16,23 14 3-16,18 11 18 16,3 27-5-16,-3 16-8 0,-4 26 2 15,-20 17-6-15,-38 17-1 16,-7 21-4-16,-96 5-2 16,-73 5-119-16,-48 7-314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2T11:50:51.7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4047 1711 617 0,'0'0'188'0,"0"0"-53"15,0 0-4-15,0 0 15 0,0 0-56 16,0 0-6-16,-86-126-33 16,55 107-14-16,-7 4 19 15,0 1-40-15,-6 6 13 16,2-2-9-16,-13 5-18 16,-3 5 12-16,6 0-9 15,1 0-2-15,-8 9 2 16,1 22 3-16,-11 12-6 15,17 5-2-15,8 7 10 16,16 2-9-16,11 1-1 16,10-5 0-16,7 9 2 15,0-6-1-15,0 1-1 16,14 0 0-16,17 0 7 16,7 1-7-16,6-10 0 15,-9-2 0-15,10-9-7 0,6-6 10 16,4-7-3-16,-3-2 0 15,6-5 10-15,-13-3-11 16,6-4 1-16,1-10 0 16,6 0-2-16,4 0 7 15,-3 0-5-15,-1-12 0 16,-13-8 7-16,6-9 2 16,1-2-5-16,-7-7-1 15,6-2 20-15,-20-3-22 16,-3 1 10-16,-18-5 5 15,4 8-12-15,-14-4 12 16,0 0-14-16,0 3 1 0,0-2 14 16,-7-2-15-16,-31 1-2 15,0 1 2-15,-13 2 7 16,-8 2-9-16,-9 4 0 16,-5 5 1-16,-2 7-12 15,2 2 11-15,-2 3-9 16,16 5-9-16,1 6-49 15,27 6-3-15,0 0-59 16,24 4-126-16,0 21-159 16</inkml:trace>
  <inkml:trace contextRef="#ctx0" brushRef="#br0" timeOffset="811">3617 950 546 0,'0'0'173'0,"0"0"-15"16,0 0-25-16,0 0-15 16,0 0 1-16,0 0-63 15,-72-82 2-15,72 79-13 16,0 3-41-16,0 0 2 16,38 0 1-16,13 0-7 15,8 0 3-15,6 23 9 16,4 6-11-16,-4 4-1 15,-6 8 3-15,-15-7-7 16,-13 0 4-16,-17-5 0 16,-14-9-9-16,0 0 1 15,0-6 6-15,-14-5-20 16,-17-6 7-16,-13-3-11 16,16 0-14-16,4 0 40 0,17-6-7 15,7-11 11-15,0-9-5 16,0-2 1-16,17-4-1 15,18-5-11-15,3-3 12 16,13 3 0-16,-20 2-1 16,-3 9 13-16,-4 9-12 15,-11 6 0-15,-6 4 6 16,4 3-12-16,-5 4 6 16,-6 0 0-16,0 0-4 15,0 0-2-15,0 14-1 16,0 17 5-16,0 4 2 15,0 2 0-15,-6 3 0 16,6-7 0-16,0 5-2 16,0-14 7-16,13-5-5 0,25-4 2 15,-3-10 4-15,2-5-5 16,-6 0 1-16,7 0 2 16,-10-17 28-16,-4-9-31 15,-4-4 29-15,-20-5-2 16,0 0-19-16,0 1 33 15,0 3-34-15,-20 2-1 16,-18 4-7-16,-14 1 3 16,1 10-3-16,6 5 0 15,0 9-24-15,14 0-13 16,18 9-76-16,6 25-30 16,7 4-28-16,0-4-155 0</inkml:trace>
  <inkml:trace contextRef="#ctx0" brushRef="#br0" timeOffset="1156">4442 1000 44 0,'0'0'523'0,"0"0"-363"16,0 0-27-16,0 0-11 15,0 0-24-15,0 0-40 16,-51-69-11-16,51 69-46 15,0 0 9-15,0 12-12 0,0 13 12 16,0 3-9 0,0 1-1-16,20-3 6 0,-6-6-5 15,17-8-1-15,-7-7 1 16,4-5 1-16,3 0 4 16,-11 0 7-16,4-5 3 15,-10-13-9-15,-14-2 40 16,0-4-17-16,0-1-10 15,0 0 0-15,-38 2-20 16,11 3-3-16,-11 6 1 16,14 8-51-16,3 4-58 15,14 2-92-15,7 0-154 16</inkml:trace>
  <inkml:trace contextRef="#ctx0" brushRef="#br0" timeOffset="1411">4724 710 599 0,'0'0'173'0,"0"0"-35"0,0 0 9 16,0 0-40-16,0 0-27 16,0 0-53-16,14-50-23 15,-7 78-8-15,0 18 3 16,-7 11 1-16,7 3 7 0,3 3-1 15,-10-3-6 1,7 0 0-16,7-9 6 0,10-2-21 16,-4-13-104-16,11-12-78 15,-3-13-108-15,-4-11-317 16</inkml:trace>
  <inkml:trace contextRef="#ctx0" brushRef="#br0" timeOffset="1572">4879 1088 344 0,'0'0'197'15,"0"0"-58"-15,0 0-6 16,0 0-28-16,0 0 8 16,0 0-30-16,-65-68-43 15,116 58-30-15,35-6-5 16,21 1-5-16,3 1-48 16,-21 8-146-16,-37 6-134 0</inkml:trace>
  <inkml:trace contextRef="#ctx0" brushRef="#br1" timeOffset="265264">2892 3249 481 0,'0'0'185'0,"0"0"-37"16,0 0 29-16,0 0-57 16,0 0-16-16,0 0 16 15,0 0-43-15,0 0 7 16,-7-39-12-16,0 22-56 15,0-4 21-15,-17 4-14 16,17-3-16-16,-14 6 20 16,11 0-21-16,-4-1-2 15,1 4 0-15,-1-1 6 16,-3 1 0-16,3 3-10 16,0-4 0-16,-10 6 0 15,3 3 6-15,4 0-6 0,-3 3 0 16,-18 0 10-16,7 0-14 15,3 0 4-15,-3 0 0 16,11 0-5-16,-4 0 8 16,-4 0-3-16,-3 0 0 15,0 0 10-15,4 3-13 16,-11 6 3-16,7-1 0 16,3 4-7-16,-2-4 9 15,9 4-2-15,-3-4 0 16,3 4 9-16,4-3-13 15,3 2 4-15,-6-2 0 16,2-4-7-16,5 3 9 16,-8 1-2-16,-3 6 0 0,3 2 10 15,-10 0-13 1,0 0 3-16,11 0 0 0,-4-2-7 16,10-5 7-16,0 2 0 15,0 6-1-15,-10 2 6 16,4 9-8-16,-11 1 3 15,10-1 0-15,-3 3-4 16,4-2 4-16,-5 3 0 16,12-2 0-16,-11 1 3 15,10 5-3-15,0-3 0 16,-3 6 2-16,3-5-15 16,7-1 19-16,-6 0-6 15,2 1 0-15,-3 2 4 16,8-1-5-16,-1-1 1 0,0-4 0 15,7-5-4-15,0-4 4 16,0-1 0-16,0-1 0 16,0 0 8-16,0 2-12 15,0 2 4-15,7-4 0 16,0 5-2-16,13-5 2 16,-9 0 0-16,2-3 0 15,1 1 5-15,3-1-6 16,11-3 1-16,-15 4 0 15,18-4-10-15,0 0 12 0,-3 3-2 16,10-5 0 0,-14 0 6-16,3-2-7 15,-3 2 1-15,-3 0 0 0,3-4-5 16,-10 0 5-16,0-2 0 16,3-3-3-16,-3 3 11 15,6-4-14-15,11 2 6 16,14-4 0-16,-7 2-3 15,13-2 7-15,-13 0-4 16,-4 0 0-16,11 0 10 16,-14 0-11-16,7 0 1 15,-11 0 0-15,4 0-4 16,0-8 4-16,4-7 0 16,9 1 0-16,1 0 10 15,-7 0-10-15,0 2 0 0,-18 4 4 16,4-1-9-1,-10 1 5-15,0-7 0 0,10-2-4 16,3-6 15-16,4-3-11 16,-10-2 0-16,10-9 7 15,-7-2-11-15,-10-3 4 16,6 2 0-16,-2 3-1 16,-5-1 12-16,1 11-11 15,3-2 0-15,-3 0 3 16,0 4-7-16,-7-4 4 15,3 3 0-15,4-5-2 16,-14-3 12-16,7-10-10 0,-7-1 0 16,0-12 4-16,0 3-10 15,-21-7 6-15,-10 2 0 16,-7 4 0-16,-6 1 6 16,6 5-6-16,-7 4 0 15,18 2 6-15,-11 3-11 16,17-3 5-16,-10-3 0 15,10 3-6-15,-3 0-44 16,11 12-22-16,-11 14-81 16,-14 17-109-16,-21 0-154 15</inkml:trace>
  <inkml:trace contextRef="#ctx0" brushRef="#br1" timeOffset="282252">1544 2666 410 0,'0'0'193'0,"0"0"-158"15,0 0 61-15,0 0 67 16,0 0-30-16,0 0 21 15,0 0-23-15,0 0-11 16,0-12-14-16,-24-2-72 16,10-2 15-16,-17-4-7 15,3-6-35-15,-3-1 28 16,4 2-35-16,-4 4 1 16,7 3 8-16,17 3-2 0,0 7-7 15,7-2 0 1,0-1 15-16,0-9-24 0,24-12 9 15,35-7 0-15,13-10-5 16,17 6 15-16,1-2-10 16,6 4 0-16,-7 7 13 15,1 3-25-15,-8 5 12 16,-9-3 0-16,9 3-9 16,-10-1 14-16,-3 0-5 15,-17 8 0-15,-21 1 10 16,-11 7-16-16,-13 5 6 15,-7 0 0-15,0 3 3 0,0 3 5 16,0-5-8 0,0-4 0-16,-7-2 2 0,-24-1-15 15,4 6 13-15,3 4 0 16,3-1-11-16,-3 3 16 16,-4 0-5-16,4 0 0 15,11 0 10-15,-8 0-22 16,11 0 12-16,10 0 0 15,0 0-14-15,0 0 6 16,0 0-1-16,0 0-2 16,0 0-24-16,24 0 31 15,14 0 1-15,-4 3 3 16,4 3-7-16,6 2 7 16,-6 0 0-16,-7 4 0 15,4-4 15-15,-4 1-24 0,-11 4 9 16,-9 0-51-16,-5 4 1 15,-6 3-84-15,-24 8 7 16,-65 9-138-16,-52 7-401 16</inkml:trace>
  <inkml:trace contextRef="#ctx0" brushRef="#br1" timeOffset="282897">653 2152 637 0,'0'0'128'0,"0"0"31"15,0 0-7-15,0 0-48 16,0 0-14-16,0 0-31 16,-7-37-24-16,7 37 23 15,0 0-49-15,-7 0-1 16,7 0-8-16,0 11-10 16,-6 20 10-16,6 4 0 15,0 2 4-15,0-3 1 16,0-3-4-16,6-5-1 15,22-9 0-15,10-5 19 16,6-9-17-16,8-3 3 16,-7 0-1-16,-7-18 47 0,-25-13 17 15,4-7-2-15,-17-4 4 16,0-3-47-16,0-2 18 16,-30 7-29-16,-1 9-11 15,-14 5 21-15,11 9-22 16,-4 6 0-16,-7 6-4 15,0 5-1-15,1 0-8 16,-1 25-15-16,24 23-94 16,14 7-79-16,7-1-267 15</inkml:trace>
  <inkml:trace contextRef="#ctx0" brushRef="#br2" timeOffset="447686">557 1872 241 0,'0'0'593'0,"0"0"-480"16,0 0-16-16,0 0 16 15,0 0-4-15,0 0-52 0,7 0-16 16,0 0 32-16,-7 0-42 16,0 0 24-16,10 0-3 15,-10 0-25-15,7-12 24 16,-7-11-43-16,0-9-6 16,7 4 9-16,0-7-2 15,-7 2-9-15,6-2 0 16,1-2 10-16,-7 8-9 15,11 6-1-15,-11 15 0 16,0 2 2-16,0 6 6 16,0 0-8-16,0 0 0 15,0 0-5-15,0 0 0 0,0 0-6 16,0 0 9 0,-11 11-9-16,-16 9 22 0,-4 1-11 15,10-1 0-15,-3-7 6 16,10 0-14-16,1-5 8 15,2-1-13-15,11-7 4 16,0 0-1-16,0 0 10 16,0 0 0-16,0 0-1 15,0-10-9-15,0-15 10 16,24-10 0-16,7-5-10 16,-3 0 15-16,17 3-5 15,-1 3 0-15,-13 8 6 16,-3 9-15-16,-11 7 9 15,-3 10 0-15,-7 0-8 16,-1 0-5-16,19 21 13 16,-12 11 0-16,1-4 0 15,-7 0-11-15,-7 1-1 0,0-3-89 16,0 0-59-16,0-6-120 16,0-3-356-16</inkml:trace>
  <inkml:trace contextRef="#ctx0" brushRef="#br2" timeOffset="450306">0 799 355 0,'0'0'148'16,"0"0"-34"-16,0 0-1 0,0 0-6 15,0 0 15-15,0 0-41 16,24-11 23-16,7-15-20 16,-4-8-33-16,4-12 19 15,7-8-30-15,-3-6-31 16,9-1 6-16,-13 4-7 15,-10 6 5-15,-4 8 16 16,-17 6-19-16,0 7 19 16,0 12-20-16,0 9 4 15,0 6 12-15,0 0-21 16,-7 3-8-16,-17 0 0 16,-7 3 0-16,-3 31-2 0,3 9 6 15,0 7 0-15,17 12-9 16,14 1 9-16,0-6-3 15,0-3 1-15,31-11-9 16,-3-12 3-16,2-7 3 16,1-10 0-16,-3-9-5 15,-4-5 4-15,-3 0 6 16,-8 0 0-16,5 0 6 16,-12-17-7-16,1-6 1 15,0-3 0-15,0 0-1 16,-7-2 9-16,0 3-8 15,0 1 0-15,0 8 7 16,0 7-4-16,0 6-3 16,0 3 0-16,0 0-3 15,0 0 2-15,0 0-10 0,0 3-6 16,0 22 11-16,-7 4-7 16,7-3 7-16,0-4-11 15,0 2 16-15,7-9-21 16,24-10 19-16,-17-5 3 15,17 0 0-15,0-3-1 16,3-28 1-16,4-10 0 16,0-1 3-16,-7-1 6 15,-11 2-7-15,-13 4 17 16,0 0-5-16,-7 7 32 0,0 5-24 16,0 6-5-1,0 4 20-15,0 3-33 0,0 7 15 16,0 5-5-16,0 0-10 15,0 0 0-15,0 0-4 16,0 17-23-16,0 35 22 16,-14 22 0-16,-6 23 1 15,-11 15 0-15,0 14 4 16,3 5-8-16,-10-8 4 16,7-14-13-16,18-29-21 15,13-23-35-15,0-25 51 16,0-18 15-16,20-14 2 15,11 0 1-15,7-6 0 16,0-26 0-16,-4-5 1 16,4-5 6-16,-7-5-7 0,-10-1 0 15,-4-3 6-15,-17-6-9 16,0 0 3-16,0-4 0 16,0 10-4-16,0 3 13 15,0 13-9-15,0 12 0 16,0 6 5-16,0 11-8 15,0 4 3-15,0-4 0 16,0-6-5-16,34-11 8 16,18-5-3-16,3-4 0 15,-14 1 2-15,-10 5-5 16,-7-3 3-16,-10 1 0 16,-7-3 18-16,0-7-16 0,0 1 21 15,-7 3 3-15,0 5-15 16,0 9 33-16,0 9-27 15,0 5-6-15,0 6 14 16,0 0-19-16,0 0-11 16,0 0 5-16,-7 15-21 15,-7 22 18-15,0 17 3 16,-3 3 0-16,3 4 0 16,7 1 8-16,7-4-16 15,0-9 7-15,0-10-50 16,0-10-11-16,0-18-43 15,0-5-36-15,0-6 16 16,0 0 32-16,0-9-16 16,-17-17 21-16,-17-2 43 0,3-2 42 15,0 3-7-15,3-2 10 16,11 6 8-16,-3 3-8 16,13 2 45-16,7 11 4 15,0-2-14-15,0 3 13 16,0 0-10-16,7-5-29 15,51-4-7-15,11 1 5 16,3-3-7-16,4 0 0 16,-18 0 5-16,-6 3-6 15,-15 0 1-15,-6-4 0 16,-17 4 25-16,-7 0 14 0,-7-1 34 16,0 7-5-1,0-1-29-15,0 6 18 0,0 0-14 16,0 3-13-16,0 0 16 15,0 0-45-15,0 0 10 16,0 0-11-16,0 6-6 16,0 23 1-16,0 11 5 15,0 3 0-15,0 2-2 16,0 1 11-16,0-1-9 16,0-4 0-16,0-13 2 15,0-5-9-15,0-8 8 16,0-10-1-16,0-5 2 15,0 0 7-15,0 0-2 16,0 0 8-16,0-20-9 16,0-25 38-16,0-12-44 0,0-6 1 15,0 2 0-15,0 4 8 16,0 3-9-16,0 4 0 16,0 11 2-16,0 7-5 15,0 14 3-15,0 8 0 16,0 5-6-16,7 5 0 15,24 0-1-15,7 0-3 16,3 26 7-16,14 10-10 16,-10 6 11-16,-18 5 2 15,4 2-4-15,-10 0 5 16,-14 2-1-16,-7-9 0 16,0 1-8-16,0-2 3 0,-35-10-11 15,-16 0 7-15,6-8 8 16,-10-5-29-16,27-7 21 15,4-5 4-15,11-6 4 16,13 0-7-16,0 0 8 16,0 0 0-16,0 0-1 15,0 0 4-15,0 0-9 16,31-11 6-16,3-15 0 16,28-11 9-16,-4-7-6 15,-6 1-3-15,-7 0 11 16,-8 6-8-16,-16 3 16 15,-4 8 4-15,-10 4-15 16,-7 10 36-16,0 6-25 0,0 6-6 16,0 0-13-1,0 0 3-15,0 0-6 0,0 20-14 16,0 9 17-16,7 11-7 16,7 0 7-16,-7 0 0 15,10-5-5-15,3-4-1 16,5-11 4-16,-5-5-7 15,11-13-6-15,3-2 10 16,4 0 1-16,0-9 4 16,0-19 0-16,-11-1 10 15,-9-6-10-15,2 5 0 16,-13-4 3-16,-7-1 3 0,0 3-6 16,0 1 6-16,0 3 13 15,-14 8-15-15,-6 5 10 16,3 9-14-16,10 3-1 15,7 3-7-15,0 0-3 16,0 0 5-16,0 26-4 16,0 3 13-16,13 3-4 15,18-2 1-15,0 5-9 16,-3-7 2-16,3 4 6 16,0-6 1-16,-11-2-5 15,-6-2 7-15,-7-2-4 16,3-6 2-16,-10-6-5 15,0-1-5-15,0 0-3 16,-31-3 13-16,-13-4-12 16,-15 0-29-16,1 0 3 0,-4-4-42 15,10-12-49-15,14-4 24 16,11-15-51-16,20-5-10 16,7-5-139-16</inkml:trace>
  <inkml:trace contextRef="#ctx0" brushRef="#br2" timeOffset="450633">1802 201 334 0,'0'0'103'16,"0"0"71"-16,0 0-66 15,0 0 0-15,0 0-18 16,0 0-41-16,-117-94-9 16,110 94-6-16,-4 0-30 0,5 22 0 15,6 5-4-15,0 10 6 16,0-3-4-16,6-5-2 15,25-3 0-15,0-9-2 16,14-6 12-16,-11-8-10 16,-3-3 7-16,0 0-2 15,-3-5 49-15,-11-19 0 16,-10-4-5-16,-7-7-2 16,0 4-32-16,-17 5 6 15,-25 4-21-15,-2 10-2 16,6 11-7-16,0 1-17 15,7 0-59-15,11 24-9 16,20 10-32-16,0 0-91 0,20-2-443 16</inkml:trace>
  <inkml:trace contextRef="#ctx0" brushRef="#br2" timeOffset="461167">2218 548 228 0,'0'0'124'0,"0"0"-24"16,0 0 9-16,0 0-17 15,0 0-8-15,0 0-1 16,0 2-28-16,0-2 6 0,0 0-4 15,0 0-24 1,0 0 16-16,0 0-12 0,0 0-6 16,0 0 14-16,0 0-22 15,0-11 18-15,7-6-6 16,6-6-24-16,4 0 27 16,4-3-18-16,-4 0-2 15,-3 1 26-15,-7-3-32 16,0-1 10-16,0 0 9 15,-7-2-26-15,0-1 24 16,0 3-22-16,0 8-5 16,0 0 11-16,0 6-4 15,0 4-9-15,0 5 0 16,0 3 12-16,0 1-14 16,0 2 2-16,0 0 0 0,0 0-11 15,0 0 7-15,0 0 0 16,0 0 3-16,0 2-20 15,0 18 16-15,0 9 5 16,0 3 0-16,0 2-6 16,0 4 11-16,0 4-5 15,0 4 0-15,0-1 6 16,0 4-7-16,0-9 1 16,17-5 0-16,3-7-4 15,11-8 5-15,7-6-1 16,-10-11 0-16,3-3-7 15,-4 0 0-15,4 0 7 0,0-14-6 16,-10-17 4-16,-14-1-73 16,-7-5-12-16,0 2-48 15,-21 4-33-15,-24 8-45 16,-6 3-174-16</inkml:trace>
  <inkml:trace contextRef="#ctx0" brushRef="#br2" timeOffset="461412">2231 313 333 0,'0'0'250'15,"0"0"-126"-15,0 0-3 16,0 0-32-16,0 0-25 0,0 0-4 16,-6-11-34-16,19 8 4 15,18 1-7-15,14-6-11 16,13 1 29-16,4-7-21 15,17-4-13-15,-3 1 1 16,-24 2-5-16,-15 8-6 16,-23 3-59-16,-14 4-116 15,-7 0-101-15</inkml:trace>
  <inkml:trace contextRef="#ctx0" brushRef="#br2" timeOffset="462749">2121 584 42 0,'0'0'72'0,"0"0"-38"16,0 0 6-16,0 0 19 15,0 0-29-15,0 0-9 16,7 0 15-16,-7 0-1 16,0 0 20-16,0 0 10 15,0 0-35-15,0 0 28 16,0 0-20-16,7 0-29 15,-7 0 20-15,0 0-16 0,0 0 8 16,7 0 38-16,3-2-26 16,-3-4 8-16,7-5-2 15,-7-4-15-15,0 4 25 16,10-3-19-16,-10 2-10 16,0 4 6-16,6 0-20 15,-13-2 1-15,18 2-7 16,-12-1 8-16,1-2-11 15,0 0 3-15,0-1-18 16,0 4-47-16,3 2-140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9" Type="http://schemas.openxmlformats.org/officeDocument/2006/relationships/customXml" Target="../ink/ink86.xml"/><Relationship Id="rId21" Type="http://schemas.openxmlformats.org/officeDocument/2006/relationships/customXml" Target="../ink/ink77.xml"/><Relationship Id="rId34" Type="http://schemas.openxmlformats.org/officeDocument/2006/relationships/image" Target="../media/image73.emf"/><Relationship Id="rId7" Type="http://schemas.openxmlformats.org/officeDocument/2006/relationships/customXml" Target="../ink/ink70.xml"/><Relationship Id="rId12" Type="http://schemas.openxmlformats.org/officeDocument/2006/relationships/image" Target="../media/image62.emf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75.emf"/><Relationship Id="rId2" Type="http://schemas.openxmlformats.org/officeDocument/2006/relationships/hyperlink" Target="https://practice.geeksforgeeks.org/problems/count-distinct-elements-in-every-window/1/" TargetMode="Externa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emf"/><Relationship Id="rId11" Type="http://schemas.openxmlformats.org/officeDocument/2006/relationships/customXml" Target="../ink/ink72.xml"/><Relationship Id="rId24" Type="http://schemas.openxmlformats.org/officeDocument/2006/relationships/image" Target="../media/image68.emf"/><Relationship Id="rId32" Type="http://schemas.openxmlformats.org/officeDocument/2006/relationships/image" Target="../media/image72.emf"/><Relationship Id="rId37" Type="http://schemas.openxmlformats.org/officeDocument/2006/relationships/customXml" Target="../ink/ink85.xml"/><Relationship Id="rId40" Type="http://schemas.openxmlformats.org/officeDocument/2006/relationships/image" Target="../media/image76.emf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70.emf"/><Relationship Id="rId36" Type="http://schemas.openxmlformats.org/officeDocument/2006/relationships/image" Target="../media/image74.emf"/><Relationship Id="rId10" Type="http://schemas.openxmlformats.org/officeDocument/2006/relationships/image" Target="../media/image61.emf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" Type="http://schemas.openxmlformats.org/officeDocument/2006/relationships/image" Target="../media/image51.emf"/><Relationship Id="rId9" Type="http://schemas.openxmlformats.org/officeDocument/2006/relationships/customXml" Target="../ink/ink71.xml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customXml" Target="../ink/ink80.xml"/><Relationship Id="rId30" Type="http://schemas.openxmlformats.org/officeDocument/2006/relationships/image" Target="../media/image71.emf"/><Relationship Id="rId35" Type="http://schemas.openxmlformats.org/officeDocument/2006/relationships/customXml" Target="../ink/ink84.xml"/><Relationship Id="rId8" Type="http://schemas.openxmlformats.org/officeDocument/2006/relationships/image" Target="../media/image60.emf"/><Relationship Id="rId3" Type="http://schemas.openxmlformats.org/officeDocument/2006/relationships/customXml" Target="../ink/ink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3" Type="http://schemas.openxmlformats.org/officeDocument/2006/relationships/hyperlink" Target="https://practice.geeksforgeeks.org/problems/nodes-at-given-distance-in-binary-tree/1" TargetMode="External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24.emf"/><Relationship Id="rId21" Type="http://schemas.openxmlformats.org/officeDocument/2006/relationships/image" Target="../media/image15.emf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7" Type="http://schemas.openxmlformats.org/officeDocument/2006/relationships/image" Target="../media/image6.emf"/><Relationship Id="rId2" Type="http://schemas.openxmlformats.org/officeDocument/2006/relationships/image" Target="../media/image4.png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19.emf"/><Relationship Id="rId41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11" Type="http://schemas.openxmlformats.org/officeDocument/2006/relationships/image" Target="../media/image8.emf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3.emf"/><Relationship Id="rId40" Type="http://schemas.openxmlformats.org/officeDocument/2006/relationships/customXml" Target="../ink/ink29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6.emf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10" Type="http://schemas.openxmlformats.org/officeDocument/2006/relationships/customXml" Target="../ink/ink14.xml"/><Relationship Id="rId19" Type="http://schemas.openxmlformats.org/officeDocument/2006/relationships/image" Target="../media/image12.emf"/><Relationship Id="rId31" Type="http://schemas.openxmlformats.org/officeDocument/2006/relationships/image" Target="../media/image20.emf"/><Relationship Id="rId4" Type="http://schemas.openxmlformats.org/officeDocument/2006/relationships/customXml" Target="../ink/ink11.xml"/><Relationship Id="rId9" Type="http://schemas.openxmlformats.org/officeDocument/2006/relationships/image" Target="../media/image7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18.emf"/><Relationship Id="rId30" Type="http://schemas.openxmlformats.org/officeDocument/2006/relationships/customXml" Target="../ink/ink24.xml"/><Relationship Id="rId35" Type="http://schemas.openxmlformats.org/officeDocument/2006/relationships/image" Target="../media/image22.emf"/><Relationship Id="rId43" Type="http://schemas.openxmlformats.org/officeDocument/2006/relationships/image" Target="../media/image26.emf"/><Relationship Id="rId8" Type="http://schemas.openxmlformats.org/officeDocument/2006/relationships/customXml" Target="../ink/ink13.xml"/><Relationship Id="rId3" Type="http://schemas.openxmlformats.org/officeDocument/2006/relationships/hyperlink" Target="https://practice.geeksforgeeks.org/problems/nodes-at-given-distance-in-binary-tree/1" TargetMode="External"/><Relationship Id="rId12" Type="http://schemas.openxmlformats.org/officeDocument/2006/relationships/customXml" Target="../ink/ink15.xml"/><Relationship Id="rId17" Type="http://schemas.openxmlformats.org/officeDocument/2006/relationships/image" Target="../media/image11.emf"/><Relationship Id="rId25" Type="http://schemas.openxmlformats.org/officeDocument/2006/relationships/image" Target="../media/image17.emf"/><Relationship Id="rId33" Type="http://schemas.openxmlformats.org/officeDocument/2006/relationships/image" Target="../media/image21.emf"/><Relationship Id="rId38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2.emf"/><Relationship Id="rId2" Type="http://schemas.openxmlformats.org/officeDocument/2006/relationships/image" Target="../media/image27.png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emf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34.xml"/><Relationship Id="rId14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0.xml"/><Relationship Id="rId5" Type="http://schemas.openxmlformats.org/officeDocument/2006/relationships/image" Target="../media/image36.emf"/><Relationship Id="rId4" Type="http://schemas.openxmlformats.org/officeDocument/2006/relationships/customXml" Target="../ink/ink39.xml"/><Relationship Id="rId9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80.emf"/><Relationship Id="rId7" Type="http://schemas.openxmlformats.org/officeDocument/2006/relationships/image" Target="../media/image100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.xml"/><Relationship Id="rId5" Type="http://schemas.openxmlformats.org/officeDocument/2006/relationships/image" Target="../media/image90.emf"/><Relationship Id="rId4" Type="http://schemas.openxmlformats.org/officeDocument/2006/relationships/customXml" Target="../ink/ink43.xml"/><Relationship Id="rId9" Type="http://schemas.openxmlformats.org/officeDocument/2006/relationships/image" Target="../media/image1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customXml" Target="../ink/ink51.xml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7" Type="http://schemas.openxmlformats.org/officeDocument/2006/relationships/customXml" Target="../ink/ink48.xml"/><Relationship Id="rId12" Type="http://schemas.openxmlformats.org/officeDocument/2006/relationships/image" Target="../media/image43.emf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2" Type="http://schemas.openxmlformats.org/officeDocument/2006/relationships/hyperlink" Target="https://practice.geeksforgeeks.org/problems/count-distinct-elements-in-every-window/1/" TargetMode="Externa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emf"/><Relationship Id="rId11" Type="http://schemas.openxmlformats.org/officeDocument/2006/relationships/customXml" Target="../ink/ink50.xml"/><Relationship Id="rId24" Type="http://schemas.openxmlformats.org/officeDocument/2006/relationships/image" Target="../media/image49.emf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42.emf"/><Relationship Id="rId19" Type="http://schemas.openxmlformats.org/officeDocument/2006/relationships/customXml" Target="../ink/ink54.xml"/><Relationship Id="rId4" Type="http://schemas.openxmlformats.org/officeDocument/2006/relationships/image" Target="../media/image39.emf"/><Relationship Id="rId9" Type="http://schemas.openxmlformats.org/officeDocument/2006/relationships/customXml" Target="../ink/ink49.xml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customXml" Target="../ink/ink63.xml"/><Relationship Id="rId18" Type="http://schemas.openxmlformats.org/officeDocument/2006/relationships/image" Target="../media/image56.emf"/><Relationship Id="rId3" Type="http://schemas.openxmlformats.org/officeDocument/2006/relationships/customXml" Target="../ink/ink58.xml"/><Relationship Id="rId21" Type="http://schemas.openxmlformats.org/officeDocument/2006/relationships/customXml" Target="../ink/ink67.xml"/><Relationship Id="rId7" Type="http://schemas.openxmlformats.org/officeDocument/2006/relationships/customXml" Target="../ink/ink60.xml"/><Relationship Id="rId12" Type="http://schemas.openxmlformats.org/officeDocument/2006/relationships/image" Target="../media/image53.emf"/><Relationship Id="rId17" Type="http://schemas.openxmlformats.org/officeDocument/2006/relationships/customXml" Target="../ink/ink65.xml"/><Relationship Id="rId2" Type="http://schemas.openxmlformats.org/officeDocument/2006/relationships/hyperlink" Target="https://practice.geeksforgeeks.org/problems/count-distinct-elements-in-every-window/1/" TargetMode="Externa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emf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52.emf"/><Relationship Id="rId19" Type="http://schemas.openxmlformats.org/officeDocument/2006/relationships/customXml" Target="../ink/ink66.xml"/><Relationship Id="rId4" Type="http://schemas.openxmlformats.org/officeDocument/2006/relationships/image" Target="../media/image39.emf"/><Relationship Id="rId9" Type="http://schemas.openxmlformats.org/officeDocument/2006/relationships/customXml" Target="../ink/ink61.xml"/><Relationship Id="rId14" Type="http://schemas.openxmlformats.org/officeDocument/2006/relationships/image" Target="../media/image54.emf"/><Relationship Id="rId22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14:cNvPr>
              <p14:cNvContentPartPr/>
              <p14:nvPr/>
            </p14:nvContentPartPr>
            <p14:xfrm>
              <a:off x="69505" y="1188171"/>
              <a:ext cx="5114160" cy="727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05" y="1179171"/>
                <a:ext cx="513180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EB11B2-0988-4D6B-9766-CF6C66BFED27}"/>
                  </a:ext>
                </a:extLst>
              </p14:cNvPr>
              <p14:cNvContentPartPr/>
              <p14:nvPr/>
            </p14:nvContentPartPr>
            <p14:xfrm>
              <a:off x="1484305" y="1470771"/>
              <a:ext cx="141480" cy="3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EB11B2-0988-4D6B-9766-CF6C66BFED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5305" y="1461771"/>
                <a:ext cx="159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316BCD4-2F4E-4173-9262-6926632190C8}"/>
                  </a:ext>
                </a:extLst>
              </p14:cNvPr>
              <p14:cNvContentPartPr/>
              <p14:nvPr/>
            </p14:nvContentPartPr>
            <p14:xfrm>
              <a:off x="733345" y="3142971"/>
              <a:ext cx="798120" cy="385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316BCD4-2F4E-4173-9262-6926632190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345" y="3133971"/>
                <a:ext cx="815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BB3C068-F30C-4C46-8893-8C7D20B3B8D7}"/>
                  </a:ext>
                </a:extLst>
              </p14:cNvPr>
              <p14:cNvContentPartPr/>
              <p14:nvPr/>
            </p14:nvContentPartPr>
            <p14:xfrm>
              <a:off x="4845985" y="3045051"/>
              <a:ext cx="776520" cy="5436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BB3C068-F30C-4C46-8893-8C7D20B3B8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6985" y="3036051"/>
                <a:ext cx="7941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3F145B6-26F8-4AA6-86CA-A55D79D5F276}"/>
                  </a:ext>
                </a:extLst>
              </p14:cNvPr>
              <p14:cNvContentPartPr/>
              <p14:nvPr/>
            </p14:nvContentPartPr>
            <p14:xfrm>
              <a:off x="4035265" y="3230451"/>
              <a:ext cx="662400" cy="352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3F145B6-26F8-4AA6-86CA-A55D79D5F2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26265" y="3221451"/>
                <a:ext cx="680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EB27526-1070-47AE-AB2E-992C1649DCB7}"/>
                  </a:ext>
                </a:extLst>
              </p14:cNvPr>
              <p14:cNvContentPartPr/>
              <p14:nvPr/>
            </p14:nvContentPartPr>
            <p14:xfrm>
              <a:off x="3174865" y="3272571"/>
              <a:ext cx="718560" cy="329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EB27526-1070-47AE-AB2E-992C1649DC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65865" y="3263571"/>
                <a:ext cx="7362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70C322D-3A29-4DF0-9E05-3D950B2D17A2}"/>
                  </a:ext>
                </a:extLst>
              </p14:cNvPr>
              <p14:cNvContentPartPr/>
              <p14:nvPr/>
            </p14:nvContentPartPr>
            <p14:xfrm>
              <a:off x="2038705" y="3269691"/>
              <a:ext cx="949680" cy="470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70C322D-3A29-4DF0-9E05-3D950B2D17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9705" y="3260691"/>
                <a:ext cx="9673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7DDD6CE-7A08-4A2F-9AE3-4591A4E632C1}"/>
                  </a:ext>
                </a:extLst>
              </p14:cNvPr>
              <p14:cNvContentPartPr/>
              <p14:nvPr/>
            </p14:nvContentPartPr>
            <p14:xfrm>
              <a:off x="10796425" y="3014451"/>
              <a:ext cx="390960" cy="177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7DDD6CE-7A08-4A2F-9AE3-4591A4E632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87425" y="3005451"/>
                <a:ext cx="408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6DD9D37-05E9-4476-BFC2-3A8076BE03DA}"/>
                  </a:ext>
                </a:extLst>
              </p14:cNvPr>
              <p14:cNvContentPartPr/>
              <p14:nvPr/>
            </p14:nvContentPartPr>
            <p14:xfrm>
              <a:off x="11617585" y="2983131"/>
              <a:ext cx="128880" cy="3013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6DD9D37-05E9-4476-BFC2-3A8076BE03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08585" y="2974131"/>
                <a:ext cx="1465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166D699-350F-4338-917E-B8BB644A4968}"/>
                  </a:ext>
                </a:extLst>
              </p14:cNvPr>
              <p14:cNvContentPartPr/>
              <p14:nvPr/>
            </p14:nvContentPartPr>
            <p14:xfrm>
              <a:off x="772945" y="3855411"/>
              <a:ext cx="892440" cy="495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166D699-350F-4338-917E-B8BB644A49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3945" y="3846411"/>
                <a:ext cx="9100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055EB70-5FEA-47C4-92FF-4E3174BE59F8}"/>
                  </a:ext>
                </a:extLst>
              </p14:cNvPr>
              <p14:cNvContentPartPr/>
              <p14:nvPr/>
            </p14:nvContentPartPr>
            <p14:xfrm>
              <a:off x="2486905" y="4067451"/>
              <a:ext cx="540000" cy="360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055EB70-5FEA-47C4-92FF-4E3174BE59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77905" y="4058451"/>
                <a:ext cx="5576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1479202-AA60-40A6-B7CE-85C89478452C}"/>
                  </a:ext>
                </a:extLst>
              </p14:cNvPr>
              <p14:cNvContentPartPr/>
              <p14:nvPr/>
            </p14:nvContentPartPr>
            <p14:xfrm>
              <a:off x="2078305" y="3920211"/>
              <a:ext cx="275040" cy="5169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1479202-AA60-40A6-B7CE-85C8947845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69305" y="3911211"/>
                <a:ext cx="2926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93BAE7E-D6EB-43E9-92B8-83373DED5729}"/>
                  </a:ext>
                </a:extLst>
              </p14:cNvPr>
              <p14:cNvContentPartPr/>
              <p14:nvPr/>
            </p14:nvContentPartPr>
            <p14:xfrm>
              <a:off x="3279625" y="4033611"/>
              <a:ext cx="749880" cy="304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93BAE7E-D6EB-43E9-92B8-83373DED57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0625" y="4024611"/>
                <a:ext cx="7675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CA38ABA-CFDA-4946-8A5E-9D2AB8E68DCB}"/>
                  </a:ext>
                </a:extLst>
              </p14:cNvPr>
              <p14:cNvContentPartPr/>
              <p14:nvPr/>
            </p14:nvContentPartPr>
            <p14:xfrm>
              <a:off x="4867225" y="3847491"/>
              <a:ext cx="830880" cy="490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CA38ABA-CFDA-4946-8A5E-9D2AB8E68D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58225" y="3838491"/>
                <a:ext cx="848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3D50886-0CFB-4DC7-B121-7F6D63C91F13}"/>
                  </a:ext>
                </a:extLst>
              </p14:cNvPr>
              <p14:cNvContentPartPr/>
              <p14:nvPr/>
            </p14:nvContentPartPr>
            <p14:xfrm>
              <a:off x="4160185" y="3997971"/>
              <a:ext cx="547560" cy="3416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3D50886-0CFB-4DC7-B121-7F6D63C91F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51185" y="3988971"/>
                <a:ext cx="5652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5B0717F-C273-438C-88CF-6EB8758D6781}"/>
                  </a:ext>
                </a:extLst>
              </p14:cNvPr>
              <p14:cNvContentPartPr/>
              <p14:nvPr/>
            </p14:nvContentPartPr>
            <p14:xfrm>
              <a:off x="10715785" y="3885291"/>
              <a:ext cx="463680" cy="1861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5B0717F-C273-438C-88CF-6EB8758D67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06785" y="3876291"/>
                <a:ext cx="481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DCB3169-0091-4174-9524-9BF666B83CA4}"/>
                  </a:ext>
                </a:extLst>
              </p14:cNvPr>
              <p14:cNvContentPartPr/>
              <p14:nvPr/>
            </p14:nvContentPartPr>
            <p14:xfrm>
              <a:off x="11433625" y="3766851"/>
              <a:ext cx="206280" cy="309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DCB3169-0091-4174-9524-9BF666B83C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424625" y="3757851"/>
                <a:ext cx="2239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7B699EB-D000-4173-9D1C-822CA07CB996}"/>
                  </a:ext>
                </a:extLst>
              </p14:cNvPr>
              <p14:cNvContentPartPr/>
              <p14:nvPr/>
            </p14:nvContentPartPr>
            <p14:xfrm>
              <a:off x="429505" y="1045611"/>
              <a:ext cx="11541960" cy="18176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7B699EB-D000-4173-9D1C-822CA07CB9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0505" y="1036611"/>
                <a:ext cx="11559600" cy="1835280"/>
              </a:xfrm>
              <a:prstGeom prst="rect">
                <a:avLst/>
              </a:prstGeom>
            </p:spPr>
          </p:pic>
        </mc:Fallback>
      </mc:AlternateContent>
      <p:sp>
        <p:nvSpPr>
          <p:cNvPr id="396" name="TextBox 395">
            <a:extLst>
              <a:ext uri="{FF2B5EF4-FFF2-40B4-BE49-F238E27FC236}">
                <a16:creationId xmlns:a16="http://schemas.microsoft.com/office/drawing/2014/main" id="{9C0C3EB6-86BF-422B-9553-BE9D91C7B968}"/>
              </a:ext>
            </a:extLst>
          </p:cNvPr>
          <p:cNvSpPr txBox="1"/>
          <p:nvPr/>
        </p:nvSpPr>
        <p:spPr>
          <a:xfrm>
            <a:off x="429505" y="5459240"/>
            <a:ext cx="1235880" cy="126748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AD2C3DF-1480-4435-B8B3-8C1C39AA1558}"/>
                  </a:ext>
                </a:extLst>
              </p14:cNvPr>
              <p14:cNvContentPartPr/>
              <p14:nvPr/>
            </p14:nvContentPartPr>
            <p14:xfrm>
              <a:off x="426985" y="4699251"/>
              <a:ext cx="11168280" cy="214632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AD2C3DF-1480-4435-B8B3-8C1C39AA155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7985" y="4690251"/>
                <a:ext cx="11185920" cy="21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49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Print all Nodes at a distance k from a given node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  <a:hlinkClick r:id="rId2" action="ppaction://hlinksldjump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Sets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Maps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HashSet and HashMap Class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Count distinct elements in every window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7D6-57DE-4200-9241-5B7AD0BB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07846"/>
          </a:xfrm>
        </p:spPr>
        <p:txBody>
          <a:bodyPr/>
          <a:lstStyle/>
          <a:p>
            <a:r>
              <a:rPr lang="en-IN" sz="4000" dirty="0"/>
              <a:t>Print all Nodes at a distance k from a given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621CF-7938-456B-B370-A1D0A68A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8" y="1690552"/>
            <a:ext cx="2716218" cy="3132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33ECF3-342A-4CF8-BE24-0B965CAF2B6E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3"/>
              </a:rPr>
              <a:t>https://practice.geeksforgeeks.org/problems/nodes-at-given-distance-in-binary-tree/1#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CF4B2-0C93-4A8D-814A-E1845CE02F77}"/>
                  </a:ext>
                </a:extLst>
              </p14:cNvPr>
              <p14:cNvContentPartPr/>
              <p14:nvPr/>
            </p14:nvContentPartPr>
            <p14:xfrm>
              <a:off x="878425" y="2323971"/>
              <a:ext cx="293400" cy="2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CF4B2-0C93-4A8D-814A-E1845CE02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425" y="2251971"/>
                <a:ext cx="365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A5E3850-AD05-45DF-9E0D-3351E3EAFF70}"/>
                  </a:ext>
                </a:extLst>
              </p14:cNvPr>
              <p14:cNvContentPartPr/>
              <p14:nvPr/>
            </p14:nvContentPartPr>
            <p14:xfrm>
              <a:off x="3608305" y="1110411"/>
              <a:ext cx="7387920" cy="1177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A5E3850-AD05-45DF-9E0D-3351E3EAFF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9305" y="1101411"/>
                <a:ext cx="740556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4D736BC-8517-4EAE-B6DD-93D8A73F1A55}"/>
                  </a:ext>
                </a:extLst>
              </p14:cNvPr>
              <p14:cNvContentPartPr/>
              <p14:nvPr/>
            </p14:nvContentPartPr>
            <p14:xfrm>
              <a:off x="3714865" y="2728611"/>
              <a:ext cx="270000" cy="5936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4D736BC-8517-4EAE-B6DD-93D8A73F1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5865" y="2719611"/>
                <a:ext cx="2876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5274BF4-78D2-4FE3-ABC9-9FD4394EE99C}"/>
                  </a:ext>
                </a:extLst>
              </p14:cNvPr>
              <p14:cNvContentPartPr/>
              <p14:nvPr/>
            </p14:nvContentPartPr>
            <p14:xfrm>
              <a:off x="5448265" y="2764611"/>
              <a:ext cx="640800" cy="2462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5274BF4-78D2-4FE3-ABC9-9FD4394EE9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9265" y="2755611"/>
                <a:ext cx="658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029D0C6-EFEE-403D-A511-824597EFC54F}"/>
                  </a:ext>
                </a:extLst>
              </p14:cNvPr>
              <p14:cNvContentPartPr/>
              <p14:nvPr/>
            </p14:nvContentPartPr>
            <p14:xfrm>
              <a:off x="4381945" y="2755251"/>
              <a:ext cx="758160" cy="2775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029D0C6-EFEE-403D-A511-824597EFC5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2945" y="2746251"/>
                <a:ext cx="775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6A8C124-56A6-4C14-A17D-0E46DEC0056B}"/>
                  </a:ext>
                </a:extLst>
              </p14:cNvPr>
              <p14:cNvContentPartPr/>
              <p14:nvPr/>
            </p14:nvContentPartPr>
            <p14:xfrm>
              <a:off x="6531865" y="2709891"/>
              <a:ext cx="1068840" cy="4118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6A8C124-56A6-4C14-A17D-0E46DEC005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2865" y="2700891"/>
                <a:ext cx="1086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24EEA4F-0DA2-46E4-86F8-A5F72712A1D2}"/>
                  </a:ext>
                </a:extLst>
              </p14:cNvPr>
              <p14:cNvContentPartPr/>
              <p14:nvPr/>
            </p14:nvContentPartPr>
            <p14:xfrm>
              <a:off x="7871425" y="2815731"/>
              <a:ext cx="303120" cy="1375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24EEA4F-0DA2-46E4-86F8-A5F72712A1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62425" y="2806731"/>
                <a:ext cx="320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F8EC0BE-54DD-4002-A1CE-55D4DBBD94E1}"/>
                  </a:ext>
                </a:extLst>
              </p14:cNvPr>
              <p14:cNvContentPartPr/>
              <p14:nvPr/>
            </p14:nvContentPartPr>
            <p14:xfrm>
              <a:off x="8421505" y="2489571"/>
              <a:ext cx="1060200" cy="6174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F8EC0BE-54DD-4002-A1CE-55D4DBBD94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2505" y="2480571"/>
                <a:ext cx="1077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8B3BC9E9-C3F6-4EEA-B249-6EA5F4A68AFD}"/>
                  </a:ext>
                </a:extLst>
              </p14:cNvPr>
              <p14:cNvContentPartPr/>
              <p14:nvPr/>
            </p14:nvContentPartPr>
            <p14:xfrm>
              <a:off x="194425" y="1119051"/>
              <a:ext cx="1911600" cy="158940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8B3BC9E9-C3F6-4EEA-B249-6EA5F4A68A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5425" y="1110051"/>
                <a:ext cx="1929240" cy="16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6DE27233-ED2E-4C9E-9FF5-8E89BB0A9C9F}"/>
                  </a:ext>
                </a:extLst>
              </p14:cNvPr>
              <p14:cNvContentPartPr/>
              <p14:nvPr/>
            </p14:nvContentPartPr>
            <p14:xfrm>
              <a:off x="3756985" y="3459051"/>
              <a:ext cx="7794720" cy="203112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6DE27233-ED2E-4C9E-9FF5-8E89BB0A9C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7985" y="3450051"/>
                <a:ext cx="7812360" cy="20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7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57D6-57DE-4200-9241-5B7AD0BB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07846"/>
          </a:xfrm>
        </p:spPr>
        <p:txBody>
          <a:bodyPr/>
          <a:lstStyle/>
          <a:p>
            <a:r>
              <a:rPr lang="en-IN" sz="4000" dirty="0"/>
              <a:t>Print all Nodes at a distance k from a given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621CF-7938-456B-B370-A1D0A68A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" y="2568739"/>
            <a:ext cx="2716218" cy="3132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33ECF3-342A-4CF8-BE24-0B965CAF2B6E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3"/>
              </a:rPr>
              <a:t>https://practice.geeksforgeeks.org/problems/nodes-at-given-distance-in-binary-tree/1#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CF4B2-0C93-4A8D-814A-E1845CE02F77}"/>
                  </a:ext>
                </a:extLst>
              </p14:cNvPr>
              <p14:cNvContentPartPr/>
              <p14:nvPr/>
            </p14:nvContentPartPr>
            <p14:xfrm>
              <a:off x="711862" y="3235098"/>
              <a:ext cx="293400" cy="2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CF4B2-0C93-4A8D-814A-E1845CE02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862" y="3163098"/>
                <a:ext cx="365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A5E3850-AD05-45DF-9E0D-3351E3EAFF70}"/>
                  </a:ext>
                </a:extLst>
              </p14:cNvPr>
              <p14:cNvContentPartPr/>
              <p14:nvPr/>
            </p14:nvContentPartPr>
            <p14:xfrm>
              <a:off x="3608305" y="1110411"/>
              <a:ext cx="7387920" cy="11779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A5E3850-AD05-45DF-9E0D-3351E3EAFF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9305" y="1101411"/>
                <a:ext cx="740556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4D736BC-8517-4EAE-B6DD-93D8A73F1A55}"/>
                  </a:ext>
                </a:extLst>
              </p14:cNvPr>
              <p14:cNvContentPartPr/>
              <p14:nvPr/>
            </p14:nvContentPartPr>
            <p14:xfrm>
              <a:off x="3714865" y="2728611"/>
              <a:ext cx="270000" cy="5936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4D736BC-8517-4EAE-B6DD-93D8A73F1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5865" y="2719611"/>
                <a:ext cx="2876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5274BF4-78D2-4FE3-ABC9-9FD4394EE99C}"/>
                  </a:ext>
                </a:extLst>
              </p14:cNvPr>
              <p14:cNvContentPartPr/>
              <p14:nvPr/>
            </p14:nvContentPartPr>
            <p14:xfrm>
              <a:off x="5448265" y="2764611"/>
              <a:ext cx="640800" cy="2462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5274BF4-78D2-4FE3-ABC9-9FD4394EE9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9265" y="2755611"/>
                <a:ext cx="658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029D0C6-EFEE-403D-A511-824597EFC54F}"/>
                  </a:ext>
                </a:extLst>
              </p14:cNvPr>
              <p14:cNvContentPartPr/>
              <p14:nvPr/>
            </p14:nvContentPartPr>
            <p14:xfrm>
              <a:off x="4381945" y="2755251"/>
              <a:ext cx="758160" cy="2775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029D0C6-EFEE-403D-A511-824597EFC5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2945" y="2746251"/>
                <a:ext cx="775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6A8C124-56A6-4C14-A17D-0E46DEC0056B}"/>
                  </a:ext>
                </a:extLst>
              </p14:cNvPr>
              <p14:cNvContentPartPr/>
              <p14:nvPr/>
            </p14:nvContentPartPr>
            <p14:xfrm>
              <a:off x="6531865" y="2709891"/>
              <a:ext cx="1068840" cy="4118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6A8C124-56A6-4C14-A17D-0E46DEC005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2865" y="2700891"/>
                <a:ext cx="1086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24EEA4F-0DA2-46E4-86F8-A5F72712A1D2}"/>
                  </a:ext>
                </a:extLst>
              </p14:cNvPr>
              <p14:cNvContentPartPr/>
              <p14:nvPr/>
            </p14:nvContentPartPr>
            <p14:xfrm>
              <a:off x="7871425" y="2815731"/>
              <a:ext cx="303120" cy="1375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24EEA4F-0DA2-46E4-86F8-A5F72712A1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62425" y="2806731"/>
                <a:ext cx="320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F8EC0BE-54DD-4002-A1CE-55D4DBBD94E1}"/>
                  </a:ext>
                </a:extLst>
              </p14:cNvPr>
              <p14:cNvContentPartPr/>
              <p14:nvPr/>
            </p14:nvContentPartPr>
            <p14:xfrm>
              <a:off x="8421505" y="2489571"/>
              <a:ext cx="1060200" cy="6174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F8EC0BE-54DD-4002-A1CE-55D4DBBD94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2505" y="2480571"/>
                <a:ext cx="1077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2094D-33AC-47E4-8289-11DC8EA08A87}"/>
                  </a:ext>
                </a:extLst>
              </p14:cNvPr>
              <p14:cNvContentPartPr/>
              <p14:nvPr/>
            </p14:nvContentPartPr>
            <p14:xfrm>
              <a:off x="408625" y="5093811"/>
              <a:ext cx="323640" cy="258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2094D-33AC-47E4-8289-11DC8EA08A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625" y="5084811"/>
                <a:ext cx="3412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99E33FC-31E1-41B0-827D-A0BF83A18BEF}"/>
                  </a:ext>
                </a:extLst>
              </p14:cNvPr>
              <p14:cNvContentPartPr/>
              <p14:nvPr/>
            </p14:nvContentPartPr>
            <p14:xfrm>
              <a:off x="5115985" y="3935691"/>
              <a:ext cx="1834920" cy="3798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99E33FC-31E1-41B0-827D-A0BF83A18B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6985" y="3926691"/>
                <a:ext cx="18525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7B7D9CC6-05B1-4AB9-8088-7B97F54D3A8C}"/>
                  </a:ext>
                </a:extLst>
              </p14:cNvPr>
              <p14:cNvContentPartPr/>
              <p14:nvPr/>
            </p14:nvContentPartPr>
            <p14:xfrm>
              <a:off x="141145" y="1149651"/>
              <a:ext cx="3342600" cy="25239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7B7D9CC6-05B1-4AB9-8088-7B97F54D3A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45" y="1140651"/>
                <a:ext cx="3360240" cy="25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CFB724F-28C2-40EC-AF7A-C3C3F5F8A5C1}"/>
                  </a:ext>
                </a:extLst>
              </p14:cNvPr>
              <p14:cNvContentPartPr/>
              <p14:nvPr/>
            </p14:nvContentPartPr>
            <p14:xfrm>
              <a:off x="7361665" y="3376251"/>
              <a:ext cx="2782800" cy="12038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CFB724F-28C2-40EC-AF7A-C3C3F5F8A5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52665" y="3367251"/>
                <a:ext cx="280044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2CA32E0-BE94-42C2-A79B-8EA2854101F0}"/>
                  </a:ext>
                </a:extLst>
              </p14:cNvPr>
              <p14:cNvContentPartPr/>
              <p14:nvPr/>
            </p14:nvContentPartPr>
            <p14:xfrm>
              <a:off x="10549465" y="3387051"/>
              <a:ext cx="833760" cy="9298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2CA32E0-BE94-42C2-A79B-8EA2854101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40465" y="3378051"/>
                <a:ext cx="85140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D98672D2-CF0E-4F4A-9F11-4A8E260EB006}"/>
                  </a:ext>
                </a:extLst>
              </p14:cNvPr>
              <p14:cNvContentPartPr/>
              <p14:nvPr/>
            </p14:nvContentPartPr>
            <p14:xfrm>
              <a:off x="3709465" y="5118651"/>
              <a:ext cx="1769400" cy="6969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D98672D2-CF0E-4F4A-9F11-4A8E260EB0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0465" y="5109651"/>
                <a:ext cx="178704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C3666A8-9FE1-4C99-BEDD-EFFDF26022B0}"/>
                  </a:ext>
                </a:extLst>
              </p14:cNvPr>
              <p14:cNvContentPartPr/>
              <p14:nvPr/>
            </p14:nvContentPartPr>
            <p14:xfrm>
              <a:off x="5732305" y="5062851"/>
              <a:ext cx="2296800" cy="5907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C3666A8-9FE1-4C99-BEDD-EFFDF26022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23305" y="5053851"/>
                <a:ext cx="23144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1DBD3283-4FA3-43AD-98E0-E7BC933FEEAC}"/>
                  </a:ext>
                </a:extLst>
              </p14:cNvPr>
              <p14:cNvContentPartPr/>
              <p14:nvPr/>
            </p14:nvContentPartPr>
            <p14:xfrm>
              <a:off x="4204105" y="5907411"/>
              <a:ext cx="412200" cy="3711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1DBD3283-4FA3-43AD-98E0-E7BC933FEE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105" y="5898411"/>
                <a:ext cx="4298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E923EFD-8969-43ED-B6D5-312AFD98ECB7}"/>
                  </a:ext>
                </a:extLst>
              </p14:cNvPr>
              <p14:cNvContentPartPr/>
              <p14:nvPr/>
            </p14:nvContentPartPr>
            <p14:xfrm>
              <a:off x="4864705" y="5904891"/>
              <a:ext cx="910080" cy="39924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E923EFD-8969-43ED-B6D5-312AFD98EC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55705" y="5895891"/>
                <a:ext cx="9277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91444D8-23E6-42E8-B637-BFC67395EDF5}"/>
                  </a:ext>
                </a:extLst>
              </p14:cNvPr>
              <p14:cNvContentPartPr/>
              <p14:nvPr/>
            </p14:nvContentPartPr>
            <p14:xfrm>
              <a:off x="11624785" y="5698611"/>
              <a:ext cx="420840" cy="3470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91444D8-23E6-42E8-B637-BFC67395ED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15785" y="5689611"/>
                <a:ext cx="4384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2EDAAD6-4349-4CBE-A702-67D2BF2AE978}"/>
                  </a:ext>
                </a:extLst>
              </p14:cNvPr>
              <p14:cNvContentPartPr/>
              <p14:nvPr/>
            </p14:nvContentPartPr>
            <p14:xfrm>
              <a:off x="6195985" y="5819931"/>
              <a:ext cx="5030280" cy="100188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2EDAAD6-4349-4CBE-A702-67D2BF2AE9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86985" y="5810931"/>
                <a:ext cx="50479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09DB13FF-4C9C-4CF2-85C6-655147C18358}"/>
                  </a:ext>
                </a:extLst>
              </p14:cNvPr>
              <p14:cNvContentPartPr/>
              <p14:nvPr/>
            </p14:nvContentPartPr>
            <p14:xfrm>
              <a:off x="3205825" y="4966731"/>
              <a:ext cx="5124960" cy="9187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09DB13FF-4C9C-4CF2-85C6-655147C183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9825" y="4894731"/>
                <a:ext cx="5196600" cy="10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02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7D495-1A91-45F1-9B9D-438681B9F849}"/>
              </a:ext>
            </a:extLst>
          </p:cNvPr>
          <p:cNvSpPr/>
          <p:nvPr/>
        </p:nvSpPr>
        <p:spPr>
          <a:xfrm>
            <a:off x="1219200" y="651975"/>
            <a:ext cx="98037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set is a collection of unordered elements without any duplicates. 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Properties</a:t>
            </a:r>
            <a:r>
              <a:rPr lang="en-US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Unlike lists and stacks, the elements present in a set do not follow any particular order. They are randomly present in the 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elements are not repeated in a given 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C0022-9F4F-47E3-88AB-A1C7B52D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89781"/>
            <a:ext cx="5135780" cy="321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E35374-2EA1-41E2-BACA-458CB6D0ED9C}"/>
              </a:ext>
            </a:extLst>
          </p:cNvPr>
          <p:cNvSpPr/>
          <p:nvPr/>
        </p:nvSpPr>
        <p:spPr>
          <a:xfrm>
            <a:off x="6744834" y="3720740"/>
            <a:ext cx="4853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Usage: A set can be used to determine if a node is a neighbor of another node i.e. if you store all of node A’s  neighbours as a set, you can use the contains() method to quickly find out if a node named X is a neighbor of node A.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7E78B9-0840-4844-A6CD-5432816E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/>
              <a:t>Sets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64E41E-A25D-4C1B-AA8F-CF06E620109A}"/>
                  </a:ext>
                </a:extLst>
              </p14:cNvPr>
              <p14:cNvContentPartPr/>
              <p14:nvPr/>
            </p14:nvContentPartPr>
            <p14:xfrm>
              <a:off x="4977385" y="582291"/>
              <a:ext cx="3092400" cy="55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64E41E-A25D-4C1B-AA8F-CF06E62010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8385" y="573291"/>
                <a:ext cx="3110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98E4E5-2624-4009-ABE8-3A6C6D628D63}"/>
                  </a:ext>
                </a:extLst>
              </p14:cNvPr>
              <p14:cNvContentPartPr/>
              <p14:nvPr/>
            </p14:nvContentPartPr>
            <p14:xfrm>
              <a:off x="1638745" y="195291"/>
              <a:ext cx="8280" cy="18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98E4E5-2624-4009-ABE8-3A6C6D628D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9745" y="186291"/>
                <a:ext cx="25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FA74D6-4DB9-496F-9DBE-FDA8A302C30F}"/>
                  </a:ext>
                </a:extLst>
              </p14:cNvPr>
              <p14:cNvContentPartPr/>
              <p14:nvPr/>
            </p14:nvContentPartPr>
            <p14:xfrm>
              <a:off x="2124025" y="209691"/>
              <a:ext cx="12240" cy="159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FA74D6-4DB9-496F-9DBE-FDA8A302C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025" y="200691"/>
                <a:ext cx="29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0E1406-565D-4AB6-AD12-178AEE71C54C}"/>
                  </a:ext>
                </a:extLst>
              </p14:cNvPr>
              <p14:cNvContentPartPr/>
              <p14:nvPr/>
            </p14:nvContentPartPr>
            <p14:xfrm>
              <a:off x="2604265" y="220851"/>
              <a:ext cx="360" cy="156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0E1406-565D-4AB6-AD12-178AEE71C5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5265" y="211851"/>
                <a:ext cx="18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EFC1028-0365-4491-84C8-666D75562BC0}"/>
                  </a:ext>
                </a:extLst>
              </p14:cNvPr>
              <p14:cNvContentPartPr/>
              <p14:nvPr/>
            </p14:nvContentPartPr>
            <p14:xfrm>
              <a:off x="2689945" y="223371"/>
              <a:ext cx="159840" cy="124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EFC1028-0365-4491-84C8-666D75562B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0945" y="214371"/>
                <a:ext cx="177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CA3970-7926-4556-A5DF-912D98407235}"/>
                  </a:ext>
                </a:extLst>
              </p14:cNvPr>
              <p14:cNvContentPartPr/>
              <p14:nvPr/>
            </p14:nvContentPartPr>
            <p14:xfrm>
              <a:off x="2239225" y="205731"/>
              <a:ext cx="194760" cy="245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CA3970-7926-4556-A5DF-912D984072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0225" y="196731"/>
                <a:ext cx="212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1529DD-B809-4513-8EE1-DA6EBD3EFC07}"/>
                  </a:ext>
                </a:extLst>
              </p14:cNvPr>
              <p14:cNvContentPartPr/>
              <p14:nvPr/>
            </p14:nvContentPartPr>
            <p14:xfrm>
              <a:off x="1710745" y="216531"/>
              <a:ext cx="210600" cy="223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1529DD-B809-4513-8EE1-DA6EBD3EFC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01745" y="207531"/>
                <a:ext cx="22824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0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7D495-1A91-45F1-9B9D-438681B9F849}"/>
              </a:ext>
            </a:extLst>
          </p:cNvPr>
          <p:cNvSpPr/>
          <p:nvPr/>
        </p:nvSpPr>
        <p:spPr>
          <a:xfrm>
            <a:off x="1660633" y="988773"/>
            <a:ext cx="9312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Maps</a:t>
            </a:r>
            <a:r>
              <a:rPr lang="en-US" sz="2400" dirty="0"/>
              <a:t> represent a collection type that provides connection or mapping between the elements of a source set (domain) and a target set (range).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 Map cannot contain duplicate keys and each key can map to at most one value.(Keys are unique but values can be repeated)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0DF43-8D1B-4D53-8E3A-C83981E43FBD}"/>
              </a:ext>
            </a:extLst>
          </p:cNvPr>
          <p:cNvSpPr/>
          <p:nvPr/>
        </p:nvSpPr>
        <p:spPr>
          <a:xfrm>
            <a:off x="1739461" y="3332788"/>
            <a:ext cx="10163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Roboto"/>
              </a:rPr>
              <a:t>Methods in Map Interface:</a:t>
            </a:r>
            <a:endParaRPr lang="en-US" dirty="0">
              <a:latin typeface="Roboto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put(Object key, Object value): This method is used to insert an entry in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void </a:t>
            </a:r>
            <a:r>
              <a:rPr lang="en-US" dirty="0" err="1">
                <a:latin typeface="Roboto"/>
              </a:rPr>
              <a:t>putAll</a:t>
            </a:r>
            <a:r>
              <a:rPr lang="en-US" dirty="0">
                <a:latin typeface="Roboto"/>
              </a:rPr>
              <a:t>(Map map): This method is used to insert the specified map in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remove(Object key): This method is used to delete an entry for the specified key.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get(Object key):This method is used to return the value for the specified key.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</a:t>
            </a:r>
            <a:r>
              <a:rPr lang="en-US" dirty="0" err="1">
                <a:latin typeface="Roboto"/>
              </a:rPr>
              <a:t>boolean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containsKey</a:t>
            </a:r>
            <a:r>
              <a:rPr lang="en-US" dirty="0">
                <a:latin typeface="Roboto"/>
              </a:rPr>
              <a:t>(Object key): This method is used to search the specified key from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Set </a:t>
            </a:r>
            <a:r>
              <a:rPr lang="en-US" dirty="0" err="1">
                <a:latin typeface="Roboto"/>
              </a:rPr>
              <a:t>keySet</a:t>
            </a:r>
            <a:r>
              <a:rPr lang="en-US" dirty="0">
                <a:latin typeface="Roboto"/>
              </a:rPr>
              <a:t>(): This method is used to return the Set view containing all the keys.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Set </a:t>
            </a:r>
            <a:r>
              <a:rPr lang="en-US" dirty="0" err="1">
                <a:latin typeface="Roboto"/>
              </a:rPr>
              <a:t>entrySet</a:t>
            </a:r>
            <a:r>
              <a:rPr lang="en-US" dirty="0">
                <a:latin typeface="Roboto"/>
              </a:rPr>
              <a:t>(): This method is used to return the Set view containing all the keys and values.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CF1F78-5C70-4E67-B4D4-E52B3387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760E83C-AAE2-4ED7-89BA-6F2269100DFE}"/>
                  </a:ext>
                </a:extLst>
              </p14:cNvPr>
              <p14:cNvContentPartPr/>
              <p14:nvPr/>
            </p14:nvContentPartPr>
            <p14:xfrm>
              <a:off x="59065" y="62811"/>
              <a:ext cx="4498920" cy="2615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760E83C-AAE2-4ED7-89BA-6F2269100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65" y="53811"/>
                <a:ext cx="45165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40F531-A4EA-466D-8043-35A110A189E5}"/>
                  </a:ext>
                </a:extLst>
              </p14:cNvPr>
              <p14:cNvContentPartPr/>
              <p14:nvPr/>
            </p14:nvContentPartPr>
            <p14:xfrm>
              <a:off x="5403265" y="2414331"/>
              <a:ext cx="2127960" cy="54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40F531-A4EA-466D-8043-35A110A18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4265" y="2405331"/>
                <a:ext cx="21456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725C3A-2735-45F3-A920-3427323A1568}"/>
                  </a:ext>
                </a:extLst>
              </p14:cNvPr>
              <p14:cNvContentPartPr/>
              <p14:nvPr/>
            </p14:nvContentPartPr>
            <p14:xfrm>
              <a:off x="6028225" y="2778651"/>
              <a:ext cx="4733640" cy="124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725C3A-2735-45F3-A920-3427323A15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9225" y="2769651"/>
                <a:ext cx="47512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73E7A9-847C-465A-93F4-144583B19A5F}"/>
                  </a:ext>
                </a:extLst>
              </p14:cNvPr>
              <p14:cNvContentPartPr/>
              <p14:nvPr/>
            </p14:nvContentPartPr>
            <p14:xfrm>
              <a:off x="1964545" y="3148371"/>
              <a:ext cx="2171520" cy="135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73E7A9-847C-465A-93F4-144583B19A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5545" y="3139371"/>
                <a:ext cx="218916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43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F1F78-5C70-4E67-B4D4-E52B3387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HashSet and HashMap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AD216C-2588-4934-B98B-91EFDE5CC238}"/>
                  </a:ext>
                </a:extLst>
              </p14:cNvPr>
              <p14:cNvContentPartPr/>
              <p14:nvPr/>
            </p14:nvContentPartPr>
            <p14:xfrm>
              <a:off x="667500" y="1769220"/>
              <a:ext cx="1238040" cy="212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AD216C-2588-4934-B98B-91EFDE5CC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500" y="1760220"/>
                <a:ext cx="125568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1A2012-6424-4EF2-B3AD-6F5A2EFE0C97}"/>
                  </a:ext>
                </a:extLst>
              </p14:cNvPr>
              <p14:cNvContentPartPr/>
              <p14:nvPr/>
            </p14:nvContentPartPr>
            <p14:xfrm>
              <a:off x="2439420" y="1862100"/>
              <a:ext cx="654120" cy="87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1A2012-6424-4EF2-B3AD-6F5A2EFE0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0420" y="1853100"/>
                <a:ext cx="67176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BF3447-95CF-4C46-AE3F-5D6A5A03558A}"/>
                  </a:ext>
                </a:extLst>
              </p14:cNvPr>
              <p14:cNvContentPartPr/>
              <p14:nvPr/>
            </p14:nvContentPartPr>
            <p14:xfrm>
              <a:off x="4919100" y="1709460"/>
              <a:ext cx="2725560" cy="111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BF3447-95CF-4C46-AE3F-5D6A5A0355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0100" y="1700460"/>
                <a:ext cx="274320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2DBE9F-7CA7-415B-B344-5D77A350DF8A}"/>
                  </a:ext>
                </a:extLst>
              </p14:cNvPr>
              <p14:cNvContentPartPr/>
              <p14:nvPr/>
            </p14:nvContentPartPr>
            <p14:xfrm>
              <a:off x="3426900" y="1781100"/>
              <a:ext cx="1219680" cy="1038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2DBE9F-7CA7-415B-B344-5D77A350DF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900" y="1772100"/>
                <a:ext cx="1237320" cy="10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47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C7BE79-F22B-4259-9C3C-0598CEB7F8BB}"/>
                  </a:ext>
                </a:extLst>
              </p14:cNvPr>
              <p14:cNvContentPartPr/>
              <p14:nvPr/>
            </p14:nvContentPartPr>
            <p14:xfrm>
              <a:off x="9449665" y="1247211"/>
              <a:ext cx="552240" cy="315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C7BE79-F22B-4259-9C3C-0598CEB7F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0665" y="1238211"/>
                <a:ext cx="569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63246D-9CC5-4056-A6BD-9201D2A3322D}"/>
                  </a:ext>
                </a:extLst>
              </p14:cNvPr>
              <p14:cNvContentPartPr/>
              <p14:nvPr/>
            </p14:nvContentPartPr>
            <p14:xfrm>
              <a:off x="10216825" y="1249011"/>
              <a:ext cx="120960" cy="288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63246D-9CC5-4056-A6BD-9201D2A332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07825" y="1240011"/>
                <a:ext cx="138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1D9060D-FC6D-4A30-AA35-6248B5206D8E}"/>
                  </a:ext>
                </a:extLst>
              </p14:cNvPr>
              <p14:cNvContentPartPr/>
              <p14:nvPr/>
            </p14:nvContentPartPr>
            <p14:xfrm>
              <a:off x="9104065" y="2136771"/>
              <a:ext cx="256680" cy="2617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1D9060D-FC6D-4A30-AA35-6248B5206D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5065" y="2127771"/>
                <a:ext cx="274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344227C-D2B2-4315-BAA6-6FF2BE9095F5}"/>
                  </a:ext>
                </a:extLst>
              </p14:cNvPr>
              <p14:cNvContentPartPr/>
              <p14:nvPr/>
            </p14:nvContentPartPr>
            <p14:xfrm>
              <a:off x="9582145" y="2220651"/>
              <a:ext cx="413640" cy="136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344227C-D2B2-4315-BAA6-6FF2BE9095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73145" y="2211651"/>
                <a:ext cx="431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2E0AA6B-4FA0-40E3-ADE6-06958CC2BB18}"/>
                  </a:ext>
                </a:extLst>
              </p14:cNvPr>
              <p14:cNvContentPartPr/>
              <p14:nvPr/>
            </p14:nvContentPartPr>
            <p14:xfrm>
              <a:off x="10131505" y="1854891"/>
              <a:ext cx="1100880" cy="5727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2E0AA6B-4FA0-40E3-ADE6-06958CC2BB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22505" y="1845891"/>
                <a:ext cx="11185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14:cNvPr>
              <p14:cNvContentPartPr/>
              <p14:nvPr/>
            </p14:nvContentPartPr>
            <p14:xfrm>
              <a:off x="69505" y="1188171"/>
              <a:ext cx="8783280" cy="2203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05" y="1179171"/>
                <a:ext cx="8800920" cy="22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F0F7051-23F8-4FC1-B2A3-4E05458EDA10}"/>
                  </a:ext>
                </a:extLst>
              </p14:cNvPr>
              <p14:cNvContentPartPr/>
              <p14:nvPr/>
            </p14:nvContentPartPr>
            <p14:xfrm>
              <a:off x="491425" y="4050891"/>
              <a:ext cx="1265400" cy="473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F0F7051-23F8-4FC1-B2A3-4E05458EDA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425" y="4041891"/>
                <a:ext cx="12830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2CFB8BF-0B6B-4181-93FB-69DC42DAC052}"/>
                  </a:ext>
                </a:extLst>
              </p14:cNvPr>
              <p14:cNvContentPartPr/>
              <p14:nvPr/>
            </p14:nvContentPartPr>
            <p14:xfrm>
              <a:off x="2391505" y="4216131"/>
              <a:ext cx="4118400" cy="7358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2CFB8BF-0B6B-4181-93FB-69DC42DAC0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2505" y="4207131"/>
                <a:ext cx="413604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1E0A9F7-FFDC-4582-8E81-BEC726197677}"/>
                  </a:ext>
                </a:extLst>
              </p14:cNvPr>
              <p14:cNvContentPartPr/>
              <p14:nvPr/>
            </p14:nvContentPartPr>
            <p14:xfrm>
              <a:off x="6697825" y="3965571"/>
              <a:ext cx="2557440" cy="906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1E0A9F7-FFDC-4582-8E81-BEC7261976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8825" y="3956571"/>
                <a:ext cx="257508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BB6E783-DCCA-4ABE-94FF-0FF95A717FBB}"/>
                  </a:ext>
                </a:extLst>
              </p14:cNvPr>
              <p14:cNvContentPartPr/>
              <p14:nvPr/>
            </p14:nvContentPartPr>
            <p14:xfrm>
              <a:off x="3906385" y="5351211"/>
              <a:ext cx="275760" cy="322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BB6E783-DCCA-4ABE-94FF-0FF95A717F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97385" y="5342211"/>
                <a:ext cx="293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12B4406-DA6E-44CF-9DD0-8CDE6BFD60AC}"/>
                  </a:ext>
                </a:extLst>
              </p14:cNvPr>
              <p14:cNvContentPartPr/>
              <p14:nvPr/>
            </p14:nvContentPartPr>
            <p14:xfrm>
              <a:off x="2307985" y="5214771"/>
              <a:ext cx="1146960" cy="5353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12B4406-DA6E-44CF-9DD0-8CDE6BFD60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98985" y="5205771"/>
                <a:ext cx="11646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7981E296-C850-46C1-8D01-4417E4011396}"/>
                  </a:ext>
                </a:extLst>
              </p14:cNvPr>
              <p14:cNvContentPartPr/>
              <p14:nvPr/>
            </p14:nvContentPartPr>
            <p14:xfrm>
              <a:off x="4374025" y="5140971"/>
              <a:ext cx="679320" cy="5767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7981E296-C850-46C1-8D01-4417E401139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65025" y="5131971"/>
                <a:ext cx="696960" cy="5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2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C7BE79-F22B-4259-9C3C-0598CEB7F8BB}"/>
                  </a:ext>
                </a:extLst>
              </p14:cNvPr>
              <p14:cNvContentPartPr/>
              <p14:nvPr/>
            </p14:nvContentPartPr>
            <p14:xfrm>
              <a:off x="9449665" y="1247211"/>
              <a:ext cx="552240" cy="315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C7BE79-F22B-4259-9C3C-0598CEB7F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0665" y="1238211"/>
                <a:ext cx="569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63246D-9CC5-4056-A6BD-9201D2A3322D}"/>
                  </a:ext>
                </a:extLst>
              </p14:cNvPr>
              <p14:cNvContentPartPr/>
              <p14:nvPr/>
            </p14:nvContentPartPr>
            <p14:xfrm>
              <a:off x="10216825" y="1249011"/>
              <a:ext cx="120960" cy="288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63246D-9CC5-4056-A6BD-9201D2A332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07825" y="1240011"/>
                <a:ext cx="138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14:cNvPr>
              <p14:cNvContentPartPr/>
              <p14:nvPr/>
            </p14:nvContentPartPr>
            <p14:xfrm>
              <a:off x="69505" y="1188171"/>
              <a:ext cx="5114160" cy="7275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0D0DB54-21DD-4767-A97A-C23264DB3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05" y="1179171"/>
                <a:ext cx="513180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EB11B2-0988-4D6B-9766-CF6C66BFED27}"/>
                  </a:ext>
                </a:extLst>
              </p14:cNvPr>
              <p14:cNvContentPartPr/>
              <p14:nvPr/>
            </p14:nvContentPartPr>
            <p14:xfrm>
              <a:off x="1484305" y="1290771"/>
              <a:ext cx="433800" cy="23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EB11B2-0988-4D6B-9766-CF6C66BFED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5305" y="1281771"/>
                <a:ext cx="451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D67F99F-1D8F-49F1-BC72-3FBF66C35CF9}"/>
                  </a:ext>
                </a:extLst>
              </p14:cNvPr>
              <p14:cNvContentPartPr/>
              <p14:nvPr/>
            </p14:nvContentPartPr>
            <p14:xfrm>
              <a:off x="250945" y="2109411"/>
              <a:ext cx="1622160" cy="354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D67F99F-1D8F-49F1-BC72-3FBF66C35C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945" y="2100411"/>
                <a:ext cx="1639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207AD8-7FC6-4152-A1ED-604B4E50E011}"/>
                  </a:ext>
                </a:extLst>
              </p14:cNvPr>
              <p14:cNvContentPartPr/>
              <p14:nvPr/>
            </p14:nvContentPartPr>
            <p14:xfrm>
              <a:off x="2105305" y="2079891"/>
              <a:ext cx="1462680" cy="37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207AD8-7FC6-4152-A1ED-604B4E50E0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96305" y="2070891"/>
                <a:ext cx="14803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2E4469-F2F6-4798-AEAE-1BFC764DC65E}"/>
                  </a:ext>
                </a:extLst>
              </p14:cNvPr>
              <p14:cNvContentPartPr/>
              <p14:nvPr/>
            </p14:nvContentPartPr>
            <p14:xfrm>
              <a:off x="3922585" y="2029491"/>
              <a:ext cx="1083600" cy="296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2E4469-F2F6-4798-AEAE-1BFC764DC6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13585" y="2020491"/>
                <a:ext cx="1101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8BEFD66-F593-4A05-8BBF-2FC9F3487265}"/>
                  </a:ext>
                </a:extLst>
              </p14:cNvPr>
              <p14:cNvContentPartPr/>
              <p14:nvPr/>
            </p14:nvContentPartPr>
            <p14:xfrm>
              <a:off x="2859145" y="1687851"/>
              <a:ext cx="1350000" cy="182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8BEFD66-F593-4A05-8BBF-2FC9F34872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0145" y="1678851"/>
                <a:ext cx="13676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AD57BE7-0AF0-4267-A7C9-5AABA6356681}"/>
                  </a:ext>
                </a:extLst>
              </p14:cNvPr>
              <p14:cNvContentPartPr/>
              <p14:nvPr/>
            </p14:nvContentPartPr>
            <p14:xfrm>
              <a:off x="5346745" y="1165851"/>
              <a:ext cx="5070960" cy="1145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AD57BE7-0AF0-4267-A7C9-5AABA63566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7745" y="1156851"/>
                <a:ext cx="50886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5FA2A43-E975-48B6-AD05-7BB4E1A386B4}"/>
                  </a:ext>
                </a:extLst>
              </p14:cNvPr>
              <p14:cNvContentPartPr/>
              <p14:nvPr/>
            </p14:nvContentPartPr>
            <p14:xfrm>
              <a:off x="877705" y="2584971"/>
              <a:ext cx="11125080" cy="42494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5FA2A43-E975-48B6-AD05-7BB4E1A386B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8705" y="2575971"/>
                <a:ext cx="11142720" cy="42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68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2370</TotalTime>
  <Words>393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Roboto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Print all Nodes at a distance k from a given node</vt:lpstr>
      <vt:lpstr>Print all Nodes at a distance k from a given node</vt:lpstr>
      <vt:lpstr>Sets</vt:lpstr>
      <vt:lpstr>Maps</vt:lpstr>
      <vt:lpstr>HashSet and HashMap Class</vt:lpstr>
      <vt:lpstr>Count distinct elements in every window</vt:lpstr>
      <vt:lpstr>Count distinct elements in every window</vt:lpstr>
      <vt:lpstr>Count distinct elements in every window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384</cp:revision>
  <dcterms:created xsi:type="dcterms:W3CDTF">2020-04-22T15:02:33Z</dcterms:created>
  <dcterms:modified xsi:type="dcterms:W3CDTF">2022-06-02T13:29:15Z</dcterms:modified>
</cp:coreProperties>
</file>