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376" r:id="rId4"/>
    <p:sldId id="382" r:id="rId5"/>
    <p:sldId id="377" r:id="rId6"/>
    <p:sldId id="384" r:id="rId7"/>
    <p:sldId id="385" r:id="rId8"/>
    <p:sldId id="383" r:id="rId9"/>
    <p:sldId id="389" r:id="rId10"/>
    <p:sldId id="381" r:id="rId11"/>
    <p:sldId id="378" r:id="rId12"/>
    <p:sldId id="368" r:id="rId13"/>
    <p:sldId id="388" r:id="rId14"/>
    <p:sldId id="387" r:id="rId15"/>
    <p:sldId id="379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932"/>
    <a:srgbClr val="27823F"/>
    <a:srgbClr val="3D82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5:50.1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242 424 201 0,'0'0'424'0,"0"0"-300"16,0 0 2-16,0 0-5 15,42-150-24-15,-42 135-26 16,0 1-31-16,-28 5-12 16,-2 9-28-16,-13 0 4 15,-3 0-7-15,-5 25 4 16,7 10-2-16,20 7 0 16,12 2-1-16,12 11 1 0,0 0 1 15,0 6-1 1,51-1-5-16,7-3-6 0,10-1-2 15,2-7-2-15,-12-7 4 16,-18-4 6-16,-19-10 5 16,-11-4-2-16,-10-7 1 15,0-3 1-15,0-3-7 16,-19-6-1-16,-39-1 9 16,-5-3 0-16,0-1-9 15,12 0-86-15,9 0-68 16,20-8-64-16,15-8-162 15</inkml:trace>
  <inkml:trace contextRef="#ctx0" brushRef="#br0" timeOffset="1157">379 721 225 0,'0'0'122'16,"0"0"-21"-16,0 0 5 15,0 0-22-15,0 0-26 16,0 0 1-16,244-51-3 15,-213 44-15-15,-4-2 8 16,-19 4-3-16,0-4 3 16,-8-2-2-16,0 1-6 15,0-8-11-15,0 6-16 0,-43 0-14 16,9 5-1 0,-16 3-8-16,8 4 8 0,2 0-3 15,3 14 0-15,5 16 4 16,1 6 3-1,22 6-3-15,9-1-1 0,0-3 1 16,21-5-8-16,35-5-10 16,13-7-2-16,8-9 1 15,8-12 16-15,-2 0 3 16,-10 0 1 0,-8-14 2-16,-20-11 1 0,-8 1 0 15,-7-7 9-15,-15-2 15 16,4 6-3-16,-16-1-9 15,2 6 4-15,11 5-1 16,-3 5-11-16,5 3-8 16,3 3 0-16,1 6-6 15,4 0 2-15,-7 0-2 0,9 12 3 16,-6 12-9-16,-14 9 5 16,5 6-1-16,-10-1 5 15,-3-3 2-15,12-7 1 16,-6-9 0-16,12-7 0 15,4-7-2-15,-1-5 2 16,10 0 1-16,6 0 6 16,6-17 3-16,8-13-4 15,-2-8 4-15,-3-6 16 16,0-3 8-16,-3 0-2 0,-1 6-3 16,-18 8-3-16,-8 5 4 15,-10 14-5-15,1 4-4 16,-7 4-9-16,0 3-7 15,0 3-5-15,0 0-7 16,0 0-6-16,0 6-8 16,0 24 21-16,6 6 0 15,2 0 0-15,8-4 0 16,-1-2 0-16,6-10 0 16,1-6 0-16,-7-9-1 15,-3-5 1-15,-8 0 0 16,-4 0 3-16,14 0 2 15,20 0-2-15,3-19 3 16,15-3-4-16,-6-6-1 16,-4-2 0-16,-5-3 1 0,-6-5 0 15,-17 2 0-15,-1 6 1 16,-13 5-2-16,0 9 4 16,0 2-2-16,0 5-3 15,-18 4-3-15,-6 2-5 16,2 3 1-16,1 0 1 15,0 11 1-15,11 14 5 16,4 8 0-16,6 0-1 16,0-6-2-16,0 4-3 15,27-8 0-15,16-10-1 0,9-2 2 16,4-6-2 0,7-5 3-16,4 0-4 0,7 0 3 15,-6-14 5 1,-5-8 3-16,-17-5-2 0,-4-6 1 15,-13-3-2-15,-26-2 5 16,-3 2-3-16,0 9 5 16,0 7-1-16,0 14 0 15,-3 6-6-15,-13 0-4 16,-11 28-17-16,-4 19 21 16,-6 5 1-16,22 0-1 15,9-5-2-15,6-6-11 16,0-8-31-16,15-3-10 15,44-7-14-15,28-9-16 16,24-14-85-16,24 0-229 0</inkml:trace>
  <inkml:trace contextRef="#ctx0" brushRef="#br0" timeOffset="1419">3076 0 566 0,'0'0'214'16,"0"0"-100"-16,0 0 13 15,0 0-43-15,0 0-38 16,0 0-39-16,-26 30-4 0,26 28 22 16,0 16 2-16,26 11 5 15,35 9 8-15,13 8-23 16,-3-3-12-16,-10-3 1 15,-19-5-6-15,-33-9-8 16,-9-8-117-16,-61-10-150 16,-85-13-517-16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0:03.2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180 495 817 0,'0'0'151'16,"0"0"-51"-1,0 0 3-15,0 0 7 0,0 0-75 16,0 0-32-16,-34 35 0 16,34 20 21-16,0 20-1 15,0 2-10-15,0 3-6 16,0-9 0-16,0-13-3 16,0-13-4-16,0-14 1 15,0-14 2-15,0-9-2 16,0-5 1-16,0-3 1 15,0 0 2-15,0 0 7 16,0-24 47-16,-10-12-38 0,-11-17-18 16,-9-10 1-1,2-14-1-15,4-19 1 16,3-8-2-16,15-6-1 0,6 0-1 16,0 13-3-16,6 9 3 15,36 19 0-15,11 17-5 16,-8 16 5-16,7 17-4 15,1 8 3-15,-2 11-1 16,13 0-3-16,4 0-4 16,-10 28-1-16,6 10-6 15,-19 4 0-15,-17 9 1 16,-25 4 1-16,-3 12-11 16,-45 7-23-16,-56 8-46 15,-4-5-45-15,8-5-59 16,27-3-120-16</inkml:trace>
  <inkml:trace contextRef="#ctx0" brushRef="#br0" timeOffset="1141">336 1116 492 0,'0'0'207'0,"0"0"-134"16,0 0 18-16,0 0-13 16,0 0 11-16,0 0-24 0,244-121-24 15,-180 85 3-15,-12-5 2 16,-9-3 0-16,-12-3-8 16,-10-8-15-16,-12 3 8 15,-9 0-18-15,0 8 2 16,0 13 0-16,0 15-4 15,-9 5-10-15,-19 11-1 16,-2 0-5-16,-12 0-1 16,-11 33 6-16,1 12 4 15,9 6-1-15,13 4-3 16,26 3 1-16,4-5-2 16,0-10-5-16,56-4-4 15,14-17-13-15,13-11 5 0,-1-8 0 16,-3-3 5-16,1 0 4 15,-4-12 9-15,11-15 1 16,-21-12 2-16,-8 4-2 16,-15-10 2-16,-25-1 1 15,-12-3 1-15,-6-1-1 16,0 9 8-16,-6 11 0 16,-18 7 4-16,3 13-4 15,5 10-12-15,-5 0-7 16,0 21 1-16,0 21 6 15,11 13 5-15,10-3-4 16,0 0 1-16,0-5-2 0,25-6 0 16,18-11 0-1,5-7 0-15,13-12-12 0,7-8-3 16,20-3 8-16,12-6 7 16,-2-27 1-16,4-5 3 15,-22-5 1-15,-19-5-1 16,-19-7 2-16,-21-11 6 15,-21-14 4-15,0 3 10 16,0 2-6-16,-34 15-10 16,-3 14 4-16,13 11 0 15,9 20 7-15,9 10 1 16,0 5-22-16,6 0-4 16,0 7-12-16,0 31 3 15,0 23 13-15,0 11 2 16,0 10-1-16,16 1 1 0,1-3 0 15,-7-6-2-15,-4-9 2 16,-4-6-1-16,6-7-1 16,-3-11 1-16,4-13 0 15,-9-15 0-15,7-9-1 16,-7-4 2-16,5 0 2 16,-5 0 6-16,0-8 4 15,0-19-9-15,0-8-4 16,3-3-1-16,10-6 1 15,-4-9 1-15,12-7-2 0,7-6-2 16,9-2 2-16,0 10-1 16,-2 11-4-16,-9 22 2 15,-5 17-6-15,6 8-1 16,4 0-14-16,12 30 15 16,-6 9 2-16,-19 4-2 15,-12 8 2-15,-6-2-4 16,0 0 2-16,-53 1-2 15,-11-6-9-15,4-8 12 16,17-15 6-16,22-6 1 16,18-8-1-16,3 1 2 15,0 7 0-15,0 1 1 16,35 1 0-16,21-1-1 0,17 3 2 16,19 1-1-1,-1-4-1-15,10 0-5 16,-6 1-70-16,3-3-101 15,-9-3-142-15</inkml:trace>
  <inkml:trace contextRef="#ctx0" brushRef="#br0" timeOffset="11528">3144 219 671 0,'0'0'165'0,"0"0"-44"16,0 0-5-16,0 0-13 15,0 0-20-15,0 0-20 16,0 0-17-16,0-24-9 0,0 24-15 15,0 8-10-15,-15 16 5 16,-16 7-3-16,-2 5-5 16,7 8-2-16,5 10-4 15,0 13 2-15,12 10 0 16,2 3-4-16,7 2 1 16,0-8-2-16,16-13 2 15,26-9-2-15,17-11-5 16,-1-11-56-16,-3-7-60 0,-3-12-162 15,-15-11-185 1</inkml:trace>
  <inkml:trace contextRef="#ctx0" brushRef="#br0" timeOffset="11865">3629 201 388 0,'0'0'364'0,"0"0"-225"16,0 0 1-16,0 0-24 16,0 0-13-16,0 0-31 15,-61-75-17-15,61 75-18 0,0 0-21 16,0 0-16-16,0 7-10 15,26 24 9-15,9 17 1 16,2 10 1-16,-3 13 3 16,-10 14-2-16,4 11 2 15,-13-1 1 1,-6 0-2-16,-9-13-3 0,0-2 4 16,-24-8-4-16,-76-4-109 15,-42-5-318-15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0.6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60 555 0,'0'0'169'16,"0"0"-55"-16,0 0-30 15,0 0-10-15,0 0-16 16,0 0-34-16,-83-54-13 16,83 51-11-16,28 0 0 15,21 3 2-15,4 0 0 16,-1 0 5-16,-5 0-7 15,-12 12 0-15,-10 16-4 16,-19 9 6-16,-6 3-2 16,0 5 5-16,-44-1-3 15,-11-8 14-15,2-7-14 16,15-5 3-16,22-11 0 0,10 0-4 16,6-6-1-1,6-1 0-15,54-3-6 0,48-3-10 16,39 0-99-16,21-3-56 15,0-19-143-15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1.2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73 586 0,'0'0'140'0,"0"0"-15"16,0 0-28-16,0 0-20 15,0 0-57-15,0 0-9 16,49-68-11-16,-5 65 3 16,3 1-3-16,-3 2 1 15,-14 0-1-15,-14 0 0 0,-13 0-5 16,-3 0-5 0,0 14-3-16,-16 9 13 0,-31-3-1 15,-5 6 1-15,-1-4 0 16,4 1 0-16,11 3 4 15,10 0-5-15,9-1 1 16,13 1 0-16,6-9-5 16,0-3 5-16,0-5 0 15,44 0-3-15,11-4 7 16,1 1-5-16,12 0 1 16,-8-1 0-16,-7 3 3 15,-9 7-3-15,-6-1 0 16,-11 6 2-16,-15-2 2 15,-2 2 3-15,-10-3-7 0,0-4 2 16,0 2 7-16,-32-4-7 16,-23 1 2-16,-17-6-4 15,-8 3-32-15,7-4-174 16,20 7-233-16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1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11 687 0,'0'0'164'0,"0"0"-28"16,0 0 2-16,0 0-49 16,0 0-49-16,0 0-31 15,0-18-2-15,0 18-7 16,0 20 0-16,0 18 17 16,0 11-3-16,0 2 3 15,-6 6 4-15,2-1-12 16,4-7 2-16,0-6-11 15,0-10 0-15,16-15 6 16,9-6-5-16,4-9 0 0,-6-3 6 16,-4 0-6-16,0 0 13 15,0 0-10-15,-7-8 11 16,-2-10 21-16,-10-4-26 16,0-1 2-16,0 0-4 15,0 3-7-15,0 9 9 16,0 6-10-16,0 1 0 15,0 4 1-15,0 0 1 16,0 0-4-16,0 0-2 16,0 0-4-16,6 4 8 15,1 17-14-15,-4 11 14 0,3-1 9 16,0 0-7 0,2 1-2-16,-6-3 0 0,-2 3 1 15,0-6-4-15,0-7-47 16,0 1-77-16,0 0-98 15,6-8-225-15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3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288 13 483 0,'0'0'202'0,"0"0"-66"16,0 0-9-16,0 0-10 15,0 0-32-15,0 0-25 16,0-20-4-16,0 20-33 16,-22 6-12-16,-22 26 5 15,-13 13-3-15,5 5 6 16,14 4-12-16,13 6-3 16,9 3 6-16,10-1-8 0,6 2 2 15,0-11-3-15,6-7 0 16,32-11 2-16,11-15-3 15,4-9 0-15,-5-11 7 16,8 0-3-16,-15 0-3 16,-2-15 6-16,-10-7-6 15,-29-4 17-15,0-3-9 16,-29 7-5-16,-48-1-4 16,-8 11-5-16,2 6-46 15,14 6-85-15,31 0-118 16,32 0-100-16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3.4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46 617 0,'0'0'194'16,"0"0"-96"-16,0 0 44 0,0 0-30 15,0 0-16-15,0 0-58 16,-44-35-24-16,96 33 4 15,-5-2-16-15,13 2 4 16,-15 2-6-16,-13 0 4 16,-10 0-1-16,-6 0-3 15,-1 0 0-15,-8 14-2 16,-4 11 8-16,-3 11-6 16,0 3 5-16,0 7-4 15,0-1 10-15,-3 2-9 16,-10-2-2-16,4-1 0 15,-4-5 0-15,10-5-62 0,-4-5-162 16,7-9-193-16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4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232 135 610 0,'0'0'137'16,"0"0"-9"-16,0 0-7 15,0 0-32-15,0 0-14 16,0 0-44-16,-109-121-11 16,87 112 25-16,8 4-18 15,3 5-14-15,11 0-6 16,0 0-1-16,0 0-12 0,0 0-3 15,-13 14 9-15,4 15-4 16,9 0 4-16,0 5 0 16,0 0 4-16,38-2-4 15,10-1 5-15,3-2-5 16,-10-3 0-16,-7-5 2 16,-14-5-2-16,-1-2 0 15,-16 0-1-15,-3-2 4 16,0 3-1-16,-22-4-2 15,-34 0 0-15,-18-2 10 16,10-7-9-16,13-2-1 16,26 0 0-16,12 0 0 0,10 0 7 15,3-20-7 1,0-2 0-16,3-1-2 16,54-5 2-16,1 2-9 0,15-3-15 15,2 2-29-15,-4-6-11 16,-10 2-51-16,-14-1-25 15,-3 1-65-15,-6 1-327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4.5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300 292 810 0,'0'0'255'15,"0"0"-131"-15,0 0-1 16,0 0-26-16,0 0-13 15,0 0-57-15,42-146-4 16,-42 137-7-16,-9 0-12 16,-24 4 0-16,-5 2-4 15,-6 3 0-15,-6 0-4 0,11 0 4 16,1 17-2-16,7 6 2 16,5 6 0-16,9 2-2 15,6 0 2-15,5-2-7 16,6-9 4-16,0 1-9 15,0-11 4-15,28-2-1 16,16-4 9-16,10-4-7 16,-12 0 7-16,-4 0 0 15,-4 0 2-15,-18 0 1 16,-6 0-3-16,-10 0 0 16,0 0 3-16,0 0-6 15,0 0 2-15,0 0-14 16,0 17 14-16,0 15 1 15,0 8 4-15,0 5 3 16,0 4-5-16,0 3 5 16,-10 1-7-16,-6-2-4 0,16-1 3 15,0-7-88-15,0-3-64 16,10-15-118-16,28-5-193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5.1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0 103 787 0,'0'0'162'0,"0"0"3"15,0 0-25-15,0 0-34 16,0 0-13-16,0 0-42 16,32-103-7-16,-32 103-6 15,0 0-31-15,0 0-2 16,6 0-5-16,-6 11 0 15,3 18 1-15,3 4-1 16,7 11 0-16,-4-1 13 16,7 2-13-16,-9 4 4 15,-1-6-3-15,-3 0 1 16,-3-6-2-16,6-6-46 0,1 1-59 16,2-12-58-16,8-6-120 15,11-8-105-15</inkml:trace>
  <inkml:trace contextRef="#ctx0" brushRef="#br0" timeOffset="361">521 231 580 0,'0'0'217'16,"0"0"-71"-16,0 0-6 15,0 0-20-15,0 0-37 16,0 0-26-16,-29-74-11 0,29 74-26 15,0 0-11 1,0 0-9-16,0 0-1 0,0 17 0 16,0 12-1-16,0-1 4 15,0 1 1-15,29-3-2 16,18-6-1-16,14-13 6 16,-1 0-2-16,6-7-1 15,-11 0 4-15,-8 0 0 16,-14-20 29-16,-11-6 9 15,-16-3-9-15,-6-5 3 16,0-7-23-16,-55 5 5 16,-14 5-21-16,-14 7 2 0,7 18-7 15,6 6 1 1,4 6-16-16,12 42-51 16,9 5-120-16,7 7-295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2.2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46 677 0,'0'0'193'15,"0"0"-86"-15,0 0-2 16,0 0 5-16,0 0-51 15,0 0-25-15,0-66-5 16,0 66-18-16,0 0 7 0,0 0-13 16,0 0-3-1,0 0 13-15,0 0-15 16,0 3 0-16,0 14 1 0,-10 6 0 16,10 0 9-16,0 3-10 15,0 2 0-15,0 1 6 16,10-1 0-16,18-2-6 15,4-1 3-15,13-2-2 16,-4 4 4 0,16-1-5-16,-15-4 0 0,2 4-1 15,-16-3 5-15,-9-6-4 16,-12-6 0-16,-1-5 0 16,-6-3 1-16,0-3-1 15,0 0 0-15,0 0 7 16,-44 0-7-16,-27 0-19 0,-4 0-70 15,4 0-69 1,11-6-43-16,29-7-77 0,24 3-92 16</inkml:trace>
  <inkml:trace contextRef="#ctx0" brushRef="#br0" timeOffset="154">54 97 277 0,'0'0'190'16,"0"0"-26"-16,0 0-30 15,0 0-33-15,0 0-21 16,0 0-53-16,146-77-20 16,-91 71-7-16,5 4-5 15,-16 2-127-15,-19-3-212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6:23.7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306 105 532 0,'0'0'168'0,"0"0"-134"16,0 0 25-16,0 0 31 16,0 0-27-16,0 0-26 15,-67 0-11-15,67 0-7 16,16 0-4-16,50 0-3 15,61-6 30-15,55-13 9 16,38-3-22-16,25 3-14 16,2 3 3-16,-33 4-4 15,-31 7-1-15,-48 5-7 16,-49 0 2-16,-46 0-5 16,-22 0-3-16,-18 0 0 15,0 0 1-15,0 0 7 0,0 0 20 16,0 0 19-1,-37 0-10-15,-58 0-22 0,-52 0 1 16,-63 0-16-16,-28 5 0 16,-26 12 0-16,21-3 0 15,21-1 3-15,34-2 0 16,48-3-1-16,38-2-2 16,48-3 0-16,25-3 1 15,29 0-3-15,0 0 3 16,0 0-2-16,13 0-9 15,69 0 10-15,71 0 7 16,61 0-4-16,30-9 4 0,13-10-4 16,-28 0-3-1,-33 6 2-15,-50 1-1 0,-41 4 4 16,-54 5-4-16,-26 3-1 16,-25 0 1-16,0 0 7 15,0 0 7-15,0 0-1 16,-36 0-2-16,-54 0-11 15,-44 15 7-15,-39 9-8 16,1-2 1-16,19-3-1 16,28-2 1-16,15-4-1 15,28-2 1-15,18-5 0 16,27 0-1-16,27-4 3 16,10-2-2-16,0 4-1 15,0-2-2-15,68 1-7 16,72-3 9-16,65 0 0 0,58-3 6 15,-13-19-5-15,-26 5 3 16,-66 3-2-16,-75 9-2 16,-41 2 3-16,-35 3-2 15,-7 0 2-15,0 0 4 16,-71-2-2-16,-75 2 2 16,-68 0-7-16,-52 0 0 15,1 10-6-15,32 7 6 16,49-6 0-16,65-3 2 15,58-3-2-15,34 1 0 0,20-6-2 16,7 0 0 0,0 0 0-16,34 0-7 0,64 0 9 15,70 0 7-15,55 0-2 16,31-25-1-16,5 3-1 16,-17 0-2-16,-29 6 1 15,-57 8-2-15,-54 2 0 16,-59 6-5-16,-35 0 5 15,-8 0 2-15,0 0 0 16,0 0 6-16,-103 0-6 16,-75 8 4-16,-78 17-3 15,-47 11-3-15,9-8 0 16,38-4-1-16,60-2 1 16,53-11 1-16,51 3-1 15,38-6 0-15,31-5 1 0,23-3-3 16,0 0 0-1,7 0 1-15,97 0-2 0,79 0 3 16,83 0 4-16,57-14-1 16,17-13-1-16,-19-1 0 15,-62 6 0-15,-75 8-2 16,-80 6-1-16,-62 8 1 16,-36 0 1-16,-6 0 3 15,0 0 6-15,-48 0 6 16,-100 0-7-16,-80 0 0 15,-75 8-5-15,-17 15-4 16,23-4-1-16,56-11 1 0,57-3 2 16,49 1-2-16,56-6 3 15,44 0-2-15,25 0-1 16,10 0 0-16,0 0-1 16,52 0-5-16,94 0 6 15,84-2 6-15,79-18-1 16,30-8-5-16,-25 6 6 15,-63 3-6-15,-95 8 1 16,-84 6-1-16,-50 2 0 16,-22 3 1-16,0 0 3 15,-36-8-4-15,-77-3-2 16,-72 0-2-16,-46 3 2 16,-7 4-2-16,33 4 3 15,64 0-26-15,41 0-30 16,47 0-79-16,29 6-177 0,24 0-285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9:06.7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8363 567 648 0,'0'0'203'0,"0"0"-116"15,0 0 36-15,0 0 7 16,0 0-50-16,0 0-28 16,-87-36 2-16,87 36-19 15,0 0-12-15,0 0-5 0,0 0-8 16,0 0-10-1,16 0-4-15,36 0 4 0,33 0-2 16,40-5 4-16,23 1 4 16,-2-4-6-16,-12 3 4 15,-17-1-2-15,-28 1-2 16,-17 2 1-16,-25 3 2 16,-26-3-1-16,-10 3 2 15,-11 0 2-15,0 0 10 16,0-2 13-16,0 2-11 15,0-8 0-15,-5-1 7 16,-32-1-24-16,-6-2-1 16,7 4 0-16,-1 0 0 15,13 2 5-15,8 4-5 0,5-4 0 16,11 6-1-16,0-3 7 16,0 3-6-16,0-2 0 15,0 2 1-15,0-4-3 16,0 4 2-16,14 0-8 15,23 0 8-15,15 0-3 16,19 0 3-16,-4 0 0 16,6 17 0-16,0 0 2 15,-5 2-2-15,-5 0 0 16,-23 0-1-16,-11-2-1 16,-24 2 1-16,-5 4-2 0,-18-2-16 15,-74 7-53-15,-33 2-107 16,-13-3-141-16,14 4-204 15</inkml:trace>
  <inkml:trace contextRef="#ctx0" brushRef="#br0" timeOffset="33840">10556 577 392 0,'0'0'200'0,"0"0"-52"15,0 0-13-15,0-167 12 16,12 114-22-16,4 1-64 16,0-3 0-16,-11 11 16 0,-5 9-14 15,0 10-23 1,0 11 0-16,0 9-14 0,0 5-5 15,0 0-21-15,0 25-10 16,0 32-9-16,0 32 18 16,0 7 1-1,-5 5 0-15,-5-4 1 0,10-7 2 16,0-7-2-16,3-15 0 16,33-9 2-16,14-19-3 15,-5-12-8-15,-2-12-17 16,-1-12-1-16,-2-4 9 15,4 0 17-15,-1-31 5 0,-4-13 0 16,9-11-2 0,-8-10 2-16,-6 1-3 0,-13 3-1 15,-21 12 1-15,0 15 0 16,0 19 2-16,0 9 5 16,0 6-9-16,0 0-1 15,0 0-9-15,0 2-3 16,0 20 4-16,0 9 9 15,19 2 0-15,8-6 0 16,20-2-10-16,-5-9-12 16,1-5 5-16,-4-5-1 15,-5-6 4-15,6 0 9 16,2-19 5-16,11-15 2 16,-5-4 1-16,-8 0-3 15,-19 0 1-15,-14 2 3 0,-7 2-2 16,0 5 3-1,0 6-2-15,0 10 4 0,-13 9-2 16,11 4-5-16,-4 0-7 16,6 23-17-16,-7 18 20 15,7 14 4-15,0-5 0 16,0-1 1-16,0-5-3 16,0-8 1-16,13-6-5 15,2-5-2-15,-1-6-5 16,-7-5-1-16,-4-9-9 15,-3-2-12-15,0-3 21 16,0 0 13-16,0 0 1 0,-24 0 8 16,-4 0-4-16,12-3-4 15,2 1-1-15,14 2-8 16,0 0-5-16,0 0-22 16,0 0-27-16,0 0 34 15,21 0 0-15,22 0 14 16,-3 0 13-16,12-3 2 15,-9-21 2-15,-1-4 8 16,-2-12 28-16,-3-14 10 16,11-12 4-16,-9-11-16 15,-2-7-6-15,-8 11 7 16,-29 11 13-16,0 18 4 16,0 13-16-16,0 14-5 15,-16 14-8-15,3 3-11 16,13 0-13-16,0 0-1 0,0 37-17 15,0 21 13-15,0 21 4 16,7 4 2-16,23-7-2 16,7-4 0-16,18-7 0 15,-4-10-42-15,-4-16-52 16,4-12-48-16,-7-12-30 16,-14-15-40-16,-9 0-72 15</inkml:trace>
  <inkml:trace contextRef="#ctx0" brushRef="#br0" timeOffset="34023">12017 631 204 0,'0'0'177'0,"0"0"-85"15,0 0 35-15,0 0 18 16,0 0-78-16,0 0-45 16,95-54-20-16,-4 35 8 15,19-1-5-15,7-4-2 16,-14 5-3-16,-17 8-8 15,-29 0-45-15,-31 5-92 16,-21-4-105-16</inkml:trace>
  <inkml:trace contextRef="#ctx0" brushRef="#br0" timeOffset="34448">11137 301 505 0,'0'0'108'0,"0"0"-25"15,0 0 21-15,0 0-40 16,0 0-16-16,0 0-23 15,-53-58-2-15,51 58-5 16,-4 0-18-16,-7 0-6 0,10 7 0 16,-2 15 6-1,5 0 1-15,0-3 1 0,0 1-1 16,15-4-1-16,21-10 0 16,8-4 2-16,1-2 5 15,-3 0 7-15,-10 0 9 16,-11-8 20-16,-13-11 2 15,-8-3-6-15,0-3-11 16,0 0-24-16,-45 10-4 16,-23 4-10-16,-11 11-17 15,6 0-66-15,15 21-55 16,27 18-96-16</inkml:trace>
  <inkml:trace contextRef="#ctx0" brushRef="#br0" timeOffset="35285">14150 737 137 0,'0'0'522'0,"0"0"-401"0,0 0-8 15,0 0-5-15,0 0-28 16,0 0-35-16,-171-85-34 16,142 85-11-16,5 24-1 15,-12 7 1-15,9 2 2 16,11-8-2-16,16-5 1 15,0 1-1-15,0-10 1 16,24-3 1-16,20-5-2 16,-1-3-5-16,-1 0 5 15,-12 0 3-15,-5-19 1 16,-10-9 0-16,-8-5-2 16,-7-5 1-16,0-1 2 15,0 9 5-15,-32 5 6 0,-13 9-3 16,-10 5-10-1,0 8-3-15,-9 3-2 0,11 0 1 16,18 0 0-16,7 16-2 16,28 18 2-16,0 6 0 15,36-1-1-15,59-6 2 16,14-13-1-16,18-12 2 16,-11-8-1-16,-7 0 2 15,-25-17 4-15,-12-11-3 16,-14-7 2-16,-15-6 34 15,-25-3 22-15,-11-3-7 16,-7 0 2-16,-10 6-26 0,-38 1 12 16,8 16-14-16,6 14-8 15,19 7 3-15,15 3-11 16,-3 0-12-16,-3 36-18 16,-1 21 18-16,-1 26 0 15,8 15 2-15,0 18-2 16,-6 16 1-16,-1 20 1 15,-2 21-2-15,-3 12 0 16,12-4 0-16,0-23-5 16,0-44-30-16,0-48-21 15,28-33 20-15,7-22 21 16,9-11 12-16,7 0 3 16,10-29 7-16,10-22 0 15,-10-12-4-15,-18-18 2 0,-28-11 0 16,-15-16-5-16,-8 1-8 15,-87 8-62-15,-37 22-93 16,-8 22-63-16,18 19-61 16,45 11-233-16</inkml:trace>
  <inkml:trace contextRef="#ctx0" brushRef="#br0" timeOffset="37492">15812 465 690 0,'0'0'141'15,"0"0"-64"-15,0 0 33 16,0 0 8-16,0 0-24 16,-46-154-31-16,15 144-26 15,-2 3-13-15,-3 7-18 16,-11 0-5-16,-4 19 1 16,-13 25-2-16,9 15 0 15,5 4 0-15,26 0 1 0,11 3-2 16,13-6 3-16,7-7-2 15,60-12 0 1,22-11 1-16,15-13 0 0,2-14-1 16,-1-3-2-16,-23-9 2 15,-12-29 5-15,-18-15 1 16,-15-11 0-16,-22-9-1 16,-9-12 10-16,-6 2-2 15,-6 3-4-15,-46 20 4 16,-22 16-2-16,-5 19 0 0,-3 19-11 15,-3 6-3 1,-5 11-1-16,8 36 3 0,8 16-1 16,23 9 1-16,36 6 1 15,15-2 0-15,15-4 1 16,73-10-1-16,26-9 0 16,32-20-8-16,17-16-3 15,-5-15 1-15,-23-2 5 16,-34 0 5-16,-35-16 0 15,-20-9 2-15,-18-2 2 16,-19 2 7-16,-9 3 17 16,0 11-2-16,0 6 12 15,0 2-10-15,0 3-22 16,0 0-6-16,0 3-8 16,0 29-1-16,0 20 8 15,0 12 2-15,0 7 0 16,0 6-1-16,0 2 0 0,0 7-1 15,0-8 1-15,0-2 0 16,0-15 2-16,0-17 0 16,-3-22-2-16,-3-11 0 15,0-11 0-15,2 0 3 16,-7-14 11-16,1-36-6 16,-1-13-6-16,-5-16-2 15,6-15-1-15,4-5-4 16,-2-3-6-16,-5 9-1 15,5 13 4-15,-8 22 2 0,10 14 5 16,6 17-1 0,0 7-4-16,15 7-4 0,34 2-9 15,6 3 2-15,-4 2 9 16,-1 6-9-16,-13 0 3 16,-16 0-1-16,-18 14-2 15,-3 8-2-15,0 5 8 16,-18 2 8-16,-38 0 0 15,1-4-1-15,7-6-5 16,24-6 3-16,8-9-5 16,16-2-12-16,0-2-3 15,3 0 7-15,40 0 19 16,15 0 2-16,3 0-2 16,12-13 0-16,1-6 0 15,-2-4 1-15,-6-1 6 16,-8-4-3-16,-19-2 5 0,-2-3 11 15,-10-3 9-15,-11 3 0 16,-16 3-8-16,0 5 1 16,0 3-6-16,0 11 1 15,-16 3-14-15,-5 8-3 16,0 0-5-16,-1 0 0 16,1 24 2-16,5 18 1 15,14 5 1-15,2-1 1 16,0 1 0-16,39-5-6 15,19-12-9-15,6-9 4 16,3-12-8-16,7-9 8 0,-1 0 11 16,1-9 3-16,-7-21 1 15,-9-3-2-15,-19-5 3 16,-12-1 3-16,-17-2 6 16,-10 0-4-16,0 3-3 15,0 10 2-15,0 6-4 16,0 13-2-16,0 7-3 15,0 2 0-15,0 0-7 16,0 2-9-16,27 29 5 16,16 10 9-16,-4 1-3 15,5-2 4-15,-8 2 0 16,1-4-1-16,-1-4 2 16,-4-7-1-16,-11-3-1 0,-10-7 1 15,-11-9-6 1,0-3 4-16,0-5 3 0,0 0-2 15,0 0 2-15,-32-13 4 16,-8-12-1-16,12-6 2 16,19 2-5-16,9-7-6 15,0 3-9-15,45 0-6 16,35 6-22-16,18 0-14 16,12 0-5-16,-1 9-13 15,-19 10-9-15,-24 8 7 16,-16 0 25-16,-26 11 13 15,-3 19-3-15,-8 6-36 0,-5-6 7 16,5-2 17 0,-4-9 48-16,-2-8 6 0,-4-6 0 15,2-2 6-15,-5-3 27 16,0 0 44-16,6 0 32 16,-6 0 3-16,0-6-20 15,0-13-51-15,0-5 1 16,-6 1 5-16,-15-1-20 15,0 4-1-15,2 1 4 16,-2 7-13-16,-6 8-7 16,5 4-7-16,-3 0-3 15,-11 0-17-15,-7 16 17 16,1 18 0-16,17 4 0 16,18-2-2-16,7 0 1 15,0-12-1-15,29-8-5 16,8-7-3-16,2-9 4 0,-6 0 6 15,4 0 2-15,-12-3 4 16,-11-13-4-16,2 0 4 16,-16-4 0-16,6 3-2 15,-6 10 2-15,0 1 0 16,7 6-6-16,1 0-2 16,13 0-11-16,8 11 5 15,8 8 1-15,-2-3-7 16,5 1-12-16,9-9 13 15,4-3 1-15,19-5 7 16,5 0 3-16,9-8 2 0,-11-19 0 16,-17-6 11-1,-8-9 27-15,-26-7 19 0,-18-8 4 16,-6-12 2-16,0-6-26 16,0 1-12-16,-30 3 0 15,-4 16-4-15,10 16-6 16,3 17 0-16,11 11-5 15,-2 11-10-15,5 6-6 16,-7 46-13-16,-1 19 18 16,5 20 2-16,4 0-1 15,6-6 0-15,0-8-1 16,16-12-36-16,20-17-15 16,7-12-29-16,-1-14-55 0,-2-14-35 15,3-8-51 1,-12 0-75-16,-16-14-220 0</inkml:trace>
  <inkml:trace contextRef="#ctx0" brushRef="#br0" timeOffset="37813">18978 396 142 0,'0'0'224'0,"0"0"-142"16,0 0-12-16,0 0 25 16,0 0-13-16,0 0-25 15,-65-33-51-15,144 33 12 16,32 0-5-16,-1-2 10 15,2-7 11-15,-4-2-2 16,-20 0 10-16,-14 0-2 0,-22 0 17 16,-9 1 0-16,-19 1 6 15,-11 6-2-15,-13 0 16 16,0 3-12-16,0 0-28 16,0 0-37-16,0 11-8 15,0 25 4-15,0 11 4 16,-7-1 1-16,7 4 0 15,0-9 1-15,0-5-1 16,0-6 0-16,0-8-1 16,0-8-40-16,9-3-61 15,7-7-44-15,5-4-68 16,1 0-156-16</inkml:trace>
  <inkml:trace contextRef="#ctx0" brushRef="#br0" timeOffset="38058">19788 91 369 0,'0'0'176'16,"0"0"-27"-16,0 0-18 15,0 0-41-15,0 0-45 16,0 0-23-16,-43-33-6 16,43 33-1-16,0 0 1 15,0 0 3-15,0 0-2 16,0 0-7-16,0-3-1 0,0 3 2 15,0 0-4 1,0-2-4-16,0-4-1 0,0 1-2 16,0-1-10-16,0 6-75 15,0 0-212-15</inkml:trace>
  <inkml:trace contextRef="#ctx0" brushRef="#br0" timeOffset="39103">20163 463 772 0,'0'0'146'0,"0"0"-50"0,0 0 5 16,0 0 10-16,-52-141-48 16,52 136-36-16,0 5-20 15,-3 0-3-15,-3 0-4 16,-15 0-10-16,-16 13 4 16,0 14 6-16,-5 10 2 15,18-4-1-15,17-1-1 16,7 1 0-16,9-8 0 15,40-4-2-15,24-12-4 16,-6-6 5-16,7-3-7 16,-6 0 1-16,-17 0 6 0,-14-16 1 15,-9-9 1-15,-20-8 3 16,-2-8 2-16,-6-12 0 16,0-4 6-16,0 2-3 15,-37 2 1-15,-8 15 7 16,-3 16-2-16,11 11-12 15,0 11 0-15,6 0-3 16,1 27-1-16,-1 20-5 16,20 11 6-16,11 2 0 15,0-2 0-15,42-3-1 16,40-11 1-16,6-11-19 16,17-8 0-16,1-14 2 15,-11-6 0-15,-12-5 13 0,-10 0 1 16,-15-5 3-16,-5-17 3 15,-13-6-3-15,-5-2 2 16,2-3 0-16,-3 5 0 16,-10 4-2-16,-8 13 0 15,2 8-1-15,-2 3-9 16,-1 0-5-16,6 17 10 16,-6 4-4-16,0-1-5 15,1-4 3-15,-1-4 10 16,1-7 0-16,5-2-1 15,0-3-2-15,9 0 4 16,20 0 5-16,1-6 0 0,11-10-2 16,2-5-2-1,-3 6-1-15,10 4 1 0,-17 5-1 16,1 6-7-16,-10 0-13 16,-8 0-19-16,0 3-4 15,6 8 2-15,9-6 16 16,9-1 18-16,10-4 5 15,5 0 1-15,-9-4 1 16,4-20 2-16,-20-3 0 16,-14-12 2-16,-13 4 10 15,-17-5 19-15,-7 5-3 16,0 2 12-16,-10 3-4 16,-27 2-15-16,5 9-4 0,13 8-10 15,1 6-6 1,18 5-3-16,0 0-2 15,0 8-9-15,0 33-8 0,11 16 19 16,33 7-3-16,1-4-2 16,1-2 1-16,6-7 1 15,-4-8-1-15,-16-8 3 16,-20-11-4-16,-12-6-15 16,-44-7-30-16,-72-6-27 15,-45-5-152-15,-25 0-526 16</inkml:trace>
  <inkml:trace contextRef="#ctx0" brushRef="#br1" timeOffset="70492">8931 2206 627 0,'0'0'252'0,"0"0"-86"0,0 0-21 15,0 0-9-15,0 0-56 16,0 0-15-16,0-91-23 16,0 91-17-16,0 0-8 15,0 0-9-15,0 0-8 16,0 35-5-16,0 18 5 15,-7 10 6-15,7 3-5 16,0 0 0-16,0-5-1 16,0-6 3-16,34-9-3 15,6-10 0-15,-3-6 0 16,5-10-22-16,1-7-45 16,-4-2-15-16,11-5-30 15,-5-6-27-15,-8 0-34 0,-7 0-56 16,-12-14-86-16</inkml:trace>
  <inkml:trace contextRef="#ctx0" brushRef="#br1" timeOffset="41606">439 2473 420 0,'0'0'283'0,"0"0"-161"0,0 0 4 16,0 0-8-16,0 0-16 15,0 0-37-15,0 5-3 16,46-5-13-16,12-17 0 15,10-7-21-15,-2-4 3 16,-10 3-2-16,-19 6-10 16,-13 8 3-16,-19 6 2 15,-5 5-11-15,0 0 2 16,0 0-9-16,0 0-6 16,0 0-3-16,0 0-4 15,0 19-12-15,0 19 19 16,0 17 2-16,0 8 0 15,0-2 0-15,0 0-2 16,0-6 1-16,0-6-1 16,6-11-4-16,4-7-3 0,-10-15-4 15,0-4 3-15,0-12 0 16,0 0-2-16,-31 0 10 16,-33 0 7-16,-3-6-2 15,9-12-4-15,6 6 3 16,22 4-2-16,7-1 0 15,23 7 0-15,0-2-2 16,0 4-2-16,10-2-2 16,57 0-9-16,34-4 13 15,30-5 1-15,10-3-1 0,12-6-13 16,-13 1-36 0,-8-9-56-16,-34 1-55 0,-25-3-28 15,-24-5-44 1,-34-7-205-16</inkml:trace>
  <inkml:trace contextRef="#ctx0" brushRef="#br1" timeOffset="42075">1359 1868 328 0,'0'0'241'0,"0"0"-110"16,0 0 6-16,0 0-14 15,-300-93-12-15,225 93-37 16,-15 0-31-16,1 30-12 0,-17 11-9 16,2 12 14-1,6 10-1-15,3 9-12 0,0 10-3 16,8 12 4-16,0 1 4 16,13 5-16-16,35-1-6 15,25 0-4-15,14 5-2 16,29 3 0-16,69-2 2 15,34-9 0-15,8-16-2 16,8-20-5-16,-5-21 4 16,0-23 1-16,16-16 1 15,18 0 9-15,16-38-2 16,12-17 9-16,-16-11 24 0,-23-10 9 16,-29-13-9-16,-33-8-8 15,-31-9-10-15,-36-13 1 16,-37 1-1-16,-31 2-12 15,-88 9-9-15,-50 20-2 16,-29 20-11-16,-13 20 7 16,40 28-12-16,34 19-25 15,42 0-39-15,40 38-78 16,18 15-118-16,26 4-191 16</inkml:trace>
  <inkml:trace contextRef="#ctx0" brushRef="#br1" timeOffset="44443">2872 2156 662 0,'0'0'101'15,"0"0"-33"-15,0 0 28 16,0 0-21-16,0 0-61 16,0 0-6-16,265-61-2 15,-78 42 19-15,-4 1-1 16,-36 4-15-16,-43 3-1 16,-56 5-8-16,-33 6 0 15,-15-2 0-15,0 2-1 16,0 0-26-16,-29 0-51 15,-30 10 50-15,-20 10-87 0,3-4-23 16,10-5 118 0,21-5 20-16,11-1 1 0,20 1 1 15,-2-1 7-15,-5 3 14 16,11 7 22-16,-4 1-8 16,7 14-13-16,-2 8 35 15,2 15-13-15,7 7 0 16,-6 6-6-16,6 0-4 15,0 2-11-15,0-7 4 16,0-2-13-16,0-14-8 16,0-9 3-16,0-8-6 15,0-12-1-15,0-7-1 16,0-7 0-16,0-2-1 16,-15 0 5-16,-15 0 4 0,-7-2-2 15,0-15-8-15,6 0 6 16,10 6-6-16,7 7 0 15,14 0 2-15,0 2-1 16,0 2-2-16,0 0-9 16,0-3-4-16,35-3-5 15,33-7 18-15,20-4 3 16,7-8 0-16,-3-2-3 16,-12-3 5-16,-14-1-3 15,-8 1 1-15,-26 5 8 16,-11 6 23-16,-16 3 18 15,-5 8-5-15,0-1-22 16,0 6-6-16,0 1 1 0,0 2-20 16,0 0-3-1,0 0-6-15,0 0-3 0,0 25 6 16,0 5 6-16,0 5 1 16,22-5 0-16,3 1-2 15,2-9-3-15,0-5-20 16,-1-7-18-16,3-4 10 15,0-6 18-15,1 0-10 16,6 0 24-16,-4-14 4 16,0-8-2-16,-11 3-1 15,-11 0 2-15,-1 5-1 16,-2 3-2-16,-1 8 1 0,-6 3-2 16,0 0-3-16,8 0-20 15,5 0-6-15,2 11 26 16,7 0 2-16,-1-2-8 15,3-4 8-15,4-2-1 16,2-3 1-16,17 0 1 16,11 0 1-16,6-3 2 15,-3-19-1-15,3-6 3 16,-6-5 8-16,-6-2 12 16,-6-9 9-16,-4 2-11 15,-21 1 8-15,-16 11 2 16,-5 8-7-16,0 11 5 15,0 5-10-15,0 6-20 0,0 0-11 16,0 19-1 0,-16 23 12-16,9 7 1 0,7 1 0 15,0-3-1 1,0 0 0-16,0-9-1 0,23-5-9 16,-9-3 6-16,-7-11-11 15,-1-2-4-15,-6-9-3 16,0-6-5-16,0-2 9 15,0 0 18-15,-6 0 9 16,-25-12-3-16,-6-8-2 16,7-2 1-16,2 8-5 15,14 3 1-15,-2 6 1 0,9 5-2 16,1 0-4 0,6-3 0-16,0 3-1 0,0 0-4 15,0 0-20 1,50 0 9-16,11 0 16 0,11 0 4 15,7 0-1-15,-11-8 2 16,-1-12 1-16,-9-4 1 16,-5-7 11-16,-5 1 6 15,-4 0 2-15,-20 6-3 16,-16 4 5-16,-8 9 6 16,0 3 6-16,0 5-13 15,0 0-23-15,-2 3-1 16,-20 0-1-16,1 0-3 15,0 6 2-15,-1 24 2 16,7 8 1-16,15 4-12 16,0-4-3-16,0-8 5 15,0-7-16-15,6-13 5 0,22-4 16 16,-10-6 4-16,15 0 1 16,4 0 2-16,2 0 6 15,4-14-3-15,-6-3 1 16,0 1-3-16,-9 2-1 15,-10-2 1-15,-6 7 2 16,-2 3-2-16,-10 4-3 16,5 2 0-16,11 0-9 15,0 2-7-15,11 19 11 16,-6 3-2-16,3-2 3 0,-3-5-4 16,0-6 8-1,2-3-2-15,-14-6-1 0,3 1 3 16,-3-3 1-1,12 0 2-15,3 0 3 0,13-19 12 16,6-14 15-16,-12-5-4 16,3-9 1-16,-16-5-7 15,1-6 0-15,-17-2 2 16,-2-4-15-16,0 12-1 16,0 13 5-16,0 18-10 15,-2 13 6-15,-11 8-10 16,7 0-4-16,3 9-18 15,-9 33 13-15,2 11 9 16,10 7 0-16,0-2-35 16,0-1 8-16,0-2-46 15,10-8-55-15,26-11-67 0,15-19-140 16,5-15-150-16</inkml:trace>
  <inkml:trace contextRef="#ctx0" brushRef="#br1" timeOffset="44620">5807 2349 185 0,'0'0'181'0,"0"0"-73"15,0 0 11-15,0 0 11 16,0 0-86-16,0 0-22 16,254-47-8-16,-46 28 16 0,-4 6-26 15,-41 1-4-15,-80 9-217 16</inkml:trace>
  <inkml:trace contextRef="#ctx0" brushRef="#br1" timeOffset="69779">6960 2371 376 0,'0'0'354'16,"0"0"-215"-16,0 0 1 16,0 0-2-16,0 0-38 15,0 0-35-15,-104-12-27 16,104 12-20-16,0 0-14 16,0 0 2-16,0 0-4 15,45 0-2-15,24 0 10 16,31 0-2-16,12 0 0 15,4 0 2-15,-5 0 4 16,-8 0-3-16,-16-5-3 0,-29 0-2 16,-28-1-6-16,-27 3 6 15,-3 2-1-15,0-9-1 16,0 0 19-16,-19-10-11 16,-45-2-12-16,-15 6-1 15,-9 2 1-15,14 6 0 16,19 2 0-16,18 6-1 15,16 0-2-15,15 0 3 16,6-3-4-16,0 3 1 16,0 0 2-16,0 0 0 15,0 0 1-15,30 0-3 16,35 0 3-16,18 0 4 16,4 0 0-16,-7 9-3 15,-15 1-1-15,-25 7 0 16,-19 2-1-16,-21 4 0 0,0 4 0 15,-47 14 1-15,-69 3-48 16,-17 5-157-16,-20 4-174 16</inkml:trace>
  <inkml:trace contextRef="#ctx0" brushRef="#br1" timeOffset="72816">8554 2247 492 0,'0'0'178'0,"0"0"-19"16,0 0-38-16,0 0-32 15,0 0-30-15,132-157-17 16,-43 127-25-16,20 3-10 0,5 4-7 16,2 13 0-16,-5 7 0 15,-18 3-6-15,-25 0-57 16,-22 28-22-16,-28 5-32 16,-18 2-22-16,-18 7-20 15,-80 7-72-15,-34 6-95 16,-8 2 288-16,15-13 38 15,40-8 34-15,44-11 45 16,29-3-48-16,12-3 17 16,0-2 124-16,0-2-78 15,0-5-37-15,22 0 52 16,20-7-19-16,11-3-11 16,13 0-3-16,14 0-9 15,2-13-14-15,4-7-4 0,-9 1 4 16,-13 0 0-16,-6-3-1 15,-6-1-2-15,-9 1-4 16,-13 2-2-16,-9 2-7 16,-11 5-1-16,-5 4-9 15,-5 5-5-15,0 4-9 16,0 0-10-16,0 0-3 16,0 0-9-16,0 21-6 15,0 9 15-15,0 3 2 16,0 2-1-16,10 0-1 15,4-3 2-15,-1-8 0 16,3-5-2-16,-1-10 1 0,0-3-1 16,0-6-3-1,6 0-2-15,8 0 4 0,-5 0 1 16,10-17 0-16,-4-4 3 16,7-6-2-16,2 1-1 15,-2 1 1-15,0 6 1 16,-10 5-2-16,-17 8-2 15,-5 3 1-15,1 3-3 16,10 0-5-16,5 0 1 16,3 14 5-16,4 0-4 15,9 0-3-15,0-3-3 16,6 0 3-16,-4-3 6 16,12-5 1-16,2-3 2 15,-4 0-2-15,2 0 3 0,-14-8 0 16,-10-8 4-16,-1-7-4 15,-21 4 0-15,-5 0 1 16,0-1 0-16,0 1 2 16,-12 6-3-16,-34-2 0 15,-12 10-7-15,0 2 4 16,18 3-2-16,4 0 5 16,20 0-4-16,5 16 2 15,5 4 2-15,6-1 0 16,0-2-4-16,0-4-7 15,0-4 4-15,21-4-3 0,9-2 7 16,-2 0 3 0,-1 0 1-16,-8-1 0 0,2 4-1 15,-5 8-1-15,2 5 1 16,-2 14 5-16,-14 11-2 16,-2 5 1-16,0 12 6 15,0 2-1-15,0 3 5 16,-15 6 6-16,-1-1 0 15,1 6-1-15,9-3-11 16,-3 0-1-16,2-6-4 16,2-17 1-16,2-21-3 15,3-13 0-15,0-17 0 16,0 0 7-16,0 0 33 16,3-33 14-16,31-22-42 15,11-11-8-15,7-15-1 0,0-5 0 16,13-11-2-16,-7-5 0 15,-1 1-2-15,-2 1 2 16,-13 15-1-16,-5 16-1 16,-16 14 2-16,-11 14-2 15,-4 13 3-15,-6 9-3 16,0 12 0-16,0 3-1 16,0 4 0-16,0 0-5 15,0 38-8-15,0 17 10 16,-16 18 4-16,-5-8 0 15,13-13 0-15,8-7 0 16,0-13 0-16,0-12 0 0,8-9 0 16,13-6 0-1,-5-5 0-15,12 0 0 0,2 0 1 16,13-11 0-16,3-19 4 16,5-8-4-16,-4-4 0 15,-4-2 1-15,-16 6 0 16,-6 8-2-16,-5 10 2 15,-16 12-2-15,2 2 0 16,-2 6-2-16,0 0-5 16,19 0 1-16,-9 23-1 15,11 4 6-15,-12 1 2 16,6-4-1-16,6-3 0 16,1-6 0-16,6-5-1 0,-10-4 1 15,9-3-3-15,0 0 2 16,4-3-1-16,-1 0 1 15,7 0 1-15,0-3 0 16,5-19 2-16,-2-5-2 16,-6-3 1-16,-10-4-1 15,-8 1 1-15,-16-5 1 16,0-3-1-16,0 2-1 16,-24 6 0-16,-19 11 3 15,12 11-3-15,4 9 0 16,12 2-5-16,9 0 4 15,-10 8-9-15,-2 28 6 16,5 8 4-16,5 2 0 16,8-5 0-16,0-4 0 0,21-8 0 15,13-6 1-15,20-10 0 16,-7-2-1-16,4-11-2 16,1 0-1-16,-2 0 2 15,-5 0 1-15,-15-7 3 16,4-16-3-16,-16-2 4 15,3-5 1-15,-8 0-4 16,-10 0-1-16,3 6 1 16,-6 6 1-16,0 9 0 15,0 7-2-15,0 2 0 16,0 0-2-16,12 0-8 16,-3 22 3-16,1 9 6 15,1 1 1-15,-1 5 0 0,3-8 0 16,1-1 0-16,2-6 0 15,5-11 1-15,-5-3 0 16,8-5-1-16,-3-3 3 16,13 0-1-16,-3-5 1 15,5-18 1-15,-11-1-3 16,2-4 0-16,-11 4 2 16,-1-1-3-16,-9 5 2 15,-1 7-2-15,-2 5 3 16,-3 4-3-16,0 4-1 15,0 0-5-15,0 0-2 16,16 15 2-16,2 6 6 0,1-4 0 16,8 0 1-16,-5-9-1 15,8 0-1-15,7-5 1 16,6-3-1-16,-4 0 1 16,-2 0 2-16,0-3-2 15,-3-13 4-15,-4-7-3 16,7-4 0-16,-11-6 0 15,-7-5 0-15,-12-6 2 16,-7 2 3-16,0-2 1 16,-7 9-6-16,-33 7 2 15,5 12-2-15,-2 10-1 16,0 6-1-16,0 0 1 16,0 30-6-16,6 16 6 15,4 7 0-15,27-5 0 16,0-6 0-16,6-8 0 0,41-6 0 15,11-9 1-15,14-8-1 16,23-9 2-16,3-2-4 16,3 0-3-16,-12-8-40 15,-31-11-84-15,-42-1-166 16,-16-7-279-16</inkml:trace>
  <inkml:trace contextRef="#ctx0" brushRef="#br1" timeOffset="45388">534 4263 601 0,'0'0'154'16,"0"0"-48"-16,0 0-7 0,0 0-3 15,0 0-46-15,0 0-34 16,141-67-12-16,-105 67-4 16,-11 9 1-16,-10 24-2 15,-9 8 2-15,-6 6-1 16,0 0 8-16,-46-1 4 15,-12-7-6-15,-7-6-2 16,14-8-3-16,14-15 3 16,22-1-3-16,15-3 5 15,0-6-1-15,0 0 6 16,0 0 8-16,5 0-13 16,32 0-4-16,21 0-2 0,16 0 4 15,15-3-4-15,20-19-21 16,20-8-70-16,9 0-81 15,-8-1-110-15,-32 9-238 16</inkml:trace>
  <inkml:trace contextRef="#ctx0" brushRef="#br1" timeOffset="45863">1008 3897 378 0,'0'0'195'0,"0"0"-62"0,0 0-10 16,-199-151 12-1,168 129-26-15,4 8-15 0,12 8-31 16,5 4-24-16,-5 2-31 16,-13 8-8-16,-23 39 0 15,-17 18 4-15,-11 14-4 16,-1 19 3-16,7 6 1 15,6 14 2-15,27 9-6 16,22 5 1-16,18-8-1 16,37-17 0-16,69-22-3 15,29-21 1-15,12-28-7 16,5-23 6-16,4-13 3 0,7 0 2 16,4-41 2-16,-11-8-2 15,-24-18 6-15,-23-9 8 16,-30-15 54-16,-26-17-24 15,-29-4-7-15,-24-2-5 16,0 10-12-16,-46 16-4 16,-43 20-14-16,-4 21-1 15,-2 16-3-15,-3 19-6 16,11 12 6-16,5 0-10 16,18 29-43-16,6 17-46 15,28 13-50-15,30 4-83 16,0 0-76-16</inkml:trace>
  <inkml:trace contextRef="#ctx0" brushRef="#br1" timeOffset="48284">2404 4096 696 0,'0'0'246'0,"0"0"-147"16,0 0 22-16,0 0-12 15,0 0-34-15,0 0-45 16,-24-34-28-16,-19 64 1 16,-4 16-3-16,-11 12 36 0,7 6-23 15,17 2-4-15,19-3 1 16,12-5-7-16,3-9-3 15,0-15 3-15,0-15-1 16,0-8 0-16,0-11-2 16,0 0 5-16,0 0 1 15,0 0 8-15,0-28 7 16,0-24 8-16,0-22-28 16,0-9 3-16,0-2-4 15,0-3 1-15,0 5 2 16,0 12-3-16,0 3 0 15,3 15-2-15,12 20 2 16,7 8-2-16,9 11-3 0,4 3-3 16,15 10-5-16,8 1 3 15,0 1-7-15,-3 33-2 16,-4 15 3-16,-17 8-13 16,-18 10 7-16,-16 1 4 15,0 3 5-15,-50-2 7 16,-11-1-2-16,-2-12-5 15,17-10-14-15,2-12 1 16,23-9 10-16,13-5 6 16,0-5 4-16,8 0-13 15,0-5 2-15,34-7 7 16,27-3 7-16,7 0 3 0,2 0 0 16,-2-8 1-1,-1-17 0-15,-4-5 9 0,-10-9 17 16,-16 1 13-16,-22-6-5 15,-9 4 1-15,-6 3-3 16,0 4-18-16,0 10 2 16,-13 10 2-16,-1 9-4 15,-7 0-12-15,14 4-3 16,-9 0-9-16,-5 14 3 16,-3 27 6-16,2 9 2 15,14 2-2-15,8 3 0 16,0-6 0-16,0-7 0 15,14-12-3-15,23-8-5 16,0-8 2-16,8-12 6 16,13-2-1-16,8 0 2 0,3-8 2 15,5-17 0-15,-11-4-2 16,-10-2 2-16,-11-5-1 16,-10 0 3-16,-5 6-5 15,-19 11 1-15,-1 11 0 16,-7 8 0-16,0 0-2 15,9 0-8-15,3 0-2 16,12 21 0-16,-2 4 10 16,6 0-1-16,-9-3-1 15,2-6 1-15,0-7 0 16,-5-6-9-16,-2-3 0 16,1 0 7-16,12 0-5 0,10 0 4 15,16-15 5 1,10-15 4-16,-2-6-3 0,-8-2 1 15,-16 1-1-15,-10 13 1 16,-12 6 0-16,-9 6 1 16,-2 10 1-16,-4 2-4 15,0 0-1-15,0 2-10 16,11 26-1-16,5 5 12 16,5 0 3-16,1-2-3 15,-1-7 0-15,-3-5 3 16,4-5-3-16,-7-6 1 15,1-5 1-15,11-3-1 16,1 0 4-16,17 0-3 16,8-22 5-16,5-9-4 0,3-1-3 15,-7-4 0-15,-8 9 6 16,-16 10-6-16,-8 6 2 16,-10 8-2-16,-2 3 0 15,4 0-5-15,8 0-7 16,3 22 9-16,12 6-2 15,-10 2 5-15,3 1 0 16,4-12 0-16,-10-3 1 16,7-5 0-16,-10-8-1 15,1-3 0-15,6 0 0 16,2 0 1-16,12-6 4 0,11-16-4 16,-8-5 2-1,7-1-1-15,1-2 0 0,-11 3-1 16,4 5 0-16,-12 5-1 15,-10 8-1-15,-9 7 1 16,-9 2-3-16,7 0-1 16,-10 0-1-16,2 0-5 15,5 0 0-15,-4 0-4 16,-6 0 2-16,0 0 2 16,0 0 10-16,0 0 3 15,0 0 1-15,0 0 2 16,0 0 2-16,-37-11 2 15,-5-3-10-15,2 6 0 0,-10 5-6 16,11 3-6 0,-4 0 9-16,1 6 0 0,10 30 0 15,11 16 2 1,13 8 1-16,8 1 0 0,0-4 1 16,24-11-1-16,28-12-12 15,3-12-4-15,-9-9 4 16,6-9 5-16,-9-4 7 15,2 0 0-15,-2-11 3 16,-4-17 4-16,-2-10 7 16,-16-9 16-16,-13-3-2 15,-8-7-7-15,0-4-8 0,-32 6-3 16,-10 8-2 0,-4 14-2-16,10 17-6 0,-8 5-3 15,14 8-2-15,-7 3 3 16,10 0-5-16,6 17 7 15,5 21 0-15,16 11 0 16,0 7 1-16,0-7-1 16,30-2-2-16,20-11-2 15,8-12 1-15,0-10 2 16,-3-8 1-16,3-6 0 16,6 0 5-16,-6 0-1 15,-3-25-1-15,-12 0 3 16,-6-3 1-16,-10-2 7 15,-12 1 3-15,-6-2-8 16,-2 1 4-16,-1 10-6 0,-6 10-4 16,0 6 0-16,0 4-3 15,0 0 0-15,0 0-14 16,0 20-7-16,0 16 12 16,0 13 9-16,0-2 5 15,0-9-4-15,18-4 1 16,25-13-1-16,5-3 0 15,4-11 2-15,3-7 0 16,4 0 2-16,-1 0-1 16,-7-19 2-16,-14-6-5 15,-9-7 2-15,-12-8 1 16,-11 0-2-16,-5-6 0 0,0 6-1 16,0 5 0-1,0 10 2-15,0 8 1 0,-5 15-4 16,-3-1-2-16,3 3-9 15,-11 0 0-15,-2 16-6 16,-9 20 17-16,17 10 0 16,10-1 0-16,0-7-1 15,16-7-1-15,39-12-7 16,16-11 9-16,4-8 1 16,11 0-1-16,-4-8 6 15,-2-15-1-15,-19-4-3 16,-9-3 0-16,-19-3-1 15,-10-5 5-15,-21-1-4 0,-2 1 5 16,0 4-1 0,0 10-1-16,-21 10 0 0,6 8-2 15,-1 6-3-15,-8 4-7 16,-5 34-4-16,5 14 11 16,13 6 2-16,11-3-2 15,6-9 2-15,52-7-2 16,24-14 2-16,13-14-1 15,8-9-2-15,1-2-20 16,-18 0-47-16,-61 0-140 16,-25-13-383-16</inkml:trace>
  <inkml:trace contextRef="#ctx0" brushRef="#br1" timeOffset="76365">7400 4282 589 0,'0'0'175'16,"0"0"-76"-16,0 0-6 15,0 0-30-15,0 0-37 16,0 0-4-16,0 0 6 15,128 0 24-15,-64 0-8 16,15-8-10-16,10 2 1 16,-1-2-6-16,2 3-11 15,-8 1 5-15,-11 2-12 16,-26 0 2-16,-8-2-1 16,-16 4-7-16,-11-2 5 0,-4-1 9 15,-6 3-1-15,0-3 8 16,0-5-5-1,0-8 1-15,-10-3-17 0,-23-4-5 16,-4 4 0-16,-2 0-1 16,-4 5 1-16,6 0 2 15,6 3-2-15,10 5 1 16,8 2-1-16,10 0 0 16,3 2 2-16,0-1-2 15,0 3-1-15,0 0 1 16,16 0-6-16,36 0 2 15,6 0 4-15,15 17 1 16,-11-4-1-16,2 6-1 0,-13 4-1 16,-7-2 2-16,-14 7 0 15,-20-1 0-15,-10 1-7 16,0 2 6-16,-22 3-3 16,-54 1-12-16,-14-2-70 15,3 1-71-15,16-3-108 16,31-5-201-16</inkml:trace>
  <inkml:trace contextRef="#ctx0" brushRef="#br1" timeOffset="77061">9159 4045 624 0,'0'0'266'0,"0"0"-142"16,0 0 15-16,0 0-14 16,0 0-33-16,0 0-24 15,-18-65-29-15,18 65-13 16,0 0-17-16,0 2-6 15,0 26-2-15,0 16 3 0,0 11 11 16,0 2-5 0,0 4-5-16,0-1-1 15,10-5-3-15,6-8 6 0,-2-11-6 16,-2-14 2-16,-9-11-3 16,-3-5 2-16,0-4 0 15,0-2 5-15,0 0-2 16,0 0 12-16,0-16 13 15,0-31-14-15,0-16-12 16,0-11-3-16,0-15 1 16,0 2-2-16,0 1 0 15,0 12 0-15,0 16 2 16,0 19-2-16,0 13 3 16,0 11-1-16,0 7-1 15,0 3-1-15,0 5-1 16,0-3-3-16,0 3 3 15,19 0-13-15,36 6-4 0,30 26 17 16,13 16 1-16,-9 7-4 16,-4 4 2-16,-11 5 2 15,-16-1 0-15,-13-1 0 16,-20-6-1-16,-7-3 0 16,-15-9 1-16,-3-9-1 15,0-4-1-15,-36-1-4 16,-53-3 3-16,-24 2-12 15,-12-5-18-15,-4-11-11 16,38-1-7-16,33-10-12 0,30-2-4 16,28 0-41-1,0 0-32-15,34 0-70 0,55-10-106 16</inkml:trace>
  <inkml:trace contextRef="#ctx0" brushRef="#br1" timeOffset="79318">9915 4213 382 0,'0'0'221'0,"0"0"-70"15,0 0-25-15,0 0-19 16,0 0-13-16,0 0-53 0,0-17-17 16,0 17-15-16,0 0-3 15,0 0 1 1,14 0-7-16,15 0 7 0,7 0-1 15,10-2 24-15,-4-10 6 16,-5 2-10-16,-13-4 8 16,-8-3-3-16,-3 4-10 15,-13-2 10-15,0 0-7 16,0-1-8-16,0 1-2 16,-22 7-12-16,-9 0-2 15,-6 8-6-15,5 0 4 16,0 0-4-16,1 11 4 15,4 19 2-15,19 9-1 16,8 5 1-16,0 2 0 16,0-7 0-16,24 3 0 0,31-13-3 15,-1-10-9-15,11-8 5 16,8-11 7-16,10 0 0 16,2 0 2-16,-3-5-1 15,-8-14 2-15,-21-6 3 16,-11 0-5-16,-18 1 3 15,-8-4 1-15,-16 6-2 16,0 3 14-16,0 0-3 16,-3 5-3-16,-25 3-10 15,-2 6-1-15,-1 1-1 16,9 1-3-16,-5 3-2 16,12 0 2-16,-1 0 4 15,8 12-4-15,8-1 2 0,0 0-1 16,0-1-9-16,0 2 2 15,18-4 0-15,9 3 9 16,0 0 1-16,-8 0 1 16,2 3-1-16,0 5 0 15,-5 11-3-15,5 6 3 16,-11 8 0-16,1 3 2 16,-4 5 2-16,-7 3-3 15,0 6 5-15,0 2-1 16,0 3-1-16,-28 0 3 15,-2 0-2-15,2-5 1 16,14-12-2-16,-2-13-3 0,16-14 1 16,0-11-1-1,0-9 0-15,0-2 14 0,0 0 42 16,0-29-4-16,16-22-14 16,29-23-34-16,10-8 0 15,1-9 1-15,0-10-6 16,2 1 2-16,-14 1 0 15,-20 14-1-15,-2 17 2 16,-17 15-3-16,-5 20 0 16,0 11 2-16,0 8-2 15,0 9 0-15,0 5-1 16,0 0-1-16,0 0-3 16,7 0-10-16,2 9 3 0,6 26-8 15,7 6 18-15,-7 6 2 16,0-5 0-16,0-7 0 15,4-11-3-15,-4-8 1 16,1-7 1-16,-11-6 0 16,-2-3-6-16,4 0 7 15,-7 0-2-15,14 0 4 16,2-3 0-16,5-18 2 16,11-10 0-16,-17 1-1 15,2-3-3-15,-1 5 0 16,-6 6 2-16,1 12-1 15,-11 4 0-15,3 6 0 0,-3 0-2 16,0 0-1 0,7 0-6-16,1 0 1 0,14 2-7 15,6 21 13-15,9-4 1 16,-7 0 1-16,6-5 0 16,10-6-1-16,3-2 0 15,-3-4-1-15,3-2 1 16,-9 0 0-16,3 0 3 15,-6-11-2-15,-11-8 2 16,-10-2 0-16,-13-2 1 16,-3-5-3-16,0-2-1 15,0 9 0-15,0-2 5 16,-19 10-5-16,1 7 2 16,10 4-2-16,0 2-2 0,8 0-1 15,0 0-1-15,-8 0-8 16,-5 12 5-16,5 22 7 15,2 5 0-15,6-6 2 16,0-1-3-16,0-8 1 16,11-3-4-16,21-11-2 15,-3-1 4-15,5-6 1 16,3-3 1-16,0 0 1 16,3 0 0-16,-11 0 4 15,5-12-3-15,-9-7-2 16,-4-5 6-16,0-4-4 15,-5 0 4-15,-4 3-5 16,-9 8 5-16,-3 5 0 0,0 6-5 16,0 6 2-1,0 0 2-15,6 0-5 0,-6 0-3 16,0 0-7-16,7 0-1 16,-4 14 6-16,15 13 5 15,-2 1 0-15,5-3 1 16,3 0 2-16,6-4-6 15,14-4 1-15,1-6 2 16,11-5 0-16,-17-6-2 16,4 0 2-16,-6 0 3 15,-13-6 0-15,-3-13 0 16,-5-6-2-16,-4-3 4 0,-6-2-1 16,-6-1-2-16,0 5-2 15,0-2 7-15,0 13-6 16,0 5 9-16,0 8-9 15,0-1 5-15,0 3-6 16,0 0-3-16,0 0 0 16,0 0 3-16,0 0-1 15,0 0-1-15,0 0 2 16,0 0 0-16,0 0 5 16,0-2-5-16,0 2 2 15,0-4 4-15,0 4-3 16,0 0 3-16,0 0-3 15,0 0-2-15,0 0 3 16,0 0-3-16,0 0 3 16,0 0-4-16,0 0 2 0,0 0-5 15,0 0 3-15,0 0 0 16,0 0 3-16,0 0-3 16,0 0 0-16,0 0-1 15,0 0 0-15,0 0 0 16,0 0-5-16,0 0 3 15,0 0 0-15,0 0-6 16,0 19 0-16,0 11 9 16,0 4 1-16,0 2-1 15,0 0-1-15,9-4 0 16,22-1-1-16,17-10-6 16,4-4 1-16,9-12-2 0,3-5 7 15,-2 0-1-15,2-3 3 16,-6-18 3-16,-12-6 1 15,-9-7-4-15,-16-7 0 16,-11-6 1-16,-10-2 3 16,0 2-3-16,0 6 2 15,-10 5 0-15,-27 14 0 16,7 5-1-16,-7 6-4 16,3 6 2-16,3 5-10 15,-4 0 9-15,-2 24-7 16,0 15 8-16,16 11 0 15,18-6-2-15,3 0 0 16,21-1 2-16,40-9-1 16,19-4-2-16,-4-15-8 0,9-3-38 15,-11-9-86-15,-13-3-194 16,-13 0-299-16</inkml:trace>
  <inkml:trace contextRef="#ctx0" brushRef="#br1" timeOffset="79965">13817 3602 697 0,'0'0'173'0,"0"0"-39"16,0 0 1-16,0 0-19 15,0 0-37-15,0 0-15 0,9-117-12 16,-9 117-9 0,0 0-23-16,0 0-8 0,0 0-12 15,-6 22-4 1,-25 25 4-16,-6 16 8 0,7 5 1 15,15 6-8-15,15 4 0 16,0-4 4-16,0-3-4 16,37-2 1-16,14-11-2 15,11-9 0-15,7-2-7 16,-1-9-46-16,-9-7-63 16,1-12-129-16,4-16-215 15</inkml:trace>
  <inkml:trace contextRef="#ctx0" brushRef="#br1" timeOffset="80384">14798 3468 260 0,'0'0'269'15,"0"0"-116"-15,0 0-31 0,0 0-14 16,0 0 11-1,0 0-32-15,-31-66-24 0,31 66-20 16,0 0-25-16,0 0-10 16,0 25-8-16,13 10 23 15,32 12 20-15,16 14-8 16,13 10-16-16,11 6 7 16,-12 8-6-16,-20-5-10 15,-23 0-2-15,-30-3-8 16,-9 0 0-16,-91 0-23 15,-56-8-181-15,-34-11-400 16</inkml:trace>
  <inkml:trace contextRef="#ctx0" brushRef="#br1" timeOffset="81667">13596 1812 580 0,'0'0'236'0,"0"0"-47"16,0 0 0-16,0 0-53 16,0 0-50-16,0 0-15 15,37-22-22-15,-37 22-10 16,3 0-16-16,4 0-3 15,-7 0 3-15,0 0-20 16,0 0 2-16,0 0-5 0,0 5-5 16,0 26 0-16,-21 13 5 15,-16 14 5-15,11 8-2 16,5 0 0 0,15 3-2-16,6-3 1 0,0-3-4 15,13-2 2-15,27-6 0 16,18-9 0-16,-7-5 0 15,14-10-24-15,-7-7-36 16,-4-7-31-16,4-11-69 16,7-6-108-16,-14 0-142 15</inkml:trace>
  <inkml:trace contextRef="#ctx0" brushRef="#br1" timeOffset="82206">14413 1875 197 0,'0'0'282'15,"0"0"-117"-15,0 0-18 16,0 0-14-16,0 0 0 16,0 0-24-16,-22-71-2 15,22 68-21-15,0 1-24 16,0 2-15-16,0 0-21 16,0 0-11-16,0 0-14 0,16 2-1 15,19 21 0-15,23 9 3 16,1 10 5-16,9 10 0 15,-7 14 1-15,-6 2 6 16,-18 4-3-16,-19-3-1 16,-18-6-6-16,0 0-5 15,-40-5-1-15,-67 2-26 16,-36 1-105-16,-23-8-171 16,1-4-347-16</inkml:trace>
  <inkml:trace contextRef="#ctx0" brushRef="#br1" timeOffset="85227">16912 3991 220 0,'0'0'533'0,"0"0"-368"16,0 0-10-16,0 0-36 15,0 0-17-15,0 0-35 16,0 0-23-16,58-138-15 16,-58 132-5-16,-12 6-9 15,-13-2-13-15,-2 2-2 16,3 0-2-16,-10 0 2 0,10 5 0 16,-10 17 2-1,15 6-4-15,8 2 2 0,11 3 0 16,0-5-1-16,0-7-3 15,14-2-4-15,23-7-6 16,5-7 9-16,-5-5 2 16,6 0 3-16,-6 0 0 15,-6-3 9-15,-10-15-7 16,-5-13 4-16,-11-5 0 16,-5-7 0-16,0-4 17 15,0 3-14-15,0 2 9 16,-21 10-9-16,-6 7-5 15,4 8 4-15,9 6-8 0,-1 5 0 16,-1 6-1-16,-11 0-16 16,-4 9 13-1,-6 24 1-15,0 3 3 0,16 5-1 16,13 0 0-16,8-2-10 16,0-1 10-16,0-11-22 15,8-4-2-15,35-10 23 16,15-3-9-16,18-10 11 15,11 0-2-15,-15 0 2 16,7 0-3-16,-16-4 6 16,1-10-3-16,-12 1 1 15,-17 1 0-15,-3 4 2 16,-17 3-3-16,-3 2 0 16,-12 3-2-16,2 0 0 0,5 5-6 15,2 22 0-15,4 4 7 16,8 2-1-16,-3-6 2 15,9-2 0-15,4-4 4 16,-4-3-3-16,5-8-1 16,-3-4 6-16,0-6-6 15,8 0-3-15,5 0-4 16,3-2-21-16,2-15-34 16,1 6-56-16,-5 3-96 15,-3 2-58-15,2 4-235 16</inkml:trace>
  <inkml:trace contextRef="#ctx0" brushRef="#br1" timeOffset="85817">18632 4021 664 0,'0'0'254'0,"0"0"-87"16,0 0-25-16,0 0-51 16,0 0-56-16,0 0-13 15,16-6-15-15,-8 14-4 16,5 23 11-16,3 13 19 0,5 8-12 16,0 9-9-1,1 2 3-15,-4 0-6 0,-7-5-6 16,-11-6-2-16,7-8 5 15,-7-9-6-15,0-12 3 16,0-6-2-16,0-12 0 16,3 0 2-16,-3-5 4 15,0 0 8-15,0 0 38 16,0-14-22-16,0-22-27 16,0-15 4-16,0-10-6 15,0-16 2-15,-21-11-4 16,-10-3 0-16,7-2 5 0,-3 8-3 15,6 6-2-15,11 9 0 16,4 6 0-16,6 4-2 16,0 10-4-16,0 10-1 15,16 9 6-15,26 12-9 16,9 16-4-16,10 3-1 16,13 19 3-16,-1 31-2 15,-17 5 1-15,-17 0-1 16,-23-6 13-16,-16-2-15 15,0-3 1-15,-16-2-8 16,-52-4-11-16,-14-5-28 16,-18 0-46-16,12-3-44 15,30-3-52-15,35-2 13 16,23-3-395-16</inkml:trace>
  <inkml:trace contextRef="#ctx0" brushRef="#br1" timeOffset="86834">19259 4012 491 0,'0'0'245'0,"0"0"-89"16,0 0-19-16,0 0-4 16,0 0-41-16,0-150-33 15,-3 138-8-15,3 7-9 16,0 5-16-16,-7 0-18 15,7 0-8-15,-11 0-14 0,1 27 6 16,1 9 8-16,-4 8 1 16,8-3 3-16,5 1-3 15,0-4 0-15,0-10-1 16,12-4-1-16,10-11 1 16,-1-4-2-16,-3-6-1 15,4-3 3-15,-7 0 2 16,7 0 6-16,-1-17-3 15,-6-7-2-15,-3-9 4 16,-2-3-7-16,-10-1 0 16,0-9 8-16,0 0-4 15,-22-1 3-15,-14 3-5 16,4 15 1-16,5 9 1 0,12 15-1 16,5 5-3-1,-1 0-1-15,-8 0-11 0,-2 10 12 16,5 26-3-16,4 5 3 15,12 0-2-15,0 1 1 16,7-10 0-16,35-4-1 16,4-6 0-16,12-11 0 15,0-5-7-15,10-6 8 16,-7 0 0-16,-3-4 2 16,0-15-1-16,-16-8 6 15,4-6-5-15,-4-6 3 16,-10-10-4-16,-6-12 4 0,-4-10 12 15,-12-9-7-15,-10 3-2 16,0 3 8-16,0 16-10 16,0 12 3-16,0 15-6 15,0 13 6-15,-16 8 6 16,3 8-11-16,10 2 0 16,3 0-6-16,-5 0 1 15,-1 0-7-15,-9 36-8 16,-7 21 17-16,1 21 2 15,18 1-2-15,3 4 0 16,0-4-3-16,0-5 2 16,0-4-7-16,0-10 0 15,3-9-13-15,30-17-7 16,13-9 7-16,18-14 8 16,13-8 3-16,11-3 10 0,14 0 1 15,-9-22 0-15,-9-14 1 16,-18-2 1-16,-7-14-2 15,-11-9 4-15,-11-14 2 16,-22-13 8-16,-15-2 0 16,0-1-1-16,0 11 4 15,-34 19-6-15,-11 21-6 16,-1 12 6-16,4 14 6 16,11 9-13-16,-3 5-5 15,10 0-9-15,8 19 0 0,0 33 8 16,16 28-2-1,0 17 3-15,26 4 0 0,32 1 1 16,3-17-1-16,9-15-2 16,-2-11-6-16,-2-15-14 15,8-13-14-15,-7-12-18 16,12-16-74-16,5-3-88 16,1 0-165-16</inkml:trace>
  <inkml:trace contextRef="#ctx0" brushRef="#br1" timeOffset="87464">21837 3033 302 0,'0'0'394'0,"0"0"-215"16,0 0-20-16,0 0-31 16,0 0-18-16,0 0-42 15,-5-104-32-15,-11 104-25 16,7 0-4-16,-19 14-3 16,-7 24 8-16,-2 12 10 0,0 7 6 15,-3 9 8 1,-2 14-4-16,-2 5-13 0,14 13 2 15,17 2-9-15,13-3-11 16,0-7 7-16,34-7-8 16,24-17 0-16,19-11 3 15,8-14-3-15,13-8-5 16,5-11-50-16,5-8-61 16,-5-11-80-16,-8-3-188 15</inkml:trace>
  <inkml:trace contextRef="#ctx0" brushRef="#br1" timeOffset="87906">22953 3060 118 0,'0'0'374'0,"0"0"-199"0,0 0-15 15,0 0-25-15,0 0-8 16,0 0-30-16,0-42-3 15,0 38-22-15,0 4-27 16,0 0-11-16,0 0-17 16,15 0-17-16,22 0-2 15,9 17 2-15,17 12 4 16,11 10 5-16,0 14-1 16,-13 10 6-16,-9 14 10 15,-22 9-9-15,-12 7 5 16,-18 3-13-16,0-8-6 0,-55-3 2 15,-64-5-3-15,-48-6-75 16,-18-5-165-16,8-14-350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6:01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262 2938 534 0,'0'0'221'0,"0"0"-97"16,0 0 40-16,0 0-36 15,0 0 16-15,-124-152-64 16,114 147-12-16,10 2-21 15,-6 3-9-15,6 0-19 0,0 0-11 16,0 20-6-16,0 23-1 16,42 16 13-16,1 4 0 15,-3 0-4-15,2-3 0 16,-11 1-5-16,3-6 0 16,-9-6 0-16,-10-7-4 15,-4-12 1-15,-6-11 1 16,0-11-2-16,-5-4 0 15,0-4 2-15,0 0 2 16,0-17 4-16,0-33-5 16,-10-24-3-16,-11-19 1 15,0-12 0-15,0-2-1 16,12 8-1-16,2 19 0 0,7 27 2 16,0 17-5-16,0 21 1 15,0 9 1-15,0 3-2 16,0 3 0-16,10 0-4 15,33 36-2-15,23 19 9 16,21 13 0-16,0 15 1 16,8 2-1-16,-18 1 0 15,-13-4 0-15,-17-10 0 16,-15-9-3-16,-22-11 2 16,-10-10 1-16,0-13-3 15,0-4 0-15,-28-3-5 16,-45-5 4-16,-31-1-5 15,-8-5-18-15,-5-2-7 0,28-7-6 16,31-2-1-16,31 0-22 16,24 0-41-16,3-6-84 15,58-26-76-15,54-15-107 16</inkml:trace>
  <inkml:trace contextRef="#ctx0" brushRef="#br0" timeOffset="1874">1063 3111 478 0,'0'0'123'16,"0"0"10"-16,0 0-2 15,0 0-37-15,0 0-36 16,0 0-17-16,0-6-14 16,27 6-12-16,10 0 6 0,21 0 28 15,10-2-13-15,4-17-14 16,2 0-7-16,-13-4-4 15,-24 3-1-15,-16 3-4 16,-15-3 9-16,-6 0 11 16,0 6-10-16,-12 3-12 15,-27 6-4-15,-11 5-2 16,-1 0 1-16,-1 0 2 16,-1 22-2-16,8 14 2 15,-5 5-3-15,21 11 4 16,13-2-2-16,16-2 0 15,0-2 0-15,45-11 0 0,29-13 0 16,21-5 0-16,21-17 1 16,9 0 1-16,7-3-2 15,-13-24 0-15,-24-9 5 16,-22 2-4-16,-17-1 2 16,-24-6 4-16,-22 4 10 15,-10 2 12-15,0 1-5 16,-10 10-6-16,-32 6 1 15,-1 3-7-15,4 10-8 16,2 5-4-16,3 0 0 16,4 11 1-16,9 19-1 15,5 3 1-15,6 2 0 16,10-1 0-16,0-4-1 0,0 3 0 16,21-3 2-1,5 0-2-15,4 3-3 0,-2-3-2 16,-7 1 5-16,-5-3-1 15,-2 4 1-15,-1 2-2 16,-10 7 2-16,2 6 1 16,2 2 0-16,-7 0 1 15,0 4-2-15,0-1 5 16,0 8 0-16,0-1-1 16,0 9-2-16,0-2 1 15,0-11-3-15,0-14 1 16,0-22 2-16,0-10-3 0,0-9 2 15,0 0 5 1,3-24 25-16,24-29-2 0,16-27-23 16,19-19-2-16,5-19-1 15,4-14-3-15,-17-5-1 16,-5-1 1-16,-19 8 1 16,-15 12-1-16,-7 25 0 15,-8 27-2-15,0 30 2 16,0 23-2-16,0 7 2 15,0 6-2-15,5 0-4 16,4 15-3-16,12 36 1 16,0 18 7-16,2 6 2 15,-9 0-1-15,2-3-1 0,-1-11 0 16,1-14 0 0,-2-17 1-16,9-14 0 0,-9-10-1 15,2-3 1-15,5-3-1 16,7 0 2-16,15-19 1 15,18-26 1-15,-3-7-3 16,3-7-1-16,-13 8 1 16,-17 9 2-16,-10 12-2 15,-15 18-1-15,-6 5 0 16,0 7 0-16,0 0-1 16,10 0-2-16,5 0-2 15,7 8-2-15,8 20 7 0,6 2 0 16,1 1 0-1,16-4 1-15,1-9-1 0,1 0 0 16,10-16 1-16,-7-2-1 16,-1 0 1-16,-5 0-1 15,1-21 2-15,-14-12-1 16,-2-9 2-16,-10-5-1 16,-21-4-1-16,-6-8-1 15,0 2 4-15,0 10-4 16,-33 14 0-16,2 17 0 15,10 8 0-15,12 8-3 16,-3 0 1-16,2 5-7 16,-12 30 8-16,8 14 0 15,7 7 2-15,7-1-1 16,0 0 1-16,13-11-1 0,27-5-3 16,15-9 3-16,-4-11 1 15,1-8-1-15,9-11-4 16,3 0 4-16,-2 0 0 15,-5-25 4-15,-7-8-3 16,-19-8 3-16,-7-8-3 16,-13-1 0-16,-4 3 1 15,-7 9 1-15,0 12 1 16,0 19-1-16,0 1 3 16,0 6-4-16,0 0-2 15,0 0-4-15,0 11-2 16,0 22 5-16,9 14 1 0,1-3 0 15,11 4 1-15,-5-11-1 16,11-7 0-16,15-7-1 16,-2-12 0-16,2-9 0 15,11-2 1-15,-11 0-1 16,11 0 2-16,-8-24 0 16,-2-9 0-16,-6-6 2 15,-9-2-1-15,-11 6-2 16,-10 9 1-16,-7 10-1 15,0 10 2-15,0 6-2 16,0 0-1-16,0 0-3 16,11 14-5-16,5 11 9 15,0 5 0-15,8-5 0 16,4-2 3-16,14-7-6 16,9-8 7-16,12-3-7 0,22-5 6 15,10 0-4-15,3-13 3 16,-19-15-2-16,-12 1 1 15,-21-7 0-15,-19 1-1 16,-18-2 0-16,-9-4 2 16,0 0-1-16,0 9 0 15,-19 8 0-15,-2 12-1 16,7 7 0-16,1 3-1 16,-2 13-5-16,-7 34-2 15,-2 16 8-15,6 6 1 0,18-4-1 16,0-6 0-1,13-7 0-15,45-14 4 0,17-10-2 16,27-12-2 0,7-12 0-16,-11-4-5 0,-19 0-73 15,-36-4-119-15,-43-15-200 16</inkml:trace>
  <inkml:trace contextRef="#ctx0" brushRef="#br0" timeOffset="3130">6841 2954 349 0,'0'0'311'16,"0"0"-234"-16,0 0 34 15,0 0 30-15,0 0-9 16,0 0-63-16,-91 0-32 0,91 0-21 16,18 0-11-16,36 0-2 15,23 0 11-15,18 0-7 16,15 0 4-16,15 0-2 15,-6-5-4-15,3-9 7 16,-27 3-7-16,-34 0 2 16,-24 6 13-16,-22-3-1 15,-9-1 5-15,-6-5 9 16,0 1-19-16,0-6-3 16,-37 2-7-16,-14 3-4 15,-1-2 0-15,1 2 1 16,7 5-1-16,1 2 1 0,13-2 2 15,15 6 2-15,2 1-5 16,13-2 1-16,0 4 1 16,0 0-1-16,0 0-1 15,0 0-4-15,19 0-4 16,20 0 8-16,14 15 2 16,-5 1 2-16,-8 6-4 15,-4-3-2-15,-7 4 2 16,-15 1 1-16,-14 7 0 15,0 4-2-15,-43 4-4 16,-26 2-4-16,-17 0-6 16,25-8-40-16,27-6-63 15,25-4-48-15,9-10-91 16,6-10-113-16</inkml:trace>
  <inkml:trace contextRef="#ctx0" brushRef="#br0" timeOffset="3712">8632 2631 531 0,'0'0'254'15,"0"0"-161"-15,0 0 25 16,0 0-7-16,0 0-5 15,-126-151-50-15,126 125-22 0,0-2-15 16,0 6-6-16,21 3-5 16,11 5-5-16,13 9-3 15,7 5 0-15,12 0-3 16,-3 0-1-16,4 19 4 16,-14 25-3-16,-14 7 3 15,-21 8-2-15,-16 8 1 16,0-8-2-16,-53-1 3 15,-20-8 0-15,0-14 0 16,12-8-4-16,12-15 1 16,25-9-2-16,11-4 5 15,13 0 3-15,0 0 7 16,0 0-7-16,0 0 0 16,7 0-3-16,38 0-4 0,19-13 0 15,16 2 2-15,2 9 3 16,-3 2-2-16,-2 0 1 15,-4 0-6-15,-14 25 3 16,-7 5 2-16,-15 8 0 16,-23 4 1-16,-14 0 4 15,0-7-2-15,-8 3-1 16,-66-8 12-16,-21-5-2 16,-24-6-5-16,-12-13 0 15,0-6-4-15,20 0-2 16,23 0-19-16,30-11-55 15,32-12-49-15,26-6-89 0,37-17-119 16,89-13-267-16</inkml:trace>
  <inkml:trace contextRef="#ctx0" brushRef="#br0" timeOffset="5334">9802 2505 684 0,'0'0'226'0,"0"0"-45"16,0 0-41-16,0 0-23 15,0 0-42-15,0 0-35 16,0-54-16-16,0 54-15 16,0 0-9-16,13 29-6 0,2 25 6 15,-1 14 6-15,-4 10-1 16,-4 4 0-16,4-5-3 15,1-3-1-15,5-5 2 16,-1-11-1-16,-3-17-2 16,-2-11 0-16,-2-19 0 15,-1-5 0-15,-1-6-7 16,-6 0-6-16,3-4 3 16,-3-29 0-16,0-9-19 15,0-9 10-15,0 7 3 0,-56 6 0 16,-13 1-3-1,-5 11 13-15,8 3-1 16,5 7 2-16,11 8-5 0,29 5 10 16,11 0-4-16,10 3 3 15,0-2-3-15,0-1 3 16,44 0-5-16,28-3 6 16,20 1 2-16,3-3 0 15,0 0 0-15,-15-1-1 16,-20 3 2-16,-11 1 7 15,-3-3 0-15,-16 0 8 16,4 2 0-16,-15 3-4 16,-7 0 2-16,-12 3-3 15,0 0-3-15,0 0-10 16,9 0 0-16,4 25-2 0,11 11 2 16,-9 8 2-16,4 6 1 15,-1-3 1-15,3-6-3 16,12-8 0-16,-2-8 0 15,-1-9 1-15,-7-10 0 16,-2-6 1-16,9 0 2 16,1 0 1-16,6-20 1 15,-5-10-4-15,5-6 0 16,-6-2-1-16,-6 1 0 16,-4 3-2-16,-6 6 1 15,-3 9 1-15,-2 7-2 16,-10 10 0-16,5 2-2 15,2 0 1-15,-7 0-5 16,9 0-1-16,1 11-3 0,7 14 10 16,1 0 2-16,4-1-1 15,0-2-1-15,8 0 0 16,-9-5-3-16,8-9 6 16,-5-6-1-16,-3-2 1 15,10 0-2-15,2 0 5 16,6-16 2-16,4-8-8 15,1-4 0-15,-4-3 1 16,-4 10 1-16,-14 4-1 16,-8 9 0-16,-7 5-1 15,-1 3-1-15,9 0-2 16,1 0-8-16,5 6 10 16,9 16-2-16,-9-1 1 0,0 2 0 15,1-4 3-15,-12-6-1 16,11 1 0-16,-6-8 1 15,1-3-1-15,5-3 0 16,6 0 0-16,13-3 1 16,-3-17 1-16,5-1-1 15,-13-1 1-15,-5 2-2 16,-3 4 0-16,-5 2 0 16,-5 11-1-16,-8 1 1 15,9 2-2-15,4 0-6 16,5 2 0-16,16 18 7 15,-13-1 1-15,3 0 0 16,10 0-1-16,10-5 2 0,19-5 0 16,8-9-1-16,-4 0 0 15,-2 0 1-15,-10-12 1 16,-13-12 2-16,-8-1-2 16,-6-5-2-16,-14-4 4 15,-7 4-3-15,-10-5 0 16,0 1 2-16,0 2-2 15,-15 7 0-15,-12 12 0 16,17 9 0-16,4 4-1 16,0 0-6-16,-4 6-8 15,5 24 11-15,2 12 2 16,3 1 2-16,0-7-2 0,3-5 2 16,39-7-2-16,4-13 1 15,12-8 0-15,10-3 2 16,5 0-1-16,13-19 1 15,-4-12 1-15,3-10-1 16,-12-1-1-16,-12-5 1 16,-8 1-1-16,-22 0 0 15,-14-1 1-15,-13 1 4 16,-4 7-5-16,0 9 1 16,0 10-2-16,0 12 0 15,0 5 0-15,0 3-4 16,-4 0-8-16,-13 31 3 0,7 7 9 15,2 1 0 1,8-7 0-16,0 1 3 0,0-3-3 16,29-2-1-16,3-1-3 15,4-2 3-15,-6-3 0 16,4-3 1-16,-15-2 0 16,2-6 0-16,-10 3 0 15,-11-6-2-15,0 3-8 16,-5 0-35-16,-69 0-10 15,-24-3-117-15,-17-5-96 16,-17-3-380-16</inkml:trace>
  <inkml:trace contextRef="#ctx0" brushRef="#br0" timeOffset="5948">10206 2301 174 0,'0'0'449'0,"0"0"-357"16,0 0 23-16,0 0-8 16,0 0-10-16,0 0-26 15,-6-48-27-15,-1 48-41 16,4 0 11-16,-3 0-28 0,-1 6 8 16,5 9 6-16,-4 13 15 15,6-3-7-15,0-9-5 16,0 7 2-16,21-7-4 15,19-2 10-15,15-6-6 16,12-8 4-16,-6 0 8 16,-3-3 33-16,-14-21 12 15,-23-7 3-15,-21-4-16 16,0-4-19-16,-7 1-7 16,-44 8-18-16,-7 5-5 15,-16 11-2-15,-5 11-11 16,-4 3 7-16,-12 0-76 0,6 34-95 15,7 6-239-15</inkml:trace>
  <inkml:trace contextRef="#ctx0" brushRef="#br0" timeOffset="-2018">12250 500 1038 0,'0'0'122'16,"0"0"-45"-16,0 0 32 16,0 0-17-16,0 0-48 15,0 0-36-15,0-4-3 16,27 53 0-16,9 14 8 15,-10 14 2-15,-5 6-3 16,-7 5-8-16,2 0 3 16,0-9-4-16,5-4-2 15,0-20 1-15,0-14 1 16,1-14-3-16,-7-16 0 0,1-5-1 16,-1-6-8-16,7 0 3 15,-7-19-2-15,-15-19 0 16,0-9 3-16,-10-5-9 15,-53-1 3-15,-11 7-3 16,-3 10-11-16,14 5 19 16,10 13 6-16,16 3-1 15,16 7 0-15,12 3 2 16,9 5-1-16,0 0 0 16,0 0-3-16,0 0-4 15,37 0 0-15,36 0 7 16,16 0 3-16,9 0-2 15,-3 0 2-15,-7 0-1 16,-9 0 0-16,-21 0-1 0,-21-3 0 16,-19-2 4-16,-18 1 4 15,0 4 0-15,0 0-4 16,0 0-5-16,0 0-1 16,0 16-5-16,0 15 6 15,0 11 0-15,0-1 1 16,13-11 2-16,30 0-3 15,2-10 1-15,7-6-1 16,-3-9 4-16,-3-5-2 16,-3 0 4-16,-3 0 3 15,2-24 2-15,-11-12 11 0,-4-7-2 16,-21 1-2 0,-6-2-7-16,0-1-5 0,-64 7 3 15,-24 5-7-15,-17 5-4 16,5 12-2-16,12 8 4 15,14 8-9-15,22 0-44 16,30 16-54-16,22 10-76 16,16 3-108-16,85-10-526 15</inkml:trace>
  <inkml:trace contextRef="#ctx0" brushRef="#br0" timeOffset="-1744">13924 427 964 0,'0'0'190'15,"0"0"-64"-15,0 0-24 16,0 0-10-16,0 0-35 16,0 0-38-16,-14-19-19 15,14 57 1-15,2 12 10 16,20 13 2-16,5 3-2 15,-12 6-9-15,1-4 1 16,-11-2 1-16,-2-11-3 16,-3-5-1-16,0-9-28 15,0-5-78-15,0-9-131 16,0-14-182-16</inkml:trace>
  <inkml:trace contextRef="#ctx0" brushRef="#br0" timeOffset="-1368">14542 600 672 0,'0'0'197'16,"0"0"-77"-16,0 0 4 16,0 0-42-16,0 0-32 15,0 0-27-15,-58 30 13 16,45 6-7-16,13 8 2 0,0 6-15 15,0-1 2-15,18-5-5 16,35-3-6-16,8-5-6 16,24-13 5-16,13-9 2 15,-4-14-4-15,1 0 0 16,-12-6 7-16,-15-27 28 16,-20-6 12-16,-24-3-13 15,-24-4-10-15,0-1-7 16,-30 1-4-16,-38 4-17 15,-17 11 1-15,3 13-2 16,-7 4-2-16,-6 14-3 16,1 0 3-16,5 0-40 15,12 31-68-15,8 4-108 0,22 4-221 16</inkml:trace>
  <inkml:trace contextRef="#ctx0" brushRef="#br1" timeOffset="11742">14278 114 429 0,'0'0'238'0,"0"0"-103"16,0 0-35-16,0 0-15 16,0 0 3-16,0 0-27 15,0 0-19-15,0-72-8 16,0 72-6-16,0 0-17 0,0 0-1 16,0 0-10-16,0 0-1 15,0 0-2-15,21 25 3 16,11 3 4-16,4 7 2 15,13 3 1-15,-3-2-3 16,-3 3-1-16,-6-9-2 16,-13-3-1-16,-11-8 1 15,-13-4 0-15,0-5-1 16,0-4 1-16,0-3 3 16,-29-3 1-16,-8 0 8 15,13 0-5-15,13-17 3 16,11-5-4-16,0-8 2 0,64-11-4 15,39-6-1 1,16-3-4-16,13 3-1 0,-23 12 1 16,-19 7-64-16,-24 6-101 15,-22 8-173-15</inkml:trace>
  <inkml:trace contextRef="#ctx0" brushRef="#br0" timeOffset="-5018">159 1186 320 0,'0'0'287'16,"0"0"-184"-16,0 0-7 0,0 0 4 15,0 0-22-15,0 0-36 16,0 8-29-16,11-8-10 15,29 0 0-15,18-2 16 16,7-13-10-16,-4 2 5 16,-13-1 12-16,-8 1 5 15,-19-4-2-15,-5-2 12 16,-16 0 14-16,0 0-35 16,0 2-2-16,0 3-7 15,0 3-11-15,-30 6 0 16,-17-2-6-16,-4 7 4 15,-14 0 2-15,1 0 2 16,3 4-2-16,9 18-1 16,1 6-1-16,14 4 2 15,9 15-7-15,13 3-16 0,15-6-34 16,0 3 51-16,43-14 5 16,34-8-46-16,10-4 39 15,21-18 6-15,1-3-3 16,2 0 5-16,-2-31 0 15,-11-7 9-15,-15-3 5 16,-24-3 7-16,-17 0 12 16,-21-1-1-16,-18 7 3 15,-3 11 2-15,0 8 4 16,0 10-12-16,0 7-15 0,0 2-2 16,0 0-12-16,0 0-11 15,0 32-4-15,0 10 15 16,0 2 6-16,0 0-5 15,0-9 1-15,0-7-2 16,27-3 0-16,1-12-2 16,-3-4-5-16,6-9-10 15,-4 0 4-15,18-6 13 16,5-27 2-16,8-6 0 16,-13 1-1-16,-2 5 1 15,-22 9-1-15,-6 10-1 16,-12 11 3-16,-3 3-2 15,0 0-1-15,0 0-6 16,13 3-4-16,8 16 0 16,3 3 10-16,13 2 2 0,0-4-2 15,6-4-3-15,-1-5-6 16,-5-7-7-16,0-4-1 16,0 0 11-16,-3-4 6 15,3-16 0-15,-16-9 1 16,-6-1 0-16,-15-6 3 15,0 3 2-15,0 0 2 16,-4 3 4-16,-23 10 3 16,-10 15-8-16,-2 5-7 15,-17 0-14-15,11 20 13 16,3 15 0-16,20 9 2 16,18-3-2-16,4 0 1 0,0-5 0 15,31-9-11-15,27-7-17 16,-5-9 18-16,-8-8 8 15,-2-3 2-15,-12 0 1 16,-16 0 5-16,2 0-4 16,-12 0 10-16,-5 0 7 15,0 0-8-15,0 8-11 16,0 30 2-16,0 17 5 16,0 15 8-16,0-2-2 15,14 1-2-15,4-3-6 16,-2 0-1-16,8-5 0 15,-8-4-4-15,5-8 1 16,-6-13 0-16,-9-17-1 0,1-13 1 16,2-6-1-16,6-14 10 15,19-38 3-15,12-30-11 16,12-17 2-16,-6-10 3 16,-6-8-2-16,-19 7-1 15,-3 19-2-15,-12 20 2 16,-6 30 0-16,-6 19-1 15,0 14 8-15,0 8-6 16,0 0-5-16,0 0-5 16,0 32-10-16,4 18 15 15,2 7 1-15,10-2-1 16,5-5 0-16,6-9-1 16,-9-11 1-16,11-7-10 0,-8-10-13 15,0-13 4-15,3 0 9 16,13-11 10-16,0-25 2 15,11-8 1-15,-3-8-2 16,-8 0 0-16,-6 6 1 16,-15 10-1-16,-5 17 0 15,-11 13 1-15,0 6 7 16,0 0-9-16,0 0-8 16,0 27-4-16,8 7 12 15,6 4 1-15,4-2 0 16,16-6-1-16,-3-8 0 15,-1-6-2-15,4-8-6 0,3-5-9 16,-7-3 9-16,12 0 7 16,-1-8 1-16,-11-14 1 15,-3-11 1-15,-4 0-1 16,-23-4-1-16,0 0 3 16,0 7-1-16,0 5 5 15,-23 8 6-15,-7 9-5 16,3 3-2-16,5 1-6 15,13 4-3-15,3 0-4 16,2 4-1-16,-1 26 8 16,5 8 0-16,0 6 1 15,31-3-1-15,27-4 3 16,8-11-3-16,8-10 0 16,-7-7-1-16,-2-9 1 0,-4 0 0 15,-7 0 2-15,-7-5-1 16,-5-16 4-16,-18-2-2 15,-8-2 1-15,-11-2 7 16,-5-1 6-16,0 3-7 16,0 6-1-16,0 8 4 15,0 5-6-15,0 4 0 16,0 2-6-16,0 0 1 16,0 0-2-16,0 0-1 15,0 0 1-15,0 0 0 16,0 0 2-16,0 0-2 15,0 0 0-15,0 0 0 16,0 0 1-16,0-2 1 0,0-2-1 16,0-1-1-1,0 2 0-15,0-2 0 0,0-1 1 16,0 4 0-16,0-1-1 16,0-3 1-16,0 4 0 15,0-1-2-15,0 0 0 16,0 3 0-16,0 0 1 15,0 0 0-15,-5 0 0 16,5 0 0-16,0 0-1 16,0 0 0-16,0 0-1 15,0 0-2-15,0 0-1 16,0 0-3-16,0 8 1 0,0 20 7 16,0 2 2-1,21 1-2-15,22-2 0 0,3-1 0 16,3-6 0-16,6-8 0 15,0-6-2-15,0-8 0 16,-1 0 2-16,-14 0 0 16,-6 0 0-16,-3-19 1 15,-17-6 3-15,2-3-2 16,-6-5-1-16,-10-2 1 16,0 4 0-16,0 7 1 15,0 8 0-15,0 7 1 16,0 6 0-16,0 3-4 15,0 0-1-15,0 0-2 16,0 0-5-16,11 8 5 0,20 15 1 16,6 1 2-16,14-2-1 15,7-5-2-15,8-4 0 16,-5-7-2-16,-3-6 5 16,-16 0-2-16,-12 0 2 15,-14 0 0-15,-4-14 2 16,-9-10 0-16,-3-7 1 15,0-1-2-15,0-4 0 16,-10 5 5-16,-17 3-3 16,6 9-2-16,5 8 8 15,1 6-9-15,9 5 0 16,-9 0-6-16,6 21-9 16,3 23 15-16,6 9 2 0,0-1-1 15,22-5 0-15,36-8 2 16,0-9-1-16,-4-8-2 15,4-8-3-15,-9-6-4 16,2-8-49-16,2 0-95 16,-16-2-156-16,-16-21-370 15</inkml:trace>
  <inkml:trace contextRef="#ctx0" brushRef="#br0" timeOffset="-3097">6801 635 816 0,'0'0'150'0,"0"0"9"15,0 0-30-15,-43-147-18 16,43 138-41-16,0 9-17 15,0 0-31-15,0 0-21 16,0 28-1-16,0 35 0 16,0 29 6-16,0 17 1 15,0 12-5-15,16 8 3 0,5 8-4 16,-5 1 2 0,-16-3-1-16,0 2 1 0,0-8-3 15,-31-21-9-15,9-32-20 16,22-29-20-16,0-30 21 15,16-17 28-15,48 0 5 16,12-39-2-16,17-24-1 16,-6-23-1-16,-4-9 1 15,-37-5 0-15,-27-1-2 16,-19 5 0-16,-50 8-2 16,-48 8-3-16,-26 17-10 15,2 11 0-15,17 16 13 0,33 11-2 16,25 8 4-1,26 4 3-15,9 5-3 16,12-3 1-16,0 0 1 0,0-6 1 16,12-2-3-16,24-6-2 15,23 3 1-15,-4 0 0 16,9 5 1-16,-3 4 6 16,9 5-1-16,-3 2-1 15,1 6 2-15,4 0-4 16,8 0-1-16,9 19-1 15,9 14 0-15,-3 8 1 16,-7 9-1-16,-9 3-1 16,-26 2 1-16,-5-4 0 15,-17-4 1-15,-16-4 1 16,-6-15-1-16,-2-5-1 0,-7-12-4 16,0-5 0-16,0-6 0 15,-31 0-4-15,-22 0 2 16,5-4 1-16,24-16-1 15,17-12 6-15,7-1-3 16,0-5 3-16,0-1-1 16,31 1 1-16,12 5 0 15,-12 6 0-15,-1 7 0 16,-12 9 0-16,-8 8-2 16,-1 3 1-16,9 0 0 15,-2 0-9-15,5 14 7 16,-3 14 0-16,4 2 3 15,4 2 1-15,6 2 0 0,10-7 0 16,4-5 0-16,3-8 0 16,4-8 1-16,-8-6 0 15,-8 0-1-15,0 0 5 16,-10-20-4-16,-19-7 3 16,-1-6-3-16,-7-9 3 15,0-8 1-15,-37-1-1 16,-21-4 2-16,-6 8-3 15,3 11 2-15,3 15-2 16,0 9 1-16,6 12-3 16,-6 0-2-16,12 16-1 15,4 26 1-15,11 16 1 16,21-3 0-16,10 3-1 16,0-9 0-16,52-10 1 0,9-12-1 15,18-8 2-15,1-11 2 16,-4-8-3-16,-2 0 2 15,-16 0-3-15,-5-19 4 16,-11-6-2-16,-2-5 1 16,-8-8-1-16,0 0 3 15,-5-7-5-15,-12 12 3 16,1 11-2-16,-11 12 2 16,-2 6-3-16,10 4-2 15,-3 0-6-15,1 22 1 16,13 15 7-16,-1 6 0 15,7-1 0-15,1 2 1 0,2-8 0 16,3-4-1-16,-4-7 1 16,-3-8-1-16,5-9 1 15,-2-8 2-15,-8 0-3 16,13 0 0-16,-1-19 2 16,0-14 0-16,1-3 1 15,-9-3-2-15,-12 4 0 16,-2 1-1-16,-1 10 4 15,-11 11-4-15,11 4-2 16,-13 9 0-16,9 0-2 16,1 0-3-16,8 3 5 15,-4 20 0-15,2 9 0 16,-6-5 1-16,4 1 1 0,4-9 0 16,-2-8-2-1,5-6 6-15,10-5-3 0,6 0 0 16,9 0 1-16,6-19 0 15,-4 0-1-15,-2-1 0 16,-2 7-1-16,1 1-1 16,7 7 1-16,6 5-1 15,6 0-2-15,-6 0 1 16,-12 22-7-16,-9 11-37 16,-16 3-108-16,-11-6-208 15</inkml:trace>
  <inkml:trace contextRef="#ctx0" brushRef="#br0" timeOffset="-2782">10682 482 998 0,'0'0'139'0,"0"0"-65"16,0 0 21-16,0 0-6 15,0 0-40-15,0 0-39 0,-6 36-3 16,22 21 22-16,11 6 0 16,-3 9-18-16,-3 8 3 15,0 0-8-15,-5-1-5 16,-6-1-1-16,-10-7-21 15,0-8-112-15,0-11-286 16</inkml:trace>
  <inkml:trace contextRef="#ctx0" brushRef="#br1" timeOffset="13936">5698 144 707 0,'0'0'189'0,"0"0"-13"16,0 0-38-1,0 0-16-15,0 0-51 0,0 0-26 16,10-11-12-16,-4 11-3 16,-6 0-15-16,3 0 0 15,2 0-10-15,2 16-4 16,-7 20-1-16,6 13 18 15,-6 9-2-15,0 3-8 16,0 8-2-16,0 2-5 16,0 0 3-16,0 0-1 15,0-9-2-15,0-13 0 16,0-11 1-16,0-13-2 16,9-11-2-16,0-9-3 15,4 1 4-15,11-6-3 0,10 0 4 16,12 0 4-16,-4 0 0 15,-5-14-1-15,-13-5-1 16,-8 0 2-16,-11-6-1 16,-5-2-3-16,0-4 3 15,-5-2-3-15,-41 2-3 16,-16 4 3-16,-10 6-3 16,-8 2 0-16,7 5 0 15,20 5 1-15,23 6-3 16,23 1 2-16,7 2 3 15,0-3 0-15,0 0 0 16,0-3-1-16,10 4-1 16,39-4 1-16,24-2 1 0,19 3 4 15,15-2-3 1,-10 3 0-16,-2-2 0 0,-5 4-1 16,-18-4 0-1,-20 1-3-15,-20 5-45 0,-32-4-62 16,0 4-91-16,-47 0-140 15</inkml:trace>
  <inkml:trace contextRef="#ctx0" brushRef="#br1" timeOffset="15645">6465 288 175 0,'0'0'43'0,"0"0"6"16,0 0 84-16,0 0-66 0,0 0-25 16,0 0 1-1,211 0 4-15,-165 4-3 0,12 2-8 16,10 1-18-16,17-1 11 16,7 0-6-16,9 0-1 15,15-4-10-15,9 3-6 16,4-1 5-16,-5-2-7 15,-2 1-2-15,-24 0 2 16,-9-3-2-16,-9 0 2 16,-14 0-1-16,5 0-1 15,-4 2 2-15,6 4-4 16,4-3 2-16,8 0-2 16,-3-3 0-16,8 0 1 15,-11 0 0-15,0 0 0 0,-5 0 0 16,-19 0-1-16,9 0 2 15,-6 0-2-15,-5 0 0 16,3 0 3-16,2 0-5 16,-2 0 3-16,15 0-1 15,2 0 1-15,10 0 3 16,4 0-4-16,3 0 5 16,5 0-3-16,-13 0 1 15,-3 0-3-15,1 0 1 16,-4 0-1-16,4 0 1 15,2 0-1-15,10 0 1 16,6 3 0-16,5-1-1 0,8 1 0 16,-8 0 0-1,-2-1 0-15,-6-2 0 16,-7 3 0-16,1-3 0 0,-7 0 1 16,13 2-1-16,9 2 0 15,3-2 1-15,3-2-3 16,3 0 2-16,-2 0 0 15,5 0 0-15,-7 0 0 16,-11 0 0-16,-9 0-1 16,-4 0 1-16,-11 0 0 15,-8 0 0-15,-2 0 0 16,-1 0 2-16,3-2-2 16,8-2-1-16,5 4 1 0,3-2 0 15,8-1 0-15,0 1 0 16,-7-1 0-16,-4 3 1 15,-11 0-1-15,-7 0 0 16,-8 0 0-16,-5 0 1 16,-11 0-2-16,-6 0 2 15,-10 0-1-15,-12-3 3 16,-9-5-3-16,0-1-143 16,0-5-523-16</inkml:trace>
  <inkml:trace contextRef="#ctx0" brushRef="#br2" timeOffset="26855">15718 507 587 0,'0'0'217'0,"0"0"-72"16,0 0-6-16,0 0-6 0,0 0-33 16,0 0-26-1,0-11-31-15,0 11-16 0,0 0-16 16,9 0-11-16,49 30 2 16,24 19 1-16,34 20 30 15,10 0-17-15,12 11 4 16,-3 2-5-1,11 4-8-15,0-4-4 0,-5-3 0 16,-16-9-1-16,-19-10 0 16,-29-10-1-16,-27-11-1 15,-21-13 1-15,-13-10 1 16,-9-6-2-16,-7-8 0 0,0-2 4 16,0 0-2-1,0 0 2-15,-23 0 0 0,-49 0 4 16,-17-19-5-16,-12-3 0 15,3-3 1-15,-2 3-4 16,10 2 4-16,24 5-4 16,13 3 0-16,23 7 1 15,12 2 0-15,18 3-1 16,0 0 0-16,0 0-8 16,0 0 1-16,0 11-5 15,43 13 11-15,9 1 1 16,12-8-3-16,2 0 2 15,14-6 0-15,12-3-1 16,3-8 2-16,6 0 1 0,-6 0-1 16,-19 0 3-1,-18-11-2-15,-21-5 2 0,-10-1 3 16,-9-8 5-16,-5 1 3 16,-7 0-4-16,-6-3-3 15,0 11-4-15,0 3 0 16,0 2-1-16,0 3-2 15,0-1-1-15,0 3-27 16,0 6-27-16,-6 0-70 16,-25 3-166-16,-12 25-174 15</inkml:trace>
  <inkml:trace contextRef="#ctx0" brushRef="#br2" timeOffset="28280">16977 1846 694 0,'0'0'178'15,"0"0"-58"-15,0 0-7 16,0 0 13-16,-156-140-44 0,119 126-19 16,10 9-17-16,12 5-15 15,-1 0-14-15,-8 0-17 16,-19 35 5-16,-6 18-4 15,-2 7 2-15,4 6 1 16,20-3-2-16,17-2-2 16,10-6 0-16,0-6 0 15,28-5 0-15,23-11-1 16,12-8 0-16,1-11 1 16,2-12 0-16,8-2 4 15,0 0 0-15,-2-13 0 16,2-15 1-16,-6-5-1 15,-4-5-1-15,-9 2-1 16,-7 3 0-16,-5 9-1 16,-9 7-1-16,0 12 1 0,-13 5-3 15,3 0-2-15,-3 0 0 16,8 11 3-16,-15 10-6 16,1 4 3-16,-5-6 1 15,2-2 2-15,-3-9-4 16,-3-5 3-16,0-3-1 15,-3 0 6-15,-3 0-2 16,0 0 7-16,0-6 2 16,0-13-10-16,0-9 0 15,0 3 0-15,-22 4 6 0,-7 2-6 16,-3 8 1 0,-4 3-1-16,-7 4 4 0,6 4-8 15,0 0 3-15,2 12-3 16,4 18 3-16,1 3 0 15,14 5-3-15,16-3 4 16,0-1-2-16,0-9-1 16,24-6-11-16,19-8 7 15,-6-5-11-15,0-6 14 16,-8 0 1-16,3 0 6 16,-5-17-2-16,-5-5 4 15,0-3-4-15,-14-6 6 16,8 1-1-16,-5 3 6 15,-11 5-3-15,4 6 8 16,-4 11-7-16,0 1 1 0,0 4-5 16,0 0-6-1,0 0-1-15,0 0-9 0,0 23 3 16,0 7 7-16,0 3 1 16,0 0-1-16,12-6 1 15,27-4-1-15,11-13 2 16,8-1-2-16,-3-9 0 15,15 0 1-15,-9 0 6 16,-3-23-5-16,-11 4 2 16,-15 0 0-16,-16-4-1 15,-1 5 1-15,-9 4-1 16,-6 4-1-16,3 7-1 0,-3 3 0 16,0 0-1-16,7 0-11 15,4 5-3-15,5 20 14 16,-8 2 0-16,8 1 0 15,0-3 1-15,-4-10-1 16,-3 0 0-16,4-7 0 16,-5-6-1-16,8-2-3 15,5 0 2-15,16 0 2 16,8-19 2-16,-2-6 2 16,6-2-1-16,-19-1-1 15,1 4 0-15,-15 7 0 16,-5 10 0-16,-7 7-2 15,2 0-1-15,3 0-3 16,12 0-8-16,2 17 11 16,6 6 1-16,0-3 0 0,-8-4-5 15,0-8-17-15,3 1-16 16,3-7-19-16,-1-2-53 16,-15 0-106-16,-11 0-284 15</inkml:trace>
  <inkml:trace contextRef="#ctx0" brushRef="#br2" timeOffset="28530">18740 1637 724 0,'0'0'184'0,"0"0"-61"15,0 0 11-15,0 0-10 16,0 0-34-16,0 0-38 15,27-88-29-15,-24 88-23 16,10 19 5-16,-5 17-4 16,5 8 5-16,-10 11-1 15,-3 3-5-15,5 7 0 16,-5 2-5-16,0-4-106 16,0-13-154-16,8-12-184 15</inkml:trace>
  <inkml:trace contextRef="#ctx0" brushRef="#br2" timeOffset="28957">19320 1646 666 0,'0'0'205'15,"0"0"-59"-15,0 0-5 16,0 0-36-16,0 0-61 15,0 0-14-15,0-17-17 16,0 58-1-16,0 11 15 16,0 6-17-16,0 3-1 15,7-1-2-15,-7-2-5 16,9-9 0-16,6-5 1 0,1-10-3 16,11-10-24-16,-6-10-54 15,3-7-37-15,-1-7-8 16,-2 0 2-16,-13-2 15 15,-2-21 11-15,-6-1 52 16,0 4-33-16,0 4 20 16,-8 3 19-16,-29 5 11 15,10-1-2-15,1 7 28 16,12-1 44-16,7 0 25 16,7 1 3-16,0-9-2 15,61-3-56-15,47-8 34 16,19-3-35-16,-1 6-10 15,-16 2-3-15,-24 12-70 16,-35 5-202-16</inkml:trace>
  <inkml:trace contextRef="#ctx0" brushRef="#br2" timeOffset="30630">21187 1838 986 0,'0'0'121'0,"0"0"-29"15,0 0 19-15,0 0-11 16,0 0-47-16,0 0-39 16,0-55-11-16,0 55-3 15,0 14 0-15,0 19 0 16,-6 2 3-16,-2 1 1 16,8-1 0-16,0-2-4 15,0-7 0-15,36-10-3 16,15-5 3-16,10-8 2 15,5-3 2-15,-3 0-2 16,-7-19-1-16,-5-12 2 0,-2-2 0 16,-19-5-1-16,1-1 1 15,-4 4-2-15,-11 4 1 16,-3 12 0-16,-13 8 1 16,0 9-1-16,0 2-2 15,0 0-4-15,0 0-4 16,0 8-3-16,0 22 10 15,0 3-1-15,0 2 3 16,0-4-1-16,0-7 0 16,18-7 0-16,3-6-1 15,6-8-1-15,-3-3 2 16,10 0 1-16,12-6 0 0,6-19-1 16,6-2 2-1,-5-6-1-15,-8-3 2 0,-11 5-1 16,-13 10-2-16,-12 8 1 15,-2 9 2-15,-7 4-2 16,3 0-1-16,2 0-9 16,11 14-5-16,5 14 14 15,6 2 0-15,10-3 0 16,0-8 0-16,8-2-1 16,-1-9 4-16,2-5-3 15,-4-3 3-15,1 0-2 16,3-3 1-16,5-18 0 15,-14-2 2-15,0-4-3 0,-21-1 9 16,-11 1-2 0,-5 4 3-16,0 2 1 15,0 7-5-15,0 7-2 0,0 0-5 16,0 7-1-16,-5 0-4 16,-5 4-8-16,-2 31 8 15,2 9 5-15,5 3 3 16,5-6-3-16,0-3-2 15,0-2 1-15,0-8-5 16,0-9-8-16,0-5 0 16,0-6 0-16,0-5-1 15,0-3 3-15,0 0 12 0,0 0-3 16,-21 0-10 0,-32 0-4-16,2-9-11 0,4 9 1 15,15 0-1-15,16 0 3 16,16 0-3-16,0 0-19 15,0 0 4-15,27 0 14 16,16 0 16-16,3 0 13 16,12 0 1-16,1-10 3 15,2-9 1-15,-3-7 13 16,-7 5 8-16,-9-4 9 16,-16 0 11-16,-12 0 9 15,-7-5-12-15,-7-4-14 16,0 2-9-16,0 2 6 15,0 3-16-15,0 10 1 16,0 9-1-16,0 5-1 16,-7 0-9-16,4 3-4 15,-3 0-4-15,-9 7-5 0,-6 25 13 16,-1 3 8-16,7 4-7 16,9-7 2-16,6 4-3 15,0-8 0-15,16-6 0 16,20-2-6-16,7-7 0 15,-1-6 5-15,1-6 1 16,4-1-2-16,-5 0 4 16,-2 0-2-16,-3-19 0 15,-2 0 1-15,-1-6-1 16,-10 3 3-16,5 6-3 0,-8 2 1 16,-12 8-1-16,0 6 0 15,10 0-4-15,-11 0-7 16,14 9 10-16,-7 12-1 15,-5 4-6-15,4-3 8 16,5-3-1-16,-1-2 0 16,3-6-2-16,1-3 1 15,9-5 2-15,6-3 2 16,11 0 0-16,-1 0 3 16,11-14-1-16,0-12-2 15,-7-14 1-15,-8-4 1 16,-7-8 16-16,-20-3 1 15,-16-5 2-15,0-1-2 16,0 3-9-16,0 12 4 16,-13 13-2-16,-1 13 1 0,-2 12-6 15,11 8-2-15,5 0-2 16,-4 0-5-16,-2 0-9 16,-15 28 1-16,5 18 8 15,-5 12 4-15,15 0-4 16,6-1 0-16,0-2-1 15,0-6-2-15,21-4-22 16,32-10-27-16,11-7-43 16,15-9-43-16,-3-7-52 15,-2-7-20-15,-26-5-67 16,-39 0-293-16</inkml:trace>
  <inkml:trace contextRef="#ctx0" brushRef="#br2" timeOffset="30804">23907 1757 555 0,'0'0'171'0,"0"0"-119"16,0 0 17-16,0 0-8 16,333-49-48-16,-254 47-13 15,-11 2-6-15,-19 0-85 16,-25-3-123-16</inkml:trace>
  <inkml:trace contextRef="#ctx0" brushRef="#br2" timeOffset="31340">20800 1299 488 0,'0'0'226'0,"0"0"-97"15,0 0-22-15,0 0-2 16,0 0-26-16,0 0-15 16,27-42 13-16,-27 42-13 15,0 0-35-15,0 0-26 16,-22 0 7-16,-4 6-10 15,10 16-1-15,16 14 1 0,0-3 2 16,16-6 1-16,47-7-2 16,20-15 25-16,9-5 8 15,-16 0 11 17,-12-9 4-32,-24-15-6 0,-19-3-14 0,-21-1-9 0,0-3-8 15,-31 4-12-15,-51 3-2 16,-19 7-7-16,3 14-24 15,6 3-38-15,22 3-59 16,21 30-133-16,19 11-244 16</inkml:trace>
  <inkml:trace contextRef="#ctx0" brushRef="#br2" timeOffset="33058">16528 3254 617 0,'0'0'148'0,"0"0"-96"16,0 0 67-16,0 0 5 16,0 0-39-16,0 0-27 15,0 25-1-15,0-25 3 16,0 0-8-16,0 0-3 15,0-11-23-15,8-17-2 0,10-8-16 16,-2-2-3 0,-6-4-2-16,-4-1 1 0,-6 2 0 15,0-1 1-15,0 9-2 16,0 8 0-16,0 12 1 16,0 7 3-16,0 6-1 15,0 0-6-15,-6 0-8 16,-20 17-5-16,0 21 13 15,-11 15 0-15,7-1 2 16,17 6-2-16,13-6 0 16,0-3 0-16,0-10 0 15,21-8-4-15,16-13-1 16,16-9-5-16,11-6-12 16,2-3 8-16,8 0 14 0,-8-6 4 15,0-16 0 1,-24-1 1-16,-12-4 0 0,-14 3-1 15,-9-3 2-15,-7-1 1 16,0 0 0-16,0 6 0 16,0 9 2-16,0 4-3 15,0 9-2-15,0 0-4 16,0 0 0-16,0 0-2 16,0 0-8-16,0 9 1 15,0 15 7-15,0 9 2 16,0-3 3-16,29-5-3 15,8-6-4-15,0-5-6 16,-7-5 2-16,-9-7-1 0,2-2-2 16,-2 0 11-1,3 0 4-15,3-2-2 0,-1-23 3 16,-15-3-2-16,-5-9 0 16,-6 3 1-16,0-2-3 15,0 0 3-15,0 8-1 16,-17 7-1-16,-2 10-1 15,-2 5 2-15,5 4-3 16,-2 2 0-16,0 5-12 16,-4 30 7-16,1 18 5 15,8-1 0-15,13-3 0 16,0-4 0-16,27-12-2 0,26-9-5 16,5-10-13-16,8-11 7 15,0-3 13-15,0 0 0 16,-8-11 4-16,-12-12 0 15,-15-4-1-15,-4-3 3 16,-12-3 0-16,-15-8-3 16,0 3-1-16,0-1 3 15,0 7 0-15,-15 5-1 16,-7 15 3-16,8 7-2 16,4 5-5-16,-2 0-5 15,-3 1 0-15,-6 38-1 16,-4 11 4-16,11 5 4 15,14-3-4-15,0-5 2 0,0-11 0 16,35-9-1 0,5-11-21-16,4-4 5 0,1-12 0 15,3 0 14-15,5 0 3 16,-8-12 2-16,-8-6 0 16,-6-5-1-16,-4 1 2 15,-17 0-2-15,1 5 0 16,-1 10 0-16,1 3 1 15,-6 4-4-15,0 0-2 16,8 0-13-16,-4 4 13 16,6 12 4-16,1 0-1 15,-5 3 1-15,-1-4 0 0,-4-5 2 16,-1-1 0 0,-2-3-2-16,4-4 0 0,9 3 0 15,5-2-6-15,0-3-17 16,1 0 23-16,2 0 3 15,3 0-2-15,-5-6 4 16,-3-7-5-16,-2 7 6 16,-7 4-5-16,-5-2 0 15,-2 4-1-15,10 0-3 16,3 0-8-16,11 15 8 16,4 6-2-16,-2 2-60 15,8-4-64-15,-5 6-27 16,-6-6-107-16,-10 0-245 15</inkml:trace>
  <inkml:trace contextRef="#ctx0" brushRef="#br2" timeOffset="34499">19012 3196 646 0,'0'0'205'16,"0"0"-74"-16,0 0 13 16,0 0 1-16,0 0-52 15,0 0-40-15,6-13-23 16,-6 13-12-16,0 0-18 0,0 0 0 16,0 11-10-16,0 16 10 15,-6 9 6-15,6 2-5 16,0-2 1-16,0-3-2 15,0-11-1-15,36-5-10 16,8-9-12-16,1-8 1 16,8 0 11-16,-11-6 11 15,1-19 2-15,-19 1 0 16,4-1 1-16,-14-5 0 16,-4 3-1-16,-4 2-1 15,1 8 1-15,-4 6 1 16,-3 9-3-16,0 2 0 15,5 0-2-15,1 0-11 16,10 19 7-16,11 8 6 16,-2 1 0-16,12-7 0 0,5-7 2 15,-5-8-2-15,3-6-1 16,3 0-6-16,-1 0 7 16,-5-20 2-16,0-1 0 15,-13-4-2-15,-9-5 3 16,-3 3 1-16,-12-5-2 15,0 8 0-15,0 2-2 16,-12 9 4-16,-3 4-4 16,-1 6-4-16,-5 3-12 15,13 0 9-15,-5 28 7 16,13 11-3-16,0-1 1 16,21-5-2-16,43-9 4 0,4-12-1 15,-2-7-4-15,5-5-5 16,-10 0 10-16,3-17 3 15,-11-10-1-15,-14-3 2 16,-2-6 2-16,-10-5 0 16,-11-4 13-16,-11-1 9 15,-5-4 2-15,0 6-11 16,-11 9 3-16,-15 7-7 16,5 12 8-16,-6 8-6 15,12 5-11-15,-4 3-6 16,-8 0 1-16,-10 18 3 15,-5 22 2-15,5 12-3 16,6 6-2-16,22 2 0 0,9-2-2 16,0-3-1-1,0-6 2-15,37-13 1 0,0-6 2 16,-2-10-3-16,5-13-6 16,4-7 4-16,7 0-5 15,14-4 7-15,2-24-1 16,-6-5 1-16,3 0 0 15,-18 6 4-15,-13 2-4 16,-14 10 0-16,-12 11-1 16,4 4 1-16,5 0-10 15,5 0-15-15,3 13 19 16,4 10 3-16,-4 1 0 0,8-8-3 16,-6-2-5-1,1-9-3-15,5-5 10 0,4 0 2 16,1 0 2-16,0-21 3 15,-13-4 1-15,-3-3-2 16,-8-5 2-16,-4 0 6 16,-9-2-2-16,0 1 0 15,0 7 5-15,0 11-5 16,-6 4 0-16,-10 11-8 16,14 1-6-16,-11 0 5 15,-3 13-18-15,-5 19 19 16,-9 15 7-16,9-2-4 15,14-8-3-15,7-1 0 16,0-11-1-16,0-6 1 16,37-4 2-16,15-15-2 0,12 0 0 15,10 0 0-15,-1-4-1 16,-12-15 1-16,3-6 1 16,-11 1-1-16,-11-3 3 15,-12-1-2-15,-2 9 0 16,-12 5 2-16,-13 8-2 15,2 3-1-15,1 3-5 16,4 0-8-16,6 0 13 16,-2 19-4-16,4-1 4 15,-2 0 0-15,5-3 0 0,-5-6 0 16,-1-2 0 0,6-2-7-16,-5-2-7 15,5-3 0-15,9 0 10 0,13 0 4 16,3-16 1-16,0-1 1 15,3 1-2-15,-3 5-1 16,-9 2 1-16,-5 9-14 16,-6 0-39-16,-5 0-73 15,3 0-139-15,10 0-210 16</inkml:trace>
  <inkml:trace contextRef="#ctx0" brushRef="#br2" timeOffset="35004">22312 2759 479 0,'0'0'368'16,"0"0"-269"-16,0 0 16 15,0 0-12-15,0 0-21 16,0 0-40-16,-7-36-36 15,72 36 13-15,12 0-4 16,-8 0 1-16,-11 0-2 16,-18 6-13-16,-12 7 3 15,-13 4 0-15,-15 2-1 16,0 3-3-16,0 6 0 16,-36 5 0-16,-16 0 5 0,9-3 2 15,12-8-4-15,15-3-3 16,11-4-1-16,5-2 1 15,0-1-4-15,0 1-13 16,37-2 9-16,8 2 7 16,13 1-1-16,0-3 2 15,-5 3 1-15,5 0 1 16,-13-1-2-16,-8-1 2 16,-3-4-2-16,-25-3 0 15,-4 1 5-15,-5-1 5 16,0 1-10-16,-21 4 3 15,-58 1 13-15,-25-3-3 16,-21-3-5-16,9-1-16 16,11 2 2-16,26-4-81 0,28 1-91 15,20-3-103-15,25 0-179 16</inkml:trace>
  <inkml:trace contextRef="#ctx0" brushRef="#br2" timeOffset="38210">16210 4481 364 0,'0'0'270'0,"0"0"-171"15,0 0 8-15,0 0 14 16,0 0-49-16,0 0-3 16,135-122 4-16,-84 84-9 15,1-6-16-15,3-3-4 16,-15 0-18-16,-3 3-9 15,-16 9-4-15,-12 10 5 16,-9 9-4-16,0 11-7 16,0 1-2-16,0 4-5 15,0 0-5-15,0 0-3 16,0 0-2-16,0 0 6 0,-19 9 4 16,-2 7 0-16,15 3-4 15,6 6-4-15,0 0 0 16,0 5 6-16,22 3 2 15,20 0-5-15,11-3 3 16,-2 6 1-16,-14-11 0 16,-6 5 0-16,-16-2-1 15,-15-7 0-15,0 7-3 16,-7 3-23-16,-44-3-18 16,-4-1-19-16,-3-6-38 15,15-10-23-15,15-8-7 16,14-3-11-16,14 0-21 15,0-11-57-15,11-16 55 0,36-9 88 16,4-8 63 0,1 6 16-16,-3-2 60 0,-18 8 129 15,-10 9 42-15,-13 10-72 16,0-1-22-16,-3 9-18 16,-2-1-27-16,-3 4 19 15,0 2-30-15,0 0-33 16,0 0-21-16,7 0-24 15,5 8-2-15,6 28-1 16,3 15 38-16,-5 14-7 16,5 6-6-16,0 11-5 15,-5-2-6-15,-1-6-6 16,-9-11-6-16,0-17-1 16,1-12 3-16,-7-18-3 0,0-10 0 15,0-6-1-15,0 0 8 16,0 0 1-16,0-2 5 15,0-25 12-15,-19-16-25 16,-6-20 0-16,19-22 3 16,6-19-4-16,0-14 0 15,6 2 0-15,25 14 2 16,6 17-4-16,-10 16-3 16,-9 20-1-16,4 21-2 15,-10 17 4-15,-12 11-4 16,16 0-1-16,-2 0-5 15,17 8-3-15,12 20 8 16,-12 7 0-16,-4 7 4 0,-21 2-6 16,-6-3 4-1,0-4-8-15,0-2 0 0,0-11-14 16,-22-10-4-16,11-3 22 16,8-11 8-16,3 0 3 15,0 0 0-15,0 0-1 16,0 0-14-16,9 0-9 15,28-13 12-15,15-12 12 16,12-5 7-16,-9-1-4 16,-7 4-1-16,-2 7-1 15,-15 7 5-15,-10 7 0 16,-5 1-5-16,-4 5 3 0,-3 0-4 16,4 0-3-16,-10 0 3 15,8 0 0-15,-11 0-4 16,0 0 3-16,0 0 2 15,0 0-2-15,0 0 1 16,0 0 0-16,0 0 2 16,0 0 5-16,0 0 2 15,0 0 2-15,0 0-8 16,0 0-2-16,-27 0 2 16,-10 2 6-16,-8 14-9 15,8 7 0-15,-6 4 0 16,12 7 0-16,10 2-4 15,12-1 3-15,9 0 1 16,0-1-1-16,0-9-3 16,24-6 4-16,19-14-21 0,2-5 0 15,8 0 21-15,2-22 7 16,-10-8 1-16,-8-1-3 16,-21-1 22-16,-10 4-6 15,-6-2 5-15,0 2 2 16,0 6-20-16,0 6 4 15,0 8-7-15,-6 8 1 16,6-3-1-16,0 3-5 16,0 0-16-16,0 25 12 15,0 16 4-15,0 3 1 16,0-6 1-16,37-5-1 16,5-11-1-16,-2-8 0 0,-3-5-3 15,0-9 3-15,0 0 3 16,5-9 2-16,9-16-2 15,-7-5-3-15,1-3 4 16,-2 5-4-16,-6 1 2 16,5 2-1-16,-11 6-1 15,-1 3-1-15,-1 8-10 16,-21 5-15-16,-2 3 1 16,-6 0 1-16,0 0-1 15,0 0-1-15,7 0 1 16,-4 0 14-16,2 0 7 15,-5 0 4-15,0 0 1 16,0 0 3-16,0 0 5 0,0 0 7 16,0 0 6-16,0 0-2 15,0 0-20-15,-8 0-6 16,1 0 6-16,-7 0-5 16,-2 8-5-16,3 19 10 15,10 15 0-15,3-4-3 16,0-2 1-16,32-3 1 15,19-11-1-15,7-11-1 16,0-5-1-16,-11-6 4 16,4 0 0-16,-6-11 9 15,5-20 1-15,-14 1-5 16,1 0 7-16,-15-3 9 16,-7-1-3-16,-9-2 6 0,-6 4-14 15,0 4 1-15,0 9 1 16,0 5-2-16,0 6-7 15,0 8-1-15,-6 0-2 16,6 0-8-16,0 22 1 16,0 11 7-16,0 3 4 15,0-3-4-15,0-8 0 16,14-1-1-16,18-7-10 16,-6-3-7-16,0-9 3 15,1-5-1-15,4 0 11 16,5-3 5-16,0-16 6 15,-4-6-5-15,-5 0 0 16,-6 1 3-16,-11-3 2 16,-10-2-4-16,0 4 0 0,0-1 1 15,0 10-3-15,0 2 1 16,0 8-2-16,0 3 1 16,0 3-6-16,0 0 0 15,0 0-6-15,0 0 1 16,15 28 5-16,7 4 4 15,-1 2 2-15,9 1-1 16,-2-6 1-16,2 8 2 16,-2-3-2-16,-14-7 0 15,2-3 2-15,-6-7-2 16,-10-6-2-16,0-3-11 16,0-2 4-16,-10 5 5 0,-36-5 4 15,-24-2 0-15,-3-4-6 16,0 0-62-16,17 0-75 15,14-4-12-15,36-30-59 16,6-15-385-16</inkml:trace>
  <inkml:trace contextRef="#ctx0" brushRef="#br2" timeOffset="39114">20271 4203 503 0,'0'0'209'16,"0"0"-68"-16,0 0 21 16,0 0 22-16,0 0-28 15,0 0-105-15,18-72-35 16,-25 45 17-16,-22 2-16 15,-8 4-7-15,0 4 3 16,3 3-7-16,-2 8-6 16,5 6-4-16,7 0-4 15,-13 0 0-15,-5 25 8 16,5 11 4-16,9 2 2 0,25-5-6 16,3-5-3-16,0-6 1 15,24-3-3-15,20-8 5 16,7-8 0-16,14-3-18 15,-11 0 17-15,1 0 1 16,-8-17 0-16,-12-2 3 16,2-3-1-16,-15-3 1 15,-13 6 2-15,-3 3 1 16,-6 5-5-16,0 8 16 16,0 3-4-16,0 0-1 15,0 0-12-15,0 0-1 16,0 0-14-16,0 24 6 15,0 7 9-15,0 5 4 16,6-6-4-16,9-6 2 16,-5-4 2-16,4-4-4 0,2-5-2 15,2-3 2-15,1-8 0 16,9 0 3-16,8 0 0 16,8-2 4-16,1-20 1 15,0-9-2-15,5 1-3 16,-5-6-1-16,8 6-2 15,-11 5 1-15,-15 12-1 16,-8 7 0-16,-7 6-2 16,4 0-4-16,5 0-6 15,16 9 10-15,-1 7 1 16,3 1-1-16,5-4 2 16,-1-2-2-16,2-5-1 0,5-6 0 15,1 0-2-15,1 0 1 16,1-22 4-16,-11 0 1 15,-5-6 0-15,-16-2 2 16,-12 0-1-16,-9-1 0 16,0 4 4-16,0 5-4 15,-27 6 2-15,-4 7 0 16,1 9-4-16,-1 0-7 16,-3 0 6-16,4 28 0 15,-1 7 1-15,9 4 0 16,17 3 0-16,5-7 0 15,0-5-5-15,13-2-23 16,38-6-46-16,7-12-69 0,10-1-60 16,11-9-93-16,-18 0-364 15</inkml:trace>
  <inkml:trace contextRef="#ctx0" brushRef="#br2" timeOffset="40416">22114 4071 780 0,'0'0'151'0,"0"0"-101"16,0 0 10-1,0 0 16-15,0 0-25 0,0 0-25 16,241-44 0-16,-168 19 7 15,-27 3-12-15,-9 5 14 16,-16-2-9-16,-21 0-2 16,0 0-2-16,0 3-2 15,0-1-15-15,-13 8-3 16,-5 4-2-16,-15 5-10 16,-4 0 10-16,-8 14 3 15,-2 19-1-15,-1 8 2 16,11 3-2-16,16 0-2 15,11 3 1-15,10-9-1 16,0-5-1-16,10-5 1 16,41-14-2-16,14-6-13 0,7-8 15 15,12 0 9-15,1-3-6 16,3-24-2-16,-12-3 1 16,-10-6 0-16,-15 0 1 15,-20 0 0-15,-10 3-1 16,-5 9-1-16,-11 9 4 15,-5 7 4-15,0 8 0 16,0 0-9-16,0 0-5 16,0 25-9-16,16 8 13 15,-10 6 2-15,-1-7-1 16,5-7 1-16,-1-7 3 16,3-6-2-16,4-7-2 15,0-1-2-15,5-4 2 0,6 0 2 16,-9 0 4-16,4 0-3 15,-7-11 0-15,-4-6-2 16,-1 1 5-16,3 2-4 16,-10 3-2-16,8 3 2 15,-8 2-2-15,4 6-1 16,-1 0-6-16,10 0-5 16,-8 0 5-16,10 0 3 15,1 11-4-15,-1 1-2 16,-2-2 4-16,5-1-4 15,-2-7-8-15,8 1 15 16,4-3 3-16,-4 0 3 16,4 0-3-16,-1-14 2 0,4-2-4 15,-10 5 4-15,-12 0 0 16,-9 5-2-16,-3 4 1 16,6 2-1-16,-6 0 0 15,10 0-1-15,3 0-10 16,8 0 3-16,3 0 5 15,3 0-2-15,-6 2-10 16,-5 2-9-16,-1-4 21 16,1 0 3-16,5 0 3 15,-5 0 5-15,5 0 9 16,-12-6 20-16,-4-3-8 16,-5 4-6-16,0 2-14 15,0 1 13-15,0 2-5 0,0 0-16 16,0 0-1-16,0 32-3 15,0 12 3-15,0 11 18 16,-5 3 9-16,2 3-10 16,3 4-1-16,0 7 3 15,0 0-10-15,0-1 4 16,0-11-6-16,0-18-7 16,0-17 0-16,0-17 2 15,0-5-2-15,0-3 2 16,0 0 3-16,3-23 20 0,12-28-1 15,-2-19-21 1,-5-6-2-16,-8-7 2 16,0 3-3-16,-8-1 2 0,-29 3-2 15,-13-5 0-15,11 6 0 16,12 12-3-16,6 10-3 16,21 15 2-16,0 10-2 15,0 11 3-15,18-1-3 16,12 4 0-16,9 8 2 15,4 3-1-15,-6 5 1 16,0 0-1-16,0 22-1 16,-11 10-5-16,-10 7-1 15,-6 0-2-15,-10-1-11 16,0-2-17-16,-21-3-34 16,-35 0-44-16,-23-5-95 0,-7-11-110 15,9-10-220-15</inkml:trace>
  <inkml:trace contextRef="#ctx0" brushRef="#br2" timeOffset="41398">24134 3551 416 0,'0'0'273'0,"0"0"-132"16,0 0 3-16,0 0-4 15,0 0-11-15,0 0-20 16,0-107-37-16,0 107-21 0,0 0-26 16,0 0-25-16,0 21-1 15,-13 27 1-15,-8 12 18 16,18 6-15-16,3 0 1 16,0-2 0-16,3-5-1 15,31-6 4-15,-5-11-5 16,-5-7-2-16,-1-13 0 15,-11-8 0-15,-10-9-2 16,-2-5 0-16,0 0-2 16,7 0 4-16,-7-16 0 15,0-14 0-15,0-9-3 16,0-2-1-16,-9 7-2 16,-26 4-3-16,0 9 9 15,10 6-3-15,3 7-6 0,14 6-2 16,8-1 10-16,0 3 1 15,0 0 0-15,0 0-1 16,0-3-1-16,24 0-6 16,42-5 8-16,5 0 0 15,6-2 0-15,-8-8 2 16,-16 10 0-16,-14-3-2 16,-4 6 2-16,-20 3 0 15,-1-2-1-15,-7 2 1 16,2 2-2-16,1 0 0 15,11 0-1-15,0 0 1 16,6 0-1-16,13 11-4 0,10 5 4 16,1 3 0-16,1-2-16 15,-15 2 3-15,0-9 10 16,-16-3 1-16,0-5-3 16,-5-2 3-16,-8 0 3 15,8 0 0-15,-3-14 8 16,-5-2 4-16,5-5 6 15,-13-5 6-15,0 4-3 16,0 3 3-16,0 2-8 16,0 9-4-16,0 5 0 15,0 3-6-15,0 0-6 16,-13 11-12-16,-11 29 12 16,-10 11 1-16,16 13 3 0,-1-4-4 15,19 6 1-15,0 0 2 16,0 3-2-16,0 2 1 15,0 6-1-15,0 8-1 16,-15 12 3-16,-15 7-2 16,-7 12 1-16,-6-4 3 15,4-2 2-15,5-10-1 16,10-20-1-16,8-15-3 16,10-20 3-16,-1-21-2 15,7-13-1-15,0-11 0 16,-2 0 5-16,-10-8 3 15,-13-36-2-15,-2-14-7 0,-16-16-1 16,6-14-26-16,0 0-8 16,13-6-19-16,19 9 0 15,5 5-3-15,29-2-26 16,61-3-62-16,37-6-71 16,8 0-64-16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6:55.76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561 264 567 0,'0'0'179'0,"0"0"-65"15,0 0 6-15,65-146-18 0,-65 113-12 16,0 6-17-16,0 1-25 16,-12 11-13-16,-18 4-8 15,-14 5-4-15,-7 6-12 16,-4 0-6-16,-16 0-5 15,4 25-1-15,6 16 1 16,6 11 2-16,18 12-1 16,13 7 2-16,24 6-3 15,0 9 5-15,6 10-5 16,62-8 0-16,4 3-1 0,4-15 1 16,4-6 0-1,-12-8 0-15,-10-10-2 0,-16-5 1 16,-12-8-3-16,-17-6 4 15,-13 0-1-15,0 0 2 16,-43 2-1-16,-39-1 2 16,-10-4-1-16,0-8 1 15,4-8-2-15,9-9 1 16,11-5-1-16,12 0 0 16,24 0-16-16,19-25-26 15,13-10-35-15,37-18-16 16,73-18-57-16,31-11-122 15,18-5-258-15</inkml:trace>
  <inkml:trace contextRef="#ctx0" brushRef="#br0" timeOffset="1702">971 841 421 0,'0'0'152'16,"0"0"-48"-16,0 0 15 16,0 0-14-16,0 0-34 15,0 0-12-15,-12-74-12 16,12 61 17-16,-2-1-11 16,-5 6-5-16,1 5-12 0,3 0 14 15,-4 3-20 1,-14 0-30-16,-6 22 4 0,-10 22-4 15,-3 5 7-15,13 4-4 16,17-4-3-16,5-5 0 16,5-2 2-16,0-10-2 15,29-4 0-15,15-11 0 16,2-9 1-16,9-8-1 16,-10 0 0-16,8-6 2 15,-16-18 0-15,-2-9-1 16,-12-6 2-16,-9-2-1 15,-7-7 1-15,-7-3-1 16,0-4 0-16,-16 5 1 16,-20 9 3-16,-13 14-3 15,13 7 13-15,-4 15 3 0,-4 5-15 16,8 0-2-16,-7 19-4 16,7 22 4-16,11 9-3 15,19 5 1-15,6 2 0 16,6-5-4-16,62-8 4 15,14-13 0-15,18-14 0 16,14-14 0-16,2-3-1 16,9-22-1-16,0-25 2 15,-15-8 1-15,-9-12-1 16,-25-1 0-16,-26-9 2 16,-15-12-2-16,-19-1 5 15,-16-9-5-15,0 7 6 0,0 17 0 16,0 11 1-16,-16 24 0 15,-5 15 11-15,-9 10 3 16,2 13-4-16,-2 2-17 16,-7 13 2-16,-11 45-2 15,7 28 0-15,8 21 1 16,24 16 0-16,9 6 2 16,0-2-1-16,42-3-2 15,20-11 1-15,11-12 1 16,6-15-2-16,5-26 0 15,-12-22 1-15,7-22-1 16,-5-16 0-16,-6 0 1 16,4-24-1-16,-4-20 0 15,2-8 1-15,-9-5-1 16,-9-6 0-16,-15-2 4 0,-16 8-3 16,-12 10 0-16,-9 14 0 15,0 15 0-15,0 6 1 16,0 9-2-16,0 3-2 15,0 0 1-15,0 0-1 16,0 6-5-16,0 27 3 16,0 12-1-16,0 0 10 15,0-4-5-15,7-4 0 16,14-13 0-16,9-7 0 16,4-11-1-16,-3-6-3 15,12 0 4-15,-4-9 0 16,10-24 0-16,-3-9-1 0,0-2 4 15,-12 2-2-15,-13 3-1 16,-18 11 0-16,-3 11-1 16,0 12 2-16,0 2 1 15,0 3-2-15,6 0-6 16,1 30 0-16,1 18 6 16,8 1 0-16,-1-3-5 15,18-4 5-15,-2-12 4 16,12-11-4-16,2-8 0 15,7-11-1-15,7 0 1 16,14-11 2-16,1-24-1 16,5-16-1-16,-12-6 0 15,-15-11 0-15,-15-7 2 0,-13-13-2 16,-12-3 3-16,-12-5-2 16,0 2 3-16,0 8-2 15,-22 16 2-15,-7 18 2 16,7 21 1-16,13 18-1 15,3 13 2-15,6 0-8 16,0 13-8-16,0 40 3 16,15 27 5-16,-9 21 0 15,-6 13 1-15,0 1 2 16,0-8-3-16,0-17 1 16,0-15-3-16,0-23-29 15,0-17-24-15,9-15-15 16,13-15-23-16,-8-5-2 0,2 0-1 15,-16-16 21-15,0-14 40 16,0-7 31-16,-16 0 2 16,-26-5-12-16,-10 4 8 15,-5 2 6-15,4 14 1 16,8 3 4-16,17 11 7 16,12 2 8-16,10 6-10 15,6 0-10-15,13 0 1 16,59 0-1-16,26 0 12 15,4-11 6-15,2-7 15 16,-19 3 5-16,-17 1-10 16,-7 1-1-16,-13 1 6 0,-8 4-8 15,-12 2-3 1,-7 4 0-16,-12 2-6 0,-2 0-1 16,-7 14-10-16,0 24 5 15,0 17 4-15,0 6-1 16,0-1-6-16,-16-2-1 15,9-6-3-15,-1-5-2 16,8-8 0-16,0-9-1 16,0-9 0-16,0-9-35 15,0-7-61-15,0-5-55 16,0 0-33-16,0 0-94 16,0-17-229-16</inkml:trace>
  <inkml:trace contextRef="#ctx0" brushRef="#br0" timeOffset="2060">4198 427 327 0,'0'0'151'0,"0"0"-47"16,0 0 22-16,0 0 1 16,-21-144-38-16,5 136-11 15,4 6-8-15,3 2-27 16,-1 0-21-16,-1 13-14 15,11 18 2-15,0 1 2 16,0-4 2-16,42-6 1 16,-5-9 0-16,3-7-2 15,3-3 5-15,-12-3 22 0,11 0 4 16,-21-9-10-16,1-12-12 16,-14 2 1-16,-8 0-6 15,0 2-4-15,0 3-9 16,0 0-3-16,-21 4-1 15,5 4-1-15,8 3-17 16,2 3-32-16,-1 0-59 16,7 24-27-16,0 16 29 15,0 3-100-15,0 7-102 16</inkml:trace>
  <inkml:trace contextRef="#ctx0" brushRef="#br0" timeOffset="2970">4675 916 650 0,'0'0'180'0,"0"0"-57"16,0 0-6-16,0 0-5 15,0 0-20-15,0 0-14 16,134-149-25-16,-134 139-4 15,0 1-7-15,0 3-12 16,0 6-6-16,0 0-10 16,0 0-8-16,0 4-6 0,0 31 1 15,-28 12 2-15,4 6 0 16,3-2-2-16,12-4 0 16,9 0 0-16,0-6-1 15,0-8 3-15,0-2-1 16,24-12-2-16,19-6-4 15,2-13 4-15,13 0 1 16,0-8 0-16,0-22 0 16,0-10 0-16,-18-2 4 15,-11-11-4-15,-21-7 2 16,-8-6-1-16,0-6 0 16,0 9-2-16,-3 13 2 0,-31 14-2 15,10 17 0 1,3 8 8-16,8 9-7 0,-1 2-1 15,-12 7 0-15,-1 38-3 16,-9 7 3-16,4 9 0 16,11-4 1-16,13-7 0 15,8-6-1-15,0-9 0 16,0-10 0-16,29-6 0 16,24-8-4-16,11-7 5 15,9-4-2-15,4 0 0 16,-3-23 1-16,-8-4 4 15,-8-3-3-15,-8 0-1 16,-20-4 0-16,1 1 1 16,-10 6 0-16,0 7-1 15,-5 9 0-15,0 9-1 0,-2 2 1 16,7 0-4 0,0 0 1-16,8 29 1 0,-14 5 4 15,-1 2-4-15,-7 0 3 16,-4-1-1-16,10-2 1 15,-10-10-1-15,8-4 0 16,5-11 0-16,-1-5-1 16,12-3 1-16,5 0 0 15,-3-11 1-15,15-22 0 16,2-12-1-16,12-4 0 16,6-3 0-16,4 5 1 15,-7 6-1-15,-13 13-3 0,-6 12 3 16,-5 16 0-1,-13 0-3-15,5 0 0 0,-5 28 0 16,-3 2 2-16,-11 3 0 16,-5 2-2-16,-5-7-25 15,0-4-21-15,0-4-15 16,0-6-48-16,0-6-30 16,0-5-40-16,16-3-61 15,11 0-145-15</inkml:trace>
  <inkml:trace contextRef="#ctx0" brushRef="#br0" timeOffset="27146">7131 467 247 0,'0'0'137'0,"0"0"-75"16,0 0 28-16,0 0 5 15,0 0-44-15,0 0 1 0,10-24 7 16,-10 24-10-16,0-3 6 15,0 0-27-15,-10 3-1 16,2 0 17-16,0 0-31 16,-3 0 0-16,-7 0-10 15,-9 3-2-15,-4 16 3 16,4 3-3-16,11 4-1 16,9-5 0-16,7 0-2 15,0-3-2-15,0-2 0 16,16-2-11-16,12-6 6 15,-1-2-1-15,4-6 6 16,-10 0 2-16,3 0 4 0,3-17 1 16,-11 0-3-1,-1-2 0-15,-15 0 10 0,0 2-9 16,0 7 9-16,-5-1-9 16,-26 8-1-16,-6 3 0 15,0 0-17-15,7 0-31 16,-1 3-26-16,13 16-65 15,15 6-30-15,3 6-182 16</inkml:trace>
  <inkml:trace contextRef="#ctx0" brushRef="#br0" timeOffset="27622">7229 1078 352 0,'0'0'176'15,"0"0"-146"-15,0 0 28 16,0 0 27-16,0 0-24 15,0 0-30-15,-77 25-26 0,48-6 14 16,-5 3 2 0,4 0-12-16,1 0 10 0,14 1-15 15,12-8 3-15,-3 2-4 16,6-3 1-16,0-6 4 16,0-2-7-16,24-6 4 15,10 0 14-15,-4 0-1 16,-1 0 21-16,-14-6 1 15,-1-4-3-15,-14-4 13 16,0-1-17-16,0 2-4 16,0-1 7-16,-5 3-23 15,-27 3-3-15,3-1-10 16,-8 4-1-16,10 2-17 0,-4 0-47 16,9 1-31-1,10 2-15-15,-2 0-55 0,4 0-64 16,-3-3-216-16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7:00.26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97 339 601 0,'0'0'86'16,"0"0"-74"-16,0 0 28 15,0 0 39-15,0 0-11 16,0 0-3-16,-116-22-21 16,153 22-26-16,58 0-1 15,51 0 20-15,68 0 2 0,85-19 6 16,81-6-24-16,80-8-9 15,85-3-5-15,44 4-2 16,19-2-3-16,-18 7 2 16,-70 7 10-16,-80 4 7 15,-94 3 11-15,-87-2 11 16,-70-1-8-16,-55 0 0 16,-47 8-3-16,-58 4-22 15,-19 2-4-15,-10 2-6 16,-39 0-34-16,-51 0-132 15,-32 10-370-15</inkml:trace>
  <inkml:trace contextRef="#ctx0" brushRef="#br0" timeOffset="120384">7046 366 492 0,'0'0'230'16,"0"0"-99"-16,0 0-35 16,0 0 5-16,0 0-4 15,0 0-12-15,-9-126-17 16,-4 121-14-16,-2 1-21 0,-7 4-14 16,-17 0-1-16,-25 9-13 15,-18 35 1-15,-34 25-2 16,5 16 2-16,7 17-6 15,10 8 0-15,35 2-1 16,30 6 1-16,29 7 0 16,5-7-2-16,78-8 2 15,27-22-2-15,20-28 1 16,-10-24-4-16,-10-22-14 16,-25-14 10-16,-22 0 7 15,-12-3 4-15,-15-25 4 16,-2-10 2-16,-9-7 1 15,1-1 0-15,-10 0 9 16,-6-5-4-16,-4 17-1 16,-6 3 4-16,0 12 1 0,0 10 3 15,0 4-6-15,0 2-3 16,0 3-12-16,0 0-1 16,0 0-6-16,0 25-4 15,21 19 3-15,3 14 8 16,13 2 0-16,12-5 0 15,-3-8 1-15,2-14-1 16,-7-11 0-16,-14-14-2 16,-3-2 1-16,-3-6 0 15,-8 0 1-15,6 0 2 0,2-25 5 16,6-13 3 0,4-15-3-16,-10-2 6 0,-12-8-5 15,-9 6 3-15,0 7-3 16,0 11-1-16,0 18-2 15,0 6 2-15,0 12-5 16,0 1 0-16,0 2-4 16,0 0-3-16,0 0 2 15,7 0-3-15,4 0-1 16,8 0 1-16,9 14 6 16,9 2 0-16,-13 1-1 15,13-4 0-15,-5 7-2 16,5-5 3-16,0 3-1 15,0 1-1-15,3 0 2 0,-13 6-3 16,4-6 2-16,-4 6-3 16,-12-1 3-1,6 2 0-15,-5-5-4 0,0-1 2 16,5-7 0-16,0-3 1 16,3-3 2-16,5-2 0 15,-8-5-7-15,9 0 4 16,7-2 3-16,8-31 5 15,7-22 2-15,6-6-4 16,-5-10 2-16,-11 2 3 16,-12 11 0-16,-7 17 1 15,-9 18-1-15,-7 10 0 16,2 9-4-16,-9 4-4 0,12 0-2 16,-3 0-8-16,19 9 2 15,2 19 5-15,1 3 6 16,-10-1-4-16,6-3 3 15,-11-13-2-15,-8-9 0 16,0-2-2-16,-3-3 2 16,-5 0 1-16,3 0 4 15,-3-10 0-15,7-16-1 16,-7-1-4-16,0-1 1 16,0 4 1-16,0 5-1 15,0 2-1-15,-15 9 0 16,-1 8 0-16,0 0-7 15,-11 0 0-15,-9 36-3 16,-4 19 10-16,3 13 0 0,16 1 0 16,21-8 0-16,0-10-7 15,15-15-2-15,43-11-3 16,9-14-2-16,1-11 0 16,12 0 4-16,-8-17 10 15,2-23 3-15,-8-4-2 16,-13-1 2-16,-1-1 0 15,-15 2 0-15,-7 3-1 16,-9 4 0-16,-8 15 1 16,-13 14 2-16,0 6 7 15,0 2-5-15,0 0-7 16,0 0-6-16,0 19 0 0,0 8 6 16,0 4 2-16,0-9-2 15,0-1 0-15,24 2-2 16,13-4 2-16,-3 0 0 15,-5-2 0-15,-3-12 0 16,-5 1-1-16,6-6-2 16,-11 0 1-16,8 0 2 15,-3-9 3-15,-5-1-2 16,5-1 0-16,13 5-1 16,-4-3 0-16,7 7-3 15,8 2 2-15,5 0-1 16,2 0 2-16,9 2-1 15,8-2 1-15,-1 0 0 16,9-19 0-16,8-25 0 0,-11-16 3 16,2-3 0-1,-6 0 4-15,-24-3-5 0,-16-1 9 16,-24 1 0-16,-6-2 3 16,-21 1 10-16,-40 7-10 15,-13 8 0-15,10 14-7 16,13 13-2-16,4 16 0 15,15 9-5-15,-9 0-4 16,-7 44-2-16,2 26 6 16,-6 15 0-16,25 14 3 15,17 5-3-15,10 6-2 16,31-3-1-16,51-13 3 0,29-20 0 16,11-30-8-1,-3-25 4-15,-3-16 3 0,-13-3 0 16,14-33 1-16,2-16 0 15,-3-9 1-15,-12 0 0 16,-22 8-1-16,-17 11 0 16,-14 15 2-16,-7 8-4 15,-20 10 1-15,6 6-1 16,7 0-1-16,-1 4-1 16,7 17 3-16,0 4-5 15,0-1-3-15,-13-5-2 16,-6-4-3-16,-8-13 5 0,-3-2 5 15,-13 0 4 1,0 0 4-16,0-8 4 0,0-17-7 16,0-2 1-16,-43-1-1 15,-4 6 2-15,-4 3-3 16,-1 11 5-16,-3-1-1 16,9 9-3-16,1 0-1 15,-8 23-3-15,-2 28 1 16,3 24 2-16,28 8-2 15,18 2 3-15,6-5-2 16,21-14 1-16,40-17-3 16,10-19 3-16,-10-14-6 15,3-16 4-15,2 0 2 16,0-21 3-16,-15-15-1 16,-5-5 4-16,-16-3-5 0,-1 0 6 15,-15 0-3-15,-14 10 1 16,7 13-1-16,-7 10 6 15,0 11-6-15,0 0 0 16,0 0-3-16,0 9-1 16,0 26-1-16,-29 17 1 15,21 6 2-15,8-6-2 16,0-8 1-16,8-14 0 16,24-10-1-16,4-15 1 15,7-5-2-15,9 0 2 16,15-36 2-16,18-12-1 15,-1-16 2-15,-5-2-2 16,-12 1-1-16,-9 14 0 0,-16 13-1 16,-10 15 3-16,4 12-3 15,1 11-1-15,6 0-4 16,12 4 0-16,2 20 5 16,8 3-1-16,-4 4-1 15,18-11-4-15,9-12-38 16,1-8-28-16,-3 0-62 15,-31-23-119-15,-27-13-90 16</inkml:trace>
  <inkml:trace contextRef="#ctx0" brushRef="#br0" timeOffset="121292">7461 556 430 0,'0'0'247'0,"0"0"-132"16,0 0 17-16,0 0 31 16,0 0-83-16,0 0-21 15,0 0 13-15,-54-41-43 16,17 41-17-16,0 0-11 15,-2 16 0-15,2 12 7 16,10 2-5-16,20-5-3 16,7-1-5-16,0-4 5 15,18-3 0-15,28-12 0 16,12-5 4-16,-6 0 1 0,-7-3 0 16,-8-24 5-1,-3-3 4-15,-25-6 1 0,-9 0 14 16,0 3 2-16,-21 3-17 15,-40 11-14-15,-9 8-6 16,-4 11-44-16,13 0-91 16,9 2-187-16,41 9-432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03.59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348 1040 585 0,'0'0'208'15,"0"0"-150"-15,0 0 13 0,0 0 13 16,0 0 19-16,0 0-17 16,-15-129-2-16,15 129-19 15,0 0-28-15,0 0-17 16,0 11-20-16,0 22 2 16,0 15 21-16,0 0 0 15,0 2-19-15,0-6 1 16,0-8-1-16,21-12-2 15,10-7 1-15,5-15 1 16,10-2 0-16,5-5 7 16,20-39-7-16,6-22 8 15,2-22-3-15,1-14 4 16,-25-14-1-16,-18-7-1 0,-32-6-8 16,-5-9 2-1,0 9-1-15,-42 19-1 0,-5 31-3 16,-4 27-2-16,4 21 2 15,-1 19 0-15,-10 12-1 16,-19 0-16-16,-32 36 17 16,-22 36 0-16,4 16 1 15,24 13 0-15,45 10-1 16,37 7-3-16,21 6-2 16,24-11-1-16,55-14-6 15,16-23-14-15,0-15 15 16,-13-15 11-16,-8-7-2 15,-10 0 2-15,-3-4 0 0,-12 1 1 16,-9 0-1-16,-6-8 1 16,-16-1 0-16,-1-2-1 15,-7-9 0-15,6-2-9 16,-8-8-32-16,14-4 1 16,-1-2 9-16,10 0 8 15,12-15 18-15,15-33 5 16,8-18 5-16,15-20 0 15,-1-2 6-15,-20 9-8 16,-14 16 4-16,-25 24 16 16,-15 20 6-16,-6 11 1 15,0 8-7-15,0 0-6 16,0 0-17-16,0 0-7 16,0 19 7-16,-6 17 1 0,-2 6 9 15,8-2-9-15,0-1-1 16,0-4 5-16,8 1-7 15,20-11 5-15,-6-14-2 16,2-3-1-16,3-8 0 16,10 0 2-16,8-14 2 15,7-18 8-15,1-5-8 16,-5 2 2-16,-17-1-4 16,-4 3 1-16,-11 11 0 15,-11 6 1-15,-2 10 0 16,-3 6 1-16,0 0-5 15,0 0-5-15,0 0-5 0,0 22 2 16,7 14 8-16,2 5 3 16,9-5-1-16,6-3-1 15,-1-14-1-15,7-7-1 16,7-12 1-16,15 0 1 16,12-9-1-16,10-21 7 15,-8-6-6-15,-13 0 3 16,-16 0 0-16,-11-5-1 15,-10 3-3-15,-10-4 3 16,-6 5-2-16,0 6 2 16,0 11 3-16,-13 9-4 15,-17 9-2-15,2 2 0 16,7 0-9-16,-4 25 7 0,10 14 0 16,9 3 2-16,6 6 1 15,0-12 0-15,0 2 2 16,16-10-3-16,26-1 0 15,11-8 2-15,5-10 0 16,0-7-1-16,3-2 0 16,11-2 2-16,2-29 4 15,-6-4-4-15,-10-1 1 16,-10 3-4-16,-24 5 5 16,-8 3-3-16,0 3 6 15,-11 6-2-15,-5 5 0 16,0 5 5-16,0 2-2 15,0 4-6-15,0 0 1 16,0 0-4-16,0 0-10 16,0 8-4-16,0 21 10 0,0 13 4 15,-8-4 1-15,8-5 0 16,0-6 0-16,24-10-1 16,28-6 0-16,6-11 0 15,15 0 2-15,13-8 5 16,2-20-6-16,1-2 1 15,-22-3 1-15,-9 0-1 16,-21 2 3-16,-16 5-2 16,-12 10-2-16,-9 7 1 15,0 6 2-15,7 3-1 16,-7 0-3-16,15 0-12 16,9 12 1-16,13 9 9 0,17 9 2 15,-1-5 4-15,-1-6-4 16,-7-5 2-16,19-9-2 15,10-5 2-15,0 0 1 16,-1-13 1-16,-6-15 0 16,-15-5-3-16,-9-7 1 15,-19 1 4-15,-11-3 4 16,-10 1 5-16,-3 6-1 16,0 7-1-16,0 11-8 15,-10 11 0-15,-4 6 2 16,-2 0-7-16,-12 36-3 15,-8 19 3-15,13 17 1 16,23-6 0-16,0-8-1 16,59-11 0-16,51-15 0 0,30-18-1 15,29-14-21-15,-2-4-63 16,-35-42-135-16,-71-3-238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20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507 3 402 0,'0'0'243'0,"0"0"-110"16,0 0-25-16,0 0 8 15,0 0-14-15,0 0-17 16,0 0-13-16,30-3-12 0,-30 3-14 16,0 0-24-1,0 3-16-15,0 30-3 0,0 14 20 16,-27 16 20-16,-12 6-18 16,-10 10 4-16,-3 1-8 15,0 0-8 1,0 0 0-16,0-9-10 0,7-4 1 15,-11-4-4-15,20-14 4 16,11-8-4-16,10-8 0 16,9-11-7-16,-1-2-62 15,4-7-76-15,-8-3-119 16,1-6-181-16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36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10 453 0,'0'0'132'0,"0"0"-54"16,0 0 1-16,0 0-12 15,0 0-17-15,0 0-30 16,-5-10-8-16,5 10 27 16,0 0-21-16,0 0-3 0,0 0 18 15,0 0-27-15,0 0 11 16,0 9-14-16,0 17 13 15,21 14 74-15,11-5-87 16,-6 7-1-16,4 1 9 16,-2 2-10-16,-7-1 9 15,1 0-10-15,-7-5 1 16,-1-1 6-16,-4 3-4 16,6-3-3-16,2 1 4 15,-4 3-1-15,12-3-1 16,1 3-2-16,4-3 0 15,-4 0 2-15,-3-12-2 16,-11-8 0-16,-5-4 0 16,-1-11 7-16,-1 2-10 15,-3-6 3-15,-3 0 0 0,0 0 6 16,0 3-6-16,6-3-3 16,1 0 3-16,-4 3 0 15,2 0-1-15,5 2 2 16,-4 3-1-16,9 0 11 15,-3 1-11-15,-8-4 0 16,2-2 0-16,-6-3 3 16,0 0-1-16,0 0-2 15,0 0 0-15,0 0-6 16,11 0-45-16,5 0-101 16,-1 6-121-16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44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68 113 483 0,'0'0'179'16,"0"0"-13"-16,0 0-34 16,0 0-7-16,0 0-44 15,0 0 10-15,-58-99-20 16,58 99-30-16,0 0-8 16,0 0-11-16,0 0-6 15,0 0 23-15,0 0-29 0,0 0-6 16,0 0-4-16,0 0-5 15,0 14 4-15,0 13-11 16,0 9 12-16,0-1 5 16,0 5-5-16,0-5-1 15,0 4-34-15,0-9-30 16,0-2-3-16,0-4-48 16,0-7-57-16,0-4-11 15,21-7-112-15</inkml:trace>
  <inkml:trace contextRef="#ctx0" brushRef="#br0" timeOffset="497">340 141 352 0,'0'0'203'15,"0"0"-71"-15,0 0-7 16,0 0-8-16,0 0-52 16,0 0 15-16,0-31-25 15,0 31-19-15,0 0 6 16,0 0-23-16,0 0-18 16,0 0 9-16,0 0-10 15,0 0 0-15,0 0-3 0,0 0-12 16,0 16 12-16,0 7-1 15,0-2 8-15,0-1-3 16,0-4 1-16,0-1-4 16,22-5 0-16,-1-1 2 15,9-7-6-15,6-2 3 16,7 0 3-16,-6 0 4 16,0 0-1-16,-13-8-1 15,-3-9 9-15,-8-7-8 16,-10-1 20-16,-3-5 0 15,0-1 3-15,0-1 15 16,-9 4-22-16,-22 6 3 16,10 7-8-16,-1 8-12 15,7 4-2-15,3 3-6 16,-13 0-25-16,-2 0-62 0,-4 20-53 16,7-1-96-16,18 3-118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0:04.3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71 679 0,'0'0'166'0,"0"0"-61"15,0 0 21-15,0 0-33 16,0 0-42-16,0 0-6 16,-21-19-25-16,21 13-1 15,37-6-8-15,15 3 7 16,12-3 2-16,-17 4-10 0,-17 3-8 16,-3 5 18-16,-12 0-19 15,1 0-1-15,-1 0 0 16,-9 0 5-16,0 5-10 15,-6 24 5-15,0 22 0 16,0 3 16-16,0 11-12 16,-12-5 6-1,2-9-4-15,-4 2-4 0,1-13-4 16,4 0-14-16,-6-13-163 16,3-8-174-16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0:05.3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142 289 174 0,'0'0'463'0,"0"0"-328"16,0 0-39-16,0 0-3 16,0 0-8-16,0 0-32 15,31-151 21-15,-31 140-25 16,0 2-6-16,0 1 9 16,0 3-14-16,0-1-9 15,-9 1-27-15,-13 5-1 16,-2 0-2-16,-3 0-3 15,-10 14 3-15,9 8 1 0,12 5-8 16,8 4-4 0,8-1-17-16,0 0 18 0,24-3 2 15,31-7 2-15,-2-1-12 16,-2-3 8-16,-14-4 7 16,-13 4-2-16,-2 0 6 15,-16-2-14-15,-6-3 11 16,0-2-36-16,0-7 6 15,0 1 21-15,0-3 12 16,0 0 18-16,-21 0-16 16,11 0-2-16,-8-11 7 15,15-6-7-15,3-7-5 16,0-7 0-16,15-4 5 16,31-9 5-16,3-9-5 0,2 1 3 15,-25 3-3-15,1 5 0 16,-17 16-110-16,-10 11-89 15,0 9-159-15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0:0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257 75 337 0,'0'0'249'0,"0"0"-105"15,0 0-21-15,0 0-16 16,0 0-40-16,0 0-5 16,0-49-7-16,-22 41-16 15,0 0 3-15,-5 2-11 16,5 3-15-16,4 3 10 15,-3 0-26-15,-10 0 0 0,-2 3-6 16,-4 22 5 0,16 0 0-16,18-4-7 0,3-2 3 15,0-7-2 1,14-9-18-16,29-3 11 0,9 0 11 16,-12-12 6-16,2-12 0 15,-13 6 3-15,-14 1-6 16,0 5 11-16,-15 9 2 15,0 0 9-15,0 3 11 16,0 0-33-16,0 11-10 16,0 28-2-16,0 21 12 15,0 4 8-15,0-1-8 16,0-6 0-16,0 2-1 16,0-4 1-16,7 2-73 0,17-10-236 15,-9-6-205-15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0:07.4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1017 360 0,'0'0'178'16,"0"0"-22"-16,0 0-33 16,0 0-35-16,0 0-2 15,0 0 9-15,0-135-20 16,0 130-20-16,0 2 1 16,0 3-17-16,0 0-18 15,0 0-21-15,0 0-7 16,0 30-8-16,0 9 15 15,0 10 6-15,0 1-5 0,0-7 3 16,8-2-2 0,26-12 2-16,3-10-2 15,-7-13-1-15,14-6 3 0,7 0-2 16,1-12 6-16,9-18-6 16,10-11 4-16,-10-9-4 15,-3-2 2-15,-15-3 0 16,-22 0-1-16,-18 8-2 15,-3 6 3-15,0 14-2 16,0 9-1-16,0 11-1 16,0 4 0-16,-3 3-5 15,3 0-4-15,-13 0-13 16,8 0 11-16,-11 14 11 16,13 11 6-16,3 0-6 15,0 2-2-15,9-3-2 0,35 1-1 16,1 0 1-1,-3 0-3-15,4-1-2 0,-9-1 3 16,-6-4 4-16,-10 3-2 16,-15-6 2-16,-6 1-1 15,0 0-2-15,0 2-6 16,-37-3-3-16,-35 4 10 16,-26-7-97-16,-13-5-86 15,-5-5-73-15,7-3-262 16</inkml:trace>
  <inkml:trace contextRef="#ctx0" brushRef="#br0" timeOffset="374">227 491 414 0,'0'0'165'0,"0"0"-66"15,0 0 3-15,0 0-21 16,0 0-15-16,0 0-39 16,-66-15-27-16,29 42 0 15,-6 6 17-15,12 2-3 16,16-1-3-16,15-7-5 16,0-8 2-16,46-10 7 0,27-9 19 15,0 0 34-15,-6-6 2 16,-9-24-10-16,-21-3-8 15,-9-6-4-15,-25 6-20 16,-3 1-9-16,0-2-14 16,-31 10-5-16,-36 2-5 15,-12 11 2-15,5 11 1 16,8 0-6-16,13 0-28 16,22 27-82-16,31 14-54 15,4 1-53-15,97-2-257 16</inkml:trace>
  <inkml:trace contextRef="#ctx0" brushRef="#br0" timeOffset="756">1373 745 687 0,'0'0'201'0,"0"0"-108"15,0 0 9-15,0 0 4 16,0 0-5-16,0 0-52 16,15-72-26-16,-15 72-21 15,0 0-2-15,0 14 0 0,0 19 7 16,0 11 5-16,0 3-3 15,0-1-4-15,6 1 1 16,31 0-2-16,2-11-2 16,5-3 1-16,7-8 3 15,2-6-6-15,-2-5 0 16,4-11 0-16,0-3-13 16,4 0-33-16,4-11-59 15,-23-17-67-15,-22-11-90 16,-18 1-76-16</inkml:trace>
  <inkml:trace contextRef="#ctx0" brushRef="#br0" timeOffset="1890">1248 539 362 0,'0'0'120'0,"0"0"-7"0,0 0-29 16,0 0 8-16,52-162-32 15,12 134-14-15,7 9-16 16,1 5-16-16,-1 11-8 15,-20 3-6-15,-11 0-2 16,-6 28-3-16,-18 8-12 16,-11 2-31-16,-5 6-15 15,0 0-11-15,-18 3 12 16,-43 5-11-16,-11-8-23 16,3 0 82-16,17-14 14 0,31-8 14 15,21-5 8 1,0-6 14-16,4 0 5 0,50-3 30 15,14-6-11-15,4-2-8 16,5 0 3-16,-6 0-10 16,-13 0 2-16,-6-5-6 15,-22-6 12-15,-6 0 5 16,-3-2 3-16,-5 1-18 16,2 4 0-16,-15 5-7 15,4 1-9-15,-7 2 6 16,0 0-15-16,0 0-18 15,0 0-11-15,0 0-11 16,0 19 22-16,0 8 14 16,0 1-12-16,0-1 0 0,0-5 2 15,0-2-2-15,6-7 0 16,15-7 1-16,-2-6 2 16,15 0 1-16,-5 0 0 15,8 0-2-15,-6-3 4 16,-1-16-4-16,-1-3-2 15,-3-3 1-15,-1 0-2 16,-10 1 0-16,1 5 0 16,-5 10 0-16,-4 3 0 15,-4 6-2-15,3 0-1 16,4 0-7-16,8 9-4 16,0 10 12-16,4 3-5 15,-8-2 6-15,1-5-2 0,7-3 0 16,15-9-2-16,21-3-5 15,15 0 3-15,7-9 3 16,-4-12 3-16,-18-2 0 16,-15 1 1-16,-22 6 0 15,-15 7 0-15,-6-1 2 16,0 1 1-16,0 4-3 16,0 3 0-16,0-2 0 15,0 4 1-15,0 0-2 16,0 11-7-16,10 23 7 15,17 1 7-15,-3 4 0 16,4 2 3-16,-4 5 7 16,5 4-2-16,-5 5 3 0,-9-2-10 15,7 2 1-15,-11-3-3 16,-1-10 1-16,-4-7-4 16,-6-14-2-16,0-12 0 15,0-7 1-15,0-2 1 16,0 0 10-16,-13-16 62 15,-11-23-46-15,-3-12-24 16,-4-8-1-16,9-9 1 16,-2-1-4-16,-4-3 1 15,14 1-1-15,4 2-2 16,4 7 1-16,6 1 0 16,0 11 0-16,0 9-1 0,0 8 0 15,0 11-2 1,6 6-2-16,4 7 5 0,-2 7-10 15,13 2 1-15,16 0-8 16,21 13 5-16,9 23 9 16,4 8-2-16,-26 5-1 15,-14-5 1-15,-9-5 2 16,-17-9 0-16,-5-2-1 16,0-4-10-16,-11-1-31 15,-47-4-45-15,-3-6-88 16,-13-2-37-16,16 1-100 15</inkml:trace>
  <inkml:trace contextRef="#ctx0" brushRef="#br0" timeOffset="3720">3998 324 308 0,'0'0'226'0,"0"0"-80"16,0 0-7-16,0 0-40 16,0 0-2-16,0 0-22 15,5-143-23-15,-5 140-7 0,0 3-3 16,0 0-13-1,0 0-6-15,0 6-23 0,0 27 2 16,-21 11-1-16,0 11 10 16,12 2-9-16,4 4 0 15,5 0 0-15,0-4-1 16,0-4-1-16,0-7 3 16,0-7-2-16,8-12 2 15,5-13-3-15,-7-10 0 16,-3-4 4-16,2 0-4 15,2 0 1-15,2-9-1 16,-4-19-2-16,-5-8 2 0,0 3-1 16,-14 2 1-1,-35 2-1-15,-9 6-4 0,2 8 2 16,14 3 3-16,5 7-2 16,16 2 0-16,12 3-6 15,3 0 1-15,6 0 2 16,0 0-3-16,0 0-3 15,0 0 4-15,30 0-11 16,44 0 15-16,29 0 3 16,19 0 2-16,-3 0-2 15,-14 0 2-15,-20 0 1 16,-24-11-1-16,-18 6 2 16,-28-1 9-16,-2 4 7 15,-13 2 5-15,0-3-2 16,0 3-12-16,0 0 2 0,0 0-8 15,0 0-5-15,0 0-8 16,0 0 1-16,0 0-6 16,0 11 1-16,0 5 11 15,0 6 1-15,9-9 0 16,19-4-4-16,5-6 2 16,11-3-3-16,4 0 1 15,-3 0-2-15,2 0 6 16,-15 0 5-16,-6-16-3 15,-5-7 4-15,-12 4 2 16,-9 3 12-16,0-1-1 16,0 6-4-16,0 2-4 15,0 4-2-15,-9 3 1 0,2 2-5 16,-1 0-5-16,-2 11-8 16,-7 27 6-16,-2 17 2 15,-2 8 1-15,5 9 1 16,4 5 0-16,6 8 1 15,6 3 0-15,0 17 0 16,0-1-1-16,6 9-1 16,15-6 0-16,0-9 0 15,-5-9-1-15,-11-18 0 16,-5-12 4-16,0-15-4 0,0-20 0 16,0-7 1-1,-32-14 1-15,-21-3 6 16,-20 0-2-16,-10-14-2 0,-17-14-2 15,18-10 2-15,-1-4-1 16,18-2-6-16,28-11-1 16,32-2 0-16,5-14-41 15,55-10-7-15,58-12-68 16,28-7-81-16,5 2-107 16</inkml:trace>
  <inkml:trace contextRef="#ctx0" brushRef="#br0" timeOffset="4124">5534 57 488 0,'0'0'192'0,"0"0"-44"16,0 0-26-16,0 0-18 16,0 0-29-16,0 0-14 0,-93-57-31 15,74 57-9 1,-15 4-8-16,-11 33-5 0,1 18-4 15,-1 19 1-15,15 11 11 16,9 9-2-16,14-1 1 16,7 4-12-16,0-10-1 15,42-7 0-15,35-11 1 16,12-17-3-16,12-13-13 16,2-14-97-16,-17-12-78 15,-25-7-77-15,-18-6-436 16</inkml:trace>
  <inkml:trace contextRef="#ctx0" brushRef="#br0" timeOffset="4456">5840 90 509 0,'0'0'169'16,"0"0"-35"-16,0 0-20 16,0 0-11-16,0 0-21 15,0 0-22-15,0-82-2 16,0 82 1-16,0 0-37 16,0 0-17-16,10 0-5 15,26 21-9-15,22 32 9 0,26 22 7 16,1 15-2-16,18 17 6 15,-5 0 2 1,-9-2 0-16,-19-11-6 0,-39-9-3 16,-31-5-4-16,-53-4-49 15,-100 2-201-15,-51-10-345 16</inkml:trace>
  <inkml:trace contextRef="#ctx0" brushRef="#br1" timeOffset="36146">6100 2025 465 0,'0'0'138'0,"0"0"-96"16,0 0 23-16,0 0 64 16,0 0-7-16,0 0-39 0,0 0-34 15,-152-15-14 1,152 9-23-16,57-4-9 0,59-10 3 15,47-10 9-15,36-6 2 16,15-8-6-16,5-6-8 16,-15 6-1-16,-19 4 1 15,-55 12-3-15,-53 14 3 16,-41 5-3-16,-36 9-23 16,0 0-63-16,-66 28-22 15,-50 16-42-15,-19 9-45 16,3-4 57-16,16-5-22 15,44-14-36-15</inkml:trace>
  <inkml:trace contextRef="#ctx0" brushRef="#br1" timeOffset="40484">6821 1952 203 0,'0'0'149'0,"0"0"-19"0,0 0 5 16,0 0-23-16,0 0-21 16,0 0-23-16,-15 0-25 15,15 0-18-15,-16 17-11 16,-5 21 2-16,-3 20 52 15,-10 2-22-15,10 6-11 16,8 6 3-16,2 5-13 16,7-1-3-16,1-3-9 15,6-10-7-15,0-11-2 16,0-19-3-16,0-17 1 16,0-7 2-16,0-9-3 15,0 0 4-15,0 0 11 0,-37-3 7 16,-8-17-19-1,-13-4-3-15,5 2 1 0,5 2-2 16,8 7 1-16,12 5 0 16,20 2-1-16,8 4-1 15,0-1 0-15,0 3-8 16,8 0-16-16,57 0 11 16,33 0 13-16,24-17-2 15,18-13 3-15,6-6 2 16,-17-6 1-16,-12 2 0 15,-30 1 1-15,-13 3-2 16,-24 4 3-16,-26 7-2 16,-9 8 9-16,-15 9 4 15,0 3 3-15,0 5 2 16,0 0-11-16,0 0-10 0,0 13-10 16,0 18 5-16,0 10 5 15,0-3 0-15,6-1 3 16,10-5-3-16,-2-7 0 15,2-6 0-15,-1-8 0 16,4-9 1-16,-1-2-2 16,16 0 2-16,6 0 6 15,18-24 0-15,0-12-3 16,0-3-2-16,-7 1-1 16,-20 13 1-16,-10 6 0 15,-9 8-2-15,-2 9 1 16,-10-1-1-16,0 3 0 0,0 0-4 15,8 0-7-15,5 0-3 16,3 16 12-16,5 1 0 16,3-3-5-16,4-3 4 15,15-7-1-15,2-4 1 16,13 0-2-16,9 0 2 16,7-13-15-16,-1-9 18 15,-6 2 1-15,-15 1-1 16,-15 6 0-16,-10 5 0 15,-11 2 2-15,-1 1-2 16,-15 2 0-16,0 3 0 16,0 0 3-16,0 0-6 0,6 0 3 15,0 0 0-15,-2 0-5 16,10 0-12-16,7 3 10 16,2 19 6-16,-2 3 1 15,-6-1 0-15,0-2 3 16,1-5-1-16,2-6-1 15,-2-6 1-15,-8-2 1 16,8-3 4-16,14 0 6 16,6 0 17-16,20-23 0 15,-1-4-14-15,0-5-7 16,-15 1 5-16,-10 3-5 16,-12 7 6-16,-15 4 2 15,-3 7 1-15,0 1-8 0,0 4 2 16,0 1-9-1,0 2 3-15,0 2-2 0,0 0-4 16,0 0-4-16,0 8-7 16,0 25 10-16,0 14 1 15,-8 11 3-15,-8 5-1 16,0 9 5-16,5 7-1 16,8 7-3-16,-4 1 4 15,7-4 4-15,0-12-3 16,0-7-5-16,0-7 2 15,0-10 1-15,0-6-3 16,-6-13-1-16,6-11 0 16,0-9-2-16,0-8 5 15,0 0 5-15,0-11 21 0,0-31 5 16,0-18-33-16,0-17-1 16,6-9-1-16,20-12 1 15,-5-12-2-15,0-12-1 16,-5-4-1-16,-5 5-3 15,-1 14-1-15,-4 25 1 16,-4 29 5-16,4 23-1 16,1 16 1-16,-7 6-4 15,21 3-5-15,9 1-7 16,7 4-4-16,21 0 10 16,-11 12 1-16,-17 23-5 15,-9 9 5-15,-21 6 0 16,0 5 5-16,-3 3 0 0,-52 1 3 15,10-3-5-15,-8-6-7 16,11-15-8-16,17-10-26 16,10-8 4-16,15-12 16 15,0-5 10-15,0 0 2 16,0 0 4-16,24 0 0 16,44-22 6-16,33-16 5 15,18-12 2-15,3-10-2 16,-3-7 0-16,-16 2 0 15,-22-4 1-15,-23 4 4 16,-28-5-5-16,-9 1 2 16,-11 1 6-16,-10 2 2 0,0 7 7 15,0 13 3-15,-21 13-5 16,11 14 8-16,1 10 0 16,-3 9-14-16,3 0-9 15,-19 9-2-15,-9 37-3 16,-6 21 5-16,4 10 0 15,12 11-2-15,22 3 2 16,5 0 0-16,19-4 1 16,46-10-1-16,14-17 0 15,-2-13 0-15,-5-20-1 16,2-10 1-16,0-14-8 16,-10-3 8-16,-4 0 5 15,-7-20 1-15,-11-12-3 16,1-10 3-16,-12-9-2 0,-15-8 0 15,-5 4 0-15,-11 3-2 16,0 11 1-16,0 14-1 16,-11 10 3-16,-12 15 1 15,-1 2-5-15,-9 0-1 16,-3 19-4-16,-1 25-2 16,5 8 3-16,24 3 3 15,8-3 0-15,0-5 0 16,6-6-2-16,28-11 2 15,3-7-1-15,-1-12 3 16,7-9 0-16,-1-2-2 0,11 0 6 16,-8-5 0-16,3-20-1 15,5-5-2 1,-8-1-1-16,-1-1 2 0,-14-2-1 16,-3 7-3-16,-4 8 3 15,-15 10-2-15,-2 6-1 16,-6 3-3-16,3 0-4 15,9 6-7-15,10 25 9 16,-7 4 5-16,-6 1 0 16,3-1 0-16,4-7 1 15,0-6 0-15,-2-8-1 16,14-8 1-16,-7-4-1 16,3-2 3-16,5 0-3 15,1 0 6-15,12-13 0 0,-5-15-2 16,-6 1-2-16,6-4 0 15,-16 1 1-15,1 8-3 16,-7 6 1-16,-6 7 0 16,-9 7-1-16,5 2-3 15,2 0-4-15,-4 0-4 16,13 7 3-16,-2 17 8 16,4 5 0-16,-2-7 0 15,0 0 1-15,-1-8-1 16,-1-3 0-16,-1-6 1 15,-10-5-1-15,3 0 0 16,4 0 0-16,8 0-7 16,0 0 7-16,19-22 14 15,0 3-11-15,-10 2-2 0,-3 7 1 16,-11 4-2 0,-5 2-1-16,14 4-3 0,-1 0-13 15,7 0 12-15,2 20 4 16,1 4-1-16,6-1 1 15,6-6-4-15,-4-4-1 16,4-10 6-16,-6-3 1 16,5 0 0-16,-5 0 3 15,0-14 1-15,-6-10 0 16,-10-4 0-16,-15-6-1 16,-6 5 0-16,0-7 1 15,0 3 1-15,0 3-3 0,-6 8 0 16,-15 8 3-1,11 6-5-15,4 8-1 0,-1 0-2 16,7 0-6-16,-2 19-2 16,2 19 6-16,0 9 1 15,0-4 4-15,0 2-1 16,0-11 3-16,2-10-3 16,21-5 0-16,4-11-1 15,4 1 1-15,5-6 2 16,8-3 0-16,-5 0 1 15,9 0-1-15,-11 0 3 16,3-3-2-16,3-11-2 0,-1 0-1 16,10-3 2-1,-9 7-2-15,4 1 0 16,-23 1-2-16,3 6 1 0,-17 2 0 16,1 0-5-16,-1 0-1 15,6 2 2-15,5 15 1 16,0 5 4-16,0-3 0 15,-12-2 3-15,9-4-2 16,-8-7-1-16,-1-6 1 16,-4 0 0-16,8 0 0 15,18 0 6-15,9-19-5 16,8-6 1-16,-2 2 1 16,-2 4-4-16,-15 0 0 0,5 6 1 15,-10 1-1 1,-8 5 0-16,5 7-2 0,1 0-9 15,9 0 5-15,-2 0 5 16,8 7 1-16,6 10-5 16,6 0 5-1,2-7 4-15,-4-4-4 0,-4-3 1 16,-4-3 1-16,-4 0-1 16,1 0-1-16,4-25 7 15,3-5-3-15,-7-14 2 16,-9-9 0-16,-18-4 8 15,-9-9 5-15,0-6-8 16,-27-2 16-16,-18 2-14 16,-8 9-3-16,16 11-1 0,8 17 3 15,7 7-2 1,9 14-5-16,11 9-4 0,-5 5 2 16,1 0-3-16,6 11-9 15,-9 35-3-15,-3 23 12 16,3 11 0-16,-1 2 1 15,10-4-1-15,0-10 1 16,0-13-1-16,37-13-14 16,30-15-47-16,22-16-42 15,9-11-56-15,-3 0-38 16,-22-25 36-16,-24-11-14 16,-34 4-13-16,-15-2-45 15,0 4-21-15,-52 3 254 0,-22 8 39 16,-14 7 65-16,-4 4 30 15,10 5-30-15,8 3 21 16,32 0 5-16,12 0-13 16,14 0-6-16,16 0 15 15,0 0-51-15,0 0-38 16,6 0-34-16,52 0-3 16,24 0 28-16,23 0-17 15,20-8-2-15,12-5-6 16,-5-2 2-16,-20-1-5 15,-17 0 5-15,-31 5-2 16,-24-3 0-16,-18 5 16 0,-22 4-5 16,0 1 8-16,0 3 5 15,0-2-16-15,0 3 9 16,-44 0-17-16,-9 0 3 16,-13 22-6-16,8 5-1 15,19 3 1-15,6 1-4 16,17 2 4-16,6 0-1 15,10-3 1-15,0-5-3 16,22-8 1-16,24-4 2 16,15-10 4-16,3-3-3 15,0 0 6-15,-9-8 6 16,-12-12-8-16,-12-4 2 16,-10-1 0-16,-5-3-3 15,-16 7-1-15,0 1 11 16,0 12 6-16,0 2 2 0,0 6-6 15,0 0-5-15,0 0-11 16,0 0-1-16,0 0-9 16,0 22-2-16,5 9 12 15,11-1 3-15,11-5-3 16,4-6 0-16,6-6 1 16,0-4-1-16,0-6 4 15,8-3 0-15,3 0 1 16,-1-20 3-16,4-13-4 15,-14-11 2-15,-6-5-3 16,-10-9 0-16,-9-7 0 16,-12-8 3-16,0 2 0 15,0 3 2-15,-33 7 0 0,9 17 14 16,1 11 0-16,2 11-11 16,13 11-5-16,-5 8-1 15,10 3-2-15,-13 0-3 16,-5 19-1-16,-16 34-7 15,-5 18 8-15,5 8 1 16,10 10-1-16,17-7 0 16,10-5-1-16,0-14 1 15,0-10 1-15,28-16-1 16,2-8-1-16,7-7-21 16,-6-11-17-16,6-3-20 15,0-8-10-15,-2 0-13 0,-6 0-31 16,-14-16 4-1,-12-4 51-15,-3 1 15 0,0 0-1 16,-24-2-3-16,-28 0 33 16,2 5 14-16,5 5 0 15,2 0 2-15,19 3 7 16,-4-3 11-16,19 3 20 16,9 2 17-16,0-3-14 15,0-1-11-15,45-10-18 16,50-1-13-16,22-2 0 15,2 2 4-15,-9 5 9 16,-16 2 6-16,-26 5 6 0,-23 4 6 16,-11 5-4-16,-12 0-3 15,-7 0-4-15,-1 0-8 16,2 0-4-16,0 16-5 16,-1 12-1-16,-9 16 3 15,-1 3 4-15,-5 5-1 16,0 1 15-16,0-4-11 15,0-5-4-15,0-9-3 16,0-4-5-16,0-11 2 16,5 0-3-16,0-11-5 15,1-1-42-15,-3-8-70 16,-3 0-14-16,0-6-11 16,7-32-154-16,-1-17-113 15</inkml:trace>
  <inkml:trace contextRef="#ctx0" brushRef="#br1" timeOffset="40850">15750 1576 80 0,'0'0'262'15,"0"0"-146"-15,0 0 16 16,0 0-19-16,-74-144 1 16,53 133-13-16,12 6-44 15,2 3-3-15,7-2-2 16,-5 4-15-16,5 0-24 15,0 0-13-15,0 0-11 16,0 0 6-16,0 14 5 16,0 2 0-16,15-1-1 0,28-5 1 15,9-4 0-15,-6-6 7 16,3 0 5-16,-13 0 5 16,-11-6 8-16,-11-13 36 15,-1 0-22 1,-7 0-19-16,-6 0-6 0,0 7-8 15,0 4-6-15,-6 5 0 16,-24 3-1-16,-4 0-13 16,-3 0-38-16,6 25-38 15,17 11-11-15,7 5-29 16,7 9-70-16,0-3-26 16,0 2-119-16</inkml:trace>
  <inkml:trace contextRef="#ctx0" brushRef="#br1" timeOffset="41735">16154 1974 458 0,'0'0'192'15,"0"0"-54"-15,0 0 24 16,0 0-53-16,0 0-49 15,0 0 6-15,0-96-20 16,0 82 3-16,0 6-4 0,0 2-9 16,-7 4-17-16,1 2-3 15,0 0-5 1,6 0-11-16,-18 0-1 0,-10 16-4 16,-9 15 5-16,-6 7 2 15,19 0-2-15,9 1 0 16,9-4 0-16,6-4 0 15,0-7 0-15,8-4-4 16,21-6-2-16,1-6 5 16,1-2 1-16,6-6 0 15,-3 0 3-15,-10 0 4 16,5-9-1-16,-7-16 2 16,6-10-2-16,-4-4-3 15,-3-1 2-15,-8-2-3 0,-13 3 0 16,0 4 8-16,0 1-6 15,-13 9 3-15,-11 9-2 16,3 5 2-16,5 6-1 16,4 5-2-16,9 0-4 15,-8 0 0-15,-5 8-9 16,-8 21 9 0,-4 13-3-16,6 2 6 0,22 3-6 15,0-3 4-15,0-2-2 16,43-10 1-16,18-7-2 15,10-11 2-15,-10-6-3 16,-3-8 7-16,0 0 0 16,-13 0-2-16,-1 0 4 0,-8-14-3 15,-14-2 2-15,2-1-1 16,-8 1 0-16,1 2 0 16,-13 5-2-16,-4 9-2 15,6 0 0-15,-6 0-1 16,0 0-6-16,8 0-3 15,11 12 2-15,-1 7 8 16,-2-3 2-16,2-1-2 16,-2-8 0-16,-1 5 0 15,7-4-1-15,-1-3 1 16,3 1 3-16,3-4-3 0,-2-2 0 16,11 0 7-1,1 0-2-15,0-13-1 0,5-7-4 16,2 4 2-1,-9 0-2-15,12-1 0 0,-1 6 0 16,12 5-4-16,-6 3 3 16,6 3-3-16,-7 0-1 15,2 0 1-15,-5 15-5 16,-7 7-8-16,-5-1-71 16,-8-4-100-16,-7-11-181 15</inkml:trace>
  <inkml:trace contextRef="#ctx0" brushRef="#br1" timeOffset="42923">6100 3022 392 0,'0'0'185'0,"0"0"-130"15,0 0 1-15,0 0 21 16,0 0-18-16,0 0-28 15,303-47 6-15,-56 39 32 16,56-3-35-16,52 3-12 0,60-6-9 16,58-2-8-1,62-4 1-15,51 1-5 0,25 5-1 16,7 1 0-16,-15 2 3 16,-21-1-3-16,-3 1 0 15,-21-3 2-15,-19-2-3 16,-23-3 1-16,-33 3 0 15,-41-1-1-15,-45-2 3 16,-38 2 1-16,-63-2-1 16,-39 5 1-16,-32 0 18 15,-26 6 8-15,-7 2 6 16,-15 6 6-16,-14 0-16 16,-32 0-11-16,-26 0 5 15,-20 0-4-15,-9 0-2 0,15 0 0 16,-7-5-2-16,-2-3-4 15,-13 0-6-15,-13 2 3 16,-14-2-1-16,-5 2 0 16,0 1 0-16,0 2-2 15,5-3-1-15,5 0 1 16,-12 1 0-16,-6 0 3 16,-21 0-4-16,-1 5 1 15,-7-3-1-15,0 3 0 16,6 0 0-16,-6 0-32 15,0 0-52-15,0 0-35 16,0 0-94-16,-64 0-158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1:01.2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0 652 741 0,'0'0'220'0,"0"0"-45"16,0 0-20-16,0 0-61 16,0 0-26-16,0 0-1 15,0-46-34-15,0 40-3 16,0 3-4-16,0 3-13 16,0 0 1-16,0 0-14 15,0 0-10-15,22 0 4 16,20 5-2-16,2 12 8 0,10 8 2 15,4 0-2-15,-14-1 0 16,-9 3-1 0,-12 1 1-16,-20 3-6 0,-3-4 3 15,0 1-14-15,-10-9-14 16,-27-11-11-16,10-8 32 16,12 0 0-16,6 0 10 15,9-3-5-15,0-14 5 16,0-4-4-16,0-9-1 15,6-5 5-15,31-8 1 16,2-4-1-16,4-2 0 16,-6 5 2-16,-16 0 3 15,0 6-1-15,-18 4 15 16,-3 4-7-16,0 14 14 16,0 4-6-16,0 10-7 0,0 2 11 15,0 0-24-15,0 0-1 16,0 0-5-16,0 0-3 15,0 11-1-15,0 23 9 16,0 6 1-16,0 2 7 16,0-1-5-16,0 1-4 15,0-7 2-15,18-5 0 16,7-11-2-16,3-10-4 16,-10-4-5-16,9-5 9 15,2 0 4-15,6 0-1 0,5-18 4 16,-3-3-3-1,-9 0 5-15,9-7-7 0,-7-2 0 16,12-1 4-16,-11 7-4 16,-4 8 0-16,-11 7 0 15,-13 7 3-15,4 2-8 16,4 0-4-16,5 0 3 16,-1 14-2-16,1 2 7 15,-2 1 0-15,-1-4 1 16,-13-2 0-16,3-6-2 15,-3-2-1-15,0-3 3 16,0 0 3-16,0 0 0 16,0 0 4-16,0 0 1 15,0-16-5-15,0-6-3 0,-9 2 0 16,-6 10 0-16,-7 1 0 16,10 9 0-16,9 0-2 15,-13 0-3-15,-18 0-5 16,4 12 5-16,-12 15 5 15,16 6 0-15,12 5-7 16,14 3 7-16,0-2-3 16,3 2 0-16,49-13-13 15,5-6 4-15,1-10-2 16,-5-12 14-16,-1 0 9 16,-15-9-7-16,5-22 5 15,-15-2 23-15,-11-5-1 16,-13-1 3-16,-3 6-11 0,0 8-4 15,0 12 12 1,0 7-18-16,-3 4 2 0,-3 2-13 16,-1 0 0-16,4 0 0 15,3 24-22-15,0 20 22 16,0 8 5-16,0 1-4 16,16 3-2-16,21-8-1 15,8-6-13-15,1-10 7 16,-10-9-18-16,1-18 17 15,-3-5 7-15,-4 0 4 16,17-28 3-16,1-8 4 16,-11-8-9-16,0 2 10 0,-13-6-9 15,4-2-1-15,-7 9 16 16,-12 8-14-16,4 14-2 16,-13 13 6-16,0 6-6 15,8 0 0-15,13 0-15 16,16 14 10-16,3 16-3 15,4 6 7-15,4 2 1 16,-11-3 0-16,0-3 3 16,-7-5-9-16,1-2 4 15,-1-9-1-15,-2-5-6 16,-7-2 11-16,-5-7-5 16,5-2-5-16,0 0-35 15,-5 0-34-15,8 0-83 16,3 0-158-16,4 0-265 15</inkml:trace>
  <inkml:trace contextRef="#ctx0" brushRef="#br0" timeOffset="274">2594 570 666 0,'0'0'188'0,"0"0"-86"16,0 0 22-16,0 0-43 0,0 0-42 16,0 0-26-1,-76-19 11-15,80 19-19 16,47 0 11-16,20 0 39 0,11 0-12 16,13 0-10-16,0 2-32 15,3 0 1-15,2 3-4 16,-12-1-6-16,-30 2-127 15,-39 2-96-15,-19 0-132 16</inkml:trace>
  <inkml:trace contextRef="#ctx0" brushRef="#br0" timeOffset="452">2528 775 424 0,'0'0'171'0,"0"0"-88"0,0 0-24 15,0 0 58-15,0 0-2 16,0 0-47-16,168 75-4 16,-59-75-33-16,16 0-31 15,23-3-11-15,-8-24-331 16</inkml:trace>
  <inkml:trace contextRef="#ctx0" brushRef="#br0" timeOffset="2041">4180 586 524 0,'0'0'268'0,"0"0"-118"15,0 0-14-15,0 0-12 16,0 0-20-16,0 0-36 16,-27-51-17-16,27 50-12 15,0 1-23-15,0 0 8 0,0 0-24 16,30 0-1-16,28 0 1 16,13 5 0-16,-4 15 4 15,1 7-4-15,-17-3 3 16,1 7-1-16,-18-3-2 15,-15-4 0-15,-14-2-3 16,-5-7-5-16,0-2 1 16,-15-5-4-16,-30-3-16 15,-5-5 12-15,7 0-18 16,25 0 31-16,7-11-4 16,11-8 6-16,0-11-9 15,11-6 1-15,44-2 8 16,19-9-7-16,0 3 7 0,-11 5 0 15,-12 3 14 1,-22 12-14-16,-11 5 22 0,-6 2 5 16,-12 3-8-16,0 3 12 15,0 3-11-15,0 1-4 16,0 3 4-16,0 2-19 16,0 2 4-16,0 0-5 15,0 0-8-15,-12 0 3 16,-6 16 1-16,-11 16 4 15,8 2 5-15,16 5-2 16,5-6-5-16,0-2 2 16,42 1-2-16,16-10-7 15,0-11 9-15,3-5 0 16,-3-6-2-16,-5 0 6 0,-1-4-4 16,2-15 4-16,-7-4-4 15,-5 2 16-15,-18 0-15 16,3 1 1-16,-4 3 4 15,-9 3 0-15,2 7-8 16,-1 1 2-16,-9 3-3 16,-3 3-5-16,4 0 6 15,-1 0-6-15,2 3 7 16,5 16-7-16,-10 4 4 16,10 1 3-16,-8-9 1 15,-2 3 1-15,-3-12-1 16,0-5 0-16,0 3-4 15,0-4 8-15,0 0 4 0,0 0-1 16,0-9-1 0,-8-15-2-16,-21-1-4 0,-6 0 0 15,-2 6 1-15,11 6 2 16,-1 5-4-16,6 4 1 16,0 4-3-16,3 0-6 15,5 12 9-15,10 23 0 16,3 1 0-16,0-1 3 15,3-4-6-15,41-9-2 16,7-8 1-16,-9-6 1 16,-5-8 5-16,-6 0-2 15,-4 0 11-15,-8-11-10 0,-7-8 8 16,-6-9-8-16,-6-2 2 16,0 0 15-16,0-1-16 15,0 10 11-15,0 4-3 16,0 6-3-16,0 5 8 15,0 5-15-15,0 1 0 16,0 0-6-16,0 0 0 16,0 20 6-16,0 14-1 15,0-4 2-15,34-4-1 16,3-2 0-16,6-5 0 16,-14-6-6-16,5-4 4 15,-10-9 2-15,10 0 0 16,-2 0 5-16,-3-22 4 15,14-5-9-15,-12-4 1 0,6-2 6 16,0 8-6-16,-10 4-1 16,-12 9 0-16,-6 9 2 15,4 3-6-15,2 0-6 16,15 11-2-16,1 17 8 16,-1 5 4-16,-2 3 0 15,-12-6 1-15,5 0 0 16,-12-8 1-16,3-3-2 15,-3 1-14-15,-4-6-5 16,3-1-68-16,7-7-73 16,9-6-228-16</inkml:trace>
  <inkml:trace contextRef="#ctx0" brushRef="#br0" timeOffset="3750">3887 102 628 0,'0'0'249'16,"0"0"-66"-16,0 0-11 15,0 0-36-15,0 0-34 16,0 0-47-16,-9-102-19 15,2 102-6-15,-4 11-30 16,-20 41 0-16,-12 29 13 16,4 17-2-16,2 12 13 15,21 3-17-15,16 2 5 16,0-5 5-16,47-8-13 16,20-14-1-16,6-16-3 15,12-20-14-15,34-30-53 16,66-22-89-16,58 0-213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1:07.5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66 120 663 0,'0'0'176'0,"0"0"-62"15,0 0-5-15,0 0-36 16,0 0-45-16,0 0-27 15,0-17-2-15,0 17-6 16,0 6 7-16,13 5 2 16,2 3 1-16,2-8 16 15,12-1-3-15,-2-5 17 0,-2 0 28 16,2 0-9-16,-3-8-2 16,-2-12-22-16,-10-2 1 15,-12 0 13-15,0 3-26 16,0-3-13-16,-5 8-3 15,-24 6-3-15,8 2 1 16,-16 6-4-16,-8 0-3 16,-1 20 0-16,-3 18-126 15,25 9-77-15,3 2-111 16,21-5-479-16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1:07.0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409 136 666 0,'0'0'185'0,"0"0"-23"0,0 0-6 16,0 0-2-16,0 0-55 16,0 0-38-16,9-100 4 15,-31 85-32-15,-14 3-12 16,-4 8-12-16,3 4-5 15,-5 0 7-15,5 0-11 16,7 2 0-16,2 15 3 16,13 2-2-16,5 3-1 15,10 8 0-15,0 4 0 16,0 3-3-16,0-1 3 16,40 0 0-16,10-3 3 15,1-5-1-15,7-1-2 16,-6-5 6-16,-9 1-3 0,-12-4-6 15,-17 1 3-15,-7-4 0 16,-7-1-2-16,0 0 2 16,-37-7-6-16,-26 3 6 15,-11-5 3-15,-5-4-2 16,11-2-1-16,7 0-34 16,10 0-31-16,17 0-81 15,34-25-66-15,15-19-36 16,94-8-305-16</inkml:trace>
  <inkml:trace contextRef="#ctx0" brushRef="#br0" timeOffset="234">793 25 611 0,'0'-2'280'16,"0"2"-121"-16,0 0-27 15,0 0-56-15,0 19-44 16,0 14 55-16,0 11-7 15,0 0-45-15,0 0 7 16,0 3-29-16,0-6 1 16,0 0-9-16,0-11-4 15,0-5 2-15,0-11-3 16,0-6-51-16,0-5-18 16,0-3-103-16,0 0-54 15,0 0-120-15</inkml:trace>
  <inkml:trace contextRef="#ctx0" brushRef="#br0" timeOffset="1162">996 119 741 0,'0'0'204'16,"0"0"-87"-16,0 0 12 15,0 0-13-15,0 0-34 16,0 0-39-16,3-3-41 15,24 3-2-15,20 0 10 16,4 0-5-16,12 0 4 16,0 0-9-16,-12 6 2 0,-2 0 1 15,-25-1-3 1,-5 3 0-16,-16 3 0 0,-3 7-3 16,0 2 3-16,-9 8 0 15,-28 2 0-15,-5-3 8 16,-2 9-5-16,4-7-2 15,10-8 0-15,12-4 1 16,15-6-3-16,3-6 1 16,0-2-6-16,9-3 4 15,43 0 4-15,22 0 9 16,19 0-8-16,24-19-2 16,9-6 3-16,-17-3-4 15,-17 1 0-15,-18-1 1 16,-20-3 2-16,-17 2-3 15,-19-1 7-15,-18 2-7 0,0 6 32 16,0 0-14-16,-18 5-10 16,-9 9 14-16,11 2-22 15,-11 6 0-15,-4 3-2 16,-12 31 2-16,-2 9 7 16,14-1-7-16,25-2 0 15,6 2-5-15,43-6 7 16,60-6-3-16,29-11 1 15,3-13-15-15,-19-6-63 16,-34 0-124-16,-34 0-153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1:03.5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0 764 932 0,'0'0'140'15,"0"0"-20"-15,0 0 0 16,0 0-16-16,0 0-58 16,0 0-22-16,0 0-10 15,10 0-14-15,11 0-6 16,16 0 6-16,6 0 4 15,18 0 9-15,12 0-13 0,0 0-32 16,7 0-35-16,-22 0-50 16,-28 0-28-16,-14 0-7 15,-16 0-17-15,0 0-65 16</inkml:trace>
  <inkml:trace contextRef="#ctx0" brushRef="#br0" timeOffset="220">187 605 487 0,'0'0'240'0,"0"0"-59"15,0 0-36-15,0 0-14 0,0 0-62 16,0 0-42 0,0-17-16-16,19 34 8 0,-1 8 30 15,0 2-14-15,-9 6-11 16,7 2 8-16,-11 8-31 15,5-8 3-15,-4 7-4 16,-1-7-91-16,5-5-154 16,17-7-218-16</inkml:trace>
  <inkml:trace contextRef="#ctx0" brushRef="#br0" timeOffset="486">817 561 547 0,'0'0'419'0,"0"0"-233"16,0 0-3-16,0 0-44 15,0 0-65-15,0 0-32 16,0-30-22-16,0 32-13 16,0 28 8-16,0 9 10 15,0 2-13-15,0 4 11 16,0-5-22-16,0 0 4 15,0-5-5-15,0-2-4 16,0-8-28-16,0-6-55 16,0-5-71-16,0-14-129 0,0 0-195 15</inkml:trace>
  <inkml:trace contextRef="#ctx0" brushRef="#br0" timeOffset="761">893 193 703 0,'0'0'272'15,"0"0"-85"-15,0 0-29 16,0 0-44-16,0 0-27 16,0 0-50-16,-105-54-37 15,163 89 6-15,32 8 20 16,20 12 7-16,15 8-5 15,0 0-10-15,-20 1 2 0,-12-1-14 16,-22-2-5-16,-26-4 7 16,-29 1-6-16,-16 0-4 15,-9 0-8-15,-98 7-56 16,-42 10-67-16,-51-6-306 16</inkml:trace>
  <inkml:trace contextRef="#ctx0" brushRef="#br0" timeOffset="2177">1715 217 281 0,'0'0'244'16,"0"0"-96"-16,0 0 23 15,0 0-47-15,0 0-14 16,0 0-23-16,21-51-14 16,-21 47-9-16,0-1-14 0,-9 5-43 15,-18 0 4 1,5 0-11-16,1 2 0 0,5 21 0 16,14 1 0-16,2 4-3 15,0-6-2-15,18 0 2 16,25-12 3-16,9-4 0 15,-4-6 0-15,-8 0 8 16,-3 0 1-16,-10-6 0 16,-17-15 29-16,-5-1-16 15,-5 0 2-15,0 0-16 16,-5 4-8-16,-35 9-3 16,-15 3-13-16,9 6-32 15,2 0-53-15,15 15-123 0,19 22-26 16,10 4-105-1</inkml:trace>
  <inkml:trace contextRef="#ctx0" brushRef="#br0" timeOffset="2557">2488 709 615 0,'0'0'264'16,"0"0"-169"-16,0 0 2 15,0 0-29-15,0 0-33 0,0 0-3 16,0-1-19-16,0 1-11 16,0 0 8-16,0 0-6 15,12 5 6-15,10-1 6 16,2-4-3-16,13 0 30 15,5 0-4-15,4 0 3 16,-10-16 14-16,1 0-21 16,-15-1 2-16,-7-5-7 15,-9 6-19-15,-6-6 12 16,0 2-23-16,-14 7-8 16,-36 1 2-16,-11 6-36 15,-6 6-99-15,-3 0-167 16,17 0-270-16</inkml:trace>
  <inkml:trace contextRef="#ctx0" brushRef="#br0" timeOffset="2851">2525 0 840 0,'0'0'204'0,"0"0"-32"16,0 0-25-16,0 0-44 16,0 0-53-16,0 0-48 0,12 0 12 15,-24 49-11 1,-28 17 28-16,-10 8-1 0,5 9-11 16,0 5 5-16,-11 5-17 15,17 4-5-15,-4-1 12 16,6-2-14-16,6-11 0 15,4-15 0-15,6-16-21 16,2-16-50-16,-9-14-95 16,-7-10-144-16,19-12-357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58.5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1488 87 302 0,'0'0'177'0,"0"0"-47"16,0 0-8-16,0 0-2 15,0 0-26-15,0 0-9 16,0 0-3-16,-3-39-7 16,3 37 2-16,0-3 5 15,0 2-49-15,-6 0-9 16,-1 3 11-16,7 0-26 16,-2 0-8-16,-4 0-1 15,-10 0-7-15,-11 22 7 16,-4 8 0-16,1 0 1 15,9-2 2-15,14-4 0 16,7-1-4-16,0-4 1 16,0-3 0-16,31-5-7 0,17-6 2 15,11-5 5-15,-4 0 5 16,3 0-3-16,-21-19 4 16,-10-8 6-16,-20-1-3 15,-7-8 33-15,0 4-33 16,-55-4-1-16,-22 9-7 15,-12 8-1-15,4 7-5 16,2 12-1-16,20 0-28 16,10 22-66-16,8 17-166 15,32 2-152-15</inkml:trace>
  <inkml:trace contextRef="#ctx0" brushRef="#br1" timeOffset="94780">766 590 485 0,'0'0'212'0,"0"0"-117"16,0 0-7-1,0 0 2-15,0 0-10 0,0 0-18 16,44-49-6-16,-35 40-8 16,9-1-1-16,-15-1 3 15,10 3-8-15,-10-4-12 16,2 4-3-16,3 3-10 15,-8-1-7-15,5 3-3 16,-5 1-2-16,3 2-5 16,-3 0 0-16,6 0-4 15,-6 8-8-15,0 16 12 16,0 12 0-16,0-3 1 16,0 3 3-16,0-6-3 15,0 4 0-15,0-5 1 0,0-1 0 16,0-1-2-1,0-5 1-15,0-5-1 0,0-6 1 16,0-7-1-16,0 0 0 16,0-1 0-16,0 0-9 15,-6-1 3-15,-18 1 6 16,-10 0 14-16,4-3-10 16,5 0 0-16,3 0-3 15,1 0 0-15,15 0 1 16,6 0-1-16,0 0 0 15,0 0-1-15,0 0-1 16,16 0-3-16,48 0 8 16,24 0-4-16,17-3 3 0,-2-5-2 15,-8-3-1 1,-47 6-30-16,-48 5-107 0,0 0-224 16</inkml:trace>
  <inkml:trace contextRef="#ctx0" brushRef="#br1" timeOffset="99182">113 532 417 0,'0'0'109'0,"0"0"-41"15,0 0 38 1,0 0-9-16,0 0-30 0,0 0-12 15,0-8 7-15,0 8 0 16,0-2-2-16,0 2 2 16,0-4-11-16,0-3 2 15,18-5-15-15,1-1-7 16,8-10-21-16,-6 4-2 16,2-5 7-16,-5-1-14 15,-1 3 4-15,-1 6 4 16,-13 5-8-16,4 11 2 15,-7 0-1-15,0 0-2 16,0 0-3-16,0 0-7 16,0 7 8-16,0 21 0 15,0 3 3-15,0 1-1 0,0 4 0 16,-7 2 2-16,-8 4-1 16,6-1-1-16,3 1 0 15,0-4 2-15,6-5-2 16,0 0 0-1,0-11 0-15,0-5 2 0,0-1-2 16,0-12 0-16,0 3 0 16,0-4 1-16,0-3-1 15,0 0 0-15,0 0 0 16,-4 0-1-16,-17 0 1 16,-6 0 4-16,-4 0 20 15,-6 0-11-15,7 0-13 0,2 0 1 16,3 0 5-1,4 0-5-15,6 0 2 0,3 0-3 16,12 0 0-16,0 0-1 16,0 0-3-16,22 0 1 15,51 0 3-15,31 0 3 16,20-6-1-16,-7-5-2 16,-28 3 0-16,-38 3-90 15,-51 5-123-15,0 0-227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25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8424 4587 67 0,'0'0'359'0,"0"0"-253"16,0 0-21-16,0 0-2 15,0 0-8-15,0 0-10 16,-16 0-24-16,16 6-7 15,0 0-11-15,6 2 52 16,9-3-34-16,-12-5-25 16,4 3 14-16,-1-3 6 0,-6 0-10 15,0 0-3 1,0 0 2-16,0 0-13 0,0 0 7 16,0 0-19-16,0 0 2 15,0 0 1-15,0 0 1 16,0 0-8-16,0 0-1 15,0 3-21-15,0 1-19 16,0-3-42-16,0 2-32 16,0 6 19-16,0-5-50 15,0 7-136-15</inkml:trace>
  <inkml:trace contextRef="#ctx0" brushRef="#br0" timeOffset="1803">8543 4571 156 0,'0'0'195'0,"0"0"-139"16,0 0-20-16,0 0 23 0,0 0 12 15,0 0-2-15,0 0-19 16,0 0 0-16,0 0 20 16,0 0-18-16,0 0-1 15,0 0 15-15,0 3-9 16,0-3 8-16,0 0-25 15,0 0-5-15,0 0 1 16,0 0-21-16,0 2-7 16,21 9-3-16,21 9 30 15,5 2 24-15,1-1-48 16,5 7-4-16,13-3 16 16,17 6-22-16,6-4 12 0,22-3 1 15,10 2-14 1,10-2 13-16,-2-2-11 0,-4 0-2 15,-23 0 4-15,-20 3-2 16,-18-1-2-16,-19-1 0 16,-8 0 6-16,-3-6-8 15,-16-2 2-15,9-2 0 16,-11 2-3-16,5-5 6 16,0 1-3-16,1 6 0 15,-4-1 2-15,3 0-2 16,-5 1 0-16,2-6 0 15,-8 0 0-15,-1-6 1 16,-4-1-1-16,2-4 0 16,-7 1 2-16,0-1-1 15,0 0-1-15,6 0 0 0,-6 0 6 16,0 0-2 0,0 0 0-16,0 0-4 0,-6 0-44 15,-43-1-110-15,-6-3-168 16,-30 4-517-16</inkml:trace>
  <inkml:trace contextRef="#ctx0" brushRef="#br0" timeOffset="2894">7562 6521 562 0,'0'0'120'0,"0"0"-47"16,0 0 54-16,0 0-26 15,0 0-33-15,0 0-15 16,0-17-27-16,0 17 1 16,0 0 14-16,0 0-14 15,0 0 19-15,0 0-1 0,0-2-14 16,0 2 3-16,0 0-20 16,18 0-3-16,9 0 12 15,17 0 9-15,-4 11-5 16,11 5-11-16,7 3-10 15,-6 1 18-15,12-1-17 16,-6 0-3-16,-5 4 7 16,-8-4-9-16,5-3 0 15,-11 3 0-15,4 2-2 16,-6-3 8-16,-2 1-7 0,-4 3-1 16,3-2 5-1,3-1-3-15,-13-3-2 0,6-2 0 16,-2-4 4-16,-6-1-1 15,-7-1-2-15,-1 0 0 16,-4 1-2-16,9 4 2 16,-4-1 1-16,0 1-2 15,-6-2 0-15,4-2 2 16,-10-4-2-16,3-2 0 16,-1-1 0-16,5-2 0 15,2 6 0-15,-8-4 0 16,2 4 2-16,5 3-2 15,-7-7 0-15,2 4 0 16,0-1 0-16,3-2 5 16,-3 0-7-16,-3 2 2 0,4-5-5 15,-7 3-1 1,0-3-45-16,0 0-85 0,-16 0-174 16</inkml:trace>
  <inkml:trace contextRef="#ctx0" brushRef="#br0" timeOffset="4159">4976 7506 538 0,'0'0'178'0,"0"0"-123"16,0 0 36-16,0 0 11 15,0 0-11-15,0 0-37 16,0 0-14-16,0 0 7 16,0 0-18-16,0 0 2 15,0 0-3-15,0 0-2 0,0 2 3 16,0-2-14-16,0 3-5 16,0 8 13-16,0 5-14 15,0 8 22-15,0 11 17 16,0-3-30-16,0 7-1 15,0 2-2-15,-14 7-10 16,-9-3 14-16,9 3-12 16,4 1-1-16,5-2 3 15,5-1-6-15,0 1 5 16,0-3-4-16,0-3-4 16,0 1 4-16,0-7-2 0,0-2 1 15,0-5 0 1,-6-4 2-16,6-5-4 0,0-2-1 15,0-4 0-15,0 2 6 16,0-4-6-16,0-3 0 16,-7 3 1-16,7-5 4 15,0-4-8-15,0 4 5 16,0-4-2-16,0 1 1 16,0-3-1-16,0 0 0 15,0 3 0-15,0 0 3 16,-3-1-1-16,3 1-2 15,0 0 0-15,0-1-1 16,-6 2 1-16,6 1 0 16,0 1 2-16,0 0-1 15,-7-2 0-15,-1 5-1 0,2-1 0 16,-1 0 1 0,7-5-1-16,0-1 1 0,0-2-1 15,0 0 0-15,0 0-2 16,0 0 4-16,0 0-2 15,0 0 0-15,0 0 0 16,0 0-2-16,0 0 2 16,0 0 0-16,0 0 0 15,0 0-2-15,-3 0-6 16,-2 0-5-16,-11 0-47 16,5-19-65-16,-8-11-170 15,-15 3-315-15</inkml:trace>
  <inkml:trace contextRef="#ctx0" brushRef="#br0" timeOffset="5853">2557 6381 288 0,'0'0'110'0,"0"0"-34"15,0 0 65-15,0 0-47 16,0 0-17-16,0 0 1 16,-13 66-15-16,10-64-13 15,3-2 8-15,0 0-18 16,0 3-8-16,0-3 4 16,0 3-22-16,-11 9 6 15,-12 6-8-15,2 10 19 16,-9-1-1-16,-1-5-20 15,-6 3 9-15,2 0-3 16,3 0-6-16,-4-4 12 16,-1 4-15-16,4 3-7 15,-14 2 18-15,2 6-12 0,-5 0 1 16,-8-1 1 0,13-2-4-16,-8-2 6 0,11-7-8 15,5-4-2-15,16-1 10 16,2-6-8-16,1 4-1 15,-12 2 0-15,9-2 0 16,0-4 4-16,-5 4-5 16,15-6 0-16,-5 0 3 15,1-2-3-15,6-2 0 16,-4 1 0-16,5 1 0 16,1-3 1-16,7-4-1 15,-6 1 0-15,-2 2-3 0,-2 4 3 16,-12 2 0-1,10-6 1-15,-3 4 0 0,0-4 1 16,-1 2-2-16,-5 8 0 16,-3 1 0-16,3 1 0 15,-1-6 0-15,7-1 1 16,8-6 0-16,7-2-1 16,0-2 0-16,0 0 0 15,0 0 3-15,0 0-3 16,0 0-1-16,0 0 0 15,0 0 0-15,0 0 0 16,0 0-79-16,0-8-101 16,0-30-100-16,0-20-431 0</inkml:trace>
  <inkml:trace contextRef="#ctx0" brushRef="#br0" timeOffset="12672">8614 6026 304 0,'0'0'472'0,"0"0"-338"16,0 0-7-16,0 0-22 16,0 0-22-16,0 0-5 15,8-63-37-15,-8 63 6 0,0 0-29 16,0 0-12-16,0 0-3 15,0 11-3-15,0 19 0 16,0 5 1-16,0 4 3 16,0-6 4-16,0-9-8 15,0-4 0-15,10-9 2 16,11-11 0-16,6 0-2 16,13 0 3-16,15-13 0 15,0-15 7-15,3-3-10 16,-9 1 0-16,-18 5 7 15,-10 10-6-15,-18 3 1 16,-3 9-1-16,0 3 2 16,0 0-6-16,0 0 0 15,0 9-16-15,0 27 18 16,0 8 1-16,0 2-2 0,0-1 1 16,0-7-129-16,0-2-71 15,-10-9-80-15,-20 1-340 16</inkml:trace>
  <inkml:trace contextRef="#ctx0" brushRef="#br0" timeOffset="13169">6462 7187 657 0,'0'0'140'0,"0"0"-41"0,0 0 17 16,0 0 21-16,0 0-29 16,0 0-50-16,0-25-19 15,0 25 1-15,0 0-30 16,0 0 1-16,0 0-3 15,13 0-6-15,-11 0 17 16,4 0-6-16,-6 0-10 16,0 0 10-16,0 0-11 15,0 0 3-15,0 0-1 16,0 0-4-16,0 0 0 16,0 0-44-16,0 0-119 15,-8 10-121-15,-11 6-170 0</inkml:trace>
  <inkml:trace contextRef="#ctx0" brushRef="#br0" timeOffset="13342">6462 7187 638 0</inkml:trace>
  <inkml:trace contextRef="#ctx0" brushRef="#br0" timeOffset="13842">6462 7187 638 0,'241'173'210'0,"-241"-176"-117"0,7 3 46 16,-4 0 16-16,-3 0-67 0,5 0-31 16,-5 0-5-16,0 0-19 15,0 0-1-15,0 0-8 16,0 0-8-16,0 0 3 15,0 14-18-15,0 11 6 16,0 4 21-16,0 2-28 16,0-4 4-16,0-2 0 15,0-3-4-15,0-7 0 16,16 1 0-16,21-6 0 16,5 4 4-16,4-2-3 0,-9-2 1 15,5-1-2-15,-11 1 1 16,-9 1 1-16,4 0-2 15,-10 1 0-15,0-1 1 16,-8 0 0-16,-8 2-1 16,0 1 0-16,0 3 0 15,0-1 4-15,-30 3-4 16,-22-2-8-16,-1-6 2 16,-3-9-45-16,9-2-11 15,4 0-1-15,12 0-15 16,14-19-37-16,7-8-64 15,10-7 37-15,0-6 50 16,0-7-53-16,6 0-106 16,10 3 131-16,-16 8 120 15,0 3 54-15,0 8 40 0,0 3 29 16,0 9-8 0,0 1-8-16,0-1-3 0,15 2-24 15,38-3-13-15,29-5 3 16,27 0-40-16,14 0-23 15,-19 2-7-15,-25 6-56 16,-42 8-188-16,-34 3-232 16</inkml:trace>
  <inkml:trace contextRef="#ctx0" brushRef="#br0" timeOffset="14712">3155 7178 365 0,'0'0'327'0,"0"0"-199"15,0 0-7-15,0 0-3 16,0 0-3-16,0 0-25 16,13-22-18-16,-13 22-9 15,0 0-40-15,0 0-4 0,0 22-15 16,-6 13 4-16,-25 13 21 16,10 1-29-16,5 6 4 15,7 5 1-15,9 4 0 16,0-3-6-16,0-6 1 15,40-14 0-15,27-11-4 16,6-16 4-16,1-12 0 16,0-2 0-16,-5 0 1 15,-13-21 11-15,-14-4-12 16,-11 3 0-16,-31-1 12 16,0 7-8-16,-3 0 7 15,-55-1-11-15,-10 7-7 0,-1 1 0 16,1 9-38-1,7 0-43-15,13 0-45 0,11 0-115 16,11 0-153-16</inkml:trace>
  <inkml:trace contextRef="#ctx0" brushRef="#br0" timeOffset="15402">1127 5385 357 0,'0'0'187'16,"0"0"-94"-16,0 0 8 16,0 0-3-16,0 0-5 15,0 0-47-15,-83 0-11 16,73 0 9-16,-1 0-33 15,11 0 13-15,0 0-2 16,0 0-12-16,0 0-1 16,0-3-9-16,16-2 0 15,26-9 1-15,9 1 19 0,-7-2-14 16,-14 5 7-16,-9 1-5 16,-11 7 14-16,9-4-10 15,-1 1-4-15,3-1 19 16,6-2-22-16,-11 5 2 15,-8 3-7-15,8 0-1 16,2 0 1-16,1 19-10 16,-7 15 10-16,-3 9 2 15,-3 7 1-15,-6-2-6 16,7 6 0-16,-7-2-79 16,3 0-75-16,2-2-107 15</inkml:trace>
  <inkml:trace contextRef="#ctx0" brushRef="#br1" timeOffset="35851">7345 8193 658 0,'0'0'140'15,"0"0"-19"-15,0 0 6 16,0 0-36-16,0 0-33 16,0 0-19-16,34 11-23 15,-26 14 87-15,2 2-62 16,-4 6-19-16,0 3 11 16,-6 0-21-16,7-1-8 0,1-1 7 15,2-7-10-15,11-10 3 16,6-6-4-16,-3-9 1 15,26-2-4-15,11 0 3 16,13-30 0-16,11-6 8 16,-12-2-8-16,-21 5 4 15,-21 13-1-15,-16 10-1 16,-15 0 10-16,0 10-8 16,0 0-2-16,0 0-2 15,0 20 0-15,0 19 0 16,-21 11 7-16,-2 5-2 15,9-4-8-15,4 2 3 16,2-3-46-16,-14-7-67 0,-12-9-175 16,-2-9-326-16</inkml:trace>
  <inkml:trace contextRef="#ctx0" brushRef="#br1" timeOffset="37556">214 6227 453 0,'0'0'239'0,"0"0"-123"16,0 0 13-16,0 0 2 15,0 0-4-15,0 0-35 16,45-83-16-16,-45 83-19 0,0 0-33 16,0 0-11-1,0 0-13-15,0 16 1 0,-31 20 8 16,1 19-6-16,9-3-2 16,21 9 4-16,0 3-5 15,0-7 0-15,37-8-1 16,8-13 2-16,3-11 4 15,5-18-5-15,-8-7 0 16,5 0 11-16,-14-9-11 16,-21-16 3-16,-15-9 6 15,0 2 3-15,0 2 36 16,-22 2-44-16,-36 17-2 0,-14 8-4 16,-2 3-6-1,-2 0-51-15,2 19-90 0,5 12-234 16,8 7-492-16</inkml:trace>
  <inkml:trace contextRef="#ctx0" brushRef="#br1" timeOffset="36660">2927 8449 753 0,'0'0'195'15,"0"0"-127"-15,0 0 39 0,0 0 20 16,0 0-55 0,0 0-12-16,0-28-6 0,0 28-8 15,0 0-19-15,0 0-25 16,0 0-1-16,0 9 1 15,0 18 1-15,0 6 3 16,-16 0-6-16,8-3 2 16,0 3 2-16,8 1-4 15,0-10 0-15,0 3-3 16,0-4 6-16,22-2-3 16,3 4 2-16,2-3-1 15,-3 0 6-15,5-2-7 16,-21-4 0-16,5 0-1 15,-13 0 2-15,0-1-1 16,0-2 1-16,0 2 0 0,-28-7-2 16,-2 0-4-1,-13-8-28-15,6 0-5 0,6 0-43 16,-6 0-59-16,13-20-37 16,-3-2-27-16,12-11-50 15,9-10-174-15</inkml:trace>
  <inkml:trace contextRef="#ctx0" brushRef="#br1" timeOffset="36809">2816 8407 602 0,'0'0'108'0,"0"0"-62"0,0 0 16 16,0 0-1-16,288-43-48 15,-166 29-13-15,-12 3-58 16,-33 2-249-16</inkml:trace>
  <inkml:trace contextRef="#ctx0" brushRef="#br2" timeOffset="140387">12937 5745 383 0,'0'0'436'16,"0"0"-306"-16,0 0 2 16,0 0 7-16,0 0-3 15,0 0-76-15,0 0 3 16,-31-36-27-16,31 36-20 16,0 0 1-16,0 0-17 15,0 28-5-15,0 16 1 0,0 11 8 16,0 2-4-1,0-4 0-15,0-9 6 0,9-8-7 16,13-8 1-16,-1-9 0 16,3-14-1-16,10 0 1 15,11-5 0-15,8 0 3 16,21-13 4-16,5-28 5 16,9-20-12-16,1-18 0 15,-1-15 13-15,-20-8-9 16,-17-8-2-16,-30-8-1 15,-14-6 0-15,-7 0-1 16,-15 9 0-16,-43 16 0 16,-9 22-1-16,-19 19 1 0,3 17 0 15,-11 19-1-15,-4 11 2 16,-3 11-5-16,-2 7-1 16,-1 43 4-16,9 25-9 15,16 21 10-15,26 15-1 16,16 9-1-16,29-7 2 15,8-6-5-15,0-5 5 16,61-8 0-16,18-7-4 16,16-9 4-16,-4-7 0 15,4-8 0-15,0-7 0 16,-13 1 2-16,-2-5-2 16,-22 1 0-16,-6-4 0 15,-22 0 0-15,-2-2 0 16,-12-6-3-16,-11-13-5 0,-5-9 3 15,0-8-30-15,0-5 4 16,0-4-1-16,0 0-40 16,0-2-4-16,0 0-27 15,0 0-106-15,-15-15 8 16,9-21-84-16,6-11-214 16</inkml:trace>
  <inkml:trace contextRef="#ctx0" brushRef="#br2" timeOffset="141626">13851 5897 381 0,'0'0'251'0,"0"0"-118"15,0 0 8-15,0 0-45 16,0 0 23-16,0 0-1 16,-40-97-85-16,40 97-20 15,0 0-13-15,0 12-2 16,0 23 2-16,14 15 6 15,8 2 1-15,-12 3 13 16,5 3-18-16,-1-6-1 16,15-6 3-16,-2-10-4 15,-3-16 5-15,7-9-5 16,3-11 0-16,6 0 14 16,2 0-13-16,1-19 11 15,2-15-4-15,2-7-7 0,1-3 19 16,-11-8-11-16,-13-1 1 15,-6 2 18-15,-15 15-24 16,4 8 16-16,-7 17 4 16,0 11-2-16,0 0-21 15,0 0-1-15,0 6-14 16,0 28 9-16,0 14 5 16,0 7 0-16,9-5 0 15,19-7 2-15,9-9-4 16,-1-9 2-16,7-12 0 15,-7-7-3-15,-5-4 4 16,6-2-1-16,-7 0 3 16,7-19-3-16,-9-8 10 0,-7-12-10 15,-12 1 0-15,-2-6 4 16,-7-3 3-16,0 3-7 16,0 0 9-16,-13 8-7 15,-11 12 10-15,8 10-12 16,-5 8 0-16,15 6-2 15,6 0-3-15,-15 14-5 16,2 33-2-16,-5 10 12 16,6 9 4-16,12-5-4 15,0-9 0-15,12-8-6 16,27-17 6-16,-5-13 0 16,6-8-1-16,3-6 1 0,-1 0-1 15,10 0 1 1,-12-14 0-16,3-11 5 0,-6-2 0 15,-22-1 0-15,1-7-2 16,-5-1 0-16,-11-3 5 16,0 4-8-16,0 13 0 15,0 8 16-15,0 14-13 16,0 0-6-16,0 0 3 16,0 0-14-16,0 28 12 15,0 10-10-15,0 11 12 16,16-2 1-16,5-8 2 15,10-7-6-15,5-10 3 16,8-10 0-16,1-10 2 16,0-2-2-16,10 0 0 15,-9 0-2-15,-2-19 7 0,-5-8-5 16,-12-3 2-16,-11-6-1 16,-16 0 6-16,0-6-7 15,0 4 0-15,0 11 8 16,0 5-6-16,0 14 3 15,0 8-2-15,0 0 0 16,0 0-6-16,0 0-4 16,11 0-8-16,21 19 12 15,7 11 3-15,4 6 0 16,-1-3 0-16,2-6 2 0,-14-5-6 16,7-8 4-1,-16-9-6-15,-11-2-1 0,-1-3 8 16,-9 0-1-1,5-5 2-15,2-19 2 0,-1-13 0 16,-6-1-1-16,0 2-3 16,0 3 14-16,0 2-14 15,-18 11 10-15,15 10-2 16,-10 5-5-16,13 5-3 16,-3 0-7-16,-12 39-9 15,3 18 13-15,5 15 4 16,7-4-1-16,0-2 0 15,34-11 1-15,34-16 2 16,12-11-3-16,2-20 0 0,13-8-5 16,2 0-14-16,-3-6-44 15,-15-15-132 1,-16-7-223-16</inkml:trace>
  <inkml:trace contextRef="#ctx0" brushRef="#br2" timeOffset="143771">14187 6931 558 0,'0'0'150'15,"-282"11"-75"-15,173 3 30 16,29-9-2-16,36 1-7 15,30-4-39-15,14 1-5 16,0-3-17-16,0 0 1 16,82 0-6-16,114 0-17 15,122-14 36-15,115-16-3 16,109-5-31-16,63-5-5 16,48 0-5-16,38 1-2 15,-7-3 6-15,-23 7-9 0,-60 5 5 16,-75 8-5-1,-101 10 0-15,-89 8 4 0,-92 0-2 16,-81 4 0-16,-54 0-2 16,-51 0 1-16,-34 0-5 15,-17 0 4-15,-7 0-61 16,0-5-69-16,-68-1-98 16,-57 6-301-16</inkml:trace>
  <inkml:trace contextRef="#ctx0" brushRef="#br2" timeOffset="144363">15100 7162 485 0,'0'0'184'16,"0"0"-123"-16,0 0 7 16,0 0-4-16,0 0 21 0,0 0-20 15,-149 0-12-15,149 0 30 16,0 0-35-16,0 0-30 15,0 0 5-15,0 2-15 16,0-2-3-16,0 0 11 16,0 0-15-16,0 0 5 15,0 0 12-15,0 0-3 16,0 0 8-16,0 0-20 16,0 0 1-16,35 0 0 15,100 0 0-15,137 0 9 16,132 0 31-16,118 0-8 15,75-2-14-15,19-12-18 0,-13 0-3 16,-53-3 19 0,-37-2-7-16,-48-1-6 0,-53-7 0 15,-46 3-2-15,-69 4 8 16,-66 10-8-16,-53 1-4 16,-52 9 17-16,-31 0-14 15,-29 0 0-15,-34 0-2 16,-18 0 3-16,-14 0-5 15,0 0 0-15,0 0 0 16,0-2-3-16,-40-1-30 16,-29 3-66-16,-2 0-119 15,-9 0-151-15</inkml:trace>
  <inkml:trace contextRef="#ctx0" brushRef="#br2" timeOffset="142165">17450 5608 949 0,'0'0'176'0,"0"0"-55"15,0 0 19-15,0 0-41 16,0 0-30-16,0 0-63 16,0-44-1-16,0 58-5 15,21 22 0-15,10 15 18 16,5 10-10-16,-5 8-5 16,-10 2 12-16,-8 4-13 15,-10-4 3-15,-3-8-4 16,0-5 1-16,0-17 5 15,0-13-7-15,0-20 0 0,0-8 2 16,0 0 2 0,0 0 5-16,0-17 23 15,0-27 2-15,0-12-4 0,0-22-30 16,0-10 0-16,0-5 4 16,0-7 4-16,-31 1-11 15,4 0 3-15,-10 8 0 16,13 4 4-16,3 13-4 15,5 9 0-15,16 14-6 16,0 4 4-16,8 8-9 16,63 9-18-16,19 18-21 15,37 12 1-15,21 16-30 16,-11 49-44-16,-33 23-40 16,-62 17-38-16,-42 2-3 15,-16-8-74-15,-63-9-264 0</inkml:trace>
  <inkml:trace contextRef="#ctx0" brushRef="#br2" timeOffset="143208">17759 5878 51 0,'0'0'443'15,"0"0"-307"-15,0 0-10 16,0 0 7-16,0 0-52 16,0 0-27-16,0 0-26 15,-28 49 31-15,93-47 15 16,7-2-40-16,17 0-7 15,6 0 8-15,-1-6-13 16,-18-9 18-16,-17 0-3 0,-23 5-7 16,-20-1 29-16,-16 3-26 15,0 2-4 1,0 1 2-16,0 2-20 0,0 0 3 16,0 3-7-16,0 0-7 15,0 0 0-15,0 0-4 16,0 14-12-16,6 18 14 15,9 8 2-15,16-2 2 16,12-2-2-16,8-9-2 16,14-7 0-16,-14-12-8 15,10-8 10-15,-8 0-6 16,-1-3 9-16,-4-19-3 16,-17-3 1-16,-1-5 3 15,-17 0 12-15,-7-6-10 16,-6-2-5-16,0 2 16 0,0 11-15 15,0 11 7-15,0 9-2 16,0 5-5-16,0 0 0 16,0 0-2-16,0 19-16 15,0 17 14-15,0 8 4 16,15-6-2-16,22-5 0 16,16-5 3-16,7-9-8 15,13-10 4-15,-2-9-3 16,-5 0-1-16,11-6 2 15,2-24 3-15,1-12 2 0,-4-11-1 16,-2-10 7 0,-19-11-8-16,-15-13 1 0,-13-10 9 15,-27-2-8-15,0-3 3 16,-6 15 1-16,-39 18-5 16,1 19 21-16,8 25-19 15,15 18 15-15,11 7-13 16,4 0-5-16,-9 0-3 15,-16 37-9-15,-18 30 12 16,4 18 0-16,17 8 0 16,25-1 0-16,3-10 3 15,0-6 0-15,40-9-3 16,12-13 0-16,-1-10 1 16,14-13-9-16,-1-14 8 15,3-12-2-15,-6-5-5 0,4 0 6 16,1-2 0-16,3-29-1 15,10-13 4-15,0-8 7 16,-6-12-9-16,-21-4 0 16,-15-10 4-16,-13-12 2 15,-24-4-6-15,0 1 4 16,0 5-2-16,-30 16 16 16,-17 17-17-16,-1 19 1 15,17 16 9-15,10 10-8 16,12 10-1-16,9 0-2 15,-12 11-18-15,-13 48 15 16,-3 23 2-16,4 17 2 0,18 3-1 16,6-3 4-1,0-9-4-15,0-8 0 0,0-7 2 16,22-9-3-16,14-14 1 16,10-11-12-16,3-13-3 15,18-14-32-15,7-11 7 16,14-3-10-16,-6 0-44 15,-14-8-93-15,-34-4-113 16,-34-3-165-16</inkml:trace>
  <inkml:trace contextRef="#ctx0" brushRef="#br2" timeOffset="-18005">2486 982 440 0,'0'0'260'0,"0"0"-127"15,0 0-35-15,0 0 28 16,0 0-13-16,0 0-12 15,0-16-18-15,21 5-25 16,23-3-20-16,17-7-21 16,24-2 0-16,13 4-4 15,24-6-3-15,12 0-7 16,-2 4 0-16,-31-2 0 16,-27 12-2-16,-38 3-1 0,-33 8 0 15,-3 0-6-15,0 0-25 16,0 0-38-16,-24 0-28 15,-34 8 13-15,0 11-13 16,6 0 14-16,-7-2 35 16,17-3 28-16,5 0 18 15,0-4 2-15,19-4 1 16,-4 0-1-16,7-3 6 16,15-1 14-16,0 10-8 15,0 4-11-15,0 14 10 16,0 11 32-16,18 6 2 15,16 2 12-15,-2 1-30 0,-3 5 11 16,-7 0-8-16,-7-2-12 16,-15-4-5-16,0-9 0 15,0-3-8-15,0-13 0 16,-3-7-1-16,-25-6 2 16,-7-8 3-16,-18-3 8 15,-5 0 5-15,-6 0-4 16,9-20-8-16,5-7-7 15,13 3-3-15,16 1-14 16,18 7-46-16,3 2-13 16,0 6-69-16,16 2-43 15,42 3-32-15,9 3-79 16</inkml:trace>
  <inkml:trace contextRef="#ctx0" brushRef="#br2" timeOffset="-17098">3265 1296 365 0,'0'0'210'0,"0"0"-29"16,0 0-27-16,0 0 2 16,0 0-34-16,0 0-16 15,71-107-7-15,-71 107-31 16,0 0-32-16,0 0-22 16,0 0-14-16,0 0-7 15,0 7-6-15,0 24 8 16,0 5 5-16,3 2 3 0,31 1-3 15,2-9 0-15,10-3 0 16,-3-13-20-16,-3-3-5 16,-4-11-7-16,-9 0 10 15,2 0 22-15,-21-13 1 16,2-10 3-16,-10-1 3 16,0-4-4-16,0 5 16 15,0 11-9-15,0 7 14 16,0 2-10-16,0 3-14 15,0 0-1-15,0 0-15 16,0 5-9-16,0 17 17 16,33 2 8-16,-2-4-26 15,14-6 3-15,8-10 20 16,2-4-9-16,-10 0 7 16,-8 0 5-16,6-21 3 0,-12-7 1 15,-7 1-3-15,-6-3 0 16,-15-1 1-16,-3 1 17 15,0 0-2-15,0 5-1 16,0 12-1-16,0 7 1 16,-3 6-16-16,3 0-3 15,0 0-22-15,0 27 19 16,0 9 6-16,0 0 0 16,9 2-13-16,22-3-2 15,6 2 4-15,0-1 11 16,-7 0-14-16,-3-6-19 15,-12-8-28-15,-2-9 21 0,-10-7-34 16,-3-3 25-16,0-3 49 16,0 0-9-16,-22 0 9 15,-2-3 2-15,3-3 5 16,6 4-5-16,9-1-2 16,6 3-1-16,0-3-4 15,0 3 1-15,0-2-49 16,0-4 12-16,27-3 12 15,10-10 28-15,8-5 1 16,5-9 6-16,-5-9 18 16,7-1 22-16,-6-7 13 15,-12-5 16-15,-13 0-4 16,-18-6 2-16,-3 1-17 0,0 4-5 16,-10 14-21-1,-20 17-9-15,12 13 13 0,15 12-1 16,-4 0-33-16,1 17-10 15,6 32-12-15,0 20 22 16,0 11 3-16,0-1-3 16,34-7-20-16,12-10-13 15,6-14-67-15,6-15-1 16,6-16-10-16,-9-12-50 16,-7-5-31-16,-22 0-124 15</inkml:trace>
  <inkml:trace contextRef="#ctx0" brushRef="#br2" timeOffset="-16952">4589 1225 222 0,'0'0'169'16,"0"0"-65"-16,0 0-7 15,0 0-33-15,0 0-45 16,0 0-16-16,-55-17-1 16,110 17 7-16,25-6-9 15,13 0-25-15,-3-4-166 16</inkml:trace>
  <inkml:trace contextRef="#ctx0" brushRef="#br2" timeOffset="-15898">5640 1132 863 0,'0'0'146'16,"0"0"3"-16,0 0 6 16,0 0-50-16,0 0-28 15,0 0-30-15,-16-34-24 16,16 34-14-16,0 0-9 16,0 19-8-16,0 17 8 15,28 19 7-15,-6 4-3 0,-1 14-1 16,-13 7 1-1,0-1-2-15,-8 7-1 0,0-10 1 16,0-4-2-16,0-17-2 16,0-19-17-16,8-17-17 15,20-13 19-15,8-6 11 16,-5 0 2-16,12-17 4 16,-4-21 3-16,-10-6 1 15,-15-6 1-15,-14-5-3 16,0 0-2-16,-27-3-3 15,-47 11-2-15,-8 9-1 16,-7 11-7-16,16 10 6 16,21 9 1-16,22 2 6 15,17 3-7-15,13 3 2 16,0 0 4-16,0-2-8 0,22-6-3 16,51-6-10-16,31-6 22 15,-1-1 0-15,-8-1 2 16,-21 2-2-16,-26 7 5 15,-22 2-5-15,-15 5 3 16,-11 6 5-16,0 0 14 16,0 0 2-16,0 0-11 15,0 0-1-15,-18 0-12 16,-1 3-2-16,-2 21 2 16,15 10-5-16,6 4 5 15,0 3 2-15,13-5-2 16,17-11-1-16,1-6-7 0,-4-11 5 15,-9-8-2 1,9 0 4-16,-4 0 2 0,-9-13 9 16,2-10-7-16,-11-4-1 15,-5-7 8-15,0 0-10 16,0-2 6-16,-5 5 1 16,-32 4 0-16,-6 7-2 15,6 7 1-15,13 5-4 16,-3 5-2-16,17 3-1 15,-5 0-11-15,4 17 7 16,1 13 4-16,10 6 1 16,0 2-8-16,0-2-7 15,28 0 7-15,23-12-19 16,10-10-4-16,4-12-4 16,2-2 6-16,-6 0 28 0,-6-21-3 15,-10-7 4-15,-1-2 4 16,-14 2 4-16,1 4 11 15,-9-1 2-15,-7 6-2 16,-9 2-4-16,-1 9-10 16,-2 3-3-16,10 5-4 15,8 0 1-15,10 10-15 16,-1 20 10-16,7 5 5 16,0 0 1-16,-7-8 2 15,7-8-1-15,-3-6-1 16,2-7 3-16,1-6-1 15,9 0 3-15,12-8-4 0,-6-17-1 16,-25-3-39-16,-27 9-131 16,-34-2-281-16</inkml:trace>
  <inkml:trace contextRef="#ctx0" brushRef="#br0" timeOffset="-4720">7797 471 403 0,'0'0'206'0,"0"0"-145"15,0 0 14-15,0 0 34 16,0 0-23-16,0 0-25 16,135-39-14-16,-83 23 10 15,15-6-2-15,28 0-15 16,27-8-6-16,2-1-4 0,5 1-2 15,-7 2-8-15,-11 4-2 16,-16 4-1-16,-23 0-15 16,-19 10 2-16,-22 3-2 15,-10-3-2-15,-7-3-32 16,2-3-105-16,5-6-86 16,0-1-41-16,-5 2-183 15</inkml:trace>
  <inkml:trace contextRef="#ctx0" brushRef="#br0" timeOffset="7337">1353 4381 175 0,'0'0'131'0,"0"0"-34"15,0 0-1 1,0 0 14-16,0 0-44 0,0 0-27 16,0 0 0-16,0-14 0 15,0 14-7-15,0 0-12 16,0 0 7-16,0 0 19 15,0 0-11-15,0-2 4 16,0 2-2-16,0-3-3 16,0 1 9-16,-7-7-12 15,-14 4-22-15,5-4 6 16,2 1-8-16,-7 0 3 16,5-3 11-16,-5 0-16 0,3 4 20 15,-16-3-24 1,10 2 1-16,-10-1 10 0,-3-1-10 15,0-1 9 1,-14 3-6-16,-2-3-5 0,-5 3 17 16,3-1-17-16,-3-2 3 15,0 3 10-15,0 0-9 16,7-1-2-16,-13 3-2 16,11 2 5-16,14 1-1 15,2-3-4-15,10 4 0 16,4 2 2-16,9-6 1 15,-7 3-3-15,-1 0 0 16,-3-2 1-16,-12-1-1 0,10 0 0 16,-4 4 0-1,7-3 1-15,13 5 2 0,-5-4-3 16,9 2 0-16,4 2 2 16,-3 0 3-16,6 0-5 15,0 0 0-15,0 0-4 16,0-2 7-16,-5-1-3 15,-5 3 0-15,-2-3 2 16,-3-1-2-16,5 3 0 16,4-3 0-16,1 2-1 15,5 2 3-15,-3 0-2 16,-4-6 0-16,-5 4 2 16,8 0-4-16,-7-2 5 15,11 4-3-15,0 0 0 0,0-3 0 16,0 3-2-16,0 0 2 15,0 0-2-15,0 0-4 16,0 0 6-16,0 0 0 16,0 0 2-16,0 0 3 15,0 0-5-15,0 0 0 16,0 0 5-16,0 0-9 16,0 0 7-16,0 0-3 15,0 0 0-15,0 0-12 16,0 0-51-16,0 0-58 15,0 0-49-15,0 0-39 16,11 0-16-16,20 19-107 16</inkml:trace>
  <inkml:trace contextRef="#ctx0" brushRef="#br0" timeOffset="9138">109 1132 201 0,'0'0'127'16,"0"0"0"-16,0 0-15 16,0 0 6-16,0 0-41 15,0 0 9-15,-16-67-5 16,16 67-29-16,0 0-16 0,0 0 14 16,0 0-21-1,0 0 3-15,0 0-7 0,0 0-7 16,0 0 6-16,0 0-24 15,0 0 2-15,0 0-3 16,37 0 11-16,18 11-10 16,25 14 7-16,15-4-6 15,8 7 15-15,2 3-13 16,1-1-2-16,-23-5 5 16,-4 2 1-16,-5-8-7 15,-22-2 4-15,-12-6 0 16,-8 0-1-16,-13-6-3 15,-1-2 0-15,-8 2 3 16,-4-3-3-16,4 8-2 16,4-6 2-16,7 8 0 15,0-1 3-15,2-4-3 0,1 2 0 16,-5-3 0-16,-1 0 3 16,-7-4-3-16,-1 0 0 15,6 2 3-15,-2 1-4 16,5-2 1-16,6 2 0 15,-4-2 3-15,-7 3-1 16,2-4-2-16,-3-2 0 16,-10 3 3-16,2-3-5 15,-5 0 2-15,0 0 0 16,0 3-2-16,0-3 5 16,7 0-4-16,-7 0 1 15,9 2 0-15,4 4 1 16,1-3-1-16,11-1 0 0,-3 4-1 15,5-6 9-15,4 2-8 16,-10-2 0-16,0 0 1 16,-18 0-8-16,-3 0 7 15,0 0-5-15,0 0-71 16,0 0-176-16,-18 0-237 16</inkml:trace>
  <inkml:trace contextRef="#ctx0" brushRef="#br2" timeOffset="-14313">2795 2825 293 0,'0'0'163'0,"0"0"-17"15,0 0-7-15,0 0-19 16,0 0-60-16,0 0-53 16,-177-31-3-16,177 65 0 15,0-4-2-15,0-8-1 0,21-6-1 16,16-8 1-1,-10-5 6-15,-9-3 20 0,16 0 12 16,-18 0 21-16,8-14 20 16,-6-11-12-16,-15-5-15 15,-3 3-7-15,0-1-29 16,0 7-12-16,0 9 1 16,0 10-6-16,0 2-12 15,-3 0-86-15,3 27-101 16,0 20 73-16,0 14-123 15</inkml:trace>
  <inkml:trace contextRef="#ctx0" brushRef="#br2" timeOffset="-14857">2205 3095 642 0,'0'0'237'0,"0"0"-50"16,0 0-42-16,0 0-16 15,0 0-42-15,0 0-47 16,-37-69-40-16,37 91-18 15,0 25 11-15,37 16 7 16,0 2 6-16,6 1-3 16,-4-7-1-16,4-13 3 15,-12-13-2-15,-10-17-1 16,-5-10-1-16,-5-6 2 0,-7 0 8 16,13-11 8-16,-1-27 27 15,0-14-32-15,-1-3-3 16,-6-9-3-16,3 1 1 15,-6 5-8-15,4 14-1 16,-10 17 3-16,0 21-6 16,0 6-11-16,6 0-46 15,2 33-67-15,21 11 8 16,-5 6-62-16,3-1-137 16,4-8-236-16</inkml:trace>
  <inkml:trace contextRef="#ctx0" brushRef="#br2" timeOffset="-14603">2837 3251 387 0,'0'0'278'16,"0"0"-99"-16,0 0-40 15,0 0 10-15,0 0-26 16,0 0-18-16,-24-114-50 16,24 114-46-16,0 0-9 15,0 31-17-15,0 11 17 16,10 5 6-16,11-7-4 15,1 2 1-15,2-9-2 16,3-5-1-16,-12-6-4 16,1-9-54-16,0-7-61 15,-5-6-13-15,7 0-22 16,1-3-62-16,-9-28-26 16,-2-9-86-16</inkml:trace>
  <inkml:trace contextRef="#ctx0" brushRef="#br2" timeOffset="-13930">3535 3278 572 0,'0'0'241'0,"0"0"-77"16,0 0-40-16,-71-141-4 15,20 109-45-15,-2 5-20 16,14 7-15-16,5 12-11 16,25 6-12-16,-4 2-15 15,13 0-2-15,0 0-18 16,0 16 13-16,0 12 4 16,0-4 2-16,0 1-2 15,0 0 0-15,19 0 0 16,18 2 0-16,8 1 0 0,2-1 1 15,4 3 1 1,4-1-1-16,-15-3 0 16,-6-1 1-16,-16-3-1 0,-6-3-1 15,-12 4 0-15,0-4 0 16,-12-3-4-16,-40 0 2 16,-6-7-42-16,-3-3-47 15,8-4-28-15,24-2-34 16,10 0-6-16,19-22-74 15,0-19-208-15</inkml:trace>
  <inkml:trace contextRef="#ctx0" brushRef="#br2" timeOffset="-13875">3535 3278 365 0</inkml:trace>
  <inkml:trace contextRef="#ctx0" brushRef="#br2" timeOffset="-12778">3535 3278 365 0,'113'-175'197'0,"-113"167"-51"0,0 2 12 0,0 6-20 15,0 0-35-15,6 0-38 16,-6 0-31-16,0 0-19 15,8 11-15-15,-1 19 0 16,8 14 12-16,13 0 11 16,-4-3-16-16,10-3-2 15,-4-12-5-15,7-7 4 16,5-12-4-16,-2-7-4 16,10 0-1-16,2 0 1 15,-10-17 4-15,-12-6 0 0,-8 1 2 16,-22 0 0-1,0-3 2-15,0 3 0 0,0 8 9 16,0 3-2-16,0 9 9 16,0 2 0-16,0 0-20 15,0 0-13-15,0 13-12 16,0 15 25-16,0 8 2 16,0-7 0-16,9-3 0 15,28-10-2-15,0-6-3 16,-1-3 1-16,8-7 2 15,1 0 0-15,-3 0 2 16,1-17 5-16,-12-2-5 16,-10 0 4-16,-2-6-3 15,-6 3 1-15,-5-3-4 16,-8-2 1-16,0-1 5 16,0 1 3-16,0 4 7 0,0 4-3 15,-21 11-4-15,5 3-5 16,1 5-4-16,-7 0-8 15,-2 0 4-15,-7 20 3 16,-2 15 1-16,24 3 0 16,9-2-1-16,0-3 0 15,0-6-7-15,21-5 0 16,16-11 3-16,2-5-2 16,4-6 2-16,1 0 5 15,-7 0 5-15,-13 0-5 16,3-11 7-16,-12-3-3 0,-9 0-4 15,-3 3 5 1,4 4-3-16,-7 1-2 0,0 3-2 16,0 3 2-16,6 0-6 15,2 3-8-15,20 16 6 16,-4 2 1-16,11 2-13 16,1-7-6-16,-6-4 9 15,1-8 10-15,-4-4 6 16,-5 0-2-16,3 0 3 15,5-19 6-15,-9-11 22 16,10-14 5-16,-4-8-3 16,-11-8-5-16,-11-6 9 15,-5-1-4-15,0 1-4 16,0 9 1-16,-36 7 0 16,0 9-6-16,-1 11-7 0,9 14-3 15,12 7-6-15,8 6 0 16,8 3-5-16,0 0-5 15,0 14-2-15,0 35-15 16,0 26 22-16,15 10 5 16,22 3-4-16,9-5 0 15,2-9 0-15,10-11-1 16,-3-19-9-16,10-13-12 16,-8-18 2-16,1-7 7 15,-11-6 11-15,-4 0 1 0,-7-3 1 16,-11-17 0-1,-13 4 0-15,-9-3 1 0,-3 3 7 16,0 4-8-16,0 9 5 16,0 1 8-16,0 2-10 15,0 0-4-15,0 0-12 16,0 5-12-16,0 15 17 16,0 4 7-16,0-5 0 15,11-2-2-15,12-4-8 16,1-4-5-16,3-6-29 15,4-3-22-15,6 0-15 16,-1-17-50-16,-5-10-97 16,-16-1-109-16</inkml:trace>
  <inkml:trace contextRef="#ctx0" brushRef="#br2" timeOffset="-12444">5396 2893 105 0,'0'0'348'16,"0"0"-190"-16,0 0-36 16,0 0 8-16,0 0-47 15,0 0-36-15,-102-21-23 16,88 26-10-16,4 14 44 16,10-2-36-16,0-7-22 15,0 5 1-15,37-10 5 16,15-5 2-16,12 0 4 0,-3 0 11 15,-16-8 33-15,-8-11-4 16,-24-4 0-16,-13-2-4 16,0 4-14-16,0 4-16 15,0 4-13-15,-27 5-5 16,4 8-9-16,15 0-48 16,2 0-53-16,6 10-79 15,0 20 38-15,0 10-70 16,6-2-176-16</inkml:trace>
  <inkml:trace contextRef="#ctx0" brushRef="#br2" timeOffset="-12373">5396 2893 125 0</inkml:trace>
  <inkml:trace contextRef="#ctx0" brushRef="#br2" timeOffset="-11591">5396 2893 125 0,'366'193'389'0,"-366"-193"-241"0,0 0-15 0,0 0 8 15,0 0-29-15,0 3-40 16,0-3-14-16,0 0-1 15,0 0-23-15,15 0-22 16,28 0-12-16,18 0-7 16,25 0 7-16,5 0 8 15,-5 0-7-15,-40 0-1 16,-9 0 0-16,-22 8-2 16,-9 11-1-16,-6 2 0 15,0 5 0-15,0 2 3 16,0-1 3-16,0-5 1 15,0 1-2-15,0-10-1 0,0-2-1 16,5-5-7-16,32-6 7 16,19 0-4-16,2 0-4 15,13-4 6 1,-5-17-1-16,-8-9 2 0,-5-4 2 16,-23-2-1-16,-2 1 2 15,-20 2 0-15,2 0 1 16,-10 5 20-16,0 9 9 15,0 2 4-15,-37 9-2 16,-9 6-18-16,0 2-11 16,-2 0-5-16,11 7 0 15,12 21 0-15,11 5 1 16,6-2 0-16,8-4-2 0,0-2-2 16,16-9-9-16,5-5-8 15,11-5 4-15,-3-6 7 16,5 0 3-16,3 0 4 15,-7 0 1-15,-7-17 2 16,1 6 2-16,-13-1-2 16,-1 5-1-16,-10 7 0 15,0 0 0-15,6 0-4 16,4 0-9-16,11 6 5 16,6 16 2-16,-3-1 1 15,4-4-9-15,9-6-21 16,-2-11 19-16,7 0 5 0,6 0 10 15,-6-11 1 1,-2-17 3-16,-3-7 4 0,-6-9 19 16,-4-8 3-16,-11-1 8 15,-16-4 9-15,0-2-5 16,0 8-4-16,-16 1-7 16,-27 6 2-16,7 16-4 15,11 9-12-15,10 11-3 16,9 8-3-16,6 0-10 15,0 0-5-15,0 31-10 16,0 20 13-16,6 13-1 16,9-1 1-16,-6-2-54 15,4-4-24-15,-10-13-47 16,-3-10-33-16,5-12-78 16,-5-14 20-16,0-8-26 0,0 0-127 15</inkml:trace>
  <inkml:trace contextRef="#ctx0" brushRef="#br2" timeOffset="-11289">7054 3026 157 0,'0'0'149'16,"0"0"7"-16,0 0-19 16,0 0-39-16,0 0-1 15,0 0-21-15,-143-55-41 16,159 47-23-16,53-4 11 16,26-10-10-16,3 0 8 15,3-2-8-15,-25 7 2 0,-12 4 12 16,-17 1-2-1,-18 7-7-15,5 2-2 0,-12 0-8 16,2 3-5-16,-3 0 0 16,-5 0-1-16,-6 14 8 15,-5 16 7-15,-5 3-3 16,0 6-3-16,0-3-1 16,0 0-3-16,0-6-4 15,0-5-1-15,13-6-2 16,-4-6-5-16,-1-6-45 15,-1-3-98-15,-7-4-58 16,6 0-57-16</inkml:trace>
  <inkml:trace contextRef="#ctx0" brushRef="#br2" timeOffset="-10997">7549 2616 416 0,'0'0'92'16,"0"0"-1"-16,0 0 25 15,0 0-1-15,0 0-52 16,0 0-50-16,-30-80-11 16,30 88 1-16,0 17 23 15,0-3-5-15,6-3-4 16,18-8 3-16,7-8 10 16,12-3 12-16,-1 0 10 15,5-3 7-15,-10-19-10 16,-10 0-19-16,-19 6-15 15,-8 2-6-15,0 3-9 0,0 3-3 16,-35 8-37-16,4 0-40 16,-1 0-13-16,14 25-78 15,15 13-61-15,3 9-350 16</inkml:trace>
  <inkml:trace contextRef="#ctx0" brushRef="#br2" timeOffset="-10289">7974 2917 506 0,'0'0'240'16,"0"0"-105"-16,0 0-2 16,0 0 5-16,0 0-55 0,0 0-24 15,-132-102-21-15,118 99-18 16,7 3-15-16,1 0-5 15,4 22 0-15,-14 13 4 16,3 4-2-16,8 0 2 16,5-1-4-16,0-2 0 15,0-8 0-15,34-9-4 16,2-8-7-16,4-8-11 16,3-3 13-16,-1 0-1 15,-18-8 8-15,-2-15 2 16,-7-4 2-16,-15-1 0 15,0-2 0-15,0-2 0 0,0 1 2 16,-8 1 2-16,-29 2 2 16,6 9-4-16,4 8 3 15,-2 6-6-15,5 5-1 16,3 0-3-16,0 8 2 16,-1 16 2-16,22 3-1 15,0 1 0-15,0-1 0 16,0-7 0-16,37-4-1 15,0-2 1-15,-4-5-11 16,6-4-12-16,-2-2-4 16,6-3-3-16,-6 0 5 15,-6 0 13-15,3 0 10 16,-16-11 2-16,4-3-1 0,-1 3 2 16,-13 0 0-16,5 1 0 15,-4 4 0-15,-2 0 0 16,-7 6 1-16,5 0-2 15,-2 0-8-15,10 12-6 16,-5 9 13-16,5-2 1 16,3 1 1-16,-8-4-1 15,5-5 0-15,-13-3-2 16,3-5-10-16,-3-3-17 16,6 0 24-16,-1 0 5 15,11 0 0-15,-1-5-2 16,12-7 2-16,5 4 0 0,-1 0-1 15,4 5-97 1,-14 3-131-16,-11 0-203 0</inkml:trace>
  <inkml:trace contextRef="#ctx0" brushRef="#br0" timeOffset="-845">8852 2657 241 0,'0'0'206'0,"0"0"-137"15,0 0-31-15,0 0-11 16,0 0 45-16,0 0-13 16,0 0 2-16,0 0-29 15,0 0-17-15,0 0-2 16,0 0-4-16,0 0 1 15,0 0 13-15,0-3-5 16,0 3 0-16,0 0 9 16,11 0-15-16,10 0-3 15,19 0 18-15,12 11 21 0,19 3-9 16,2 0-24-16,10 2-4 16,-1-4 10-16,3 1-21 15,5-2 11-15,5-2-11 16,-5-1 5-16,3-3-1 15,-33 3-1-15,-7-2-3 16,-23 3 2-16,-2-5-2 16,-7 5 0-16,3-1-1 15,13-2 2-15,11 2 2 16,5 0-3-16,-1-3 0 16,-15 4 3-16,-7-7-3 15,-9 2 0-15,-15-4-2 16,1 0 4-16,-7 0-4 0,0 0 1 15,0 0 1 1,0 0 2-16,0 0 3 0,0 0-3 16,0 2 2-16,0-2-3 15,0 0 4-15,3 3-5 16,-3-3 0-16,0 0-5 16,0 0 9-16,0 0-4 15,0 0 0-15,0 0 2 16,0 0 10-16,0 0-12 15,0 0-2-15,0 0-5 16,0 0-79-16,0 0-38 16,0 0-70-16,0 0 19 15,0 0 49-15,0 0-47 16,0 0 14-16,0 0 67 0,6 0 50 16,1 3 42-16,-7 0 0 15</inkml:trace>
  <inkml:trace contextRef="#ctx0" brushRef="#br0" timeOffset="16482">748 2357 387 0,'0'0'310'0,"0"0"-190"16,0 0-2-16,0 0-25 15,0 0-2-15,0 0-43 16,-64-123-11-16,33 112 15 16,-6-1-34-16,0 11-3 15,10-3 0-15,6 4-4 0,6 0-11 16,-7 0 0-16,4 4 0 15,-9 13 3-15,-1 6 1 16,19-1-4-16,-1 0 0 16,10-2 0-16,0-1-3 15,0 0 1-15,19 6 2 16,30 2-3-16,-9 2 6 16,2 8-3-16,1-1 1 15,-19 0 0-15,-3-4 3 16,-5-1-4-16,-10-7 0 15,1-1-2-15,-7-5 2 16,0-6-1-16,0-1 0 16,0-3 1-16,-13-2 4 15,-17-6-4-15,5 0 0 16,-8 0-4-16,8 0 0 0,13-25-4 16,12-11 7-16,0-5-8 15,0-9 2-15,48-5 6 16,20-2 1-16,15-7-5 15,5-1-7-15,4 6-60 16,-26 8-40-16,-26 11-74 16,-17 13-79-16,-18 8-304 15</inkml:trace>
  <inkml:trace contextRef="#ctx0" brushRef="#br0" timeOffset="17336">1676 130 396 0,'0'0'183'0,"0"0"-41"0,0 0-4 16,0 0-47-16,0 0-32 16,0 0 8-16,22-17-18 15,-22 15 8-15,0-6 4 16,0-7-13-16,0-1 7 16,0-6-55-16,0 8 7 15,0 1 12-15,-6 2-15 16,-18 5 4-16,-13 6-8 15,-5 0-23-15,-11 0 22 16,8 0-4-16,-13 19 5 16,21 4-1-16,3-2-17 15,25-4-13-15,9-4-7 16,0 4 5-16,6-6 32 0,39-3-12 16,-2-8 13-16,25 0-3 15,-10 0 10-15,3-11-7 16,3-8 0-16,-27 0 0 15,-1 5 8-15,-20 0-8 16,-5 8 0-16,-1 4 4 16,-10 0-2-16,0 2 11 15,0 0-13-15,0 0-4 16,0 4 2-16,0 30-9 16,0 7 11-16,0 4 2 15,0-4 1-15,0-1 0 0,0 7-3 16,0-3 0-16,0-2-6 15,6-4-94-15,31-9-159 16,24-9-297-16</inkml:trace>
  <inkml:trace contextRef="#ctx0" brushRef="#br1" timeOffset="33213">10195 783 590 0,'0'0'239'15,"0"0"-105"-15,0 0 30 16,0 0-32-16,0 0-23 16,0 0-9-16,29-23-40 15,-29 23-21-15,0 0-12 16,0 0-23-16,0 24 6 16,0 19-9-16,0 2 21 15,0 3 2-15,0-6-23 16,0 0-1-16,3 2 2 15,18-2-2-15,-6 0-11 0,18-5-95 16,-7-6-226 0</inkml:trace>
  <inkml:trace contextRef="#ctx0" brushRef="#br1" timeOffset="34331">10468 4018 82 0,'0'0'550'16,"0"0"-445"-16,0 0 8 16,0 0 12-16,0 0-22 15,0 0-42-15,-37-36 0 0,65 23-23 16,9-1-25 0,3 1-4-16,2 4-9 0,16 3 12 15,0 6-12 1,0 0 0-16,-12 0 1 0,-4 0 0 15,-18 9-2-15,-8 10-1 16,-16 12 0-16,0 1 1 16,0 12 2-16,-40 5 7 15,-12-4 6-15,4-4-12 16,17-11 0-16,4-8-2 16,27-8 4-16,0 0-8 15,0-3 4-15,73-3-16 16,36-5-32-16,39-3-55 15,19 0-74-15,-17 0-89 16,-33 0-215-16</inkml:trace>
  <inkml:trace contextRef="#ctx0" brushRef="#br2" timeOffset="122287">12106 1263 128 0,'0'0'539'16,"0"0"-394"-16,0 0-61 16,0 0 14-16,0 0-1 15,0 0-45-15,-15 0-9 16,15 0-7-16,24 0 2 15,18-3 6-15,1-14 14 16,3-1-23-16,-16 1 4 16,-1-2-4-16,-21-1-16 0,-8-2 1 15,0 3 2 1,0 2-12-16,-3 4-6 0,-24 7-4 16,-10 4-2-16,-5 2-7 15,2 0 6-15,-9 30 3 16,3 14 0-16,9 11 3 15,-5 0-1-15,26 5 0 16,6 1-2-16,10-6 0 16,10-3-1-16,48-16 1 15,22-12-4-15,8-16 4 16,1-8 1-16,-1 0 2 16,-5-22 1-16,-3-11-3 0,-14-10 9 15,-7-7 6 1,-14-2 6-16,-8 0-6 0,-22 8 2 15,-2 13-2-15,-13 15-12 16,0 10 6-16,0 6 9 16,0 0-19-16,0 0-17 15,0 22 17-15,0 17 2 16,0 10 4-16,0-2-6 16,0-5 3-16,30-4-2 15,7-8-1-15,-9-5 0 16,2-7 0-16,-6-14-2 15,10-4-4-15,-3 0 3 16,12-8 3-16,-4-13 5 16,4-10 4-16,-6-5-9 15,8-6 1-15,-2-1 4 0,-6-1-4 16,-1 10 0 0,-20 15 1-16,0 11-2 0,-16 8-1 15,5 0-2-15,1 3-5 16,9 19-2-16,7 11 10 15,2 0 0-15,10-3 0 16,-10-3 3-16,4-10 0 16,2-9-3-16,-9-5 0 15,5-3-1-15,6 0 1 16,5-11 0-16,3-19 3 16,-3-6 0-16,-9-2-1 15,-19-1 2-15,-9 4-3 0,0 7 0 16,-9 3-1-16,-35 8-4 15,-7 12-3-15,-1 5-2 16,6 0-3-16,4 20 12 16,14 18 7-16,19 6-7 15,9 0-1-15,0-9 0 16,14-4-1-16,23-7-1 16,0-10-2-16,0-3 2 15,-10-5-4-15,-12-3 7 16,-5-1 1-16,-4-2 2 15,2 6-3-15,-8 2 0 16,13 9-3-16,-10 4 3 16,-3 5 0-16,0 6 1 0,0 4 4 15,0 0-5 1,0-1 2-16,0 0-1 0,0-4 1 16,0 0-2-16,0-9 2 15,0-3-3-15,0-2 2 16,0-9-2-16,0-6 1 15,0-2 0-15,0 0 0 16,7 0 2-16,23-32 6 16,12-21-7-16,5-16 2 15,7-10-1-15,-7-7 4 16,-10 1-4-16,-8 5-2 16,3 16-1-16,-5 18 1 0,1 19 5 15,-14 10-5 1,-10 9 0-16,-4 8-3 0,0 0 2 15,0 0-6-15,0 0-2 16,0 20 0-16,0 10 9 16,0 6 1-16,6 0 1 15,10-6-2-15,10-5 0 16,-1-4 0-16,3-8 0 16,2-4-1-16,-2-6 0 15,-7-3-3-15,-2 0-3 16,2 0 7-16,6-6 8 15,-3-18-3-15,4-2-2 16,-6 1-1-16,-1 1-2 16,-13 4 1-16,5 10-1 15,-13 5 1-15,3 5-1 0,-3 0 0 16,0 0-5-16,7 0 3 16,-1 0-8-16,9 11 10 15,0 5-3-15,10-1 3 16,2-5 0-16,4-4 3 15,5-1-1-15,0-5-4 16,-2 0 6-16,3 0-2 16,3-19-2-16,-10-10 6 15,4-2-4-15,-10-3 0 16,-9-7-1-16,-7 0 1 16,-8 5 1-16,0 6-1 15,0 11 2-15,0 10-3 0,-8 4 2 16,8 5-3-1,-2 0-9-15,-11 5 4 0,-1 34-6 16,-2 10 11-16,6 6 6 16,10-8-5-16,0-6 0 15,0-11-1-15,26-7-1 16,16-12-2-16,-5-6 2 16,14-5 2-16,2 0-2 15,-1 0 2-15,-1-22 4 16,-1-6-3-16,-11-7-1 15,-2-4 4-15,-10-2-1 16,-6 0-2-16,-11 3-1 16,2 10 0-16,-10 9 0 15,6 13 1-15,-3 6-3 16,-5 0 1-16,10 0-9 0,-4 8 1 16,0 20 6-16,-4 8 2 15,5-3 1-15,-7-6 1 16,15-5-1-16,6-5-1 15,7-9-2-15,2-5 2 16,7-3 0-16,-6 0 0 16,12 0 1-16,-7-22 1 15,1-6-1-15,-7-1 2 16,-2-8-2-16,-9 7-1 16,-1 5 3-16,-9 8-3 15,-9 15 0-15,5-1 0 16,0 3-5-16,16 0 1 0,6 11-4 15,4 14 8-15,12-1 0 16,-7 1 1-16,4-8-1 16,3-3 0-16,-1-9-1 15,-2-5 1-15,2 0 0 16,-5 0 0-16,-10-11 5 16,-4-11-4-16,-20-6 0 15,-3-2 3-15,0-2-4 16,0 4 1-16,-16 2 1 15,-5 10-1-15,0 7-1 16,11 9 0-16,4 0-2 16,3 15-6-16,-3 18 8 15,-1 3 2-15,7-3-2 0,0-3 0 16,7 3-1 0,29-5-30-16,-5-7-79 0,6-6-176 15,-10-13-311-15</inkml:trace>
  <inkml:trace contextRef="#ctx0" brushRef="#br2" timeOffset="177415">12204 2382 385 0,'0'0'171'0,"0"0"-96"15,0 0 13-15,0 0 18 16,0 0-37-16,0 0-28 15,0 0-2-15,0 3-5 16,0-3-1-16,0 0 10 16,6 0 6-16,-1 0 5 15,-2 0-1-15,16 0-19 16,-4-8 3-16,6-6-2 16,-5-5-14-16,-8-1 9 15,0 1-2-15,-8 0-14 16,0-3-1-16,0 8-2 0,0 0-4 15,0 12-5-15,0-5-2 16,-8 7-2-16,-13 0-13 16,-9 4 2-16,-16 26 13 15,-3 3 5-15,10 6-5 16,18-3 0-16,15-1-2 16,6 1-2-16,0-9-5 15,27-7-6-15,18-4 5 16,8-13-5-16,5-3 9 15,0 0 6-15,-3 0 5 16,-12-3-2-16,-14-11-1 16,0-2 1-16,-14-3 2 15,-3-3 2-15,-9 6 2 0,-3 1 9 16,0 10-8-16,0 5 0 16,0 0-7-16,0 0-3 15,0 0-5-15,0 0-3 16,0 0-6-16,0 13 0 15,15 11 14-15,4 5-2 16,-4-7 2-16,6-3-7 16,-2-3-3-16,-1-5-9 15,-2-5-20-15,-8-6 0 16,1 0 24-16,9 0 10 16,-2 0 5-16,5-17 2 15,-2-2 0-15,2 0-2 0,-8 2 2 16,2 4 0-16,-6 7-1 15,-4 6-1-15,5 0-3 16,9 0-2-16,-1 0-5 16,16 3 4-16,-4 11 0 15,1-1 1-15,6 1 2 16,-7-3-11-16,4-5-8 16,-10-3 1-16,3-3 21 15,-12 0-6-15,1 0 6 16,-10-6 1-16,-6-13 4 15,0 2-4-15,0-2 9 16,0 0 8-16,-27 6 7 16,3-2-17-16,-5 10 0 15,8 2-8-15,0 3-4 16,5 0 1-16,-5 0 0 0,5 0-1 16,8 19 3-16,8 2 0 15,0 2-10-15,0 0-25 16,15-2 0-16,15-4 30 15,7-6-5-15,0 3 1 16,-3-6 1-16,-10 6 7 16,7 2 0-16,-4 1 1 15,-6 7 0-15,-5 9 1 16,-8 6 4-16,-1 7 2 16,-1 1 3-16,3-3-2 0,-9-2 3 15,7-4-2 1,-7-5-2-16,0-5 8 0,5-9-10 15,-2-9 4-15,-3-7-8 16,0-3 5-16,6 0 53 16,1-8 29-16,14-29-19 15,9-17-55-15,7-12-6 16,5-2 4-16,-5-3-3 16,-3-4-4-16,-7 6-1 15,-4 9 2-15,-15 16-5 16,-2 17 3-16,-6 12-3 15,0 15 0-15,7 0-5 16,-7 0-5-16,3 11-3 16,3 23 1-16,-1 4 12 15,11-5 0-15,-6 1-1 0,8-13 0 16,-4-2-8-16,2-8 6 16,0-5-15-16,-8-3-1 15,11-3 9-15,-1 0 1 16,3-3 9-16,8-19 4 15,0-6 1-15,-13 1-2 16,0 7-1-16,-4 1 1 16,-3 8-3-16,-9 3 2 15,5 6 0-15,-5 2-4 16,0 0-2-16,8 0-4 16,10 5-9-16,9 14 11 15,0 3 6-15,4-3 0 0,-7-10-13 16,10-3-3-16,-10-4 3 15,3-2 9-15,-11 0 3 16,-1 0 2-16,7 0 6 16,-7-17-1-16,-6-5-4 15,-9-2 6-15,0-7 5 16,0 1 10-16,0 0-6 16,0 5-6-16,-14 8-3 15,4 6 6-15,-2 11-10 16,2 0-4-16,10 0-6 15,-5 0-8-15,2 23-2 16,3 12 16-16,0 7-3 16,0-7 3-16,3-5-4 15,48-5-4-15,7-10-1 16,-6-8 2-16,1-4 5 0,-11-3 2 16,6 0 2-16,-8-5 3 15,-6-15-4-15,-10-2 2 16,-8 0 0-16,-1 1 1 15,-3-2 7-15,-12 0 6 16,0 6-7-16,0 5-1 16,0 7 0-16,0 5-6 15,0 0-3-15,0 0-8 16,0 0-5-16,0 19 0 16,4 6 13-16,7-4 0 15,11 4-3-15,-7-11-18 16,6 0 1-16,4-6 3 0,-3-5 6 15,-8-1-1-15,2-2 5 16,2 0 0-16,7 0 6 16,3-11 1-16,-4-10 0 15,-3 2 3-15,-5 4-1 16,-10 9-1-16,3 2 2 16,-3 4-3-16,3-3-1 15,12 3-1-15,7 0-10 16,-4 0 10-16,3 3-6 15,4 10-1-15,3-5 1 16,6-2-8-16,3-6-11 16,2 0 16-16,13 0 9 15,-8-14 2-15,-5-10 1 16,-21-7 4-16,-5 4-1 0,-19-9 13 16,0 3 13-16,0 0-6 15,-12 9 7-15,-19 4 2 16,10 8-13-16,5 12-14 15,-11 0-6-15,12 4-11 16,-7 26 11-16,13 14-3 16,9 3 3-16,0 0 0 15,22-6-1-15,36-11-22 16,17-5-8-16,15-14-3 16,5-8-31-16,-7-3-61 15,-2 0-118-15,-19-9-481 0</inkml:trace>
  <inkml:trace contextRef="#ctx0" brushRef="#br2" timeOffset="122617">17325 540 756 0,'0'0'228'15,"0"0"-60"-15,0 0-21 16,0 0-13-16,0 0-41 16,0 0-35-16,-23-33-25 15,23 33-8-15,0 0-5 16,-5 19-11-16,-4 18-7 16,-6 25 8-16,2 18 16 15,10 5-15-15,3 0-4 16,0 0-3-16,3-10 0 15,25-4-2-15,9-11-2 16,-7-7-4-16,7-12-45 16,-6-7-23-16,20-17-52 15,23-13-134-15,21-4-214 16</inkml:trace>
  <inkml:trace contextRef="#ctx0" brushRef="#br2" timeOffset="122963">18563 473 667 0,'0'0'212'0,"0"0"-102"0,0 0 34 15,0 0 26-15,0 0-72 16,0 0-36-16,32-57-27 16,-11 57-22-16,16 19-12 15,16 19-1-15,13 12 28 16,14 8-14-16,-12 3-4 16,-2 4-4-16,-23 4 1 15,-12-3-5-15,-21 0 2 16,-10-6-4-16,0-5-2 15,-52-7-61-15,-25-10-101 16,-18-13-183-16,0-9-660 16</inkml:trace>
  <inkml:trace contextRef="#ctx0" brushRef="#br2" timeOffset="123572">17780 886 583 0,'0'0'208'0,"0"0"-137"15,0 0 45-15,0 0 20 0,0 0-44 16,0 0-21-16,-74-3-32 15,74 1-5-15,22-10 1 16,17 1 2-16,-2-5 0 16,-3 2-6-16,-10 1-8 15,-8-4 3-15,-5 6-10 16,-6 3 1-16,0 2-4 16,-5 6-2-16,0 0-3 15,0 0-8-15,0 0 0 16,-15 0-3-16,-28 3 3 15,-2 24 3-15,1 9-2 16,14 0-1-16,14 2 1 16,11 1-1-16,5-3 0 15,0-1 0-15,0-1 2 16,15-7-1-16,7 0-1 0,-1-2 1 16,-7-3 3-16,2-3-3 15,-4-2-2-15,-12-9 2 16,0-5-1-16,0 0 0 15,0-3 0-15,0 0-2 16,-21 0-4-16,-21 0 6 16,-11 0 2-16,16 0-2 15,10 0 0-15,18 0-3 16,3 0-12-16,6 0-6 16,0 0-13-16,0 0-21 15,13 0-33-15,48-8-33 16,18-18-30-16,9-7-62 0,-6 3-82 15,-11 3-223-15</inkml:trace>
  <inkml:trace contextRef="#ctx0" brushRef="#br2" timeOffset="124052">18098 955 338 0,'0'0'203'15,"0"0"-30"-15,0 0-28 16,0 0-24-16,0 0-12 15,0 0-26-15,15-69-41 16,18 55-4-16,4 0-7 16,-3-2-3-16,15 2-6 15,-6 3 5-15,-3 3-16 0,-19 2 4 16,-6 6 2 0,-9-3 0-16,-6 3-1 0,0 0-5 15,0 0-1-15,0 0-3 16,0 0-7-16,0 7-1 15,0 14 1-15,0 9 6 16,0-5 0-16,0 3-4 16,0-6 1-16,0 0-1 15,0-1 0-15,9-1-1 16,9 2-1-16,-2 0 2 16,5-3-1-16,-11-7 2 15,4 1-1-15,-7-5 1 0,-7-2-3 16,0-1 1-1,0-5-1-15,0 0 0 0,0 0-1 16,0 0 2-16,-13 0-1 16,-11 0 2-16,-4 0-2 15,14 0-6-15,7 0-6 16,7 0-19-16,7-5-9 16,65-11-52-16,39-9-28 15,8-6 23-15,-12-2-71 16,-34-5-213-16</inkml:trace>
  <inkml:trace contextRef="#ctx0" brushRef="#br2" timeOffset="178285">17383 1648 634 0,'0'0'246'16,"0"0"-100"-16,0 0-9 16,0 0-20-16,0 0-7 15,0 0-55-15,0-63-29 16,0 63-15-16,0 0-11 16,0 19-1-16,-44 27 1 15,-1 20 20-15,-10 9-9 0,15 2-4 16,3 5 4-16,16 1-3 15,0-3-4-15,15-4-3 16,6-10 6-16,0-11-6 16,27-11 1-16,20-10 0 15,16-10-2-15,-2-7-17 16,3-6-30-16,4-11-36 16,-1 0-77-16,-3-7-74 15,4-22-149-15</inkml:trace>
  <inkml:trace contextRef="#ctx0" brushRef="#br2" timeOffset="179516">17942 1997 461 0,'0'0'139'0,"0"0"-25"0,0 0 24 16,0 0-26-16,0 0-37 15,0 0-36-15,-6-33 6 16,15 17-23-16,25-4-12 16,-10 7 13-16,4-9-4 15,-7 9 4-15,-6-2-1 16,-8 3-1-16,-5 8 0 16,-2-2 2-16,6 6-2 15,-6 0-16-15,0 0-5 16,7 6-5-16,2 26-22 0,3 7 21 15,-3 11 6-15,-3-1 6 16,-6-5-4-16,0-2-2 16,0-4 1-1,0-11 1-15,0-5 1 0,0-4-1 16,0-9-3-16,0-1 1 16,-15-1-3-16,3-5 3 15,3 1 0-15,-4-3 7 16,11 0-2-16,-5 0-5 15,7 0 7-15,0 0-5 16,0 0 2-16,0 0-4 16,15 0-12-16,32 0-12 15,10-3-8-15,16-14-55 0,1 8-93 16,-10-6-80-16,-6 5-334 16</inkml:trace>
  <inkml:trace contextRef="#ctx0" brushRef="#br2" timeOffset="179832">18700 1942 267 0,'0'0'264'16,"0"0"-177"-16,0 0 6 16,0 0-6-16,0 0-23 15,0 0-38-15,61-96-20 0,-18 96 5 16,5 0-6-16,-17 14 2 15,0 16 2-15,-17 11 1 16,-7-8 7 0,-7 8 11-16,0 0-1 0,-21-3-11 15,-10-1 6-15,4-10-4 16,11-11-16-16,16-4 5 16,0-3-4-16,0-7 2 15,6 3-2-15,52-5 3 16,24 0-6-16,38-22-17 15,17-16-86-15,-2 2-83 16,-19-6-158-16</inkml:trace>
  <inkml:trace contextRef="#ctx0" brushRef="#br2" timeOffset="180055">19522 1422 498 0,'0'0'205'0,"0"0"-60"15,0 0-39-15,0 0-43 16,0 0-28-16,0 0-25 16,-28 53 40-16,102 4-4 15,13 10-13-15,8 6 4 16,-5 10-9-16,-18 2-16 16,-20 9-3-16,-36-9-2 15,-16 1-7-15,-31-4-10 16,-73-10-204-16,-27-2-484 15</inkml:trace>
  <inkml:trace contextRef="#ctx0" brushRef="#br2" timeOffset="182643">12276 3699 241 0,'0'0'287'0,"0"0"-205"16,0 0 11-16,0 0-5 0,0 0-50 15,0 0-10-15,138-49 24 16,-92 30-16-16,3-4 14 16,-18 1 0-16,-1-2 14 15,-18-4-11-15,-12 7 0 16,0-2-17-16,0 12-3 15,0 3 8-15,0 6-24 16,0 2-13-16,-21 0-4 16,-13 0-5-16,-11 17 5 15,-13 14 6-15,11 5-6 16,4 0 2-16,22 0-2 16,18 0 0-16,3 0-1 0,0-6 1 15,40-5 0 1,10-6 0-16,3-11-8 0,13-5 8 15,-3-3 0-15,-2 0 7 16,-3-8-5-16,-12-14 4 16,3-7-3-16,-3 3 2 15,-9-8 0-15,-10 2 3 16,-18 7 1-16,-9 8 21 16,0 9-19-16,0 5 9 15,0 3-1-15,0 0-19 16,0 0-7-16,0 0-4 15,0 17 2-15,0 10 9 16,0 9 2-16,0-3 0 16,16-8 0-16,5-3-2 15,1-12 0-15,2-1-6 0,3-6-6 16,4-3 7-16,3 0 5 16,3-6 1-16,-13-16 1 15,3 3 3-15,-12-3-2 16,1 3-1-16,-8 8-1 15,-1 0-1-15,-7 11 1 16,0 0-1-16,0 0-1 16,6 0-8-16,10 5-9 15,-2 17 14-15,9 3 2 16,1-5-5-16,-3-4-13 0,0-8-12 16,-5 0 16-1,-1-8-7-15,2 0 17 0,-1 0 1 16,10 0 5-1,-5-19 2-15,0-9-1 0,-15-2 0 16,-6-5 5-16,0 7-2 16,0 3 7-16,0 6 6 15,-34 8 1-15,10 0-10 16,2 8-8-16,7 3-5 16,3 0 4-16,2 3-7 15,2 22 8-15,1 2 0 16,7-2 0-16,0 0-4 15,0-6-21-15,31-5-4 16,12-3 17-16,-7-8 5 16,-11-3 5-16,9 2 1 0,-19-2 1 15,6 3-3 1,-5 2 3-16,5 6 0 0,-2 9 0 16,8 7 4-16,0 6 13 15,-9 1 1-15,3 4 4 16,-8-2-7-16,-10 4 5 15,-3 2-12-15,6 5-2 16,-6 2 2-16,0 1-7 16,0-6 2-16,0-16-2 15,0-15 1-15,0-10 0 16,-6-3 6-16,6-5 11 16,0-37 46-16,0-24-55 0,0-16-3 15,28-9 2-15,23 0-4 16,-4 6-4-16,1 8 0 15,-17 14 3-15,-4 16-3 16,-8 19 1-16,-14 15-2 16,2 7 2-16,-7 6-2 15,0 0-1-15,0 0-3 16,0 0-4-16,15 3-5 16,13 25 0-16,-10 7 13 15,9 1 0-15,0-3 0 16,-8-8-3-16,2-4 1 15,-5-6-6-15,-4-10-8 16,-3-2-9-16,4-3 6 16,8 0 18-16,3 0 1 15,7-20 3-15,6-2-2 0,-10-5 3 16,-6-3 1-16,-5 5-5 16,-1 3 0-16,-6 8 0 15,-2 9 1-15,-7 5-1 16,0 0-2-16,11 0-3 15,-1 0-3-15,11 5 0 16,4 17 7-16,-7 0-2 16,-2 1 2-16,2-5 0 15,3-1-7-15,6-8-12 16,4-4 8-16,6-5-1 16,-1 0 9-16,-5 0 4 15,6-23 2-15,-10-1 0 0,-6-1-2 16,-5-5 3-1,-11-1 1-15,-5-1-1 0,0 1 4 16,0 3 1-16,-32 9 8 16,0 8 3-16,11 6-13 15,13 5-3-15,-5 0-3 16,13 0-5-16,-9 31 2 16,9 13 3-16,0-1 0 15,0 7 1-15,15-12 0 16,21-4-1-16,1-13 0 15,-6-7-5-15,5-9-1 16,13-5 1-16,4 0 1 16,5-1 3-16,-7-19 2 0,-4-3-1 15,-12-1 5 1,-13-7-3-16,-7-1 1 0,-2-2 2 16,-13 2 6-16,0 7 2 15,0 9 2-15,0 9 1 16,0 7 2-16,0 0-18 15,0 0-2-15,0 0-4 16,8 0-3-16,8 12 5 16,5 10 2-16,8 5 3 15,-5 1-1-15,5-6 0 16,8-3-1-16,6-11-12 16,1-5-2-16,1-3 15 0,3 0-2 15,-7-3 5 1,8-16-1-16,-12-3-2 0,-8-3 3 15,-13-2 2-15,-6-6-1 16,-5 2 1-16,1 6 7 16,1 1-4-16,-7 10-1 15,0 6-1-15,0 3-3 16,0 5-3-16,3 0-8 16,3 0-5-16,15 27 6 15,0 3 7-15,10-5 0 16,6 0 0-16,6-13-1 15,-4 0-4-15,14-8 0 16,-5-4-3-16,5 0 7 16,-11-4 1-16,-5-12 1 15,-13-6-1-15,-8 0 1 0,-11-5 2 16,-5-4 0-16,0 0 2 16,-5 5-1-16,-27 4 2 15,6 8-3-15,10 5 1 16,13 9-4-16,3 0-1 15,-13 3-8-15,8 30 5 16,5 11 4-16,0 1 0 16,0 1 0-16,34-9-1 15,24-6-21-15,17-8-37 16,20-12-65-16,10-9-121 16,4-2-199-16</inkml:trace>
  <inkml:trace contextRef="#ctx0" brushRef="#br2" timeOffset="183058">17783 2907 761 0,'0'0'243'0,"0"0"-104"0,0 0 9 16,0 0-27-16,0 0-56 15,0 0-22-15,-92-71-9 16,86 71-21-16,-7 0-1 15,5 32-10-15,-13 19 1 16,-3 14 1-16,17 4 4 16,7 6-5-16,0 1-1 15,0-4 3-15,15-4-1 16,28-7-4-16,3-8 0 16,3-13-17-16,3-9-55 0,15-15-60 15,15-8-106 1,19-8-94-16,-4 0-487 0</inkml:trace>
  <inkml:trace contextRef="#ctx0" brushRef="#br2" timeOffset="183521">18296 3223 645 0,'0'0'209'0,"0"0"-76"15,0 0 6-15,0 0-24 16,0 0-27-16,0 0-49 15,-88-79-23-15,97 68-10 16,40 0 7-16,2-6-13 16,-8 7 5-16,-18 4-1 15,-3 3 4-15,-17 3 13 0,-5 0-2 16,0 0-5-16,0 0-7 16,0 0-7-16,0 0-1 15,6 19-3-15,10 12 4 16,-1 7 10-16,6-2-7 15,-18 2-1-15,13 3 0 16,-3-2-1-16,-5 2 0 16,-2 1-1-16,9-10 0 15,-2-1 4-15,-10-15-4 16,3-8 0-16,-6-4-2 16,0-4 6-16,0 0-4 15,0 0 0-15,0 0-2 0,-43 0 2 16,-9 0 2-16,-6-6 1 15,28-4 0-15,9 9-2 16,21-2 1-16,0 0-2 16,0 3-2-16,0-2-25 15,27-1-15-15,46-5-30 16,25-6-61-16,24-11-132 16,-3-8-355-16</inkml:trace>
  <inkml:trace contextRef="#ctx0" brushRef="#br2" timeOffset="183994">19222 2998 516 0,'0'0'305'0,"0"0"-191"16,0 0-35-16,0 0 2 15,0 0-19-15,0 0-24 16,-6-14-26-16,40 12 1 15,3-1 2-15,-2 3-7 16,-9 0-3-16,-5 0 2 16,-5 0-6-16,-5 5 1 15,-8 14 1-15,-3 4-1 16,0 4 14-16,-9 1-3 16,-27-1-3-16,-1 1-8 0,10-12 3 15,11-2 0 1,6-9-4-16,10-2-1 0,0 0 1 15,0-3-2-15,0 0 1 16,0 2-5-16,10 7 5 16,38-1 3-16,8 3 6 15,2 0-8-15,13 0 1 16,-10 3-1-16,-3 0 2 16,-16 2-3-16,-5 4 0 15,-18-1-1-15,-1 1 1 16,-15 0 5-16,-3-3 0 15,0 2 9-15,0-4-13 16,-37-2 8-16,-21-5-9 16,-19 0-1-16,-11-5-91 15,-1-3-143-15,10 0-320 0</inkml:trace>
  <inkml:trace contextRef="#ctx0" brushRef="#br2" timeOffset="184263">19848 2506 553 0,'0'0'495'0,"0"0"-369"0,0 0-80 16,0 0-27-1,0 0 45-15,0 0 12 0,257 181-48 16,-157-114-5-16,-5 1 6 15,-18 1 13-15,-13 3-31 16,-20-4 5-16,-30-2-15 16,-14 0 4-16,-6-3-5 15,-73 4-13-15,-32-8-85 16,-1-8-168-16,2-11-402 16</inkml:trace>
  <inkml:trace contextRef="#ctx0" brushRef="#br2" timeOffset="212034">8879 1610 131 0,'0'0'305'16,"0"0"-156"-16,0 0-44 15,0 0 1-15,0 0-3 16,0 0-39-16,0 0-9 16,0 0-2-16,0 0-8 15,0 0-4-15,0-4-4 16,0 2-9-16,0 2-3 16,0 0-3-16,5-3-4 15,5-5-5-15,-1-6 16 0,9-3-15 16,-2 1-9-16,-1 1-3 15,1-1 0-15,-8 7 2 16,5-3-3-16,-4 6 0 16,-2 6 3-16,-7 0-3 15,0 0-1-15,0 0 1 16,0 0-3-16,0 0-2 16,5 0-10-16,-2 0 1 15,-3 14-2-15,6 16 15 16,1 4 2-16,-4 4-2 15,-3-1 1-15,0 11-1 16,0-7 0-16,0-5 2 0,0-6-1 16,0-16-1-16,0-9 0 15,0 1-1-15,0-6 1 16,0 0 1-16,0 0 2 16,0 0 0-16,0 0 4 15,0 0 0-15,0 0-6 16,-16 0 0-16,13 0 1 15,3 0-1-15,0 0-1 16,0 0 1-16,0 0-1 16,0 0-5-16,0 0-19 15,0 0-29-15,19 0-8 16,18-8 12-16,11-3-22 16,-17-1-54-16,6-3-72 15,-7-2-130-15</inkml:trace>
  <inkml:trace contextRef="#ctx0" brushRef="#br2" timeOffset="212400">9429 1513 36 0,'0'0'424'16,"0"0"-304"-16,0 0 8 15,0 0-53-15,0 0-15 0,0 0-12 16,36-49-32 0,-20 45-5-16,2 4-3 0,9 0-4 15,10 0 2-15,-10 0 0 16,-1 15-2-16,-5 4 0 16,-13 11 5-16,-8-6-1 15,0 7-3-15,0 5 2 16,-15-6-3-16,-9-7 4 15,-3-7-6-15,17-5-2 16,10-11 2-16,0 5-5 16,0 3 6-16,31-6-2 15,36 2-1-15,19-4-21 16,18 0-32-16,6 0-39 16,-12 6-64-16,-4 2-223 15</inkml:trace>
  <inkml:trace contextRef="#ctx0" brushRef="#br2" timeOffset="214386">9066 3694 251 0,'0'0'221'0,"0"0"-83"15,0 0-1-15,0 0-15 16,0 0-31-16,0 0-20 16,-16-11-17-16,29 0-23 15,11-3-26-15,-3 0 14 16,0-2 1-16,1 0 4 16,-7-4-5-16,1-2-1 15,-5 0 1-15,-1 8-1 16,-4 3-5-16,-3 9 6 15,-3 2-6-15,0 0-6 16,0 0-7-16,0 0-8 0,0 0-2 16,0 0 0-16,0 21 10 15,0 7 4-15,0-1-4 16,0 1 1-16,0 2 0 16,0 3-1-16,12-3 1 15,-3 0 0-15,4-1 1 16,-10-10-2-16,2 0 0 15,-5-6 0-15,0-4 2 16,0-1-2-16,0-8-3 16,0 3-2-16,0 0 5 15,-5-1 1-15,-17 1 9 16,12 0-6-16,10-3 4 16,0 0-3-16,0 0 1 15,0 0 0-15,0 0-3 16,0 0 0-16,0 0 4 0,0 0-4 15,0 0-3-15,0 0-1 16,29-3-3-16,37-16-40 16,24-3-29-16,5-1-51 15,-2 2-64-15,-9-2-67 16,-20 2-93-16</inkml:trace>
  <inkml:trace contextRef="#ctx0" brushRef="#br2" timeOffset="214785">9808 3557 139 0,'0'0'224'16,"0"0"-76"-16,0 0-22 0,0 0-23 15,0 0-8-15,0 0-24 16,-31-34-25-16,31 26-1 16,0 3-28-16,21-1-11 15,6 6-5-15,-1 0-1 16,4 0-2-16,4 0 1 15,-10 0 0-15,-9 11-1 16,-9 3 0-16,-6-1-4 16,0-2 4-16,0 5 2 15,0-9 2-15,0 3 1 16,0 1-1-16,-6-5-1 16,-9-1-1-16,15-1 1 15,0-2-1-15,0 1 0 0,0 2 0 16,0 6 1-16,37 0 2 15,12 0 1-15,5 3 0 16,1 0-4-16,-8 0 0 16,-11 2 0-16,-8-6 0 15,-19 5 0-15,-9-1-2 16,0-1-1-16,-27 4 0 16,-50-7 0-16,-18 2-97 15,-8-7-193-15</inkml:trace>
  <inkml:trace contextRef="#ctx0" brushRef="#br2" timeOffset="274848">11121 3592 515 0,'0'0'142'0,"0"0"-37"15,0 0-1-15,0 0-35 16,0 0-3-16,0 0-26 15,0 0-5-15,-64-39-4 16,64 39-5-16,0 0-11 16,0 0-9-16,0 0-5 15,0 0-1-15,0 0-4 16,43 20 4-16,1 7 4 16,1-5-3-16,3 0 1 15,-8-3-2-15,-6-7 4 16,-10-4-4-16,-8-5 1 15,-16-1-1-15,0 1-1 0,0-3 1 16,0 0-1 0,0 0 1-16,-22 0 4 0,-9-10 4 15,-4-16-3-15,19-7 2 16,16-5-5-16,0-6 2 16,16 0 0-16,19 3 0 15,9 2 1-15,-1 11-5 16,-7 7 0-16,-6 10 0 15,-4 3-5-15,-5 8-66 16,-7 0-79-16,-7 0-76 16,5 13-250-16</inkml:trace>
  <inkml:trace contextRef="#ctx0" brushRef="#br2" timeOffset="275357">11385 3188 440 0,'0'0'176'0,"0"0"-73"15,0 0 20-15,0 0-41 16,0 0-19-16,-315-138-21 15,263 138-18-15,0 0-12 16,0 0-5-16,-3 23-1 0,15 9-3 16,3 10-2-16,7 4 3 15,-4 12-4-15,13 11 4 16,11 8-1-16,10 3-1 16,0 12-1-16,31-6 3 15,28-3-2-15,14 2-2 16,15-21 1-16,23-15-1 15,29-16 1-15,13-28 1 16,9-5 1-16,-9-11 4 16,-19-30 2-16,-33-9 24 15,-29-7 29-15,-32-4 3 16,-24-2-14-16,-16-11-15 16,0-6-12-16,-61-14-4 0,-27-5-14 15,-17 1-3-15,-4 15-2 16,-2 23-1-16,-5 18-6 15,13 25-2-15,-8 17-1 16,23 0-60-16,17 23-68 16,20 21-40-16,33 5-118 15</inkml:trace>
  <inkml:trace contextRef="#ctx0" brushRef="#br1" timeOffset="35110">9548 6029 560 0,'0'0'155'0,"0"0"-136"15,0 0-11-15,0 0-2 16,0 0 34-16,0 0-27 16,68 8 3-16,-54-8 10 15,1 0-9-15,4 0 21 16,-1 0 10-16,-5 0-12 15,3 0 1-15,-2 0-18 16,-1 0-3-16,-5 0-1 16,-1 0-15-16,-4 0 9 15,3 6-9-15,4 10 0 0,-10 0 16 16,0 3-12 0,0 6-1-16,0-3 1 0,0 1 2 15,-19-4 0-15,4-9-6 16,15 5 0-16,0-5 0 15,0-1 2-15,0 2-2 16,0-3 1-16,15 1 2 16,22-1 0-16,-2-3-3 15,5 3 0-15,4-5 8 16,-14 5-6-16,4-2-1 16,-16 0 7-16,9 4-8 15,-11 4 5-15,-8 5-4 16,-8 6 2-16,0 2 9 15,0 4-12-15,-54-1 5 16,-19-2-5-16,-17-2-8 0,3-1-129 16,-8 1-65-16,7-8-295 15</inkml:trace>
  <inkml:trace contextRef="#ctx0" brushRef="#br2" timeOffset="273926">10254 6543 9 0,'0'0'504'0,"0"0"-331"16,0 0 4-16,0 0-50 16,-6-143-13-16,3 124-12 15,3 2-7-15,0 7-11 16,0 6-40-16,0 4-2 15,0 0-16-15,0 0-9 16,0-2-6-16,0 2-6 0,0 0-5 16,0 0 0-1,0 6-5-15,0 26-5 0,9 18 10 16,12 18 9-16,0 4-6 16,-5 8 2-16,-6 13-3 15,-5 9-1-15,-5 3-1 16,0-1 5-16,0-13-5 15,9-20 2-15,6-24-2 16,7-19-5-16,-1-12-2 16,0-8 0-16,10-8 3 15,6 0 2-15,11-13 2 16,-11-32 0-16,-6-12 2 0,-15-15 3 16,-10-8-2-1,-6 2-3-15,0 14 2 0,-34 14-2 16,-27 14-3-16,-19 17 2 15,4 5-7-15,2 8 4 16,16 4 1-16,28 2 1 16,17 0-4-16,13 0 4 15,0 0 4-15,0-2-4 16,0-2 4-16,29-12-4 16,47-12-10-16,18-7-39 15,11-4-148-15,-17-2-121 16,-15-1-569-16</inkml:trace>
  <inkml:trace contextRef="#ctx0" brushRef="#br2" timeOffset="276190">10312 6043 507 0,'0'0'108'0,"0"0"-63"15,0 0 47-15,0 0 48 0,0 0-34 16,0 0-19-16,0-12-18 16,0 12-7-16,0-5-17 15,-6-1-18-15,-37 1-27 16,4 5-2-16,-11 0-7 16,-1 9 7-16,-11 29 2 15,-8 19-2-15,2 17 4 16,2 17-2-16,13 14 0 15,21 8 0-15,22 14-1 16,10-1 1-16,15 6 0 16,59 11 5-16,27-1-4 15,8 7-1-15,1-11 4 16,-3-17-4-16,-12-33 2 0,-6-30-1 16,-1-42-1-16,4-16 0 15,18-41 9-15,18-36 2 16,25-22 13-16,0-22 9 15,-28-11-2-15,-33-11-10 16,-37-10 7-16,-40 0-14 16,-15-9-6-16,-27 3-2 15,-63 13-5-15,-25 25-1 16,2 30 0-16,-3 30-1 16,27 27-6-16,9 14-9 15,14 15-42-15,-2 5-45 16,1 0-63-16,3 32-36 15,12 18-93-15</inkml:trace>
  <inkml:trace contextRef="#ctx0" brushRef="#br2" timeOffset="301307">17936 8430 610 0,'0'0'214'16,"0"0"-67"-16,0 0-2 15,0 0-37-15,0 0-13 16,0 0-38-16,0-69-8 15,0 69-9-15,0 0-10 0,0 0-15 16,0 8-15-16,0 17-10 16,0 11 10-16,0 10 5 15,0 3-3-15,0-7-1 16,21-9 3-16,1-11-3 16,7-14-2-16,0-5 2 15,8-3-1-15,8 0 6 16,7-13 7-16,-1-21-5 15,-1-15-2-15,-10-3 2 16,-3-9 4-16,-22 1-2 16,-9 1 1-16,-6 10 1 15,0 13-7-15,0 17-4 16,-10 11 0-16,-4 6-1 16,7 2-8-16,-8 0 0 0,0 21 8 15,-4 17 1-15,4 9-1 16,15 0-1-16,0 3-1 15,34-4 1-15,17-8-1 16,7-4 4-16,-11-9-3 16,-10-9 1-16,-8-2 0 15,-23-3 1-15,-6-5-1 16,0-4 0-16,0 4-7 16,-82 2-29-16,-34 0-8 15,-25 0-105-15,10-8-103 16,21 0-72-16,28 0-178 15</inkml:trace>
  <inkml:trace contextRef="#ctx0" brushRef="#br2" timeOffset="301627">17773 8096 387 0,'0'0'168'16,"0"0"-14"-16,0 0-17 15,0 0-12-15,0 0-24 16,0 0 2-16,-6-106-28 15,6 106-47-15,-2 0-28 16,2 5-8-16,0 11 8 16,0 3 4-16,2 1 6 15,32-6-6-15,6-6-4 16,-3-8 8-16,0 0 7 0,0-6 39 16,-10-19 19-16,-12-7-24 15,-9-6-15-15,-6-4 2 16,0 1-29-16,-27 8-7 15,-20 14-5-15,5 8-1 16,-1 11 5-16,6 0-14 16,16 38-21-16,5 14-84 15,16 9-114-15,0-1-192 16</inkml:trace>
  <inkml:trace contextRef="#ctx0" brushRef="#br2" timeOffset="299110">13407 8415 760 0,'0'0'156'0,"0"0"29"15,0 0-40-15,0 0-19 16,0 0-40-16,0 0-26 15,0 0-14-15,0 0-15 16,0 0-10-16,-42-46-8 16,42 46-13-16,0 14-1 15,-3 27-7-15,-4 13 8 16,1 10 4-16,1-3-1 16,2-6 0-16,3-14-3 0,0-8 2 15,0-14-2-15,0-8 0 16,0-8 2-16,0-3 0 15,0 0 6-15,0 0-6 16,0-8 31-16,-13-31 14 16,-8-21-30-16,2-23-17 15,-2-16 2-15,8-16-2 16,13-9 0-16,0 0 0 16,0 3-4-16,16 20-3 15,18 18-12-15,-4 33 13 16,1 23-11-16,1 19-5 15,10 8-18-15,9 0-1 16,19 22-18-16,-14 22-59 0,-14 11-83 16,-28 11-29-1,-14 2-82-15</inkml:trace>
  <inkml:trace contextRef="#ctx0" brushRef="#br2" timeOffset="300506">13548 8325 365 0,'0'0'262'0,"0"0"-140"16,0 0-29-16,0 0 8 0,0 0-40 15,0 0-37 1,0 0-24-16,0 0-11 0,28 0 9 16,17 0 2-16,4 0 19 15,-10 0-15-15,-8 0 0 16,-12 0 1-16,-1-3-2 15,1-5 3-15,-1-3 53 16,1-3 9-16,-5 0-14 16,-10 1 18-16,2 1-19 15,-1 4-2-15,-5-3-11 16,6 6-11-16,-2 5-7 16,-4 0-15-16,0 0-7 15,6 0-3-15,10 14-13 16,5 16 4-16,9 14 10 15,-9 3 4-15,1 2-2 16,3 2 3-16,-4-7 0 16,-6-9-3-16,4-10 0 0,-11-6 0 15,-2-8-6-15,-6-6-8 16,0 0-18-16,0-5-3 16,0 0 21-16,-6 0 10 15,-21-25 1-15,9-5-8 16,11-5 4-16,7-6-5 15,0-3 7-15,0-3 4 16,10 5-2-16,27 4 3 16,14 5-7-16,-7 3 7 15,7 5 2-15,-2 9-1 16,-19 8 0-16,-9 4 1 16,-5 4-2-16,-6 0-1 0,1 0 1 15,-1 12 0-15,1 13-1 16,-11 5 0-16,0 2 1 15,0 7 6-15,0 0 1 16,3-4-3-16,10-4-2 16,8-7 0-16,3-4-1 15,-1-12-1-15,-2-3-4 16,-12-5-2-16,-3 0 6 16,9 0 8-16,6-22 16 15,3-7 4-15,5-16-6 16,-24 6 7-16,-5-4-12 15,0-4 0-15,0 5-1 0,-42 4-14 16,-3 8-1-16,2 14-1 16,6 7-2-1,0 9-2-15,1 0 4 0,-1 4 1 16,5 25 6-16,11 12-7 16,21 4 0-16,0 4 0 15,0 0-2-15,44-2 2 16,7-8-3-16,-4-8 0 15,4-16-4-15,-1-9-6 16,1-6 11-16,1 0 2 16,1-21 10-16,-2-16-4 15,-9-1 0-15,-5-4-3 16,-12 8 1-16,-3 10 2 0,-1 11-5 16,-15 13 8-1,-6 0-7-15,2 0-2 0,11 0-6 16,3 13-7-16,5 15 12 15,3 2 1-15,-3 1 0 16,6-1 0-16,-4 1 0 16,-6-2 1-16,11-4-1 15,-6-9-1-15,-7-5-4 16,1-11-3-16,-5 0 1 16,13 0 7-16,7-22 4 15,12-16 0-15,-6 0-1 16,0 5 1-16,-10 8-2 0,-17 11 1 15,-5 8-2 1,-5 4 0-16,3 2-1 0,10 0-6 16,2 8-5-16,15 20 9 15,-1 4 2-15,6-1 1 16,2-4-1-16,5-7 0 16,-1-12 0-16,8-8-1 15,3 0 1-15,-1-11 4 16,2-20 1-16,-1-7-2 15,-9-9 1-15,-7-2 2 16,-14-6 3-16,-7-6 7 16,-15-2-4-16,0 0 7 15,0 5-14-15,-15 14 9 0,-14 19 0 16,2 17-8 0,17 8-6-16,5 0-2 0,5 36-6 15,0 24 8-15,0 15 2 16,0 1-1-16,37 2 0 15,12-4-2-15,-3-11-28 16,5-8-40-16,14-22-39 16,-7-14-35-16,3-16-28 15,-13-3-38-15,-29 0-14 16,-19-17-98-16</inkml:trace>
  <inkml:trace contextRef="#ctx0" brushRef="#br2" timeOffset="300652">15951 8325 263 0,'0'0'213'15,"0"0"-57"-15,0 0-9 0,0 0-34 16,-269-88-7-16,269 80-16 16,0 5-62-16,37-5-28 15,79 0-4-15,36 2-43 16,32 3 19-16,-20 3-201 16,-20 0-172-16</inkml:trace>
  <inkml:trace contextRef="#ctx0" brushRef="#br2" timeOffset="302688">19552 8286 408 0,'0'0'494'0,"0"0"-289"16,0 0-28-16,0 0-27 15,0 0-95-15,0 0 3 16,-13-66-28-16,13 66-9 16,0-2-3-16,0 2-5 0,0 0-1 15,0 0-12-15,0 0 0 16,0 0-11-16,0 28 6 15,0 10 5-15,0 6 2 16,0 0 0-16,0-6-1 16,0-8 3-16,0-9-2 15,0-14-2-15,0-7 0 16,0 0 0-16,0 0 0 16,23-3 1-16,12-32 3 15,15-7 0-15,-5 1-1 16,-8 11 0-16,-16 10-2 15,-5 9 1-15,-3 9-2 16,1 2-4-16,11 0-4 0,12 0-2 16,12 21 9-16,3 2 0 15,-7-1-2-15,-2-6-7 16,-3-2 2-16,-4-3 3 16,1-8 2-16,0-3 3 15,-16 0 1-15,6-8 1 16,-5-20 5-16,-18-5-6 15,1-8 3-15,-5 3-2 16,0-9 2-16,-5 5-4 16,-26 4 1-16,7 13 2 15,5 12 0-15,4 9-3 16,6 2-7-16,2 2 2 16,-2 6-8-16,2 26 13 0,2 12 0 15,5 0 0-15,0-3-4 16,28 1 4-16,17-6 0 15,13-9 0-15,-5-8-1 16,-2-10-3-16,1-9 1 16,-9 0 3-16,5-11 2 15,-11-18-1-15,-12-3 5 16,-10-1-5-16,-15-3 4 16,0 6 2-16,0 8-5 15,0 8 13-15,0 12-1 16,0 2-13-16,0 0-1 15,21 7-17-15,26 32 11 16,22 11 6-16,-1 8 1 0,6-9-1 16,-2 1 0-16,-4-8-5 15,-1-10-26-15,-15-10-16 16,-4-12-22-16,-16-6-46 16,-11-4-22-16,-21-4 3 15,0-31-20-15,0-9 31 16,-16-3 94-16,-11-2 29 15,6 2 30-15,3 6 30 16,-1 10 13-16,9 12 25 16,-4 8-19-16,7 11-22 15,-1 0 1-15,-8 0-58 0,-18 9-7 16,-11 23 7 0,-13 21 14-16,-9 7-3 0,9 4-6 15,14 2-5-15,25-4-44 16,8-9-150-16,11-18-159 15</inkml:trace>
  <inkml:trace contextRef="#ctx0" brushRef="#br2" timeOffset="303092">21461 8011 645 0,'0'0'234'0,"0"0"-88"15,0 0 25-15,0 0-38 16,0 0-44-16,0 0-20 0,0-119-19 16,0 119-25-16,0 4-25 15,0 31-5-15,0 18 5 16,0 13 3-16,10 8 0 16,-1-3-1-16,12-4-1 15,2-7 0-15,-2-13-1 16,9-11 1-16,-2-14-1 15,-7-11-18-15,-7-11-8 16,-4 0-3-16,6-2 8 16,-16-29 4-16,0-2-15 15,0-6 8-15,-26 1-18 16,-37 5 2-16,-11 5 13 0,16 9 26 16,22 5-2-16,21 6 3 15,15 8 13-15,0-2-13 16,21 2-5-16,58 0 5 15,25 0-4-15,12 0-83 16,-26 0-152-16,-32 0-342 16</inkml:trace>
  <inkml:trace contextRef="#ctx0" brushRef="#br2" timeOffset="306348">20014 9546 1010 0,'0'0'138'15,"0"0"-50"-15,0 0 61 16,0 0-55-16,0 0-45 16,0 0-23-16,-108-80-20 15,72 80-1-15,-16 0-5 0,0 19 1 16,-6 12-3-1,13 11 2-15,8-5 0 16,21 5 1-16,16-6-1 0,10-6-2 16,69-8 1-16,19-11 1 15,24-11-1 1,-8 0-1-16,-8-23 2 0,-30-7 3 16,-33-8 1-16,-37-4 5 15,-6-1-4-15,-43-3-5 16,-52 1 3-16,-24 12-1 15,-6 8-1-15,9 14-1 16,37 11-1-16,26 0 1 16,23 14-12-16,9 19 11 15,21 5 1-15,0-2-1 16,58 1 2-16,43-5-2 0,18-10-1 16,16-9-2-1,16-13 2-15,-9 0 2 0,-20-7 4 16,-19-18 0-16,-26-5 0 15,-19-4 4-15,-15-2 10 16,-28 4 7-16,-15 1 7 16,0 7 0-16,-5 10-14 15,-11 5 1-15,6 9-4 16,4 0-9-16,1 5-6 16,-5 46-16-16,-4 20 16 15,-2 19 11-15,0 15-10 16,4 11 5-16,-3 16-3 0,-16 25-3 15,-17 13 0 1,-14 20 1-16,-2 0-1 0,27-31 0 16,37-49-1-16,0-49-3 15,16-45-2-15,55-16 6 16,16-27 4-16,17-42 10 16,6-14-12-16,-27-8 7 15,-31-4-5-15,-31-7-3 16,-21 8-1-16,0 9-17 15,-52 19-45-15,-9 24-33 16,10 12-14-16,33 11-94 16,18-6-142-16</inkml:trace>
  <inkml:trace contextRef="#ctx0" brushRef="#br2" timeOffset="305440">13597 9961 688 0,'0'0'100'16,"0"0"-68"-16,0 0 88 15,0 0-4-15,0 0-40 16,0 0-9-16,0 0-37 15,162-102-1-15,-107 64 9 16,-1 0-3-16,-17 2 4 16,-34-3-2-16,-3-2-10 15,0-1-12-15,0 10 2 16,-24 12-14-16,-9 10-1 0,2 7-2 16,0 3-4-1,-12 0 4-15,1 27 5 0,2 11-4 16,3 4 5-16,7 2-4 15,23-6-2-15,7-2-2 16,0-5 0-16,26-15-3 16,37-2 1-16,17-12 4 15,18-2 4-15,18 0 1 16,3-21-2-16,6-21-3 16,-20-7 5-16,-12-12-4 15,-19-7 4-15,-22-10-2 16,-15-7 0-16,-23-3-1 15,-14 3-1-15,0 16 5 16,-18 20-2-16,-25 19 14 16,14 18 20-16,-5 12-38 0,-12 3-2 15,-19 38 2-15,-2 23 9 16,9 10-5-16,21 8-4 16,37 1-6-16,0 5 6 15,22-9 2-15,51-6-1 16,12-11-2-16,5-18 2 15,-14-16-1-15,-3-17 1 16,-3-11-1-16,-9 0 3 16,3-25 1-16,-9-13 0 15,-5-12 2-15,-13-5-4 16,-29 0 2-16,-8-5-2 16,0 2 0-16,-15 11 0 0,-22 14 1 15,2 14-3-15,12 11 0 16,9 8-2-16,7 0-3 15,4 19-2-15,-9 33 5 16,12 11 2-16,0 8 2 16,0-7-2-16,12-8-2 15,40-16 2-15,6-9 1 16,0-14 0-16,-2-9-2 16,8-8 2-16,-4 0 1 15,-1 0 1-15,-1-14-1 16,-16-14 1-16,-18-2 0 15,-2-6-1-15,-10-3 0 0,-9 4 1 16,3 8 0 0,4 13-2-16,-10 8-2 0,5 6 0 15,3 0-5-15,13 8-6 16,0 22 9-16,-3 9 3 16,4 0 2-16,-1-6-2 15,0-7 1-15,1 3-1 16,-1-16 0-16,-6-1 0 15,1-10 0-15,-10-2-1 16,-6 0 1-16,15 0 0 16,7 0-1-16,17-27 1 15,9-9 3-15,-1-2-1 16,-4 4 0-16,-14 7 0 0,-6 10-1 16,-14 9-1-16,-4 8 0 15,-5 0-3-15,10 0-1 16,9 11-9-16,-1 14 13 15,3 6 3-15,6-4-3 16,-11-5-3-16,5-7 3 16,-5-3 4-16,-11-6-4 15,5-3-5-15,-4-3 4 16,2 0-1-16,14-3 2 16,9-17 0-16,3-10 6 15,-10 5-6-15,-3 6 2 16,-11 8 2-16,2 5-3 0,-7 6-1 15,-1 0-5 1,11 0-2-16,6 0 1 16,13 4 1-16,0 9 5 0,8 1 0 15,-5-3 1-15,6-9-1 16,-6 2 3-16,5-4-2 16,-2 0-1-16,-3-6 3 15,-6-16 0-15,-4-3 0 16,-12-5-1-16,-15-1-1 15,0 1 6-15,0-3-5 16,-31 9 0-16,-11 7 0 16,5 9-1-16,7 8-1 15,9 0-3-15,-5 33-2 0,15 16 4 16,11 3 2 0,0-8-2-16,27-5 5 0,34-11-4 15,7-11 1-15,4-8-1 16,2-9 2-16,-3 0-1 15,-5 0 3-15,-7 0-1 16,-14-7-3-16,-8-4 1 16,-9 3 1-16,-14-6 2 15,-4 9 1-15,-4 1-4 16,-6 2 4-16,0 2-5 16,0 0 0-16,0 0-7 15,10 2-4-15,4 21 8 16,9-6 3-16,-2 2 0 15,-7-6 0-15,2-2-1 0,2-3 1 16,-2-2 0-16,5-6 4 16,10 0-4-16,5 0 2 15,10 0 3-15,3-11-5 16,-13-3 2-16,4 6-1 16,-12 3-1-16,-6 5 0 15,2 0-3-15,-3 0 1 16,10 0 2-16,5 0-2 15,8 0 1-15,14 0 1 16,0 0 1-16,3 0 0 16,-10-12 4-16,-9-7-3 15,-10-5-1-15,-5-10 4 16,-18-7-3-16,-9-1 2 0,0-12 2 16,0-7 4-1,-21 6 4-15,-16 4-2 0,0 15-3 16,8 13 2-16,13 15-2 15,6 8-5-15,-1 0-4 16,1 14-3-16,-11 33-14 16,-6 16 17-16,17 11 6 15,10-5-6-15,0-6-3 16,31-7 2-16,36-7-21 16,19-16-31-16,18-17-44 15,5-16-100-15,-7 0-64 16,-27-16-11-16,-41-11 31 0,-31-4-147 15</inkml:trace>
  <inkml:trace contextRef="#ctx0" brushRef="#br2" timeOffset="305553">18201 9600 137 0,'0'0'270'0,"0"0"-20"15,0 0-54-15,-286-65-64 16,270 62-23-16,11 0-25 16,5 3-57-16,11 0-27 15,65 0-28-15,35 0-99 16,35 0-181-16</inkml:trace>
  <inkml:trace contextRef="#ctx0" brushRef="#br2" timeOffset="307583">21794 9579 902 0,'0'0'179'0,"0"0"-62"16,0 0-10-16,0 0-18 15,0 0-39-15,0 0-34 16,-29-14-9-16,44 14-7 15,36 3-1-15,23 13 1 0,15 7 9 16,-9 1-7-16,-22 7-2 16,-23 5 0-16,-25 2 2 15,-10-8-2-15,0 0 0 16,-10-5 0-16,-25-9 0 16,-2-7 0-16,9-9-9 15,12 0 7-15,10 0 0 16,6-6 1-16,0-18-6 15,29-15-4-15,50-8 5 16,19-2 5-16,11-12 2 16,-11 9-1-16,-25 5 3 15,-24 0-1-15,-18 12 4 16,-18 7-1-16,-13 0-4 0,0 12 14 16,0 11-3-1,-19 2 4-15,-18 3-2 0,-15 0-8 16,1 28-6-16,-7 7 2 15,27 9-2-15,22-5 0 16,9 2-2-16,0-4 2 16,24-5 2-16,43-2-2 15,25-6 1-15,6-7 0 16,11-9 2-16,1-8-3 16,-15 0 0-16,-7-11 1 15,-8-19 1-15,-7-3 3 16,-17-3-1-16,-8 0 0 0,-11 9-3 15,-16 8 4 1,-11 14-2-16,-4 1 0 0,-6 4-3 16,9 0-6-16,6 0-5 15,0 6 6-15,6 9 5 16,-8-2 0-16,-10-8 0 16,3 1 0-16,-6-6 0 15,0 0 1-15,0 0 1 16,0 0 6-16,0 0 0 15,0 0 0-15,0-9 0 16,-6-4-8-16,-31 2-2 16,-14 3-2-16,-7 8 3 15,3 0-2-15,2 0-3 0,-2 0 5 16,15 19 1 0,4 11-5-16,14-3 8 0,8 7-6 15,14-4 1-15,0-3 2 16,0-5 0-16,40-8 0 15,-3-6-2-15,11-8 2 16,-3 0 0-16,5 0 2 16,-5-19 3-16,-8-3-1 15,-10-3 5-15,-11 3-1 16,-7 2-1-16,-9 10 11 16,0 7-5-16,0 0-3 15,0 3 1-15,0 0-11 16,0 0 0-16,0 0-4 15,0 3-4-15,0 19 2 0,0 3 6 16,22 5 1-16,7-5 0 16,6-3 0-16,-1-5 0 15,2-8 0-15,7-9-1 16,8 0 0-16,1 0 4 16,6-24 1-16,1-6 1 15,-14-2-6-15,-1-4 5 16,-9 0-2-16,9 5-2 15,-4 4-1-15,-5 11 1 16,2 10-1-16,0 4-3 16,6 2 0-16,1 0-6 15,-2 13 6-15,-2 12 2 16,-3 0 1-16,-8 2-1 0,8-2 4 16,-3-6-6-16,3 1 4 15,3-9-1-15,2-6 2 16,4-5-1-16,-4 0-1 15,-13 0-16-15,-21-22-100 16,-8-8-228-16</inkml:trace>
  <inkml:trace contextRef="#ctx0" brushRef="#br2" timeOffset="319303">21281 4120 288 0,'0'0'193'0,"0"0"-70"15,0 0-13-15,0 0-3 16,0 0-13-16,0 0-36 15,0 0-10-15,29-11-8 0,-29 11-2 16,0 0 0 0,-44 0-10-16,-39-2-2 0,-54 2-20 15,-25 0-4-15,-39 0 1 16,-31 0-2 0,-28 2-1-16,-27 4 1 0,3-1 1 15,-4 3 0-15,16 0 0 16,10-2-1-16,-10 3 0 15,0 4 0-15,-9 1-1 16,-22 8-5-16,-12 0 5 16,-15 2-1-16,-9-1-8 15,9 0 1-15,18-8 8 16,13-1 0-16,27-3-1 16,28 3 1-16,27-4 0 15,24 5 0-15,16-5 1 0,15-1 3 16,15-7-4-16,15 1 0 15,17-3 0-15,17 0 0 16,-4 0 0-16,12 0-2 16,-11 6 1-16,-15 4 0 15,-13 10 0-15,-30 3-1 16,-24 0-4-16,-1 2-11 16,4-2 4-16,18-4 9 15,31-6 4-15,21-4 0 16,24-4 0-16,12-5 1 15,13 0-1-15,-2 0-1 16,-11 3 1-16,2 3 2 16,1 5-2-16,-3 2-1 0,16 1-4 15,15-1 5-15,16-1-3 16,17-5 2-16,10-3 0 16,0-2-1-16,0-2 2 15,0 3-3-15,0 0 3 16,0 2 0-16,0 4 0 15,0 7-5-15,0 9 5 16,16 5 4-16,11 8-4 16,4 4 0-16,-4 7 0 15,-9 4 6-15,11-4-6 16,-14 3 2-16,7 3 4 16,-8 0-6-16,1 0 3 15,1 3 2-15,-3-3-4 16,-10 7-1-16,2 2 8 0,1 6-7 15,-6 12-1-15,0 7 4 16,0 4-1-16,0 3-1 16,0 0-2-16,7 0 0 15,-4 6 1-15,8 5 1 16,-1-3-1-16,3 1-1 16,-5-6 0-16,8 0 0 15,-10 8 1-15,-1 3 1 16,-5 8-1-16,0 15-1 15,0-1 2-15,0 0 0 16,0-6 0-16,-5-13-2 16,-1-11 0-16,6-9 0 0,0-12 0 15,0-8 0-15,0-4 0 16,0-3 2-16,0 6-2 16,0 2-1-16,0 11 1 15,0 3 1-15,0 6 0 16,0-4 0-16,0-5 0 15,0-5-1-15,0-6 1 16,-6-8-1-16,-4-2 1 16,-5-1-1-16,9-6 0 15,1 4-1-15,5 3 1 16,0-1 3-16,0 0-3 16,0 3 0-16,0 0-1 15,0 0 1-15,0-6 0 0,0-5 0 16,0-8 0-16,-5-5 0 15,0-4 3-15,5-2-6 16,-6 2 6-16,6 4-2 16,0 6 0-16,-3 3-1 15,3 1 0-15,0 3-1 16,-7 0-1-16,7-5 2 16,0-4 2-16,0-7 2 15,-6-4-4-15,1 1-3 16,2 0 3-16,-10 0-1 15,10 2 4-15,-2 3-7 16,-3 3 6-16,0 0-2 0,-8 5 0 16,4 4 3-1,-3-9-3-15,6 0 0 0,-4-11 0 16,10-6 1-16,3-2-1 16,0-3-1-16,0 0 1 15,0 0 1-15,0 3-1 16,0-3-1-16,0 5 1 15,0-2 0-15,0-1 1 16,0-6-1-16,0-11 0 16,0-1-1-16,0 0 1 15,0-6 0-15,0 0-3 16,0 0 1-16,0 5 1 16,16 1 1-16,8 2 1 0,4-3 3 15,9 7 0 1,3-9-3-16,18 2-1 0,5 0 1 15,25-5-1-15,17 0 2 16,26 0 5-16,25 0-7 16,12 0 0-16,15 0 0 15,7 0 0-15,-4 6 5 16,25-6-5-16,18 0 0 16,44 0 2-16,29 0-2 15,22 0 0-15,21 0 0 16,0 0 0-16,0 0-2 15,-5 0 4-15,-14 0-2 16,-14 0 0-16,3 0-2 16,-6 0 2-16,-13 0 5 0,10 0-4 15,2 0-1-15,11 0 0 16,-2 0 0-16,3 0-1 16,-5 0-1-16,-6 0 2 15,-7 0 1-15,-6-11 0 16,-11 6-1-16,-13 2 0 15,-12-3-2-15,-9 6 2 16,-19-6 1-16,-12 1 1 16,-19-3-3-16,5-3 3 15,6-6-1-15,21 3 0 16,2 3-2-16,0 3-1 16,-5-9 2-16,-22 3-1 15,-9 1 1-15,-16 1 0 0,-25 0 1 16,-23 1-1-1,-19 5 0-15,-28-2-1 0,-20 3 1 16,-25-1-2-16,-22 6 1 16,-11 0 1-16,-10-6 0 15,0 6 2-15,0 0 1 16,0 0 2-16,0 0-2 16,5 0-3-16,-5 0 0 15,16 0-3-15,5-8 2 16,9-1-1-16,7 1 2 15,-9 1 3-15,-4 1-3 16,3-3-1-16,-5 7 1 0,3-4 1 16,2 1-1-1,3-1-2-15,7 4 2 0,9-4 0 16,8-5-1-16,-1 5 1 16,-8-5 1-16,-14 9 0 15,-9-4-1-15,-17 1 2 16,2 5-2-16,-4 0 3 15,10 0 0-15,11-3-4 16,13-2 3-16,21 1-4 16,6 2 5-16,-3 2-3 15,-9-6 0-15,-9 6-3 16,-14 0 3-16,-13 0 1 16,-10 0 3-16,1 0-5 0,-7 0 3 15,0 0 2 1,0 0-2-16,0 0 10 0,0 0-6 15,0-5 14-15,8-3-3 16,8-3-2-16,-1-12-9 16,7-1 2-16,-7-9-8 15,-3-8 12-15,3-3-12 16,1-6 10-16,-10 3 8 16,3-2 0-16,-9-9 1 15,6 0-7-15,-6-5-2 16,0 1-5-16,0-3 5 15,0 0-9-15,-6-4 0 16,-15-2 2-16,6-1-1 16,5-2 1-16,-2 2-3 0,12 1 0 15,0 2 0 1,0 0 0-16,0-3 1 0,0 4-1 16,0-1 0-16,6-5 0 15,10 6 1-15,-5-2 1 16,-7 2-2-16,2 1 0 15,0 4 0-15,-1 0 3 16,5 5-3-16,6-2 1 16,-2 0-3-16,9-6 2 15,-9 2 0-15,1 1 1 16,-2 2-1-16,-4 9 1 0,3 5-2 16,-9 12 2-1,3 4 0-15,1 4 0 0,-4 5 0 16,-3 3-1-1,0 8 7-15,0 3-5 0,0 4 1 16,0 2-2-16,0 2 1 16,0 0-2-16,0 0 0 15,0 0-2-15,0 0-6 16,0-2 5-16,-40-4-4 16,-28 3 6-16,-17-3 1 15,-13 1 0-15,-12 2 3 16,-12 1-2-16,-6-4-1 15,-1 6-3-15,4 0 2 16,15 0 1-16,12 0-2 0,10 0-3 16,9 0 2-1,2 0-4-15,6 3 5 0,-2 5-9 16,-10-3 5-16,1 4 2 16,-13-3-8-16,-5-2 9 15,5 2-1-15,-3 3 4 16,10-4 0-16,2 0 1 15,19 1-1-15,14-3-4 16,11-3 4-16,11 0 0 16,-5 0 1-16,-1 0-1 15,6 0 0-15,2 0 1 16,6 0-3-16,-4 0 3 16,-10 0-1-16,-3 0 0 15,-15 0 1-15,4 0-1 0,-1 0 0 16,6-3-1-16,-3 1-2 15,9 2 1-15,-3-4 2 16,1 2-2-16,5-1 0 16,0 0 2-16,7 1 1 15,9 2-1-15,6-3 0 16,15 0 1-16,-10-2-1 16,4-3 5-16,-4-1-5 15,-7-5 0-15,13 9 2 16,-8-1-2-16,3 4 0 15,9-4 1-15,-6 3 2 16,0-3-3-16,6 4-1 16,0 2 1-16,-3-6 3 0,3 1-2 15,0-6 0-15,0-5-1 16,0-1 0-16,0-2 5 16,0 0-5-16,0 0 0 15,0-2 5-15,0 3 5 16,0-8-7-16,0 1 2 15,0-7-1-15,3-4 0 16,-3 1-4-16,6-4 4 16,0-2-3-16,-6-1 0 15,0 2 1-15,0-2-2 16,0 4 0-16,0-1 2 16,0 1 1-16,0 0-2 15,0-2-1-15,0 0-1 0,0 1 0 16,-12 0 2-16,2 1 3 15,-5 0-3-15,9-4-1 16,-2 4-2-16,-8-1 2 16,-3 3 1-16,4 3-1 15,-1 1 0-15,11-2 0 16,2 2 1-16,-10-2 5 16,10 1-8-16,-8-3 4 15,4 1-2-15,4-4 0 16,-3 6 0-16,6-2-1 15,-7 4-1-15,4-1 4 16,-8-2-2-16,11 2 0 0,-10-7 0 16,10-2-1-1,-6-1 1-15,1-5 0 0,5-2 4 16,-5 3-4-16,0-1-2 16,5 3 2-16,0 6-1 15,0-2 1-15,0 5 0 16,0 2 0-16,0 1 1 15,0-5-1-15,0 1 0 16,0 4-1-16,0-2 2 16,0 2 0-16,10-2-1 15,-5-1 2-15,1 1-5 16,-3 4 2-16,4-2 1 16,-1 1 1-16,-1-1 0 0,-2-4 0 15,-3-3 0 1,0 0-1-16,7 1-3 0,-7 2 3 15,0 0 0-15,0 4 0 16,0 4 0-16,0-3 1 16,0 7-1-16,0-1 0 15,0 3-1-15,0 0 2 16,0-1 0-16,0-1-1 16,0-1 0-16,0-2 0 15,-10-1-1-15,5-2-1 16,-11 1 2-16,0-2-1 15,-5-2 1-15,7-3-1 16,-2-2 2-16,9-4-2 16,-4 1 3-16,1-3-2 0,10 3 0 15,-6-6 1-15,6 3-1 16,0 3 0-16,0 3-1 16,0 5 1-16,0 2 0 15,0 1 0-15,0 2 1 16,0 4-1-16,0-4 0 15,13 3 0-15,-13 0 0 16,9 3-1-16,-9-2 1 16,0-1 0-16,0 3 0 15,0-5-2-15,0-3 2 16,0-1 0-16,0-5 2 16,0 4-3-16,0 5 2 15,0-1 0-15,0 11-1 0,0 6-1 16,0-2 1-1,0-1 0-15,0-6-2 0,0 6 0 16,0 3 0-16,0 1 2 16,0 4-1-16,0-5 1 15,0 8 0-15,0 3-1 16,0 0-2-16,0 0 2 16,0 0-3-16,0 0 3 15,0 0 1-15,-6-3 0 16,-10-8 0-16,-5 0-1 15,3 3 1-15,-1 0 0 16,4 8-1-16,-7-3 1 0,-2 0-1 16,-3 3 1-16,-9 0-3 15,-4 0-6-15,6 0 3 16,-3 8 2-16,-3 9-1 16,-8 2 4-16,8-2 1 15,-12-1-4-15,2 1 0 16,5 0 2-16,-13-2-3 15,15 0-2-15,7-4 2 16,11-6-6-16,13-2 0 16,3 3 1-16,-6-1 6 15,-19 2 1-15,-6 2 2 16,-3 0 0-16,7-4-2 16,14-1 3-16,14-2 1 15,1-2-1-15,1 2 1 0,-3-2 0 16,0 0-1-16,-4 0-1 15,7 0 1-15,-2 0-1 16,-8 3 1-16,-5 2-6 16,0-1 6-16,-1-3-1 15,12 6-1-15,5-4 2 16,-1-3 0-16,6 0 4 16,0 0-3-16,-4 0-1 15,-8 0 2-15,-3 0-2 16,-9 0 0-16,-5 0-2 15,-7 0 2-15,0 0 0 16,11 0 2-16,6 0-2 16,5 0 0-16,-2 0-2 0,1 0 1 15,6 0 0-15,2 0-5 16,2 0 5-16,5 0-12 16,0 0-11-16,0 0-41 15,-6 10-109-15,2-5-95 16,-2-5-483-16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20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507 3 402 0,'0'0'243'0,"0"0"-110"16,0 0-25-16,0 0 8 15,0 0-14-15,0 0-17 16,0 0-13-16,30-3-12 0,-30 3-14 16,0 0-24-1,0 3-16-15,0 30-3 0,0 14 20 16,-27 16 20-16,-12 6-18 16,-10 10 4-16,-3 1-8 15,0 0-8 1,0 0 0-16,0-9-10 0,7-4 1 15,-11-4-4-15,20-14 4 16,11-8-4-16,10-8 0 16,9-11-7-16,-1-2-62 15,4-7-76-15,-8-3-119 16,1-6-181-16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36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10 453 0,'0'0'132'0,"0"0"-54"16,0 0 1-16,0 0-12 15,0 0-17-15,0 0-30 16,-5-10-8-16,5 10 27 16,0 0-21-16,0 0-3 0,0 0 18 15,0 0-27-15,0 0 11 16,0 9-14-16,0 17 13 15,21 14 74-15,11-5-87 16,-6 7-1-16,4 1 9 16,-2 2-10-16,-7-1 9 15,1 0-10-15,-7-5 1 16,-1-1 6-16,-4 3-4 16,6-3-3-16,2 1 4 15,-4 3-1-15,12-3-1 16,1 3-2-16,4-3 0 15,-4 0 2-15,-3-12-2 16,-11-8 0-16,-5-4 0 16,-1-11 7-16,-1 2-10 15,-3-6 3-15,-3 0 0 0,0 0 6 16,0 3-6-16,6-3-3 16,1 0 3-16,-4 3 0 15,2 0-1-15,5 2 2 16,-4 3-1-16,9 0 11 15,-3 1-11-15,-8-4 0 16,2-2 0-16,-6-3 3 16,0 0-1-16,0 0-2 15,0 0 0-15,0 0-6 16,11 0-45-16,5 0-101 16,-1 6-121-16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44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68 113 483 0,'0'0'179'16,"0"0"-13"-16,0 0-34 16,0 0-7-16,0 0-44 15,0 0 10-15,-58-99-20 16,58 99-30-16,0 0-8 16,0 0-11-16,0 0-6 15,0 0 23-15,0 0-29 0,0 0-6 16,0 0-4-16,0 0-5 15,0 14 4-15,0 13-11 16,0 9 12-16,0-1 5 16,0 5-5-16,0-5-1 15,0 4-34-15,0-9-30 16,0-2-3-16,0-4-48 16,0-7-57-16,0-4-11 15,21-7-112-15</inkml:trace>
  <inkml:trace contextRef="#ctx0" brushRef="#br0" timeOffset="497">340 141 352 0,'0'0'203'15,"0"0"-71"-15,0 0-7 16,0 0-8-16,0 0-52 16,0 0 15-16,0-31-25 15,0 31-19-15,0 0 6 16,0 0-23-16,0 0-18 16,0 0 9-16,0 0-10 15,0 0 0-15,0 0-3 0,0 0-12 16,0 16 12-16,0 7-1 15,0-2 8-15,0-1-3 16,0-4 1-16,0-1-4 16,22-5 0-16,-1-1 2 15,9-7-6-15,6-2 3 16,7 0 3-16,-6 0 4 16,0 0-1-16,-13-8-1 15,-3-9 9-15,-8-7-8 16,-10-1 20-16,-3-5 0 15,0-1 3-15,0-1 15 16,-9 4-22-16,-22 6 3 16,10 7-8-16,-1 8-12 15,7 4-2-15,3 3-6 16,-13 0-25-16,-2 0-62 0,-4 20-53 16,7-1-96-16,18 3-118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0:04.3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71 679 0,'0'0'166'0,"0"0"-61"15,0 0 21-15,0 0-33 16,0 0-42-16,0 0-6 16,-21-19-25-16,21 13-1 15,37-6-8-15,15 3 7 16,12-3 2-16,-17 4-10 0,-17 3-8 16,-3 5 18-16,-12 0-19 15,1 0-1-15,-1 0 0 16,-9 0 5-16,0 5-10 15,-6 24 5-15,0 22 0 16,0 3 16-16,0 11-12 16,-12-5 6-1,2-9-4-15,-4 2-4 0,1-13-4 16,4 0-14-16,-6-13-163 16,3-8-174-16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0:51.2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12165 96 288 0,'0'0'300'15,"0"0"-198"-15,0 0-40 16,0 0-1-16,0 0-21 16,0 0 3-16,-98 19 31 15,-28 23-11-15,-47 2-8 16,-51 8 4-16,-54 7-17 16,-42 8-2-16,-50 10-15 15,-58 19 0-15,-64 14-9 16,-74 12-4-16,-29 4 6 0,-13-2-1 15,27-6-1-15,59-8-2 16,41-8 3-16,50 1-9 16,47-5 0-16,17-2 3 15,31-6-4-15,17-4 4 16,12-9-5-16,19 0 0 16,10-6-1-16,27 1 2 15,23-3 4-15,17-6-2 16,39-8-3-16,32-8-4 15,32-15 1-15,55-9-3 16,16-12 2-16,24-3 0 16,7-5-1-16,3 0 2 0,3-1-2 15,-7-2 0-15,7 3 3 16,0 0-4-16,0 0 0 16,0-3-16-16,0 0-50 15,16 0-75-15,103-9-109 16,82-43 3-16,66-20-351 15</inkml:trace>
  <inkml:trace contextRef="#ctx0" brushRef="#br0" timeOffset="1126">12207 68 495 0,'0'0'100'0,"0"0"-59"16,0 0 23-16,0 0 36 16,0 0-38-16,0 0 61 15,98 78-53-15,-34-34-18 0,4 3 3 16,4 8-1-16,7 8-16 15,-5 8 5-15,0 17-8 16,8 20-5-16,13 12-2 16,21 15 7-16,12 6-8 15,25-4 1-15,16-5-9 16,13-8-2-16,17-9 6 16,6-8 8-16,-6-8-10 15,-22-10-8-15,-21-7-4 16,-26-10-3-16,-32-7-2 15,-11-9 4-15,-29-18-5 16,-29-11 2-16,-13-13-4 16,-10-9-1-16,-6-1 2 15,0-2 1-15,0-2 4 0,0 0-2 16,0 0 3-16,-22-19-8 16,-36-11-27-16,-8-3-51 15,-14 8-61-15,-2 3-96 16,-4 0-127-16,9-6-443 15</inkml:trace>
  <inkml:trace contextRef="#ctx0" brushRef="#br0" timeOffset="2326">12250 77 59 0,'0'0'100'16,"0"0"-34"-16,0 0 36 15,0 0-38-15,0 0 8 16,0 0-28-16,-101-39 8 15,85 34-10-15,11 0 1 16,5 1 17-16,0 2-8 16,0-1 10-16,0-3-17 15,0 4-25-15,21-4-14 16,27 4 5-16,7 2 2 16,16 0-9-16,33 0 4 15,46 16-3-15,75 6 17 0,69 9-1 16,57 5-10-16,35 13-2 15,2 17 1-15,-12 8-7 16,-16 8-2-16,-24 7 1 16,-6-5 2-16,-2-6-4 15,50-7 1-15,71-5-1 16,83-11 2-16,70 0 57 16,6 0-39-16,-12-3-14 15,-43 3-4-15,-33 3 14 16,-28 2 11-16,-43 7-7 15,-44-1-4-15,-22 0 2 0,-44-3 1 16,-33-6-5 0,-25-4 7-16,-19-9 4 0,-8-8 7 15,-6-6-11-15,-19-5 4 16,-19-6-4-16,-47-2-6 16,-38-4-10-16,-59-7 2 15,-34-4 4-15,-20 1-3 16,-12-3-3-16,0 0 15 15,0 0-4-15,0 0 2 16,0 0-11-16,0 0-5 16,0 0 0-16,0 0-2 15,0 0-36-15,-21 0-64 16,-37 0-141-16,-37 0-177 16</inkml:trace>
  <inkml:trace contextRef="#ctx0" brushRef="#br0" timeOffset="35357">505 3168 692 0,'0'0'164'0,"0"0"-79"15,0 0-10-15,0 0 0 16,0 0-15-16,0 0-25 15,-7-16-18-15,7 27-7 16,0 27 12-16,0 17 43 16,0 8-21-16,-22 9-3 15,-20 7-6-15,-14 7-3 0,-13-6-5 16,1-1-13 0,10-17-7-16,18-14-1 15,6-21-1-15,26-15-5 0,8-12 1 16,0 0 4-16,0 0 5 15,0-25 4-15,0-30 9 16,0-30-22-16,24-26 4 16,34-14-5-16,13-21 4 15,-5-14-3-15,8-8 0 16,0 8-1-16,-2 29 0 16,-4 42-1-16,-25 49-1 15,-25 31 2-15,-5 9-6 16,-5 49-11-16,-2 41 12 15,-6 38 5-15,0 20 0 16,0 9 1-16,-27-8-2 16,24-17 1-16,3-17 0 0,0-21-1 15,21-25 1-15,25-25-1 16,-9-17 0-16,-10-16-3 16,-9-7-13-16,-5-4-4 15,-5 0 0-15,5-35 1 16,-13-11-7-16,0-8 16 15,0-7 2-15,-58 6 3 16,-16-12-6-16,-11 16 5 16,-3 11-2-16,-10 13-17 15,-4 16 3-15,-1 9 14 16,8 2-4-16,23 0 9 0,25 0 4 16,20 0 4-1,27 0-4-15,0 0-3 0,0 0-8 16,55-3 8-16,43-17 3 15,40-7 4-15,10-9 0 16,5 1-2-16,-18 4-1 16,-10-1 4-16,-9 9-2 15,-5 4-1-15,-16 8-1 16,-23 9 2-16,-14 2 1 16,-11 0-1-16,-10 0 1 15,-8 19-1-15,3 5-2 16,0 12 1-16,-6 11-2 15,1 8 7-15,-3 3 2 16,10-3-5-16,-10-3 0 16,-3-5-2-16,-5-11 1 0,-1-9-3 15,-9-8 0-15,0-10 0 16,-6-7 0-16,0-2-5 16,0 0 5-16,-27 0 6 15,-26-2 10-15,2-24-16 16,-1-1 2-16,15-9 4 15,7-2-5-15,12-6 3 16,18 0-3-16,0 5-2 16,5 6 1-16,48 5 0 15,11 7-2-15,-3 8 0 0,12 7 2 16,-3 6-1 0,-2 0-1-16,-7 10 2 0,-3 18-3 15,-6-1 0-15,-3 7 2 16,-4-2-1-16,-1 2 1 15,-14-7 0-15,-9-5 0 16,-11-8 1-16,-5-3-1 16,-5-5-5-16,0 1-2 15,0-1 8-15,-21-4 3 16,-3-2 6-16,-10 0-1 16,16-24-4-16,18-20 0 15,0-22 2-15,24-10-6 16,55-10 0-16,5 2 0 15,-5 20 1-15,-18 19 0 16,-13 23-2-16,-17 22-1 0,-1 0-9 16,-1 36-32-1,-15 27-52-15,1 3-103 32,-8 3-72-17,2-6-81 1</inkml:trace>
  <inkml:trace contextRef="#ctx0" brushRef="#br0" timeOffset="36251">2826 3335 346 0,'0'0'152'0,"0"0"-26"15,0 0-16-15,0 0 27 16,0 0-34-16,0 0-9 0,110-151-11 16,-110 135-9-1,0 8-13-15,-17 5-37 0,-15 3-24 16,-13 0 4-16,-13 0-1 15,-7 11 2-15,-2 22-5 16,9 0 4-16,13 11-4 16,8 3 0-16,24-6-5 15,13-5 4-15,0-11-3 16,34-6 1-16,27-14 3 16,-3-5 1-16,6 0 5 15,-9-4 1-15,3-16-1 16,-5-5-5-16,-16-3 6 15,-16 3-4-15,-10 4 3 16,-8-2-4-16,4 11 4 16,-7 0-1-16,0 9 0 0,0 3-5 15,0 0-3 1,0 0-10-16,0 15-4 0,16 5 17 16,5 2 2-16,6-2 2 15,10-7-4-15,2-2-2 16,14-5-1-16,1-6-1 15,-2 0 1-15,1 0 1 16,-14-6 2-16,-2-7 1 16,-10-4 0-16,-6-2 0 15,-5-1 2-15,-1-7-2 0,0 0 1 16,-3 8 0 0,-9 6-1-16,-3 7 0 0,0 6-1 15,0 0-1-15,6 0-8 16,17 2-6-16,6 20 14 15,21-2 0-15,4-1 0 16,20-7-7-16,11-12-4 16,-2 0 1-16,-3 0 4 15,-14-18 7-15,-8-9 3 16,-5-6 2-16,-16 0-2 16,-16 0 4-16,-13 5 5 15,-8 4 27-15,0 7-8 16,0 10-8-16,0 7 4 15,0 0-19-15,0 7-8 16,-2 34-10-16,-17 17 10 0,1 19 1 16,-9 16-1-16,-4 23 3 15,-2 19-2-15,-4 16 6 16,19 11-4-16,-4 6 1 16,15-3 3-16,7-20-3 15,0-26-1-15,0-37-3 16,0-32 2-16,0-28-2 15,0-17-1-15,-21-5 1 16,-19 0 46-16,-33-30 24 16,-21-13-55-16,-16-24-11 15,-1-12-1-15,2-25-3 16,14-12-3-16,28 6-12 0,36 6 2 16,31 7-19-1,31 9-2-15,63 8-44 0,4 13-82 16,-19 21-140-16,-35 13-565 15</inkml:trace>
  <inkml:trace contextRef="#ctx0" brushRef="#br0" timeOffset="37185">14544 2742 627 0,'0'0'233'0,"0"0"-79"16,0 0 0-16,0 0-6 0,0 0-44 16,0 0-28-16,-66-72-14 15,66 72-34-15,0 0-8 16,0 0-11-16,0 0-6 15,0 3-3-15,0 33 1 16,0 13-1-16,0 20 3 16,0 13-1-16,0 3 0 15,-34-2 0-15,15-6-2 16,7-13 1-16,6-12 0 16,6-12-1-16,0-15 2 15,0-11-1-15,34-5-1 16,17-9 0-16,38 0 0 15,36-3 0-15,22-24 0 16,-1-7-22-16,-14 10-50 16,-44 4-66-16,-30 9-100 0,-32 3-64 15,-5 5-216-15</inkml:trace>
  <inkml:trace contextRef="#ctx0" brushRef="#br0" timeOffset="37541">15501 2766 483 0,'0'0'92'0,"0"0"-1"16,0 0 67-16,0 0-24 0,0 0-24 15,12-142-1-15,-12 136-38 16,0 3 9-16,0 1-16 15,0 2-19-15,0 0-10 16,0 0-14-16,0 0-6 16,0 2-15-16,0 31-3 15,0 22 3-15,0 25 0 16,-22 8 9-16,1 5 1 16,10-13-7-16,11-11 2 15,0-14-5-15,21-14 3 16,37-8-1-16,21-7-2 15,31-13 1-15,21-8-1 16,25-5-1-16,-10 0-25 0,-14 0-107 16,-42-8-278-1</inkml:trace>
  <inkml:trace contextRef="#ctx0" brushRef="#br0" timeOffset="39139">23095 2747 750 0,'0'0'155'0,"0"0"-58"16,0 0 19-16,0 0-6 15,0 0-57-15,0 0 12 16,0 0-6-16,85-173-5 16,-83 134-30-16,-2 1 0 0,0 2 1 15,0 6-17-15,-14 3 1 16,-23 8-6-16,1 7-3 15,4 7-1-15,17 5-7 16,9 0 4-16,-18 19-6 16,-13 34 0-16,0 10 10 15,-5 8 4-15,26-2-4 16,16-3-4-16,0-3 4 16,0 3-1-16,24-5 1 15,26-6-13-15,8-6 6 16,9-5 4-16,1-2 1 15,-10-10-2-15,-13 1 3 16,-24-5 0-16,-15-1-2 0,-6 1-5 16,-11-1-1-16,-45-2 1 15,-29-4 7-15,-12-3-6 16,-4-8-29-16,3-10-20 16,12 0-29-16,25 0-14 15,24-8-3-15,37-22-8 16,0-14-2-16,82-25-38 15,50-16-29-15,24-8-277 16</inkml:trace>
  <inkml:trace contextRef="#ctx0" brushRef="#br0" timeOffset="40745">23674 2562 325 0,'0'0'194'0,"0"0"-64"16,0 0 2-1,0 0 2-15,0 0-27 0,0 0-3 16,16-137 2-16,-16 137-39 15,0 0-38-15,0 3-29 16,0 41 1-16,0 22-1 16,-9 17 31-16,-12 7-14 15,0 7-7-15,-2-1 2 16,15 0-6-16,-5-11-5 16,10-16 4-16,3-22-4 15,0-22-1-15,0-17 0 16,0-8-6-16,0 0-3 15,3 0 8-15,10-25 1 16,-8-13 0-16,-5-12-14 0,0-2 13 16,-32 2-3-16,-24 4-9 15,-9 9 5-15,9 10 4 16,9 12 1-16,10 5 1 16,16 5 2-16,15 2-3 15,6 1 3-15,0 2-1 16,0 0-10-16,79 0-9 15,56 0 17-15,48-9 3 16,7-4 2-16,-23-4 0 16,-48 3 1-16,-51 9 6 15,-31-1 5-15,-26 6 3 0,-11 0 8 16,0 0 5 0,0 0-1-16,0 0-6 0,0 0-6 15,0 0-9 1,-36 0-8-16,-13 0 0 0,-3 11 7 15,-15 12-7-15,15 7-2 16,-6 3 2-16,12 5-2 16,4 9-2-16,13 3 3 15,27-7-15-15,2-4-1 16,18-14-3-16,61-11 6 16,11-9 12-16,10-5 2 15,-12 0 1-15,-8-24 1 16,-18-7 5-16,-19-2 0 15,-22 0 7-15,-13 0-1 16,-1-2 4-16,-7 10 3 0,0 7-8 16,0 8-5-16,0 10 3 15,0 0-5-15,-7 0-5 16,2 0-14-16,-4 13-8 16,-4 21 22-16,11 10-1 15,2 0 2-15,0 0 1 16,0-9-2-16,21-7 2 15,9-9-2-15,1-5-1 16,6-14-1-16,-8 0 2 16,21 0 8-16,8-25 1 15,-3-13-6-15,9-3 3 16,-6-6-3-16,-5-3 1 0,-8 4-2 16,6-1 1-1,-14 8-2-15,-3 15 0 0,-13 9-1 16,-5 10 0-16,-8 5-2 15,5 0-1-15,11 0-10 16,7 14 6-16,3 2 4 16,-4-2 1-16,-6-3-5 15,-5-6 3-15,-9-1 4 16,-10-4 1-16,0 0-1 16,0 0 1-16,0 0 0 15,0 0 2-15,0 0 6 16,-29 0-4-16,-32 0-5 15,-11 0-6-15,-17 0 2 16,9 0-1-16,7 21 0 0,15 15-2 16,18 11 4-16,13 5 3 15,17 6-2-15,10-6 0 16,0-5 2-16,40-20-3 16,31 1-12-16,16-16 10 15,8-12-7-15,-2 0 12 16,7-6 2-16,-11-30-1 15,-1-8 0-15,-20-11 6 16,-4-11 5-16,-13-8 3 16,-7-17 9-16,-7-3-7 15,-16-2-3-15,-7 8-4 16,-9 15 1-16,-5 8-5 16,0 19 9-16,0 16-5 0,0 13-3 15,0 11-2-15,0 6-5 16,0 12-2-1,0 54-13-15,0 29 10 0,-5 30 5 16,-21 4 1-16,-6-11 0 16,-10-8-1-16,5-8 1 15,7-16-2-15,2-24 1 16,14-23 0-16,4-20-7 16,4-14 1-16,6-5-2 15,0 0 8-15,0 0 1 16,0-8 6-16,30-23-7 15,35-6-1-15,17-16 0 16,13-2 0-16,-7-2 0 16,1-1-5-16,-15 8 0 0,-23 14 3 15,-17 17 0-15,-25 13 2 16,-9 6 0-16,0 0-7 16,0 0-6-16,0 15-8 15,-37 18 9-15,-20 8 13 16,-17 4 0-16,1 6-1 15,-1-4 0-15,23 0 1 16,14-7-1-16,27-4 0 16,10-8 0-16,0-6-5 15,37-3 2-15,31-5 2 16,26 0 2-16,19-6 0 0,19-3 0 16,5 1-4-1,-18-1-52-15,-24 3-109 0,-37 1-99 16,-36 5-98-16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0:05.3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142 289 174 0,'0'0'463'0,"0"0"-328"16,0 0-39-16,0 0-3 16,0 0-8-16,0 0-32 15,31-151 21-15,-31 140-25 16,0 2-6-16,0 1 9 16,0 3-14-16,0-1-9 15,-9 1-27-15,-13 5-1 16,-2 0-2-16,-3 0-3 15,-10 14 3-15,9 8 1 0,12 5-8 16,8 4-4 0,8-1-17-16,0 0 18 0,24-3 2 15,31-7 2-15,-2-1-12 16,-2-3 8-16,-14-4 7 16,-13 4-2-16,-2 0 6 15,-16-2-14-15,-6-3 11 16,0-2-36-16,0-7 6 15,0 1 21-15,0-3 12 16,0 0 18-16,-21 0-16 16,11 0-2-16,-8-11 7 15,15-6-7-15,3-7-5 16,0-7 0-16,15-4 5 16,31-9 5-16,3-9-5 0,2 1 3 15,-25 3-3-15,1 5 0 16,-17 16-110-16,-10 11-89 15,0 9-159-15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20:0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257 75 337 0,'0'0'249'0,"0"0"-105"15,0 0-21-15,0 0-16 16,0 0-40-16,0 0-5 16,0-49-7-16,-22 41-16 15,0 0 3-15,-5 2-11 16,5 3-15-16,4 3 10 15,-3 0-26-15,-10 0 0 0,-2 3-6 16,-4 22 5 0,16 0 0-16,18-4-7 0,3-2 3 15,0-7-2 1,14-9-18-16,29-3 11 0,9 0 11 16,-12-12 6-16,2-12 0 15,-13 6 3-15,-14 1-6 16,0 5 11-16,-15 9 2 15,0 0 9-15,0 3 11 16,0 0-33-16,0 11-10 16,0 28-2-16,0 21 12 15,0 4 8-15,0-1-8 16,0-6 0-16,0 2-1 16,0-4 1-16,7 2-73 0,17-10-236 15,-9-6-205-15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58.5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1488 87 302 0,'0'0'177'0,"0"0"-47"16,0 0-8-16,0 0-2 15,0 0-26-15,0 0-9 16,0 0-3-16,-3-39-7 16,3 37 2-16,0-3 5 15,0 2-49-15,-6 0-9 16,-1 3 11-16,7 0-26 16,-2 0-8-16,-4 0-1 15,-10 0-7-15,-11 22 7 16,-4 8 0-16,1 0 1 15,9-2 2-15,14-4 0 16,7-1-4-16,0-4 1 16,0-3 0-16,31-5-7 0,17-6 2 15,11-5 5-15,-4 0 5 16,3 0-3-16,-21-19 4 16,-10-8 6-16,-20-1-3 15,-7-8 33-15,0 4-33 16,-55-4-1-16,-22 9-7 15,-12 8-1-15,4 7-5 16,2 12-1-16,20 0-28 16,10 22-66-16,8 17-166 15,32 2-152-15</inkml:trace>
  <inkml:trace contextRef="#ctx0" brushRef="#br1" timeOffset="94780">766 590 485 0,'0'0'212'0,"0"0"-117"16,0 0-7-1,0 0 2-15,0 0-10 0,0 0-18 16,44-49-6-16,-35 40-8 16,9-1-1-16,-15-1 3 15,10 3-8-15,-10-4-12 16,2 4-3-16,3 3-10 15,-8-1-7-15,5 3-3 16,-5 1-2-16,3 2-5 16,-3 0 0-16,6 0-4 15,-6 8-8-15,0 16 12 16,0 12 0-16,0-3 1 16,0 3 3-16,0-6-3 15,0 4 0-15,0-5 1 0,0-1 0 16,0-1-2-1,0-5 1-15,0-5-1 0,0-6 1 16,0-7-1-16,0 0 0 16,0-1 0-16,0 0-9 15,-6-1 3-15,-18 1 6 16,-10 0 14-16,4-3-10 16,5 0 0-16,3 0-3 15,1 0 0-15,15 0 1 16,6 0-1-16,0 0 0 15,0 0-1-15,0 0-1 16,16 0-3-16,48 0 8 16,24 0-4-16,17-3 3 0,-2-5-2 15,-8-3-1 1,-47 6-30-16,-48 5-107 0,0 0-224 16</inkml:trace>
  <inkml:trace contextRef="#ctx0" brushRef="#br1" timeOffset="99182">113 532 417 0,'0'0'109'0,"0"0"-41"15,0 0 38 1,0 0-9-16,0 0-30 0,0 0-12 15,0-8 7-15,0 8 0 16,0-2-2-16,0 2 2 16,0-4-11-16,0-3 2 15,18-5-15-15,1-1-7 16,8-10-21-16,-6 4-2 16,2-5 7-16,-5-1-14 15,-1 3 4-15,-1 6 4 16,-13 5-8-16,4 11 2 15,-7 0-1-15,0 0-2 16,0 0-3-16,0 0-7 16,0 7 8-16,0 21 0 15,0 3 3-15,0 1-1 0,0 4 0 16,-7 2 2-16,-8 4-1 16,6-1-1-16,3 1 0 15,0-4 2-15,6-5-2 16,0 0 0-1,0-11 0-15,0-5 2 0,0-1-2 16,0-12 0-16,0 3 0 16,0-4 1-16,0-3-1 15,0 0 0-15,0 0 0 16,-4 0-1-16,-17 0 1 16,-6 0 4-16,-4 0 20 15,-6 0-11-15,7 0-13 0,2 0 1 16,3 0 5-1,4 0-5-15,6 0 2 0,3 0-3 16,12 0 0-16,0 0-1 16,0 0-3-16,22 0 1 15,51 0 3-15,31 0 3 16,20-6-1-16,-7-5-2 16,-28 3 0-16,-38 3-90 15,-51 5-123-15,0 0-227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19:25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8424 4587 67 0,'0'0'359'0,"0"0"-253"16,0 0-21-16,0 0-2 15,0 0-8-15,0 0-10 16,-16 0-24-16,16 6-7 15,0 0-11-15,6 2 52 16,9-3-34-16,-12-5-25 16,4 3 14-16,-1-3 6 0,-6 0-10 15,0 0-3 1,0 0 2-16,0 0-13 0,0 0 7 16,0 0-19-16,0 0 2 15,0 0 1-15,0 0 1 16,0 0-8-16,0 0-1 15,0 3-21-15,0 1-19 16,0-3-42-16,0 2-32 16,0 6 19-16,0-5-50 15,0 7-136-15</inkml:trace>
  <inkml:trace contextRef="#ctx0" brushRef="#br0" timeOffset="1803">8543 4571 156 0,'0'0'195'0,"0"0"-139"16,0 0-20-16,0 0 23 0,0 0 12 15,0 0-2-15,0 0-19 16,0 0 0-16,0 0 20 16,0 0-18-16,0 0-1 15,0 0 15-15,0 3-9 16,0-3 8-16,0 0-25 15,0 0-5-15,0 0 1 16,0 0-21-16,0 2-7 16,21 9-3-16,21 9 30 15,5 2 24-15,1-1-48 16,5 7-4-16,13-3 16 16,17 6-22-16,6-4 12 0,22-3 1 15,10 2-14 1,10-2 13-16,-2-2-11 0,-4 0-2 15,-23 0 4-15,-20 3-2 16,-18-1-2-16,-19-1 0 16,-8 0 6-16,-3-6-8 15,-16-2 2-15,9-2 0 16,-11 2-3-16,5-5 6 16,0 1-3-16,1 6 0 15,-4-1 2-15,3 0-2 16,-5 1 0-16,2-6 0 15,-8 0 0-15,-1-6 1 16,-4-1-1-16,2-4 0 16,-7 1 2-16,0-1-1 15,0 0-1-15,6 0 0 0,-6 0 6 16,0 0-2 0,0 0 0-16,0 0-4 0,-6 0-44 15,-43-1-110-15,-6-3-168 16,-30 4-517-16</inkml:trace>
  <inkml:trace contextRef="#ctx0" brushRef="#br0" timeOffset="2894">7562 6521 562 0,'0'0'120'0,"0"0"-47"16,0 0 54-16,0 0-26 15,0 0-33-15,0 0-15 16,0-17-27-16,0 17 1 16,0 0 14-16,0 0-14 15,0 0 19-15,0 0-1 0,0-2-14 16,0 2 3-16,0 0-20 16,18 0-3-16,9 0 12 15,17 0 9-15,-4 11-5 16,11 5-11-16,7 3-10 15,-6 1 18-15,12-1-17 16,-6 0-3-16,-5 4 7 16,-8-4-9-16,5-3 0 15,-11 3 0-15,4 2-2 16,-6-3 8-16,-2 1-7 0,-4 3-1 16,3-2 5-1,3-1-3-15,-13-3-2 0,6-2 0 16,-2-4 4-16,-6-1-1 15,-7-1-2-15,-1 0 0 16,-4 1-2-16,9 4 2 16,-4-1 1-16,0 1-2 15,-6-2 0-15,4-2 2 16,-10-4-2-16,3-2 0 16,-1-1 0-16,5-2 0 15,2 6 0-15,-8-4 0 16,2 4 2-16,5 3-2 15,-7-7 0-15,2 4 0 16,0-1 0-16,3-2 5 16,-3 0-7-16,-3 2 2 0,4-5-5 15,-7 3-1 1,0-3-45-16,0 0-85 0,-16 0-174 16</inkml:trace>
  <inkml:trace contextRef="#ctx0" brushRef="#br0" timeOffset="4159">4976 7506 538 0,'0'0'178'0,"0"0"-123"16,0 0 36-16,0 0 11 15,0 0-11-15,0 0-37 16,0 0-14-16,0 0 7 16,0 0-18-16,0 0 2 15,0 0-3-15,0 0-2 0,0 2 3 16,0-2-14-16,0 3-5 16,0 8 13-16,0 5-14 15,0 8 22-15,0 11 17 16,0-3-30-16,0 7-1 15,0 2-2-15,-14 7-10 16,-9-3 14-16,9 3-12 16,4 1-1-16,5-2 3 15,5-1-6-15,0 1 5 16,0-3-4-16,0-3-4 16,0 1 4-16,0-7-2 0,0-2 1 15,0-5 0 1,-6-4 2-16,6-5-4 0,0-2-1 15,0-4 0-15,0 2 6 16,0-4-6-16,0-3 0 16,-7 3 1-16,7-5 4 15,0-4-8-15,0 4 5 16,0-4-2-16,0 1 1 16,0-3-1-16,0 0 0 15,0 3 0-15,0 0 3 16,-3-1-1-16,3 1-2 15,0 0 0-15,0-1-1 16,-6 2 1-16,6 1 0 16,0 1 2-16,0 0-1 15,-7-2 0-15,-1 5-1 0,2-1 0 16,-1 0 1 0,7-5-1-16,0-1 1 0,0-2-1 15,0 0 0-15,0 0-2 16,0 0 4-16,0 0-2 15,0 0 0-15,0 0 0 16,0 0-2-16,0 0 2 16,0 0 0-16,0 0 0 15,0 0-2-15,-3 0-6 16,-2 0-5-16,-11 0-47 16,5-19-65-16,-8-11-170 15,-15 3-315-15</inkml:trace>
  <inkml:trace contextRef="#ctx0" brushRef="#br0" timeOffset="5853">2557 6381 288 0,'0'0'110'0,"0"0"-34"15,0 0 65-15,0 0-47 16,0 0-17-16,0 0 1 16,-13 66-15-16,10-64-13 15,3-2 8-15,0 0-18 16,0 3-8-16,0-3 4 16,0 3-22-16,-11 9 6 15,-12 6-8-15,2 10 19 16,-9-1-1-16,-1-5-20 15,-6 3 9-15,2 0-3 16,3 0-6-16,-4-4 12 16,-1 4-15-16,4 3-7 15,-14 2 18-15,2 6-12 0,-5 0 1 16,-8-1 1 0,13-2-4-16,-8-2 6 0,11-7-8 15,5-4-2-15,16-1 10 16,2-6-8-16,1 4-1 15,-12 2 0-15,9-2 0 16,0-4 4-16,-5 4-5 16,15-6 0-16,-5 0 3 15,1-2-3-15,6-2 0 16,-4 1 0-16,5 1 0 16,1-3 1-16,7-4-1 15,-6 1 0-15,-2 2-3 0,-2 4 3 16,-12 2 0-1,10-6 1-15,-3 4 0 0,0-4 1 16,-1 2-2-16,-5 8 0 16,-3 1 0-16,3 1 0 15,-1-6 0-15,7-1 1 16,8-6 0-16,7-2-1 16,0-2 0-16,0 0 0 15,0 0 3-15,0 0-3 16,0 0-1-16,0 0 0 15,0 0 0-15,0 0 0 16,0 0-79-16,0-8-101 16,0-30-100-16,0-20-431 0</inkml:trace>
  <inkml:trace contextRef="#ctx0" brushRef="#br0" timeOffset="12672">8614 6026 304 0,'0'0'472'0,"0"0"-338"16,0 0-7-16,0 0-22 16,0 0-22-16,0 0-5 15,8-63-37-15,-8 63 6 0,0 0-29 16,0 0-12-16,0 0-3 15,0 11-3-15,0 19 0 16,0 5 1-16,0 4 3 16,0-6 4-16,0-9-8 15,0-4 0-15,10-9 2 16,11-11 0-16,6 0-2 16,13 0 3-16,15-13 0 15,0-15 7-15,3-3-10 16,-9 1 0-16,-18 5 7 15,-10 10-6-15,-18 3 1 16,-3 9-1-16,0 3 2 16,0 0-6-16,0 0 0 15,0 9-16-15,0 27 18 16,0 8 1-16,0 2-2 0,0-1 1 16,0-7-129-16,0-2-71 15,-10-9-80-15,-20 1-340 16</inkml:trace>
  <inkml:trace contextRef="#ctx0" brushRef="#br0" timeOffset="13169">6462 7187 657 0,'0'0'140'0,"0"0"-41"0,0 0 17 16,0 0 21-16,0 0-29 16,0 0-50-16,0-25-19 15,0 25 1-15,0 0-30 16,0 0 1-16,0 0-3 15,13 0-6-15,-11 0 17 16,4 0-6-16,-6 0-10 16,0 0 10-16,0 0-11 15,0 0 3-15,0 0-1 16,0 0-4-16,0 0 0 16,0 0-44-16,0 0-119 15,-8 10-121-15,-11 6-170 0</inkml:trace>
  <inkml:trace contextRef="#ctx0" brushRef="#br0" timeOffset="13342">6462 7187 638 0</inkml:trace>
  <inkml:trace contextRef="#ctx0" brushRef="#br0" timeOffset="13842">6462 7187 638 0,'241'173'210'0,"-241"-176"-117"0,7 3 46 16,-4 0 16-16,-3 0-67 0,5 0-31 16,-5 0-5-16,0 0-19 15,0 0-1-15,0 0-8 16,0 0-8-16,0 0 3 15,0 14-18-15,0 11 6 16,0 4 21-16,0 2-28 16,0-4 4-16,0-2 0 15,0-3-4-15,0-7 0 16,16 1 0-16,21-6 0 16,5 4 4-16,4-2-3 0,-9-2 1 15,5-1-2-15,-11 1 1 16,-9 1 1-16,4 0-2 15,-10 1 0-15,0-1 1 16,-8 0 0-16,-8 2-1 16,0 1 0-16,0 3 0 15,0-1 4-15,-30 3-4 16,-22-2-8-16,-1-6 2 16,-3-9-45-16,9-2-11 15,4 0-1-15,12 0-15 16,14-19-37-16,7-8-64 15,10-7 37-15,0-6 50 16,0-7-53-16,6 0-106 16,10 3 131-16,-16 8 120 15,0 3 54-15,0 8 40 0,0 3 29 16,0 9-8 0,0 1-8-16,0-1-3 0,15 2-24 15,38-3-13-15,29-5 3 16,27 0-40-16,14 0-23 15,-19 2-7-15,-25 6-56 16,-42 8-188-16,-34 3-232 16</inkml:trace>
  <inkml:trace contextRef="#ctx0" brushRef="#br0" timeOffset="14712">3155 7178 365 0,'0'0'327'0,"0"0"-199"15,0 0-7-15,0 0-3 16,0 0-3-16,0 0-25 16,13-22-18-16,-13 22-9 15,0 0-40-15,0 0-4 0,0 22-15 16,-6 13 4-16,-25 13 21 16,10 1-29-16,5 6 4 15,7 5 1-15,9 4 0 16,0-3-6-16,0-6 1 15,40-14 0-15,27-11-4 16,6-16 4-16,1-12 0 16,0-2 0-16,-5 0 1 15,-13-21 11-15,-14-4-12 16,-11 3 0-16,-31-1 12 16,0 7-8-16,-3 0 7 15,-55-1-11-15,-10 7-7 0,-1 1 0 16,1 9-38-1,7 0-43-15,13 0-45 0,11 0-115 16,11 0-153-16</inkml:trace>
  <inkml:trace contextRef="#ctx0" brushRef="#br0" timeOffset="15402">1127 5385 357 0,'0'0'187'16,"0"0"-94"-16,0 0 8 16,0 0-3-16,0 0-5 15,0 0-47-15,-83 0-11 16,73 0 9-16,-1 0-33 15,11 0 13-15,0 0-2 16,0 0-12-16,0 0-1 16,0-3-9-16,16-2 0 15,26-9 1-15,9 1 19 0,-7-2-14 16,-14 5 7-16,-9 1-5 16,-11 7 14-16,9-4-10 15,-1 1-4-15,3-1 19 16,6-2-22-16,-11 5 2 15,-8 3-7-15,8 0-1 16,2 0 1-16,1 19-10 16,-7 15 10-16,-3 9 2 15,-3 7 1-15,-6-2-6 16,7 6 0-16,-7-2-79 16,3 0-75-16,2-2-107 15</inkml:trace>
  <inkml:trace contextRef="#ctx0" brushRef="#br1" timeOffset="35851">7345 8193 658 0,'0'0'140'15,"0"0"-19"-15,0 0 6 16,0 0-36-16,0 0-33 16,0 0-19-16,34 11-23 15,-26 14 87-15,2 2-62 16,-4 6-19-16,0 3 11 16,-6 0-21-16,7-1-8 0,1-1 7 15,2-7-10-15,11-10 3 16,6-6-4-16,-3-9 1 15,26-2-4-15,11 0 3 16,13-30 0-16,11-6 8 16,-12-2-8-16,-21 5 4 15,-21 13-1-15,-16 10-1 16,-15 0 10-16,0 10-8 16,0 0-2-16,0 0-2 15,0 20 0-15,0 19 0 16,-21 11 7-16,-2 5-2 15,9-4-8-15,4 2 3 16,2-3-46-16,-14-7-67 0,-12-9-175 16,-2-9-326-16</inkml:trace>
  <inkml:trace contextRef="#ctx0" brushRef="#br1" timeOffset="37556">214 6227 453 0,'0'0'239'0,"0"0"-123"16,0 0 13-16,0 0 2 15,0 0-4-15,0 0-35 16,45-83-16-16,-45 83-19 0,0 0-33 16,0 0-11-1,0 0-13-15,0 16 1 0,-31 20 8 16,1 19-6-16,9-3-2 16,21 9 4-16,0 3-5 15,0-7 0-15,37-8-1 16,8-13 2-16,3-11 4 15,5-18-5-15,-8-7 0 16,5 0 11-16,-14-9-11 16,-21-16 3-16,-15-9 6 15,0 2 3-15,0 2 36 16,-22 2-44-16,-36 17-2 0,-14 8-4 16,-2 3-6-1,-2 0-51-15,2 19-90 0,5 12-234 16,8 7-492-16</inkml:trace>
  <inkml:trace contextRef="#ctx0" brushRef="#br1" timeOffset="36660">2927 8449 753 0,'0'0'195'15,"0"0"-127"-15,0 0 39 0,0 0 20 16,0 0-55 0,0 0-12-16,0-28-6 0,0 28-8 15,0 0-19-15,0 0-25 16,0 0-1-16,0 9 1 15,0 18 1-15,0 6 3 16,-16 0-6-16,8-3 2 16,0 3 2-16,8 1-4 15,0-10 0-15,0 3-3 16,0-4 6-16,22-2-3 16,3 4 2-16,2-3-1 15,-3 0 6-15,5-2-7 16,-21-4 0-16,5 0-1 15,-13 0 2-15,0-1-1 16,0-2 1-16,0 2 0 0,-28-7-2 16,-2 0-4-1,-13-8-28-15,6 0-5 0,6 0-43 16,-6 0-59-16,13-20-37 16,-3-2-27-16,12-11-50 15,9-10-174-15</inkml:trace>
  <inkml:trace contextRef="#ctx0" brushRef="#br1" timeOffset="36809">2816 8407 602 0,'0'0'108'0,"0"0"-62"0,0 0 16 16,0 0-1-16,288-43-48 15,-166 29-13-15,-12 3-58 16,-33 2-249-16</inkml:trace>
  <inkml:trace contextRef="#ctx0" brushRef="#br0" timeOffset="-4720">7797 471 403 0,'0'0'206'0,"0"0"-145"15,0 0 14-15,0 0 34 16,0 0-23-16,0 0-25 16,135-39-14-16,-83 23 10 15,15-6-2-15,28 0-15 16,27-8-6-16,2-1-4 0,5 1-2 15,-7 2-8-15,-11 4-2 16,-16 4-1-16,-23 0-15 16,-19 10 2-16,-22 3-2 15,-10-3-2-15,-7-3-32 16,2-3-105-16,5-6-86 16,0-1-41-16,-5 2-183 15</inkml:trace>
  <inkml:trace contextRef="#ctx0" brushRef="#br0" timeOffset="7337">1353 4381 175 0,'0'0'131'0,"0"0"-34"15,0 0-1 1,0 0 14-16,0 0-44 0,0 0-27 16,0 0 0-16,0-14 0 15,0 14-7-15,0 0-12 16,0 0 7-16,0 0 19 15,0 0-11-15,0-2 4 16,0 2-2-16,0-3-3 16,0 1 9-16,-7-7-12 15,-14 4-22-15,5-4 6 16,2 1-8-16,-7 0 3 16,5-3 11-16,-5 0-16 0,3 4 20 15,-16-3-24 1,10 2 1-16,-10-1 10 0,-3-1-10 15,0-1 9 1,-14 3-6-16,-2-3-5 0,-5 3 17 16,3-1-17-16,-3-2 3 15,0 3 10-15,0 0-9 16,7-1-2-16,-13 3-2 16,11 2 5-16,14 1-1 15,2-3-4-15,10 4 0 16,4 2 2-16,9-6 1 15,-7 3-3-15,-1 0 0 16,-3-2 1-16,-12-1-1 0,10 0 0 16,-4 4 0-1,7-3 1-15,13 5 2 0,-5-4-3 16,9 2 0-16,4 2 2 16,-3 0 3-16,6 0-5 15,0 0 0-15,0 0-4 16,0-2 7-16,-5-1-3 15,-5 3 0-15,-2-3 2 16,-3-1-2-16,5 3 0 16,4-3 0-16,1 2-1 15,5 2 3-15,-3 0-2 16,-4-6 0-16,-5 4 2 16,8 0-4-16,-7-2 5 15,11 4-3-15,0 0 0 0,0-3 0 16,0 3-2-16,0 0 2 15,0 0-2-15,0 0-4 16,0 0 6-16,0 0 0 16,0 0 2-16,0 0 3 15,0 0-5-15,0 0 0 16,0 0 5-16,0 0-9 16,0 0 7-16,0 0-3 15,0 0 0-15,0 0-12 16,0 0-51-16,0 0-58 15,0 0-49-15,0 0-39 16,11 0-16-16,20 19-107 16</inkml:trace>
  <inkml:trace contextRef="#ctx0" brushRef="#br0" timeOffset="9138">109 1132 201 0,'0'0'127'16,"0"0"0"-16,0 0-15 16,0 0 6-16,0 0-41 15,0 0 9-15,-16-67-5 16,16 67-29-16,0 0-16 0,0 0 14 16,0 0-21-1,0 0 3-15,0 0-7 0,0 0-7 16,0 0 6-16,0 0-24 15,0 0 2-15,0 0-3 16,37 0 11-16,18 11-10 16,25 14 7-16,15-4-6 15,8 7 15-15,2 3-13 16,1-1-2-16,-23-5 5 16,-4 2 1-16,-5-8-7 15,-22-2 4-15,-12-6 0 16,-8 0-1-16,-13-6-3 15,-1-2 0-15,-8 2 3 16,-4-3-3-16,4 8-2 16,4-6 2-16,7 8 0 15,0-1 3-15,2-4-3 0,1 2 0 16,-5-3 0-16,-1 0 3 16,-7-4-3-16,-1 0 0 15,6 2 3-15,-2 1-4 16,5-2 1-16,6 2 0 15,-4-2 3-15,-7 3-1 16,2-4-2-16,-3-2 0 16,-10 3 3-16,2-3-5 15,-5 0 2-15,0 0 0 16,0 3-2-16,0-3 5 16,7 0-4-16,-7 0 1 15,9 2 0-15,4 4 1 16,1-3-1-16,11-1 0 0,-3 4-1 15,5-6 9-15,4 2-8 16,-10-2 0-16,0 0 1 16,-18 0-8-16,-3 0 7 15,0 0-5-15,0 0-71 16,0 0-176-16,-18 0-237 16</inkml:trace>
  <inkml:trace contextRef="#ctx0" brushRef="#br0" timeOffset="-845">8852 2657 241 0,'0'0'206'0,"0"0"-137"15,0 0-31-15,0 0-11 16,0 0 45-16,0 0-13 16,0 0 2-16,0 0-29 15,0 0-17-15,0 0-2 16,0 0-4-16,0 0 1 15,0 0 13-15,0-3-5 16,0 3 0-16,0 0 9 16,11 0-15-16,10 0-3 15,19 0 18-15,12 11 21 0,19 3-9 16,2 0-24-16,10 2-4 16,-1-4 10-16,3 1-21 15,5-2 11-15,5-2-11 16,-5-1 5-16,3-3-1 15,-33 3-1-15,-7-2-3 16,-23 3 2-16,-2-5-2 16,-7 5 0-16,3-1-1 15,13-2 2-15,11 2 2 16,5 0-3-16,-1-3 0 16,-15 4 3-16,-7-7-3 15,-9 2 0-15,-15-4-2 16,1 0 4-16,-7 0-4 0,0 0 1 15,0 0 1 1,0 0 2-16,0 0 3 0,0 0-3 16,0 2 2-16,0-2-3 15,0 0 4-15,3 3-5 16,-3-3 0-16,0 0-5 16,0 0 9-16,0 0-4 15,0 0 0-15,0 0 2 16,0 0 10-16,0 0-12 15,0 0-2-15,0 0-5 16,0 0-79-16,0 0-38 16,0 0-70-16,0 0 19 15,0 0 49-15,0 0-47 16,0 0 14-16,0 0 67 0,6 0 50 16,1 3 42-16,-7 0 0 15</inkml:trace>
  <inkml:trace contextRef="#ctx0" brushRef="#br0" timeOffset="16482">748 2357 387 0,'0'0'310'0,"0"0"-190"16,0 0-2-16,0 0-25 15,0 0-2-15,0 0-43 16,-64-123-11-16,33 112 15 16,-6-1-34-16,0 11-3 15,10-3 0-15,6 4-4 0,6 0-11 16,-7 0 0-16,4 4 0 15,-9 13 3-15,-1 6 1 16,19-1-4-16,-1 0 0 16,10-2 0-16,0-1-3 15,0 0 1-15,19 6 2 16,30 2-3-16,-9 2 6 16,2 8-3-16,1-1 1 15,-19 0 0-15,-3-4 3 16,-5-1-4-16,-10-7 0 15,1-1-2-15,-7-5 2 16,0-6-1-16,0-1 0 16,0-3 1-16,-13-2 4 15,-17-6-4-15,5 0 0 16,-8 0-4-16,8 0 0 0,13-25-4 16,12-11 7-16,0-5-8 15,0-9 2-15,48-5 6 16,20-2 1-16,15-7-5 15,5-1-7-15,4 6-60 16,-26 8-40-16,-26 11-74 16,-17 13-79-16,-18 8-304 15</inkml:trace>
  <inkml:trace contextRef="#ctx0" brushRef="#br0" timeOffset="17336">1676 130 396 0,'0'0'183'0,"0"0"-41"0,0 0-4 16,0 0-47-16,0 0-32 16,0 0 8-16,22-17-18 15,-22 15 8-15,0-6 4 16,0-7-13-16,0-1 7 16,0-6-55-16,0 8 7 15,0 1 12-15,-6 2-15 16,-18 5 4-16,-13 6-8 15,-5 0-23-15,-11 0 22 16,8 0-4-16,-13 19 5 16,21 4-1-16,3-2-17 15,25-4-13-15,9-4-7 16,0 4 5-16,6-6 32 0,39-3-12 16,-2-8 13-16,25 0-3 15,-10 0 10-15,3-11-7 16,3-8 0-16,-27 0 0 15,-1 5 8-15,-20 0-8 16,-5 8 0-16,-1 4 4 16,-10 0-2-16,0 2 11 15,0 0-13-15,0 0-4 16,0 4 2-16,0 30-9 16,0 7 11-16,0 4 2 15,0-4 1-15,0-1 0 0,0 7-3 16,0-3 0-16,0-2-6 15,6-4-94-15,31-9-159 16,24-9-297-16</inkml:trace>
  <inkml:trace contextRef="#ctx0" brushRef="#br1" timeOffset="33213">10195 783 590 0,'0'0'239'15,"0"0"-105"-15,0 0 30 16,0 0-32-16,0 0-23 16,0 0-9-16,29-23-40 15,-29 23-21-15,0 0-12 16,0 0-23-16,0 24 6 16,0 19-9-16,0 2 21 15,0 3 2-15,0-6-23 16,0 0-1-16,3 2 2 15,18-2-2-15,-6 0-11 0,18-5-95 16,-7-6-226 0</inkml:trace>
  <inkml:trace contextRef="#ctx0" brushRef="#br1" timeOffset="34331">10468 4018 82 0,'0'0'550'16,"0"0"-445"-16,0 0 8 16,0 0 12-16,0 0-22 15,0 0-42-15,-37-36 0 0,65 23-23 16,9-1-25 0,3 1-4-16,2 4-9 0,16 3 12 15,0 6-12 1,0 0 0-16,-12 0 1 0,-4 0 0 15,-18 9-2-15,-8 10-1 16,-16 12 0-16,0 1 1 16,0 12 2-16,-40 5 7 15,-12-4 6-15,4-4-12 16,17-11 0-16,4-8-2 16,27-8 4-16,0 0-8 15,0-3 4-15,73-3-16 16,36-5-32-16,39-3-55 15,19 0-74-15,-17 0-89 16,-33 0-215-16</inkml:trace>
  <inkml:trace contextRef="#ctx0" brushRef="#br2" timeOffset="212034">8879 1610 131 0,'0'0'305'16,"0"0"-156"-16,0 0-44 15,0 0 1-15,0 0-3 16,0 0-39-16,0 0-9 16,0 0-2-16,0 0-8 15,0 0-4-15,0-4-4 16,0 2-9-16,0 2-3 16,0 0-3-16,5-3-4 15,5-5-5-15,-1-6 16 0,9-3-15 16,-2 1-9-16,-1 1-3 15,1-1 0-15,-8 7 2 16,5-3-3-16,-4 6 0 16,-2 6 3-16,-7 0-3 15,0 0-1-15,0 0 1 16,0 0-3-16,0 0-2 16,5 0-10-16,-2 0 1 15,-3 14-2-15,6 16 15 16,1 4 2-16,-4 4-2 15,-3-1 1-15,0 11-1 16,0-7 0-16,0-5 2 0,0-6-1 16,0-16-1-16,0-9 0 15,0 1-1-15,0-6 1 16,0 0 1-16,0 0 2 16,0 0 0-16,0 0 4 15,0 0 0-15,0 0-6 16,-16 0 0-16,13 0 1 15,3 0-1-15,0 0-1 16,0 0 1-16,0 0-1 16,0 0-5-16,0 0-19 15,0 0-29-15,19 0-8 16,18-8 12-16,11-3-22 16,-17-1-54-16,6-3-72 15,-7-2-130-15</inkml:trace>
  <inkml:trace contextRef="#ctx0" brushRef="#br2" timeOffset="212400">9429 1513 36 0,'0'0'424'16,"0"0"-304"-16,0 0 8 15,0 0-53-15,0 0-15 0,0 0-12 16,36-49-32 0,-20 45-5-16,2 4-3 0,9 0-4 15,10 0 2-15,-10 0 0 16,-1 15-2-16,-5 4 0 16,-13 11 5-16,-8-6-1 15,0 7-3-15,0 5 2 16,-15-6-3-16,-9-7 4 15,-3-7-6-15,17-5-2 16,10-11 2-16,0 5-5 16,0 3 6-16,31-6-2 15,36 2-1-15,19-4-21 16,18 0-32-16,6 0-39 16,-12 6-64-16,-4 2-223 15</inkml:trace>
  <inkml:trace contextRef="#ctx0" brushRef="#br2" timeOffset="214386">9066 3694 251 0,'0'0'221'0,"0"0"-83"15,0 0-1-15,0 0-15 16,0 0-31-16,0 0-20 16,-16-11-17-16,29 0-23 15,11-3-26-15,-3 0 14 16,0-2 1-16,1 0 4 16,-7-4-5-16,1-2-1 15,-5 0 1-15,-1 8-1 16,-4 3-5-16,-3 9 6 15,-3 2-6-15,0 0-6 16,0 0-7-16,0 0-8 0,0 0-2 16,0 0 0-16,0 21 10 15,0 7 4-15,0-1-4 16,0 1 1-16,0 2 0 16,0 3-1-16,12-3 1 15,-3 0 0-15,4-1 1 16,-10-10-2-16,2 0 0 15,-5-6 0-15,0-4 2 16,0-1-2-16,0-8-3 16,0 3-2-16,0 0 5 15,-5-1 1-15,-17 1 9 16,12 0-6-16,10-3 4 16,0 0-3-16,0 0 1 15,0 0 0-15,0 0-3 16,0 0 0-16,0 0 4 0,0 0-4 15,0 0-3-15,0 0-1 16,29-3-3-16,37-16-40 16,24-3-29-16,5-1-51 15,-2 2-64-15,-9-2-67 16,-20 2-93-16</inkml:trace>
  <inkml:trace contextRef="#ctx0" brushRef="#br2" timeOffset="-214711.73">9808 3557 139 0,'0'0'224'16,"0"0"-76"-16,0 0-22 0,0 0-23 15,0 0-8-15,0 0-24 16,-31-34-25-16,31 26-1 16,0 3-28-16,21-1-11 15,6 6-5-15,-1 0-1 16,4 0-2-16,4 0 1 15,-10 0 0-15,-9 11-1 16,-9 3 0-16,-6-1-4 16,0-2 4-16,0 5 2 15,0-9 2-15,0 3 1 16,0 1-1-16,-6-5-1 16,-9-1-1-16,15-1 1 15,0-2-1-15,0 1 0 0,0 2 0 16,0 6 1-16,37 0 2 15,12 0 1-15,5 3 0 16,1 0-4-16,-8 0 0 16,-11 2 0-16,-8-6 0 15,-19 5 0-15,-9-1-2 16,0-1-1-16,-27 4 0 16,-50-7 0-16,-18 2-97 15,-8-7-193-15</inkml:trace>
  <inkml:trace contextRef="#ctx0" brushRef="#br2" timeOffset="-154648.73">11121 3592 515 0,'0'0'142'0,"0"0"-37"15,0 0-1-15,0 0-35 16,0 0-3-16,0 0-26 15,0 0-5-15,-64-39-4 16,64 39-5-16,0 0-11 16,0 0-9-16,0 0-5 15,0 0-1-15,0 0-4 16,43 20 4-16,1 7 4 16,1-5-3-16,3 0 1 15,-8-3-2-15,-6-7 4 16,-10-4-4-16,-8-5 1 15,-16-1-1-15,0 1-1 0,0-3 1 16,0 0-1 0,0 0 1-16,-22 0 4 0,-9-10 4 15,-4-16-3-15,19-7 2 16,16-5-5-16,0-6 2 16,16 0 0-16,19 3 0 15,9 2 1-15,-1 11-5 16,-7 7 0-16,-6 10 0 15,-4 3-5-15,-5 8-66 16,-7 0-79-16,-7 0-76 16,5 13-250-16</inkml:trace>
  <inkml:trace contextRef="#ctx0" brushRef="#br2" timeOffset="-154139.73">11385 3188 440 0,'0'0'176'0,"0"0"-73"15,0 0 20-15,0 0-41 16,0 0-19-16,-315-138-21 15,263 138-18-15,0 0-12 16,0 0-5-16,-3 23-1 0,15 9-3 16,3 10-2-16,7 4 3 15,-4 12-4-15,13 11 4 16,11 8-1-16,10 3-1 16,0 12-1-16,31-6 3 15,28-3-2-15,14 2-2 16,15-21 1-16,23-15-1 15,29-16 1-15,13-28 1 16,9-5 1-16,-9-11 4 16,-19-30 2-16,-33-9 24 15,-29-7 29-15,-32-4 3 16,-24-2-14-16,-16-11-15 16,0-6-12-16,-61-14-4 0,-27-5-14 15,-17 1-3-15,-4 15-2 16,-2 23-1-16,-5 18-6 15,13 25-2-15,-8 17-1 16,23 0-60-16,17 23-68 16,20 21-40-16,33 5-118 15</inkml:trace>
  <inkml:trace contextRef="#ctx0" brushRef="#br1" timeOffset="35110">9548 6029 560 0,'0'0'155'0,"0"0"-136"15,0 0-11-15,0 0-2 16,0 0 34-16,0 0-27 16,68 8 3-16,-54-8 10 15,1 0-9-15,4 0 21 16,-1 0 10-16,-5 0-12 15,3 0 1-15,-2 0-18 16,-1 0-3-16,-5 0-1 16,-1 0-15-16,-4 0 9 15,3 6-9-15,4 10 0 0,-10 0 16 16,0 3-12 0,0 6-1-16,0-3 1 0,0 1 2 15,-19-4 0-15,4-9-6 16,15 5 0-16,0-5 0 15,0-1 2-15,0 2-2 16,0-3 1-16,15 1 2 16,22-1 0-16,-2-3-3 15,5 3 0-15,4-5 8 16,-14 5-6-16,4-2-1 16,-16 0 7-16,9 4-8 15,-11 4 5-15,-8 5-4 16,-8 6 2-16,0 2 9 15,0 4-12-15,-54-1 5 16,-19-2-5-16,-17-2-8 0,3-1-129 16,-8 1-65-16,7-8-295 15</inkml:trace>
  <inkml:trace contextRef="#ctx0" brushRef="#br2" timeOffset="-155570.73">10254 6543 9 0,'0'0'504'0,"0"0"-331"16,0 0 4-16,0 0-50 16,-6-143-13-16,3 124-12 15,3 2-7-15,0 7-11 16,0 6-40-16,0 4-2 15,0 0-16-15,0 0-9 16,0-2-6-16,0 2-6 0,0 0-5 16,0 0 0-1,0 6-5-15,0 26-5 0,9 18 10 16,12 18 9-16,0 4-6 16,-5 8 2-16,-6 13-3 15,-5 9-1-15,-5 3-1 16,0-1 5-16,0-13-5 15,9-20 2-15,6-24-2 16,7-19-5-16,-1-12-2 16,0-8 0-16,10-8 3 15,6 0 2-15,11-13 2 16,-11-32 0-16,-6-12 2 0,-15-15 3 16,-10-8-2-1,-6 2-3-15,0 14 2 0,-34 14-2 16,-27 14-3-16,-19 17 2 15,4 5-7-15,2 8 4 16,16 4 1-16,28 2 1 16,17 0-4-16,13 0 4 15,0 0 4-15,0-2-4 16,0-2 4-16,29-12-4 16,47-12-10-16,18-7-39 15,11-4-148-15,-17-2-121 16,-15-1-569-16</inkml:trace>
  <inkml:trace contextRef="#ctx0" brushRef="#br2" timeOffset="-153306.73">10312 6043 507 0,'0'0'108'0,"0"0"-63"15,0 0 47-15,0 0 48 0,0 0-34 16,0 0-19-16,0-12-18 16,0 12-7-16,0-5-17 15,-6-1-18-15,-37 1-27 16,4 5-2-16,-11 0-7 16,-1 9 7-16,-11 29 2 15,-8 19-2-15,2 17 4 16,2 17-2-16,13 14 0 15,21 8 0-15,22 14-1 16,10-1 1-16,15 6 0 16,59 11 5-16,27-1-4 15,8 7-1-15,1-11 4 16,-3-17-4-16,-12-33 2 0,-6-30-1 16,-1-42-1-16,4-16 0 15,18-41 9-15,18-36 2 16,25-22 13-16,0-22 9 15,-28-11-2-15,-33-11-10 16,-37-10 7-16,-40 0-14 16,-15-9-6-16,-27 3-2 15,-63 13-5-15,-25 25-1 16,2 30 0-16,-3 30-1 16,27 27-6-16,9 14-9 15,14 15-42-15,-2 5-45 16,1 0-63-16,3 32-36 15,12 18-93-15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0:11.64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390 676 365 0,'0'0'323'0,"0"0"-145"15,0 0-48-15,0 0 2 16,0 0-28-16,0 0-53 16,-42-11-7-16,42 11-18 15,0 0-14-15,0 0 26 16,0 0-31-16,0 0 7 16,0 0 7-16,0 0-18 15,0 0 15-15,0 0-18 16,0 0 2-16,0 0 10 15,0 0-11-15,0 0-1 16,0 0 8-16,0 0-5 0,0 0-3 16,0 0 0-1,5 0 0-15,11 0-1 0,21 0 7 16,8 0-6-16,5 0 0 16,-5 11 9-16,-2 8-16 15,-6 6 7-15,-1 4 0 16,1 2-2-16,-7-6 2 15,-2-6 0-15,-9-5 0 16,-14-3 3-16,1 0-8 16,-6-5 5-16,0-3 0 15,-6-3 3-15,-39 0 0 16,-7 0 1-16,-1 0 5 16,11 0-8-16,15-12 13 15,6-7-14-15,21-8 3 0,0-4 13 16,0-10-13-16,21-6 5 15,52-8-5-15,21 3 4 16,11 8-9-16,-20 8 2 16,-24 12 0-16,-11 1 0 15,-14 9 1-15,-17 7-1 16,-2-2 0-16,-17 9-5 16,0-2-11-16,0 2-72 15,0 0-49-15,0 2 14 16,-6 17-84-16,-21-4-70 15,6-5-212-15</inkml:trace>
  <inkml:trace contextRef="#ctx0" brushRef="#br0" timeOffset="531">971 107 319 0,'0'0'276'0,"0"0"-95"16,0 0-21-16,0 0-38 16,-284-102 2-16,228 98-64 15,2 4-3-15,8 0-10 0,9 0-18 16,-9 4 6 0,-2 26-26-16,-20 14-4 0,2 11 15 15,2 13-19-15,6 10 11 16,5 7 1-16,13 8-5 15,14 1 0-15,10 0-8 16,16-7 0-16,0-9 6 16,21-7-6-16,56-8 0 15,23-8-1-15,25-11 3 16,23-11-3-16,3-16 1 16,12-15 0-16,-7-2 7 15,-10 0-1-15,-11-27-3 16,-13-9 14-16,-17-5 23 15,-26-9 9-15,-18-13-12 16,-10-14-10-16,-17-14 22 0,-31-10-32 16,-3 2 6-16,-21 2-7 15,-56 10-13-15,-24 7 8 16,-23 14-11-16,-11 13 0 16,-18 17-10-16,-3 14 8 15,10 17 1-15,20 5-9 16,25 3-38-16,40 25 4 15,24 13-39-15,19 12-34 16,18 4-108-16,13 3-114 16,82-13-490-16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0:18.8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636 744 673 0,'0'0'210'0,"0"0"-76"16,0 0-23-16,0 0-40 16,0 0-6-16,0 0-37 15,-169-129-6-15,111 128 3 0,-3 1-25 16,-2 0 0 0,4 4-1-16,1 24 3 0,3 5-9 15,7 2 7-15,11 4 0 16,13-1-4-16,24 1 4 15,0-1-2-15,0-10 2 16,30-5-5-16,28-13-4 16,0-10 9-16,3 0 0 15,4-5 9-15,-8-25-4 16,-2-10 0 0,-5-6 14-16,-5-6 8 0,-8-9 36 15,-6-10-19-15,-4-12-26 0,-6-5 17 16,-12-2-29-1,-9 2 4-15,0 5-6 0,0 17-1 16,0 12 14-16,-22 17-13 16,8 15-1-16,-1 12 4 15,5 7-7-15,4 3-2 16,-21 10-9-16,9 45 11 16,-11 25-10-16,2 16 10 15,27 3 0-15,0 3 0 16,6-14 9-16,52-3-13 15,6-13 4-15,13-8 0 16,9-18-3-16,-4-10 3 16,0-15 0-16,-2-12-7 15,-16-6 5-15,-2-3 0 16,2 0 2-16,-9-25 0 0,3-13 6 16,-15-1-6-1,-14-5 0-15,-16 0 5 0,-13 2-1 16,0 4-1-16,-27 8-3 15,-17 11 0-15,5 13-9 16,2 6 5-16,7 0-3 16,3 6 7-16,11 21-5 15,9 14-1-15,7 2 6 16,0-3-11-16,53-2 3 16,5-2-7-16,0-3 7 15,9-11 2-15,6-5-8 16,1-12 11-16,0-5-1 15,-10 0 4-15,-9-5 1 0,-7-17 1 16,-24-1-2-16,-1-8 6 16,-12 2-4-16,-11-6 6 15,0-4-6-15,0 0-1 16,-5 4 18-16,-27 4-15 16,5 12-3-16,6 8-1 15,14 11 7-15,4 0-14 16,3 0 2-16,-5 9-19 15,-11 23 24-15,10 7 0 16,6-6 1-16,0-3-6 16,0-3 8-16,0-2-11 0,22 1 4 15,14-9 4 1,1 1-6-16,0-1 6 16,-7-6 0-16,4 2 2 0,-10 4 0 15,-3 5-2-15,8 10 0 16,-15 13 0-16,1 10-9 15,-12 8 9-15,-3 9 0 16,0-1 3-16,0-2 0 16,0-4 0-16,-18-4-3 15,6-8 0-15,3-15-1 16,3-13 3-16,6-12-2 16,0-7 0-16,0-6 4 15,0 0 6-15,0 0 15 16,0-11 22-16,15-33 6 15,28-17-49-15,9-19-2 0,-1-13 2 16,8-14-1 0,-7-14 6-16,-7-2-9 0,-2 15 0 15,-12 11-1-15,-4 29 3 16,-11 26-2-16,-11 21 0 16,-5 18 5-16,0 3-10 15,0 0 4-15,0 0-15 16,7 19 13-16,9 22-13 15,-2 14 16-15,-4 4 0 16,1-10 5-16,-1-3-5 16,-4-12 0-16,4-10 0 15,1-8-1-15,-1-1 3 0,2-13-2 16,-3 4 0-16,0-6 2 16,12 0-6-16,16 0 4 15,15-27 0-15,7-9 9 16,-8-6-6-16,-7 4-3 15,-15 2 0-15,-7 8 4 16,-12 14 0-16,-5 12-4 16,-5 2 0-16,0 0-11 15,6 0 5-15,9 6-2 16,7 19 4-16,9 2 4 16,-4-3 0-16,-3 1 0 15,4-6 0-15,-4-4 1 16,10-5-1-16,3-5 0 0,3-5-1 15,8 0 3-15,-1 0 0 16,4-13-2-16,-1-14 0 16,-11-9 7-16,-6-3-3 15,-18-7-4-15,-15-4 0 16,0 1 2-16,0 2 5 16,-11 14-7-16,-10 13 0 15,11 12 0-15,1 8 0 16,9-2-1-16,0 2-1 15,-12 2-15-15,6 36 16 16,2 17-3-16,4 6 4 16,0-6 2-16,0-6-2 15,15-13 0-15,22-11 0 16,9-6 0-16,3-8-6 0,4-5 6 16,5-6 0-16,-7 0 1 15,1 0 5-15,-9-14-6 16,-12-5 0-16,-7-3 3 15,-3-11 9-15,-8 0-3 16,-4 2-8-16,-4 4 3 16,-5 8 5-16,0 10-4 15,0 4-5-15,0 5 4 16,0 0 6-16,0 0-10 16,0 0 0-16,0 0 0 15,0 0 8-15,0 0-10 16,0 0 2-16,0 0 0 15,0 0 0-15,0-3 0 0,0 3 0 16,0 0 5-16,0 0 3 16,0 0-13-16,0 0 5 15,0 0 0-15,0 0-5 16,0 0 5-16,0 0-16 16,0 0 16-16,16 20-11 15,8 7 7-15,10 0 4 16,11 2 0-16,5-14-1 15,2 5 1-15,-1-9-8 16,-4-6 6-16,-17-1 2 16,-3-4-2-16,-12 0 2 15,-2 0 0-15,3-16 14 16,-2-8-13-16,-4-6-1 0,-4-5 6 16,-6-1-5-1,0 7 3-15,7 6-4 0,-7 11 0 16,0 7 4-16,0 5-4 15,0 0-3-15,0 0-1 16,0 0-13-16,8 17 17 16,5 18-9-16,5 1 9 15,15-3 1-15,-2-11-1 16,-1-5-2-16,7-7 1 16,0-6-12-16,5-1 13 15,5-3 0-15,1 0 0 16,-3 0 5-16,-1-26-3 0,-14-1-1 15,-9-6 3-15,-14-3-1 16,-7-2 6-16,0-1-9 16,-7 3 1-16,-20 4 10 15,3 9-11-15,3 10 0 16,5 7-4-16,9 6 4 16,2 0-4-16,-11 23-11 15,2 20 15-15,-2 9-6 16,4-2 8-16,12-9-2 15,0-3 0-15,28-4 4 16,17-9-5-16,13-12 1 16,12-6 0-16,6-3-12 0,14-4 10 15,5 0-3 1,-13 0-32-16,-24-5-31 0,-31-1-12 16,-27 4-66-16,0 2-48 15,-58 0-124-15,-37 0-303 16</inkml:trace>
  <inkml:trace contextRef="#ctx0" brushRef="#br0" timeOffset="360">385 1385 539 0,'0'0'179'0,"0"0"-95"15,0 0-11-15,0 0 1 16,0 0 7-16,0 0-40 16,-42 31-17-16,250-31 55 15,112-3 38-15,83-27-53 16,56-3-28-16,17-6-26 15,-13 6 7-15,-30 6-17 16,-63 2 0-16,-62 6 8 16,-73 8-1-16,-61 3-7 15,-60 8 0-15,-50 0-3 16,-33 0-27-16,-31 0-69 0,0 2-72 16,-68 23-11-16,-91 8-145 15</inkml:trace>
  <inkml:trace contextRef="#ctx0" brushRef="#br0" timeOffset="639">431 1594 323 0,'0'0'132'0,"0"0"-67"16,0 0-8-16,0 0-44 15,0 0 83-15,0 0 24 16,0 0-40-16,419 63 16 0,-104-63 37 15,66-24-38-15,39-7-19 16,-5 4-37-16,-18 3 9 16,-33 4-10-16,-46 4-24 15,-41 4 34-15,-41 5-29 16,-38-1-13-16,-42-1 3 16,-40 2-9-16,-39 7-5 15,-40 0-48-15,-26 0-101 16,-11 0-155-16,-14 0-341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0:23.50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76 201 572 0,'0'0'208'0,"0"0"-38"15,0 0-27-15,0 0-16 16,0 0-9-16,0 0-58 16,-31-22-28-16,31 22 0 15,0 0-29-15,0 0-3 16,0 10 0-16,0 30 3 16,-19 12 6-16,4 8-8 15,12-5-1-15,-3-2 3 16,6-9-3-16,0-12 0 15,6-4-1-15,19-12 8 16,5-7-15-16,20-9 8 0,11 0 0 16,11 0 10-16,14-19-10 15,-12-11 10-15,-13-5-5 16,-18-2-3-16,-14 1 21 16,-22 3-13-16,-7 0-2 15,0 6 11-15,-7 4-15 16,-14 10-4-16,13 10 0 15,-5 3 3-15,13 0-9 16,-3 0 6-16,3 0 0 16,0 0-13-16,0 0 12 0,0 0 1 15,0 0-3 1,0 0 6-16,0 0-16 0,3 0 8 16,34 14 4-16,18 15-17 15,12 3 18-15,1-2 0 16,-5-5-1-16,-10-4 4 15,-13 4-5-15,-4-3 2 16,-14 5 0-16,-11 9-6 16,-11-6 12-16,0 4-7 15,-21 1 1-15,-30-5-5 16,-7 1-6-16,0-3-22 16,5-13-58-16,22-6-47 15,31-9-98-15,0 0-46 16,40-9-156-16</inkml:trace>
  <inkml:trace contextRef="#ctx0" brushRef="#br0" timeOffset="1604">1671 100 559 0,'0'0'225'0,"0"0"-57"15,0 0-15-15,0 0-5 16,0 0-74-16,0 0-21 15,0-61-35-15,0 61-18 16,0 22-4-16,2 36 4 16,20 22 36-16,-7 15-36 15,-2 15 4-15,1 15 2 0,-7 10-5 16,2 4-1 0,6 4 8-16,1-9-5 0,5-12-6 15,0-31-15-15,11-28-47 16,0-27-9-16,8-22 26 15,-3-14 46-15,0 0 2 16,-1-38 4-16,-1-15 44 16,-17-16-8-16,-1-16-14 15,-13-13 1-15,-4-13-25 16,0 3 0-16,-4 15 0 16,-31 16 3-16,-9 19-8 15,1 20 3-15,1 8-2 16,8 11-8-16,12 4 3 0,7 10 7 15,9 2 3 1,6 3 0-16,0 0-2 0,0-2-1 16,0-1 0-16,0-8-4 15,37-3 7-15,21-3-3 16,3-2 2-16,-3 6 4 16,-13 1-3-16,5 1-3 15,2 8 0-15,-6-2 5 16,6 5-1-16,-4 0-4 15,-5 0 0-15,4 17 1 16,-2 8-3-16,3 7 2 16,5 7 0-16,-11-3 1 0,-2 3-1 15,-9-1-2 1,-4-5 1-16,-6 1 2 0,-5-13 3 16,-6-2-4-16,-10-8-3 15,0-6-4-15,0-1 0 16,0-4-4-16,-4 0 5 15,-45 0 6-15,-3 0 22 16,7-20-22-16,13-7 2 16,14-4 11-16,15-7-13 15,3-9 3-15,3-2-3 16,55-6 2-16,7 0-2 16,-4 8 0-16,-10 14 0 15,-17 14 3-15,-18 8-3 16,-8 11 0-16,-8 0-1 15,7 0 3-15,2 0-4 0,9 13-14 16,-2 23 14-16,14 11-8 16,-9 2 10-16,5-2 0 15,6-6 3-15,-6-7 0 16,11-13-3-16,-8-7 0 16,-7-9 0-16,-1-5 7 15,0 0-5-15,0 0 1 16,5-16 8-16,1-23-11 15,-6-9 11-15,-11-16-7 16,-10-2 2-16,0 3 22 16,-31 2-19-16,-27 14 1 15,0 11-2-15,-1 15-4 0,8 9 0 16,12 12-4-16,-5 0 0 16,8 8-12-16,-1 32 8 15,9 9 4-15,20 20 0 16,8 2 2-16,0-7-3 15,45-4 1-15,34-16 0 16,11-14-8-16,10-16 6 16,-9-11 2-16,-5-3-1 15,-12 0 7-15,-7-19 3 16,-15-9-9-16,-4 3 1 16,-23 3 4-16,-10 3-2 15,-15 7-3-15,0 8 3 16,6 4 1-16,-6 0-5 0,10 0 1 15,8 8-10-15,1 22-2 16,-1 0 10-16,6 0-1 16,-8-5-2-16,-1-11-2 15,-1-1-5-15,-6-4 12 16,3-9 0-16,-8 0-4 16,9 0 6-16,10 0-4 15,2-14 2-15,4-8 0 16,-4-3 10-16,-2-2-10 15,-1 3 0-15,0 1-1 16,-11 12 9-16,-4 8-12 16,-1 3 4-16,11 0-3 0,0 0-9 15,5 9 12 1,3 7-8-16,4 6 6 0,2-3 3 16,1-2-4-16,3-6 1 15,-13-5-6-15,9-6 4 16,7 0 4-16,8-36 0 15,14-18 9-15,6-11-9 16,-14-9 24-16,-4-3-13 16,-12 3 1-16,-25 10 19 15,-10 15-17-15,0 11 14 16,0 10 4-16,-31 13-26 16,7 5 13-16,11 10-19 15,-1 0-5-15,4 19-1 16,-11 28 4-16,5 16 2 15,16 9 1-15,0 5 3 0,0-3-4 16,31 1 0-16,27-12-11 16,9-16 4-16,16-12-54 15,18-13-16-15,3-13-48 16,6-9-79-16,-16 0-11 16,-26-17 2-16,-31-13-142 15</inkml:trace>
  <inkml:trace contextRef="#ctx0" brushRef="#br0" timeOffset="1758">4719 303 326 0,'0'0'212'0,"0"0"-112"15,0 0 23-15,-267-47-1 0,251 45-43 16,16 2-46-16,0 0-33 16,52 0-17-16,52 0 0 15,60 0-44-15,18 0-124 16,16 0-260-16</inkml:trace>
  <inkml:trace contextRef="#ctx0" brushRef="#br0" timeOffset="2005">5927 223 724 0,'0'0'107'0,"0"0"-68"16,0 0 87-16,0 0-62 16,0 0-42-16,0 0 1 15,199-5 10-15,-96-4 14 16,8 1-41-16,-8 0-4 16,-8 2-2-16,-31 3-24 15,-39 3-113-15,-25-2-58 16,0 2-100-16</inkml:trace>
  <inkml:trace contextRef="#ctx0" brushRef="#br0" timeOffset="2225">6250 113 450 0,'0'0'223'0,"0"0"-63"16,0 0-30-16,0 0-6 15,0 0-20-15,0 0-42 16,-45-33 3-16,45 33-35 15,0 0-20-15,0 0-10 16,0 22 6-16,3 16-6 16,25 9 0-16,-4 6 7 15,-2 1-3-15,4-1-4 16,0-4-62-16,1-7-126 16,10-10-181-16</inkml:trace>
  <inkml:trace contextRef="#ctx0" brushRef="#br0" timeOffset="2473">7009 240 827 0,'0'0'165'0,"0"0"-85"16,0 0 8-16,0 0-19 15,0 0-44-15,0 0-6 16,0 0-17-16,198-9 16 16,-82 9-14-16,-5 0 10 15,-2 0-13-15,-14 0-2 0,-27 0-9 16,-28 0-165-16,-22 0-62 16,-18 0-190-16</inkml:trace>
  <inkml:trace contextRef="#ctx0" brushRef="#br0" timeOffset="2689">7506 85 402 0,'0'0'227'0,"0"0"-81"15,0 0-39-15,0 0 14 16,0 0-50-16,0 0-29 16,-85-24-35-16,77 57 21 15,8 5 18-15,0 9-33 16,0 5 5-16,0 6 16 0,5-3-26 15,26-3 9 1,-9-5-17-16,2-6 0 0,-9 0-6 16,-9-7-38-16,-6-9-280 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0:27.6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75 0 470 0,'0'0'310'0,"0"0"-152"15,0 0-37-15,0 0-41 16,0 0-19-16,0 0-50 16,-43-14 5-16,33 52-13 15,2 15 6-15,1 8-5 0,1 10 11 16,6 4-9-1,0-5 0-15,0-6-6 0,0-14 0 16,0-17 5-16,27-10-3 16,-1-11-2-16,0 0 3 15,17-12 4-15,9 0-3 16,4 0-1-16,16 0 0 16,2-20 18-16,-3-2-18 15,-20-3 8-15,-15 3 14 16,-20-3-6-16,-16-2 20 15,0 0-19-15,0-1-7 16,-27 4 7-16,-20 1-17 16,5 10-3-16,5 5 1 15,16 2 6-15,12 3-2 0,9-3-5 16,0 6 0-16,0-2-4 16,0 2 4-16,0 0-1 15,58 2-4-15,15 23 5 16,24 10-1-16,11-1 1 15,-17-1 0-15,-2-3 0 16,-9 6 0-16,-22-5 0 16,-13-4-2-16,-17-3 8 15,-19-2-12-15,-9-2 6 16,0 5-5-16,-21-1-1 16,-40-1 6-16,-13-2-23 15,10-4-38-15,12-6-42 16,28-5-53-16,24-1-70 0,0-5-56 15,89 0-197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0:28.1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512 784 645 0,'0'0'234'16,"0"0"-28"-16,0 0-76 16,0 0-35-16,0 0 10 0,0 0-65 15,-85-131-19 1,59 117 14-16,-6 6-23 0,13 2 2 16,-9 6-14-16,-2 0-3 15,-19 0-2-15,-5 34 4 16,-17 9 1-16,18 1-4 15,8 0 7-15,30-8-6 16,15-8 2-16,0-3-29 16,9-12 6-16,34-5 7 15,15-8 17-15,-7 0-1 16,-4 0 5-16,4-2-4 16,-1-23 11-16,-5 0 1 15,-8 3 17-15,-6 4-13 16,-20 14-10-16,-6 1 22 15,-5 3-21-15,0 0 3 0,0 0-10 16,0 0-13-16,0 17 11 16,0 24-19-16,0 14 21 15,5 11 22 1,7 3-21-16,6 0 1 0,10-3 0 16,-1-6 4-16,-3-10 0 15,-1-9-6-15,-2-11-2 16,-18-11-1-16,3-5-78 15,-1-11-25-15,17-3-105 16,9 0-80-16,21-27-401 0</inkml:trace>
  <inkml:trace contextRef="#ctx0" brushRef="#br0" timeOffset="262">1114 978 625 0,'0'0'199'0,"0"0"-31"16,0 0-48-16,0 0-18 16,0 0-44-16,0 0-9 15,0-9-36-15,0 9 7 16,0 0-20-16,40 0 7 16,39 0 5-16,25 3 7 15,15-3 1-15,10 0-8 16,-26 0-7-16,-29 0-10 0,-23 0-23 15,-28 0-112 1,-23-6-63-16,0 1-61 0,-37-4-284 16</inkml:trace>
  <inkml:trace contextRef="#ctx0" brushRef="#br0" timeOffset="529">1432 749 657 0,'0'0'227'16,"0"0"-57"-16,0 0-30 0,0 0-32 15,0 0-66-15,0 0-29 16,0 14 4-16,0 24 20 16,6 9 4-16,4-3-5 15,5 3-21-15,-1-1 19 16,-1 1-34-16,-4-3 5 15,3 0-2-15,-3-8-3 16,1-3-14-16,2-5-53 16,-6-9-71-16,13-11-120 15,23-8-207-15</inkml:trace>
  <inkml:trace contextRef="#ctx0" brushRef="#br0" timeOffset="835">2498 499 819 0,'0'0'234'0,"0"0"-124"15,0 0 31-15,0 0-51 16,0 0-53-16,0 0-14 15,-21 8-16-15,21 39-7 16,0 14 41-16,0 4-29 16,0 9 16-16,0-2-25 15,0-6-1-15,12-8 9 0,12-9-10 16,3-8-1-16,10-7 0 16,-6-7-11-16,-9-5-66 15,-7-8-147-15,7-3-268 16</inkml:trace>
  <inkml:trace contextRef="#ctx0" brushRef="#br0" timeOffset="1195">3106 917 804 0,'0'0'105'0,"0"0"66"16,0 0-95-16,0 0 63 15,0 0-54-15,0 0-50 16,0-7 2-16,25-3-33 16,39 2-3-16,24-5 12 0,26 1-8 15,10-1-5-15,21 2 0 16,-11 0-4-16,-9 3-72 16,-40 4-150-16,-48 4-166 15</inkml:trace>
  <inkml:trace contextRef="#ctx0" brushRef="#br0" timeOffset="1380">3304 974 500 0,'0'0'134'16,"0"0"-20"-16,0 0-5 15,0 0 5-15,0 0-15 0,0 0-27 16,282 75-22-1,-165-75-34-15,2 0 10 0,-10 0-26 16,-14-5-228-16</inkml:trace>
  <inkml:trace contextRef="#ctx0" brushRef="#br0" timeOffset="2086">4762 590 846 0,'0'0'242'0,"0"0"-69"16,0 0-18-16,0 0-51 0,0 0-50 16,0 0-5-16,-74-104-29 15,74 104-5-15,0 0 17 16,0 0-30-16,0 13 6 15,0 28-6-15,0 17 12 16,0 5 5-16,0 3-19 16,6-5 1-16,19-1 5 15,8-5-2-15,-9-8-4 16,-8-6 0-16,2-16-19 16,-18-6-30-16,3-5-41 15,-3-9-74-15,7 1-75 0,7-6-155 16</inkml:trace>
  <inkml:trace contextRef="#ctx0" brushRef="#br0" timeOffset="2459">5078 837 583 0,'0'0'213'0,"0"0"-27"15,0 0-26-15,0 0-32 16,0 0-34-16,0 0-46 15,0-30-31-15,0 30 1 16,0 0-18-16,0 11 0 16,-16 16 1-16,-5 9 4 15,5-6-2-15,16 1-1 0,0-1 0 16,0-8 2 0,31-6-4-16,30-7 0 0,3-7 14 15,3-2-11-15,-9 0 26 16,-14-11 12-16,-14-10-16 15,-9-4 19-15,-11-9-23 16,-10-4-7-16,0 0 14 16,0-1-26-16,-22 12-2 15,-17 2 0-15,-5 8-4 16,1 6-4-16,14 3-10 16,7 8-55-16,7 0-28 15,-7 6-156-15,12 15-13 16,10-6-155-16</inkml:trace>
  <inkml:trace contextRef="#ctx0" brushRef="#br0" timeOffset="2931">5511 196 463 0,'0'0'182'0,"0"0"1"16,0 0-98-16,-285-167 58 15,203 148-54-15,-6 10-18 16,-22 9-21-16,-9 9-38 16,-6 34 8-16,9 15 14 0,15 8-6 15,25 12 11-15,-4 12-17 16,12 17-7-16,10 3 8 16,16-1-23-16,26 0 11 15,16-2-11-15,37 0 4 16,63 6 19-16,27-3-14 15,6-11-7-15,14-21 0 16,6-19 1-16,17-26-3 16,20-22 0-16,9-11 0 15,-6-5 17-15,-19-39-15 16,-24-10 6-16,-12-14 31 16,-29-14-7-16,-11-8-2 15,-25-15-13-15,-24-10-7 16,-34-12 28-16,-15-10-37 15,-48 3 1-15,-81 3-2 0,-51 21 1 16,-34 25-11-16,-16 25 7 16,16 21-10-16,26 28 4 15,26 11-85-15,20 20-36 16,5 31-62-16,28 8-121 16,11 4-137-16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0:37.3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992 612 66 0,'0'0'596'0,"0"0"-343"16,0 0-118-16,0 0-14 15,0 0 19-15,0 0-51 0,-45-112-32 16,45 112 1-1,0 0-38-15,0 0-14 0,0 0-6 16,0 33-5-16,0 22 3 16,-13 20 2-16,-11 7 0 15,3 6 5-15,-1 5-3 16,-9 4-2-16,4-4 0 16,6-7 7-16,11-18-7 15,10-18 0-15,0-17 0 16,0-14-5-16,0-13 5 15,0-6-12-15,27 0 9 16,20-9 6-16,11-27 13 16,-7-13-16-16,-14-1 3 15,-22-2 3-15,-15 3-6 0,0 2-4 16,-8 5 4-16,-42 11-6 16,-8 4 2-16,13 11-6 15,2 5 2-15,18 3-5 16,19 6 13-16,1 2 0 15,5 0-2-15,0 0-16 16,0-3 13-16,69-5-23 16,50-4 15-16,37-4 4 15,13-3-44-15,-32-1-26 16,-49 1-40-16,-41-3-7 16,-42 0-24-16,-5-8-149 15</inkml:trace>
  <inkml:trace contextRef="#ctx0" brushRef="#br0" timeOffset="480">1035 255 294 0,'0'0'244'16,"0"0"-96"-16,0 0 11 15,-193-175-24-15,124 141-60 16,10 10 6-16,4 7-17 15,6 12-31-15,3 5 5 16,-12 14-30-16,-21 42-7 16,-9 36 20-16,-7 18 0 15,6 17 9-15,16 10 2 0,18 6-10 16,34 8 5-16,21 1-23 16,0-4-3-16,61-10 10 15,18-19-6-15,16-24-5 16,3-26 0-16,11-23-8 15,13-24 2-15,7-22 6 16,24 0 4-16,18-32 17 16,18-29-18-16,1-7 25 15,-26-18 20-15,-32-8-15 16,-37-16 23-16,-50-10-44 16,-23-13-7-16,-22-4 16 15,-16 2-17-15,-66 12-4 16,-34 15 0-16,-3 21 4 15,-12 17-7-15,-1 18 3 0,-2 22-18 16,-4 16 15-16,6 14-83 16,5 0-4-16,11 28-23 15,11 19-87-15,20 8-46 16,11 2-125-16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41 0,'0'0'519'0,"0"0"-398"16,0 0 27-16,0 0-57 15,0 0-4-15,0 0 4 16,3-20-39-16,-3 20-15 16,0 0-7-16,6 0-7 0,1 0-3 15,-1 0-16-15,-3 28-2 16,10 12 48-16,2 12-14 15,-8 8-16-15,-4 9-3 16,-3 8-6-16,0 6 2 16,6 8-7-16,1 7-6 15,2 2 12-15,0-1-10 16,10-5 2-16,-8-8-3 16,-3-5 0-16,6-4 2 15,-8-8 1-15,-3-10-4 16,-3-2 5-16,0-10-5 15,0-5 2-15,0-10-2 0,0-7 0 16,13-1 0 0,-3-10 0-16,2-3 0 0,-2-5-3 15,-4-3-1-15,-6-3-5 16,0 0-6-16,0 0-16 16,0 0-21-16,0 0-30 15,0-6-60-15,0-8-84 16,-16 11-197-16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8:02.0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161 391 614 0,'0'0'256'16,"0"0"-110"-16,0 0 0 0,0 0-25 16,0 0-46-1,0 0-27-15,0-11-23 16,0 30-22-16,0 31 1 16,-21 21 24-16,-3 17 29 15,11-3-38-15,10-5-8 0,3-8-1 16,0-15-3-16,0-7-2 15,3-14-2-15,10-14-1 16,-5-8 0-16,-8-9-1 16,0-2 2-16,0-3 7 15,0 0-2-15,-8-33 5 16,-29-14-1-16,6-22-5 16,9-18 1-16,11-18-5 15,11-10-2-15,0-1-1 16,0 6 1-16,0 13 1 0,-4 23-1 15,-2 29 1-15,1 24-1 16,5 13 0-16,0 6-1 16,0 2-6-16,0 0-4 15,58 31-4-15,30 17 10 16,28 21 0-16,-3 11-2 16,-18 7 1-16,-10 4 4 15,-30-2-1-15,-33 0-2 16,-17-3 4-16,-5-6-5 15,-21-9-3-15,-37-10-3 16,-14-11-7-16,-5-18-26 16,3-7-24-16,22-8-32 15,9-12-70-15,31-2-56 16,12-3-62-16,0 0-268 0</inkml:trace>
  <inkml:trace contextRef="#ctx0" brushRef="#br0" timeOffset="1891">983 855 681 0,'0'0'188'16,"0"0"-29"-16,0 0-11 16,0 0-17-16,0 0-54 15,0 0-27-15,-137-120-7 0,118 118-12 16,1-2-7-1,9 4-14-15,-6 0-10 0,-6 14-2 16,-5 27 1-16,-1 9 2 16,19 10 1-16,8 1-1 15,0-4-1-15,8-2-1 16,35-10 0 0,3-10-1-16,0-13-2 15,2-10-7-15,4-10-7 16,-9-2 9-1,-3 0 6-15,-6-25 3 16,-19-7 1-16,-12-8 5 0,-3-9-3 0,0-3-3 16,-40-9 5-16,-18 4-2 15,-8 5-2-15,0 13 3 16,5 17 2-16,9 9 1 0,17 10-1 16,1 3-6-16,12 0-6 15,4 22 1-15,12 19 5 16,6 11 0-16,0 6-1 15,24 6 0-15,32-4 1 16,10-5-2-16,11-8-6 16,2-15-5-16,6-14-4 15,-14-13-1-15,-7-5 13 16,-6 0 5-16,-16-31 1 16,-5-2 2-16,-18-11 0 15,-7 0-1-15,-12-5 5 16,0-1-3-16,0 3 5 0,-7 15-4 15,-14 12 4 1,0 12 2-16,18 8-6 0,3 0-5 16,0 5-13-16,0 31 4 15,0 8 9-15,0 3 3 16,24-1-2-16,7-1 0 16,6-7-1-16,6-7-4 15,-6-12-3-15,-1-8-9 16,7-11 0-16,2 0 5 15,-2 0 3-15,-6-22 8 16,-12-3 4-16,-8-5-3 16,-17 2 2-16,0 1-1 15,0 5 0-15,0 5 0 0,-17 12 7 16,7 2-3 0,5 3-6-16,5 0-1 0,0 0-10 15,0 15 6-15,0 17 5 16,0-5 2-16,32-5-2 15,15-3 0-15,11-10-2 16,0-9-3-16,-3 0 3 16,2 0 2-16,-4-36 2 15,2-8-1-15,-15-11 2 16,-13-9 1-16,-12-10-1 16,-15-5 13-16,-6 0 5 15,-46 1 5-15,-9 18-4 0,3 16-6 16,15 20 3-1,16 12 0-15,18 9-3 0,9 3-16 16,0 0-2-16,0 36-6 16,0 22 8-16,15 18 5 15,22 4-4-15,0 0 0 16,5 0-1-16,4-3 0 16,-4-9 0-16,-5-11 0 15,-13-15-7-15,-5-11-9 16,-9-18 1-16,-10-7 8 15,0-6 7-15,5 0 4 16,-5-11 0-16,10-19 1 16,4-15-5-16,2 2 2 15,12-1-1-15,-6 11-1 0,2 10-4 16,-3 13 1-16,0 10 2 16,0 0-5-1,1 10 4-15,-1 27-3 0,-3 4 1 16,-11 5 1-16,-1 1-5 15,-6-8-7-15,0-4-4 16,0-2 5-16,-42-10-17 16,-5-4 7-16,-1-11 6 15,8-8 7-15,3 0 11 16,3 0 2-16,16 0 1 16,-1 0 0-16,11-8-1 15,8 5 0-15,0 0-1 16,0 3-1-16,0 0-5 15,0 0-2-15,15 0 6 16,28 6-2-16,15-1 3 0,3-5-16 16,13 0 1-16,11 0 14 15,-3-32 1-15,7-16 0 16,6-9 7-16,-15-9 2 16,-27-8 10-16,-16-4 7 15,-30-7 3-15,-7 5-5 16,-15 9-2-16,-43 14-1 15,5 15-2-15,2 15-2 16,20 12-5-16,10 10-5 16,8 2-6-16,4 3-1 15,-3 17-7-15,3 29 7 16,9 25 2-16,0 10 2 16,0 4-4-16,6 3 1 0,34-10-1 15,18-16-1 1,5-9-8-16,5-17-11 0,-1-17-2 15,4-11-8-15,-4-8 21 16,-9 0 9-16,-3-16 1 16,0-18-1-16,-15-10 3 15,-3-3-3-15,-16-8 4 16,-10 0-1-16,-11 8 4 16,0 7 4-16,0 9-1 15,0 15 2-15,-27 11-6 16,1 5-6-16,-6 0-3 15,8 27 3-15,-4 17 0 0,14 8 0 16,14 9 0-16,0-1 1 16,0-6 0-16,45-1-1 15,25-9-1-15,13-8 1 16,21-5 1-16,6-12-1 16,-6-7 2-16,-9-12-2 15,-13 0 1-15,-3 0 2 16,-12-9-2-16,4-11 2 15,-19-5-1-15,-16 0 1 16,-26 1-1-16,-10 2-2 16,-10 0-1-16,-57 11-66 15,-12 3-157 1,5 0-412 0</inkml:trace>
  <inkml:trace contextRef="#ctx0" brushRef="#br0" timeOffset="2800">4601 532 597 0,'0'0'249'0,"0"0"-115"16,0 0-10-16,0 0-31 15,0 0-27-15,0 0-19 16,0 0-15-16,0-20-18 16,0 23-14-16,0 27 0 15,0 14 20-15,0 17 36 0,0 5-26 16,-3 5-14-16,3 6-2 16,0-3-9-16,0-8-1 15,37-5 4 1,18-12-8-16,14-13 2 15,-1-11-1 1,6-13-1-16,-2-12-6 16,12 0-24-1,10-34-31-15,1-29-52 16,-27-20-109-16,-47-5-147 16,-21-5-342-1</inkml:trace>
  <inkml:trace contextRef="#ctx0" brushRef="#br0" timeOffset="4560">4513 306 370 0,'0'0'177'0,"0"0"-22"0,0 0-17 0,0 0-59 16,0 0-34-16,0 0-28 15,79-102-13-15,37 96 1 16,12 6-5-16,-12 0 1 16,-34 6-2-16,-29 24-19 15,-35 12-72-15,-18 10-54 16,-21 17-39-16,-64 7 114 15,-13 4 61-15,-7-6 5 16,17-14 5 0,17-14 1-16,32-14 17 15,20-10 27 1,19-2 0-16,0-7 10 16,7 5 7-16,52-9 19 15,23-1-3 1,13-8-3-16,8 0 0 15,3-2-4-15,-16-25-4 16,-17-7 2-16,-19 5-2 16,-20-5-2-16,-12 7-8 0,-22 5-12 15,0 5-8-15,0 12-8 0,0 5-11 16,0 0 1-16,0 0-13 0,0 0-6 16,0 8-10-16,0 25 6 0,0 11 4 15,0 3 2 1,18-6 0-16,16-2-1 15,-4-9-1-15,-9-8-1 0,5-8 0 0,1-6 0 16,-1-8-10-16,6 0 2 16,5 0 8-16,-8 0 1 15,8-17 3-15,-6-10-1 16,-4-6 3-16,-11 0-3 16,-1 3 0-16,-3 8-2 15,-8 8 2-15,2 11-1 16,-6 3-1-16,0 0-3 15,5 0-4-15,11 8-6 16,8 17 11-16,13 8 2 16,0 0 0-16,5-3 2 15,-5-2-2-15,8-9 0 16,-1-8-4-16,-8-6-4 16,1-1 1-16,-9-4 0 15,-12 0-2-15,-8 0 9 16,-2-14 0-16,-6-6 2 0,0-5-1 15,0-2 0-15,-14-3-1 16,-30 5 0 0,-2 6 1-16,4 5 3 15,5 9-1 1,6 2-2-16,17 3-1 16,1 0-8-16,7 0-5 0,6 13 13 0,0 21 0 15,0-1 1-15,0-3 0 16,21-2 0-16,16-7-2 15,6-4 0 1,-6-9-8-16,5-5 0 16,-5-3 1-16,-7 0 8 15,7-22 5-15,-13-14 3 16,4-10-5-16,-12-12 0 0,-2-8 11 16,-7-11 4-16,-7-3 4 15,0-5-7-15,0 2 0 16,-10 12-6-1,-17 16 2-15,-4 16-1 16,4 20-3-16,11 11 1 16,8 8 2-16,8 0-10 0,0 11-6 0,0 38-5 15,0 20 10-15,0 14 2 16,0-1 2-16,24 1-1 16,24-3-2-16,13-6 2 15,4-9-2 1,2-15-2-1,1-11-5-15,-10-15-3 0,-1-10-11 16,-5-9-3-16,-6-5 6 16,-2 0 16-16,-17-5 2 15,-12-22 6 1,-12-12-5-16,3-8 2 16,-6-11 3-16,0-5 0 15,0 3-2-15,-24 13 2 16,-10 12-2-16,9 15 5 15,10 15 1-15,3 5-5 0,5 0-5 16,7 0-9-16,-2 25-3 0,2 13 12 16,0 14 4-1,15 0-2-15,31-8-2 16,6-6 2-16,0-10-2 16,2-10-4-16,-1-14-7 15,-8-4 6 1,13 0-1-16,-5 0 6 0,-1-22 0 15,6-6 0-15,-15-4 2 0,-4-1 0 16,17-1 0-16,-32 13-2 0,3 7 0 16,-12 9-3-1,1 5-3-15,8 0-8 0,10 13 3 16,3 18 1 0,-13-4 1-1,-8 1 0-15,-5-7 1 16,-1-10 2-16,-10-5 1 15,5-6 5-15,-5 0 0 0,0 0 4 0,0 0 4 0,-15-17-5 0,-28-7-2 16,-2-7 1 0,-5 0 3-1,5 7 3-15,0 3 2 16,8 6-1-16,0 7-3 16,16 8 4-1,5 0-10-15,-5 0-4 0,-6 23-6 16,1 21 10-16,-1 8 0 0,27 2 0 15,0-4 1-15,0-9-1 0,43-10 0 16,18-12 0 0,18-8-2-16,-5-11-4 0,0 0 6 15,-13-6 0 1,-6-26 2-16,-10-12 2 0,-8-14 1 16,-16-13 1-16,-21-12 6 0,0-11 5 15,0-2-2-15,-36 5-3 16,-7 14 0-16,-2 19-1 15,8 28 3-15,16 19 0 16,5 8-4-16,16 3-10 16,0 28-4-16,0 35-3 0,0 23 7 15,3 7 1 1,55-3 0-16,9-4-1 0,19-6 0 16,-7-9 1-16,-6-13-1 15,3-11-10-15,11-15-55 16,1-15-85-16,22-17-173 15,-1 0-307-15</inkml:trace>
  <inkml:trace contextRef="#ctx0" brushRef="#br0" timeOffset="7411">8878 776 634 0,'0'0'172'16,"0"0"-5"-16,0 0-3 15,0 0-36-15,0 0-51 0,0 0-32 16,0-22-20-16,0 22-23 16,0 6-2-16,0 21-2 15,0 12 2-15,0 2 4 16,8-2-2-16,6-7 0 16,1-9 0-16,7-4-1 15,-7-8-1-15,1-6 0 16,11-5 2-16,4 0-1 15,17-14 10-15,4-21-4 16,-6-10-7-16,-4-6 4 16,-10-13 2-16,-11-7 4 15,-21-12-1-15,0-7-2 0,0-10 1 16,-48 1-2 0,-8 3 0-16,-7 11-1 0,0 19-2 15,-1 17 4-15,6 21-1 16,-3 14-6-16,-12 14 0 15,-15 2-9-15,-2 54 7 16,0 19-1-16,22 9 1 16,44 1 1-16,24-7-1 15,0-10 0-15,55-5-1 16,36-4-2-16,13-4 1 16,6 0 2-16,-15 0 0 15,-13-6-3-15,-14-1-9 16,-17-8 3-16,1-4-9 15,-2-3 9-15,-5-5-2 16,3-11 6-16,-16-2 2 0,-1-6 4 16,-17-4-2-16,2 1 0 15,-11-1-16-15,8 0-30 16,-10 2-24-16,10 0-50 16,-5 1-47-16,8-6-25 15,5 2-32-15,7-4-248 16</inkml:trace>
  <inkml:trace contextRef="#ctx0" brushRef="#br0" timeOffset="8681">9798 735 613 0,'0'0'172'16,"0"0"-52"-16,0 0-1 15,0 0-3-15,0 0-30 16,0 0-20-16,-76-92-17 15,70 92-11-15,6 0-20 16,0 0-18-16,-6 0-1 16,6 29-4-16,0 9 5 15,0 6 3-15,0-6-2 16,0 4 0-16,22-9-1 16,15-6 0-16,5-4-4 15,-5-10-17-15,6-7-7 16,-4-6 11-16,-2 0 2 15,-4 0 14 64,-8-19 1-79,-4-9 1 0,1-2 1 0,-7-9 1 0,-1-2 3 15,2-3 3-15,-9 8 4 0,-7 15-2 0,0 6 0 0,0 13 6 0,0 2-4 0,0 0-13 0,0 0-6 0,0 0-11 16,0 17 13-16,6 15 4 15,9 4 1-15,7 0 0 16,15-5-1-16,2-6-1 16,12-12-8-16,7-9 0 15,0-4 3-15,-5 0 6 16,-5 0 0-16,-17-13 3 16,-1-14-1-16,-14-6 0 15,-9-11 0-15,-7-3 2 16,0 3 6-16,0 3 7 15,-13 11 7-15,-18 4 6 16,10 13-1-16,5 8-8 0,2 1-15 16,7 4-6-16,-8 0-8 15,-6 15 2 1,6 18 6-16,5 2 0 16,10 1 1-1,0 3-2-15,7-4 1 0,38-4-9 16,13-4-3-16,0-10-3 15,3-9 0 1,-3-5 5-16,-5-3 7 16,-8 0-1-16,-8-9 4 15,-10-18 2 1,-11-3-2 0,-4-9 5-16,-3-2-3 15,-9-1 13-15,0 4 6 0,0 10-4 16,0 12-5-16,0 7 2 15,0 7-2-15,0 2-9 0,0 0-3 16,0 0-8-16,0 14-7 0,0 16 15 0,0 8 3 16,0 7-3-1,10-7 0-15,7 0-10 16,8-2-18-16,12-14-6 16,-7-8 8-16,12-11 2 15,-5-3 11-15,0 0 13 16,0-20 0-1,-10-7 2-15,-9-6-1 16,4-5 4-16,-10-5 6 16,-9 6 2-16,3 1 1 15,-6 14 11 1,0 8-10-16,0 6 2 0,0 8-6 16,0 0-11-16,0 0-11 0,0 22 0 0,0 8 11 15,7 0 1-15,14-5-1 16,9 0 0-16,17-5-5 15,25-11-7-15,17 1-1 0,22-10 3 16,-5 0 2 0,-14-6 1-16,-12-19 7 15,-22-3 0-15,-13-4 0 0,-23-10 3 16,-17-5-2-16,-5 1 5 16,0 8 19-16,-30 7 1 15,-19 15-5 1,13 12-6-16,-8 4-13 15,5 6-2-15,9 33 0 16,9 5-3-16,21 2 4 16,0 1-1-16,37-8 0 0,35-9 0 15,20-8-3-15,9-5-8 16,-4-9-17-16,11-8-32 16,-33 0-49-16,-22 0-191 15,-32-2-356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8:52.4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0 878 0,'0'0'188'0,"0"0"-45"16,0 0-23-16,0 0-35 15,0 0-36-15,0 0-24 0,12-15-17 16,-12 15-8-16,7 4-10 16,-4 23-7-16,2 20 12 15,5 13 5-15,-4 9 1 16,2 3 1-16,15-1 0 16,13 0-1-16,16-4 0 15,22-10 2-15,21-10-2 16,8-11-1-16,8-6 3 15,-11-14-3-15,-12-7-6 16,-24-7 2-16,-23-2 2 16,-20 0 1-16,-15 0 1 15,-6 0 4-15,0-11 8 16,0-14-7-16,0-2 5 0,-13-1 2 16,-26 4 1-16,-4 2 1 15,1 2-3-15,-4 7-1 16,9 6-1-16,9 0-7 15,7 7-2-15,18-2-2 16,3 2 1-16,0 0-1 16,0 0-4-16,0 0 2 15,10 0-3-15,32 0-4 16,9 10 11-16,7 13 2 16,3 1 0-16,5 3-2 15,0 4 1-15,8 2-1 16,-10-3 0-16,-19 1 0 0,-1-4-1 15,-30-3 1 1,-7 1-3-16,-7 4-4 0,-28 0-16 16,-44-2-79-16,-12-2-75 15,15-2-123-15,29-12-248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8:54.3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43 638 979 0,'0'0'228'0,"0"0"-79"15,0 0-43-15,0 0-32 16,0 0-17-16,0 0-25 16,-15-33-20-16,15 33-12 15,0 19-14-15,0 19 5 16,0 18 9-16,0 10 3 16,6 2-1-16,9 1 0 15,1-3-1-15,5-13 2 16,-5-18-3-16,-8-18-1 15,5-12 1-15,-8-5-1 0,-5 0 1 16,0 0 5-16,0-8 5 16,0-31-1-16,0-13-1 15,0-20-7-15,0-2 2 16,-21-8-3-16,-7-3 1 16,4 2 0 30,-3 12-1-46,11 21 1 0,4 23-1 0,12 16 3 0,0 11-6 0,0 0 3 0,0 0-7 16,0 0-7-16,21 33-7 16,50 19 12-16,32 20 9 15,8 4 0-15,-1 3 1 16,-12-1 1-16,-19-9-2 0,-28-14-10 16,-14-14-3-16,-21-14 5 15,-10-10-3-15,-6-9-16 16,0-2 6-16,-16-2 9 15,-48 0 4-15,-15-1 8 16,5 0 0-16,29-3-3 16,21 0 3-16,17 0-2 15,7 0 1-15,0 0-4 16,0 0-21-16,7 0 0 16,38 0 5-16,23-11 11 15,4-6 10-15,18-5 3 16,-11-6-2-16,0-4 3 15,-18-2-2-15,-18-1 3 16,-6-4 8-16,-13 1 7 0,-9-3-5 16,-9 5 8-16,-6 3 0 15,0 8 2-15,0 6-11 16,-8 10 2-16,-5 4-4 16,10 5-11-16,3 0-1 15,-6 0-10-15,6 0-5 16,-5 33 6-16,5 14 9 15,0 0 2-15,0 0-1 16,42-4-1-16,4-10 0 16,6-4-1-16,2-11-3 15,14-4-1-15,-2-11-1 0,14-3 4 16,-6 0 1 0,-6-6 1-16,-2-18 2 0,-13-1 0 15,-11 1 2-15,-15-1 0 16,-8-6 0-16,-7 1 0 15,-3 0-1-15,-2 10-1 16,-1 5 2-16,-6 11-2 16,0 1 2-16,0 3-3 15,0 0-1-15,0 0-2 16,0 0-4-16,0 0-2 16,0 0 2-16,0 0-2 15,0 0 4-15,0 0 3 16,0 0 0-16,0 0 1 15,0 0 1-15,0 0 0 16,0 0 0-16,0 0 0 16,0 0-1-16,0 0 0 0,0 0-1 15,0 0 1 1,0 0 0-16,0 0 0 0,0 0-1 16,0 0 1-16,0 0 1 15,0 0 0-15,2 0-1 16,-2 0 4-16,0 0-4 15,0 0 0-15,0 0-1 16,0 0 1-16,0 0 3 16,0 0-1-16,0-2 2 15,0-1 5-15,6-14-4 16,-6-10 3 0,0-12-8-16,0-13 6 15,0 0-6 1,0-3 0-16,-24 2 0 0,-10 11 1 15,10 13 2-15,3 13-1 0,8 7 1 16,10 9 2-16,-3 0-5 0,6 0-1 16,-5 0-7-16,-11 0-2 15,-5 25-1 1,-5 24 11-16,12 15 0 16,7 4 0-16,7 4-1 15,0-1 1 1,31-5 0-16,17-7-1 15,5-13 1-15,5-10-9 16,3-12-9-16,7-10 9 0,1-5-3 16,-8-9 10-16,-3 0-1 15,-11-4 3 1,-4-20 6-16,-6-9-4 16,-10-8-1-1,-9-9-1-15,-5 1 4 16,-13-1 2-16,0 9-5 0,0 8 5 0,0 14-1 15,-21 9 7-15,11 6-7 0,4 1-5 0,-7 3-7 16,5 0-1-16,-14 36-12 16,0 10 20-16,19 9 2 15,3-2-2-15,0-6-7 0,47-9-5 16,16-11 0 0,7-7-6-16,11-9 9 0,-2-11 4 15,3 0 4-15,-2 0 1 16,-14-11 1-16,-13-20 2 15,-5-1 0-15,-17-15 3 16,-15-4 13-16,-11-5 9 16,-5-7-3-16,0-1-8 15,-12 7-4-15,-12 13 3 16,2 19-7-16,14 11 5 16,8 11 2-16,0 3-16 15,0 0-2-15,0 3-12 16,0 38-7-16,0 20 21 15,0 10 4-15,0 0-2 16,0-7-2-16,3-6-7 16,18-9-8-1,0-5-29 1,0-11-19-16,1-11-18 16,-4-13-54-16,0-9-60 15,-2 0-8-15,-13-17-61 16,-3-13-77-16</inkml:trace>
  <inkml:trace contextRef="#ctx0" brushRef="#br0" timeOffset="356">2720 706 206 0,'0'0'204'0,"0"0"-65"0,0 0-47 16,0 0 6-16,0 0 19 15,0 0-3-15,-165-95-30 16,165 95-50-16,3 0-34 0,45 0 1 16,26 0-1-16,24 0 28 15,5-6 12-15,5-3-5 16,-15 4-10-16,-22 0-8 15,-15 2-8-15,-27 3-6 16,-13 0 4-16,-16 0-3 16,0 0 6-16,0 0 2 15,0 0 3-15,0 0-15 16,10 19 6 0,1 11-5-16,11 9 20 15,-7-4-14-15,-5 4 0 16,1-3-4-16,-1-6-1 31,2 0 0-15,-8-5-2-16,7-10 0 15,-1-5-54 1,4-7-40-16,2-3-13 0,12 0-42 0,-4-11-56 16,-5-14-126-16</inkml:trace>
  <inkml:trace contextRef="#ctx0" brushRef="#br0" timeOffset="634">3264 511 337 0,'0'0'142'0,"0"0"-58"16,0 0 1-16,0 0 28 16,0 0 9-16,0 0-16 15,-40-131-22-15,33 131-50 16,7 0-18-16,-8 0-16 16,8 0 0-16,0 7 0 0,0 16 3 15,0-2 1-15,0-6-3 16,29-2 1-16,18-7 4 15,11-6 4-15,-7 0 4 16,2 0 25-16,-11-19 23 16,-11-9-7-16,-9-3-14 15,-17 0-19-15,-5 0-8 16,0 3-2-16,-15 6-11 16,-6 9-1-16,-1 7-14 15,17 6-1-15,5 0-35 16,0 32-78-16,0 19 79 0,0 1-71 15,0-3-92-15,15 1-134 16</inkml:trace>
  <inkml:trace contextRef="#ctx0" brushRef="#br0" timeOffset="1437">3988 621 568 0,'0'0'216'16,"0"0"-94"-16,0 0 12 16,0 0-16-16,0 0-34 15,0 0-20-15,-153-112-17 16,138 112-28-16,9 0-19 0,-20 0 0 16,-1 8-11-16,-2 22 11 15,-8 11 6-15,24 6-5 16,13 3 0-16,0-5 0 15,6-5-1-15,40-9 0 16,3-10 1-16,-4-7-1 16,-1-9 0-16,-7-5 0 15,5 0 8-15,-12-8 3 16,-4-19-3-16,1-6-3 16,-22-6 0-16,-5-2-4 15,0-6 3-15,0 3 1 16,-21 3 2-16,-22 11 4 15,1 4 1-15,18 13-1 16,1 7-4-16,9 6-7 0,-7 0-6 16,-2 4-6-16,9 28 12 15,-7 15 2-15,16 0 0 16,5-1-2-16,0-2 0 16,16-2-1-16,31-4 1 15,11-10-2-15,3-12-1 16,3-7-3-16,-1-9 6 15,-10 0 0-15,-2 0 0 16,-4-11 2-16,-11-11 4 16,-9 2-2-16,-11-1 3 15,0 1-7-15,-8 4 3 16,-8 2 1-16,0 5-2 16,0 4 2-16,0 5-4 0,6 0 0 15,1 0-5-15,1 0-7 16,14 5-2-16,6 18 12 15,2 1 2-15,-6 4-1 16,4-1-2-16,-1-2 0 16,-8-2-7-16,15-10-5 15,-19-7-10-15,9-6-10 16,10 0 28-16,-4-15 7 16,13-17 6-16,-7-7 7 15,11 0-1-15,-11 7 0 16,8 7-9-16,-8 8 0 15,-11 9-2-15,11 6-1 0,15-2 0 16,15 4-6-16,-5 0 2 16,-13 0 2-16,-11 14-46 15,-22 5-116-15,1 1-61 16,-8-6-133-16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8:57.4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530 602 508 0,'0'0'186'0,"0"0"-64"15,0 0 24-15,0 0-21 16,0 0-6-16,-272-94-29 15,251 86-35-15,15 8-19 16,3 0-10-16,-12 0-22 16,-19 14-4-16,-6 27 0 15,-15 17 2-15,19 2 0 16,11 1-1-16,13-2-1 16,12-5 0-16,0-10-2 15,37-11 1-15,20-11-5 16,8-13-14-16,2-9 16 15,1 0 4-15,-4 0 3 0,-4-20 2 16,-4-7-1 0,-11-7 4-16,-2-2-4 0,-4-4-3 15,-2-7 7-15,6 0-7 16,-12 6 2 0,-16 13-3-16,4 16 1 0,-19 12-1 15,3 0-6-15,18 0 0 16,-5 12-11-1,11 16 15-15,-3 1 0 16,-3-1-12-16,7-5 7 16,-12-10-5-16,-8-7 6 15,5-4 0 1,-13-2 6-16,0 0 1 0,0 0 7 0,0 0 3 16,0-17 2-16,0-4-12 15,-21-1 2-15,-16 3 3 16,6-3 0-1,-12 2-1-15,12 0 3 16,4 10-3-16,12 2 3 16,9 8-2-16,6 0-6 15,0 0-6-15,0 5-6 0,0 31 6 16,0 8 6-16,0 3 1 0,0-9-1 31,15-7 0-15,18-7-2-1,4-10-12-15,3-8 3 16,-6-6 6 0,-3 0 5-16,-1 0 0 0,-2-22 5 15,-7-8-2 1,-12-4 1-16,1 2 2 16,-5-4 2-1,1 5 4 1,-6 9 6-16,0 6-9 15,0 11 3-15,0 1 1 0,0 4-10 0,0 0-3 16,6 0-10-16,-2 25-12 0,10 9 22 16,2 4 2-16,12-2-1 15,2-4-1-15,4-1 0 16,3-7-1-16,2 0-2 16,-6-14-11-1,1-5-8-15,3-5 6 16,0 0 15-16,-3-11 1 15,3-17 4-15,-2-4 4 16,-10-10-5-16,8 4 5 0,-17 0 7 16,-1 7-8-1,-12 9 5-15,3 14-3 16,1 4 1 0,-7 4-10-16,6 0-2 0,2 0-12 15,2 18-5-15,11 12 19 16,0-3 0-16,1-2 0 0,-1-3-2 0,-5-5-1 0,-1-4 0 15,1-5-3-15,-5-4-2 0,-1-2 4 0,4-2-1 0,2 0 5 0,18-8 0 0,3-22 1 16,8-3 4 0,-2-3-4-16,-12 8 3 0,-4 9-4 15,-12 6 2-15,-12 13-1 16,10 0-1-16,2 0-3 16,12 0-6-16,-3 16 4 15,5 11 1-15,-5 4-2 16,13-4-67-16,5-3-84 15,16-7-65-15,19-6-76 16</inkml:trace>
  <inkml:trace contextRef="#ctx0" brushRef="#br0" timeOffset="1329">3375 539 744 0,'0'0'126'0,"0"0"6"16,0 0 17-16,0 0-28 15,0 0-43-15,0 0-22 16,-220-88-14-16,199 82-20 16,11 5-2-16,-1 1-2 15,1 0-10-15,4 0-7 16,3 0-1-16,-4 0-4 15,-4 0-4-15,1 15-1 16,-11 15 2-16,-1 11 4 0,7 3 0 16,9-2-8-1,6-4-3-15,0-7-10 0,0-9-11 16,43-11 3 0,9-6 2-16,1-5 25 15,-5 0 5 1,-11 0 1-1,-8-16 7 1,0-1-1 0,-14-8-3-1,-6-2 1-15,-3 2 7 16,-6 0 6-16,0 6 5 0,0 8-8 16,0 8 8-16,0 1-12 15,0 2-5-15,0 0-6 0,0 0-15 0,0 16 0 16,0 9 15-16,31 8 0 0,0-8-1 15,17-4-3-15,5-9-3 16,5-7-10 0,-7-5 6-16,10 0 11 15,-3-11 1-15,-9-14-1 16,-3-6 3-16,-15-6 0 0,-10-10 2 16,-10-8 2-16,-11-8 1 15,0-4 11-15,0-4-4 16,-11 0-4-1,-26 5 2-15,-5 11-5 16,2 7 4-16,6 21 5 16,18 14-8-16,8 10-5 15,2 3-4-15,6 0-9 0,-7 33-11 0,4 30 7 16,3 25 13-16,0 6 0 16,0 2 0-16,16-9 0 15,26-9 0 1,14-19 2-16,2-19-2 15,6-15 0-15,-6-17 0 16,-3-8 0-16,3 0 3 0,-7-6 2 16,-1-21-1-16,-10-9 0 15,-4-8-3-15,-3-2 4 16,-17-2-5-16,-9 3 1 16,-7 3 3-16,0 3-2 15,0 15-2 1,-7 7 5-16,1 11-5 15,6 6 0-15,0 0-14 0,0 6 1 0,6 32-6 0,25 15 17 16,-4 3 0-16,-6-2-10 16,-11-5 4-1,5-5-4-15,-3-8-4 16,-12-3 5-16,0-11-4 16,0-6-7-1,0-7-13-15,0-1-3 0,-19-8-6 0,-10 0 44 16,-8 0-28-16,15 0 17 15,7 0 9-15,9-19-5 0,6-6-6 0,0 0 2 16,0 1 9-16,27-1-1 16,31 0 2-16,0-3 0 15,3 7 1-15,-3-4 1 16,-5 5 0 0,-16 3 0-16,-10 9 3 15,-12 6-1-15,-15 2 5 0,0 0 1 0,0 0 1 16,0 0-10-16,0 0-4 15,-12 30 3-15,3 14 1 16,9 0 0 0,0-3 5-1,14-8-4-15,39-9 1 16,-1-9 1-16,12-12-2 16,2-3 5-16,0 0 2 0,-12-18 52 15,-11-11 8-15,-16-4-18 16,-24-3-6-1,-3-3-18-15,0 1-3 16,-51 5-14 0,-17 3-9-16,-6 10-7 15,-5 9-9 1,3 11-36-16,-9 0-87 0,8 25-52 16,8 5-119-16,22 1-240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9:01.4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184 1320 162 0,'0'0'407'0,"0"0"-305"0,0 0 15 16,0 0 10-16,0 0-24 15,0 0-23-15,-32 25 4 16,32-25 2-16,0 0 10 0,0-17-27 15,17-16-39 1,1-14-30-16,3-9 7 0,2-9 4 16,-14-12 3-16,-4-10 2 15,-5-4-7-15,0 2 2 16,0 14-3 0,-37 16 0-16,8 20 0 0,7 23 3 15,12 13 6-15,-1 3-16 16,1 6-1-16,-11 51-13 15,-9 29 13-15,-7 24-2 16,9 0 6-16,22-8-4 16,6-17 0-16,0-16 1 15,27-14-1-15,10-20 0 16,-6-13-1-16,3-13 0 16,-4-9-8-16,7 0 9 15,15-15 2-15,6-15 2 16,-7-3-1-16,-8-3-1 15,-17 4 1-15,-5 7 0 16,-6 3-1-16,-3 8-2 16,3 8 0-1,1 6-7-15,5 0-4 16,-2 12-4-16,13 20 12 0,-6 7-1 0,6 5 0 16,-1 0-3-16,1-5 4 15,3-15 3-15,-7-7-16 16,-9-11 13-16,2-6-7 15,0 0 8-15,6-9 2 0,5-24 0 16,13-11 7-16,-3-3-5 16,2-2 3-16,-8 2-3 15,-11 6 1-15,2 5-2 16,-6 11 1-16,-5 13-2 16,-7 8 0-16,13 4-2 15,8 0-9-15,4 13 5 16,3 18 0-16,-13 4 3 15,3 4 3-15,-11-6-3 16,-1-6-13-16,-6-10-1 16,-2-9 8-16,-7-5 0 15,0-3 9-15,0 0 2 16,0 0 10-16,0-13-5 16,-44-12-7-16,-7-2 2 15,-10 4-1-15,-7 4 5 0,10 5 6 16,21 6-8-16,10 5-4 15,11 3-4-15,8 0 4 16,2 30-8-16,6 9 8 16,0 0 0-16,0-1-1 15,36-8-1-15,7-8 0 16,-3-8-13-16,8-8 6 16,-8-6-2-16,3 0 6 15,-1 0 5-15,-5-14 3 16,-12-8-1-16,8-7 2 15,-17-3-1-15,-6-5 15 16,1 2 2-16,-11 8-3 0,0 8-4 16,0 8 8-16,0 11-3 15,0 0-14-15,0 0-4 16,0 6-14-16,15 26 6 16,15 10 8-16,14-5 2 15,7 3-2-15,10-11 0 16,4-6 0-1,-4-12 0-15,9-11-1 0,-8 0 1 16,10-14 2 0,-6-16 7-16,-15-6-4 15,-12 0-1-15,-20-2 8 0,-16 2 19 16,-3-2-22-16,0 8 10 16,-3 11-1-16,-18 7-7 15,5 9-1-15,10 3-8 16,-9 3-2-16,-1 41-8 15,-11 14 8 1,-4 13 2 0,17 9 3-16,7-3-3 0,7 3-2 0,0 0-3 15,0-10 3-15,15-5 2 0,-2-22 0 16,-4-12-2-16,-9-18 4 16,0-7-4-1,0-6 6-15,0 0 2 0,0-22 5 16,-22-22-13-16,-15-19 0 15,13-15 0 1,3-15 1-16,15-11-1 16,-1-6 0-16,7-1-1 15,0 10-1-15,0 10-3 16,0 14 1-16,0 17-7 16,22 18 1-16,22 17 1 15,14 17-1-15,30 8-13 16,15 0 3-16,-2 42 2 15,-12 13 2-15,-37 13-8 16,-28 1 0-16,-24 0 13 0,0-6 0 16,-45-11-7-16,-23-8 14 15,-1-9-6-15,16-6 9 16,16-14-9 0,16-9-3-16,21-6 4 15,0 0 3-15,0 0-7 16,34 0-6-16,17-6 4 0,10-12 15 0,-3-4 2 15,-8 0 1-15,-20-2-2 0,-5 1 14 16,-6 1 2-16,-11 3 17 16,-8 8-4-16,0 3 1 15,0 5 3-15,0 0-12 16,0 3-9-16,0 0-13 16,6 6-7-16,9 29-2 15,7 18 9-15,-1 7 2 16,-11 3 2-16,-5 1-4 15,-5-4 5-15,0-5 2 16,0-3 1-16,0-5-3 0,-12-8-5 16,9-15 2-16,-3-7 2 15,6-12-3-15,-6-5 1 16,-1 0 2-16,-7 0 10 16,-7-33 24-16,-5-22-36 15,15-16-1-15,8-17 2 16,3-17-2-16,0-10-1 15,0-6 0-15,9 8-4 16,18 22-1-16,4 23-4 16,-1 26 0-16,-8 23 3 15,0 14-2-15,2 5-6 16,13 5-16-16,-1 33 17 16,-3 21-5-16,-12 11 6 0,-21 8-16 15,0-6 23-15,0-10-13 16,0-9 4-16,-5-14-3 15,-7-9-12-15,-3-15 3 16,12-5-6-16,3-10 14 16,0 0 18-16,0 0 1 15,0 0-1-15,0 0 0 16,18-20 1-16,9-10 0 16,0-3 1-16,-1-3 4 15,9-5 4-15,2-3 7 16,0-8-10-16,-9 5 15 15,-14 6-6-15,-14 7 9 0,0 13 3 16,0 7-8-16,0 9-7 16,-5 2-12-16,5 3 1 15,-9 0-2-15,-9 13-6 16,2 26 6-16,0 13 3 16,16 1-3-16,0 2-1 15,0-6 1-15,6-8-1 16,31-8 1-16,15-11 0 15,7-12 0-15,7-10-1 16,8 0 2-16,0-1 5 16,-11-24-6-16,-7-5 0 15,-19-4 5-15,-11 1-5 16,-10 1 5-16,-10 8-5 16,-6 6 2-16,0 11 2 15,0 7-4-15,0 0 0 0,0 0-4 16,0 0-11-16,0 21 5 15,10 9 10-15,-5 0 0 16,11-2 0-16,0-6 0 16,5-3-8-16,0-7-13 15,-5-5 9-15,11-7 5 16,-3 0 4-16,7 0 3 16,6 0 0-16,-5-5 2 15,5-6-1-15,-6-3-1 16,-7 9 0-16,-2 2 0 0,-1 3-1 15,0 0-3-15,0 0 2 16,5 0-8-16,7 13-57 16,3-2-60-16,4-2-106 15,18-9-123-15</inkml:trace>
  <inkml:trace contextRef="#ctx0" brushRef="#br0" timeOffset="700">4603 1053 585 0,'0'0'180'0,"0"0"-84"16,0 0 45-16,0 0 12 0,0 0-21 15,0 0-29-15,116-156-36 16,-116 141-22-16,-22-1-24 15,-20 5-5-15,-1 6-11 16,12 5-2-16,4 0 4 16,3 0-7-16,-7 13-3 15,-3 21-2-15,16 4 5 16,1 11 1-16,17-5-1 16,0 3-7-16,0-9-9 15,27-13-26-15,9-8 17 0,7-11 3 16,2-6 6-1,-1 0 11-15,-8-6 4 16,-5-19 1-16,-1-3 1 16,-2 1 2-16,-7 2-2 15,-2 6-1-15,-7 5 0 16,-6 10 1 0,-3 4-1-16,-3 0 0 15,13 0 0-15,11 0-14 0,18 0 2 16,16 0-1-16,19 0-18 15,15 0-7-15,6-4 11 0,2-23 2 16,-12-7 17-16,-11-9 8 16,-25-1 2-16,-3-9 7 15,-24-10 34 1,-8-5 17-16,-13-15-31 16,-4-8 14-1,0 1 2-15,0 4 3 16,-31 15-14-16,-6 21-8 15,22 25-3-15,1 17-2 0,6 8-6 0,8 22-15 16,0 42-15-16,0 29 15 16,0 6 2-1,0-3-1-15,0-10 0 16,10-10-1-16,27-7 0 16,6-9-7-16,15-11-39 15,0-12-48-15,9-18-57 16,12-16-122-16,-18-3-100 15</inkml:trace>
  <inkml:trace contextRef="#ctx0" brushRef="#br0" timeOffset="829">5508 750 544 0,'0'0'140'0,"0"0"-23"16,0 0-41-16,0 0-52 15,0 0-13-15,0 0-6 16,265-35-5-16,-207 24-16 15,-12 3-125-15,-2-3-225 16</inkml:trace>
  <inkml:trace contextRef="#ctx0" brushRef="#br0" timeOffset="4128">8346 608 472 0,'0'0'120'0,"0"0"-27"16,0 0-13-16,0 0-6 15,0 0-12-15,0 0-24 16,28-28-5-16,2 9-7 0,7 0 15 15,-6-4-9 1,-10 4 14-16,-15 0-1 0,-6-3-8 16,0 3 6-16,0 0-18 15,-37 5-9-15,7 9-13 16,-6 5-3-16,-1 0 0 16,3 19 0-16,4 19 1 15,7 11 0-15,9 4 0 16,4 4-1-16,10-7 0 15,0-6 1 17,0-9-2-32,24-9 1 0,13-12-6 0,6-12 3 0,3-2 2 15,5 0 1-15,5-16 1 0,-4-12 4 16,-12 1-4 0,-3-3 4-16,-10-1-4 0,-6 3 1 15,-11 4 0 1,-10 8 2-16,0 5-3 15,0 7 11-15,0 4-5 16,0 0-7-16,6 0-6 0,3 0-10 16,-3 20 4-1,0 2 12-15,-3 3 3 0,4-2-2 16,4-14-2-16,-1 3 1 16,-2-7 0-16,0-5-4 15,-3 2 0-15,1-2-4 16,-3 0 0-16,10 0 3 15,2 0 5-15,-6-15-1 16,6-2 1-16,-9 0 0 16,7 1 0-16,-5-1 1 0,2 4-1 15,1 2 1 1,-1 8-1-16,-4 0 0 0,4 3-4 16,1 0-9-1,5 3 2 1,5 13 9-16,3 3 0 15,5-4 0 1,0-7 0-16,2-3-2 16,-9-5-2-16,5 0 6 15,-12 0 0-15,1-9 2 0,-1-10 1 16,-3-5-2-16,-12-1 2 16,0-2 3-1,0-2 6 1,0 3 8-16,-6-2 12 15,-24 9-16-15,-6 6-6 0,1 4 2 0,17 6-12 16,5 3 0-16,5 0-12 0,2 12 3 0,-4 17 9 0,10 7 3 16,0-5-3-16,0-7-1 15,19-7 1-15,23-9-8 16,-5-6 5-16,0-2 3 16,-6 0 4-16,-4-10 2 15,-3-18-1-15,-3-2-2 16,-14-7 0-16,-7-5 8 0,0-17 8 15,0-4-3-15,0-6 11 16,-9 1-8-16,-28 7 4 16,10 12-7-16,3 15-5 15,2 18 4-15,7 8 1 16,8 8-15-16,1 0-1 16,6 24-15-16,0 37 10 15,0 18 5-15,0 13 1 16,0-2 0-16,31-9 0 15,12-19-1-15,-1-15-4 16,-2-14-10 0,-3-13 0-16,5-12 4 15,8-6-4 1,-10-2-1-16,-5 0 6 0,-4-16 9 0,-12-9 1 16,-19-5 1-16,0 0 0 0,0-4-1 15,-19 2 2 1,-12 7-2-16,10 8 5 0,2 6-1 15,14 11-3-15,5 0-2 16,0 0-6 0,0 3-8-16,0 22 11 0,5 8 3 15,32 0 0-15,10-3-2 16,-10-2 2-16,-2-4 0 16,-9 1-1-16,-8-6 2 15,-15-5-2-15,-3 2 1 16,0-2-3-16,-25 0-6 15,-39-3 5-15,-13-2 2 16,-14-7-73-16,15-2-55 0,2 0-22 16,16 0-32-16,31 0-91 15,17-6-288-15</inkml:trace>
  <inkml:trace contextRef="#ctx0" brushRef="#br0" timeOffset="7112">6051 390 385 0,'0'0'128'0,"0"0"4"16,0 0-22 0,0 0 8-16,0 0-27 0,0 0-22 15,-88-140-3-15,88 129-22 16,0 4 0-16,0 7 10 16,0 0-20-16,0 0-27 15,0 27-7-15,0 27-7 16,0 23 7-16,0 9 17 15,0-4-9-15,0 1-6 16,14-9 5-16,9-6-5 16,1-13-1-16,3-13 0 15,-11-17 1-15,5-14-1 16,-15-11-1-16,-2 0 9 16,-4 0 4-16,6-8 4 15,-1-26 13-15,-2-4-15 0,-3-9-7 16,0 3-5-16,7 0-1 15,-7 7-1-15,0 0-1 16,6 12 2-16,0 12-1 16,-4 7-2-16,11 6-1 15,11 0-13-15,26 14-24 16,-5 16 31-16,8 11-5 16,-11 3 6-16,-18-6-7 15,-11 1 5-15,-13-10 4 16,0-4-5-16,0-2 0 15,-21-7-5-15,-26-1-21 16,-11-4-2-16,7-9-9 0,8-2-21 16,22 0 1-16,14 0 13 15,7-5-13-15,0-13-64 16,0 3 19-16,13-2 22 16,16 4 13-16,0 1 11 15,1 0 34-15,-2 2 32 16,-10 3 0-16,4-2 7 15,-11 0 43-15,-1 2 16 16,-4-2 22-16,-6-2 27 16,0 2-21-16,0-1 13 15,0 1-60-15,0 4 33 16,0 0-7-16,0 5-4 16,0 0-33-16,0 0-17 0,0 0-19 15,0 0-15-15,0 14 5 16,0 13 10-16,0-3 2 15,0 1-2-15,15-3 1 16,6-9 0-16,4-1 0 16,9-9-1-16,-10-3 1 15,4 0 3-15,-4 0-2 16,-8 0 2-16,2-15 3 16,-18-3-3-16,0 1 3 15,0-2 0-15,0 0-5 16,-18 2 1-16,-8 4-3 15,-1 1-2-15,12 4-2 0,-1 3-32 16,10 2-29-16,6 0-24 16,0-2-22-16,13-7-49 15,45-1-116-15,12-6-94 16</inkml:trace>
  <inkml:trace contextRef="#ctx0" brushRef="#br0" timeOffset="7848">6767 567 173 0,'0'0'205'0,"0"0"-35"15,0 0-45-15,0 0 5 16,0 0-23-16,0 0-14 16,-68-135-14-16,52 126-24 15,11 7-7-15,-4 2-11 16,9 0-9-16,-7 0-28 16,1 16-9-16,4 25 7 15,2 14 2-15,0 3 6 0,0 0-4 16,0-6 2-16,2-6-4 47,20-1 1-47,-10-15 0 0,4-10-1 15,-10-9-2-15,-6-9-8 0,0-2-4 0,0 0 14 0,0 0-1 16,0-2 0 0,0-21-8-16,0-4 1 15,0 0 8 1,0-2 0-16,0 10 0 15,-19 6 1 1,9 7-3-16,5 6 2 0,5 0-4 0,0 0-5 0,0 0-2 16,0 0-17-16,21 0 18 15,29 6 7-15,5-3-3 16,14-3 3 0,-1 0 3-16,-7 0 1 15,-7-10-1-15,-17-10 1 16,-12-3 3-16,-10-5 3 15,-3 1 9 1,-12-9 9-16,0-2-1 16,0-2 4-16,0 0-7 15,0 13 14 1,0 11 6-16,0 10 1 0,0 6-19 0,0 0-23 16,0 0-3-16,-5 20-18 0,-8 22 15 15,4 14 6-15,2 5 6 0,5-6-5 16,2-8 0-16,0-1 0 15,0-7 0-15,0-4-1 16,0-7-1 0,15-9-3-1,-6-8-15-15,6-11-22 0,14 0 22 16,6-8 19-16,12-20 0 0,1-1 3 16,-11 6 0-1,-13 9 3-15,-3 6 4 0,8 8-10 16,-5 0-3-16,13 0-3 0,-1 17-2 15,1 8 2 1,0 2-119-16,-7-2-92 16,7-12-113-16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8:24.2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17227 440 607 0,'0'0'229'0,"0"0"-111"16,0 0 18-16,0 0 9 15,0 0-27-15,0 0-50 16,10-100-12-16,-10 100-27 0,0 0-18 15,0 0-11-15,0 0-3 16,0 25-4-16,0 16 7 16,0 14 7-16,0 1-6 15,0 6 0-15,-3-1 2 16,3-3-3-16,0-6 0 16,0-13-1-16,0-14 4 15,0-12-3-15,0-10 2 16,0-3-4-16,0 0 4 15,0 0 5-15,0-6-5 16,30-27 3-16,7-8 5 16,5-3-9-16,-5 8 2 15,0 6-3-15,-6 11 1 16,-7 11-1-16,10 8-8 0,6 0-7 16,8 2-10-16,-8 23 5 15,-3 8-6-15,-16 3 6 16,-21 3-2-16,0-1-13 15,0-1-33-15,-37-11 9 16,-8-4-31-16,2-8 25 16,28-11-8-16,9-3 44 15,6 0 29-15,0 0-1 16,6-19-3-16,30-6-3 16,10 0 7-16,9-3 4 15,-10 1-3-15,-8 2 4 16,0-2 2-16,-10 4 9 15,-1 2 9-15,1 2 0 0,-12 2-3 16,6 0 7-16,-5 4-2 16,-8 2-2-16,5 6-6 15,-13-2 10-15,0 7-4 16,0 0-25-16,0 7-4 16,0 28-7-16,0 14 11 15,9 6 4-15,6 0-4 16,12-8 2-16,4-9-2 15,12-7-2-15,9-14-5 16,-1-12 2-16,12-5 5 16,-6 0 8-16,-14-16-1 15,-6-15 7-15,-28-7 37 0,-9-6 8 16,0-6-16 0,-3 0-20-16,-40 10-8 0,-3 1-9 15,-3 15-5-15,18 7-1 16,4 7-11-16,17 10-33 15,10 0-84-15,0 10-133 16,0 17-65-16</inkml:trace>
  <inkml:trace contextRef="#ctx0" brushRef="#br0" timeOffset="861">18667 382 850 0,'0'0'168'0,"0"0"-17"16,0 0 5-16,0 0-56 15,0 0-41-15,0 0-17 16,0-102-18-16,0 102-20 16,0 0-4-16,0 35-11 15,-7 20 11-15,-7 17 3 16,-2 8-3-16,-5 1 1 15,8 5 0-15,13-16-1 16,0-10 0-16,0-19-10 16,13-19-26-16,8-5-11 0,-5-12 10 15,-2-5 15 1,-7 0-2-16,-4-19 17 0,-3-14-8 16,0-5 13-16,-18 2-6 15,-25-3 8-15,-7 3-2 16,14 9 1-16,6 8-2 15,9 8 1-15,5 3 2 16,10 8 0-16,6-4-2 16,0 4 0-16,0 0-3 15,22 0-7-15,41 0 11 16,20 0 1-16,20 0-1 16,5 0-1-16,-10-13 2 0,-19-6 2 15,-21-8-1 1,-18-1 1-16,-19-2 11 15,-8-9 32-15,-13-2 8 0,0 2-12 16,-13 4-13-16,-18 4 0 16,4 14-7-16,8 7-4 15,8 7-10-15,-4 3-7 16,5 0-1-16,-17 27-7 16,-5 20 6-1,-4 22 4 1,9 6 0-1,18 7 1 1,9 5-3 0,0-7 0-16,6-9 0 15,34-20-3-15,2-21 2 16,11-18-12-16,-2-12-4 0,7 0 16 16,-6-18-1-16,1-18 4 15,-5-3 1 1,-3-3-2-1,-8 5 0-15,-6 7-1 16,-10 8 0 0,-8 16 0-16,-4 6 0 0,-4 0-4 0,11 0-8 15,5 26 2-15,-2-1 3 0,2 5 5 16,-8 0-8-16,8-4-49 16,10 3-54-1,14-7-115-15,8-9-191 16</inkml:trace>
  <inkml:trace contextRef="#ctx0" brushRef="#br0" timeOffset="2196">20172 689 658 0,'0'0'91'0,"0"0"-84"15,0 0 70-15,0 0 3 16,0 0-25-16,312-79-7 16,-259 52-5-16,-11 2 9 15,-13-3 13-15,-21 3 5 16,-8 1-6-16,0 2-10 0,0 3-19 16,-6 3-19-16,-25 6-8 15,4 6-8-15,-4 4 0 16,1 0-4-16,-1 14 1 15,-3 21 2-15,10 9-3 16,9 5 4-16,9 9 2 16,6-6-1-16,0-2-1 47,10-8 0-47,32-10 0 0,9-13-17 0,7-8 0 0,8-11 6 0,-5 0 9 15,-10 0 2-15,-2-22 1 16,-9-11 0-16,-6-5 2 0,-4-6-2 15,-9-9 3-15,0 6 3 16,-11 3 12 0,-4 6-6-16,-3 10 5 0,-3 12 0 15,0 8-3-15,0 8-5 16,0 0-10-16,0 0-5 16,7 4-9-16,-2 28 8 15,11 15 6-15,5 0 1 16,3-1 1-16,10-5-1 15,3-10-1-15,-1-12-2 16,-5-8-5-16,-10-11-10 16,3 0 5-16,10 0 10 15,-3-22 2-15,12-11 1 0,-3-5 2 16,-4-1-5 0,1 3 2-16,-1 5 0 0,-8 10 0 15,-4 4 1-15,3 9-1 16,-1 8-3-16,1 0-5 15,4 0 1-15,-4 3 1 16,4 16 1-16,-1 3-1 16,4 3 5-16,3-3-15 15,-1-5 0-15,0-4-10 16,-2-10 11-16,0-3 7 16,-4 0 8-16,-2 0 1 15,-12-23 3-15,-8-7-1 16,-8 1 4-16,0-10 25 0,0 3-4 15,-37 5-3-15,-8 4-8 16,2 8 0-16,1 8-9 16,11 9-5-16,7 2-3 15,-5 0-5-15,2 8 2 16,9 19 3-16,-1 9 0 16,17 3 0-16,2-4 0 15,0 0 0-15,2-7-1 16,54-8 0-16,-1-9-4 15,9-11-1-15,-6 0 4 16,-6-6 2-16,-6-24 1 16,-4-8 5-16,-11-13-5 15,-4-8 18-15,-11-2 9 16,-10-8 3-16,-6 1 0 0,0 1-11 16,-6 9-6-16,-10 15 0 15,1 15-1-15,3 18-2 16,12 4-4-16,-4 6-7 15,4 0-1-15,0 21-10 16,0 34 4-16,0 28 7 16,0 8 0-16,0 5 2 15,0 0-2-15,26-8 0 16,25-15 0-16,7-22 0 16,-6-18-5-16,6-22 5 15,0-11 0-15,3 0 0 16,10-3 3-16,-17-27 0 0,1-11-3 15,-21-12 4-15,-12-1-3 16,-17-2 1-16,-5 5-1 16,0 4-1-16,0 8 2 15,0 15-2-15,0 9-2 16,0 13 1-16,0 2 1 16,0 0-3-16,0 0-6 15,10 0-6-15,17 19 14 16,4 6 1-16,6 5-1 15,6 6 0-15,15 8-1 16,3 3-4-16,8-1-2 16,-1-1-2-16,-15-10 1 15,-23-5 5-15,-18-8-3 0,-12 0-20 16,-28-3-10 0,-67-5-28-16,-35 0-111 0,-15-1-185 15</inkml:trace>
  <inkml:trace contextRef="#ctx0" brushRef="#br0" timeOffset="3666">17462 684 449 0,'0'0'100'0,"0"0"15"16,0 0-38-16,0 0-38 15,0 0-19-15,0 0 33 16,0 0-5-16,7-14-21 16,-7 14-7-16,0 0-5 15,0 0 8-15,0 0 3 0,0 0-23 16,0-2 4-16,0 2-7 15,0-3-5-15,-7 3-15 16,2 0-42-16,2 0-14 16,3 0 6-16,-6 0 17 15,6 0 13-15,0-3 14 16,0 3 19-16,0-3 7 16,0 1 2-16,0-1 13 15,-7-2-1-15,1-1 7 16,4 1 1-16,-6-1-6 15,3 4 7-15,2-2-5 16,-3 2-2-16,-6 2-13 16,3-3-2-16,-1 3 1 15,4-3-2-15,6 0 3 16,0 3 0-16,0-2-3 0,0 2-4 16,0 0-6-16,0 0-1 15,0 0 0-15,0 0-8 16,0 0-15-16,-7 0-11 15,7 0 35-15,0 0-23 16,0 0 16-16,0 0 17 16,0 0 0-16,0 0 6 15,0 0 22-15,0 0 20 16,0 0 7-16,0 0-4 16,0 0-11-16,0 0-10 15,0 0-14-15,0 0-2 16,0 0-9-16,0 0-2 15,0 0-2-15,0 0 0 0,0 0 3 16,0 0-4 0,0 0-1-16,0 0 0 0,0 0 0 15,0 0 0-15,0 0-1 16,0 0 2-16,0 0-4 16,-2 0-7-16,-4 5-30 15,0 3 3-15,-4-2-61 16,5 5 21-16,-5 0-39 15,-2-3-76-15,7 0-68 16</inkml:trace>
  <inkml:trace contextRef="#ctx0" brushRef="#br0" timeOffset="4068">17221 736 20 0,'0'0'205'0,"0"0"-85"16,0 0 13-16,0 0-9 15,0 0-46-15,0 0-6 16,-2-33-5-16,2 31-22 16,0-4 3-16,0 4-2 15,0-2-1-15,0 2-8 16,0 2-9-16,0 0-6 16,0 0 0-16,0 0-7 15,0 0-6-15,0 0 1 16,0 0-10-16,0 0-10 15,0 22 5-15,0 5 5 0,0 6 4 16,0-3-3-16,0-2-1 16,0-1 1-16,0-2 0 15,0 0-1-15,0-3 2 16,0-5-2-16,0-6 2 16,0-3 0-1,24-8-1-15,12 0-1 16,13 0 5-16,6-22-3 15,-3-14-2 1,-9 1-7 15,-15-1-4-31,-28 1-24 16,0 9-68 0,-28 10-206-16</inkml:trace>
  <inkml:trace contextRef="#ctx0" brushRef="#br0" timeOffset="-9744">107 820 587 0,'0'0'225'0,"0"0"-69"16,0 0-7-16,0 0-18 15,0 0-40-15,0 0-28 16,-86-130-14-16,86 128-15 16,0-1-11-16,0 3-11 0,0 0-11 15,0 0-1 1,0 17-9-16,0 32-2 0,0 20 11 16,0 16 2-16,7-2-1 15,1-3 0 1,13-9-1-16,16-8 1 0,13-11-1 15,1-5 0-15,1-11 0 16,6-6 1-16,-5-11-1 16,-2-11 0-16,1-2 0 15,1-6-4-15,-5 0 2 16,-8 0 2-16,-3 0 0 16,-16 0-1-16,-8 0 0 15,-13-2-1-15,2-10 2 16,-2-1 4-16,0-4 1 15,0-4-1-15,0-2-1 16,0 4 0-16,-21-6-2 16,-19 6 6-16,-12-1-3 15,-3 4-1-15,4 5 1 0,11 0-2 16,6 3-2-16,18 5 3 16,14-3 0-16,2 3-2 15,0 3-1-15,0 0-1 16,0 0-3-16,0 0 0 15,15 0-2-15,31 0-4 16,33 0 10-16,16 20 1 16,3-3-1-16,-16 4 0 15,-11-1 0-15,-20 5-1 16,-9 2 1-16,-16 1-1 16,-11 5 1-16,-15 5 2 0,0 3-1 15,-41 3 3-15,-31 0-4 16,-14-5-2-16,9-6-65 15,13-11-56-15,27-5-98 16,32-9-126-16,5-8-367 16</inkml:trace>
  <inkml:trace contextRef="#ctx0" brushRef="#br0" timeOffset="-7822">1564 1108 473 0,'0'0'183'15,"0"0"-58"-15,0 0 2 16,0 0-7-16,0 0-8 15,0 0-35-15,-82-39-31 16,82 39-23-16,0 0-18 16,6 0-5-16,62 0-6 0,35-6 6 15,32-4 5-15,2-8-3 16,-18 0 5-16,-34 1-3 16,-38 9-2-16,-33 5 2 15,-14 1 0-15,0 2 10 16,0 0 17-16,0 0-4 15,0 0-11-15,-21 0-7 16,-9 0 3-16,-7 0-11 16,13 2-2-16,-4 17-2 15,4 9 1-15,-10 16 1 16,10 9-1-16,-3 4 2 16,4 6 0-16,15 3-1 15,2 0 2-15,-1 0-1 16,7-8 0-16,0-11 1 15,0-9-1-15,0-10 0 0,0-9 0 16,0-7 0-16,0-8 1 16,0 0 0-16,-3-2 2 15,-3-2 2-15,-4 0 1 16,5 0-6-16,-7 0-2 16,12-6-2-16,0-12-4 15,0-8 0-15,0 1 3 16,12-1 3-16,19-5 0 15,6 2 2-15,-2-2 0 16,2 3-1-16,6 6 1 16,-18 10 0-16,-4 0 0 15,-5 3 0-15,-10 9 2 0,-6 0 4 16,0 0-4-16,0 0 2 16,0 0-2-16,0 0-2 15,0 0-4 1,8 21-2-16,13 10 6 0,16 8 4 15,0-3-3-15,0-7 0 16,-3-3 2 0,-16-8-3-1,-6-6 0-15,-2-6 1 16,-5-4-3-16,-5-2 4 0,6 0 0 16,-6 0 7-16,4-2-1 0,8-18 2 15,-2-10-10-15,4-7 0 16,1 0 2-16,7-2 0 15,-7 12-2-15,-2 8 0 16,-7 10 0 0,-6 9 1-1,0 0-1-15,0 0-5 0,2 0-3 0,20 5-8 16,-1 15 13-16,16 2 3 0,-13 0 1 16,10-2-1-16,-3-7-1 15,-4-5-3-15,10-3-3 16,-6-5-6-16,5 0 7 15,8 0 6-15,1-26 0 16,-3-5 5-16,-10-5-2 16,-11-2-3-16,-21 0 9 0,0 2 4 15,0 0 9 1,-13 6-5-16,-17 7-3 0,2 11-1 16,10 5-7-16,12 7 0 15,6 0-6-15,0 0-9 16,0 34-9-16,0 7 18 15,0 8 0-15,0 3 0 16,37-2-6-16,5-1 2 16,-5-5-23-16,-7-10 5 15,-7-13-17-15,-23-10 1 16,0-5-1-16,0-4 8 16,0-2 29-16,-8 0 2 15,-28 0 7-15,-10-2-3 16,4-17 4-16,-8 5 2 15,10 0 1-15,4 6 0 0,14 1-5 16,8 7-4-16,14 0-2 16,0 0 0-16,0-1-5 15,51-5-9-15,29-3 14 16,17-6 4-16,14-10-1 16,5-5-1-16,-12-4 0 15,-15 1 3-15,-25 3 11 16,-27 0 26-16,-22 3 0 15,-15 1-2-15,0 5-5 16,0 1-7-16,-13 6-10 16,-2 6-5-16,6 3-7 15,-3-1-2-15,12 6-4 0,0 0-4 16,0 0-5-16,0 0 1 16,-3 18 1-16,3 13 7 15,0 3 0-15,0-1-11 16,8-3-7-16,23-2-6 15,3-9-8-15,-4-6 15 16,1-5 6-16,-4-2 4 16,-3-6 3-16,-2 0 4 15,-7 0 0-15,1 0 0 16,-11 0 1-16,3 0-2 16,6 6 1-16,1-2-1 15,14 3-1-15,-5 1-2 16,3 3 0-16,-3 0 3 0,4-3 0 15,-4 1 1 1,-8-7 0-16,-3 1 0 0,-5-3 0 16,-2 0 1-1,9 0-1-15,12 0 1 0,-1 0 5 16,16-14-4 0,1-13 8-1,-6-12 10-15,-13-2 7 16,-3-11 3-16,-14-4-1 15,-7-4-2-15,0-5-9 0,-28 4 1 16,-12 3-7-16,3 17-1 0,10 16-2 16,12 11 0-16,9 14-3 0,6 0-6 15,0 0 0 1,0 0-9-16,0 36-9 0,0 19 14 16,0 16 4-16,16-5 0 15,16-2 0-15,5-6-8 16,10-9-27-16,-12-8-22 15,9-8-39-15,-14-12-20 16,-6-9-55 0,-5-6-57-1,-17-6-59-15,-2 0-286 0</inkml:trace>
  <inkml:trace contextRef="#ctx0" brushRef="#br0" timeOffset="-7492">4002 1322 226 0,'0'0'171'0,"0"0"-77"15,0 0 32-15,0 0-35 0,0 0-63 16,0 0-10-16,114-60 16 16,-25 41 12-16,-10 4-5 15,-31 5 6-15,-16 4-7 16,-17 6-10-16,-9 0-10 16,-3 0 2-16,2 0-3 15,-5 0-4-15,0 0 3 16,0 0-4-16,0 0-11 15,7 16 3-15,8 12 31 16,0-3-2-16,1 1-20 16,-1 1 2-16,7-3-3 15,-1 3-8-15,0-3-5 0,0-6 4 16,-5-5-5 0,5-5-87-16,1-5-87 0,2-3-57 15,-3 0-61-15</inkml:trace>
  <inkml:trace contextRef="#ctx0" brushRef="#br0" timeOffset="-7126">4415 1091 174 0,'0'0'210'0,"0"0"-120"16,0 0 65-16,0 0-24 15,0 0-32-15,0 0-29 16,-178-112-29-16,173 112-41 0,-1 5-3 15,6 17 3-15,0 0 1 16,0 0 1-16,16-9-1 16,16-1 2-16,8-7 16 15,-3-5 22-15,-3 0 28 16,-4 0 3-16,-9-13 4 16,-11-4-16-16,-5-5-11 15,-5 0-11-15,0-3-25 16,-11 6-12-16,-23 6-1 15,-3 1-6-15,10 12-16 16,17 0-39-16,10 0-67 16,0 36-48-16,0 8 17 15,47 6-133-15</inkml:trace>
  <inkml:trace contextRef="#ctx0" brushRef="#br0" timeOffset="-6433">5004 1204 601 0,'0'0'229'0,"0"0"-79"0,0 0 28 15,0 0-44-15,0 0-46 16,0 0-29-16,-66-145-22 16,44 136-8-16,-2 6-16 15,9 3-3-15,-7 0-10 16,-6 3-7-16,4 33 3 15,-3 11 4-15,12 8 0 16,15-4-1-16,0-3 0 16,31-10 1-1,25-5-2-15,10-11-12 16,-5-14 9-16,-3-5-1 0,0-3 2 0,-13 0 4 16,-2-22 4-16,-22-5 1 15,-11-8 0-15,-10-2 0 16,0-1 5-16,0-6 3 15,-21-1-8-15,-11 10 6 16,-4 7-9-16,14 9 2 16,7 13 1-1,1 6-5-15,14 0 0 0,-13 0-9 16,4 20-3 0,-6 19 8-16,2 12 4 15,13-2 0 1,0-1-3-16,0-7-2 0,55-2-6 15,6-12-4-15,13-8 6 0,-10-14 1 16,4-5-1 0,-10 0 5-16,-7-8 3 0,-4-16 1 15,-20 1 4-15,-3-4-3 16,-12 5 5 0,-9 8-1-16,3 4 2 15,1 4 1-15,-7 6-6 16,0 0-2-16,6 0-10 0,2 0 0 0,13 0 0 15,5 14 8-15,1 0 4 16,-6-1-3-16,3-2 1 16,-5-3-14-1,-4-5-10-15,1 0 12 16,5-3 5 0,3 0 5-16,13 0 2 15,-6-14 4-15,6-2-3 0,-4 0 2 16,-9 4-3-16,-9 7 2 15,7 5-2-15,-7 0-2 0,19 0-2 16,3 0 4 0,3 0-2-1,11 11 2-15,-2 3-98 16,-12-3-157-16,-15-6-185 16</inkml:trace>
  <inkml:trace contextRef="#ctx0" brushRef="#br0" timeOffset="-5259">6905 1031 572 0,'0'0'240'16,"0"0"-121"-16,0 0 46 0,0 0-24 15,0 0-41-15,-72-143-34 16,38 134-25-16,10 9-7 16,-5 0-18-16,0 9-14 15,-3 29-2-15,5 12-5 16,12 2 5-16,5 3 2 15,10 0-1-15,0-3-2 16,0-8 3-16,52-5-4 16,22-17 2-16,14-11-9 15,7-11 1-15,8 0 0 16,-5-8 8-16,-3-25 0 16,-8-4 1-16,-18-1 4 0,-5-7-5 15,-12 5 0-15,-15 4 2 16,-6 3 0-1,-9 14-2-15,-11 8 0 0,-1 9-1 16,-2 2-2-16,11 0-6 16,5 8-4-16,-3 16 5 15,10 9-2-15,-9-3-7 16,-1-5-3-16,-5-8-13 16,-11-9 6-16,-5-3 12 15,0-5 11-15,0 0 4 16,0 0 11-16,0-2 10 15,-30-20-13-15,-12-3 9 0,-8-3 8 16,5 4-3-16,-8 6 0 16,8 3 0-16,3 9-4 15,13 4-9-15,-1 2-4 16,2 2-5-16,-9 31-5 16,5 14 1-16,3 2 4 15,14 5 0-15,15-8 0 16,0-6 0-16,10-4 0 15,48-11-2-15,8-8-2 16,5-15-17-16,3-2 16 16,-7 0 5-16,-15-21 3 15,-7-14 2-15,-11-5-2 16,-9-3 2-16,-4-2 7 16,-16 4 7-1,-5 6-3-15,0 7-2 16,0 14-4-1,0 8 1-15,0 4-3 0,0 2-8 0,0 0-9 16,0 19-1-16,0 19 8 0,0 12 2 16,0-3 1-16,37-6-1 15,16-6 1 1,5-7 1-16,-3-11-2 16,-1-9 0-1,-7-6-4-15,-5-2-2 16,-2 0-1-16,3-13 7 0,-7-14 2 15,-9-6-1-15,-8-6 2 0,-1 3-1 16,-8 3 2 0,-1 9-4-16,3 7 0 0,-3 11 1 15,-9 6-1-15,13 0-6 16,2 0-11-16,6 14 4 16,-2 14 13-1,2-3 0-15,6-1 2 16,-6-1-2-16,11-8-1 0,-6-3-10 15,6-4-13-15,-3-8 1 0,8 0 23 16,0 0 1-16,10-20 1 16,1-10 0-16,5-2 0 15,-2-2-1-15,-5 7 2 0,-13 5-3 16,-12 11 0 0,-5 5 0-16,5 6-3 0,5 0-3 15,3 14 0-15,8 17 2 16,-3 4-3-16,3 1-94 15,8-11-123-15,8-9-141 16</inkml:trace>
  <inkml:trace contextRef="#ctx0" brushRef="#br0" timeOffset="-2410">9753 1207 754 0,'0'0'130'15,"0"0"-75"-15,0 0 85 16,0 0-12-16,0 0-60 15,0 0-14-15,58-62-24 16,-21 22-23-16,5-4 33 16,-16-3-2-16,1-3-5 15,-6-10-18-15,-11-4-6 16,-10-4-4-16,0 2-1 16,0 3 3-16,-16 11 1 15,-15 13-7-15,1 15 5 16,12 16 0-16,8 8 0 15,-4 0-6-15,1 0-4 16,-11 15-6-16,-7 38 10 0,-3 21 0 16,13 8 0-16,21 4 1 15,0-7 0-15,0-7-1 16,7-9 0-16,20-10 0 16,-6-17 0-16,-3-15 0 15,16-12-12-15,3-7 1 16,3-2 3-16,8 0 6 15,4-5 2-15,-6-20 1 16,3-2 1-16,-9-4-2 16,8-4 1-16,-1-3 0 15,-4 2 0-15,-14 8 1 0,0 9-2 16,-21 7 0 0,8 12-2-16,5 0-5 0,6 4-5 15,4 23 3-15,-4 9-1 16,-8-6 10-16,2 0-1 15,-6-13-10-15,-2-3-2 16,-4-9-4-16,-2-2 6 16,-7-3-2-16,5 0-2 15,4 0 0-15,1 0 15 16,8-16 1-16,-2-7 0 16,-8-1 1-1,5-1-1-15,-4-2 1 16,1 4 0-1,1 1-1-15,-1 9-1 0,-5 7 0 16,-5 1 0-16,0 5-1 0,6 0-1 16,-3 0-7-16,15 5-8 15,-2 8 17-15,-6 2 0 16,1-6 1-16,-8-2-1 0,-3-2 0 16,0-5 0-1,0 0 0-15,0 0 3 0,0 0 0 16,0 0 4-16,0 0 1 15,0 0-2-15,0-8-6 16,0-5 0-16,0-2 3 16,0 5-3-1,0-4 0-15,0 3 6 16,-3 2-3-16,-8 2 8 0,1 7-8 16,-3 0-1-16,-1 0-2 15,-2 2-3-15,1 26 1 16,4 8-3-16,6 8 5 15,5 2 0-15,0-5 1 16,0-5-3-16,0-9 2 0,0-7-19 16,10-9-1-1,11-8 2-15,1-3 5 0,-1 0 3 16,0 0 10-16,-5-19 0 16,-8-6 3-16,-1-6 0 15,-7 1 9-15,0-3 4 16,0 3 7-16,0 3-3 15,0 2-7-15,0 8 0 0,0 6-4 16,0 9 3-16,0 2-1 16,0 0-11-16,0 0-3 15,0 7-12-15,0 27 6 16,0 2 9-16,0 5 0 16,0-6 0-16,3-7-4 15,19-8-11-15,12-9-12 16,2-9 17-1,10-2 4-15,6 0 6 0,6-30 5 16,-12-6-2 0,-9-2-1-1,-11-1 4-15,-16 6 12 16,-4 2 5-16,-6 10-1 0,0 7 4 0,0 5-4 16,0 9-4-16,0 0-10 0,0 0-8 15,0 20-5-15,-10 28 3 16,4 23 2-1,6 5 2-15,0 9 6 0,0 9 4 16,32 8-1-16,-3-3 2 16,0-6 2-16,-8-13-9 15,-12-17-1 1,-2-20-1-16,-7-19-1 16,0-14-3-1,0-10 0-15,0 0 7 0,-7 0 4 16,-30-27 15-16,-9-20-16 0,-2-13-8 15,7-17 3-15,14-8-5 16,19-10 1-16,0-4 0 16,8-2-1-16,0-4 0 15,0 4-3-15,16 10-5 16,5 20 0 0,1 18 1-1,-7 21 6-15,-5 17-2 16,-10 10-2-16,6 5-3 0,9 0-10 0,18 22-15 15,19 25 19-15,7 8 8 16,-7 3-18 0,-12-9-2-16,-19-8 4 15,-15-8 2-15,-6-5 5 16,0-3 2 0,-6-3 4-1,-25-3-10-15,9-5-2 16,7-8 3-16,9-1 0 15,6-5 5 1,0 0 7-16,0 0-6 0,0 0 7 0,13-15 5 16,27-12 1-1,11-5-1-15,7 1 3 16,-6 3 4-16,-4 9 5 16,-11 6 10-16,-21 7 8 15,-10 4 0-15,-6 2-12 0,0 0-8 16,2 0-10-16,14 13-7 0,5 22 7 15,8 18 18 1,-5 10-3-16,-6 10-7 16,-2-3 6-16,-13 7-2 15,8-5-7 1,-4-9 4-16,-4-8-7 16,3-14 0-16,1-13-1 15,-7-14 0-15,0-6-1 0,0-8 2 0,0 0 0 0,0 0 8 16,0-3 10-16,0-33 24 0,-13-19-39 15,-11-11-1 1,2-11-1-16,-6-8-3 16,-2-4 0-1,-1 3 2-15,4-6-2 16,12 10-3-16,-1 5-4 0,16 16 4 16,0 14-7-16,0 14 2 15,0 14 2-15,0 8-5 0,6 8-2 0,25 3-8 16,11 0-2-1,11 28 0-15,-13 19-6 16,-4 10 0-16,-24 4 1 0,-9-3-1 0,-3-6-1 0,0-3 28 16,-3-10-6-16,-24-11 1 15,11-12-3-15,11-9 1 16,5-3-5-16,0-4-9 16,0 0 6-16,0 0 4 15,42-14 4-15,16-18 9 16,9-10 3-16,-9-2-3 15,-6-3 0-15,-25 6 2 16,-11 6 3 0,-13-5 22-1,-3 9 10-15,0 2 12 16,0 2-12-16,0 10-12 0,0 6 8 16,-3 6-10-16,-3 5-7 15,1 0-16-15,-5 0 0 0,-12 16-15 16,-2 28 15-1,3 11 4-15,14 5-4 0,7-5 1 16,0-5 0-16,31-11 0 16,6-12-1-1,6-10-3-15,-7-9 0 0,1-5-8 0,6-3 2 16,-13 0 8-16,1 0-1 16,-4-5 2-16,-2-15 0 15,-4-2 1-15,-5-3 1 16,5 1-1-16,-7-7-1 15,15 1 2 1,-8 3-2-16,3 7 0 16,-8 7-1-16,-1 10 0 0,4 3-3 0,-5 0-6 15,11 14 1-15,2 21 1 16,-11 1 4-16,5-3 4 16,-5-3-1-16,-2-7 1 15,14-13-4-15,-4-2 3 0,-2-8-2 16,15 0 3-1,5 0 1-15,11-27 6 0,5-6-7 16,-6-5 4-16,-7 4-4 16,-8 7 6-16,-7 3 4 15,-2 9-3-15,-6 5-4 16,2 6-3-16,10 4-3 16,11 0-7-16,19 0-39 15,-9 20-87-15,-2 13-48 16,-16 3-120-16</inkml:trace>
  <inkml:trace contextRef="#ctx0" brushRef="#br0" timeOffset="-1087">14617 1006 446 0,'0'0'302'15,"0"0"-175"-15,0 0 13 16,0 0-26-16,0 0-24 15,0 0-35-15,-79-157 0 16,34 127-9-16,2 0-15 16,-9 10-3-16,6 5-11 15,4 9-4-15,5 6-3 0,9 0-10 16,-2 0-4 0,9 24-1-16,-5 20 0 0,12 14 4 15,7 0 1-15,7-6-2 16,0-8-7 15,44-13-22-31,7-13-6 0,7-9 8 16,-3-9 11-16,1 0 11 0,-17 0 7 15,-9-25 2 1,-12-1 4-16,-15-5-2 16,4-3 5-1,-7 4 5 1,0 5-1-1,0 4-3-15,0 9 1 16,0 9 1-16,0 3-11 16,0 0-1-16,0 0-12 0,0 3-8 0,30 22 17 15,4 0 2-15,6 5 1 16,9-8-14-16,-3-6 2 16,-1-4-1-16,10-12-1 15,1 0 6 1,-1 0 0-16,-10-17 6 15,-2-14 2-15,-12-7 3 0,-17-14 4 0,-7-11 12 16,-7-9 31-16,0 1 1 16,-12 5-14-1,-18 8-13-15,-1 17 8 16,9 13-10-16,12 18-6 16,-1 10-5-16,11 0-11 15,0 0-2-15,0 38-15 0,0 25 12 16,0 25 5-16,16 2 0 15,26-1-1-15,1-7-15 0,2-16-41 16,2-12-39-16,17-22-78 16,-3-16-92-16,12-16-165 15</inkml:trace>
  <inkml:trace contextRef="#ctx0" brushRef="#br0" timeOffset="-930">15061 786 562 0,'0'0'179'0,"0"0"-81"0,0 0 1 16,0 0-42-16,0 0-32 16,0 0 22-16,328-57-15 15,-173 42-24-15,0 7-8 16,8 3-65-16,-4 5-224 16</inkml:trace>
  <inkml:trace contextRef="#ctx0" brushRef="#br1" timeOffset="11961">5675 2541 597 0,'0'0'195'0,"0"0"-67"16,0 0 12-16,0 0-22 15,0 0-4-15,0 0-37 16,-251-34-28-16,251 34-12 15,0-3-14-15,0 3-14 16,0 0-9-16,11 0-3 16,57 0-6-16,36 0 9 15,43 0 9-15,9-5-7 16,6-7 2-16,-16-6-1 16,-24 1-1-16,-25 1-1 0,-26 2 3 15,-31 6-4 1,-24 2 2-16,-16 6-2 0,0-8 10 15,0-8-5-15,-16-1-5 16,-42-8-5-16,-3 6 2 16,-13 2 2-16,8 3 1 15,2 4 0-15,20 5 1 16,25-1 0-16,8 2-1 16,5 3-3-16,6-2 3 15,0 3-3-15,0 0-2 16,36 0-7-16,22 16 12 15,10 11 0-15,-4-1 2 0,-12-1-1 16,-1-1-2-16,-14 3 2 16,-9-2-1-16,-6 4 0 15,-22-4-1-15,0-2-1 16,0 5-10-16,-53 0-57 16,5-7-63-16,11-2-87 15,27-13-99-15,10-6-266 16</inkml:trace>
  <inkml:trace contextRef="#ctx0" brushRef="#br1" timeOffset="13702">7113 2169 95 0,'0'0'595'0,"0"0"-417"0,0 0-18 16,0 0-102-1,0 0 9-15,0 0-28 0,288-107-15 16,-208 96 3-16,-8 0 3 16,2 3-9-16,-1 3-10 15,-12 1-5-15,-8 4-1 16,-18 0 1-16,-12 0 2 16,-18 0-5-16,-5 0-3 15,0 0-2-15,0 19 0 16,0 17 2-16,-21 11 13 15,-21 5 2-15,2 3-5 16,-10-2 2-16,19-4-10 16,4-2 3-16,9-3-4 15,-1-6 2-15,11-5-1 16,1-11-1 0,4-5 0-16,3-9-1 15,-6-8 0-15,-6 0 1 0,9 0 0 16,-9 0 2-16,2 0-3 15,-5 0-3-15,-6 0-4 16,-1 0 7-16,7 0 0 16,15 0 6-16,0 0-6 0,0-5-4 15,0-7 4-15,31-7-1 16,27-1-2-16,-5-5 3 16,10-1 2-16,-12 2-2 15,-7 1 1-15,-8 7 0 16,-18 4 1-16,-5 8 0 15,-10 0 6-15,-3 4-2 16,0 0-5-16,0 0-1 16,0 0-7-16,7 8-3 15,7 15 10-15,2 1 2 16,2 1 0-16,-2-3 0 16,-8 0-2-1,5-8 0-15,2-1 1 16,-6-10 0-16,-3-3 0 15,1 0 0-15,1 0 1 16,8 0 2-16,15 0 0 16,12-24 0-16,-1-7-2 15,-12 4 0-15,1-3-1 16,-4 11 2-16,-4 0-3 0,-9 10 1 16,-4 6-1-16,-5 3 0 15,5 0-4-15,7 0-3 0,14 0 3 16,1 14 3-16,-3 3-2 15,8-4 3 1,-10 1 0-16,10-5 1 16,-6-9-2-16,6 0 2 15,6 0-1-15,-7-17 7 16,4-11-6-16,-7-3 1 16,-11 1 3-16,-19-2-4 15,-3-4 4-15,0 3 5 16,-3 3 2-1,-31 7 2-15,10 13 3 16,9 5-12-16,2 1 0 16,13 4-5-16,0 4-8 0,0 26-10 0,0 8 18 0,0 4 2 0,13-4-2 15,11-2 1-15,-3-6 0 16,-5-3-1-16,-4-5 1 16,-3-6-1-16,-9-4-3 15,0-7-16-15,0-5-17 16,0 0 16-16,0 0-1 15,-21 0 3-15,-10 0 17 16,16 0-8-16,3 0 8 16,12 0 1-16,0 0-8 15,0 0-15-15,27 0 3 0,35-5 16 16,23-11 4 0,10-7 3-16,-7-7-2 15,-6-3 1-15,-24-1 14 16,-14 5 11-1,-20-2 3-15,-13-2-8 16,-11 3 4-16,0 3 4 16,0 5-17-16,0 5 5 0,0 9-4 15,-5 5-6-15,-1 1-7 0,6 2-1 16,0 0-10-16,0 23-4 16,0 14 14-16,0 7 1 15,0-3 3-15,6 1-4 16,15-4-2-1,0-8 1-15,-5-5-11 0,5-8-13 16,3-12 10-16,5-5 2 16,-5 3 13-16,10-3 3 0,-2 0-2 15,2-3 0 1,3-11 0-16,-6 1 0 16,-1 1 1-1,-1 4-2-15,-8 3 0 16,3-1-1-16,3 4 1 15,4-4 0-15,-4 1 0 0,-2-1 0 16,2-3 1-16,-11 5 0 16,-2-6 3-16,-4 5 14 0,3-5 5 15,-7 0-11-15,2-2 3 16,8 0 0 0,-1 1-6-1,-2 1-6-15,-5-4 0 0,8 0-3 16,0-8 0-16,1 0 4 15,-7-3-2 1,-2 3 0 0,-8-3 9-16,0 1 2 0,0-7-7 15,0 1-4-15,-8-1 1 16,-19 1 2 0,8 0-4-16,-2 9 6 15,8 4-6-15,3 11 1 16,5 4 2-16,-1 2-4 0,6 0-1 0,0 0-9 15,0 36-4-15,0 16 14 16,0 11 1 0,18 0 0-16,6 0 0 15,3-2-1-15,5-3 1 0,-1-8-1 0,4-10-4 0,2-9-26 0,13-17-50 16,5-14-20-16,3 0-62 16,-7-14-61-16,-14-19-41 15,-31-5-150-15</inkml:trace>
  <inkml:trace contextRef="#ctx0" brushRef="#br1" timeOffset="13859">9921 2109 336 0,'0'0'224'0,"0"0"-100"0,0 0 10 15,0 0-32-15,0 0-80 16,0 0-16-16,0 0 16 16,368-25-18-16,-265 25-4 15,-24-2-177-15,-54-4-230 16</inkml:trace>
  <inkml:trace contextRef="#ctx0" brushRef="#br1" timeOffset="15377">11251 2109 587 0,'0'0'247'15,"0"0"-129"-15,0 0 11 16,0 0-22-16,0 0 8 15,0 0-48-15,0-94-25 16,0 94-24-16,0 0-18 16,0 14-11-16,-16 33-1 15,-26 19 12-15,-11 8 14 16,1-3-10-16,4-5-3 16,2-7 2-16,10-13 1 15,4-10-4-15,17-20 1 0,3-8 0 16,12-8 1-16,0 0 1 15,0 0 12-15,0-16-6 16,12-28 3-16,25-22-12 16,15-14 0-16,3-16 1 15,9-17 0-15,3-5-1 16,-2 0 1-16,-7 18-1 16,-28 29 1-16,-15 32-1 15,-5 23 0-15,-10 16 0 16,12 0-1-16,12 14-10 15,13 39-4-15,5 26 15 16,8 23 0-16,-20 11 2 16,-5-1-2-16,-11-13 0 0,5-14 0 15,-4-13 1-15,1-20-1 16,8-16 0-16,-6-11 0 16,-2-17-14-16,-7-5-45 15,-9-3-33-15,0 0 27 16,0-7 1-16,0-22-116 15,-51-7 57-15,-23-2 43 16,-21 2 19-16,-3 3 33 16,-5 3 18-16,18 8 10 15,11 9 2-15,21 4 6 16,24 6 4-16,13 0 10 16,16 3 14-16,0-3-27 15,16 3-5-15,56-5 2 16,23-6 60-16,34-8-22 15,30-9 10-15,5-8-2 0,-5-2 3 16,-25-6-7 0,-39 3 5-16,-31-3-2 15,-27 2 12 1,-19-1-3-16,-12-4-30 16,-6 5 8-16,0 13-6 15,0 6-1-15,-8 15-3 16,-5 8 1-1,4 0-18-15,-3 3-11 0,3 41-19 0,-12 22 19 0,5 13 3 16,1-1-2-16,-1-7 1 16,10-5-1-16,6-11-1 15,0-11-1-15,6-11-8 0,34-14-40 16,-3-5-32 0,-3-14-46-16,-5 0-16 15,0 0 13-15,-26-14-12 16,-3-9-14-16,-22 6-29 15,-51-1-101-15</inkml:trace>
  <inkml:trace contextRef="#ctx0" brushRef="#br1" timeOffset="15506">11817 2169 192 0,'0'0'202'0,"0"0"-42"0,0 0-66 16,0 0-41-16,0 0 10 16,436-112-23-16,-225 82-31 15,2-1-9-15,-23 9-131 16,-43 14-375-16</inkml:trace>
  <inkml:trace contextRef="#ctx0" brushRef="#br1" timeOffset="15895">13311 1911 687 0,'0'0'184'0,"0"0"-30"0,0 0 8 16,0 0-40-16,0 0-61 15,0 0-35-15,11 7-23 16,-11 30-2-16,0 15 44 0,0 0-26 16,0 2-5-16,0-3-1 15,-11-7-5-15,1-9-3 16,4-12 0-16,6-12-5 16,0-9 3-16,0-2 1 15,0 0 7-15,-10 0 5 16,-7-27 17-16,-8-17-20 15,-2-12-12-15,5-6-2 16,7-18 5-16,-1-12-5 31,1-12 1-31,6-8 0 0,3-4-2 0,6 12-13 16,0 21-1-16,15 22-14 16,37 26-11-16,6 27-16 15,6 8-25-15,4 27-11 16,-17 36 1-1,-20 25-25-15,-25 14-56 16,-6 11-17 0,0-6-39-16,-37-10-184 15</inkml:trace>
  <inkml:trace contextRef="#ctx0" brushRef="#br1" timeOffset="17177">13139 2130 268 0,'0'0'193'0,"0"0"-12"15,0 0-20-15,0 0-61 16,0 0-51-16,0 0 32 15,183-76 9-15,-128 54-22 16,-5 3-5-16,-15 2-15 0,-4 0-8 16,-9 10-5-1,-12-3-5-15,1 8-5 0,-11-1-9 16,3 3-8 0,10 0-8-16,2 0-1 0,15 0-9 15,14 20 7 1,7 7 1-16,1 7 2 0,6 4 0 15,1-5 1 1,-1 3-1-16,-7-6 0 16,-14-3 6-16,-13-7-6 15,-12-7 0 1,-12-1-11-16,0-7 2 16,0-2-3-16,0-3-4 15,-27 0 16-15,2 0 2 16,14 0 2-16,-5-25-4 0,10-11-2 15,6-8-2-15,0-3 3 0,22 1-7 16,29 4-1 0,1 9 6-16,3 8 3 15,-9 12-2-15,-9 7 0 16,-13 6-1 0,-3 0-1-16,2 0 3 15,-9 0-4-15,7 17-1 0,-5 10 3 16,-4 6 3-16,-9 3 0 0,-3 1 0 15,0-5 1-15,13-7 0 16,-4-6-1-16,3-6-2 16,2-7 2-16,2-6 3 0,12 0-1 15,5 0 6-15,4-22 18 16,0-11-10-16,-16-3-4 0,-8-8-1 16,-13-2-1-16,0-4-3 15,0-2 2-15,-34 3-1 16,-12 5-2-16,-12 10-3 15,11 15-3-15,21 11 0 16,4 8-3-16,7 0-1 16,-1 19-3-16,2 28 6 15,-2 14 1-15,16-2 0 16,0-4 1-16,6-4-1 16,34-13 0-16,9-11 0 15,9-13 2-15,9-9-1 0,7-5-1 16,2 0 6-1,4-8-5-15,-17-11 0 0,-23-3 4 16,-3 3-2-16,-21-1 2 16,-5 1-3-16,-1 3-1 15,-10 4 4-15,0 4-5 16,0 8 4-16,0 0-4 16,11 0-8-16,-1 8-9 15,6 28 11-15,5 8 5 16,6-2 1-16,-9-6 0 15,4-9 1-15,-7-11 1 16,-2-5-2-16,-7-8 1 0,-4-3 0 16,4 0 3-16,10 0-4 15,5-14 2-15,10-13 1 16,6-1-2-16,-2-2 1 16,-3 3-1-16,2 5 0 15,-13 8-1-15,-3 6 0 16,9 5 0-16,2 3-3 15,0 0-7-15,14 13 2 16,-12 15 2-16,6-1 3 16,-7-4 3-16,1-4 0 15,11-11 0-15,22-8 0 16,4 0 6-16,9-14 1 16,-5-18-4-16,-17-12 4 0,-18-6 13 15,-18-5 4-15,-7-11-3 16,-12-2 1-16,0-4-6 15,-12 0 0-15,-41 9-2 16,2 10-9-16,4 21 4 16,5 18 5-16,21 9-14 15,-1 5-4-15,19 30-9 16,-2 31 9-16,5 21 4 16,0 5 2-1,0-1-2-15,30-9-3 16,19-8-14-16,2-14-44 15,7-14-48 1,10-22-66-16,-1-16-67 16,-15-3-29-16,-22-3-76 15</inkml:trace>
  <inkml:trace contextRef="#ctx0" brushRef="#br1" timeOffset="17275">15580 1897 447 0,'0'0'177'0,"0"0"-51"16,0 0-36-16,0 0-13 15,449-63-19-15,-235 41-40 16,-29 2-18-16,-48 7-32 16,-83 7-168-16,-54 0-410 15</inkml:trace>
  <inkml:trace contextRef="#ctx0" brushRef="#br1" timeOffset="18361">5017 4023 665 0,'0'0'115'0,"0"0"-34"16,0 0 3-16,0 0-16 15,0 0-28-15,0 0-9 16,312-17-9-16,-143 1 20 16,19-4-10-16,-1-1-2 15,-7-1-2-15,-24 2-8 16,-31 4 2-16,-36 4-1 16,-41 5-4-16,-29 4-5 15,-19 3-2-15,0-6 13 0,0-2 14 16,-30-6-7-1,-38-3-29-15,-6 4-1 0,-8 2 0 16,-3 0 0-16,6 3 1 16,23 2-1-16,14 4 0 15,32 2 0-15,4-3-2 16,6 3 2-16,0-3 0 16,0 3-3-16,22 0-3 15,30 0 3-15,30 19 3 16,19 4 2-16,-9 1 0 15,9 3-2-15,-19-2 3 16,-11 4-2-16,-16-5 3 0,-20 3-4 16,-22 3 0-1,-13 0-1-15,-13 6 2 0,-59 0-2 16,-12-6-9-16,2-2-30 16,13-9-73-16,29-5-74 15,27-6-78 1,13-8-203-16</inkml:trace>
  <inkml:trace contextRef="#ctx0" brushRef="#br1" timeOffset="20027">6966 3765 512 0,'0'0'232'0,"0"0"-54"15,0 0-73 1,0 0-18-16,0 0-29 0,383-108-2 15,-243 75-6-15,-15 9-29 16,-36 8 3-16,-41 7-11 16,-32 9-7-16,-9 0-5 15,-7 0 2-15,0 0-3 16,0 0-2-16,0 0-2 16,0 19-1-1,0 17 5-15,0 13 7 0,-7 3 1 16,-9 9-3-16,11-1 3 31,-1 2-1-31,6-2-4 0,0-9 0 16,0-1-3-16,0-11 2 15,0-14-2 1,0-9 0-16,0-11 0 16,0-2 1-16,0-3 1 0,0 0 3 15,-3 0 1-15,-31 0-2 16,-3 0 2-16,13 0 0 15,9-5-3-15,2-4 0 16,13-1-1-16,0-5-2 0,0-1-1 16,15-6-2-16,49-5 0 0,26-3 2 15,10 5 0 1,-18 3 1-16,-8 8 0 16,-31 5-1-1,-18 6 1 1,-14 1-1-16,-11 2-2 15,3 0-1-15,-3 0-2 0,13 2 1 0,8 21 5 0,-2 4 3 16,8-4-2-16,-6-4-1 16,-5-8 1-1,-7-3 0-15,3-7-1 0,-5-1 1 0,1 0 0 16,-2 0 1-16,-2 0 3 16,-4 0 3-1,27-1 0-15,10-18-2 16,6-4-4-16,9-2-2 15,-12 9 0-15,-8 2 1 16,-10 3 1-16,-7 6-2 16,1 5-2-1,5 0-3-15,0 0 4 0,10 2-1 16,-1 18-5 0,1-1 6-1,6 0 1-15,0-4 0 16,6-7 1-16,-6 0 3 15,-8-8-3-15,0 0 0 0,-5 0 1 16,13-22-1 0,-1-11 4-16,0-6-2 15,-13-2-1 1,-2-3-1-16,-13 2-1 16,-8 4 5-1,0 0 0-15,0 13 10 0,0 6 1 16,0 10-10-16,0 7 10 0,0 2-13 15,0 0-3-15,0 0-3 0,0 19-11 0,13 23 14 16,11 7 0-16,3-5 0 16,4 0 1-1,-9-8-1-15,-1-7 1 16,0-3-1-16,0-8 0 0,-5-1-1 0,-6-3-1 0,-4-3 2 0,-6-5 1 16,0-1-1-16,0 1-5 15,-37-1 5-15,-21-1 0 16,-9 0 1-16,9-4 0 15,27 0-1-15,9 0-1 16,22 0 0-16,0 0-4 16,0 0-3-16,0 0 0 0,0 0-13 15,0 0-4-15,43 0 6 16,12-8 15 0,25-11 4-16,9-12 5 15,4-7-5-15,-9-3 0 16,1-5 3-16,-18-7 0 15,-15-2 0-15,-15-8 5 16,-21 0 13-16,-16 2 8 16,0 8-8-16,0 15 1 0,-32 16 4 15,3 14-9-15,6 8-4 16,-7 0-13-16,-4 22-2 16,4 28 2-16,-1 13 1 15,18 3 0 1,13-3-1-16,0-6 0 0,37-4 2 15,6-9-2 1,4-11 0-16,-5-14-2 16,-5-11 0-16,6-8 0 0,2 0 2 15,20-22 1-15,2-18 1 0,1-8 1 16,-12 1-2-16,3-5 1 16,-15 8-1-16,-5 9 1 15,-9 12-2-15,-9 9 0 16,0 14-1-16,8 0-4 15,1 9-3-15,14 27 8 16,-9 7-5-16,-4 2 5 16,-4-7 1-16,-8-7-1 15,15-12-1-15,-3-6 1 16,-2-7 0-16,8-6 1 16,0 0 1-16,0-19 3 15,0-17-2-15,-10-10 1 16,-19-7 0-16,-8-13 2 15,0-8 2-15,0-6 4 16,0-8-7 0,0 9 5-16,-29 6-6 15,-3 27 5-15,5 19 2 16,12 21 4-16,9 6-15 16,6 8-1-16,-5 45-11 15,5 23 12-15,0 18 0 16,0 0 2-16,35-4-4 0,-1-4 2 15,-3-14-12-15,-7-18-52 0,3-21-38 16,4-17-63 0,-4-16-96-16,-5 0-56 15,-7-16-221-15</inkml:trace>
  <inkml:trace contextRef="#ctx0" brushRef="#br1" timeOffset="20254">10728 3577 385 0,'0'0'169'0,"0"0"-17"15,0 0 15-15,0 0-33 0,0 0-36 16,0 0-72 0,103-57-23-16,14 46 6 0,17 5-9 15,-2 3-99-15,-28 3-159 16,-9-2-397-16</inkml:trace>
  <inkml:trace contextRef="#ctx0" brushRef="#br1" timeOffset="21102">12066 3412 781 0,'0'0'181'0,"0"0"-50"0,0 0 11 16,0 0-27-16,0 0-31 15,0 0-27-15,-88-87-16 16,81 87-22-16,-14 20-19 16,-3 34 0-16,-10 12 12 15,-2 9-7-15,11 1-1 16,11-5-3-16,1-2 1 15,3-14-2-15,4-11 1 16,1-20 0-16,5-12-1 0,0-9-1 16,0-3 1-16,0 0 5 15,0-22-1-15,34-36 22 16,1-19-19-16,12-14-3 16,-10-8-2-16,-2-5 1 15,-7-6-3-15,-9 3 0 16,-1 10 1-16,-9 25 1 15,1 34-2-15,-10 25-1 16,11 13-4-16,15 16-6 16,9 44-3-16,9 29 14 15,-14 15 0-15,-2 3-1 16,-4-5 3-16,3-6-2 16,1-8 0-16,-9-17-15 15,-2-13-43-15,-2-19-25 16,-12-17-38-16,-3-17-74 0,0-5 3 15,0 0 66-15,-24-14-39 16,-27-13-4-16,-7-3 0 16,-16 3 92-16,6 1 75 15,10 5 2-15,7 4 73 16,17 9 39-16,16 2-29 16,12 4 14-16,6 2-41 15,0 0 20-15,0-3-20 16,43-2-43-16,30-4 66 15,18-4-11-15,-2-7-14 16,6-7 10-16,-7-6-3 16,7-12 8-16,-6-7-7 0,-9-6-11 15,-14-7 8-15,-16-1-18 16,-26-1-9-16,-18 7 4 16,-6 10-6-16,0 15-4 15,0 15-5-15,-6 9 0 16,0 11-6-16,2 0-15 15,-10 31-16-15,-14 29 16 16,6 20 0-16,7 6 2 16,15-4 0-16,0-2 0 15,0-5-2-15,15-13 0 16,17-7 0-16,0-14-6 16,-11-16-54-16,-2-11-56 15,-6-12-83-15,-8-2-34 0,-2-8-1 16,-3-28-21-16,0-8-40 15</inkml:trace>
  <inkml:trace contextRef="#ctx0" brushRef="#br1" timeOffset="21248">12632 3459 172 0,'0'0'205'0,"0"0"-46"0,0 0-38 16,0 0 20-16,0 0-20 16,0 0-58-16,0-58-58 15,97 46 4-15,20-1 0 16,-4 2-9-16,-7 3-76 15,-8 0-122-15,-9 3-83 16</inkml:trace>
  <inkml:trace contextRef="#ctx0" brushRef="#br1" timeOffset="22654">13634 3203 580 0,'0'0'228'0,"0"0"-91"16,0 0 41-16,0 0-24 15,0 0-48-15,0 0-26 16,-9-77-24-16,9 77-27 16,-7 0-29-16,-1 19-2 15,-8 28 2-15,-5 13 8 16,5 9-2-16,-2 9-2 16,9-2 0-16,9-4-3 15,0-9-1-15,0-14 0 16,0-13 0-16,9-13 3 0,4-12-3 15,-13-9 1-15,5-2-1 16,-5 0 8-16,3-17 1 16,4-32 6-16,-1-22-15 15,-3-14 7-15,-3-12-7 16,0-10 0-16,0-3 0 16,0-5 0-16,0 6 0 15,0 22-2-15,21 24-1 16,7 22 2-16,-4 19-12 15,10 16-3-15,3 6-4 16,9 17 0-16,-1 35 12 16,-8 23 3-16,-9 12-5 0,-14 7 9 15,-14 0-2 1,0-7 3-16,0-10-2 0,0-5-10 16,-21-9-6-16,0-16-3 15,12-9 5-15,2-9 5 16,7-13 3-16,0-3 3 15,0-5 2-15,44-5-7 16,13-3-2-16,11 0 12 16,-1-3 4-16,3-22-1 15,-14-7 1 1,-5-10 0-16,-14-2 3 0,-9 1 14 16,-20-4-3-1,-8 0 1-15,0 0-1 16,0 5 5-16,-18 10-9 15,-16 10-4-15,13 7-1 16,7 13-6-16,14 2-3 16,-10 2-5-16,4 37-3 0,-1 11 8 15,7 8 5-15,0-8-5 16,0-10 1-16,44-6-3 16,7-7 6-1,7-10-4-15,10-4 1 16,4-7-1-16,2-6 3 15,-3 0-3-15,-5 0 4 0,2-14-2 16,-9-14 0-16,-1 4 1 16,-19-4-2-16,-6 9-1 15,-17 4 3 1,-11 8-3-16,5 7 0 16,-4 0-4-16,4 0-5 0,-2 6 0 15,5 10 8-15,-7-6-3 0,-6 2 3 0,0-9-2 16,0-3 3-16,0 0 2 15,0 0 3-15,0 0 3 16,-6-9-6-16,-22-10-1 16,9 3 2-16,-8 3-3 15,6 1 2 1,-3 4-2 0,-4 1-5-16,1 7 2 15,3 0-1-15,1 0-2 16,-4 29 3-16,18 9 1 0,2 9 2 15,7-3 0-15,0-6 0 0,0-4-1 16,34-9-1 0,-18-12 2-16,8-10-2 15,3-3 0-15,4 0 2 16,0-20 7 0,-4-12-1-16,-11-2-2 15,-10-4 0-15,-6 2-1 0,0 3 3 16,0 6 3-16,0 5 0 15,0 11-5-15,0 5 7 0,-13 6-7 16,10 0-4-16,-3 0-9 0,1 25 7 16,5 13 1-1,0 4 1-15,0-1 0 0,27-3 4 0,18-7-4 16,7-7-2-16,7-7-1 16,-7-9 1-16,6-8-1 15,-7 0 3-15,-1 0 2 16,-5-21 0-16,0-15 2 15,-1-11-2-15,-8-5-1 16,1-3 1-16,-6 2-1 16,-10 12-1-16,0 16 2 15,-11 14 1-15,2 11-3 16,12 0-5-16,10 0-4 16,11 25 6-16,13 3 2 0,-11 2-3 15,4-5 4-15,4-3 0 16,6-6 0-1,7-5-1-15,5-3-3 0,0-8-7 16,-2 0-10-16,-10 0-22 16,-3-5-19-16,-28-23-108 15,-30-8-229-15</inkml:trace>
  <inkml:trace contextRef="#ctx0" brushRef="#br2" timeOffset="79854">17255 3145 112 0,'0'0'621'0,"0"0"-436"0,0 0-24 16,0 0 3-16,0 0-40 16,0 0-46-16,0-19-19 15,0 19-20-15,0 0-7 16,3 0-1-16,10 0-4 15,-5 0 0-15,5 0-2 16,1 0-6-16,-4 3-3 16,6 16-3-16,-5 14-2 15,-1 6-1-15,4 11-2 16,-1-7-2-16,3-7-1 0,5-5-2 16,-3-15-3-1,16-8-1-15,6-8 0 0,24 0 1 16,24-36 6-16,28-32 6 15,31-32 7-15,15-23 0 16,25-12-10-16,2 0 3 16,1 4-9-16,-13 15 1 15,-27 19-1-15,-35 26-2 16,-34 36-1-16,-57 20 0 16,-24 15-17-16,0 0-46 15,-16 0-37-15,-45 17-30 16,-10 2-105-16,-1 3-152 15,10 6-543-15</inkml:trace>
  <inkml:trace contextRef="#ctx0" brushRef="#br3" timeOffset="94023">16955 1683 624 0,'0'0'169'16,"0"0"-41"-16,0 0 9 15,0 0-23-15,0 0-27 16,0 0-31-16,47-3-20 15,-42 3-15-15,8 0 0 0,-10 22-7 16,-3 24 9 0,0 20 58-16,-3 12-39 0,-47 2-18 15,-1 2-2-15,5-6-12 16,3-9-3-16,16-14 0 16,9-21-3-1,11-18-2-15,7-12-1 0,0-2 0 16,0 0 2-16,-6-13 15 15,6-37 27-15,0-24-34 16,0-25-10-16,31-14 1 16,17-11 0-16,11-8-2 15,1 6-2-15,-1 13 2 16,-7 33 1-16,-22 31-1 16,-17 30 1-16,-13 13-1 15,0 6 0-15,9 25-15 0,6 41 0 16,19 22 15-1,-3 11 3-15,11 3-1 0,14-6-2 16,7-5 0-16,4-9 1 16,-9-8-1-16,0-9 2 15,-15-14-2-15,-12-15 0 16,-15-12 1-16,-11-12 0 16,-5-12-1-16,0 0 4 15,0 0 6-15,-37-12-1 16,-32-23-8-16,-23-15 0 15,-24-7-1-15,-16-4-1 16,-3 3-7-16,-17 9 1 0,18 7-5 16,5 15 4-1,31 14 1-15,40 4 2 0,28 6-3 16,30 0 7-16,0 3-7 16,0 0-18-16,61-2-3 15,61-4 13-15,40-7 12 16,36-10 4-16,8-4 0 15,-26-3 1-15,-37 8 0 16,-54 6 0-16,-44 10 1 16,-29 6-1-16,-16 0 0 15,0 0-1-15,0 0 0 16,0 6 0-16,0 18 0 0,0 15 0 16,0 12 8-16,-53 16-3 15,-44 7 3-15,-46 3-3 16,-22-5 2-16,-9-9-4 15,24-11-2-15,28-11-1 16,39-4-35-16,41-10-131 16,42-8-188-16,0-13-329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39:12.2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266 974 642 0,'0'0'67'0,"0"0"-13"0,0 0 18 16,0 0 13-16,0 0-25 15,0 0-18-15,-86 13-29 16,114-13-7-16,52 3-6 16,29 0 19-16,38 2 7 15,9-5-7-15,-15 0-5 16,-10 0 7-16,-19 0 2 15,-32 0-4-15,-22-3 1 16,-30 1 3-16,-25 2 22 0,-3-3 37 16,0-8-13-1,-3-6-16-15,-39-2-45 0,-11-3-8 16,-5 6 0-16,13 1 2 16,-11 2 1-16,20 8-3 15,12-1-1-15,11 6 1 16,13-2-1-16,0 2 3 15,0-4 0-15,0 2 0 16,0 2-2-16,21 0-4 16,37 0-5-16,24 8 5 15,19 22 4-15,4 4 2 16,-4 4 1 0,-14 0-3-16,-7 1 1 15,-25-6-1-15,-12 0 0 16,-21-5 0-1,-22 2-5-15,0 0-1 16,-68 5-1-16,-32 1-39 0,-11 0-99 16,8 0-56-1,23-6-130 1</inkml:trace>
  <inkml:trace contextRef="#ctx0" brushRef="#br0" timeOffset="7263">2860 569 522 0,'0'0'184'0,"0"0"-47"16,0 0 2-16,0 0-15 16,0 0-27-16,0 0-36 15,0-49-61-15,0 106-8 16,0 23 8-16,0 22 15 15,0-6-2-15,0-2-4 16,3-6-1-16,10-11-4 16,1-12-2-16,-7-12 0 15,2-21 2-15,-4-11-3 16,3-17 0-16,-8-4-1 16,0 0 3-16,2 0 6 15,-2 0 7-15,0-4 14 16,0-30 33-16,0-18-45 15,0-23-18-15,0-15 3 16,0-17-3-16,0-16 2 63,0-5-2-48,0 19 1-15,0 20-1 0,0 41 1 0,0 23 1 0,0 19-2 0,0 6 0 0,0 0-6 0,0 11-7 16,53 26 0-16,32 30 13 0,13 21 0 15,5 17-2-15,8 13 0 16,-16-2-3-16,-23-7 2 16,-20-15 2-1,-18-12-1-15,-31-15-7 16,-3-18 2 0,0-13-6-16,-39-9 0 0,-25-10 4 15,-4-9 0-15,-6-8 9 0,7 0 1 16,9 0 2-1,24 0 2-15,10 0-4 16,19 0 2-16,5 0-3 0,0 0-3 0,0 0 0 16,0 0-4-16,21 0-9 0,43 0-1 15,25 0 17 1,36-14 6-16,-1-11-4 0,11-10-1 16,-9-4 2-16,-20-5 1 15,-29 1-3-15,-25-2 7 16,-30 4 0-16,-22 0 13 15,0-1-4-15,-3 4-5 0,-47 5 0 16,8 11-8 0,5 11 13-16,13 5-7 0,8 6-1 15,11 0-9-15,-17 0-2 16,-3 31-3-16,3 12 5 16,8 10 1-16,14-1 1 15,0 3-4-15,30-2 2 16,28-6-1-1,0-7-3-15,9-9-7 0,7-12 2 16,5-11-1 0,10-8 0-16,9 0 6 15,-10-16 4-15,-2-20 7 0,-19-6-4 16,-14-7 1-16,-17-12-3 0,-14-15 4 16,-14-13-5-16,-8-10 9 15,0-7-2-15,-6 1 4 16,-40 10-1-16,0 22-2 15,-6 21-4-15,16 22 7 16,14 19 4 0,8 11-6-16,7 0-9 0,-5 0-1 15,-6 35-15-15,2 32 15 16,-2 24 1 0,18 10 0-1,0 6 4-15,49-2-4 0,24-6 0 16,-5-12-1-16,5-12-1 15,0-17-1-15,-12-14-10 16,4-16-3 0,-1-18 4-16,-12-7 2 15,-7-3 8 1,1-3 2-16,-4-27 3 0,-13-9 1 16,-14-2 3-16,-9-5-5 15,-6-9 2-15,0 0 11 16,-43 0-7-16,-15 8-1 15,6 14 2-15,9 14-1 16,22 10 0 0,11 9-8-16,2 11-1 0,2 33-13 15,6 17 14-15,0 13 0 16,0-10 0-16,51-7-1 16,10-13 1-16,4-11-6 0,2-11 5 0,-1-11-5 15,0-11-1-15,-3 0 7 0,-10 0 1 0,-8-30 4 16,-2-12-1-16,-19-10-1 15,-2-8-1-15,-10-14 1 16,-12-9 3-16,0-8 6 16,0-5-5-16,-37 2 3 15,-11 20 6-15,11 17-2 16,6 23 0-16,17 20 1 16,1 14-3-16,13 0-12 15,0 50-20-15,0 33 19 16,21 27 1-16,13 0 1 15,-4-3 0-15,1-13-1 0,-1-14 0 16,4-12 0-16,-10-18-4 16,7-15-31-16,-10-15-11 15,-8-12 8-15,-4-5-2 16,3-3-27-16,-9-3 11 16,-3-28 22-16,0-7 18 15,-21 0 15-15,-40-1 0 16,-13 0-1-16,-5 3 2 15,5 6 0-15,16 9-1 16,18 9 0-16,19 9 0 16,21 3-10-1,0 0 4-15,10 15 1 0,62 10 6 16,39-4 3-16,26-7 2 16,-2-14 2-16,5 0-5 15,-8 0 3-15,-16-11 9 16,-33-6 13-1,-32 1 10-15,-23-4 14 0,-22 1-4 16,-6-5-1 0,0 1-20-16,-27 2-7 15,-26 7-4-15,8 3 2 0,-5 9-9 16,8 2-4-16,12 0-1 0,-1 24-3 16,10 17 0-16,15 8 0 15,6 6 0-15,0 1 2 16,11-4-2-1,36-14 0 1,17-7 0-16,12-9 0 16,9-12 0-16,10-6 1 15,3-4-1-15,-3 0-27 0,-23-8-46 16,-13-17-94 0,-28-5-175-16</inkml:trace>
  <inkml:trace contextRef="#ctx0" brushRef="#br0" timeOffset="9309">7697 781 553 0,'0'0'208'16,"0"0"-59"-16,0 0-8 16,0 0-27-16,-80-157-2 15,59 138-33-15,18 10-17 16,-2 7-2-16,-2 2-21 15,1 0-33-15,3 30-6 16,-18 39-5-16,5 30 5 16,-5 22 6-16,8 7-2 15,10 2-1-15,3 5 0 16,0 0-3-16,0-3 2 16,22-11-2-1,14-11 0-15,-4-22-1 16,4-27-6-1,-6-26-9-15,7-24-9 0,6-11 8 0,3-5 17 16,5-39 5-16,8-19-3 0,-7-20 1 16,-15-7 0-16,-16-7-2 15,-21 4 0-15,-7 10 2 16,-65 9-3-16,-20 13-1 16,-15 9 1-1,-12 8-1-15,3 9 1 16,24 13-2-16,21 4-1 15,31 13 1-15,22 2 0 16,15 0 1 0,3 3-1-16,0-2-1 0,0 2-2 0,0-2 1 15,0-2-3-15,21-7 5 16,47-8-7-16,9-2 7 16,29-7 2-16,-11 5 0 15,-25 10 2-15,-12 5-2 16,-21 5 0-16,-22 0 0 15,-2 3 0 1,-13 0 1-16,0 0 0 0,0 0 0 16,6 0-1-16,18 0-5 0,25 25 3 15,18 19 2-15,9 5 2 16,4 6-2 0,-1 3 0-16,-5-6 0 15,-16-2 0-15,-6-6-1 16,-12-14 1-1,-19-9 1-15,-15-12-1 0,-6-6 0 16,0-3 0-16,0 0 0 0,-52 0-15 16,-15-24 12-16,-4-7-8 15,20-5 10-15,20 1 0 16,15 4-2-16,16 4 3 0,0 4-2 16,0 5 1-16,43-5-5 15,12 2 3-15,16-2 2 16,3 2-2-16,-8-1 3 15,-5 2 0-15,-11 6 1 16,-26 4-1-16,-8 4 1 16,-11 5 7-16,-5 1 7 15,0 0 6-15,0 0-1 0,0 0-8 16,0 0-1-16,0 0-11 16,0 0-4-16,0 0-11 15,0 24 13-15,0 8 2 16,0 10 3-16,0-12-3 15,22-4 0 1,9-6 1-16,1-5-1 16,0-7 0-1,-3-6 0-15,0-2 0 0,0 0 0 16,-3-6 11-16,-8-15-6 0,-9-9 1 16,-9-6-4-16,0-6 0 15,0-7 2-15,-9 3 2 16,-46-4 6-16,-13 9-4 15,1 10-1-15,4 12 1 16,10 10-7-16,22 9-1 16,-4 0-11-16,-2 6 4 15,0 30 7 1,6 11 2-16,19 2-2 16,12 3 0-1,0-2-1-15,43-6 1 0,31-9-2 16,5-10 2-16,9-11-1 15,-6-8 2-15,7-6-1 16,-4 0 2-16,-11-20-1 0,-7-9 3 16,-21-2-2-1,-13 1-1-15,-15 2 3 16,-18 3 1-16,0 5-3 16,0 2-1-16,0 5 2 0,0 7 0 15,0 3-3-15,0 3-1 0,0 0-4 16,0 0-5-16,22 0-5 15,12 22 10-15,5 8 4 16,-7 6-6-16,-11 2-4 16,0-2 2-1,-5-5 1-15,-5-5 4 16,5-8-6-16,-11-7-11 0,0-9 5 0,0-2 16 16,4 0 0-16,4-2 8 15,-5-23-3-15,8-9-1 16,2 4 2-16,-2 0-3 15,-8 9 3 1,-1 7-2 0,2 8-3-16,-9 3 0 0,13 3-1 15,2 0-6-15,6 0-9 0,9 19 15 16,1 3-1-16,-1 0 1 16,-2-5 1-16,-1-4-1 15,-11-4-1 1,-8-7 1-16,5 2 2 15,-10-4-2-15,10 0-1 0,8 0 1 16,3-6 5-16,7-16-3 0,12-3-1 16,-13 4 0-16,-8 4 0 15,0 6-1-15,-8 11 0 0,14 0-4 16,9 0-1 0,3 19 2-16,8 9 1 0,4-1 1 15,-1-3 0-15,2-7 1 16,-11-6-9-16,-5-9-92 15,-16-2-120-15,-11 0-223 16</inkml:trace>
  <inkml:trace contextRef="#ctx0" brushRef="#br0" timeOffset="12811">140 2953 558 0,'0'0'218'0,"0"0"-98"15,0 0-1-15,0 0-13 16,0 0-16-16,0 0-38 16,-140 0-36-16,150 0-16 15,62 0-5-15,47 0 5 16,58 0 21-16,45 0 0 16,13-13-6-16,-10-12-7 15,-48-3 11-15,-39 7 1 16,-56 7 5-16,-45 5-12 15,-21 4 3-15,-16 2 10 16,0-8 19-16,0-6-8 16,-37-2-29-16,-21-5-8 15,-3 2-1-15,-13 0 1 0,2 3 5 16,6 5-5-16,27 5 1 16,12 5-1-16,21 0 4 15,6 4-4-15,0 0-2 16,0 0-4-16,0 0-3 15,33 11-4-15,28 20 13 16,25 4 1-16,-9-2 1 16,-5-2-1-16,-14-4-1 15,-21 1 1-15,-9 2-1 16,-19 0-2-16,-9 3 1 16,0 0 0-16,-30-4-8 15,-35-3-29-15,14-6-33 16,14-10-19-16,21-4-44 15,16-1-44-15,0 1-140 0,53-1-250 16</inkml:trace>
  <inkml:trace contextRef="#ctx0" brushRef="#br0" timeOffset="14724">2583 2739 675 0,'0'0'276'0,"0"0"-126"0,0 0-6 0,0 0-28 16,0 0-27-16,0 0-24 16,-111-88-22-16,111 88-30 15,0 0-13-15,0 6-5 16,0 28-5-16,0 19 10 15,0 14 5-15,0-4-3 16,6 3-1-16,9-6-1 16,1-8 2-16,-1-13-1 15,0-14-1-15,0-9 0 16,-2-10 0-16,-7-6 0 16,-6 0 0-16,0 0 8 15,0 0 0-15,0-6-1 16,0-27 6-16,0-22-4 15,0-22-6-15,0-11-3 16,0-8 0-16,0-6-1 0,-6 8 1 16,-10 9 2-16,-11 22 0 15,6 19-2-15,6 22 0 16,5 17 1-16,4 2-1 16,6 3-3-16,0 0-5 15,27 33-7-15,50 17 14 16,27 10 1-16,18 6 1 15,-5-3-1-15,-11 1 4 16,-14-4-4-16,-31 1-3 16,-30-6 3-16,-31-6-8 15,0-5 5-15,-40-2-16 16,-49-4 3-16,-21-2-19 0,9-12 8 16,13-8 1-16,30-7 16 15,27-9 9-15,15 0 2 16,16 0 3-16,0 0 0 15,0 0-4-15,0 0-6 16,0 0-13-16,16 0-10 16,52 0 7-16,17 0 22 15,13 0 2-15,2-11 0 16,-8-11 1-16,9-8 2 16,-6-6-4-16,-13-5 14 15,0-3 2-15,-26-3 5 16,-25-2-2-16,-17 1 6 15,-14 5 0-15,0 4-2 0,-8 5-5 16,-48 10-2-16,17 8-6 16,-4 7-4-16,12 7-7 15,20 2-3-15,1 0 2 16,4 2-9-16,-10 32 8 16,8 10 2-16,8 5 4 15,0-1-4-15,0-6 0 16,21 1 0-16,34-11-2 15,9-7-3-15,16-8 2 16,7-17 1-16,11 0 2 16,4-3 1-16,2-36-1 15,-6-9 4-15,-13-11-1 0,-17-4-1 16,-23-3 0 0,-11-10 5-16,-34 3-6 0,0-1 6 15,-7 0-1-15,-44 13 1 16,-2 12-4-16,11 21 1 15,11 14-4-15,17 12 6 16,-2 2-6-16,-5 16-6 16,-8 42-1-16,0 16 7 15,0 20 2-15,29 0-2 16,0-10-4-16,13-1 4 16,45-11 2-16,9-12-2 15,15-14-2-15,7-13 2 16,6-15 0-16,0-16-2 15,-1-2 0 1,-5-2 2 0,-7-32 2-16,-14-7 0 15,-19-8 1-15,-18-1-1 16,-20-3 2-16,-11-1-4 16,0 7 3-16,-18 8-1 15,-18 10-2-15,-1 9 0 16,19 11-1-1,-1 7 1 1,19 2-5-16,-2 0-2 0,-11 35-5 16,10 12 12-16,3 14 4 15,0-4-4-15,9-2-1 0,33-10 1 16,11-10 0-16,5-12-5 16,10-18 0-1,11-5 5-15,-4 0 1 16,-1-25 0-1,-10-10 5-15,-18-9-4 16,-9-6 2 0,-10-8-1-16,-11-5-2 0,-16-9 6 15,0-4 1-15,-6-2-2 0,-41 4 2 16,-4 11-4 0,2 19 4-16,25 22-4 15,8 16 10 1,16 6-10-16,0 0-4 0,0 48-10 0,0 22 7 15,0 21 3 1,0 0 2-16,16-5-1 0,8-10 0 0,3-1-1 16,4-12 0-16,0-11-4 0,12-13-21 0,-1-14-17 0,-12-18 2 0,-2-7-29 0,-9 0 4 15,-14-30 33-15,-5-11 12 16,0-5 14-16,-29-1 5 16,-37 5-3-16,0 4-1 15,5 11 0-15,5 7-1 16,25 12 4-16,17 1-2 15,14 6-1-15,0 1 0 16,0 0-3-16,14 0 1 16,44 5 7-16,16 1 1 15,15-4 1 1,-6-2 4-16,-10 0 4 0,-3 0 2 16,-15-19 14-16,-7 0 4 0,-17-3-7 15,-9 0-5-15,-17 0-3 16,-5 4 14-16,0-2-8 15,0 5 0-15,-32 6-5 16,-8 5-11-16,6 4-4 16,3 0-1-16,7 4-1 15,3 28 0-15,8 12 1 16,13 3 0-16,0 2 1 16,15-2-1-16,41-12 0 15,10-5 0-15,8-7 0 16,0-18 3-16,8-5-2 15,7 0 3-15,5-3-1 16,-13-18-3-16,-21-2-9 0,-24-1-34 16,-23 6-38-16,-13-3-127 15,0-7-275-15</inkml:trace>
  <inkml:trace contextRef="#ctx0" brushRef="#br0" timeOffset="16721">7609 2390 500 0,'0'0'252'0,"0"0"-124"0,0 0-11 15,0 0 3-15,0 0-27 16,0 0 4-16,-95-80-22 16,95 80-34-16,0 0-29 15,6 7-12-15,25 41 1 16,14 21 24-16,-2 10 4 15,-12 13-10-15,-10 12-2 16,0 6 2-16,3 8-8 16,-2 6-4-1,12-6-5-15,-10-2 1 0,7-18-2 16,3-21 2-16,-4-26-3 0,1-25 0 16,-1-14-5-16,7-12-4 15,12-14 3-15,12-41 6 16,19-28 0-16,-7-16-1 15,-22-11-6-15,-35-2 4 16,-16 7 2 0,-40 10 1-16,-60 16-2 0,-32 22-6 15,-14 16 4-15,-17 13-5 16,8 14-2-16,23 6-1 16,50 8 3-1,33 0 5-15,33 0-11 0,16-2 13 16,0 2-6-16,0-3 2 15,0 0 5-15,50-1-4 16,37-1-4-16,33-8 8 16,17-9 2-16,-24 0-1 15,-23-3 3-15,-26 6 5 16,-28 2 9-16,-12 6 0 0,-11 3 0 16,-13 5 4-16,0 3-2 15,0 0-4-15,0 0-2 16,0 0-13-16,0 0-1 15,9 0 0-15,25 10-12 16,5 16 12-16,14 7 1 16,5 3 0-16,-1 3 1 15,-11-4 0-15,-3 4-1 16,-12-1 0-16,-4-5 1 16,-6-7-1-1,-11-8-1-15,-10-10 0 16,0-2 1-16,0-6-3 0,0 0 1 15,0 0 1-15,-22-7-4 0,-18-22-9 16,-3-4 8-16,14 0 5 16,0 0-1-16,14 3 1 15,9 3 0 1,6-1 1-16,0 4-3 16,0 4 2-1,34 1-3 1,11 7 0-16,14-1 3 15,9 2 1-15,-2 3 0 16,5-1 0-16,-17 1 0 0,-4 5 0 16,-26-2 0-1,-12 5 0 1,-9 0 0-16,-3 0 0 0,0 0 0 0,0 0-1 0,0 0-5 16,0 0-1-16,0 22-4 0,-15 3 11 15,-1 8 8 1,16-8-6-16,0 2 0 0,0-5-1 0,28 1 1 15,9-8 0-15,0-6 1 16,-1-4-2-16,-5-5 1 16,-2 0-1-16,15 0 3 15,-14-25 2-15,1-6 1 16,-4-6 2-16,-27-2 5 0,0-2-4 16,0-4-1-16,-8-1-2 15,-35 5-1-15,-15 6 0 16,6 7-2-16,-1 14-1 15,5 9-3-15,17 1-1 16,10 4-7-16,-1 0 3 16,4 15 1-16,-3 26 4 15,8 17 2-15,13 1-2 16,0 3 0-16,21-4 1 16,29-12-1-16,11-13 0 15,3-14 0-15,-4-10-3 16,6-9 3-16,0 0 0 15,2-23 3-15,2-7 1 16,-18-7-2-16,-12 0 1 0,-13-1 1 16,-6-1-3-16,-5 4 1 15,-16 7-2 1,0 9 3-16,0 7-2 16,0 12 3-16,0 0-4 0,0 0-7 15,0 34-8-15,15 12 15 16,15 9 1-16,-2-5 0 15,-3-9 0 1,11-11 0-16,-9-11-1 16,-1-10 0-16,-8-6-2 0,-4-3 2 15,2 0 1 1,5-17 0-16,-5-13 4 16,-8-2-3-16,-1 3-1 15,-7-4 2 1,0 9-2-16,0 7-1 15,0 10 2-15,6 3 0 0,-6 4-2 0,10 0-4 16,1 0-4-16,13 5-2 0,5 26 9 16,-5-1 1-16,3 1 1 15,-4-7-1-15,-9-7 0 16,1-9 2-16,-5-5-2 16,-4-3-2-16,9 0 1 15,12 0 1-15,5-20 0 16,3-5 5-16,-7-2-3 15,-4 2 0-15,8 1-2 0,0 1-1 16,5 4 1-16,0 2 0 16,-6 9-1-16,-7 8-2 15,3 0 1 1,4 0-5-16,6 16-9 31,0 12-29-15,-7 0-25-16,-9 2-73 15,0-2-87 1,-14-1-107 0</inkml:trace>
  <inkml:trace contextRef="#ctx0" brushRef="#br0" timeOffset="18462">12167 2357 689 0,'0'0'153'0,"0"0"-45"0,0 0 9 15,0 0-32-15,0 0-24 16,0 0-13-16,0 0-34 15,-51-28-9-15,51 28-5 16,0 30-9-16,36 12 9 16,25 10 6-16,25-5-3 15,9 0 3-15,-4-9-2 16,-12-2-4-16,-11-11 1 16,-31-6 2-16,-18-8-2 31,-19-6-1-31,0-2-1 0,0-3 1 15,-29 0-1-15,-16 0 1 0,-13 0 9 16,31-14-7-16,17-19-2 16,10 1 2-16,0-7-2 15,31-3 0 1,14 7 0-16,4-1 4 16,-18 3-3-1,-4 0 2-15,-12-3 4 16,-5 2 13-16,-4 2-14 15,-6 2 17-15,0 8 7 0,0 11-1 16,0 6-3 0,0 5-1-16,0 0-15 0,0 0-10 0,-16 11-11 0,1 27-1 15,-6 12 12 1,6 2 5-16,15-6-3 16,0-4-1-16,0-1-1 0,0-6 0 15,36-4 0-15,11-9 0 16,4-5 0-16,14-12 0 15,-4-5 2-15,5 0-2 16,5-14 5-16,3-19-1 0,-17-3-1 16,-5-5 0-16,-12 1 1 15,-6 0-2-15,-10 0 0 16,-9 6 0-16,1 9 1 16,-10 12-3-16,7 7-1 15,-11 6 1 1,14 0-7-16,17 8-4 0,-2 22 8 15,11 6 0-15,-18 3 3 16,-2-11 0 0,-7-6 2-16,-2-14-1 15,-10-6-2-15,2 1 3 0,-5-3-2 16,0 0 9-16,0 0 0 0,0-11 1 16,-8-17-8-16,-29 1-2 15,-5-3 3 1,-2 5-1-16,-2 6 0 15,4 6 3-15,-1 7-5 0,12 6 0 16,1 0-5 0,9 2 1-16,5 32-1 0,7 7 3 15,9 6 2-15,0 2 0 16,18-5 0-16,40-9 0 16,0-10 0-16,-5-13-1 15,-2-7 1 1,-15-5 1-16,-4 0-1 15,2-9 5-15,-13-15 3 0,-13-3-2 0,-2-1-4 16,-6-3 15-16,0 2 4 16,0 1-11-16,0 3-4 15,-14 9-1-15,-4 8 3 16,8 2-3-16,4 6 0 16,3 0-5-16,3 0-6 15,-6 22-6-15,-1 17 11 16,7 10 1-16,0 0 0 15,22-5 1-15,30-5-1 0,0-12 0 16,-9-10 1-16,-13-9 1 16,1-8-4-16,6 0 4 15,0-2-1 1,0-33 7-16,-2-2-4 16,-7-7-3-16,-12-5 1 15,-10 0 3-15,-6-4-4 16,0 9 0-16,0 10 0 15,0 15 0-15,0 11 1 16,0 6 0-16,0 2-2 0,0 0-2 16,0 0-10-16,42 13 4 15,13 12 8-15,4-6 0 16,-11-2-1 0,-9-1 0-16,-5-2 0 15,-10 0-1-15,-2 2 2 16,-12 6-4-16,5 8 4 15,-9 6-2-15,-6 0 0 0,16-3 2 16,-2-8 1 0,20-6-1-16,18-8 0 15,9-6 5-15,10-5-1 16,1 0-4 0,2-8 3-16,-7-19 5 15,-5-6-5-15,-14-9 3 16,-11-1-6-16,-21-7-7 0,-16 1-53 15,-13 5-131-15,-75-1-335 16</inkml:trace>
  <inkml:trace contextRef="#ctx0" brushRef="#br0" timeOffset="11597">11456 731 511 0,'0'0'275'0,"0"0"-126"0,0-190-10 16,-10 139-15-16,4 17 10 16,-2 15-49-16,8 12-17 15,0 3-28-15,0 4-27 16,0 0-13-16,0 25-13 16,0 33 12-16,0 27 1 15,21 20 6-15,3 16 0 16,13 13-5-1,-7 12 2-15,4 5-3 16,-19 6-1-16,-6-3 1 16,-2-8 1-1,1-26 0 1,21-31 1 0,-5-38-2-16,8-25-2 15,-6-21-3-15,1-5-2 16,18-2 7-16,20-40 6 15,2-21-3-15,-9-17 0 0,-34-8-3 0,-24-8 0 16,0 0-2 0,-61 2-10-16,-18 4 5 0,-9 6 6 0,-7 11-2 0,-3 12-11 0,9 15 9 15,20 12-2-15,13 15 5 16,22 8 2-16,19 5 0 16,6 4-2-16,-4 2 1 15,11 0-1-15,2-2 1 16,0-2 0-16,0 4 1 15,0 0-2-15,0-2 2 16,0 2-3-16,0 0-4 0,0-3 1 16,0 3 2-16,21-3 0 15,19-2 3-15,18-3 1 16,7-3 3 0,-20-1-1-16,-2 1 1 0,-22 3-1 15,-5 0 5-15,-1 0 2 16,-15 5 0-1,0-2 1-15,6 5 4 0,-6 0-1 16,0 0-7-16,0 0 2 16,0 0-3-16,0 0-2 15,3 0-1-15,-3 0-1 16,0 0-2-16,0 0 1 16,0 0-1-16,0 0-3 15,37 0 1-15,21 0-5 0,31 5 8 16,20 14 2-16,2 4-2 15,-11-4 0 1,-17 6 0-16,-10-1-2 16,-22 0-1-1,-14 2 2-15,-16-1-4 16,-11 1-1-16,-10 2 5 0,0 0 1 0,0-6 3 16,0-9-3-16,0-5 0 15,0-8-1-15,0 0 1 16,-31 0 7-16,-11-14-6 15,-4-21 8-15,9-1-8 0,16-2-2 16,15-1 0-16,6 1 1 16,0 2 0-16,0 0-5 15,36 1 5-15,16 2-1 16,19-6-2-16,11 4 0 16,6-1-2-16,-8 11 5 15,-22 8 0-15,-19 10 0 16,-10 3-2-16,-14 4-1 15,0 0 3-15,-8 0-3 16,-2 0 2-16,-5 0-7 16,0 0 6-16,0 0-7 15,0 0 8-15,0 17 0 16,0 5-1-16,0 8 3 16,0 0-1-16,0 0 2 15,0 4 1-15,0-1-6 16,19-6 6-16,8-2-3 15,4-9 2-15,6-5-2 16,11-11-2-16,-1 0 2 16,-2 0 9-1,3-8-6-15,-4-20 1 0,-8-10-3 0,-11-6 3 16,-13-5-3-16,-12-4 1 16,0-2 5-16,-22 3-6 15,-50 3 4-15,1 10 0 16,-3 9-1-16,23 10-3 15,20 15-1-15,10 5-2 16,-10 0-6-16,1 28-2 0,-4 17 10 16,18 17 0-16,16-2 0 15,0 1-1-15,43-7-1 16,31-10 2-16,8-10-1 16,13-12 1-16,10-14 0 15,1-8-2-15,-3 0 2 16,-8-5 1-16,-27-14 2 15,-22 2-3-15,-19 6 2 16,-12 3 3-16,-15 4-2 16,0 4 9-16,0 0-5 15,0 0-7-15,0 0 0 16,0 0-1-16,0 0-8 0,0 4-4 16,0 12 10-16,16 6 3 15,5-3 0-15,0 4 4 16,1-2-3-16,-7-6 0 15,-6-5 0-15,4-5-1 16,-11-5-5-16,11 0 5 16,11 0 3-16,3-13 2 15,10-14-1-15,0-7-2 16,-13 4 1-16,-3 8-2 16,-5 3 1-16,-3 5-1 15,-8 8 1-15,-2 4-2 16,10 2-5-16,11 0 2 15,7 0-4-15,24 14 3 0,-4 8 2 16,-4-1 2-16,11-1-1 16,-7-9 3-16,2-8-2 15,5-3 3-15,-7 0 0 16,-1-6 0-16,-5-18 3 16,-3-12 0-16,-5-6 3 15,-18-4 5-15,-12-12 8 16,-7-5-4-16,0-3 0 15,-26-6-8-15,-16 7-2 16,-4 1-1-16,4 9 7 0,5 19-4 16,9 17-7-1,14 13 4-15,4 6-7 0,4 28-13 16,-4 29-1-16,10 23 14 16,0 11 2-16,0-2 1 15,37-5-3-15,37-7 0 16,8-16-12-16,-3-17-26 15,-5-16-24-15,-13-17-26 16,-19-11-58-16,-20 0-50 16,-22 0-21-16,0-20-82 15,-12-2-239-15</inkml:trace>
  <inkml:trace contextRef="#ctx0" brushRef="#br0" timeOffset="11760">14343 723 524 0,'0'0'168'0,"0"0"-12"15,0 0-27 1,0 0-31-16,0 0-28 0,0 0-42 16,0 0-19-16,318-91-2 15,-223 80-5-15,-10-1-2 16,-30 8-146-16,-21-7-331 16</inkml:trace>
  <inkml:trace contextRef="#ctx0" brushRef="#br1" timeOffset="35497">15636 575 688 0,'0'0'206'0,"0"0"-95"0,0 0 19 16,0 0 6-16,0 0-35 0,0 0-28 15,0-34-24-15,16 29-16 16,-8 3 1-16,-2-2-10 15,4 2-1-15,-10 2-5 16,5-2 5-16,2 2-5 16,-1 0-6-16,-6 0-5 15,16 0-6-15,8 21 0 16,13 17-1-16,5 7 10 16,3-7-8-16,-2 5 0 15,4-9 0-15,8 0 0 16,-10-9-1-1,-2-9 0-15,-6-11 0 16,0-5-1-16,18-4 1 16,17-38 3-1,30-25 4 1,23-18-3 0,12-8 3-16,7-4 0 15,-7 6 0-15,-18 9-4 16,-11 13-4-16,-20 9 8 0,-14 13-7 0,-14 9 0 15,-10 13-1 1,-26 8 0-16,-8 9 0 16,-16 8-38-16,0 0-71 0,0 0-78 15,-58 0-305-15</inkml:trace>
  <inkml:trace contextRef="#ctx0" brushRef="#br2" timeOffset="48225">16033 2107 678 0,'0'0'199'0,"0"0"7"15,0 0-22-15,0 0-46 16,0 0-29-16,0 0-40 16,31-23-26-16,-20 23-11 15,-8-2-6-15,4 2-17 16,-1 0-8-16,-6 2-1 0,0 42 0 15,0 17 1-15,0 13 6 16,-27-2-1-16,-4-4 0 16,10-13-2-1,-1-11-3-15,7-16 0 16,9-9 1-16,6-11-2 16,0-5 0-16,0-3 4 15,0 0-3-15,0 0 6 0,0 0-4 16,0-36 5-1,0-38-4 1,0-36-4-16,16-25-2 16,37-5 1-16,0 9-1 15,-13 25-1-15,-4 30-2 0,-14 29 5 16,-10 25 1-16,-9 13 1 16,-3 9-2-16,0 0 0 0,0 0-8 15,6 9-3-15,15 37-6 16,5 26 17-1,6 22 1-15,-8 13-1 16,10 9 0-16,-2-6 2 16,5-9-2-16,-2-16 0 0,2-22 0 15,-6-16 0-15,-4-22-2 16,-17-17 2-16,-10-5-2 0,0-3 3 16,0 0-1-16,0 0 13 15,0-11-4-15,-43-19 2 16,-30-8-11-16,-20 0-1 15,-13 4-2-15,-20 9-3 16,-4 6 5-16,-12 8-10 16,11 5 1-16,39 0 4 15,29 4-8-15,38 0 8 16,25 2 4 0,0-6-19-16,0-5-3 0,40-10 3 15,61-13 7-15,33-7 14 16,28-4-2-16,-3 3 0 15,-25-2 1-15,-9 7 1 0,-14 4 0 16,-23 8 1-16,-15 3 4 16,-20 8-4-16,-21 9 3 15,-27 5-4 1,0 0 2-16,-5 27-2 16,0 31 0-16,-45 25 1 0,-57 10 17 15,-17 5-13-15,-6-9 6 16,3-14-11-1,17-12 1-15,7-11-3 16,5-6-107 0,4-7-349-1</inkml:trace>
  <inkml:trace contextRef="#ctx0" brushRef="#br2" timeOffset="50153">19929 4043 812 0,'0'0'163'0,"0"0"-7"0,0 0-15 15,0 0-47-15,0 0-53 16,0 0-12-16,0-14-16 15,0 41-12-15,0 15 17 16,-7 13 11-16,-7-6-7 16,-1 6-12-16,-7-11 3 15,7-3-3-15,-1-16-5 16,10-14 0-16,6-11-3 16,-5 0 3-16,5 0 4 15,0-11 7-15,0-42 31 16,0-26-29-16,0-26-16 15,21-7-2 1,37-17 1-16,9-9 3 0,6-3-4 0,-6 12 0 16,-12 22-4-1,-18 35 4-15,-18 34 0 0,-14 22-1 16,-5 16 0 0,6 0-6-16,10 49-5 15,-7 34 7-15,13 27 3 16,-7 10 2-1,7 2 2-15,10-7-1 16,23-7 1-16,16-13-2 16,2-9 0-16,3-14 0 0,-8-17 1 15,-20-20-1-15,-16-13 1 16,-17-16 0-16,-15-3 0 16,0-3 9-16,0-9-1 0,-21-25 2 15,-63-20-11-15,-32-12 0 16,-33 11 0-1,-28 6-1-15,-21 13-1 16,8 14-2-16,13 8 3 16,36 11-8-16,33-3 3 15,50 5 5-15,40-3-6 16,18 2 6 0,0-8-10-16,62-8-11 15,76-12 0-15,69-14 22 16,44-6 4-16,18-7-4 0,-25 2-2 15,-40 8-6-15,-41 6 8 16,-38 13 4-16,-46 12-4 16,-32 10 0-16,-33 6 0 15,-14 0 0-15,0 0 0 0,0 11-6 16,0 28 5 0,-43 24 1-16,-33 17 10 15,-46 8-2-15,-13-1-4 16,-11 8 1-16,-1 0-2 0,15-9 0 15,29-9 0-15,29-20-2 16,31-15-2-16,29-18 1 16,7-9-23-1,7-7-68-15,0-6-30 0,74-2-74 0,53-30-17 16,51-39-52 0,43-33-443-1</inkml:trace>
  <inkml:trace contextRef="#ctx0" brushRef="#br2" timeOffset="50633">21805 3855 563 0,'0'0'194'0,"0"0"-71"16,0 0-2-16,0 0-13 16,0 0-24-16,0 0-16 15,-244-11-30-15,244 11-22 16,0 0-11-16,0 0-5 15,61 0 1-15,45-10 15 16,29-7 46-16,18-10-28 0,3-7-14 16,-16-2-5 31,-24 4-6-47,-33 2-1 0,-31 4 4 0,-25 4 2 0,-17 2 3 0,-10 0 8 0,0-3-7 15,-47 4-13-15,-35 0-3 16,-19 2-1-16,-15 6-1 15,10 3 1-15,14 3 0 16,36-1 2-16,24 4-3 16,27 2 0-16,5 0-3 15,0 0-2-15,56 0-5 16,36 2 10-16,27 15 0 0,-3 0 2 16,-18 2-2-1,-3 0 2-15,-23 6-2 0,-14-1 1 16,-5 3 1-16,-16 4-2 15,-13-1 0-15,-12-1 0 16,-12 6-2-16,0 3 2 16,-34-5 0-16,-36 5 1 15,-15-5-1-15,11-10-52 16,28-4-64-16,25-6-69 16,21-13-131-16,30 0-117 15</inkml:trace>
  <inkml:trace contextRef="#ctx0" brushRef="#br2" timeOffset="51085">23224 3258 567 0,'0'0'167'0,"0"0"-18"0,0 0-13 16,0 0-18-16,0 0-13 15,0 0-62-15,-44-52-38 16,170 25 20-16,38-9-5 16,2 3-11-16,-20 9 5 15,-42 5-8-15,-34 10 0 16,-40 6 2-16,-30 3-1 16,0 0-2-16,0 0 5 0,-14 0-5 15,-38 0 3 1,-12 0-1-16,6 0-3 0,18 3-4 15,6 16-2-15,10 11-1 16,-7 14 3 0,4 14 0-16,-4 8 4 0,9 9 2 15,11 7 4-15,11 7 4 16,0 4-2-16,0-7-2 16,0-2 0-16,18-10-6 15,-3-5-1-15,-6-9-1 16,-3-4-2-16,4-21-1 15,-4-4-40-15,-1-18-108 16,5-10-93-16,4-3-67 0,23-3 62 16,21-27-244-1</inkml:trace>
  <inkml:trace contextRef="#ctx0" brushRef="#br2" timeOffset="52284">24213 3946 289 0,'0'0'252'16,"0"0"-70"-16,0 0-21 15,0 0-21-15,31-167-16 16,-31 120-13-16,-28 3-27 16,-12 8-24-16,-8 6-9 15,-5 8-22-15,11 12-1 16,5 3-2-16,13 7-15 0,-4 0-11 16,-9 33-6-1,7 20 6-15,9 10 1 0,21 5-1 16,0-2 1-1,11-11-2-15,36-12 1 0,11-20-5 16,3-15-3-16,-10-8 6 16,-1 0 0-16,-8 0 2 15,-11-19 4-15,-17-8 5 16,-4-1-9-16,-4-4 3 16,-6-4 1-16,0 0-1 15,0 6 2-15,-6 5 3 16,-4 14 3-16,2 8-11 15,8-2 0-15,0 5 0 16,0 0-5-16,0 0 1 16,18 11-4-16,38 8 8 0,5 0 0 15,5-5 0-15,14-9-2 16,-12-5-1-16,-2 0 3 16,-2-5 0-16,-12-20 3 15,-9-5-2-15,-12-3 3 16,-19-11-3-16,-12 0 7 15,0-3-3-15,0 6 10 16,-43 5-7-16,0 11 6 16,7 12-8-16,12 7-5 15,11 6-1-15,13 0 0 16,0 14-7-16,0 27 2 16,49 9 5-16,18-3 1 0,-6-3-1 15,4-3-2-15,-4-8 2 16,-6 0 0-16,-9-8-1 15,-19-4 1-15,-17-10-1 16,-5-5 1-16,-5-4-6 16,0-2 1-16,-37 0 0 15,-21 0 5-15,0 0 2 16,28 0-2-16,18 0 2 16,12 0-2-16,0 0-6 15,0-13-8-15,42-12 8 16,16-8 1-16,16-8 5 15,8-12 0-15,5-5 1 16,-15-13 0-16,-11-5 1 0,-14-4 1 16,-20 0 6-16,-17 6 3 15,-10 13 3-15,0 9 3 16,-26 16 0-16,-16 11 1 16,5 9 2-16,7 11-9 15,2-1-6-15,13 6-6 16,0 3 0-16,-1 41-5 15,-5 22 5-15,15 16 1 16,6 12 0-16,0-7 0 16,0 8-1-16,0-13 0 15,6-14-1-15,7-14 5 16,1-19-4-16,-4-16 0 16,-5-14-5-16,1-5 5 15,-6 0 2-15,0 0 5 0,0-11 1 16,0-25-5-16,0-11-3 15,16-4 0-15,15-4 0 16,11-6-7-16,-2 4 0 16,8 9-2-16,-11 16-3 15,0 12 4-15,0 17-7 16,-6 3-6-16,-1 0 0 16,1 31 8-16,-20 5 0 15,-11 2 1-15,0 3 5 16,-27-2 2-16,-25-3 0 15,12-9 5-15,13-6 0 16,17-9-2-16,10-1-1 16,0-3 0-16,32-8-4 0,34 0 7 15,24 0 3-15,26-8 0 16,18-15-3-16,10-6-7 16,-10 4-40-16,-15 0-43 15,-12 3-81-15,-24 3-68 16,-10-6-100-16</inkml:trace>
  <inkml:trace contextRef="#ctx0" brushRef="#br2" timeOffset="59411">25698 2065 398 0,'0'0'137'15,"0"0"-19"-15,0 0-24 16,0 0-16-16,-235-143-12 16,127 116-15-16,-5 2-11 15,-24 6-6-15,-12 8-5 16,-34 5-6-16,-23 0-10 0,-8 2-9 16,-5-5 4-1,-1 0 2-15,6 2-4 0,3-4 3 16,-3 8-4-16,-9 3-3 15,-25 0 2-15,-11 14-3 16,-14 21-1-16,-4 12 2 16,10 2-2-16,-1 4 1 15,30-1 0-15,17 0-1 16,25-5 2-16,32-3 1 16,21 3-3-16,8 5 0 15,-2 9 0-15,8 13-2 16,-17 8 2-16,14 9 0 15,0 5-2-15,20 3 2 0,17-8-1 16,9-5 1 0,19-12 0-16,9-3 0 0,12-2 0 15,-3 0 1-15,9-3-2 16,6 5 1-16,-6 1 0 16,-2 2 1-16,-1 3 0 15,-2-1-1-15,-2-1 0 16,-1-4 0-16,3-8 2 15,8-4-1-15,0-8-1 16,6-3-1-16,4-1 1 16,6 2 2-16,11 3-2 15,4 6 0-15,6 4 0 16,0 0 0-16,0-2-1 16,27-2 1-16,10 2 1 15,0-5 1-15,0 6 1 16,-3-6-2-1,2 0 4-15,7 2-2 16,-6-2-3-16,14 4 3 16,20-5 1-16,5-4-2 0,28-4 6 15,12-7-6 1,21-1 9-16,7-13-2 16,14 0-3-16,-7-6 3 15,2 0-3 1,-7 4-6-16,-6-4 5 0,7-6-2 15,-6 4 0-15,6-6 0 16,15-3 1-16,12-2 0 16,9-2-3-16,-6-4 5 0,-5 0-4 15,-11 0 0 1,-13 0 2-16,-5 0-2 16,-16 0 0-1,5 0-1 1,9 0-1-16,12-4 5 15,18-21-4 1,18 0 4-16,3-5-3 0,20 0-2 16,2-1 3-16,-16 12 3 0,-21 0-5 15,-24 13-1 1,-28 1-2-16,-14-1 2 16,-2-2 0-16,4-3 0 0,19-14 0 0,21 1 1 0,9-7-1 0,-1 7 1 0,1 0-1 0,-15-1 0 15,-22 5 0-15,-6 3 1 16,-11 1 0-16,-10-3-1 15,5-6 1-15,5-2-1 16,-5-1 1-16,-5 3 0 16,3 0 2-16,-6 1-3 15,-7-1 0-15,-5 0 0 16,-10 1 0-16,-8-1 2 16,-9-3 0-16,-3 7-2 15,-8-8 2-15,-1 2-1 16,-7-3 0-16,-7 0 0 15,1 5-1-15,2-11 0 0,-2 11 1 16,-1-5 1 0,6-1-4-16,1-1 3 0,6-5-1 15,-4-5 1-15,5 0-1 16,-8-5 0-16,-5 3 0 16,-4 6 0-16,-11-6 1 15,-7 2 2-15,-3 4-3 16,-6 2 0-16,0 6 8 15,0-9 9-15,0 4-3 16,0-1 0-16,0 0-8 16,0-5-2-16,0-3 3 15,-10-1-3-15,-11 3-2 16,0-2 0-16,-6-4 2 16,-10 1 0-16,13 1-2 15,-13-1 0-15,6 3 0 16,-5 6-2-1,0-4 0-15,1 4 0 16,-1 2 0 0,2 0 1-1,-3 4-1-15,-6-7 1 0,1 0-1 16,-11-8 0-16,8 3 0 16,-13 1 0-16,7-1 0 0,-7-3 2 15,-8 0-2-15,0 4 0 16,-14 1-1-1,4 6 1-15,-3 3 1 16,-1 6-1-16,12-1 1 16,7-3-1-16,-3-1 1 0,3-4-1 0,-2-2 1 0,-11-6 1 0,-5-6-1 15,-14 4-1-15,-16 1 0 16,-28 1 0-16,-19 5-1 16,-18 9 0-16,2 5-1 15,3 17 2-15,23 3-99 16,15-17-229-16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41:54.3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105 814 758 0,'0'0'162'16,"0"0"-41"-16,0 0 5 15,0 0-30-15,0 0-38 16,0 0-30-16,0 0-19 16,-25 0-9-16,50 0-11 15,63 0 6-15,60 0 5 16,77-9 19-16,42-16 11 16,16-2-5-16,-8 0-11 15,-40 5-7-15,-50 11-5 16,-39 5 0-16,-43 4 3 0,-24 2-3 15,-11 0-1-15,-19 0-1 16,-18 0 3-16,-16-4-3 16,0-2-2-16,-8 6-39 15,-7-1-120-15,0-5-75 16,0 6-89-16</inkml:trace>
  <inkml:trace contextRef="#ctx0" brushRef="#br0" timeOffset="1245">127 1012 325 0,'0'0'290'0,"0"0"-124"15,0 0 10 1,0 0-18-16,0 0-26 0,0 0-40 16,-43-7-30-16,43 7-7 15,0 0-16-15,0 0-13 16,0 0-12-16,0 0-8 15,0 0-6-15,0 23-5 16,-15 32-12-16,-7 22 17 16,-2 17 16-16,14-4-11 15,10-1-5-15,0-2 1 16,0 2 3-16,0-9-2 16,10-12-2-16,4-16 1 15,2-11-1-15,5-16 0 16,-11-11-1-16,9-6-4 15,-11-8-3 1,-2 0-2-16,-2 0 3 0,13 0 3 16,20 0-2-16,15 0 6 15,25 0 20-15,29-13-16 0,29-9-4 16,42-1 3-16,21 2-2 16,8 4-1-16,-23 3-3 15,-15 6 2 1,-12 3 1-16,-4-1-1 15,4 3 1 1,0-5 0-16,7-3 1 16,-2 0 0-16,-2 0-1 0,-10 0 0 15,-17 0 3-15,-16 0-3 0,-18 5 1 0,-19 1-1 16,-15 5 0-16,-24-3 1 16,-6 3 0-16,-24 0-1 15,-5 0-2-15,-5 0 0 16,0 0 2-16,0 0 5 15,0 0-3-15,0 0 1 16,0-5 1-16,0 2 1 16,3 0 7-16,-3-10-4 15,0-4 9-15,0-10-14 16,0-7 2-16,13-7 0 16,-5-5-5-16,5-13 2 15,-4-4 0-15,-9-5-1 0,0-10 2 16,0 7-2-16,0 5 1 15,0 3 2-15,-37 11 1 16,-6 2 1-16,-2 3-4 16,0 9 0-16,-5 8 6 15,10 11-7-15,19 5 3 16,5 8-3-16,11 3 1 16,-1 3-2-16,-17 0-4 15,-12 0 2-15,-20 0-2 16,-37 0 3-1,-6 9-1-15,-21 22-14 0,-9 3-19 16,8 5-40-16,26-1-66 16,32-5-114-16,35-5-151 15</inkml:trace>
  <inkml:trace contextRef="#ctx0" brushRef="#br0" timeOffset="1632">1837 833 595 0,'0'0'253'0,"0"0"-86"16,0 0 0-16,0 0-31 0,0 0-40 15,0 0-43-15,-73-72-5 16,73 72-16-16,0 0-13 16,-6 0-9-16,0 0-7 15,6 19-3-15,-9 27-7 16,0 18 7-16,-4 19 6 16,8 5-3-16,5-3 0 46,0-7-2-30,0-7 0-16,0-12-1 0,11-11 0 0,5-12 0 0,-1-11-8 0,1-12-61 16,-5-7-56-16,-11-6-85 0,0 0-45 15,0 0-150-15</inkml:trace>
  <inkml:trace contextRef="#ctx0" brushRef="#br0" timeOffset="2212">785 1256 233 0,'0'0'384'0,"0"0"-264"0,0 0 14 0,0 0-30 16,0 0-51-16,0 0-17 15,-51-16 7-15,51 13-12 16,0 3 3-16,0-5-2 16,0-3-5-16,0-7-18 15,3-6-8-15,33-2 0 16,7 4 5-16,-6 3 0 16,-16 8 14-16,-5 5 1 15,-11 0-7-15,-2 3-4 16,-3 0-3-16,0 0-3 15,0 0-4-15,0 0 0 16,19 11-14-16,-4 16 13 16,6 7 1-16,4 2 4 15,-4-4 2-15,7 4-6 16,-12 0 0-16,-2-6 1 47,-4-2 0-47,-5-4-1 0,-5-7 3 15,0-9-3-15,0 1-3 0,0-9 3 16,0 0 6-16,-5 0 3 0,-26 0 3 0,-15 0-4 16,12-11-8-1,10 5 2-15,9-2 1 16,9 5-2-16,6 0-1 0,0 0-3 16,0 3-9-16,42-2-15 0,48-4-16 15,37-2 41 1,38-3-65-16,35-6-54 15,7-2-16 1,1 0-141 0</inkml:trace>
  <inkml:trace contextRef="#ctx0" brushRef="#br0" timeOffset="2956">3772 1083 260 0,'0'0'310'0,"0"0"-231"15,0 0 53-15,0 0 13 0,0 0-45 16,0 0-33-16,6 8-46 15,52-8-13-15,9 0 43 16,12-2 11-16,5-4-22 16,-5 3-20-16,-7 1 0 15,-1-4-4-15,-13 4-10 16,-15-4 1-16,-16 3-5 16,-17 3 5-16,-5 0 0 15,-5 0 8-15,0 0 14 16,0-8 12-16,-21-6 1 15,-31-5-28-15,-12-1-14 16,13 7 2-16,4 5-3 16,20-1 1-16,3 4 0 15,6 0 2-15,8-1 0 16,4 3-1-16,6 1 1 16,0 2-2-16,0 0-3 15,0 0-11-15,43 0-8 0,30 0 6 16,15 0 16-16,7 11 3 15,-6 13-3-15,-16-3 0 16,-5 6 0 0,-20 0 0-16,-8-6 0 15,-19 1-1-15,-14-2-1 16,-7 2 1 0,0-1-1-1,-50 4-15-15,-16-2-45 0,-2-4-99 16,4-3-103-16,27-2-347 15</inkml:trace>
  <inkml:trace contextRef="#ctx0" brushRef="#br0" timeOffset="3262">5042 822 479 0,'0'0'259'15,"0"0"-125"-15,0 0-13 16,0 0-35-16,0 0-42 16,0 0-13-16,407-42-3 15,-138 21 9-15,28-12-10 16,7-3 0-16,-31 4-7 78,-59 5 6-78,-67 11-4 0,-65 8 5 0,-39 6-13 16,-28-1-7-16,-9 3-6 0,-6-3 0 0,0 3-1 0,0 0-5 0,-42 0-104 0,-62 32-29 0,-41 11-112 15,-19-5-183-15</inkml:trace>
  <inkml:trace contextRef="#ctx0" brushRef="#br0" timeOffset="4089">5205 968 287 0,'0'0'259'0,"0"0"-142"16,0 0 31-16,0 0-33 16,0 0-6-16,0 0-4 0,-73-86-14 15,67 86 10-15,6 0-43 16,0 0-23-16,0 0-5 16,-4 0-16-16,4 3-14 15,-6 30 0-15,0 14 0 16,6 20 10-16,-7 6 9 15,-1 7-14 1,8 5 0-16,-9 9-3 0,9 13 4 16,0 0-5-16,0-16 1 15,36-16-2-15,-5-32 0 16,-10-23 1-16,0-9-1 16,-2-6 0-16,9-5-9 0,15 0 9 15,23 0 2 1,32 0 5-16,40-5-6 0,23-23 4 15,16-3-3-15,13-1-2 16,-3 4 1-16,12 3 0 16,5 4 3-16,10 4-4 15,6 0 0-15,-9 7 1 16,-25 1 0-16,-39 3-1 16,-43 6 1-16,-34 0-1 15,-33 0 0-15,-15 0 0 16,-20 0 0-16,-2 0 1 15,0 0 8-15,0 0 7 16,0-10 11-16,0-7 4 16,0-7 2-16,0-10-26 0,-2-10-1 15,-6-8 1 1,-3-17-1-16,-4-7-2 16,-1-12-4-16,-8-6 0 15,-10 0 2-15,-3 12 0 16,2 11 0-16,-12 10 1 15,4 14-1-15,4 6 2 0,-4 9-4 16,0 4 3 0,-9 3-3-16,-9 6 0 15,-18-1-1-15,-16 6 1 16,-9 9-2 0,-1 2-3-1,-4 3-6 1,1 0-3-16,21 31-24 15,10 15-55-15,19 12-90 16,21 0-202-16</inkml:trace>
  <inkml:trace contextRef="#ctx0" brushRef="#br0" timeOffset="4391">6284 803 859 0,'0'0'209'0,"0"0"-53"0,0 0-2 16,0 0-63-16,0 0-52 15,0 0-39-15,0 0 5 16,-34 206 33-16,34-110-13 16,0-5-14-16,0-8-2 15,21-8-4-15,10-10-3 16,2-16-1-16,-2-12-2 15,-1-13-22-15,-2-8-91 16,-12-10-133-16,-10-6-108 16,-6 0-299-16</inkml:trace>
  <inkml:trace contextRef="#ctx0" brushRef="#br0" timeOffset="4693">5624 1114 568 0,'0'0'335'0,"0"0"-187"15,0 0-21-15,0 0-25 16,0 0-38-16,0 0-47 16,0-61-17-16,5 61-14 15,5 19-12-15,-1 14 26 16,-2 11 2-16,-7 7 5 15,0-3-7-15,-10-6 7 16,-11-9-2-16,15-12-4 16,6-11-1-16,0 0-1 15,0-4-1-15,0-2-1 0,48 0-1 16,29-4 4-16,47 0-1 16,39-4-8-1,41-28-82-15,10-7-120 16,-15-2-115-16</inkml:trace>
  <inkml:trace contextRef="#ctx0" brushRef="#br0" timeOffset="5281">8086 1193 16 0,'0'0'365'0,"0"0"-267"0,0 0 38 16,0 0-7-16,0 0-35 15,0 0 0-15,-22 8-42 16,22-8-15-16,22 0-24 0,43 0-10 16,23 0 48-16,10 0 4 15,-4-8-8 1,1-3 6-16,-18-2-6 0,-13 1-7 16,-19 4-14-16,-17 3-6 15,-19-1 5-15,-9 3-3 16,0 3 5-16,0-8 0 15,-16-5-8-15,-40-1-19 16,-7-3-2-16,5 6 0 16,16 6 2-16,23 2 0 15,14 3 0-15,5 0 0 16,0-3-2-16,0 3 0 16,0-2-1-16,0-2 0 15,0 4-6-15,39 0 1 16,32 0-3-16,23 0 11 0,19 4 0 15,-12 9 5 1,-18 4-5-16,-16-1 0 16,-19 1-1-16,-22-1 0 15,-21 0 1-15,-5 7-4 0,0 1-13 16,-66-1-91 0,-14 1-95-16,-3-4-118 0,10-7-421 15</inkml:trace>
  <inkml:trace contextRef="#ctx0" brushRef="#br0" timeOffset="5620">9510 715 742 0,'0'0'292'15,"0"0"-111"-15,0 0-27 16,0 0-60-16,0 0-44 15,0 0-47-15,0 60 6 16,10 4 14-16,17 12-7 16,-3 1-3-16,-3-2 4 15,11-1-5-15,-3-8-8 16,0-5 0-16,8-10-1 16,-11-9-3-16,-7-14 0 15,2-9-1-15,-5-14-6 16,-5-2-26-16,-1-3-31 15,-4 0-29-15,4-22-13 0,-5-28-72 16,-5-21-264 0</inkml:trace>
  <inkml:trace contextRef="#ctx0" brushRef="#br0" timeOffset="6092">9341 580 476 0,'0'0'177'0,"0"0"-17"15,0 0-34-15,0 0-26 16,0 0-27-16,0 0-33 16,188-80-29-16,-27 72-2 0,45 2 5 15,35-2-2-15,31-3 11 16,30-8 8-16,7-6-15 16,-31-2 5-16,-59 5-15 15,-68 3 18-15,-66 10 9 16,-46 6-13-16,-20 3-8 15,-9 0-1-15,5 0-7 16,-1 17 5-16,2 13 3 16,5 17 18-16,0 13-13 15,16 18 13-15,16 15 0 16,11 11 0-16,9 1-14 16,15 2 2-16,1-8 2 15,-6-7-11-15,6-11 5 16,-17-6-5-16,-7-20 0 0,-22-12-5 15,-19-15 2-15,-11-14-2 16,-13-6-2-16,0-5 0 16,-21 5-2-16,-90 3 8 15,-63 6 14-15,-64-4-20 16,-35 1-1 0,-17-8-1-1,30-1-8-15,31-5-19 16,40 0-22-16,49 0-18 15,24 0-50-15,26-5-98 0,27-9-49 16,26-3-110 0</inkml:trace>
  <inkml:trace contextRef="#ctx0" brushRef="#br0" timeOffset="6443">10718 641 754 0,'0'0'189'0,"0"0"-10"0,0 0-27 16,0 0-41-16,0 0-66 15,0 0-28-15,-31-22-17 0,31 54 2 16,15 17 20-1,22 12 13-15,0 8-6 0,3 6-10 16,8 0-7-16,-3 6 0 16,8-7-8-16,-11-8-1 15,-5-11 1-15,-10-11-4 16,-9-13 0 0,-5-9-27-16,-7-5-45 15,-6-9-61-15,0-8-113 16,-27 0-110-1</inkml:trace>
  <inkml:trace contextRef="#ctx0" brushRef="#br0" timeOffset="6880">10179 963 695 0,'0'0'150'16,"0"0"-60"-16,0 0-56 15,0 0-9-15,0 0-7 16,0 0-8-16,199-45-4 16,-153 45-4-16,-3 0-2 15,-19 0 0-15,-18 0-1 16,1 8 0-16,-7 9-2 16,0 5 3-16,-53 8 16 15,-2-5-7-15,15-6 0 16,13-9-6-16,27-6-3 0,0-4-1 15,0 0-2-15,0 0 0 16,0 0 3-16,0 0-1 16,6 2-1-16,18 7 2 15,20 1 8-15,4 5 4 16,8-2-2-16,2 4-7 16,0 5 5-16,0-3-6 15,-15 1-2-15,-19-4 0 16,-12-5 1-16,-12-1-1 31,0-1 0-31,-79 5 5 16,-40 2-1-16,-26 3-4 0,5 1-143 0,21-4-152 15</inkml:trace>
  <inkml:trace contextRef="#ctx0" brushRef="#br0" timeOffset="7901">12254 957 631 0,'0'0'123'0,"0"0"13"0,0 0-9 15,0 0-39-15,0 0-25 16,0 0-27-16,-21 0-28 15,32 0-8-15,52 0 0 0,25 0 17 16,15-6 18 0,-2-8 2-16,-12 3-18 0,-22-3 7 15,-15 1-6-15,-15-1 3 16,-19 6-7-16,-15-3 11 16,-3-3 4-16,0-5-14 15,-21-3-13-15,-31 3-2 16,1-1-2-16,-8 7 0 15,23 5 1-15,17 2 0 16,6 3-2-16,13 3 1 16,0 0-3-16,0 0 1 15,0 0-7-15,0 0-7 16,53 6 9-16,11 16 5 16,-3 0 4-16,9 2 0 15,-14-1-1-15,-2 1-1 0,-20-5 0 16,-6-2 0-1,-22 2-1 1,-6-2 1-16,0 5-3 0,-43 0-8 16,-9-1-78-16,-1 2-91 15,23-4-80 1,18-6-262-16</inkml:trace>
  <inkml:trace contextRef="#ctx0" brushRef="#br0" timeOffset="8203">13656 531 778 0,'0'0'236'15,"0"0"-68"-15,0 0-12 0,0 0-45 16,0 0-56-16,0 0-35 16,-58 2-19-16,47 51 2 15,8 19 22-15,3 4-12 16,0 9-3-16,0 3-3 15,0-3-5-15,3-3 0 16,15-12-1-16,-4-18 0 16,2-16-1-16,0-14-4 15,-1-12-35-15,-9-6-43 16,-1-4-39-16,5 0-35 16,-4-20-10-16,-6-27-133 15,0-16 13-15</inkml:trace>
  <inkml:trace contextRef="#ctx0" brushRef="#br0" timeOffset="8737">13495 566 404 0,'0'0'191'0,"0"0"-89"0,0 0 41 15,0 0-42-15,0 0-7 16,-107-145 11-16,107 130-21 16,54-1-16-16,54-4-46 15,38 5-15-15,38 1 6 16,5 3-3-16,3 0 3 15,-2 3-4-15,-4-3 2 16,-2-1 7 0,-4 1 3-16,-18 0-12 0,-27 2 16 15,-16 5-9-15,-27 1-6 16,-20 3-3-16,-17 0-3 16,-5 0 4-1,-13 0-4 1,-7 0-3-16,-15 0 0 15,-2 7-1-15,-5 2 1 16,2 2 3-16,2 3-4 0,3 11 1 16,-6 8 4-16,-2 8-3 15,-1 17 5-15,-6 10 10 0,0 12 2 16,5 11 0-16,-2 0-6 16,13 2 3-1,2 1 0 1,1-6-9-1,2-3-3 1,0-8 9-16,-5-2-7 16,-4-11 5-16,-9-13-7 0,-3-15 2 15,0-14-5-15,0-11 2 16,0-6 2-16,0-5-1 0,-3 0 20 0,-70 0-3 0,-49 0 4 16,-50 0-15-1,-42-3-10-15,-21-8 0 16,-19 3-2-16,16 0-9 15,34 5-12-15,35 3-11 0,56-2-11 16,34 2-23-16,28 0-40 0,22 0-70 16,29-9-109-16,0-13-181 15</inkml:trace>
  <inkml:trace contextRef="#ctx0" brushRef="#br0" timeOffset="9071">14724 423 814 0,'0'0'170'0,"0"0"-17"0,0 0 16 16,0 0-43-16,0 0-52 15,0 0-39-15,-74-63-32 16,74 85-3-16,0 33 0 0,0 16 8 15,0 10 2-15,21 4-4 16,0-3 3-16,11 1-4 16,4-4-3-16,0-7 1 15,-5-7-1-15,0-12 1 16,-4-12-3 0,-11-10-8-16,-8-10-66 15,-8-13-87-15,0-8-93 16,0 0-85-16,-55-4-253 15</inkml:trace>
  <inkml:trace contextRef="#ctx0" brushRef="#br0" timeOffset="9536">13917 907 540 0,'0'0'127'15,"0"0"-54"-15,0 0 60 16,0 0-40-16,0 0-40 15,0 0-10-15,189-36-12 16,-164 31-11-16,2-3-2 16,0 2 1-16,-2 1 0 15,-10-1 0-15,-3 4-11 16,-3-2-6-16,-2 2 0 16,1 2 5-16,0-3-7 15,-3 0 1-15,-2 3-1 16,-3 0 0-16,0 0 3 15,0 0-1-15,0 0 1 0,0 0 3 16,0 0-1-16,0 0-1 16,0 0-1-16,0 0 1 15,0 0 0-15,0 0 2 16,0 0 1-16,0 0-1 16,0 0-1-16,0 0 1 15,0 0 0-15,0 0-2 16,0 0 2-16,0 0-2 15,0 0 0-15,0 0-3 16,0 0 0-16,0 0 1 16,0 0-2-16,0 0-6 15,0 0-49-15,0 0-95 0,0 0-82 16,-8 0-97-16</inkml:trace>
  <inkml:trace contextRef="#ctx0" brushRef="#br0" timeOffset="10195">14002 631 500 0,'0'0'163'0,"0"0"-16"0,0 0-3 15,0 0-33 1,0 0-7-16,0 0-3 0,-42-45-36 15,42 42-21-15,0 3-14 16,0 0-10-16,0 0-11 16,0 0-9-16,-8 0-7 15,8 8-1-15,0 14-1 16,-2 11 9-16,2 8 0 16,0 1 5-16,-6-4-5 15,6-2 2-15,0-4 0 16,-6-1-2-16,6-3 0 15,0-10-1-15,0-4 3 16,0-5-4-16,0-7 1 16,0 1-10-16,0-3-2 15,22 0 5-15,20 0 5 16,3 0 6 0,21 0-2-16,-12 0 0 15,-11-8-1-15,0 0-1 16,-22-1 1-16,-5 1 2 0,-2 0 2 15,-7-6 0-15,2-1 6 16,-9-3-5-16,10-4 1 16,-5-3-2-1,-5 6 0 1,0 3 1-16,0 2 10 0,0 3 3 16,0 3 4-16,0 0-5 0,0 2 2 15,0 4-3-15,-10 2-5 0,-1 0 5 16,11 0-6-16,-3 0-3 15,3 0-7-15,0 0-1 0,0 5-6 16,-7 28-4-16,7 13 11 16,0 9 5-16,0 0-2 15,0 0-1-15,0-2 0 16,0-2-2 0,0 0-2-16,16-7-92 0,12-8-166 15,7-15-267 1</inkml:trace>
  <inkml:trace contextRef="#ctx0" brushRef="#br0" timeOffset="11007">16429 780 428 0,'0'0'154'0,"0"0"-73"0,0 0 31 16,0 0-9-16,0 0 6 15,0 0-26-15,-126-5-30 16,114 5-12-16,12 0 2 16,0 0 2-16,0 0-8 15,0 0-20-15,0 0-17 16,6 0 0-16,52 0-2 0,24 0 2 16,19-11 11-16,-6-2-4 31,-19 2 1-16,-17-3 3-15,-23 3 1 0,-9 0 6 16,-11 0 5 0,-16-3 1-1,0 3-3-15,0-6-2 16,0-4-8-16,-16 2-2 0,-26-1-9 16,-8 4 0-16,10 5 0 0,5 5-1 15,14 0 1-15,5 4 0 16,3 2 1-16,13 0-1 15,0 0 0-15,0 0-5 0,0 0 2 16,0 0-2-16,13 0-1 0,33 21-1 16,17 15 7-1,5 3 0-15,-9 2 0 0,-8-2 4 16,-15-6-4-16,-4 0 0 16,-17-6 0-1,-9-3 0-15,-6 3 0 16,0-7-2-1,-29 0 0-15,-16-1-43 16,0 1-94-16,8-4-56 16,16-2-185-16,21-3-296 15</inkml:trace>
  <inkml:trace contextRef="#ctx0" brushRef="#br0" timeOffset="12263">17437 761 745 0,'0'0'181'0,"0"0"-29"0,0 0-20 15,0 0-24-15,0 0-47 16,0 0-19-16,-22-146-27 16,22 138-4-16,0 6-7 15,6-1-4-15,22 3-2 16,5 0-2-16,4 5-1 15,0 29-1-15,-3 0 6 0,-13 12 0 16,-13 0 2-16,-8-5 0 16,10 1-2-16,-4-10 0 15,10-4-1 17,-11-14 1-32,2-6 3 0,-4-5-3 0,3-3 1 0,0 0 3 15,-6 0 2-15,7 0-1 16,7-14 9-16,1-17-13 15,9-1 0-15,5-7 0 16,1 0-1-16,6 1-3 16,-4 5 3-16,-11 14 0 0,-8 8 0 15,-11 11 0-15,-2 0-7 16,0 0 5-16,6 0-10 16,7 27 2-16,-5 4 10 15,8 2 0 1,0-6 0-16,5-8-3 15,0-2 1-15,3-7 0 16,-3-3-1 0,-5-7-15-16,5 0 3 15,1 0 11-15,-7-9 4 0,1-10 4 16,-5-2 0-16,-11-8-1 0,0-1-2 16,0-3 4-1,0 5-2-15,0 7-3 16,0 7 7-1,0 9 0-15,-6 5-3 16,6 0-2-16,0 0-4 0,-5 25-9 0,5 13 11 16,0 6-1-16,0-6 1 15,0-8-2-15,5-7-2 16,17-4 3-16,-1-7 1 0,0-8-1 16,-5-1 1-16,-8-3 0 15,8 0 0-15,-3 0 1 16,8-17 5-16,-5-4-2 15,-8-7 1 1,5 1 0-16,-10 2-3 16,2 3 0-16,5 6 1 0,2 4-3 15,-5 9-1-15,-5 3 0 0,-2 0-6 16,6 0-7 0,4 20 6-16,11 15 7 0,12-1 0 15,-2 1 1-15,6-10-1 16,6-10 2-16,9-11-1 15,3-4 0-15,15 0 2 16,-9-16 0-16,-3-15 1 16,-13-7 2-16,-8-9-1 15,-9-8 1-15,-12-11 8 16,-16-5-1-16,0-3 1 16,-31 2 0-16,-19 14 9 15,5 13 6-15,8 24-13 16,23 10-6-16,4 8-4 15,4 3-5-15,-7 0-4 16,-2 30-8-16,-6 23 7 16,12 16 4-16,9 9-2 15,0-5 2-15,37-4-1 16,29-17 2-16,29-16-1 16,22-20 0-1,7-16-2-15,11 0 3 16,-19-19 0-16,-12-19 1 15,-15-12 4 1,-25-8-2-16,-12-8 3 16,-28-8-4-16,-18-6 5 0,-6-8-2 15,0 5-4-15,-42 9 2 16,-4 19 5-16,4 19 5 16,23 20 7-16,1 11-15 15,2 5-5-15,-15 13-6 0,-20 42-2 31,-1 23 6-31,18 9 1 16,31 4-2-16,3-5 1 0,68-12 1 16,41-8 0-16,23-20-1 15,14-11 1-15,-12-8-12 16,-17-11-88-16,-49-5-187 16,-54-9-369-16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42:09.5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710 505 757 0,'0'0'189'0,"0"0"-34"16,0 0 15-16,0 0-98 15,0 0 0-15,0 0 1 16,-10-47-21-16,5 47-17 15,5 0-19-15,0 0-16 16,0 0 0-16,0 24-9 16,0 18 6-16,0 13 2 15,15-3 2-15,22-3 1 16,6-4-2-16,2-18 0 16,-8-5-2-16,-10-14 1 15,-6-5 1-15,-5-3-1 0,5-5 1 16,10-37 2-1,-1-21 5-15,-2-14-5 0,-28-8 5 16,0-9-3-16,-6-3-4 16,-56 7 6-16,-23 14-6 15,-18 12 1-15,-24 20-1 16,-10 13 0-16,-3 18 0 16,8 10 0-16,25 3-2 15,34 0 1-15,30 9-1 16,43 27-5-16,0 15-3 15,37 24 6-15,52 8 2 16,15 2-9-16,5-6 0 0,2-4 0 16,-17-1 3-16,-11-2-3 15,-20-7 5-15,-2-7 3 16,-8-8 1-16,-11-9 0 16,8-4 0-16,-5-9 2 15,-8-3 0-15,0-3 2 16,-13-2-3-16,3-1 1 15,-11-5 0-15,-4-5-2 16,4-4 2-16,-13-5 0 16,-3 0 0-16,6 0-1 15,-1 0 2-15,11-8 1 16,5-26 4-16,10-15-6 16,12-9 0-16,-12 6-1 15,-10 8 2-15,-12 11-1 16,-4 11 3-16,-5 8 1 0,0 5-3 15,0 7 3-15,0 2-3 16,0 0-1-16,0 0-1 16,0 0-4-16,0 0-8 15,7 22-2-15,9 8 11 16,-2 6 4-16,8 0 1 16,0-8 0-16,-1-7 0 15,-6-4-2-15,6-9 0 16,-3-6 1-16,4-2-1 15,14 0 1-15,8-13 2 16,2-18 2-16,-4-7-3 0,-11-3 2 16,-16-4 2-16,-8 1-1 15,-7 9-3-15,0 10 3 16,0 12 0-16,0 10 9 16,0 3-1-16,0 0-12 15,0 0-6-15,0 3-5 16,0 28-4-16,0 6 12 15,11 5 3-15,15-12 2 16,3-8-2-16,5-11-1 16,-10-2-5-16,3-9 5 15,5 0 0-15,4 0 2 16,-6-4-1-16,4-17 3 16,-15-4-3-16,-14-3 5 15,-5-4-5-15,0-8 4 0,-5 0 3 16,-32 4-6-1,-3 6 4-15,7 7 8 0,2 15-5 16,10 5-5-16,11 3 0 16,4 0-3-16,1 9-9 15,5 32-7-15,0 11 15 16,0 2 1-16,21-3-2 16,31-13 0-16,2-7 2 15,14-15 0-15,-1-8-2 16,1-8 2-16,4 0 0 15,-6-10 3-15,-24-15-1 16,-9 0 0-16,-15-5 1 0,-8-4 3 16,-10-7-2-1,0 6 2-15,0 5 0 0,0 10 4 16,0 12 3-16,0 8 5 16,-6 0-7-16,6 0-11 15,0 0 0-15,0 0-4 16,0 0-7-16,0 30-6 15,0 6 17-15,22 8-1 16,5-11-1-16,-3-8-3 16,10-12 0-16,-16-5-11 15,9-4-1-15,-6-4 6 16,5 0 10-16,-5 0 1 16,-5-6 0-16,-2-13 1 15,-14-10-1-15,0 3 8 16,0-4-8-16,0 5 2 0,0 10 3 15,0 10-3-15,0 5-2 16,0 0 0-16,0 0-2 16,0 0-1-16,0 11-16 15,0 14 7-15,28 8 9 16,18-6 4-16,12-10-2 16,5-9-1-16,5-8-1 15,5 0 6-15,0 0-1 16,-5-25-2-16,-4-7 3 15,-11-4-2-15,-24-2 1 16,-13-2 2-16,-16 2 3 16,0-3 8-16,-31 8-3 0,-14 5 1 15,-14 14-3-15,11 12-1 16,23 2 1-16,11 0-10 16,14 2-5-16,0 32-13 15,0 10 12-15,0 8 3 16,8-5 3-16,56-12-1 15,12-4-10-15,11-11-2 16,-5-10-18-16,0-4-33 16,-2-6-87-16,-17 1-122 15,-38 3-152-15</inkml:trace>
  <inkml:trace contextRef="#ctx0" brushRef="#br0" timeOffset="247">605 1387 693 0,'0'0'288'0,"0"0"-208"16,0 0-26-16,0 0 2 16,399-60 47-16,-122 7-16 15,54-7-35-15,13-3-18 16,-14 0-20-16,-42 13-10 15,-50 6 2-15,-27 14-6 16,-62 10-4-16,-57 11-66 0,-55 9-115 16,-37 0-106-1,-49 15 5-15</inkml:trace>
  <inkml:trace contextRef="#ctx0" brushRef="#br0" timeOffset="434">1192 1558 376 0,'0'0'192'15,"0"0"-75"-15,0 0 14 16,0 0-32-16,0 0-47 16,0 0-17-16,140 52 110 15,133-94-19-15,51-15-21 16,15-6-62-16,-12 8-15 16,-54 8-16-1,-72 17-10-15,-64 16-2 0,-76 11-62 16,-61 3-347-16</inkml:trace>
  <inkml:trace contextRef="#ctx0" brushRef="#br1" timeOffset="6918">927 4442 151 0,'0'0'519'15,"0"0"-393"-15,0 0-22 16,0 0-42-16,0 0-12 16,0 0-32-16,98-41-8 15,-68 41-4-15,-2 28-1 16,-22 11 27-16,-6 4-24 16,0 1 2-16,-13 0-8 15,-27-8 0-15,-2-8 6 16,12-12-7-16,9-7 2 15,21-7 2-15,0-2-6 16,0 0 1-16,21 0-24 16,40 0 24-16,18-27 7 15,19-12-2-15,8-13 5 0,-16-9-7 16,-14-5 4 0,-25-6-2-16,-8 4 18 15,-28-1 0-15,-15 6 23 0,0-1 5 16,-24 7-13-1,-47 2 23-15,-4 11-30 16,-11 11-5 0,-6 8-3-16,1 12 1 0,2 4-13 0,1 9-3 15,11 0 7-15,-8 12-13 16,9 31-1-16,2 20 2 16,3 14 1-16,26 23-1 0,18 10-3 15,27 5-2-15,0 1 2 16,35-15-1-1,52-12-2-15,16-18 1 0,22-25-10 16,17-20-14 0,19-26 9-16,6-6 16 15,8-46 1-15,-25-14 4 16,-28-8 3 0,-33-4 0-16,-38-13 21 15,-20-11 3-15,-31-1-3 16,0-10-6-16,-10 14-4 0,-59 21 1 15,-13 15-14-15,-19 31-5 0,-12 15-12 16,-3 17 4 0,5 0 5-1,16 27-12-15,44 20-71 16,35 8-69 0,16 6-79-16,64-6-138 15</inkml:trace>
  <inkml:trace contextRef="#ctx0" brushRef="#br1" timeOffset="7497">2775 4574 430 0,'0'0'600'0,"0"0"-458"0,0 0-9 15,0 0-26-15,0 0-21 16,0 0-38-16,-31-126-20 16,31 123-11-16,0 3-5 15,0 0-5-15,0 0-7 16,-5 0-2-16,5 19-8 16,0 15 2-16,0 12 7 15,34-1 2-15,5-1 3 16,4-12-3-16,9-9-1 15,-1-12-1-15,-1-11 1 16,1 0 2 0,1 0-1-16,1-34 5 0,5-4-2 15,-7-12-3-15,-7 1-1 0,-23 0 2 16,-7-1-1-16,-14 6 0 16,0 5 2-16,-5 7-1 15,-32 9-2-15,10 4-5 16,-10 14 0-16,21 5-1 15,8 0-5-15,8 0-2 16,0 13-2-16,0 23 4 16,37 8 5-16,14 3 0 15,1 0-1-15,6-3 7 16,0-7-1 0,-18-6 0-16,3-6 0 15,-12-3-5 1,-4-5-1-16,-19-7-5 15,-8-1-20-15,0-3-32 0,-45-1-96 0,-50 0 7 16,-18 1-182-16,-9-6-396 16</inkml:trace>
  <inkml:trace contextRef="#ctx0" brushRef="#br1" timeOffset="7821">2598 3983 680 0,'0'0'155'0,"0"0"-24"0,0 0-26 16,0 0-53-16,0 0-37 15,0 0-15-15,-24 16-1 16,24 4 1-16,30-4 1 16,1-10 5-16,-1-6 21 15,-2 0 19-15,2 0 23 16,-2-14 8-16,-14-14-16 15,-14-4-2-15,0-7-1 16,-8 4-32-16,-47 2-16 16,4 4-10-16,-2 13-1 15,16 3 0-15,13 10-15 16,19 3 3-16,5 0-82 16,0 16-127-16,42 20 41 0,49 3-156 15</inkml:trace>
  <inkml:trace contextRef="#ctx0" brushRef="#br1" timeOffset="8132">3921 4195 852 0,'0'0'236'0,"0"0"-83"15,0 0-18-15,0 0-29 0,0 0-42 16,0 0-22-16,0-105-22 16,0 105-13-16,0 4-7 15,0 31-4-15,0 24 4 16,15 9 6-16,19 3-4 16,-4-5-1-16,14-11-1 15,7-14 2-15,1-13-2 16,1-11 0-16,4-16-7 15,5-1-17 1,7-16-13-16,-1-30-71 16,-17-15-93-16,-35-2-95 0,-16-6-126 15</inkml:trace>
  <inkml:trace contextRef="#ctx0" brushRef="#br1" timeOffset="2978">685 2512 629 0,'0'0'216'0,"0"0"-51"0,0 0-5 0,0 0-37 16,0 0-29-16,0 0-29 15,22-8-18-15,-8-9-11 16,12-8-15-16,9-8-16 16,15-2 0-16,-5-4-3 15,5 3 0-15,-13 10 2 16,-13 3-1-16,-13 17 1 16,-6 4-1-16,-5 2 1 15,0 0-4-15,0 0 0 16,0 8-6-16,0 28-21 15,0 16 18-15,5 8 9 0,4 4 5 16,-2-5 0 0,-2 0-2-1,1-1 0-15,4-3-3 16,-4-6 3-16,-6-4-3 16,0-10 0-1,0-11-5-15,0-9 1 16,0-7-5-16,0-6 6 15,-27 1 3-15,-4 3 10 0,1-4 8 16,11 4-17-16,10-6 2 16,9 0 1-16,0 0-2 15,0 0-2-15,0 0-8 0,7 0-5 0,32-14 13 16,31-14 4-16,12-7-4 16,13-4-7-16,-13 3-41 15,-24 7-36-15,-21 4-56 16,-27 5-60-16,-10-4-98 15,0-1-348-15</inkml:trace>
  <inkml:trace contextRef="#ctx0" brushRef="#br1" timeOffset="3392">1134 1976 273 0,'0'0'429'0,"0"0"-287"16,0 0 1-16,-315-116-9 0,243 105-15 15,-2 9-19 1,-2 2-45-16,-14 0-15 0,-3 32-18 16,4 27-9-16,1 26-7 15,1 22-2-15,26 8 3 16,13 12-1-16,11 2 0 16,34 6-1-16,3 7 0 15,15-1-3-15,74-9-2 16,30-22-5-16,34-26-2 15,24-25-6-15,16-26 7 16,11-22 6-16,10-11 11 16,6-17 0-16,-15-32-5 15,-16-14 4-15,-39-11 3 0,-41-12 17 16,-29-16 6 0,-43-18-9-16,-37-12-3 0,-12-11-7 15,-93 5-12-15,-51 14-5 16,-32 28 0-16,-21 30-8 15,-5 33 5-15,13 31-3 16,40 2-2-16,47 16-10 16,50 31-29-16,49 16-41 15,15 11-55-15,79 5-101 16,46-6-157-16</inkml:trace>
  <inkml:trace contextRef="#ctx0" brushRef="#br1" timeOffset="3955">2714 2418 919 0,'0'0'212'16,"0"0"-81"-16,0 0-8 15,0 0-37-15,0 0-42 16,0 0-29-16,-28 6-15 16,28 43 0-16,0 18 0 15,0 7 9-15,7 4-3 16,-1-5-3-16,-3-7-2 0,9-8 2 16,-6-14-2-16,4-20-1 15,-4-9 0-15,-3-13 0 16,-3-2 0-16,0 0 4 15,5 0 4-15,-5-11 6 16,0-25 33-16,0-20-30 16,-5-14-17-16,-14-22 1 15,1-9 0 1,2-14 0-16,8-6 1 0,2 2-2 16,6 20 0-1,0 26 0-15,0 28-1 16,0 23-1-16,0 17 2 0,0 5-8 0,37 0-2 15,14 0 6 1,13 16 1-16,9 23-6 0,-12 16-1 16,-11 14 4-16,-26 7-5 15,-18 2 4-15,-6-7-8 16,-6-5-4-16,-47-8-9 16,-13-14-1-16,2-6-24 15,12-13-23-15,20-8-88 16,18-6-70-16,14-3-67 15,0-3-266-15</inkml:trace>
  <inkml:trace contextRef="#ctx0" brushRef="#br1" timeOffset="4952">3420 2776 347 0,'0'0'340'0,"0"0"-182"16,0 0-14-16,0 0 0 16,132-140-17-16,-129 104-47 15,-3-5-28-15,0 6-15 16,0-2-5-16,-3 12-12 16,-25 12 5-16,7 5-16 15,12 8-9-15,-19 0-6 0,4 0-9 16,-13 30 15-1,0 14 8-15,16 5-8 0,21 4 2 16,0-9-4-16,21 0-4 31,37-9-9-31,16-10-13 0,-1-12 9 0,3-13-1 16,10 0 9-16,-4-7 11 16,-2-27 2-1,-25 2 1-15,-18 1 0 16,-19 1 2-16,-18-3 4 15,0-3-7-15,0-2 4 16,-37 5 8 0,-5 8-2-16,11 11-7 15,15 11-3-15,-2 3-2 0,3 0-18 16,5 35 11-16,5 16 6 0,5 4 1 16,0-6 0-16,27-4-1 15,31-10-13 1,13-11-3-16,2-12-9 15,7-12 7-15,8 0 19 16,7-12 0 0,0-23 8-16,-13-6-3 0,-18-1 8 15,-28-4 4-15,-20-1 15 16,-16-8 5-16,0-3 5 0,-28 0-7 16,-29 2-14-1,10 10-4-15,10 17 0 16,23 12 1-1,7 14-6-15,7 3-9 0,0 0-3 16,0 20-9-16,0 32-3 0,0 16 9 16,13 12 2-16,-5-3 1 0,-1-2 1 0,2-7 0 15,4-7 2-15,-10-17-1 16,12-17-2-16,-9-13-2 16,-1-12-2-16,3-2-2 15,-6 0 4-15,10 0 0 16,3-16 2-16,1-17 0 15,11 0 0-15,-12 3 0 16,7 5 0-16,-7 3-1 16,1 3-6-16,0 0-4 15,5 2-2-15,-13 9 5 16,-2 6-6-16,-6 2-9 16,0 0-1-16,0 16 0 15,0 14 6-15,0 9 3 16,-9-4 7-16,-9 1 8 15,15-6 2-15,3-8-2 16,0-2-8-16,37-9-5 16,35-3 13-16,5-8 1 0,9 0-1 15,2 0 0 1,2 0-5-16,-8-11-62 16,-3-11-112-1,-18-8-102-15,-3-4-609 16</inkml:trace>
  <inkml:trace contextRef="#ctx0" brushRef="#br1" timeOffset="5230">5507 2113 727 0,'0'0'216'16,"0"0"-75"-16,0 0-14 15,0 0-21-15,0 0-16 16,0 0-9-16,0 0-42 15,-153-125-39-15,144 160-8 16,-4 36 8-16,5 23 15 16,-5 7-7-16,13-2-2 15,0-10-4-15,0-15-1 16,37-8-1-16,18-14-1 16,6-8-6-16,3-11-58 15,18-19-98 1,2-14-108-16,11 0-135 0</inkml:trace>
  <inkml:trace contextRef="#ctx0" brushRef="#br1" timeOffset="5429">6023 1995 684 0,'0'0'205'0,"0"0"-70"16,0 0 9-16,0 0-58 0,0 0-62 15,0 0-18 1,123 69 25-16,-68-3 16 0,-1 17-16 16,-14 1-12-16,-12-1-2 15,-6-6-10-15,-14-8-7 16,-8-8-1-16,0-10-3 16,0-1-88-16,-24-9-162 15,-13-5-224-15</inkml:trace>
  <inkml:trace contextRef="#ctx0" brushRef="#br1" timeOffset="5922">6707 2553 839 0,'0'0'122'0,"0"0"-23"0,0 0 10 16,0 0-52-16,0 0-9 16,0 0-39-16,236-21-1 15,-92 13-1-15,-9-4 1 16,2 7 4-16,-27-1-3 16,-37-2-4-16,-33 5 10 15,-24 0 5-15,-16 1 3 16,0-4 19-16,0-5 10 15,-37-5-35-15,-19-4-13 16,-14 4-4-16,-3 2 5 0,26 3-4 16,11 8 5-1,21-3-4 1,15 6 6-16,0-2-8 0,0 2-1 16,6 0-8-16,34 0 5 0,12 17 4 15,18 8 10 1,-2 2-10-1,-7 6 1-15,-19 2 0 16,-15 7-1 0,-27 5-2-16,-6 2-7 15,-81 5-81-15,-40-1-187 0,-26 8-543 16</inkml:trace>
  <inkml:trace contextRef="#ctx0" brushRef="#br1" timeOffset="10031">3738 3882 587 0,'0'0'198'0,"0"0"-56"0,0 0-23 16,0 0-38-16,0 0-10 16,0 0-17-16,320-146-25 15,-225 135-14-15,-13 8-6 16,-14 3-7-16,-17 6-2 16,-22 24-5-16,-21 11-10 15,-8 9-25-15,-21 13-8 16,-51 5-4-16,-5 2-4 15,19-11 0 1,27-14 23-16,31-15 13 16,0-14-12-16,3-1 17 0,46-7-27 15,2-6 42 1,12 1 6-16,0-3 10 16,4 0-5-1,1 0 5-15,-10-9-5 16,-10-10 3-16,-8 0 26 15,-11-1 14-15,-21 10 19 0,-8 2 3 0,0 5-2 0,0 0 0 16,0 3-20-16,0 0-35 16,0 0-19-16,0 0-18 15,0 23 16-15,0 9 2 16,0 6 14-16,0-4-8 16,0-1-3-16,0-8-2 0,34-6-1 15,6-11-2 1,2-5 1-16,4-3 2 0,3 0 6 15,-12-11-3 1,-7-8-2-16,-15 2-1 16,1 3 0-16,-10 3 0 15,-6 5 1-15,0 6-2 0,0 0-3 16,0 0 2-16,0 0-1 16,0 0-8-16,12 0-6 15,13 9-17-15,4 6 32 16,8 3-3-16,0-4-15 15,0-14-4-15,-3 0 18 16,3 0 5-16,2-5 2 16,4-18-1-16,-6-1 0 15,-16 5 4 1,-18 7-5-16,-3 1 10 0,0 5 20 16,0 4 1-16,0-1-31 0,0 3 21 15,0 0-21-15,0 0-2 16,0 5 1-16,0 32-5 15,0 15 6-15,37 6 5 16,0 7-4-16,5 2 8 16,1 13-3-16,2-1 14 15,-1 0 11 1,-9-7 18-16,-3-14-35 16,-11-19-5-16,-11-15 0 15,-5-13 1-15,-5-9-3 16,0-2 2-16,0 0 16 0,0 0 8 15,-24-7 3-15,-13-26-21 0,-5-13-15 16,5-21-2-16,16-18 1 16,11-17 1-16,10-8 2 15,0-3-1-15,0 12 2 16,-6 12-3-16,1 29-3 16,5 21 2-16,0 20-1 15,0 11-4-15,0 8-1 16,0 0-13-16,0 0-11 15,29 11 0-15,27 25 17 16,-11 7-5-16,-8 10-5 16,-10 0-5-1,-12-7 8-15,-15-10-11 16,0-9 1-16,0-10-17 0,0-12-11 16,0-5 32-16,0 0 27 0,0 0 20 15,0-8-9-15,0-8-7 16,22-4 3-16,17-4 7 15,14-4-12-15,5-3 2 16,-10-4 5-16,-1-4-2 16,-10-1 13-16,-8-1 1 15,-7-4 3-15,-12 1 5 16,-10-3 6-16,0-2-8 16,-3 5-10-16,-31 5 2 0,10 14-2 15,2 13 4-15,13 5-4 16,9 7-9-16,0 0-8 15,0 17-11-15,0 27 9 16,2 16 2-16,17 7 2 16,-4 1-2-16,4-2 0 15,8-7 3-15,1-11-3 16,-4-6 0-16,3-12-16 16,-1-8-32-16,-12-11-32 15,7-11-18-15,-5 0-17 0,-4-31 33 16,-12-7-50-1,0 5 43-15,-5 6 31 0,-53 5 25 16,-1 5-17 0,4 5 31-16,13 11 19 0,20-5 25 15,15 6 22-15,7-3-9 16,0-3-5-16,0 6-2 16,29 0-3-16,0 0 24 15,14 0 26-15,1 0-42 16,-4 0-7-16,2 0-2 15,1 0-12-15,-4 0-3 16,-5 0 0-16,-10 0-11 16,-11 0 3-16,-4 0-4 15,-9 0 0-15,0 0-2 16,0 0-1-16,0 0-4 0,10 0 4 16,7 15 3-1,1 4 4-15,16-3 1 0,-3-6-4 16,15-3-1-16,6-7 6 15,2 0-2-15,-14-24 3 16,-3-4-1-16,-16 5 4 16,-14 1 11-16,-7 3 36 15,0 5 1-15,0 6-17 16,0 2-17-16,0 6-3 16,0 0-14-16,0 0-7 15,0 6-7-15,0 33 7 16,-7 18 4-16,1 20 5 15,-2 11-3-15,-2 6 2 16,4 2 1-16,6 0-1 16,0-2-5-16,16 4 5 0,35-3-4 15,1-5 14-15,-22-13-16 16,-2-19 4-16,-22-19-3 16,-6-18-3-16,0-12-9 15,-37-9 9-15,-30 0 22 16,-18 0-11-16,2-19-4 15,-2-20-6-15,2-11-1 16,15-10-2-16,26-6-33 16,33 0-13-16,9 3-17 15,0-1-10-15,51 4-46 16,10-3-60-16,13-6-125 0,15-11-398 16</inkml:trace>
  <inkml:trace contextRef="#ctx0" brushRef="#br1" timeOffset="10299">7447 3540 812 0,'0'0'162'16,"0"0"-18"-16,0 0 9 15,0 0-41-15,0 0-56 16,0 0-30-16,0 0-21 15,-124 42 7-15,124 24 30 0,0 6-30 16,2 2-4-16,35 0 2 16,0-8-6-16,11-3-4 15,-2-10 0-15,12-7-3 16,7-10-51-16,2-14-78 16,15-19-139-1,13-3-35-15,3-28-134 0</inkml:trace>
  <inkml:trace contextRef="#ctx0" brushRef="#br1" timeOffset="10543">8111 3555 568 0,'0'0'215'0,"0"0"-67"0,0 0-17 16,0 0-23-16,0 0-44 15,0 0-46-15,21 8-3 16,24 23 44-16,8 12-21 15,5 1-18-15,6 8 15 16,-6 4-18-16,-3-2 3 16,-21 3-16-16,-20-1 1 15,-14-4-5-15,0-2-4 16,-21-12-79-16,-22-10-97 16,19-9-108-16,12-11-202 15</inkml:trace>
  <inkml:trace contextRef="#ctx0" brushRef="#br1" timeOffset="10982">8817 3824 650 0,'0'0'159'0,"0"0"-108"15,0 0 11-15,0 0 8 16,0 0 8-16,0 0-26 15,320-30-18-15,-222 19 3 16,5-3-18-16,8 3-1 16,-16 0-3-16,-16 3 19 15,-26 2-2-15,-24 1-13 16,-23 2 8-16,-6-2 16 16,0-7 6-16,-14-4-2 0,-44 1-43 15,-10-3-8 1,-2 4 8-16,15 6 1 0,21 2 3 15,25 4-6-15,9-2 0 16,0 4-2-16,0 0 0 16,0 0-7-16,43 0 7 15,12 0 1-15,17 12 5 16,8 7-3-16,-12 6-3 16,-10 5 4-16,-15 6-4 15,-22 2 0-15,-21 7-4 16,0 1 1-16,-43 1-40 15,-39 2-154-15,-13-2-183 16</inkml:trace>
  <inkml:trace contextRef="#ctx0" brushRef="#br0" timeOffset="36874">8603 2287 535 0,'0'0'310'0,"0"0"-192"0,0 0 23 0,0 0 23 16,0 0-45-16,0 0-38 16,0 0-26-16,42-44-22 15,-42 41-3-15,3 0-12 16,4 0-12-16,4 3-6 16,-1 0-2-16,33 0-7 15,18 6 4-15,24 21 5 16,13 9 4-16,-9 3-4 15,-15-1 1 1,-16 6-1-16,-16-3 0 0,-23-9-1 16,-8-3-1-16,-11-7-18 15,0-8-21 1,0-4 0 0,0-4 3-16,-11-6 0 0,-5 0 20 15,6 0 0 1,4-19-9-16,6-12-5 15,0-4 21-15,0-9 5 16,32-1 6 0,0 3 0-16,-6-6 0 0,-5 10 7 15,-7 5-1 1,-7 8-5-16,-7 5 21 16,0 7-10-16,0 5 3 15,0 5 21-15,0 3-12 16,0 0-20-16,0 0-4 0,0 0-2 0,0 5-3 0,-15 23-3 15,-1 13 8-15,10 8 0 0,6 1-1 0,0-6 0 16,59-6-12-16,14-7-7 16,2-14 3-1,12-12-24-15,-8-5 26 0,-5 0 11 16,-7-27 2-16,-15-12 2 16,-9-8 9-1,-19-10 9-15,-9-15 30 16,-9-10-12-16,-6-7-10 15,0 1-12-15,0 17 6 0,-37 16-6 16,10 22 3-16,9 22 5 16,-1 5-8-16,16 6-12 15,3 0-2-15,-5 3-9 0,-2 55-14 16,7 27 23-16,0 28 11 16,0 0-11-16,28-14 1 15,30-17-1-15,3-22-22 16,-3-18-35-16,0-15-47 15,-12-10-10-15,-10-12-27 16,-9-5 19 0,-17 0 46-16,-4 0 35 15,-6-13 20-15,0-10 14 16,-21-4 7-16,-32-1 6 16,-13-2 15-16,-2-3 15 0,-12 3 6 15,8 0 3-15,7 5 18 16,19 6-8-16,19 5-12 15,18 9-16 1,9-1-8-16,0 6-19 0,0-3-7 16,46-2 4-16,24 2 3 15,4-5 6-15,-8 5-4 16,-8-3-1-16,-5 0 1 16,-16 2-1-16,-8-2 2 15,-7 3 1 1,-13 1 3-16,-3 2 15 0,-6 0 19 0,0 0 3 0,0 0 5 15,0 0-13-15,0 0-12 16,0 0-11-16,0 0-13 16,0 0-9-16,0 13-8 15,0 18 15-15,0 10 2 16,10 0 2-16,9-2 1 16,-1-9 2-16,15-8-2 15,3-9-3-15,1-7 0 16,0-6-4-16,8 0 4 15,-2 0 6-15,-6-27 1 16,0-9-1 0,-22 0-2-16,-6-8 5 15,-9 3 11 1,0 4 5-16,0 5 0 0,-30 15-6 16,-1 4-4-16,10 10-10 15,5 3-3-15,-5 0-2 0,-1 25-9 16,7 19 9-16,4 11 2 15,11 0-2 1,0-6 0 0,0-5 2-16,34-8-2 15,-5-9-3-15,2-12-2 16,-4-7-9-16,-2-8-12 0,9 0 14 16,-3-3 9-16,14-27 3 15,-2-9 3 1,-7-2 0-16,-6 0 0 15,-7 3-2-15,-9 7 1 16,-1 12-2-16,-10 10 0 0,-3 7 0 16,5 2 0-16,11 0-4 0,5 13-8 15,8 14 11-15,0 1-12 0,8 3 0 16,-6-4 2-16,-9-3-6 16,-1-7 16-16,-6-6-4 15,-6-5-3-15,-3-4-5 16,1-2-3-16,1 0 9 0,8 0 4 15,5-19 3-15,6-8 7 16,-4-3 2-16,-9 2 9 16,1 3-3-16,-9 3-2 15,4 6-4-15,-10 5 7 16,0 3-8-16,0 8-5 16,0 0-1-16,0 0-2 0,6 0-1 15,4 0-6-15,4 8-8 16,9 24 5-16,-2 4 0 15,0 3 10-15,-5-4 2 16,-2-4-1-16,-1-12 5 16,-11-8-6-1,4-8-1-15,1-3 0 0,2 0 2 16,1 0 1-16,8-17 4 16,-10-10 3-16,8-8-3 15,0-1-2-15,-2-2-1 16,14-2-1-16,-7 13 0 15,1 10-2-15,-7 6 0 16,1 11-6-16,11 0 1 16,3 17-2-16,1 16 3 0,0 6-5 15,-4-8 9-15,-3-5 6 16,-3-7-6-16,1-8 0 16,-10-5-4-16,-9-4 4 15,4-2-9-15,-7 0-4 16,0 0-1-16,14 0-18 15,18-15-71-15,26-19-169 16,21-2-174 0</inkml:trace>
  <inkml:trace contextRef="#ctx0" brushRef="#br0" timeOffset="38686">13219 2473 852 0,'0'0'41'15,"0"0"38"-15,0 0 72 0,0 0-43 16,0 0-41-16,0 0-47 15,-58-104 0-15,101 58 5 16,1-18 7-16,7-10-9 16,1-8 4-16,-9-1-7 15,-19 7-3-15,-9 3 0 16,-15 13 4-16,0 13-5 16,0 8 5-16,-30 12-5 15,-6 7-2-15,4 12-2 16,17 6-6-16,3 2-6 15,3 0-1-15,-18 14-6 16,-5 29 7-16,3 18 6 0,13 13-4 16,16 4-1-1,0 4-1-15,16 3 1 0,13-5-1 16,3-9 0 0,2-19-3-16,-5-18-12 15,8-13-10-15,-6-15-7 0,18-6 14 16,-4 0 14-16,7-19 4 15,7-17 8-15,-14-6-5 16,5 2-1-16,-14-2 1 16,-6 14-3-16,-14 12 0 15,-8 13 2-15,5 3-2 16,8 0-10-16,10 15 6 16,-1 9 0-16,4 1-6 15,-3-3 5-15,5-6-17 0,1-8 1 16,0-8 1-1,-1 0 17-15,-4 0 3 16,-3-13 1-16,-7-12 4 16,-10-8-4-16,-9-3 7 15,-3-5 3-15,0-6 10 0,0 2-12 16,-8-3 8-16,-15 6-5 16,2 12 0-1,7 14 6-15,-2 10-8 0,3 4-7 16,10 2-3-16,-2 2-4 15,-2 37-1 1,7 16 5-16,0 10 5 16,0-4-5-16,22-6 1 15,29-11-1-15,2-16-6 0,-2-12-6 16,7-13 0-16,0-3 3 16,10-11 9-1,6-27 6-15,-5-7-3 16,-8-1 2-1,-11 10-5-15,-20 5 2 16,-9 14 1-16,-11 7-2 16,-5 5 0-16,1 5-1 0,-2 0-4 15,11 0-2-15,0 0-5 0,6 8 10 16,1 6 1-16,6-4-2 16,-12-4 0-1,-2-3-4-15,-7-3-1 0,-4 3-3 16,-3-3 8-16,0 0 2 0,0 0 2 0,0 0 5 15,-3-9-7-15,-25-10 0 16,-2 6-3-16,-1 1 1 16,-3 4 1-16,4 5-3 15,-1 3 0-15,1 0-1 16,-7 10 2-16,3 30 0 16,4 15 3-16,9 12 3 15,11-8-2-15,10-6 1 16,0-15-1-16,0-13-1 15,0-11-2-15,21-11-5 16,3-3-3-16,8 0 10 16,4-11 10-1,1-20-2 1,-10-7-6-16,0-11 3 16,-8-4 8-16,-4 6-2 15,-2 12-1-15,-7 15-2 0,-6 12-3 16,0 8 2-16,0 0-7 0,0 11-11 0,9 25 0 15,0 10 11-15,18 3 5 16,1-7-1-16,9-9-3 16,3-7 4-16,2-11-5 15,11-9-1-15,5-6 1 16,0 0 3-16,9-8-3 16,-9-20 3-16,0-5-3 15,-13-8 5-15,-8-3-3 0,0-9-1 16,0 10 2-16,-7 7-2 15,-2 14-2-15,-13 14 1 16,7 8-1-16,-1 0-4 16,3 0-3-16,13 30 0 15,-16 6-4-15,0 3 5 16,-5-7-3-16,-10-9 6 16,-3-15 0-16,-3-3 2 15,0-5 2-15,0 0 5 16,0 0 0-16,0-17 10 15,-16-10-15-15,-24-1 1 0,5-2-1 16,-9 5 1 0,1 9-1-16,14 5-2 0,-8 8-15 15,6 3 11-15,-6 0 2 16,-6 39 3-16,13 15 1 16,9 10-1-16,21-6 1 15,0-9 0-15,14-13-1 16,30-15-3-16,-8-12 2 15,-5-9-8-15,-4 0 10 16,-2-13 10-16,2-23 1 16,4-6 3-16,-9-15 13 15,-1-12-4-15,3-14-12 16,3-2 1-16,-6 3 4 16,-5 8-4-16,-16 10 2 15,0 18 2-15,0 12-9 16,0 21 3-16,0 10-9 15,-11 3-1-15,1 0-8 0,-12 27-8 16,7 28 16-16,9 25 9 16,6 11-3-16,13 1-6 15,59-11 0-15,12-9-4 16,-2-17-18-16,-10-17-23 16,-7-13-35-16,-13-14-25 15,-6-11-131-15,-3 0-41 16,-6 0-145-16</inkml:trace>
  <inkml:trace contextRef="#ctx0" brushRef="#br0" timeOffset="38982">16291 2099 548 0,'0'0'253'16,"0"0"-143"-16,0 0 11 15,0 0-7-15,0 0-47 16,0 0-24-16,-65-21-22 15,65 21-7-15,0 0-14 16,0 0-7-16,0 0-10 16,0 0 16-16,28 0 1 15,-7 0 5-15,0 0-5 16,-5 0 0-16,0 0 9 0,-2-14 6 16,-7-2 3-1,-7-2 3-15,0 5-11 0,0 5-10 16,-13 2-8-16,-24 4 1 15,0 2-77-15,13 0-79 16,19 0-121-16,5 8-257 16</inkml:trace>
  <inkml:trace contextRef="#ctx0" brushRef="#br0" timeOffset="40102">17293 1951 664 0,'0'0'120'0,"0"0"20"16,0 0 38-16,0 0-44 16,34-143-29-16,-50 118-34 15,-33 3-12-15,-9 6-36 16,-3 4-5-16,3 12-11 15,7 0 0-15,1 0-7 16,5 28-5-16,8 16 4 16,0 14 1-16,21 5 0 15,16 9 1-15,0-3-1 16,10-9-1-16,48-20-3 16,22-15-10-1,2-21 1-15,-3-4 3 0,3-14 8 0,-8-33 2 16,0-16 5-16,-7-11-5 15,-9-9 6-15,-9-4 8 16,-27-8-5-16,-22-3 9 16,0-4 3-16,0 0-4 15,-44 9-4 1,1 10 1-16,6 26 1 0,16 24 2 16,12 16-6-1,0 14-11 1,9 3-1-16,0 49-13 0,0 31 14 15,0 28 4-15,2 7-3 0,42-2 0 16,7-5 0-16,15-15 1 16,0-11-2-1,1-18 0-15,-9-20-2 16,0-20-3-16,-6-10-4 0,-9-14 3 16,-3 0 3-1,-4 0 3-15,-14-26 2 16,-7-11 1-16,-15-10-2 15,0-8 2-15,0-3-2 16,-10 0 2-16,-22 12-3 0,8 18 0 16,1 14 4-16,15 12-4 15,-5 2-5 1,-1 0-7-16,-9 41 2 16,2 17 10-1,6 13 2-15,15 1 0 16,0-14-2-16,6-12-1 0,31-16-14 15,8-16 3-15,5-14-1 0,1 0 7 16,-4-10-1 0,-5-18 5-1,-12-3 1-15,-14 7 1 16,-4-1 6 0,-12 8-6-16,0 7-1 15,0 7 1-15,0 3 0 0,0 0-8 0,6 5-3 16,4 20 6-16,4 5-2 0,15-5-10 0,7-11-5 15,4-9 11-15,18-5-2 16,9 0 4 0,-3-26 9-16,-3-11 1 15,-6-7 2-15,-18-3 2 16,-19-8 17 0,-12-11 2-16,-6-11 0 15,0-13 4-15,0-4-13 0,0 11 4 16,-21 23 1-16,-4 27-5 0,-1 20 6 15,10 13-8-15,-15 0-13 16,-6 32-2-16,-6 31 2 16,1 15 5-1,18 7-1-15,17-3-4 16,7 1 0 0,0-9 4-16,0-2-4 15,22-9-7-15,0-8-25 0,-17-8-36 16,-5-12-38-16,0-15-130 0,0-20-101 15,0 0-140-15</inkml:trace>
  <inkml:trace contextRef="#ctx0" brushRef="#br0" timeOffset="40551">18267 1830 549 0,'0'0'239'0,"0"0"-184"0,0 0 38 15,0 0 16-15,0 0-41 16,0 0-58-16,184-12 15 15,-59 10-6-15,-6 2-13 16,-9-3-4-16,-15 1 1 0,-12-4 0 16,-17-2 0-1,-8-3-3-15,-21 1 5 0,-16-2-1 16,-8 4 8-16,-13-3 14 16,0 5 24-16,0 0-16 15,-28 4-17-15,-23 2-7 16,-13 0-10-16,2 8 6 15,-5 26 3-15,12 11-8 16,18 8 7-16,18-1-3 16,19-5 0-16,0-8-5 15,0-18-2-15,10-9-4 16,33-12 6-16,15 0 5 0,3-17 5 16,-3-7-8-16,-13-4 2 15,-11 6-1-15,-15 9-1 16,-13 4 0-16,-6 6 0 15,0 0 3-15,0 3-5 16,0 0-6-16,0 6-6 16,0 22 1-16,7 8 11 15,14-1 2-15,0-7-2 16,3-1-21-16,5-7-53 16,6-16-72-16,17-4-103 15,22-8-349-15</inkml:trace>
  <inkml:trace contextRef="#ctx0" brushRef="#br0" timeOffset="40884">19850 1528 830 0,'0'0'98'16,"0"0"-53"-16,0 0 3 15,0 0-19-15,0 0-26 16,0 0 19-16,-61 74 0 16,61-49-14-16,0-9 0 15,24-5-6-15,13-9 15 16,0-2 8-16,-3 0 14 16,-4 0-3-16,-5-16 4 0,-8-3 8 15,-13 5 3-15,-4-2-17 16,0 2-16-16,0 3-11 15,0 5-7-15,-4 4-1 16,-13 2-20-16,2 0-39 16,-1 27-112-16,0 11-98 15,1 15-302-15</inkml:trace>
  <inkml:trace contextRef="#ctx0" brushRef="#br0" timeOffset="41057">20009 2262 114 0,'0'0'828'0,"0"0"-800"0,0 0 167 15,0 0-69-15,-159 154-31 16,40-97-68-16,-21 7-27 16,2-1-11-16,6-11-469 15</inkml:trace>
  <inkml:trace contextRef="#ctx0" brushRef="#br0" timeOffset="53047">10625 4129 508 0,'0'0'164'0,"0"0"-122"0,0 0 61 15,0 0-7-15,0 0-12 16,0 0-8-16,0 0 2 16,0 0-9-16,-3-30-11 15,40-11-43-15,9-9 5 16,-1-7 1-16,5-9-2 16,-14-4-5-16,-11-4-8 15,-10-2 3-15,-15 4-4 16,0 9 5-16,0 15 0 15,0 18-6-15,0 18 8 16,0 8 1-16,-3 4-1 0,-4 0-12 16,-7 4-8-16,-2 38-7 15,-12 22 15-15,4 15 1 16,3 10-1-16,8-1 3 16,4-3-3-16,9-2 2 15,0-18-2-15,0-12 1 16,0-17-1-16,0-20 0 15,6-7-5-15,4-9 1 16,1 0-3-16,15 0-1 16,9-23 3-16,12-13 5 15,8-2 4-15,-15 2-4 16,-7 6 0-16,-8 11 1 16,-11 5-1-16,-7 6 0 15,2 8-2-15,12 0-9 0,10 6-14 16,6 19 25-16,6 7-5 15,-6 1 0-15,0 0-1 16,11-8 6-16,-11-9-1 16,2-5 1-16,4-8-7 15,2-3-3-15,-1 0 6 16,-1-5 4-16,2-25 0 16,-8-10 0-16,-6 2 2 15,-10-6-2-15,-9 0 2 16,-12 3 0-16,0 0 1 15,-12 9 6-15,-13 12 3 16,-8 9-1-16,12 11-2 16,11 0-5-16,-6 0-4 0,-11 8-9 15,3 27 5-15,3 18 4 16,14 2 2-16,7 0-2 16,16-3 0-16,39-8 0 15,0-8 0-15,3-14 0 16,-7-11-2-16,7-11 1 15,1 0-3-15,-1-9 4 16,3-23 3-16,4-10 2 16,-7-3 1-16,-4-1-6 15,-5 2 1-15,-12 6 1 16,-13 13 0-16,-5 8-2 16,-16 10 2-16,9 7-6 15,-3 0 2-15,6 7-12 16,7 16 12-16,-1 4 1 15,-11-2 1 1,1-8-2-16,-5-6-6 16,-6-6-10-16,0-5-1 15,0 0 19-15,0 0 2 0,0 0 6 0,0 0-3 16,-27-5-4-16,-10-9-1 16,-5-3 0-1,5-2 0-15,0 3 0 16,7-1 2-16,9 9-2 0,5 5 0 15,6 3 0-15,-4 0-2 16,-7 39-17-16,-2 5 19 0,9 13 0 16,14-8 1-16,0-2-1 15,3-8 0-15,39-9 0 16,4-16-3-16,3-10-25 16,-3-4 13-16,6 0 12 15,3-20 1-15,-9-13 2 16,-4-3 1-16,-18 0 1 15,-8 6 1-15,-16 2 6 16,0 6 2-16,0 9 3 16,0 4 1-16,0 9 5 15,0 0-19-15,0 0-1 16,0 9-20-16,0 18 20 16,34 3 4-16,6 1-4 15,12-7 0-15,-1-1 1 0,-8-9-1 16,-6-9-2-1,-6-3-7-15,3-2-3 0,1 0 6 16,2-19 6-16,0-11 2 16,0-1 0-16,-6 1-2 15,-1-3 1-15,1-2 6 16,2 2-3-16,-8 8-3 16,-11 11 2-1,7 8-3-15,2 6-4 16,4 0-7-16,10 15 11 0,-7 9-4 15,-5-5 4-15,-4-2-1 16,-9-6 1 0,-2-6-2-16,-5-2 1 0,-5-3 0 15,0 0 1-15,0 0 9 16,0 0 4-16,-21-3-7 0,-24-7-5 16,-5 1 2-1,5 7 0-15,-5 2-3 0,5 0-1 16,8 0 0-16,7 2 0 15,9 20-5-15,14 5 5 16,7 8 1 0,0-9 0-16,21-1-1 15,26-6-8-15,7-10-1 16,1-9-11 0,10 0 16-16,-14 0 5 15,2-28 0 1,-11-3 4-16,-11-4 5 0,-9-6 18 15,-14-9 9-15,-2-10-4 16,-6-6-2-16,0-6-11 16,0-2 3-1,-21 11-5-15,-9 10-4 16,1 21-1 0,11 18 14-16,1 10 1 15,13 4-27-15,4 4-1 0,0 40-13 16,0 19 14-16,31 14-2 0,12 3 3 15,9-9-1-15,-1-7 3 16,1-13 0-16,-9-9-3 16,-3-12-9-1,-6-11-28 1,-3-7-45-16,4-12-58 16,12 0-88-1,23-25-149-15</inkml:trace>
  <inkml:trace contextRef="#ctx0" brushRef="#br0" timeOffset="53280">14065 3722 709 0,'0'0'69'0,"0"0"-50"0,0 0 34 0,0 0-9 16,0 0 32-16,0 0-20 15,206 0-39-15,-121 0-8 16,13 0-9-16,2 0-70 15,-7 0-322-15</inkml:trace>
  <inkml:trace contextRef="#ctx0" brushRef="#br0" timeOffset="53477">14084 4027 606 0,'0'0'54'0,"0"0"-28"0,0 0 109 0,0 0-54 15,0 0-30-15,309 0-22 16,-217 0-19-16,3 0-10 16,8 0 0-16,4 0-43 15,3-13-159-15,-1-6-475 16</inkml:trace>
  <inkml:trace contextRef="#ctx0" brushRef="#br0" timeOffset="53690">15416 3870 679 0,'0'0'149'0,"0"0"-108"0,0 0 64 16,0 0 10-16,0 0-64 15,0 0-34-15,101-8-12 16,7 2-3-16,29-4 2 16,9-1-4-16,1-3-20 15,-22 0-118-15,-30 6-99 16,-42 5-173-16</inkml:trace>
  <inkml:trace contextRef="#ctx0" brushRef="#br0" timeOffset="53900">15615 4027 377 0,'0'0'123'0,"0"0"-8"16,0 0 2-16,0 0-51 15,0 0-34-15,0 0-11 16,-9 41 43-16,118-41-29 15,33-5-21-15,20-19-14 16,9-7-55-16,2 6-159 16,-23 1-389-16</inkml:trace>
  <inkml:trace contextRef="#ctx0" brushRef="#br0" timeOffset="55181">16944 3989 706 0,'0'0'167'0,"0"0"-44"0,0 0 14 0,0 0-56 15,0 0-7-15,0 0-26 16,67-135-1-16,-52 119-21 16,7 2-11-16,-1 4-1 15,10-2-10-15,-4 6-4 16,13 6-4-16,4 0 0 15,-9 0-3-15,9 22 5 16,-20 3-1-16,-3 5 3 16,-15 3 2-16,1 3-2 0,-7-6 0 15,0-3 1-15,0-7-1 16,9-9 0-16,-4-2-1 16,5-9-5-16,6 0 0 15,-2 0 5-15,14-13 1 16,2-18 6-16,7-8-2 15,6-8-1 1,3-6-2-16,-3 2 0 16,-6 4-1-16,-13 19 1 0,-19 18 4 15,3 6-4-15,-8 4-1 16,0 0-7 0,8 23-11-16,5 15 17 0,2 11 0 15,0-5 2-15,0-2 2 16,6-9-2-16,-5-2-1 15,0-12 0-15,-5-6-1 16,10-5 1-16,5-8-9 16,4 0 0-16,4 0 8 15,2-21 1 1,1-13 3 0,3-4-2-16,-3-3 0 15,-10-3-1-15,-6 2 2 16,-11 9 1-16,-10 11-1 0,0 11 8 15,0 9 18 1,0 2-20-16,0 0-8 0,0 0-2 0,0 30-14 16,11 11 16-16,-1 3 2 0,4-5-1 15,2-9 0-15,0-8 0 0,5-8-1 16,-6-6-3 0,7-8-4-16,-1 0 2 15,0 0 5-15,-5-3 2 16,5-16 2-16,-5-6 0 15,5-11-4 1,-6 1 2 0,0-7-2-1,-3 6 1-15,-2 6 0 16,-10 16-1-16,0 6 2 16,6 8-2-16,-6 0-5 0,8 8-13 0,0 26 5 15,0 10 13-15,8-7 2 16,5-3-1-1,9-14-1-15,14-7 1 16,-2-7-1 0,4-6 0-16,-4 0 0 0,2-4 2 0,-4-26 2 0,-5-2-2 0,-1-12 0 0,-15-3-1 15,2-3 0-15,-21-5 2 16,0 0 4-16,0 0 4 16,-24 9 2-16,-13 12 0 15,3 13-5-15,20 10 11 16,9 11-15-16,0 0-4 15,-8 27-7-15,10 26 4 16,-2 21 3-16,5 5 3 16,0-2-3-16,0-2 1 15,0-15-1-15,21-19 1 16,24-16 1 0,20-20 1-1,15-5-1-15,18-13 4 16,5-34-3-16,0-14-1 15,-2-7 3-15,-20-6-3 0,-30-1 1 16,-14 1 3 0,-27-3 5-16,-10 3 0 15,0 8 8-15,-23 16-10 16,-7 20 5 0,6 19 2-16,6 8-1 15,-1 3-15-15,-9 44-4 0,-15 28 4 0,7 14 3 16,11 1-3-16,13-7 0 15,12-6 2-15,0-5 1 0,37-14-3 16,15-9 4-16,19-12-3 16,-4-12-1-1,6-9-4 1,0-8-20-16,-5-5-38 16,-2 0-61-16,-8-5-172 15,-8-22-389-15</inkml:trace>
  <inkml:trace contextRef="#ctx0" brushRef="#br1" timeOffset="15906">8972 5852 946 0,'0'0'70'15,"0"0"-10"-15,0 0 49 16,0 0-62-16,0 0-38 15,0 0 8-15,212-15 8 16,-109 10-9-16,13-6-9 16,-4-6 1-16,5-2-4 15,-15-6-1-15,-27 3 1 16,-23 2-3-16,-25 1 5 0,-20 3-2 16,-7-4 0-16,0-1 5 15,-58-4 5-15,-21 3-3 16,-11 0-7-16,3 6 1 15,13 1 1 1,21 7 0-16,26 6 2 16,27-1-5-1,0 3-3 1,0 0-4-16,37 3 4 0,33 18 3 0,6 2 2 16,14-2-2-1,-5 2 0-15,-9-1-2 16,-5 3 3-16,-13-1-2 0,-22 3-2 15,-21 4 0-15,-15-1-1 16,0 0 1 0,-51 1-17-16,-22 1-113 15,-13-1-121 1,3-1-242-16</inkml:trace>
  <inkml:trace contextRef="#ctx0" brushRef="#br1" timeOffset="12067">753 5950 529 0,'0'0'244'0,"0"0"-127"16,0 0-12-16,0 0-15 16,0 0-38-16,0 0-24 15,124-118-20-15,-44 109-4 16,-1 7-1-16,-26 2-3 16,-17 0 0-16,-20 13-3 15,-16 15-7-15,0 7 9 16,-16 4 1-16,-26-1 6 15,-11-6-3-15,17-3 8 16,-1-7-8-16,10-6 0 16,6-5-2-16,11-8-1 15,10 0-4-15,0-3-11 16,0 0-2-16,0 0 3 0,0 0 0 16,0 2 6-1,28 7 8-15,12-1 4 0,18 6-1 16,6 5-1-16,2 3 1 15,-8 5 1-15,-11 4 4 16,-20-1 5-16,-24-2-1 16,-3-7-12-16,-3 2 3 15,-61-7-2-15,-18-4 5 16,-19-12 1-16,6 0-7 16,19 0-44-16,12-26-43 15,33-9-30-15,25-13-101 16,6-17-5-16,14-26-108 15</inkml:trace>
  <inkml:trace contextRef="#ctx0" brushRef="#br1" timeOffset="12466">914 5523 518 0,'0'0'157'0,"0"0"-20"16,0 0-16-16,0 0 12 15,-287-49-47-15,220 49-19 16,3 0-22-16,-4 14-15 15,-4 32-1-15,-2 23-8 16,0 25-8-16,13 18-3 16,19 12 4-16,14 8 1 15,28 4-10-15,15 6-5 16,80-8-4-16,43-18-2 16,30-28 0-16,9-38 4 0,6-34-4 15,-11-16 5 1,-19-19 1-16,-13-33 6 0,-9-23-2 15,-26-7 7-15,-18-17 7 16,-28-11 18-16,-35-6 0 16,-24-5 12-16,0-5-25 15,-83 0-13-15,-33 13 3 16,-24 20-10-16,-6 29-3 16,-10 35-11-16,9 20 2 15,22 9 3-15,30 9 1 16,49 28-60-16,46 16-34 15,22 4-20-15,97 9-119 16,27-3-69-16</inkml:trace>
  <inkml:trace contextRef="#ctx0" brushRef="#br1" timeOffset="12790">2384 6027 616 0,'0'0'286'0,"0"0"-162"15,0 0 8-15,0 0 15 0,0 0-75 16,0 0-3 0,-58-53-43-16,58 53-19 0,0 15-7 15,0 27 0-15,0 23 6 16,0 6 2-16,34-5-7 15,-1-2 5-15,16-7-4 16,4-10-2-16,5-14 0 16,3-14 0-16,8-16-6 15,-8-3-13-15,-11-11-9 16,-11-27-41-16,-26-4-64 16,-13-7-124-16,-37-4-345 15</inkml:trace>
  <inkml:trace contextRef="#ctx0" brushRef="#br1" timeOffset="14851">1919 5758 499 0,'0'0'230'0,"0"0"-139"16,0 0-27-16,0 0 15 16,221-152 17-16,-112 124-21 15,2 7-39-15,-7 12-17 16,-15 9-12-16,-31 5-4 15,-28 29-3-15,-20 15-1 16,-10 6-3-16,0 8-5 16,-53 10-8-16,-8-3 7 0,9-5-8 15,9-9-10 1,28-12 10-16,9-8 11 16,6-6 6-16,0-7-2 0,0-4-1 15,6-6-1-15,40-7 0 16,13-6 3-16,20 0 2 15,3 0 9-15,-2-17-6 16,-20 2 1-16,-7-5-2 16,-11 6 30-16,-26 6-1 15,-5 2 3-15,-11 6 9 16,0 0 0-16,0 0-4 16,0 0 4-16,0 0-30 15,0 0-13-15,0 11-8 16,3 20 8-16,26-1 4 15,-15 3-2-15,-4-6-1 0,2-2 1 16,-6-3-2-16,-3-11 0 16,13-6-2-16,2-5-4 15,19 0-3-15,14-3 9 16,4-21 3-16,0-1-3 16,-9-5 2-16,-4 5-2 15,-5 0 0-15,0 10 0 16,-6 5 0-16,-17 5 0 15,9 5 0-15,1 0-4 16,10 0 0 0,6 0 3-16,8 11-5 0,-3 6 4 15,5-6-4 1,2-3-9-16,-1-8 6 16,8 0 9-16,-14 0 2 0,-1-8-2 15,-9-11 2-15,-12-6 4 0,-15 0-5 16,-8 0 4-16,0 3-1 15,0 3 4-15,-36 8 1 16,-22 3-9-16,-9 8-5 16,9 0 5-16,12 0 3 15,12 8 0-15,32 17-6 16,2-3 2 0,0 0 0-16,0-6 1 15,21-4-2 1,16-5 0-16,-8-4 2 15,8 0 1-15,-6 3 2 16,-9-4-2-16,-1 7-1 16,-5 4 0-1,5 14 2-15,0 12 3 0,-7 14-3 16,9 12 13 0,7 18 5-16,-6 8 5 15,4 2 17 1,2 3 19-16,4-2-44 0,-10 0 6 15,7 7-8-15,-9-5-9 16,-7-16-3-16,-15-27-1 16,6-26-1-16,-6-22 1 15,5-5 4-15,11-32 7 0,5-34 8 16,16-33-17 0,3-20 3-16,15-24-2 15,-2-14-4-15,-14-2 1 16,-12 14 0-16,-18 29-2 0,-2 27 2 15,-7 32-2-15,0 16 1 16,0 13 1-16,0 12-2 16,0 8 0-1,0 8 0-15,0 0-1 16,0 0-3-16,0 0-5 0,0 32-5 0,8 18 14 0,14 8 0 0,-7-1 0 0,4-2 0 16,-4-5 0-16,6-14 0 15,-2-12-2-15,2-16-7 16,-5-8-6-16,11 0 8 15,4-4 2-15,6-30 5 0,11-13 4 16,-11-2-2 0,-8-12 1-16,-3-2-3 15,1 3 3-15,-6 10-2 16,-18 17-1-16,10 19 0 16,-13 12 0-1,0 2 0-15,21 0-4 0,3 2-5 0,19 26 7 16,-6 5 1-16,-1 0 1 15,-4-3 0-15,-5-8 0 16,-3-8 0-16,-2-3-3 16,-8-8 3-16,8-3-1 15,-1 0-5-15,7 0 5 0,-9-11 1 16,-1-14 1 0,-15-8 1-16,-3 0-1 15,0-5 1-15,-31-1 3 16,-20 6-4-1,-7 2 1-15,0 10-2 16,11 12 3-16,11 9-3 16,5 0-3-16,18 30-1 0,8 20 3 15,5 14 2 1,0-4-2-16,27-2 1 16,25-11-1-16,6-8 1 15,3-18 0 1,-6-10 1-16,-9-11 0 15,6 0-1-15,1-6 1 0,-5-15 1 16,-3-7-1-16,-8 1 0 16,-16 2 0-16,-11 3 2 0,-10 0 0 15,0 2 0-15,0 4-2 16,0 5-1-16,0 7 1 16,-3 4-1-16,3 0-1 0,0 0-2 15,0 0-5-15,0 15 3 16,19 12 5-16,18 1 1 15,-5-1-1-15,-6-4-1 0,1-2 1 16,-6-4-3-16,-5-9-5 16,8-4-3-16,-3-4-7 15,7 0 9-15,2-7 9 16,-9-12 1-16,-5-3 2 16,0 1-2-1,-16-2 1-15,5 6 1 0,-5 4-1 16,0 7-1-16,0 6 1 15,0 0-2-15,0 0-6 0,9 0-6 16,6 23 7-16,7 1 5 16,9 1 0-1,3-6-1-15,3-5-1 0,2-6 0 16,4-8 0-16,-6 0 1 16,-2 0-1-1,-4-19 2-15,-9-3 0 16,-10-6 3-16,-12 1-2 15,0-1 5-15,0 1-5 16,-18 2 2 0,-13 9 0-16,-9 11 5 15,6 5-7-15,4 0-1 0,9 17-4 16,11 23 4-16,10 6-3 16,0 1 3-16,21-5 0 15,35-6-28-15,9-12-98 16,-4-13-121-16,3-11-150 15</inkml:trace>
  <inkml:trace contextRef="#ctx0" brushRef="#br1" timeOffset="15113">6977 5650 642 0,'0'0'227'0,"0"0"-72"0,0 0 2 16,0 0-19-16,0 0-45 16,0 0-29-16,0 0-14 15,-196-99-24-15,196 105-26 16,0 29 4-16,0 17-1 16,0 14 7-16,13 1-9 15,38 1 4-15,1 1-2 16,12-9-2-16,-9-7-1 15,4-9 0-15,14-9-29 47,12-13-91-47,26-18-95 0,16-4-122 0</inkml:trace>
  <inkml:trace contextRef="#ctx0" brushRef="#br1" timeOffset="15398">7624 5479 629 0,'0'0'144'0,"0"0"-16"16,0 0-4-16,0 0-14 15,0 0-50-15,0 0-47 0,80-44-2 16,12 69 11-16,3 19 11 16,-7 5-10-1,-9 13-5-15,-5 0-4 16,-22 2-3-16,-9-4-5 15,-22-2-4-15,-21-6-2 0,0-2 0 16,-37-6-91-16,-34-8-123 16,18-9-100 15,3-3-385-15</inkml:trace>
  <inkml:trace contextRef="#ctx0" brushRef="#br1" timeOffset="17001">1015 7891 423 0,'0'0'325'16,"0"0"-161"-16,0 0-17 15,0 0-30-15,0 0-19 0,0 0-14 16,-70-55-17-16,70 55-28 16,0 0-26-16,0 0-13 15,0 0-2-15,12 29 2 16,13 3 3-16,-8 4-1 16,-12-1-1-16,-5 1-1 15,0 3 2-15,0-9 0 16,0-5-2-16,0-10-2 15,0-9-11-15,0-6-15 16,0 0-4-16,0 0-14 16,5 0 8-16,32-10 10 15,14-15 28-15,2-5-1 16,-4 7 2-16,-13 4-1 0,-5 3 0 16,6 2 1-1,8-3 1-15,-2 4-1 0,9-4 0 16,-21 3 0-16,-10 6-1 15,-9 2 14-15,-12 1 21 16,0 0 17-16,0-1-2 16,-6-2-29-16,-25 3-7 15,-5 5-1-15,2 0-7 16,10 0 6-16,-4 12-6 16,7 11 4-16,2 16-3 15,14-1 0-15,5 6-6 16,0 3 3-16,0 0-2 15,29-3-2-15,3-4 0 0,2-8-1 16,-10-11-55 0,3-7-56-16,-6-12-71 0,-3-2-48 15,-5 0-109-15</inkml:trace>
  <inkml:trace contextRef="#ctx0" brushRef="#br1" timeOffset="17452">1097 7394 610 0,'0'0'135'0,"0"0"-14"0,0 0-26 16,-317-83 24-16,253 80-45 16,3 3 10-16,-10 19-51 15,-6 39-13-15,-23 30-5 16,-9 30 5-16,11 15-2 15,11 12 12-15,26 4-15 16,35-6-6-16,26-3-6 16,42-13-3-16,77-11-2 15,50-23-2-15,35-22 0 16,31-32 0-16,22-31 4 16,-12-8 0-16,-17-55 7 0,-29-20 1 15,-36-10-3 1,-33-6 1-16,-35-2 2 15,-52-3 13-15,-39-6 8 16,-4 0 12-16,-77-8-11 0,-55 0-11 16,-29 0-18-16,-32 8 0 15,-12 20-2-15,6 16-1 16,32 27-5-16,41 20-1 16,43 17-25-16,41 2-23 15,26 25-32-15,16 23-12 16,32 16-33-16,68 2-109 15,40-6-125-15</inkml:trace>
  <inkml:trace contextRef="#ctx0" brushRef="#br1" timeOffset="19710">2928 7779 925 0,'0'0'137'16,"0"0"-43"-16,0 0 31 15,0 0-38-15,0 0-43 16,0 0-29-16,-110 44-12 16,110 19 39-16,0 5-21 15,0 5-14-15,0-8 3 0,6-2-4 16,-6-6-3-1,0-12-2-15,0-12 3 0,7-14-3 16,-7-10 1-16,2-7-1 16,-2-2 6-16,0 0 1 15,0-36 4-15,0-19-10 16,-2-19-2-16,-11-17 1 16,4-8-1-1,-6 0 4-15,-6 9-4 0,-13 13 0 16,9 22 1-16,-3 21 0 15,20 23 0-15,8 11-1 16,0 0-5-16,24 23-11 16,49 24 15-16,28 16 1 15,-3 3 0-15,12 5 2 0,-9-2-2 16,-22-3 0 0,-23-1-1-16,-29-4 0 0,-27-6-2 15,0-5-14-15,-16-14-17 16,-48-6 9-16,-9-11-1 15,-10-7-1-15,1-5-7 16,11-7 3-16,13 0 8 16,18 0 22-16,19 0 1 15,21 0-1-15,0 0-3 16,10 0-54-16,85-2 9 16,35-20 49-16,32-14 3 15,7-4-2-15,-19-10 0 16,-22-3-1-16,-24 6 1 15,-31 2 16-15,-36 8 7 16,-22 4 5-16,-15 0-3 0,0 5-2 16,-21 6 8-16,-26 5-5 15,-10 9-6-15,-1 8-11 16,6 0-10-16,9 0 8 16,28 28-5-16,9 11 1 15,6 4-4-15,0 1 1 16,0-2 1-16,27-6-1 15,16-6-2-15,12-9-2 16,16-12-16-16,4-9 4 16,11 0-1-16,-12-22-2 0,-7-11 9 15,-9-1 7 1,-19 4 2-16,-12 0 1 0,-20 5 1 16,-7 4 0-16,0 4 3 15,-12 4 1-15,-18 1 2 16,2 7 7-16,3 5-4 15,-3 0-11-15,7 0-4 16,7 17 4-16,-2 4 3 16,6 4-1-16,10 0-2 15,0 0 0-15,0-6 0 16,0-3-5-16,4-5-4 16,32-2-16-16,8-7 8 15,-9-2 11-15,-4 0 6 16,3 0 2-16,-15 3-2 15,-1 8-3-15,-9 6 2 0,1 7 1 16,-10 15 1-16,0 8 3 16,0 2 1-16,0 3 10 15,0 3 5-15,0 5-2 16,35 10 3-16,15 1 5 16,-5 0-5-16,-2-10-2 15,-18-11-6-15,-14-20-10 16,-11-11-2-16,8-11 1 15,-8-8 3-15,0 0 7 16,0-31 14-16,0-25 0 16,14-27-23-16,17-16 0 15,11-19-1-15,-2-9-2 16,-3 1 3-16,-3 7-2 0,-20 20-1 16,2 31 0-16,-9 26 3 15,-7 21-3-15,0 12 0 16,0 9-1-16,0 0-2 15,0 0-3-15,14 0-3 16,12 30 4-16,6 17 5 16,-6 9-1-1,1-5 3-15,-6 4-2 16,-13-8 1-16,2-11-1 16,9-11 0-1,-16-12 0-15,9-7 0 0,-9-6 0 0,3 0 1 16,7 0 0-16,-5-6 0 15,8-18 2-15,5-12-1 16,-5 0-2 0,-1 1 0-16,-1 1 0 15,-1 14 1 1,-3 8-1-16,-4 12 1 0,-6 0-2 16,15 0-4-16,7 0-2 0,7 12 3 15,14 8 4-15,-6 3 0 16,-6-7 0-16,-4-2 0 15,-2-8-3-15,2-6-3 16,-6 0 1 0,-5 0 5-16,5-15 0 0,-18-6 3 15,3-7-2 1,-6-5 1-16,0-3-1 0,0 0 1 0,-6 0 0 0,-25 6-2 16,-12 5 0-16,7 12 1 15,12 5 0-15,8 5-2 16,5 3-5-16,8 0-2 15,-4 28-2-15,7 18 10 16,0 6 1-16,0 1 0 16,21-7-1-16,19-7 2 15,12-9-5-15,-2-16 3 16,1-11 0-16,7-3 1 16,-11 0 1-16,4-11-1 15,-9-15 2-15,-5 1-2 16,-16 4 4-16,-5-2-4 15,-16-1 1-15,0 2-1 0,0 3 1 16,0 5-2-16,0 9 1 16,0 2-1-16,0 3 0 15,0 0-4-15,0 0-6 16,0 16 1-16,0 13 9 16,0-3 1-16,10 2 0 15,7-6-1-15,-2-5 0 16,7-9 1-16,-7-8-3 15,9 0-2-15,7 0 3 16,4-3 1-16,-6-14 2 16,0-2 0-16,-5-2-1 15,3-4-1-15,-6 3 1 0,-11 3 1 16,-4 5-2 0,-6 5 0-16,2 6 0 0,-2 3 0 15,0 0-4-15,19 0 2 16,-1 0-9-16,11 9 5 15,6 8 6-15,-4-6 1 16,6-3-1-16,0-6 0 16,-7-2-1-16,6 0 1 15,-1 0 1-15,-11-19 2 16,-3-6-3-16,0-2 0 16,5-6 2-16,-9 0 1 15,-13 0-3-15,-4 0 0 16,0 8 0-16,-16 4 1 15,-21 6-1-15,1 10 0 0,6 5-1 16,1 0-6-16,14 30 2 16,15 17 3-16,0 6 2 15,0-2-1-15,37-10 1 16,12-2 0-16,-3-9 3 16,6-6-3-16,-15-4 0 15,-2-9 0-15,-6-8-66 16,-5-3-81-16,-3 0-51 15,-11-19-101-15,-4-17-459 16</inkml:trace>
  <inkml:trace contextRef="#ctx0" brushRef="#br1" timeOffset="20310">7595 7261 239 0,'0'0'482'15,"0"0"-314"-15,0 0-41 0,0 0 7 16,-196-140-4-16,171 130-41 16,3 1-14-16,14 9-22 15,-13 0-18-15,-13 13-18 16,-6 40-10-16,-13 21 7 15,11 19-4-15,12 9-2 16,30 3 1-16,0-1-1 16,3-2-4-1,61-8-1-15,9-15-1 0,7-10-2 16,8-16 0-16,-12-17-11 16,11-17-48-16,3-19-83 15,18 0-84-15,17-44-98 16,0-20-267-16</inkml:trace>
  <inkml:trace contextRef="#ctx0" brushRef="#br1" timeOffset="20559">8138 7270 682 0,'0'0'172'0,"0"0"-40"15,0 0-3-15,0 0-7 16,0 0-22-16,0 0-64 15,-51-66-27-15,96 68-7 16,29 34 9-16,14 18 10 16,-6 15 10-16,-3 11 5 15,-11 0-13-15,-20 3-4 16,-22-3-10-16,-20-12-6 0,-6-1-3 16,-10-7 0-1,-60-8-80-15,-4-8-138 0,8-11-208 16</inkml:trace>
  <inkml:trace contextRef="#ctx0" brushRef="#br1" timeOffset="21090">9184 7705 889 0,'0'0'102'0,"0"0"-39"16,0 0 45-16,0 0 3 16,0 0-36-16,0 0-51 15,-81-12-24-15,133 9 2 16,22-5-1-16,21 0 6 15,6-6-3-15,-4 0 4 16,4-2-5-16,-13 0 3 16,-11 1-1-16,-12 2-2 15,-23 2 1-15,-12 0-1 0,-14-3 1 16,-11-3 10-16,-5 1 12 16,0-3 1-16,-14 0-4 15,-44 2-15-15,-16 0-1 16,8 9-6-16,16 0 1 15,19 5 5-15,22 1-4 16,9 2-2-16,0 0-1 16,0 0-2-16,3 0-1 15,40 11 3-15,15 14 2 16,3 0 0-16,10 2 0 16,-16 1 0-16,0 2-2 15,-25 2 0-15,-20-1-1 16,-10 2 1-16,-10 2-2 15,-57-4-100-15,-19-3-165 16,4-7-277-16</inkml:trace>
  <inkml:trace contextRef="#ctx0" brushRef="#br0" timeOffset="78172">10699 5680 546 0,'0'0'229'16,"0"0"-158"-16,0 0 19 15,0 0 27-15,0 0 10 0,0 0-37 16,0 0-33 0,0 0-22-16,-132-8-19 0,132 8-16 15,0 0-5-15,34 0-2 16,33 0 7-16,33-5 8 16,27-10-2-1,7-6 4-15,4-7-6 16,-11-2 1-16,-26 3 1 15,-40 10-1-15,-27 10-2 16,-31 7-3 0,-3 0 1-16,0 0-1 0,0 0-5 15,-40 0-28-15,-8 0-13 16,1 10 5 0,12-2 14-16,3 0 10 15,6 1 5 1,0-2 0-16,5 2 11 15,-1 2-2-15,7 0 1 0,4 6 2 16,8 3-4 0,3 9-1-16,0 7 5 0,0 10 0 15,0 9 2-15,0 6 5 16,0 5 8 0,0-5-3-1,-7-1 2-15,-5-8-3 16,-6-8 8-16,-3-11-8 15,-1-7-3-15,0-10 2 16,7-7-9 0,-6-5 6-16,-1-4 0 0,-3 0 6 15,4 0-3-15,10 0 5 16,1-8-9-16,10-3-3 16,0 2-3-16,0 1-3 0,0 3 2 0,0-3-1 15,15-1 2-15,15-4 0 0,14-1 0 16,4-5 0-1,-2-3 2-15,1 2 0 16,-5 1-1-16,-15 3-1 16,-11 8 2-16,-14 2 2 0,-2 6 3 0,0 0 3 15,0 0-5-15,0 0-5 0,0 0-3 16,13 8-7-16,11 14 10 16,10 3 2-16,-12 0 0 15,-4-3 1-15,-7 0-2 0,5-6 0 16,-6-2-1-16,-5-6 1 15,1-3-3-15,-2-5-1 16,-4 0 3-16,6 0 4 16,10-1 0-16,-5-22-4 15,5-4 3-15,-1 2-1 16,1 3-2 0,-11 5 0-16,4 6 0 15,4 6 0-15,-13 2 0 0,8 0-4 0,8 3 2 16,-1 0-9-16,12 0 8 15,-1 17 1 1,1 2 0 0,4-3 0-1,-4-1 2-15,-3-8-2 16,4-4-11 0,-6-3 13-16,-7 0-2 15,-1 0 2-15,8-10 0 0,-1-18 0 16,-5-5 5-1,-1-7-5-15,-9 0 1 16,-6 1 3-16,0 7 1 16,0 6 10-16,0 13 4 15,0 10-3-15,0 3-1 16,0 0-15-16,0 0-4 0,0 14-11 0,3 21 15 16,33 12 0-16,8-3 0 15,5-2 0-15,-10-4 2 16,11-8-1-1,-20-1-1-15,-9-11-6 0,-5-4 5 16,-16-6-11 0,0-4-10-16,0 1 13 0,-27-5-5 15,-29 0 13-15,-15 0-4 0,26 0 5 0,8 0 2 0,22 0-2 0,15 0 0 16,0 0-2-16,0 0-5 16,15 0-7-16,31 0 7 15,24-5 7-15,-3-13 1 16,7-3-1-16,-1-9 1 15,-6-1 0-15,-9-2-1 16,-18 2 4 0,-19 4-4-16,-8 3 4 15,-13-1 2-15,0 0 9 16,0 3-2 0,0 0 1-1,-21 6-1-15,-1 4-1 0,7 4-1 16,9 8-2-16,6 0-1 0,0 0-8 0,0 0-11 15,0 22-1-15,11 17 12 0,15 2 2 16,-5-5-2 0,6 1 0-16,-8-6 0 0,8-9-1 15,-12-8-14 1,1-8-10-16,-4-6 16 0,3 0 3 16,10 0 5-16,8-6 1 15,4-13 0-15,-1 5 1 16,-11-5 0-16,3 4 0 15,-4 2-1-15,-8 1 1 16,5 7-1 0,-6 5-2-16,12 0-1 15,0 0-3-15,-1 15 1 16,1 12 5-16,-3-5-1 0,4-3 1 16,2-5 0-1,-2-6 1 1,8-8-1-16,-5 0 0 15,6 0 1 1,2-16 3-16,-2-14-1 16,0-9 2-16,-10-8-5 0,-17-7 10 0,-10-7 14 0,0-2 1 0,0 2-7 0,-37 9 0 15,-2 13-1 1,2 12-5-16,21 16 10 0,3 8-1 16,13 3-18-16,0 17-3 15,0 30-18-15,29 16 18 16,10 3 1-16,10-3 0 15,-7-5 2-15,-2-9-3 16,-6-10-1-16,-10-13-36 16,4-11-24-16,-9-9 0 15,2-6-5-15,6 0 3 16,-12-25 10-16,-15-5 36 16,0-1 1-16,0-2-15 0,-42 6 0 15,-13 4 24-15,-3 9 0 16,5 4 6-16,11 7 1 15,15 0-1-15,17 2 0 16,10-3 1-16,0 1 0 16,0 0-3-16,31-2-13 15,33-4 16-15,9-2 2 16,-12-2 10-16,-3 2 2 16,-21 5 4-16,-10 2 0 15,-17 4 5-15,-10 0 5 16,0 0-17-16,0 0-4 15,0 0-7-15,6 18 2 16,9 15 12-16,-6 5-1 16,12 4-5-16,-5 2 2 15,5-3-3-15,7-3 3 0,-13-4 0 16,7-9-7-16,-5-6 0 16,2-8-1-16,6-3 0 15,-4-8-2-15,1 0-16 16,-1-6-36-16,-5-30-42 15,-11-10-15-15,-5-9-77 16,0-5 12-16,-21-2 109 16,-22 0 8-1,-3-2-44 1,3 9 95-16,6 6 6 16,8 7 46-16,0 13 51 15,-1 9 12-15,9 6-8 16,0 9-18-16,5 5-19 15,1 0-15-15,-7 0-33 0,1 0-11 16,0 19-4-16,5 3 5 16,8 3-1-16,8-5-2 15,0-4-3 1,3-8 2-16,52-8 4 0,-4 0 10 16,1 0 33-16,-15-16 31 15,-13-4-22 1,-5-5-14-16,-19 4-15 15,0-2-12-15,0 4-10 0,-19 6-7 16,-12 4 0 0,7 6-11-16,3 3-26 15,5 0-54-15,16 25 28 0,0 13-39 16,0 6-76-16,0 3-125 16</inkml:trace>
  <inkml:trace contextRef="#ctx0" brushRef="#br0" timeOffset="78902">14094 6021 222 0,'0'0'436'0,"0"0"-309"15,0 0 52-15,0 0-62 16,0 0 4-16,0 0-31 16,8-132-27-16,-26 115-11 0,-3 7-17 15,5 7-9-15,10 3-10 16,1 0-2-16,-11 0-14 15,0 10-2-15,1 29 2 16,1 8-2-16,14-3 4 16,0-2-2-16,14-10 2 15,33-4-1-15,11-6-1 16,0-11-6 0,0-6-13-16,-18-5 10 0,-3 0 8 15,-11-5 1-15,-17-20 1 16,-9-8 0-16,0-2 0 15,0-7 0-15,-24 1 1 16,-24 0-2-16,-5 2 1 16,8 13 6-16,2 8-2 15,21 11 6 1,13 7 0-16,3 0-11 16,-1 0-2-16,5 26-10 0,-4 13 12 15,6 5 2-15,0-6-2 16,0-2 1-16,27-9-1 0,20-7 0 15,-2-9 0 1,10-6 2-16,1-5 1 0,2 0-2 16,-2 0 1-16,-3-8-2 15,-16-11 0 1,-6 0 1-16,-10-3 0 16,-10 3 0-16,-1 2 0 15,-10 9-1-15,0 2 3 0,0 3-3 16,0 3-1-16,6 0-2 15,10 0-4-15,5 10-6 0,9 14 13 16,6-4 0 0,-7-2 0-16,-5-1 0 15,-11-9 0-15,1-3 0 0,-4-5-2 16,1 0-4-16,8 0 0 16,15 0 3-16,-3-13 3 15,6-7 0-15,5 0 0 16,-2-4-2-16,18-1 0 15,-7-2-1-15,7 5-4 16,-11 8-1-16,-10 8-8 16,-5 6 7-16,-8 0-5 0,-1 20-17 15,-14 10-36-15,3 6-62 16,-12 0-127-16,9-10-173 16</inkml:trace>
  <inkml:trace contextRef="#ctx0" brushRef="#br0" timeOffset="79882">16024 5917 362 0,'0'0'226'0,"0"0"-82"0,0 0 39 0,0 0-44 16,0 0-23-16,0 0-22 16,-27-155-11-16,-15 147-30 15,-5 3-18-15,-17 5-13 16,-2 0-15-16,-2 5 1 15,1 18-7-15,17 4-1 16,14 3 0-16,11 8 0 16,20 4 0-16,5 2 2 15,0-3-2-15,15-3 0 16,36-10 0-16,8-14 0 16,9-11-11-16,1-3-8 0,-14 0 11 15,-2-17 7-15,-21-7 2 16,-10-4 4-1,-7-3-3-15,-15 1 1 0,0 3 1 16,0 2-3 0,0 12 0-16,0 4 4 15,0 9 1-15,0 0-6 0,0 0-4 16,0 5-11-16,3 23 8 16,18 5 7-16,16-3 0 15,13-10-2-15,5-9 2 16,9-10 2-16,0-1 1 15,-3-1 1 1,4-27-1-16,-14-5 0 16,-4-5 1-16,-18-6 5 15,-7-3-5 1,-22-8 17-16,0-6 21 16,0-2-11-16,-25 0-12 15,-11 3 3-15,-1 7-7 0,16 17-6 16,8 17 0-1,13 14 0-15,0 5-9 0,0 0 0 0,0 0-4 16,0 33-11-16,13 22 15 16,23 16 0-1,-12 2 2 1,5-2-1 0,-8-6-1-16,0-5 0 0,1-5-2 15,-4-13-29-15,3-12-50 16,1-11-8-16,4-13-71 15,6-6-55-15,-8-8-17 16,-6-28-76 0</inkml:trace>
  <inkml:trace contextRef="#ctx0" brushRef="#br0" timeOffset="79984">16440 5765 374 0,'0'0'201'0,"0"0"-88"0,0 0-16 0,0 0 26 0,0 0-22 15,0 0-41-15,55-24-39 16,13 7 9-16,7-4-12 15,6 1-18-15,-2 4-10 16,1-4-157-16,-11 1-192 0</inkml:trace>
  <inkml:trace contextRef="#ctx0" brushRef="#br0" timeOffset="81937">17148 5551 805 0,'0'0'193'0,"0"0"-63"15,0 0 7-15,0 0-10 16,0 0-42-16,0 0-18 16,-5-47-27-16,5 47-17 15,0 0-11-15,0 0-7 16,0 0-5-16,0 30-2 15,-16 17 2-15,-17 16 16 16,2 1-6-16,26-1-7 16,5-6 1-16,0-7-2 15,34-8-1-15,22-10-1 16,15-12 1-16,3-10-1 16,11-10 0-16,4 0-9 15,-1-21-13 1,1-23-25-1,-22-11-31-15,-30-3-16 0,-37 3-34 16,0 3-23-16,-37 7 31 16,-45 8 60-1,-29 3 42-15,-8 6 7 16,-5 4 10-16,-3 2 1 0,18 3 9 16,9 2 25-16,32 4 19 0,17 2 3 15,22-3-5 1,23 3-10-16,6-8 21 0,0-6-27 15,59-8-21 1,44-6-1 0,35-2-7-16,23-1 0 15,-8 9-2-15,-27 11-1 0,-38 14 6 16,-35 8-9-16,-24 0-9 0,-13 36 6 16,-16 19 3-16,0 14 0 0,-40 14 6 15,-39 2-3 1,5-5-3-16,2-9 2 15,25-13-1 1,20-17-1 0,22-17-2-16,5-3 2 0,0-14-3 15,11-1 6-15,34-6-2 0,29 0 1 0,21 0 7 0,3-19 4 16,2-12 13-16,-5-2 3 0,-12 0-8 16,-20 3 2-16,-16 5-6 15,-20 6 1-15,-17 10 1 16,-10 9 1-16,0 0 2 15,0 0-10-15,0 0-12 16,0 0-1-16,0 15-9 16,0 12 7-16,0 9 3 15,14-6 3 1,2-3-2 0,2-7 0-1,-8-4 1 1,-4-7-2-16,-3-3-1 15,2-6 1-15,11 0 1 16,15 0-1-16,12-12 2 16,-1-10 7-16,4-5-7 15,-3-1 1-15,-13 11-2 16,-1 3-1-16,-8 8-1 16,-7 6 1-1,9 0-8-15,6 0 5 0,8 6-3 16,6 11 4-16,-3 0 0 15,9-1 0-15,2-5-6 16,2-5 4-16,-8-6 3 16,-8 0 0-16,-16 0 2 15,-5 0 1-15,-11 0 4 16,-5-14-2-16,0-3-4 16,0-2 5-16,0-4-5 0,-37 2 2 15,-8 2 0 1,-13-1 0-16,7 7 0 15,7 5-1-15,14 5 4 0,18 3-5 16,12 0-2-16,0 14-7 0,0 16 2 0,0 8 7 16,15-7 4-16,33-9-4 15,5-8 3 1,-1-9 1 0,-6-5-1-16,-4 0 0 15,-11 0 1-15,3-17 3 0,-17-13-4 16,-4-8 2-16,-3-9-1 0,-10-11 14 15,0-5 5-15,0-6-4 16,-4-3 1-16,-32 1-9 16,-1 11 2-1,9 18-4-15,12 20 6 16,11 17 0 0,5 5-13-16,0 0-2 0,0 0-8 15,0 39-3-15,0 18 11 0,37 23 0 16,5-6 1-16,1-4 4 15,-4-16-4-15,14-10-1 0,2-17 1 16,6-17-2 0,13-10-4-16,8 0-9 15,3-26-26 1,-1-18-56-16,-28-11-149 16,-40-8-466-16</inkml:trace>
  <inkml:trace contextRef="#ctx0" brushRef="#br0" timeOffset="89315">20532 4739 662 0,'0'0'219'0,"0"0"-80"16,0 0-16-16,0 0-25 16,0 0-28-16,0 0-17 15,0 0-11-15,24-13-8 16,-24 13-4-16,0 0-5 15,0 0 3-15,0 0 5 0,0 0-10 16,-37 0-8-16,-30 0 0 16,-22 11-5-16,-14 6-5 15,39-4-4 1,17-6 0-16,33-6 1 0,7-1-2 16,7 0-1-16,0 0 1 15,0 0 0-15,0 0-1 16,0 0-5-16,0 0 1 15,0 6 2-15,0 16-6 16,0 11-1-16,7 19 10 16,14 11 1-16,-7 12 1 15,2 8 1-15,0 4-6 16,-7 6 5-16,-9 6-2 16,0 8 3-16,0 6-2 0,-15-5 1 15,-6-9-2-15,16-22 1 16,0-17-1-16,5-18-2 15,0-18-3-15,0-11-22 16,10-3 10-16,48-10 12 16,14 0 5-16,14 0 1 15,2-14 0-15,2-8 0 16,-2-1 1-16,-15 3-1 16,-15 8-1-16,-21 4-2 15,-21 4-68-15,-11 4-135 16,-5 0-196-16</inkml:trace>
  <inkml:trace contextRef="#ctx0" brushRef="#br0" timeOffset="90370">21151 5229 839 0,'0'0'201'16,"0"0"-36"-16,0 0-31 16,0 0-33-16,0 0-34 0,0 0-30 15,-61-69-29-15,61 69-8 16,0 33-13-16,10 20 13 15,24 13 2-15,-20 8-1 16,-4 3 1-16,-4 0 0 16,4-2 0-16,4-7-1 15,14-8-1-15,15-13 0 16,9-16-4-16,7-15-20 16,7-16-14-16,-5 0 25 15,-3-22 11-15,-8-14 2 16,-10-13 5-16,-14-6 17 15,-10-14 7-15,-10-8-3 0,-6-9-2 16,0-5-4-16,0 9-9 16,-22 19-3-16,1 22 3 15,0 24 6-15,11 12-1 16,4 5-13-16,6 0-3 16,0 20-5-16,0 34-6 15,0 23 11-15,0 11 4 16,22 0 0-16,14-2-1 15,7-11-3-15,-3-8-8 16,9-14-7-16,-9-18-27 16,-3-18 17-16,-2-14 6 15,-1-3 14-15,-10 0 5 16,5-28 5-16,-8-8 1 0,-5-10-4 16,-8-4 6-1,-2-2 3-15,1-1-1 0,-7 13 1 16,0 6-5-16,0 15 9 15,0 13-1-15,0 4-10 16,0 2-3-16,0 0-1 16,0 0-13-16,0 22 4 15,0 22 6-15,37 8-2 16,8 4-10-16,0-8-18 16,-2-3 6-16,-6-7-7 15,-16-7-7-15,-11-10-23 16,-10-6-20-16,0-7 33 15,0-6 10-15,-24-2 37 0,-20 0 4 16,8 0 2-16,11 0 3 16,7-8 2-16,15 2 13 15,3 1-11-15,0-1-9 16,0-5-1-16,0-3-1 16,39-1-1-16,4-8 3 15,9-2 0-15,-2-5 3 16,-5-6-1-16,-2-5 18 15,-6-9 14-15,-6 1 14 16,-17 3-17-16,-4 7 13 16,-10 12-8-16,0 10 3 15,0 9 1-15,0 8-21 16,-10 0-18-16,2 8-1 16,-14 24-8-16,10 10 8 0,12 4 3 15,0 1-2-15,15-5-2 16,40-3-2-16,1-10-6 15,13-6-33-15,-1-7 12 16,-1-4-47-16,-1-7-51 16,5-5-81-16,-4 0-216 15</inkml:trace>
  <inkml:trace contextRef="#ctx0" brushRef="#br0" timeOffset="90746">23229 5372 551 0,'0'0'329'0,"0"0"-177"15,0 0-35-15,0 0-42 16,0 0-22-16,0 0-26 16,-5 14-27-16,5 24 2 15,0 16 9-15,0-3 11 16,0 4-13-16,31-7 2 15,4-3-7-15,-1-9-1 16,-3-17 2-16,-9-8-2 16,-7-11 0-16,-1 0 4 15,2 0 24-15,12-30 38 16,2-16-16-16,1-13-10 16,6-3-24-16,-4-5-3 15,-2 1-11-15,-1 5-1 16,1 12-2-16,-10 16-1 0,-8 17-1 15,1 16-15-15,2 0-48 16,12 39-52-16,12 7-30 16,2 7-124-16,1-4-348 15</inkml:trace>
  <inkml:trace contextRef="#ctx0" brushRef="#br0" timeOffset="91680">24165 5460 821 0,'0'0'182'0,"0"0"-9"0,0 0-36 0,0 0-35 15,0 0-41-15,0 0-21 16,-257-104-18-16,247 104-10 16,-11 0-12-16,7 16-10 15,-2 25 7-15,1 9 3 16,15 2 0-16,0-8-3 15,0-8-11-15,31-8 0 16,14-12-24-16,3-11-3 16,-1-5-9-16,1 0 35 15,-16-2 15-15,-3-20 3 16,-7-3 0-16,-13-6 3 16,-3 1 13-16,-6-6 14 15,0 1 3-15,0 2-19 16,-21 6 7-16,-3 10-2 15,18 9 0-15,-9 8 1 16,9 0-17-16,6 0-6 16,0 14-19-16,0 18 15 15,0 10 4-15,0-4 0 16,42-5 1-16,17-8 2 0,1-9-6 16,4-7-6-16,3-9-4 15,-9 0-2-15,-11 0 11 16,1-17 4-16,-17-13 4 15,-1-3-3-15,-9-3 5 16,-14-2-5-16,-7-3 14 16,0 5 2-16,-7 5-2 15,-20 12-2-15,19 11-8 16,1 8 7-16,7 0-12 16,0 0-6-16,0 29-8 15,34 16 12 1,5 2 4-16,14 0-4 15,-5-6-2 1,-5-11-3 0,-4-3-10-16,-10-7-1 15,-8-7 14-15,-13-2-9 16,-1-2 2-16,-7-6-5 0,0 0-8 0,0-3-2 16,-7 0-2-16,-22 0 15 15,7 0-7-15,7-8 8 16,9-20-16-16,6-2 12 15,0-5 14 1,0-2 1 0,0 5 1-16,27 6-4 15,10 6 3-15,2 10-3 16,-2 5 2-16,6 5-2 16,-1 0 2-16,-10 0-5 15,-3 15 0-15,-7 8 4 16,-1 0 0-16,-6-2 2 15,7 0 1 1,-1 2-3 0,0-4-16-16,-2-3-8 15,2-5-58-15,2-5-41 16,-9-3-24 0,-14-3-65-16,0 0-236 0</inkml:trace>
  <inkml:trace contextRef="#ctx0" brushRef="#br0" timeOffset="92037">24966 5218 456 0,'0'0'150'0,"0"0"-35"0,0 0-25 16,0 0-4-16,0 0-35 15,0 0-25-15,-22-14-16 16,20 14-5-16,-6 0-5 0,8 0-2 16,-5 0-1-16,5 0 3 15,0 3 1-15,0 3 4 16,0-1-5-16,0-5 4 15,13 0 3-15,11 0 0 16,-3 0 17-16,-6-16 45 16,-9-3 20-16,-6-4-15 15,0 1-18-15,0 3-17 16,0 4-9-16,0 5-12 16,-6 8-10-16,-1 2-8 15,7 0-10-15,0 0-22 16,0 27-47-16,0 9-43 15,56-1-97-15,12 2-134 0</inkml:trace>
  <inkml:trace contextRef="#ctx0" brushRef="#br0" timeOffset="93340">25693 5361 730 0,'0'0'168'0,"0"0"-21"0,0 0-36 16,0 0-10-16,0 0-41 15,0 0-25-15,-206-88-13 16,198 88-21-16,-5 0-1 16,-5 25-6-16,-1 14 6 15,5 4 1-15,14-1 3 0,0-6-4 16,0-12-1-16,21-8-12 15,9-7-37-15,7-9 8 16,0 0 28-16,-3 0 14 16,-5 0 3-16,-7-14-1 15,-18 0 3-15,2-2-2 16,-6 6 4-16,0 0 8 16,0 5-4-16,0 5 10 15,0 0-5-15,0 0-16 16,0 0-1-16,5 0-17 15,19 3 4-15,10 14 14 16,13-4 2-16,-4-6-2 16,2-3-5-16,-2-4 1 15,-12 0 4-15,6 0 3 16,-8-22-1 0,0-5 6-16,-2-9-8 15,-12-3 28-15,-15-5 7 16,0-5 6-16,0-1 12 15,-12-5-12-15,-28 4-15 16,-8 3 2-16,11 13-9 16,0 10-9-16,21 14 1 15,11 11-1 1,5 0-10-16,0 0-7 0,0 41-7 16,5 17 14-16,17 17 1 15,9 2 0-15,-4-4 2 16,-3-1-5-16,10-17 4 15,-16-14-4 1,4-13-1-16,-7-15-5 16,-2-4-7-16,-7-9 1 15,-6 0 14-15,0 0 1 0,0 0 8 16,0-22-4-16,2-6-4 0,11 4 2 16,8 1-2-16,-5 4-2 15,5 3 1-15,-7 2-1 0,2 8-4 16,-6 6-3-1,4 0-13-15,2 0-7 0,2 20 11 16,-2 7-1-16,-16 4 11 16,0-4-14-1,0-5-8-15,0-3 12 16,-22-5-5-16,1-8-2 0,11-4 12 16,5-2-1-16,5 0 13 0,0 0 5 15,0 0-5-15,0 0-1 0,0 0-20 16,0 0-10-16,24 0 7 15,10 0 17-15,5-11 7 16,4-4 0 0,-1-5 2-16,1-4-1 0,-2-11-1 15,7-5 6-15,-8-13 20 16,3-2-9-16,-22-8 29 16,-14 3 10-16,-7-3-13 15,0 4-7-15,-37 10-10 16,-13 16-4-16,14 11 0 15,6 14-4 1,14 5-16-16,1 3-2 16,3 5-7-16,2 39-3 0,-1 17 10 15,11 7 2-15,0 4 4 16,0-6-6-16,33-3-1 16,-8-8 0-16,5-11-9 15,4-14-20-15,-4-7-10 16,1-15-2-16,3-4 12 15,-4-4 14 1,1 0 8-16,-4-4 5 16,-3-17 3-16,-9-2 0 15,-2-4 3-15,-10-12 0 16,-3 0 5-16,0-3-1 16,0 7 3-16,0 14 13 15,-3 7-4 1,-25 11-11-16,4 3-8 15,-3 5-5-15,11 34 3 0,6 16 2 16,10 3 0 0,0-3 0-16,5-9-1 0,37-16 4 15,9-6-2 1,7-12-1-16,16-12-17 0,15 0-29 16,-9 0-48-1,-29-24-143 1,-41-7-335-16</inkml:trace>
  <inkml:trace contextRef="#ctx0" brushRef="#br1" timeOffset="101817">27789 4849 669 0,'0'0'209'0,"0"0"-68"0,0 0-35 16,0 0-38-16,0 0-25 15,0 0-22-15,14 39-18 0,-31 21 52 16,-32 10 5 0,19-7-35-16,-1-3-9 0,10 1 12 15,5-6-12 1,3-3-3-16,10-5-5 0,3-6-5 15,0-8 0-15,0-5-1 16,0-12 0-16,37-2 0 16,18-7 1-16,25-7-2 15,20 0 5-15,14 0 0 16,2-13-4-16,-34-3-2 16,-24 5-20-16,-26 3-21 15,-27 4-6-15,-5-1-21 16,0 0-9-16,0-6 18 15,0 0 45-15,0-3 14 0,0 0-1 16,6 3 1 0,4 0 0-16,4-2 1 0,-1-2 9 15,2 2 7-15,-9-1 1 16,4-3 14-16,-10-2 24 16,0 0-21-16,0 0 7 15,-10 5-4-15,-8 6-9 16,2 5-4-16,8 3-17 15,-5 0-7-15,-1 0-1 16,-12 8-11-16,-11 20 10 16,7 7 0-16,-4-1 1 15,26-9 0-15,8-1 0 16,0-5 0-16,0-7-8 16,24-1-11-16,13-11-2 15,0 0 6-15,-5 0 13 0,-13 0 1 16,2 0 2-1,-14 0 4-15,-1-6-1 0,-3 6-2 16,-3 0-1-16,0 0-1 16,0 0 1-16,0 0-2 15,7 0-7-15,4 0 4 16,13 0-8-16,5 0 10 16,7 0 1-16,1 0 2 15,-7 0 0-15,7 0 4 16,0 0-2-16,5-14 4 15,-5-11-1-15,-7-8 10 16,-5-3 2-16,-6-2 10 0,-16 2 5 16,-3 4-22-16,0 7 13 15,0 8-9-15,-10 9-6 16,4 5-6-16,0 3-3 16,6 0-8-16,-2 6-6 15,-6 32 4-15,8 15 10 16,0 3 0-16,10-2-1 15,39-11-4-15,-3-4-3 16,-3-5 5-16,-13-9-8 16,-9-5-8-16,-6-5 5 15,-15-6-6-15,0-5-2 16,0-1-1-16,-8 0 7 16,-42-3 16-16,-1 0 2 0,14 0-1 15,16 0 1-15,11 0 2 16,10 0-2-16,0-6 4 15,0-13-6-15,27-6-1 16,26-10-2-16,15-12 3 16,11-8 5-16,3-8-3 15,-2-9 15-15,-14-2-1 16,-8-1 6-16,-33-2 2 16,-13 9-8-16,-12 10 7 15,0 19-1-15,0 14-7 16,-15 17 1-16,3 8-6 15,2 0-10-15,-1 25-12 0,-5 38 1 16,16 22 11-16,0 9 2 16,0-9 0-16,22-13 0 15,15-14-2-15,-1-17-1 16,-6-11-19-16,-1-11-51 16,-8-10-23-16,3-9-35 15,-3 0-47-15,-5-19-49 16,-5-20-223-16</inkml:trace>
  <inkml:trace contextRef="#ctx0" brushRef="#br1" timeOffset="101980">29059 5020 345 0,'0'0'147'0,"0"0"-11"0,0 0 4 16,0 0-3-16,0 0-68 15,0 0-42-15,-14-19-24 16,96 13-1-16,40-11 2 15,28-10-4-15,18-11-155 16,-5-8-205-16</inkml:trace>
  <inkml:trace contextRef="#ctx0" brushRef="#br1" timeOffset="102382">29986 4487 469 0,'0'0'203'0,"0"0"-48"15,0 0-15 1,0 0-6-16,0 0-22 0,0 0-8 16,-79-87-21-16,85 72-59 15,20 3-10-15,11 8 0 16,3 0-9-16,15 4-2 16,-9 0 2-16,12 4-5 15,-11 27 1-15,-11 9-1 16,-9 15 2-16,-11 14-2 15,-10 5 12-15,-6 8 0 16,0 1 6-16,2 2-4 16,14 1 3-16,-3-4-8 15,8 0 1-15,-12-2-1 0,-4-5-3 16,5-1 5 0,-10 0-5-16,13 3-2 0,-5 0 6 15,1-11-6 1,-2-14 6-16,-1-16-7 0,-6-20-2 15,0-2 2-15,-37-3 3 16,-51-3-3-16,-44 9-3 16,-30-4-70-16,-15-4-153 15,3-6-387 1</inkml:trace>
  <inkml:trace contextRef="#ctx0" brushRef="#br0" timeOffset="123890">11109 7429 811 0,'0'0'190'0,"0"0"-76"0,0 0-29 16,0 0 16-16,0 0-18 15,0 0-32-15,0 0-25 16,8-8-16-16,-2 16-10 16,-6 36-4-16,0 23 4 15,0 23 22-15,-12 4-9 16,-12-3-5-16,-4-4-4 15,12-7 0-15,2-14 1 16,4-14-3-16,5-16-1 16,5-17-1-16,0-13-1 15,0-6-3-15,0 0 0 16,0 0 4-16,0-20 10 16,0-29 5-16,8-20-4 0,5-21-9 15,-5-15 5-15,-8-14-6 16,0-6-1-16,0-8 1 15,0 9 1-15,0 17 1 16,0 22-3-16,-2 33 0 16,-4 27 3-16,6 19-6 15,0 6 1-15,8 19-6 16,66 42-6-16,27 32 14 16,9 26 1-16,-12 22-1 15,-10 4 0-15,-17-5-4 16,-19-11 2-16,-16-21-1 15,-11-20-4-15,-13-22-9 0,-10-25 5 16,-2-11-11-16,0-14-9 16,-66-7 31-16,-29-9 0 15,-19 0 0-15,0-3 1 16,3-22 1-16,22-2-2 16,31 2 1-16,22 9 1 15,21 4-1-15,15 7-2 16,0 5 0-16,0 0-1 15,0 0-6-15,21 0-4 16,45 0 12-16,24 0 0 16,10 3 4-16,11-3-4 15,-2 0 0-15,10-9-3 16,-3-20 3-16,-5-11 2 0,-20 0-2 16,-18-5 1-16,-23 5 3 15,-29 1 4-15,-12-1 10 16,-9 0-1-16,0-1-4 15,-27 2 4-15,-13 12-3 16,6 14-4-16,16 7 4 16,6 6-13-16,5 0-1 15,7 0-3-15,-8 10-5 16,-2 29 8-16,-1 19 3 16,3 8-1-16,8-3-2 15,0-5-2-15,37-8-6 16,21-9-9-16,13-16-6 0,6-9 8 15,-5-16-2 1,8 0 9-16,-7-3 7 0,4-30 1 16,-6-12 3-16,-10-9 1 15,-13-9-2-15,-17-6 1 16,-25-5 5-16,-6-9 1 16,0-2 1-16,-49 5 5 15,-19 12-6-15,2 16 3 16,13 16 5-16,11 16-9 15,15 15-2-15,17 5-6 16,4 0-3-16,6 0 1 16,0 33-5-16,0 39 2 15,0 27 5-15,37 11 2 16,27-3-2-16,12-17-3 16,-2-18-3-16,-2-17-13 0,2-19-5 15,-3-17-6-15,-10-11 11 16,-10-8 8-16,-14 0 7 15,-16 0 4-15,-5-13 3 16,-11-15-1-16,-5-11 8 16,0-10-8-16,0-4 7 15,-11-2 6-15,-29 4-4 16,6 12-4-16,10 17 6 16,3 14 9-16,11 4-10 15,4 4-12-15,-4 0-10 16,-1 23-7-16,5 29 17 15,6 14 5-15,0 5-5 0,43-10 0 16,24-11-3 0,6-12-7-16,-3-15-8 0,3-16 7 15,-2-7 4-15,-7 0 7 16,-6-22 4-16,-5-13 2 16,-16-12-1-16,-13-8 3 15,-13-7 6-15,-11-8 1 16,0-4 1-16,-14-3-10 15,-39 0 8-15,-5 14 0 16,16 19-6-16,11 21-1 16,15 15 9-16,10 8-9 15,6 0-7-15,0 20-8 16,0 35-4-16,22 27 12 16,20 11 4-16,-5 1-4 0,3-14-1 15,-4-12-2-15,1-18-28 16,0-17-25-16,-10-14 3 15,-1-13-54-15,-12-6-2 16,-1 0 34-16,-13 0 14 16,0-20 8-16,0-5 17 15,-37-5 29-15,-21-3-10 16,-16 3 10-16,7-3 7 16,3 6 5-16,12 5 20 15,22 8 2-15,18 6 14 16,12 5 2-16,0 3-43 15,36 0-17-15,49 0 17 16,26 0 6-16,14 0-3 0,7 0 3 16,-13-3-2-16,-19-10 14 15,-33 1 13-15,-36 7-9 16,-22 5-4-16,-9 0-3 16,0 0 2-16,0 0 13 15,0 0-30-15,-9 25 2 16,-12 8 25-16,0 8 24 15,5 0-41-15,16-3-5 16,0-2 0-16,0-2-5 16,0-4 0-16,21-5-1 15,8-6 1-15,-5-6-1 16,3-1-37-16,-3-10-43 16,-9-2-15-16,4 0 14 0,-4-11-30 15,-12-19-15-15,-3-2 19 16,0-5-38-16,0-7 28 15,-18-3-32-15,-31-5 75 16,3-3-8-16,-2-3 83 16,2 3 7-16,15 0 136 15,4 3 3-15,4 8-51 16,15 14-5-16,-5 8-17 16,10 14 12-16,-2 5 14 15,-1 3-33-15,2 0-53 16,4 0-13-16,-6 16-5 15,6 15 5-15,0 4 8 0,0-2-4 16,0-11-4-16,0-8 4 16,16-6-2-16,-1-4-1 15,-1-4 16-15,9 0 14 16,-9 0 13-16,2-23 10 16,-11-7 4-16,-5-5 9 15,0 1-24-15,0 4-17 16,0 5-5-16,0 11-4 15,0 6-17-15,-8 8-7 16,2 0-11-16,6 0-38 16,0 33-42-16,0 14 73 15,6 8-106-15,31 3-36 16,14-1-115-16</inkml:trace>
  <inkml:trace contextRef="#ctx0" brushRef="#br0" timeOffset="124656">14591 7927 645 0,'0'0'188'16,"0"0"-81"-16,0 0 18 16,0 0-24-16,0 0-34 15,-283-127-13-15,252 119-10 16,4 6-10-16,11 2-5 0,13 0-29 15,-15 8-4 1,8 28 3-16,-11 20 1 0,12 0 5 16,9-2-4-16,0-3-2 15,0-10-1-15,16-11-5 16,26-11 7-16,-2-11-16 16,2-8 3-16,11 0 9 15,-11-8 4-15,-2-16 1 16,-3-7 7-16,-16-4 0 15,-9-4-1-15,-12-5 10 16,0-3 3-16,0 0-2 16,-22 4 3-16,-20 10-6 15,5 14 1-15,13 10 2 16,5 7-16-16,11 2-2 16,-13 0-7-16,-5 35 7 0,5 17 5 15,0 12-2-15,21-4-3 16,0-5-1-16,15-8 0 15,31-15-3-15,9-7-3 16,-3-14-7-16,-12-5 9 16,8-6 1-16,-8 0 4 15,2-14 0-15,-5-14 6 16,-6-1-5-16,-9-1 1 16,-10 5 5-16,-9 3-6 15,3 11 2-15,-6 3-2 16,0 8-1-16,6 0 0 15,4 0-4-15,5 5-4 0,6 20 8 16,6 0 0-16,-5 1 0 16,-7-3 2-16,1-4-2 15,-2-5 0-15,2-9-4 16,-4-1-11-16,4-4 3 16,5 0-1-16,-2-4 13 15,13-17 1-15,-6-2 0 16,1 4 2-16,-3 3-3 15,-3 2 2-15,7 6 0 16,-6 6-2-16,2 2-3 16,7 0 2-16,1 2-3 15,5 20 4-15,-6 2-14 16,6 4-116-16,14-9-102 16,23-7-68-16</inkml:trace>
  <inkml:trace contextRef="#ctx0" brushRef="#br0" timeOffset="126601">16834 7485 888 0,'0'0'166'0,"0"0"-56"0,0 0 18 15,-49-164 5 1,31 138-77-16,0 6 15 0,15 12-43 15,3 8 1-15,0 0-25 16,0 36-4-16,8 41 0 16,23 30 2-16,6 20 7 15,-10 10-5-15,-11 11-2 16,-16 9 1 0,0-1 0-16,0-1-2 0,0-9-1 15,0-20 1-15,0-22-2 16,0-32-10-16,27-28-3 15,4-27 2-15,0-12-2 0,5-5-2 16,16-16 16-16,6-45 0 16,0-24 4-16,0-21-3 15,-18-16 1-15,-21 1-2 16,-19 3 0-16,-13 10 0 16,-69 15 0-16,-29 18 0 15,-27 15 0-15,5 10-2 16,7 12 0-16,23 10 0 15,29 12 2-15,40 8-1 16,25 2 1-16,9 4 0 16,0-2-1-16,0 2-6 15,46 2-1-15,49-2 4 16,31-4 4-16,14-3 0 0,3-2 1 16,-14 1-1-1,-14 1 1-15,-13 3 0 0,-11 4-1 16,-2 2 0-16,-15 0 0 15,-10 0 0-15,-22 22 1 16,-18 17 2-16,-8 4-3 16,-10 11 5-16,4-9-5 15,-5-1 0-15,1-10 0 16,4-7 0-16,1-8 0 16,-1-2 0-1,-4-6 1-15,-6-6 1 0,0-3-2 16,0-2-2-16,0 0-6 15,-27 0 6-15,-10-2 2 16,6-17 5 0,22-11 3-16,9 0-3 0,0-9-5 15,24-3-2-15,34 0-3 0,10 0 5 16,-9 9 1 0,-14 5 1-1,-3 11-4-15,-5 6 0 0,6-2 1 16,-1 5 2-16,5 0 1 15,-17 4-1 1,1 4-1-16,-4 0-6 16,-11 14 2-16,5 19 4 15,-11 9 1-15,1 2 0 0,-1-4-2 16,1-1 3 0,5-8-2-16,0-10 1 15,-1-4-1-15,-1-9-1 16,2-5-1-16,-3-3 4 15,2 0-2-15,7 0 1 0,2-25 0 16,10-14 2 0,-10-7 3-16,-13-9-5 0,-11-3 3 15,0 1-4-15,-18-2 9 16,-43 7-2 0,-6 9 1-16,-4 15-3 15,17 13-1 1,10 5 1-16,15 10-5 15,0 0-7-15,5 10 6 0,3 29 1 16,5 16 3-16,16 5-3 16,0 2 1-1,0-7-2-15,47-8 0 16,14-15 1 0,9-7 1-16,3-11 0 15,1-14-2-15,-7 0 4 16,6 0-2-16,-6-22 0 15,-2-3 2-15,-14-2-1 16,-14-4-1-16,-13 1 1 16,-1-1-2-16,-9 1 6 15,-7 11-6 1,-1 6 0-16,-3 10 5 16,-3 3-4-1,0 0-2-15,0 0-1 0,12 0-4 0,2 0-2 16,15 14 5-16,1 11 3 0,-8 5 1 0,2-3-1 15,-2 1 1 1,-1-7-1-16,0-4 0 16,0-9 0-16,-5-5 0 0,-7-3 1 15,6 0 0-15,-2 0 1 16,8 0 0-16,-12-8 2 16,6-14 1-16,-2 0-4 0,-4 0-1 15,0 0 2-15,-3 8-2 0,0 3 1 16,1 6-2-16,-7 5 0 15,8 0-2-15,2 0-3 0,4 18-2 0,8 11 8 16,6 1 0 0,-12-3 0-1,-2-5 1-15,1-8-1 16,-2-6-2-16,-10-8 2 16,3 0 2-16,1 0-2 0,-7 0 1 15,14 0-1-15,23-14 1 0,10-16 2 16,11-11 1-16,-2 2-2 15,-9 7-2-15,-4 4 2 16,-6 8-2 0,-22 9 0-1,-4 10-2-15,5 1-2 16,8 0 2-16,19 0-1 0,9 5-2 16,6 16 4-16,6 1-4 15,-3-2-23-15,-3-4-68 16,-5-10-107-1,-8-6-155-15,5 0-557 16</inkml:trace>
  <inkml:trace contextRef="#ctx0" brushRef="#br0" timeOffset="135737">21106 7773 249 0,'0'0'291'0,"0"0"-153"16,0 0-4-16,0 0-1 0,0 0-21 16,0 0 5-16,13 0-13 15,-5 0-31-15,8 0-28 16,5 0-9-16,-5 0-11 15,-1 0-10-15,12-5-2 16,34-39-11-16,26-22 12 16,22-28 5-16,1-8-15 15,-28-5 2-15,-23 0-1 16,-30-3-3-16,-22 8 7 16,-7 22-9-16,0 19 3 15,-21 29 2-15,-7 20 9 16,14 12-3-16,4 0-11 15,-17 20-7-15,-10 43 7 0,-10 31 0 16,-11 21 8-16,16 1-7 16,17-10 1-16,25-11-1 15,0-15-1-15,0-21-1 16,10-14-2-16,20-20 2 16,-9-15-7-16,1-7-2 15,-7-3-4-15,19 0 7 16,12-16 7-16,12-22 9 15,8-6-4-15,-8 2 2 16,-14 9-5-16,-8 11-2 16,-26 14-2-16,11 8-3 15,3 0-4-15,10 16 4 16,6 17-7-16,-3 6-1 0,5-1 9 16,4-5 4-16,-3-8-1 15,0-9-9-15,-13-10 6 16,1-6-3-16,6 0-2 15,0-11 4-15,14-25 5 16,-2-7 9-16,-9-2-2 16,-13-1-3-16,-17 4-4 15,-10 4 8-15,0 2-4 16,0 6 0-16,0 7-1 16,-10 9 6-16,-11 9-7 15,-1 3-2-15,14 2-12 16,-20 0 1-16,3 36 11 15,-3 19 2-15,14 8-2 16,14-3-1-16,0-8 0 0,48-13-9 16,13-8 1-16,4-15 4 15,-11-12 1-15,11-4-7 16,-7 0 11-16,9-24 7 16,7-8-7-16,-10-7 9 15,-9-5-4-15,-4 0-4 16,-14-2 7-16,0 7-6 15,-9 11 3-15,-7 12-3 16,-12 10-2-16,3 6-4 16,4 0-3-16,5 0-2 15,9 17 9-15,-6 2 2 16,10 0-1-16,-18-5 0 16,-8-6 0-1,5-2 0-15,-13-6-1 0,0 0 2 16,0 0 7-16,0 0 0 0,-21 0-3 15,-29-17-2-15,5 4 0 16,-1-2-4-16,-3 7-8 16,9 6 4-16,-8 2-2 15,1 0-1-15,5 2 2 16,5 32 5-16,28 7 0 16,9 11 0-16,0 0-6 15,56-5 4-15,16-11-6 16,14-14 5-16,-12-14 2 15,-2-8-6-15,-11 0 7 0,-3 0 3 16,-14-16 4-16,-14-4-4 16,-14 4 5-16,-11-4 2 15,2 4 4 1,-7 0 8-16,0 5-9 0,0 2 6 16,0 9-9-16,0 0-1 15,0 0-9-15,0 0-8 16,17 9-7-16,33 21 15 15,11 9 1-15,3-7 1 16,1-7-1-16,-11-5-1 16,-4-10 0-16,2-4 2 15,-1-6-2 1,-4 0 0-16,17-6 5 0,9-24-5 0,-12-1 3 16,9-4 1-16,-9 0-3 15,4-5-1-15,-7 2 1 16,-4 5-4-16,-10 11 6 15,-17 8-2-15,-19 14-1 16,8 0-4-16,5 0-3 16,-5 23 1-16,11 9 3 15,-5 4-1-15,-8-3 4 16,2-10 1-16,0-10 2 16,-11-11-2-16,-2-2-1 15,-3 0 2-15,0 0 2 16,0 0 5-16,0 0-1 15,0-8-2-15,-30-13-4 16,-16-2-3-16,3 4 2 16,6 7-2-16,10 5 1 15,9 4-3 1,5 3-14-16,10 0 13 16,-8 0-8-16,4 34-1 0,4 10 13 15,-3 10 4-15,6-10-4 16,0-5-3-16,6-15-2 0,25-5 2 15,-1-10 1 1,1-9-10-16,6 0 12 0,0-5 3 16,5-26 7-16,-5-16-2 0,0-10 3 15,-10-23 1 1,4-13 6-16,-10-23-6 0,-6 0 0 16,-15-1-3-16,0 7-6 15,0 14 0-15,-6 18 3 16,-15 31-3-16,5 23 4 15,8 21 3-15,8 3-10 16,0 0-1-16,0 41-11 16,0 31 5-16,0 29 7 15,0 12 6-15,0-6-5 16,15-8-1-16,36-11 1 16,2-13-1-16,10-18 0 15,-4-10-5-15,-4-14-38 16,9-14-64-16,9-16-172 15,4-3-45 1,-8 0-334-16</inkml:trace>
  <inkml:trace contextRef="#ctx0" brushRef="#br0" timeOffset="136146">25934 7190 572 0,'0'0'220'0,"0"0"-94"16,0 0-31-16,0 0-4 15,0 0-27-15,0 0-12 0,-109-71-32 16,102 71-18-16,7 0-2 16,0 24 0-16,0 7 1 15,0-4 2-15,28-5-3 16,9-5 0-16,-2-7 0 15,-4-4 0-15,-9-3 1 16,-1-3 0-16,-11 0 3 16,-2 0-1-16,-2 0 6 15,1 0-2-15,-7-9 1 16,0-1-8-16,0-2 7 16,0 4-6-16,0 3-1 15,0 5-22-15,0 0-38 16,0 0-43-16,0 0-39 15,-16 16-128-15,-20 20-189 16</inkml:trace>
  <inkml:trace contextRef="#ctx0" brushRef="#br0" timeOffset="136278">26060 7811 667 0,'0'0'116'0,"0"0"62"16,0 0-67-16,0 0-31 0,-111 152-52 15,32-100-22 1,-25 6-6-16,-15-1-165 0,-12 6-497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56:59.4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410 549 616 0,'0'0'201'16,"0"0"-52"-16,0 0-16 16,0 0-15-16,0 0-33 15,0 0-13-15,-52-77-11 16,46 75 4-16,6 2-16 16,0 0-19-16,0 0-15 15,0 0-10-15,0 0-5 16,0 30 0-16,0 11 3 15,0 14 0-15,0 2 0 16,0 12 1-16,0-1-1 16,0 5-2-16,0-7 2 15,0-14 2-15,0-11-3 0,0-18-1 16,0-13 0 0,0-7-1-16,0-3 1 0,0 0 6 15,-3 0 1-15,-10-19 1 16,-1-26 0-16,-8-14-5 15,-8-13-3-15,-1-11-1 16,-2-5 1-16,-7 0-1 16,3 0-2-16,-5 3 2 15,5 5 1-15,9 6 3 16,12 8-6-16,13 8 2 16,3 9-9-16,0 10 3 15,10 9 2-15,33 11-8 16,-4 8 7-16,14 11-4 15,5 0 0-15,-10 16 3 16,-8 20-3-16,-6 8-4 0,-13 3-8 16,-18 2 3-16,-3 0-9 15,0 1-4-15,-8 2-23 16,-24-1-55-16,-2-3-23 16,13-4-93-16,13-5-107 15,8 0-305-15</inkml:trace>
  <inkml:trace contextRef="#ctx0" brushRef="#br0" timeOffset="937">828 704 502 0,'0'0'179'0,"0"0"-57"15,0 0-19-15,0 0-12 16,0 0 8-16,0 0-60 16,-72-100 11-16,35 100-37 15,-5 0-5-15,-11 20-2 16,13 12-6-16,4 4-1 16,9 2 1-16,20-2 0 15,7-2-5-15,0-4 5 16,7-5 0-16,22-9 2 15,8-3-2-15,0-7 0 16,6-6 3-16,-6 0 3 16,-1-3 3-16,1-21-1 0,-7-7-3 15,-14-1 1 1,-11-7-5-16,-5 0 5 0,0 4-3 16,-8-1 1-16,-26 5 1 15,-3 7-2-15,7 10 0 16,2 9-3-16,-2 5-1 15,-1 0-2-15,1 5-1 16,-4 25 4-16,26 9-5 16,8 2 5-16,0-3-2 15,45-4 0-15,24-9 2 0,15-12 0 16,4-10 2-16,1-3 2 16,5 0 0-16,-5-16 1 15,-15-12-1-15,-10 3 4 16,-33 0 0-16,-7 4 11 15,-19 4 32-15,-5 0-7 16,6 9-7-16,-6 0 2 16,7 5-10-16,9 3-13 15,-13 0-16-15,15 0-8 16,-4 28-3-16,2 16 11 16,5 13 0-16,-5 9 4 15,-1 9-1-15,-6-1 1 16,4 3 0-16,-5-3 3 0,-8-2-3 15,7-9 2-15,-1-14-3 16,-3-13-1-16,2-17 0 16,-5-13-2-16,0-6 4 15,0 0 5-15,0 0 18 16,0-22 23-16,0-22-15 16,-27-22-30-16,19-8-3 15,1-19-1-15,7-10-1 16,0-1 2-16,0-1-2 15,-3 12 0-15,-3 16-1 16,6 17 0-16,0 21 1 16,0 17-1-16,0 11 0 0,0 8-7 15,9 3-8 1,43 0-3-16,19 0 7 0,17 9 1 16,-21 18-7-16,-2 3 1 15,-25 0 8-15,-14 1 0 16,-26-1-12-16,0 0-14 15,-5 3-27-15,-53 0-27 16,-10 3-37-16,10 3-74 16,6-7-155-16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30 296 0,'0'0'186'16,"0"0"-33"-16,0 0-7 16,0 0-24-16,0 0-23 15,0 0-36-15,0-26-10 16,7 26-16-16,-1-3 4 16,0 3-1-16,-3 0-17 15,4 0-8-15,-1 0-3 16,-6 17-11-16,0 21 1 15,0 16 13-15,0 14 1 16,0 7 4-16,0 5-7 16,0 6-2-16,0 3-4 0,0 5-3 15,0 1 6-15,0-4-8 16,0-3 0-16,-16-2 4 16,4-3-6-16,2-3 1 15,-2-5 1-15,8-10-1 16,-2-2 1-16,0-8-2 15,6-13 0-15,-6-6 2 16,6-18-2-16,-4-3 0 16,4-7 0-16,0-2 1 15,0 0-1-15,0 0-1 16,0 2 1-16,0 1 1 16,0-1 0-16,0 1 2 15,0-4-3-15,0-1 0 0,0-2-2 16,0 4-1-16,0-3-7 15,0 2-10-15,0-1-37 16,0 1-12-16,0 1-49 16,0-3-150-16,0-3-376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56:51.0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0 247 422 0,'0'0'188'0,"0"0"-41"16,0 0-7-16,0 0-32 16,0 0 13-16,0 0-40 15,0 0-11-15,0 0-10 0,0-32 2 16,0 32-15-16,0 0-9 16,0 0-20-16,0 0-11 15,0 0-7-15,22 24-5 16,9 12 5-16,11 5 0 15,-5-2 6-15,-7 2-5 16,-2-2 0-16,-14-1-1 16,-9-2-18-16,-5 5-64 15,0-6-116-15,0 1-157 16,-16-6-330-16</inkml:trace>
  <inkml:trace contextRef="#ctx0" brushRef="#br0" timeOffset="245">749 632 534 0,'0'0'156'16,"0"0"-81"-16,0 0 37 15,0 0-39-15,0 0-25 16,0 0-3-16,0 42 8 15,0-15-27-15,-16 6-17 16,-21-2-8-16,5 1-1 16,6-7-4-16,-6 0-104 15,13-9-165-15,4-2-283 16</inkml:trace>
  <inkml:trace contextRef="#ctx0" brushRef="#br0" timeOffset="644">971 256 542 0,'0'0'161'16,"0"0"-30"-16,0 0-54 15,0 0-28-15,0 0-12 0,0 0-14 16,0 0-3-16,243-81-16 16,-201 89 6-16,-5 20-6 15,-7 6 0-15,-9 7 1 16,-21 6 3-16,0 5-1 16,0 3 1-16,-30-6-2 15,-7-8 0-15,1-10 3 16,9-8-9-16,11-11 2 15,10-3 1-15,6-6-2 16,0-3 2-16,0 0-3 16,0 0-4-16,6 0-7 15,47 0 3-15,19 0 4 0,23-17-86 16,8 7-125 0,-13-2-184-16</inkml:trace>
  <inkml:trace contextRef="#ctx0" brushRef="#br0" timeOffset="850">2161 569 389 0,'0'0'131'0,"0"0"-38"16,0 0 9-16,0 0-23 15,0 0 28-15,0 0-68 16,-59 132-1-16,51-102-9 15,-13 1-15-15,5-1-5 0,-5 0-9 16,0-5-5-16,5-3-126 16,0-6-209-16</inkml:trace>
  <inkml:trace contextRef="#ctx0" brushRef="#br0" timeOffset="1357">2448 151 419 0,'0'0'148'0,"0"0"-14"16,0 0-49-16,0 0-12 15,0 0-23-15,0 0-27 16,189-113-15-16,-152 115-2 15,0 27 1-15,-3 1-1 16,-2 3 2-16,-6-3-4 16,-11-2 0-16,-9-3-4 15,-6 2 3-15,0 6-2 16,-6-3 1-16,-41 3 1 16,-4-6-2-16,7-4 3 15,8-10 0-15,21-7-4 16,8-6 1-16,7 0 3 15,0 0-4-15,19 0-13 0,33 0 13 16,9 0 2-16,7-6-2 16,-11 6 0-16,-5 0 2 15,6 3-2-15,-8 24 0 16,1 4 4-16,-14-1-4 16,-16-7 4-16,-11-2 4 15,-10-4-3-15,0 5 2 16,-15 5 7-16,-72 1 10 15,-16-3-12-15,-11-6-6 16,5-11-6-16,14-8-30 0,29 0-84 16,16 0-86-1,20-11-258-15</inkml:trace>
  <inkml:trace contextRef="#ctx0" brushRef="#br0" timeOffset="53535">3306 759 682 0,'0'0'168'0,"0"0"-41"0,0 0-2 16,0 0-16-16,0 0-17 15,0 0-17-15,10-5-17 16,-10 5-8-16,0 0-20 15,0 0-18-15,0 16-12 16,-6 23 3-16,-34 10 13 16,-9 8-8-16,12-4-5 15,13-4 3-15,3-2-6 16,5-11-4-16,-5-6-5 16,-1-5-58-16,-6-5-59 15,11-10-117-15,4-5-130 0</inkml:trace>
  <inkml:trace contextRef="#ctx0" brushRef="#br0" timeOffset="54144">3691 99 663 0,'0'0'174'16,"0"0"-58"-16,0 0-4 0,0 0-19 16,0 0-27-16,0 0-28 15,13-38-12-15,-13 38-2 16,3 0-1-16,3 0-6 16,-1 13-2-16,-5 6 12 15,7 6-8-15,-7 3-3 16,0 5-9-16,0 5 2 15,0 6-6-15,-7 0 1 16,-4-4-1-16,8-3-3 16,3-15 1-16,0-8-2 15,0-6 3-15,0-5-3 16,0-1 1-16,14 2-2 16,23-4-1-16,3 0 1 15,9 0 1-15,-6 0 1 16,-6-6 0-16,-7-11 2 0,1 1 1 15,-10 2 0-15,0 0-2 16,-5 6 0-16,0-3 2 16,-11 0-1-16,-2 3 2 15,-3-3 1-15,0 2 6 16,0-4 4-16,0 2 17 16,0 2-16-16,0 4-2 15,0 5 1-15,0 0-9 16,0 0 3-16,0 0-9 15,0 0 0-15,0 14-8 16,0 27-1-16,-3 14 9 16,-2 10 3-16,5 3-2 0,0 1-1 15,0-4 0-15,5-2-6 16,11-13-70-16,-8-7-176 16,-1-12-310-16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57:01.1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111 934 548 0,'0'0'229'0,"0"0"-69"15,0 0-40-15,0 0-26 16,0 0-12-16,0 0-4 16,-111-52-35-16,111 52-43 15,37 0 5-15,28 0-5 16,12 0 13-16,11 0-3 16,1-3-5-16,5-3 6 15,1-2 5-15,0-6 1 16,-19 4 5-16,-12 3-10 15,-27 0 1-15,-16 2 0 16,-11 1-3-16,-10 2 7 0,0-1 9 16,0-5 8-16,0-6 0 15,-40-2-28-15,-9-4-4 16,-9 4-2-16,-3 0 1 16,-3 1 3-16,3 5-1 15,11-1-3-15,13 5 2 16,23 3 0-16,14 3-2 15,0 0 2-15,0 0-2 16,57 0-12-16,32 0 12 16,22 9 3-16,-11 8-3 0,-9-1 2 15,-17 3 2 1,-24 3-2-16,-21-3 2 0,-13 0-2 16,-16 9-1-16,-6 8 2 15,-68 5-6-15,-29 3-25 16,-8 3-113-16,1-9-154 15,6-2-390-15</inkml:trace>
  <inkml:trace contextRef="#ctx0" brushRef="#br0" timeOffset="148342">1803 602 834 0,'0'0'203'0,"0"0"-20"16,0 0-62-16,0 0-36 16,0 0-32-16,0 0-14 15,-2-17-11-15,2 17-12 16,0 0-10-16,0 0-6 16,0 0-5-16,0 29 0 15,0 22-1-15,2 15 6 16,-2 12 5-16,0-5-5 0,0-2 2 15,0-11-2 1,0-18 2-16,0-17-2 16,0-14 4-16,0-5-4 15,0-6 0-15,0 0 9 16,0 0 2-16,-2-34 2 0,-20-12-10 16,-7-20-1-1,0-8-1 1,8-6-1-1,0-3 0-15,5-2 1 16,8 19 1-16,8 17-2 0,-8 21 0 16,8 19-4-16,0 9 4 0,0 0-10 15,29 20-19-15,37 26 19 16,14 18 5-16,-12 5-2 16,-23 8-4-16,-14-6-2 15,-4-2 2 1,-27-6-7-16,0-6-17 0,0-9 1 15,-27-10-33-15,-25-10-14 16,0-14 11-16,12-12 49 0,-3-2 17 16,14 0 4-16,6 0 7 15,12 0-4 1,11 0 1 0,0 0-4-16,0 0-2 0,5 0-11 0,48-8-2 15,32-3 15 1,18-8 0-16,11-6 6 0,15-5-6 15,-16-7 0-15,-12 2 1 16,-40 0 13-16,-25 7 15 16,-21 1 11-16,-15 4 7 15,0 7-9 1,-9 2-12-16,-28 6-9 0,10 8 4 16,12 0-13-16,-1 0-7 15,8 0-2-15,-21 7-9 0,5 24 10 16,3 11 3-16,15 2-3 15,6-3-1 1,0-5-10-16,43-9-17 0,18-10-14 16,12-15 16-1,7-2 1-15,2-5 23 16,13-25 2 0,-13-6 4-16,-8-3-3 0,-26 7 3 15,-17-2 5-15,-15 9 6 0,-16 3 15 16,0 9-11-1,0 2 10-15,-7 6-14 16,-23-1-3-16,-1 3-12 0,-12 3-1 16,19 0-1-16,-4 0-7 15,19 5 6-15,9 15 1 16,0 5 2-16,0 0-17 16,0-6-9-16,30-3 9 0,1-5-15 15,-4-8 10-15,-6-3 15 16,5 0 4-16,-12 0 2 15,2 0 1 1,-4 3 0-16,-3 5-2 16,7 8 0-16,2 8-1 0,-2 7 3 15,-1 5 2-15,-6 2 0 16,3 2-1-16,-3-5 4 16,7-5-1-16,-1-3-3 0,-4-5 1 15,-1-7 0-15,2-7 2 16,-12-6-3-1,4-2-1-15,-4 0 10 0,0 0 31 0,6-29 41 16,-1-16-40 0,5-12-26-16,4-10-5 0,5-1 0 15,-4-4-6-15,1 6 0 16,0 16-3-16,-8 15-1 16,-2 21-1-16,-6 12 0 15,0 2 0-15,0 0-8 0,7 8-9 16,8 22 4-1,10 14 12 1,9 0 2-16,-10 3-1 16,-3-12 0-16,0-10-3 0,0-8-17 15,1-11-9-15,-1-4 12 0,3-2 4 16,4 0 3 0,-3-8 10-16,-4-17 1 0,-6-3 3 15,-9 1 3-15,1 2-7 16,-7 3 13-16,0 11-2 15,0 5 7-15,0 6-12 16,0 0-3-16,0 0-3 16,0 0-11-16,0 4-5 0,9 17 12 15,12 4 4-15,0-5 0 16,3-4 0 0,10-2 0-16,-10-9-9 0,13 0 1 15,0-5 2-15,0 0 0 16,0 0 0-16,-7 0 2 15,-8-16 4 1,-8-3 0-16,-1-3 0 16,-13-6 2-16,0 1-2 15,0-3 2-15,0 5 0 16,-15 8 2-16,-7 6 7 0,7 9-1 16,3 2 2-16,2 0-5 15,10 0-7 1,0 0-10-16,0 13-5 0,0 18 6 15,0 10 9-15,0-3 2 16,22-4-2 0,25-4-2-16,11-8 0 15,3-9-8-15,2-8-9 16,-10-5-1-16,-8 0 9 0,-2 0 3 16,-12-7 8-16,-4-12 1 15,-12-4 3 1,-9-9 4-16,-3-2 15 15,-3-1 2-15,0 6-3 16,0 4-10 0,0 13 6-16,0 6-7 0,0 6 6 15,0 0-15-15,0 0-2 0,0 6-13 0,0 27-1 0,0 10 14 16,21 2 3-16,13-7-3 16,-3-7 2-16,-1-10-2 15,1-6 0-15,6-10-1 16,-4-5 0-16,4 0-5 15,-6 0 6-15,-10 0 3 16,0-3-3-16,-5-14 0 16,-13-4 3-16,-3-4 0 15,0 0-2-15,0 8 1 0,0 4-1 16,0 10 4-16,0 3-1 16,0 0-4-16,0 0 0 15,0 0-11-15,0 0-3 16,21 16 6-16,6 12 6 15,4-1 2-15,0 1 0 16,2-8-1-16,7-4-14 16,2-11-4-16,5-5 8 15,-5 0 6-15,1-2 5 16,-12-27 1-16,-4 3 7 16,-11-8-6-16,-16 1 2 15,0 1 13-15,0 1 7 0,0 8-11 16,-16 5 0-1,-2 12 2-15,2 6-1 0,13 0-9 16,-12 0-5-16,3 28-16 16,2 16 16-16,5 14 2 15,5-3-2-15,0-6 0 16,42-8 0-16,5-8-9 16,4-8-53-16,14-12-87 15,2-13-290-15</inkml:trace>
  <inkml:trace contextRef="#ctx0" brushRef="#br0" timeOffset="149272">6387 959 714 0,'0'0'206'0,"0"0"-79"16,0 0-7-16,0 0-21 15,0 0-31-15,0 0-16 0,-153-129-12 16,124 126-21-1,7 3-10-15,12 0-9 0,-8 0-6 16,2 22 6-16,-5 6 2 16,6 7-1-16,12-4 0 15,3-3-1-15,0-11 0 16,0 1-10-16,25-11-32 16,11-7 11-16,8 0-1 15,-9 0 15-15,-4 0 17 16,-10 0 0-16,-5-13 5 15,0 0-1-15,-11 1-3 16,1 8 2-16,-6 0-1 16,0 4-2-16,3 0 0 15,10 0-1-15,2 0-8 0,15 0-6 16,14 11 10 0,-4 6 0-16,8-6 1 15,-6 0 4-15,-2-5-7 0,4-6 2 16,-2 0 2-16,-2 0 3 15,8-28 2-15,-1-8 3 16,-11-11 0-16,-14-5 6 16,-13 1 3-16,-9-5 2 15,0 1 3-15,0 6 9 16,-9 4-2-16,-28 9 0 16,1 11-5-16,14 12-5 15,7 7-5-15,5 6-3 0,10 0-8 16,-12 9-7-16,5 40-17 15,4 20 24-15,3 11 0 16,0-2 2-16,3-14 0 16,53-9-1-16,5-12-1 15,4-16 0-15,-4-8-5 16,2-17-11-16,-2-2-7 16,3-2 20-16,4-34 3 15,-10-8 3-15,-12-8 1 16,-12-6 0-16,-26 0 2 15,-8-5 13-15,0 6-2 16,-5 6-2-16,-32 11-2 16,7 17 4-16,14 12 6 0,1 9-5 15,15 2-12 1,-6 0-6-16,-4 44-17 0,5 16 7 16,5 14 10-16,0-7 3 15,0-12-3-15,15-12 2 16,28-6-2-16,-4-7 0 15,10-6 0-15,9-2-66 16,18-12-125-16,50-10-271 16</inkml:trace>
  <inkml:trace contextRef="#ctx0" brushRef="#br0" timeOffset="151694">8844 1082 193 0,'0'0'442'0,"0"0"-323"16,0 0-34-16,0 0-47 0,0 0-2 16,0 0 5-1,101-123-2-15,-76 90 10 0,2-3-9 16,-11 9 15-16,-16-2 4 16,0 5 10-16,0 5-15 15,0 8-26-15,0 6 5 16,0 5-2-16,0 0-18 15,0 0-7-15,0 0-6 16,0 0-11-16,-16 13-14 16,0 23 23-16,5 8 2 15,4 6 5-15,7-6-5 16,0-8 0-16,21-9-3 16,29-10-10-16,1-15-2 15,7-2 14-15,4 0-1 0,-11-11 2 16,-1-14 5-1,-13-2-3-15,-13-3-1 16,-8 2 5-16,-16 7 2 16,0-2-2-16,0 4 4 15,0 5 0 1,0 6 3-16,0 4 7 16,-10-3-13-16,4 4 6 0,-1 3-3 15,7 0 3-15,0 0-8 0,0 0 0 16,0 0-3-16,0 0-2 15,0 0 3-15,0 0-3 16,0 0-3-16,0 0 3 16,0 0 0-16,0 0-1 15,0 0 1-15,0 0 0 16,0 0 0-16,0 0 0 16,0 0 0-16,0 0 2 15,0 0-4-15,0 0 4 0,0 0-1 16,0 0 1-16,0 0 2 15,0-2 1-15,-9-4-2 16,-6-1 5-16,-1-5-8 16,-5 1 0-16,7-3 1 15,-2-3 1-15,-5-2-1 16,-7 0 3 0,6-3 0-16,4 3 6 15,-3-4-3 1,-1 4-6-16,7-2 5 0,-7-2-1 0,1 1 1 0,0 3-6 15,5 9 5-15,8 1-5 16,-5 9 0-16,13 0 4 16,0 0-4-16,-3 0-1 15,3 0-7-15,0 24-6 16,0 20-4-16,0 20 18 16,16-1 4-16,29-2-3 15,13-4-2 1,10-4 0-16,-4-9-1 15,3-11 1 1,-15-6-9-16,-6-8-15 16,-10-5 1-16,-14-8 8 15,-7-3 2-15,4-3-1 0,-4 0 1 16,-1-17 14 0,2-10 2-16,-9-7 1 0,-7-2 4 15,0 1 1 1,0-1 4-16,-13 6 2 15,-18 5-3-15,4 6 2 0,-4 5-7 0,7 6 4 0,6 6-9 16,9 2 2-16,2 0-3 16,-2 0-13-16,-3 21 3 15,3 17 7-15,9 12 6 16,0-3-3-16,6-3 0 16,34-5 0-16,9-9-1 15,-3-8 1-15,-10-11-11 16,1-9 3-16,-7-2 3 15,4 0 0 1,3-2 5 0,-13-17 4-16,-3-4 0 15,-5-1 1-15,-3-4-4 16,-11-2 3-16,-2 5-4 0,6 6 1 16,-6 8 1-16,0 6 3 15,0 5 2-15,0 0-6 0,0 0-1 16,6 0-9-16,4 8-10 0,5 16 11 15,12 10 8 1,-6-2 0 0,1-1 0-16,-4-9 1 15,3-6-1-15,-5-5-5 0,2-9-14 16,-2-2 0-16,0 0 2 0,5-2 13 16,-7-25 4-16,9-6 3 15,-2-3-1 1,-7 3 1-1,-4 5-3-15,-4 15 0 16,-6 5 4-16,0 8 3 0,0 0-7 16,0 0-3-16,10 0-15 0,4 19 5 0,9 11 11 15,-2-5 4-15,6-3-4 16,-3-7 2 0,-3-3-4-16,0-4-4 15,2-5-11 1,-9-3-12-16,7 0 13 15,-5 0 5-15,0-3 8 16,11-24 5-16,-2-10 3 0,5 0-2 16,4 3 3-16,-16 15 1 15,-12 8 23 1,0 11 6-16,-6 0-18 0,0 0-16 0,0 0-9 16,7 3-6-16,-4 16 13 0,12 1 2 15,4-1 2 1,5-5-2-16,-3 0 0 0,6-6-6 15,4-5-25-15,-7-3 11 16,10 0 10-16,-4 0 7 16,-9-23 3-16,-17-1 1 15,-4-7 6 1,0 1 28 0,0 0-2-16,0 0-1 15,0 8-2-15,-9 8-1 16,3 9-8-16,3 5 2 0,-4 0-22 15,7 0-1-15,0 0-16 0,0 27-1 16,0 6 17-16,7 0 4 16,17 0-3-16,13-11 1 15,0-2-2 1,5-4 0-16,11-6-2 16,-2-1-4-16,1-3-9 0,-4-6 7 15,-11 0 4-15,-13 0 4 16,5 0 4-16,-14-20-2 0,-6-1 1 15,4 1-1-15,-5-2-1 16,2 3 6-16,-4 2-4 16,6 6 1-16,-9 7-3 15,-3 4-1-15,0 0-3 16,0 0 3-16,0 0-2 0,0 0 0 16,0 0-7-16,0 0-4 15,14 0-3-15,9 13 15 16,4 3 0-16,-6-5 1 15,1 0-3-15,2-3 0 16,-9-5-14-16,1-3 11 16,5 0 2-16,-5 0 4 15,2 0 3-15,1 0-2 16,-5-6 0-16,8-2-1 0,-7 0 0 16,3 2 1-16,-2 1-1 15,-1 2-1-15,6-2 0 16,-5 2 1-16,5-2 1 15,1-7-1-15,-4-4 3 16,9-9 2-16,10-8 6 16,-6-8 15-16,-17 3 1 15,-1-6-6-15,-13-6 12 16,0 3-11-16,-21 3 4 16,-22 5-6-16,3 18-3 0,6 7-2 15,26 11 5 1,1 3-11-16,7 0-9 0,0 0-6 15,0 22-10-15,0 22 9 16,13 14 7-16,5 2 2 16,9 0-2-16,-6-1-34 15,0-4-45-15,-5-6-70 16,0-16-85-16,5-14-131 16</inkml:trace>
  <inkml:trace contextRef="#ctx0" brushRef="#br0" timeOffset="152105">11527 706 481 0,'0'0'165'0,"0"0"-50"16,0 0-2-1,0 0-47-15,0 0-66 0,0 0 5 16,0 0 29 0,225-17 3-16,-111 4-19 0,-4-4-7 15,0-3-2-15,-24-1 2 16,-19 5-5-16,-28 2 2 15,-20 5 10-15,-16-2 53 16,-3-3 16-16,0-1-42 16,-22-5-23-16,-12 9-16 15,2 2 0-15,10 9 13 16,22 0-16-16,0 0-3 16,0 4-14-16,0 17 14 15,0 9 0-15,22-5 0 0,20 3 0 16,4-3 4-1,12 2-2-15,-6 1-3 0,-4-3 4 16,-8-1-2-16,-12-5-1 16,-19-5 0-16,-9-5-1 15,0-4-3-15,-24-2-6 16,-50-1 8-16,-14-2-14 16,-1 0 16-16,10 0-74 15,33 0-125-15,33-33-79 16</inkml:trace>
  <inkml:trace contextRef="#ctx0" brushRef="#br0" timeOffset="152760">12923 634 700 0,'0'0'52'0,"0"0"-33"0,0 0 56 15,0 0-5 1,0 0-15-16,0 0-7 0,204-2-10 15,-162-16 7-15,-10 2-5 16,-8 3 0-16,-8 0 15 16,-9-5-5-16,-7 3-24 15,0 4 21-15,0-1-27 16,-31 7-11-16,-22 5-9 16,-5 0-14-16,-6 5 14 15,3 25 0-15,19 3 0 16,18 2-1-1,17 2-2-15,7-5 4 16,7-1-2 0,47-9 1-1,19-8-5-15,17-9-15 16,3-5 2 0,9 0 11-16,-19-8 7 0,-17-14 0 15,-16 3 7-15,-21-6-5 0,-13-3 5 0,-10-2 14 16,-6 1 6-16,0 1-1 0,0 5 2 0,-6 10-8 15,-10 7 0-15,11 4 5 16,2 2-8-16,3 0-17 16,0 0-3-16,0 13-11 15,0 20 9-15,3 12 5 16,45-1 4-16,4-6-1 16,17-2-2-16,3-6 3 15,-4-5-4-15,-4-9-3 0,-19-5-48 16,-8-8-65-1,-3-3-71-15,-16 0-37 0,-12-25-306 16</inkml:trace>
  <inkml:trace contextRef="#ctx0" brushRef="#br0" timeOffset="152939">13938 528 441 0,'0'0'216'0,"0"0"-106"15,0 0 9-15,0 0-32 16,0 0-10-16,0 0-28 15,-89-23-13-15,83 23-29 16,-4 25-3-16,-4 11 0 16,-14 7 6-16,4 5-10 0,-10-1-21 15,4-7-179 1,14-4-238-16</inkml:trace>
  <inkml:trace contextRef="#ctx0" brushRef="#br0" timeOffset="154180">14439 519 740 0,'0'0'159'0,"0"0"-76"0,0 0 23 15,0 0-18 1,0 0-12-16,0 0-36 0,-165-47-13 15,147 47-24-15,2 27 0 16,-5 7-3-16,12 7 0 16,2-1 0-16,7-1 2 15,0-3-2-15,7-5 1 16,39-9-3-16,18-5 2 16,4-9-19-16,-2-8 5 15,8 0 8-15,-10 0 6 16,-3-6 4-16,-6-13 1 15,-24-3-1-15,-7-3 5 0,-18 0 3 16,-6-6 16-16,0 5 18 16,0 1-17-16,0 9 6 15,-9 4-8-15,-6 10-12 16,2 2-2-16,7 0-10 16,6 0-3-16,0 0-14 15,0 10-3-15,0 20 8 16,0 4 9-16,22-4 2 15,27-5-2-15,12-8-7 16,27-13-1-16,13-4 0 16,4 0 8-16,-5-8-1 15,-23-14 3-15,-19-3-2 16,-16 1 5-16,-20-3-1 16,-20-3 15-16,-2 1 15 15,0 5 5-15,0 8-14 16,-15 10 1-16,6 3-6 15,2 3-7-15,7 0-13 0,0 0-1 16,0 20-10 0,-14 24 8-16,-1 16 3 0,-14 9 2 15,8 3 1 1,12 3 3-16,-1 0-4 16,5 4-1-16,5 2 2 0,0-15-2 15,0-11 0 1,0-20-1-16,10-15 0 0,1-9 1 15,-8-11-1 1,4 0 1-16,-7 0 4 16,11-5 3-16,5-37 4 0,5-21-5 15,3-17-7-15,-17-5 2 16,-7-3 1-16,0 0-3 16,0 3 0-16,0-1 0 15,-21 12-4 1,-7 8 0-16,9 16 2 15,8 15-5 1,11 13 2 0,0 11-2-16,0 11-12 15,0 0-7-15,14 0-6 16,44 3 1-16,10 19 3 16,-19 8-5-16,-13 0-7 0,-20-3 14 15,-8 4 6-15,-8 2 0 16,0 3 12-16,0 2 5 15,-21-2-2 1,-3-6-6 0,9-8-4-16,3-11-2 15,12-8 0-15,0-3 7 0,0 0 7 16,48 0-5-16,10-16 8 0,13-23 6 16,9-8-2-16,-1-7-1 15,-5-4 0-15,-13-6 3 16,-10-1 23-1,-17-5 2-15,-19 2 6 16,-9 10 7 0,-6 14-13-16,0 19 1 15,0 17 8-15,0 5-19 0,0 3-21 16,0 0-5-16,0 17-14 0,0 32 4 16,0 16 15-16,0 10 3 15,0-3-2-15,0-6 2 0,0-8-3 16,10-11-25-1,17-7-94 1,4-17-37 0,14-12-117-16,4-11-168 15</inkml:trace>
  <inkml:trace contextRef="#ctx0" brushRef="#br0" timeOffset="154285">15995 436 628 0,'0'0'157'0,"0"0"-58"0,0 0-70 0,0 0-29 16,0 0 0-1,0 0 9-15,333-43-9 0,-218 29-5 16,-10 0-152-16,-23-2-347 16</inkml:trace>
  <inkml:trace contextRef="#ctx0" brushRef="#br0" timeOffset="155591">17201 639 629 0,'0'0'38'0,"0"0"-3"0,0 0 19 16,0 0 47-16,0 0 0 16,0 0-77-16,43-37 20 15,-6 7-1-15,-6-3-10 16,-1-7 20-16,1-6-13 0,-4-9-2 15,4-9-20-15,-16 1-3 16,-9 0 10-16,-6 11 12 16,0 10-15-16,-16 15 6 15,-10 14-6-15,7 4-5 16,1 9-2-16,15-2-15 16,-18 2-7-16,-11 19-8 15,-17 30 15-15,3 20 3 16,10 5-3-16,21 3 2 15,8 1-2-15,7-10 1 16,0-13-1-16,0-17 0 16,37-15 1-1,9-13-1-15,6-7 0 0,6-3 0 16,16 0 5-16,-2-22 3 16,9-8-4-16,-9-5 0 15,-4-5 0-15,-17 5 0 0,-7 2-2 16,-20 3-1-16,-2 10 0 15,-11 9 1-15,-11 11-2 16,0 0-1-16,0 0-4 16,0 0-8-16,4 3-1 15,-4 17-1-15,0 7 15 16,6-5 0-16,-6-3-6 16,0-5-14-16,0-9 12 15,0-1 3-15,0-4 5 16,0 0 2-16,0 0 0 0,0 0 1 15,0 0 7-15,-6-7 2 16,-25-6-10-16,7-1 0 16,-4 3 0-16,6 3-2 15,8 2 6-15,-2 6-6 16,1 0-1-16,-6 4-13 16,-6 28 6-16,1 12 7 15,11 0 2-15,9-3 1 16,6-8-2-16,0-7 0 15,0-13-7-15,37-5-9 16,0-8 2-16,-1 0 7 16,-6 0 7-1,1-8 6-15,-4-15-3 0,-5-3-1 0,-1-2 1 16,-11 1 3-16,-5 8-6 16,-5 4 5-1,0 10 0-15,0 5 17 0,0 0-15 16,0 0-7-16,0 0-9 15,0 0-5-15,0 9 5 16,16 9 9-16,0-6 0 16,5-4 1-1,0-6 0-15,3-2 0 16,10 0 1-16,-3 0 3 0,-6-2 0 16,2-18-2-16,-18 2 3 15,3-7-5-15,-12 6 4 16,0-4 7-16,0 4 1 15,0 6-1-15,0 4 1 16,-6 3-9-16,0 4-4 16,6 2 0-16,0 0-3 15,0 0-8-15,0 0-3 0,0 19 2 16,0 10 10-16,27-1 2 16,16 6-17-16,-6-4 9 15,2 0 7-15,-5-5 2 16,-9-3-2-16,-10-8 0 15,-9-4-2-15,-6-4 3 16,0-6-3-16,0 3 2 16,-6 5-6-16,-62-2 7 15,-14 1-20-15,-6 2-6 16,14-9-157-16,32 0-85 16,21 0-349-16</inkml:trace>
  <inkml:trace contextRef="#ctx0" brushRef="#br0" timeOffset="156515">18378 277 548 0,'0'0'219'0,"0"0"-67"16,0 0-40-16,0 0-60 16,0 0 14-16,0 0-6 15,31-63-9-15,-31 63-16 16,0 0-3-16,0 0-13 15,0 0-19-15,0 0-5 16,6 26-19-16,-1 22 24 16,-5 10 0-16,0 0 1 15,0-1 6-15,0-4-7 0,0-7 4 32,0-8-4-17,-5-10 0-15,-1-9-2 0,2-11-44 0,4-4-28 16,0-4-7-16,0 0 11 15,0 0 22-15,0-20-38 16,0-3 25 0,-19 6 45-16,2 2 9 15,-17 5-3-15,3-2 2 16,7 6 7-16,5 1 1 16,17 2 10-16,2 0 23 0,0-1 6 0,0-5-11 15,31 1-26-15,30 0 2 16,24-1-4-1,18-2 0-15,13-3-51 16,4 1-100-16,-10 2-172 16</inkml:trace>
  <inkml:trace contextRef="#ctx0" brushRef="#br0" timeOffset="158056">19120 379 486 0,'0'0'272'0,"0"0"-92"15,0 0-67-15,0 0 2 16,0 0-6-16,0 0-50 0,0-75 5 16,0 75-26-1,0 0-27-15,0 0-11 16,0 11-7-16,16 34-10 0,5 20 17 16,6 15 2-16,-3 5 4 15,-11 6-4-15,-13 8-1 16,0 0 1-1,0 0-2-15,-6-14 1 16,-15-15-2-16,21-24-12 16,0-24-20-1,0-11-11 1,9-11 3 0,33 0 23-16,16-22 17 15,-5-27 1-15,-1-14 0 0,-16-12 2 16,-21-2-1-16,-15-3 0 15,0 9-1-15,-30 4-2 0,-32 16 1 16,-10 12-3-16,-8 11-7 16,15 12 10-16,30 8-2 15,9 5 2-15,21 0 1 16,5 1 4 0,0 2-4-16,0-4 3 0,0 2-2 0,0-1 8 0,0-5-5 15,42-3-4-15,16-3-2 0,3 3 2 16,-8 5-2-1,-5 4 0-15,-9 2-1 16,11 0 1-16,3 0 2 0,-8 0-2 16,-8 6 0-1,-5 7-2-15,-6 6-1 16,4 9 4-16,-2 3-2 16,-4 9 2-16,10 7 1 0,2 0 2 15,0-3 0-15,-4-7-2 16,-11-12 0-1,-13-10 2 1,-8-7-2-16,0-5 0 0,0-3 0 0,0 0 2 0,0 0 2 16,-35-19 4-1,-2-9-7-15,6-2 3 16,10-3 0-16,12 3-3 0,2 2-1 16,7 1 0-16,0 5 0 15,0 2 0-15,0 7 0 0,10 5 0 16,8 3-3-1,-3 2 2-15,-6-1-2 0,7 2 0 16,-10 2 1-16,4 0-1 16,1 0-2-16,-1 0 2 15,1 0-3-15,-1 19-6 16,2 8 8-16,-12 4 2 16,2 2 2-16,11-6 0 15,3-2 1-15,8-8 0 16,10-6 0-16,-4-6 1 15,-5-5 4-15,8 0 2 16,-8 0 0-16,-4-11-3 16,-6-14 0-16,-8-2-2 15,-7-10 3 1,0-1 1 0,0-3 9-16,0 0-5 0,-29 2 1 15,0 9-7 1,-3 13 5-16,11 9 2 0,6 8-7 15,-12 0-5-15,3 0-15 0,-13 19 12 16,6 15 3-16,12 4 0 16,19 0 0-16,0-2 0 15,0-5-1-15,37-9 0 16,5-11-19 0,5-9 4-16,-4-2 1 15,5 0 11-15,-11 0 3 16,-6-17 1-16,-7-4 0 0,-5 2 2 0,-10-1 0 0,0 4-1 15,-3 7-1-15,-6 8 0 16,0 1 1-16,0 0-1 16,0 0-7-16,10 0-16 15,1 5 5-15,4 16 18 16,1-5-1-16,0 2 1 16,-5-5-2-16,-1-5 2 15,-4-3 0-15,-1-1-1 16,-5-4-10-16,5 0-2 15,6 0 8-15,4 0-1 16,7-4 2-16,9-14 4 16,-1-2 0-16,-2 1 1 15,-4 6-2-15,-8 2 3 0,-5 6-4 16,-11 5 1-16,7 0 1 16,-7 0 0-16,3 0-8 15,3 0-8-15,2 13 5 16,5 6 11-16,-3-3-1 15,1 1-1-15,-1-1 2 16,-10-7-5-16,6-4 4 16,-6-2-6-16,0-3-7 15,0 0 14-15,0 0 1 16,0 0 20-16,5-6-17 16,-2-13 2-16,4 2-4 15,2 7-2-15,4 1-2 0,-5 7 2 16,5-1-3-16,2 3-3 15,10 0-3-15,1 0 7 16,6 0-36-16,-5 0-55 16,4 0-46-16,-1 0-62 15,13 0-362-15</inkml:trace>
  <inkml:trace contextRef="#ctx0" brushRef="#br0" timeOffset="158588">21156 453 481 0,'0'0'306'0,"0"0"-229"0,0 0-29 16,0 0-17-16,0 0-16 15,0 0 17-15,0 0 9 16,0 101-20-16,0-70-4 15,0-3-1-15,0-4-11 16,0-4 2-16,6-7-2 16,9-7-4-16,-1-4 5 15,9-2-4-15,7 0 7 16,7-21 21-16,8-18 18 16,5-7 12-16,-11-10-23 0,-5-4 6 15,-12-7-24 1,-20-4 14-16,-2 5-11 0,0-2-3 15,-58 10-10-15,-3 8 1 16,-12 14-7-16,6 11-3 16,17 12-3-16,19 13-7 15,4 0-4-15,-2 33 13 16,-15 25 1-16,14 10 1 16,9 1-1-16,21-3 1 15,0-8-1-15,21-8 0 16,43-15-10-16,2-5 2 15,2-5 6-15,-4 0-6 0,-17-3 8 16,-12 3-2 0,-6-1 2-16,-21 4-13 15,-8-1 4-15,0 1-17 0,0-3-41 16,0-6-28 0,-6 0-50-16,-9-8-61 0,12-5-75 15</inkml:trace>
  <inkml:trace contextRef="#ctx0" brushRef="#br0" timeOffset="159101">21583 395 302 0,'0'0'284'0,"0"0"-148"15,0 0-47-15,0 0-1 0,0 0-27 16,0 0 1-1,95-93-8-15,-86 85 8 0,-3 2 20 16,-6 1-14-16,6 1-14 16,-6 2-1-16,0-1-21 15,0 3-10-15,0 0-8 16,0 0-7-16,0 0-7 16,0 0-3-16,0 0-7 15,10 17-26-15,1 16 27 16,-1 8 9-16,6 6 3 15,-11 1 0-15,4-9 1 16,3-3-1-16,-3-3-2 16,4-4 3-16,-3-8-2 15,-2-2-1-15,-8-5-1 16,0-3 0-16,0-5 2 0,0-4-2 16,0-2-9-16,0 0 1 15,-15 3-1-15,-31 2 9 16,-18-2 17-16,12-3-12 15,21 0 1-15,17 0-5 16,14 0-1-16,0 0 0 16,0 0-7-16,58 0-2 15,24-5 9-15,19-14 0 16,-4-4-3-16,-9 3-46 16,-7 0-42-16,-14-2-62 0,-9-9-89 15,-21 4-442 1</inkml:trace>
  <inkml:trace contextRef="#ctx0" brushRef="#br0" timeOffset="160368">3347 1931 556 0,'0'0'205'0,"0"0"-56"16,0 0-82-16,0 0 14 15,0 0-19-15,0 0-15 16,-244-35 6-16,186 16-12 16,6-5-6-16,9-7-1 0,12-7-7 15,4-11-12-15,17-9-7 16,2-6-5-16,8 4 0 16,0 8-2-16,0 10-2 15,15 18 0-15,-6 13-1 16,3 11-4-16,4 0-5 15,5 22-23-15,-2 22 30 16,-8 19 1-16,-11 20 1 16,0 10 0-16,-6 9 1 15,-46-2 1 1,1-16-1-16,1-18-13 0,26-27-17 16,9-20 2-1,15-17 20 1,0-2 6-16,0 0 1 0,45-19 4 15,41-19 4-15,21-12 5 16,9 1 6-16,0-1-5 16,-2 3-4-16,-8 15-7 15,-24 9 0-15,-29 12-1 16,-22 11-5-16,-13 0-62 16,-9 17-103-16,-9 13-89 0,0 9-481 15</inkml:trace>
  <inkml:trace contextRef="#ctx0" brushRef="#br0" timeOffset="162557">4016 1938 274 0,'0'0'407'0,"0"0"-292"0,0 0-23 16,0 0-61-16,0 0-15 15,0 0 3-15,85-58-4 16,-48 47-3-16,0 0-3 16,0-6-4-16,-6 1 4 15,-4-3-3-15,-12 0 4 16,1-1 8-16,-16 4 10 16,0 0 13-16,0 2-11 15,-37 3-12-15,-13 8-12 16,-1 3-6-16,-1 0-7 0,7 16 4 15,1 20 2-15,20 8 0 16,12 3 1 0,12 3 0-16,0-3 0 15,36-4 0 1,29-7 0 0,7-9 1-16,-4-10 1 15,-1-9-2 1,1-8 0-1,1 0 2-15,-1-27 2 0,-10-9-2 16,-12-3 3-16,-15 6-1 0,-4-6 2 16,-19 4 6-16,-8-1 16 15,0 6-3-15,0 11 0 0,0 11-10 0,0 8 22 0,0 0-31 16,0 0-6-16,8 2-18 0,0 26 2 16,10 5 16-16,1 5 1 15,2-2 0-15,0-2 0 16,1-8-1-16,6-6 1 15,-4-3-1-15,3-6-5 16,-1-6-17-16,1-5 7 16,4 0-1-16,-2-2 13 15,0-24 2-15,-5-1 1 16,-6-6 2-16,-2 3-2 16,-8 5 2-16,-2 6 1 15,1 11-3-15,-4 5 2 0,-3 3-2 16,6 0-3-1,9 0-28-15,7 24 15 0,9 3 16 16,-1 1 0-16,-4-3 1 16,6-9 0-16,2-2-2 15,3-8-9-15,-8-3 3 16,2-3 3-16,-4 0 3 16,-3 0-1-16,-2-14 2 15,-7-8 4-15,-2-3-2 16,-13 3-1-16,0-3-1 15,0 1 6-15,0 1 5 16,-34 2 8-16,-3 7-2 0,-2 6-11 16,2 2-6-1,15 6-1-15,1 0-4 0,15 0-6 16,6 25 11-16,0 5-2 16,0-2 3-16,0-3-3 15,35-6 1-15,-6-7-2 16,-7-5-6-16,-4-4 5 15,3-3-3-15,-8 0 7 16,-5 0 2-16,0 0 0 16,-3 2-2-16,4 6-4 15,1 7 2-15,2 9 2 16,3 7 4-16,-5 4 4 16,1 2-2-16,4-2-3 0,1-2 2 15,-3 0-1 1,1-9 3-16,-4-1-3 0,1-3-2 15,-7-10-2-15,2-5 4 16,-6-5-1-16,6 0-1 16,-3 0 5-16,9 0 32 15,4-33 30-15,5-14-23 16,9-18-32-16,1-13-5 16,6-9-6-16,-3 4 5 15,-10 12-7-15,-8 26 0 16,-11 24 2-16,-5 17 2 15,0 4-1-15,0 0-4 16,0 0-11-16,0 9-8 16,6 22 1-16,15 12 18 0,-2 4 5 15,9-8-5-15,-7-3 1 16,4-12 0-16,-4-5-1 16,-8-5-1-16,-11-8 1 15,4-6 0-15,-6 0 0 16,0 0 0-16,10 0 7 15,1-8 4-15,5-15-11 16,-1 4 1-16,-3 6 1 16,-2 1-2-16,-5 8 0 15,-2-3 3-15,4 4-4 16,-7 3 1-16,0 0-5 16,6 0-1-16,10 0-11 15,5 10 3-15,9 6 14 0,1-3 0 16,6 0-2-16,-3-1-3 15,-5-10 1-15,-4-2-9 16,-7 0 1-16,-2 0 10 16,-1 0-3-16,-6-5 5 15,3-20 5-15,-9-1-1 16,-3-5-3-16,0-5 0 16,0 0 4-16,-8-2 3 15,-21 5-1-15,5 11 0 16,3 10-4-16,5 10 8 15,11 2-11-15,-11 10-12 16,8 37-18-16,1 11 30 16,7 8 3-16,0-8 0 0,7-8-3 15,38-19 3-15,-2-7-2 16,2-16-1-16,7-8 1 16,1 0 1-16,5-12 8 15,6-18-3-15,-12-3-6 16,-16 1 3-16,-11-3 2 15,-14 0-2-15,-11 3 9 16,0 1 7-16,0 10-7 16,0 7-2-16,0 3-2 15,0 11-3-15,0 0-4 16,0 0-2-16,0 0-11 16,0 16-10-16,0 17 3 0,0 14 18 15,0-3 6 1,0-5-6-16,16-9 0 0,21-11-5 15,-6-8-6-15,5-6-3 16,0-5 0-16,1 0 12 16,0 0 2-16,-6-10 1 15,-4-13 6-15,-6-2-5 16,-5 3 1-16,-10 3-2 16,-6 6 0-16,0 7 4 15,0 1 7-15,0 5 0 16,0 0-9-16,0 0-3 15,0 0-6-15,0 0-9 16,15 16-8-16,9 7 23 16,10-2 0-16,3-4 0 0,0-6-4 15,3-5-2-15,8-6 2 16,-3 0-2-16,8 0 3 16,-4-23 3-16,-3-7 0 15,-9-3 3-15,-16-3 0 16,-13-3-2-16,-8 1 2 15,0 0 3-15,0 4 13 16,-24 15-2-16,3 9-7 16,8 7-3-16,5 3-7 15,2 0-3-15,-9 28-14 16,5 23 10-16,4 12 7 16,6-2 1-16,0-12 0 15,42-10-1-15,14-14-1 16,15-11-25-16,5-12 4 15,12-2-4-15,7 0-58 16,-7-7-151-16,-14-11-436 16</inkml:trace>
  <inkml:trace contextRef="#ctx0" brushRef="#br0" timeOffset="164111">8875 1572 902 0,'0'0'113'0,"0"0"3"15,0 0-21-15,0 0-12 16,0 0-7-16,0 0-30 16,-110-88-27-16,110 88-19 15,0 14-5-15,0 33-16 16,0 16 21-16,0 16 2 16,0 1 1-16,0-2 1 15,0-4-3-15,0-8 3 16,0-10-4-16,5-11 0 0,2-14-21 31,-1-15-59-31,-3-8 6 16,-3-8-21-16,0 0 21 0,0-10 62 15,0-24-53-15,-30-10 46 16,-17-3 14 0,-11 1 5-16,7 5 1 0,1 10 3 15,14 10 0-15,14 12 14 16,14 7 0-1,8 2 5-15,0 0-23 16,0 11-7-16,27 22 5 0,25 2 1 0,9-2 2 16,6-14 2-16,4-10 0 15,2-9 4 1,-12 0-6-16,-10-6 8 16,-1-18-1-16,-26-1 10 0,-3-3 15 15,-8-5 1-15,-13-6 1 16,0-4 27-16,0-4-26 15,0 6-3 1,-27 8 1-16,4 16-5 31,15 9-13-31,2 8 13 16,6 0-23-16,0 0-6 0,0 14-11 0,-7 32-18 0,4 15 29 16,3 7 6-16,0-5-5 15,0-7 2 1,0-4-2-16,3-11 0 15,26-8-1-15,-5-9-2 16,-6-9-2 0,1-9-40-16,7-6 11 15,-1 0 12-15,9 0 18 0,2-28 3 16,1 1 4-16,0-8-3 16,-13 9-1-16,-3 9-3 15,-5 9 1 1,-10 8 0-16,-6 0 2 0,7 0-7 0,1 0-18 15,14 3-10-15,9 14 33 16,6-3 0 0,5-1 2-16,-5-5 0 15,6-5-2-15,-4-3 2 16,-12 0 0-16,4 0 1 0,-9-11 2 16,-7-8 3-16,-6-12-1 15,-4-1 6-15,-5-7 6 16,0 0 4-1,0 9-3 1,0 8 9-16,0 11 18 16,-14 11-16-16,4 0-29 0,5 0-3 15,-1 0-6-15,-1 31-8 0,4 11 17 16,3 3 3-16,0-1-2 0,0-8 2 0,21-8-1 16,16-9-4-1,0-8 1-15,3-11-29 16,8 0 19-1,-11 0 8-15,0-9 3 16,-19-11 3-16,3-3-1 16,-8-5 1-16,-4-2 1 15,-9-3-2-15,0 6 0 0,0 2 1 16,0 8 5-16,-6 9-7 16,3 3 2-16,3 5-3 0,0 0 0 0,0 0-16 0,0 8-6 15,0 19 10 1,0 6 12-16,0 3 2 15,16-6-2 1,-2 3 1 0,-4-5-1-16,-5-3 0 15,8-6 0-15,-10-3 0 0,-3-6 0 16,0-6 0-16,0-4-3 0,0 0-7 16,0 0 10-16,-16 0 2 0,-8-6 2 15,12-2-3-15,6 5 0 16,6 1 1-16,0 2 1 15,0-2-3-15,0-2-16 0,6-7-6 16,36-2 1-16,10-11 21 16,1-2 2-16,-8-4-1 15,-8 2-1-15,-3 2 3 16,-13-3 2-16,-18 4 0 16,3 6 22-1,-6 2 11 1,0 9-17-16,0 6 17 0,0 2-16 0,0 0-22 15,-9 0-6-15,-3 0 0 0,6 19-2 16,6 14 8 0,0 5 0-16,0-4 4 15,18-7-3-15,22-5-1 16,8-5 0-16,8-7 0 0,17-4-35 16,12-6-60-16,19 0-94 15,12 0-173 1</inkml:trace>
  <inkml:trace contextRef="#ctx0" brushRef="#br0" timeOffset="164859">11139 1577 54 0,'0'0'892'15,"0"0"-722"-15,0 0-17 16,0 0-63-16,0 0-23 16,0 0-13-16,0 0-21 15,0-57-10-15,0 57-21 16,0 17-2-16,0 29-27 16,21 18 26-16,22 20 1 15,-12-3 4-15,-2-5 1 16,-6-13-3-16,-2-10 0 0,-6-17 0 15,-3-15 0 1,-9-9-2-16,4-9-1 16,-1-3-4-16,-6 0 1 0,6 0 1 15,-6-28 0 1,0-8-12 0,0-8-17-16,-34 8 21 15,-39 6-33 1,-9 3 2-16,-2 10 30 0,15 12 4 15,29-1 7-15,12 6-2 0,22-2-5 16,6 2 7-16,0 0-1 0,13 0-9 16,45-4-5-16,17-1 16 15,36-3 6-15,-11-6-3 16,-5 6-2 0,-28-3 1-16,-27 8-1 15,-12 1-1-15,-19-1 0 0,-9 3 0 16,0 0-1-16,0 0 1 0,0 0-2 15,0 0-2-15,0 14-3 16,7 18 7-16,4 12 9 16,5 0-7-16,5-2 1 15,3-3-2-15,-3-12 1 16,10-11-1-16,6-5-1 16,11-11 7-16,15 0 7 15,1 0 3-15,2-27-2 16,-5-12 14-16,-17 0 5 15,-23 1-3 1,-21-3 0-16,0 5-15 16,-28 3-6-16,-41 12-10 15,-26 9-12-15,0 12 3 16,12 0-16-16,25 6-57 0,37 19-38 16,21 5-108-1,6-8-120 1</inkml:trace>
  <inkml:trace contextRef="#ctx0" brushRef="#br0" timeOffset="165417">12468 1812 682 0,'0'0'267'0,"0"0"-131"0,0 0-6 15,0 0-34-15,0 0-26 16,0 0-27-16,0-17-20 15,0 17-14-15,0 0-9 16,6 0-5-16,15 17-9 16,1 7 14-16,12 7 8 15,0-2-7-15,2-6 2 16,-6-7 2-16,1-8-3 16,2-8-1-16,7 0 11 15,9-2-3-15,4-35 8 16,5-9 0-16,-7-11-1 15,-14-13-9-15,-16 2 4 16,-18-1-9-16,-3 1 10 16,-3 7-2-1,-52 9-4 1,-12 13-2 0,0 10-4-16,2 9-2 15,20 9 1-15,14 5-6 16,-2 6 1-16,2 0 0 0,1 33 3 15,-1 11 3 1,4 14 1-16,17 2-1 0,10 1-1 0,0-1-3 16,3-4 4-16,49-9-1 15,22-9-1 1,20-5 0-16,11-9 4 16,1 1 0-16,-14-3-1 0,-18 1 1 15,-16-2-2-15,-16 4-4 16,-12-3-28-16,-2-6-19 15,-12 1-45-15,-7-8-15 0,3-7-75 16,2-2-57-16,18-14-101 16</inkml:trace>
  <inkml:trace contextRef="#ctx0" brushRef="#br0" timeOffset="165879">13656 1345 820 0,'0'0'141'0,"0"0"-40"16,0 0-10-16,0 0-46 16,0 0-29-16,0 0-13 15,10-9-3-15,27 9 3 16,14 13 3-16,1 12-6 16,-2 8-2-16,-20 6 0 15,-9 7-9-15,-21 9 11 16,0 6 8-16,0-1-6 15,-48-5 2-15,-26-2 3 16,0-12-1 0,1-11 2-16,22-13-3 0,27-12 1 31,8-5 2-31,3 0 32 16,10-13 54-1,3-21-59 1,0 4-13-1,0-1-12-15,0 10-7 16,19 8 1-16,2 5-4 16,10 8-1-16,23 0-11 15,20 4 11 1,8 21 2-16,13 3-1 16,3-3 1-16,5-6 0 15,5-8-1 1,-20-3-10-16,-14-2-142 0,-43-6-54 15,-31 0-397-15</inkml:trace>
  <inkml:trace contextRef="#ctx0" brushRef="#br0" timeOffset="169251">117 3181 627 0,'0'0'135'0,"0"0"-28"15,0 0-43-15,0 0-4 16,0 0-29-16,0 0-12 15,-85 0-7-15,100 0-10 16,55 0-1-16,27 0 54 16,20 0 4-16,2 0-17 15,4 0-16-15,-19-8-10 16,-7 2-8-16,-9-5 5 16,-8 3-7-16,-15 6-5 15,-20-5 2-15,-18 7-2 16,-17 0 0-16,-10 0 1 15,0-2 2-15,0 2 10 0,0 0 3 16,0-6 17 0,0-2-4-16,-10-3-14 0,-32 3-16 15,-1-1 0-15,-2 4 1 16,-13-3-1-16,11 3 1 16,4-1 0-16,6 0 2 15,16 1-3-15,7 2 0 16,1-3 4-16,13 6-3 15,0 0 1-15,0-2-2 16,0 2-1-16,0 0-1 16,13 0-5-16,32 0 4 15,19 0 2-15,10 0 2 16,-8 8-1-16,-7 12 2 16,-7 4-1-16,-15 1-1 15,-16 5 3-15,-21 12-1 0,0 13-1 16,-85 13-1-16,-62 17-149 15,-39 2-527-15</inkml:trace>
  <inkml:trace contextRef="#ctx0" brushRef="#br0" timeOffset="173374">1890 2961 677 0,'0'0'213'16,"0"0"-94"-16,0 0 6 15,0 0-52-15,0 0-27 0,0 0-17 16,0 0-14-16,-16 11-8 15,16 27 0-15,0 15 58 16,-5 3-39-16,5 3-2 16,0-1-14-16,0-3 2 15,0-6-12-15,0-13 7 16,0-12-7-16,0-12 0 16,0-6 2-16,0-6 0 15,0 0 2-15,0 0 3 16,0 0 1-16,-10-4 12 15,-12-26 35-15,-5-16-41 16,6-12-14-16,6-19 0 0,9-11 5 16,2-6-3-16,4-2-2 31,0 8 0-31,0 11 0 0,0 17-1 16,0 15-6-16,0 25 0 0,0 8-2 15,0 12-3-15,25 0-20 16,23 8-25-16,20 28 49 15,12 11-7-15,-26 8 6 16,-10 8 2-16,-30 0-1 16,-14-5-4-16,0-2-13 15,-51-8-34-15,-7-10-50 16,2-4-76 0,14-7-59-1,26-10-193 1</inkml:trace>
  <inkml:trace contextRef="#ctx0" brushRef="#br0" timeOffset="174317">2265 3253 216 0,'0'0'227'0,"0"0"-91"0,0 0 14 16,0 0-16-16,0 0-13 15,0 0 6-15,16 0-25 16,-32-6-37-16,-20-8-47 15,4 3 12-15,3 6-12 16,7-1-8-16,7 6-9 16,2 0-2-16,-1 0-4 0,-2 8-4 15,-5 22 6-15,0 10 0 16,14-2 3-16,7-6 3 16,0-1-3-16,18-9-4 15,35-3 4-15,-8-13-27 16,5-6 12-16,-5 0 10 15,-3 0 5-15,-10-19 2 16,-11-4 3-16,-13-4-2 16,-8-6 2-16,0 0-1 15,0-6-3-15,-24 1 8 16,-10-1-7-16,-5 4 3 16,3 10 0-16,2 11-4 15,16 6 0-15,-1 8-1 16,1 0-10-16,-3 33-10 15,-6 3 20-15,11 8 2 0,16 0-1 16,0-9-1-16,0-4 0 16,64-7 1-1,12-16-1-15,35-8-1 16,11 0 1-16,12-8 1 16,4-27-1-16,-19-4 3 15,-15-8 1 1,-25 9 0-1,-27-3-2 1,-30 2 5-16,-22 9 1 16,0-11 4-1,0 2 12-15,-37 3-12 0,-6 6 3 0,1 17-5 16,16 5 6 0,5 8-11-1,5 0-5 1,2 0-9-16,-7 32 2 0,-2 10 7 15,15 13 1 1,8 2 0-16,0-2-1 16,18-5 1-16,30-7 0 0,-1-12-1 15,4-9-8-15,-1-10-19 16,-5-12 10 0,5 0 7-16,-5 0 7 15,8-18 3-15,-11-17 4 16,-2-1 2-16,-19-5-5 15,-15 3 3 1,-6-4-1-16,0 1 6 16,-22 4 1-16,-7 5 3 0,-3 16 0 15,17 8 1-15,4 8 2 16,3 0-16-16,6 16-11 16,2 33-14-1,0 17 25-15,0 6 3 0,0-6 0 16,36-14 0-1,20-14-3 1,15-9-10-16,1-13-54 0,10-7-31 16,13-9-81-1,10 0-92-15,-2-25-316 16</inkml:trace>
  <inkml:trace contextRef="#ctx0" brushRef="#br0" timeOffset="175211">4185 2978 463 0,'0'0'301'0,"0"0"-143"0,0 0-52 0,0 0 23 0,0 0-38 0,0 0-28 0,0-53-33 0,0 53-30 15,0 3-3-15,0 30-12 16,0 15 15-16,0 11 13 16,0 4-10-16,0 0 8 15,0-2-6-15,0-12-5 16,0-9 2-16,0-13-2 16,0-14 0-16,0-10-6 15,0-3-48-15,0 0-3 16,0 0 39-16,0-16 11 15,0-20 4-15,0-8 2 0,-43 0 2 16,-4-3 2 0,5 17-3-16,5 11-1 0,21 11-2 15,14 8-2-15,2 0-4 16,0 0-10-16,2 24 7 16,48 7 12-16,5-10 0 15,9-7 4-15,10-11 2 16,-2-3-4-16,7 0 7 15,-16-6 4-15,-5-15 15 16,-7-4 11 0,-14-3-8-16,-10 1 4 15,-12-1-1 1,-15 1-2-16,0 2-6 0,0 2 4 16,-5 2-8-1,-17 10-8-15,7 6-3 16,9 5 0-16,3 0-10 15,-4 0-1-15,2 0-18 16,-5 30-4-16,-5 11 22 0,3 11 7 16,9-2-2-16,3-3-5 0,0 2-1 15,0-5 1-15,0-8 3 16,0-9-3-16,15-9-23 16,10-11-34-1,2-7 29-15,4 0 15 16,11 0 7-1,-5 0 6-15,0-3 0 0,-7-10 1 16,-2-2 2-16,-10 0-2 16,4 0-1-16,-11 2 2 0,-1 7-2 15,-10 4 2-15,0 2-2 16,0 0-1-16,0 0-9 0,9 8-33 16,9 8 33-16,0 3 10 15,11-5 3-15,-2-5-2 16,4-7-1-16,-7-2 6 15,13 0-2-15,0 0 5 16,5-5 2-16,-5-20-8 0,-7 6 6 16,-15-6-8-1,-2-3 9-15,-13 3-6 16,0 4 13 0,0-1-2-1,0 8 1-15,-15 8-4 16,2 4 0-16,10 2-12 0,3 0-1 0,0 0-10 0,0 25-10 15,0 5 21-15,0 3 2 0,8-3-2 16,24-11-6-16,2 0-35 16,-5 0-36-1,-3-4-65 1,1-5-68-16,-6 1-176 16</inkml:trace>
  <inkml:trace contextRef="#ctx0" brushRef="#br0" timeOffset="176525">5771 3335 529 0,'0'0'149'0,"0"0"-102"16,0 0 32-16,0 0 1 15,0 0 7-15,0 0 9 16,259-86-35-16,-211 40-22 15,-11-3 9-15,-6-6-10 16,-4 7-3-16,-24 2-13 0,-3 5 19 16,0 5-20-1,0 6-6-15,-24 5 10 0,-13 8 2 16,10 9-21-16,6 5-6 16,5 3-6-16,1 0-10 15,-12 23 9-15,9 26 7 16,-4 18 1-16,15 9-1 15,7 7 1-15,0-7 0 32,10-10 1-17,33-19-2-15,-7-16-3 0,1-18-8 0,6-6 0 32,9-7 11-32,5 0 2 15,5 0 5-15,-3-24-6 16,-11-3 2-16,-9-1 4 0,4-4-3 0,-18 7-4 15,2-3 6-15,0 12-5 0,-17 7-1 0,-1 7-1 16,-9 2-3-16,0 0 1 16,12 0-5-16,-3 0-6 15,12 0-14-15,-5 8 18 16,-1 1-13-16,-9-1 6 16,-6-8 4-16,0 2 12 15,0-2 1 1,0 0 0-16,0 0 6 0,0 0 3 15,-21 0 0-15,-3-2-7 16,-10-4 7 0,18 1 1-16,2 5-7 15,4 0-3-15,-1 0-7 16,-15 0-19-16,-11 22 15 0,-5 13 11 16,18 4 1-1,11 3 0-15,13-3-1 16,0-10-1-16,16-2-17 0,26-10-2 15,2-9-30 1,7-8 21-16,-4 0 14 16,-5 0 15-16,-5-16 5 0,-13-1-5 15,-12-8 3-15,-12 6 0 16,0-3 8-16,0 3 15 0,0 2-9 16,0 7-3-1,-6 5-5-15,0 5-3 16,-4 0 4-16,10 0-10 15,0 0-11-15,0 0-3 0,0 5-7 16,0 14 20-16,22 2-2 0,17 3 1 16,11-17-12-16,8-4-4 15,0-3 8-15,3 0 8 16,-3-17 2 0,-5-8 3-16,-18 1 4 15,-19-1 24 1,-16 3 12-16,0 3 21 15,0 5-44 1,-9 0 7-16,-6 9-7 0,2 2-11 0,13 3-6 16,0 0-3-16,0 0-17 0,0 16-12 15,21 15 29-15,16 1 0 16,-6-4-2-16,-4-1-3 16,-11-3 0-16,-1-7 0 15,-6 1-1-15,-2 1-2 16,-7-2-3-16,0-4-4 15,0-5-5-15,0-5 2 0,0 0 1 16,-16-3 17-16,-5 0 5 16,5 0-4-16,16 0 1 15,0 0-2-15,0 0-2 16,0 0-14-16,0 0 15 16,6-14-2-16,31-5-4 0,10-6 7 15,-5-3 1 1,4-8 1-16,6-4-1 15,-9-7 6-15,-7-8 14 0,-9 0 13 16,-24 5 12 0,-3 1-6-16,0 12-6 0,0 13-9 15,-14 8 0-15,4 14 1 16,10 2-8-16,0 0-18 16,0 0-14-16,0 29-17 15,0 15 31-15,0 14 4 16,16-6-2-16,5-2-4 15,3-4-5-15,4-5-79 0,-4-7-27 16,3-9-78 0,-5-12-127-16</inkml:trace>
  <inkml:trace contextRef="#ctx0" brushRef="#br0" timeOffset="176710">7368 3206 569 0,'0'0'181'16,"0"0"-138"-16,0 0-30 16,0 0-8-16,0 0 9 15,0 0-4-15,270-12-3 16,-151-4-7-16,5-6-138 16,8-3-542-16</inkml:trace>
  <inkml:trace contextRef="#ctx0" brushRef="#br0" timeOffset="178816">8691 3329 737 0,'0'0'191'0,"0"0"-130"0,0 0-29 16,0 0-9-16,0 0-2 16,0 0-2-16,7 0-6 15,-1 0 2-15,2 0-2 16,8 0-11-16,5-10 14 15,13-7 3-15,-3-11 15 16,-1 1 6-16,-15-9 11 16,-9 3-20-16,-6-2 2 15,0 4-19-15,0 3-3 16,0 9-6-16,-15 11-3 16,0 8-2-16,3 0-8 15,-10 0 5-15,-9 0-15 16,-4 25 18-16,-9 19 0 0,14 11 0 15,20 3 0-15,10-1 0 16,0-15 2-16,47-9-4 16,17-11-14-16,2-15-4 15,14-1 19-15,3-6 1 16,0 0 2-16,2-23-1 16,-17-9 4-16,-5-9-4 15,-7-6 5-15,-14-5-4 16,-12-3 5-16,-17 0-6 15,-13 0 7-15,0 6 5 16,-13 7 8-16,-22 10 0 16,-2 9-8-16,11 12 5 0,12 9-6 15,1 2-7-15,13 0-5 16,-8 13-6-16,-8 37-9 16,-5 21 15-16,5 15 2 15,11-7-1-15,5-2-1 16,0-11 0-16,0-12 1 15,14-17 0-15,30-15-1 16,1-8-16-16,8-14 0 16,5 0 10-16,-7 0 4 15,-9-14 2-15,-5-14 5 16,-6-3-2-16,-10-14 1 16,-12 3 1-16,-2-7-5 15,-7 2 2-15,0 14 1 0,-16 5 5 16,-5 15-4-1,6 10 3-15,9 3-7 0,3 0-1 16,3 0-7-16,-13 14-4 16,-2 19 5-16,6 16 7 15,-3 4 0-15,12-9 0 16,0-6 0-16,0-9 0 16,12-17 0-16,10-1-4 15,2-11-2-15,12 0 6 16,1 0-3-16,9 0 3 15,9-19 10-15,-10-3-10 16,-13 1 1-16,-6 4 7 16,-16 6-5-16,-10 5 1 15,0 6-2-15,0 0-2 0,0 0-3 16,0 0-3-16,0 0-4 16,6 0 0-16,3 9-11 15,6 10 21-15,6 2 2 16,-8 3 1-16,3-1-5 15,-11 2 2-15,11-8-3 16,0-3-5-16,-8-3-19 16,13-11 4-16,8 0 13 15,-5 0 4-15,13 0 6 16,0-22 5-16,-8-4-5 16,-2 1 8-16,-4 1-7 15,-2 6 3 1,-7 4 3-16,-7 2-5 15,-7 9 0 1,3 3-2-16,-3 0-5 0,6 0-11 0,10 6-2 0,-4 17 17 16,2 2-5-16,-9-9 6 15,6-3-1-15,-5-2 1 16,-2-3 0-16,7-8 1 16,-8 0-1-16,4 0 0 15,7 0 0-15,-1 0 0 16,11 0 2-16,13-6 5 15,0-13-4-15,5-4-3 16,-5-1 1-16,-5 9 6 16,-18 0-7-1,-7 15-2-15,-2 0 2 0,-2 0 0 16,16 0-11-16,5 0 0 16,13 6 11-16,0 5 0 15,9-3 0-15,2-8-1 16,-2 0 2-16,-2 0 5 0,-9 0-3 15,-14-10 2-15,-5-7-5 16,-6-8 4-16,-10-5 5 16,0-6-2-1,0-2-3 1,0 7-2 0,0 10 3-16,0 12 5 0,-10 9 23 15,-1 0-24-15,1 0-9 16,1 2-19-16,-12 32 8 0,5 10 11 15,16 2 0-15,0-7-1 16,0-14 1 0,30-1 1-16,14-10-1 15,7-3 0 1,2-4 0-16,5-7-3 16,-7 0-1-16,-4 0 2 0,-5 0-6 0,1 0-4 0,-7-12 0 0,-4-5 12 15,-3-2 3-15,-7 3 0 16,-7 5-3-16,-6 5 1 15,4 0-1-15,-13 6 0 16,5 0 0-16,-1 0-4 16,2 0-7-16,3 0 7 15,3 0 2-15,-3 0-2 16,-2 0 4-16,1 6-2 16,0-4 0-16,-3 8 1 15,4-3-2-15,3-1 3 16,10-4-9-16,-4 1 7 15,9-3-5-15,10 0 7 0,0 0 2 16,0 0-1-16,-13 0 3 16,-6-3-8-1,-2 3 7-15,-8 0-3 16,14-2 0-16,9-4-4 16,11 1 4-16,16-7 1 15,10-7 0-15,-4-3-1 16,-9-2 5-16,-1-12-2 15,-13-5 2-15,2-9 2 0,-19-13 11 16,-5-2 4 0,-19-2 0-16,0 6 3 15,0 12 12-15,-22 19-2 16,1 13 5 0,5 12 9-16,11 5-39 15,5 0-10-15,-10 0-13 0,-9 33-3 0,4 14 15 16,1 10 2-16,14 1 5 0,0-6-6 15,0-3 2 1,11-7-8-16,14-9 2 0,5-5-39 16,4-9-40-16,3-6-34 15,0-7-89-15,-2-6-97 16</inkml:trace>
  <inkml:trace contextRef="#ctx0" brushRef="#br0" timeOffset="178947">12064 3090 760 0,'0'0'118'0,"0"0"-102"0,0 0-10 15,0 0-6-15,380-96 0 16,-273 72-117-16,-13 4-158 16</inkml:trace>
  <inkml:trace contextRef="#ctx0" brushRef="#br0" timeOffset="180531">13473 2925 567 0,'0'0'263'0,"0"0"-90"15,0 0-19-15,0 0-6 16,0 0-9-16,0 0-54 15,22-136-49-15,-22 136-35 16,0 18-1-16,0 31-21 16,2 25 21-16,11 17 1 15,-13 7 5-15,0 2 1 16,0 0-7-16,0 4 0 16,0 1 3-1,0-6-2-15,0-17-1 16,0-24-10-16,0-28-37 15,3-16 13-15,25-14 12 16,15-12 21 0,8-30 1-16,10-25 7 15,-12-10-5-15,-17-3 0 16,-32 3 0-16,0 5 0 16,-37 9-2-1,-47 5-2-15,-22 14 2 0,-5 6-10 16,-1 13-11-16,17 12 3 0,16 1 7 0,26 10 9 0,32-1 2 15,21 3 5-15,0 0-5 16,0 0-4-16,53 0-21 16,53 0 19-16,41 0 6 0,9-7 6 15,-25-5-3 1,-42 0 3-16,-31-1-6 0,-34 5 7 16,-11 2 0-16,-10 3 19 15,-3 3 4 1,0 0-9-16,0 0-14 0,0 0-7 15,0 0-5-15,0 3-12 16,0 22 7-16,0 11 10 16,11 8 1-16,5 0 2 15,8-6-1-15,-3-4-1 16,2-7 0-16,-2-11 0 16,-7-4-1-16,-1-5-4 31,-13-7 3-31,0 0-5 0,0 0 5 15,0 0 1-15,-21 0-9 16,-29-7-45 0,5-8 1-16,15 0 22 15,14-3 28-15,16 2 2 0,0-3-15 16,30-6 7-16,47-5 6 16,9-3 1-16,8-3 2 15,-18 3 0 1,-11 6-1-16,-29 10 1 15,-13 8 0-15,-21 7 22 16,-2 2-3-16,0 0 3 0,0 0-12 0,0 0 10 0,0 0-20 16,0 0-4-16,0 11-14 15,0 17 18-15,-2 3 1 16,-5 6 5-16,7-1-6 16,0-11 5-16,0-1-5 15,0-4 0-15,7-9 0 16,22-9 0-16,8-2 0 0,0 0 9 15,0-2-1 1,-7-21-6-16,-2-7 5 0,-19-3 0 16,-4-7-4-1,-5-7-2 1,0 5 11-16,0 1-1 16,-42 9 6-16,-16 12 20 15,7 11-30-15,4 4 1 16,-1 5-8-16,8 0-4 15,3 8 4-15,3 18-1 16,16 6 1-16,6 3 0 16,12 2 1-1,0-2-1-15,0 4-4 16,51-15-5-16,14-7-7 0,8-9-12 0,3-8 19 0,-2 0 9 0,-3-19 0 16,-10-6 3-16,-10-3 0 15,-17 7 0-15,-3 2-2 16,-22 2-1-16,-4 9 1 15,2 5 1-15,-7 3 2 0,0 0-3 16,0 0-1 0,0 0-8-16,3 6-11 0,3 18 13 15,7 1 6-15,-5-5 0 16,2-4 2-16,1-5-2 16,-4-9-1-16,-4 1 1 15,3-3 0-15,0 0 0 16,9 0-1-16,6 0 1 15,11 0 0-15,19-11 2 16,-5-13 1 0,10 0-3-16,-11 6 1 15,-2 1 0 1,-19 10 1 0,-12 4-2-16,-9 0-4 0,10 3 2 15,3 0-3-15,5 0-4 0,0 0 1 16,3 13-24-16,-2 2-30 15,-1-2-21-15,-6 1-63 16,-6-1-54-16,4-4-89 16</inkml:trace>
  <inkml:trace contextRef="#ctx0" brushRef="#br0" timeOffset="181114">15799 2909 195 0,'0'0'582'0,"0"0"-473"0,0 0-35 16,0 0 0-16,0 0-22 15,0 0-26-15,27-3-11 16,-11 27-14-16,-8 12 57 16,11 7-29-16,-9-6-11 15,-2-1-12-15,5-14-3 16,-5-7 0-16,8-5-1 15,2-8-1-15,1-2 8 16,8 0-1-16,10-16 16 16,5-17 34-16,11-20-23 15,-8 2-17-15,-8-12-9 16,-9-9 0-16,-25-2 0 16,-3-4 1-16,0 2-6 15,-52 4 1-15,-15 3-3 16,-7 14 1-1,1 16-3-15,-15 18 0 16,-2 15-1-16,-13 6 0 16,-5 23-6-16,17 34 6 0,21 17-4 0,46 9 5 15,24-1 0-15,24-10 0 16,61-15-1-16,20-13 1 16,-8-10 0-16,-2-7 1 15,-10-3 1-15,-8-1 0 16,-8 2-1-16,-6-1 0 15,-12 0-1-15,-9 7 0 16,-13 0-4-16,-21-1-5 16,-1 3-42-16,-7-3-67 15,0-5-109 1,0-6-57-16,0-14-326 16</inkml:trace>
  <inkml:trace contextRef="#ctx0" brushRef="#br0" timeOffset="181357">16590 2415 784 0,'0'0'174'0,"0"0"-99"0,0 0-34 16,0 0 14-16,0 0-7 0,0 0 39 15,9 106-18-15,4-48-23 16,2 2-7-16,1-2-7 15,-2 2-14-15,-4-5-4 16,1-11-3-16,-1-5-6 16,-4-9-4-16,4-5-1 15,1-3-26-15,-4-3-115 16,-7-1-188-16,0-11-551 16</inkml:trace>
  <inkml:trace contextRef="#ctx0" brushRef="#br0" timeOffset="182577">17174 2860 725 0,'0'0'172'0,"0"0"-88"15,0 0-4-15,0 0-10 16,0 0-41-16,0 0-29 16,0 0 1-16,146 0 4 15,-51-9 1-15,0 1 8 16,-7 0-2-16,-20 2 11 16,-20 1-7-16,-26 1 6 15,-13-2-9-15,-9 4 16 0,0-14 39 16,0-3-16-16,-31-1-52 15,-27 4 0-15,-6 8 0 16,-2-4 1-16,8 7 0 16,18 3 1 31,12-2-1-47,12 4 0 0,16 0-2 0,0 0-4 0,0 0 4 15,0 0-3-15,44 4-5 0,17 15 9 16,18 3 1-1,-2 3 3-15,-8-4-4 16,-11-2 3-16,-24-2-3 0,-12 0 2 16,-17-3-4-16,-5 5 0 15,0 0 0-15,-45 5-2 16,-34 1-34-16,-4-2-94 0,18-10-46 0,30-7-104 16,28-1-254-16</inkml:trace>
  <inkml:trace contextRef="#ctx0" brushRef="#br0" timeOffset="183389">18002 2837 499 0,'0'0'264'0,"0"0"-89"16,0 0-29-16,0 0-18 15,0 0-26-15,0 0-32 0,6-25-24 16,-6 25-25-16,0 0-3 15,0 0-18-15,0 0 0 16,0 0-3-16,0 2-5 16,3 21-1-16,12 8 9 15,13-1 2-15,-3 8 1 16,7-4-2-16,-1-2 1 16,6-5 1-16,-7-12-3 15,4-2 3-15,-16-13-3 16,4 0-2-1,6 0 2-15,-4 0 4 16,3-22 5-16,-6 0-4 0,-18 3 0 16,-3 3-1-1,0-7 1-15,0 8 0 0,0-2-2 16,0 9-1 0,0 2-1-16,0 6 6 0,0 0-7 0,0 0-6 15,0 0-4-15,0 0-2 16,7 8-7-16,23 11 19 15,7 3-1-15,5-2-4 16,-5-14-3-16,0-4-7 16,-9-2 9-1,-3 0 6 1,-4 0 2-16,-13-8 0 16,5-15-2-16,-7-4 2 0,-6-3-1 0,0 2 1 15,0 3 4-15,-22 9-4 16,7 5 8-16,-4 7 8 15,5 4-10-15,11 0-8 16,-4 0-7-16,2 0-2 16,5 0-2-16,0 4-5 15,0 15 15-15,15 4-3 16,43-8 4-16,15-3-2 0,13-7 1 16,2-5 0-16,-6 0 2 15,-17 0-2-15,-9-5 2 16,-14-14-1-16,-15-6 2 15,-11 0 1 1,-16 0 0-16,0 6 3 16,0 2-5-16,-6 10 7 0,-4 3-3 15,-1 4-5-15,4 0-5 0,7 0-1 16,-9 0-7-16,-1 26 1 16,5 1 12-16,5 9 2 15,0-3-1-15,5-1-1 16,42-2-21-16,17-2-57 15,10-8-87-15,16-7-75 16,21-13-229-16</inkml:trace>
  <inkml:trace contextRef="#ctx0" brushRef="#br0" timeOffset="185005">19945 2991 106 0,'0'0'550'0,"0"0"-518"16,0 0 33-16,0 0 73 16,0 0 11-16,0 0-44 15,196-110-37-15,-138 58 7 16,-13-5-33-16,-8-7-5 16,-15 3-13-16,-22 4-4 15,0 2 3-15,0 2-1 16,-37 10-1-16,0 4-14 15,10 11-1-15,9 15 4 16,5 10-8-16,4 3-2 0,-4 8-12 16,-1 39 2-1,4 19 10-15,-2 14 4 16,12-2-3-16,0-10 0 0,0-8 0 16,12-11-1-1,12-16 1-15,-2-10-1 16,0-18-17-16,14-5 7 15,11 0-9 1,11-5 19 0,14-18 5-1,-4-4-5 1,-17-2 2-16,4 5-1 16,-15 5 0-16,-3 6 0 0,-16 1-1 15,-14 7 0-15,-1 5 0 16,2 0-2-16,8 0-4 0,5 0-20 15,11 22 24-15,-11-3-4 16,0 4 0 0,3-7 6-16,4 0-5 15,-1-2 5-15,5-3 0 16,3-5-5-16,2-6-2 16,0 0-2-16,2 0 2 0,11-17 6 15,1-20 2-15,2-6 1 16,-1 0-1-16,-4-1-1 15,-11 5 1 1,-6 11 0-16,-17 9 0 16,2 12-1-16,-16 7 0 0,13 0-4 0,-5 0-8 0,8 21-9 0,-1 4 9 0,1-2 9 0,-5-6-4 15,-1-10 6-15,2-2 0 16,-12-5 0-16,2 0 1 16,-2 0 2-16,0 0 3 15,0 0 6-15,0-3 3 16,-35-16-12-16,-2 2-2 15,0 4 0-15,0 5 0 16,1 8-1-16,-10 0-17 16,-6 0 8-16,-1 13 10 15,2 22 1-15,9 7 1 16,21 2-3-16,21 0 2 16,0-6-2-16,5-7 1 0,46-9-2 15,7-11-3-15,5-11 0 16,6 0 5-16,-16-9 0 15,-8-15 2-15,-14-1 3 16,-12-2-2-16,-17-7 10 16,-2 4 19-1,0 0-13-15,0 8-6 0,0 11-5 16,0 6 6 0,0 5 7-16,0 0-21 0,0 0-3 15,0 5-23-15,-2 26 11 16,2 7 15-1,0 9 5-15,0-6-4 16,0-2 0-16,14-15-2 16,33-5-6-16,4-7 4 15,7-12 0-15,0 0 3 16,-6 0 0-16,-6-8 6 16,-4-15-4-1,-5-7 0-15,-9 0 0 16,-12-3 0-16,-16 3 1 15,0-1-2-15,0 3 3 0,0 4 2 16,-13 8-4-16,-2 10 3 16,-1 3 5-16,16 3-10 15,-6 0-4-15,3 28-14 0,3 10 18 16,0 4 1-16,0-6-1 16,19-9 0-1,18-8-3-15,11-8 3 16,10-5-7-16,3-6 2 15,13 0 1-15,-1-23 4 16,-6-4 2-16,-3-3 1 16,-27-1-3-16,-12 1 1 15,-19 0 0-15,-6-3 2 16,0 0 3 0,0 6-5-16,0 10 1 15,-6 11 9-15,-4 6-6 0,10 0-3 16,-8 0-2-16,1 19-14 0,7 20 10 15,0 11 4 1,0-6 1-16,0-8-1 16,15-9 0-16,22-16-13 0,6-6-8 15,15-5 11 1,-3-16 6-16,14-17 2 16,-13-11 2-16,-7 2 0 15,-19 0 4-15,-14 5-4 16,-16-4 0-16,0 10 2 15,0 10-3 1,-6 10 1-16,-12 8-1 0,2 3-19 16,-2 11 10-16,-6 30 10 0,-5 8-2 15,15 4 4-15,14-12-2 16,0-6 2-16,0-4 5 16,27-6-7-16,10-9-22 15,8-8-103-15,29-8-170 16,15 0-406-16</inkml:trace>
  <inkml:trace contextRef="#ctx0" brushRef="#br0" timeOffset="185629">23478 2293 775 0,'0'0'212'0,"0"0"-59"15,0 0-64-15,0 0-32 16,0 0-37-16,0 0-11 15,0-6-9-15,0 36-1 16,3 17 1-16,9 14 13 0,-6 2-4 16,-6 9 7-1,0-7-3-15,0-4-5 0,0-12-4 16,0-12-3-16,0-13 2 16,3-8-1-16,10-14-2 15,-11-2-10-15,4 0-15 16,10 0 4-16,-4-13 9 15,-3-16 2-15,-9-10-8 16,0 6 17-16,-24 0-11 16,-34 5-1-16,-6 9 8 15,6 5-7-15,11 8-6 16,10 4 14-16,23 2-13 16,7 0 14-16,7 0 1 15,0 0 0-15,13 6 2 0,42 0-2 16,30-4 2-1,4-2 4-15,-1 0 1 0,-14 0-3 16,-16-6 0-16,-18-2 1 16,-19 0 0-1,-8 5 2-15,-13 3 3 16,0 0 9-16,0 0 4 0,0 0-14 16,0 0-7-16,0 5-15 15,0 20 15 1,0 10 2-16,0-1 3 15,0-4-3 1,0-5 0-16,24-9-2 0,13-8 1 16,-1-4-1-16,16-4 0 15,6 0 9-15,7-4-4 0,-8-17-1 16,-11-9-2 0,-16-4 3-16,-30-1-2 15,0 0 5-15,-51 1-8 16,-60 9-6-16,-8 17-82 15,-2 8-131 1,47 0-153-16</inkml:trace>
  <inkml:trace contextRef="#ctx0" brushRef="#br0" timeOffset="187191">24485 2606 219 0,'0'0'523'16,"0"0"-404"-16,0 0-9 15,0 0-6-15,0 0-21 16,0 0-34-16,0-14-18 0,10 14-18 16,9 0-13-16,-1 0-10 15,15 12 5-15,14 12 5 16,-5 3 2-16,-2-5-2 16,-13 1 1-16,-17-9 1 15,-5-3-2-15,-5-3-1 16,0-3-1-16,0 1-5 15,0-4 6-15,-15-2-15 16,6 0-6-16,4 0 21 16,5-2-6-16,0-21-25 15,5-7 10-15,41-6 8 16,6-4 14-16,-1 1 1 0,-1 0 0 16,-13 9 4-16,-19 5-3 15,-7 6 6-15,-4 6 9 16,-7 7 4-16,0 2 7 15,0 4 6-15,0 0-25 16,0 0-9-16,-7 0-16 16,-22 10 16-16,-5 20 12 15,9 3-11-15,4 5 3 16,21-2-2-16,0-3-2 16,0-8 0-16,30-6 0 15,22-6 5-15,7-13-5 16,7 0 8-16,8 0 2 15,0-32-8-15,5-3 2 0,-12-7 3 16,-15-5-2 0,-18-3-3-16,-16-7 0 0,-6-4 6 15,-12 4 6 1,0 4 9-16,0 15-9 0,0 16 11 16,0 10 9-16,-6 10-2 15,0 2-20-15,-3 0-12 16,-21 19-10-16,-1 31 10 15,-3 13 3-15,12 8-1 16,22-4-2-16,0-10 0 16,0-4 0-16,0-15-27 15,34-10-60-15,-10-12-15 16,5-11-53-16,-8-5 10 16,-12 0 6-16,-9-8 44 0,0-14 8 15,0-3 79-15,-25 1 6 16,-17 2 2-16,-1 0 8 15,-1 3 46-15,15 5 7 16,13 3 8-16,8 8 16 16,8 0-10-16,0 3-41 15,0 0-34-15,17 0-1 16,38-5 1-16,6 2 10 16,7-2 7-16,-17-5 1 15,-7 5 8-15,-17 3-2 16,-12 0 0-16,-15 2-6 15,0-4-4-15,0 4-3 16,0 0 0-16,0 0 7 0,0 0-3 16,0 0-4-1,0 0-11-15,0 0-6 0,0 12-4 16,0 18 10-16,0 8 4 16,0 0 1-16,0 1-4 15,0-8 3-15,24-11-1 16,-2-13-2-16,6-4 0 15,-7-3 5-15,3 0-1 16,3 0 9-16,-1-20-6 16,-12-5-7-16,-7-2 5 15,-7-3-4-15,0-3 3 16,0 3-4-16,0 5 1 0,0 5 2 16,0 12-3-1,0 6 5-15,0 2-5 0,0 0-1 16,0 0-9-16,0 0-5 15,0 10 11-15,0 5 3 16,6-2 0-16,-1-2 0 16,11 1 0-16,0-2 1 15,-1 1-2-15,12-5-1 16,-8-1-8-16,2-2-4 16,6-3-4-16,-2 0 3 15,2 0 15-15,-3 0-2 16,-2-14 4-16,-10 3 0 15,-9 3-1-15,4 2 0 16,-1 4-1-16,-6-1 0 16,6 3 0-16,-4 0 0 0,11 0-8 15,-4 0 3-15,12 0 2 16,2 11 3-16,-9-3-1 16,-4-2-1-16,1-1 2 15,-1 1 0-15,3-1-1 16,-5-2 2-16,14 0-1 15,-1-3 0-15,3 0-11 16,4 0-31-16,-4 0-6 16,-5 0 25-16,-11 0 11 15,-8 0-29-15,0 0-92 16,0 0-58-16,0 0-186 16</inkml:trace>
  <inkml:trace contextRef="#ctx0" brushRef="#br0" timeOffset="188572">26867 2213 553 0,'0'0'226'0,"0"0"-58"0,0 0-63 0,0 0-3 15,0 0-23-15,0 0-15 16,8-58-19-16,-8 58-26 16,13 0-19-16,-4 6-7 15,-4 29 1-15,-1 15 6 16,-4 5 5-16,0 3-5 0,0-3 5 16,0-3-3-16,0-5 2 15,0-6-3-15,0-14-2 16,0-10-1-16,0-9-34 15,0-8-19-15,0 0-2 16,0-2 23-16,0-26-44 16,0-5 27-16,-4 0 37 15,-47 3-3-15,-20 2-8 16,-1 9 15-16,10 8 5 16,19 4 4-16,22 7 0 15,18 0-8-15,3 0 9 16,0 18 3-16,0 1 3 15,53-2-6-15,13-9 5 16,16-5-2-16,-2-3 4 16,-12 0 2-16,-4-3-6 0,-22-16 26 15,-18 0 16-15,-1-1 7 16,-15-7-16-16,-8 2-6 16,0-6 13-16,0 1-16 15,0 0 8-15,-2 5-18 16,-20 10 4-16,7 5 11 15,2 5-13-15,10 5-1 16,3 0-18-16,-11 0-10 16,-5 20-13-16,-5 17 23 15,-10 16 10-15,9 0-4 0,17-4-6 16,5-5 0 0,0-8 5-16,0-6-2 0,0-5-3 15,21-9 0 1,0-8-1-16,6-2-9 0,-1-6 10 15,1 0 2-15,4-17-2 16,-7-4 6-16,-3-4-6 16,-5 3 0-16,-5 0 1 15,-4 8-1-15,-4 8 0 16,-3 4 0-16,0 2-3 16,6 0-11-16,4 0 1 15,1 17 2-15,5-1 11 16,11 0 1-16,-2-10-1 15,5-1-1-15,4-5-2 16,-4 0 3-16,-5 0 2 0,2 0 0 16,-11 0 0-1,5-16-1-15,-13-3 2 0,11-4 1 16,-9 4-4-16,-10-2 1 16,0 1-1-16,0 9 5 15,0 6 1-15,0 5 4 16,0 0-10-16,0 0-4 15,0 8-17-15,-7 24 12 16,7 7 9-16,0-6 3 16,0-5-3-16,15-9-1 15,22-7-5-15,0-12 6 16,5 0 0-16,4 0 0 0,3-6 7 16,4-22-3-16,-8-2-2 15,-2-3-1-15,-15-1 1 16,-14 7 1-16,-14-3 0 15,0 8 14-15,0 2-3 16,0 13-1-16,-14-1-5 16,7 8 4-16,1 0-11 15,6 0-1-15,0 0-8 16,-5 0-7-16,0 13 6 16,5 17 9-16,0 1 1 15,0 1 0-15,0 4 0 16,37-3 1-16,0 0-1 15,10-2 1-15,-12-4-2 16,-6-4-1-16,-14-8 1 16,-15-4-1-16,0 0-36 0,-12-6-53 15,-55-5-10-15,-17 0-65 16,-4 0-114-16,2-10-299 16</inkml:trace>
  <inkml:trace contextRef="#ctx0" brushRef="#br0" timeOffset="188882">27478 2125 446 0,'0'0'158'0,"0"0"-44"16,0 0-31 0,0 0-12-16,0 0-23 0,0 0-17 15,0-15-2-15,0 15-6 16,0 0 1-16,0 0-16 15,0 0-3-15,0 0-1 16,0 0-2-16,21 0-2 16,16 0 14-16,5 0 42 15,-8-7 14-15,-7-10-13 16,-11 1-8-16,-10-1-10 16,-6 9-17-16,0 3-10 15,0 2-12-15,0 3-8 16,-27 0-88-16,1 0-97 15,15 19-133-15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0:11.7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169 289 548 0,'0'0'355'0,"0"0"-214"0,0 0 11 16,0 0-49-16,0 0-30 16,0 0-35-16,0 0-14 15,-169-36 1-15,169 34-20 16,13 2-5-16,69-4-3 15,43-1 3-15,38-3 13 16,4-11-13-16,1-4 0 16,-19-4 4-1,-17 3-4-15,-28-1 0 16,-36 8 1 0,-31 0 9-16,-19 15-1 15,-18-4 3 1,0 1 23-16,0-3 1 0,-50-3-25 0,-16 0-11 15,-8-1 0-15,0 10 1 16,23-4 1-16,14 0 2 16,25 4 1-16,9-1-3 15,3 1-1 1,0-1 2-16,0 3-3 0,0 0 1 16,0 0-5-16,0 0 4 0,45 0-15 0,35 0 10 15,24 8 5-15,6 6 1 16,-15 0 3-16,-16-1-3 15,-27 9 0-15,-22-8-1 16,-14 3 0-16,-16 7 0 16,0 9-7-16,-74 9 7 0,-42 5-1 15,-17 2 1 1,6-4-105 0,24-16-184-16,32-10-471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1:20.8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648 921 526 0,'0'0'189'16,"0"0"-75"-16,0 0-11 16,-314-75-28-16,240 49-15 0,-1-8 0 15,7 1-15 1,10-14-10-16,15-2-12 0,27-8-9 16,16-4-11-16,0 0-3 15,22 6 0-15,39 14 0 16,12 20 0-16,-2 15-9 15,-10 6 9-15,-3 13 0 16,-28 37 2 0,-30 22-1-16,0 21 8 0,-58 6-5 15,-30 5 5-15,-7-13-4 16,28-17-5-16,21-19 3 16,24-19 0-16,22-17-3 0,0-8-1 15,43-11-3 1,55 0 4-16,44-24 2 0,25-26 11 15,16-10-13-15,-5-3 0 16,-16 8-7-16,-22 12-131 16,-34 19-99-16,-32 8-140 15</inkml:trace>
  <inkml:trace contextRef="#ctx0" brushRef="#br0" timeOffset="496">1449 693 632 0,'0'0'141'16,"0"0"-8"-16,0 0-13 16,0 0 7-16,0 0-32 15,0 0-38-15,0-38-13 0,0 38-21 16,0 13-23-16,0 18 4 16,0 12-2-16,0 12 21 15,16-11-13-15,26-2-3 16,4-18-3-16,3-7 3 15,-3-9-4-15,12-8 1 16,0 0 2-16,15-38 3 16,4-15 1-16,-5-15-3 15,-7-21-1-15,-13-7-2 16,-21-8-2-16,-26-1 1 16,-5 7 0-16,-36 7 1 15,-65 11 2-15,-34 22 1 0,-16 25-5 16,0 22-2-16,29 11-9 15,40 0 8-15,33 23-1 16,30 28 0-16,13 21 3 16,6 19-1-16,0 13 1 15,0-6 0-15,0-6 0 16,22-12-1-16,2-25 0 16,18-6 2-16,11-13-2 15,11-6 0-15,9-2-2 16,-6-1 2-16,7 1 1 15,-22 2-1-15,-7 0-13 16,-11 0-83-16,-15 6-83 16,8-11-68-16,-12 0-64 15</inkml:trace>
  <inkml:trace contextRef="#ctx0" brushRef="#br0" timeOffset="930">2506 264 569 0,'0'0'169'0,"0"0"-51"16,0 0-64-16,0 0-4 16,0 0 7-16,310-80-16 15,-234 86 2-15,-4 27-13 16,-19 8 0-16,-19 14 1 0,-31 5 1 15,-3 15 9-15,-32 10-9 16,-55 3 9-16,-30 8-12 16,-12 2-10-16,-8-6-4 15,21-18-14-15,39-24 6 16,29-26-6-16,45-18 1 16,3-6-2-16,0 0 2 15,9-44 8-15,40-17-3 16,21-13-7-16,0 6 2 15,-9 21 0-15,-11 11-1 16,-15 22-1-16,2 14 0 16,10 0 0-16,4 6 2 15,14 27 1-15,2 14 2 0,0-10-3 16,-2 0-2-16,-4-7-14 16,-3-11-66-16,0-8-147 15,3-11-162-15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1:20.1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354 715 842 0,'0'0'161'0,"0"0"-41"0,0 0-14 16,0 0-33-16,0 0-18 15,0 0-32-15,-86-25-21 16,86 39-2-16,0 22 0 15,0 8 3-15,0 3 9 16,13-3-7-16,18-6 2 16,-4-13-6-16,4-14 0 0,-7-6 2 15,3-5 1-15,4 0-3 16,12-30 19-16,2-17 2 16,7-15-5-16,7-24-9 15,-23-19-1-15,-9-5-6 16,-27 6 0-16,0-1 7 15,-48 14-5-15,-28 12 0 16,-19 18-3-16,5 17 3 16,2 19-4-16,3 20 1 15,9 5-3-15,11 5-6 16,14 32 9-16,22 12-1 16,26 13 2-16,3 11-2 0,32-5 2 15,50-2-2 1,18-16-2-16,17-2 3 0,-10-9 1 15,-6 3 0 1,-19-3-1-16,-12-1 0 0,-18 1 2 16,-6-1-3-16,-10 3 1 15,-7-5-1-15,-5 2-17 16,-3-2-89-16,-5-5-101 16,11-12-92-16,4-8-181 15</inkml:trace>
  <inkml:trace contextRef="#ctx0" brushRef="#br0" timeOffset="239">1232 410 382 0,'0'0'431'0,"0"0"-261"16,0 0-25-16,0 0-11 16,0 0-30-16,0 0-38 15,-10-116-43-15,10 158-13 16,0 9 33-16,0 8-5 15,0 4-13-15,0-3-10 16,10 1-6-16,17-6-5 16,-6-11 0-16,-3 0-4 15,1 3-2-15,-4-12-101 16,7-2-162-16,17-13-284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1:18.2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627 231 675 0,'0'0'203'15,"0"0"-47"-15,0 0-10 16,0 0-41-16,0 0-40 15,0 0-1-15,0 0-14 16,9-153-1-16,-9 131-5 16,-18 5-11-16,-19-2-11 15,-12 8-13-15,-10 3-2 0,-7 8-2 16,-14 0-4-16,4 0-1 16,9 14 0-16,2 10 0 15,14 10-3 1,14 12-1-16,9-5 1 0,28 3-2 15,0 0-3-15,13-2 1 16,53-5-1-16,15 0-2 16,10-7-1-16,4-5 7 15,-6 5 3-15,-17-5-2 16,-19 0 3-16,-11-1-1 16,-20 7 0-16,-13-7 1 15,-9 6-1-15,0 1-1 16,-31-1 2-16,-48 2 6 15,-13-3-5-15,-9-10-1 0,3-6-15 16,10-7-24-16,15-6-8 16,25 0-40-16,25-6-44 15,23-32-49-15,15-11-73 16,78-9-88-16</inkml:trace>
  <inkml:trace contextRef="#ctx0" brushRef="#br0" timeOffset="522">673 430 342 0,'0'0'177'15,"0"0"-29"-15,0 0-2 0,0 0-13 16,0 0-14-16,0 0-2 16,0 0-30-16,0 0-25 15,0 0-35-15,0 0-15 16,0 2-10-16,0 21-2 15,0 4 0-15,0 9 5 16,17-6-1-16,14-5-3 16,12-3 2-16,4-3-1 15,4-1-2-15,-4-9 0 16,-12-3-6-16,-1-6-4 16,-13 0 6-16,-2 0 4 15,-1-8 12-15,-15-3-5 16,4-9 1-16,-7 2-2 0,0 1 1 15,0-8-5-15,0 11 7 16,0 3-5-16,0 6-1 16,-7 5-3-16,7 0-3 15,0 0-6-15,0 5-6 16,0 20 9-16,37 0 6 16,15-6 0-16,6-3 1 15,6-10-2-15,-9-6 1 16,1 0 0-16,-21 0 5 15,-4 0-5-15,-15-11 4 16,-10-6 0-16,-6-4 3 16,0-5 1-16,-16 5-2 15,-38-4-6-15,-8 6 0 0,4 5-5 16,12 5-19 0,19 9-48-16,20 0-66 0,7 9-70 15,0 13-27-15,19 2-188 16</inkml:trace>
  <inkml:trace contextRef="#ctx0" brushRef="#br0" timeOffset="1387">1694 548 588 0,'0'0'199'15,"0"0"-36"-15,0 0-72 0,0 0 2 16,0 0 6-16,0 0-44 15,-7-80-4-15,-12 80-22 16,-2 0-12-16,-6 0-16 16,-10 14 2-16,0 10 3 15,13 7-3-15,9-3-3 16,15-1 0-16,0-5-8 16,0-4-25-16,31 2-25 15,14-13 7-15,8-2-4 16,-18-5 25-16,-1 0 12 15,-15 0 5-15,-7 0 1 16,-3 0 5-16,-9 0-1 16,0 0 8-16,0 0 0 0,0-5 4 15,0 5-4 1,7 0 2-16,1 0-2 0,14 0-14 16,15 0 3-1,15 0 11-15,12 0 2 0,-6 0 0 16,3-12-2-1,-3-7 4 1,-13-6 1 0,11-5 27-16,-17-1 1 15,-12 7 9-15,-17-1 9 16,-10 6 8-16,0 2 1 16,0 9-22-16,0 2 0 0,-3 6-5 15,-9 0-6-15,12 0-13 0,0 6-14 16,0 38 1-16,0 28-1 15,0 22 19 1,0 1-5 0,0 12-2-16,15 1-6 15,-9 2 6-15,1-3-4 16,-4-11-7-16,2-30 1 0,1-22 2 16,1-25-2-1,-7-19 1-15,0 0 5 0,0-11 11 0,-21-33 18 16,-23-25-29-1,1-27-3-15,14-22-4 16,7-20-1-16,15-10 1 16,7-7-1-16,0 16-6 15,19 29 4-15,12 41-1 16,-10 25 0 0,1 34 1-16,-4 10-11 15,16 0 11-15,6 0-3 16,8 13 3-1,-3 16-1-15,-14 2 2 16,3 11-5 0,-19 5-1-16,-15 7-11 0,0 4-6 15,-36 0-36-15,-32-3-88 0,4-8-102 16,27-17-100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55:01.6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3144 857 162 0,'0'0'139'16,"0"0"-40"-16,0 0-14 15,0 0 4-15,0 0 23 16,0 0-33-16,0 0-14 16,-51 28-6-16,51-28-20 15,0 0-38-15,0 3 0 16,51 5-2-16,47 0 2 0,97 1 30 15,80-9 3 1,83 0-4 0,70 0-9-16,37-17-5 15,26 4 2-15,14 7-5 16,-32 6-7 0,9 0-4-16,47-6 0 0,34-3 2 15,61-4 1-15,20 0-5 16,-24-1-1-16,-18 0 1 15,-49-2 0-15,-24-3 3 0,-46-1 1 16,-70 4-4 0,-69 5 0-16,-102 3-2 15,-87-1 0-15,-71 6 2 0,-52-3-2 16,-32 4-4-16,0 2-7 16,0 0-97-16,-48 0-25 0,-13 22-177 15</inkml:trace>
  <inkml:trace contextRef="#ctx0" brushRef="#br0" timeOffset="1080">2750 1828 407 0,'0'0'81'15,"0"0"-17"-15,0 0 56 16,0 0-14-16,0 0-59 15,0 0-22-15,0 0-3 16,174 0 6-16,-70 0 2 16,36 0-6-16,42 0 9 15,40 0 7-15,35 0-16 16,30-13-6-16,31-7-9 16,23 5 0-16,14-5-3 15,18 6-3 1,-9 4-2-16,3 0 2 0,6 2-1 15,18 1 0 1,22-8-2-16,5 1 7 16,13-1-6-16,-3 0-1 15,-10 4-1-15,-11 0-1 0,-13 3 2 0,-40 2 2 16,-24 6-2 0,-49 0 3-16,-30 0-3 0,-26 0 1 15,-14 0-2-15,-9 9 3 16,-4-7 1-16,-8 4-3 15,-18-6-2-15,-14 0 2 16,-23 0 0-16,-13 0-1 16,-19 0 1-16,-8 0 0 0,-5 0 0 15,3 0 0-15,5-8 0 16,4-3 0 0,2 0 0-16,-7-3 1 15,4 3 0-15,-3 0-1 0,-9 3 0 16,-10 0 0-16,-28 5 2 15,-19-4-1-15,-14 6-1 16,-18-3-3-16,0 4-8 16,-37 0-125-16,-73-2-192 15</inkml:trace>
  <inkml:trace contextRef="#ctx0" brushRef="#br0" timeOffset="3940">3086 3204 81 0,'0'0'283'0,"0"0"-223"15,0 0 4-15,0 0 25 16,0 0-45-16,0 0-3 0,153-6-16 16,-61 6 10-16,38 0 34 15,33 0-9-15,33 0-12 16,18-11-14-16,24-6-8 15,34-2-3-15,20 2-2 16,25-2-5 0,-3 0-2-16,-6 2-10 15,-12-2-3-15,-11 2 5 0,-20 1-6 16,1 0 1 0,-3 0 0-1,-2-1 5-15,1 3-6 16,-18 0 3-16,-2 6-3 0,-7-6-2 15,12-2 1-15,25-3 1 16,3-6 2-16,3 0-2 0,-27 3 2 16,-46 5 1-1,-38 2 3-15,-38 3-2 16,-19 4 7-16,-10 3-2 16,-10-1-5-16,-3 6 3 0,-6-3-4 15,1 3 5-15,6-3-6 16,7 1 0-16,16-1 1 15,-2-3 0-15,2 1 1 16,-8 2 0-16,-2 0-2 0,-12 1-2 16,-1-2 0-16,7 4 3 15,-3-2-2-15,9 2-1 16,-12 0 2-16,-7 0 0 16,-18 0-2-16,-19 0 0 15,-8 0-1-15,0 0 2 16,15 0-2-16,-1 0 0 15,8 0 1-15,-1 0 0 16,7 0 1-16,-11 0-1 0,4 0 1 16,0 0-1-16,-6 0 1 15,-3 0-1-15,-3-2 0 16,-16-2 0-16,-1 2 2 16,-21-4-2-16,8 6 0 15,2-3-3-15,0-2 1 16,16 2-16-16,-4 2-19 15,-3-3-23-15,-11-2-26 16,-13 6-41-16,-3-2-124 16</inkml:trace>
  <inkml:trace contextRef="#ctx0" brushRef="#br0" timeOffset="6322">947 3456 627 0,'0'0'128'0,"0"0"9"15,0 0 17-15,0 0-35 16,0 0-47-16,0 0-21 16,-6-3-26-16,6 3-12 15,0 0-11-15,0 0-2 16,0 15-11-16,0 15 9 15,0 10 2-15,0 5 2 16,0-10 1-16,0-5-2 16,22-10-1-16,-1-6 0 0,-6-6-2 15,7-5 0 1,-1-3 0-16,3 0 2 16,13-14 8-16,12-22 8 0,-9-10-12 15,3-9 1 1,-16-12 2-16,-12-7-6 0,-15-3 2 15,0-5-3-15,0 8 2 16,-42 10 2-16,-4 14-1 16,-3 20-2-16,3 11 7 15,-6 9-4-15,-1 10-4 16,-5 0 0-16,7 0-3 16,2 21 2-16,3 15-3 15,9 11 3-15,11 3 1 16,10-1-1-16,13-3 1 15,3-4-3-15,0-6 2 0,55-4 1 16,15-1-4-16,12-7 4 16,2 1-2-16,4 0 2 15,4 2 0-15,-4 1 1 16,-12 0 2-16,-5 2-4 16,-10-3 1-16,-13-3-2 15,-17 1 2-15,-1-5 1 16,-14-6 1-16,-4-3-4 15,-9-3 1-15,-3-2 1 16,0 5 0-16,0-3-66 16,0 0-76-16,0-5-82 15,0-3-116-15</inkml:trace>
  <inkml:trace contextRef="#ctx0" brushRef="#br0" timeOffset="6777">1919 3170 531 0,'0'0'119'0,"0"0"22"16,0 0-51-16,0 0-7 16,0 0-33-16,0 0-12 15,0-112-20-15,22 112-10 16,7 0-2-16,8 16-5 0,0 19-1 15,-3 13 0-15,-18 7 4 16,-14 5 4-16,-2 3 7 16,0 2 4-16,-15-6-7 15,-38-1-7-15,-13-1-4 16,-1-10 7-16,-4-11-7 16,26-17-1-16,14-13 3 15,15-6 2-15,5 0 9 16,1-6-10-16,-1-18 3 15,6-1 6-15,5-3-6 16,0 3-1-16,0 5 12 16,0 10 0-16,0 3-9 15,26 4-6-15,9 3-4 0,9 0 1 16,7 8-4-16,2 13 4 16,-1 5 1-16,-1-5-1 15,2-2-17-15,2-2-88 16,-10 0-68-16,-14-4-84 15,-16 1-264-15</inkml:trace>
  <inkml:trace contextRef="#ctx0" brushRef="#br0" timeOffset="7024">758 4077 671 0,'0'0'169'16,"0"0"-111"-16,0 0 31 16,0 0 5-16,0 0-43 15,305-57-34-15,-128 27 5 16,29-3-9-16,-8 3-8 16,-28 7-4-16,-43 10-1 15,-54 10-97-15,-46 3-87 16,-27 0-98-16,0 14-232 15</inkml:trace>
  <inkml:trace contextRef="#ctx0" brushRef="#br0" timeOffset="7174">926 4240 529 0,'0'0'103'15,"0"0"-28"-15,0 0 49 0,367-53-40 16,-169 15-30-16,11 2-38 15,-29 9-16-15,-53 10-42 16,-47 9-369-16</inkml:trace>
  <inkml:trace contextRef="#ctx0" brushRef="#br0" timeOffset="9606">690 1259 407 0,'0'0'206'0,"0"0"-69"16,0 0-7-16,0 0-30 16,0 0-23-16,0 0-37 15,0-3-16-15,0 3-13 16,0 0-11-16,0 0-2 15,0 20 2-15,6 1 0 0,4 1 5 16,3-4 0-16,-5-8-1 16,1-2-4-16,9-1 0 15,-8-6 0-15,-1-1 1 16,3 0 0-16,-3 0 2 16,19 0 0-16,15-26 8 15,2-19 2-15,8-7-7 16,-11-9 2 46,-5-2 4-46,-16-11 0-16,-18 2 13 0,-3-5-10 0,0 8-3 0,-40 9-4 0,-32 2 2 0,-2 14-3 0,-12 9 0 0,19 10-4 16,9 11-1-16,6 11-2 15,6 3-1-15,-2 14-3 0,-4 35-1 0,-1 21 5 16,23 9 0-16,18-2 0 15,12-3-2-15,18-10-1 16,49-9 1-16,16-6 2 16,5-5 0-16,16-6 1 15,3-2-1-15,-3-3 1 16,-6 0-1-16,-6 0 0 16,-18-3 1-16,-13-5 1 15,-10 0-4-15,-8-3 2 16,-13 0 0-16,-1-2 2 0,-21-4 0 15,5-3-2-15,-13-3 0 16,0 0-7-16,0-2 6 16,0-2-1-16,0-5-25 15,-19-1-27-15,4 0-13 16,-6 0-29-16,21-18-72 16,0-26-140-16</inkml:trace>
  <inkml:trace contextRef="#ctx0" brushRef="#br0" timeOffset="9858">1623 764 476 0,'0'0'155'0,"0"0"-2"16,0 0-30-16,0 0-11 16,0 0-28-16,0 0-4 15,-65-61-42-15,65 61-25 16,0 0-13-16,0 34 1 15,0 10 1-15,0 7 13 16,13-4-10-16,2 0-3 16,9-3 1-16,-2-2-1 15,-1-2-1-15,0-1-1 16,0-3-15-16,-5-1-113 16,0-1-89-16,-11-4-105 15</inkml:trace>
  <inkml:trace contextRef="#ctx0" brushRef="#br0" timeOffset="10139">748 1633 491 0,'0'0'155'16,"0"0"-49"-16,0 0-3 15,0 0-25-15,0 0-40 16,0 0-30-16,135-14 10 16,-19-2 0-16,9 0-5 15,13-4-3-15,2 1-9 0,-24 5 3 16,-24 3-4-16,-34 4-14 16,-36 6-69-16,-22 1-78 15,0 0-27-15,-16 0 59 16,-51 19-311-16</inkml:trace>
  <inkml:trace contextRef="#ctx0" brushRef="#br0" timeOffset="10330">947 1718 150 0,'0'0'169'0,"0"0"-28"16,0 0 6-16,0 0-52 16,0 0-44-16,0 0-20 15,7 3-1-15,47-3 47 16,38 0 10-16,11-16-21 0,24-9-29 15,13-3-18-15,6 1-10 16,-20 2-6-16,-22 12-3 16,-31 7-14-16,-46 6-141 15,-27 0-218-15</inkml:trace>
  <inkml:trace contextRef="#ctx0" brushRef="#br0" timeOffset="12607">17516 284 658 0,'0'0'212'16,"0"0"-88"-16,0 0 26 0,0 0-27 15,0 0-39-15,0 0-26 16,0 0-16-16,14-7-12 16,-14 7-12-16,7 0-8 15,-7 0-8-15,0 0-2 16,3 22-8-16,8 8 8 16,-1 12 0-16,5 5 3 15,4-3-2-15,-5 5 2 16,7-2 3-16,5-3-5 15,11-3 0-15,5-6-1 0,4-10 0 16,3-6-11 0,12-8-25-16,6-11-21 0,22 0 2 15,12 0-38-15,-3-24-19 16,-19-1-50-16,-31 0-65 16,-45-3-164-16</inkml:trace>
  <inkml:trace contextRef="#ctx0" brushRef="#br0" timeOffset="12824">17603 203 44 0,'0'0'389'16,"0"0"-253"-16,0 0-18 16,0 0-16-16,0 0-39 15,0 0-26-15,-73-135-20 0,138 119-17 16,23-1 3-16,31 3-3 15,16 3 0-15,-6 11-8 16,-39 0-63-16,-19 3-70 16,-41 22-26-16,-23 9-137 15</inkml:trace>
  <inkml:trace contextRef="#ctx0" brushRef="#br0" timeOffset="15060">17817 610 191 0,'0'0'205'0,"0"0"-79"16,0 0 46-16,321-25-53 15,-232 6-36-15,-12-3-25 16,2 0 3-16,-18 3-14 16,-13 4 10-16,-17 5-10 15,-18 2 3-15,-10 5 0 16,-3-1 7-16,0 4-9 15,0 0-16-15,0 0-10 16,0 0-13-16,0 0-9 16,0 0-3-16,0 0-2 15,0 0-8-15,0 18-2 16,0 9 8-16,16 6 7 16,5-2 9-16,0-4-9 15,0-3 5-15,1-4-3 16,-7-9-1-16,-6-3 2 0,3-8-3 15,-6 0-3-15,4 0 3 16,4 0 3-16,7-3-2 16,5-16 4-16,-5 0 0 15,-5 0-4-15,-5 0 6 16,-1 2-6-16,1 3-1 16,-1 6 0-16,-4 5-4 15,0 3 2-15,9 0-4 16,7 3-5-16,14 19 10 15,4 5-4-15,10-2 5 16,-5-3 0-16,0-3 0 16,-8-8 0-16,-3-3 0 0,-12-4-1 15,7-4 0-15,-6 0 1 16,-6 0-1-16,11-4 2 16,-6-16 3-16,2-11-4 15,-3-5 2-15,-8 0 1 16,-13 0-1-16,0 0-2 15,0 6 0-15,-43 8 0 16,-4 6-12-16,-1 10-2 16,9 6-2-16,-4 0 8 15,6 3 4 1,6 19 4-16,13 6 3 0,18-2-2 16,0 0 0-1,0-2-1-15,44-4-6 16,4-4-7-16,4-7 9 15,-6-4-9-15,-4-5 9 16,-2 0 2-16,-12 0 4 0,-7 0 2 16,-12 0-3-16,-9 0-1 15,0 0 0-15,13 16-4 0,2 7 4 16,-1 9 2-16,2 7 3 16,-10 5 11-1,1 2-14-15,-7 2 6 16,3 1 0-16,-3 0-8 0,5-2 10 15,-5 4-7-15,0-11 0 16,0-7-1-16,0-8-2 16,0-17 0-1,0-5 2-15,0-3 1 0,7 0 5 16,7-14 0-16,2-25 6 16,8-21-5-16,5-14 7 0,0-12 2 15,5-13-12-15,-3 3-3 16,-16 8-2-1,-5 17 6-15,-10 19-7 0,0 18 2 16,0 18 0 0,0 7 5-16,0 7-3 0,0 2-4 15,0 0-10-15,5 8-4 16,11 25 8-16,11 11 6 16,10 2 1-16,-13-4-1 15,4-2 0-15,-4-14 0 16,-3-1 0-1,-5-14 1-15,-3-3-1 0,-8-8 2 16,-2 0-2-16,3 0 0 16,10 0-1-16,-1-8 1 15,6-17 4-15,6-8 0 0,-5-2-2 16,-4-10 0-16,5 1-2 16,-12 3 2-16,-8 16-2 15,-3 12 1 1,0 7 0-16,0 6-1 0,0 0-5 15,0 0-2-15,0 19-12 16,7 9 16-16,7 8 3 16,7-6 1-16,2-5-1 15,1-4 2-15,10-4-2 16,2-6-1-16,-11-5-3 16,8-1-2-16,-15-5 2 0,11 0 0 15,0 0 3-15,2-14 2 16,3-7 2-16,-12-4-1 15,-8-3-2-15,-14-5 1 16,0-3 4-16,0 4 0 16,0-2-3-16,0 7 9 15,-21 2-6-15,-6 6-2 16,5 8 0-16,7 6-2 16,6 1 3-16,9 4-3 15,0-2-1-15,0 2 3 16,0-2 1-16,0 2-2 15,0 0-2-15,0 0 0 0,0 0-1 16,0 0 1 0,0 0-3-16,0 0 0 0,0 0-8 15,0 2 2-15,0 20-3 16,0 8 12-16,6 9 2 16,18-3 0-16,4 2-2 15,8-2 2-15,1-3-2 16,0-6-3-16,-6-5-3 15,6-8-1-15,-8-6-6 16,3-2-2-16,0-6 8 16,-6 0 3-16,6 0 4 15,-13 0 1-15,2-11 1 16,-8-8 0-16,-5-6 2 16,-1-3-2-16,-7 1 6 15,0-3 8-15,0-4-4 0,0 4 0 16,0 5-1-16,0 6-2 15,-7 8-1 1,-1 8 0-16,8 3 2 0,0 0-10 16,0 0-3-16,0 0-6 15,0 12-5-15,0 13 13 16,0 1 1-16,18 2 1 16,3-1 1-16,6-2-2 15,5 3 1-15,-1-3 0 16,4-6-1-16,2-2 0 0,-3-6-2 15,-3-6-3 1,-7-5 0-16,-5 0 2 0,-5 0 3 16,-4 0 2-1,3 0-1-15,-11-3 4 0,-2-19 2 16,0-9-7-16,0-4 5 16,0-6-1-16,0-3 2 15,0 5-2-15,-21 1 2 16,-4 11 0-16,3 4-5 15,8 10 1-15,-8 2 2 16,13 5-4-16,3 4 1 16,-1-4-1-16,7 6 1 15,0 0-4-15,0 0 1 16,0 0-1-16,0 0 1 16,0 0-5-16,0 0 4 0,0 8-7 15,0 11 10-15,0 6 4 16,7 0-4-16,15-3-1 15,2 3 1-15,3 2 1 16,10 1 0-16,-1-1-1 16,7 1 0-1,-6-6 0-15,0-3 0 16,2-9-2-16,-7 2-5 0,16-9-5 16,-3-3 1-16,8 0-5 15,5-3-6-15,0-19-35 16,-13 0-59-16,-24-3-40 15,-14-2-70-15,-7-6-239 16</inkml:trace>
  <inkml:trace contextRef="#ctx0" brushRef="#br0" timeOffset="19232">17683 2127 494 0,'0'0'275'16,"0"0"-141"-16,0 0 22 0,0 0-48 15,0 0 9-15,0 0-38 16,0 0-35-16,-58-46-18 16,58 46-17-16,0 0-9 15,0 14-5-15,0 27 5 16,0 8 2-16,0 6 0 16,-6-4-1-16,-4-2 5 15,4-3-6-15,1-7 0 16,2-12-1-16,3-13 3 15,0-8 0-15,0-6-2 16,0 0 2-16,0 0 4 16,0 0 3-16,-13-13 4 0,5-24 6 15,-15-15-17-15,9-14 2 16,1-6 5-16,5-8-5 16,-5-5 0-16,3 6-1 15,1 10-2 1,-3 20 3-16,6 18-4 0,6 18 1 15,0 9 4-15,0 4-5 16,0 0-6-16,0 6-7 16,58 32-1-16,21 17 14 15,4 9 0-15,-4 2 1 16,-21-7-1-16,-5-3-1 16,-26-9-4-16,-12-5-9 15,-12-12-2-15,-3-8-14 0,0 2 4 16,-40 1-6-1,-32 3-8-15,-9 3-20 0,2-7 19 16,12-4 11-16,30-13 12 16,22-4 14-16,15-3 4 15,0 0 0-15,0 0-6 16,37-3-9-16,31-16 15 16,19-3 0-16,14-3 0 15,4 0 0-15,-2-2 2 16,4-3-1-16,-15-1 1 15,-21 4 11-15,-26 3 5 16,-15-4 9-16,-14 1 7 16,-16-4 0-16,0 1-1 15,0 2-7-15,0 7-6 0,-30 1-7 16,-7 10-1-16,-6 6 1 16,4 4-8-16,-5 0-5 15,1 6-4-15,4 22 4 16,12 4 3-16,5 10-3 15,20-2-1-15,2 5 0 16,0-7 0-16,18-2-1 16,46-11-5-16,9-12-6 15,7-7 2-15,11-6 2 16,3 0 2-16,7-22 7 16,-6-13 0-16,-18-4 3 15,-25 7-1-15,-19 6-1 16,-18 4 2-16,-15 0 0 0,0 2 0 15,0 4 6-15,-12 3 0 16,-18 2 2-16,-1 2-1 16,4 7-4-16,3 2-4 15,2 0-2-15,7 0-12 16,2 6 12-16,4 15-2 16,9 3 1-16,0 1 1 15,0-2 0-15,6-10-6 16,25 1-8-16,-1-6-1 15,1-2 6-15,-4-5 9 16,-3-1 0-16,-5 4 2 16,-1 2-2-16,1 4 0 0,-4 7-2 15,1 11 1-15,-1 5 1 16,-6 8 0-16,4 3 0 16,-5 5 0-16,-8 0 1 15,13 2 0-15,-13-2 1 16,3-5 2-16,-3-8-1 15,0-14-3-15,0-9-1 16,0-9 1-16,0-4 4 16,0 0 2-16,0 0 16 15,0-23 19-15,5-15-27 16,5-27-10-16,17-14 2 16,10-11-4-16,21-15 4 15,-5 4-3-15,3 4-1 0,-16 16-1 16,-6 22-1-1,-24 26 3-15,-10 20-1 0,0 13 8 16,0 0 3-16,0 0-13 16,0 8-8-16,0 24-2 15,0 16 8-15,0 3 2 16,0-6 0-16,0-7 3 16,21-5-3-16,-5-5 0 15,-2-9 1-15,2-5-1 16,-11-6-5-16,8-5 4 15,-13-3-7-15,3 0 4 16,10 0 4-16,2-11-2 16,6-17 4-16,4-5 1 0,-4 3-3 15,-6-1 2-15,-3 12-1 16,-8 9-1-16,-4 4 1 16,0 6-3-16,6 0 1 15,15 0-5-15,0 0-10 16,10 6 16-16,5 10-1 15,-5-6 5-15,3 2-8 16,3-4 8-16,-5-5-6 16,2-1 4-16,3-2-4 15,-13 0 4-15,10 0-2 16,-9-2 1-16,3-18 0 16,-7 0 3-16,-7-5-2 15,-9-4-2-15,-5-1 1 16,0-3-1-16,0 3 1 0,-5 5 0 15,-22 6 1-15,-4 8-2 16,4 9 0-16,12 2 0 16,6 0-1-16,-4 0-6 15,5 30-1-15,1 14 5 16,7 2 2-16,0-1 1 16,0-6-1-16,31-7 1 15,6-10-1-15,0-8-6 16,5-11 1-16,1-3-7 15,-4 0 10-15,11 0 3 0,-7-20-1 16,-7 1 1-16,-6-3 4 16,-9 0-4-16,-11-1 2 15,5 4 1-15,-3 0-3 16,-9 6 2-16,10 5-2 16,-13 4 6-16,0 4 0 15,0 0-6-15,0 0-2 16,3 0-5-16,10 19-6 15,1 12 12-15,1 5 0 16,7-7 1-16,-1-1 1 16,10-8 1-16,-4-4-2 15,4-7-1-15,-1-9-3 16,4 0-6-16,0 0 7 16,0-6 2-16,-10-22 1 15,3-2 1-15,-6-3 1 0,-11 5-3 16,1 7 2-16,-11 8 1 15,0 7 10-15,0 6-2 16,0 0-5-16,0 0-5 16,0 0-6-16,5 11-3 15,6 16 9-15,5 6 0 16,5-3 1-16,0-8-2 16,3-8 1-16,5-8-1 15,7-3 1-15,4-3 0 16,-3 0 3-16,11 0-3 15,-17-12 1-15,-4-7 2 16,-8-5 0-16,-6-7 3 0,-13-2-4 16,0 0 1-16,0 3 0 15,-16 0 6-15,-21 10 10 16,3 7-11-16,16 7-5 16,6 6 7-16,5 0-8 15,7 0-2-15,0 16-8 16,0 26 1-16,0 7 7 15,0 1 0-15,13-10 1 16,24-6-1-16,5-6 0 16,4-17-2-16,6-9 0 15,15-2 1-15,19 0-3 16,12-19 4-16,6-14 1 16,-10-6 3-16,-14 7-3 0,-28 1 0 15,-25 1 1-15,-18 5 4 16,-9 1 3-16,0 4 2 15,0 9 7-15,-6 0-9 16,-10 9-2-16,11-2 0 16,2 2-5-16,3 2-2 15,0 0-4-15,0 0-41 16,0 0-61-16,-16 0-147 16,-11 0-253-16</inkml:trace>
  <inkml:trace contextRef="#ctx0" brushRef="#br0" timeOffset="5198">3110 3838 249 0,'0'0'83'15,"0"0"-25"-15,0 0 37 16,0 0-5-16,0 0-51 15,0 0-8-15,0 0 28 0,145 31 17 16,-79-23-34-16,23-1 4 16,31 2 8-16,26-6-10 15,28-3-12-15,13 0 7 16,11 0-9-16,19-3-4 16,6-10-5-16,9 2-12 15,14 0-2-15,-3 0-5 16,-7 2 0-16,-4 1 1 15,-18 6-2-15,-7-1 0 16,-9 3 3-16,2 0-4 0,10-3 0 16,10 0 2-1,19 1 0-15,18-2-1 16,5 2-1-16,-2-3 1 0,-12-1-1 16,-7 0 0-16,-12-2-2 15,1 0 1-15,-10-3 1 16,-9 2 0-16,-20 2 1 15,-1-1 1-15,-10-4-2 16,4 1 1-16,-1 3 0 16,-6-3-1-16,-18 3 1 15,-11-1-1 1,-24 4-1-16,-20 2 1 16,-9 3 0-16,-13 0 0 15,13 0 2-15,6 0-2 16,6 0 0-16,15 0 0 0,-3-5 0 15,13 2 0-15,-7 0 3 16,-9 1-4-16,-18-1 1 16,-10 3-2-16,-17 0 2 15,5 0 0-15,-2 0-2 16,11 0 2-16,7-3 0 16,-4-2 0-16,4-4 0 15,-18 4 0-15,-29-4 0 0,-14 3-3 16,-19 1-23-16,-12 3-50 15,0-6-58-15,-53-7-232 16</inkml:trace>
  <inkml:trace contextRef="#ctx0" brushRef="#br0" timeOffset="26269">3469 4752 528 0,'0'0'243'0,"0"0"-94"16,0 0-52-16,0 0 19 0,0 0-28 15,-59-140-23-15,59 136-8 16,0 4-29-16,0 0-17 16,0 0-7-16,0 0-4 15,0 14-15-15,0 27 4 16,22 18 11-16,23 6 5 15,5-1-3-15,1-4 2 16,-5-5-3-16,3-5 0 16,3-16 0-16,-12-11 0 15,-3-12 1-15,-16-8-4 16,-10-3 3-16,5 0-1 16,5-22 1-16,5-27 2 0,9-17 10 15,-7-3-8-15,-19 3-3 16,-2 11 2-16,-7 19-1 15,0 17-1-15,0 13-1 16,0 6-1-16,0 0-6 16,6 8-6-16,12 28-5 15,16 11 17-15,-4 5 2 16,12-5-1-16,-2-5 0 16,3-7-1-16,1-13-1 15,-20-8 0-15,-3-11-1 16,-8-3-2-16,-5 0 3 15,2-17 1-15,11-35 5 16,6-25 1-16,-5-17-3 0,-7 0 3 16,-9 13-2-1,-6 23-1-15,0 23 0 0,0 15 0 16,0 17 1-16,0 3-4 16,0 0-6-16,0 0-16 15,0 28-78-15,0 9-14 16,31 8-124-16,9 3-113 15</inkml:trace>
  <inkml:trace contextRef="#ctx0" brushRef="#br0" timeOffset="29118">4452 5079 336 0,'0'0'198'0,"0"0"-121"16,0 0 9-16,0 0 5 0,0 0-41 15,0 0-17-15,16 0-6 16,-13 0-6-16,8 0 2 16,-1 0-4-16,11 0-1 15,16 0 7-15,6 0 67 16,15-11-36-16,3-11-22 15,-3 0-8-15,6-8-5 16,-18 0-1-16,-16 2-7 16,-14 0 0-16,-16 3 0 15,0 6 12-15,0 6-16 0,-9 4 7 16,-22 7-8 0,-3 2-7-16,-3 0-1 0,2 0-2 15,-6 2-4-15,5 20 6 16,8 5 0-16,19 9-2 15,9-5 1-15,0 2-2 16,6-3 2-16,46-8-1 16,9-5-2-16,19-9 1 15,-1-5 2-15,3-3-9 16,-8 0-18-16,-7 0-47 16,-9-17-52-16,-11-2-88 15,1 0-128-15</inkml:trace>
  <inkml:trace contextRef="#ctx0" brushRef="#br0" timeOffset="30843">6763 4986 424 0,'0'0'162'16,"0"0"-142"-16,0 0 22 15,0 0 71-15,0 0-27 16,0 0-27-16,-10 5-1 0,10-5 8 16,3-20-9-16,25-10-24 15,-1-8 9-15,4-12-10 16,-1-13-9-16,-9 0-4 15,-5-5-4-15,-16 12 5 16,0 6-7-16,0 12 3 16,0 13 1-16,0 9 0 15,-6 12-1-15,3 4 0 16,-4 0-14-16,-4 0-2 16,-5 42-16-16,-8 24 16 15,3 25 4-15,-2-6-2 16,15-5-1-16,2-11-1 15,-1-11 2-15,7-13-1 16,0-10-1-16,0-14-2 16,13-8-1-16,11-9-4 15,7-4 3 1,11 0-2-16,1-14 6 16,9-22 4-16,-1-2-2 15,-7-1 0-15,-8 9 0 16,-21 14 0-16,-5 7-2 0,-10 7 2 15,0 2-2-15,12 0-6 0,13 5-8 16,2 20 13-16,-3 0-1 16,5-6 2-16,-8 0-2 15,0-5-2-15,0-6 2 16,-2-2 0-16,8-6-8 16,4 0 5-1,-1 0 3-15,-2 0 0 0,2-14 2 16,-2-8 2-16,9-12 0 0,-2 1-2 15,5-8 5-15,10 1-4 16,-19 10-1-16,-4 7 1 16,-6 9-1-16,-5 11 0 15,-1 3-3-15,7 0-7 16,2 0 6-16,10 19 0 16,-10 6 2-16,-3 3-1 15,0-6 3-15,-11-6 0 16,-4-5 1-16,0-7-2 15,-4-2 1-15,-2-2 0 16,0 0 2-16,0 0 2 16,0 0 5-16,-8-8-8 0,-29-12-1 15,0 7 0-15,0-3 1 16,0 5 0 0,1-1-1-16,6 5 0 15,-4 7-2-15,15 0-3 16,-8 0 0-16,-1 25-1 0,14 12 2 15,4 7 4-15,10 3-1 16,0-6 1-16,0-4-2 16,21-10 2-16,10-8-8 15,-1-11-17-15,4-5 2 16,-10-3 9 0,5 0 14-16,-8-6 0 0,-5-10 0 15,-8-9 7-15,5-2-2 0,2-9 2 16,7-6 10-16,-4 4-1 15,-4 9 0 1,-1 11-4-16,-7 9 7 16,-6 9 5-16,0 0-11 0,0 0-13 15,0 0-2-15,0 23-12 16,3 18 13-16,19 9 1 16,8-3 1-16,13-9 0 15,9-13 0-15,6-9 1 16,-5-13-2-16,10-3 0 15,-5 0 0-15,-7-3 4 16,-4-19-2-16,-4 1 1 16,-19-4 2-16,-11-5 0 15,-13 2-4-15,0 1 5 0,0-1-2 16,0 6 6-16,-16 5 0 16,3 9-5-1,8 5 2-15,2 3-6 0,3 0-1 16,0 0-10-16,0 19-5 15,0 12 14-15,0 7 0 16,15-8 1-16,15-2 0 16,20-11-5-16,1-4-1 15,7-5-5-15,10-8 3 16,8 0-2-16,9 0-2 16,-11-16 0-16,-23-9 11 15,-7-2 1 1,-25-4 4-16,-14-4-1 15,-5 4 0-15,0 3 9 0,0 5 0 16,-15 11 3-16,-7 7-3 0,7 3-7 16,6 2-5-16,-3 0-7 15,6 15-6-15,3 19 10 16,3 6 3-16,0 0 2 16,0-7-2-16,35-9 0 15,12-2-3-15,11-11-12 16,9-8-3-16,12-3 8 15,11 0 4-15,-8-11-8 16,3-16 2-16,-24-1 12 16,-12-3 0-16,-17 1 0 15,-24-3 5-15,-8 1 0 16,0-2 12-16,0 9-2 16,0 14 6-16,0 6-1 0,0 5-12 15,0 0-8-15,0 28-16 16,-3 15 16-16,-9 16 1 15,-4-10-1-15,16-8 0 16,0-8 2-16,0-6-4 16,0-10-51-1,52-9-73-15,43-8-81 16,30 0-139-16</inkml:trace>
  <inkml:trace contextRef="#ctx0" brushRef="#br0" timeOffset="31886">10673 4504 594 0,'0'0'116'16,"0"0"-18"-16,0 0 33 15,0 0-12-15,0 0-44 16,0 0-19-16,0 0-28 16,6 0-24-16,-6 38 3 15,0 23-2-15,0 11 9 16,-21 5 11-16,5-2-6 15,2-7-14-15,7-2 3 16,7-11-7-16,0-14 0 0,0-8-1 16,0-14 1-16,0-8-1 15,0-8-3-15,0-3-11 16,0 0 6-16,0-11-3 16,0-22 5-16,0-9 3 15,-6 1-8-15,-30 6 1 16,-4 7 8-16,3 8 0 15,7 7 2-15,2 2-4 16,12 5 4-16,11 4-3 16,5-1 3-16,0 1-1 15,0 2 0-15,0 0-11 16,42-4-24-16,32-1 36 0,21-3 0 16,-3-7 0-16,-7 5 1 15,-27 3 1-15,-28 1-1 16,-7 6-1-1,-21 0 0-15,-2 0 4 0,0 0 11 16,0 0 12-16,0 0-7 16,0 0-16-16,0 0-4 15,0 23-8-15,-18 11 8 16,0 1 1-16,15-2 2 16,3-8-2-16,0-5-1 15,29-6 0-15,24-6-4 16,5-5 8-16,3-3-3 15,3 0 1-15,0-11 2 16,-18-14 0-16,-9-3-2 0,-16-5 6 16,-21-3 3-16,0 1 15 15,0 2 2-15,-49 5-18 16,-18 6-10-16,-7 11 0 16,1 3-1-16,0 8-29 15,15 0-73-15,27 6-85 16,31 7-164-16</inkml:trace>
  <inkml:trace contextRef="#ctx0" brushRef="#br0" timeOffset="34251">12458 4961 419 0,'0'0'197'16,"0"0"-106"-16,0 0 40 16,0 0-34-16,0 0-27 15,0 0-7-15,-6-165-10 16,-16 140-3-16,0 6-4 16,-2 8-16-16,-3 2 3 15,2 9-17-15,-2 0-10 16,-10 0-5-16,0 17-1 15,-8 19-3-15,8 7 3 16,21 1-1-16,11-3 1 16,5-8-4-16,15-10 2 15,36-6-8-15,20-15 1 16,-4-2-1-16,1 0 8 16,-10-14 2-16,-7-14 1 0,-20-7 6 15,-4-9 2-15,-11-11 2 16,-9-8-2-16,-7-6-1 15,0-3 8-15,0 6 2 16,-37 9-2-16,-7 13-7 16,9 10 7-16,6 15 1 15,11 11-7-15,12 6 6 16,1 2-15-16,-3 0-1 16,0 14-16-16,-2 35 11 15,4 22 5-15,6 17 1 16,0-2 0-16,0-4 1 15,43-14-2-15,9-13-1 0,6-13 1 16,-2-11-2-16,2-15-11 16,6-5-3-16,2-11-9 15,-1 0 11-15,-11-11 14 16,-4-19 4-16,-13-7-2 16,-22 0 2-16,-9-11 0 15,-6 1 2-15,0-2-5 16,-21 8 2-16,-13 11 2 15,4 11 3-15,7 13-2 16,15 6-4-16,-2 0-2 16,-1 8-10-1,-5 34 3-15,10 15 7 0,6 4 1 16,0-9-1-16,0-11 0 16,43-11-2-16,18-7 1 15,10-15-2-15,5-8-6 16,18 0 8-16,1-22 0 15,-13-17 1-15,-3-7 4 16,-14-9 2-16,-35-6-6 16,-8-3 3-16,-22-1 1 15,0-2 3-15,0 7 0 0,-33 11 13 16,2 16-12-16,7 11 3 16,11 16 8-16,7 4-4 15,3 2-11-15,3 0-4 16,0 0-5-16,-7 19-16 15,2 30 19-15,-11 20 2 16,8 14 1-16,2-3-1 16,6 2 1-16,0-10 1 15,0-12 1-15,21-16-2 16,16-14-1-16,8-11 0 0,8-7 0 16,1-10-4-16,-8-2 0 15,-3 0 4-15,-6-11 4 16,0-16 1-16,-8-7 3 15,-7-6-7-15,-12-8 3 16,-10-4 3-16,0 6-3 16,0 4 4-16,0 13 0 15,-22 12 5-15,7 6 2 16,9 5-2-16,2 6-10 0,-2 0-2 16,6 0-1-1,0 0-4-15,0 0 2 0,0 0-2 16,0 0-2-16,0 0-5 15,0 11 4-15,0 12 7 16,0 6 0-16,6 1 0 16,4 4 0-16,5-1-3 15,-3 3 3-15,3-4-14 16,7 2-3-16,-1-10 1 16,3-4 2-16,7-10-3 15,3-5 2-15,-10-5-2 16,7 0 8-16,-9 0 6 15,-1-5 3-15,0-20 5 0,-5-4-4 16,-2-10 9 0,-14-3 7-16,0 1-7 0,0 0 3 15,0 0 0-15,0 2-6 16,-9 7 2-16,-3 4-6 16,9 9 2-16,-3 5-5 15,6 8 2-15,0 6-2 16,0 0 0-16,0 0-4 15,0 0 4-15,0 0-2 16,0 0-4-16,0 0 3 16,0 0-5-16,-7 0 3 15,7 0-1-15,0 0 5 16,0 17 1-16,0 5 0 16,0 8 0-16,0 6 2 15,0 2 0-15,0-2-2 16,13 0 0-16,-3-6-3 15,4-8 6-15,7 0-3 16,8-8 1-16,7-6-2 16,1-3-2-16,3-5-3 15,2 0 2-15,-12 0 4 0,4-8 3 16,-10-11 2-16,-8-9-2 16,0-7 0-16,-11-4-2 15,-5-2 4 1,0 2 7-16,0 9-6 15,-5 5 2-15,-11 9-4 16,0 8 4-16,8 5-2 16,8 3-6-16,-6 0-1 0,6 0-1 0,0 0-8 15,-7 8 0-15,7 28 2 16,-3 5 8 0,3 3 3-16,0-2-3 15,0-12-11-15,0-5 9 16,19-6-8-16,18-6 1 0,-1-7-6 15,1-4 7-15,-1-2 7 16,-2 0 2-16,-3 0 1 16,-10-19-1-1,0-5 2-15,-12-7 1 16,-9-9 1-16,0-2 13 16,0-2-7-16,-14 8 3 15,-23 9-8-15,6 13-3 0,12 8 4 16,11 4-6-16,1 2-1 15,7 0-7-15,-3 8-4 0,3 30 8 16,0 12 3 0,0 4 1-16,0-6-1 15,0-12 0-15,0-6-1 16,10-13-8-16,20-7 1 16,6-4 7-16,14-6-3 0,4 0-1 15,11 0 5-15,-1-20 0 16,-9-6 1-16,-12-5 1 15,-12-2 3-15,-10 0-5 16,-10-3 0-16,-11 6 4 0,0 5 4 16,0 8-5-16,0 7 3 15,0 4 1-15,0 3-4 16,0 3-3-16,0 0-2 16,0 0-1-16,0 0-5 15,0 28-6-15,0 13 14 16,3 0-1-16,4 1 0 15,2-10 1 1,12-9 2-16,16-4-2 0,13-6 0 16,8-7-3-16,11-6-6 15,18 0-6-15,-21-2-50 16,-8-21-89-16,-26 1-56 16,-27-2-136-16</inkml:trace>
  <inkml:trace contextRef="#ctx0" brushRef="#br0" timeOffset="34842">13717 4273 430 0,'0'0'140'16,"0"0"-35"-16,0 0 30 16,0 0-28-16,0 0-23 0,0 0-27 15,-16-55-10-15,11 55-25 16,5 0-13-16,0 0-9 15,0 0-4-15,0 0-8 16,0 16 12-16,0 4 0 16,0-9 2-16,0-6-4 15,12-2-1-15,-3-3-1 16,12 0 4-16,10 0 21 16,-10-6 35-16,1-7 9 15,-22-1-2-15,0 1-12 16,0 2-25-16,-37-1-26 15,-21 4-5-15,2 8-27 16,-2 0-70-16,7 0-36 16,17 22-70-16,10 8-173 0</inkml:trace>
  <inkml:trace contextRef="#ctx0" brushRef="#br0" timeOffset="36393">16363 4337 627 0,'0'0'193'16,"0"0"-64"-16,0 0 6 0,0 0-23 15,0 0-27 1,0 0-32-16,11-79-7 0,-11 79-28 16,0 0-15-16,0 0-3 15,0 34-15-15,-14 19 15 16,-4 21 6-16,-1 4-4 16,4-5 1-16,9 1-3 15,-1-5 1-15,7-11 0 16,0-6-1-16,0-19 0 15,0-11-3-15,0-13-27 16,0-9-13-16,0 0 43 16,-6-4 6-16,-9-26-6 15,-15-11-6-15,-12-3 6 16,2-2 2-16,-10 4-2 16,13 12 0-16,1 11 1 0,14 10-1 15,4 7-5 1,12 2-9-16,1 0 6 15,-3 0-9-15,8 11 0 16,0 8 14-16,0-8-1 0,0-1-15 16,44-6 6-16,2-4 13 15,12 0 0-15,-6 0 3 16,2-14 0 0,-14-8 0-16,4-5 0 15,-2-7-1-15,-5-2 3 0,-7 1 0 16,-9 2 13-16,-5 8 5 15,-16 3 15-15,0 8-7 0,0 3-6 16,0 6-10-16,0 2-2 16,0 3-6-16,0 0-7 15,0 0-13-15,0 22-10 16,0 25 23-16,-13 16 5 16,10 3-1-16,-2-6-3 15,5-7-1-15,0-6 2 16,0-14-3-16,0-6 1 15,8-12-2-15,-1-14-7 16,-1-1-10-16,9 0 8 16,7-7 11-16,-1-24 0 15,3-5 1-15,-3 6 0 16,-5 0 0-16,-10 12 0 0,1 11-1 16,-7 5 1-1,0 2-1-15,8 0-9 0,2 8-13 16,11 11 9-16,6 0 10 15,-3-5-13-15,5-9-5 16,-2-2 15-16,-3-3-1 16,4 0 2-16,-7 0 5 15,-2-8 0-15,-1-18 5 16,-2 1-3-16,-8-4-2 16,-2 2 2-16,-3-1-1 15,-3 9 1-15,0 8-1 16,0 6 11-16,0 5 4 15,0 0-16-15,0 0-9 16,0 16-8-16,-17 14 13 0,1 3 2 16,16-6 4-1,0-7-4-15,0-6-4 0,0-6 1 16,30 0-4-16,22-5-5 16,9-3-11-16,13 0-29 15,21 0-55-15,-1-3-55 16,8-19-82-16,-12 0-388 15</inkml:trace>
  <inkml:trace contextRef="#ctx0" brushRef="#br0" timeOffset="38416">17866 4364 516 0,'0'0'190'15,"0"0"-57"-15,0 0-12 16,0 0 3-16,0 0-12 16,0 0-28-16,0-94-11 15,0 94-37-15,0 0-25 16,10 0-11-16,5 32-3 16,6 22 3-16,9 17 9 15,-9 12-2-15,-5 13-3 0,-3 5-1 16,-13 4 0-1,0 2 1-15,0 0-4 16,-13 3 0-16,-24 0 0 16,0-5 2-16,13-17-2 0,13-25-24 15,11-27-14-15,0-19 1 16,0-15-8-16,33-2 19 16,1-13 26-16,21-34 4 15,-18-19-2-15,0-17 0 16,-19-10 2-16,-18-9-2 15,0-2-2-15,0 5 0 16,-53 10-5-16,-15 26 2 16,2 19-6-16,2 14-4 15,12 13 12-15,15 7-3 16,15 4-1-16,22 3 5 0,0 1 4 16,0-1-4-1,0-4-4-15,50-6-1 0,44 0 4 16,19-5-1-16,-2 2 4 15,-16 6-2-15,-37 4 1 16,-29 3 0-16,-13 3 1 16,-10-2 3-16,-6 2 7 15,0 0 13-15,0 0 0 16,0 0-8-16,0 0-17 16,0 0-1-16,0 2-6 15,0 29 2-15,0 4 5 16,0 7 4-16,0-6 1 0,0-9-5 15,0-10 1 1,15-6-2-16,7-9 0 0,-1-2 1 16,0 0 0-16,5 0 1 15,1 0 0-15,-3-17 2 16,4-10 0-16,-7-3 1 16,-2-6-3-16,-1 0 2 15,-9 6-1-15,1 5 0 16,-5 12 0-16,-5 10 1 15,0 3-1-15,0 0-2 16,12 0-10-16,3 6 0 16,6 19 6-16,-2 5 4 15,-1-3 0-15,-2 1 1 0,5-7 0 16,-5-4-2 0,2-3 0-16,3-6-1 0,-5-8-19 15,11 0 9-15,-12 0 0 16,7 0 8-16,-1-5 4 15,-5-17 3-15,-8-9-2 16,5 7 1-16,-5 1-1 16,-1 7-1-16,-1 5 3 15,-3 8-3-15,-3 3-3 16,6 0 0-16,6 0-7 16,-2 10-7-16,4 19 16 15,8-4 0-15,-7-6 1 16,-5-6 0-16,9-4 0 15,-11-6-2-15,-2-3-1 0,4 0-2 16,-5 0-3-16,1 0 3 16,4 0 5-16,-1 0 1 15,12-6 1-15,7-19 0 16,2-5 1-16,1 0-3 16,-4 5 0-16,-6 8 0 15,-11 7 3-15,-4 4-3 16,1 6 0-16,-7 0 0 15,0 0-3-15,9 0-3 16,-1 0-2-16,10 0 6 16,1 14 1-16,2 3 1 15,13-4 0-15,-3 1 1 16,-1-3-1-16,1-9 0 0,3-2 0 16,-10 0 0-1,3 0 1-15,-11 0 1 16,5-21 3-16,0-4-5 15,-2-3 1-15,8 1 1 0,-12 5-2 16,7 3 3-16,-1 6-2 16,-5 1-2-16,-1 6-2 15,-2 4 1-15,-5 2 0 16,-2 0 0-16,-2 0 1 16,2 0-1-16,0 0 1 15,-6 0 1-15,0 0-2 16,0 0 2-16,0 0 0 15,0 0 1-15,0 0-1 16,0 0-1-16,0 0 1 0,-6-3 3 16,-15-1 2-16,11 2-5 15,4 2 0-15,0 0-3 16,4 9-10-16,-5 18 12 16,7 8 1-16,0 2 0 15,0-7 0-15,0-5 0 16,15-9-5-16,16-8-2 15,2-4 0-15,-2-4 7 16,-1 0 8-16,-2-9-7 16,2-16 5-16,-9-8 1 15,10-8-3-15,-9-6 8 16,-1-2 8-16,-15-4-9 16,-6 1 18-16,0 3-7 0,0 5-5 15,0 14 6-15,-17 7-6 16,7 15 8-16,4 8-14 15,3 0-11-15,-4 0-16 16,7 38 4-16,0 20 12 16,0 11 2-16,0 0 0 15,0-1 0-15,0-9-1 16,7-10-1-16,12-13-7 16,2-17-43-16,-10-11-14 15,-1-6 18-15,-10-2 18 16,6 0 10-16,-3-10 15 15,-3-19-31-15,0 3-7 0,0-2-12 16,-9 7-3-16,-22-4-13 16,-6 8 60-16,10 4 9 15,24 4 1-15,-4 6 1 16,7 0-2-16,0 3 3 16,0-2-3-16,26 2-1 15,16 0 1-15,-5 0 1 16,0 0 0-16,-7 0 3 15,4 0 5-15,-16 0-1 16,1 0 4-16,-11 2-1 16,2 15-1-16,1 8-3 15,-1 5 7-15,-4 6 4 16,4-3-6-16,1-2-3 0,-5-4-7 16,4-8 1-1,5-8 0-15,-9-3-3 0,0-8-6 16,-6 0-51-16,0 0-2 15,0-19-121-15,0-17-283 16</inkml:trace>
  <inkml:trace contextRef="#ctx0" brushRef="#br0" timeOffset="38706">20146 4216 512 0,'0'0'80'0,"0"0"-40"0,0 0 9 0,0 0-23 16,0 0 1-16,0 0-4 16,-7 18 4-16,7-10-16 15,10-4 4-15,17-2 9 16,-6-2-2-16,1 0 18 16,-1 0 4-16,-6 0-1 15,-5-16-13-15,-4-9-8 16,-6-3-5-16,0 4-17 15,0 1-4-15,-31 14-60 16,-17 9-52-16,-5 0-48 16,8 21-72-16</inkml:trace>
  <inkml:trace contextRef="#ctx0" brushRef="#br0" timeOffset="40414">20620 4592 236 0,'0'0'244'0,"0"0"-156"15,0 0 29-15,0 0-13 16,0 0-28-16,0 0-9 15,-10-80 2-15,1 72-25 16,4 1 10-16,-8 3-5 16,-3 4-25-16,-2 0-14 15,-25 0-9-15,-20 17 1 16,-5 18-1-16,9 10-1 0,20-4 0 16,17-3 0-1,22-6 0-15,0-9-2 0,0-6 0 16,25-15-11-16,11-2 7 15,8 0-1-15,-8-5 7 16,-5-17 5-16,-15-8-2 16,-1-6 2-16,-15-2-5 15,0-7 3-15,0 1 6 16,0 6-9-16,-15 8 17 16,-10 13 4-16,3 9-6 15,8 2 4-15,1 6-6 16,-3 0-13-16,-5 3-1 15,0 23 1-15,5 6 3 0,16 5-3 16,0 3 0-16,0-2 0 16,37 1-1-16,21-7 1 15,0-9-1-15,6-10-2 16,-9-10-4-16,-2-3 4 16,-5 0 0-16,-6-19 6 15,-10-9-3-15,-11-3 6 16,0 5-3-16,-11-2-2 15,-4 7 4-15,-6 3-3 16,3 11 0-16,-3 7-2 16,0 0 0-16,12 0-8 15,-3 2-9-15,6 21 13 16,1 4 3-16,-5-3-1 16,5-1 2-16,-6-4 0 0,1-6 0 15,-1-5-4-15,6-4-16 16,1-4-5-16,1 0 4 15,3 0 14-15,2-4 4 16,-2-12 3-16,1-3 0 16,-7-3 2-16,7 5-1 15,-14 4-1-15,5 5 1 16,-10 2 1-16,2 6-2 16,1 0 0-16,-2 0-9 15,15 0-8-15,-1 6 5 0,9 10 12 16,0-5 1-1,10-2 0-15,-13-1-1 0,4-6 0 16,-7-2 0-16,-5 0-4 16,-2 0 0-16,2 0 4 15,-1-19 7-15,1-11-3 16,-10-1 2-16,-6 4-5 16,0-1 4-16,0 7 4 15,0 4 10-15,-16 3-14 16,-11 6 5-16,6 8-6 15,2 0-2-15,1 0-2 16,10 0-8-16,0 14 7 16,8 8 1-16,0-3-1 15,0-3-1-15,0-4 0 16,8 0-5-16,18-5 0 0,-7-2-12 16,8 0 7-1,-6-2-2-15,5-3 4 0,-12 3 0 16,7-3-11-16,-5 0 3 15,5 3 9-15,-5 0 4 16,2 3-1-16,6-4-3 16,-3 4-6-16,8-4 2 15,-11 4 9-15,9-3 4 16,-3-3-5-16,-3 0 4 16,8 0-2-1,-5 0 3-15,13-25 2 16,0-14 7-16,5-7 5 15,-15-9 30-15,-17-6 14 0,-10-4 12 16,0-4-21 0,-10 1 0-16,-38 1-3 0,2 8-10 15,-3 13-1-15,19 16-21 16,5 11 17 0,13 13-23-16,2 3-8 0,5 3-4 15,-11 0-10-15,-5 41 4 0,-1 22 10 16,1 17 3-16,11-3-3 15,10 1 0-15,0-10 0 16,0-5 0-16,0-10-1 16,31-15-4-16,12-10-12 15,2-12-18-15,5-10-5 16,2-6 17-16,-6 0 23 16,-9 0 2-16,-8-17 0 15,-7 2 0-15,-10-5 3 16,-12 6 0-16,3-2-4 0,-3 4 5 15,0 9-5 1,0 1 2-16,0 2-3 16,0 0-7-16,7 2-19 0,5 21 18 15,-2 1 8-15,-2-1 2 16,11-3-2-16,-1-5-2 16,3-4-32-16,13-6-46 15,-4-5-18-15,10 0-40 16,-3 0-80-16,-3-24-121 15</inkml:trace>
  <inkml:trace contextRef="#ctx0" brushRef="#br0" timeOffset="40580">22117 4163 456 0,'0'0'137'0,"0"0"-24"0,0 0-1 16,0 0-28-16,0 0-36 15,0 0-26-15,-156-96-17 16,156 96-5-16,0 0-18 15,0 16 5-15,0 9-203 16,0-3-186-16</inkml:trace>
  <inkml:trace contextRef="#ctx0" brushRef="#br0" timeOffset="41397">22117 4163 644 0,'241'-157'173'0,"-274"146"-106"16,7 6 57-16,12-1-16 15,7 4-38-15,7-1-21 16,0 3-29-16,0 0-19 16,0 3-1-16,0 33 0 15,0 13 4-15,0 7 1 16,0-2-1-16,0-2-3 0,0-5 0 15,0-6-2 1,29-8 1-16,0-8-3 0,8-6-20 16,0-8-40-16,-6-8 3 15,-4-3 6-15,-8 0 7 16,-14 0 44-16,-5 0 0 16,0-11 1-16,0-3-1 15,0-2 1-15,-24 2-3 16,-10 3-1-16,10 2 6 15,3 3-1-15,5 4 2 16,10 2 4-16,6-3-5 16,0 3-4-16,0 0-2 15,0 0-6-15,30 0 7 0,14 0 5 16,14 0 6 0,3-8-5-16,9-5 7 0,-9 1-6 15,-3 1 0-15,-11 0-2 16,-15 6 4-16,-11 0-4 15,-11-1 4-15,-10 6-4 16,0 0 2-16,0 0 4 16,0 0-6-16,0 0 5 15,0-3 3-15,0 3-8 16,6-6-3-16,18 2 3 16,4-2 0-16,2-5 2 15,1 6 5-15,-9 1 0 16,-10-1 6-16,-3 5 0 15,-9-3 5-15,0 3-1 16,0 0 2-16,0 0 6 16,0 0-12-16,0 0-13 0,0 25 0 15,0 13 14-15,-21 17 8 16,-3 11-3-16,-5 14 8 16,8 9-4-1,7 4-6 1,7 0 6-1,7-2 2-15,0-6-7 16,0-2-1-16,0-10-1 0,0-9-7 16,0-12-6-16,-19-10 4 0,-13-14-7 15,-5-9 8-15,-10-8 1 0,-4-6-1 16,-7-5 11-16,-10 0-8 16,-4 0-2-16,-2-19-7 15,6-12-2-15,20-13-9 16,26-11-55-16,22-17-191 15,43-12-132-15</inkml:trace>
  <inkml:trace contextRef="#ctx0" brushRef="#br0" timeOffset="42338">24094 4292 594 0,'0'0'81'16,"0"0"-1"-16,0 0 53 16,0 0-64-16,0 0-18 0,0 0-12 15,-162-54-29-15,125 73-2 16,1 11-5-16,4 8-1 15,6-2-1-15,10 0-1 16,10-3 0-16,6-8 1 16,0-6-1-16,0-11-4 15,12-3-6-15,19-5 10 16,6 0 4-16,5-2 6 16,-11-20-3-16,-9-3-1 15,-8 3 4-15,-7-2-3 16,-7 1 18-16,0 1 14 15,0 0-15-15,0-1-8 0,-13 8-8 16,-2 1-2-16,0 8-5 16,3 6-1-16,2 0-8 15,1 6 8-15,3 16 0 16,6-3 0-16,0 4-2 16,30-7-2-16,35-5 3 15,8-8 0 1,9-3 1-1,2 0 0-15,-5-22 6 0,-12-3-2 16,-4-3 18 0,-16-6 9-16,-10 3 6 0,-16-9 15 15,-21 2 10-15,0 0-14 16,0 4-15-16,-21 10-8 16,-4 10-8-16,-2 3-3 0,11 9-5 15,0 2-9-15,-5 11-3 0,-9 33 3 16,2 23 7-1,7 14-3-15,12 12-3 0,4 20 1 16,-5 14 2-16,4 18-1 16,-15 7-3-16,-10 2 0 15,-12 0 1-15,12-11-1 16,17-25-6 0,14-33-8-16,0-41-19 0,51-36 3 15,31-8 30-15,26-49 4 16,16-28 3-16,3-16-3 15,-16-4 0-15,-37 4 1 16,-45 16-4-16,-29 11-1 0,-66 14-54 16,-61 10-112-1,-39 6-143-15,4 4-462 16</inkml:trace>
  <inkml:trace contextRef="#ctx0" brushRef="#br0" timeOffset="44712">25405 4014 684 0,'0'0'114'16,"0"0"12"-16,0 0-5 16,0 0-24-16,-4-142-28 15,-32 123-11-15,0 8-22 16,4 2-12-16,-4 9-3 16,-1 0-12-16,1 0-8 15,-8 16 0-15,15 15 0 16,-6 5 0-16,11 5 0 15,19 3-1-15,5 3-1 16,0-3 0-16,29-4 1 0,24-1-1 16,16-6 1-1,5 3 0-15,0-6 3 16,0 1-3-16,-14-1 4 16,-11-3-4-16,-25 1 1 15,-17-3-1 1,-7-1 0-1,0 1 0-15,-53 0 3 0,-20-6 0 16,-7-8 1-16,1-8-2 16,7-3-2-16,19 0-9 0,16 0-85 15,22-25-22-15,15-11-17 16,0-16-35-16,68-14 3 16,25-8-90-16,12-4-27 15,-25 10 134 1,-17 5 148-16,-23 8 131 15,-12 7 82 1,2 11-76-16,-9 9 21 16,-5 9-12-16,0 5-21 0,-5 8-31 15,-7 4-9-15,2 2-15 0,-6 0-25 16,0 0-12-16,0 2-16 0,0 32-10 0,11 18 37 16,5 8-8-16,-13 9-12 15,4-1-11-15,-7-1-8 16,0-4 4-16,0-8-9 15,0-8 3-15,0-17-1 16,0-11 1-16,5-13-3 16,4-6-5-16,-2 0 5 0,2-6 4 15,-2-24-4 1,-7-14-1-16,0-3-3 16,0 3 1-16,-16 6-10 15,-15 5 6-15,-2 11 6 0,15 8-1 16,5 9 2-16,7 1 1 15,6 4-1-15,0-2-1 16,0 2-9-16,6-2-6 16,47-3 0-16,26-5 14 15,30 2 2-15,-4-3 0 16,-12 3 0-16,-24 3 1 0,-33 1-1 16,-14 4 5-16,-22 0-5 15,0 0-2-15,0 0 2 16,0 0 1-16,0 0 0 15,0 0-1-15,0 0-6 16,0 0 1-16,-16 0-4 16,-34 6 9-16,-1 13 12 15,-4 7-10-15,7 1-1 16,11 1 0-16,12 1-1 16,25-7 0-16,0 1-1 15,0-10-3-15,36-5-8 16,11-4 12-16,11-4 6 0,-12 0-4 15,-9 0 1 1,-8-15 0-16,-16-1 1 0,-4-3 0 16,-2-1 1-16,-7 4-1 15,0-1 0-15,0 3-2 16,0 4 4-16,0 4-1 16,0 6 1-16,0 0-6 15,0 0 0-15,0 0-17 16,0 22 11-16,0 9 6 15,0-1 5-15,0-4-4 16,15-2 1-16,12-11-2 16,10-2-2-16,8-8 2 15,8-3 5-15,-2 0 1 16,7-3-1-16,-6-21-2 16,1-4-2-16,-5-3 5 0,-8-5-6 15,-6 4 3-15,-4 5-2 16,-15 4 1-16,1 10-1 15,-16 7-1-15,5 6 0 16,5 0-6-16,2 8-4 16,13 17 9-16,-4-3 1 15,-5-3-2-15,1-8 4 16,-13-5-3-16,2-4 3 16,-6-2-3-16,0 0 2 15,0 0 5-15,0 0-1 16,0 0-5-16,-31-16-1 15,-5 2-7-15,-8 3 6 0,2 3 2 16,5 6-2-16,7 2-3 16,2 0 4-16,14 0-4 15,4 16 1-15,10 8 3 16,0 4 0-16,15-3-3 16,38-8 1-16,13-4 3 15,8-7 2-15,-2-6-2 16,-6 0 4-16,-5 0-2 15,-6-17 3-15,-15-5-2 16,-5-5 6-16,-4-4 8 16,-10-5 4-16,-15-2 3 15,-6-3 12-15,0-1-2 16,-14 4-21-16,-23 8 4 0,0 8-6 16,16 11-6-1,11 5 10-15,4 6-9 0,6 0-6 16,0 0-6-16,-5 28-11 15,2 19 17-15,-4 10 2 16,1 1-2-16,0-3 0 16,6-5 1-16,0-7 0 15,0-4 0-15,0-6-1 16,0-8 0-16,0-9 0 16,0-5-2-16,0-8 0 15,0-3 1-15,0 0 1 16,0 0 1-16,0-3 3 0,19-16-4 15,-1-3-4-15,9-3 4 16,-3 3-2-16,5 3-6 16,-2 6 2-16,-3 2-10 15,-3 2-4-15,0 7-2 16,-11 2 7-16,-4 0-9 16,-6 0-6-16,0 13 14 15,0 15-6-15,-43 4 22 16,6-4 5-16,22-6-5 15,15-5 0-15,0-4-1 16,7-2-1-16,51-8 0 16,24-3-13-16,22 0-72 15,-4 0-61-15,-20-14-80 16,-41 6-365-16</inkml:trace>
  <inkml:trace contextRef="#ctx0" brushRef="#br0" timeOffset="45551">18698 5439 703 0,'0'0'170'0,"0"0"3"16,0 0-30-16,0 0-35 15,0 0 3-15,0 0-44 16,0 0-16-16,0-64-16 15,0 64-8-15,0 0-12 16,0 0-9-16,0 0-6 16,-6 25-2-16,-31 20 2 15,-7 18 5-15,5 4 8 16,12 1-8-16,21-5 2 16,6-3-6-16,0-7 3 15,16-9-3-15,19-9-1 16,9-7-2-16,7-9-6 0,13-5-34 15,25-14-67-15,14 0-74 16,2-22-111-16,-4-20-119 16</inkml:trace>
  <inkml:trace contextRef="#ctx0" brushRef="#br0" timeOffset="45950">19330 5599 618 0,'0'0'149'15,"0"0"11"-15,0 0-26 0,0 0-10 16,0 0-35-16,0 0-36 16,0-7-27-16,3 7-25 15,15 25 5-15,1 12 0 16,2 4 12-16,0 3-5 16,-5 0 1-16,-4-3-5 15,-3-2 1-15,-9-12-2 16,6-7-6-16,1-10 0 15,-7-10-2-15,3 0 4 16,-3 0 6-16,0 0 20 16,0-19 38-16,0-17-42 15,0-10-25-15,0-7-1 16,0-4 4-16,-10-4-4 0,-2-5 0 16,9 5 0-1,3 6 0 1,0 15-6-16,0 12-14 0,0 10 2 15,22 9-17-15,10 9-29 16,18 0-35-16,2 0-39 16,-16 16-61-16,-14 12-52 0,-22 4-248 15</inkml:trace>
  <inkml:trace contextRef="#ctx0" brushRef="#br0" timeOffset="46033">19330 5599 336 0</inkml:trace>
  <inkml:trace contextRef="#ctx0" brushRef="#br0" timeOffset="46096">19330 5599 336 0,'76'107'224'0,"-17"-107"-175"0,7 0 81 0,5-3-24 0,-4-2-58 15,1 5-39-15,-5 0-9 16,-10 0-113-16,5 0-395 16</inkml:trace>
  <inkml:trace contextRef="#ctx0" brushRef="#br0" timeOffset="46360">20311 5491 507 0,'0'0'453'0,"0"0"-367"0,0 0 48 15,0 0 13-15,0 0-63 16,0 0-45-16,0-6-39 15,0 31 0-15,0 15 0 16,0 9 8-16,-3 3 1 16,-10-3-9-16,-2-4 0 15,6-7-13-15,9-8-129 16,0-5-154-16,0-14-178 16</inkml:trace>
  <inkml:trace contextRef="#ctx0" brushRef="#br0" timeOffset="46747">20657 5590 590 0,'0'0'168'0,"0"0"-40"16,0 0-7-16,0 0-8 16,0 0-49-16,0 0-28 15,0-5-21-15,0 12-12 16,0 21-2-16,0 3 25 15,0 2-10-15,0-3-8 16,0 3 6-16,0-5-7 16,0-3-3-16,0-6-1 15,0-6-1-15,0-2 0 16,0-5-2-16,0-6 1 16,0 0 4-16,0 0 16 15,0 0 67-15,0-25-20 0,0-11-68 16,-5-5 6-1,-6-11 1-15,8-3-3 0,3-5-2 16,0 1-2-16,0 8-2 16,19 9-3-16,23 9-7 15,6 11-16-15,5 14-17 16,2 8-39-16,9 0-74 16,0 0-61-16,-28 19-67 15,-20 12-273-15</inkml:trace>
  <inkml:trace contextRef="#ctx0" brushRef="#br0" timeOffset="46848">20657 5590 549 0</inkml:trace>
  <inkml:trace contextRef="#ctx0" brushRef="#br0" timeOffset="47207">20657 5590 549 0,'158'83'102'0,"-118"-83"-63"0,3 0 87 0,5-6-29 0,-9-2-46 16,20-6-30-16,6 0-1 15,1-2-7-15,2 0 4 16,-17 2 17-16,-14 5-7 16,-15 4 8-16,-17 2-11 15,-5 3 7-15,0 0-1 16,0 0 0-16,0 0-3 16,0 0-16-16,0 0-11 0,0 0 0 15,0 7-11-15,-11 14 11 16,-5 9 12-16,1 0-5 15,6-2-7-15,9-6 0 16,0-8-2-16,3-9-4 16,45-5 6-16,10 0 6 15,-2 0 7-15,2-3-5 16,-9-13-3-16,-19-4 10 16,-9-1 14-16,-18-7 20 15,-3-8-1-15,0-2-5 16,0-1-2-16,-45 6-35 15,-8 12-3-15,2 6 0 0,9 7-3 16,11 6 0-16,9 2-28 16,14 0-64-16,8 0-56 15,0 0-156-15,0 0-49 16</inkml:trace>
  <inkml:trace contextRef="#ctx0" brushRef="#br0" timeOffset="47496">21839 5073 859 0,'0'0'137'0,"0"0"6"0,0 0 19 15,0 0-42 1,0 0-73-16,0 0-31 0,5-23-16 16,5 57 0-16,12 10 4 15,7 14 6-15,15-3-1 16,-8 3-1-1,-5-1-8-15,-4-4 1 0,-6-4 0 16,-11-7-1-16,-10-4-55 16,0-1-116-16,-24-13-125 15,-50 0-327-15</inkml:trace>
  <inkml:trace contextRef="#ctx0" brushRef="#br0" timeOffset="47786">18722 6088 750 0,'0'0'51'0,"0"0"-1"0,0 0 69 15,0 0 1-15,0 0-40 16,0 0-60-16,147 27 28 16,103-27 71-16,64-5-46 15,38-22-25-15,12-4-22 0,-12-1-13 16,-29-2 4 0,-45 7-4-16,-49 2-10 0,-51 5-1 15,-47 10 2-15,-46 1-4 16,-48 7 0-16,-37 2-32 15,-5 0-138-15,-96 0-225 16</inkml:trace>
  <inkml:trace contextRef="#ctx0" brushRef="#br1" timeOffset="67328">0 7865 546 0,'0'0'61'0,"0"0"19"0,0 0 18 15,0 0-47-15,0 0 32 16,293 0 13-16,-78-8-22 16,62-20-1-16,54-9-10 15,17-12-18-15,25 0-13 16,-4-3-4-16,3-2-12 16,-2 6 5-16,-18 7 11 15,-37 4-11-15,-56 13-6 16,-63 8 1-16,-83 7 1 15,-55 7-11-15,-37 2 0 0,-21 0-4 16,0 0 0 0,-5 0-2-16,-63 0-68 0,-15 11-106 15,-4 3-254 1</inkml:trace>
  <inkml:trace contextRef="#ctx0" brushRef="#br1" timeOffset="64879">645 6707 166 0,'0'0'388'16,"0"0"-231"-16,0 0 10 15,0 0-18-15,0 0-29 0,0 0-17 16,0 0-23-16,0-14-24 16,0 14-21-16,0 0-3 15,0 0-12-15,0 0-8 16,0 0-6-16,0 0-6 16,0 0-5-16,0 25-9 15,0 22 14-15,0 13 6 16,-16 12-2-16,-11-9 2 15,12-3-4-15,2-13-1 16,10-16 0-16,3-12 0 16,0-14-1-16,0-2-1 15,0-3 0-15,0 0 1 16,0 0 0-16,0 0 4 16,0-17 4-16,0-18-2 15,0-18 0-15,3-18-5 0,4-12 0 16,-1-10 1-1,2-1-1-15,5 23 0 0,-10 24 1 16,3 25-2-16,-6 14 0 16,0 8-2-16,0 0 2 15,0 0-9-15,7 0-2 16,8 28-8-16,0 10 16 16,13 14 1-16,-7 3 3 15,-2-3-1-15,2-5 0 16,0-11 0-16,0-14 0 15,-12-11-8-15,4-11 1 16,-3 0 1-16,4 0 3 16,7-3-1-16,10-24 4 15,6-12 1-15,6-2 3 16,-12-7-3-16,-10 11 3 16,0 9-4-16,-15 12 2 0,-6 11-1 15,0 5-1-15,0 0-5 16,0 0-5-16,0 32-6 15,3 12 14-15,4 11 2 16,-2-3 2-16,4-5-1 16,4-3-1-16,-5-3 0 15,5-5-1-15,-10-3-66 16,-3-2-96 0,0-10-109-16,0-2-223 15</inkml:trace>
  <inkml:trace contextRef="#ctx0" brushRef="#br1" timeOffset="66317">1137 6842 414 0,'0'0'101'0,"0"0"-71"15,0 0 22-15,0 0 23 16,0 0-25-16,0 0 9 15,82-31-1-15,-55 20-3 16,-1-2-3-16,-5-4 4 16,-6 0 6-16,-9 1 9 0,-6 3-11 15,0 2-7-15,0 2-2 16,0 6-27-16,-6 1 9 16,-22 2-23-16,-6 0-10 15,-1 0-4-15,-9 22-6 16,17 13 10-16,3 7 2 15,17 2 1-15,7 2-3 16,0-5-1-16,22 1 1 16,29-11 0-1,7-13 0-15,10-14-3 16,5-4-2-16,6 0 5 0,-2-36 6 16,-4-6-4-1,-9-5 3 1,-6-2-3-16,-11-1 3 15,-17-2 1-15,-15 1 4 16,-15-2 9 0,0 3 2-16,0 6 1 15,-24 6-10-15,-7 15 1 16,4 10 0-16,12 13 5 16,9 0-2-16,2 0-16 0,-8 5-13 0,7 42-1 0,-5 19 14 15,4 22 7 1,3 0-5-16,3 3-2 15,0-9 1-15,0-13-1 16,3-17-2-16,24-24-19 16,-6-14-3-16,-5-12-7 15,-11-2-10-15,-2 0 6 0,-3-22-12 0,0-11 2 16,0-5 35-16,-51-4 6 16,-17 4 3-16,4 2-1 15,13 6 0-15,5 8 2 0,19 11 1 16,5 6-1-1,20 2 1-15,2 3 5 16,0 0-6-16,0 0-3 0,14 0-2 16,44 0 4-16,16 0-1 15,-1 0 3-15,4-5-1 16,2-18 3-16,3-4-2 16,-8-3-1-16,-10 0 7 15,-19 2-2-15,-23 6 14 16,-13 0 17-16,-9-1 3 15,0 2-4-15,0 4-10 16,-24 6 0-16,2 5-6 0,13 6-2 16,4 0-6-1,5 0 0-15,0 0-11 0,0 4-16 16,0 28 9-16,0 13 7 16,0 8 0-16,14 1 2 15,8 2 1-15,-7 11-1 16,-6-6-1-16,10-8-1 15,-11-17-2-15,8-17-13 16,0-18 5-16,11-1-1 16,-6 0 11-16,3-20 1 15,-1-11 2-15,-2-5-1 16,-7 0-2-16,-1 6 2 0,-3 5-3 16,-5 12 5-16,-2 7-4 15,3 6 0-15,1 0-5 16,7 0-5-16,7 16-4 15,2 12 11-15,-9 2 1 16,7-2 2-16,5-4 0 16,1-7-3-16,10-5-10 15,-6-5-1-15,4-7 6 16,-3 0 1-16,-1 0 6 16,-4 0 0-16,-6-5 1 15,-5-3 2-15,-11-4 0 16,-2 1-2-16,4-2 3 15,-7-4 0-15,0 3 4 0,0 1 14 16,0-1-9 0,-10 3 1-16,-5 6-5 0,3-1-4 15,5 6 9-15,7 0-9 16,0 0-4-16,0 0-8 16,0 6-14-16,0 21 18 15,0 9 4-15,0-3 2 16,7-3-1-16,23-5 1 15,4-11-2-15,-3-6-8 16,5-8 7-16,1 0-1 16,-6 0 2-1,-4-11 4-15,-6-11-2 0,-18-2 0 16,-3-5 6-16,0-1 2 16,0 0 12-16,-51-1-15 15,-10 10-1-15,-10 4-6 16,4 7 0-16,15 1-4 0,9 9 1 15,19 0-32-15,11 0-73 16,11 17-122-16,2 10-61 16,0 9-354-16</inkml:trace>
  <inkml:trace contextRef="#ctx0" brushRef="#br1" timeOffset="66870">3315 7002 552 0,'0'0'156'0,"0"0"-5"0,0 0-17 16,0 0-26-16,0 0-27 16,0 0 0-16,-198-86-10 15,174 80-25-15,8 6-8 16,4 0-9-16,12 0-19 15,-9 0-10-15,-7 39-21 0,-10 10 21 16,3 9 10 0,9-8-7-16,14-9-3 0,0-8-1 15,14-9-2-15,44-12 2 16,16-10-2-16,5-2 3 16,-2-2 3-16,2-26-2 15,-5-5 3 1,-23-5 3-16,-7-12-2 15,-7-8-1-15,-23-8 5 16,-7-3 2-16,-7-2 8 0,-7 5 15 16,-57 6-24-1,-3 11-1-15,2 10 1 0,20 17 2 16,14 8 1-16,16 11 1 16,8 3-9-16,2 0-5 15,2 9-10-15,3 37 3 0,0 19 7 16,0 13 1-16,0-7 0 15,30-4 0-15,22-12 1 16,9-6-2-16,18-11 0 16,1-13-1-16,-4-7-17 15,4-14-14-15,-7-4-17 16,-9 0-18-16,-9 0-65 16,-12 0-82-16,-12 0-62 15,-12 0-304-15</inkml:trace>
  <inkml:trace contextRef="#ctx0" brushRef="#br1" timeOffset="69005">4106 6756 184 0,'0'0'112'15,"0"0"-44"-15,0 0 3 16,0 0-30-16,0 0-21 15,0 0-9-15,-5 0 2 16,5 0-9-16,-6 0 11 16,6 0 9-16,0 0-5 15,0 0 10-15,0 0 8 16,0 0 3-16,0 0 3 16,0 0-6-16,0 0-12 15,0 0-2-15,0 0-4 0,0 0-3 16,0 0-1-16,0 0-3 15,0 0-2-15,0 0-1 16,0 0 1-16,0 0 5 16,0 0-2-16,0 0-2 15,0 0-3-15,0 0 6 16,0 0-5-16,0 0-2 16,0 0-2-16,0 0-4 15,0 0-1-15,0 0 0 16,0 0 1-16,0 0 0 15,0 0-1-15,0 0 2 16,0 0-1-16,0 0 0 0,0 0 5 16,0 0-6-1,0 0 3-15,0 0 0 0,0 0 1 16,0 0 0-16,0 0 0 16,0 0 0-16,0 0-4 15,0 0-2-15,0 0 2 16,0 0 0-16,0 0 2 15,0 0-2-15,0 0 3 16,0 0 1-16,0 0 4 16,0 0-1-16,0 0 14 15,0 0 2-15,0-3-2 16,0-5-6-16,11-3-4 16,5-2-1-16,0-4-10 0,-8 3 8 15,5 3-2 1,-7 1 9-16,-4-1 3 0,5 2-5 15,-1-2 6-15,-6 6-6 16,0-4-2-16,0 7 3 16,0 2 6-16,0 0-8 15,0 0-8-15,0 0-4 16,0 0 0-16,0 0-18 16,9 30-2-16,-2 15 20 15,-4 14 3-15,-3 8 1 16,0 1-3-16,0-2 3 15,0-8-1 1,0-17-2-16,0-14 0 0,0-10 0 16,0-11-1-16,0-4 0 15,0-2 0-15,0 0 0 16,0 0 4-16,0 0 1 0,0 0-1 16,0 0 3-16,-16 0 2 15,-2 0 3-15,-9 0-11 16,20-2 9-16,4-1-7 15,3 0 0-15,0 1-3 16,0 2-9-16,15-6 5 16,41 0-5-16,17-5 9 15,12 0 3-15,5-5-2 16,-3-1-1-16,3 1 0 16,-11 3-27-16,-7 4-91 15,-25 4-97-15,-17 5-194 0</inkml:trace>
  <inkml:trace contextRef="#ctx0" brushRef="#br1" timeOffset="70311">5534 6682 493 0,'0'0'191'0,"0"0"4"15,0 0-20-15,0 0-66 0,0 0-10 16,0 0-10-1,15-41-26-15,-15 41-15 0,0 0-20 16,0 0-8-16,0 0-15 16,0 0-5-16,0 19-11 15,0 20 11-15,0 7 10 16,0 9-4-16,0-5 0 16,0-1-3-16,0-7-2 15,0-10 1-15,0-9-2 16,0-12-2-16,0-11 2 15,0 0 0-15,0 0-1 16,0 0 1-16,0-3 3 0,0-30 3 16,0-17-2-1,9-18 2-15,9-6-6 0,-2-15 0 16,5-4 1-16,-5 0 1 16,5 10-2-16,-5 20-1 15,-2 24 1-15,-4 20 2 16,-10 13-2-16,0 6 0 15,5 0-11-15,11 11-6 16,5 24 5-16,1 10 12 16,9 2 1-16,-4 2-1 15,-3 6-1-15,7-2 1 16,-10 2 0-16,0-6-3 16,1-10-1-16,-12-15-6 0,1-10-11 15,-1-14 8 1,1 0 7-16,5 0 1 0,5-11 5 15,5-24 0-15,1-12 3 16,-3 0-3-16,-9 6 6 16,-2 2-6-16,-7 6 2 15,-4 8-1-15,-2 6-1 16,0 14 0-16,6 5 0 16,1 0-3-16,17 0-3 15,10 19-7-15,12 17 12 16,-4 4-1-16,-18 2 2 15,5 2-1-15,-8-3-29 0,-13 3-83 16,8-2-51 0,5-7-99-16,1-4-166 0</inkml:trace>
  <inkml:trace contextRef="#ctx0" brushRef="#br1" timeOffset="72248">6673 6734 607 0,'0'0'138'16,"0"0"0"-16,0 0-36 15,0 0-14-15,0 0-34 16,0 0-4-16,-277-137-11 16,261 137-19-16,0 0-2 15,2 8-14-15,-8 28 0 16,0 11-1-16,14 2-1 15,8 3-2-15,0-2 0 0,0-7-1 16,8-7 3-16,36-11-5 16,2-14 2-16,12-11 0 15,-7 0 1-15,1-19 1 16,-9-17-1 0,-6-2 2-16,-16 0 2 15,-11 4-2-15,-10 4-2 16,0 10 6-1,0 7 0-15,0 8-3 16,0 5 4-16,0 0-7 0,0 0-4 16,0 5-9-16,5 20 10 0,17 5 3 15,9-5 5-15,6-8-5 0,5-4 0 16,9-10 3 0,-4-3 0-16,1 0-3 0,-8-14 6 15,-3-19 0-15,-3-3-3 16,-16-6 2-1,1 1 3 1,-16-2 13-16,-3-4 2 0,0-1 16 0,0 0 0 16,-40 4-9-1,-10 5-18-15,11 9 4 0,12 11-4 16,5 8 6-16,17 6 4 16,0 5-12-16,5 0-5 15,0 0-5-15,0 0-4 16,0 35-21-16,0 24 24 15,22 16 0-15,15 3 1 16,-6 5 0-16,6-7 1 0,-1-2 0 16,-6-15 0-1,-1-21 3-15,-15-16-4 16,-4-14-7-16,-5-8 7 16,1 0-8-16,-6 0 4 0,4 0 0 15,2-11 2-15,2-22-3 16,11-8-6-16,-1-1 10 15,4-1-4-15,6-1-11 16,2 5 7-16,-2 9-5 16,-14 13 1-16,-4 12 9 15,-4 5-7-15,-6 0-17 16,7 5 1-16,-7 22 16 16,0 7-3-16,0-4 5 0,0 3-4 15,0-3 2-15,0 1-8 16,0-4-13-16,-7-7 17 15,7-7-22-15,0-7 3 16,0-6 17-16,21 0 11 16,16 0 4-16,3-6 2 15,2-11 1-15,2-2-1 16,-9-2 2-16,5-2 2 16,-6 1-4-16,-3 1 9 15,-9 1 16 1,-7-2 9-16,-9-5 6 15,-6 1 8-15,0 2-19 16,0 8-1-16,0 5-3 0,0 7 2 0,-6 4-9 16,-1 0-6-16,4 0-12 15,3 6-14-15,-5 19 4 16,5 8 10-16,0 6 5 16,0-1-3-16,5-2-1 15,32-3-1-15,3-3 1 16,9-10-1-16,-3-10-1 15,12-7-3-15,-7-3-3 16,1 0-4-16,-15-11 0 16,-6-14 11-16,-16 1 0 15,-3-4 1-15,-12 1-1 0,0-4 2 16,0 7-1-16,0 4 0 16,0 9-1-16,0 6 1 15,0 5-1-15,0 0-2 16,6 5-11-16,12 29 9 15,4 4 3-15,-7 3 2 16,4-5-1-16,-1-9 0 16,-5-7-1-16,-5-12 1 15,-8-3 0-15,6-5 0 16,-6 0-6-16,0 0 6 16,10 0-4-16,-4-2-6 15,22-21 6-15,2-7 3 16,1 3 1-16,11-11-5 0,-5 7 4 15,0 9 1-15,-13 5 0 16,3 12 0-16,-6 5-7 16,5 0-3-16,1 5 5 15,10 20-2-15,5 0 6 16,4-1-3-16,12-1 8 16,0-10-8-16,0-7 8 15,-3-6-3-15,-2 0 0 16,-5 0-1-16,-3-11 3 15,5-14-2-15,-5-8 1 16,2 1-1-16,-14-2 1 16,-23 2 0-16,-10 2 2 0,0 1 18 15,-37 7-6-15,-30 8-4 16,-7 10-7-16,6 4-3 16,17 0 2-16,17 0-4 15,13 4-1-15,21 22-4 16,0-1 5-16,0 5 3 15,0-8-3-15,27-3 0 16,1-5 0-16,2-12-1 16,1 1 1-16,-4-3 1 15,4 0 2-15,-4 0 0 16,-11 0 0-16,-1 0-2 16,-9 0 0-16,-6 0 3 15,10 0-1-15,11 20-1 0,-6 29 9 16,-6 25 17-16,-3 12 1 15,-6 4-2-15,6 4 3 16,4-12-13-16,2 2-5 16,-9 3-2-16,-3 11-1 15,0 18-4-15,0 16-1 16,-21 9 2-16,-16-15-5 16,3-24 3-16,13-36-2 15,5-33-1-15,5-22 0 16,4-9 1-16,-17-2 15 15,-13 0 7-15,-11-21-15 16,-13-21-8-16,-4-19-1 0,4-10-8 16,10-15-18-16,7-7-5 15,17-8-2-15,24-1-29 16,3 0 7-16,0 9-11 16,30-1-75-16,16 2-90 15,-13 6-237-15</inkml:trace>
  <inkml:trace contextRef="#ctx0" brushRef="#br1" timeOffset="72789">7291 6583 408 0,'0'0'132'0,"0"0"3"16,0 0-25-16,0 0-4 15,0 0-18-15,0 0-23 0,0-66-10 16,-9 57-4 0,-4 5 8-16,7-2-32 0,6 6 12 15,0 0-10-15,0 0-15 16,0 0-10-16,0 0-4 16,0 0-7-16,0 0-5 15,0 0 12-15,55 8-1 16,-2-2 3-16,8-6-1 15,-3 0 7-15,-13-8 6 16,-8-15 23 0,-18-1 10-16,-11-1-4 0,-8-3-4 15,0 6-7-15,0 0-14 16,-42 6-4-16,2 2-10 16,-8 3-4-16,1 8-2 15,4 3-4-15,1 0 2 0,-4 0-5 16,0 19-61-1,3 15-59-15,6 1-110 0,16 6-200 16</inkml:trace>
  <inkml:trace contextRef="#ctx0" brushRef="#br1" timeOffset="73911">10549 6508 232 0,'0'0'588'0,"0"0"-441"0,0 0 11 16,0 0-14-16,0 0-67 15,0 0-29-15,0-19-8 16,0 19-12-16,0 0-5 16,0 0-17-16,0 3-6 15,0 22-8-15,0 17 8 16,14 4 4-16,7 7-2 16,0-4-2-16,-11-5 2 15,9-6-1-15,-16-8 0 16,9-13 0-16,-12-11-1 15,3-6 0-15,3 0 2 16,-6 0 3-16,6 0 0 0,-6-14 7 16,0-19-2-1,0-14-2-15,0-13-7 0,-12-6 0 16,-6-12 1-16,-11-9 1 16,3-7-3-16,1 3 0 15,4 12-1-15,6 20 1 16,9 24-1-16,6 15-1 15,0 16-10-15,0 4 6 16,0 0-5-16,21 0-9 16,30 4 8-16,17 20 9 15,-4 7-9-15,-6 5 9 16,-5 0-16-16,-24 3 9 16,-7-4-1-16,-22 1 2 0,0 0-10 15,0-6-30 1,0 1-30-16,-6-1-10 0,-3-8-53 15,2 0-67-15,7-3-134 16</inkml:trace>
  <inkml:trace contextRef="#ctx0" brushRef="#br1" timeOffset="74827">11107 6599 232 0,'0'0'329'15,"0"0"-239"-15,0 0 55 0,0 0-25 16,0 0-21 0,0 0 5-16,16-13-20 0,-16 13-20 15,0 0-17-15,0 0-23 16,0 0-12-16,0 0-12 16,-3 0 2-16,-13 19-2 15,-5 6 6-15,8 5-6 16,5 0 0-16,8 1 0 15,0 1 0-15,0-4-3 16,37-3 2-16,21-12 0 16,8-13 0-16,14 0 0 15,-14-13-9-15,-3-20 8 16,-21-3 1 0,-15-2 2-16,-11 2 3 0,-16 1-1 15,0 1-3 1,0 9 5-16,-37 9-1 0,-15 7-2 15,-7 7 1-15,8 2-2 16,-1 0 2-16,9 2-3 16,12 23-4-16,10 3 4 15,10 5 0-15,11 3 0 0,0-5-3 16,0-2 3-16,48-4 0 16,20-8 0-16,11-17 2 15,15 0 2 1,-2-9-1-16,-7-18-1 0,-17-4-2 15,-16 3 4-15,-16 7 1 16,-13 2 1-16,-18 4 11 16,-5 5 21-16,0-1 1 15,0 5-15-15,0 4 2 0,0 2-6 16,0 0-14-16,0 0-6 16,9 5-11-16,22 31-2 15,6 19 13-15,14 19 2 16,-2 9 3-16,-19 8 2 15,-1 7-4-15,-27 1 1 16,4-2 3-16,-6-6-4 16,0-16-1-16,0-13 0 15,0-26-1-15,0-23 0 16,0-4-1-16,0-9 1 16,0 0 7-16,0 0 6 15,0-22 3-15,-24-22-6 16,-13-22-11-16,3-14 1 15,4-19-1-15,9-17 0 16,0-13-3-16,5 3 1 0,6 8 0 16,5 27 0-16,5 22-2 15,0 28 3-15,0 14-1 16,0 12-1-16,10 10-3 16,32 5-6-16,9 0-4 15,14 0 3-15,-4 24 3 16,-13 10-1-16,-16-2-2 15,-11-1-12-15,-15 1 0 16,-6-4-18-16,0 3-9 16,-64-4-36-16,-16 1-45 0,4-7-137 15,23-12-358-15</inkml:trace>
  <inkml:trace contextRef="#ctx0" brushRef="#br1" timeOffset="77419">13121 6283 639 0,'0'0'156'0,"0"0"-9"15,0 0-23-15,0 0-41 16,0 0 5-16,0 0-14 15,-110-119-22-15,110 119-8 16,0 0-21-16,-3 0-21 16,-10 0-2-16,-11 25-13 15,-10 27 13-15,4 17 13 16,5-1-3-16,4 7-4 16,6-6-5-16,15-3-1 15,0-11 0-15,0-11 0 16,25-14-3-16,38-16 2 0,11-12 1 15,8-2 7 1,8-6 0-16,-11-18-7 0,-12-10 4 16,-15-1 2-16,-7 3-6 15,-11-4 5-15,-10 8-2 16,-8 3-3-16,-10 15 1 16,-1 1 3-16,2 6-3 15,-4 3-1-15,13 0-6 16,11 0-3-16,10 0 6 15,0 16 3-15,-1 1 0 16,-11-6 0-16,-7-3 0 16,-15-4 0-16,-3-4 0 0,0 0 1 15,0 0 1-15,0 0 0 16,0 0 2-16,0 0 5 16,-21-9-8-16,-14-10-2 15,1-1 2-15,5 5 1 16,2 3-2-16,8 4 0 15,1 5 1-15,2 3-1 16,1 0-7-16,-1 0-10 16,-5 19 13-16,12 8 1 15,9 1 4-15,0-1-2 16,40-4-3-16,18-10 4 16,-7-2 0-16,4-7 1 15,-8-4 0-15,-1 0 0 0,-10 0 0 16,-9-15 1-1,-11-1 2-15,-8-4-2 0,-8 1 1 16,0-2-2-16,0 2 2 16,-18-4 5-16,-24 7 0 15,-7 0-5-15,10 0 5 16,7 9-5-16,6 5 3 16,10 2-2-16,10 0-4 15,-1 0-2-15,4 0-4 16,-8 8-3-16,1 20 7 15,-1 7 2-15,7-5 2 16,4-2-2-16,0-6-1 0,46-3-3 16,21-8-2-1,22-8 6-15,5-3 0 0,1 0 0 16,-12-11 0-16,-13-14 0 16,-12-5 2-16,-18-4 0 15,-9 2 1-15,-13 1-1 16,-15 4 0-16,-3 3 11 15,0 1-1-15,-3 7 1 16,-25 5-10-16,12 6 0 16,8 5-1-16,2 0-2 15,6 0-3-15,0 5-13 16,0 28 12-16,0 14 1 16,0 2 3-16,21-2 0 0,-6-4-2 15,0-7-2 1,-5-7-5-16,1-13-2 0,-8-6 5 15,-3-6-2-15,0-4 3 16,0 0 5-16,0 0 0 16,-17 0-4-16,-41-17-7 15,-7 0-3-15,4 1-1 16,3 5-12-16,28 3 9 16,9 5 10-16,14 3-1 15,7 0-5-15,0 0-31 16,21 13 25-16,31 10 19 15,1-7-3-15,5-8-1 0,-13-5 5 16,4-3 0 0,-10 0 4-16,-2-5-3 0,-9-15 6 15,-1-5 10-15,-3-7 13 16,-1-7-9-16,-2-2-11 16,-6-3 6-16,-15 0-4 15,0 3 1-15,0 2 6 16,-27 4-11-16,-10 1 4 15,0 7-3-15,7 2-3 16,9 9 2-16,17 4-3 16,-2 7 2-16,6 5-7 15,0 0-1-15,0 3-7 16,24 35-6-16,20 17 12 16,4 7 4-16,-11 0-4 15,-3-4 1-15,-1-14 1 0,-12-6-2 16,-3-13-33-1,4-12-46-15,-10-4 5 0,-2-9-30 16,-4 0 11 0,-6 0 65-16,0-17-31 0,0-3-20 15,-37-7 13-15,-21 6 58 16,0 2-2-16,5 2 10 16,11 9 2-16,18 2 19 15,11 6 15-15,13-4 19 16,0 4-3-16,0-1-9 15,21-5-27-15,45-2 0 16,10-1 2-16,3 2 15 16,-6-4-19-16,-8 2-5 15,-11-4 22-15,1-7 9 16,-18 4 4-16,-13-3 5 16,-8-1-6-16,-11-2 2 15,-5-5-5 1,0 2-9-16,0 3-14 15,-29 3-3-15,-5 8 6 16,9 5-13-16,4 6-5 16,6 0 0-16,-7 0-5 0,-2 6 5 15,-4 24 0-15,19 6 0 0,9 10 0 16,0 7 1 0,0-1 0-16,37-5 0 15,14-11-1 1,2-9 1-16,-1-10-1 15,6-9 0-15,-18-5 4 0,2-3-3 0,-5 0 5 0,-10 0-6 16,-3-19 2-16,5-4 3 16,-8-1-3-16,-3 7-1 15,-6 3 0-15,-2 9-1 16,-10 5 0-16,5 0-5 16,5 0 0-16,9 0-3 15,-1 0 5-15,9 8-9 16,4-4 8-16,5 0-2 15,1-4-4-15,12 0 10 16,2-5 5-16,2-23-5 16,-8 1 1-16,-14-1 3 15,-12 3-3-15,-17 1 5 16,-2 4 2-16,0 1 11 0,0 8-8 16,0 6 11-16,0 5-9 15,0 0-5-15,0 0-8 16,0 3-3-16,0 29-1 15,-2 21 4-15,2 5 12 16,0 13 2-16,0 9 1 16,0 11-7-16,0 13 10 15,0 6-3-15,24 0-12 16,7-8 2-16,1-12 3 16,5-15-6-16,-6-20-1 15,-6-16 1 1,-7-20-1-16,-18-11-1 15,0-8 0 1,0 0 5-16,0 0 3 0,-21 0 23 16,-37-30-13-16,-9-6-15 0,-19-3-1 15,12-2-2-15,2 0 0 0,19 0-3 16,22-3-7-16,31-9-8 16,0-4-5-1,31-12-11-15,54-2-26 16,7 1-23-16,-7 7-37 15,-17 6-86-15,-46-4-151 0</inkml:trace>
  <inkml:trace contextRef="#ctx0" brushRef="#br2" timeOffset="81689">2610 8390 674 0,'0'0'182'15,"0"0"-21"-15,0 0-25 16,0 0-29-16,0 0-18 16,0 0-30-16,0-72-5 15,0 72-22-15,0 0-12 16,0 0-19-16,0 0-1 16,-6 19-11-16,2 22 11 15,-8 17 15-15,9 12-4 16,3-7 0-16,0-8-6 15,0-11-2-15,0-14-1 16,0-13 0-16,0-9-1 0,0-8 1 16,0 0-2-16,0 0 5 15,0 0 4-15,0 0 2 16,0-23 0-16,0-9-7 16,0-10-2-16,-7-15 2 15,2-12-3-15,2-16-1 16,3-8 5-16,0-2-5 15,0 5 0-15,0 8-3 16,0 18 3-16,0 20 0 16,15 22-5-16,15 13-1 15,17 9-1-15,25 0 5 0,23 0-1 16,6 26 1-16,-3 9-4 16,-3 7 1-16,-22-1-4 15,-14-4 1-15,-30 3-9 16,-22-1 2-16,-7 2-6 15,-21 0-25-15,-53 6-26 16,-12-6-94-16,4-2-14 16,15-9-71-16,30-9-145 15</inkml:trace>
  <inkml:trace contextRef="#ctx0" brushRef="#br2" timeOffset="82809">3321 8569 470 0,'0'0'238'16,"0"0"-86"-16,0 0 7 15,0 0-17-15,0 0-73 16,0 0 17-16,0-47-9 16,-6 44-48-16,4 3-4 15,2 0-5-15,0 0-16 16,0 0-4-16,0 0-9 15,0 6-11-15,0 21 14 16,0 9 6-16,0 0 9 16,8-6-9-16,21-3 2 0,3-8 0 15,5-8 3 1,5-7-5-16,-5-4-5 0,13 0 5 16,-5-12 1-1,-8-15 4-15,0-3 0 0,-13-6 3 16,-11 6-6-16,-7 0 1 15,-6 7 3-15,0 6 1 16,0 7 3-16,0 8-3 16,0 2 3-16,0 0-10 15,0 0-8-15,0 0-8 16,0 2-2-16,18 23 13 16,19 2 5-16,11 1 6 15,-1-7-5-15,11-7-1 16,0-5-4-16,3-9-2 15,3 0-5-15,-12 0 7 0,-1-28 4 16,-14-7 3-16,-9-1 1 16,-13-6-1-16,-15 4-1 15,0 2 2-15,0 3 4 16,-27 11-1-16,-5 9 1 16,11 4-4-16,6 9 2 15,15 0-6-15,0 0-1 16,0 0-12-16,0 19 7 15,10 15 6-15,16 10 0 16,3-9 5-16,-5 4-4 16,-3-4-1-16,0-7 0 15,-11-3-1-15,-4-6-15 0,-6-5-3 16,0-3-15-16,0-5 4 16,0-4-12-16,0-2-9 15,0 0 23-15,0 0 28 16,-6 0-2-16,6 0-6 15,0 0-3-15,0 0-4 16,6-14 1-16,31-5 6 16,5-6 8-16,4 1 0 15,-9-1 2-15,-6-5 7 16,-4-6 21-16,-12 2-2 16,-6-1 1-16,-9-4 17 15,0 3-4-15,0 6-10 16,0 3 2-16,-30 5-8 15,6 8 1-15,6 3-7 16,2 11-8-16,13 0-3 16,-4 0-9-16,7 0-6 15,-6 0-1-15,6 33 4 0,0 17 3 16,0 13 12 0,0 3-12-16,0 8 0 0,16-2 4 15,0-4-4-15,2-18-2 16,-10-25-16-16,2-13-3 15,2-12 11-15,3 0 4 16,15 0 6-16,14-24 6 16,7 0-1-1,-4-3-2-15,-5 4-2 16,1 4 0-16,-1 6 0 0,-2 7-1 16,3 6-1-16,-7 0-2 15,7 0 0-15,-6 22-5 16,0 5 0-16,-6 4-60 15,-1-4-116-15,12-5-103 16,11-8-254 0</inkml:trace>
  <inkml:trace contextRef="#ctx0" brushRef="#br2" timeOffset="83304">5534 8491 637 0,'0'0'123'0,"0"0"-28"16,0 0-13-16,0 0-22 15,0 0-38-15,0 0-4 16,110-10 30-16,-22 7-5 16,2-4-17-16,-3 3-4 15,-7-4-3-15,-19-4-2 16,-12 7 6-16,-27-1-5 15,-14 1 2-15,-8-3-2 16,0-6 6-16,0-5-4 16,-8-3-14-16,-42 3 5 15,-1 2-5-15,-7 3-6 0,11 3 2 16,17 6-1 0,18 2 1-16,12 0 3 0,0 1 0 15,0 2-5-15,0 0-2 16,36 0-5-16,32 0 7 15,12 11 8-15,-14 6-6 16,-7-2-2-16,-11 5 0 16,-17-6 0-16,-10 2 4 15,-18 3-4-15,-3 4-2 16,-8 7-12-16,-56 2-11 16,-20 4-163-16,2 0-135 15</inkml:trace>
  <inkml:trace contextRef="#ctx0" brushRef="#br2" timeOffset="84517">7138 8514 717 0,'0'0'143'0,"0"0"-2"0,0 0-40 15,0 0-16 1,0 0-6-16,0 0-22 0,-82-58-12 16,82 58-23-16,0 0-9 15,0 0-13-15,0 25-1 16,0 19 1-16,0 13 13 15,0 4-9-15,6-1 1 16,2-2-5-16,2-6 2 16,-4-8 2-16,-6-12-4 15,6-11 0-15,-6-15 1 16,7-6 0-16,-7 0 4 16,0 0 0-16,0-6 11 15,0-22-4-15,0-9-11 16,-13 0 4-16,-8-1-5 15,-3-4 0-15,-8-2 2 0,-2-14 0 16,10-7-4-16,13-10 2 16,11-5-1-16,0 6-5 15,14 9 4-15,51 15-5 16,2 14 1-16,7 16-14 16,-1 15-15-16,-6 5-30 15,-9 10-55-15,-15 32-95 16,-28 11-78-16,-15 2-376 15</inkml:trace>
  <inkml:trace contextRef="#ctx0" brushRef="#br2" timeOffset="84598">7138 8514 383 0</inkml:trace>
  <inkml:trace contextRef="#ctx0" brushRef="#br2" timeOffset="85253">7138 8514 383 0,'-129'178'98'0,"129"-178"-65"0,0 6 14 0,10-1-28 16,51-2 58-16,30-3 59 15,14 0-60-15,7 0-19 16,11-16 2-16,-14-1-12 16,-14 0-12-16,-21 4-11 15,-22-1 4-15,-22 0-4 16,-14 6 3-16,-11 0 16 16,-5 2 6-16,0 4-7 15,0 2-9-15,0 0-13 16,0 0-20-16,-11 0-2 15,-7 0-2-15,-4 19 4 16,7 3 13-16,2 0-12 16,13 0-1-16,0-6 2 15,0 2-1-15,6-8 1 0,38-2-1 16,7-5 0-16,17-3 0 16,4 0-1-16,2 0 3 15,-13-11 2-15,-9-9-2 16,-18-7 5-16,-13 0-2 15,-18-6-3-15,-3 0 1 16,0-3 0-16,-24 6-3 16,-25 5 1-1,3 11-2-15,4 10-2 0,2 4 1 16,3 0-3-16,3 0 2 0,3 20 2 16,10 14-1-16,12 4 1 15,3 0 1-15,6 2 0 16,0-8-1-16,15-5 0 15,37-7-7-15,1-9 3 16,16-11-9-16,8 0 8 16,2-3 5-16,0-19 0 15,-2 0 1-15,-6 6-1 16,-26 8 2-16,-14 4-2 16,-9 4-1-16,-7 0-1 15,-1 12-8-15,8 12 5 16,6 4 5-1,2 2 2-15,16-3 1 16,3 2-1 0,3-8-2-16,6 1-35 15,3-6-100-15,3-1-55 16,4-10-79-16,-1-5-324 16</inkml:trace>
  <inkml:trace contextRef="#ctx0" brushRef="#br2" timeOffset="86620">9085 8750 492 0,'0'0'204'0,"0"0"-153"15,0 0 12-15,0 0-38 16,0 0-14-16,0 0 6 16,208-33 9-16,-144 16 11 15,-13 7 3-15,-5-7 15 16,-13 4 7-16,-17-1-9 16,-16-3-12-16,0 1 13 15,0-1-29-15,-37 1-12 16,-9 2 2-16,-2 6-11 15,1 5-4-15,-4 3 1 16,8 0-3-16,0 0 3 16,13 14-1-16,9 13 5 0,5 3-3 15,16 6-2 1,0 0 0-16,0-3 1 0,22 0-1 16,44-14 0-16,18-8 0 15,17-8 2-15,8-3 0 16,1 0 1-16,-6-20-2 15,-15-10 2-15,-22 0 4 16,-9 0-6-16,-21-6 5 16,-10-2 0-16,-12-6-3 15,-15 5-1-15,0 0 0 16,0 12 2-16,-13 8 4 16,-16 8 3-16,7 8-4 15,4 3 4-15,-3 0-11 16,5 0-1-16,-5 11 1 15,5 14 3-15,-2 6-2 0,18 1 0 16,0 1-1-16,0-3 0 16,0-2 0-16,21-6 0 15,16-9-5-15,5-7-7 16,2-6-3-16,-8 0 4 16,1 0 6-16,-12 0 5 15,-11-14 1-15,-1-2 0 16,-10-1 3-16,-3 1 0 15,0 5-2-15,0 5-1 16,0 6 8-16,0 0-8 16,0 0-2-16,0 0-3 15,0 0-6-15,13 6 9 0,1 11 1 16,1 2 1-16,1-2 0 16,11-4-1-16,-2-1 2 15,8-7-1-15,4-3-1 16,3-2 0-16,9 0 1 15,-3-7 2-15,-10-18-1 16,-9-3 2-16,-11-3-2 16,-6-5 1-16,-10 4-1 15,0 4 0-15,0 6 0 16,0 11 0-16,-21 5 3 16,5 4-5-16,13 2 0 15,3 0-2-15,0 8-11 16,0 22 13-16,19 9 5 0,29-3-3 15,-8-3 0 1,2-3 0-16,-11-5-1 0,-10-5-1 16,-15-2 0-16,-6-4-1 15,0-1-6-15,0-1 2 16,0-7-16-16,0-2 2 16,-6-3 2-16,-3 0 11 15,-3 0 4-15,9-3-2 16,3-10-16-16,0-2-8 15,3-1 5-15,45-2 15 16,11-2 8-16,-4-5 0 16,3 0 0-16,0-5 0 15,-10-3 0-15,-8-2 0 16,-9-2 4-16,-4 2-1 0,-11 1 2 16,-4 13 13-16,-12 11-2 15,0 6 8-15,0 4 3 16,-34 0-27-16,-2 21-2 15,6 18-2-15,8 5 4 16,18 1 5-16,4-7-4 16,0-8 0-16,10-5 0 15,20-6 0-15,14-5 4 16,1-3-5-16,5 0-39 16,1-3-125-16,1-8-184 15</inkml:trace>
  <inkml:trace contextRef="#ctx0" brushRef="#br2" timeOffset="86821">11758 8577 773 0,'0'0'100'0,"0"0"-19"16,0 0 19-16,0 0-34 15,0 0-11-15,0 0 1 16,-109 168-16-16,53-110-26 15,-12 4-14-15,-14-3-13 16,-3-8-195-16,14-6-171 16</inkml:trace>
  <inkml:trace contextRef="#ctx0" brushRef="#br2" timeOffset="87817">13085 8464 755 0,'0'0'102'0,"0"0"19"16,0 0-9-16,0 0-38 16,0 0-5-16,0 0-15 0,-25-52-19 15,25 52-24 1,0 5-11-16,-12 29 0 0,9 6 14 16,3 7-1-16,0-5-8 15,0-7-1-15,3-4 0 16,39-11-1-16,1-5-2 15,4-9 2-15,4-3-1 16,1-3-1-16,0 0-1 16,-3-3 0-16,-12-16 2 15,-8-6 4-15,-13-3-2 16,-3-5-1-16,-13 6 0 16,2 2-2-16,-2 10 1 15,0 8-1-15,0 7 0 16,0 0-1-16,0 0-4 15,0 6-11-15,16 16 6 0,11 3 9 16,1-1 1-16,8-10 2 16,1-3-1-16,2-8 0 15,11-3-2-15,-5 0 0 16,-2 0 0-16,-6-6 0 16,-13-10 0-16,-9-6 3 15,-2-3-3-15,-13-5 0 16,0-1 0-16,0-1 2 15,-21-2-1-15,-16 7 0 16,6 8 0-16,4 10-1 16,11 8 2-16,11 1-4 15,2 0 2-15,3 0-8 0,0 20 3 16,0 11 5-16,0-1 3 16,14-2-3-16,27-9 7 15,7-2-7-15,5-13-4 16,-2-4-3-16,-4 0 7 15,1 0 1-15,-11-12-1 16,-1-11 2-16,-11-5 0 16,-4 4 2-16,-8 2-1 15,-13-1-2-15,0 13 1 16,0 3 0-16,0 3-2 16,0 4-3-16,-6 0 0 15,6 0-4-15,0 28 7 16,0 4 0-16,0 2 3 0,0-4-3 15,27-3 6 1,-3-2-6-16,4-3-4 0,-4 0-69 16,-2 0-118-16,-7-8-159 15</inkml:trace>
  <inkml:trace contextRef="#ctx0" brushRef="#br2" timeOffset="89363">15290 8390 562 0,'0'0'174'16,"0"0"-31"-16,0 0-25 15,0 0-17-15,0 0-29 0,0 0-11 16,-8-60-20-16,8 60-18 16,-7 0-23-16,4 16-1 15,-3 14 1-15,0 9 19 16,6-3-14-16,0-4 2 16,0 0-4-16,27-1 0 15,13-11-2-15,3-9 5 16,-1-11-4-16,5 0-2 15,-5 0-2-15,-5-22 2 16,-7-3 5 0,-2 1-2-16,-19 1-2 15,-2-1-1-15,-7 5 5 16,0 5-4-16,0 3 0 16,0 8-2-16,0 3 0 0,0 0 1 15,0 0-4-15,6 0-11 16,9 19 10-16,6 6 5 15,9-6 3-15,1-5-2 16,6-3-1-16,0-8-3 16,-1-3 2-16,7 0 1 15,3 0 0-15,-9-3-2 16,-10-14 2-16,-6-2 0 16,-11 0-1-16,-10-6 2 15,0 1-1 1,0-1 2-16,0 3 2 15,-10 3-3-15,-11 2 3 0,-1 6 0 16,7 8-1-16,3 3-3 0,2 0-1 16,5 0-15-16,-1 8 4 15,-4 15 12-15,10 4 11 0,0-6-10 16,0-1-1 0,29-9-2-16,16-5 2 15,7-6-2 1,-1 0 2-16,8 0 2 0,-1-12 0 15,0-10 0-15,0 2 4 16,-24-5-5-16,-7-1 0 16,-12 2 2-16,-15-1 0 15,0 3 2-15,0 5-1 16,0 7-2-16,0 6 5 0,-5 4 1 16,0 0-8-16,0 0-3 15,-1 17-13-15,3 19 16 16,3 5 5-16,0 0-5 0,0-6 5 15,19-7-5-15,35-8 3 16,1-12-2-16,16-8 0 16,2 0 6-16,-6 0-5 15,0-17-1-15,-2-13 3 16,-14-3-3-16,-11-5 1 16,-19-4 0-16,-8 1 0 15,-13-3 5-15,0-5-6 16,-16 2 6-16,-39 0-3 15,1 8 5-15,-4 9 3 0,15 11 2 16,18 13-2-16,6 4-2 16,19 2-8-16,0 6-2 15,0 29-8-15,0 17 8 16,0 2 0-16,0 8 0 16,19-4 6-16,12-12-3 15,11-4-2-15,-2-15-1 16,13-13 4-16,5-11-4 15,8-3 1-15,19 0 7 16,-1-31-3-16,1-7-5 16,-11-3 3-16,-29-3 2 15,-21 2-3-15,-17-5 2 16,-7 1-1-16,0-3-2 16,-25 2 3-1,-26 3 0-15,-5 8-2 16,4 11 1-16,12 12-2 15,13 7 1-15,12 6-2 16,2 0-1-16,-4 17-13 0,-11 27 14 16,19 11 7-16,9 5-4 15,0-3-3-15,30-1 5 16,28-7 0-16,10-8-3 16,12-8-2-16,7-8-2 15,8-10 2 1,-3-8-16-1,-6-7-1-15,-20 0-14 16,-19 0-27 0,-26 0-53-16,-21-19-56 0,0-11-138 15,-39-6-513 1</inkml:trace>
  <inkml:trace contextRef="#ctx0" brushRef="#br2" timeOffset="89739">15966 7821 486 0,'0'0'211'0,"0"0"-116"0,0 0 7 16,0 0-15-16,0 0-26 15,0 0-20-15,0-6-20 16,0 6 1-16,0 0-12 15,0 0-10-15,0 0-5 16,0 19 5-16,0 6 6 16,22-3-3-16,26-8-1 15,7-3 7-15,16-8 7 16,-10-3 0-16,-3 0 20 16,-13-6 15-1,-23-13 13-15,-7-4-16 16,-15 2 1-16,0-4-18 15,0 2-20 1,-15 8-9-16,-22-2-2 16,-3 4-10-1,-3 9-4-15,-5 4-71 16,23 0-73-16,19 9-46 16,6 10-131-16</inkml:trace>
  <inkml:trace contextRef="#ctx0" brushRef="#br2" timeOffset="90895">18272 8016 495 0,'0'0'185'0,"0"0"-63"16,0 0-5-16,0 0-24 15,0 0-40-15,0 0 22 16,0-25-2-16,0 25-25 15,0 0-16-15,0 0-13 16,0 0-19-16,0 0-9 16,0 20-8-16,0 15 17 15,6 15 6-15,10-1 5 0,-6-2-8 16,-5-6 4 0,5-7-7-16,-4-15 1 0,-6-11 0 15,0-6 0 1,0-2 5-16,6 0 0 0,-6 0 15 15,0-10-1 1,0-21-11-16,0-7-6 16,-6-7-3-1,-18-1 0-15,1-7 3 16,-9-9-1-16,-5-7-3 16,0-6 2-16,3 4-1 0,1 13 1 15,12 14-1 1,17 14-2-16,4 13-2 0,0 3-4 15,15 6 1-15,43 3 3 0,16 5 4 16,-7 0-7-16,-6 8 4 16,-6 25 1-16,-8 8-8 15,-12 4 6 1,-19-5-2-16,-16 5-6 0,0-7-2 16,0-2-13-16,-27 0-38 15,-20-6-63-15,5 0 6 16,2-5-96-16,13-6-161 15</inkml:trace>
  <inkml:trace contextRef="#ctx0" brushRef="#br2" timeOffset="92022">18603 8068 379 0,'0'0'181'0,"0"0"-67"0,0 0 10 15,0 0-12-15,0 0-39 16,0 0-3-16,0-2-19 16,0 2-18-16,0 0-23 15,0 0-10-15,0 0-9 16,0 5-11-16,8 20 20 16,8 3 3-16,2 1 3 15,-8-4-5-15,-1-8 6 16,3-6-5-16,-3-11-1 15,-2 0 8-15,-1 0-2 0,9 0 0 16,-6-14 5 0,6-6-4-16,-3 1-3 0,-8-2-5 15,2 1 6-15,-6 4 1 16,0 5-1-16,0 3 6 16,0 4-5-16,0 4 2 15,0 0-9-15,0 0-13 16,0 0-12-16,5 20 18 15,11 4 7-15,-1-1 1 16,7-4 2-16,5-6-3 16,-2-4 1-16,2-4-1 15,-3-5-5 1,5 0 5-16,-8 0 1 0,3-14 0 16,-3-10 1-16,-12 2-2 15,-2-7 1-15,-7 5 1 31,0 2-1-31,0 3 1 0,0 0-1 16,0 5 9-16,0 3-2 0,-10 6-1 16,10 5-5-16,0 0-2 0,0 0-10 15,0 0 0-15,0 0-11 16,0 19 19-16,0 14 2 16,0 3 0-16,0 2 4 15,3-2-1-15,15-5-3 16,-8-7 0-16,-4-5-3 15,-6-5-3-15,0-3-11 16,0-5-18-16,0-6-18 16,0 0-2-16,0 0 53 15,0 0 2-15,0 0 3 0,0 0 0 16,0-3 1-16,-6 0-4 16,6-2 0-16,0 2-2 15,0-6 0-15,0 1-2 16,0-5 4-16,27-4 0 15,-1-2 4-15,3-3-4 16,0-5 3-16,-2-4 0 16,-9-4 17-16,-7-1 13 15,-11-3-6-15,0 1 8 16,0-1 4-16,0 1 9 16,-5 5-21-16,-19 8 1 15,2 9-6 1,10 10 16-16,3 6-7 0,9 0-31 15,-7 2-6-15,7 37-20 0,0 13 26 16,0 12 10-16,0-9-4 16,0-3-5-1,7-5 4-15,14-9-5 0,1-6 3 16,-7-9-3 0,-1-9-10-16,2-9-32 0,8-5 6 15,4 0 19-15,9-8 17 16,6-16 6-16,-6-4-4 15,-8 1 1-15,-7 7-2 16,0 4-1-16,-13 10 1 16,-1 6-1-16,15 0-7 15,-2 0 1 1,6 18-5-16,-3 11 2 0,5-4-26 16,-8 0-95-16,3-6-16 0,10-8-96 15,-4-9-76-15</inkml:trace>
  <inkml:trace contextRef="#ctx0" brushRef="#br2" timeOffset="93016">20866 7716 395 0,'0'0'141'0,"0"0"3"0,0 0-12 15,0 0-28-15,0 0-11 16,0 0-20-16,-29-98-29 16,29 100-44-16,0 36-1 0,0 17 1 15,0 11 17 1,0 3-6-16,8-5 2 16,2 1 2-16,8-4-7 15,-15-6-1-15,3-11-6 0,0-15 6 16,-2-11-6-16,2-13 1 15,-6-5 0-15,0 0 4 16,0 0 10-16,0-11 6 16,0-16-21-16,-22-9 1 15,-15 0-2-15,-8-2 0 16,-13-1-1-16,0 9-4 16,0 8-3-16,5 8 3 15,16 9-2 1,19 5-8-16,0 0-9 0,18 0-14 15,0 0 29 1,0 2 9-16,12 12 3 0,41-5-2 16,26-7 2-1,3-2-3-15,6 0 6 0,-4 0 1 16,-5 0-7-16,-15-11 3 16,-11 3-3-16,-18 0 2 0,-12 5 3 15,-15 0-3 1,-2 3-1-16,-2 0 3 15,-4 0-3-15,0 0-2 0,6 0 1 16,-6 14-10-16,11 9 10 16,-1 3 2-16,11 5 2 15,1-4-4-15,2-2 6 16,10-3-5-16,-10-6 2 16,7-8 1-16,3-4 0 0,6-4-1 15,18 0 8 1,6-6 4-16,2-19-2 15,-19 1 5 1,-26-4 9-16,-21-6-5 0,0-1 14 16,-25-1-8-16,-55 0-19 15,-20 12-9-15,-4 8-5 16,9 5-1 0,22 7 3-16,21 4-25 0,21 0-95 0,23 15-68 15,8 4-179-15</inkml:trace>
  <inkml:trace contextRef="#ctx0" brushRef="#br2" timeOffset="93870">22499 7944 447 0,'0'0'267'0,"0"0"-171"0,0 0 14 16,0 0-23-1,0 0-3-15,0 0-31 0,0-32-21 16,0 32-25-16,0 0-7 16,0 27 0-16,0 9 22 15,0 0-3-15,0-1-8 16,0-4-3-16,0-7-6 16,0-8 0-16,6-4 3 15,18-7 2-15,13-5 2 16,5 0 2-16,1 0 2 15,4-22-5-15,-10-8 3 16,-2-9 12 0,-4-10 2-16,-10-9-11 0,-5-2 6 15,-16-9-10-15,0 5 0 16,0 9-9-16,-21 14 0 16,-19 14 0-1,-9 10 3-15,-3 9-4 16,0 8 0-16,-6 0-11 0,-9 11 10 15,-1 28 1-15,4 8 4 16,19 4-2-16,22-2-2 0,23-5 0 16,0-4 0-16,32-10 0 15,31-8 0-15,14-6-1 16,9-2 1-16,-3 0-3 16,-1-3 3-1,-8 3 0-15,-11 0 2 0,-20-1-2 16,-6 4-4-16,-13-1 4 15,4 0 3-15,-7 4-3 16,-6-4-2-16,-5 4 2 0,-5-4 0 16,2 3 1-16,-7 1-1 15,0-4 0-15,0-2-4 16,0-3-12-16,0-3-110 16,0-5-63-16,0-3-78 15,0 0-89-15</inkml:trace>
  <inkml:trace contextRef="#ctx0" brushRef="#br2" timeOffset="94375">23262 7823 589 0,'0'0'122'0,"0"0"5"15,0 0-40-15,0 0 3 16,0 0-24-16,0 0 5 15,-51-44-26-15,51 39-16 16,0-6-5-16,18 3-8 16,9-6-8-16,-6 5 6 15,-5 4 7-15,-10 2-1 16,-2 1 3-16,-4 2-17 16,6 0 0-16,-6 0-4 15,11 0-2-15,5 10-4 16,-1 21 4-16,6 8 14 15,1-1-5-15,2 3-4 0,-2-2 2 16,0-3-6-16,-1-1 2 16,-7-4 2-16,-4-4-5 15,-4-3 1-15,1-1-1 16,-7-10 1-16,0-1-1 16,0-7 3-16,0-5-3 15,0 0-10-15,0 0 1 16,-44 0 9-16,-7 0 12 15,-2 0-7-15,27 0-2 16,16 0-1-16,10 0 4 16,0 0-6-16,0-5-7 15,24-1 6-15,28 0-2 0,19 1 3 16,-4-2-29-16,1 0-51 16,20-6-35-16,-3-7-132 15,-9-5-252-15</inkml:trace>
  <inkml:trace contextRef="#ctx0" brushRef="#br2" timeOffset="95881">24234 8049 741 0,'0'0'81'0,"0"0"-11"16,0 0 0-16,0 0-17 15,0 0-20-15,0 0-11 0,-45-3-3 16,17 3-12-16,6 11 1 16,1 3 0-16,13 0-4 15,8-3 5-15,0-3-9 16,0-6-2-16,0 1 2 16,0-3 9-16,0 0-6 15,21 0 9-15,-7 0-1 16,2 0-1-16,-1-16 22 15,-9 0 9-15,1-4 4 16,-7 4-1-16,0 2-14 16,0 3-5-16,0 6-12 15,-16 1-13-15,-18 4-3 0,5 0-16 16,-3 0-40 0,5 0-95-16,12 15-79 0,15-5-143 15</inkml:trace>
  <inkml:trace contextRef="#ctx0" brushRef="#br2" timeOffset="96411">24866 7711 642 0,'0'0'205'0,"0"0"-116"0,0 0 28 0,0 0-19 16,0 0-15-16,0 0-16 16,0 0-22-16,-24-36-29 15,24 36-11-15,0 2-5 16,0 23 0-16,0 11 3 16,0 13 12-16,0 4-9 15,0 2-3-15,0 0-2 16,0-3 3-16,19-8-2 15,36-8-1-15,6-9 2 16,13-12-3-16,-2-7 1 16,2-8 2-16,-8 0-1 0,-13 0 2 15,-11-17 1 1,-11-8 14-16,-15-3 20 0,-16-10-5 16,0 1 6-16,0-6-14 15,-40 0-5-15,-28 1-6 16,-5 9-8-16,0 5-4 15,8 12-1-15,14 5-2 16,20 7-2-16,4 4 1 16,3 0-4-16,3 0-6 15,-8 0-9-15,8 0-44 16,13 0-23-16,0 4-15 16,8 7-27-16,0 5-30 15,16 1 9-15,42-6-64 16,16-8-305-1</inkml:trace>
  <inkml:trace contextRef="#ctx0" brushRef="#br2" timeOffset="96793">25652 7364 585 0,'0'0'146'0,"0"0"-5"16,0 0-21-16,0 0-3 16,0 0-27-16,0 0-15 15,-80-97-3-15,78 95-32 0,2 2-8 16,0 0-19 0,0 0-13-16,0 0 0 0,0 33-5 15,0 20 5-15,-6 18 9 16,-7 11-3-16,13 2-6 15,0 1 6 1,0-6-6-16,6-10 6 16,31-12-5-16,5-4 1 15,-1-15-1 1,2-5-1 0,-1-8-10-1,1-9-73-15,9-2-86 16,-1-9-90-1,-4-5-102 1</inkml:trace>
  <inkml:trace contextRef="#ctx0" brushRef="#br2" timeOffset="97632">27064 7295 566 0,'0'0'116'0,"0"0"27"0,0 0-20 16,0 0-23-16,0 0-26 16,0 0-28-16,-59-35-30 15,59 35-16-15,0 3 0 16,0 18 14-16,0 7 7 16,13-1-10-16,6 7 6 15,2 4-2-15,16 6-6 16,5 5 3-16,11 9 0 0,-8-2 0 15,-2 1 1 1,-12-5-6 0,-10 0-2-16,-21-2-2 0,0-1 0 15,-3 1 3 1,-62-6-2-16,-17-3-4 16,-19-5-60-16,-2-12-86 15,8-4-113-15,15-7-445 0</inkml:trace>
  <inkml:trace contextRef="#ctx0" brushRef="#br2" timeOffset="99451">26291 7598 299 0,'0'0'103'0,"0"0"1"16,0 0-27-16,0 0-3 16,0 0-10-16,0 0 1 15,-122 0-3-15,122 0-3 16,0 0-6-16,0 0-3 0,0 0-5 15,0 0-19 1,0-3 0-16,6-10 2 0,21-7-19 16,-2-2-1-16,2 5 7 15,-11 7 8-15,-11-1 0 16,4 0-2-16,-2 0-4 16,-4 3-3-16,3-2-5 15,1 10 1-15,-2 0-4 16,-5 0-4-16,0 0-2 15,3 0-4-15,10 6-4 16,-10 22 7-16,8 8 1 16,-11 2 1-16,0 5-1 0,0-6 3 15,0 1-3 1,0-4 2-16,0-6-1 0,0-11 0 16,0 1-1-16,0-11 2 15,0-1-2-15,0-2 1 16,0-4-1-16,0 0 0 15,0 0-7-15,-27 0 7 16,-13 0 2-16,-2 2 2 16,11 1-3-16,-6 2-1 15,4 4-10-15,12-7 10 16,5 4 3-16,16-6-3 16,0 0-2-16,0 0-2 15,0 0-7-15,49 0 11 0,12 0 6 16,12-8-5-1,-2-3 1-15,-16-1 2 0,-6 6-4 16,-18 5-41 0,-10-3-54-16,-7-1-79 0,9-3-49 15,-2-9-64-15</inkml:trace>
  <inkml:trace contextRef="#ctx0" brushRef="#br2" timeOffset="101540">27137 6996 493 0,'0'0'104'0,"0"0"-35"16,0 0 1-16,0 0 0 15,0 0-6-15,0 0-8 16,16-12-1-16,-11 5-4 15,-2-5-14-15,-3 4-1 0,0-6-4 16,0 4-12-16,-8-5-11 16,-35 7-3-16,-3 0-4 15,-13 3-1-15,-2 2 4 16,-8 0-2-16,-15 3-1 16,-25 0 0-16,-25 0 2 15,-25 0-1-15,-25 3-3 16,-15 16 0-16,-21 3-4 15,-31 8 3-15,-14 3-1 16,-12-3 2-16,10 1 6 16,42-9-2-16,53-9-3 15,46-4-2-15,54-4 2 16,29-5-2-16,21 0 2 16,13 0 3-1,3 0-4 1,6 0-3-16,0 0 2 0,0 0 1 15,0 0-3-15,0 0 3 0,0 3 0 0,0-3-1 16,0 2 1-16,0-2 3 16,0 0-3-16,0 0-1 15,0 9 0-15,0 5 1 16,0 8 3-16,6 8 20 16,10 0-6-16,-1 12-7 15,-1 7 5-15,8 9 3 16,-7 11 8-16,-2 2 11 15,3 0-13 1,-11 8-8-16,-2-9-6 16,3 5-2-16,-6-1 2 31,0-6-4-31,0-1 1 16,0-7-3-1,0-5 0-15,0-9-2 16,0-4 1-16,0-12-1 15,0-11 0 1,0-8-2-16,0-5 0 0,0-6 0 16,0 0 0-16,0 0 2 0,0 0 5 0,0 0-6 0,0 0 2 0,0 0 1 0,0 0-1 15,0 0-1-15,0 0-2 0,0 0 1 16,0 0-2-16,0 0-1 16,7 0 1-16,23 0 1 15,7 0-1-15,-1 0 2 16,-12 0-2-16,5 0 1 15,16 0 0-15,35 0 2 16,30 0-2-16,30 0 2 16,6 0-2-16,-5 0 0 15,-18 0-2-15,-35 2 2 16,-9 4 0-16,-23-2 0 16,2 0 0-16,6-4 0 15,9 0 0-15,15 0 1 16,10 0 3-16,18 0-3 0,16-2-1 15,8-6 1-15,8-1-1 16,-8 1 0-16,-24 6 0 16,-18-2 0-16,-19 4 0 15,-27 0 0-15,-9 0 0 16,-18 0 0-16,-10 0 0 16,4 0 0-16,-11 0 1 15,2 0-1-15,7 0 0 16,-1 0 0-16,9 0 0 15,-4 0 0-15,6 0 1 16,-8 0 0-16,-1 0 1 16,-2 4-2-16,-8-4 0 15,5 0 0-15,-10 0-4 16,10 0 4-16,1 2 0 0,7 0 0 16,10 1 1-16,6 0 0 15,0 0-1-15,-7-1-1 16,1-2 1-16,-10 0 0 15,-8 0 0-15,-5 0 3 16,5 0-3-16,-4 0-1 16,1 0 1-16,1 0-1 15,-5 0 2-15,-2 0-4 16,2 0 6-16,-1 0-5 16,-2 0 5-16,10 0-4 15,-5 0 1-15,5 0 0 16,-10-2 2-16,-3-1-1 15,7-5-1-15,-1 2 2 0,-6-7-1 16,2-1 4 0,-2-5-5-16,6-3 0 0,1-1 0 15,-1-1 1 1,-6-9-1-16,0 0 3 16,0-8-3-16,0-6 0 15,0-3 6 1,0-7-5-1,-21-1 1 1,-1 3 0-16,-6 8 3 0,10 8-4 16,-15 9 2-16,2 0 0 15,4 3-1 1,8-1-1-16,1 6 1 16,15 0 1-16,-4 0-1 15,7 0 2 1,0-3 1-16,0 1-3 15,0-4 3-15,0 3-1 16,0-2-4-16,0 5-1 16,0 0 1-16,7-3 6 15,-7-6-5-15,3 2 0 16,3-5-1-16,-6-1-3 16,7 5 3-16,-2 2 0 15,-5 6-1 1,0 8 1-1,0 6 1 1,0-4 0-16,0-1 0 16,0-3-1-16,0-3 1 0,-12-6-1 15,-10 0 0 1,1-5 0-16,13 5 1 16,-2 0 1-16,-3 3-2 15,7 3-1 1,-2 0 1-1,-2 0 0-15,-1 2 0 0,1 3 0 16,-2 6 1-16,2 5 0 16,5 3-1-16,2 0 0 0,3 0-6 15,-13 0 3-15,-2 0 1 16,-22 0 1-16,-14 0 1 16,-17 0-27-16,-33 23-80 15,-31 9-154 1,-29 2-331-16</inkml:trace>
  <inkml:trace contextRef="#ctx0" brushRef="#br0" timeOffset="226173">5973 3274 463 0,'0'0'132'0,"0"0"-16"0,0 0 2 16,0 0-18-16,0 0-17 0,0 0-11 15,0 0-9 1,0 0-12-16,0 0-4 0,0 0-12 16,0 0-9-16,0 0-6 15,0 0-5-15,0 0 2 16,0 0-7-16,0 0-1 15,0 0 0-15,0 0 1 16,0 0 4-16,0 0 6 16,0 0-2-16,0 0 0 15,0-5-9-15,0-11 4 16,0-3-12-16,0-6 1 16,0 5-1-16,0 10-1 0,0 1 1 15,0 3-1 1,0 6 3-16,0-1 0 0,0-5 0 15,0 0-3-15,0 0 0 16,0 6 0-16,0 0 0 16,0 0 0-16,0-2-1 15,0-1 1-15,0 3 1 16,0 0 1-16,0 0-2 16,0-6 4-16,0 1-4 15,0 0 3-15,0 2-4 16,0 3 1-16,0 0-1 15,0 0 1-15,0 0-5 0,0 0-4 16,0 0 2 0,0 0 0-16,0 0-1 15,0 0 3-15,0 0 0 0,0 24-1 16,0 10 4 0,0 12 2-16,0 1 2 0,0-1 1 15,0 5-1-15,0-8-1 16,0 1-1-16,0-2 0 15,4-3 0-15,8-2 1 16,3-1-2-16,1 0 1 16,-8 0-2-16,11-3 2 15,-9 1 3-15,-2-5-3 16,-2-4 1-16,7-6-4 16,-10-3 5-16,2-7-2 15,2-3 0-15,-7-4 0 16,3 1 0-16,-3-1 0 15,0-2 1-15,0 3-2 0,0-3 3 16,0 0-5 0,0 0 3-16,0 0 0 0,0 0 4 15,0 0-3-15,0 0 5 16,0 0 0-16,0 0-1 16,0 0-5-16,0-10-17 15,0-21-109-15,0-10-88 16,0-1-41-16,0 4-78 15</inkml:trace>
  <inkml:trace contextRef="#ctx0" brushRef="#br0" timeOffset="226967">6411 3420 416 0,'0'0'77'0,"0"0"19"16,0 0 5-16,0 0-34 16,0 0-14-16,0 0-23 15,-15 0 10-15,15 0-2 16,0 0-3-16,0 0 7 15,0-5 6-15,0-10-17 0,5-12-16 16,17 3-11 0,-7 5 1-16,1-1 0 0,-1 7-3 15,-3 5-1-15,-2 2 4 16,-10 3-2-16,0 3-3 16,0 0 1-16,0 0-2 15,0 0-8-15,5 0 0 16,11 14-5-16,5 14 14 15,0 4 1-15,-5-1 3 16,0-4-2-16,-11 1 3 16,4-6-2-16,-2-3-2 15,-4-2 0-15,-3-7-1 16,5 4 5-16,-5-2-4 16,0-2-1-16,0-1 0 15,0-4-3-15,0 3 3 0,0-5 0 16,0 0 2-16,0-3-2 15,0 0 7-15,0 0 0 16,0 0 3-16,0 0 8 16,0 0-13-16,0 0 6 15,0 0-6-15,0 0 1 16,0 0 1-16,0 0-2 16,0 0 4-16,0 0-9 15,0 0 6-15,6-11-6 16,10 0 2-16,5-1-4 15,10 4-1-15,-1 3 1 16,7-3 2-16,-1 3 0 16,-7 1 0-16,-15 2-1 15,-4 2-11-15,-10 0-91 16,0 0-96-16,-53 2-187 0</inkml:trace>
  <inkml:trace contextRef="#ctx0" brushRef="#br0" timeOffset="228445">6396 3621 103 0,'0'0'64'0,"0"0"17"0,0 0 2 0,0 0-23 15,0 0-2-15,0 0-28 16,-24 0-10-16,24 0 0 16,0 0-5-16,0 0-8 15,0 0 5-15,0 0 4 16,0 0 1-16,0 0-2 15,0 0 5-15,0 0 1 16,0 0 1-16,0 0-14 16,0 0 8-16,0 0-2 15,0 0-2-15,0 0-4 16,8 0-4-16,23-3 4 16,6 1-3-16,-2-1 4 15,2 3-3-15,-3-3-3 16,-10 3 1-16,-2-2-1 15,-7-1 4-15,-2 0-2 0,-10 3-5 16,3 0 2-16,1 0 1 16,1-3-3-16,5 3 0 15,1-2 6 1,-4 2-6-16,1-4 0 0,-1 4-3 16,-4 0 3-1,-3-2 5-15,4 0-3 16,-1-2-1-1,-6 2 5-15,0 2 0 0,0-4-4 0,0 4 1 16,0 0-3-16,0 0-60 16,-27 0-126-16</inkml:trace>
  <inkml:trace contextRef="#ctx0" brushRef="#br0" timeOffset="229767">6542 3610 131 0,'0'0'82'0,"0"0"-13"0,0 0-4 15,0 0-16-15,0 0 35 16,0 0-44-16,-59-2-21 16,57 2-12-16,2 0-1 15,0 0 1-15,0 0 1 16,0 0 11-16,0 0 1 16,0 0 1-16,0 0-4 15,0 0-2-15,0 0-1 16,0 0-6-16,0 0-8 15,0-3 0-15,10 0 0 16,17-2 19-16,9-1-16 16,4 0 5-16,3 0-4 15,-7 4 0-15,1-3 3 0,-10 2 3 16,-8 0-8 0,-7 0 4-1,-12 3 2-15,0 0-8 16,0 0 1-16,0 0 0 0,0 0 9 15,0 0 2-15,0 0 4 16,0 0 22-16,0 0-9 0,0 0-4 16,0 0-2-16,0 0-8 15,0 0-4-15,0 0-1 16,0 0-5-16,-15 0-4 16,-22 0 4-16,-6 0-3 15,1 0-2-15,-3 6-6 16,8-1 6-16,8-5 1 15,11 0 6-15,-1 0-6 16,11 0 0-16,2 0-1 16,2 0 1-16,-2 0-1 0,6 0 0 15,0 0-1-15,0 0-1 16,0 0-11-16,0 0 10 16,0 0-1-16,10 0 4 15,12 0 4-15,7 0-4 16,0 0 6-16,0 0-5 15,3 0 4-15,4 0-2 16,-3-2 0-16,-2-1-3 16,-9 0 0-1,-14 0 2-15,-1 3-3 0,-7 0 2 16,0 0-2-16,0 0 0 16,0 0 1-16,0 0 3 15,0 0-3-15,-7 0 7 0,-33 0-5 16,-16 0-1-16,-10 6 4 15,0 2-4-15,8 4 0 16,21-10-1-16,13 0 2 16,17 2 0-1,7-4-2-15,0 0-1 0,0 0-1 16,0 5-25-16,15-2-33 16,38 2-25-16,13-5-197 15</inkml:trace>
  <inkml:trace contextRef="#ctx0" brushRef="#br0" timeOffset="230456">7113 2931 449 0,'0'0'201'0,"0"0"-86"0,0 0-1 16,0 0-32-16,0 0-28 15,0 0-14-15,0 0-4 16,0 0-11-16,0 0-2 16,0 0-4-16,0 0-2 15,4 5-8-15,7 23-5 16,5 13 32-16,5 24 4 16,1 5-18-16,-7 13-1 15,1 4 3-15,-8-1 1 16,-1-9 0-16,5-6-4 15,-2-7-4-15,4-9-3 16,1-11-5-16,1-2-4 16,-3-8 1-16,-8-4-1 0,-2-5 1 15,-3-5 0-15,0-6-5 16,0-9 1-16,0-2 0 16,0-3-2-16,0 0 4 15,0 0-4-15,0 0 2 16,0 0 2-16,6 0 2 15,-6 0-4-15,0 0 1 16,0 0-3-16,0-25-49 16,0-17-75-16,7-15-59 15,7-6-7-15,12-1-122 16</inkml:trace>
  <inkml:trace contextRef="#ctx0" brushRef="#br0" timeOffset="233148">7535 3291 409 0,'0'0'100'0,"0"0"-21"15,0 0 36-15,0 0-18 16,0 0-36-16,0 0-3 16,-61-19 16-16,61 11-21 15,0 3-31-15,16-5-15 16,11 3-2-16,4 1-2 15,4 6-3-15,2 0 0 16,-6 0-1-16,-4 0-1 0,-1 11 0 16,-12 9-1-16,-1 2 3 15,-13 5 10-15,0 6-8 16,0 3-1-16,-34 3 1 16,-6-7 6-16,-11 1-6 31,14-10 3-31,9-10-5 0,19-8 1 0,9-5 0 15,0 0 3-15,0 0 0 16,0 0 3-16,0 0 14 16,0 0 0-16,3 0-9 15,40 0-7-15,9-8 2 16,6-2 0-16,0 1-3 16,-15 4 1-16,-3-4-5 15,2 3 0-15,-5-2-1 16,-16 3-82-16,-5-6-104 0,-16-3-237 15</inkml:trace>
  <inkml:trace contextRef="#ctx0" brushRef="#br0" timeOffset="235263">8226 3019 450 0,'0'0'125'16,"0"0"-8"-16,0 0-7 15,0 0-26-15,0 0-30 16,0 0-23-16,-9-3-6 16,9 3 0-16,0 0 0 15,0 0 0-15,0 0 1 0,0 0-4 16,0 0-8-16,0 14-9 15,0 8 6-15,0 11 38 16,0 0-32-16,9 8-3 16,6 9 2-16,-2 5-2 15,8 11 2-15,-7 5 4 16,-4 1 0-16,6-3 1 16,-10-6-9-16,9-8-2 15,-4-8-2-15,-1-15-6 16,2-7 1-16,-8-8 0 15,2-7-2-15,-1-3-1 16,-2-5 2-16,-3-2-2 0,0 0 3 16,0 0-3-1,0 0 4-15,0 0 5 0,0 0 2 16,0 0-2-16,0 0-1 16,0-6-8-16,-18-13-67 15,-15-7-84-15,12-11-86 16,21-12-266-16</inkml:trace>
  <inkml:trace contextRef="#ctx0" brushRef="#br0" timeOffset="235855">8561 3291 496 0,'0'0'89'0,"0"0"13"16,0 0 0-16,0 0-28 16,0 0-31-16,0 0-22 15,-21-57-6-15,21 42-3 16,31 5-5-16,2 1-1 15,4 4-5-15,-6 2 0 0,-7 3-1 16,-3 0-2 0,1 0 2-16,-7 0-5 0,1 13 4 15,-1 5 1-15,-9 6-2 16,-6 3 0-16,0 4 4 16,0 2 0-16,-15-8 5 15,-7-3-6-15,7-7 5 16,9-14-4-16,6 2 0 15,0-3-1-15,0 0 6 16,0 0-1-16,0 0 14 16,0 0-2-16,0 0-3 15,0 0-10-15,0 0 2 16,21 0-7-16,8 0 0 0,6 0 0 16,-4 0-1-1,-1 0 0-15,4 11-3 0,-16 11 2 16,-5-3 2-1,-4 0 0-15,-9-5 1 0,0-3-1 16,0-3-5-16,-9 3 5 16,-33-5 10-16,-11-1 0 15,-5-5-4-15,6 0-3 16,1 0-3-16,-2 0-47 16,5 0-185-16</inkml:trace>
  <inkml:trace contextRef="#ctx0" brushRef="#br2" timeOffset="312790">15523 1936 744 0,'0'0'142'15,"0"0"-76"-15,0 0 17 0,0 0-18 16,0 0-13-16,0 0-20 16,0 0 0-16,0 0-7 15,0 0-6-15,0 0-8 16,0 0-10-16,0 16 4 15,0 6 2-15,0 3-4 16,-6-4-1-16,-1 0 1 16,7-6 0-16,0 0-1 15,0-7-1-15,0-2-1 16,34-6 0-16,18 0 8 16,6 0 5-16,-2 0-4 0,-2-23-4 15,-20-2 4 1,-13 4-3-1,-8 1 3-15,-13 4 26 0,0 5-1 0,0 5-11 16,0 6-2-16,0 0-3 16,0 0-13-16,0 0-5 15,0 0-3-15,0 0-4 16,0 19 3-16,-13 11 2 16,10 1 4-16,3-3 1 15,0 4-2-15,0-1-1 16,0-1-34-16,0-5-65 15,0-4-60-15,0-7-96 16,0-8-116-16</inkml:trace>
  <inkml:trace contextRef="#ctx0" brushRef="#br2" timeOffset="313210">15861 1693 534 0,'0'0'109'0,"0"0"15"16,0 0-9-16,0 0-49 16,0 0-29-16,-280-8-2 15,232 36-11-15,1 12-1 16,-1 13-16-16,1 11 3 16,4 7 1-16,13-2 3 15,15 2 0-15,9 0-5 0,6 1 1 16,0-3-6-1,12-8-4-15,43-12 5 0,24-19-2 16,16-16 8-16,21-14-1 16,9 0 10-16,10-22 27 15,2-28 20-15,-8-10 0 16,-28-3 2-16,-34-4-8 16,-46-1 3-16,-21-1-25 15,-37-3-12-15,-72 4-11 16,-17 11-11-16,-15 12-4 15,10 15-1-15,16 16-4 16,25 12 0-16,29 2 1 16,12 8-41-16,25 30-70 15,24 14-55-15,0 15-94 16,0-2-145-16</inkml:trace>
  <inkml:trace contextRef="#ctx0" brushRef="#br2" timeOffset="314378">15055 1316 229 0,'0'0'324'0,"0"0"-233"16,0 0-3-16,0 0 24 15,0 0-17-15,0 0-60 16,-55-13-27-16,55 13-8 16,9 3-8-16,37 18 8 15,9 7 3-15,-10-4 2 16,-13 4-3-16,-17-3-2 15,-9-3-1-15,-6-5 0 16,0-7-12-16,0-1-41 16,-24-6-47-16,-5 0 14 0,15-3 15 15,14 0 47 1,0 0 15-16,6-6 3 0,39-13 7 16,13-4 4-16,1-1 14 15,-4-3-8-15,-7-7 3 16,-1 2 10-16,-15-2 0 15,-13 4 9-15,-12 5 8 16,-7 6 15-16,0 5 7 16,0 9-18-16,-7 2-29 15,-12 3-15-15,-8 0-1 16,12 6-2-16,-6 16 3 16,12 0 1-16,9-3-1 0,0-2 1 15,0-1-2 1,0 0 2-16,0-2 0 0,16-5 0 15,19-4 0-15,5-2 0 16,12-3 3-16,6 0-2 16,1-6 1-16,-1-19 2 15,-13-2 0-15,-2-6-3 16,-15-5 10-16,-13-6 34 16,-15-3 9-16,0 3-4 15,0 2-13-15,0 12-10 16,0 13 1-16,0 12 7 15,0 5-13-15,0 0-23 16,-15 3-11-16,-6 27-3 16,5 14 14-16,-5 3 3 15,8-1-3-15,10-1 0 0,3-7 0 16,0-2-6-16,0-9-42 16,10-4-38-16,17-10-56 15,-3-5-52-15,-8-8-119 16</inkml:trace>
  <inkml:trace contextRef="#ctx0" brushRef="#br2" timeOffset="315288">15727 1242 139 0,'0'0'160'16,"0"0"-35"-16,0 0-23 16,0 0-19-16,0 0-25 15,0 0-33-15,-54-10-21 0,72 7 0 16,22 0 14-16,18-2-6 15,0 1-5-15,-12 2 2 16,-10-2-6-16,-14 2 9 16,-7-3 13-16,-3-1 9 15,-2-5 35-15,-5 3-17 16,1 3-29-16,-6 2 41 16,0 3-1-16,0 0-24 15,0 0-20-15,0 0-19 16,0 0-10-16,0 3-6 15,-11 24 15-15,1 6 1 16,4 0 4-16,6-3-4 16,0-8-3-16,0 1 3 0,0-13 0 15,0 0-2 1,0-10-26-16,6 0 18 0,9 0 10 16,1 0 5-16,5-15 2 15,9-7-4-15,-8 0-2 16,-7 0 1-16,-8 5 0 15,1 6 0-15,-8 3-1 16,0 5 7-16,0 3 0 16,0 0-5-16,0 0-3 15,0 0-10-15,0 0-8 16,0 3 7-16,0 14 11 16,0 5-2-16,0-3 4 0,13-6-4 15,1-2 1-15,-4-1 0 16,3-8-3-16,-10-2 0 15,2 0 2-15,5 0 2 16,2 0 2-16,3 0 0 16,6-20 1-16,-5 7-1 15,-7-4-1-15,3 4 0 16,4 1-1-16,-8 4 0 16,-2 5 1-16,1 1-2 15,-7 2 1-15,0 0-2 16,0 0-8-16,0 0-28 15,0 5-6-15,0 11 38 16,0 4-7-16,0-6 5 16,0-6-2-16,0-3 0 15,6-2 0-15,4-3 6 0,11 0 4 16,3 0 4 0,10 0-4-16,-10-6 4 0,-8-2-3 15,-5 6-1-15,-11-1 0 16,0 3 2-16,0 0-2 15,0 0 0-15,0 0-2 16,0 0-6-16,3 0-10 16,10 0-9-16,8 0 0 15,3 0 13-15,-3 0-11 16,2 3 2-16,-2 2 0 16,-12-5-1-16,6 3 3 15,-9-3 12-15,4 0 9 0,1 0 0 16,11 0 0-1,14 0-1-15,4 0-72 0,15 0-228 16</inkml:trace>
  <inkml:trace contextRef="#ctx0" brushRef="#br2" timeOffset="386291">1967 2923 674 0,'0'0'165'0,"0"0"-59"16,0 0 23-16,0 0-46 15,0 0-35-15,0 0-13 0,25 0-10 16,-25 0-9 0,0 17-15-16,-9 32 0 0,-55 25 68 15,-34 20-16-15,-23 10-23 16,-14 6-1-16,-18 0-6 15,-3 0-7 1,3-11-12-16,25-11 3 0,21-24-3 16,40-22-4-16,30-15 2 15,27-20-2-15,10-1 0 16,0-6-1-16,0 0 1 16,0 0-20-16,0 0-38 15,55 0-63-15,40 0-3 16,46-28-113-16,17-8-163 15</inkml:trace>
  <inkml:trace contextRef="#ctx0" brushRef="#br2" timeOffset="386849">2778 3393 628 0,'0'0'137'16,"0"0"-29"-16,0 0-43 0,0 0-29 15,0 0-9-15,0 0-13 16,9 11-2-16,-9 11 43 16,5 3-7-16,-5-1-26 15,0 1-8-15,0-3-3 16,0-2-2-16,8-4-4 15,-3-5-4-15,4-8 0 16,1-3 2-16,-5 0-2 16,8 0 5-16,3 0 8 15,8-34 34-15,6-12-16 16,4-20-8-16,-3-16-6 16,-10-7-8-16,-13-7-7 15,-8 7 0-15,0 14 2 16,-2 16-5-16,-32 23 4 0,4 21 9 15,2 9 8-15,-12 6-21 16,-8 0 8-16,-8 27-8 16,-7 17 0-16,10 9 0 15,23-4-2-15,18 3 2 16,12-2-1-16,0-6-1 16,27-3 0-16,19-2 2 15,2-7 0-15,5 2-6 16,-2-5 6-16,1 2-3 15,-9-3-4-15,-6-1 3 16,-6 0 1-16,-10-1-2 16,-5-4 1-16,-11-2-13 15,-5-2-27-15,0-5-33 0,0-1-52 16,0-7-66-16,-21-5-99 16</inkml:trace>
  <inkml:trace contextRef="#ctx0" brushRef="#br2" timeOffset="387089">3284 2956 459 0,'0'0'169'16,"0"0"-20"-16,0 0-32 0,0 0-38 16,0 0-24-1,0 0-29-15,10-8-25 0,2 43 6 16,-3 17-2-1,4 14 10-15,-4 3 2 0,-9 3-7 16,0-6-3-16,5-11-6 16,3-6-1-16,-6-10-59 15,4-11-148-15,-6-9-230 16</inkml:trace>
  <inkml:trace contextRef="#ctx0" brushRef="#br2" timeOffset="387296">2512 3693 675 0,'0'0'57'16,"0"0"-6"-16,0 0 37 0,0 0-13 16,381-33-25-16,-231 8-19 15,12 3-24-15,1 2-7 16,-33 4-5-16,-35 8-83 15,-52 8-34-15,-43 0-65 16,0 0-132-16</inkml:trace>
  <inkml:trace contextRef="#ctx0" brushRef="#br2" timeOffset="387454">2615 3866 414 0,'0'0'142'0,"0"0"-66"0,0 0 47 15,0 0-31-15,383-47-36 16,-234 26-42-16,19-7-10 16,7 1-4-16,-19-4-121 15,-40-2-209-15</inkml:trace>
  <inkml:trace contextRef="#ctx0" brushRef="#br2" timeOffset="388390">2475 1207 419 0,'0'0'217'0,"0"0"-56"16,0 0-31-16,0 0-24 16,0 0-28-16,0 0-24 15,-34-20-25-15,34 20-18 16,0 0-11-16,0 20-9 0,0 13 9 16,0-1 4-16,0-1-2 15,21-7 4-15,16-7-5 16,0-9 1-16,0-5 1 15,0-3 0-15,-6 0 1 16,4-11 13-16,-1-22 4 16,-10-11 20-16,-2-8-16 15,-7-9-4-15,-2-10-8 16,-10-3-3-16,-3-9-1 16,0 4-2-16,-3 9-2 0,-34 11-4 15,0 14 0-15,0 18 4 16,5 8-4-16,-5 15-1 15,-3 4-4-15,-9 17 3 16,-12 36-1-16,18 15 2 16,12 18-2-16,20-1 2 15,11 0-3-15,0-8 3 16,0-5-1-16,5-9 1 16,22-8-2-16,-1-8 2 15,6-9-9-15,0-8 7 16,10 1-9-16,-5-4 9 15,3 3 1-15,2-2-7 16,-11-3 2-16,-4 2 0 16,-11-5-30-16,-8-5-20 15,-1-7-35-15,-7-1-16 16,0-9 11-16,0 0 9 16,6 0 3-16,3 0-11 0,13-34-83 15,5-12-12-15,13-20-61 16</inkml:trace>
  <inkml:trace contextRef="#ctx0" brushRef="#br2" timeOffset="388698">2982 1067 282 0,'0'0'159'0,"0"0"-25"15,0 0-24-15,-27-152-40 16,27 133-1-16,0 2-9 16,0 6-28-16,0 3-7 15,0 0-4-15,22 5-12 0,15 3-7 16,8 0-2-1,-3 0-1-15,-10 25 1 0,-5 5-1 16,-12 8 1-16,-15 8 2 16,0 5 4-16,0-2-1 15,-31 1 3 1,-6-9 2-16,10-5-6 0,12-6-1 16,15-3 1-16,0-7-3 15,0-1 1 1,15-5-1-16,15-6-1 15,7-4 0-15,0-4-12 16,0 0-18-16,-1 0-38 0,-9 0-145 16,-11 0-232-1</inkml:trace>
  <inkml:trace contextRef="#ctx0" brushRef="#br2" timeOffset="388952">2411 1680 305 0,'0'0'230'0,"0"0"-109"16,0 0-1-16,0 0-42 16,0 0-26-16,0 0 5 15,323-44-15-15,-154 11-12 16,24-9-19-16,24-3-6 16,0 0-5-16,-35 0-26 15,-50 7-87-15,-65 5-43 16,-67 0-33-16,-14 0-126 0</inkml:trace>
  <inkml:trace contextRef="#ctx0" brushRef="#br2" timeOffset="389289">2041 544 531 0,'0'0'163'15,"0"0"-46"-15,0 0-11 0,0 0-18 16,0 0-12-16,0 0-24 16,0-88-9-16,-13 88-10 15,-23 38-30-15,-37 42-2 16,-32 39 7-16,-19 20 0 15,-14 5 4-15,-2-4 12 16,5-11 1-16,3-12 6 16,8-14-2-16,7-15-9 15,22-11-8-15,19-19-5 16,25-20-1-16,23-16-4 16,19-10 0-16,3-12-2 15,6 0 0-15,0 0 0 0,0 0-12 16,0 0-62-1,0 0-27-15,0-23-66 0,46-18-248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6:38.6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1147 830 203 0,'0'0'519'16,"0"0"-395"-16,0 0-57 16,0 0 47-16,0 0 17 15,0 0-32-15,0 0-23 16,0 0-20-16,-28-20-32 15,28 1-12-15,21-5-7 16,7-4 0-16,9-5 0 0,8-1-4 16,-2 10 2-1,-6 1 4-15,-16 13-7 0,-18 8 1 16,-3 2 4-16,0 0-4 16,0 0-1-16,0 0-3 15,0 0 1-15,7 2-5 16,1 23-3-16,5 5 10 15,1 6 0-15,-7 3 0 16,-4 2 0-16,3 0 0 16,-6-3 2-16,0 1 0 15,0-3-2-15,0-4 1 16,0-5-3-16,0-3 0 0,-6-11-1 16,3-7-5-1,-12-1 1-15,-12-5 0 0,-4 0 7 16,-12 0 5-16,1 0-1 15,5 0-1-15,18 0-1 16,7 0 2-16,12 0 0 16,0 0-4-16,0 0-8 15,15 0 1-15,43 0-25 16,25 0 32-16,24-9 0 16,2 4-3-16,10-1-77 15,-2 5-43-15,-19 1-46 16,-19 0-74-16,-37 0-213 15</inkml:trace>
  <inkml:trace contextRef="#ctx0" brushRef="#br0" timeOffset="237">2295 1082 387 0,'0'0'201'0,"0"0"-80"16,0 0 7-16,0 0-56 15,0 0-48-15,0 0-20 16,0 47 17-16,0-8 18 16,-18-6-7-16,-9 2-15 15,-5-4-8-15,0-4-6 0,-5 1-3 16,6-6-6 0,10-3-108-16,18-10-173 0,3-9-346 15</inkml:trace>
  <inkml:trace contextRef="#ctx0" brushRef="#br0" timeOffset="619">2876 731 462 0,'0'0'167'15,"0"0"-82"-15,0 0 7 16,0 0-21-16,0 0-19 0,0 0-30 16,95-94-13-1,-52 94-8-15,-1 11 2 0,-5 19-3 16,-19 9-3-16,-12 7 3 16,-6 7-5-16,-6 4 5 15,-46-2 5-15,-15-5 2 16,-1-9-2-16,17-13-3 15,9-12 3-15,26-5-4 16,16-11 0-16,0 3 3 16,0-3-4-16,16 0 0 15,45 0 8-15,32 0-8 16,18-11-65-16,-8-11-79 16,-11 5-114-16,-31 9-253 15</inkml:trace>
  <inkml:trace contextRef="#ctx0" brushRef="#br0" timeOffset="773">3564 1019 35 0,'0'0'190'0,"0"0"-84"15,0 0 37-15,0 0-18 16,0 0-39-16,0 0-2 16,-111 116-27-16,74-80-22 15,2-3-21-15,-2-3-3 16,3-5-5-16,3-1-6 15,1-10-61-15,2-3-204 16</inkml:trace>
  <inkml:trace contextRef="#ctx0" brushRef="#br0" timeOffset="1269">3829 687 452 0,'0'0'135'0,"0"0"-55"16,0 0 0-16,0 0-9 0,0 0-23 15,0 0-33-15,0 0-13 16,163-77-2-16,-134 101-4 15,-7 1 4-15,-7 8 3 16,-9-6-3-16,-6 1-1 16,0 3-9-16,-11-2 3 15,-42-1 4-15,2-3 3 16,4-8 3-16,5-5 2 16,18-5 1-16,17-5-2 15,7-2-2-15,0 0-1 16,0 0 3-16,0 0-2 15,0 0 3-15,7 0-4 16,17 0 8-16,13 9-9 0,-8 4 0 16,8 7-1-16,-8 2 2 15,-5 5-1-15,-6 3 2 16,-9 1-4-16,-9-7 2 16,0-1-2-16,0-4-1 15,-51 0-1-15,-29-6 2 16,-15-1 2-16,3-7-63 15,18-5-121-15,32 0-140 16</inkml:trace>
  <inkml:trace contextRef="#ctx0" brushRef="#br0" timeOffset="1557">4367 1058 381 0,'0'0'133'0,"0"0"-103"16,0 0 72-16,0 0-23 15,0 0-10-15,-52 151-27 16,31-109-17-16,-3-6-12 16,-5-4-4-16,8-4-4 15,7-6-5-15,-2-3 0 16,-5-6-71-16,5-2-138 15,6-5-280-15</inkml:trace>
  <inkml:trace contextRef="#ctx0" brushRef="#br0" timeOffset="2021">4780 670 387 0,'0'0'282'0,"0"0"-187"15,0 0 3-15,0 0-15 16,0 0 12-16,0 0-38 16,0-82-23-16,0 82-31 0,0 8-3 15,0 25-2 1,0 19 2-16,0 3 0 15,0 3 2-15,0-3-1 0,0-11-1 16,11-6 2 0,15-10-2-16,11-9 0 15,-2-10 0-15,9-9-4 16,-2 0 4-16,-2 0 7 0,-3-23 0 16,0-1-1-16,-16-3 3 15,0-4 21 1,-15 6-9-16,-3 3 11 15,-3 9-2-15,0 7 5 16,0 6-13-16,0 0-14 0,0 0-8 16,0 6-11-16,0 29 5 15,0 17 6-15,-3 9 2 0,-13 5-1 16,11-3 1 0,-1-5-2-16,6-3 0 15,0-4-3-15,0-9-71 16,0-6-79-1,0-5-164-15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7:59.4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389 1110 758 0,'0'0'220'0,"0"0"-48"0,0 0-30 16,0 0-38-16,0 0 0 15,0 0-40-15,0-67-30 16,0 67-10-16,0 0-12 15,0 0-12-15,0 28 0 16,0 11-9-16,8 12 9 16,5 7 8-16,-3-5-5 0,1-9-1 15,-1-6-1 1,-4-11 1-16,-3-10-1 0,2-9-1 16,-5-8 1-16,0 0 2 15,0 0 4-15,0 0-1 16,0-16 8-16,0-31 6 15,-8-20-13-15,-26-13-5 16,10-10 1-16,3-15-1 16,-6-5-2-1,11 3 1-15,-5 5-1 16,11 17 0-16,1 20-1 16,2 18 0-1,7 24 1-15,0 9-3 16,0 14-7-1,23 0-15-15,44 12-3 0,6 29 25 16,0 11-1-16,-15 11-3 0,-19 3-2 0,-17 4 4 0,-15-7-10 16,-7 0 5-16,0-3-24 15,-47 3-9-15,-17-5-31 16,6-2-77-16,18-10-113 16,19-7-241-16</inkml:trace>
  <inkml:trace contextRef="#ctx0" brushRef="#br0" timeOffset="1013">786 1249 364 0,'0'0'324'16,"0"0"-158"-16,0 0-29 16,0 0-25-16,0 0-24 15,0 0-22-15,7-16-25 16,-7 16-25-16,0 0-16 15,0 14-3-15,0 11-4 16,0 7 7-16,0-1 6 16,18-4-6-16,15-5 2 15,-2-3-2-15,-1-7 0 16,4-10-1-16,-3-2 1 16,-1 0 5-16,7-22 13 0,5-11-6 15,-11-6-5 1,-9 1 3-16,-17 0 14 0,-5 7 6 15,0 4-15-15,0 8-9 16,0 10 5-16,0 6 2 16,0 3-12-16,0 0-1 15,0 0-12-15,0 23-8 16,0 9 20-16,0 2-1 16,31-5 0-16,-1-6-5 15,1-10-9-15,3-5 3 16,-10-5 11-16,6-3-5 15,7-3 6-15,0-26 0 16,13-7 8-16,-29-3 0 16,-13 1-1-16,-8-1 0 0,0 3 5 15,0 9 1-15,0 7-2 16,-8 10-6-16,1 7 1 16,7 3-6-16,0 0-1 15,0 25-22-15,0 18 19 16,15 12 4-16,28 0-1 15,-3-4 1-15,3-7-1 16,-13-6 2-16,-9-8 1 16,-5-5-2-16,-10-6-4 15,-6-2-14-15,0-3-8 16,0-9 5-16,-22-5 10 16,1 0 11-16,6 0 0 15,6-5 0-15,3-9 3 16,6-1-2-16,0 0 1 0,0-5-1 15,0-2 0-15,0-8 1 16,0-3 1-16,12-9 0 16,25-7-1-16,8-6 13 15,2-6-4-15,-5 1 5 16,-15-1 5-16,-11 9 17 16,-16 9-15-16,0 9 3 15,0 15-4-15,0 7 1 16,0 10-3-16,0 2-13 15,0 0-7-15,0 8-7 16,0 42-14-16,0 16 21 0,0 16 0 16,21 2 0-1,3-8 0-15,-8-7 0 0,5-8 1 16,0-15-1-16,-5-16 3 16,-3-16-6-16,-5-9-1 15,-1-5 4-15,-4 0-2 16,16 0 4-16,10-21 0 15,18-13 5-15,1-2-2 16,-2 9-4-16,-10 10 3 16,-4 9-4-16,4 6-2 15,1 2-4-15,12 0-5 16,3 25 5-16,-7 10-36 16,-13 3-100-16,-6-1-178 0,-17-5-305 15</inkml:trace>
  <inkml:trace contextRef="#ctx0" brushRef="#br0" timeOffset="1276">0 1906 839 0,'0'0'173'0,"0"0"-137"0,362-71 55 16,-69 30 63 0,43-1-82-16,-13 1-37 0,-19 8-20 15,-48 9-12-15,-52 10 5 16,-75 8-8-16,-59 6-12 16,-52 0-56-16,-18 6-85 15,-51 21-74-15,-91 15-42 16</inkml:trace>
  <inkml:trace contextRef="#ctx0" brushRef="#br0" timeOffset="1499">163 2071 307 0,'0'0'191'0,"0"0"-59"16,0 0 48-16,0 0-24 15,0 0-72-15,284-24 58 0,-18-9-3 16,52-12-46-16,5 5-42 15,-14 1-12-15,-31 7-12 16,-48 5-15-16,-50 11-5 16,-56 3-5-16,-56 7-2 15,-44 1-20-15,-24 5-51 16,0 0-103-16,-34 0-162 16,-45 0-316-16</inkml:trace>
  <inkml:trace contextRef="#ctx0" brushRef="#br0" timeOffset="2663">2866 1320 472 0,'0'0'469'0,"0"0"-314"15,0 0 10-15,0 0-35 16,0 0-43-16,0 0-22 15,-36-21-35-15,36 21-11 16,7 0-14-16,38-3-5 0,29 0 0 16,26-5 6-1,25-3-1-15,17 3-4 0,4-3 1 16,-14 0-1-16,-42 3 1 31,-34 2 0-31,-46 3 0 0,-10-5 2 0,0-3 2 16,0-8 2-16,0-4 0 15,-32-1-5-15,-16 2-2 16,-4 0-1-16,-1 5 8 16,8 7-6-16,2-2 1 15,1 7 1-15,5-3-2 16,12-1-2-16,13 4 2 16,12 2-1-16,0 0 4 15,12 3-5-15,61 0-8 16,38 0 8-1,24 6 1-15,-5 18 2 16,-25 5-3 0,-26 1 1-16,-33 5 0 15,-12-4-1 1,-32 1 0-16,-2 2-1 0,-24-1 0 16,-71 3-41-16,-31-1-136 15,-14-5-295-15</inkml:trace>
  <inkml:trace contextRef="#ctx0" brushRef="#br1" timeOffset="61840">4933 1021 678 0,'0'0'247'16,"0"0"-108"-16,0 0 2 0,0 0-16 15,0 0-33-15,0 0-28 16,9-4-10-16,-9 4-19 16,0 0-18-16,0 0-17 15,0 4-2-15,0 29-2 16,0 14 4-16,0 13 1 16,0 0 7-16,0-1-7 15,0-10 1-15,0-7-1 16,0-10 3-16,0-9-4 15,0-10-39-15,0-7-39 0,0-4-5 16,0-2-78 0,0 0-87-16,0-6-126 0</inkml:trace>
  <inkml:trace contextRef="#ctx0" brushRef="#br1" timeOffset="62251">4881 647 655 0,'0'0'146'0,"0"0"36"0,0 0-31 15,0 0-45-15,0 0-7 16,0 0-47-16,-104-69-34 0,60 116-12 16,-12 22-2-16,-3 21 6 15,20 17-9-15,5 15 1 16,31 10 0-16,3-3-4 15,21-11 3-15,67-16-3 16,25-26 1 0,31-20-10-16,-3-28-5 0,5-26 13 15,-5-2 3-15,-15-27 5 16,-1-26-1-16,-25-13 6 16,-18-11 12-16,-35-5 12 15,-33-17 12-15,-14-8-9 16,-29-12-10-16,-61 1-10 0,-19 11-7 15,-7 22-9-15,8 27 6 16,2 27-6-16,14 23-1 16,-3 8-12-16,1 24 8 15,5 24-50-15,25 14-76 16,49 7-86-16,15-2-133 16,73-4-466-16</inkml:trace>
  <inkml:trace contextRef="#ctx0" brushRef="#br1" timeOffset="64080">7469 902 697 0,'0'0'309'0,"0"0"-154"0,0 0-3 16,0 0-44-16,0 0-23 15,0 0-22-15,-95-106-20 16,92 106-25-16,-3 0-18 15,-16 30-15-15,-5 31 15 0,-7 13 7 16,-9 8-2-16,-5 1-3 16,11-1-1-16,0-8 2 15,13-9 0-15,12-20-3 16,12-17-4-16,0-15-1 16,0-13-10-16,0 0 11 15,0 0 4-15,42-24 2 16,11-34 5-16,20-27-3 15,0-17-2-15,-8-8 3 16,-20-2-5-16,-8 2 2 16,-16 14-1-16,-5 23 0 15,-11 29 1-15,1 25 2 16,-6 19-8-16,3 0 0 0,4 50-6 16,9 37 1-16,-2 35 9 15,1 9-1-15,1-1 0 16,5-9 0-16,13-22-5 15,3-22-27-15,-1-25-6 16,0-25-17-16,-4-15-10 16,-8-12 4-16,4-7-6 15,-7-35 19-15,-21-11-35 16,0-6 40-16,-44 0 8 16,-49 7 24-16,-21 7 5 15,-7 10 7-15,10 10 0 16,23 9 4-16,20 11 12 15,26 5 4-15,20 0-7 16,12 0-11-16,10 0 2 0,0 13-5 16,37-2 8-16,58-6-5 15,40-5 14-15,26 0 12 16,22-3 9-16,2-18-11 16,-18 1-16-16,-41 6-5 15,-44 6 1-15,-34 6 4 16,-38 2 4-16,-10 0-10 15,0 0 2-15,0-3 14 16,0 3 16-16,0 0-1 16,0 0-8-16,0 0-4 15,0 0-10-15,0 0-13 16,0 0-5-16,-10 17 5 16,-17 1 7-16,-2 5-3 0,0-7-4 15,5 3 0-15,-7 6-4 16,4 5-2-16,0 9 6 15,12-3 0-15,15-9-4 16,0-5-8-16,0-8-17 16,15-14-3-16,33 0 18 15,5-6 14-15,5-24 2 16,-7-12 3-16,-4-9 15 16,-5-16 25-16,-12-12-7 15,-14-4 2-15,-16 1-13 16,0 4 1-16,0 10-5 15,-30 11-6-15,-1 17-6 0,15 21 0 16,10 17-7-16,6 2-4 16,0 47-15-16,0 29 2 15,22 21 13-15,2 4 4 16,13-10-3-16,18-17-1 16,0-19 0-16,9-25-8 15,-3-13-4-15,-3-17 11 16,0 0 1-16,6-22 2 15,-12-22 2-15,1-5 0 16,-18-1-3-16,-4 3 1 16,-9 11-1-16,-1 9 0 15,-5 8-1-15,-8 13 0 16,8 6 0-16,5 0-6 0,0 6-11 16,8 24 0-1,-14 9-15-15,-9-4 2 0,2-2 1 16,-1-13-5-16,-4-11 29 15,3-9 5-15,-6 0 2 16,0 0 5-16,0-4 9 16,-9-17-3-16,-35-8-8 15,-1 8 13-15,-3 3-4 16,1 8-8-16,10 10 4 16,2 0-10-16,4 10-6 15,4 29 4-15,5 11 2 16,15 5-3-16,7-3-5 0,0-10-6 15,37-12-3-15,21-14-10 16,-5-10 11-16,5-6 13 16,-10 0 3-16,-3-19 3 15,-1-20 2-15,-20-10 13 16,-2-12 11-16,-17-10 5 16,-5-4-5-16,0-3-7 15,-27 8 4-15,-18 3 0 16,1 13-12-16,14 12-4 15,9 21 0-15,14 15 1 16,7 6-10-16,0 12-1 16,0 39-19-16,13 23 17 15,24 15 4-15,2 1-2 16,4-7 0-16,-1-11-11 16,1-20-14-16,-2-14-1 0,-6-16 12 15,2-11-1-15,6-11 9 16,1 0 6-16,1 0 4 15,1-33-2-15,-4-5 5 16,-5-9-5-16,-16-5 1 16,-14 2 10-16,-7 3-3 15,0 7 13-15,0 12-17 16,-28 11 4-16,7 9-5 16,12 8-5-16,2 0-3 15,1 22-17-15,6 17 20 16,0 7 0-16,0-7 0 15,0-6-20-15,16-11-13 0,5-11-29 16,-5-1-76-16,-5-6-166 16,-11-4-420-16</inkml:trace>
  <inkml:trace contextRef="#ctx0" brushRef="#br1" timeOffset="67523">17656 485 862 0,'0'0'218'0,"0"0"-117"16,0 0 60-16,-52-148-40 15,38 131-49-15,6 11-25 16,8 6-20-16,0 0-14 16,0 0-13-16,0 48-5 15,0 17 5-15,0 20 1 0,13 3 3 16,-10-6-4-1,3-4 0-15,4-18 5 0,1-10-4 16,-7-18-2-16,8-15-3 16,-5-11-1-16,-7-6-11 15,0 0 12-15,0-6 4 16,0-30-2-16,-13-13-16 16,-48-1 4-16,-18 2 2 15,-4 3 0-15,-12 9-5 16,16 8 6-16,18 12 5 15,17 8 1-15,30 2-1 16,14 6 2-16,0 0-10 16,3 3-15-16,71 19 21 15,40-1 8-15,34-12 2 16,13-6 1-16,1-3-2 16,-20 0 2-16,-27 0-2 0,-42-12-1 15,-30 2 8-15,-33 4-3 16,-10 4 19-16,0 2 4 15,0 0 1-15,0 0-16 16,-10 0-8-16,-17 0-5 16,3 0-10-16,2 25 5 15,10 10 5-15,12 6-3 16,0-7 4-16,5-4-2 16,42-11 2-16,11-8 2 15,9-5-1-15,4-6-1 16,-5 0 6-16,-8-4-3 0,-18-20 5 15,-6-1 10 1,-25-7-2-16,-9-10 13 0,0 1-10 16,-51-3-16-16,-29 6 1 15,-12 3-10-15,-3 15 0 16,16 11 5-16,18 9-36 16,18 0-48-16,31 17-71 15,12 18-124-15,27 4-134 16</inkml:trace>
  <inkml:trace contextRef="#ctx0" brushRef="#br1" timeOffset="68099">19309 526 804 0,'0'0'287'0,"0"0"-156"15,0 0 34-15,0 0-62 16,0 0-56-16,0 0-44 16,0-39-3-16,0 75-8 15,10 11 8-15,11 10 5 16,0-2-4-16,9-5 4 16,14-9-5-16,-1-8 0 15,-4-11 0-15,4-14 2 16,-1-8-1-16,5 0 3 15,4-21 16-15,2-23 10 0,-1-14-14 16,-16-11 1-16,-18-11 1 16,-18-11-8-16,0-3-3 15,-27 2 4-15,-37 7-1 16,-4 11-7-16,-8 18 2 16,12 21-5-16,6 12 0 15,21 15-2-15,16 5-4 16,2 3-5-16,-18 36-2 15,0 33 10-15,2 21 2 16,12 13 1-16,23-5-3 16,5-12-1-16,53-15-7 15,14-19 6-15,2-10 5 16,5-4 0-16,-11-4 2 16,-4-4-1-16,-13-4-1 15,-14 2 2-15,0-8 0 16,-16 1-2-16,-3-4-3 15,-11 0-26-15,-1-1-55 16,-6-5-85-16,0-5-149 16,16-6-183-1</inkml:trace>
  <inkml:trace contextRef="#ctx0" brushRef="#br1" timeOffset="68481">20266 325 525 0,'0'0'267'0,"0"0"-113"0,0 0 0 16,0 0-35-16,0-158-24 15,52 138-53-15,28 8-30 16,15 12 14-16,-20 0-9 16,4 3 2-16,-14 30-12 15,-19 14 1-15,-22 11 1 16,-24 10-3-16,0 12 4 15,-40-3 0-15,-32-2 8 16,-8-15-5 93,28-16-4-109,21-13 6 0,31-13-12 16,0-4 5-16,46-8 9 0,48-6 15 0,27 0-12 0,30-6-4 0,5-21-9 16,-18 5-7-16,-49 5-43 0,-68 17-96 0,-21 0-255 0</inkml:trace>
  <inkml:trace contextRef="#ctx0" brushRef="#br1" timeOffset="66596">11150 1156 679 0,'0'0'140'16,"0"0"-65"-16,0 0 1 16,0 0-15-16,0 0-17 15,0 0 0-15,74-33-5 16,-22 5-17-16,1 1 14 15,-5 0 17-15,-11-7-15 0,-13 4 2 16,-11 3-10-16,-13 2 9 16,0 0-11-16,0 6-4 15,0 5-10-15,-19 8-2 16,4 4 1-16,-1 2-13 16,0 0-10-16,-5 8-6 15,-14 31 16-15,4 10 6 16,4 9 0-16,11 2-6 15,16-6-5-15,0-9-3 16,51-9-8-16,28-14 3 16,11-11 8-16,5-11 4 15,14 0 2-15,1-33-2 16,4-17 3-16,-14-7 0 0,-20-7-1 16,-25-2 7-1,-21-5-4-15,-25-7 4 0,-9-7 0 16,0 3-2-16,-6 11 6 15,-31 19-4-15,0 19 13 16,13 19-2-16,3 8-10 16,5 6-3-16,1 0-6 15,-17 33-17-15,-10 31 16 16,5 18 1-16,16 12 2 16,21-4-2-16,15-5 0 15,65-11-2-15,15-10-4 16,3-19-9-16,2-16 1 0,4-12 4 15,1-15-2-15,-20-2 6 16,-14 0 3-16,-13-22 3 16,-26-8 3-16,-13-5 2 15,-12-10-3-15,-7-4 7 16,0-1-2-16,-10 6-1 16,-24 12 7-16,4 15 1 15,6 9-1-15,6 8-2 16,8 0-11-16,1 8-10 15,-9 31 2-15,15 13 8 16,3 8 0-16,0-4 0 16,35-5 0-16,18-9 0 15,5-12-2-15,0-8 1 16,-13-12-2-16,2-10-13 16,-4 0 14-16,-7 0 2 0,1-30 3 15,-10-2 2-15,-3-7-4 16,-2 0 5-16,-7 0 4 15,1 4-8-15,-1 14-1 16,-3 6 1-16,-2 11 1 16,-10 4-5-16,5 0 2 15,5 0-9-15,4 10-2 16,15 15 11-16,1 3 0 16,-2-7 4-16,-7 1-4 15,0-8 0-15,-12-8 1 16,1-1-1-16,-5-5-4 15,-5 0 4-15,6 0 7 0,4 0-7 16,3-8 6-16,-5-6-6 16,8 0 0-16,-5 3 5 15,5 2-5-15,-6-1 1 16,4 4-2-16,9 4 1 16,-2 2-8-16,6 0 8 15,4 0-2-15,-10 8-4 16,3 9-4-16,-8 2 1 15,11 0 4-15,-12-5-2 16,7-5 3-16,-14-4-1 16,-8-5-1-16,7 0 1 15,-7 0 5-15,0 0 0 16,0 0 5-16,0 0 3 16,0-17-8-16,0 0 0 0,6 7 5 15,4 5-5-15,4-1-5 16,14 6 2-16,2 0-3 15,7 0 1-15,6 6 3 16,-7 7-18-16,4-2-12 16,3-3 4-16,-6-8 10 15,-1 0 10-15,-7 0 7 16,-5 0 1-16,-9-19 1 16,-9-3 2-16,-6-5 2 15,0-1 1-15,0 1 20 16,-16-1 2-16,-26 6-2 15,-3 3-9-15,8 5-3 0,8 11-3 16,8 3-11-16,13 6-7 16,8 26 5-16,0 12 2 15,0 3 0-15,21-3-1 16,30-5 1-16,7-5-1 16,4-17-10-16,-8-5 5 15,2-12-8 1,-4 0 14-16,-9 0 1 15,5-19 1-15,-11-9 2 0,-12-5-4 16,-4 3 5-16,-6 2-3 16,-8 12 8-1,-7 2-7-15,2 9 1 16,4 5 5-16,-6 0-9 0,0 0-6 16,13 0 1-16,2 3-13 15,10 18 16 1,1 7 1-16,0 2-1 15,7-2 0-15,3-6-9 16,4-3-17-16,-3-10 5 16,0-9 14-1,0 0 9-15,0 0 0 16,5-11 2-16,-5-12 1 0,-7 2-3 16,-9 1 3-1,-11 6 14 1,-4 6-6-16,-1 8-7 0,11 0-4 0,12 0-3 0,8 8-1 15,16 14-5 1,0 0 9-16,15-2-1 16,1-10-1-16,-4-4 0 15,-12-6 2-15,-9 0 0 16,-13-7 5-16,-6-30-1 16,4-4 7-1,-7-17 14 1,-12-2 9-16,-9-9-2 15,0-14-14 1,0 1 12-16,-21-9-11 16,-16 11-1-16,4 23-4 15,5 21 4-15,14 26 0 16,1 10-14-16,13 0-4 0,-3 46-12 0,-3 25 0 16,6 25 12-16,0 3 7 15,0-8-7 1,15-11-4-16,27-8-19 15,11-15-33 1,5-10-24-16,-6-14-30 0,9-20-96 16,8-13-156-16,0 0-433 0</inkml:trace>
  <inkml:trace contextRef="#ctx0" brushRef="#br1" timeOffset="66698">15251 817 315 0,'0'0'454'0,"0"0"-337"15,0 0 27-15,0 0-39 16,0 0-105-16,0 0 0 0,168-30-14 15,-12 24 6-15,22-7-141 16,-10 2-121-16</inkml:trace>
  <inkml:trace contextRef="#ctx0" brushRef="#br1" timeOffset="69758">4997 2889 403 0,'0'0'142'0,"0"0"8"0,0 0-16 16,0 0-18-16,0 0-18 16,0 0-25-16,-43-26-24 15,65 21-30-15,7 2-8 16,8 3-7-16,-6 0 4 16,6 3-4-16,-4 22-4 0,-17 5 0 15,-16 10 3-15,0 8 0 16,-13 1 4-16,-44 6-2 15,-11-2-4-15,7-12 4 47,19-13-4-31,20-15 2-16,15-10-2 0,7-3 4 0,0 0-2 0,29-11 10 0,29-13 24 0,15-7-12 16,0-2 1-1,9 2-9 1,2-1-11-16,1-1-2 15,4 3-3-15,-17-1 0 16,-14 9-1 0,-18 3-11-16,-19 5-19 15,-14 3-8-15,-7-2 8 0,0-4-20 0,0-2 5 16,-15-6 27-16,-14-11 13 16,0-16 5-16,-17-14 4 0,-9-11 4 15,-13 0-5 1,-14 8 22-1,-6 12 4 1,-17 15 2 0,-1 12 0-1,8 19 22-15,-3 11-11 0,-4 0-1 16,7 45-29-16,-8 28-3 0,-4 32-3 16,12 16 1-1,10 13-5-15,14 6 5 16,32 4-5-16,26 2 0 15,16-9 0-15,68-21-2 16,78-34-2 0,65-35 2-16,43-34 2 15,45-13 2-15,16-49 1 0,2-36-4 16,-13-17 31-16,-48-5 16 0,-67 5 0 16,-76 6-8-1,-85-3-7-15,-35-9-12 16,-120-13-3-1,-79-2-18-15,-62 16-2 16,-43 27-4 0,-11 39-19-16,26 29 0 15,49 12-1-15,65 16-22 0,55 35-35 16,50 15-67-16,35-1-175 16,32 1-414-16</inkml:trace>
  <inkml:trace contextRef="#ctx0" brushRef="#br1" timeOffset="79687">7263 2830 708 0,'0'0'220'0,"0"0"-87"0,0 0 0 15,0 0-39-15,0 0-1 16,0 0-32-16,-14-140-4 15,10 140-20-15,4 0-22 16,0 0-15-16,0 3-6 16,0 38-4-16,-6 14 10 15,1 16 10-15,-5-7-3 16,10-1-4-16,-6-2-1 16,6-6-2-16,0-10 1 15,0-16 2-15,0-13-2 16,0-10-1-16,0-6 0 15,0 0 2-15,0 0 4 16,0 0 2-16,0-31 2 0,-6-20-1 16,6-21-9-16,0-13 3 15,0-3-3-15,0-1 1 16,0 5 3-16,0 1-3 16,0 11 0-16,0 12 0 15,0 20 0-15,-10 17-1 16,5 15 1-16,5 8-4 15,0 0 1-15,0 32-12 16,42 37-7-16,35 25 21 16,2 10-5-16,1-2 3 15,-19-11-1-15,-3-12-3 16,-27-10-11-16,-20-14 0 0,-11-14-1 16,0-7-2-1,-5-15-4-15,-54-5 10 0,-14-9 6 16,-15-5 6-16,-1 0 2 15,12 0 0-15,20 0 0 16,23 0 1-16,16-3 0 16,18 1 0-16,0 2-1 15,0 0 0-15,0 0-3 16,0 0-5-16,55 0-10 16,46-6 16-16,39-11 2 15,29-13 0-15,19-10-1 16,-1-8 1-16,-12-1 5 15,-29-1-1 1,-43 6 2 0,-29 3 6-16,-37 3 4 15,-34-1 3-15,-3 6-2 16,0 3-2-16,-37 11-5 0,-19 7-3 16,-2 10-7-16,-5 2-1 15,2 10-1-15,-3 26-4 16,6 11 6-1,12 0 1 1,15-3-1-16,18 0 0 16,13-6-4-16,0-2-3 15,50-3 5-15,17-5-7 16,15-15 0-16,20-4-1 16,-4-9 7-16,8 0 0 15,-14-6 3-15,-12-21 1 16,-17-6 0-1,-23-3 2 1,-6-2-1-16,-18 2 1 0,-16 0 2 16,0 5 6-16,0 7-8 15,0 7 12-15,-34 9-9 0,2 5-5 16,-4 3-2-16,0 0-8 16,5 0 4-16,15 20 3 0,11 7-1 0,5 3-17 15,0 3-1-15,27-3 5 0,19-2 1 16,0-7 2-1,-4 0-3-15,1-8 2 16,-3 6 2-16,-4 1 8 16,-7 10-4-16,-8 8 2 15,-15 17 3-15,-6 3-2 16,0 5-1-16,0 1 6 0,-13-10 4 16,-1-1-3-1,-2-16-1-15,10-8 0 16,6-13 1-1,0-10-1-15,0-6-4 0,0 0 4 16,0 0 7-16,0-19 38 0,12-23-1 0,19-13-24 16,6-19 6-16,5-14-9 15,-2-14-10 1,-3 9-1-16,-23 5 1 16,-7 19 3-16,-7 17-3 15,0 21-3-15,0 18 1 16,0 13 1-16,0 0-6 0,0 0-10 0,0 30-6 0,16 17 13 15,11 16 1-15,-3-5 2 16,10-3 0-16,-4-7-1 16,1-13-5-1,-4-8-3 1,-12-10 2-16,1-12-3 16,-8-5 0-16,8 0 10 15,5-11 0-15,8-25 3 0,-5-13 1 0,-3-4-2 16,-5 1 1-16,-11 3-1 15,-5 10 0-15,0 12 1 16,0 13 0-16,0 11 6 0,0 3-8 16,0 0-2-16,13 3-9 15,11 30-4-15,13 12 14 16,5-5 0 0,-2 2-4-16,-3-15-5 15,5-5 8-15,-10-8-6 16,-5-11 7-16,0-3-4 15,-9 0 4-15,16-3 2 16,-10-25 0 0,4 1-2-1,-6-9 1-15,-19-3 5 16,-3-3-4-16,0 0 1 16,0-3 13-16,-25 9-8 15,-3 14-1-15,7 12 7 16,5 7-14-16,2 3-6 15,-11 11-4-15,-2 30 8 16,0 14 1-16,11-4 1 16,16 0-4-1,0-7 0-15,13-11-1 16,27-9-4-16,8-6 0 0,4-13 3 16,6-3 6-16,0-2 1 15,-4 0-1-15,17-19 3 16,-10-11-1-1,-3-6-1 1,-5 0 0-16,-16-2 0 0,-11-1 10 0,-10-4 2 0,-16 1 5 0,0 3-7 0,0 10 9 0,-21 9-11 0,-8 10 2 16,14 4 1-16,12 6-11 15,3 0-1-15,0 0-1 0,0 0-2 16,0 13-12-16,0 22 10 16,0 16 5-16,10 4 0 15,11-4 0-15,-5-4 0 16,14-8-5-16,-2-6-10 15,7-11-5-15,23-8-2 16,5-12 3 0,16-2 19-16,-4-2 1 15,-1-26-1 1,-16-2 0-16,-15-6 1 16,-15 0 1-16,-25 1 8 15,-3-4-2-15,0 0 4 0,-21-2 3 16,-19 9-12-16,6 7 10 15,15 8-7-15,1 9-3 16,18 5 2-16,-3 3-3 16,3 0-2-16,0 3-10 0,0 30-6 0,0 15 13 15,0 0 6-15,3-3-6 16,18-10 3-16,1-8-8 16,9-7-1-16,-4-12 1 15,-6-5 5-15,2-3-2 16,-6 0 5-16,5 0 2 15,-8-20 4-15,-1-7 0 16,-13-9 7-16,0 0 3 0,0-5 0 16,0 0 2-16,0 2-10 15,-21 7 6-15,11 7-9 16,4 14 2-16,1 8-1 16,5 3-4-16,0 0-4 15,-7 0-4-15,7 0-1 16,0 0 2-16,0 22-5 15,0 6 9-15,0-1 2 16,12 3-2-16,-2 6-3 16,12 0-3-16,-1 5 2 15,6-2-2-15,-3-7 6 16,13-1-8-16,5-12 2 16,2-3 0-16,7-4-2 0,-4-10 2 15,-2-2 3 1,4 0 1-16,-13 0-7 0,-14-6-48 15,-7-13-106-15,-9-5-140 16,-6-7-554-16</inkml:trace>
  <inkml:trace contextRef="#ctx0" brushRef="#br1" timeOffset="81616">12379 2749 560 0,'0'0'179'0,"0"0"1"0,0 0-4 15,0 0-58 1,0 0 3-16,13-143-18 0,-20 115-47 16,-23 5-4-16,9 12-15 15,-1 9-24 1,1 2-12-16,-16 0-1 0,-21 19-6 16,-24 26 5-16,-7 14 0 15,9 8-3-15,28-1-6 16,25-14-24-16,27-13-13 62,0-15 9-62,37-10 2 0,18-13 17 0,-1-1 13 16,-2 0 5-16,-2-4 1 0,-15-18 4 0,-3-3 2 0,-11 1 1 16,-6 1 2-16,-9 11 17 15,-6 8 1 1,0 4-12-16,0 0-13 0,0 0-2 0,0 0-14 15,6 8-7-15,31 17-37 16,15 5 40-16,15 1 6 16,12-12-10-16,10-11 10 15,-6-8 6 1,6 0 6-16,-4-7 0 0,-3-28 4 16,-14-8 3-16,-10-9 6 15,-21-12 13-15,-23-10 6 16,-14-7-5-16,0-9-5 15,-24 2-3 1,-34 12-3-16,-6 12-2 16,12 26 0-16,9 24 11 15,25 10-12-15,5 4-13 16,-1 4-14-16,-2 48 4 0,4 33 7 16,9 23 3-1,3 2 0 1,10-11-8-16,48-19-11 15,14-17-1-15,8-16-10 16,-4-20-3 0,3-16 10-16,-5-11 11 15,8 0 12-15,-2-33 4 0,-1-11-1 0,-24-14-2 0,-18-10 6 0,-18-10 6 0,-19-4 5 16,0-2 8-16,-29 11-7 0,-22 18 11 16,9 19-14-16,11 25 3 15,15 11-15-15,2 0-4 16,1 47-23-16,-3 37 12 15,8 25 11-15,8-4 1 16,0-12 0-16,0-19-2 16,24-17-11-16,19-12-14 15,-1-12-13-15,-11-9-51 16,6-7-91-16,-7-9-192 16</inkml:trace>
  <inkml:trace contextRef="#ctx0" brushRef="#br1" timeOffset="83727">14838 2938 529 0,'0'0'254'0,"0"0"-117"0,0 0-35 16,0 0-60 0,0 0-5-16,0 0 1 0,187-127 10 15,-138 95-4-15,-13-2 4 16,-17 1 2-16,-6-2-20 15,-13-1-11-15,0 9 14 16,0 4-8-16,-29 4 1 16,-6 11-11-16,4 3-15 15,9 5-2-15,-9 0-15 16,-11 27 14-16,2 14 3 16,-8 11 0-16,22 3-7 15,26 0-7-15,0-6 7 16,26-4-11-16,40-12-4 15,14-9 5-15,2-11 7 16,20-6 3-16,-6-7 7 0,7 0 0 16,-16-28 2-16,-13-11 4 15,-7-12-1-15,-18-8 1 16,-12-12 12-16,-16-6 7 16,-21-3-7-16,0-5 0 15,-18 3 6-15,-43 5-4 16,-7 8-10-16,-1 20 5 15,16 15 0-15,16 18-3 16,22 13-7-16,9 3-5 16,3 0-8-16,-10 39-11 15,11 35 8-15,-4 33 11 16,6 12 2-16,0 1-2 0,0-15 2 16,37-14-2-16,14-20-5 15,7-16-5-15,10-16 0 16,-4-15 3-16,-12-13 0 15,-1-9 1-15,-14-2-1 16,-6 0 7-16,-1-7 5 16,-2-18 4-16,-6-8-8 15,-7-8 7-15,-6 0-1 16,4-3-5-16,-11 8 11 16,-2 6-5-16,0 13 4 15,0 12-3-15,0 5-6 16,0 0-3-16,0 0-12 15,0 0-7-15,0 25-3 0,0 11 22 16,0 3 2 0,0-4 1-16,0-3-3 0,12-6-2 15,25-9-4-15,-1 1 4 16,4-7 0-16,-3-8 0 16,0-3 2-16,-3 0 1 15,-4 0 2-15,1-8 4 16,1-17-3-16,-6-5 1 15,1-1-2-15,-17 3 3 16,4 4 0-16,-7 5 2 16,-1 11 0-16,-4 2-5 15,4 6-3-15,1 0 0 16,15 0-12-16,2 0-2 16,7 22 11-16,6 0-2 0,-10 0 0 15,-6-6-6 1,-6-7 5-16,-9-4 0 0,-3-5-1 15,-3 3 7-15,7-3 0 16,-7 0 0-16,6 0 4 16,-3 0 6-16,9 0-5 15,2-20-1-15,9-4-3 16,13-6-1-16,-5 5 1 16,0 6-1-16,-14 6 1 15,-13 9-1-15,-4 4-1 16,0 0 0-16,6 0-9 15,2 9-8-15,11 12 14 0,6 4 0 16,-3-6-12-16,-8-4-13 16,1-7 19-16,-8-6-9 15,2-2 13-15,-3 0 6 16,4 0 1-16,1-2 8 16,4-22 1-16,-5-11-1 15,12 1 4-15,-7 5 0 16,-3 5-9-16,3 10-1 15,-9 6 3-15,4 5-6 16,1 3-5-16,5 0-3 16,8 0-4-16,7 14 6 15,3 2 2-15,-4-2-2 16,1-3-1-16,-4-5 7 0,-6-4 0 16,0-2 2-16,-2 0-3 15,-1 0 2-15,-2-14 3 16,-8-10 0-16,-8-7 3 15,0-7 9-15,0-3 9 16,-14-1-17-16,-33 7 13 16,5 7-11-16,5 11-6 15,7 9-4-15,17 8 0 16,8 0-3-16,5 14-7 16,0 30 1-16,0 14 8 15,0-7 1-15,42-5-6 16,1-14 5-16,-1-10 1 15,5-5-1-15,-4-12 0 16,-6-1-3-16,-1-4 2 0,0 0 2 16,-5-4 0-16,-7-15 6 15,-3 0-4-15,1 0-1 16,-15 5 1-16,-2 9 4 16,-2 1-6-16,-3 4 0 15,7 0-4-15,2 0 0 16,12 0-1-16,6 0-3 15,-1 0-6-15,-5 0-5 16,0 14 7-16,-12 3-7 16,9-6-1-16,-15-3-9 15,-3-3 5-15,7-5 1 16,-7 0 4-16,6 0 11 16,-6 0 7-16,10 0 2 0,4-2 10 15,20-20 2 1,-3-5-8-16,-1 4-3 15,-2 10 1-15,-14 3-2 0,2 9-1 16,5 1-1-16,3 0-5 16,10 0 0-16,-10 11-3 15,7 4 9-15,3-3-14 16,-9-3-12-16,1-9-6 16,-4 0 18-16,-4 0 13 15,3-4 1-15,-5-23 1 16,2-12 33-16,-15-7 12 15,-3-9 11-15,0-9 4 0,0 1-18 16,0-3-19-16,-29 5 5 16,-8 10-11-16,5 15-5 15,11 19-4-15,0 11 9 16,12 6-18-16,-12 42-24 16,-7 41 8-16,7 27 16 15,12 7 5-15,9-9-3 16,0-17-4-16,0-20-16 15,36-19-30-15,7-13-12 16,-6-17-21-16,-7-14-39 16,1-8-59-16,-17 0-65 15,-1-19-62-15,-13-21-134 16</inkml:trace>
  <inkml:trace contextRef="#ctx0" brushRef="#br1" timeOffset="83876">17907 2514 340 0,'0'0'154'0,"0"0"-60"15,0 0 11-15,0 0-23 16,0 0-51-16,0 0-13 16,0 0-9-16,247-70 2 15,-137 52-9-15,1 1-2 16,-20 4-137-16,-2 2-390 16</inkml:trace>
  <inkml:trace contextRef="#ctx0" brushRef="#br1" timeOffset="85503">19303 2273 534 0,'0'0'283'0,"0"0"-105"15,0 0-20-15,0 0-10 16,0 0-29-16,-113-140-48 16,113 138-14-16,-6 2-31 15,6 0-17-15,0 0-9 16,-5 16-22-16,-11 44 2 16,-15 37 20-16,-17 29 2 15,8 11 4-15,-15 4-4 16,18-3 1-16,6-7-2 15,9-18-1-15,19-30-13 0,3-34-37 16,0-27 28-16,40-22 13 16,13 0 3-16,17-13 6 15,13-37 6-15,-4-13 0 16,-21-12-3-16,-21 1-2 16,-37-5 1-16,0-4 3 15,-50 1-3-15,-32 4 2 16,-13 13-4-16,-8 13 0 15,2 13-6-15,25 14 4 16,17 11-3-16,23 6-3 16,20 8 8-16,16 0 0 15,0-3 0-15,0 0 0 16,16-2-7-16,60-1-7 16,40-4 14-1,30-7 5 1,7 0 1-16,-39 4-4 15,-42 2 0-15,-28 5-2 16,-35 6 2-16,-9 0 4 16,5 0-2-16,18 0-4 0,1 0 0 15,24 19-1 1,5 11-1 0,-1 9 2-16,-1 8 1 15,2-3-1-15,-11 0 0 16,-5-4-1-16,-7-3 1 0,-8-9-1 15,-10-7 1 1,-9-10-1-16,-3-5-6 0,0-6-3 16,0 0 5-16,-9 0-2 15,-33 0 7-15,5 0 19 16,13-17-6 0,11-4-4-16,13-10-9 15,0-10 0-15,21-6-1 16,32-8 1-16,-2 9 0 15,-7 12 6-15,-18 13-6 16,-10 12-1 0,-13 9 1-16,-3 0 1 15,0 0-1-15,0 0-10 0,11 0 0 16,12 20 5 0,1 7 5-16,-3 6 0 15,1 6 0-15,-1-3 0 16,-6-9-1-16,7-7-1 15,-1-12 2-15,-5-6-5 16,-8-2-5-16,5 0 5 0,11-6 5 0,-3-25 6 16,3-6-1-1,-1-7 8 1,-12-6 0 0,-11 2 1-16,0-3 3 15,-11 5-11-15,-42 4 5 0,8 13 7 16,-7 2-9-16,9 15-9 15,12 8-6-15,-3 4-1 16,10 0-5-16,3 36 11 16,-1 17 0-1,22 7-3-15,0 6 2 16,0-8-3-16,37-11-9 16,21-12 8-16,0-12-2 15,1-16 2-15,-1-7 2 16,-13 0 4-16,0-2 3 0,-8-20-2 15,-8-3 0 1,-8 0 6-16,-13 4-5 16,-1 4 2-16,-7 6 8 15,0 8-1-15,0 3-8 16,0 0-3-16,0 0-3 0,6 6-14 0,13 19 0 0,7 5 17 16,3-2 0-16,-11-10-1 15,-4-6-5-15,-1-7 1 0,-7-5 0 16,-3 0 4-16,4 0 0 0,-2 0 2 15,17 0-1-15,2-13 5 16,13-12-3 0,12-3-1-1,-12 6-1-15,-13 8 0 16,3 6 0-16,-8 8-1 0,2 0 0 16,0 0-3-16,7 0 2 15,-6 17-8 1,2 8-32-16,-3 2-33 15,0 3-40 1,10-2-95 0,12-3-186-1</inkml:trace>
  <inkml:trace contextRef="#ctx0" brushRef="#br1" timeOffset="85912">21455 2330 391 0,'0'0'457'0,"0"0"-315"0,0 0 16 0,0 0-64 0,0 0-59 15,0 0-35-15,0 30-20 16,0 10 20-16,3 4 6 16,18-4 0-16,0-10-3 15,6-5-1-15,-8-11 3 16,-1-6-3-16,-8-8 0 16,4 0 3-16,2 0 3 0,12-27 24 15,-4-12 33 1,-2-19-9-16,-7-8-33 0,-9-5-13 15,-6-6 3 1,0 0-6-16,-43 2-3 0,-30 7 3 16,-15 5-3-16,-7 13 0 15,-3 18-4-15,16 14-5 16,-5 18-5-16,21 0 4 16,2 34 2-16,17 21-4 15,26 11 3-15,21 2-8 16,0-5 4-16,64-2-4 15,19-4 9-15,-3-1 1 0,-4-2 3 16,-6-7 0-16,-15-3 0 16,3-5-2-16,-16-4-1 15,-10-1-11-15,-5-1-9 16,-12-9-9-16,-6-1 5 16,3-8-3-16,-6 2-19 15,-6-5-23-15,0-4-107 16,0-8-78-16,0 0-361 15</inkml:trace>
  <inkml:trace contextRef="#ctx0" brushRef="#br1" timeOffset="86385">21903 2105 111 0,'0'0'607'0,"0"0"-439"15,0 0-41-15,0 0-44 16,0 0-8-16,0 0-22 16,84-89-30-16,-58 76 0 15,-1-4 1-15,-4 6-12 16,-6 1 8-16,-2 1 7 16,-13 6 6-16,0 3 1 15,0 0-4-15,0 0-22 16,0 0-8-16,0 0-4 0,0 33-19 15,3 16 13-15,24 18 10 16,-6-4 2-16,-5 4 0 16,-1-8 2-1,-6-4-4-15,-2-5 0 16,-7-9 0-16,0-5-2 0,0-11 2 16,0-9-1-16,0-7-4 15,0-7-4-15,0-2 9 16,0 0 3-16,0 0-3 15,0 0 0-15,0 0 2 16,0 0 11-16,0 0-8 16,0 0-5-16,0 0-20 15,37 0-10-15,14 0-5 16,23-11 27-16,5-5-48 16,-5-6-62-16,-16 5-76 0,-13 2-138 15</inkml:trace>
  <inkml:trace contextRef="#ctx0" brushRef="#br1" timeOffset="86941">23734 2393 699 0,'0'0'165'0,"0"0"-52"16,0 0 8-16,0 0-17 15,-299-151-11-15,258 113-23 16,-1-3-9-16,-1-4-17 15,13-3-25-15,-1 0-1 16,10-2-13-16,5 4 2 16,11 2-2-16,5 8 0 15,0 11-5-15,0 9-2 16,0 10-7-16,0 6 6 0,0 0-4 16,0 20-7-16,21 29-13 15,-6 25 24-15,-15 17-11 16,0 10 10-1,-52 7 3-15,-6-17-12 0,21-23-5 16,16-21-4-16,21-31 9 16,0-10 10-16,0-3 3 15,0-3 1-15,0 0 0 16,12 0 6-16,55-19-7 16,28-14 14-16,34-11-2 15,17-3-5-15,0 6-7 16,7 1 0-16,-18 14-9 0,-9 7-101 15,-11 19-144-15,-13 0-70 16,-14 1-362-16</inkml:trace>
  <inkml:trace contextRef="#ctx0" brushRef="#br1" timeOffset="88453">24806 2244 834 0,'0'0'152'16,"0"0"-2"-16,0 0-31 15,-125-145-26-15,61 117-49 0,12 9-5 16,9 10-11 0,12 7-19-16,-4 2-9 0,-9 2-11 15,-7 32 11 1,-7 10 0-16,21 8 0 0,21 3-3 15,16-5-3-15,0-6-7 16,16-12-3-16,32-9 11 16,-1-12-6-16,1-11 5 15,-1 0 6-15,-5 0 2 16,-5-17 3-16,-7-8 2 16,-9 1-4-16,0-1 2 15,-11 6 5-15,-10 5 0 16,0 6 4-16,0 5-5 15,0-1 1-15,0 4-10 0,0 0-3 16,6 0-7-16,10 7-9 16,5 15 14-16,3 8 5 15,13-3 0-15,-6 1 0 16,12-12-1-16,-7-5 0 16,-6-8 0-16,7-3 0 15,6 0 1-15,-1-16 5 16,-2-12 3-16,9-5-7 15,-6 0 2-15,2-2 2 16,2-1-3-16,-4 5 2 16,-1 7-2-16,-2 10-2 15,-6 11 0-15,-4 3-3 16,-2 0-9-16,-4 19 2 0,4 11 4 16,-6 4-9-1,-4-4-22-15,-1-9 5 0,-7-4 20 16,-10-8 5-16,6-9 3 15,-6 0 4-15,0 0 5 16,0 0 15-16,0-14 0 16,-27-8-14-16,-5 0 6 15,-10 3 6-15,5 0-6 16,0 8-2-16,2 5-2 16,-2 6-8-16,0 0-7 15,-3 0 0-15,-2 33 4 16,-2 6 1-16,20 2 0 15,18 0-6-15,6-5-18 16,0-6 13-16,21-13 6 0,25-7 1 16,3-10 4-16,-3 0 2 15,-1-10 5-15,-8-21 2 16,0-4-2-16,-3-9 9 16,-16-6 12-16,4-5 0 15,-7-5-5-15,-9-6 0 16,-6-1 2-16,0 4-7 15,0 8 1-15,-21 19 0 16,5 17 7-16,10 7-2 16,3 12-15-16,3 0-7 15,0 0-16-15,-7 37-9 0,2 24 12 16,5 21 13 0,0 3 0-16,0-2 0 0,0-3-4 15,15-12-9-15,22-13-14 16,0-20 5-16,-2-15 15 15,-1-17 4-15,3-3 3 16,0-8 1-16,16-28 3 16,-2-14 2-16,-6-2-5 15,5 2 1-15,-14 4-2 16,-6 11 2-16,1 6 0 16,-9 10-1-16,-1 14-1 15,3 5-2-15,4 0-4 0,2 14-4 16,1 13-5-1,-9 3-28-15,-1-2-6 0,-8-5 1 16,-13-7 20-16,0-8 5 16,0-8 12-16,0 3 7 15,0-3 3-15,0 0 2 16,-22 0 12-16,-15-17 2 16,-5 0 4-16,-2 1-1 15,14 2 1-15,6 6 1 16,6 2-8-16,15 6-10 15,-13 0-2-15,-2 12-17 16,-6 29 15-16,1 11-9 16,17 3 8-16,6-8-15 15,0-9-2-15,0-13-12 16,13-12 8-16,11-9 13 0,3-4 6 16,4 0 5-16,1-28 10 15,0-11-8-15,-8-4 6 16,5-7 26-1,-21-5 23-15,5-3-15 0,-13 1 5 16,0-2-10-16,0 8-5 16,0 1-16-16,-13 6-10 15,-8 10 3-15,5 13-1 16,13 7-5-16,3 14-3 16,0 0-4-16,0 17-20 15,0 35 3-15,19 19 20 16,9 9-37-16,-7 5-53 0,-5 1-18 15,-10-4-72 1,-3-3-134-16</inkml:trace>
  <inkml:trace contextRef="#ctx0" brushRef="#br1" timeOffset="89393">26997 2426 616 0,'0'0'180'0,"0"0"-46"15,0 0-38-15,0 0-3 16,37-178-32-16,-13 123-11 16,5-8 0-16,-8-4-10 15,-3-1-23-15,-6 10 16 0,-12 8-13 16,0 14 6-1,0 15 15-15,0 6-24 0,0 7-8 16,0 6 0 0,0 2 0-16,0 0-9 0,0 0-4 15,0 30-19-15,0 35-4 16,-12 24 27-16,2 10 1 16,2-2-1-16,1-13 0 15,7-12 0-15,0-9 1 16,0-16-1-16,7-14-20 15,11-13-22-15,1-18-32 16,-5-2 16-16,-4-2 15 16,-10-29 17-16,0-10-13 15,0-6 11-15,-7 0 7 16,-44 0 7-16,-17 5-25 0,1 16 19 16,0 7 9-1,9 4 5-15,21 11-10 0,9 0 15 16,14 4-5-16,14 0 6 15,0 0 0-15,0 0 2 16,0 0-2-16,51 0 0 16,28-2 20-16,19-1-1 15,3-3 1-15,-12 1 2 16,-25 3-3-16,-25 2 1 16,-23 0-9-16,-16 0 3 15,0 0 4-15,0 0 12 16,0 0 3-16,0 0-6 15,0 0-14-15,0 0-13 16,0 0-23-16,0 18 15 0,0 15 8 16,0 6 4-1,0-3 1-15,27-6 1 0,31-8-3 16,10-9 0-16,4-7 4 16,-4-6-5-16,-9 0 4 15,-17 0 1-15,-11-6-2 16,-17-13 13-16,-14-5 29 15,0-4 3-15,0-6-18 16,-21 5 1-16,-37-4-15 16,-11 11-18-16,-5 6 0 15,10 7-10-15,12 9 0 0,9 0 1 16,6 3-16 0,16 27-94-16,21 9-67 0,0-3-72 15,85-10-371-15</inkml:trace>
  <inkml:trace contextRef="#ctx0" brushRef="#br1" timeOffset="89986">28211 2165 684 0,'0'0'213'0,"0"0"-79"16,0 0 0-16,0 0-33 15,0 0-70-15,0 0-31 0,-34-22-13 16,34 49 1-16,0 8 12 16,0 8 2-16,0-8 1 15,18-2 1-15,13-3-4 16,12-13 0-16,-6-9 3 16,8-8-1-16,-3 0 4 15,5-8 3-15,4-25 1 16,-8-8-2-16,-6-12-2 15,-6-10 2-15,-20-5 13 16,-7-15 8-16,-4-5-8 16,0 0-14-16,-46 6 6 15,-21 7-4-15,-19 12 3 16,-2 11-8-16,-2 16-4 0,2 14-2 16,-1 19-7-1,10 3 4-15,-9 17 2 0,9 27 2 16,18 16-1-16,11 6 1 15,32 0-2-15,18 3 0 16,0-4 0-16,52-4-6 16,36-2 8-16,22-9-2 15,9-8 3-15,1-3 1 16,-13-5 1-16,-13-7-1 16,-18-5-1-16,-10 0 1 15,-21-6-1-15,-8 1-1 16,-10-6 1-16,-12-3 0 0,-6-2 0 15,-2-6 0 1,-7 0-1-16,6 0 1 0,-6 0-2 16,0 0 0-16,0 0-92 15,0 2-71-15,24-2-72 16,25 0-169-16</inkml:trace>
  <inkml:trace contextRef="#ctx0" brushRef="#br1" timeOffset="90501">29078 1874 690 0,'0'0'181'0,"0"0"-35"0,0 0-38 15,-21-146-48-15,21 132-14 16,0 5-15-16,8 9-27 16,26 0-4-16,13 0-5 15,4 31 1-15,-1 10-3 16,-13 12 4-16,-20 7-1 16,-5 9 2-16,-12-4-4 15,0-1 5-15,-27-6 0 16,-19-9-4-16,-18-8 4 15,3-8 0-15,-13-11 1 0,10-10 3 16,9-12 4-16,18 0 5 16,16-6 10-16,10-19 30 15,11-5-8-15,0-3-11 16,0 0-11-16,0 0-7 16,0 8 1-16,5 9-4 15,4 10-3-15,12 6-9 16,16 0-3-16,21 3-7 15,21 19 8-15,-2 8 2 16,-3-5 0-16,-3-3-1 16,-10 0 2-16,-3-8-2 15,-7 0-8-15,-5-6-18 16,3-3-29-16,-18 1-57 0,-20-4-63 16,-11-2-179-1</inkml:trace>
  <inkml:trace contextRef="#ctx0" brushRef="#br1" timeOffset="91833">4600 4293 75 0,'0'0'642'15,"0"0"-539"-15,0 0-14 16,0 0-51-16,0 0 10 0,0 0-19 15,238-66-12-15,-158 61 9 16,-22 2-3-16,-19 3-4 16,-5 0-10-16,-31 0-4 15,-3 0-2-15,0 0-3 16,0 0-10-16,0 14 9 16,0 8 1-16,-31 3 2 15,-12-4 12-15,4-4-8 16,8-3-5-16,9-3 1 15,7-5 3-15,15-6-2 16,0 0-2-16,0 0 3 16,0 0-4-16,0 0 4 15,0 0-4-15,15 0-2 16,32 7 0-16,4 10 2 16,17-6 4-16,2 9-1 0,-2-7-1 15,-17 9-2 1,-4-2 0-16,-15 4 0 15,-11-7 0-15,-16 2 0 16,-5 3-1-16,0 0-4 16,-61-3 5-16,-29-2 9 15,-26-9-6 1,0-8 4 0,7 0-7-16,25 0-4 15,18-19-21 1,29-6-6-16,21-8-50 15,16 0-111-15,3-5-182 0</inkml:trace>
  <inkml:trace contextRef="#ctx0" brushRef="#br1" timeOffset="92291">5085 3829 642 0,'0'0'223'16,"0"0"-111"-16,0 0 25 15,0 0-26-15,-287-53-57 16,229 53-19-16,0 20-20 16,-6 26-9-16,2 20-5 15,11 20 1-15,9 13 0 16,20 14 0-16,22 13-2 16,0 1 4-16,30 2 0 0,62-11-4 15,22-16-4 16,37-30 4-15,26-23-4-16,22-28 4 0,1-21 1 0,-12 0 14 16,-11-38-5-1,-29-11 17 1,-36-20 38-16,-20-13 0 16,-37-20-8-16,-33-11-8 15,-22-11-12-15,-3-3-12 16,-98 7-6-16,-25 7-7 15,-30 25-8-15,-17 28-4 16,-4 22-2 0,-7 23-10-1,-5 15 6 1,18 9-44-16,23 41-40 16,39 12-100-16,48 4-163 15</inkml:trace>
  <inkml:trace contextRef="#ctx0" brushRef="#br1" timeOffset="106468">7160 4415 281 0,'0'0'379'0,"0"0"-248"0,0 0-9 15,0 0-14-15,0 0-8 16,103-141-11-16,-66 108-15 16,-3 0-29-16,-10 8 3 15,-8 1 2-15,-10 5 2 0,-6-4-7 16,0 4-19 0,0 2-7-16,0 7-5 0,0 4-5 15,0 6-3-15,-6 0-6 16,3 0-5-16,-18 0-2 15,-22 16-3-15,-9 20 10 16,-1 6 6-16,11 2-6 16,26-6-3-16,16 7-6 15,0 1-8-15,0 1 1 16,44 5 0 0,17 6 6-16,12-3-3 15,0 0-1 1,1-6 5-1,-7-11 1 1,-15-2 2-16,-18-5 3 16,-13-7-1-1,-18-4-3-15,-3-4-1 0,0-2-10 16,-10-3 10-16,-38 0 8 0,-13-3 3 0,-18-8-2 16,2 0-1-1,6 0-35-15,20 0-25 16,12-5-22-16,17-9-9 15,10-3-23-15,12-2-1 16,0-11-4-16,42-3-71 16,22-8-44-16,7-3-23 15</inkml:trace>
  <inkml:trace contextRef="#ctx0" brushRef="#br1" timeOffset="106489">7160 4415 32 0</inkml:trace>
  <inkml:trace contextRef="#ctx0" brushRef="#br1" timeOffset="106916">7160 4415 32 0,'418'85'203'0,"-387"-110"-8"0,-4 9-21 0,-17 4-23 0,-4 4-6 0,-1 5-52 0,-5 3 5 0,0 0-20 15,0 0-26-15,0 0-38 16,0 0-14-16,0 9-21 15,0 18 21-15,0 9 6 16,23 8 3-16,7-4-5 16,-6 3 0-16,13-5-3 15,0-13 0-15,0-6 0 16,-10-8-1-16,-2-9-11 16,-14-2-1-16,5 0 12 15,0 0 13-15,5-16 0 16,0-8-9-16,-5 1 1 0,-8 4 2 15,-8-3 9 1,0 6-1-16,0 7-4 16,0 4-3-16,0 5-7 0,0 0-1 15,7 0-12-15,7 3-9 16,8 15 5-16,6 13 15 16,12-12-7-16,8 0 3 15,13-2 4-15,13-11-4 16,-1-6 5-16,1 0 6 15,-7-6-2-15,-9-24 1 16,-9 1 9-16,-19-14 12 16,-20 5 8-16,-10-1-6 15,0 1-1-15,-52 5-27 16,-15 8-6-16,2 1 3 16,14 16 3-16,20 4-22 0,15 4-50 15,16 15-88-15,0 20-13 16,16 9-74-16,50-6-210 15</inkml:trace>
  <inkml:trace contextRef="#ctx0" brushRef="#br1" timeOffset="107688">9079 4470 621 0,'0'0'157'0,"0"0"-7"0,0 0-39 16,0 0-12-1,0 0-38-15,0 0-21 0,-125-91-40 16,94 91-3-16,-11 25 3 16,-5 7 1-16,4 7 4 15,22 2-5-15,18-5-3 16,3 0-9-16,9-12-31 16,49-4-11-16,16-15 10 15,-1-5 44-15,-12 0 7 16,-8 0-6-1,-21-2 1-15,-10-13 2 0,-18 7 9 16,-4 3 2-16,0-3-5 16,0 8 9-16,0 0-4 15,0 0-11-15,11 0-4 16,15 0-8-16,16 0-11 16,19 0 18-16,13 0-2 15,14-7 2 1,-3-14 1-16,-6-4 1 15,-16 1 5 1,-18 2 14-16,-11-3 19 16,-20 3 33-16,-4 3-14 15,-10 5 7-15,0 3-11 0,0 9-13 0,0 2-10 16,0 0-31-16,0 0-4 0,0 29-20 16,-16 29 24-1,-8 23 4 1,3 11 0-1,0 2-3 1,5 2 1 0,4-8 1-16,12-5-3 15,0-17 1 1,0-20 0-16,0-12 4 0,0-21-5 16,0-13 1-16,0 0 1 15,0 0 29-15,0-16 33 0,0-23-17 0,-9-21-39 16,-12-14-8-1,-1-20 2-15,1-8-1 16,6-10 0-16,-1 4 3 0,10 9-4 16,6 12-4-16,0 17 3 15,0 21-9-15,0 17 5 16,0 12-3-16,12 11-1 0,19 9-6 16,27 0-11-16,16 22 3 0,8 26 9 0,-13 17 5 0,-29 7-10 15,-12-4-21-15,-28-7 15 0,0-6-21 16,0-14-32-16,-58-5-29 15,-5-11-8-15,-6-6-132 16,17-13-248-16</inkml:trace>
  <inkml:trace contextRef="#ctx0" brushRef="#br1" timeOffset="108475">11371 4356 645 0,'0'0'282'0,"0"0"-145"0,0 0 10 0,0 0-63 15,0 0 7-15,0 0-53 16,0-38-35-16,0 38-3 15,0 8-18-15,0 22 18 16,0 4 11-16,0-4-6 16,0-11-3-16,0-5 0 15,24-6-1-15,10-5 1 16,6-3 0-16,8 0 5 16,10-5 8-16,-2-37-7 15,2-10 14 1,0-14-10-16,0-14 10 0,-21-13 3 15,-23-3-12-15,-14-3-7 16,0 2 11 0,-57 18-5-1,-11 4-8-15,-5 23-1 16,6 21-3-16,-7 26-10 16,-21 5-5-1,-21 45 15-15,-12 25 6 16,7 16-4-16,37 10-1 0,41-8-1 15,43-3-4-15,0-11-1 16,74-4-3 0,15-13 2-16,21-2 3 15,6-8-2-15,-6-3-1 16,-12 0 3-16,-10 0-3 16,-14-3-1-16,-10-8 3 0,-12 3 4 15,-10 1-1-15,-17-8 1 16,-13 1-1-16,-9 1-3 15,-3-7-6-15,0 1-32 16,0-11-67 0,0-1-67-16,-15-7-38 15,15-6-62-15,0 0-133 16</inkml:trace>
  <inkml:trace contextRef="#ctx0" brushRef="#br1" timeOffset="108721">12585 3873 580 0,'0'0'169'0,"0"0"-8"0,0 0-15 16,0 0-21-16,0 0-82 16,0 0-40-16,0-14 0 15,8 61 48-15,5 5-5 16,-10 6-12-16,2 5-2 16,1-6-12-16,1 8-12 15,2-5 1-15,-4-3-7 16,0-2-2-16,-5 0-57 15,0-5-173-15,0-12-253 16</inkml:trace>
  <inkml:trace contextRef="#ctx0" brushRef="#br1" timeOffset="109227">14875 4335 644 0,'0'0'191'15,"0"0"-73"-15,0 0 3 16,-315-182-26-16,236 133 1 0,3-12-32 15,3-2-1 1,2-1-25-16,13 5-17 0,13 0-12 16,14 10 6-16,15 13-13 15,10 9-2-15,6 16-2 16,0 0 1-16,32 11-2 16,34 0 3-16,19 5 1 15,-5 37 2-15,-12 18-3 31,-16 17-10-15,-43 13 5-16,-9 15-4 0,-37 2 6 0,-55-2-1 16,-9-11 4-1,13-28 0-15,30-22 1 16,27-20 0-16,25-18 0 0,6-6 2 16,0 0-3-16,43 0-10 0,70-36 7 15,77-13 3 1,51-6 1-1,3-1-1-15,-17 8-94 16,-56 17-118 0,-49 8-48-16,-45 15-198 15</inkml:trace>
  <inkml:trace contextRef="#ctx0" brushRef="#br1" timeOffset="109659">15853 4128 686 0,'0'0'232'0,"0"0"-105"0,0 0 1 0,0 0-29 16,0 0-69-16,0 0-30 16,0 12-12-16,0 37 12 15,0 3 10-15,0 0-9 16,3-2 8-16,25-13-8 16,-4-8 5-16,13-10-6 15,-3-19 4-15,12 0 8 16,18-19 6-16,9-28 17 15,4-19-5 1,-4-11-2-16,-22-14-6 16,-22-11-4-16,-29-8 5 15,0 4-3 1,-53 1-8-16,-26 20-2 16,-16 13 9-1,0 28-15 1,-3 19-4-16,-5 25-18 0,-19 0 5 0,-13 39 13 0,-5 24 12 0,29 12-9 0,32 7-3 15,52 1-3-15,27-7-2 16,54 2-8-16,56-10 13 16,31-7-3-16,-1-6 2 15,8-11 1-15,-17 3-1 16,-19-1 1-16,-22 1-1 16,-17 0-10-16,-24-1-19 15,-25 1-50-15,-3-8-68 16,0-11-103-16,8-15-107 15</inkml:trace>
  <inkml:trace contextRef="#ctx0" brushRef="#br1" timeOffset="110085">16789 4043 507 0,'0'0'201'15,"0"0"-88"-15,0 0-3 16,24-154-9-16,-3 130-44 16,7 12-11-16,2 7-21 15,7 5-17-15,11 0-8 16,8 25 5-16,-14 18-1 16,-5 16-1-16,-27 9 1 0,-10 4-2 15,0-4 19-15,-19 1-8 16,-23-3-9-16,-11-11-4 15,1-8 1 1,9-14-2 0,7-14 1-16,21-8-4 0,3-11 4 15,9 0 11-15,-4 0 70 16,-2-11-21-16,-4-8-57 16,13 2 32-16,0 9-15 15,0-5-17 1,0 9-3-16,37 0 1 15,16 4-3-15,11 0 2 0,-3 4-2 16,12 24-19-16,7-3-114 0,2 0-55 16,13-6-147-16</inkml:trace>
  <inkml:trace contextRef="#ctx0" brushRef="#br1" timeOffset="110204">18216 4415 261 0,'0'0'0'0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06:29.2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2051 8135 678 0,'0'0'143'0,"0"0"-54"15,0 0 2-15,0 0-37 16,0 0-47-16,0 0-7 15,-8 19 0-15,8 20 0 16,0 1 2-16,8-11 4 16,26-4-5-16,-4-13 2 15,1 0-3-15,6-9 9 0,6-3-8 16,2 0 18-16,13-30 36 16,10-17-2-16,5-19-3 15,0-14-25-15,-15-13-7 16,-15-11 4-16,-33-10-6 15,-10 2 9-15,-16 4-11 16,-57 17-1-16,-15 23-7 16,-2 24 7-16,-10 22-9 15,2 17 0-15,-6 5-4 16,-22 38-4-16,10 31 4 16,13 18-1-16,23 13 1 15,38 1-1-15,32-2 1 16,10-5 1-16,62-6-1 0,53-5-2 15,22-8 2-15,14-18 0 16,2-8 2-16,-19-11-3 16,-17-4 5-16,-29-8-5 15,-20 0 3-15,-17-4-1 16,-14 3-1-16,-3-3-1 16,-13-1-11-16,-18-1-10 15,-3 0-37-15,0-1-18 16,0-3-35-16,-9 0-23 15,-6-8-60-15,2-2-81 16,13-6-221-16</inkml:trace>
  <inkml:trace contextRef="#ctx0" brushRef="#br0" timeOffset="308">2998 8135 358 0,'0'0'183'0,"0"0"-73"0,0 0-17 15,0 0 11-15,0 0-46 16,0 0-10-16,22-115-23 16,24 115-21-16,8 0-1 15,2 28 0-15,-14 18-2 16,-5 9 5-16,-30 14 4 16,-7 5-2-16,-21 0 4 15,-37-2-6-15,5-14 2 16,16-15-4-16,22-15-1 15,3-12-3-15,12-7 0 0,0-1 0 16,0 0 0-16,49-2 7 16,24-6 1-16,52 0 1 15,38-16-9-15,35-19-50 16,1-2-154-16,-22-1-287 16</inkml:trace>
  <inkml:trace contextRef="#ctx0" brushRef="#br0" timeOffset="1392">5975 7599 308 0,'0'0'288'16,"0"0"-205"-16,0 0-15 0,0 0 27 15,0 0-29 1,0 0-21-16,67-16-29 0,59 11-7 16,69-4 0-16,34 0 11 15,53 4 3-15,41 0 0 16,20-4-6-1,1 1-4 1,-4-3-6-16,-6-2-6 0,16-4 7 16,22 3-8-1,30-6 4-15,31 3-3 16,22-6 4-16,34-2-3 16,22-5 2-1,12-1-4-15,20-7 0 16,7-1 0-1,-12 1 2 1,-16 2-1-16,-39 6 3 16,-42 5 0-16,-41 3-4 15,-27 2 1-15,-28 4-1 0,-16-3 1 16,-20 0-1 0,-37 2 0-1,-33 6 3-15,-57 6-2 16,-50 2 1-1,-43 3-1 1,-25 0 1-16,-6-3 0 16,-2 1 6-16,7-2 1 15,1-3-1-15,-3 1-1 16,-14-2 4 0,7-3-8-16,-2 3 3 15,1 2-1-15,5-3 3 16,3 7-8-16,5 2 4 15,8 0 7-15,6-2-6 16,9-8 9-16,-4 5-4 16,3-7 9-16,-5 0-2 15,0 0-7-15,-10-1-3 16,-3 7-4-16,-9-2 7 0,-9 6-5 0,-4-1-2 0,-1-3 0 0,-2 1 1 0,11-1 3 0,-1-4 8 0,9 1-7 0,-12 1 0 0,-16 2-5 0,-8 4 2 0,-25-1-4 16,-3 3 3-16,6 0-4 15,1 0-1-15,17 0 1 0,13 0-3 16,5 0 0-16,1 0-8 15,-7 11-34-15,-11 2-32 16,-13 1-48-16,-12 6-96 16,0-4-288-16</inkml:trace>
  <inkml:trace contextRef="#ctx0" brushRef="#br0" timeOffset="2752">6549 8378 371 0,'0'0'174'0,"0"0"-138"0,0 0-29 16,0 0 20-16,0 0 0 16,0 0-9-16,53 0 3 15,41 0 61-15,47 0 15 16,39 0-18-16,34 0-26 16,15-6-8-16,21-5-4 15,14-7 0-15,16 3-9 16,41-7-11-1,27 0-12-15,19 2-5 0,9 1 2 16,7 0-4 0,-2 2-1-16,16 1 0 15,7-3 2-15,-2 3-2 0,-16-1 0 16,-8-2 1-16,-23 0-2 0,-1 2 0 16,5 3 0-16,-15 1 0 15,-19 4 0-15,-29 3 0 16,-27 0 1-16,-25 6 3 15,-17 0-4-15,-7-2 0 16,-3-3 2-16,15-3-2 16,-4-1 3-16,-1-1-3 15,-7-1 0-15,2-1 0 16,14 4 0-16,12 0 0 16,11 2 0-16,8 1 1 15,-5 3-1-15,1-5 2 0,-24 5-1 16,-20-1 4-1,-23 1-5-15,-25-2 5 0,-25 2-2 16,-14 2 0-16,-18-3-3 16,-14 0 4-16,-18-2-3 15,-12-1 5-15,-30 1 2 16,-12 2 4-16,-25 0 9 16,10 0 2-16,-8-2 10 15,4-1-12-15,19 1-16 16,9 3-4-16,18-4-1 15,2 0 0-15,17 4-1 16,-6-1 0-16,-10 0 1 16,-7 3 0-16,-14-3 0 15,-16 3 0-15,-8 0 0 0,-13 0 0 16,0 0 2 0,0 0 3-16,0-1-4 0,0 1-1 15,0-4-4-15,0 4-70 16,-34 0-168-16,-19 0-197 15</inkml:trace>
  <inkml:trace contextRef="#ctx0" brushRef="#br1" timeOffset="-38893">438 1793 375 0,'0'0'249'15,"0"0"-184"-15,0 0 56 0,0 0 0 16,0 0-7 0,0 0-42-16,-256 4-5 0,256-4 0 15,0 2-28-15,66 1-28 16,88-3 16-16,96 0 31 16,89-3 5-16,86-30-19 15,46-3-23 1,14-5-1-16,11 0-12 15,-35 2 0-15,-36 9-1 16,-62 11-6 0,-54 8-1-1,-40 8 0-15,-49 3 0 16,-43 0 1-16,-52 0-1 16,-49 0-1-1,-39 0-18-15,-37 0-81 16,0 0-120-16,-74 11-83 0</inkml:trace>
  <inkml:trace contextRef="#ctx0" brushRef="#br1" timeOffset="-38461">976 1975 179 0,'0'0'427'0,"0"0"-359"16,0 0-3-16,0 0 35 0,0 0-18 16,0 0-26-16,-153 17 1 15,153-17-6-15,0 0-7 16,0 0 0-16,0 0-1 16,7 0-9-16,38 0-14 15,34 0 7-15,53 0 37 16,54 0-8-1,78-3-15-15,74-16 21 16,51-6-24-16,39-5-14 16,-4 2-6 15,-20 6 1-31,-20 3-11 16,-54 5 14-16,-48 0 4 15,-51 1-18-15,-62 1 0 16,-56 8-2-16,-41 0-1 0,-28-1-5 15,-38 2 0-15,-6 0-9 0,-55 3-64 16,-49 0-91-16,-36 0-435 16</inkml:trace>
  <inkml:trace contextRef="#ctx0" brushRef="#br1" timeOffset="-41697">0 889 614 0,'0'0'277'0,"0"0"-138"16,0 0 18-16,0 0-12 0,8-155-53 15,-8 145-28-15,0 5-11 16,0 5-21-16,0 0-17 16,0 0-15-16,0 5-1 15,0 25-7-15,0 17 8 16,0 13 4-16,0 7-3 16,0 0 0-16,0 0 3 15,0-9-6 16,11-13 5-31,-7-19-3 0,2-12 1 0,-1-5-1 16,-5-9 1-16,0 0 5 16,0 0 0-16,3-42 3 15,16-24-8 1,-4-22 0-16,-5-16 1 16,2-17-1-1,-12-12 1-15,0-1-2 0,0 2 2 16,0 22-2-16,0 33 0 15,0 30 2-15,0 31-2 16,0 16-2-16,0 16-12 0,0 59 0 0,0 20 14 16,18 15 0-1,16-5 1-15,3-17 0 16,0-8-1 0,-8-17 0-16,-4-19 0 15,-4-16-2-15,-6-16 2 16,-2-8-6-16,3-4 0 0,14-11 4 0,12-26 2 15,11-25 2-15,-8-7 0 16,-1 5-1-16,-17 10-1 16,-19 21 5-1,-1 19-4 1,-7 12-1-16,0 2 0 16,0 0-6-16,0 38-12 0,0 20 17 15,0 13 1-15,0 6 0 16,0-2 1-16,0-12-2 15,0-8-11-15,6-11-74 0,18-11-86 16,4-6-26 0,-13-10-159-1,7-8-217-15</inkml:trace>
  <inkml:trace contextRef="#ctx0" brushRef="#br1" timeOffset="-40352">762 990 326 0,'0'0'253'0,"0"0"-105"0,0 0-4 0,0 0-45 16,0 0-23-16,0 0-24 15,31-60-17-15,-1 38-20 16,19-6-1-16,-3 1 5 16,-4 3 0-16,-21-1 18 15,-11 0 17-15,-4 0 7 16,-6-5-22-16,0 0-6 16,0 8-2-16,-21 2-8 15,-6 12-4-15,-4 8-10 16,-6 0-6-16,0 4-6 0,7 33 3 15,14 18 0-15,16 9 2 16,0 1-2-16,0-1 0 16,46-12-1-16,19-13-1 15,7-12 1 1,5-14 1 0,9-13-2-1,5 0 2-15,11-25 3 16,-14-19 1-1,-14-10 2-15,-23-3-4 0,-23-10 5 16,-19-10-3-16,-9-3 7 0,0 1 3 16,-30 13 5-16,-13 16 9 15,6 17-12-15,12 14 6 16,14 8-12-16,5 11-6 16,6 0-4-16,0 42-18 15,0 26 16 1,0 29 1-16,0 4 2 0,27 1 0 15,-6-6-1-15,0-10-1 16,1-18-5-16,-4-21-17 16,-2-17-17-16,5-16-16 15,-6-11 12 1,12-3 2-16,-5-17 25 0,3-32 16 0,-19-9 1 0,-6-8 2 0,0 8-1 16,-53 3-1-16,-20 14 0 15,6 8 0-15,0 11-1 0,12 11-2 16,31 5 1-1,1 6-1-15,23 0-5 0,0 0 2 16,0 11 4-16,29 6-1 16,47-6 3-16,19-5 2 15,20-6 2-15,-2 0 3 16,-5-11-1-16,-17-17 3 16,-20-5 5-16,-19-5 8 15,-16-1 6-15,-21-2 14 16,-15-4-6-16,0 5-12 15,-21 4-1-15,-22 13-9 16,7 10-1-16,17 7-4 0,1 6-9 16,15 17-2-16,-10 41-1 15,13 24 1-15,0 14 4 16,0 1-2-16,37-10 0 16,13-6 0-16,-5-18-1 15,2-17 2 1,-12-12-2-1,-6-15-4-15,-8-11-3 16,3-8-3 0,10 0 10-16,-4-16 1 0,7-24 5 0,-13-2 1 15,-2-5-5-15,-10 13 4 16,-9 13-4-16,-3 12 1 16,0 9 1-16,0 0-3 15,12 0-15-15,-3 22 2 16,19 14 12-1,2 5 0-15,1-2 0 16,6-9 0-16,0-5-3 0,-5-12 1 16,-6-7 0-16,1-4 3 15,-3-2 0-15,-8 0 3 16,5-2-2 0,-8-23 7-16,-5-3-3 15,-8-4-1-15,0-4-2 16,0 5 7-1,0 7 7-15,0 10-5 0,0 5-6 16,0 9 0-16,0 0-5 0,0 0-17 0,0 34 1 16,0 7 16-16,37 5 0 15,15-6-1 1,-1-8-4-16,7-7-8 16,1-11 5-1,-1-11 8-15,-6-3 2 16,-9 0 0-16,-19-11 2 0,-11-20 3 15,-13-10-2-15,0-9 4 16,-37-5 1 0,-33 4 0-16,-13 3-6 15,10 9-3 1,5 15-1-16,17 10-2 16,14 14-3-16,3 0-9 15,19 11 4-15,12 31-30 16,3 5-67-1,40-3-72 1,63-4-90-16,35-12-86 16</inkml:trace>
  <inkml:trace contextRef="#ctx0" brushRef="#br1" timeOffset="-39918">3643 1062 223 0,'0'0'388'0,"0"0"-174"0,0 0-52 0,0 0-19 0,-132-151-16 0,60 124-20 0,-2 7-31 0,22 9-17 15,15 8-24-15,23 3-16 16,1 0-19-16,10 25-4 15,-2 22 3-15,5 10 1 16,0 3 0-16,0-4 1 0,24-9 0 16,18-14-2-1,16-14-4-15,1-8-9 0,-7-11 12 16,-7 0 2 31,4-6 1-32,-13-24 2-15,-11-11 11 0,-10-14 7 0,-15-13 9 0,0-9-6 0,0-11 2 16,-37-6-3-16,-24 6-3 0,-2 5-6 16,2 18 13-1,11 23-5-15,15 20-1 16,25 16-9-16,1 6-12 16,9 0-5-16,0 34-10 0,0 32 5 15,3 27 10 1,45 8 2-16,20-2-2 15,12-4-1-15,7-13-2 0,-4-13-12 16,-3-14-31 0,-7-11-29-16,9-11-43 15,7-14-118-15,12-15-156 16</inkml:trace>
  <inkml:trace contextRef="#ctx0" brushRef="#br1" timeOffset="-39365">4952 639 808 0,'0'0'155'16,"0"0"-12"-16,0 0 8 16,0 0-62-16,0 0-21 15,-29-144-20-15,29 142-21 16,21 2-27-16,26 0-1 16,11 30-4-16,1 14 1 15,-14 14 4-15,-24 5 0 16,-15 9-1-16,-6 5 0 15,-21-3 0-15,-52-2-1 0,-16-12-1 32,7-18-1-32,8-18-6 0,19-18 9 15,25-6 1 1,9 0 9 0,18-25-3-1,3-8 5-15,0-6 3 16,0 6 3-1,14 8-4-15,7 12 0 0,5 7-4 16,11 6-9 0,14 0-1-16,20 12-2 15,-2 14-2 1,10 5 5 0,8-2 0-1,-5-4 2-15,6-4-4 16,1-5-6-1,-9-8-87 1,-35 6-121-16,-29 5-173 16</inkml:trace>
  <inkml:trace contextRef="#ctx0" brushRef="#br1" timeOffset="-31037">6027 641 520 0,'0'0'65'0,"0"0"36"16,0 0 16-16,0 0-70 0,0 0-27 15,0 0 0 1,0 0-7-16,-134 64 1 0,185-62 21 16,17 1 53-16,14 0-48 15,3 3-4-15,-1-4-10 16,-2-2-6-16,-8 0-4 15,-11 0-6-15,-12 0-3 16,-14 0-2-16,-5 0 7 16,-11 0 2-1,-16 0-1-15,-5 0 8 0,0 0 11 16,0 0 9-16,0 0 5 16,0-11-11-16,-11-5-30 15,-36-1-5-15,-14 5 0 16,-2 2 0-16,4-1 0 15,17 6 0-15,18-1 1 16,17 1 0 0,7 5 1-16,0 0-2 0,0 0 0 15,0 0-2-15,0 0 0 16,0 0 1-16,15 0-7 0,28 2 2 16,21 18 6-16,9-1 4 15,-5 0-3-15,5 3 0 16,0 0-1-16,-12 0 1 15,-8 3-1 1,-19-3-1 0,-26 2-1-1,-8 4 0-15,-21-1 2 16,-53 4-27-16,-29-1-102 0,-8-5-120 16,14-1-144-1</inkml:trace>
  <inkml:trace contextRef="#ctx0" brushRef="#br1" timeOffset="-30065">7701 740 570 0,'0'0'209'0,"0"0"-72"15,0 0 19-15,0 0-28 0,0 0-24 16,0 0-25-16,-89-120-27 15,89 120-29-15,0 0-17 16,0 0-6-16,0 8-9 16,0 22 6-16,10 17 3 15,6 5 5-15,-2 3-3 16,-1 0-1-16,2 0 1 16,-6-2 0-16,6-13-1 15,-2-10 0 1,-7-16 1-1,2-9-2 1,-1-5 0-16,-7 0 7 16,0 0-2-16,0-7 12 0,0-26 28 15,0-14-34-15,-21-22 0 16,-10-14 1 0,-3-15-7-1,4-20-5-15,-1-4 3 0,1-1-2 16,-4 10 1-1,19 22-1 1,-1 20 0-16,10 21-1 0,6 26 0 16,0 12-1-1,0 10-11-15,16 2 1 0,58 0-4 16,13 0 5-16,14 22 5 16,-17 19-3-16,-12 14-3 15,-7 17 3-15,-29 7 4 16,-21 9-4-16,-15-6 2 0,0-4-15 15,-27-10-29 1,-25-13-29 0,1-8-84-16,10-11-107 15,14-9-159 1</inkml:trace>
  <inkml:trace contextRef="#ctx0" brushRef="#br1" timeOffset="-29010">8260 886 506 0,'0'0'239'0,"0"0"-110"16,0 0 6-16,0 0 2 0,0 0-41 15,0 0-22-15,-101-118-26 16,93 118-15-16,8 0-23 16,0 0-10-16,0 11-13 15,0 22 13-15,0 8 3 16,0-2-2-16,24-1-1 15,13-5 1-15,-3-2 0 16,3-10-1-16,-8-6 0 16,3-11-3-16,0-4-8 15,5 0 11-15,3-2 0 78,9-25 9-78,2-9-5 0,2-3 1 16,-8-2 3-16,-17 2 4 0,-12 9 6 0,-16 3 5 0,0 10 0 0,0 3-7 0,0 12-8 16,0 2-6-16,0 0-2 0,0 0-8 0,0 5-6 15,0 25 10-15,21 6 4 16,1-3 0 0,-4-8-10-1,9-3-8-15,0-11-2 16,4-5 0-16,6-6 12 15,8 0 6-15,19-8 2 16,-6-20 4-16,-3-11-2 16,-12-5 2-16,-20-5 1 15,-15-6 6-15,-8 0 5 16,0 2 0 0,-8 10-7-16,-24 15-2 0,6 14 0 15,16 9-4 1,10 5-3-16,0 0-12 0,0 38-3 0,0 14 15 0,0 11 1 15,21-2-1 1,16-6-5-16,-6-11-6 16,4-4-17-1,-3-8 7-15,-6-10-4 16,-10-3-12-16,-13-5-18 16,-3-8 2-16,0-1 12 0,0-5 25 0,0 0 14 15,0 0 1-15,-3 0 1 0,-13 0 3 16,16 0-1-16,0 0 0 0,0 0-2 15,0 0-4-15,16-3-9 16,37-17 11-16,7-4 2 0,11-9 3 16,2-5 2-16,-5-7 11 15,-17-7 8-15,-14-6 17 16,-16-6 0-16,-14 2-1 16,-7 2-12-16,0 10 4 15,0 17 7-15,-19 11-3 16,4 13-9-16,5 7-1 15,10 2-13-15,0 0-13 16,0 11-14-16,0 31 0 16,-6 13 14-16,6 13 0 15,0 1 3-15,0-3-3 16,0-3 0-16,0-8-2 0,0-11 1 16,13-8-1-16,5-17-19 15,1-8 0-15,-11-9 6 16,14-2 10-16,2 0 5 15,10-8 5-15,5-19 0 16,4-1-1-16,-6 9-4 16,-9 2 4-16,2 12-4 15,-6 5-1-15,13 0-4 16,5 0-3-16,2 20 2 16,-14 4 2-1,1-2-14-15,2-3-45 16,-2 0-39-16,27-8-12 15,9-7-83-15,16-4-195 16</inkml:trace>
  <inkml:trace contextRef="#ctx0" brushRef="#br1" timeOffset="-27354">11768 330 400 0,'0'0'194'0,"0"0"-63"0,0 0 0 0,0 0-25 16,0 0 7-16,0 0-19 15,-95-139-19-15,81 128-13 16,10 5-26-16,-8 3 1 16,5 3-18-16,7 0-17 15,-24 5-2-15,-13 42-14 16,-14 21 14-16,-7 16 3 15,21 4-3-15,22-3 1 16,15-8-2 0,0-8 2-16,24-17-1 0,34-11 0 15,16-16-11 1,-1-12-5 0,1-13-5-1,-2 0 20 1,-4 0 1-1,2-27 2-15,-2-6 5 0,-17-2-2 0,-7-7 22 0,-14 4-8 0,-9 2-7 16,-5 8 1-16,-8 12 0 0,-1 8-5 0,-7 8-5 16,0 0-3-16,0 0-1 15,6 0-11-15,4 3-17 16,4 16 13-16,-1 0 15 16,2-5-12-16,-15-3-1 15,9-3 2-15,-9-5 0 16,0-1-2-16,0-2 11 15,0 0 3-15,0 0 6 16,0 0 4-16,0-2-2 0,-9-17-6 16,-22 2 0-1,-3 0 0-15,4 4 5 0,-1 5-1 16,10 2 2 0,5 6-8-16,-5 0 0 15,-6 0-8-15,3 20 1 16,-13 15 7-1,16 6 0 1,14-2-1-16,7-3-1 0,7-4-5 16,51-9-1-16,9-13-23 15,6-7 7-15,7-3 21 16,-22 0 3-16,-13-8 2 16,-14-17 2-1,-9-6-1-15,-11-4 6 16,-11-4 22-16,0 0-1 15,-11 2-13-15,-32 3-6 0,-4 12-6 16,5 9 0-16,2 13-5 16,-2 0-1-16,5 22-5 15,10 16 6-15,11 12-1 0,16-3 1 0,0-6-1 16,13-8-4 0,32-11-2-1,19-8-12 1,4-9 6-16,11-5 9 0,4 0 4 15,-1-30 0-15,-8-6 1 16,-8-2 6-16,-16-4-4 16,-20-2 10-1,-23-3 14-15,-7 1-3 0,0 5-2 16,-16 5-3 0,-18 11-7-16,18 11-3 15,8 11-2-15,8 3-7 0,0 0-6 16,0 17-9-16,0 21 8 0,0 21 5 15,24-4 2-15,13 0-7 0,5-4 4 16,1-6-12 0,4-4-5-16,1-5 16 15,-8-6-2 1,-12-5 2-16,-7-6-2 16,-18-6 1-16,-3-7-2 15,0-3 0-15,-10-3 3 0,-56 0 4 0,-29 0 6 16,-6-9-3-1,9 0-1-15,12-3-1 0,35 6-1 16,17 6 0 0,28 0 0-1,0 0-17-15,15 0-37 0,50 14 44 16,18-3 1-16,12-11 1 16,2 0 8-16,13 0 0 0,0-25 0 15,-15-8 2 1,-15-2 4-16,-22-7 14 15,-13-7 20-15,-18-9-5 16,-11-8-15 0,-14-7 5-16,-2-11-4 15,0 4-4-15,-37 9-5 16,-2 19 1-16,2 24 2 0,23 14 5 0,7 14-3 0,7 0-17 0,-6 36-10 0,0 33-2 0,6 22 12 16,0 5 2-16,0-14-2 15,12-8 1-15,19-14-1 16,0-9-11-16,2-16-37 15,-9-10-31-15,4-11-44 16,-7-9-57-16,-5-5-61 16,-10 0-24-16,-6-2-218 15</inkml:trace>
  <inkml:trace contextRef="#ctx0" brushRef="#br1" timeOffset="-26418">13214 621 232 0,'0'0'205'15,"0"0"-115"-15,0 0 1 16,0 0-14-16,0 0-26 15,0 0-44-15,0 0-7 16,-74-35 23-16,114 35 20 16,12 0 12-16,18 0 7 15,13 0-3-15,18-21-11 16,3-10-9-16,-7-2-8 16,-9-5 27-16,-23 2 1 15,-22-3 0 95,-22-2 11-110,-18-3-19 0,-3-3-22 15,0 3-2-15,-16 8-11 0,-13 14 7 0,7 6-7 0,1 11-3 0,6 5-10 0,-7 0-3 0,-2 27-12 0,-20 31 12 0,2 14 0 0,18 7 2 0,11-2-2 0,13-8 0 0,0-11 0 0,44-17 0 16,7-11-2-16,1-9-7 15,-1-11-7-15,15-10 9 16,-15 0 7-16,1 0 0 16,-15-11 1-16,-10-9 3 15,-9-4-2-15,-11 1 0 16,-1 5-1-16,-6 6 2 16,0 4 4-16,0 8-6 15,6 0-1-15,4 0-6 0,-2 0-4 16,13 20-1-16,1 1 8 15,6-7-3 1,2 0-21 0,1-9 7-16,11-5 12 0,4 0 8 15,6 0-1-15,6-12 2 16,-9-9 6 0,-13-4 0-16,-17-2 18 0,-12-1 10 15,-7 3-6-15,0 1-6 16,0 8-2-1,-10 1-4-15,-6 11-1 16,11 4-8-16,-1 0-8 0,-10 8-4 0,1 43-5 16,-6 24 9-16,5 30 1 15,10 13 0 1,6 28 2-16,0 10-3 16,34 7 1-16,17-10 2 15,5-18 3-15,-1-19-4 16,-15-23 0-1,-6-27-1-15,-26-30 1 0,-8-17-2 16,0-19 0-16,-58 0 0 0,-40-7 9 16,-39-30-5-1,2-10-1-15,-8-10-3 16,14-7 1-16,35 1-1 16,26 1-3-1,47 1 1 1,21 2-7-16,0-4-14 15,68 0-15-15,20 0-24 16,28 2-26-16,19 9-62 16,5 8-84-16,3 9-42 15,-14 4-263-15</inkml:trace>
  <inkml:trace contextRef="#ctx0" brushRef="#br2" timeOffset="-22587">1248 2875 809 0,'0'0'241'0,"0"0"-118"0,0 0 7 15,0 0-25 1,0 0-18-16,0 0-28 0,0-86-31 15,0 86-14-15,0 0-14 16,0 0 0-16,0 34-11 16,0 12 3-16,0 17 8 15,0 1 5-15,0-7-3 16,0-8 1-16,5-5-3 16,5-13 2-16,-1-9 0 15,4-11-2-15,-8-11-3 16,-2 0 3-16,-3 0 4 15,0 0 9-15,0 0-5 16,0-28 9-16,-21-12 3 16,-19-19-11-16,-2-12-3 15,-1-19 4-15,12-20-8 0,17-6-1 16,-2 3 2-16,9 11-2 16,7 25-2-16,0 22 0 15,0 25 0 1,0 14-1-16,28 7-9 15,25 7 2 1,14 2-6-16,15 0 0 16,4 20 0-1,2 25-3-15,-21 16-2 16,-9 8-3-16,-27 5 8 16,-25 3-18-16,-6-8 15 15,-12-6-9-15,-43-10-7 16,-16-7-25-16,5-5-112 15,5-5-129 1,18-3-313 0</inkml:trace>
  <inkml:trace contextRef="#ctx0" brushRef="#br2" timeOffset="-21775">1727 3008 600 0,'0'0'279'0,"0"0"-119"15,0 0-10-15,0 0-16 16,0 0-54-16,0 0-25 0,-112-106-10 16,84 103-19-16,13 3-20 15,3 0-6-15,-7 6-9 16,-8 27 7-16,-4 8 1 16,4 3 1-16,17-3 0 15,10-3-8-15,0-4-11 16,0-12-8-16,37-10 11 15,21-8 1-15,3-4 11 16,-3 0 4-16,-5-8 4 16,-11-20 2-1,-12-8-1 1,-14 1 4-16,-16-6 15 0,0-4-3 16,0 7 8-1,-30 11-19 1,1 10 0-1,11 12 2-15,-3 5-12 16,-6 0-5-16,-10 8 1 16,0 14 4-16,7 6 0 15,23-3-10-15,7-1-16 0,7-2-6 16,60-5 8-16,18-9 22 16,13-8 2-16,-3 0 3 0,-13 0 2 15,-17-6-2-15,-25-8 4 0,-22 1 19 0,-9-4 17 0,-9 0-9 16,0 2-1-16,0 3-3 15,0 4-4-15,-6 2 1 16,-4 6-11-16,10 0-12 16,0 0-4-16,-5 0-9 15,-1 33-5-15,-4 14 14 0,1 16 2 16,-3 6-2-16,12 5 0 16,-3 6 2-16,3 0 1 15,0-11-3-15,0-17 0 16,0-19-1-16,0-17-7 15,0-7-2-15,0-9 8 16,0 0 2-16,0 0 12 16,0-33-1-16,0-19-8 15,0-17 0-15,-6-14-1 16,-1-4-2-16,-1-8 0 16,2 5-1-16,-1 0 1 15,4 7 0-15,3 14 0 16,0 22 0-16,0 22-6 0,0 15 2 15,0 10-5-15,31 0-4 16,9 8-5-16,24 24 8 16,-6 4-4-16,0 8 1 15,-18 3-2-15,-13-6 1 16,-12-2-14-16,-15-3-10 16,0-9-11-16,0 3-22 15,-52-5-46-15,-6-3-76 16,12-5-139-16,12-3-291 15</inkml:trace>
  <inkml:trace contextRef="#ctx0" brushRef="#br2" timeOffset="-21302">2828 2985 567 0,'0'0'225'0,"0"0"-119"15,0 0-23-15,0 0-2 16,0 0-31-16,0 0-32 16,220-14 2-16,-196 14-6 15,3 0-6-15,-11 0 4 16,-11 0-5-16,-1 0 2 16,-4 0 10-16,0 0 7 15,0 0 23-15,0 0 8 0,0-9-9 16,-31-4-33-16,-14-1-15 15,-10 1 0-15,2 1 4 16,14 1-2-16,2 0 8 16,4 6-4-16,17-3-2 15,1 4-2-15,15 4 0 16,0 0-1-16,0 0-2 16,0 0-4-16,21 0-3 15,22 0 8-15,12 17-1 16,3 0 2-16,0-4 1 15,10 1 0-15,-4 0 1 16,-6 2-3-16,-13-1 0 16,-2-1 0-16,-17-4-3 0,-9 4 0 15,-17-1-4-15,0 1-25 16,-54 5-61-16,-20 1-53 16,7 1-115-16,21-1-182 15</inkml:trace>
  <inkml:trace contextRef="#ctx0" brushRef="#br2" timeOffset="-20853">4233 2566 812 0,'0'0'221'0,"0"0"-64"15,0 0-27-15,0 0-41 16,0 0-31-16,0 0-32 16,-16-73-24-16,16 92-2 15,0 33 0-15,0 11 5 16,0 8-1-16,0-4 0 16,0-7-3-16,0-5 5 15,0-9-6-15,7-10 2 16,-7-13 0-16,3-12-1 15,-3-9-1-15,0-2 0 16,0 0 9-16,0 0 8 0,0-25-1 16,0-16-14-16,-10-16 4 15,-1-6 1-15,8-17-7 16,-4-5 3-16,1-1-2 16,6-5 1-16,0 14-2 15,0 8-1-15,16 18-3 16,39 17-9-16,12 21-13 15,15 13-24-15,7 2-44 16,-9 45-53-16,-22 10-68 16,-28 15-97-16,-23 5-277 15</inkml:trace>
  <inkml:trace contextRef="#ctx0" brushRef="#br2" timeOffset="-20177">4431 2800 370 0,'0'0'182'0,"0"0"-81"15,0 0 31-15,0 0-17 16,0 0-36-16,0 0-51 16,-21 0-27-16,110 0 24 15,21 0 7-15,6 0 0 16,0-5-8-16,-5-3-9 16,-24 5-5-16,-31-3 4 15,-22 4 1-15,-19-2 15 16,-15 4-2-16,0-5 9 15,0 5 27-15,0-5-4 16,0 0-13-16,-12 2-26 0,-20 0-21 16,-3 3-1-16,-2 0-2 15,6 30 3-15,10 12 0 16,5 2-2-16,16-4 2 16,0-7-1-16,0-7-4 15,16-11-13-15,42-5 6 16,3-8 12-16,3-2-5 15,-6 0 5-15,-19-8 3 16,-2-17 0-16,-16-9-2 16,-5-1 2-16,-10-9 13 15,-6-3 4-15,0 1-10 16,0 1 7-16,-36 7 0 16,-10 14-3-16,3 12-6 15,0 12-8-15,4 0 0 16,5 22-2-16,-3 19 2 0,13 3-2 15,11 1 0-15,13-7-1 16,0-2-4-16,0-9-4 16,18-5 1-16,29-6-10 15,11-10 9-15,3-6 4 16,3 0 7-16,3-8 3 16,1-17 0-16,-10-3 0 15,-7-1 0-15,-7 1 1 16,-23 10 4-16,-7 9-5 15,-7 6 8-15,-4 3-10 16,10 0-1-16,1 8-16 16,14 20 14-16,-3 10 2 15,2 2 2-15,-6-3-2 0,-6-6-6 16,1-6-41-16,0-8-106 16,-8-2-100-16,8-10-262 15</inkml:trace>
  <inkml:trace contextRef="#ctx0" brushRef="#br2" timeOffset="-18616">6607 2943 351 0,'0'0'333'0,"0"0"-241"15,0 0-13-15,0 0 36 16,0 0-7-16,0 0-21 16,111-33-35-16,-69 0 32 15,-2-11-16-15,2-8-10 16,-5-12-23-16,-5-4-12 15,-6-1-9-15,-17 1 3 16,-9 13 1-16,0 10-5 16,0 18-4-16,0 13-6 15,-3 9 6-15,-3 5-9 16,-6 0-2-16,-7 14-7 16,-13 28 9-16,-5 25 2 15,0 5-2-15,19 5 1 0,12-8-2 16,6-9 1-1,0-10 0-15,42-17-1 0,19-12-3 16,6-15-3-16,14-6 5 16,1-2 2-16,6-29 0 15,12-13 6-15,-5-8-3 16,3-9 0-16,-24 1-2 16,-10 2 0-16,-25 11-1 15,-5 14 0-15,-12 14 1 16,-14 14-1-16,8 5 0 15,12 0-11-15,-4 24 7 16,13 15 1-16,-10 5-3 0,-11-5 2 16,-1-9-13-1,-6-9 3-15,-9-12 3 0,0-3 11 16,0-6 0-16,0 0 0 16,0 0 5-16,-9-20 0 15,-33-10 0-15,11-3-1 16,-6 0 0-16,7 0 7 15,-1 6-4-15,9 4 4 16,-4 11 1-16,10 8-3 16,6 4-7-16,-11 0-2 15,-1 8-9-15,-14 31 0 16,-7 21 8-16,3 3 1 16,13 3-1-16,20-10-3 15,7-15-5-15,0-16 1 16,50-14-1-16,8-11 3 0,3 0 6 15,3 0 2-15,-12-28 2 16,-1-8-1-16,-4-5 3 16,-14-8-3-16,-8-4 6 15,-9 9 6-15,-16 6 1 16,0 13-1-16,0 14-5 16,0 8 1-16,0 3-11 15,0 0-7-15,0 33-8 16,0 23 15-16,0 6 0 15,0-1-1-15,42-9-7 16,19-16-9-16,24-12 3 16,5-12 10-16,-2-12 4 0,-6 0 1 15,-24 0 0-15,-21-27 1 16,-22-7 6-16,-15-4 2 16,0-4 8-16,0-4 0 15,-8-1-8-15,-23 8-3 16,4 9 4-16,11 16-3 15,9 6-3-15,7 8-5 16,0 0-4-16,0 19-8 16,0 25 6-16,7 9 6 15,23 4 0-15,7-4-8 16,-16-9-4-16,-5-5-6 16,-4-15-4-16,-12-4 7 15,0-7-1-15,0-2-9 0,-37-4-4 16,-5-3 29-16,-11-1 0 15,22-3-6-15,14 0 6 16,13 0 1-16,4 0 0 16,0 0 4-16,16-14-5 15,36-14-3-15,22-2 3 16,14-7 0-16,12 0 0 16,-10-7-1-16,-18 3 1 15,-10-3 2-15,-19-3 0 16,-19 3 2-16,-9 0 11 15,-15 6-1-15,0 3 9 16,0 11-1-16,-15 9-3 0,-9 6-3 16,8 6-5-1,1 3-11-15,-4 0-1 0,4 36-5 16,-7 16 6-16,4 9 1 16,18 2-1-16,0-5 0 15,0-13 0-15,47-14 0 16,11-6-6-16,8-8-12 15,14-4-20-15,2-7-28 16,7-3-99-16,-1-3-190 16</inkml:trace>
  <inkml:trace contextRef="#ctx0" brushRef="#br2" timeOffset="-18420">9862 2677 712 0,'0'0'236'0,"0"0"-125"0,0 0-31 16,0 0-37-16,0 0 39 15,0 0-36-15,-146 175-30 16,72-114-8-16,-15-1-8 16,-21-5-94-16,3-6-277 15</inkml:trace>
  <inkml:trace contextRef="#ctx0" brushRef="#br2" timeOffset="-15266">10671 2687 111 0,'0'0'516'0,"0"0"-341"0,0 0-36 16,0 0 19-16,0 0-64 0,0 0-26 15,0 0 30-15,21-156-52 16,-21 126-11-16,0-1-2 15,0 10-10-15,0 4-4 16,-14 7-5-16,-4 6-12 16,2 4-2-16,0 0-4 15,-13 0-8-15,-24 39 7 16,-11 13 5-16,-12 11 4 16,11 0-4-1,19-2-3 1,19-9-17-16,20-11-9 15,7-13-7 1,0-9 9-16,13-8-9 16,27-11-4-16,9 0 30 15,-6 0 10 1,-3-22 1-16,-8-8 3 16,-13-6 0-16,-1 3 5 15,-15 3 15 1,4 8-4-16,-7 10-5 0,0 7 2 0,0 5-7 15,0 0-10-15,6 0-3 0,9 9-11 0,1 12 13 16,21 4 1-16,5-5 0 16,14-4 0-1,13-10-5-15,5-6-5 16,2 0 9 0,9-17 0-1,-8-18 2-15,2-15 2 16,-12-5 1-16,-18-11 0 15,-17-6 3-15,-32-4 11 16,0-4 7-16,-16-3 9 0,-42 9-14 16,-10 11-3-16,4 16 0 15,19 22 5 1,16 11-12-16,15 14 3 16,14 0-13-16,-7 20-5 0,7 35-1 15,0 19 6 1,0 13 1-16,43-1-1 0,15-1 0 15,10-11-3-15,-4-16-10 16,-3-17-9-16,-9-19-3 16,-4-14-1-16,-8-8 15 15,9 0 9 1,-3-5 2 0,3-20 1-16,-9-8 2 15,-7-5-2 1,-15-2 1-16,-5 8-1 0,-13 8 0 15,0 5 3-15,0 11 3 0,0 2-5 16,-13 6-2 0,5 0-7-16,8 0 3 0,0 27-10 15,0 15 12-15,0 1 2 16,0-1-5 0,21-12 3-16,21-8-10 15,-5-8-8-15,0-12 1 0,0-2 2 16,-4 0 17-16,3 0 0 15,1-19 4-15,-8-5-1 16,-8-4-1-16,-13-7 2 0,-2-1-2 0,-6 1 7 0,0 11 0 0,0 9 6 0,-6 6-7 0,4 6-4 0,2 3-4 0,0 3-6 16,0 27-6-16,0 8 11 15,31-4 1-15,11-7-6 16,9-10 1-16,-11-9-4 16,4-8 8-1,-9 0 1 1,-3 0 2-16,-5-14 0 15,-2-7 1 1,-7-13 6-16,-9-3 7 0,-9 2-5 16,0-3 4-1,0 2-4-15,-30 6-6 16,-14 8-5-16,-1 9-2 16,8 8-2-16,10 5-19 0,17 0-48 15,10 24-52 1,0 17-30-16,53 0-64 15,20 1-120-15</inkml:trace>
  <inkml:trace contextRef="#ctx0" brushRef="#br2" timeOffset="-14104">12651 2462 439 0,'0'0'202'0,"0"0"-49"16,0 0-44-16,0 0 23 15,0 0-23-15,0-140-34 0,-39 130-21 16,2 3-17-16,-6 7-12 15,19 0-20-15,-4 14-5 16,6 24 0-16,8 9 0 16,7 3 1-16,7-1-2 15,0-8-3-15,7-8-28 16,29-11-9-16,16-10-2 16,1-12 1-16,5 0 33 15,0 0 9-15,-16-19 2 16,-2-9-1-1,-6-5 13-15,-16 3 16 16,-6-5 1-16,-12 9-5 16,0 4 52-1,0 6-65-15,-12 5-7 16,3 5 6-16,3 6-5 16,3 0-7-16,-4 0-13 15,1 22 4-15,6 5 6 0,0 5 3 16,6-3-26-16,41-4 10 15,4-12-14-15,1-7-8 0,6-6 21 16,-9 0 17-16,-10 0-1 16,-2-8 2-1,-16-11 0 1,-8 0 2-16,-10-1-1 16,-3 4 9-1,0-7-1 1,0 4-2-16,0 2 2 0,-16 6-5 0,13 9-4 0,-2 2 1 15,5 0-2-15,0 2-15 0,0 23 7 0,0 9 5 16,21-4-2 0,34-11-13-16,19-8-6 15,17-11 9-15,7 0 8 16,-9-22 7 0,-17-5 1-16,-19-1 1 15,-22 3 11-15,-20-2 17 0,-11-1 21 16,0 1-1-16,0 5-11 15,-30 5-7-15,-4 9-4 0,16 6-2 16,0 2-19-16,-1 19-7 16,8 41 7-1,1 30-4-15,10 24 0 16,0 9-1 0,15 6 3-16,31 1-5 0,12-1 5 15,-6-3 4-15,-3-5-9 16,-13-10 3-16,-20-20-1 0,-13-28 2 15,-3-23-3 1,0-20-1-16,0-20 1 16,-3 0 1-16,-40-13 11 15,-9-38-10-15,-6-17-2 16,15-14-1 0,12-9-6-16,10-2-5 0,18 7-3 15,3 3 0 1,0 9-2-16,40 2 1 15,24-7-6-15,12-3 3 16,11-6 0 0,0-1 10-1,-4 10 6-15,-4 8 2 0,-14 18 0 16,-32 20 0-16,-10 13 1 16,-18 16 4-16,-5 4 4 15,0 0-2-15,0 0-2 0,0 0-5 0,0 0 0 0,0 0-1 0,0 0-4 16,0 0-9-16,-5 0 9 0,-11 19 5 15,6 14 4 1,4 8-2-16,6 0-2 16,0 3 0-1,27 0 0-15,20 5 0 0,-2-1 1 16,11 1-1-16,-11-3 0 0,-14-4 0 0,-10-6 0 0,-21-9 0 16,0-5 0-16,0-5-2 15,-42-5 0-15,-19-5-11 16,-13-7 12-16,1 0 1 15,9 0-2-15,17-19-14 16,17-9-25-16,15-10-19 16,15-10-53-16,0-3-122 15</inkml:trace>
  <inkml:trace contextRef="#ctx0" brushRef="#br2" timeOffset="-10922">15390 2635 60 0,'0'0'113'0,"0"0"80"16,0 0 14-16,0 0-19 16,0 0-25-16,0 0-86 0,0-63 17 15,0 35-12-15,0-10-5 16,0-2-6-16,0 0-24 15,0-3-1-15,-37 4-13 16,-13 3-11-16,5 11-8 16,2 9 0-16,12 10-8 15,-6 6-5-15,2 0-1 16,-9 6-6-16,-1 27 5 16,-4 14 1-1,13 4 0-15,17 10-1 16,19-3-2-16,0 0-2 15,0-9 2-15,45-16 1 16,14-13-9 0,7-18 5-1,8-2-6 1,5-11 10-16,4-27 2 16,0-12 0-16,2-13 5 0,-11-8-2 15,-7-12 3-15,-15-7 10 16,-22-10-6-16,-18 4 4 15,-12 8 2-15,0 19-2 16,-12 20 2-16,-12 18 1 0,2 18-1 16,7 7-3-1,9 6-13-15,-9 0-6 0,-12 27-6 16,-5 38 12-16,8 19 4 0,19 11-4 16,5 8 0-16,21-1 0 0,40-3 1 15,13-14 5 1,11-14-6-16,-12-21-9 15,-6-25-3-15,-6-17-7 16,-6-8 12-16,-9 0 5 16,-15-28 4-1,-4-13 0-15,-12-3 5 0,-5-12-7 16,-10-3 3-16,0 1 0 16,0 3 0-16,-31 11-2 15,-6 14 2 1,7 13 3-16,15 12-4 15,2 5-2-15,4 0-9 0,-6 30-3 16,-1 17 12-16,5 10 0 16,11 7-1-16,27-6-1 15,47-9-4-15,13-13 0 16,8-17-1-16,-5-11-9 0,-15-8-4 16,-1 0 18-16,-4-19 2 15,-30-3 2-15,-13 0 0 16,-11 0-2-1,-16-2 4-15,0-7 2 16,0 1-2-16,0 2 2 16,-22 4 1-16,-14 8-5 0,4 1 7 15,-3 14-9-15,7 1 0 0,6 0-3 16,4 10-5-16,7 17 6 16,1 7 2-16,10-2 0 15,0 4-3-15,0 0-6 16,15-3-4-1,15-3 4-15,14-11-11 16,-2-5 2-16,-2-9 12 16,-3-5 0-16,-16 0 5 15,-5 0 0-15,-10 0 1 16,-6 0 2-16,0 0-2 0,0 0 0 0,0 14 0 0,0 11-8 16,0 16 3-1,0 12 5 1,0 2 4-1,0-4-2 1,0-1 2-16,0-9-3 16,0-2-1-16,0-9 1 15,0-2 0-15,0-10-1 16,0-3 3-16,0-10-3 16,0-5 1-16,0 0 8 0,0-20 23 0,0-26-9 15,8-17-14 1,20-19 3-1,2-18-5-15,-9-10-2 16,8-5-2-16,-14 8 1 16,-6 25-3-16,-3 31 0 0,-6 32 0 15,0 14 1 1,7 5-2-16,1 0-4 0,2 24-12 16,11 28 11-16,1 12 5 0,-1 2 0 0,3-8 0 15,3-17 0-15,1-11-2 0,-12-16-9 0,-2-9 4 0,2-5 0 0,-1 0 3 16,6-8 4-1,6-22 0-15,7-11 2 0,0-6-2 16,-4-8 2-16,-1 0-2 16,-14 3 0-16,-6 8 0 15,-9 14 0-15,0 13 2 16,0 11-1-16,0 6 0 16,12 0-1-16,-9 15-20 15,13 23 20-15,5 3 0 16,0-3 0-16,6-1 0 15,4-16 1-15,-1-1-4 16,1-14-1 0,3-4 1-1,-4-2-2-15,1 0 4 16,2-14 1-16,-2-16 2 16,0-6 0-16,-4-5 1 15,-11-1-3-15,-13 4 1 16,-3 2-1-1,0 6 1-15,0 5 7 0,-16 9-4 16,-5 7 8 0,2 7-9-16,4 2-3 15,-4 0-5-15,5 14 4 0,10 16-5 16,4 8 4-16,0 7-3 16,0-4 4-16,10-1-2 15,17-6 0-15,-2-6 2 16,5-9-11-1,-2-11 7-15,-6-5-7 16,-1-3 12-16,-3 0 0 16,1 0 1-1,-5-9 1-15,2-12-2 0,-7-7 14 16,3-3 1-16,-9-1-7 0,4-4-2 16,-7 0-3-1,0 9 8-15,0 4-10 0,0 13 9 16,0 5-4-1,0 5-6-15,0 0 0 0,0 0-3 16,0 0-9-16,0 0 7 0,0 8 5 0,0 5 1 16,0-2 1-16,5-3-2 15,11-2-5-15,-7-1 0 0,3-1 3 16,4-2-9-16,-8-2-3 0,8 0 3 16,-3 0-12-16,-5 0-8 15,-8-2 20-15,0-4 5 16,0-3 4-16,0 4 3 0,0-1-1 15,0 1 0 1,0 0 0-16,0 1 1 0,0 4 2 16,0 0 2-16,0 0-4 15,0 0-1-15,0 0-1 16,0 0 1-16,0 0-5 16,0 0 5-16,0 0 4 15,0 0-4-15,0 0-1 16,0 0-1-16,0 0 2 15,0 0 3-15,0 0-3 0,0 0 0 16,0 0-1-16,0 0 1 16,0 0-4-16,0 0-2 15,0 14 0-15,0 12 6 16,0-1 1-16,13 1 1 16,11 2-3-16,3-3 3 15,16-9 1 1,-4-7-3-16,5-9 1 15,7 0-1-15,-4 0 2 16,7-6-1 0,-14-13 0-1,3-6 0-15,-16 1 2 16,-17-4 1-16,-4-5 3 0,-6-1 5 16,0-4 2-16,0 0 1 15,-21 4-12-15,-8 10 9 16,8 10 1-1,6 8 1-15,6 4-5 16,3 2-8-16,-4 0-2 16,-1 14-10-16,1 16 11 15,5 6 1-15,5-3 3 0,0-5-4 16,11-1 0-16,20-3-1 16,-7-5 0-1,10-2 1-15,-3 0-3 16,5-1 1-16,1 1-3 15,-1-4-3 1,-4-4 1-16,-3-9-7 16,0 0-5-16,1 0-23 15,12-6-53-15,-5-13-123 16,-13-3-117 0</inkml:trace>
  <inkml:trace contextRef="#ctx0" brushRef="#br2" timeOffset="-9385">19655 1774 836 0,'0'0'180'0,"0"0"-79"0,0 0 8 16,0 0-17-16,0 0-21 16,-43-140-29-16,43 140-18 15,0 0-24-15,0 25-1 16,0 34-5-16,0 33 6 15,0 18 2-15,0 8 0 16,-3 9 3-16,-12 2-5 16,-6 6 2 15,-1-6-2-15,1-19 0-16,11-30-17 0,10-33-19 0,0-22 1 0,3-22 4 0,49-3 16 0,12-28 15 15,16-33 2 1,-12-19 2-1,-7-13-4 1,-34-6 1 0,-27 0 6-1,0 9-4-15,-80 9-3 16,-23 10 0-16,-14 16-1 0,11 13 0 0,4 12 1 0,30 14 1 0,29 8 1 0,18 5-4 16,25 3 1-16,0 0-4 0,0 0 2 15,25 3-2 1,39 13 5-16,18-5 5 0,19-8-3 15,2-3 0 1,-8 0 6-16,-15 0-4 0,-25-3 9 16,-12-5 4-16,-7 1 9 15,-4-2-6-15,-17 3-4 16,2 6-6-16,-17 0-7 16,10 0-3-16,6 6-13 15,13 24 13-15,8 11 0 16,-3 7 0-16,-4 6-1 15,-4-2 1-15,-5-5 0 0,-10-15 3 16,-7-6-3 0,-4-13 0-16,0-10-7 0,0-3-5 15,0 0 6-15,-4 0 0 16,-28-25 6-16,6-11 4 16,15-2-3-16,11-6 0 15,0-3-1-15,55-5 0 16,6 3-3-16,-3 7 0 15,-15 9 3-15,-14 14 0 16,-13 11 2-16,-6 5-1 16,-4 3-1-16,6 0-1 15,3 0-7-15,6 0 5 16,-3 8 3-16,3 9 0 16,2 5-1-16,-12 2 1 15,-1 10-5-15,-1-2 3 0,4 0 2 16,-5-1 1-16,8-11 2 15,-3-6-3-15,1-12 0 16,7-2 0-16,2 0 4 16,1-2-1-16,3-23 2 15,-6-3 0-15,-5-13-1 16,-14 0 6-16,-2-3 8 16,0-3-2-16,-18 9-7 15,-36 5-4-15,7 13 0 16,2 7-1-16,8 13 1 15,-5 0-5-15,5 19-8 16,10 22 8-16,8 11-1 0,19-2 1 16,0-3 0-1,0-8 0-15,36-15-2 0,26-10 2 16,5-6 0-16,6-8 1 16,0 0-1-16,-8 0 2 15,-20-13-3-15,-2-7 4 16,-1 0 0-16,-10-1-2 15,-8-2 0-15,-6 7-1 16,-8 2 1-16,-4 9 5 16,-3 2-5-16,-3 3-1 15,0 0 0-15,5 0-8 16,2 0-2-16,-1 17 9 16,10 8 0-16,5-6 1 15,-3-3-1-15,3-7 0 16,1-4-2-16,-1-2-2 0,-5-3 2 15,11 0 3-15,4 0 0 16,-7-3 4-16,3-8-2 16,-5 0-2-16,3-3 3 15,1 6 0-15,-4-1-3 16,-1 7-2-16,-5 2 0 16,5 0-2-16,16 0-24 15,8 0-60-15,-1 2-96 16,-4 12-103-16,-3-3-258 15</inkml:trace>
  <inkml:trace contextRef="#ctx0" brushRef="#br2" timeOffset="-8841">22005 1893 521 0,'0'0'275'16,"0"0"-152"-16,0 0-1 15,0 0-20-15,0 0-40 16,0 0-55-16,0-9-4 16,0 53-3-16,0 6 5 15,0-4 7-15,0-4-12 16,8-9 3-16,21-5 3 16,1-9-6-16,1-6 4 15,-1-7-4-15,6-6 3 0,7 0 7 16,4-25 2-16,1-19 1 15,-6-11 6 1,-26-11 25-16,-16-8-13 16,0-9-2-16,-11-5-15 0,-47 3 8 15,-16-3-4-15,-3 11-1 16,-11 8-2-16,-1 14-8 16,10 17 1-16,21 13-7 15,21 17-1-15,0 8-10 16,-6 24-4-16,-2 35 14 15,3 17 3-15,26 7-2 16,16-2-1-16,0-6 0 0,37-5 0 16,27-10-1-1,18-2 1-15,13-9 0 0,0 1 0 16,-7-9 0-16,-9-5 3 16,-24-6-2-16,-12-3-2 15,-15-4 0 1,-12-4 1-16,-8-2 0 0,-2-2 1 15,-6 2-1-15,0-6 0 16,0-3-2-16,0-2-16 16,0-4-69-16,10-2-112 15,27 0-221-15</inkml:trace>
  <inkml:trace contextRef="#ctx0" brushRef="#br2" timeOffset="-8342">22756 1730 34 0,'0'0'758'0,"0"0"-635"0,0 0-10 16,0 0-10-16,0 0-12 16,53-146-21-16,-48 133-2 15,1 6-38-15,-2 0-3 16,-4 4-4-16,0 3-10 15,0 0-6-15,0 0-4 0,0 0-3 16,0 0-5-16,6 25-1 16,2 16 6-16,5 6 2 15,-4 3 0-15,6-1 0 16,-2 6-1 0,-7-3-1-16,4-5 1 0,-2-3 3 15,5-2-4-15,2-12 1 16,-6-6-1-16,-3-7 2 15,-6-9-2-15,0-8 1 16,0 0-3-16,0 0 5 16,0 0 2-16,-43 0 2 15,-2-2-7-15,2-6 6 16,12 1-3-16,23 5 0 16,8-1 1-16,0 0 1 15,14 3-5-15,69-5 0 0,42-3-2 16,21-1-12-1,-4-5-95-15,-20 3-132 0,-32 4-181 16</inkml:trace>
  <inkml:trace contextRef="#ctx0" brushRef="#br0" timeOffset="-1223">1670 5489 468 0,'0'0'248'0,"0"0"-96"15,0 0-28-15,0 0-13 16,0 0 0-16,-4-151-41 16,4 141-8-16,0 4-7 15,0 6-4-15,0 0-32 16,0 0-14-16,0 0-5 0,0 0-7 15,0 27-4-15,0 9 11 16,0 8 3-16,0-6 1 16,0-2-2-16,16-8-2 15,5-9 0-15,3-5-2 16,13-9 4 0,12-5-1-16,18 0 4 0,12-21 1 31,11-32-3-16,-8-10-1-15,-8-11 0 0,-23-7 5 0,-20-6-7 16,-31-1 3 0,0-6-1-16,-16 1-2 15,-58 11 1 1,-13 13-1 0,-17 14 0-16,-6 25-1 15,-1 16 1-15,-8 14-7 0,-6 11 6 0,-7 41-3 0,13 14 4 0,13 9-2 0,38-1 2 16,31 0-1-16,37-6 0 15,0-5 0-15,84-3-8 16,32-4 9-16,21-3 0 16,12-4-1-16,13-5 2 15,-2-6-2-15,-20 3 3 16,-21-2-1-16,-31-3-1 16,-22 2 0-16,-21-4 0 15,-18-2 0-15,-12-1-1 16,-5-7 1-16,-10-1-1 15,0-10 0-15,0-2-19 0,0-4-51 16,0-6-50-16,0-1-77 16,0 0-58-16,0-16-282 15</inkml:trace>
  <inkml:trace contextRef="#ctx0" brushRef="#br0" timeOffset="-982">2831 5190 617 0,'0'0'186'16,"0"0"-61"-16,0 0 5 15,0 0-6-15,0 0-67 0,0 0-51 16,0 28 3-16,0 27-9 16,0 16 38-16,0 3-23 15,0 1-4-15,0-4-8 16,27-7 5-16,4-9-8 15,12-6-84-15,8-4-175 16,14-10-415-16</inkml:trace>
  <inkml:trace contextRef="#ctx0" brushRef="#br0" timeOffset="-3380">5557 4580 527 0,'0'0'158'0,"0"0"-113"0,0 0-4 16,0 0 24-16,0 0-29 15,0 0-7-15,0 0-17 16,27 0 2-16,55 0-10 15,53 2 26-15,39-2 5 16,40 0 0-16,16-2-7 0,26-18-5 16,12 1-10-1,14 0-4-15,-1 0 1 16,-3 5-6-16,-6 3-4 16,0 0 0-16,11-3 3 15,21 3-3 1,26-2 0-16,9-2 4 15,5 5-4-15,5 4 1 16,-19 1 2 0,-9 1-3-16,-10 4 7 15,4 0 11-15,0 0-10 0,-3 0-1 0,15 0-1 16,17 0 0-16,26 0-3 0,22-4-1 0,-4-2 0 16,-15 0-1-16,-46 0-1 15,-38 6 2-15,-43-2 0 16,-27 2-2-16,-5 0 3 15,16-3-1-15,32-2 3 16,10-6 3-16,25-1 6 16,2-1-4-16,4 5 0 15,-4 2-7-15,-27 3 8 16,-15 1-6 0,-28 2 0-16,-24-3-3 15,-34 3 4 1,-25 0-3-16,-27 0 1 15,-18 0-1 1,-12 0-3-16,-10 0 3 16,-12 0-3-16,-9 0 0 0,-14 0 1 15,-20 0-1-15,-12 0 5 16,-12 0-5 0,0 0 1-16,0 0 2 0,0 0-3 0,0 0-33 15,-22 0-99-15,-50 0-110 16,-39 0-382-1</inkml:trace>
  <inkml:trace contextRef="#ctx0" brushRef="#br0" timeOffset="-2208">5856 5767 420 0,'0'0'136'16,"0"0"-72"-16,0 0 37 16,0 0-20-16,0 0-22 0,0 0-14 15,-28-35 0 1,74 24-17-16,61 0-25 15,27-3 4-15,28 3-2 0,34 0 3 16,6 0-6 0,34-3 3-16,34 1-4 0,36-6 1 15,19-1 0 1,-7 0-2-16,-1-1 0 16,-8 5 2-16,-20 4-2 0,-14 4 0 31,-17 2 0-31,4 1 0 15,13-1 1-15,24-4 2 16,19-4-2-16,19 0-1 16,13 0 1-16,-1 6 1 15,-3 3-4-15,-16-1 1 0,-31 1 1 16,-27-2 0-16,-22 3 0 16,-26-8 3-16,-4 4-3 15,-1-3 0-15,8 4 0 16,8-2 0-16,1 6 0 15,-14 0 4 1,-8 3-3-16,-18 0-1 16,-13 0 1-16,-17 0-1 15,-13 0-2-15,-7 0 2 16,-9 0 2-16,3 0-1 16,16-5 3-16,13-4 4 15,24 4 1 1,11 2-1-1,10 0-3 1,6 1 1-16,-22-4 1 16,-8 1-2-1,-18-1 5-15,-26-2 3 0,1 3 10 0,-17-3-10 0,-11-1-3 16,8 6-5-16,3 0 5 0,12 1-2 0,4 2 4 0,7 0 0 0,-7 0-2 0,1 0-8 16,-22 0 8-16,-21 0-2 15,-21 0 1-15,-32 0 4 16,-14 0 0-16,-24-4 2 15,-13 2-1-15,0-3-7 16,0-1-7-16,0-2-4 16,-7 3-80-16,-23 2-60 0,-7 3 1 15,-5 0-63 1,-1 0-70-16</inkml:trace>
  <inkml:trace contextRef="#ctx0" brushRef="#br0" timeOffset="71941">20359 4643 588 0,'0'0'241'15,"0"0"-122"-15,0 0 42 16,0 0-4-16,0 0-45 16,0 0-29-16,0 0-27 0,-162-9-12 15,162 4-17 1,0 2-11-16,12 1-3 0,-2-1-7 16,22-3-6-16,21-2-2 15,23-3 2-15,31 0 5 16,0 3-3-1,3-3-2-15,6 3 2 0,-16-1-1 16,-10 4-1-16,-24 2 1 16,-22 3 0-16,-30-2-1 15,-11 2 4-15,-3-4 0 16,0-4 2-16,-8-3 7 16,-45-8-8-16,-19-6-4 0,-7 9 1 15,11 0 0 1,9 5 0-16,23 5 0 0,14 1 0 15,20 1-1-15,2 4-1 16,0 0-1-16,0 0-3 16,9 0-7-16,42 0 2 15,29 0 8-15,25 11-2 16,4 0 3-16,-14 6 0 16,-16-1 0-16,-23 6 3 15,-14 3-3-15,-15 0 0 16,-17 5 0-16,-10-2 0 15,0 5 0-15,-37 0 1 16,-37 1-1-16,-5-8-30 16,12-7-38-16,21-2-49 15,24-6-68-15,22-8-66 16,0-3-111-16</inkml:trace>
  <inkml:trace contextRef="#ctx0" brushRef="#br0" timeOffset="72567">21858 4464 594 0,'0'0'275'0,"0"0"-126"0,0 0 32 16,0 0-50-16,0 0-27 16,0 0-54-16,25-30-24 15,-19 30-15-15,-1 0-11 0,11 8-5 16,5 19 5-1,3 7 9-15,5 2-5 0,-5-1-3 16,3-7 0-16,-5-4 2 16,3-7-1-16,-10-11-2 15,2-4 1-15,-1-2 2 16,8 0-2-16,13-14 8 16,7-21 12-16,1-9-2 15,-8-6-9 16,-10-5 4-31,-12-3 2 16,-15-5-9-16,0 0-1 0,-5-1-3 0,-48 7 1 16,-8 10-1-1,-10 11-2 1,10 15 1-16,-2 7-2 16,10 11-1-16,8 3-2 15,-8 0 2-15,17 19-6 16,3 21 2-16,23 14 3 0,10 3-2 15,0 1 0-15,52-3-2 16,7-8-3 0,2-3 3-16,2-5 6 15,1-4 0-15,-9-2 1 16,-2-6-3 0,-5 4 2-1,-4-3-1-15,-14 2 1 16,-6-5 0-16,-3 2 0 15,-5-3 2-15,-4 1-5 0,-3 0 3 16,-9-6-1 0,0-8-50-16,0-2-50 0,0-6-54 15,0-3-31-15,0 0-50 16,7-12-72-16</inkml:trace>
  <inkml:trace contextRef="#ctx0" brushRef="#br0" timeOffset="72815">22904 4126 597 0,'0'0'240'0,"0"0"-69"0,0 0-2 0,0 0-25 16,0 0-39 0,0 0-56-16,-44-55-34 15,44 58-15-15,0 29 8 0,0 10-7 16,15 7 14-16,7 1-12 16,6 5 4-16,-4 0-6 15,10 0-1-15,6 2 0 16,8-2-75-16,4 6-124 15,-6-6-241 17</inkml:trace>
  <inkml:trace contextRef="#ctx0" brushRef="#br0" timeOffset="74326">23726 4668 801 0,'0'0'195'0,"0"0"-85"0,0 0 28 0,0 0-12 16,-29-149-54-16,29 114-21 16,6-7-24-16,25 4 4 15,0-1-18-15,-4 4-2 16,-5 12-3-16,-12 10-3 15,-5 4-2-15,1 9-3 16,4 0-2-16,11 0-5 16,9 0-1-16,12 22 7 15,-5 3-6-15,-6 5 3 0,-1 3 2 16,-7-3 2-16,-2-2-3 16,-7-6-2-1,8-6 0 1,-7-4-7-16,-2-7-2 15,-10-5 9-15,2 0 5 0,5 0 4 16,9-11 4-16,5-14-6 16,7-7 5-1,-4-4-4-15,-11 2-2 16,-1 7 0-16,-9 2 8 0,2 11-1 16,-1 6-3-16,-1 6-2 15,-3 2-3-15,15 0-5 0,6 0-5 16,8 16-2-1,4 14 10 1,1 3-10 0,-10 0-2-16,-5-3 1 15,-7-6-9-15,-6-4-14 0,-2-9-4 16,-2-8 12-16,-2-3 13 0,3 0 15 0,7-3 8 16,-11-24 2-16,14-6-7 15,-10-3 4 1,1 0 6-16,-1 3-5 0,-6 6 8 0,0 11-8 15,0 10 6-15,0 4-2 16,0 2-12-16,0 0-3 16,2 0-11-16,14 13 0 15,11 12 11-15,-6 0 3 16,0-4-5-16,5-4-3 0,1-6-1 16,-3-5-2-16,4-4 11 15,-4-2 0-15,3 0 1 16,-5 0 2-16,-1 0 0 15,4-16 2-15,-9-6 5 16,1-3 19-16,-7-3-7 16,-4 1-13-16,-4 5 6 15,-2 3 3-15,0 11-8 16,0 2 2-16,0 6-5 16,0 0-7-16,0 0-15 15,0 2-3-15,13 24 9 16,-4 3 9-16,3-1 0 0,4-5-11 15,0-3-7-15,-8-11 8 16,13-1-7-16,-8-8 3 16,-4 0 2-16,-2 0 6 15,7 0 6-15,1 0 1 16,1-10 1-16,0-9 3 16,-1 2 1-16,-3-2 7 15,-2 8-2-15,1 3-6 16,-8 4-3-16,-3 4-2 15,18 0-5-15,1 0-9 16,9 9 2-16,2 16 5 16,1-6-21-16,6 3-18 15,11-11 2-15,4-9 17 16,-1-2 15-16,2 0 9 0,-4-8 3 16,-9-26 8-16,-4-12 25 15,-2 0 12-15,-19-3 8 16,-15 5-3-16,0 2-25 15,0 12-3-15,0 11-5 16,-15 8-9-16,15 5-8 16,0 6-3-16,0 0-13 15,0 14-1-15,0 16 15 16,2 9-10-16,27-4-10 16,-5 1 6-16,3 0-1 0,-12-8-4 15,1-1-10-15,-16-10 8 16,0-7 9-16,0-1-3 15,0-9 1-15,0 2 14 16,0-2 2-16,0 0 6 16,-16 0-3-16,11 0 2 15,2 0-4-15,3 0-1 16,0 0-1-16,0 0-4 16,0 0-3-16,24-2-11 15,34-20 11-15,9-14 8 16,4-5 2-16,-16-8 2 15,-7-6 10-15,-24 0 28 16,-8-4 9-16,-16 2 1 16,0-1-6-16,0 8-14 15,-16 10-5-15,-14 9 0 0,9 17-3 16,6 7-7-16,9 7-16 16,3 1-1-16,-10 40-19 15,10 18 19-15,3 6 3 16,0 6-2-16,0-9-1 15,9-5 0-15,22-7-14 16,-4-11-50-16,-3-9-14 16,4-14-45-16,-12-5-21 15,-10-11-86-15,-6 0-80 16,0-8-242-16</inkml:trace>
  <inkml:trace contextRef="#ctx0" brushRef="#br0" timeOffset="74439">26154 4044 313 0,'0'0'213'0,"0"0"-45"15,0 0-29-15,0 0-48 0,0 0-18 16,0 0-13-16,0 0-35 16,7-61-21-16,81 61 1 15,7-3-5-15,-13 3-83 16,-27-3-105-16,-36 3-262 16</inkml:trace>
  <inkml:trace contextRef="#ctx0" brushRef="#br0" timeOffset="77257">21926 5767 744 0,'0'0'177'16,"0"0"-57"-16,0 0-3 15,0 0-8-15,0 0-32 16,-95-148-32-16,63 131-8 15,-3 7-14-15,-2 4-4 16,6 6-8-16,-6 0-11 16,0 6-5-16,5 19 3 15,13 2 1-15,6 3-1 16,13-5-1-16,0-3-6 16,0-3-3-16,13-2-1 15,11-9-8-15,-2-3 2 0,-12-2 0 16,1-3 2-16,-1 0 17 15,1 0 0-15,5-14 9 16,5-7-4-16,-5-7 1 16,-14 9 0-16,4 8-2 15,-6 3 12-15,0 8-9 16,0 0-7-16,0 0-5 16,0 0-10-16,13 24-7 15,2 6 22-15,7 6 4 16,15-6-2-16,8-8-1 15,7-5 0 1,6-9 0-16,1-8 2 0,7 0 1 16,1-14 0-16,-2-19 5 15,-7-11-6-15,-7-8 3 16,-4-6 7-16,-17-7 4 0,-12-10 2 16,-15 4 1-16,-3-1-12 15,0 9 9-15,-37 14 0 16,-3 14-5-16,8 17 1 15,8 12-3-15,11 6-9 16,3 0-1-16,-4 34-10 16,-2 29 2-16,11 22 8 15,5 0 0-15,0-2-2 16,21-12 2-16,19-13 2 16,13-13-2-16,0-13 0 0,2-13 0 15,9-8-10-15,0-11 4 16,-2 0 0-16,-4-11 6 15,-15-13 1-15,-14-3 0 16,-19-1 4-16,-10-3-1 16,0 1-3-16,0 8-1 15,0 6 1-15,0 10 3 16,0 6-4-16,0 0-6 16,0 2-16-16,-2 26 8 15,-6 8 14-15,8 0 1 16,0-5-1-16,0-10 0 15,0-8-1-15,8-1-21 16,10-7 11-16,15-5 2 16,6 0 9-16,4 0 3 0,4-2 0 15,-11-23-1-15,-3-3 2 16,-7-2-3-16,-15-3 3 16,-11 3-1-16,0 5 3 15,0 8 3-15,0 6-5 16,0 9 5-16,0 2-9 15,0 0-5-15,0 8-14 16,0 25 11-16,0 3 5 16,10-6 0-16,11-6-17 15,0-7-2-15,1-9 2 16,-1-5 2-16,-3-3 9 16,9 0 5-16,-6 0 4 15,5-22 2-15,-12-3 1 16,-1-7-2-16,-7-4 0 0,-6 0 5 15,0-6 9-15,0 4-5 16,-6 5 6-16,-21 9-3 16,6 13-6-16,5 5-2 15,13 6-5-15,3 0-7 16,0 0-4-16,0 25 7 16,0 11 4-16,0-4 0 15,19 2 1-15,13-10 1 16,8-3-2-16,-6-6-1 15,-3-10-3-15,-1-2-4 16,4-3 8-16,-10 0 1 16,7 0-1-16,2 0 4 15,-8-5-4-15,-3-3 1 0,-1-2-1 16,-13 3 0-16,5 1 0 16,-10 4 1-16,3 2-1 15,1 0-10-15,1 0-13 16,8 0-8-16,2 0 10 15,-9 2-15-15,1 6 18 16,8-3 9-16,-15-1-5 16,3-4 12-16,-6 0 2 15,0 0 2-15,0 0 8 16,0-4 10-16,0-14-13 16,0 2 9-16,-27-4 0 15,3 4-1-15,-5 5-5 16,8-1 4-16,5 7-2 0,14 3 3 15,-4 2-13-15,-15 0-2 16,-1 19-18-16,1 20 18 16,-2 7 1-16,21-2-1 15,2 0 0-15,0-8 0 16,0-8-6-16,21-12-21 16,10-8-5-16,12-8 17 15,-4 0 15-15,4-3 0 16,-12-16 2-16,-4-6 3 15,-2-5 3-15,-13 0 11 0,-9-1 3 16,-3 1 20 0,0 5-16-16,0 9-4 0,0 8-5 15,-3 5-5-15,-3 3-4 16,6 0-8-16,0 0-10 16,0 11-3-16,0 18 6 15,0 8 7-15,0-7 2 16,6-7 0-16,25-8-2 15,-4-6-4-15,4-3-8 16,-7-6 4-16,3 0 6 16,-6 0 4-16,-5-11 2 15,5-8-2-15,-14-1-1 16,-4 1 2-16,-3-1 2 16,0 9-5-16,0 3 4 15,0 8-4-15,0 0-4 0,0 0-2 16,12 11-15-1,6 12 15-15,10 4 3 0,-1-8-54 16,4-8 4-16,-1-5 28 16,1-6 10-16,12 0 9 15,-1-4 4-15,5-20 4 16,-4-3 2-16,-19-4 17 16,-11 7 24-16,-13-4-3 15,0 6 5-15,0 0-17 16,-16 6 0-16,-12 7-10 15,13 7-11-15,8 2-3 16,-1 5-6-16,2 39-7 16,-1 19 7-16,7 17 3 15,0 11 0-15,0 2-3 0,0 9 1 16,0 0 2-16,0-6-2 16,-8 0 2-16,-2-10-1 15,-6-10-1-15,-5-12 1 16,-6-19-1-16,6-19 3 15,-1-15 2-15,7-11-4 16,-7 0 6-16,7-13 1 16,-15-31-9-16,9-17 0 15,5-11-12-15,1-4-13 16,9-1-1-16,6 2 6 16,0 1 6-16,0 0 6 15,67 2-1-15,25 4 6 16,11-1-6-16,11 0 4 0,-5 0 5 15,-14 6 0-15,-16 5 0 16,-21 3 0-16,-21 11 2 16,-13 6 1-16,-17 8 9 15,-7 10 4-15,0 7 7 16,0 7-15-16,0 6-1 16,0 0-7-16,0 0-4 15,-15 3-9-15,-16 27 3 16,-6 8 10-16,15 1 2 15,17-6 1-15,5 0-3 0,0-3 0 16,31 3-5 0,20-2 3-16,7-4-1 0,-6-2-2 15,-3-6 2-15,-28-5 3 16,-11-4-1-16,-10-1-5 16,0 3-1-16,-16 3 5 15,-50 4 2-15,-24-2-5 16,-5-3-27-16,2-3-49 15,25-3-15-15,25-6-60 16,38-2-77-16,5-7-293 16</inkml:trace>
  <inkml:trace contextRef="#ctx0" brushRef="#br0" timeOffset="78057">25680 4992 800 0,'0'0'181'0,"0"0"-36"0,0 0 9 15,0 0-47-15,0 0-58 16,0 0-31-16,-42-14-10 16,36 55-2-16,6 18 25 15,0 1-26-15,0 6 7 16,0 0-7-16,0-3-5 15,12-3 2-15,-10-6 2 16,-2-12-1-16,0-11-2 0,0-11-1 16,0-12 3-16,0-6-3 15,0-2 4-15,0 0 4 16,0 0 2-16,0 0 2 16,0-16-5-16,13-9-7 15,11 0-1-15,10 6-1 16,-3 2-2-16,5 9 0 15,1 6-2-15,0 2-8 16,-1 0-9-16,7 10 4 16,-12 18 3-16,-7 2 10 15,-2 1-9-15,-22-4 1 16,0-2-2-16,0-3 2 16,-22-5-12-16,-23-9 7 15,-2-6 8-15,5-2 11 16,12 0 0-16,14-5 2 0,11-9 2 15,5 6-2-15,0-3-2 16,0 0-2-16,0-1 0 16,29 2 1-16,8-4 1 15,9-2-1-15,12-7 1 16,7-2 2-16,-4-7 0 16,-3-5 0-16,-7 0 2 15,-14 1 0-15,-3 0 7 16,-16 2 13-16,-12 5-1 15,-6 4 0-15,0 6-4 0,0 8 15 16,0 6-13 0,0 1-10-16,-9 4-7 0,-6 0-4 15,-13 34-19-15,6 15 19 16,1 12 5-16,21 2-5 16,0-7 1-16,52-10-1 15,41-13 0-15,4-14-1 16,13-11-2-1,-13-8-2-15,-10 0-1 16,-29-3-6-16,-44-16-21 16,-14-3-22-1,-51-8-155-15,-60-2-395 16</inkml:trace>
  <inkml:trace contextRef="#ctx0" brushRef="#br0" timeOffset="80737">22023 6805 429 0,'0'0'286'0,"0"0"-138"15,0 0-16-15,0 0-22 16,0 0-24-16,0 0-24 15,0 0-18-15,-24-91-13 0,24 91-10 16,0 0-21 0,30 0-1-16,28 5-4 15,24 14 5-15,-2 8 1 16,-12 1-1-16,-10 3 2 0,-21-4-2 16,-26-3-3-16,-11 0 2 15,0-7-1-15,0-3-9 16,-27-5-9-16,-1-7-16 15,14-2 36-15,9 0 5 16,5-11 6-16,0-18-7 16,0-10-3-16,0-5-1 15,37-3-1-15,3-2 1 16,4 2 3-16,-2 0 1 16,-5 3-3-1,-18 9 8-15,-2 7-5 16,-13 12 10-1,-4 7 9-15,0 9 2 16,0 0-4-16,0 0-21 0,0 0-2 16,0 6-11-16,-4 21-1 15,-23 6 14-15,0 6 4 16,23-5-3-16,4 9 2 16,0-7-4-16,22 0 1 15,24-7 0-15,6-7 2 16,-7-7-2-16,11-11-4 15,-17-4 3 1,-2 0 2 0,-1-2 1-1,-8-20 5-15,-7-3-3 16,-5-5 8-16,-10-1 4 0,-6 4 9 16,0 3-8-16,0 7 3 15,0 9-7-15,0 2 4 0,0 6-7 16,0 0-10-16,0 0 0 0,0 0-13 15,0 25-7-15,0 9 20 0,15 1-1 16,4-2 1 0,8-3-11-16,4-8-2 15,6-11-11-15,-2-5 1 16,2-6 20-16,-3 0 3 0,-3 0 2 16,-10-19 4-16,-2-12-5 15,-1-6 2-15,-4-6 1 16,-11 0 5-1,-3 3 2-15,0 8 1 16,0 7 1 0,-14 6 1-16,-12 5-8 15,12 9 1-15,2 2-5 0,9 3-2 16,3 0-7-16,0 12-2 0,0 14 0 16,0 13 9-16,0-3 0 15,18 2 1 1,25-5-2-16,2-8-3 15,-1-6-13-15,-9-8 0 16,-3-11 0-16,2 0 11 16,-5 0 6-16,3-11 1 0,-3-16 2 15,0-4 3 1,-8-5-4-16,-13 0-2 16,0-2 11-16,-8 2 6 15,0 4-3-15,0 7 1 16,0 11-4-16,-8 9 5 15,6 5-5-15,2 0-11 0,-6 0-9 0,6 16-9 0,0 25 18 0,0 8 2 0,0 1-2 16,0 0 0-16,0-7 0 16,21-3 3-16,9-11-3 15,-7-7-3-15,-2-11-7 16,-7-11-4-16,9 0-2 16,7 0 10-16,6-13 6 15,10-15 5-15,-4-2-1 0,-5-3-2 16,-6 3-1-1,3 3 0-15,-15 7-1 0,-5 9 4 16,-1 6-3-16,-13 5-2 16,15 0 0-16,12 0-7 15,10 0-6-15,0 20 13 16,-7 4-4-16,-8 4 3 16,-7-5 1-1,0 0-1 1,-5-10-4-16,1-7 1 15,-1-3-1-15,-4-3-5 0,0 0 4 16,-4 0 7-16,11-3 10 16,9-22-5-16,2-11-3 0,4 4-3 15,-7-1 2-15,-21 5 13 16,0 6 1-16,0 6 3 16,0 5 2-1,0 4-4-15,0 7-10 0,0 0-6 0,0 0-13 16,0 9-3-16,0 21 11 15,19 9 3 1,15 0-2-16,1-4-2 16,2 1-1-16,-6-3-7 15,-10-3 1-15,-5-5-3 16,-8-3 6-16,-8-2-10 16,0-8-4-16,0-3 4 15,0-3-32-15,0-6 27 0,-2 0 17 16,-25 0 8-16,1 0-2 15,5-15 2-15,5-1-1 16,16 0 0-16,0 0 1 0,0-1 0 16,10 1-6-1,36-1 4-15,6 0 0 0,18-2 2 16,-8-3 1 0,2-5 0-16,-6 0 1 15,-7-1 5 1,-10-2 29-16,-8-1-4 15,-12 7-2-15,-21 0 12 0,0 6 4 16,0 7-7-16,0 6-18 0,-6 2-14 16,-7 3-7-16,5 0-2 15,-8 19-6-15,5 16 8 16,7 4 1-16,4-5 0 16,0-2 0-1,0-7 0 1,0-3-1-16,21-6-5 0,16-10-7 15,10-6-6-15,4 0 17 16,7 0 1-16,3-25 4 16,4-2-2-16,-4-3-1 15,-3-3 3-15,-7 8-1 16,-14 3-1-16,-9 10-1 16,-7 7 0-1,-5 3-1-15,-2 2-4 0,15 0-8 0,-5 0 11 0,3 0-5 0,-6 7 2 16,-11 0-5-16,-5-2 4 15,-2-5-2-15,-3 3-1 16,0-3 8-16,0 0 2 16,0 0 0-16,0 0 2 15,-29-8 12-15,-14-6-9 16,9 0-1-16,-3 9 0 16,16 2 6-16,0 3-11 15,-1 0-1-15,-6 3-13 16,-2 27 13-16,-1 5 1 15,25 7-1-15,6-6 0 16,0-8-3-16,22-13 1 0,20-7-13 16,11-8 7-16,-11 0 8 15,3-2 4-15,-1-25 4 16,-14-12 9-16,1-5 30 16,-9-8 9-16,-14-6-16 15,-1-5-7-15,-7 2-3 16,0 2-12-16,0 16-2 15,0 18 2-15,0 12 2 16,0 11-5-16,0 2-9 16,0 0-6-16,0 13-11 15,0 33-8-15,0 18 19 16,36 7 3-16,22-7-2 16,10-12-1-16,11-8-2 15,3-14-25-15,3-10-29 16,8-15-12-16,2-5-52 0,0 0-111 15,-16-11-313-15</inkml:trace>
  <inkml:trace contextRef="#ctx0" brushRef="#br0" timeOffset="121554">23515 790 476 0,'0'0'109'0,"0"0"-39"16,0 0-7-16,0 0-4 0</inkml:trace>
  <inkml:trace contextRef="#ctx0" brushRef="#br1" timeOffset="201846">3453 7769 611 0,'0'0'145'15,"0"0"-51"-15,0 0-6 16,0 0-7-16,0 0-4 16,0 0-22-16,0 0-17 15,74-54-14-15,-175 89-18 16,-42 20-6-16,-47 19 27 15,-14 6-11-15,-1 5 9 16,3 6 6-16,-12 0-11 16,3-3-2-1,18-8-10-15,42-17-3 0,56-16-1 16,64-12-2-16,31-10-2 0,9 0-4 16,77-9-35-16,48-10-23 15,56-6-22-15,30-13-43 16,0-34-93-16</inkml:trace>
  <inkml:trace contextRef="#ctx0" brushRef="#br1" timeOffset="202477">4542 8078 678 0,'0'0'128'0,"0"0"-57"0,0 0 33 15,0 0-42-15,0 0-3 16,0 0-41-16,-6 0-18 15,6 38-16-15,0 15 16 16,0-1 7-16,0-3 1 16,0-11-7-16,0-10 5 15,14-9-6-15,15-8 1 0,8-11 1 16,5 0-2-16,9 0 2 16,12-24 6-16,6-15 0 15,-1-13 0-15,-7-6-1 16,-13-11-1-16,-24-5-2 15,-17-3 4-15,-7 3-1 16,-36 7-3-16,-44 10 1 16,-12 16-4-16,-3 11-1 15,7 13-3-15,-1 15-1 16,9 2 0-16,17 2 4 16,17 31-3-16,15 19-5 15,18 11 4-15,13 12 0 16,0-1-3-16,44-2 0 15,44-12-20-15,16-12-10 16,6-11 6-16,1-5 16 0,-18-8 5 16,-12-2 9-16,-30-3 1 15,-14 0-1-15,-16-2 1 16,-2-1-4-16,-6-3 2 16,-5 7-2-16,-2-4-58 15,-6 1-64-15,0-4 1 16,7-7-31-16,8-6-176 15</inkml:trace>
  <inkml:trace contextRef="#ctx0" brushRef="#br1" timeOffset="202732">5666 7883 525 0,'0'0'146'16,"0"0"-39"-16,0 0-13 15,0 0-39-15,0 0-55 16,0 0 15-16,0 214-7 16,0-129 12-16,0-3-10 15,0-7-4-15,-9-9 0 16,-3-2-6-16,-4-15-64 16,-21-4-174-16</inkml:trace>
  <inkml:trace contextRef="#ctx0" brushRef="#br1" timeOffset="203432">2226 5292 480 0,'0'0'163'0,"0"0"-52"0,0 0 14 16,0 0-42-16,0 0 8 16,0 0-27-16,58-61-15 0,-58 78-13 15,-74 41-9-15,-42 24-26 16,-40 23 32-16,-21 2 27 16,3-5-34-16,12-10-7 15,16-9 5-15,20-11-13 16,31-14-4-1,34-23-3-15,34-10-4 0,21-8-1 16,6-9-8-16,33-8-80 16,96 0-45-16,66-39-52 15,56-32-65-15</inkml:trace>
  <inkml:trace contextRef="#ctx0" brushRef="#br1" timeOffset="203979">3371 5025 430 0,'0'0'338'0,"0"0"-207"16,0 0-5-16,0 0-37 15,0 0-61-15,0 0-28 16,-32 127 0-16,22-71 15 15,10-2-11-15,0-10 1 16,0-12-3-16,5-7 4 16,26-14-4-16,-4-7 0 15,5-4 1-15,4 0 0 0,10-6 3 16,12-33 14-16,0-13 15 16,-6-17 4-1,-1-14-2-15,-22-10-1 16,-14-9-12-16,-15-5-8 0,0 5-6 15,-22 11 4 1,-36 20-8 0,7 22 3-1,-2 19 0 1,16 13-6-16,10 10-3 16,3 7-6-16,-20 9-7 0,-7 36 3 15,-1 21 9-15,15 16 1 16,37 9 0-16,0 0-4 15,47-3 2 1,32-3-2-16,3-5-4 16,-2-9 6-16,-1-11 1 15,-18-7 1 1,-3-9 1-16,-12-8-1 0,-12-4 0 16,-10-1 0-16,-9-4 0 15,-2 1 0-15,-13-1-20 16,0-2-23-1,0 2-17-15,0-4-24 0,-7-7-77 0,1-13-69 0,6-3-109 0</inkml:trace>
  <inkml:trace contextRef="#ctx0" brushRef="#br1" timeOffset="204324">4307 4890 391 0,'0'0'145'15,"0"0"-2"-15,0 0-24 16,0 0-27-16,0 0-29 15,0 0-33-15,119-52-28 16,-61 87-2-16,-10 7 0 16,-11 5-3-16,-22 2 3 15,-15 9-4-15,0 13 1 16,-58 9 1-16,-42 6 2 16,-11-7 16-16,23-10-10 15,20-17 3 1,44-18 3-16,18-21-12 0,6-10 0 15,0-3 0-15,16-3 0 16,42-24 10-16,9-6 8 16,6 3-4-1,-6 7-10-15,-3 10-1 0,-2 10-3 16,-4 3-9-16,1 3-60 16,-8 21-98-16,-6 4-124 15</inkml:trace>
  <inkml:trace contextRef="#ctx0" brushRef="#br0" timeOffset="225633">10393 4700 446 0,'0'0'150'15,"0"0"-59"-15,0 0-20 16,0 0-33-16,0 0-14 15,0 0-4-15,0 0 8 16,-116-49 3-16,107 43 0 16,9-2 40-16,-7 3-6 15,-1-1 20-15,8-5-10 16,-6 3-22-16,2-3 10 16,-2 0-13-16,1 3-3 0,5 0-8 15,0-1-11 1,0 4 0-16,0-1-3 0,0 4 1 15,0 2 1-15,0 0-14 16,0 0 1-16,0 0-3 16,0 0-10-16,0 0-1 15,0 0-4-15,-6 11-2 16,-4 30-1-16,-6 17 7 16,2 26 11-16,-8 5-6 15,7 7-1 1,-6 3-1-16,-2-3 1 15,9-5-3 1,7-9 2-16,2-13-2 16,5-14-1-1,0-16 2-15,0-12-1 16,0-13-1-16,12-6-2 16,-6-5-4-16,-6-3-7 0,0 0-21 0,8 0-23 15,8-11-61-15,12-22-86 16,-4 0-126-1,-2 0-231 1</inkml:trace>
  <inkml:trace contextRef="#ctx0" brushRef="#br0" timeOffset="226196">10534 4918 481 0,'0'0'261'0,"0"0"-146"15,0 0-29-15,0 0-23 16,0 0-7-16,0 0-20 16,123-66-7-16,-99 60-14 15,3 6-14-15,4 0 4 16,12 0 1-16,-7 0-3 16,1 8 2-16,-15 1 2 15,-4 6-6-15,-7 0 1 16,-11 4-3-16,0 3 2 15,0 3 5-15,-5 3 2 16,-32-7-2-16,7-4-2 16,2-6-2-16,19-5-1 0,9-6 0 15,-7 0 1 1,7 0 0-16,0 0-1 0,0 0 0 16,0 0-2-16,0 0 1 15,0 0-3-15,0 0-3 16,16 0-8-16,21 4 14 15,5 0-1-15,5 1 0 16,1 3 1-16,-3 2 0 16,-1 0-2-16,-14 0 1 15,-14-1 0-15,-11-3-1 16,-5-1-1 0,0-3 1-1,0 1 2-15,-27 3 7 0,-34-1 23 16,-4 1-25-1,4-6-3-15,10 0-2 16,7 0-11 0,15 0-76-1,7 0-100-15,12 0-90 16</inkml:trace>
  <inkml:trace contextRef="#ctx0" brushRef="#br0" timeOffset="226492">11371 4357 666 0,'0'0'227'0,"0"0"-67"16,0 0-33-16,0 0 2 16,0 0-51-16,0 0-47 15,-31-25-15-15,31 25-16 16,0 18-3-16,0 27 3 15,0 20 1-15,0 14 1 16,0 11 6-16,0 12-4 16,0 1-2-16,7-3 1 15,2-15-2 1,1-15 0-16,1-16-1 0,4-9-42 16,1-18-143-1,0-7-138 1</inkml:trace>
  <inkml:trace contextRef="#ctx0" brushRef="#br0" timeOffset="229272">12040 4692 122 0,'0'0'588'0,"0"0"-467"16,0 0-3-16,0 0-6 16,0 0-20-16,0 0-30 15,-168-24-10-15,168 24-20 16,0 0-8-16,0 0-12 15,0 0-12-15,22 0-1 16,21 0 1-16,8 0 5 16,1 8-3-16,-2 11 1 15,-20-2-3-15,-15 5 0 16,-9-1 0-16,-6 7 0 16,0 11 0-16,-27 4 3 0,-31 4 3 15,-10-8-3 1,17-12 1-16,20-13-2 15,9-8-2-15,22-4 3 0,0-2 0 16,0 0-2-16,0 0 0 16,0 0-1-16,0 0 3 15,32 0-6-15,26-8 9 16,5-6-1-16,11-5-2 16,-13 3 0-16,3-1-3 15,-12 0-2-15,-6 4-85 16,-9 2-99-1,-11 4-142-15</inkml:trace>
  <inkml:trace contextRef="#ctx0" brushRef="#br0" timeOffset="229597">12680 4456 589 0,'0'0'262'0,"0"0"-88"0,0 0-5 16,0 0-20-16,0 0-37 15,0 0-53-15,-59-102-27 16,59 102-26-16,0 0-6 0,0 25 0 16,0 25 0-16,0 15 11 15,0 10-1-15,6 11-9 16,3 12 4-16,-2 1 0 15,-2-3 0 17,-5-8-5-17,0-16 3-15,0-12-2 0,0-16-1 0,0-13-21 16,-5-12-95 0,5-11-83-1,0-8-89 1,0 0-223-16</inkml:trace>
  <inkml:trace contextRef="#ctx0" brushRef="#br0" timeOffset="230035">13193 4717 576 0,'0'0'277'0,"0"0"-129"15,0 0-6-15,0 0-34 16,0 0-54-16,0 0-25 15,66-72-11-15,-37 64 5 16,-5 3-2-16,-3-3-1 16,0 2 9-16,-5 1 1 15,-8 1-3-15,-8 4 0 0,0 0-8 16,0 0-11 0,0 0-8-16,0 0-6 0,7 6-13 15,5 22 19-15,-2 10 1 16,4 9 4-16,-1 8-3 15,-3 3-2-15,-10-3 1 16,0-3 0-16,0-13 0 16,0-12 1-16,0-11-3 15,0-8 1-15,-10-4 0 16,-12 0 2-16,-5 3 7 16,2-5 1-16,6-2-3 15,11 3 4-15,8-3 2 16,0 0 1-16,0 0-7 15,0 0-7-15,43 0-1 16,39-16 1-16,37-12 4 0,13 1-4 16,-29 10-47-16,-59 17-170 15,-44 0-920-15</inkml:trace>
  <inkml:trace contextRef="#ctx0" brushRef="#br0" timeOffset="232257">4716 4448 573 0,'0'0'135'0,"0"0"36"16,0 0-31-16,0 0-21 16,0 0-27-16,0 0-22 15,9-14-20-15,-9 14-20 16,0 0-6-16,0 0-11 15,0 0-13-15,-6 22-4 16,-60 44 4-16,-39 38 9 16,-36 31-2-16,-5 7 2 31,-7 1 10-31,6-1-10 0,1-11 4 16,5-3-4-16,1-19-5 31,24-13 3-16,18-19 0-15,12-16-5 16,25-9-1 0,-3-11 0-16,11-8-1 15,24-11 0-15,0-5 0 16,21-12 1-16,1 1-1 0,1-4 0 0,3 1 0 16,3 0-1-16,-5 0-1 15,-3-1-13-15,8 1-15 0,0-3-38 0,0 0-72 0,0 0-47 16,74-8-64-16,42-31-243 15</inkml:trace>
  <inkml:trace contextRef="#ctx0" brushRef="#br0" timeOffset="232908">4896 5208 582 0,'0'0'220'0,"0"0"-115"15,0 0-41-15,0 0-2 16,0 0-13-16,0 0-31 16,22-10-11-16,-17 10-7 0,11 0 2 15,-1 17-2-15,7 3 22 16,-1-3-10-16,0 6-4 15,0 0 1-15,-2 1 8 16,2-2 3-16,-5 0-7 16,2-3-9-16,-2-1 7 15,-8-5-10-15,5-5 4 16,-10-3-5-16,3-5 5 16,1 0 4-16,14 0 4 15,3-19-2-15,19-19 16 16,3-17 5-16,2-17 0 15,-8-13-2-15,-3-17-15 16,-10-16-11-16,-17-6 0 16,-10 8 2-16,0 18-4 15,-10 20-2-15,-33 32 6 0,1 16 5 16,11 18 4 0,7 12-15-16,-25 0-15 0,-19 20 12 15,-14 32 3-15,-18 28 0 16,26 19 1-16,21 3 0 15,32 2-1-15,21-10 0 16,0-12-4-16,21-8-4 16,32-13 1-16,5-9 3 15,10-8 0-15,-1-6 0 16,6-7 3-16,-3-4-2 16,-2-3 3-16,-7-1 0 15,3 1 0-15,-12 2 0 0,-7-1-1 16,-8-1-1-16,-16-8-12 15,-8-5-40-15,-13-5-21 16,0-4-27-16,0 2-35 16,0-4-40-16,-15 0-31 15,-14 0-292-15</inkml:trace>
  <inkml:trace contextRef="#ctx0" brushRef="#br0" timeOffset="233155">5901 4869 260 0,'0'0'334'0,"0"0"-202"0,0 0 17 15,0 0-8 1,0 0-28-16,0 0-47 0,-5-51-30 16,5 51-36-16,0 36-11 15,0 22 11-15,0 13 13 16,0 9-7-16,0 0 0 15,0 3-5-15,0-6 7 16,0 0-8-16,0-3-33 16,0-2-102-16,0-9-83 15,0-11-380-15</inkml:trace>
  <inkml:trace contextRef="#ctx0" brushRef="#br0" timeOffset="233928">5777 7553 359 0,'0'0'341'0,"0"0"-202"15,0 0-32-15,0 0 6 16,0 0 12-16,0 0-9 15,42-80-29-15,-55 80-57 16,-63 47-23-16,-46 32 9 16,-48 28-7-16,-20 17 12 15,-16 8 7-15,-1-3-2 16,-4-7-14-16,31-12-1 16,21-19 1-16,46-21-9 0,39-20-2 15,32-14 2-15,26-17-3 16,10-5 0-16,1-9 0 15,5-2 0-15,0 0-1 16,0 0-1-16,0 2-13 16,0-2-36-16,0 0-42 15,0-3-44-15,21 0-19 16,74-11-35-16,40-28-208 16</inkml:trace>
  <inkml:trace contextRef="#ctx0" brushRef="#br0" timeOffset="234589">5819 8061 742 0,'0'0'128'0,"0"0"-42"15,0 0 11-15,0 0-13 16,0 0-27-16,0 0-20 16,3 0-18-16,3 0-19 15,1 11-10-15,1 16 10 0,8 9 10 16,5 0 3-16,-5-6-7 16,-1-7-3-16,4-7 2 15,-11-8-1-15,8-3-3 16,-1-5 5-16,7 0-3 15,14 0 4-15,15-8 11 16,8-24 2-16,9-12 2 16,1-17-5-16,-8-11-2 15,-9-5 7-15,-20-5 0 16,-27 5 0-16,-5 2-3 16,-5 9-6-16,-48 11-7 15,1 11 9-15,-6 14-1 0,18 14-7 16,3 11 5-1,5 5-7-15,6 0-5 0,-9 0-8 16,-9 15-4-16,-7 27 12 16,4 19 0-16,-1 5-1 15,26 2-7-15,20 3-7 16,2-4 4-16,0-4 1 16,29-5 6-16,18-9 0 15,-4-7 3-15,-1-12-3 16,-12-5 3-16,1-6 1 15,6-3-1-15,-10-2 1 16,-2 4 1-16,-3-6-1 16,-1 5-1-16,-10 2 1 15,-1-5-3-15,-4 2 2 0,-6-4-31 16,0-4-22-16,0 3-21 16,0-3-39-16,0-3-80 15,0-2-82-15,0-3-248 16</inkml:trace>
  <inkml:trace contextRef="#ctx0" brushRef="#br0" timeOffset="234890">6613 8004 618 0,'0'0'138'0,"0"0"-3"0,0 0-36 15,0 0-48-15,0 0-33 16,0 0-15-16,62 13 6 16,-35 14 16-16,-3 4-3 15,-11 2-2-15,-7 5 2 16,-6 6 13-16,0 0 3 16,-27 1-10-16,-10-10-2 15,16-13-14-15,11-8 1 16,10-9-13-16,0-5 0 15,73 0 6-15,78-27-6 16,81-37-5-16,25-18-146 0,-35 3-421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20 337 0,'0'0'168'0,"0"0"-43"15,0 0-14-15,0 0-13 16,0 0-43-16,0 0-42 15,7-17-3-15,-7 17-5 0,3 0 20 16,-3 0 21 0,0 0 23-16,6-3-5 0,-6 3 2 15,6 0-23-15,1 0-9 16,-7 0-4-16,0 0-18 16,0 0 7-16,0 0-19 15,0 0 2-15,0 0-5 16,0 24-4-16,0 10 7 15,9 11 21-15,-1 7-13 16,0 2 10-16,-2 9 3 16,-6 9-9-16,0 5 11 15,0 9-15-15,0-1 4 0,-14 2-3 16,-3-5-2 0,4-8 8-16,4 1-15 0,9-4 0 15,-7 4 8-15,1-1-7 16,6 3 1-16,0-3-2 15,0-8 1-15,0-12 2 16,0-11-3-16,0-9 0 16,0-5 9-16,0-6-8 15,0-2-1-15,0-2 1 16,0-4 1-16,0 2 0 16,0-3-2-16,0-1 0 15,0 2 3-15,0 6-3 16,0-1 0-16,0 2 0 15,0-1 1-15,0-5-2 16,0-6 1-16,0-5 0 0,0-5-2 16,0 0 5-1,0 0-5-15,0 0 2 0,6-20-25 16,32-28-59-16,11-15-171 16,17-7-333-16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13:59.99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2005 684 710 0,'0'0'227'0,"0"0"-77"16,0 0-5-16,0 0-47 15,0 0-36-15,0 0-28 16,-110-80-28-16,110 80-6 16,0 25 0-16,6 8 1 15,15 5 1-15,10 2-2 16,6-6 2-16,0 0 1 0,0-10-3 16,-2-8-1-1,5-7-1-15,-3-7-2 16,-1-2-6-16,-7 0 7 15,0-11 3-15,-7-16 2 0,6-3 1 63,-14-8 4-63,-7-4-6 0,-4 1 3 16,-3 5-4-16,0 9 9 0,0 9-5 0,0 13 4 0,0 5-2 0,0 0-6 0,0 0-6 15,0 25 0-15,0 6 4 16,21 4 2-1,11-7 0 1,16-3-12-16,4-9-3 0,9-7-4 16,9-9-14-16,3 0 13 15,-5 0 18-15,-1-25 2 16,-19-5 2-16,-7-4-2 16,-19-4 3-16,-17-6-2 15,-5-3 4 1,0 1 1-1,-15 1 8-15,-34 12-2 16,3 11 12-16,9 14-13 0,10 6 0 16,11 2-11-16,8 19-5 15,8 25 1-15,0 11 4 16,0 0 0-16,21-8-4 16,34-6 0-16,15-14-8 0,22-10-6 15,9-15-5 1,2-2 15-16,-1-5 1 15,-14-20 7-15,-21-5 2 16,-21-3 0-16,-19 0-1 16,-20-6 3-16,-7-2 9 0,0 5 8 0,-34 2-2 15,-5 11 5 1,2 9-2-16,16 9-8 16,-1 5-14-1,7 19-6-15,9 28 6 16,-4 10 1-16,10-3 0 15,0-3-1-15,21-4-1 0,32-12 0 16,5-4-3 0,9-12-12-16,1-3-42 15,-2-7-59 1,5-9-136-16,1 0-320 16</inkml:trace>
  <inkml:trace contextRef="#ctx0" brushRef="#br0" timeOffset="-1291">239 494 460 0,'0'0'292'15,"0"0"-151"1,0 0-9-16,0 0-8 0,0 0-3 15,0 0-41-15,0 0-20 16,-137-105-23-16,137 105-22 16,0 21-15-16,0 24 2 15,0 21 5-15,0 9 2 16,5 7 0-16,-2-5 0 16,10-6 0-16,1-15-5 15,2-15-3-15,-3-14 0 31,-11-10 0-31,4-9 0 16,-6-8 1-16,0 0 1 0,0 0 7 0,0-8 13 16,0-25-8-16,0-8-5 15,-21-6 1 1,0-15-1 0,-9-13-4-16,-1-20 1 15,4-9-5-15,5-3 0 16,7 16-1-16,8 25 0 15,7 30 1-15,0 20-2 16,0 11 0 0,0 5-9-16,49 0-4 0,18 0 12 15,12 30 1 1,-2 14-2-16,-3 13 1 0,-11 12 1 0,5 8-3 0,-17 1-2 0,-1-2 4 16,-26-7-1-16,-18-5 0 15,-6-9-2-15,-6-9-8 0,-60-10-3 16,-24-8-25-16,-5-9 3 15,2-10-1-15,9-7-5 16,26-2-7-16,23 0 1 16,25-6-10-16,10-10-76 15,10 2-112-15,53-3-92 16</inkml:trace>
  <inkml:trace contextRef="#ctx0" brushRef="#br0" timeOffset="-836">786 698 548 0,'0'0'196'16,"0"0"-42"-16,0 0-23 0,0 0-18 16,0 0-19-16,0 0-32 15,0-55-33-15,0 55-29 16,0 21 1-16,0 15-1 15,0 4 2-15,0-6 0 16,0 5-2-16,0-6 1 16,22-5 0-16,23-9-1 15,10-9 0-15,12-6 6 16,1-4-3-16,4-4-3 31,-14-22 9-15,-21-5-5-16,-16-7 20 0,-21-6 17 0,0-6-3 15,-15 3-3 1,-42 3-16-16,-17 9 3 0,1 10-16 16,-12 11-5-1,11 10 0-15,7 4-1 16,15 7-7 0,9 25-9-16,18 10-50 0,25 5-62 15,0-1-107-15,23-1-78 16,49-7-433-1</inkml:trace>
  <inkml:trace contextRef="#ctx0" brushRef="#br0" timeOffset="1962">4877 524 687 0,'0'0'153'0,"0"0"-68"0,0 0 6 16,0 0-3-16,0 0-32 16,0 0-44-16,-34-80-12 15,77 83 0-15,22 14 2 16,2 8 0-16,-7 5 2 16,6 8-3-16,-15 4 0 15,-9 2 1-15,-16-6 0 16,-12-2-2-16,-14-4 0 15,0-4 0-15,0-6-2 16,-3-5-8-16,-34-9 3 16,5-3 1-16,6-5 1 15,12 0 5-15,14-5 0 16,0-23-3-16,0-7-2 0,24-9 5 16,28-3 0-16,7-9 6 15,-3-1-5-15,9-1 5 16,-9 1-5-16,-8 10 2 31,-17 14 0-15,-10 14 10-16,-12 2 1 0,-9 6 5 15,0 5 4 1,0 2 5-16,0 0-2 16,0 4-10-16,0 0-9 0,0 0-7 0,0 0 0 15,-9 28-9-15,-6 16 8 0,2 17 0 16,13 2 0-1,0-3 1-15,0-5 0 0,37-5 1 16,13-12-3 0,8-13 2-16,-5-14-19 0,6-11 5 0,6 0 10 15,-14-3 3-15,7-24 2 16,-6-9 3-16,-6-8-3 16,-4-3 2-16,-16 3 0 15,-5 3 3-15,-5 11 3 16,-5 10-2-1,-1 15-3-15,1 5-4 16,5 0-14-16,8 19 14 16,10 12 1-16,-3-1 0 15,-10-5-1 1,1-4-6-16,-8-7 3 0,-10-5-5 16,2-8 1-16,-6-1 7 0,0 0 2 15,0 0 9-15,-21-7-9 16,-19-15-2-16,-3 0 2 15,-3-3-1-15,-3 3 6 16,7 3 7 0,5 5 3-16,13 8-5 15,1 6-3-15,2 0-9 16,7 28-8-16,-2 16 7 0,9 4 0 16,7-2 1-1,0-8 0 1,16-8-1-1,20-7-9-15,1-10-7 16,0-10-15 0,-3 0 11-16,-10-3 12 0,-8 0-8 0,-2 0 7 0,-7 0 10 0,-1 0 2 0,0 0 2 0,-4-3 1 15,5 3-5-15,2 0-5 16,12 0-3-16,8 0 7 16,7 3 1-16,0 9-5 15,5-5 5-15,1-1-1 16,10-6-6-16,6 0 6 15,-6-4 1-15,1-20 0 16,-11-9 1-16,-12-5 13 16,-9-12 16-1,-5-10 14 1,-16-10-2-16,0-6-1 16,0-7 4-16,-22 6-12 15,-14 9-8-15,-10 15-8 16,4 17 2-1,5 17-2-15,13 11 0 16,8 5-7-16,1 3-10 0,-7 14-8 16,-12 38 6-16,10 22 2 15,3 17 1 1,21 6 0-16,0-7-1 16,6-2-1-16,46-22 1 15,9-19-4-15,3-11-6 16,-6-20-4-16,3-10 3 15,4-6 3-15,-7 0 8 16,-4-22 0 0,4-17 3-16,-5-8-1 15,2-10 3 1,-10-12-4-16,-14-10 3 0,-9-7-2 16,-22-3 1-16,0 13 3 15,0 7 2-15,-37 19 10 0,-6 20-5 16,12 14-8-16,15 13 2 15,-10 3-7-15,-6 28-8 16,-3 26 8-16,-2 23 0 16,6 12 1-16,18 2-1 15,13-1 0-15,0-7 0 16,34-15 0-16,34-15 0 0,12-18 0 16,10-13 0-1,2-10-8-15,1-12 4 16,-6 0 1-1,-13-17 3-15,-3-8 1 16,-26-5 0 0,-15-7-1-16,-7 2 6 0,-23-9-5 15,0 6 0-15,0 8 3 16,0 11-1-16,0 15 1 16,-7 4-4-16,7 0-4 0,0 28-6 0,0 8 9 15,0 5 0 1,28-5-1-16,15-8-11 15,2-7-16 1,13-16 1-16,0-5 3 16,0 0 22-16,-2-15 3 0,-8-12 2 15,-17-10-1-15,-10-1-1 16,-21-7 4-16,0-1 10 16,-5 4 7-16,-35 10 6 15,3 9 4-15,9 15-10 16,13 6-13-16,3 2-8 15,2 27 0-15,4 36-1 0,6 22 1 0,0 15 0 0,0 1 2 0,50 15-1 0,11 5-1 0,18 3 0 0,9 2 5 16,13-5-2-16,-9-11 0 16,-7-14-1-16,-23-16 1 0,-29-27-3 15,-30-21 0 1,-3-15 0-16,-22-17 1 0,-54 0 6 16,-28 0-5-1,-23-30 0-15,-2-4 2 16,-14-10-4-16,2-2-4 15,9-3-27-15,40-1-43 16,50 0-76 0,42-5-112-16,42-10-367 15</inkml:trace>
  <inkml:trace contextRef="#ctx0" brushRef="#br0" timeOffset="3504">9039 612 585 0,'0'0'219'0,"0"0"-104"0,0 0-20 16,0 0-8-16,0 0 0 15,119-157-32-15,-77 125 2 16,-5-2-18-16,-6 9-16 16,-4 9-6-16,-11 8-2 15,5 8-10-15,-5 0-4 0,8 5-2 16,3 31 0 0,1 11 1-16,-12 5 0 0,-2 1 0 15,-7-4 2-15,-4-8-1 31,-3-8 0-31,0-14 0 0,0-10-1 16,0-4 5-16,0-5-5 0,6 0 0 16,1 0 7-16,-5-5 0 15,20-23-7-15,-1-5 4 16,6-6-4 0,4-1 0-1,6-1-2-15,6 7 2 16,-14 1 3-16,2 14-3 0,-4 12-1 15,-1 7-6 1,-5 0 6-16,6 21-1 16,4 14 1-1,-1 12 0-15,1-3-1 16,3-5 2-16,-4-6-3 16,7-11-6-16,0-9-8 15,-8-7 7-15,3-6 3 0,-5 0 7 0,4-3 4 0,-10-24 1 0,-5-9-4 16,-5-5 5-16,-11-3-3 15,0-9-2-15,0 6 8 16,-11 3-4-16,-21 12 10 16,11 9-5-16,-3 10 4 15,6 11-4-15,2 2-10 16,-5 2-7-16,5 31 5 0,8 19 1 16,8 11 1-16,0 6 0 15,0-4-1-15,45-9-2 16,19-12-2-16,-2-11-16 15,11-15 2-15,-3-11 3 16,-3-7 6-16,-6 0 7 16,-6-11 0-16,-8-19 3 15,-17-3 4-15,-9-3-2 16,-11-8 1-16,-10 0 1 16,0-8-2-16,0-1 8 0,-16 9 10 15,-15 6-6 1,4 16 6-16,9 14-4 15,12 8-5-15,-4 0-11 16,5 19-4-16,-8 30 2 16,10 12 2-16,3 2 1 0,0-5 0 15,0-9-1 1,31-10-1 0,15-11 0-16,17-12-2 15,-2-11 0-15,10-5 3 16,3 0-6-1,-8 0 2-15,-5-25 3 32,-2-5 2-32,-10-5-2 0,-9-6 4 15,-3-3 0 1,-2-3-2-16,-1 2 0 16,-10 8-1-16,7 11 0 15,6 16-1-15,6 10-1 16,2 0-3-16,5 32 2 15,-5 9 0-15,-11 6 2 16,-10-2-21-16,-8-7-17 16,-1-6-3-1,-9-9 20 1,0-9-7-16,-3-9 10 0,-3-5 14 0,0 0 5 16,0-13 6-16,0-18-3 0,-30-9 12 0,-16-8 19 15,-12 2 10-15,-7 4-13 16,4 6-10-1,3 15-1-15,21 10-5 16,13 11-6 0,6 2-9-16,9 38-3 15,-1 16 1-15,10 5 3 16,0 0-2-16,0-6 1 16,26-9-4-16,25-10-8 0,13-14-11 15,-2-12 11-15,-4-10-4 0,0 0 16 16,-15-8 3-1,-6-27-1 1,-8-15 4-16,-5-15-2 16,-2-18 9-16,-7-16 12 15,-15-6 4-15,0 3 8 0,0 21 3 16,-3 28-4-16,-18 22-9 16,6 22-14-16,-1 9-6 15,-11 26-7-15,6 41 0 0,11 26 1 16,4 9 0-1,6-1 0-15,6-10 1 16,41-14-2 0,11-8-1-16,0-12-11 15,0-4-37-15,-7-15-49 16,-11-16-107-16,4-14-243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14:07.39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31 227 687 0,'0'0'178'0,"0"0"-105"0,0 0 18 15,21-162 15-15,13 131-30 16,-4 9-45-16,7 14-13 16,0 8-7-16,15 0-10 15,-1 11-1-15,-4 27 0 16,-20 18 0-16,-17 7 0 0,-10 11 1 15,0 3 3-15,-40-5 0 16,3-4-1-16,0-9-1 16,9-8 5-1,4-7 6-15,3-6 4 0,5-2 1 16,1-8-2-16,9-3-9 16,0 0 2-16,6-3-8 15,0 3-1-15,0-1 0 16,0 1-118-16,0 2-200 15,0 1-269-15</inkml:trace>
  <inkml:trace contextRef="#ctx0" brushRef="#br0" timeOffset="358">102 1129 547 0,'0'0'304'16,"0"0"-214"-16,0 0 26 16,0 0-9-16,0 0-39 15,0 0-28-15,-7-3-37 16,-2 33 6-16,2 4-6 16,7 2 0-16,0-4 0 15,0-9-3-15,23-7 1 0,28-11 0 16,-4-5 8-1,1 0 29-15,-8-16 27 0,-6-12-3 16,-19-4-1-16,-12-8-22 16,-3 3-5-16,0 0-15 15,-3 5-4-15,-41 8-6 16,-7 4-7-16,-1 9-2 16,4 11-11-16,-5 0-68 15,8 2-125-15,1 23-240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14:04.34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204 208 622 0,'0'0'162'0,"0"0"-34"15,0 0 18-15,0 0-30 16,-77-140-35-16,83 115-31 16,49 6-26-16,15 8-13 0,3 8-1 15,1 3-4 1,-13 0-3-16,3 31-2 0,-24 13-1 16,-12 11 2-16,-28 7 2 15,0 10-3-15,-31 3 3 16,-49-9-3-1,-15-9-1-15,7-12 0 0,6-18-10 16,17-13 5-16,14-14 5 16,14 0 4-16,6-20-1 15,10-11 1-15,9-4 7 16,8 2 5-16,4 6-2 16,0 2-2-16,0 8-1 0,4 9 1 15,39 6-10-15,15 2 1 16,6 0-3-16,2 27 0 15,2 3 2-15,6 0-1 16,-7 1-1-16,-1-7 5 16,-7-1-5-16,-10 1-6 15,-4-4-60-15,1 2-132 16,-9-6-150-16</inkml:trace>
  <inkml:trace contextRef="#ctx0" brushRef="#br0" timeOffset="10642">1746 492 199 0,'0'0'336'0,"0"0"-247"15,0 0 12-15,0 0 12 0,0 0-21 16,37-157-29-16,-22 119 17 16,-2 2-16-16,-13 5-10 15,0 12-21-15,0 6-11 16,0 13 1-16,-31 0-17 15,-27 19-6-15,-16 33-5 16,-14 20 5-16,9 8 0 16,18 5 1-1,17-9-1-15,30-10 0 0,14-19-2 32,3-16-13-32,55-15-4 15,6-14 11 1,2-2 5-1,-1 0 0-15,-9-27 3 0,-8 0 1 0,-24 4 4 0,-8 7 8 0,-11 8 11 0,-5 2 1 16,0 6-7-16,0 0 0 16,0 0-18-1,0 22-20-15,0 25 15 0,0 13 5 16,0 6 1 0,0 6 1-16,0 2-2 15,0 4 2-15,0-2-2 16,0-4 0-1,0-9 2 1,-8-16-2-16,2-20-2 16,6-18 1-16,0-9 1 0,0 0 5 0,0-14 7 0,14-27 1 15,23-14-3-15,16-19 28 16,-1-16-8 0,17-19-19-16,-1-6-3 15,-7-6-3 1,-2 11-4-16,-8 21 2 15,-23 29-1 1,-1 22-2-16,-27 25 2 0,0 7-1 16,0 6-1-16,0 0-11 0,0 30-4 0,0 19 13 0,0 9 2 15,0-8-2 1,0-1 2-16,0-10-1 16,10-3-10-16,-5-6 1 15,4-11-3 1,1-5 1-16,1-11-3 15,10-3 6-15,5 0 8 16,17-11 1-16,2-20 1 0,-3-5 1 16,-5-3 0-1,-8 1 2-15,-15 0-2 16,-4 8 4-16,-5 2 4 16,-5 9 0-16,0 11-5 15,0 5-1-15,0 3-4 0,7 0-11 0,2 30 2 0,-1 11 7 16,11 1 4-16,-1-4-4 15,16-8-5-15,3-11-3 16,3-8-1-16,2-7 8 16,-5-4 3-16,0 0 0 15,-10-9 1-15,4-18 2 0,-7-5-2 16,-2-5 0-16,-10-2 3 16,-3-2 1-16,-9 0 6 15,0-3 2-15,0 5 1 16,0 6-3-16,-9 14-3 15,-3 8 2-15,9 11-6 16,-3 0-4-16,-10 14-11 16,-5 27 5-16,0 9 6 15,5-3 0-15,16-4-3 16,0-4-2-16,6-6-8 16,46-11 1-16,7-11 5 15,7-7 2-15,2-4-3 0,-1 0 8 16,-9-7 2-1,-8-12-1-15,-18-3 0 16,-3 0 2 0,-8-5-2-16,-6-4 5 15,-6 1 0-15,-3 2 6 0,1 7-2 0,-2 4 0 16,-2 11-2-16,-3 4-4 16,6 2-4-16,-6 0-8 15,0 16-4-15,0 14 10 16,0 9 2-16,0-6 0 15,0-5-4-15,7-7-12 16,9-4 2-16,-2-9-2 16,-4-5 8-16,8-3 2 15,-2 0 1-15,5-3 5 16,3-22 1-16,3 1 2 16,-2-7-1-16,2 4-1 0,-5-3 1 15,-7 5 0-15,-6 11 6 16,4 3-2-16,-13 11-4 15,0 0-2-15,2 0-6 16,4 6-8-16,4 20 14 16,1 5 0-16,5 2 0 15,-1 1 0-15,17-4-5 16,16-9-11-16,-3-6-10 16,20-10 14-16,-4-5 6 0,-3 0 5 15,6-8 1 1,-11-17 0-16,-14-13 1 0,-6-1 6 15,-17 0-6-15,-11-10 15 16,-5 7 5-16,0 2-4 16,-5 6 2-16,-25 13-2 15,11 12-4-15,1 9-8 16,0 0-5-16,8 36-16 16,-12 19 16-16,17 3 2 15,5-3-2-15,0-3-7 16,18-11-16-16,22-8-4 15,12-11-3-15,2-11 15 16,-7-11 13-16,-5 0 2 16,-2 0 0-16,-3-27 1 15,0-6 0-15,-5-9 13 16,-6-5 1-16,-5-4 12 16,-15-2-7-16,-3 9 0 15,-3 6 0-15,0 15-3 16,0 8-12-16,0 9 2 15,0 6-7-15,0 0-4 0,-9 2-5 16,-1 29-3-16,5 7 11 16,5 1-11-16,0 0-1 15,36 2 5 1,15-1-10-16,2-1 0 16,-8 0 7-16,-1-7 11 15,-17-7-3 1,-11-3 5-1,-11-8-4-15,-5-5 3 0,0 1-1 16,-21 0 1-16,-53-3 0 16,-21 1-1-1,-14-5-65-15,-7-3-193 16,18 2-216-16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3:14:26.8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2179 612 602 0,'0'0'203'0,"0"0"-92"0,0 0 10 15,0 0-15-15,0 0-19 16,0 0-42-16,0 0-21 16,-111-99-18-16,60 99 3 15,-7 11-3-15,13 14 2 16,-2 5-7-16,13 3 1 15,13 3-2-15,6 0 0 16,15 2 0-16,0-4 0 16,0-13-1-16,36-7-2 15,16-14 3-15,6 0 4 16,0 0 1-16,-5-16 3 0,-16-9 15 16,-10 0 19-1,-19 2-3-15,-1 13 11 0,-7 2-16 16,0 8-10-1,6 0-8-15,-6 0-16 0,0 11-1 16,3 33-12 0,-3 24 13-1,0 18 6-15,0 4 1 16,0 2-6 0,0-5 3-1,0-9-4-15,0-10 3 16,0-16-3-16,-9-13 0 0,2-20 2 15,7-12 0 1,0-7-1-16,0 0 5 0,0-7 7 0,0-37 27 16,37-19-33-16,28-14-3 15,8-3 4-15,3 2-5 16,-12 11-1 0,-12 17-1-16,-21 11 0 15,-9 12 1-15,-14 19-2 16,-8 8-31-16,0 0-62 0,0 0-110 0,-45 27-240 15</inkml:trace>
  <inkml:trace contextRef="#ctx0" brushRef="#br1" timeOffset="35443">5259 3002 756 0,'0'0'240'0,"0"0"-64"16,0 0-42-16,0 0-10 16,0 0-48-16,0 0-32 15,0-118-37-15,15 129-7 16,12 27 0-16,2 15 2 15,-11 4-1-15,-1 4 7 16,-13-3-7-16,-4-9 0 16,0-9-1-16,0-11 2 15,0-12-1-15,0-12-1 16,0-5 0-16,-10 0 10 16,-11-14 2-16,-9-30-9 0,2-17 2 15,7-18-3-15,5-12 0 16,10-5 0-1,-9-6 0-15,-1 6 1 0,8 5-2 16,-13 20 0-16,11 24 2 16,-2 20 5-16,12 18 1 15,0 9-9-15,0 0-7 16,22 52-6-16,51 23 12 16,25 22 1-16,3-8 1 15,-6-3-1 1,-20-4 0-16,-17-10 2 15,-21-10-2-15,-24-6-3 16,-13-14-6 0,0-10-3-1,-53-5-11-15,-32-7 5 16,-10 0 1 0,-3-7-1-16,10-2 3 15,23-3 11-15,28-5-2 16,29 0 2-16,8 2-5 15,3-2-9-15,70-3 6 0,34 0 12 16,12 0 4-16,21-27 1 0,-2-12-5 16,-18-5 5-1,-19 3-4-15,-35-4 8 16,-20 5 4 0,-18-4 11-1,-22-1-3-15,-6 1 1 0,0 6-7 16,-19 8 4-16,-11 11-6 15,5 5-1-15,14 11-2 16,1 3-7-16,10 0-3 0,-12 6-7 0,2 37-10 16,-5 18 17-16,4 13 2 15,11 0 0 1,0-8-2-16,5-7-5 16,42-21-7-16,10-16-4 15,-5-11 8-15,19-11 3 0,-10 0 5 16,6-14 1-16,-2-24 4 15,-9-9-1-15,-16-5 0 16,-6-1-1-16,-24 1-2 16,-10 2 3-16,0 12 4 15,0 11-3 1,0 10 0 0,6 12 0-16,9 5-5 0,28 0-7 15,9 0-5-15,28 5 8 16,-11 20-4-16,2 5-8 15,-26 6 6-15,-13 8-1 16,-11 0 0-16,-16 3 2 16,-5-1 4-1,6-5 3-15,-2-10-5 16,11-7 1-16,6-12-3 16,7-7 0-1,2-5 2-15,1 0 7 16,17-13 3-16,5-23 3 15,-8-8-5-15,8-9 5 0,-19 1 1 16,-19 2 7-16,-15-2 2 16,0 5 0-1,-7 4-1-15,-30 10-4 16,-5 11-2 0,12 10-7-16,14 10-2 0,6 2 0 15,5 6-7-15,-4 29-7 0,9 15 14 16,0-1 2-16,0 3-2 15,9-6 0-15,28-9 0 0,-1-7-11 16,1-14-11-16,9-7 13 16,12-9 2-1,0 0 5-15,9-14 2 16,-9-13 2 0,-6-6-1-16,-4 3 4 0,-11-4-5 15,0 1 4-15,-6 6-3 16,-7 7 1-16,-8 7 1 0,-10 7-1 15,-1 6-2-15,2 0-5 16,-4 0-8-16,8 0-8 0,-1 6 20 16,-4 2-1-16,-6-5-7 0,0-1-4 15,0-2 13-15,0 0 0 0,0 0 1 0,-6 0-1 16,-30 0-1-16,-7 0 1 0,9 0 5 16,-3 0-5-16,5 0 0 15,-5 17-2-15,6 10 0 16,4 13 0-16,8 6 1 15,13 3-4 1,6-2-27 0,0-3-9-1,52-8 15 1,30-12-14-16,28-12 19 16,33-12 17-16,8 0 4 15,-11-19 1-15,-18-21-1 0,-33-6 15 16,-15-12 38-1,-16-11-6-15,-18-7 3 16,-19-4-16 0,-21-5 3-16,0 0-7 15,-7 5-14 1,-30 8 3-16,2 17-12 0,3 25 7 16,17 16-7-16,6 11-7 15,9 3 0-15,0 47-22 0,0 25 15 16,0 21 5-16,0 0 4 15,0-7-4 1,9-9-10-16,33-6-16 16,5-10-36-1,1-18-7-15,-1-15-30 16,-4-14-22-16,-19-14-46 0,-9 0 43 16,-15 0-68-16,0-25-45 15</inkml:trace>
  <inkml:trace contextRef="#ctx0" brushRef="#br1" timeOffset="36197">8513 2961 334 0,'0'0'129'0,"0"0"-5"0,0 0 7 0,0 0-33 15,0 0-41-15,0 0-28 0,30-19-26 0,59 10 4 0,57-10 6 0,44-8 3 16,9-7 20-16,-12-4-1 16,-41 5 12-16,-46-2 21 15,-39-5 14-15,-11-3 4 16,-26-7-18-16,-11 4-8 16,-13 4-19-16,0 12-1 15,0 13-9-15,-7 12-19 16,-15 5-12-16,-13 17-16 15,-12 38 13-15,5 16 3 16,18 10 0-16,24-5 1 16,0-10 2-16,8-6-1 15,39-14-2-15,-5-12-3 0,9-15-14 32,-7-11-8-32,-1-8 11 0,2 0 4 15,-2 0 10-15,-3-24 3 31,-4-4-2-31,-2-2 0 16,-18 5 2 0,-13 2-1-16,-3 11 0 15,0 6 1-15,0 6-3 16,0 0-6-16,0 0-5 0,5 28-6 0,24 5 13 16,11-9-16-16,13-7-23 15,3-9 24 1,2-8 18-16,6 0 1 15,-3-23 3-15,-3-15-1 16,-12 0 11 0,-19-6 33-1,-17 5 5-15,-10 6 4 16,0 11-15-16,0 12-14 16,0 7-8-16,0 3-18 0,-10 23-7 0,-32 31-4 15,2 31 11 1,-2 20 4-16,35 25-2 0,7 15-1 15,65 5 0-15,33 10 0 16,2-11 1 0,-12-3-1-16,-14-9-1 15,-1-13 4-15,-20-31-4 16,-23-33 0-16,-30-26-1 0,-9-26 0 16,-93-8 1-16,-23 0 5 15,-9-30-1 1,9-12 0-16,14-7-4 15,11-6-4 1,23-3-8-16,29 3-10 31,27 0-26-31,21 6-24 16,0 2-73-16,69-3-110 0,8 3-98 16</inkml:trace>
  <inkml:trace contextRef="#ctx0" brushRef="#br1" timeOffset="36813">6075 2290 94 0,'0'0'557'0,"0"0"-384"0,0 0-40 16,0 0 7-16,0 0-39 15,0 0-22-15,-10-92-29 0,-1 92-50 16,-7 12-7-16,-1 18 4 15,4 9 3-15,15-6 1 16,0-8-1-16,0-9 3 16,26-8-1-16,6-8 2 15,-3 0 11-15,0-22 39 16,-14-11 29-16,-15-10-22 16,0 1-24-16,0 4-6 15,-10 8-20-15,-26 6-8 16,-13 8-3-16,-9 16-5 15,-3 0-46-15,-18 28-114 16,2 24-139-16,6 26-321 31</inkml:trace>
  <inkml:trace contextRef="#ctx0" brushRef="#br1" timeOffset="32166">537 2787 643 0,'0'0'201'0,"0"0"-55"0,0 0 21 15,0 0-49-15,0 0-24 16,0 0-57-16,-14-63-26 16,14 81-11-16,0 27 2 15,0 16 12-15,3 11 8 16,8 5-4-16,-1 5 1 15,6-5 0-15,2-6 1 16,-9-16-5-16,1-13-5 0,-5-14-8 16,1-12 0-1,-6-11 0-15,0-1 3 0,0-4-1 16,0 0 20-16,0-9 17 16,0-33 7-16,-37-23-39 15,0-26-2-15,7-14-6 16,-4-14 1-16,-2 2-2 15,-4 3 1-15,3 13 1 16,2 8-2-16,12 19-1 16,17 24-1-16,1 21 2 15,5 19-7-15,0 10-5 16,34 0-12-16,48 23-10 16,27 24 32-16,10 18-8 15,-24 7 10-15,-21-1-5 16,-22-4 0-16,-25-10 5 0,-27-2-4 15,0-5 0 1,-37-3 3-16,-42-7-9 0,-9 2-21 16,-1-6-32-16,22-4-24 15,23 2-71-15,36-7-86 16,8 1-14-16,0-4-109 16</inkml:trace>
  <inkml:trace contextRef="#ctx0" brushRef="#br1" timeOffset="33207">1070 3305 475 0,'0'0'239'0,"0"0"-60"0,0 0-57 16,0 0 28-16,0 0-35 16,0 0-40-16,0 0-23 15,12-102-8-15,-24 90-16 16,8 8-15-16,4 4 11 15,-6 0-15-15,6 0-9 16,0 0-14-16,0 22-4 16,0 13 13-16,0 12 5 15,0-6 1-15,27-5 0 16,-1-6-1-16,3-11 0 16,0-5 0-1,-8-6 0-15,3-8 0 0,3 0 0 16,4 0 0-16,12-11 8 0,-6-16 3 15,0-9-8-15,-8 0 0 16,-16 4 1-16,-10-4-2 16,-3 8 1-16,0 9 4 15,0 8-2-15,0 11 1 16,0 0-6-16,0 0-7 16,0 3-4-16,0 24-9 15,0 11 20-15,0 4-3 16,0-6 1-16,7-12-4 15,28-5-1-15,-3-10-5 16,4-6 0-16,-6-3 6 16,7 0 6-16,6-25 2 15,1-13 1-15,-15-10-1 0,0-1 2 16,-21 0-1 0,-8 2 5-16,0 3 3 0,0 12 11 15,-8 9-12-15,-8 12 4 16,3 8-9-16,13 3-5 15,0 0-9-15,0 33-11 16,0 15 20-16,6 6-1 16,25-2 1-16,0-8-6 15,-4-5-1-15,-5-7-14 16,-20-4 0-16,-2-6-8 16,0-2-13-16,0-4-1 15,0-3 18-15,0-3-9 16,-8-9 9-16,1-1 25 15,4 0 0-15,3 0 4 16,0 0-1-16,0-11-3 0,18-18-6 16,32-10 4-16,11-11 2 15,18-18 0-15,16-12 1 16,0-5 4-16,-20-1 15 16,-25 8 19-16,-29 10 1 15,-21 13 4-15,0 9-8 16,0 13 4-16,0 17-12 15,-13 7-6-15,5 9-1 16,2 0-21-16,-9 25-8 16,-7 30-9-16,1 22 16 15,11 0 2-15,5 2 0 16,5-4 0-16,0-4 0 0,0-5-1 16,0-5 0-16,0-15-4 15,0-16-28-15,0-13-4 16,0-13 11-16,8-4 23 15,50-6 2-15,22-28 6 16,9-6 1-16,-7-6 1 16,-11 14 6-16,-20 10-2 15,-25 12-7-15,0 10-5 16,1 0-1-16,5 2-9 16,7 28 3-16,-2 12 5 15,-3 2-10-15,6 0-96 16,8-9-93-16,26-12-163 0</inkml:trace>
  <inkml:trace contextRef="#ctx0" brushRef="#br1" timeOffset="33626">3493 3181 488 0,'0'0'148'16,"0"0"-32"-16,0 0-3 15,0 0-49-15,0 0-44 16,0 0 43-16,235-45 14 0,-116 32-12 16,3-3-20-1,-17 2-1-15,-30 3-15 0,-31 2-5 16,-30 8-8-16,-14-6 3 16,0-1 29-16,-21-6 9 15,-46-2-52-15,-22 2-4 16,-9 0-1-16,10 6 3 15,14 0-1-15,32 5 1 16,26 0-3-16,16 3-2 16,0 0 0-16,16 0-2 15,51 3 4-15,27 16 2 16,17 0-1-16,-7 1 6 0,-9-1-7 16,-22 6 1-1,-22-3-3-15,-20 0 5 0,-18 0-6 16,-13 2 3-1,-7 4 0-15,-75 2-3 0,-19 3-42 16,-9-3-99-16,22 1-126 16,24-1-165-16</inkml:trace>
  <inkml:trace contextRef="#ctx0" brushRef="#br1" timeOffset="38029">259 5403 659 0,'0'0'202'0,"0"0"-35"16,0 0-5-16,0 0-26 16,-45-146-35-16,39 141-36 0,6 5-9 15,0 0-45 1,0 2-11-16,0 40-13 0,0 16 13 15,-7 13 0-15,4-3 5 16,-2 2-4-16,-1-7-1 16,-4-8 4-16,-3-8-2 15,11-20-1-15,2-10-1 16,0-9 4-16,0-8-1 16,0 0-1-16,0 0 9 15,0-8 6-15,-6-26 24 16,-4-18-26-16,-7-13-8 15,1-10-7-15,1-8 3 16,-9-7 1-16,2 1-3 16,1 1 1-16,6 6-2 15,-1 16 0-15,16 8 0 16,0 17-1 0,0 11 0-16,0 13-11 0,37 10 9 15,18 7-12-15,25 0-4 0,7 32 7 16,-13 25-5-16,-16 13 10 15,-31 3 2-15,-27 2-3 16,0-1-1-16,-21-2-5 16,-43-1-32-16,-10-6-47 15,13-5-72-15,9-11-114 16,31-14-150-16</inkml:trace>
  <inkml:trace contextRef="#ctx0" brushRef="#br1" timeOffset="38937">663 5656 606 0,'0'0'191'0,"0"0"-21"16,0 0-22-16,0 0-15 16,0 0-33-16,0 0-36 15,9-118-16-15,-9 118-22 16,-3 0-22-16,-10 0-4 15,-1 14-17-15,-11 21 11 16,3 9 6-16,17 3 0 16,5-6-1-16,0-8 1 15,52-8-1-15,-1-15-4 0,-1-10-7 16,-11 0 12-16,-5-2 4 16,-4-28 4-1,-14-3-3-15,-16-6 0 0,0-2 0 16,0-3 11-16,-46 3-6 15,-9 5 1-15,0 11-3 16,5 13-3-16,26 5-5 16,3 7-1-16,5 3-10 15,-5 30-1-15,7 13 12 16,14-2 0-16,0-5-2 16,40-12-8-16,45-7 0 0,12-15 1 15,20-5 9 1,-20 0 1-16,-2-16 1 0,-36 0 4 15,-30-1 1 1,-16 0 15-16,-13 3 22 16,0 3-14-16,0 3-2 15,0 8 7-15,0 0-24 0,0 0-6 16,0 0-5-16,0 12-15 16,0 29 1-1,0 16 14-15,0 18 5 16,0 7-4-1,-13 0 2-15,5 6-2 0,-8-5 3 16,-5-20-3-16,5-19-1 16,1-22 3-1,9-17-1-15,6-5-1 16,0 0 11-16,0 0 22 16,-6-27 8-16,-3-19-14 15,3-15-28 1,6-13 6-16,0-11-4 15,0-12 1-15,0-2-2 0,0 2 0 16,0 2 2-16,0 11-3 16,0 11-1-16,6 18 0 15,9 19-3-15,-6 20 1 16,3 8-1 0,20 8-4-16,19 0-9 15,17 24-4-15,17 18 13 16,-12 7-5-1,-27 3 0-15,-15 3 5 0,-31-8 3 16,0 0-4-16,-26-3-2 16,-53-3-12-1,-19 0-45-15,-11-5-62 16,20-8-138 0,31-7-256-1</inkml:trace>
  <inkml:trace contextRef="#ctx0" brushRef="#br1" timeOffset="39413">1996 5738 890 0,'0'0'117'0,"0"0"13"0,0 0 26 0,0 0-49 16,0 0-53-16,0 0-34 15,37-49-11-15,48 38-5 16,12 0-1-16,4 6-2 15,-19-4 5-15,-2 1-2 16,-34 1 3-16,-16 6 5 16,-17-2 9-16,-13-5 12 15,0-6 6-15,0-3-2 16,-37-5-37-16,-5 3 0 16,-11 3 3-16,-5 6-3 15,21 0 0-15,13 5 0 16,11 5 1-16,13 0 2 15,0 0-3-15,0 0-4 0,0 0 1 16,7 15-8-16,36 16 11 16,15 11 5-16,24-5-1 15,29 3-2-15,14-5 5 16,-1-7-4 0,-34-6 4-16,-32-8-2 15,-37-4-5-15,-21 5-4 0,-13 1-1 16,-77 9-5-1,-48 5-60 1,-31 0-98-16,8-2-134 16,20-1-204-1</inkml:trace>
  <inkml:trace contextRef="#ctx0" brushRef="#br1" timeOffset="58843">4568 5802 641 0,'0'0'150'0,"0"0"-53"16,0 0-1-16,0 0-4 15,0 0-19-15,0 0-3 16,0 0 6-16,0 0-14 16,0 0-7-16,49-25-1 15,-49 8-5-15,0-5-30 16,0-3-4-16,0 6 3 15,-6 3-9-15,-18 5-1 16,-19 6-4-16,-6 5-4 16,-7 0-2-16,-13 0 0 15,1 19-2 1,1 17 3-16,15 7 1 16,15 4-5-1,16 4-21-15,21-11-9 0,0-7 17 0,10-8-1 0,32-14 0 16,11-6 14-16,3-5-1 15,2-5 6-15,11-29 0 16,-17-9 3-16,-1-7 5 16,-14-7 22-16,-10-9 4 15,-5-13-5-15,-13-5-14 16,-9-1-4-16,0 5 1 16,0 11 0-16,-6 20-4 15,-19 19 2-15,4 13-6 16,12 12 4-16,9 5 1 15,-6 0-9-15,6 0-3 16,-7 19-8-16,7 39-6 0,0 27 17 16,0 19 2-16,7-5-2 15,44-2-2-15,17-15 2 16,12-10-7-16,-1-17-6 16,-2-17-3-16,-11-13-1 15,5-11-2-15,-13-14 11 16,-12 0 7-16,-9 0 1 15,-8-25 3-15,-7-11 1 16,-15-5 2-16,-7-9 7 16,0 1 1-16,-13 2-4 15,-27 9-2-15,-2 13 1 16,11 11-3-16,16 10-2 16,-3 4-4-16,-1 4-12 0,-9 27 5 15,7 13 7-15,15 5 0 16,6 0-14-16,0-2-15 15,48-7 2-15,20-5 4 16,27-14 0-16,9-15 2 16,18-6 11-16,-9-6 9 15,-12-30 1-15,-25-2 2 16,-23-3 6-16,-21-3 1 16,-27 0 15-16,-5 0 1 15,0 6 8-15,0 10-14 16,-26 11-7-16,-11 12-3 15,-5 5-9-15,5 0-1 16,-3 15-4-16,13 20 5 0,12 9-2 16,15-1-2-16,0 7 0 15,0-9-17-15,24-2-2 16,31-9 9-16,-15-8-4 16,2-6 3-16,-11-2 6 15,-9-3 8-15,-7 3 0 16,1 8-2-16,-5 2-1 15,-1 16 2-15,-4 0 2 16,0 7 0-16,-6 0 3 16,0 3-3-16,0-4 0 15,0-2-1-15,0-8 2 16,0-8-1 0,0-12 0-16,0-13 0 0,0-3 2 15,0 0-2-15,0-8 18 16,31-31 24-16,11-16-21 15,14-20 4-15,7-15 3 16,5-12-14-16,-1-5 0 0,-19 1-4 16,-22 8 0-1,-15 16-5-15,-11 22 4 0,0 26-8 16,0 18 2-16,0 16-2 16,0 0-1-16,0 0-10 15,0 46-6-15,0 21 16 16,3 12 1-16,4-4-1 15,9-8-3-15,-2-16-5 16,7-9-6-16,2-15-4 16,-9-14 3-1,-1-7 8-15,-5-6-2 16,8 0 9-16,5-9 7 0,7-23-2 16,9-10 2-16,-7 1 1 15,-15-1 2-15,1 5-2 16,-5 3-2-1,-11 15-3-15,0 11 4 16,0 8-7-16,3 0 0 16,26 0-13-16,0 16-1 0,24 12 11 0,-4 2 1 15,2 1-3-15,-4-7-1 16,-17-4-12-16,13-7 2 16,-12-4-1-16,3-9 11 15,1 0 3-15,2 0 3 0,3-15 5 16,-6-12 0-1,-3-9-2-15,-10-1 11 0,-7-11 5 16,2-1-1-16,-9-1-6 16,-7 9 2-16,0 8-6 15,0 16 3-15,-7 12-4 16,-9 2-7-16,5 3 0 16,-5 0-10-16,1 16-2 15,-1 23 12-15,11 8 0 16,5 2-6-16,0 0-12 15,0 2 11-15,34-7-8 16,2-6-2-16,4-2-6 0,3-15 5 16,-1-3 4-1,13-13 5-15,1-5 9 16,-5 0 1-16,-4-5 0 16,-5-22 3-16,-12-2 13 0,-2-7 5 15,-12-2 7-15,-8 0-2 16,5-4-7-16,-4 1-5 15,-2 4-2-15,1 11-8 16,-2 7 0-16,1 10-2 16,-4 9-1-16,-3 0 1 15,5 0-1-15,-5 0-2 16,0 0-6-16,0 0-3 16,6 0-4-16,4 10 0 15,11 19 13-15,0-2-1 16,1 3-6-16,-7-2-6 15,1-3 6 1,5-4-7-16,0-6 3 16,4-10-4-16,11-5 15 15,7 0 4-15,2 0 0 16,8-14 0-16,-11-11-3 16,-5-2 10-16,-9-1 2 15,-9-2-3-15,2 0 1 0,-7-1-5 16,5-1-1-16,-9 1 7 15,-2-5-6 1,-1 1 2-16,-7 4-3 16,0 12 0-16,0 8-1 0,0 9-4 0,0 2-1 0,0 0-3 15,0 0 3-15,0 0-9 16,0 0 10-16,0 0 0 16,0 0-2-16,0 0 4 15,0 0 1-15,0 0-2 16,0 0 6-16,0 0-7 15,0 0 2-15,0 0-4 16,0 0 2-16,0 0-2 16,0 0 0-16,0 0 0 15,0 0-5-15,0 16 7 16,6 8 0-16,10 7 3 16,5 0-2-16,3-1 0 0,3 5-1 15,4-1-2-15,0 1-7 16,12-2 1-1,8-5-5-15,1-9 5 0,1-9 6 16,5-4 2-16,-7-6 0 16,7 0 2-16,-9-16 1 15,-3-14 2-15,-9-4-1 16,-16 2 8-16,-13-7-2 16,-8 0 5-16,0 1-4 15,-2 2-3-15,-41 8-5 16,13 12-1-16,2 8 0 15,7 8-2-15,-1 0-12 16,4 36 5-16,0 10 7 0,9 7 0 16,9-2 0-1,0-1-1-15,30-5-3 0,34-16-7 16,12-9 0-16,19-12 0 16,0-8 5-16,9 0-3 15,-18 0-6-15,-25 0-31 16,-34 0-47-16,-27 0-174 15,-27 0-247-15</inkml:trace>
  <inkml:trace contextRef="#ctx0" brushRef="#br1" timeOffset="59515">10139 5199 485 0,'0'0'226'15,"0"0"-90"-15,72-162 2 16,-56 109 16-16,-16 11-1 15,0 5-52-15,0 10-14 16,0 8-22-16,-6 13-17 16,-4 6-10-16,5 0-15 15,-11 0-18-15,-24 27-5 16,-23 35 0-16,-17 22 9 16,4 17-9-16,12 16 0 15,19 6 2-15,16 3-1 16,29-1 1-16,0-13-2 15,13-21 1-15,32-22-1 16,13-22-31-16,3-20-72 0,13-16-95 16,11-11-166-1</inkml:trace>
  <inkml:trace contextRef="#ctx0" brushRef="#br1" timeOffset="59971">10740 5463 501 0,'0'0'401'0,"0"0"-261"16,0 0-7-16,0 0-12 0,0 0-28 16,-93-148-38-16,83 140-13 15,4 5-11-15,-4 3-10 16,4 0-21-16,-9 0-3 15,-18 19-4-15,2 16 3 16,-12 16 4-16,12-5 4 16,23 0-4-16,8 5 1 15,0-5-1-15,0-2 0 16,45 0 0 0,23-2 0-16,17-7-3 15,-3-2 3-15,-2-6 0 0,-19-2 0 16,-19-3-1-1,-13-2 0 1,-21-7-2-16,-8 4 2 0,-6-6-4 16,-70 2 5-16,-25-1 3 15,-9-7-3-15,-2-2-7 0,22-3-20 16,20 0-30-16,34 0-53 0,26 0-14 16,10-8-71-1,21-11-56-15,47-4-117 16</inkml:trace>
  <inkml:trace contextRef="#ctx0" brushRef="#br1" timeOffset="60242">11028 5707 569 0,'0'0'186'0,"0"0"17"16,0 0-13-16,0 0-34 16,0 0-53-16,0 0-48 0,21-29-44 15,-21 48-11-15,0 16 0 16,0 10 7-16,0-4-3 15,0 0 1-15,0-7-4 16,10-10-1-16,4-8-3 16,5-7-31-16,-9-3-38 15,-5-6-35-15,5 0-40 16,-4-6-126-16,9-22-327 16</inkml:trace>
  <inkml:trace contextRef="#ctx0" brushRef="#br1" timeOffset="60513">11073 5386 432 0,'0'0'189'0,"0"0"-74"0,0 0-7 0,0 0-53 16,0 0-30-16,0 0 0 15,-40 17 31-15,40-9-37 16,16-5 5-16,21-3 14 15,-6 0 30-15,-4 0 28 16,-11 0-13-16,-11-14-13 16,-2-2-15-16,-3-4-20 15,0 1-4-15,-15 2-24 16,-36 7-7-16,-18 4-3 16,3 6-16-16,16 0-37 15,26 27-35-15,24 18-55 0,0 7-54 16,55 1-79-1,33-4-351 1</inkml:trace>
  <inkml:trace contextRef="#ctx0" brushRef="#br1" timeOffset="61090">11703 5634 79 0,'0'0'586'0,"0"0"-426"0,0 0 0 16,0 0-10-16,0 0-39 15,0 0-21-15,-94-71-44 0,94 71-34 16,0 0-12 0,35 0-11-16,33 10 11 0,6 7 2 15,-10 2-1-15,-3-2 0 16,-9-5 1-16,-15 0-2 16,-16-6 0-16,-15-4 0 15,-6 2-4-15,0 3 0 16,-10 7-2-16,-44 6 6 15,-1 2 4-15,-9 0 3 16,20-1-3-16,20-2-3 16,19-2-2-16,5-3-5 15,0-5-10-15,52-7 5 16,20-2 10-16,23 0 1 16,9 0 2-16,1-14 1 15,1-8 0 1,-14 1-1-16,-7-2 1 15,-17 2 1-15,-25-2-1 16,-14 4 5-16,-13-4 13 16,-10-6 14-16,-6-2-1 0,0-2-11 15,0 7 5 1,0 6-4-16,-22 6-3 16,1 5-7-16,13 7-14 15,-8 2-4 1,0 0-5-16,-5 30 9 15,16 11 1-15,5 1-1 0,0-1-2 16,21-5-13-16,18-3 1 16,17-8-3-16,-11-6 3 15,-2-5-5 1,-12-3-17 0,-4-3-41-16,-9-8-118 15,1 0-213 1</inkml:trace>
  <inkml:trace contextRef="#ctx0" brushRef="#br1" timeOffset="61253">13056 5609 553 0,'0'0'247'0,"0"0"-190"0,0 0-3 16,0 0 17-1,0 0-19-15,0 0-33 0,325-27-16 16,-237 18-3-16,1-1-102 15,-10-9-308-15</inkml:trace>
  <inkml:trace contextRef="#ctx0" brushRef="#br1" timeOffset="61518">13976 5284 748 0,'0'0'187'0,"0"0"-49"16,0 0-18-16,0 0 13 16,0 0-62-16,0 0-45 0,0-8-26 15,0 44-6-15,0 14 6 16,-14 7 8-16,-2 1-3 16,-5 0-2-16,11-6-1 15,-5-8 0-15,3-12-2 16,2-3-38-16,-1-8-131 15,-5-6-105-15,6-13-195 16</inkml:trace>
  <inkml:trace contextRef="#ctx0" brushRef="#br1" timeOffset="61895">14121 4942 740 0,'0'0'177'16,"0"0"-29"-16,0 0 3 0,0 0-27 16,0 0-22-16,0 0-47 15,-7-114-32-15,38 114-23 16,42 11 0-16,28 28 0 16,-3 13 7-16,-3 14 0 15,-16 11-7-15,-25 14 1 16,-10 5 3-16,-23 2-3 15,-21 3-1-15,0-8 0 16,-37-8 0-16,-52-5-1 16,-27-10-24-16,-17-9-72 15,-15-6-108-15,16-14-178 16</inkml:trace>
  <inkml:trace contextRef="#ctx0" brushRef="#br1" timeOffset="64108">15321 5791 559 0,'0'0'260'15,"0"0"-149"-15,0 0-1 16,0 0-13-16,0 0-15 15,0 0-3-15,-21-116-35 16,42 89-29-16,16 2 1 16,0-3 2-16,5 1 6 15,-17 3 7-15,2-2-2 16,-18 1-3-16,-9 1 7 16,0-1-10-16,0 3-17 0,0 6 10 15,-9 8-6-15,0 2 0 16,-9 6-3-16,9 0-7 15,-7 0-10-15,-5 19 3 16,-7 23 7-16,9 6 3 16,8 8-2-16,11-6-2 15,0-4-4-15,37-7-3 16,21-12-10-16,3-8 13 16,8-13 0-16,5-6 1 15,0 0 4-15,8-14 3 16,6-27-1-16,1-14 2 15,6-11-3-15,-13-11 2 16,-11-5-2-16,-31-1 5 0,-29 1 1 16,-11 4 3-16,0 12 6 15,-58 9 1-15,0 10-7 16,0 14 4-16,7 16-8 16,25 9 4-16,8 8-10 15,10 0-3-15,-1 16-5 16,-14 37 4-16,12 21 4 15,8 14 1-15,3 0 0 16,21 0-1-16,35-8 0 16,8-12-1-16,-4-9-1 15,4-18-2-15,4-13-3 16,-4-12 2-16,-3-11-6 0,10-5 6 16,-17 0 4-16,4-16 1 15,-21-15 0-15,-9-7 5 16,-19-3 1-16,-9-12-6 15,0 1 9-15,0 3-1 16,-30 7-5-16,-7 15 0 16,9 13 5-16,19 8-8 15,3 6 5-15,6 0-5 16,0 0-8-16,-7 26-5 16,7 18 12-16,0 13-1 15,0-4 2-15,13-5-3 16,30-9 0-16,2-11 1 15,-1-6 0-15,1-11-1 16,-2-5 3-16,-3-6 0 16,2 0 0-16,-5 0 1 0,0-17 2 15,0-5-2-15,-10-2 2 16,-6-4 0-16,4 1-1 16,-16 1 0-16,4 10-2 15,-5 7 4-15,-2 9-4 16,1 0-4-16,8 0-2 15,0 9-9-15,13 21 12 16,-4 3 0-16,-11 3 0 16,-5-9 3-16,2-5-1 15,2-5-2-15,-7-8-2 0,5-4 3 16,6-5 0 0,5 0 0-16,9 0 2 0,7-8 3 15,-6-17 1-15,6-3-3 16,-10-2 1-16,-12-4 2 15,1 7-4-15,-5 6 2 16,-8 9 2-16,4 9-4 16,-1 3 0-1,2 0-3-15,8 0-5 16,2 11-1-16,6 14 7 16,5 0-2-1,-11 0 3 1,1-9-3-16,-11-2-7 0,-2-9 0 15,-2 1-3-15,-4-6 4 0,6 0 10 0,-1 0 0 16,5 0 9-16,6-17-2 16,5-3-5-16,-7-4 1 15,5 9-1 1,-9 0 1-16,-2 10-1 16,-1 2-2-16,5 3-3 15,6 0-2-15,3 0-5 0,16 11 7 16,0 5-4-1,-7-5-5-15,7-5-3 16,-1-3 3-16,-2-3 7 16,-2 0 5-1,-11 0 0-15,0-5 3 16,-12-12 0-16,-9-5 4 16,0-3 6-1,0-5 9-15,0 0-6 0,-37 0-1 16,-6 4-4-1,6 10-5-15,19 8-3 16,7 5-3-16,4 3-1 16,7 6-8-16,0 26 0 15,0 10 7-15,0 5 2 16,21-9-4 0,16-3 4-16,0-7-5 15,-1-5-9-15,1-7-1 0,-10-5 3 16,-6-8 3-1,-5-3 7-15,0 0 2 0,-1 0 4 16,-6-9 0-16,9-10-3 16,-8-3 5-16,11 3-6 15,1 5 0 1,-1 4 0-16,-3 6-1 16,1 4-2-16,-1 0-3 15,3 0 4-15,-5 4-3 16,-2 3 0-16,-1 1-8 15,-7-2 1-15,-4 0 8 0,6-6-3 0,-8 0 4 0,0 0 1 16,5 0 2-16,-5 0 0 16,0 0 0-16,3 0 5 15,-3 0-3-15,0 0-1 0,13 0-1 0,8 0-3 16,3 0 3-16,10 0 0 16,-10 0 0-16,-2 0 0 0,14 0-3 15,7 0 2-15,4 0 2 0,11 0-1 16,0 0 2-1,-7 0-2-15,-11-8 0 0,2-9 4 16,-11-8-3 0,-4-8 6-1,-5-8 25-15,-13-8-10 16,-9-6 18-16,0-11-15 16,-2-1 0-16,-48 1-7 0,5 9-4 15,8 18 0 1,10 20-5-16,17 14 8 15,10 5-17-15,0 0-2 0,0 46-24 0,0 18 25 16,0 12 1 0,0-4 0-1,0-6-2-15,0-8-18 16,0-9-41-16,24-8-58 0,4-13-53 16,-4-12-66-16,-5-12-36 15,-19-4 32 1,0 0-105-16</inkml:trace>
  <inkml:trace contextRef="#ctx0" brushRef="#br1" timeOffset="64510">18777 5370 233 0,'0'0'204'0,"0"0"-26"0,0 0 31 0,0 0-103 15,0 0-54-15,0 0-22 16,0 0 29-16,363-113-9 0,-250 85-5 16,4 4-16-16,-14-3-2 15,-19 7-3-15,-15 0 2 16,-32 9 4-16,-21 3 17 15,-16 0-5-15,0-3 7 16,0-2-12-16,-22-4-28 16,-20 3 0-16,2 6-4 15,12 3-5-15,6 5-3 16,14 2-4-16,1 32 2 16,1 10 5-16,6 2 6 15,0-2-6-15,37 0 0 16,11-2-1-16,-1-8 1 15,1 0 0-15,-17-7-6 16,-9-4 3 0,-20-4 3-16,-2-2-5 15,0 2 2-15,-52-6-11 0,-20-2 14 16,-33-6 2 0,-4-5 0-16,4 0-2 15,20 0-17-15,32 0-83 16,35 0-98-1,18-12-115-15</inkml:trace>
  <inkml:trace contextRef="#ctx0" brushRef="#br1" timeOffset="64984">20472 5183 954 0,'0'0'168'15,"0"0"-25"-15,0 0-17 16,0 0-34-16,0 0-26 16,-146-163-22-16,118 125-17 15,-2 2-4-15,-1-5-7 16,1-5-6-16,-12-7-2 15,-2-10-5-15,14 5 1 16,14 0-1-16,16 6-3 16,0 11-1-16,0 11 1 15,0 13-1-15,6 15-8 0,25 2 2 16,0 19-6-16,12 38 5 16,-13 26-1-16,-30 24-6 15,0 17 4-15,-58 8 3 31,-40-5 8-31,13-28 2 0,24-31-2 16,32-30 0-16,29-21-1 16,0-17-2-16,50 0 3 15,54-41 2 1,30-17 14-16,25-10 8 16,-12-2-4-16,-12 5-6 0,-26 10-1 15,-29 10-5-15,-41 13-4 16,-17 12-4-16,-15 7-4 0,-7 4-48 15,0 9-60-15,0 0-162 16,0 9-335-16</inkml:trace>
  <inkml:trace contextRef="#ctx0" brushRef="#br1" timeOffset="68401">5286 7125 525 0,'0'0'181'0,"0"0"-103"0,0 0 53 15,0 0-15-15,0 0-46 16,0 0-15-16,31-17 0 16,35-10 9-16,14-4-6 15,-15 3-7-15,-14 1-3 16,-20-3-10-16,-15 0 0 15,-16 0-4-15,0-4-9 16,0 7-9-16,-10 8-4 16,-17 5-6-16,3 5-6 15,3 9-1-15,-8 0-10 16,-16 20 4-16,-5 24 7 16,-5 14 6-16,13 2-6 0,15 6-1 15,11 1 1 1,16-4-2-16,0-9-4 0,21-13-2 15,37-14-5-15,25-9 0 16,19-16 10-16,-6-2 3 16,6 0 3-16,-20-24-1 15,-18-9 3-15,-19-6-1 16,-16 1 1-16,-11-4 4 16,-12 7 4-16,-6 5-1 15,0 10-2-15,0 12-5 16,0 8 6-16,0 0-11 15,0 5-13-15,13 37-4 16,-5 13 17-16,13 6 3 0,1-6-3 16,3-6 0-16,8-16-5 15,-15-11-10-15,1-12-2 16,-16-10-2-16,4 0 19 16,-2 0 3-16,4-27 9 15,6-17-8-15,7-8-1 16,6-3 7-16,9-6-6 15,3 9 2-15,-5 14-6 16,-1 13 2-16,-10 22-4 16,7 3-1-16,17 6-9 15,26 24 7-15,8 8 2 16,8 12 1-16,10-6 1 0,-5-3-7 16,-3-7-1-1,-12-13 4-15,-16-7 1 0,-25-9 2 16,-12-5 2-16,-6 0 1 15,-11-21 3-15,-4-13 0 16,-6-6 1-16,0-2 3 16,0 1 9-16,-37-2-10 15,-14 11 4-15,-7 8-7 16,6 10-4-16,3 14-1 16,10 0-4-16,5 6 2 15,15 26 2-15,14 12-3 16,5 6 0-16,0-3-12 15,42-3-2-15,9-12-7 16,2-6 7-16,-1-16-2 16,-7-7 4-16,-11-3 14 0,-9 0 2 15,-13 0 6-15,-9-3-2 16,-3 1 23-16,0 2 10 16,0 0-16-16,0 0-21 15,0 0-2-15,0 32-19 16,0 16 21-16,0 9 4 15,0 1-3-15,0-3 0 16,0 0 3-16,0-3-4 16,0-5 0-16,0-6 0 15,0-10 0-15,0-15 3 0,0-13-1 16,6-3-2-16,-1 0 11 16,11-11 4-16,8-33 5 15,10-29-16 1,12-13 1-16,12-11 0 15,0-5 2-15,-6 6-3 16,-12 17 0-16,-13 15-3 16,-5 29 0-1,-16 18-1 1,-3 11 0-16,-3 6-3 16,6 6-4-16,4 32-9 15,8 16 15-15,-2 5-2 0,-2-1 2 0,1-6-1 16,1-11 2-1,5-11-6-15,0-13-4 16,-5-9 0 0,-7-8 5-16,3 0 5 15,-6 0 1-15,4-2 10 0,4-29-3 16,9-4-7-16,-2-4 1 0,-7 0 0 16,-4 1-1-16,6 5 2 15,2 11-2-15,-9 11 0 0,-4 11-1 16,5 0-6-16,6 0 1 0,5 11-9 15,16 14 14 1,5 3-1-16,-2-4-1 16,8-5-11-1,5-7 4 1,5-8 3-16,-6-4 6 0,-1 0 0 16,-8 0 1-16,-12-10 4 15,-4-12-2-15,-17-3 0 16,-2-5-1-16,-8-1 6 15,0-7 5 1,0 0 0-16,-8-4-3 16,-23 9-4-1,-2 14-1 1,15 8 0-16,5 11-5 16,13 0-1-16,-10 0-7 0,-1 33-1 15,8 14 9-15,-4 13-1 0,7-2-1 16,0-6-9-1,47-11-1-15,11-8 6 16,8-17-5-16,5-10 8 16,-10-6 1-16,3 0 2 15,-6-13 3 1,-6-12-1-16,-15-5 1 16,-13-1-1-16,-8-4 6 0,-10-4 5 15,-6 0 1-15,0 1-4 16,0 11 3-16,0 10-4 15,-10 9 5 1,4 8 4-16,6 0-15 0,0 0-3 16,0 0-4-16,0 0-3 0,0 0 0 15,0 0 4-15,0 0 0 0,0 0-1 16,0 6 4-16,0 13 0 0,0 6 0 16,0 2-2-16,0 6 0 15,16 2 2-15,-1-1-8 16,-1-7-6-16,2-10 0 15,2-4 8 1,1-7-1-16,15-3 6 16,3-3 1-1,2 0 1 1,10-6 4-16,-3-16-4 16,-3-8 3-16,-13-9-1 15,-2-2 0-15,-7-3 8 16,-5-5-7-1,-13 2 3-15,-3 6-1 16,0 2 1-16,0 12 0 16,0 8-2-16,0 4-3 15,-3 10 3-15,-20 2-5 16,9 1-5-16,1 2 0 0,11 0-1 16,2 0 3-16,0 0-1 0,0 25 0 0,0 10 4 15,0 9-1 1,0-5 2-16,2-1-1 15,14-2 2-15,-5-6-2 0,-1-5 0 16,3-8-1 0,1-4 0-16,2-5-3 15,5-2-3-15,3-3 7 16,13-1 0-16,-3-2 1 16,-3 0 2-16,-1 0 1 15,-9-16-2-15,0-12 5 0,1-2-4 0,-18-6 1 0,-4-2-1 0,0 0 4 0,0-1-7 0,0 0 0 0,0 4 4 0,0 10-4 16,0 11 1-16,0 6 3 15,-10 8-3-15,2 0-1 16,0 0-4-16,8 0 0 16,0 0-4-16,0 0 5 15,-5 11-2-15,-1 3 2 16,3-4 2-16,3-6 1 16,0-4-2-16,0 0 2 15,0 0 3 1,0 0-2-16,0 0 2 0,0 0 3 15,0 0-6-15,0 0 3 16,0 0 1-16,0 0-2 16,0 0-1-16,0 0 0 15,0 0-1-15,0 0 0 0,0 0 0 16,0 0-1-16,0 0 1 16,0 0-3-16,0 0 2 15,0 0-1-15,0 0 2 16,0 0 0-16,0 0-1 15,0 0 0-15,0 0 1 16,0 0-2-16,0 11 0 16,0 8-6-16,0 11 7 15,0 11 0-15,0-5 0 16,0-3 1-16,14-6-2 16,2-4 2-16,11-4-1 15,4-3 0-15,9-2-3 16,15-3 1-16,19 0 0 15,14-6 1-15,4-5 0 16,-7 0-26-16,-27 0-46 16,-37-16-105-16,-21-14-323 15</inkml:trace>
  <inkml:trace contextRef="#ctx0" brushRef="#br1" timeOffset="69344">11226 6527 637 0,'0'0'288'0,"0"0"-138"15,0 0 5-15,0-153-21 16,0 125-41-16,0 6-33 16,0 9-11-16,0 9-19 15,0 4-15-15,0 0-15 16,0 0-1-16,0 35-19 15,0 24 16-15,0 18 4 16,0 3 4-16,6-3 0 16,4 0-3-16,5-8-1 15,7-8 1 1,-11-12-1-16,-7-22-7 0,2-10-13 16,-6-12 8-16,6-5 12 15,-6 0 0 1,0-19 2-16,0-20-1 15,0-7-1-15,-34-1 0 16,-12 9 0 0,1 3-4-16,-5 9-3 15,21 7 7-15,13 8 0 16,3 8 0-16,13 3-7 0,0 0-17 16,19 0-19-16,33 14 33 15,30 7 7-15,13-7 3 16,9-8-1-16,6-6 1 15,-15 0-1-15,-15 0 1 16,-29 0 3-16,-26 0-2 16,-14 0 0-16,-11 0 1 15,0 0 0-15,0 0 0 0,0 0 0 0,0 0-2 0,0 8-10 16,0 19-20-16,0 15 29 16,0 7 1-1,19 1 3-15,15-6-1 16,-4-11-2-16,1-8-3 15,6-18 2-15,5-7 1 16,4 0 1-16,12-5 9 0,0-27-4 0,-11-7 9 16,-5-5 9-1,-26 0 1-15,-16 0 1 0,0 0-9 16,-16 3 8-16,-52 2-19 16,1 9-6-16,4 11-4 15,10 10-5-15,23 9-49 16,8 0-45-16,16 0-140 15,6 11-116-15</inkml:trace>
  <inkml:trace contextRef="#ctx0" brushRef="#br1" timeOffset="69945">13904 6753 534 0,'0'0'76'16,"0"0"29"-16,0 0 25 16,0 0-37-16,0 0-14 15,0 0-5-15,-89-105-1 16,89 94-25-16,0-3-8 15,0-2 3-15,5-3-28 16,39-6-6-16,7 1 0 16,10-9 2-16,4-6 8 0,-4-5-1 15,-7 0 3 1,-20 3 3-16,-13 3 11 0,-21 5-4 16,0 5-13-16,0 6 1 31,0 8-13-16,-2 6-5-15,-4 6-1 0,0 2-10 16,-16 0-2-16,-14 27 5 0,-1 20 7 16,6 10 0-16,25-4-3 15,6 2-2 1,19-1-2 0,32 4-2-16,11-3 2 15,-11-6 7-15,2 4 0 16,-19-15 1-16,-10-7-1 15,-13-12 0-15,-11-8-1 16,0-3-7-16,0-2-1 0,-51-4 9 0,-28-2 4 16,-22 0-1-16,9 0-3 0,0-16-16 0,31-1-22 15,34 4-21-15,27-4-6 16,27-8-60-16,76 1-74 16,29 1-102-16,0 10-273 15</inkml:trace>
  <inkml:trace contextRef="#ctx0" brushRef="#br1" timeOffset="71069">14829 6643 629 0,'0'0'165'0,"0"0"3"16,0 0-3-16,0 0-37 16,-61-146-26-16,25 111-22 15,2 7-31-15,9 9-18 16,4 5 3-16,6 9-17 15,15 5-9-15,-6 0-8 16,6 0-11-16,-10 15-6 16,-6 22 7-16,5 18 9 15,-4 0 1-15,15 0-10 16,0-3-3-16,0-11-10 16,21-11 12-1,16-10 2-15,-8-9 4 16,-13-11 3-16,0 0-3 15,-4 0 5-15,3-22 10 16,-6-7-4 0,-3 5 15-1,-6-3 3-15,0 3-5 0,0 1-7 16,0 7-3-16,0 11-1 0,0 2-6 16,0 3-2-16,0 0-2 0,7 0-11 0,2 13-12 15,12 21 25-15,7 6 0 16,-4 2 1-16,9-5 2 15,-2-6-3 1,0-6 0-16,-1-8 0 16,4-8 1-16,3-9 1 15,0 0 4-15,8-12 0 0,1-18 2 16,-10 0-6-16,-7-6 3 16,-8 6 0-16,-12 5 0 15,-9 0-5-15,0 8 7 16,0 12-3-16,5-1 1 15,2 6-5-15,-4 0-3 0,13 0-10 16,5 17-6-16,0 14 15 16,9 1 4-16,-2 1 0 15,-6-8 0-15,2-8 0 16,-6-7-3-16,-8-6 2 16,-4-4 1-16,-3 0 1 15,2 0 3-15,2 0 3 16,2-20 2-16,4-4-7 15,-5-1-3-15,-2 0 4 16,4 8-3-16,2 4 0 16,-9 4 0-16,3 7 0 0,0 2 0 15,9 0-4-15,6 0-5 16,11 19-4-16,5 14 13 16,-8 0-8-1,5-3 4 1,-15-3-7-16,2-10 0 15,-8-6 0-15,-10-8 5 16,-3-3 3-16,0 0 3 0,0-11 16 0,0-20-12 16,0-7-4-16,0 8 11 15,0 3-7-15,0 10 3 16,0 6-4-16,0 8-1 16,0 3-4-16,27 0-3 15,9 0-9-15,17 22 9 0,-2 3 4 16,7 6-9-16,-6-4 4 15,12-8-4-15,-9-6-1 16,9-13 3-16,-11 0 2 16,-1 0 6-16,-4-19 1 15,-11-11 0-15,-13-3 1 16,-8 0 4 0,-16-2 8-16,0-1 9 15,0 2-13-15,-31 4 7 0,-6 11-6 0,10 8-8 16,11 8 1-16,-5 3-4 15,-3 31-16-15,-3 25 16 16,2 15 0-16,25-1 2 16,0-1-2-1,0-8-8-15,36-17-5 16,17-10-11-16,13-18-5 0,14-14-12 16,-4-2-62-16,-5 0-49 15,-25-13-80-15,-31-15-329 16</inkml:trace>
  <inkml:trace contextRef="#ctx0" brushRef="#br1" timeOffset="72871">18230 6760 710 0,'0'0'215'0,"0"0"-119"16,0 0 39-16,40-147-4 15,-40 108-55-15,-19 2-32 16,-36 0-7-16,10 7-11 16,-8 13-4-16,18 9-13 15,-2 8-6-15,0 0-3 16,-10 6-12-16,5 29 12 15,5 6 0-15,15 3 0 16,22 1-3-16,0-7-17 0,0-5 4 16,53-8 9-16,5-9 5 15,-5-10-1-15,-5-4 3 16,-11-2 0-16,-13 0 5 16,-3 7 3-16,3 3 3 15,4 12-11-15,2 11 5 16,-2 19-1-16,-6 6 3 15,-7 8 1-15,-6 0-3 16,-4-5-2-16,5-4 0 16,-4-7 0-16,7-8 0 15,-5-12-1-15,-1-11-1 16,2-8 1-16,-3-9-2 0,1-2 1 16,-4 0 11-16,12-13 39 15,6-25 0-15,16-23-41 16,21-13-2-16,6-20-3 15,3-5 2-15,1 2-7 16,-4 4 2-16,-12 17 2 16,-12 20-3-16,-19 23-2 15,-5 19 2-15,-11 11-2 16,-5 3-2-16,12 0-3 16,6 6-7-16,16 27 3 15,3 11 10-15,-13 6-1 16,4-3-3-16,-13-9-2 15,-6-5-3-15,7-13 1 16,-10-12 0-16,-1-6 8 16,2-2-1-16,-4 0 1 15,9 0 4-15,13-14-3 16,8-13 6 0,6-12-7-16,11-5 3 15,-13 3-1-15,-13 6-2 0,-8 12 0 16,-1 10 1-16,-9 13 2 15,-6 0-3-15,11 0-7 0,-1 16-12 16,17 23 11 0,10 5 7-16,-3 0-7 15,8-8 4 1,11-12-13-16,-2-10 15 0,-7-5-1 0,-17-9-1 16,-9 0 4-16,3 0 0 0,1-20 6 15,-1-7-2-15,-5-9 1 16,-11 0 7-16,-5-6 1 15,0-2-4-15,-5 6-2 16,-41 2 0-16,2 12 1 16,2 7-5-16,18 7 2 15,8 6-5-15,0 4-9 16,-1 4 2-16,2 34 2 16,5 11 5-16,10 4 0 15,0-1-4-15,25-5-2 16,32-9 4-16,8-11 0 15,-14-7-7-15,2-12 9 16,-11-8-3-16,-5 0 3 16,3 0 3-16,-6-17 2 0,-10-8 0 15,3-2-1-15,-11 3 0 16,-1-1 0-16,1 8-2 16,-16 6 4-16,5 9-4 15,-5 2 3-15,0 0-5 16,10 0-5-16,-4 0-3 15,0 0-3-15,9 16 7 16,1 4 2-16,-1-7-3 16,0 1 5-16,0-3-3 15,4-3 2-15,-1 1-6 16,0-7 7-16,7-2 0 0,3 0 3 16,-4 0-1-16,6-11 3 15,-2-8-3-15,-7-4 1 16,1-1-2-16,-7-4 2 15,-1 1 3-15,-6 5-4 16,-8 8 2-16,0 6-3 16,0 8 3-16,0 0-4 15,8 0-4-15,5 3-8 16,5 16 1-16,16 6 9 16,-10-4 2-16,6-1-4 15,7-6 1-15,0-9 2 16,12-2 1-16,2-3 0 15,2 0 0-15,5-7 1 0,-13-11 1 16,5-6 0 0,-20-2 3-16,-9-1 4 0,-5-3 2 15,-16-3-2-15,0 0 2 16,0 3-4-16,-6-1-4 16,-31 9-1-16,0 9-1 15,13 5-1-15,3 8-5 16,-7 0-2-16,13 8 2 15,0 27 5-15,8 7 0 16,7 4 2-16,0-1-2 16,52-7 1-16,19-8-1 15,1-11-3-15,18-7 3 16,-3-10 3 0,8-2-3-1,-18 0-4-15,-25 0-12 16,-33-6-42-1,-19-12-163-15,-95-13-721 16</inkml:trace>
  <inkml:trace contextRef="#ctx0" brushRef="#br0" timeOffset="-9350">5008 335 449 0,'0'0'161'0,"0"0"-69"16,0 0 41-16,0 0-57 16,0 0-9-16,0 0-5 15,-131-47-18-15,131 47-26 0,0 0-9 16,0 0 2 0,0 0-10-16,0 0-1 0,49 0 3 15,46 0 0-15,51 0 15 16,52 0 0-1,37 0 8-15,16 3-6 0,-6-1-6 16,2-2-2-16,4 0-6 16,8 0-4-16,14 0 0 15,4 0 2-15,11 0-4 16,21 0 1-16,30 0-2 16,39 0 3-16,21-13 0 15,-10 1-2-15,-16-1 0 0,-48 2 1 16,-45 2 4-1,-31 1-4-15,-20 8 0 16,-6-2 1 0,18-2 6-16,10 4 0 15,33-8-1 1,13-3 0-16,10-5-6 0,-3-4 7 16,-27 4-5-16,-36 5 0 0,-35 3-3 15,-36 0 0-15,-23 3 0 16,-9 2 1-16,2-5 1 15,22 2-2-15,31-4 3 16,33 3 11 0,24-1-4-16,6-1-3 15,-20 4 1-15,-36-1-3 16,-44 2-1-16,-42-5-2 0,-37 3 3 16,-19 1 2-16,-15 2-2 15,3 0-3-15,-3 3 5 16,-1-3 2-16,-5-2-6 0,-16 3-2 15,-5-1 0 1,-13 0-1-16,-3 3-11 0,0 0-36 16,0 0-41-16,-30 0-58 0,-32 6-56 15,-18 13-169-15</inkml:trace>
  <inkml:trace contextRef="#ctx0" brushRef="#br0" timeOffset="-8251">4873 1580 426 0,'0'0'153'0,"0"0"-86"15,0 0 25-15,0 0-18 16,0 0-51-16,0 0-11 15,-27 6-12-15,27 2 3 16,27 3-3-16,57 0 28 16,41-3 24-16,49-5 4 0,27-3-10 15,40 0-12-15,23 0-3 16,22 0-8 0,17 0-5-16,6 0-9 0,-15 0-3 15,-13 0-3-15,-4-3-2 16,17-5 4-16,20 0 4 15,25-1 6-15,1 1-6 16,-11 6 9-16,-20-1-2 16,-37 3-10-16,-28 0-4 15,-1 0 2-15,8 0 2 16,14 0-1-16,4 0-2 16,-13 0-1-16,-17-6-2 0,-7-4 0 15,3-5 1 1,1-4-1-16,-1 2 3 0,-21 4-2 15,-21-1 0-15,-20 3 0 16,-2 3 0-16,12-1-1 16,10 5 5-16,21 0-2 15,6-2 1-15,1 4-2 16,-7-1 0-16,3 3 2 16,-16-2-3-16,-18-1-1 15,-15-3 0-15,-37 4 2 16,-18-1-2-16,-2-2 2 15,5 2 0-15,3-3 2 16,13-1-3 0,-10 0-1-16,-19-1 2 15,-21 0-2 1,-16 2 1-16,-31 1-2 0,-14 2 3 0,-11-2 2 16,-4-1 0-16,-6 3 0 0,0 0 2 15,10 3-5-15,17-2-1 16,10 0-5-16,18-2 0 15,3 2-9-15,-10 2-40 16,-17-3-21-16,-25 3-68 16,-6-11-163-16</inkml:trace>
  <inkml:trace contextRef="#ctx0" brushRef="#br0" timeOffset="-2664">12235 736 579 0,'0'0'250'0,"0"0"-107"0,0 0 4 16,0 0-22-16,0 0-12 15,0 0-53-15,17-94-28 16,-17 94-32-16,0 0 0 15,0 8-10-15,0 19 10 0,0 5 5 16,0 5-3 0,0 2 0-16,0 3-1 0,0-3 1 15,0-7-1 1,10-7 0-16,20-7 2 0,-1-9-3 16,0-9 0-16,2 0-2 15,6 0 2-15,0 0 5 16,0-5-1-16,-10-6-4 15,-6 0 3 1,-11 0 0-16,-4 0-1 0,-1-3 2 16,-5 3 1-1,0-3-1 1,0 1 9-16,0-1 2 0,0 3 2 0,0-2 6 16,0 4-6-16,0 4 2 15,0 2-5-15,0 3-1 16,0 0-11-16,0 0-2 15,0 13-15-15,0 29 15 16,0 13 2-16,-5 2 2 16,-1 7-3-1,-9-4 1-15,-1 4-2 16,-15-1-5-16,-12-3-96 16,-15-8-114-16,-6-10-261 15</inkml:trace>
  <inkml:trace contextRef="#ctx0" brushRef="#br1" timeOffset="76666">13130 316 548 0,'0'0'191'0,"0"0"-23"16,0 0-49-16,0 0-20 16,0 0-39-16,0 0-30 15,0-9-15-15,0 32-14 16,0 23-1-16,0 19 61 16,0 10-20-16,0 10 3 15,0 6-13-15,0 5-16 16,0 6-4-16,0-3 0 0,0-5-11 15,15-12 3 1,7-13 2-16,-1-17-3 0,-5-16 0 16,-8-12-2-16,-1-7-11 15,-7-9-49-15,0-2-80 16,0-6-111-16,0 0-133 16</inkml:trace>
  <inkml:trace contextRef="#ctx0" brushRef="#br1" timeOffset="77138">13637 934 547 0,'0'0'185'0,"0"0"-52"15,0 0-48-15,0 0-5 16,0 0-23-16,0 0-17 15,119-74-12-15,-92 68 1 16,-4 1-6-16,-9 5-3 16,-7 0 0-16,-7 0 0 15,0 0-10-15,0 0-4 16,0 0-6-16,0 2-11 16,0 29-7-16,0 10 18 15,0 8 10-15,0 4-9 0,0-2 0 16,3 3 4-1,3-8-5-15,-1-7 2 0,-5-6-1 16,0-6 0-16,0-7-1 16,0-7 0-16,0-10-7 15,0 1-14-15,0-4 16 16,-14 0 5-16,-7 0 8 16,-10 0 8-16,10-4-9 15,8-4 2-15,10 0-6 16,3 1 6-16,0-1-9 15,3-1-1-15,76-6-10 16,32-5-18-16,35-1-43 16,4-5-57-16,-18-3-120 15,-29-5-311-15</inkml:trace>
  <inkml:trace contextRef="#ctx0" brushRef="#br1" timeOffset="77407">14777 330 551 0,'0'0'183'0,"0"0"-24"15,0 0-32-15,0 0-13 16,0 0-35-16,0 0-49 16,-30 10-30-16,30 70 3 15,0 27 11-15,-13 3-1 16,4-1 0-16,-6-1-1 0,-6-12-1 15,-2-12-8 1,9-16-2-16,-1-16 2 0,5-8-3 16,-7-14-71-16,7-5-86 15,4-14-96-15,6-11-156 16</inkml:trace>
  <inkml:trace contextRef="#ctx0" brushRef="#br1" timeOffset="77664">14917 890 263 0,'0'0'271'16,"0"0"-154"-16,0 0-20 15,0 0-51-15,0 0-9 0,0 0-20 16,159-41-4 0,-143 60-10-16,-6 11 2 0,-10 6 0 15,0 0 2-15,-5-3 0 16,-16-6-5-16,7-7 6 15,14-4-3-15,0-6-2 16,0-1 0-16,54-9 5 16,38 0-8-16,27-5-2 15,21-34-191 1,-14-7-440-16</inkml:trace>
  <inkml:trace contextRef="#ctx0" brushRef="#br1" timeOffset="77913">15871 235 481 0,'0'0'204'0,"0"0"-35"15,0 0-38-15,0 0-11 16,0 0-40-16,0 0-73 16,-37-19-7-16,37 96 0 15,0 20 1-15,16 5 14 16,5-1-10-16,-12-5-2 15,-2-8 0-15,-7-8-2 16,0-8-1-16,0-9-3 16,0-11-66-16,-21-8-84 15,5-14-111 1</inkml:trace>
  <inkml:trace contextRef="#ctx0" brushRef="#br1" timeOffset="78363">16622 500 531 0,'0'0'191'0,"0"0"-88"0,0 0 12 0,0 0-60 0,0 0-43 15,0 0-12 1,0 0 0-16,220-64-2 0,-204 86-1 16,-11 3 3-16,-5-3-4 15,0 3 2-15,-26-3 2 16,-30 0 0-16,-8 3 0 16,4 2-2-16,17-5 9 15,22-3-4-15,14-2-2 16,7-9-1-16,12 5 2 15,47-4 13-15,17 2 3 16,3-6 12-16,-5 1-5 16,-23 2-13-16,-8 0-10 15,-22 6 2-15,-11 3-4 16,-10 5-6-16,0 5 0 78,-58 1 0-78,-58 2 0 0,-40-3-41 0,-16-3-135 0,-1-9-151 16</inkml:trace>
  <inkml:trace contextRef="#ctx0" brushRef="#br1" timeOffset="81397">8250 1132 531 0,'0'0'162'0,"0"0"-68"0,0 0-16 15,0 0-31-15,0 0-11 16,0 0-16-16,-171-6-14 15,140 45 6-15,10 16 4 16,8 11-4-16,13 11 5 16,16 8-4-16,70 1-4 0,33 2-5 15,43-3 1-15,52-8 3 16,40-6 0 0,36-5-8-16,31-3 6 0,12 3-2 15,24 9-3-15,34 4 0 16,34 10 3-16,12 1 1 15,18-10-5-15,-14-9-1 16,-17-18 1-16,4-15 0 16,-3-16 2-16,-20-11 2 15,-6-8 4-15,-12-3 0 16,-20 0-2-16,-7-14 8 16,-30-8 15-16,-34-2-6 15,-48-7-2-15,-49-1 3 16,-38-3-4-16,-47-5 15 15,-6-4 10-15,-26-7-11 16,-9-8 1 0,-12-7-9-16,-18 0-10 15,-22 2-3-15,-15 5-5 16,-6 6 0-16,0 6 0 16,-43 6 4-16,-20 2-8 15,-11 3-4-15,-8 4 1 0,-13 8-2 16,5 1 1-16,2 9-2 15,6 9-2-15,11 5-1 16,10 0 4 0,-2 0-2-16,7 19 3 15,-2 1 0-15,16-4 0 0,5-2 0 16,16-4 0-16,11-7 0 16,10-1-3-16,0-2 2 0,0 0-2 15,0 0 1-15,0 0 2 0,0 0 2 16,0 0 1-1,0 0-2-15,0 0 2 0,0 0 6 16,0 0-9-16,0 0 5 16,0 0 6-16,0 0-4 15,0-2-6-15,0-6 3 16,0 3-7 0,0 2 4-16,0 0-1 15,0 3 5-15,0 0-5 0,0-4 1 16,0 3-5-16,0 1 5 15,0 0-1-15,0 0 2 16,0 0-2-16,0 0-1 0,0 0 1 16,0 0-1-16,0 0-7 15,0 0 3-15,7 1-4 16,17 19 1-16,13 8 6 16,5 2-1-16,-5 1 2 15,0-4-1-15,0-2 2 16,0-6 0-16,-8-4 2 15,-2-6-2-15,-8-5 1 16,-6-2 1-16,-13-2-2 16,0 0 2-16,0 0 9 15,0-6-5-15,0-18 4 0,-13-11-10 16,-38-7 1 0,-17-2-1-16,-5 0 0 0,5 3 2 15,17 5-1-15,23 8 2 16,20 9-1-16,8 3 1 15,0-1-3-15,66-2-3 16,45 3-10-16,29 4-25 16,0 7-40-16,-23 5-113 15,-30-11-227-15</inkml:trace>
  <inkml:trace contextRef="#ctx0" brushRef="#br1" timeOffset="85252">2242 9011 878 0,'0'0'167'0,"0"0"-46"15,0 0-4-15,0 0-38 16,0 0-34-16,0 0-25 16,0 0-2-16,-79-6-8 15,79 6-6-15,7 0-3 16,54 0-1-16,27 0 9 16,41 0-3-16,14-16-1 15,0 2 0-15,-8-3 8 16,-40 8-2-16,-31-1-8 15,-33 8 3-15,-23-1-4 16,-8 3 2-16,0 0 1 16,0 0 4-16,-8 0 1 15,-50 0-4-15,-9 0-4 0,-14 0-1 16,15 0-1-16,-8 0 1 16,7 0-1-16,-3 0 0 15,-3 0 0-15,11 0 5 16,14 0 1-16,24 0 4 15,24-3 11-15,0 3-2 16,0-7-9-16,45-2-2 16,50 1-8-16,24-1 9 15,18 9-9-15,-12 0 3 16,-20 0-3-16,-11 20-1 16,-14 7 1-16,-7 6 0 15,-12 6-1-15,-17-1 1 16,-23-2 4-16,-21 1-4 15,-16 0-3-15,-84-1-25 0,-27-3-67 16,-19 0-114 0,12-6-147-16,2 2-357 0</inkml:trace>
  <inkml:trace contextRef="#ctx0" brushRef="#br1" timeOffset="93183">4785 9038 634 0,'0'0'113'0,"0"0"-4"16,0 0 8-16,0 0 3 0,0 0-27 15,0 0-49-15,0 0 15 16,-12-123 8-16,-10 95-28 16,7 6-3-16,-9 0-11 15,2 8-8-15,-5 6-2 16,6 3-9-16,11 5-6 15,2 0-5-15,-26 2-5 16,-6 40 7-16,-15 16 3 16,2 13 6-16,14-2-6 15,12-6 1-15,18-6-1 16,9-15-6-16,0-12-7 16,0-8 1-16,40-13 0 15,11-9-14-15,7 0 13 16,13-20 13-16,-2-27 3 15,2-12-1-15,-10-16 6 0,-8-12-6 16,-17-8 1-16,-3-1 1 16,-30-3 5-16,-3 3-7 15,0 5 6-15,0 6-6 16,0 16 3-16,-14 22-4 16,-2 22 6-16,10 20 5 15,2 5 0-15,-1 0-12 16,5 16-13-16,-9 47-1 15,-4 32 14-15,8 19 0 16,2 5 2-16,3-3 0 16,0-6-1-16,21-6-1 15,24-10 1-15,16-20 1 0,10-19-2 16,-4-23 0-16,7-11-3 16,-1-19 2-16,-6-2-10 15,7-11 11-15,-2-28 7 16,-4-14-2-16,-10-6-4 15,-10-7 6-15,-17-1-6 16,-9 4 0-16,-22 3 2 16,0 7-2-16,0 13 2 15,-13 9-4-15,-11 15 3 16,8 10-2-16,5 6 0 16,-5 0-14-16,-11 14-5 15,-19 33 19-15,0 13 0 16,4 7 3-16,13-2-1 0,29-1-2 15,0-7 0 1,0-8-2-16,58-7-1 0,8-17-4 16,6-14 3-16,17-11-13 15,-1 0 17-15,7-31 2 16,-6-16-2-16,-6-4 0 16,-17-2 7-16,-23 9-7 15,-15-1 6-15,-25 5-3 16,-3-4 0-1,0 2-2-15,0 10 2 16,-18 5-2 0,-9 9 2-16,11 8-3 15,3 7 1 1,5 3-3-16,-2 0-10 0,-11 16-10 0,-6 23 22 16,3 8 0-16,-5-4 0 15,14-1-2 1,15-6 1-16,0-1-9 15,0-2-27-15,36-8-4 16,1-3 25 0,0-11-1-16,-6-2 10 0,-16-1 7 0,0 3-2 0,-9 10-1 0,-6 15 0 15,0 8-3-15,0 11 0 16,-6 2 5-16,-24 7 1 16,-1-1 1-16,4-5 2 15,6-3-2-15,17-11-1 16,-2-8 3-16,0-17-2 15,6-8 0-15,0-8 0 16,0-3 3-16,0 0-3 16,0 0 15-16,0-6 35 0,0-27 3 15,6-19-30 1,25-19-22-16,17-14 6 16,11-12-8-16,-7-10 8 15,9 0-6 1,-10 7-2-16,-1 15 0 15,-11 22 3 1,-17 22 0-16,-10 18-3 16,-9 21-1-16,-3 2-2 0,6 0-3 0,7 19-9 15,11 28 3 1,-3 16 9-16,-6 4 3 16,-6 2 0-16,-2-15 1 15,4-16 0-15,-8-15 0 0,10-15-1 16,-3-8 0-16,1 0-1 15,-8 0 1-15,10 0 0 0,17-25 1 16,14-19 4-16,1-13-2 0,0-7 0 16,-11 9-2-1,-10 9 2 1,-11 15-2-16,-10 12-1 16,3 14 3-16,-6 5-1 15,0 0-2-15,0 0-10 0,7 24-7 16,1 26 9-16,5 7 8 15,3 4 0-15,-2-8 2 16,14-18-2 0,-4-11 0-16,3-13-2 15,-1-7-5 1,3-4-1-16,0 0 8 0,-2-17 2 16,4-20 1-16,-7-5-1 15,-3-6 5-15,-5 3-6 0,-10 1 0 16,-6 2 5-1,0 9-5 1,0 11 9-16,0 8-10 16,0 11 10-1,0 0-6-15,0 3-4 16,0 0-10-16,0 8-3 0,0 23 1 0,0 13 12 16,0 5 4-1,0-2-2-15,31-5-3 16,4-7 1-16,2-10 0 15,6-6-1 1,-7-11 0-16,-7-8-4 16,0 0-1-16,-3 0 6 15,7-27 2-15,-2-6 5 0,6-12 0 16,-13 4-4-16,-3 3 1 0,-5 0-3 16,-11 2 1-16,-5 8 2 15,0 6-2-15,0 6-1 0,0 5 8 16,0 4-5-16,0 6-1 0,-8 1-3 15,8 0-2 1,-7 0 1-16,7 0-6 0,0 0 0 0,0 13-5 16,0 29 12-16,0 4 1 15,15 5-1-15,7-3 0 16,6-10 0-16,-10-10-1 16,9-8-5-16,3-12-7 0,7-8-3 15,7 0 8 1,-2-3 8-16,-5-22 5 15,-7-3-2 1,-9 1-1 0,-11 0 9-16,1-1 5 15,-11 3 1-15,3 6-8 16,-3 3-3-16,0 10 4 0,0 3 4 0,0 1-8 16,0 2-4-16,0 0-1 0,0 0-1 0,0 0 0 15,0 0 0-15,0 0 0 16,0 0-3-16,7 0 1 15,-7 0-6-15,0 0-6 16,0 0 0-16,0 8 7 0,0 20 7 16,9-1 3-16,9-2-3 15,-2-2-1-15,8-5 1 16,4-1-3 0,-6-4-1-16,-4-1-5 15,9-7 3-15,4-3 1 16,5-2-9-16,8 0 3 15,-2 0-3-15,-12-19 2 16,-15 3-3 0,-9-1 2-16,-6 3-12 0,0 3-3 15,0 1-40-15,0 7 13 0,-6 3 11 0,-2 0-12 16,-13 0-57-16,-8 3-93 16,0 17-130-16</inkml:trace>
  <inkml:trace contextRef="#ctx0" brushRef="#br1" timeOffset="97050">9788 8400 718 0,'0'0'144'0,"0"0"-48"15,0 0-2-15,0 0-3 16,0 0-8-16,0 0-37 15,0 0 1-15,0-121-4 16,0 121-35-16,0 17-8 16,0 35-6-16,0 24 6 15,0 16 6-15,0 4-3 16,0 0 0-16,0-2-1 16,0-14-2 15,0-9 2-31,0-16-2 0,11-22 2 0,4-14-2 0,-7-13 0 15,-8-6 0-15,0 0 2 0,0-13 5 16,0-29 1 0,-8-11-6-1,-43-2-2 1,-14 4 1 0,-11-3-1-16,-9 6 0 15,11 10 0 1,13 5 0-16,18 15 2 15,22 11-1-15,18 7-1 16,3 0-9-16,0 0-8 0,16 21-2 16,45 10 19-16,40-3 0 15,18-15-14-15,27-7 4 16,22-6 10-16,0-3 1 16,-5-28-1-16,-17-7 3 15,-27-3-3 1,-24-3 4-16,-37 0 0 15,-21-3-2-15,-35 1 9 16,-2-6 17-16,0 1-15 16,-45 8 8-1,3 12-4-15,10 12-6 16,11 16 4-16,15 3 12 16,2 0-27-16,-2 27-7 15,-9 37-6-15,4 19 13 16,1 1 2-16,-2-1 0 15,12-11-1-15,0-15-1 0,0-6 1 16,0-16-1-16,6-13-1 16,7-11-3-16,-5-11 0 15,8 0-3-15,11 0 5 0,-3-17 2 0,13-7 2 16,0-3 1-16,-9 4-2 16,-14 9 2-16,-4 6-1 0,-10 6-2 15,6 2-5-15,22 0-3 16,2 0-2-16,22 19 5 0,-1-6-9 15,-1 2 0-15,2-5-9 16,-6-8-1 0,6-2 18-16,-4 0 2 0,-8 0 4 15,-3-19 0 1,-10-2 2 0,-17-4 1-16,-10-3 0 0,0-2 5 0,0 0 13 0,-16 5-5 0,-15 9-2 0,4 7-5 0,6 9-9 15,-10 0 0-15,1 9-8 16,-7 20 8-16,0 7 3 15,24 0-3-15,13-2-3 16,0-7 1-16,19-3-9 16,36-7-1-16,16-3-12 0,5-7-13 15,12-7-14 1,7 0-43-16,6 0-58 0,-6-13-65 16,-21-6-183-16</inkml:trace>
  <inkml:trace contextRef="#ctx0" brushRef="#br1" timeOffset="98679">13175 8392 553 0,'0'0'222'0,"0"0"-82"16,0 0-15-16,7-151-18 15,-17 115-4-15,-22 6-26 16,6 14-26-16,12 7 0 16,1 7-7-16,13 2-15 15,0 0-29-15,-2 27-6 0,-4 36-3 16,-4 23 9-16,-8 18 4 16,9 6-1-16,-1 3-3 15,10-1 0-15,-6 7 1 16,6-7 2-16,0-7-1 15,0-14-2-15,0-31 0 16,0-21-7-16,0-25-23 16,0-14 8-16,0 0 15 15,37-39 5-15,14-32-1 16,10-23 6-16,-17-8-2 16,-38 6 0-16,-6 11 0 15,-21 16 1-15,-53 14-2 16,-5 17-1-16,-4 8-1 15,4 7 1-15,18 10-5 16,18 7 4-16,12 3-8 0,16 1 0 16,15 2 0-16,0 0 6 15,0-4 0-15,0 2-2 16,31-9-10-16,51-5-9 16,29-7 25-16,19-1 0 15,-4-4 1 1,-10 3 0-16,-6-8 0 15,-15 1 4 1,-19 1-3-16,-18 4 1 16,-28 13 5-1,-17 6 4-15,-13 5 27 16,0 3-10-16,0 0-20 0,0 0-8 0,-22 0-2 16,-14 25-2-16,6 13 2 15,14 3-5-15,16 6 5 0,0-1 1 16,0 2 0-16,30-5 2 0,1-8-1 15,-1-6-1-15,4-13 2 16,-18-5-1-16,-1-11-1 16,-6 0 2-16,12 0 6 15,7-24 1 1,9-18-5 0,-1-4 0-16,-5-1 0 15,-7 6 4-15,-3 2-8 16,0 10 4-16,1 1 2 15,-7 11-6-15,1 9-3 0,-3 5 3 16,-5 3 0-16,13 0-2 0,8 0-6 16,6 25-5-16,-4 8 9 15,-9 7 3-15,-7 4 1 16,1 4-1 0,-8-5-4-16,-2-7 10 15,4-8-7 16,-4-9 2-31,6-11-3 16,-9-4 1-16,3-4 2 0,9 0 0 0,7-6 1 16,14-24-1-16,7-9 6 15,-6-8-3 1,-6 0 0-16,-10-2-3 0,-12 2 3 16,-9 1 0-16,0 4-1 15,0 9 3 1,0 11 3-16,-6 11 2 15,3 9-7-15,-4 2-3 0,7 0-10 16,0 13-7-16,0 23 16 0,10 11 1 16,27 2-1-16,0-5 1 15,-5 0 0-15,0-6 0 0,-11-2-7 16,-6-5 4-16,-6-7 0 0,-2-7-5 16,-7-9 2-16,0-2 4 0,0-1-4 15,0 0 1-15,-25 1 5 16,-18 0 0-16,6-4 4 15,7-2-3-15,9 0-1 0,14 0 0 16,7 0-5-16,0 0-1 16,0-2-16-16,47-26-2 15,38-13 19-15,25-9 5 16,2-5 3-16,-1-5-3 16,-5-6 0-16,-22 2 1 15,-23-4 4-15,-24-1 12 16,-19 6 7-1,-18 11-3 1,0 13-1-16,-7 23 8 16,-20 8-11-16,6 8-17 15,-3 0-2 1,-5 39-6-16,0 21 8 0,-3 19 0 16,6 1 1-16,21 0-2 15,5-9 1-15,0-10-2 16,0-9-14-16,5-16-17 15,16-15-28 1,0-10-13 0,6-11-23-16,-9 0-1 15,1 0 8 1,-19-19-41-16,0-8-47 0,-13-1-46 16,-48-2-225-1</inkml:trace>
  <inkml:trace contextRef="#ctx0" brushRef="#br1" timeOffset="98786">14827 8332 302 0,'0'0'120'0,"0"0"-72"0,0 0 1 0,0 0 36 0,0 0-24 0,286-25-22 16,-204 22-21-16,-3 0-11 16,-16-2-4-16,-21 5-3 15,-26-6-43-15,-16 3-163 16</inkml:trace>
  <inkml:trace contextRef="#ctx0" brushRef="#br1" timeOffset="99188">13481 7966 553 0,'0'0'153'0,"0"0"-71"0,0 0 0 16,0 0-16-16,0 0-31 16,0 0-35-16,0 19 0 15,0 9 2-15,0-1 6 16,0-5-7-16,37-5 1 16,21-9 19-16,25-8 17 0,-1 0 17 15,4 0 1 1,-25-17 18-16,-13-4-18 0,-29-4 0 15,-12 0-1-15,-7-3-23 16,0 1-20-16,-47 5-9 16,-27 5-3-16,8 12-6 15,2 5-30-15,17 0-68 16,29 13-60-16,18 24-100 16,49-2-327-16</inkml:trace>
  <inkml:trace contextRef="#ctx0" brushRef="#br1" timeOffset="101498">16003 8656 381 0,'0'0'289'0,"0"0"-227"0,0 0-15 16,0 0 57-16,0 0-29 0,0 0-19 16,162-72 10-1,-89 37-4-15,-19-6-12 0,4-1-15 16,-15-1 11-16,-15 0-14 16,-25 3 5-16,-3 4 2 15,0 6-13-15,0 2-14 16,0 15 4-16,-8 4-3 15,-5 7-10-15,10 2-3 16,-10 0-6-16,-2 8-7 16,-15 25 4-16,1 13 9 15,5 7 2-15,19-1 0 16,5-2 0-16,0-9 0 16,5-5-1-16,35-8-1 62,10-9-2-46,11-11 1-16,18-8-1 0,9 0 2 0,7-17 0 0,6-24 0 0,-9-8 6 0,-13-9-5 0,-15-9 3 0,-17-4-3 0,-11-6 2 15,-21 3 0-15,-15 0 0 16,0 2 2-16,-9 9-2 16,-28 8 0-16,3 14 0 15,16 19 0-15,-1 11 0 16,17 11-2-16,-4 0-1 15,-4 19-10-15,-17 30 0 16,0 20 10-16,-4 14 2 16,15-1-1-16,11 1-1 0,5-1 0 15,5-8 1-15,42-10-1 16,23-12 0-16,-2-16-6 16,-7-17-6-16,2-14-3 15,1-5 11-15,-11 0-3 16,-8-22 7-16,2-13 2 15,-15-10 0-15,-6-4 0 16,-15-3 1-16,-11 0-3 16,0 5 6-16,0 6-6 15,-21 11 2-15,-6 10 2 16,6 11 3-16,5 9-7 16,-8 0-3-16,-10 21-9 15,0 25 11-15,-3 13 1 16,19 0 0-16,18-1 0 15,0-6 0-15,12-5 0 0,31-15-2 16,-3-9 2 0,2-12 0-16,2-11-1 0,-8 0 1 15,3 0 3-15,-5-11 0 16,-10-16-3-16,-1-3 3 16,-17-1-1-16,2 1 0 15,-1 0 0-15,-4 2-1 16,3 3 2-16,7 9-3 15,-11 10 0-15,-2 6 1 16,0 0-1-16,6 0-8 16,4 3-5-16,1 27 1 0,5 6 12 15,-6-3 1-15,1-5 0 16,5-9-1-16,-8-6 1 16,-1-4-2-16,-1-7 2 15,-6-2-2-15,6 0 4 16,-6 0-3-16,10 0 3 15,5-13 0-15,6-12-3 16,6-3 2-16,-8 7-2 16,2 1 1-16,-5 1-1 15,-1 3-4-15,7 5 4 16,-17 5-1-16,4 3-2 16,3 3-23-16,4 0-3 15,-7 17 7-15,9 13-6 0,-8-2 20 16,-4 2-1-1,-4-8-8-15,-2-6 6 16,0-8 1-16,0-8 4 16,8 0 6-16,-8 0 2 15,0 0 12-15,0-16 0 0,0-9-11 16,11 0-1 0,-1 6 2-16,-2 3-3 15,11 2 0 1,-16 6-1-16,9 2-3 0,4 4 3 15,-2 2-2-15,14 0-4 0,-3 0 2 16,1 2 2-16,6 15-4 16,-1-4 2-16,4-5 3 15,9 1-7-15,-1-6 6 16,-14-3 1-16,3 0 0 16,-11 0 2-16,-5-20 0 15,-8-2 3-15,5-5 1 0,-13-1-3 16,0 3 7-16,0 1-3 15,0 5 11-15,0 5 10 16,-16 6-17 0,3 8 0-16,13 0-6 0,0 0-4 15,-2 6-27-15,2 23 21 16,-6 10 6-16,6-1 0 16,0-1 0-16,0-7-3 15,16-9 3-15,5-3-9 16,-6-11 0-16,0-4 0 15,0-3 1-15,1 0 8 16,2 0 6-16,-2-3-4 16,-8-8-2-16,5-5 3 15,-10 2 1 1,10 3-4-16,-11 3 0 0,4 5 3 16,0 3 0-16,4 0-3 0,5 0-7 15,7 0 2-15,4 3 0 16,-4 7 5-1,2-1 0-15,-3-2-4 0,-5 0 2 16,-4-5-9-16,-3-2-1 16,-9 0-1-16,7 0 9 15,-7 0 4-15,3 0 10 0,3 0-5 16,6 0-5 0,4-2 0-16,5-5-4 0,3 7 3 15,3-1 1-15,-1 1-6 16,1 0 2-16,-3 0 2 15,13 0-9-15,-3 0-7 16,2 0 15-16,10-6 3 16,6-13-1-1,12-9 2-15,-3-8 1 16,3-8 12-16,-17-5 21 16,-12-8-7-16,-19-8 16 15,-16 0 10 1,0-1-24-16,-6 11-7 15,-34 14 4-15,-2 16 1 0,11 17-4 16,15 5-12-16,5 3-12 16,-5 28-11-16,-5 24-1 15,5 16 12-15,10 5 2 16,6-8-2 0,0 1 0-16,19-3-3 15,18-5-35-15,2-5-33 16,10-12-31-16,-4-13-40 0,13-12-73 15,-5-16-161 1</inkml:trace>
  <inkml:trace contextRef="#ctx0" brushRef="#br1" timeOffset="101619">18960 8178 430 0,'0'0'303'0,"0"0"-219"0,0 0-61 16,0 0 38-16,383-36-17 15,-209 25-30-15,-12 3-14 16,-38 2-1-16,-44 1-268 16</inkml:trace>
  <inkml:trace contextRef="#ctx0" brushRef="#br1" timeOffset="102309">20577 8271 684 0,'0'0'218'0,"0"0"-124"15,0 0 25-15,0 0 8 16,-37-152-44-16,-9 112-26 16,-21-5-13-16,-4-1-18 15,4-3-16-15,9-1 7 16,19-5-11-16,12-5 5 16,17-1-5-16,10 3-5 15,0 6 1-15,0 15-2 0,10 13 0 16,4 16 0-16,17 8-7 15,12 33-14 1,2 39 6-16,-1 27 10 0,-44 22 0 16,0 8 1-1,-44-3 1-15,-31-13 0 16,7-22-3-16,20-25-9 0,16-31 2 16,32-18 4-16,0-17 4 15,0 0 5-15,22-17 3 16,54-32 5-16,67-22 0 15,29-12 1-15,18 1-7 16,-7 7 0-16,-43 18-2 16,-42 21-7-16,-27 17-18 15,-34 16-87 1,-19 3-100-16,-18 8-158 16</inkml:trace>
  <inkml:trace contextRef="#ctx0" brushRef="#br1" timeOffset="103116">21603 8034 852 0,'0'0'167'0,"0"0"-40"0,0 0-34 0,0 0-38 16,0 0-26-1,0 0-15-15,-18-19-14 0,55 22-4 16,34 28 3-16,17 9 2 16,-6 15 0-16,-3 9 3 15,-11 7-3-15,-10-2 0 16,-21-6 1-16,-13-10-2 16,-12-15 0-16,-12-13-30 15,0-14-14-15,0-11 8 16,-30 0 33-16,-28-3 1 15,-10-24 4-15,4-9 4 16,19-2-3-16,16 2 19 16,29-8 22-16,0 3-21 15,53-9-16-15,47-5-5 0,26 6 0 16,8-4 0 0,-8 9 0-1,-20 3 3 1,-22 8-4-16,-23 3 2 15,-19 2 2-15,-20 11 9 16,-17 4 11 0,-5 9 14-16,0 0-1 15,0 4-28-15,0 0-10 16,0 0-7-16,-21 0-5 0,-22 30 5 0,4 14 7 16,-11 14 3-16,29-3-3 0,21-6 1 15,0-7 1 1,15-9-2-16,28-12-3 15,4-10-8-15,17-11 5 16,15 0 6 0,9-11 3-1,10-27 0-15,4-8 3 16,-20-13-1-16,-16-7 5 16,-16-8 16-16,-29-8 9 0,-21-1-8 15,0-5-5 1,-15 11-13-16,-33 14 4 15,1 19-6-15,17 22 2 16,12 16-5 0,18 6-4-16,0 11-8 0,0 47-7 15,0 27 15-15,0 20 1 16,0 0 0-16,5-4-2 16,-5-8 1-16,0-4-26 15,0-13-46 1,0-9-31-16,0-20-96 15,0-20-60 1,0-13-130-16</inkml:trace>
  <inkml:trace contextRef="#ctx0" brushRef="#br1" timeOffset="103981">22936 8033 390 0,'0'0'149'15,"0"0"7"-15,0 0-42 16,0 0-6-16,0 0-64 16,0 0-28-16,8-54-4 15,84 54 15-15,12 0 4 0,9-10 12 16,-2 1-7-1,-23 4-4-15,-17-3 2 16,-26 5 4-16,-17 0-4 16,-25 3-5-16,-3 0-3 0,0 0 12 15,0 0 0-15,0 0-7 16,0 0-12-16,0 0-16 16,0 0-3-16,6 6-9 15,9 13 9-15,1 11-1 16,1-2 2-16,-13 2 2 15,-4-3-3-15,12-4 0 16,-2-8-1-16,17 0 1 16,-9-7-6-16,0-8-2 15,1 0 8-15,8 0 6 0,4-14 2 16,6-10-1 0,-16-1 1-16,-5-4 11 15,-5 3-4-15,-8 4-5 16,-3 5 7-1,0 11 4 1,0 6-6-16,0 0-15 0,7 0 0 16,-1 11-13-16,-6 25 2 0,5 6 11 15,5 2 5-15,-1-12-5 16,3-6-4-16,4-13-7 0,-8-5 6 16,8-8 1-16,-10 0 4 15,-6 0 1-15,15 0 4 16,12-2-3-1,4-23 5-15,6-8-3 16,-7 0-1 0,-2 0 4-16,-6 6-3 15,-1 4 0-15,-13 10 5 16,0 7-6-16,-8 4-3 0,0 2 0 0,2 0-6 16,11 0-8-16,1 8 5 0,-4 11 5 15,9 0 2 1,-11-2-2-1,2-4-1-15,11-2 3 16,-9-5-4-16,-2-4 6 16,1-2 3-16,-11 0-2 0,4 0 0 0,-4 0 2 15,6 0 2-15,2 0-2 16,11 0 3-16,-1-8-5 16,16-5-1-16,-3 4-1 15,-1-1 1-15,1-1 1 16,2 3-1-1,-7-1-1-15,6 9-1 16,-6 0-9 0,1 0 3-16,-3 0-2 0,-3 9 0 15,0 4-1-15,0 1-2 16,2-3-9-16,-6-4-7 16,11-1-17-16,2-2-19 15,7-4-31-15,0 0-91 16,0-10-173-1</inkml:trace>
  <inkml:trace contextRef="#ctx0" brushRef="#br1" timeOffset="104275">25405 7666 706 0,'0'0'169'0,"0"0"-90"15,0 0 17-15,0 0-28 16,0 0-40-16,0 0-24 16,-163 22-1-16,163 3-2 15,0-6-1-15,16-6 2 0,26-1 3 16,-5-7 0 0,-11-5 4-16,-12 0 2 0,-2 0 12 15,-9 0 26-15,-3-5-19 16,0-12-14-16,0 7-16 15,-8 4-7-15,-29 6-39 16,0 0-50-16,6 11-80 16,1 19-106-16</inkml:trace>
  <inkml:trace contextRef="#ctx0" brushRef="#br1" timeOffset="104439">25463 8161 611 0,'0'0'228'0,"0"0"-113"16,0 0 42-16,0 0-24 15,0 0-36-15,0 0-63 16,-198 110 9-16,16-38-28 16,-25 9-15-16,-12 11-14 15,-5 4-321-15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7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0 624 0,'0'0'169'0,"0"0"-64"16,0 0 1-16,0 0 11 16,0 0-47-16,0 0-44 15,0-2-3-15,0 2-23 0,0 20 2 16,10 8 35 0,2 13 10-16,4-2-14 0,-6 10 2 15,2 5-11-15,-9 12 5 16,-3 8-9-16,0 9-12 15,0 6 19-15,0 3-23 16,0 2 3-16,0 0 1 16,0-5-8-16,0-12 5 15,0-12-5-15,0-4 0 16,0-12 4-16,0-7 3 16,0-1-7-16,0-5 4 15,0-1-3-15,0 5 8 16,0 0-9-16,0-6 1 15,0 0 12-15,0-14-10 16,0-8-3-16,0-6 0 16,0-6 1-16,0 0 6 0,0 0-7 15,0 0 0-15,0-9-4 16,0-20-7-16,19-5-84 16,0 5-88-16,20 7-161 15,-4 8-492-15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8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38 226 0,'0'0'302'15,"0"0"-192"-15,0 0-16 16,0 0 17-16,0 0-24 16,0 0-11-16,23-38 5 0,-23 38-12 15,0 0 0-15,0 0-28 16,0 0-10-16,0 0-13 15,0 0-13-15,0 0 2 16,0 17-6-16,0 10 7 16,0 6 13-16,0 11-18 15,6 13 14-15,0 8 6 16,4 10-8-16,-4 13 16 16,-6 1-16-16,0 2-4 15,0 1 18-15,0-6-22 16,0-7 5-16,0-3 4 15,0-2-13-15,0 5 14 16,0-2-17-16,0-2 0 0,0-12 7 16,0-18-5-16,-6-10-2 15,6-12 0-15,0-9 1 16,0-5 1-16,0-3-2 16,0-1 0-16,0 0 2 15,0-1 0-15,0-2-4 16,0-2 1-16,0 0 1 15,0 0 2-15,0 0-1 16,0 0-1-16,0 0 0 16,0 0-5-16,0 0-5 15,0 4-18-15,9 1-23 16,10-2-45-16,6-3-102 0,8 0-141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0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0 446 0,'0'0'147'16,"0"0"-33"-16,0 0-9 15,0 0 0-15,0 0-30 16,0 0 12-16,0-17 1 16,0 17-23-16,0 0-27 15,0 0 7-15,0 0-37 16,0 0 4-16,0 5-4 0,0 15 17 15,0 12 11 1,0 2-25-16,0 14 7 16,10 10 14-16,-4 5-25 0,0 11 14 15,-6 3-2-15,0 3-1 16,0 3 10-16,0 0-22 16,0 3-1-16,0-6 9 15,-6-5-10-15,-5-1-4 16,-3 0 0-16,-5-3 1 15,2 4 4-15,9-9-4 16,-6-3-1-16,4-12 20 16,4-8-19-16,3-14 4 15,3-10-3-15,0-2 1 16,0-8 6-16,0 5-9 0,0-2 0 16,0-1 6-16,0 4-5 15,0-5-1-15,0-1 0 16,0 1 1-16,0-8 1 15,0 1-2-15,0-1 0 16,0-2 1-16,0 0 0 16,0 0-1-16,0 0 0 15,0 0 2-15,0 0-6 16,0 0 2-16,0 0-19 16,0 0-5-16,0 0-59 15,0-31-63-15,41-20-284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5:43.4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346 917 581 0,'0'0'221'0,"0"0"-55"15,0 0-17-15,0 0-35 16,0 0-39-16,0 0-35 16,0-28-38-16,0 41-2 15,0 26 0-15,0 16 5 16,-16 9 6-16,1-2-6 16,6 4-1-16,2-11-1 0,7-13-1 15,0-12-2 1,0-14 2-16,0-8-2 0,0-8 1 15,0 0 1-15,0 0 11 16,0-10 50-16,0-32 14 16,23-18-66-16,1-22-8 15,10-17-1-15,-10-11 0 16,3-9-1-16,-6 1 1 16,-3 13-1-16,1 20-1 15,-3 24 0-15,-8 20 1 16,5 20-1-16,-5 9-3 15,21 4-12-15,10 5-22 16,31 3-23-16,22 0-38 16,9 19-62-16,-19 17-43 0,-30 6-50 15,-46 5-133-15</inkml:trace>
  <inkml:trace contextRef="#ctx0" brushRef="#br0" timeOffset="348">419 1054 89 0,'0'0'92'0,"0"0"116"16,0 0-65-16,0 0-48 15,0 0-18-15,278 41-10 16,-205-38-20-16,10-3-4 16,8 0-16-16,-2 0 5 15,-7 0-1-15,-18-12-9 0,-17 2 8 16,-20 1 4-16,-17 2 17 15,-4-2 19-15,-6 1-18 16,0 5-1-16,0 0-5 16,0 3-19-16,0 0-13 15,0 0-14-15,0 0-13 16,0 9-4 0,-13 18 17-16,-3 9 4 0,16-4-3 15,0 2-1-15,0-4 0 16,0-5-37-16,0-4-42 15,13-4-49-15,-3-6-44 16,-2-8-64-16,-8-3-172 0</inkml:trace>
  <inkml:trace contextRef="#ctx0" brushRef="#br0" timeOffset="672">1247 811 163 0,'0'0'304'16,"0"0"-191"-16,0 0-7 16,0 0-31-16,0 0-31 15,0 0-37-15,-15-24-7 16,15 24-10-16,0 0 4 16,0 0 6-16,0 5 4 15,21 0 0-15,10-5 3 0,-1 0 2 16,1 0 11-16,-4 0 39 15,-11-13 3-15,-8-6-9 16,5 0-10-16,-13-1 5 16,0 5-19-16,0 3-16 15,0 6-13-15,-21 6-10 16,-11 0-4-16,-4 11-48 16,0 31-80-16,21 7-62 15,-1 12-116-15</inkml:trace>
  <inkml:trace contextRef="#ctx0" brushRef="#br0" timeOffset="1508">1522 1337 307 0,'0'0'227'0,"0"0"-101"0,0 0 25 15,0 0-32-15,168-157-43 16,-132 113-9-16,-2-2-23 15,-4 2-1-15,-14 8-7 16,-6 8-12-16,-10 11 11 16,0 12 2-16,0 5-24 15,0 0-11-15,0 0-2 16,0 0-9-16,0 0-6 16,0 5-4-16,0 26 18 0,0 4-2 15,0 4 2-15,0 0-10 16,0-7-4-1,37-2-7-15,-2-7 9 0,2-6 3 16,-9-6-2-16,-7-3 7 16,-5-3 4-16,-7-2 1 15,3-3 0-15,-9 0 4 16,8 0-1-16,5-6 7 16,8-15-3-16,4-10 7 15,-6-4 8-15,2-1-7 16,-6 3-3-16,-15 8 4 15,10 5 3-15,-10 7-2 16,-3 7-12-16,0 6-2 0,0 0-3 16,0 0-2-1,0 0-8-15,12 0 0 0,-6 0-5 16,3 0 3-16,6 22 9 16,1 0 3-16,-1 8-5 15,12 1-5-15,-5 2-9 16,3-3-9-16,-4-2-1 15,-6-9 17-15,0-3 5 16,-8-4 6-16,-7-4-5 16,0-3-5-16,0-2 5 15,0 0 2-15,0-3 4 16,-7 0 5-16,4 0 0 16,-2 0 2-16,-2 0-2 0,7-3-4 15,0-17 3-15,0-7-1 16,22-9-2-16,21-5-1 15,18-5 0-15,8-7 4 16,-1-3-3-16,-1-9 1 16,-9-4 1-1,-16 3 10-15,-10 6 8 0,-17 14-2 16,-9 15 8-16,-6 14 15 16,0 15-14-16,0 2-14 15,0 0-14-15,0 10-28 16,0 37 14-16,0 16 14 15,-6 12 2-15,-4-4-2 0,10-5 0 16,0-8-9 0,0-8-62-16,47-12-13 0,11-7-58 15,3-15-69-15,-7-16-119 16</inkml:trace>
  <inkml:trace contextRef="#ctx0" brushRef="#br0" timeOffset="1646">2789 952 178 0,'0'0'251'16,"0"0"-162"-16,0 0-58 15,0 0-18-15,0 0-9 16,392-25-4-16,-229 11-143 16</inkml:trace>
  <inkml:trace contextRef="#ctx0" brushRef="#br0" timeOffset="3607">4085 831 474 0,'0'0'143'0,"0"0"1"16,0 0-21-16,0 0-24 15,23-157-17-15,-23 146-3 0,0 3-19 16,0 2-10 0,0 3-21-16,0 3-27 0,-10 0-2 15,-24 0-11-15,4 23 11 16,-13 15 1-16,7 10-1 16,10 0 2-16,12 7-1 15,7-5-1-15,7-6 1 16,0-11-2-1,10-11 1-15,24-6-15 0,1-10 0 16,5-6 8-16,9 0 7 16,10-6 4-16,2-18 4 15,5-7-4-15,-1 1-2 0,-4-6 3 16,-10 0 0 0,5-2 1-16,-17 7-1 15,-2 13-2-15,-16 4-2 0,-13 11-1 16,-8 3-3-16,0 0 0 15,5 0-7-15,4 0-3 16,6 17 2-16,7 1 7 16,-7 2-4-16,-2-9 1 15,-13-3-9-15,8-2 14 16,-2-6 2-16,-2 0 4 16,2 0 6-16,0 0 7 15,4-14 10-15,-10-8-25 16,5-3 4-16,-5 6 6 15,0 3 0-15,0 5 5 16,0 8-1-16,0 3-4 0,-5 0-12 16,-17 0-11-1,-3 8-7-15,-5 28 17 0,-7 10 1 16,19 2-5-16,18 1 3 16,0-5 0-16,0-6-17 15,18-8-4-15,19-7-14 16,3-12 9-16,2-11 17 15,-5 0 9-15,6 0 2 16,-19-19 1-16,-3-15 5 16,-5-4-2-16,-16-6 2 15,0-5 11-15,0-4 0 16,0 4 0-16,-22 5-4 16,-9 13 1-1,4 13 4-15,9 6-9 0,-1 12-9 0,4 0-7 16,1 6-4-16,-8 30 1 15,7 13 10-15,12 6 0 16,3-3 0-16,0-7-3 16,8-10-4-16,35-7-8 15,4-9 2-15,4-11 8 16,17-8 3-16,11 0 2 16,3-6 7-16,3-24-4 15,-11-3 1-15,-13-3 2 16,-8-2-3-16,-17-4 4 15,-9 7 4-15,-17 3 2 0,-4 12 1 16,-6 9-4 0,0 11 2-16,0 0-12 0,0 0-10 15,6 11-17 1,-6 21 15-16,0 12 12 0,0-2 0 16,5-5 1-16,5-2-1 15,-1-14 1-15,9-4-2 16,-2-6-2-16,2-9-2 15,3-2-4-15,13 0 9 16,6 0 0-16,13-19 5 16,0-11-1-16,-6-3-3 15,-1-3 3-15,-20 6 2 0,-4 5-3 16,-7 9 6 0,-8 8 8-16,-7 5-7 15,0 3-10-15,0 0-3 0,3 0-8 16,3 11-8-16,0 19 13 15,3 3 4-15,3 0 0 16,3-3 0-16,1-5-1 16,0-8-9-16,-1-7-8 15,-1-7 3-15,8-3 7 16,0 0 7-16,14 0 3 16,1-24 4-16,-6-3 0 15,6-7 2-15,-8 1 6 16,0 5-1-16,-2 7-3 15,-12 10-1-15,-12 8-1 16,-3 3-4-16,0 0-2 0,13 0-12 16,-7 0-7-1,2 19 13-15,8 6 4 0,5-6 2 16,4-3 0-16,8-1 0 16,-2-10 0-16,-4-5 2 15,-3 0 3-15,-1 0-2 16,-2 0 4-16,-7-3 0 15,2-19-2-15,-6-3 1 16,-10-2 11-16,0 2 4 16,0 3-5-16,0 8-4 15,0 9 3-15,0 5-6 16,0 0-9-16,0 3-24 0,0 24 12 16,0 9 8-1,0 3 1-15,0-10-24 0,6-1 3 16,36-8 9-16,19-9 2 15,4-6-5-15,-1-5-10 16,3 0-60-16,-15 0-98 16,-9-14-166-16</inkml:trace>
  <inkml:trace contextRef="#ctx0" brushRef="#br0" timeOffset="4643">7307 655 403 0,'0'0'136'0,"0"0"-80"16,0 0 55-16,0 0 21 15,0 0-27-15,0 0-31 16,0-33 30-16,0 33-6 16,6 0-25-16,-6 0-32 15,0 0-24-15,0 0-17 16,5 22-9-16,1 22 6 16,-2 16 3-16,-4 7 4 15,0-1 0-15,0-3 0 16,6-11-4-16,2-14 3 15,5-16-2-15,-3-13 1 16,-4-7-1-16,-6-2 2 16,0 0 8-16,0-13 7 0,0-31 40 15,0-17-53-15,0-16-4 16,0-14 0-16,0-2-1 16,0-6 0-16,-16-3-3 15,3 6-7-15,5 2-10 16,8 8-2-16,0 16-2 15,15 12-3-15,36 19-15 16,23 9-27-16,15 19-19 16,5 11-28-16,-5 9-8 15,-25 40 12-15,-33 14-25 16,-31 9-48-16,0-4-260 16</inkml:trace>
  <inkml:trace contextRef="#ctx0" brushRef="#br0" timeOffset="4980">7342 773 106 0,'0'0'42'0,"0"0"9"16,0 0 92-16,0 0-78 15,0 0-39-15,0 0 3 16,23 66 22-16,44-66 19 16,25 0-24-16,11 0-6 15,8-11 2-15,-8-6 7 16,-29 3-3-16,-23 1-10 15,-23 5 4-15,-13-1 17 16,-15 1 6-16,0 5-7 0,0 2-3 16,0 1-11-16,0 0-21 15,0 0-21-15,0 0-4 16,0 4-11-16,0 21 14 16,0 8 1-16,0 3 2 15,0-3-1-15,0 2 0 16,21-7 1-16,-3-1-2 15,3 1-9-15,-5-6-48 16,2-8-89 0,-8-6-86-16,-1-8-163 0</inkml:trace>
  <inkml:trace contextRef="#ctx0" brushRef="#br0" timeOffset="5312">7987 479 372 0,'0'0'114'0,"0"0"2"16,0 0-11-16,0 0-52 15,0 0-53-15,0 0-2 16,-27-11 2-16,27 24-1 16,0-4 2-16,6-3 3 15,10-6-2-15,-4 0 7 16,3 0 22-16,0 0 20 15,1 0 15-15,-1-22-16 0,-3 0-5 16,-12-7-9 0,0 7-10-16,0 7-19 0,0 3-6 15,0 12-1-15,0 0-8 16,0 0-33-16,0 14-79 16,0 25 47-16,0 10-60 15,0 9-73-15,15 2-261 16</inkml:trace>
  <inkml:trace contextRef="#ctx0" brushRef="#br0" timeOffset="6101">8473 971 342 0,'0'0'171'0,"0"0"-46"0,0 0-17 15,0 0-1 1,0 0-42-16,0 0-14 0,0-110-1 15,0 105-15-15,0 5-15 16,0 0-20-16,27 0-8 16,13 0 7-16,10 25-2 15,-5 2-1-15,-8 3 3 16,0 0 0-16,-22-2-1 16,-3-3 2-16,-8-6 0 15,-4-8-3-15,0-6 2 16,0-5-11-16,0 0 8 15,0 0 4-15,0 0 19 16,0-10-15-16,0-18 0 0,6-8 2 16,46-10-6-1,12-4 0-15,-9 0 0 0,-7 6 1 16,-17 7 2-16,-16 3 7 16,-8 4 6-16,-7 5 6 15,0 5-1-15,0 10 2 16,0 4-6-16,0 3-8 15,0 3-9-15,0 0-11 16,0 0-6-16,0 28 6 16,0 14 10-16,0 7 1 15,8 0-12-15,21 1-6 16,-2-6 16-16,-9-6 0 0,9-10 0 16,-12-1 0-16,-9-10-3 15,1-4-1-15,-7-4-5 16,0-4-2-16,0 0-2 15,0 1-22-15,-13 3 15 16,-16-4-7-16,0 0-17 16,27-1 7-16,2-4 35 15,0 0-2-15,0 0 0 16,15 0 4-16,30-23 1 16,14 2 1-16,2-15 2 15,-3-6 1-15,0-7 7 16,-6-12 27-16,-9-2 6 15,-19-5-3-15,-6 1 10 16,-18 7-10-16,0 6 5 16,0 19-4-16,0 11-2 0,0 10-11 15,-11 14-4-15,4 0-12 16,7 0-12-16,0 38-32 16,0 20 32-16,0 17 0 15,0 8 0-15,13-1-4 16,8-8-7-16,0-14-55 15,16-10-65-15,8-20-28 16,2-13-14-16,1-17-131 16</inkml:trace>
  <inkml:trace contextRef="#ctx0" brushRef="#br0" timeOffset="6244">9446 779 363 0,'0'0'118'0,"0"0"-36"15,0 0-4-15,0 0-55 16,0 0-15-16,0 0-16 16,268-44-39-16,-142 25-223 15</inkml:trace>
  <inkml:trace contextRef="#ctx0" brushRef="#br0" timeOffset="9174">248 132 541 0,'0'0'151'0,"0"0"-6"0,0 0-45 16,0 0-4-16,0 0-16 15,0 0-31-15,-68-88-26 16,62 99-23-16,-15 39-7 15,-10 27 7-15,1 22 12 16,-12 14-5-16,13 13 2 16,8 14 5-16,21 3 0 15,0 0-8-15,18-11-3 16,72-14 0-16,44-19 1 16,55-16-4-16,31-20-51 0,25-21-105 15,-10-18-194-15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0 574 0,'0'0'133'0,"0"0"-37"0,0 0-3 16,0 0-7-16,0 0-2 16,0 0-4-16,-72 89-48 15,61-52 11-15,5 3-16 16,6 7 3-16,0 7 18 15,0 9-18-15,0 5 0 16,14 0 2-16,-11 7-13 16,3 2 16-16,-6 1-23 15,0-2 4-15,0 2 13 16,0-4-20-16,0-5 2 0,0-5-3 16,0 6-3-1,0-4 11-15,-9 2-15 0,-5-7 1 16,-2-10 6-16,10-8-3 15,-4-9-4-15,10-6 1 16,0 0-1-16,0-7 5 16,0 2-6-16,0-3 0 15,0-2 5-15,0-4-5 16,0-6 0-16,0-2 0 16,0-3 2-16,0-1-4 15,0 1 2-15,0 1 0 16,0 1 3-16,0-2-3 15,0 3 0-15,0 0 0 16,0-4 1-16,0-2-1 16,0 0 0-16,0 0-5 0,0 0 3 15,0 0-20-15,0-22-20 16,38-29-80-16,39-33-241 16,14-28-658-16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2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16 339 0,'0'0'197'16,"0"0"-56"-16,0 0-10 15,0 0-11-15,0 0-30 16,0 0-13-16,-6-2-39 0,6 2-8 16,0 0 13-16,-7 0-22 15,4 0-5-15,-9 28 5 16,2 13 36-16,10 4-12 15,0 13-21-15,0 1 0 16,0 7 24-16,3 2-27 16,19 4-2-16,-6-6 8 15,3 0-16-15,-16-3 7 16,-3-6-15-16,0 2-1 16,0 2 10-16,0-1-11 15,0 0 9-15,0-3-6 16,0-4-2-16,0 3 11 15,0-2-13-15,0-5 0 0,0 0 7 16,-3-4-7 0,-2 2 0-16,-9-5 2 0,11-2-1 15,3-3 6-15,-6-9-7 16,6-2 1-16,0-9 1 16,0-5-1-16,0-4-1 15,0-2 0-15,0 0 1 16,0 2 0-16,0 1-1 15,0 2 0-15,0-2 1 16,0-1-1-16,6 1 0 16,-3-6 0-16,5-1 3 15,-2-2-7-15,-1 4 5 16,-5-4-1-16,3 0 0 16,5 0-5-16,1 0 4 0,4 0-6 15,-4 2-11-15,-2 1-18 16,-1 3-33-16,-6-3-29 15,0 3-39-15,0-1-36 16,0-5-81-16,0 0-521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47 473 0,'0'0'155'0,"0"0"5"15,0 0-49-15,0 0-15 0,0 0-2 16,0 0-30-16,0 0 3 16,-22-47-25-16,22 47-29 15,-6 0 5-15,1 0-18 16,2 13 1-16,-5 9 11 16,2 4-4-16,6 5-4 15,0 1 0-15,0 4-1 16,0 2-1-16,33-7-2 15,4-5 0-15,8-6 2 16,-1-9 1-16,4-5-3 16,-10-6 1-16,6 0 1 15,-11 0 13-15,-2-22-15 0,-9-10 1 16,-6-5 17 0,-16-6 11-16,0 3-8 0,0-1-6 15,-38 11-10-15,-10 6 2 16,-6 16-7-16,4 8-12 15,-8 0 10-15,4 8-62 16,10 26-58-16,13 7-156 16,23 1-311-16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28 375 0,'0'0'302'0,"0"0"-201"15,0 0 13-15,0 0-26 0,0 0-7 16,0 0-23-16,-69-28-37 16,69 28-17-16,0 0 2 15,0 11 2-15,0 15 5 16,0-4 2-16,0 4-8 16,8 0 4-16,-8-1-11 15,8 4-2-15,1 0 2 16,-3 2-162-16,10 1-144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0 189 0,'0'0'263'16,"0"0"-179"-16,0 0-34 16,0 0-11-16,0 0 9 15,0 0-34-15,131 24 0 16,-128 7 14-16,3 0 18 15,-6 3-10-15,0-2-31 16,0-7 3-16,0-1 5 16,-9-8-10-16,-7-4 2 15,-4-3 3-15,12-2-8 16,0-6 19-16,8-1-18 0,0 0-1 16,0 3 9-16,0 3-8 15,0 2-1-15,22 1 3 16,24-1 0-16,1-4 4 15,22-4-7-15,21 0-6 16,18 0-82-16,7 0-132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3 433 0,'0'0'98'0,"0"0"-22"16,0 0 14 0,0 0-42-16,0 0-15 0,0 0-17 15,6-3-15-15,26 3 15 16,-1 0-16-16,-1 0 0 15,1 0 18-15,-3 3-17 16,-2 6 3-16,-4 0-3 16,0-3 1-16,-13-4 0 15,-1-2-2-15,-8 3 0 16,0-3 1-16,0 6-1 16,-8 2 0-16,-29 7 13 15,-5 2-11-15,-3 0 7 16,7-3-9-16,16-2 0 0,7-6 0 15,8 2 0-15,7-5-1 16,0 2-2-16,0 1 3 16,35 0 3-16,4 0-3 15,2 0 0-15,3-1 2 16,-6 4-1-16,1 0-2 16,-8-1 1-16,-15 4 0 15,3-4 0-15,-16-2 0 16,-3 0 0-16,0 2 1 15,-3 4 2-15,-55-4 1 16,1 3-4-16,-15-5 0 16,8 0-1-16,4 0-117 15,11-4-181-15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6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14 191 0,'0'0'347'0,"0"0"-236"0,0 0 24 15,0 0-51-15,0 0 15 16,0 0-22-16,0-18-35 16,0 18-9-16,0 0-33 15,0 0 4-15,0 0-10 16,0 18 2-16,0 8 4 15,0 1 2-15,0 2-2 16,0-3 6-16,0-6-6 16,0-3 0-16,13-5-5 15,12-4 6-15,14-4-1 0,-1-4 0 16,0 0 0 0,-2 0 8-16,-17-4-8 0,3-7 0 15,-16 0 12-15,0-1-10 16,-6 3 15-16,0 1 2 15,0 2 10-15,0 6 5 16,0 0-27-16,0 0-7 16,0 0 0-16,0 0-7 15,0 20-3-15,0 9 7 16,0 5 6-16,3 0-4 16,13 1 1-16,3-1-15 15,0-5-81-15,9-7-169 0,21-7-499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0 540 0,'0'0'186'0,"0"0"-100"16,0 0 11-1,0 0-9-15,0 0-23 0,0 0-21 16,6-9 6-16,-6 9-21 15,0 0-8-15,0 3-18 16,0 20-1-16,0 3 7 16,-22 12 0-16,-3 1-5 15,12 4 8-15,4 2-5 16,9-2-3-16,0-5-4 16,0-7 1-16,16-8 1 15,15-8-2-15,21-4 0 16,-11-6 8-16,-3-5-6 0,-1 0 2 15,-13 0 2-15,-12 0-4 16,-2-3 18 0,-10-14-19-16,0-5 4 0,0-1 10 15,-22-3-12-15,-21 6-6 16,-7 6-1-16,-5 8-46 16,11 6-53-16,19 0-151 15,19 17-243-15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1 527 0,'0'0'121'15,"0"0"-65"-15,0 0 54 16,0 0-41-16,0 0-25 0,0 0-2 16,-145 22-31-16,145-19 17 15,0-3 6-15,0 0-4 16,0 0 25-16,0 0-30 16,0 0-4-16,38 0 6 15,3 0-22-15,12-9-2 16,-1 0-3-16,-14 7 0 15,-7 2 2-15,-9 0-2 16,-14 0 0-16,0 0-6 16,-2 0 6-16,-3 5-5 15,-3 21 4-15,0 6 2 16,0 6 4-16,0 1-5 0,-3 1 0 16,-19-6 6-16,0-5-6 15,6-1-26-15,16-8-111 16,0-2-97-1,0-4-316-15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272 113 452 0,'0'0'258'0,"0"0"-120"16,0 0-26-16,0 0-5 15,0 0-9-15,0 0-50 16,3-86-19-16,-6 78 13 16,-19-2-19-16,6 4-3 15,-6 6-20-15,0-2 6 16,5 2-11-16,-11 0 5 15,12 0 0-15,0 14-10 16,7 6 11-16,2 3-1 16,7 5 0-16,0 2-6 15,0-3 4-15,10 2-22 0,25 3-2 16,2-3 22 0,-10-7-12-16,-5 2 12 15,0-5-1-15,-13-2 3 16,-9-2-6-16,0-8-1 0,0-3-11 15,-6-1 12-15,-51-3 6 16,-10 0-8-16,4 0 8 16,19 0 1-16,27 0-6 15,12 0 2-15,5 0 5 16,0 0-9-16,14-20 7 16,38-9-5-16,5-7 5 15,26-7 2-15,16-3-4 0,8 9-92 16,-2 11-97-1,-26 5-114-15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5:53.9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177 107 515 0,'0'0'184'0,"0"0"-40"0,0 0-17 16,0 0-4-16,0 0-30 15,0 0-13-15,0-107-20 16,0 107-4-16,0 0-15 16,0 0-19-16,0 0-16 15,-12 6-6-15,-3 30-10 16,-13 21 10-16,-2 18 10 16,-1 9 1-16,4 9 0 15,12 9-3-15,5-4-5 16,10-5-2-16,0-5 1 15,0-11-2-15,0-11 4 16,25-14-4-16,2-14-25 16,16-7-58-16,9-17-54 0,36-12-70 15,25-2-111-15,32-19-283 16</inkml:trace>
  <inkml:trace contextRef="#ctx0" brushRef="#br0" timeOffset="413">987 517 575 0,'0'0'192'0,"0"0"-58"15,0 0 7-15,0 0-29 16,0 0-47-16,0 0-29 0,0-30-27 16,0 52-8-16,0 15 19 15,0 4 7-15,0 2-9 16,0 4-5-16,0-3-8 15,0-3 0-15,0-5-2 16,0-11 0-16,0-12 1 16,0-4-3-16,0-7 0 15,0-2 2-15,0 0 12 16,0 0 35-16,0-2 1 16,0-23 0-16,-12-11-33 15,-3-11-16-15,-1-7 1 16,-5-13-2-16,0-3 0 15,2-5-1-15,-2 6 0 16,8 11 0-16,10 20-1 0,3 10-4 16,0 8-6-1,0 7-5-15,40-3-7 0,24 8-10 16,19-4-27-16,5 10-11 16,-8 2-40-16,-22 0-87 15,-37 10-130-15</inkml:trace>
  <inkml:trace contextRef="#ctx0" brushRef="#br0" timeOffset="610">777 666 295 0,'0'0'114'0,"0"0"-28"16,0 0 25-16,0 0-21 15,323 3-28-15,-231-3-24 16,-1 0-26-16,-5 0-12 16,-12 0-59-16,-23-6-305 15</inkml:trace>
  <inkml:trace contextRef="#ctx0" brushRef="#br0" timeOffset="896">1803 327 589 0,'0'0'240'16,"0"0"-105"-16,0 0-4 15,0 0-48-15,0 0-47 16,0 0-22-16,0 34 14 15,-6 2 11-15,-3 8-18 16,-4 5-11-16,-1 3-1 16,4 6-4-16,-2-1-3 15,-3-2-2-15,-1-2-13 16,-5-3-107-16,12-12-105 16,9-10-180-16</inkml:trace>
  <inkml:trace contextRef="#ctx0" brushRef="#br0" timeOffset="1360">2268 449 623 0,'0'0'215'16,"0"0"-103"-16,0 0-9 15,0 0-34-15,0 0-52 16,0 0-16-16,0 41 10 0,0-3 21 16,0 6 5-1,0 3 0-15,0 3-23 0,-16-1 2 16,1-5-9-16,9-3-2 16,-1-8-2-16,7-11-3 15,0-8 3-15,0-8-1 16,0-6 1-16,0 0 1 15,0 0 9-15,0 0 22 16,0-9 27-16,0-21-29 16,0-9-26-16,0-7-3 15,0-12-2-15,0-6 1 16,13-7-1-16,8-3-2 16,0 3 0-16,11 10-2 0,-8 15 2 15,10 13-4-15,-10 8-4 16,13 10-5-16,11 5-27 15,4 7-24-15,1 3-42 16,-2 0-36-16,-14 6-51 16,-22 18-25-16,-15 6-45 15</inkml:trace>
  <inkml:trace contextRef="#ctx0" brushRef="#br0" timeOffset="1529">2136 627 163 0,'0'0'100'16,"0"0"-29"-16,0 0 49 15,0 0-39-15,0 0-39 0,0 0-32 16,352 3-10-16,-264-3-12 16,-9-5-191-16</inkml:trace>
  <inkml:trace contextRef="#ctx0" brushRef="#br0" timeOffset="1913">2985 459 586 0,'0'0'203'15,"0"0"-93"-15,0 0 16 0,0 0-23 16,0 0-46-16,0 0-39 15,0-17-18-15,-5 36 3 16,-11 11-1-16,3 10 1 16,5 0 0-16,-5 4-2 15,13 1 0-15,0-10 0 16,0-6-1-16,0-6-1 16,21-6-1-16,37-11 2 15,10-6 3-15,6 0 8 16,6-11-2-16,-14-14 4 15,-13-5 41-15,-11-4 20 16,-21-1-17-16,-15-1-20 0,-6-1-7 16,0 6-14-16,-37 0-16 15,-21 7-5-15,-9 7-7 16,-3 11-27-16,9 6-65 16,3 0-55-16,21 19-88 15,22-2-167-15</inkml:trace>
  <inkml:trace contextRef="#ctx0" brushRef="#br0" timeOffset="2257">3450 67 394 0,'0'0'385'0,"0"0"-256"16,0 0 5-16,0 0-16 16,0 0-22-16,0 0-34 15,-64-59-15-15,64 59-5 16,0 0 2-16,0 0-24 16,0 0-17-16,22 12-2 15,36 24-1-15,24 19 5 16,13 6 7-16,21 3-4 15,-7 9 4-15,-11 0-10 16,-34 7 3-16,-33 4-4 16,-31-3-1-16,-31 2-3 0,-91 2-2 15,-34 1-86-15,-14-7-165 16,1-8-312-16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215 60 580 0,'0'0'145'15,"0"0"-15"-15,0 0-8 16,0 0 6-16,0 0-42 16,0 0-37-16,-9-54-19 15,-36 54-11-15,-2 0-14 16,2 0-4-16,13 2-1 16,10 15 2-16,10 4-3 15,9 2 1-15,3-1-3 16,0-4 0-16,0-10-29 0,25-1 15 15,6-5 10-15,7-2-1 16,1 0 4-16,-4 0-1 16,-13 0 5-16,-3 0-2 15,1 3 4-15,-4 0-2 16,1 5 0-16,3 10 2 16,-4 4 9-16,6 13-10 15,-6 5 4-15,0-1 10 16,-7 5-15-16,4-5-12 15,-4-4-219-15,8-1-348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0.3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74 560 0,'0'0'200'15,"0"0"-63"-15,0 0-9 16,0 0-15-16,0 0-36 16,0 0-62-16,0 0-7 0,34 0-7 15,7 0 8-15,16 0 18 16,14 0-18-16,4 0 8 15,5 6 17-15,2-3-33 16,-5 0 2-16,-17-3-3 16,-12 0 0-16,-26 0 9 15,-15 0-9-15,-1 0 0 16,-6 0 19-16,0 0 4 16,0 0 20-16,-6-9-17 15,-38-11-15-15,-11 6-21 0,1-4 10 16,1 8 0-16,14 4 6 15,17 0-3-15,12 6-6 16,4 0 0-16,6 0 3 16,0 0 0-16,0-3 0 15,0 3-5-15,0 0 0 16,16 0-18-16,23 6 17 16,24 11 6-16,3-1 0 15,-5-4 1-15,-1 0-1 16,-21-1 0-16,-9-5 0 15,-13 2 0-15,-11-2 0 16,-6 2 0-16,0 4-6 16,0 6 5-16,-61 4-23 15,-21 4-44-15,2 2-61 16,24-1-98-16,15 1-111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1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372 312 396 0,'0'0'166'0,"0"0"-36"15,0 0 8-15,0 0-39 16,0 0-6-16,0 0-2 16,6-106-26-16,-6 84 9 15,-6 1-33-15,-26 4 4 0,7 8-20 16,-11 7-9 0,-1 2-2-16,-1 0-14 15,-11 0 0-15,5 20-2 0,-3 17 4 16,15 9-4-16,9-1 0 15,23 1 2-15,0-9-3 16,0-7-3-16,49-14-4 16,1-11 8-16,5-5-16 15,-2 0 18-15,-5 0 3 16,-9-20-2-16,-8-5 12 16,-12-7-10-16,-10-2-3 15,-9-1 41-15,0 5-25 16,0 4 8-16,0 9-8 15,-6 11-3-15,3 6 14 0,3 0-27 16,-6 0-11-16,6 0 10 16,-7 2-22-16,1 27 23 15,6 5 1-15,0 1 2 16,0-1-1-16,22-8-2 16,22-3 0-16,5-6-9 15,1-12 4-15,-2-5-2 16,5 0 3-16,-8 0 4 15,3-22 9-15,-4-10-9 16,-13-5 0-16,-7-2 9 16,-18 4-5-16,-6 3 5 15,0 7 1-15,0 5-7 16,-16 8 10-16,-1 6-13 0,6 4 0 16,6-2 1-1,-1 4 2-15,6 0-6 0,0 0 3 16,0 0-10-16,0 0 6 15,22 27-13-15,17 7 17 16,2 6 0-16,11-3 4 16,1 0-5-16,1-3 1 15,1-2 0-15,-18-8 0 16,-8-8 0-16,-13-5 0 16,-13-5-2-16,-3-3 5 15,0-3-3-15,0 0 0 16,-10 0-13-16,-51 0 13 0,-14 0-1 15,-4 0-3-15,27-9-5 16,27-2-13-16,25-4 16 16,0-1-10-16,41-7-22 15,36-9 37-15,22-2-7 16,-14-1 8-16,-2 4 3 16,-30 9-3-16,-21 7 0 15,-10 1 4-15,-16 7-2 16,-6-1 24-16,0 6-17 15,0-1 1-15,0 3 10 16,0 0-20-16,0 0-5 16,10 5-4-16,10 27 3 15,-1 5 5-15,3 1 1 16,0-4 0-16,0-6-5 16,-6 1 7-16,-4-6-2 0,4-3 0 15,-5-7 5-15,-6-6-5 16,1-2 0-16,-6-5 0 15,0 0 2-15,0 0 4 16,0 0-3-16,-11 0 7 16,-22 0 2-16,2-12-6 15,2 1-6-15,13-6 0 16,16-3 4-16,0-3 1 16,0-5-10-16,0 2 5 15,26 0 0-15,24-5 4 16,14-1-4-16,12 0 0 15,1 1-2-15,-11 3 6 0,-5 5-4 16,-20 6 0-16,-3-1 1 16,-10 7-5-16,-21-4-42 15,-7 5-118-15,0-5-221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115 179 455 0,'0'0'179'16,"0"0"-80"-16,0 0 33 15,0 0 5-15,0 0-5 16,0 0-41-16,0 0-15 16,-20-50 0-16,20 47-24 15,0 3 0-15,0 0-16 16,0 0-8-16,0 0-2 0,0 0-26 15,0 0 0-15,0 0-4 16,-11 0 4-16,-14 19-2 16,1 5-2-16,2 1 8 15,10-5-5-15,12 3 1 16,0-3 0-16,0 4-2 16,0-9 2-16,28 4-5 15,10-8-7-15,10-5 8 16,-3-4-2-16,-1-2 2 15,-13 0 4-15,2 0 1 16,-5-2 1-16,-6-19-2 16,4-1 4-16,-11-10-3 15,-2-2 4-15,-7-6-2 16,-6 0-3-16,0 5 21 16,-6 7-20-16,-44 2 6 0,2 4-7 15,-5 7 1-15,7 3-3 16,8 10-1-16,7 2-6 15,-8 0 4-15,7 26-44 16,10 11-35-16,22 3-77 16,0-3-79-16,16-11-81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6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228 92 72 0,'0'0'528'0,"0"0"-403"16,0 0-7-1,0 0 8-15,0 0-30 0,0 0-52 16,0 0 5-16,-60-32-35 15,60 32 1-15,-15 0 1 16,-23 17-10-16,-8 12 39 16,9 0-45-16,15-1 1 15,12 3 14-15,10 1-15 16,0 2-2-16,0-3 1 16,41-2 2-16,19-12-3 15,1-8 2-15,5-9 0 16,5 0 7-16,-8 0-7 15,-5-6 0-15,-11-17 11 16,-16-3-4-16,-15-5 24 0,-3-7 13 16,-13-1-11-16,0-1 14 15,-16-3-35-15,-28 11-5 16,0 7-1-16,2 5-2 16,4 6-8-16,0 10 4 15,-12 4-27-15,-11 0-16 16,4 38-92-16,21 1-79 15,20 8-135-15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225 35 345 0,'0'0'208'0,"0"0"-80"16,0 0-24-16,0 0 10 15,0 0-18-15,0 0-30 16,-13-26-18-16,-12 23-37 16,-5-3 19-16,8 6 29 15,8 0-47-15,-9 0 0 16,0 6-3-16,-2 14-5 15,-3 9 0-15,12-1-4 16,10 8 0-16,6-6 5 16,0 2-5-16,0-1 0 15,34-9-2-15,20-1 5 16,7-4-4-16,-4-11 1 0,0-6 0 16,-9 0 13-16,-10 0-13 15,-7-6 2-15,-9-14 9 16,-6-9 2-16,-8-4 36 15,-8-2-31-15,0-1-9 16,0-2 16-16,-17 6-25 16,-21 9 0-16,10 12-3 15,-10 11-68-15,-4 0-36 16,4 11-148-16,3 18-79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57 433 0,'0'0'194'0,"0"0"-111"0,0 0 24 16,0 0-9 0,0 0-45-16,0 0-4 0,-19-29-6 15,13 29-22-15,-10 0-4 16,0 9-16-16,-6 13 4 15,0 4 20-15,7 4-23 16,7 0 0-16,8 5 1 16,0 2 3-16,11-5-2 15,33-4-4-15,6-8 0 16,-1-6-1-16,-2-5 1 16,7-9 0-16,2 0 9 15,-7 0-9-15,-11-26 18 16,-7-5 16-16,-15-5-1 15,-16 1 20-15,0-6-8 0,0-1-26 16,-25 1-6-16,-26 7-11 16,-2 11-4-16,-2 12-6 15,1 11-42-15,-10 0-51 16,7 20-92-16,20 14-132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8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63 524 0,'0'0'171'16,"0"0"-13"-16,0 0-25 0,0 0-23 15,0 0-45-15,0 0-44 16,-53-21 1-16,40 21-22 16,4 18 0-16,-4 8 0 15,13 0 1-15,0 5-1 16,0 1 3-16,0 2 2 16,6-5-4-16,23-4-1 15,-4-8 0-15,13-5-8 16,-7-12 8-16,15 0 0 15,1 0 7-15,3 0-1 16,-1-12 2-16,-11-8 4 16,-16-6 21-16,-5-2 41 15,-12-1-40-15,-5-5-6 0,0-1-5 16,-5 1-19 0,-38 0 3-16,6 11-7 0,2 9-20 15,2 14-4-15,2 0-73 16,-7 11-92-16,10 24-125 15,28-1-386-15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4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65 643 0,'0'0'134'15,"0"0"-9"-15,0 0-34 0,0 0 5 16,0 0-29-16,0 0-48 16,-38-20-18-16,22 25-1 15,0 22 0-15,4 1 7 16,9 3-7-16,3 1 0 16,0-1 1-16,0-3 0 15,31-4-2-15,7-8 1 16,6-7 0-16,5-6 7 15,-2-3-4-15,-3 0 0 16,0 0 11-16,-17-14 7 16,-5-12 43-16,-7-5-18 15,-15-1-12-15,0-2 17 16,0-1-26-16,-3 7-10 0,-35 2-1 16,-7 3-12-16,7 9-2 15,-9 6-2-15,3 4-15 16,-11 4-18-16,2 0-103 15,2 24-44-15,28 4-148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9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73 608 0,'0'0'114'0,"0"0"0"15,0 0-17-15,0 0 7 16,0 0-6-16,0 0-39 16,0-22-23-16,0 22 15 15,0 0-48-15,-6 0-2 0,-26 11 3 16,1 18 1-16,9 2-7 16,0 1 2-16,14 5 0 15,2-3 5-15,6-2-5 16,0-7 0-16,0 1-3 15,36-8 7-15,21-8-4 16,15-6 2-16,-8-4-1 16,3 0 19-16,-6-9-15 15,-8-23 29-15,-4-14 30 16,-13-2-11-16,-19-1 2 16,-17 4-24-16,0 11-19 15,0 5 18-15,-42 6-28 0,-18 8-1 16,7 7-1-1,-2 8-6-15,-11 0 0 0,-11 7-50 16,7 23-93-16,11 11-85 16,26-2-286-16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6:23.4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395 248 441 0,'0'0'189'0,"0"0"-72"15,0 0 20-15,0 0-16 16,61-171-46-16,-61 141-7 16,0 7-13-16,0 7 3 0,0 8-23 15,0 8-17 1,-10 0-17-16,-27 3 0 0,-11 35-1 16,-20 20 11-16,-11 13-9 15,6 8-2-15,12 7 1 16,15 8-1-16,27 2 4 15,19-3-4-15,0-12-4 16,37-21 3-16,27-16-34 16,4-19 10-16,6-11 11 15,11-14 14-15,2 0 5 16,6-12-4-16,7-20-1 16,-5-7 12-16,-13-5-10 15,-2-2 5-15,-7-1-1 16,-14 8-3-16,-20 15 4 15,-12 9-7-15,-27 13 0 16,0 2-3-16,0 0-10 0,0 5-1 16,0 22 9-16,10 5 5 15,3-5-2-15,1-8 2 16,-4-8 0-16,1-5-4 16,-1-6 8-16,-10 0-4 15,6 0 10-15,-6 0-2 16,0-21 6-16,0-4-12 15,0-1-2-15,0-4 11 16,0 0-2-16,0 5-5 16,-11 5 7-16,-15 9-9 15,12 6 8-15,-9 5-10 0,-4 0-5 16,-10 3-1 0,1 24 3-16,-4 11 1 0,3 12 1 15,4 2 1-15,24 1 0 16,9-3 0-16,0-8 0 15,9-5-2-15,40-12-5 16,3-12-2-16,6-13 1 16,0 0 8-16,-2 0 4 15,-8-16-1-15,-9-15-2 16,-2-7 8-16,-3-9-2 16,-12-5-7-16,-22-7 3 15,0 3-1-15,0 1 21 16,-50 11-23-16,-8 10 0 0,3 15-1 15,1 8 4 1,1 11-6-16,16 0 2 0,8 9 0 16,0 29-7-16,21 15 8 15,8 6 0-15,0 5 0 16,30-6 3-16,28-11-5 16,10-12 2-16,1-11 0 15,5-9 1-15,-7-10-1 16,6-5 0-16,1 0 6 15,0-16-4-15,-2-15 4 16,-20 1-6-16,-9-5 2 16,-12-4 13-16,-15-5-12 0,-8-3 5 15,-2 3 9 1,-6 14-17-16,0 8 16 0,0 13-16 16,0 9 0-16,0 0-3 15,0 0 2-15,0 0-11 16,0 17 9-16,0 14 6 15,0 4-5-15,10 4 2 16,11 2 0-16,13-5 1 16,-4-3-1-16,1-6 0 15,-1-7-3-15,4-10 0 16,-10-4 2-16,4-6-6 16,2 0 7-16,13-10 3 15,-4-19-2-15,11-3-1 16,-13-4 4-16,-16 0-2 15,-3-2 5-15,-6 2-7 0,-2 6 0 16,-5 10 9-16,-5 9-8 16,0 9-1-16,0 2 0 15,6 0-7-15,-2 0 5 16,8 21-15-16,-3 16 17 16,7 0 0-16,-5-1 0 15,5-5 0-15,-7-9-1 16,9-6 5-16,-8-7-5 15,-4-7 1-15,-4-2 0 16,17 0-9-16,5 0 9 16,7-5 0-16,6-17 2 15,0 2 0-15,0-5 0 0,-2-4-2 16,2 1 0-16,-3 6 0 16,-10 6 0-16,-11 10 0 15,-10 6 0-15,2 0-7 16,5 0 4-16,11 0-11 15,1 6 5-15,-7 5 6 16,7 8-11-16,-7-5 6 16,-1 2 0-16,2-2-14 15,2-5 4-15,-2-5-14 16,-8-4 6-16,5 0 26 16,-4 0-9-16,6 0 9 15,14 0 8-15,0-16-7 16,14-6 2-16,-12 0-3 15,0 6 0-15,-16 5 1 16,-8 5-1-16,1 6-1 0,-2 0-3 16,7 0-11-16,2 8 11 15,1 11 2-15,-2-4 2 16,7-2-3-16,5 1 4 16,1-9-1-16,15 1 0 15,-2-6 5-15,2 0 1 16,5 0-6-16,1-14 0 15,-1-10 8-15,1-10-5 16,-8-5 6-16,-3-2 27 16,-10-8-6-16,-12-6 21 0,-8-6-27 15,-7-5-8 1,0 1 18-16,-28 7-18 0,-9 19-5 16,13 17 8-16,6 14-9 15,9 8-6-15,2 2-4 16,-1 45-7-16,8 20 1 15,0 7 8-15,0 0-2 16,0-2 0-16,0-9 0 16,21-5-1-16,9-12-56 15,6-10-21-15,8-11-22 16,-4-12-27-16,3-10-34 16,-22-3 5-16,-15 0-66 15,-6-11-186-15</inkml:trace>
  <inkml:trace contextRef="#ctx0" brushRef="#br0" timeOffset="547">3248 415 203 0,'0'0'161'15,"0"0"-58"-15,0 0-17 16,0 0-22-16,0 0-4 16,0 0-16-16,315-44-8 15,-204 36 10-15,-2-3-9 16,-17-3 9-16,-18 3-7 15,-21 0 9-15,-21 0 7 16,-17 3 5-16,-6-6 16 16,-2 0-31-16,-7-2-2 15,0 2 5-15,0 3-18 16,0 8-3-16,0 3-17 0,0 0-10 16,0 0 0-16,0 11-16 15,-7 20 16-15,-2 10 8 16,9 0-5-16,0 6-3 15,0 1 0-15,9-8 3 16,28-5-7-16,5-12 4 16,1-12 0-16,15-11 8 15,4 0-6-15,10-16 6 16,-4-17-2-16,-4-3-4 16,-18-3 9-16,-3-2-10 15,-13-1 5-15,1 1 16 16,-9 3-22-16,-1 5 7 15,-10 11-6-15,-11 8 4 16,5 11-7-16,0 3 2 0,4 0-13 16,9 10 11-16,8 24-7 15,-5 5 7-15,6 1-1 16,10 2 3-16,2-9 4 16,14-5-4-16,11-9 0 15,2-8-1-15,16-11 1 16,-1 0-2-16,-14 0-26 15,-19-14-49-15,-48-10-58 16,0-4-275-16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9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836 572 512 0,'0'0'117'15,"0"0"-37"-15,0 0 39 16,0 0-25-16,0 0-38 15,0 0 53-15,-9 72-47 16,9-32 8-16,0 5-10 16,0 6-13-16,0 4 6 15,0 2-21-15,0 3-1 16,0 6 11-16,0 6-32 16,0 5 9-16,0 11-11 15,0 7-4-15,0-1 0 16,0-2-4-16,0-10 0 15,0-7 10-15,0-7-8 16,0-7 3-16,0-10 3 0,0-3-3 16,0-5 6-16,0-6-11 15,0-3 2-15,0-5 1 16,0-3 2-16,0-3-5 16,0-12 0-16,0 1 1 15,0-4 1-15,0-2-2 16,0-6 0-16,0 3-3 15,0-3 8-15,0 0-5 16,0 3 0-16,0-3-2 16,0 0 1-16,0 0-36 15,0-3-38-15,38-32-73 16,31 1-308-16</inkml:trace>
  <inkml:trace contextRef="#ctx0" brushRef="#br0" timeOffset="7619">267 0 463 0,'0'0'144'0,"0"0"-66"16,0 0 46-16,0 0-64 16,0 0 7-16,0 0-33 15,0 0-14-15,-53 0 32 16,45 14-25-16,-3 1-5 16,8-1 12-16,3 0-25 15,0 3 3-15,0-3-1 16,0 1-6-16,0-1 4 15,0-2-9-15,0 5 0 0,0-3 4 16,22 3-2-16,9 0-2 16,1 7 1-16,-1-4 6 15,7 2-7-15,-2-1 0 16,-14-1 0-16,-12-6 2 16,-4 0 0-16,-6-3-2 15,0 1 5-15,0 2-4 16,-22-3 10-16,-30-2-8 15,-1-3-2-15,-1-4 14 16,-7-2-15-16,7 0-1 16,7 0-56-16,8 0-54 15,8 0-44-15,24-17-188 0</inkml:trace>
  <inkml:trace contextRef="#ctx0" brushRef="#br0" timeOffset="7807">315 54 287 0,'0'0'249'0,"0"0"-116"15,0 0-62-15,0 0 14 16,0 0-33-16,0 0-43 16,218-23 1-16,-179 23-10 15,-1 0-8-15,-13 3-119 16,-9 17-275-16</inkml:trace>
  <inkml:trace contextRef="#ctx0" brushRef="#br0" timeOffset="19490">200 1497 664 0,'0'0'112'16,"0"0"-26"-16,0 0 32 16,0 0-12-16,0 0-47 15,0 0-20-15,0-25-30 16,0 25 7-16,0 0-16 16,0 0 4-16,-5 17-2 0,-12 15 8 15,17-1-9-15,0 6 2 16,0-2 3-16,14-1-6 15,22-2 0-15,13-11 0 16,11-2-5-16,7-10 10 16,-4-7-5-16,-2-2 6 15,-14 0-5-15,-2 0 12 16,-14-14 2-16,-1-15 14 16,-5-5 38-16,-13-12-38 15,-5-3 7-15,-7 5-2 16,0 0-23-16,-19 7 1 0,-19 11-12 15,-10 8-5 1,0 14-4-16,-10 4-10 0,-5 0-62 16,10 19-53-16,15 13-159 15,24 2-148-15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0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84 516 0,'0'0'193'16,"0"0"-65"-16,0 0-11 15,0 0 9-15,0 0-52 16,0 0-26-16,0-35 10 16,0 35-30-16,-6 0-6 15,6 0-20-15,-16 0-2 16,0 6 0-16,-6 8 0 15,6 9 3-15,10-2 3 16,6 1-6-16,0 4 0 16,0-3-2-16,0-5 3 15,19 1-3-15,13-8 2 16,5-5 0-16,9-4 11 16,-5-2-11-16,-4 0 12 0,-2 0 21 15,-16-19 9-15,3-7 10 16,-14-2-27-16,-8-4-12 15,0 1 21-15,0-1-23 16,-8 6-2-16,-17 3-5 16,-10 12 0-16,16 2-8 15,-9 7 1-15,0 2-5 16,-5 0 7-16,-11 0-59 16,-4 8-71-16,11 12-95 15,26 3-170-15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1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58 590 0,'0'0'140'16,"0"0"-9"-16,0 0-32 15,0 0 15-15,0 0-50 16,0 0 6-16,-28-41-1 16,28 41-44-16,-6 0-4 15,6 0-21-15,-4 0 5 16,-16 0-7-16,12 9 5 0,-9 17-3 15,9 3 3-15,8 2 3 16,0 3-9-16,0 4 3 16,3-4 0-16,25 0 8 15,4-5-8-15,6-6 0 16,1-9 0-16,8-2 5 16,3-12-5-16,4 0 6 15,-6 0 22-15,-3-9 34 16,-14-16-10-16,4-8-6 15,-18-3-10-15,-3-2-20 16,-14 1 8-16,0-3-1 16,0 6-16-16,0 5 10 15,-28 9-17-15,3 6 1 0,-10 5-1 16,-3 3-14 0,-20 6 13-16,-17 0-34 0,-15 6-77 15,-1 29-79-15,11-1-196 16,7 3-517-16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5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389 402 0,'0'0'144'15,"0"0"-27"-15,0 0-40 16,0 0-7-16,0 0-17 16,0 0-20-16,-75-48 4 15,80 45-35-15,40 3 6 16,2 0 7-16,7 0-11 16,-9 0-2-16,-7 0 0 15,-13 0 4-15,-9 9 7 0,-9-1-13 16,-1 4 0-16,-6 2 0 15,0 0 0-15,0 6 0 16,0 3 7-16,-22 5-4 16,-10 1 12-16,1 5-15 15,-4 1 0-15,12-7 2 16,13-5-2-16,10-9 0 16,0-5-14-16,0-4 7 15,38-5 7-15,11 0 0 16,11 0 0-16,-1 0 6 15,2-10 4-15,-1-11 0 16,1 1 6-16,-7-6-7 0,-7 4 28 16,-1-4-18-16,-21 3 19 15,-9 3 7-15,-16-3-13 16,0 1 15-16,0 2-29 16,-4 5-9-16,-24 7 26 15,3 2-35-15,-11 6-4 16,4 0-3-16,1 6 14 15,2 22-5-15,14 1-2 16,5 2 5-16,10 1-7 16,0 2 2-16,0-3 0 15,25 0-2-15,29 1 12 16,7-4-10-16,-1-4 0 16,-5-7-2-16,-5-3-11 0,-9-5-15 15,10-6-64 1,-9-3-48-16,18 0-100 0,15-6-130 15</inkml:trace>
  <inkml:trace contextRef="#ctx0" brushRef="#br0" timeOffset="256">3361 343 508 0,'0'0'151'15,"0"0"-29"-15,0 0-40 0,0 0 8 16,0 0-24-16,0 0-19 16,-77-11-1-16,77 11-43 15,49 0 7-15,26 0 13 16,24 0-22-16,2-3 16 16,14 0-17-16,-1 3-2 15,-21 0-71-15,-27 0-102 16,-41 0 11-16,-25 0 20 15,0 12-68-15</inkml:trace>
  <inkml:trace contextRef="#ctx0" brushRef="#br0" timeOffset="423">3408 541 334 0,'0'0'67'0,"0"0"-12"15,0 0-2-15,0 0 41 0,0 0 18 16,0 0-50-1,175 20-17-15,-98-20 5 0,14 0-49 16,17 0 0-16,7 0-2 16,0 0-54-16,-2 0-216 15</inkml:trace>
  <inkml:trace contextRef="#ctx0" brushRef="#br0" timeOffset="707">4714 155 562 0,'0'0'241'16,"0"0"-111"-16,0 0-26 16,0 0 22-16,0 0-79 15,0 0-10-15,-45-29-31 16,45 29 0-16,0 23 6 15,0 17-12-15,0 6 0 16,22 4 9-16,-11 3 0 16,11-9-9-16,-10 4 0 15,4-9-8-15,6-7-13 16,-12-6-156-16,-1-4-87 16,-2-7-146-16</inkml:trace>
  <inkml:trace contextRef="#ctx0" brushRef="#br0" timeOffset="1110">5089 406 326 0,'0'0'276'0,"0"0"-133"16,0 0-33-16,0 0-24 15,0 0-9-15,0 0-33 16,-29-97 15-16,29 97-49 15,0 0-8-15,0 0-4 0,0 15 5 16,0 8-3 0,0 5 0-16,22-2 1 0,7-1 3 15,2-5-4-15,2-6 0 16,17-5 3-16,4-6 7 16,1-3-9-16,8 0 4 15,-2-6-5-15,-1-20 35 16,-13-2 3-16,-11-6 2 15,-20-6 33-15,-16-3-44 16,0-3 17-16,-8 0-18 16,-45 7-27-16,-17 7 17 15,-3 12-18-15,10 9 0 16,3 11-12-16,11 0 4 16,-1 17 3-16,1 23-12 15,-1 5-120-15,18 7-72 0,17-3-167 16</inkml:trace>
  <inkml:trace contextRef="#ctx0" brushRef="#br0" timeOffset="-1246">972 246 473 0,'0'0'252'16,"0"0"-100"-16,0 0-47 16,0 0-15-16,0 0 15 0,0 0-50 15,0 0-13 1,0 0 0-16,-32-100-32 0,-13 100 12 15,-8 0-22-15,-17 0 7 16,0 9-7-16,-12 17 8 16,11 0-8-16,18 2 4 15,15 1 1-15,19 0-7 16,19 4 2-16,0 2 0 16,0 2 3-16,44 0-3 15,6-8 0-15,4-4 0 16,1-1 5-16,-8-10-4 15,-3 0-1-15,-5-3 1 0,-17-2 1 16,-12 0-2 0,-4-1 0-16,0 0-2 0,-6-2-3 15,0 5 3-15,-12 1-15 16,-42 0 7-16,-16-4 2 16,-20-5-44-16,15-3-39 15,5 0 2-15,22 0-13 16,16 0 10-16,26 0-89 15,6-11-59-15</inkml:trace>
  <inkml:trace contextRef="#ctx0" brushRef="#br0" timeOffset="-953">1217 321 407 0,'0'0'257'0,"0"0"-135"16,0 0-14-16,0 0-21 16,0 0-49-16,0 0-11 15,0 31 16-15,0-1-4 16,0 8 15-16,0 0-39 16,0 2 1-16,0-6 16 15,16 0-26-15,12-5 0 16,-3-9-6-16,-3-2-7 0,-6-13 2 15,-2-2-72 1,-9-3-26-16,-5 0 20 0,0 0-22 16,3-17-103-16,5-21-89 15</inkml:trace>
  <inkml:trace contextRef="#ctx0" brushRef="#br0" timeOffset="-630">1299 86 197 0,'-32'-25'199'16,"4"7"-81"-16,3 13-37 16,3 2 8-16,5 3-20 15,-2 0-55-15,3 6 13 16,0 14-21-16,10 0 0 16,6 2-4-16,0 1 3 0,0-9-5 15,19-2 0 1,28-6 0-16,2-6 31 0,4 0-9 15,4 0 19-15,-18-9 15 16,-14-8-27-16,-9-3 13 16,-16-3-4-16,0-3-13 15,0 4 21-15,-3 2-46 16,-32 8-9-16,-4 9 8 16,8 3-26-16,2 0 24 15,10 29-109-15,13 8-49 16,6 11-41-16,0-2-412 15</inkml:trace>
  <inkml:trace contextRef="#ctx0" brushRef="#br0" timeOffset="2564">76 638 540 0,'0'0'124'15,"0"0"-41"-15,0 0 53 16,0 0-49-16,0 0-27 16,0 0 3-16,-16-3-41 15,16 9 0-15,-12 22 17 16,2 7 9-16,-2 2 0 16,2 3-24-16,4 3-9 15,-4-1 21-15,10-1-34 0,0-7 14 16,0-5-11-1,0-7-5-15,0-4 13 0,0-12-13 16,0-1 0-16,0-5-3 16,7 0 3-16,46 0 0 15,43 0 13-15,53 0-12 16,29 0 18-16,34 0-19 16,24 0 0-16,11-4 9 15,11 4-6-15,-10 0-3 16,-7 0 0-16,-9 0 7 15,4 0-5-15,-8 0-2 16,9 0 0-16,-7 0 6 0,-1 4-2 16,-23-1-4-1,-6-1 0-15,-10-2 1 0,-5 4 3 16,-1-4-4-16,-12 0 0 16,-17 0-4-16,-24 0 4 15,-4 0 0-15,-9 0 0 16,-5 0 4-16,14 0-8 15,-9 0 4-15,-3 0 0 16,-8 0 1-16,-8 0-1 16,-22 0 0-16,-11 0 0 15,-19 0 2-15,-9 0 0 16,-8 0-2-16,-12 0 0 0,11 0 0 16,-1 0 0-1,4-6 0-15,-7-1 0 16,11 6 3-16,-11-3-5 0,-3 4 2 15,-6-2 0-15,-3-1 0 16,-13 3 2-16,3-6-2 16,-3 4 0-16,0 2 2 15,0-7 7-15,6 5-9 16,3-1 0-16,10 0-4 16,-8 0 5-16,5 0-1 15,-4 3 0-15,-9 0 0 16,4 0 3-16,-7 0-3 15,0-3 0-15,0 3-1 16,0-2 8-16,6-4-9 0,-3 3 2 16,-3 0 0-16,7 0 4 15,-7-2-4-15,0 1 0 16,0-1 7-16,0 5-5 16,0 0-3-16,0-3 1 15,0 3 0-15,0 0 1 16,0 0-1-16,0-2 0 15,0 2-5-15,0 0 10 16,0-4-10-16,0 2 5 16,0-4-53-16,0-3-45 15,0 1-67-15,0-4-99 0,0-2-104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4:54.9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857 2031 481 0,'0'0'77'0,"0"0"-47"16,0 0 26-16,0 0 19 16,0 0-32-16,0 0-12 15,6-3-12-15,18 3-3 16,13 0 3-16,21 0 17 16,8 0-11-16,21 0-9 15,11 0-7-15,18 3 9 16,24-1-1-16,16 1-6 15,24 0-5-15,13 0 2 16,21-3 1-16,14 0-6 0,30 0 0 16,13 0 4-1,1 0-7-15,-6-6 2 0,-25-5-2 16,-5 3 0-16,-4-1-1 16,3-2 1-16,19 3 0 15,24 0 1-15,24 0 0 16,22 5-1-16,28-1 0 15,0 3 1-15,13-5 0 16,0 0 1-16,-14 2 4 16,-15-3-6-16,-18 5 1 15,-9-4 1-15,0-6 0 16,5 5-1-16,-2-2-1 0,-4 1 4 16,6 3-4-1,-20 2 0-15,-16 0 1 0,-18 3 0 16,-24 0 1-16,-1 0 1 15,-7 0-3-15,-11-2-1 16,-17-1 1-16,-17-2 1 16,-19-4-1-16,-5 1 0 15,-9 3-1-15,9-1-1 16,-9 6 2-16,3 0 1 16,-7 0-1-16,-14 0 0 15,-20 0 0-15,-17 0 0 16,-21 0 0-16,-22 0 1 0,-22 0-1 15,-12 0 0 1,-15 0-58-16,-3 0-107 16,0 0-165-16</inkml:trace>
  <inkml:trace contextRef="#ctx0" brushRef="#br0" timeOffset="1477">1159 3263 298 0,'0'0'119'0,"0"0"-63"0,0 0 6 16,0 0-5-16,0 0-7 15,0 0-14-15,0-8-11 16,0 8-3-16,0 0-5 15,0-4-3-15,0 4-1 16,15 0-1-16,12 0-6 16,-5 0-1-16,-1 0-5 15,10 0 3-15,12 0-3 0,18 0 3 16,22 0 3 0,26 0 14-16,29 0 0 0,15 0-8 15,-3 0-2 1,-10 5-3-16,-9 4-5 0,1 0 2 15,2 2-4-15,19-1 0 16,9-1 0-16,28-3 0 16,-4-4 1-16,9-2 1 15,-2 0-2-15,-21 0-1 16,2 0 0-16,3 0 1 16,14 0 2-16,21-5-2 15,7-3 0-15,11 2 0 16,11 3 1-16,10 0 0 15,15-3 1-15,12 1-2 0,3-3 0 16,-9-1 0 0,-10 1 4-16,2 0-4 0,-10 0 0 15,-1 0-1-15,-3-3 1 16,1 3 0-16,8-4 0 16,5 4 0-16,-13 3 0 15,-2 2 0-15,-14-2 0 16,1 2 0-16,-10-3 0 15,-19 1 0-15,-11 2 1 16,-19 0-1-16,-14 3 0 16,-7 0 1-16,-16 0 0 15,6 0-1-15,2 0 0 16,11 0 1-16,5 0-1 0,5 0-1 16,5 0 1-1,3 0 0-15,-10 0 0 0,-1 0 0 16,-4 0-1-16,-9-2 1 15,-7-4 0-15,-20 0 0 16,-11 1 0-16,-26-1 1 16,-22 4 0-16,-20-7 0 15,8 7 4-15,-4-1 3 16,23 0-6-16,8 3-1 16,13 0-1-16,-6 0 1 15,-9 0-1-15,-29 0 0 16,-27 0 0-16,-24 0-38 15,0 0-125-15,-15-11-233 16</inkml:trace>
  <inkml:trace contextRef="#ctx0" brushRef="#br0" timeOffset="2370">3126 2122 281 0,'0'0'169'0,"0"0"-34"16,0 0-36-16,0 0 8 16,0 0-1-16,0 0-44 15,-93-28 21-15,86 28-31 16,7 0-16-16,0 0-15 0,0 0-11 15,0 0-4 1,0 13-6-16,0 26 2 16,7 16 16-16,22 22 20 0,0 10-19 15,-5 14-4 1,3 3 0-16,-12 3-4 0,7-9-8 16,-7-8 0-16,-6-17-2 15,6-12 0-15,-2-9-1 16,-4-13 0-16,3-10-13 15,-9-7-76-15,-3-8-60 16,13-5-72-16,1-9-210 16</inkml:trace>
  <inkml:trace contextRef="#ctx0" brushRef="#br0" timeOffset="2902">5495 2161 506 0,'0'0'164'16,"0"0"-26"-16,0 0-50 15,0 0 30-15,0 0-15 16,0 0-62-16,0-48 15 16,0 48-7-16,0 0-21 15,0 0-28-15,0 0 0 16,0 30-17-16,0 17 17 0,0 22 3 16,15 8 4-1,7 11-2-15,-7 3-3 16,7 2 4-16,-7-2-4 0,-1 0 0 15,-7-11 1-15,2-6-3 16,-3-8 0-16,1-11-9 16,-5-9-71-16,4-7-73 15,-6-12-138-15,0-13-461 16</inkml:trace>
  <inkml:trace contextRef="#ctx0" brushRef="#br0" timeOffset="3441">7768 2058 19 0,'0'0'554'0,"0"0"-402"15,0 0-20-15,0 0-20 16,0 0-19-16,0 0-37 16,-2-19-26-16,2 19-9 15,0 0-2-15,0 0-9 16,0 11-10-16,0 33 6 15,2 23 47-15,17 14-22 16,-4 17-17-16,-6 16 9 0,7 2-9 16,-1-1-10-16,-4-10-3 15,-1-13 2-15,-10-9-2 16,6-13-1-16,-6-10-29 16,0-14-87-16,0-10-124 15,0-19-162-15</inkml:trace>
  <inkml:trace contextRef="#ctx0" brushRef="#br0" timeOffset="4057">10463 1945 294 0,'0'0'231'16,"0"0"-112"-16,0 0 5 15,0 0-3-15,0 0-18 16,0 0 12-16,0-96-37 16,0 96-19-16,0 0-35 0,0 0-21 15,16 6-3-15,11 29 0 16,4 24 16-16,6 12 2 15,2 16 15-15,-2 15-7 16,0 14-6-16,-4 5-6 16,-12-6-8-16,-3-11-3 15,-11-13 0-15,5-19-3 16,-12-11 0-16,0-15-54 16,0-10-176-16,-27-11-209 15</inkml:trace>
  <inkml:trace contextRef="#ctx0" brushRef="#br0" timeOffset="5422">966 917 194 0,'0'0'359'15,"0"0"-183"-15,0 0-30 16,0 0-28-16,0 0 4 15,0 0-27-15,-6-108-27 16,6 108-6-16,0 0-30 16,0 0-14-16,0 0-18 15,0 3-4-15,0 29-12 16,0 22 16-16,0 9 4 0,13 9 0 16,1 4-3-16,-4-4 6 15,6-6-4-15,-2-11-2 16,4-17-1-16,-15-11 2 15,4-15-2-15,-1-9 0 16,-6-3 2-16,3 0 5 16,-3 0 8-16,0-11 11 15,0-22 31-15,0-20-55 16,0-10 0-16,0-11 2 16,0-9-1-16,0 1 0 15,0 5-2-15,0 5 0 16,0 14-1-16,0 12 0 15,0 13 0-15,0 16 0 0,0 6-3 16,0 11-2-16,21 0-5 16,29 0-11-16,23 30 10 15,15 17 7-15,2 5-4 16,-8 9-1-16,-16 5 1 16,-16-2 2-16,-13-1 1 15,-29-6-2-15,-2-2 3 16,-6-8-3-16,0-3-3 15,-45-3 0-15,-19-5 1 16,-15-5-14-16,-11-10 0 16,8-2-27-16,15-8-25 15,12-7-13-15,18-4-2 16,22 0-47-16,12 0-80 16,3 0-166-16</inkml:trace>
  <inkml:trace contextRef="#ctx0" brushRef="#br0" timeOffset="7485">1600 1230 458 0,'0'0'143'0,"0"0"-54"15,0 0 10-15,0 0-38 16,0 0-52-16,0 0-9 15,8-5 0-15,13 5 10 0,16 0 0 16,11 3 0-16,5-3 1 16,-1 0-1-16,-6 0-1 15,-9 0 0-15,-10 0 3 16,-12-17 19-16,-9 0 6 16,-6-3 0-16,0 2-4 15,0 1-2-15,0 1-10 16,-17 2 2-16,-14 3-13 15,-1 6-8-15,3 5-2 16,-8 0 0-16,3 0-1 16,4 8 3-16,-1 17-4 15,10 5 1-15,15 3 1 16,6 0-2-16,0-2-3 0,11-1-14 16,36-9 15-1,1-1-1-15,7-9-7 0,4-3 9 16,-1-8-6-16,5 0 8 15,-7 0 1-15,-8-8 2 16,-8-11-1-16,-12-1 4 16,-12-4-4-16,-11-5 3 15,1 3 12-15,-6-2 1 16,0 3 5-16,0 11-9 16,0 7-1-16,0 3-1 15,0 4-11-15,-11 0-9 16,-15 0 9-16,-7 17 1 15,2 8-1-15,10 0 0 16,5-1-4-16,11-5-2 0,5-2-17 16,0-3 4-1,0-9 4-15,18 3 5 0,1-5 7 16,8 3 1-16,-6-4 1 16,-6 6 1-16,1 1 0 15,-7 8 0-15,9 2-1 16,-8 6 1-16,5 6 0 15,-3 3-2-15,3 11 2 16,-12-1 0-16,3 2-1 16,-6-1 1-16,0-10 0 15,0-5-1-15,0-5 1 16,0-9 0-16,0-4 0 16,0-7-2-16,0-5 2 0,0 0 9 15,0 0 30-15,7-11 43 16,-1-19 9-16,-4-14-89 15,14-11 8-15,2-7 4 16,12-5-1-16,1-1 0 16,6-2-9-16,0 7 1 15,-7 8-1-15,-9 13-4 16,-8 21 1-16,-10 12 0 16,-3 6 0-16,0 3-1 15,0 0-5-15,5 0-3 16,3 0-4-16,-6 24 6 15,4 13 6-15,7-1 0 0,-10 4-1 16,9-3 0-16,-3-10 1 16,-3-2-3-16,3-14 3 15,-3-3-5-15,4-5 0 16,-4-3 5-16,-6 0-3 16,5 0 0-16,3 0 3 15,0 0 2-15,13-16 4 16,-5-9-4-16,-1-3 2 15,-6-2-2-15,4 3-2 16,-5 4 1-16,-1 10-2 16,-1 5 1-16,-6 8 0 15,0 0-2-15,0 0-3 16,8 0-9-16,8 21 3 16,0 10 10-16,5-3 0 15,0-4 1-15,16-2-8 0,0-5 1 16,5-6-1-16,-5-9 1 15,0-2 2-15,0 0 3 16,0 0 2-16,-2-13 2 16,-9-18 3-16,-5-1-5 15,-5-7 2-15,-5-2 0 16,-11-1-1-16,0 1 2 16,0 5 0-16,-21 8 4 15,-6 11-7-15,1 7 1 16,5 10 4-16,7 0-5 0,1 0-3 15,3 17-12 1,-1 19 8-16,11 10 5 0,0 2 2 16,0-2-2-16,0-6-2 15,5-6-2-15,45-12 4 16,-5-11-7-16,1-6-1 16,3-5 0-16,-9 0 6 15,-3 0 4-15,0 0 0 16,-5-13 5-16,0-9-2 15,-11-6 0-15,0-2-1 16,-5-3 6-16,-8 1 12 16,-1 1-3-16,-7 9-2 15,0 8-6-15,0 8 3 16,0 6-3-16,0 0-9 16,0 0-8-16,0 0-4 0,0 15 2 15,9 15 10-15,-4 0 0 16,5-3 0-16,2 4-2 15,10-9-6-15,0-1-8 16,2-7-4-16,-3-5 11 16,0-7 1-16,10-2 3 15,-1 0 5-15,7 0 0 16,0-5 1-16,-10-11 3 16,-2-1-3-16,-8-8 2 15,-12 0 0-15,0-8 5 16,-5-1 7-16,0 8-2 15,0 4-3-15,0 11 7 0,0 5-4 16,0 6-3 0,0 0-10-16,0 0 0 0,0 0-4 15,0 0-7-15,0 6-5 16,0 16 16-16,6 11-2 16,4 3 4-16,1-1-4 15,5 1 1-15,-1-5-3 16,10-7-7-16,3-8 6 15,-4-1-7-15,13-11 9 16,-5 0 2-16,5-4 1 16,0 0 0-16,-6 0 6 15,-1-12-6-15,4-7 5 16,-15-5 2-16,2-7 6 0,-16-1 10 16,-5-10-4-16,0 4-5 15,0-1 0-15,-15 8-7 16,-6 12 1-16,6 6-3 15,3 7 1-15,9 6-6 16,-3 0-3-16,-9 0-10 16,2 33-4-16,-3 14 17 15,16 9 0-15,0-8 0 16,0-1-4-16,37-8 4 16,27-7 0-16,20-4-3 15,11-10-6-15,-2-13-15 16,2-5-38-16,-27 0-62 0,-38-12-34 15,-30-7-58 1,-16-3-239-16</inkml:trace>
  <inkml:trace contextRef="#ctx0" brushRef="#br0" timeOffset="8814">1061 2410 355 0,'0'0'147'0,"0"0"-22"15,0 0 15-15,0 0-43 16,0 0-23-16,0 0-8 16,-217 0-4-16,151 0-11 15,-11 0-12-15,-9-14-12 16,-8-5-3-16,5-3 0 0,15-2 1 16,7-7 12-16,15-2 3 15,9-6-15-15,4-2-15 16,2-5-1-16,0-7-4 15,4-2-2-15,11 0-3 16,5-1 1-16,10 11-2 16,7-5-3-16,0 0 2 15,15-5 1-15,28-5 1 16,15 2 0-16,-3 2 4 16,3 8-4-16,-10 6 1 15,-16 12-1-15,-1 5 4 16,-4 9-4-16,-3 2 0 0,-3 4 2 15,-8 1-1 1,-10 6 2-16,-3 0 1 0,0 3 0 16,0 0 1-16,0-2-2 15,0 2-1-15,0-3 3 16,0 0 0-16,-9-5 0 16,-19 3-5-16,4-4 0 15,8 3 1-15,5 6-1 16,4-2 2-16,4 2-2 15,3 0 0-15,0 0 0 16,0 0 1-16,0 0 0 16,0 0-1-16,0 0 1 15,0 0 2-15,0 0-3 16,0 0 0-16,0 0 0 16,0 0 1-16,0 0 0 0,0 0-1 15,0-2 0 1,0 2 4-16,0 0-3 0,0 0-1 15,0 0-5-15,-6 0 3 16,6 0-1-16,-7 0-5 16,-1 0 8-16,-19 0-10 15,-4 0 10-15,-6 0 3 16,7 0-3-16,14 0 1 16,4 0 0-16,3 0-1 15,9 0 1-15,-13 0-1 16,10 0-1-16,-9 0-5 15,9 0 3-15,-3 0 1 0,-7 0 1 16,13 0-2-16,0 0 1 16,0 0 0-16,0 0-8 15,0 0-2-15,0 0-10 16,50-4-2-16,11 4 24 16,18 0 1-16,-12 0 1 15,-2 0-4-15,-22-2 5 16,-19 2-3-16,-9 0 0 15,-3 0-3-15,-2 0 2 16,1 0 0-16,5 0 0 16,-6 19 0-16,-2 6 1 15,-8 2-2-15,0 3 2 16,0 6 0-16,-18-2-10 0,-31 10-101 16,3 2-118-1,-5 12-243-15</inkml:trace>
  <inkml:trace contextRef="#ctx0" brushRef="#br0" timeOffset="13016">15301 1398 414 0,'0'0'202'15,"0"0"-128"-15,0 0-7 16,0 0 7-16,0 0-26 16,0 0-2-16,0 0-12 0,0 0 4 15,21-3 15-15,-5 17-7 16,5 11-11-16,-13 5-4 16,5 6-8-16,-10 5-2 15,-3 9 3-15,0 5-11 16,0 2 0-16,-52 7 8 15,-21-2 0-15,-10 2 8 16,-11-4-6-16,-4-5-8 16,-9-8-10-16,3-3 0 15,1-11-2-15,-2-3 1 16,-4-5-1-16,-8 0 5 16,-9-3-8-16,7-2 0 15,10-4 4-15,14 0-4 16,27-7 3-16,25-1-2 15,22-5 2-15,13-3-1 0,8 0-2 16,0 2 2-16,0-2 1 16,0 0 1-16,0 0-1 15,0 0-1-15,0 0 1 16,0 0 0-16,0 0 1 16,0 0-1-16,0 0 0 15,0 0-3-15,8-12-1 16,-2 5 1-16,-2 2 2 15,2 2-2-15,-1-2 0 16,-5 5 0-16,8-6 2 16,-6 3-1-16,-2 0-1 15,12-5 0-15,-9 0 0 0,15-4 0 16,0-1 0-16,1-4-1 16,6 1 1-16,2-1 0 15,-3 1 0-15,-2 5 0 16,-7-1 0-16,-2 8 0 15,-13 0 1-15,0 4 0 16,0 0-1-16,3-2 0 16,-3 2 0-16,0 0 0 15,5 0 0-15,-5 0 0 16,6 0 1-16,-6 0-1 16,0 0 0-16,0 0 0 15,0 0-1-15,0 0 0 16,0 0-3-16,0 0 0 0,0 0-1 15,-6 17 2-15,-23 3 3 16,-24 9 3-16,1-4 0 16,-6 2-2-16,-9 1-1 15,9-2 0-15,0 1 0 16,15-6 0-16,6-4 2 16,16-4-2-16,18-5-1 15,3 1-1-15,0-1-2 16,15 6 4-16,53 2 5 15,14 6-1-15,13-5-3 16,0-1 2-16,-16-2-3 0,-12-4 0 16,-20 5-98-16,-33-10-253 15</inkml:trace>
  <inkml:trace contextRef="#ctx0" brushRef="#br0" timeOffset="17284">14130 391 315 0,'0'0'151'16,"0"0"-76"-16,0 0 9 16,0 0 10-16,0 0-13 15,0 0-36-15,-34 20-15 16,50-17 2-16,47-1 3 16,39 1 27-16,32 0-7 15,19-3 3-15,10 0-21 16,-2 0-15-16,-12 0-8 15,-17-3-8-15,-43 0-3 16,-41 1 1-16,-38 2-4 16,-10 0-6-16,0 0-63 0,-36 0-107 15,-25 0 69-15,-10 0-64 16,25 5-5-16,2-2-7 16,15-3 93-16,13 0 90 15,0 0 55-15,5 0 33 16,1 0 18-16,-1 0-19 15,1 0-10-15,-6-6 4 16,5 4 12-16,8 2-28 16,-18 0-23-16,-7 2-21 15,-9 31-3-15,-9 13 5 16,4 10 6-16,2 1 5 16,6 2 2-16,13-2-4 15,11-5-15-15,10-1-3 0,0-11-10 16,0-7-1-16,0-8 3 15,16-8-1-15,-4-6-5 16,-9-6 2-16,-3-2 3 16,0-3-5-16,0 0 5 15,0 0 9-15,0 0-1 16,-24-17-9-16,-26-8-4 16,5 6 0-16,3 2-1 15,10 9 0-15,17 2 1 16,3 6-3-16,12 0 1 15,0 0-4-15,0 0-1 16,0 0 1-16,0 0-8 16,0 0 7-16,56 0-1 0,32 4 6 15,22-4 2-15,15 0 2 16,4 0-1-16,-13-20 1 16,-15 4 2-16,-40-1-4 15,-24 1 6-15,-23 2 1 16,-7-5 24-16,-7 2 1 15,0 4-11-15,0 6 0 16,0 3-1-16,0 4-5 16,0 0-15-16,-16 0-6 15,-11 11 3-15,2 17 3 16,-2 7 2-16,11-2-2 16,16-1-1-16,0-1 1 15,0-3 0-15,0-9 0 16,0-8 0-16,10-8-3 0,1-3-4 15,5 0 2-15,11 0 5 16,10-3 0-16,-6-19 6 16,6-3-3-16,-7 1-1 15,1 1 0-15,-4 3-2 16,-17 13 2-16,-10 4-1 16,0 3-1-16,5 0-3 15,5 0-5-15,7 0-4 16,2 17 11-16,15 1 1 15,-10-4 0-15,13-5 0 16,0-1 0-16,-1-5 1 16,7-3 1-16,-6 0-1 0,8 0 0 15,-8-11 2-15,-9-6 1 16,-13-5-4-16,-6-3 6 16,-3-5-5-16,-6 1 1 15,0-2 1-15,0 0 2 16,0 10 1-16,0 7-2 15,-8 5-2-15,8 9 2 16,0 0-4-16,0 0-8 16,-7 6-10-16,1 19 10 15,3 11 8-15,3-3 2 16,0 0-2-16,0 3 0 16,0-6 0-16,18-3 0 15,4 1-1-15,-1-9 1 16,-13-5 0-16,0-6-2 15,-3-2-3-15,-5-6 0 0,0 0-1 16,0 0 6-16,0 0 3 16,0 0-3-16,0 0 2 15,0 0-4-15,-21 0 5 16,5 0-6-16,11 0 2 16,-1 0 1-16,6 0 5 15,0 0-5-15,0-3 3 16,0-5-3-16,27-9-1 15,18 0-2-15,11-2 3 16,-4 0 1-16,-12 2 0 0,-3-3 0 16,-5 4 0-16,-6 0 4 15,-12-3 1-15,-1 2 0 16,-3 1 0-16,-5-1 3 16,1 1 3-16,-3 3-8 15,-3-4 1-15,0 10-3 16,0 0 3-16,0 7-5 15,0 0 0-15,0 0-1 16,0 0-4-16,0 0-3 16,0 0-4-16,0 0-1 15,0 14 13-15,0 5 1 16,0 0 0-16,0 0 0 16,0 0-2-16,0-2 1 15,12-5-3-15,4-5-5 16,-7-1-3-16,3-3-2 0,-9-1 3 15,16 2 6-15,-11-4-8 16,8 0 7-16,-4 0-2 16,4 0 4-16,-2 0 1 15,-4 0-4-15,6 0 2 16,-2 4-1-16,-1 2 3 16,-5-3-1-16,5 3-2 15,-3-5 5-15,-4 3 0 16,2-1 0-16,-1-3 0 15,-1 0 2-15,-3 0 1 16,2 0-3-16,11 0 2 16,12-11 3-16,-4-14 0 0,10-8 2 15,-4-6 11-15,-6-10 10 16,5-3-4-16,-2-6 12 16,-12 0-12-16,-6 6-13 15,-9 8-1-15,0 13 8 16,0 10 2-16,0 10-4 15,0 8-10-15,0 3-6 16,0 0-3-16,0 27-7 16,0 23-4-16,-6 11 14 15,6 5 1-15,0-6 3 16,0-8-5-16,0-5 1 16,37-11-46-16,11-11-32 15,-1-9-22-15,-5-13-39 16,-11-3-24-16,-9 0 8 15,-17-11 35-15,-5-14 20 0,0-3 46 16,-21-1 45-16,-37-2 9 16,0 7 3-16,-3 1 11 15,9 10 28-15,9 4 41 16,12 7-31-16,10 2-9 16,15 0-8-16,6 0-17 15,0 0-10-15,0 0-8 16,6 0 0-16,33 0 19 15,19 0 15-15,-5 0-2 16,2 0 12-16,-10 0-1 16,-13-6-16-16,-18 0-8 15,1 4 0-15,-8-1 21 0,-7 3-12 16,6 0-3-16,-6 0-10 16,0 0-15-16,0 0-3 15,16 5-1-15,-2 18 4 16,7 4 2-16,-5-2-1 15,-1-1-1-15,1 1 4 16,-5-3-4-16,12-3 0 16,-9 1 0-16,2-9-99 15,-1-5-48-15,1-6-71 16,-10 0-37-16</inkml:trace>
  <inkml:trace contextRef="#ctx0" brushRef="#br0" timeOffset="17642">17006 391 150 0,'0'0'167'0,"0"0"-56"15,0 0-25-15,0 0 15 16,0 0-23-16,0 0-24 16,-65-47-16-16,62 47-17 15,-3 0-17-15,1 0-4 16,0 6 0-16,5 11 0 15,0 0 1-15,0-7-1 16,0 1 2-16,0-8 2 16,16-3-2-16,9 0 15 0,2 0 37 15,-3 0-15-15,-11-9 0 16,-4-6-1-16,-2-8 7 16,-7 4-21-16,0 0-10 15,0-3-5-15,-37 8-9 16,-6 3-1-16,2 11-7 15,-1 0-3-15,5 0-63 16,16 30-42-16,15 8-32 16,6 7-29-16,6 5-241 15</inkml:trace>
  <inkml:trace contextRef="#ctx0" brushRef="#br0" timeOffset="18446">17522 694 333 0,'0'0'188'0,"0"0"-77"0,0 0 21 15,0 0-18-15,0 0-39 16,0 0-14-16,-61-60-20 16,40 57-22-16,5 3-7 15,-11 0-4-15,2 0-8 16,-11 0-1-16,2 5 1 15,3 18-2-15,10-2 2 16,5 4 2-16,11-3-2 16,5 0 1-16,0-6-1 15,0 1-5-15,36-9 5 0,-2 0 0 16,-4-4-2-16,-1-4-3 16,-11 0 5-16,-1 0 9 15,-1-12-2-15,-7-7-3 16,-9-9 7-16,0-1 13 15,0-7 8-15,0-3-5 16,-31 0 5-16,-11 7-19 16,5 7-3-16,13 11 2 15,-10 14 9-15,-6 0-16 16,-8 0-2-16,-5 16-3 16,11 23-3-16,18 8 2 15,17 5 2-15,7 0-2 16,0-5 0-16,28-9 1 0,33-7 0 15,9-9-3-15,0-6 2 16,15-7-3-16,-2-9-5 16,-3 0 9-16,-7-3 1 15,-12-25 0-15,-6-5 6 16,-21-3-3-16,0 3 2 16,-13-2 4-16,-7 7 1 15,-9 9 0-15,-5 11-5 16,0 5-4-16,5 3-2 15,11 3-17-15,5 24 3 16,-5 14 14-16,11 1-2 16,-12 0 1-16,1-5-13 0,-5-3-2 15,-1-9-3-15,-4-12 1 16,-3-7-3-16,2-4 8 16,-5-2 13-16,16 0 0 15,0-8 11-15,10-20-10 16,11-1 2-16,-11-2-2 15,-5 3 5-15,6 4 0 16,-6 4-2-16,-5 13-2 16,5 3-2-16,0 4-4 15,11 0-9-15,7 11 6 16,4 15 3-16,-1-4 1 16,1-2-2-16,-12 0-55 15,-7-3-120-15,-18-9-189 0</inkml:trace>
  <inkml:trace contextRef="#ctx0" brushRef="#br0" timeOffset="22629">19291 18 485 0,'0'0'241'16,"0"0"-98"-16,0 0-9 16,0 0-31-16,0 0 10 15,0 0-58-15,0 0-20 16,0-32-8-16,0 32-22 15,0 0 4-15,-30 20-9 16,-14 22 0-16,-7 13 15 16,2 11-14-16,3 3-1 15,1 5 2-15,1 5 0 16,8 0 6-16,8 8-8 16,13-5 1-16,15-3-2 15,0-9 1-15,28-10 0 16,33-10-1-16,18-18-7 0,16-9-21 15,14-12-45-15,10-11-36 16,2 0-49-16,-28 0-81 16,-27-11-267-16</inkml:trace>
  <inkml:trace contextRef="#ctx0" brushRef="#br0" timeOffset="22954">19756 598 334 0,'0'0'273'0,"0"0"-102"0,0 0-20 15,0 0-2-15,0 0-34 16,0 0-38-16,-37-77-5 16,37 77-53-16,-6 0-19 15,3 5 0-15,-4 26 0 16,2 12-4-16,2 7 4 15,-4-1 0-15,1 1 7 16,0-1-7-16,6-3 0 16,0-1 1-16,12-6 5 15,35-12-9-15,1-4 3 16,10-8-29-16,10-9 12 16,8-6-37-16,10 0-42 15,-4-2-73-15,-18-23-78 16,-28-3-79-16</inkml:trace>
  <inkml:trace contextRef="#ctx0" brushRef="#br0" timeOffset="23172">19667 477 131 0,'0'0'286'16,"0"0"-130"-16,0 0-49 15,0 0-16-15,0 0-19 16,-168-144-13-16,168 125-48 15,33 3 7-15,7 3-3 16,18 4-10-16,10 9-5 0,27 0 3 16,21 3-6-1,-4 19 3-15,4 6-87 0,-32 3-74 16,-42 0-41-16,-30 0-180 16</inkml:trace>
  <inkml:trace contextRef="#ctx0" brushRef="#br0" timeOffset="25436">19777 722 44 0,'0'0'166'0,"0"0"-68"16,0 0 37-16,0 0-16 0,0 0-32 15,0 0-15 1,262 24 3-16,-230-24 7 0,-11-8-23 15,-3-6 17-15,1 0-3 16,-11 3-21-16,2 2 0 16,-10 5-12-16,0 1-10 15,0 3 14-15,0 0-38 16,0 0-5-16,6 0-1 16,-6 0-9-16,5 0 6 15,2 16-13-15,8 7 16 16,7 4 3-16,2-5-1 15,3 0-2-15,-3-8 0 0,-1-3 4 16,-9-5-3 0,-1-6-1-16,3 0 0 0,-8 0 7 15,13 0-3-15,11 0-2 16,-5-12 3 0,-2-7-3-16,8-1 5 0,-12 1-7 15,-5 0 0-15,-7 2 1 16,-3 6 1-16,0 9-2 15,-3 2 0-15,-3 0-9 16,15 0 9-16,4 5-23 16,5 19 22-16,4-4-7 15,-4-1-1-15,6-2 3 16,-2-3-1-16,2-6-2 16,4-8 6-16,3 0-7 15,0 0 10-15,-7 0 1 0,6-10 2 16,-10-13-3-1,-5 2 3-15,-9-3-1 0,-12-5 9 16,0 2-2-16,0-7 10 16,0 4 8-16,-33 6-25 15,7 4 5-15,-10 14-7 16,6 6-8-16,-7 0 7 16,0 9-2-16,10 22-1 15,17 4-4-15,5 1 8 16,5-6-16-16,0-8-16 15,8-3 12-15,29-7 11 16,-3-5 0-16,-3-1 8 16,-7-6-5-16,3 2 6 0,-11 1 0 15,5 3-1-15,-5 8 4 16,-8 2-10-16,11 9 6 16,-4 5-3-16,-12 3 0 15,4 5 4-15,-7 4 0 16,0 2-2-16,0 3 2 15,0 0-5-15,0-3 5 16,0-5 0-16,0-12-1 16,0-12 4-16,0-5-3 15,0-6 2-15,0-4 0 16,0 0 23-16,0-19 49 16,14-18-48-16,2-11 23 15,11-12-19-15,4-6-18 16,11-8-12-16,5 0 4 0,1-1 1 15,-11 12-5-15,0 12 0 16,-21 16-4-16,-8 16 7 16,-8 11-3-16,0 5 3 15,0 3 1-15,0 0-8 16,0 0-4-16,0 0-3 16,13 17 3-16,1 10 10 15,9 6-2-15,-2 3 0 16,3-1 0-16,-3-4-7 15,1-11 1-15,-1-7-2 16,-11-7 4-16,-2-5 1 16,5-1 3-16,1 0 1 0,2 0 0 15,5-12 9-15,-5-8-10 16,-1 1 2-16,-2-1 4 16,-10 5-1-16,3 3-2 15,-1 4 3-15,-5 4-6 16,0 4 1-16,7 0-1 15,-4 0-17-15,13 0 17 16,11 20-11-16,4-1 11 16,4 1 0-16,9-6 0 15,-1-3-7-15,2-5 6 16,1-3 1-16,3-3-1 16,-9 0 3-16,-3 0-2 15,-3-15 2-15,-5-7 2 0,-2-5-1 16,-8-6-3-1,2-6 0-15,-14-2 19 0,-7-1-11 16,0 7 2-16,0 11 1 16,-7 9-11-16,-1 10 13 15,2 5-13-15,-4 0-10 16,4 5 9-16,6 29-9 16,0 6 10-16,0-1 3 15,6 4 0-15,25-9-4 16,-1 0 1-16,7-10-7 15,-6-2 1-15,-4-8-12 16,-6-5 8-16,-5-4 9 0,-6-5 1 16,1 0 4-16,5 0-3 15,-8 0-1-15,5-5 19 16,-5-7-16-16,-1 1 11 16,-1 0 0-16,-3-3-14 15,4 0 9-15,4 3-9 16,-1 0 0-16,-4 3 0 15,-3 7 2-15,3-3-2 16,-6 1 0-16,7 3 6 16,-7-3-6-16,0 1 0 15,0-2 0-15,0 2-3 16,0-4 7-16,0 1-4 0,0-6 0 16,2-3 1-1,11 1-2-15,-7-4 1 16,-3 3 0-16,2 1-2 0,-5-4 2 15,7 3 0-15,-7 3 0 16,0 0 5-16,0 0-5 16,0 3 0-16,0 0 0 15,0 4-5-15,0 4 6 16,0 0-2-16,0 0 1 16,0 0-11-16,0 0 8 15,0 6-13-15,3 13 16 16,9 7-2-16,3-2 2 15,1 4 0-15,5-7-4 0,6 2-10 16,-1-7 13 0,0-2-17-16,-4-3 10 0,-12-4 2 15,-5-6-1-15,-2-1 7 16,-3 0-2-16,6 0 7 16,1 0 8-16,-1-17-12 15,-4-4-1-15,-2-1 32 16,7-6-30-16,-7 4 10 15,0-4-6-15,0 6 0 16,0 8 12-16,0 6-18 16,0 6 1-16,6 2-2 15,-3 0-1-15,10 5-10 16,1 25 3-16,7 6 9 16,5 3-5-16,6-8 5 15,-1-7-4-15,6-8-4 0,-7-8 0 16,1-5 6-16,6-3-1 15,6 0 3-15,-1-3 4 16,-2-19-4-16,-3-4 0 16,-10-5 3-16,-5-3 8 15,-13-1-11-15,-9-6 17 16,0 5-13-16,0 2 17 16,-3 13-21-16,-15 10 0 15,8 8-4-15,-12 3 3 16,8 9-14-16,-7 26 14 15,-2 11 2-15,15 7 1 16,2-6-2-16,6-1-6 0,0-8 3 16,11-7-19-16,26-7 1 15,9-9 0-15,12-10-38 16,4-5-19-16,10 0-100 16,-13-22-163-16,-23-14-364 15</inkml:trace>
  <inkml:trace contextRef="#ctx0" brushRef="#br0" timeOffset="25698">23373 54 331 0,'0'0'244'0,"0"0"-88"0,0 0-21 15,0 0-14-15,0 0-40 16,0 0-52-16,0-12 5 15,0 56-18-15,50 19 41 16,16 12 11-16,14 5-35 16,-4 2 20-16,4 2-18 15,-12-3-29-15,-17-1 18 16,-23-4-24-16,-28-4 0 16,-21 0-4-16,-90 2-50 15,-45-8-173-15,-36-9-399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8:53.4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6078 4474 458 0,'0'0'187'16,"0"0"-48"-16,0 0 40 15,0 0-22-15,0 0-61 16,0 0-32-16,-29-24-23 15,29 24-12-15,0 0-16 0,29 0-6 16,6 0-5-16,12 0 7 16,11 19-3-16,0 8-4 15,0 6 0-15,-7-2-1 16,-14 1-1-16,-13-4 0 16,-8-1 1-16,-16-5 0 15,0-2-1-15,0-4-3 16,-16-8-12-16,-21 0 4 15,2-8-18-15,14 0 11 16,5 0 18-16,13-1 0 16,3-24-7-16,0-6-7 15,14-10-6-15,47-9 14 0,20-8 3 16,1-2 2 0,-9 2 1-16,-8 3 1 0,-23 11 1 15,-12 6-1-15,-14 2 3 16,-6 6 3-16,-5 5 1 15,-5 14 17-15,0 8 11 16,0 3-25-16,0 0-8 16,0 0-3-16,-31 0-4 15,-17 31 4-15,3 9 1 16,13 15-1-16,20 3-1 16,12-3-1-16,0-3 2 15,0-8 0-15,34-10-3 16,5-10-6-16,4-10 3 0,4-12-2 15,1-2 6 1,10 0 2-16,3-24 1 0,4-6 6 16,-4-3-6-16,-3 2 5 15,-12-5-3-15,2-2 0 16,-1 0-3-16,1-1 1 16,7 1 1-16,-5 10-2 15,-8 12-2-15,-5 8-1 16,-13 8-5-16,3 0 2 15,-9 2 2-15,4 23 0 16,-7 5 1-16,-2-5-2 16,-4-3 5-16,-4-8-1 15,2-6 0-15,-7-5 1 16,3-3 0-16,-3 0 4 0,0 0 3 16,0 0-1-16,0 0 7 15,0-17-9 1,-18-8-1-16,-30 4 1 0,-5 1 0 15,8 4 4-15,-8 7-5 16,11 3-3-16,5 6-5 16,0 0 0-16,0 20 4 15,0 21 1-15,10 14-3 16,9 9 0-16,18-4 2 16,0-10 0-16,16-12-1 15,35-13-3-15,10-11 1 16,9-11 3-16,-9-3 0 15,7 0 1-15,-9-15 5 0,-11-12-3 16,-11-6-2-16,-19 1 7 16,0-7-2-16,-15-5 5 15,-3-1 8-15,0 11 0 16,0 8 1-16,0 15-3 16,0 8 6-16,0 3-12 15,0 0-10-15,0 9-6 16,0 29-9-16,-10 12 15 15,10 2 4-15,0 3-4 16,0-8 0-16,23-6-2 16,22-8 2-16,13-8 1 15,3-9-1-15,3-10 1 0,10-6-1 16,0 0 5 0,5-19-3-16,-2-15 1 0,-5-10-1 15,-7-5 1-15,-20-6 3 16,-8-7-3-16,-10-5 4 15,-17-2-2-15,-10 9 8 16,0 16 1-16,0 13-6 16,-31 15-4-16,4 13 0 15,11 3-4-15,6 0-6 16,-11 0 1-16,0 16 0 16,0 15 3-16,12 4 2 15,9-4-10-15,0 2 2 16,21-8-3-16,30-6-1 15,12-9 0-15,6-6 7 16,-8-4-2-16,7 0 6 0,-4 0-1 16,-19 0 2-16,-8 0 2 15,-21 0-2-15,-3-4 0 16,-5 4-1-16,-2 0-5 16,4 15-3-16,1 23 9 15,-7 6 1-15,8 3-1 16,-5-3 0-16,1-8 0 15,14-8 2-15,-1-7-2 16,10-10 0-16,-1-1 1 16,7-6 3-16,12-4 0 0,5 0 4 15,17 0 4 1,5 0 1-16,4-8-3 0,-1-14 1 16,-2-3-3-1,-6 0 0-15,-20 0-5 0,-20 3 3 16,-25 6-6-16,-6-1-10 15,0 6-49-15,-34 9-104 16,1 2-135-16,20 0-196 16</inkml:trace>
  <inkml:trace contextRef="#ctx0" brushRef="#br0" timeOffset="4446">10343 4226 229 0,'0'0'194'15,"0"0"-122"-15,0 0 21 16,0 0 15-16,0 0 10 15,0 0-39-15,0 0-11 0,0 0-8 16,0 0-12 0,0 0-19-16,0 0-5 0,0 0-3 15,0 0 0-15,0 0-13 16,0 0 1-16,0 0-9 16,48 0-9-16,20 0 9 15,27 0 19-15,8 0-17 16,-8 0 3-16,-7-11-1 15,2-2-1-15,-3-3-2 16,-3-1-1-16,-20 3 1 16,-22 3 2-16,-26 0-3 15,-10 5 1-15,-6 4 0 0,0-1 1 16,0 0 3 0,0-5 5-16,0-6-1 0,-27-3-2 15,-17 1-7-15,4 3 1 16,5-1 0-16,-2 2 0 15,-6-1-1-15,12-1 5 16,-3 9-4-16,16-1-1 16,6 6 3-16,5 0-2 15,7 0 0-15,0 0-1 16,0 0-1-16,0 0-2 16,0 0-1-16,0 0-1 15,22 14 5-15,14 6 1 16,14-4 3-16,1 8-3 15,7 1 3-15,10 5-4 16,-7 5 0-16,-3 0 1 0,-10 3-1 16,-11-2 2-16,-27-6-1 15,-10 3 0-15,0-3-1 16,-52 7 1-16,-57 0-1 16,-29 7-72-16,-18 0-120 15,0 1-112-15</inkml:trace>
  <inkml:trace contextRef="#ctx0" brushRef="#br1" timeOffset="-28202">109 448 659 0,'0'0'142'0,"0"0"-57"16,0 0 27-16,0 0 10 0,0 0-33 15,0 0-40-15,0 0-18 16,-80 0-10-16,96 0 2 16,58-25-13-16,48-11 7 15,49-10-16-15,18 1 7 16,19-1-5-16,-12 5-1 15,-25 9-1-15,-46 9-1 16,-36 11-4-16,-46 12-39 16,-43 0-68-16,0 0-19 15,-32 28-17-15,-47 11-14 16,-9-3-103-16,-7-1-194 16</inkml:trace>
  <inkml:trace contextRef="#ctx0" brushRef="#br1" timeOffset="-27273">859 335 151 0,'0'0'164'0,"0"0"-38"16,0 0 10-16,0 0-18 16,0 0-24-16,0 0-11 15,-185 132-6-15,158-85-9 16,3 14-1-16,-13 15-9 16,-6 40-1-16,-14 24-6 15,-1 13 16-15,5-3-14 16,16-30-38-16,29-29-10 15,8-27 2-15,0-26-7 16,0-22 2-16,0-10-2 16,0-6 7-16,0 0 1 15,0-36 4-15,-28-8-9 0,-18-2-2 16,-12 7-1-16,0 12 1 16,6 4 2-16,9 12-2 15,19 3-1-15,11 3-4 16,13 5 4-16,0 0-2 15,0-3-8-15,0 3-5 16,0-3-5-16,65-7-20 16,32-10 36-16,35-7 4 15,15-12 2-15,12-2-1 16,-16 5 0-16,-21-2-1 16,-24 8 4-16,-28 2-2 15,-30 3-2-15,-6 9 0 16,-20 5 6-16,-9 5-3 0,-5 3 4 15,5 3-3 1,-5 0-4-16,0 0 0 0,0 30-10 16,0 12 10-16,0 13 3 15,0-6-3-15,0 4 0 16,0-7 0-16,6-1 0 16,-6-7 1-16,10-5 1 15,-4-11 0-15,2-11-4 16,-1-8-4-16,7-3 0 15,15 0-6-15,16-33 12 16,23-17 0-16,11-8 5 16,1-2-3-16,-19 5-1 15,-19 16 0-15,-15 17 1 16,-23 14-1-16,2 8 0 0,-6 0-1 16,0 0-8-16,9 14-1 15,3 16 9-15,4 3 0 16,11 0 1-16,-9-8-1 15,16-6 1-15,3-8-2 16,3-5 0-16,-3-6-3 16,11 0 2-16,10-13 2 15,-3-21 4-15,3-7-1 16,1-4-2-16,-14-1 1 16,-11 5-1-16,-10 5 3 0,-18 11-1 15,-6 8 4-15,0 13 5 16,0 4 1-1,0 0-12-15,0 0-1 0,0 26-8 16,0 18 5-16,0 9 3 16,0-3 2-16,0-9-2 15,15-6 0-15,16-7-1 16,6-9 1-16,12-8-2 16,11-11-2-16,20 0-7 15,15-11-77-15,3-25-91 16,-13-5-29-16,-33-3-48 15,-21-2 1-15</inkml:trace>
  <inkml:trace contextRef="#ctx0" brushRef="#br1" timeOffset="-26954">2594 748 151 0,'0'0'134'0,"0"0"-60"0,0 0-4 16,-267-173-30-16,234 142 25 15,18 11 3-15,12 10-14 16,3 7-4-16,0 3-26 15,0 0-24-15,0 13 0 16,0 21 9-16,0 4 4 16,9 1-2-16,12-6-10 15,0-11 0-15,-2-11 3 16,2-11 6-16,1 0 35 16,5 0 20-16,-3-25-6 15,-2-7-17-15,-7-7 2 0,-2 3 2 16,-13 2-19-16,0 7-15 15,0 5-10-15,-37 14-2 16,-15 8-7-16,-3 0-26 16,3 17-41-16,21 16-41 15,26 2-43-15,5 4-73 16,0-3-235-16</inkml:trace>
  <inkml:trace contextRef="#ctx0" brushRef="#br1" timeOffset="-26877">2594 748 128 0</inkml:trace>
  <inkml:trace contextRef="#ctx0" brushRef="#br1" timeOffset="-26368">2594 748 128 0,'222'-226'397'0,"-222"190"-237"0,0 3-26 0,0 12-17 16,0 6-9-16,-3 8-16 0,3 7-33 16,0 0-37-16,0 24-20 15,3 31 6-15,41 27 32 16,-1 17-9-16,-7 17-12 15,-6 11-5-15,1-6-9 16,-12-9-1-16,-1-26-2 16,-1-31-2-16,-7-28-19 15,-4-18-20-15,-6-9 5 16,0 0 23-16,0-31-7 16,0-13-26-16,-21-8 37 15,-38 0 6-15,-4 5-1 16,-11 3-4-16,13 9 6 15,16 7 0-15,11 8 0 16,18 12 3-16,16 6-3 0,0 2 0 16,0 0-13-16,21 0-2 15,32 0 15-15,13 0 0 16,8 0 1-16,5 0-1 16,-11-11 8-16,-1-6-4 15,-3-5 0-15,1-7 12 16,2-6 7-16,-6 3 5 15,-19 9-3-15,-11 10-2 16,-18 5 1-16,-10 8-5 16,8 0-19-16,-4 2-2 15,-4 37-1-15,-3 10 3 0,0 6 12 16,0 0-5-16,0-7-4 16,0-6-1-16,0-8 0 15,0-6-2-15,0-6 0 16,0-6-10-16,0-5-60 15,12-2-44-15,-3-9-41 16,7 0-26-16,-5 0-95 16,-8-25-175-16</inkml:trace>
  <inkml:trace contextRef="#ctx0" brushRef="#br1" timeOffset="-26044">3382 511 295 0,'0'0'155'0,"0"0"-50"0,0 0-24 16,0 0 12-16,0 0-12 16,0 0-32-16,-88-79-34 15,88 79-15-15,0 16 3 16,0 12 0-16,0 4 3 16,0 1-4-16,27-5-1 15,10-7 3-15,8-12-4 16,5-9 5-16,-11 0 17 15,9-24 12-15,-11-12 4 16,-13-8-4-16,-2-3-1 16,-12 0-5-16,-10 8-2 0,0 7-7 15,0 9-19 1,-32 10-7-16,-4 13 5 0,-10 0-32 16,4 17-58-16,18 23-62 15,5 16-76-15,19 7-44 16</inkml:trace>
  <inkml:trace contextRef="#ctx0" brushRef="#br1" timeOffset="-24658">4051 932 466 0,'0'0'180'15,"0"0"-34"-15,0 0-44 0,0 0-21 16,0 0-15-16,0 0-24 16,0-149-5-16,0 141-3 15,-9 5-7-15,-12 3-23 16,0 0-2-16,-11 28-2 16,-4 16 1-16,6 2-1 15,9 5 0-15,5-11 0 16,16-6 0-16,0-10 0 15,0-8-5-15,9-5-5 16,19-11 5-16,-4 0-2 16,3 0 7-16,-6 0 11 15,0-21-2-15,-2-1-3 0,-6-1-1 16,-5 13 1-16,-8 1 0 16,7 7 2-16,-7 2-7 15,6 0-1-15,15 0-6 16,3 0-5-16,13 0 11 15,10 11 1-15,7-3-1 16,-2-6 1-16,9-2-1 16,3 0 0-16,4-8 2 15,-4-24 3-15,-3-15-1 16,-9-14 2-16,-4-13 1 16,-22-8 4-16,-5-9 19 15,-21-3-4-15,0 4-1 0,0 1-3 16,-10 15-5-16,-27 17-3 15,2 23 5-15,7 17 9 16,12 15-12-16,2 2-11 16,-17 44-5-16,-12 39 0 15,-7 27 1-15,15 13 0 16,25-1 0-16,10-4 0 16,16-16-1-16,72-20 0 15,12-24-1-15,21-25-2 16,-7-22 3-16,-3-11 2 15,2-9 3-15,-6-35 2 16,-2-16-1-16,-12-11-5 16,-16-15 1-16,-12-13 5 15,-20-5-5-15,-18-15 1 16,-11-4 0-16,-16 7-1 0,0 20-1 16,0 33-1-16,0 30 2 15,-6 22 9-15,-4 11-8 16,-4 0-3-16,-20 30-5 15,-18 39 1-15,-7 21 4 16,8 9 0-16,15 0 0 16,17 0 0-16,12 1 1 15,7-5-1-15,0-9 0 16,0-12 0-16,31-22-1 16,17-16-3-16,-1-14 4 15,11-17-12-15,0-5 12 16,9 0 8-16,-6-24-3 0,4-7 0 15,-7-7-4-15,-12-6 2 16,-4-3-2-16,-11-2 3 16,-9 12 1-16,-14 16-4 15,-8 10 2-15,0 11-3 16,0 0-2-16,0 0-7 16,13 31-4-16,-5 7 12 15,5 6 2-15,6 0 0 16,15-11-1-16,-5-6 0 15,14-10-1-15,4-9-1 16,11-8 1-16,3 0 1 16,3-22 3-16,-1-14-1 15,-10-5 1-15,-16-1-1 0,-19 2 1 16,-7 1 1 0,-11 7-1-16,0 9 7 0,0 9-3 15,0 12 6-15,0 2-5 16,0 0-8-16,0 46-11 15,-42 26 8-15,2 32 3 16,3 20 1-16,10 16-1 16,12 12 6-16,-1 7 3 15,16 6-7-15,0-5 3 16,0-12-5-16,0-16 3 16,0-27 0-16,0-37-3 15,0-29 1-15,-11-28 0 0,-10-11 2 16,-20 0 9-16,-16-36 28 15,-17-16-30-15,-8-9-5 16,-5-7-5-16,11-4 0 16,12-2 0-16,22-3-16 15,20 2-14-15,22 4-5 16,0 5-9-16,56 6-15 16,32 5-30-16,9 1-53 15,20 6-12-15,-20 4-15 16,-12 11-58-16,-45 8-64 15</inkml:trace>
  <inkml:trace contextRef="#ctx0" brushRef="#br1" timeOffset="-24320">0 2133 531 0,'0'0'99'16,"0"0"-32"-16,0 0 0 16,0 0-19-16,433-90-16 0,-81 35 23 15,90-5 4-15,81-7-11 16,73-4-8-1,40-4-7-15,-10 4-18 0,-30 2-9 16,-110 9-6-16,-113 19 3 16,-135 13 0-16,-101 16-2 15,-84 10-1-15,-53 2-5 16,-44 12-68-16,-126 24-97 16,-102 19-204-16</inkml:trace>
  <inkml:trace contextRef="#ctx0" brushRef="#br1" timeOffset="-24087">859 2332 436 0,'0'0'195'0,"0"0"-112"16,0 0-60-16,0 0 97 15,521-69-6-15,-159 17-11 16,77-17-30-16,61-5-24 15,18 5-14-15,-21 9-14 16,-63 10-20-16,-98 11 2 16,-96 12-3-16,-79 10-3 15,-52 12-111-15,-14-1-108 16,-8-6-234-16</inkml:trace>
  <inkml:trace contextRef="#ctx0" brushRef="#br1" timeOffset="-23401">7189 698 157 0,'0'0'92'16,"0"0"14"-16,0 0 1 16,0 0-10-16,0 0-13 15,0 0-10-15,-21-93 6 0,21 74-6 16,5 2-14-16,11 0-6 15,-3 6 25-15,-10 5-31 16,-3 2-4-16,0 1 4 16,0 3-9-16,0 0-14 15,0 0-11-15,0 0-14 16,-10 3 0-16,-20 17 1 16,3 4-1-16,20-6 0 15,7 5 0-15,0-7-4 16,0-7 4-16,34-4-2 15,-4-5 2-15,1 0 4 16,-4 0 3-16,-2-5-2 16,-3-12 1-16,-7 0 4 15,-9 0 1-15,-6 4 6 0,0-1-14 16,-16 9-3-16,-21 5-5 16,-5 0 0-16,5 11-41 15,16 22-60-15,5 9-78 16,16 4-50-16,0 4-120 15</inkml:trace>
  <inkml:trace contextRef="#ctx0" brushRef="#br1" timeOffset="-23019">7268 1267 428 0,'0'0'86'0,"0"0"-33"0,0 0 38 16,0 0-4-16,0 0-23 16,0 0-5-16,0 3-6 15,0-3-3-15,7 0-7 16,-4 0-4-16,3 0-11 16,0 0 6-16,15 0 0 15,4-11 10-15,5-13-7 16,4-4 5-16,-10 3 5 15,-11-5-18-15,-4 7 5 16,-9 2-3-16,0 4-7 16,0 6-8-16,-6 3-12 0,-34 6-3 15,-12 2-2 1,4 0 1-16,8 0-1 0,6 0-2 16,18 16-8-16,11 2-26 15,5 7-52-15,0-2-45 16,0 2-81-16,26-9-79 15,21-8-213-15</inkml:trace>
  <inkml:trace contextRef="#ctx0" brushRef="#br1" timeOffset="-22707">7937 925 458 0,'0'0'188'0,"0"0"-59"0,0 0-7 16,0 0-22-16,0 0-52 15,0 0-19-15,221-69 0 16,-111 51-1-16,21 2-3 16,-3 0-3-16,-12 1-10 15,-32 5-6-15,-30 4-6 16,-36 1 0-16,-11 2-21 15,-7 0-42-15,0 3-48 16,0 0 2-16,-10 0 26 16,-17 0-53-16,6 0-8 15,6 0 34-15,5 8-2 0,4 1 3 16,-3-1-82-16</inkml:trace>
  <inkml:trace contextRef="#ctx0" brushRef="#br1" timeOffset="-22323">8701 610 247 0,'0'0'179'0,"0"0"-57"16,0 0-14-16,0 0 1 16,0 0-4-16,0 0-42 15,-63-58-19-15,63 58-8 16,0 0-10-16,0 0-4 16,0 0-10-16,12 0-10 15,28 0 41-15,14 9 8 16,1 7-26-16,16 6 0 15,6 3-4-15,-5 2-9 16,2 1-1-16,-16-1-2 16,-16 1 1-16,-21 2-9 15,-21 9 3-15,0 4-4 16,-42 12-22-16,-59 0-247 0,-23-2-661 16</inkml:trace>
  <inkml:trace contextRef="#ctx0" brushRef="#br0" timeOffset="-5641">6645 2216 582 0,'0'0'174'0,"0"0"-34"16,0 0-42-16,0 0 15 16,0 0-30-16,0 0-8 15,0-49-40-15,0 49-15 16,0 0-20-16,0 21-1 16,0 30 1-16,0 18 14 15,-15 15 8-15,-6 11-11 16,0 22-2-16,-10 12-1 15,-6 17-2-15,0 11-5 16,-8-3-1-16,2-17 1 16,12-27 1-16,20-33-2 0,11-33 0 15,0-22-3 1,0-10-2-16,0-8 4 16,17-4 1-16,1 0 1 0,19-4 5 15,0-35 3-15,15-24-4 16,-9-15-2-16,-12-10-2 15,-14-8 0-15,-17-3 0 16,0 6-1-16,0 10-4 16,-21 18 4-16,-30 14 0 15,-2 19 0-15,-5 9-5 16,0 9 3-16,0 7-1 16,7 1-1-16,-7 3 0 15,14 1 2-15,20 2 0 16,2 0 2-16,22 0 0 15,0-3 4-15,0 3-4 0,0 0-3 16,0 0-1 0,27-3-4-16,29-5 3 0,33-5 5 15,12-2 3-15,-6-1-1 16,-19-1-2-16,-6 4 2 16,-9-4-2-16,-9 9 3 15,-18-1-3-15,-10 7 1 16,-8 2-1-16,-5 0 1 15,15 0-1-15,0 0-4 16,-1 19 4-16,17 8-1 16,-5 9 1-16,0 6 0 15,5 5 0-15,-5-1-1 16,-13-1 0-16,5-13 1 0,-14-7 0 16,-6-11-1-1,-9-6-2-15,5-5-3 0,-5-3 6 16,0 0-5-16,-5 0-1 15,-41 0 6-15,-6-17 10 16,-1-8-5-16,24-5-2 16,7 0-2-16,10-3 1 15,12-5-1-15,0-4-1 16,42 4 0-16,11 4-4 16,-1 10 4-16,-9 10 0 15,-7 6 0-15,-6 5-2 16,-1 3 2-16,0 0-1 0,-7 0-1 15,3 0 1-15,-4 0-1 16,1 0 2-16,-1 17-4 16,3 4 2-16,3 13 2 15,-11-2-4-15,12 4 4 16,-7 0-2-16,-2-9 3 16,7-3-1-16,-10-12 0 15,-7-3 1-15,3-9-1 16,-3 0 0-16,-9 0 8 15,7 0-3-15,-1-11 1 16,-6-25-1-16,0-11 2 16,0-3 0-16,0 1-2 15,-27 3-3-15,-10 12 2 16,-16 10 1-16,1 12-4 0,-5 7-1 16,-1 5-2-16,18 0 0 15,-4 0-1-15,2 28-2 16,18 10 4-16,3 10 1 15,15-3-1-15,6-4 0 16,0 1 0-16,21-9 0 16,15-8 1-16,16-9-1 15,6-4 2-15,16-12 1 16,24 0 1-16,11-6-1 16,1-23 0-16,-3-5-1 15,-24-5 4-15,-16 3-3 16,-15 3 1-16,-19 3 2 15,-15 9-4-15,-5 6 3 0,-13 13 0 16,0 2 1-16,0 0-5 16,6 0-12-16,4 19 0 15,-2 10 12-15,8 5 0 16,2-1 2-16,-2-8-3 16,-1-3 2-16,0-8-1 15,-8-6 0-15,-4-2 3 16,2-6-6-16,8 0 3 15,3 0-1-15,13-8 1 16,8-18 2-16,6-3 3 16,2 1-4-16,-17 2 0 15,-3 8-1-15,-4 7 2 16,-11 5-1-16,1 4-1 16,-11 2-1-16,16 0-1 0,-1 0-9 15,7 16 5-15,14 17 2 16,7 3 0-16,-3-1 4 15,8-9-1-15,-1-11 1 16,1-6-3-16,-1-9-1 16,-2 0 4-16,7-5 0 15,2-28 3-15,-1-12 5 16,5-5-6-16,-19-6 12 16,-7-11 3-16,-11-7 2 15,-15-11 5-15,-6-5-5 16,0-8 4-16,-9 16-14 0,-25 23 4 15,10 27-7 1,8 22 9-16,11 10-14 0,-5 0-1 16,4 42-14-1,-7 29 10-15,5 16 4 0,1 4 0 16,7-3 0-16,0-11 1 16,34-8-1-16,11-14-7 15,2-11-35-15,1-16-52 16,5-13-41-16,5-9-47 15,0-6-79-15,-19-2-207 16</inkml:trace>
  <inkml:trace contextRef="#ctx0" brushRef="#br0" timeOffset="-5479">8674 2455 193 0,'0'0'361'0,"0"0"-271"16,0 0-79-16,0 0 3 15,0 0 13-15,352 3 15 16,-169 11-35-16,-27-6-7 16,-34 9-74-16,-33 0-200 15</inkml:trace>
  <inkml:trace contextRef="#ctx0" brushRef="#br0" timeOffset="7657">10312 2505 193 0,'0'0'221'16,"0"0"-154"-16,0 0 54 16,0 0-22-16,0 0-32 15,0 0-7-15,-15-38 11 16,15 38-33-16,0 0-18 15,0 0-4-15,0 0-7 16,36 0-4-16,26-4-3 16,26-1 10-16,23 0-8 15,5 2-1-15,9-2 2 16,15 2-1-16,-8 0 5 16,-10 0-6-16,-33 3 1 0,-38 0-2 15,-30 0-2 1,-18 0 3-16,-3 0-3 0,0 0 4 15,0 0 10-15,0 0 17 16,0 0 1-16,0-5-18 16,-21-9 0-16,-9 0-12 15,-1-2-1-15,-6-1 0 16,2 0-1-16,-2 4 0 16,0 5 0-16,9-1-1 15,13 7 2-15,11 2 0 16,4 0-1-16,0 0 1 15,0 0 2-15,0-3-1 16,0 3 0-16,0-3-1 0,0-8 4 16,0 0-1-1,0 3-1-15,0 2-3 0,0 4 5 16,0 2 4-16,0 0-4 16,0 0 1-16,0 0 0 15,0 0-2-15,0-3 0 16,0 3 4-16,0 0 1 15,4 0 0-15,8-3 1 16,3-2 4-16,7-4-5 16,-7 6-2-16,-9 3-5 15,-3 0-1-15,-3 0 0 16,0 0-1-16,21 0-1 16,7 0-5-16,12 3 6 15,2 14 2-15,4 2-2 0,-9 3-3 16,0 11 2-16,-1 3-2 15,-14 3 3-15,-17 10 0 16,-5 1-2-16,-42 5-1 16,-67 8-53-16,-47 0-118 15,-21-5-101-15,-1-12-366 16</inkml:trace>
  <inkml:trace contextRef="#ctx0" brushRef="#br0" timeOffset="16497">11937 2472 686 0,'0'0'170'0,"0"0"-73"0,0 0 44 15,0 0-26-15,0 0-28 16,0 0-37-16,0 0-16 16,-61 0-3-16,61 0-8 15,0 0-9-15,10 0-14 16,41 0 3-16,29 0 2 16,18-5 11-16,24-9-11 15,-12 0-5-15,-6 0 1 16,-15 1-1-16,-10 1-13 0,-12-1-84 15,-9 4-56-15,-6 4-96 16,-6 0-109-16</inkml:trace>
  <inkml:trace contextRef="#ctx0" brushRef="#br0" timeOffset="16789">12949 2026 570 0,'0'0'230'0,"0"0"-62"0,0 0-15 15,0 0-26-15,0 0-18 16,0 0-48-16,-55-92-19 16,55 92-14-16,0 0-13 15,0 0-15-15,0 24 1 16,19 28-1-16,5 12 13 15,-3 6-3-15,0 5 1 16,-11-1-6-16,-4 3-4 16,-6 0 0-16,0 0-1 15,0-5-52-15,0 0-119 16,0-13-246-16</inkml:trace>
  <inkml:trace contextRef="#ctx0" brushRef="#br0" timeOffset="17278">11467 4042 601 0,'0'0'226'16,"0"0"-136"-16,0 0-28 15,0 0 2-15,0 0-11 0,0 0 12 16,285 0-6-16,-182 0-38 15,8 0-11-15,-2-5-2 16,1-7-8-16,4 3 0 16,-5-9-68-16,2-1-194 15,-8-3-252-15</inkml:trace>
  <inkml:trace contextRef="#ctx0" brushRef="#br0" timeOffset="17568">12855 3646 725 0,'0'0'261'0,"0"0"-99"16,0 0-11-16,0 0-50 15,0 0-44-15,0 0-35 16,-13-22-16-16,13 40-4 16,21 24 0-16,10 25 16 15,-4 10-6-15,-6 10-6 16,-5 10-3-16,-6 5-3 16,1 10-39-16,-1 4-166 15,-4-6-337-15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41 0,'0'0'519'0,"0"0"-398"16,0 0 27-16,0 0-57 15,0 0-4-15,0 0 4 16,3-20-39-16,-3 20-15 16,0 0-7-16,6 0-7 0,1 0-3 15,-1 0-16-15,-3 28-2 16,10 12 48-16,2 12-14 15,-8 8-16-15,-4 9-3 16,-3 8-6-16,0 6 2 16,6 8-7-16,1 7-6 15,2 2 12-15,0-1-10 16,10-5 2-16,-8-8-3 16,-3-5 0-16,6-4 2 15,-8-8 1-15,-3-10-4 16,-3-2 5-16,0-10-5 15,0-5 2-15,0-10-2 0,0-7 0 16,13-1 0 0,-3-10 0-16,2-3 0 0,-2-5-3 15,-4-3-1-15,-6-3-5 16,0 0-6-16,0 0-16 16,0 0-21-16,0 0-30 15,0-6-60-15,0-8-84 16,-16 11-197-16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30 296 0,'0'0'186'16,"0"0"-33"-16,0 0-7 16,0 0-24-16,0 0-23 15,0 0-36-15,0-26-10 16,7 26-16-16,-1-3 4 16,0 3-1-16,-3 0-17 15,4 0-8-15,-1 0-3 16,-6 17-11-16,0 21 1 15,0 16 13-15,0 14 1 16,0 7 4-16,0 5-7 16,0 6-2-16,0 3-4 0,0 5-3 15,0 1 6-15,0-4-8 16,0-3 0-16,-16-2 4 16,4-3-6-16,2-3 1 15,-2-5 1-15,8-10-1 16,-2-2 1-16,0-8-2 15,6-13 0-15,-6-6 2 16,6-18-2-16,-4-3 0 16,4-7 0-16,0-2 1 15,0 0-1-15,0 0-1 16,0 2 1-16,0 1 1 16,0-1 0-16,0 1 2 15,0-4-3-15,0-1 0 0,0-2-2 16,0 4-1-16,0-3-7 15,0 2-10-15,0-1-37 16,0 1-12-16,0 1-49 16,0-3-150-16,0-3-376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20 337 0,'0'0'168'0,"0"0"-43"15,0 0-14-15,0 0-13 16,0 0-43-16,0 0-42 15,7-17-3-15,-7 17-5 0,3 0 20 16,-3 0 21 0,0 0 23-16,6-3-5 0,-6 3 2 15,6 0-23-15,1 0-9 16,-7 0-4-16,0 0-18 16,0 0 7-16,0 0-19 15,0 0 2-15,0 0-5 16,0 24-4-16,0 10 7 15,9 11 21-15,-1 7-13 16,0 2 10-16,-2 9 3 16,-6 9-9-16,0 5 11 15,0 9-15-15,0-1 4 0,-14 2-3 16,-3-5-2 0,4-8 8-16,4 1-15 0,9-4 0 15,-7 4 8-15,1-1-7 16,6 3 1-16,0-3-2 15,0-8 1-15,0-12 2 16,0-11-3-16,0-9 0 16,0-5 9-16,0-6-8 15,0-2-1-15,0-2 1 16,0-4 1-16,0 2 0 16,0-3-2-16,0-1 0 15,0 2 3-15,0 6-3 16,0-1 0-16,0 2 0 15,0-1 1-15,0-5-2 16,0-6 1-16,0-5 0 0,0-5-2 16,0 0 5-1,0 0-5-15,0 0 2 0,6-20-25 16,32-28-59-16,11-15-171 16,17-7-333-16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7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0 624 0,'0'0'169'0,"0"0"-64"16,0 0 1-16,0 0 11 16,0 0-47-16,0 0-44 15,0-2-3-15,0 2-23 0,0 20 2 16,10 8 35 0,2 13 10-16,4-2-14 0,-6 10 2 15,2 5-11-15,-9 12 5 16,-3 8-9-16,0 9-12 15,0 6 19-15,0 3-23 16,0 2 3-16,0 0 1 16,0-5-8-16,0-12 5 15,0-12-5-15,0-4 0 16,0-12 4-16,0-7 3 16,0-1-7-16,0-5 4 15,0-1-3-15,0 5 8 16,0 0-9-16,0-6 1 15,0 0 12-15,0-14-10 16,0-8-3-16,0-6 0 16,0-6 1-16,0 0 6 0,0 0-7 15,0 0 0-15,0-9-4 16,0-20-7-16,19-5-84 16,0 5-88-16,20 7-161 15,-4 8-492-15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6:18.2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9391 652 819 0,'0'0'160'0,"0"0"-122"15,0 0 42-15,0 0 42 16,0 0-56-16,0 0-52 16,27 19-13-16,-17 20 13 15,8 8 20-15,-10 0-26 0,-2-1 1 16,-2-2-1-16,2-11-6 15,-6-14 5-15,0-5-7 16,0-11 0-16,0 0 5 16,0-3-3-16,0 0 6 15,0 0 4-15,-21-22-7 16,-19-18 8-16,3-5-13 16,0-13 0-16,3-9 4 15,16-9-1-15,12-8-4 16,1 0 1-16,5 4 0 15,0 14 1-15,0 17-1 16,0 8-1-16,21 10-7 0,21 15-2 16,4 9 1-1,6 7-7-15,12 12-6 0,-6 30 18 16,-11 7-9-16,-12 8-9 16,-25 4 10-16,-10-3-8 15,0-3 10-15,0-11-7 16,-10-6-5-16,-19-4 21 15,-21-10-12-15,10-2 13 16,8-5-2-16,16-12 3 16,16-2-1-16,0-3 0 15,0 0-12-15,27 0 12 16,31 0-4-16,3 0 9 16,7 5-3-16,-4 11 0 15,-3 11-4-15,-6 5-2 0,-21 9 3 16,-7 6-4-1,-11-1 3-15,-16-2 1 0,0-5-4 16,0-6 4-16,-16-3-1 16,-36-3 2-16,-21-7 3 15,-10-5-2-15,-5-11-1 16,8-4-33-16,22 0-62 16,37 0-53-16,21-19-10 15,58-28-88-15,61-8-143 16</inkml:trace>
  <inkml:trace contextRef="#ctx0" brushRef="#br0" timeOffset="222">10118 749 331 0,'0'0'160'15,"0"0"-45"-15,0 0 11 16,0 0-18-16,0 0-27 0,0 0-28 16,11-36-19-16,-1 44-30 15,6 25 21-15,-2 6 24 16,4 4-20-16,-8 4-17 15,-1-3 9-15,-2-5-19 16,4-6 2-16,-1-8-4 16,-1-6 1-16,9-6-1 15,-15-5-72-15,4-8-81 16,-1 0-84-16,-6-11-179 16</inkml:trace>
  <inkml:trace contextRef="#ctx0" brushRef="#br0" timeOffset="511">10123 641 159 0,'0'0'233'0,"0"0"-113"16,0 0-19-16,0 0 2 15,0 0-22-15,0 0-18 16,-103-118-46-16,103 118-14 16,0 0-3-16,0 19 0 15,0 6 11-15,9-8-11 16,27-4 2-16,1-7 22 15,13-6 0-15,-15 0 32 16,-4 0 12-16,-9-14-2 16,-19-14-3-16,-3-3-26 15,0-1-23-15,0 8 16 16,-9 1-28-16,-28 7-2 0,0 11-9 16,0 5-8-16,-5 0-31 15,11 10-100-15,10 26-54 16,21 11-92-16</inkml:trace>
  <inkml:trace contextRef="#ctx0" brushRef="#br0" timeOffset="2133">10432 988 467 0,'0'0'217'0,"0"0"-101"15,0 0 8-15,0 0-6 16,0 0-21-16,110-149-40 16,-95 99-10-16,-2-7 1 15,-10-6-26-15,-3-3 13 16,0-8-22-16,-16 2-3 16,-29 0 21-16,2 12-23 15,6 10 0-15,13 15 10 16,6 15-7-16,15 15 2 15,-4 5-13-15,1 0-15 16,-9 27 8-16,-6 34-4 16,-11 21 11-16,18 9 5 0,14 2-1 15,0-2-5 1,24-11 1-16,40-9 0 0,10-13 7 16,-8-13-7-16,8-13-3 15,-10-15 2-15,4-14-1 16,6-3 2-16,-2-14 3 15,2-30-2-15,-8-16 12 16,-13-15-12-16,-4-4 1 16,-19-10 11-16,-20 4-7 15,-10 5 10-15,0 6-9 16,-16 13-5-16,-26 12 17 16,5 16-18-16,13 14-1 15,1 14 0-15,-4 5-10 16,-12 8 2-16,-14 36 3 0,2 19 5 15,14 18 2-15,16 12-2 16,21 3 0-16,0-3-1 16,16-8 5-16,29-11-3 15,7-13-1-15,7-14 0 16,-8-18 0-16,-9-9 0 16,2-12-1-16,-4-8 1 15,8 0 0-15,4-5 7 16,6-22-7-16,-12-9 3 15,6-8 1-15,-9-9-3 16,-13-2-1-16,1-1 1 16,-10 2 5-16,-8 19-5 15,-10 15-1-15,-3 12 0 0,0 8-9 16,0 0 8 0,0 0-12-16,0 25-3 0,-10 13 16 15,-12 6-1-15,14-2 1 16,8-6 0-16,0-6 2 15,0-9 2-15,21-3-4 16,30-8 0-16,7-10 3 16,10 0 3-16,-10 0-6 15,-2-19 0-15,-2-9 10 16,-15-4-9-16,-2-4-1 16,-3-6 2-16,-15 1 0 15,-1 6 0-15,-15 10-2 0,-3 10 0 16,0 15 0-1,6 0 0-15,9 0-5 0,6 15-5 16,-5 15 8-16,5 0-4 16,-5 3 5-16,-1-6 1 15,0-4-2-15,-3-10 4 16,4-2-2-16,-8-5 0 16,8-6 1-16,5 0 2 15,1 0-3-15,6 0 0 16,-4-17 11-16,6-4-11 15,4-3 0-15,-13-5 0 16,-3 7 2-16,4 3-2 16,-10 8 0-16,10 11 0 15,-7 0-7-15,9 0-3 16,-2 0 5-16,9 3 2 0,1 13-5 16,5-2 4-16,16-3-1 15,-1-3-12-15,-1-8 15 16,7 0-8-16,1 0 10 15,-14-8 2-15,-1-14-2 16,-7-5 8-16,-16-1-8 16,-7-3 0-16,-14-4 13 15,0 4-11-15,-14 5 3 16,-30 6-3-16,1 11 3 16,7 9-10-16,-7 0-1 15,-2 9 3-15,-1 29-4 16,2 9 9-16,8 11-2 0,21-6 0 15,15-8-10-15,0-9 5 16,6-18-12-16,31-6 11 16,8-11-1-16,-8 0 9 15,6 0-2-15,-12-8 5 16,6-12-5-16,-16-1 16 16,0 0-9-16,-12 6 18 15,-2 4 11-15,-7 8-27 16,0 3 7-16,0 0-16 15,0 0-9-15,0 42 6 16,0 26 1-16,0 20 2 16,-7 20 15-16,-7 14-12 15,-2 9 0-15,9 17 4 0,-2 15-4 16,9 13 11 0,0 10-14-16,0 2 0 0,0-4 9 15,0-19-6-15,-21-25-2 16,-13-30-1-16,4-39 1 15,-1-32-4-15,-11-32 8 16,-17-7-5-16,-23-31 41 16,-23-28-40-16,-25-15 8 15,-23-17-9-15,-9-13-7 16,6-9-14-16,19-1-48 16,48 0-29-16,43 4-8 15,46 5-128-15,37-7-45 0,82-12-432 16</inkml:trace>
  <inkml:trace contextRef="#ctx0" brushRef="#br0" timeOffset="2622">12180 50 459 0,'0'0'170'0,"0"0"-63"15,0 0-7-15,0 0-12 16,0 0-51-16,0 0-9 16,-190-56-20-16,148 79-7 15,18-1 14-15,8 2-15 16,16-4 0-16,0-1 0 16,0-2 8-16,3-4-8 0,34-5 11 15,0-2-2 1,5-3 29-16,-5-3-20 0,-10 0 13 15,-9 0 24-15,-5-14-18 16,-13-7-1-16,0-4-20 16,0-6-14-16,-37 7 8 15,-11 7-10-15,-4 9-5 16,6 8 0-16,-1 0-69 16,-1 27-82-16,11 9-66 15,13 8-267-15</inkml:trace>
  <inkml:trace contextRef="#ctx0" brushRef="#br0" timeOffset="-756">7688 485 719 0,'0'0'151'0,"0"0"-31"15,0 0-9-15,0 0 19 0,0 0-10 16,0 0-75-1,0 0-26-15,-63-102-17 0,63 149 4 16,0 18 16-16,8 20-13 16,26 4-7-16,3 7 17 15,0-2-18-15,-7-7 4 16,-9-4-5-16,-11-12 0 16,1-8-12-16,-7-10-158 15,8-16-300-15</inkml:trace>
  <inkml:trace contextRef="#ctx0" brushRef="#br0" timeOffset="-18900">172 919 238 0,'0'0'163'0,"0"0"-38"16,0 0 74-16,0 0-12 15,0 0-30-15,0 0-21 0,0 0-29 16,-151 27-36 0,140-27-23-16,4 0-16 0,4 0-10 15,3 0-6-15,0 0-9 16,0 0-7-16,37 0-3 15,66 2 3-15,45-2 1 16,35 4 6-16,25-4-6 16,-12 0 5-16,-19 0-3 15,-31 0-3-15,-36 0 1 16,-36 0 2-16,-34 0 1 16,-19 0 0-16,-15 0-1 15,-6 0 3-15,0 0 4 0,0-6 3 16,-22-13-4-1,-23-5-8-15,-20 0-1 0,1 7 1 16,3-3 3-16,3 3-3 16,6 3 3-16,9 4-1 15,19 2-2-15,8 2 4 16,16 6-2-16,0 0-3 16,0 0-1-16,0 0-5 15,37 8-6-15,37 11 12 16,17 6 0-16,16-2 0 15,-9-2 0-15,-16 0 1 16,-8 2 0-16,-19 2 1 16,-36 2-2-16,-19 3-2 15,0 9-1-15,-77 5-10 0,-46 7-116 16,-17-5-146-16,-16 3-311 16</inkml:trace>
  <inkml:trace contextRef="#ctx0" brushRef="#br0" timeOffset="-2948">2720 754 486 0,'0'0'210'0,"0"0"-104"15,0 0 27-15,0 0-25 0,0 0-4 16,-6-143-18-16,6 106-41 16,0 0 9-16,0 1-7 15,0 3-28-15,-9 5 23 16,3 9-26-16,-10 8-3 15,-11 5 0-15,-10 6-13 16,-9 0-2-16,-18 6-4 16,-10 30 4-16,-8 13-3 15,-6 13 5-15,9 1 0 16,21-4-3-16,36 0-4 16,22-8 7-16,12 2-15 15,61-4-2-15,15-5 15 0,7-6-7 16,0 2 5-1,-5-5 3-15,-24 4 0 0,-5-1-2 16,-11-4 3-16,-21-4 0 16,-19-1-1-16,-4-4 1 15,-6-3 0-15,0-5-4 16,-16-6 10-16,-42 0-6 16,-15-6 0-16,-15-5 1 15,-7 0-6-15,7 0-12 16,11 0-1-16,19 0-8 15,21-8-42-15,25-5-24 16,12-15-93-16,58-14-57 16,58-4-110-16</inkml:trace>
  <inkml:trace contextRef="#ctx0" brushRef="#br0" timeOffset="-1154">3352 1089 286 0,'0'0'273'16,"0"0"-147"-16,0 0 29 15,0 0-2-15,0 0-33 16,0 0-45-16,31-116-22 16,-67 97-12-16,-7 6-3 0,3 5-23 15,-9 2-8 1,3 6-7-16,-3 0-8 0,9 0 8 15,3 19-1-15,8 6 1 16,10 8-3-16,19 0 4 16,0 4-2-16,0-5 1 15,37-7-2-15,14-6-1 16,20-10-8-16,-10-7 11 16,-3 0 0-16,6-2 1 15,-18 0 0-15,-10 4-1 16,8 1 4-16,-20 12-9 15,10 4 5-15,-4 18 0 16,-9 10 11-16,-11 9-6 16,-4 8 8-16,-6 5 1 15,0 1-7-15,0 2 5 0,0-5-12 16,0-9 0-16,0-12 3 16,-13-17-1-16,13-15-2 15,0-12 2-15,0-4-1 16,0 0 16-16,0-20 8 15,0-31 15-15,28-15-14 16,18-14-24-16,12-16 4 16,-6-8-3-16,-1-3-3 15,-1 5 6-15,-20 20-6 16,-8 18 0-16,-13 25-1 16,-4 17 5-16,-5 12-4 15,0 10 0-15,0 0 1 0,0 0-5 16,0 0-1-1,0 0-13-15,7 27 13 0,15 17-2 16,2 11 7-16,7 0 0 16,2-7 2-16,3-5-2 15,-4-15 0-15,-8-12-3 16,-3-8-3-16,-5-8 5 16,5 0-1-16,0 0 2 15,6-3 0-15,-1-24 12 16,0-6-12-16,-4-6 0 15,-1-2 4-15,-5-3-2 16,-8 6-2-16,-1 10 0 16,-7 12 2-16,0 13-2 0,0 3 0 15,0 0-11 1,3 5 9-16,10 22-19 0,8 12 21 16,0 5 0-16,9-5 3 15,1-6-1-15,6-8-2 16,-10-6 0-16,-6-8 0 15,-2-5 2-15,-7-4-2 16,10-2 0-16,8 0 3 16,13 0 3-16,8-11-6 15,-4-6 0-15,-4-3 4 16,2-5-4-16,5 2 0 16,-5-2 4-16,-2 3-2 15,-12 2-1-15,-4 7-1 0,-12 2 0 16,7 3-1-16,-7 5 1 15,4 0 0-15,13 3-1 16,-6 0-5-16,1 0 3 16,-3 6-9-16,-3 13-1 15,-8-2 12-15,-5-4-14 16,-1-4 9-16,-7-7 4 16,0-2 2-16,0 0 5 15,0 0-5-15,0 0 4 16,0-13 6-16,-28-6-7 15,-2-4-3-15,-1-1 2 16,-6 7 1-16,-5 3-1 16,5 7-2-16,13 7 0 15,-3 0-6-15,-2 0-1 0,5 13 5 16,-3 23 1-16,6 4 2 16,11 7-3-16,10 0 2 15,0-8 0-15,0-9-4 16,31-5 4-16,12-12 0 15,-6-4 0-15,-7-9 1 16,6 0-1-16,-9 0 0 16,5-17 0-16,-6-15 9 15,6-10-3-15,-1-2-4 16,-1 3-2-16,-2 7 2 16,-14 15 6-16,-1 9-7 15,-13 7 3-15,0 3 4 0,0 0-8 16,0 0-5-1,0 19-8-15,0 11 13 0,0 12 1 16,15-1-1-16,7-6 0 16,-7-1-1-16,0-13 4 15,0-10-3-15,-9-5 0 16,9-6 2-16,7 0 5 16,9-6-7-16,14-24 6 15,13-6 1-15,10-5-2 16,-4 0-6-16,3-3 1 15,-2 6 0-15,-14 4 6 16,-14 13-6-16,-16 12 0 16,-5 9-10-16,-8 0 8 15,13 4-5-15,8 22-1 16,-11 8 5-16,1 1-3 0,-4 1 6 16,-6-8 0-16,4-8-7 15,1-2 8-15,1-11-2 16,7-3 1-16,9-4 0 15,6 0-2-15,5 0 2 16,3-17 0-16,-2-7 7 16,-12-7-1-16,-15-5-6 15,-5-4 0-15,-11-2 4 16,0 3 6-16,-11 10-9 16,-20 6 3-16,9 15 5 15,7 5-9-15,3 3-3 16,2 6-7-16,2 27 10 0,1 8-1 15,7 1 1-15,0-4 0 16,10-3 1-16,38-4 5 16,13-6-12-16,7-6-7 15,6-2-58-15,-2-9-117 16,2-8-116-16,-3 0-381 16</inkml:trace>
  <inkml:trace contextRef="#ctx0" brushRef="#br0" timeOffset="7111">272 2751 729 0,'0'0'108'0,"0"0"-30"15,0 0 12-15,0 0-9 16,0 0-49-16,0 0-6 16,0 0-1-16,53-17 3 15,34 17-4-15,45 0-15 16,30-2 7-16,22-7 6 0,-7 3-21 16,-9 1 1-16,-18-2 0 15,-25 3 0-15,-30-4 3 16,-32 0-5-16,-31 2 0 15,-27-2 12-15,-5-3 18 16,0-3 9-16,-15-2-30 16,-34-2-7-16,-12 2 13 15,-4 3-15-15,14 1 0 16,4 2 11-16,21 4-6 16,10 3 0-16,10 1-4 15,6 2 1-15,0 0-4 16,0 0-2-16,31 0 0 15,20 21 1-15,20 4 3 0,3 1 0 16,-7-2 6-16,-1 1-5 16,-16 0 3-16,-20-1-4 15,-15 1 0-15,-15 2-6 16,0 4-10-16,-45 4-68 16,-40 2-120-16,-20-5-177 15</inkml:trace>
  <inkml:trace contextRef="#ctx0" brushRef="#br0" timeOffset="31184">2741 2426 660 0,'0'0'255'15,"0"0"-132"-15,0 0-14 16,0 0 43-16,0 0-74 16,0 0-34-16,0-39-27 15,0 39-9-15,0 0-8 16,16 28-2-16,-8 14 2 16,8 15 26-16,-10 4-21 15,-6-1 4-15,0 6 0 16,0-6-6-16,0-10 3 15,0-15-6-15,0-15 0 16,0-15 1-16,0-1 6 16,0-4-7-16,0 0 4 15,0 0 5-15,0-14 15 0,0-44 9 16,0-22-18-16,7-21-11 16,-7-5 3-16,0 5-5 15,0 5-2-15,0 10 0 16,0 23-2-16,0 25 2 15,-7 16 0-15,1 13 1 16,6 9 2-16,-6 0-6 16,6 0-4-16,0 0-7 15,0 31 11-15,22 15-14 16,26 13 17-16,4-2-2 16,1 1 3-16,-2-4-2 15,-9-9-5-15,-11-18-17 16,-9-13-4-16,-14-14 4 0,5 0 23 15,11-8-1-15,19-42 6 16,25-16 2-16,5-16-7 16,-6 2 6-16,-9 20-4 15,-37 24-2-15,-15 22 0 16,-6 14 0-16,0 0 0 16,0 14-7-16,0 41-10 15,0 22 17-15,0 16 3 16,0-2-3-16,0-5 0 15,0-2 1-15,0 1-1 0,0 4-39 16,0-4-139 0,0-11-103-16,0-13-139 0</inkml:trace>
  <inkml:trace contextRef="#ctx0" brushRef="#br0" timeOffset="31565">3719 2907 531 0,'0'0'176'16,"0"0"-36"-16,0 0-19 15,0 0-17-15,-12-143-25 16,12 127-44-16,-6 8 26 16,6 8-13-16,-3 0-23 0,3 0-18 15,-7 0-7 1,7 5-22-16,-6 22 9 0,4 9 13 15,2 8 0-15,0-2-1 16,0-4 7-16,18-10-2 16,25-9-4-16,5-14 0 15,7-5 14-15,10 0-12 16,2-30 10-16,-9-11-6 16,-13-9-6-16,-11 1 20 15,-18-1-8-15,-16 9 5 16,0 5-8-16,-37 14-6 15,-31 8-6-15,-11 14-18 16,-6 0-49-16,18 3-45 16,15 28-42-16,30 10-48 15,22 3-89-15</inkml:trace>
  <inkml:trace contextRef="#ctx0" brushRef="#br0" timeOffset="31951">4272 2720 690 0,'0'0'172'0,"0"0"-15"15,0 0-47-15,0 0-14 16,0 0-38-16,0 0-37 16,21-52-5-16,1 52-16 15,9 17-13-15,6 13 7 16,5 8 6-16,-5 4 1 0,-13 1-1 15,6 1 0-15,-9 0 4 16,2-2 0-16,-2-12-4 16,-7-8 3-16,-1-14-2 15,-3-5 8-15,-1-3-6 16,12-3 5-16,10-39 51 16,17-15-34-16,5-11 17 15,5-4-25-15,-13 9-14 16,-8 10 7-16,-10 12-10 15,-17 16 0-15,-10 13-7 16,0 3-11-16,0 9-51 16,0 0-48-16,0 0-107 0,0 9-73 15,0 8-37-15</inkml:trace>
  <inkml:trace contextRef="#ctx0" brushRef="#br0" timeOffset="32186">5094 2668 132 0,'0'0'455'16,"0"0"-304"-16,0 0 10 16,0 0-54-16,0 0-1 15,0 0-50-15,3-38-44 16,-3 38-12-16,0 21-19 16,0 18 19-16,0 5 23 15,0 2-13-15,0-1 5 0,6-1-15 16,7-6 0-1,-5-4 2-15,2-7-2 0,6-3-76 16,-5-7-106-16,-4-6-90 16,-4-8-134-16</inkml:trace>
  <inkml:trace contextRef="#ctx0" brushRef="#br0" timeOffset="32475">5118 2610 210 0,'0'0'203'15,"0"0"-88"-15,0 0-2 16,0 0 0-16,0 0-33 16,0 0-30-16,-177-115-17 15,177 115-24-15,0 0-9 0,0 0-2 16,0 25 2-16,0 5-2 16,31-5 6-16,5-5-4 15,1-13 2-15,0-4-2 16,-9-3 10-16,-7 0-9 15,-7 0 22-15,9-14 24 16,-14-10 1-16,-9-4-17 16,0 1-31-16,0 4-2 15,-27 4-1-15,-20 10-77 16,-4 7-70-16,7 2-96 16,14 0-214-16</inkml:trace>
  <inkml:trace contextRef="#ctx0" brushRef="#br0" timeOffset="32925">5476 2732 86 0,'0'0'593'16,"0"0"-505"-16,0 0-4 15,0 0 3-15,0 0-50 0,0 0-28 16,-19 0-9 0,19 0-4-16,13 0 4 0,24 0 10 15,14 0 9-15,7 0 16 16,0-6-4-16,-5-19 38 16,-17-3-23-16,-12 4 2 15,-11-3 12-15,-13 1-9 16,0 1-7-16,0 6-28 15,-28 0-8-15,-2 12 11 16,-7 3-14-16,-5 4-4 16,-5 6 2-16,-11 34-3 15,7 18-3-15,1 9 2 16,26 1 1-16,24 2-1 16,0-10 1-16,10-9 0 15,54-9-1-15,10-9 2 0,13-13-4 16,11-12 3-1,3-8-13-15,-6 0-9 0,-21-8-66 16,-35-18-74-16,-27-4-143 16</inkml:trace>
  <inkml:trace contextRef="#ctx0" brushRef="#br0" timeOffset="33502">7218 2157 526 0,'0'0'215'16,"0"0"-127"-16,0 0 20 0,0 0 21 16,0 0-53-1,0 0-44-15,-34-50-32 16,129 36 0-16,58-5 13 0,45-8-9 15,22 2 1-15,-22 4-4 16,-50 9 2-16,-60 7-5 16,-49 2 2-16,-32 3 0 15,-7 0-3-15,0 0 3 16,-42 0-38-16,-35 3 9 16,-23 7-32-16,16-3 53 15,17 3 4-15,18-5 4 16,13 7-2-16,5 4 3 15,0 11-2-15,4 9 2 16,12 11 0-16,-1 2 10 16,16 6-4-16,0 6 1 0,0-1 12 15,0 3-17-15,10 1 5 16,5-2-5-16,0 0-3 16,-15-5 0-16,7-2-18 15,-7-8-190-15,0-11-443 16</inkml:trace>
  <inkml:trace contextRef="#ctx0" brushRef="#br0" timeOffset="33782">8162 2487 581 0,'0'0'204'0,"0"0"-84"16,0 0-12-16,0 0-1 15,0 0-58-15,0 0-28 16,28-28-21-16,-22 58 0 16,2 9 34-16,-1 1-4 15,8 4-18-15,-6 1-7 16,4-6-1-16,-4-7 5 16,-4-7-9-16,5-2 0 15,2-13 0-15,-2-1-63 16,-10-4-121-16,0-5-78 15,0 0-59-15</inkml:trace>
  <inkml:trace contextRef="#ctx0" brushRef="#br0" timeOffset="34102">8167 2362 398 0,'0'0'113'0,"0"0"-64"0,0 0 5 15,0 0-11-15,0 0 14 16,0 0-16-16,-21-35-20 16,15 35-21-16,4 0-7 15,-4 0-5-15,6 0 12 16,0 4 11-16,0 6-11 0,0-4 0 16,0-4 11-1,0-2-10-15,0 0 15 0,0 0 39 16,0 0 26-16,0-6 20 15,0-15-72-15,0-1 6 16,0 2 21-16,0 3-37 16,0 10 4-16,-7 1-23 15,-17 6-12-15,3 0-10 16,-6 0-107-16,8 30-56 16,12 3-101-16</inkml:trace>
  <inkml:trace contextRef="#ctx0" brushRef="#br0" timeOffset="35385">8883 2445 660 0,'0'0'128'0,"0"0"-54"16,0 0 68-16,0 0-17 15,0 0-57-15,0 0-8 16,-143-85-30-16,143 85-5 16,0 0-2-16,0 0-21 15,0 0 11-15,-7 0-13 16,7 0 0-16,-6 0 10 16,1 0-8-16,2 0-2 15,3 0 0-15,-13 0-4 16,-8 25-1-16,2 8 2 0,-9 6 3 15,14-1 1-15,14 3 3 16,0-2-8-16,58-2 2 16,30-6 1-16,22-11-4 15,4-15 5-15,1-5 0 16,-5 0 0-16,-15-5 6 16,-13-23-4-16,-8-11 1 15,-10-7 1-15,-12-17 5 16,-6-9-8-16,-25-5 18 15,-15-5 6-15,-6 2 8 16,0 8 2-16,-36 15-9 0,-1 15-5 16,6 18 11-1,13 10-15-15,9 8-2 0,2 6-15 16,-7 3-1-16,-2 52-5 16,1 25 6-16,3 22 0 15,12-1 1-15,0 1 0 16,0-5 0-16,22-10 1 15,13-10-2-15,2-16 0 16,-3-17 0-16,-10-19 0 16,-11-17 1-16,-10-8 1 15,2 0 0-15,2-3 6 16,8-33-3-16,7-16-2 16,2-11-3-16,6 0 0 15,4 3 1-15,3 9-1 0,-6 16-1 16,-4 16 1-16,-11 13-10 15,2 6-1-15,9 0-15 16,0 8 9-16,-2 17 14 16,-10 5-14-16,-8-2-4 15,-7 2-1-15,0 1-17 16,0-10 6-16,-10 1 24 16,-9-10-16-16,11-8-20 15,8 0 11-15,0-4 22 16,0 0 6-16,0 2-3 15,0-2-5-15,37 5 14 16,21 1 0-16,21-3 4 16,12-3 0-16,25 0-4 0,-5 0 1 15,-8 0 1-15,-29 0 11 16,-22-9-2-16,-25-4 14 16,-11-4 8-16,-16-4-2 15,0-2 1-15,0-1-9 16,0-1 2-16,-37 3-10 15,-5 3-9-15,-5 3 3 16,11 4 1-16,5 7-9 16,10 5 0-16,0 0 1 15,5 0-3-15,0 19 1 16,5 23-9-16,11 7 9 16,0 0 5-16,0-5-4 15,48-6-1-15,5-10-3 0,8-9 3 16,12-11 1-1,15-8 3-15,2 0-4 0,5-27 10 16,-23-17-7-16,-7-11 6 16,-20-5-2-16,-18-12 16 15,-11-2 4-15,-16 1-13 16,0 5-9-16,0 14 7 16,-16 18-5-16,5 17 11 15,-5 11-13-15,11 8 8 16,5 0-13-16,-16 0-4 15,-8 43-6-15,-10 20 8 16,3 15 2-16,10 2 0 0,18-6 1 16,3-3-1-1,0-4 0-15,0-12-25 0,0-17-38 16,3-13-33-16,25-9-19 16,-7-11-34-16,3-5-39 15,3 0 39-15,-1-10 27 16,6-26-297-16</inkml:trace>
  <inkml:trace contextRef="#ctx0" brushRef="#br0" timeOffset="35818">11175 2497 200 0,'0'0'201'15,"0"0"-91"-15,0 0 13 16,0 0-1-16,0 0-10 0,0 0-3 16,-219-68-47-1,219 68-56-15,29 0 1 16,45 0 17-16,21-8 6 0,14-9 7 15,-4-5-6-15,-14-5 7 16,-15-4 14-16,-23 1-6 16,-11 3-3-16,-15 2-15 15,-24 5-2-15,-3 7 2 16,0 5-1-16,0 4-7 16,0 3-20-16,-14 1 3 15,-29 0-3-15,-9 1-2 16,15 24 0-16,13 9-2 15,11 2 4-15,13 3 1 16,0 7-1-16,16-5 1 16,32-2 1-16,10-4-2 0,0 4-1 15,-3-7 0-15,-2 1 1 16,-5-5-1-16,-22-6 1 16,-9 0 0-16,-13-5 0 15,-4-9-4-15,0-3-3 16,-40-2-8-16,-46-3 15 15,-2 0 0-15,4 0-11 16,12-5-31-16,14-4-35 16,21-7-89-16,21-12-48 15,16-8-435-15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8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38 226 0,'0'0'302'15,"0"0"-192"-15,0 0-16 16,0 0 17-16,0 0-24 16,0 0-11-16,23-38 5 0,-23 38-12 15,0 0 0-15,0 0-28 16,0 0-10-16,0 0-13 15,0 0-13-15,0 0 2 16,0 17-6-16,0 10 7 16,0 6 13-16,0 11-18 15,6 13 14-15,0 8 6 16,4 10-8-16,-4 13 16 16,-6 1-16-16,0 2-4 15,0 1 18-15,0-6-22 16,0-7 5-16,0-3 4 15,0-2-13-15,0 5 14 16,0-2-17-16,0-2 0 0,0-12 7 16,0-18-5-16,-6-10-2 15,6-12 0-15,0-9 1 16,0-5 1-16,0-3-2 16,0-1 0-16,0 0 2 15,0-1 0-15,0-2-4 16,0-2 1-16,0 0 1 15,0 0 2-15,0 0-1 16,0 0-1-16,0 0 0 16,0 0-5-16,0 0-5 15,0 4-18-15,9 1-23 16,10-2-45-16,6-3-102 0,8 0-141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0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0 446 0,'0'0'147'16,"0"0"-33"-16,0 0-9 15,0 0 0-15,0 0-30 16,0 0 12-16,0-17 1 16,0 17-23-16,0 0-27 15,0 0 7-15,0 0-37 16,0 0 4-16,0 5-4 0,0 15 17 15,0 12 11 1,0 2-25-16,0 14 7 16,10 10 14-16,-4 5-25 0,0 11 14 15,-6 3-2-15,0 3-1 16,0 3 10-16,0 0-22 16,0 3-1-16,0-6 9 15,-6-5-10-15,-5-1-4 16,-3 0 0-16,-5-3 1 15,2 4 4-15,9-9-4 16,-6-3-1-16,4-12 20 16,4-8-19-16,3-14 4 15,3-10-3-15,0-2 1 16,0-8 6-16,0 5-9 0,0-2 0 16,0-1 6-16,0 4-5 15,0-5-1-15,0-1 0 16,0 1 1-16,0-8 1 15,0 1-2-15,0-1 0 16,0-2 1-16,0 0 0 16,0 0-1-16,0 0 0 15,0 0 2-15,0 0-6 16,0 0 2-16,0 0-19 16,0 0-5-16,0 0-59 15,0-31-63-15,41-20-284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0 574 0,'0'0'133'0,"0"0"-37"0,0 0-3 16,0 0-7-16,0 0-2 16,0 0-4-16,-72 89-48 15,61-52 11-15,5 3-16 16,6 7 3-16,0 7 18 15,0 9-18-15,0 5 0 16,14 0 2-16,-11 7-13 16,3 2 16-16,-6 1-23 15,0-2 4-15,0 2 13 16,0-4-20-16,0-5 2 0,0-5-3 16,0 6-3-1,0-4 11-15,-9 2-15 0,-5-7 1 16,-2-10 6-16,10-8-3 15,-4-9-4-15,10-6 1 16,0 0-1-16,0-7 5 16,0 2-6-16,0-3 0 15,0-2 5-15,0-4-5 16,0-6 0-16,0-2 0 16,0-3 2-16,0-1-4 15,0 1 2-15,0 1 0 16,0 1 3-16,0-2-3 15,0 3 0-15,0 0 0 16,0-4 1-16,0-2-1 16,0 0 0-16,0 0-5 0,0 0 3 15,0 0-20-15,0-22-20 16,38-29-80-16,39-33-241 16,14-28-658-16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2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16 339 0,'0'0'197'16,"0"0"-56"-16,0 0-10 15,0 0-11-15,0 0-30 16,0 0-13-16,-6-2-39 0,6 2-8 16,0 0 13-16,-7 0-22 15,4 0-5-15,-9 28 5 16,2 13 36-16,10 4-12 15,0 13-21-15,0 1 0 16,0 7 24-16,3 2-27 16,19 4-2-16,-6-6 8 15,3 0-16-15,-16-3 7 16,-3-6-15-16,0 2-1 16,0 2 10-16,0-1-11 15,0 0 9-15,0-3-6 16,0-4-2-16,0 3 11 15,0-2-13-15,0-5 0 0,0 0 7 16,-3-4-7 0,-2 2 0-16,-9-5 2 0,11-2-1 15,3-3 6-15,-6-9-7 16,6-2 1-16,0-9 1 16,0-5-1-16,0-4-1 15,0-2 0-15,0 0 1 16,0 2 0-16,0 1-1 15,0 2 0-15,0-2 1 16,0-1-1-16,6 1 0 16,-3-6 0-16,5-1 3 15,-2-2-7-15,-1 4 5 16,-5-4-1-16,3 0 0 16,5 0-5-16,1 0 4 0,4 0-6 15,-4 2-11-15,-2 1-18 16,-1 3-33-16,-6-3-29 15,0 3-39-15,0-1-36 16,0-5-81-16,0 0-521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47 473 0,'0'0'155'0,"0"0"5"15,0 0-49-15,0 0-15 0,0 0-2 16,0 0-30-16,0 0 3 16,-22-47-25-16,22 47-29 15,-6 0 5-15,1 0-18 16,2 13 1-16,-5 9 11 16,2 4-4-16,6 5-4 15,0 1 0-15,0 4-1 16,0 2-1-16,33-7-2 15,4-5 0-15,8-6 2 16,-1-9 1-16,4-5-3 16,-10-6 1-16,6 0 1 15,-11 0 13-15,-2-22-15 0,-9-10 1 16,-6-5 17 0,-16-6 11-16,0 3-8 0,0-1-6 15,-38 11-10-15,-10 6 2 16,-6 16-7-16,4 8-12 15,-8 0 10-15,4 8-62 16,10 26-58-16,13 7-156 16,23 1-311-16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28 375 0,'0'0'302'0,"0"0"-201"15,0 0 13-15,0 0-26 0,0 0-7 16,0 0-23-16,-69-28-37 16,69 28-17-16,0 0 2 15,0 11 2-15,0 15 5 16,0-4 2-16,0 4-8 16,8 0 4-16,-8-1-11 15,8 4-2-15,1 0 2 16,-3 2-162-16,10 1-144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0 189 0,'0'0'263'16,"0"0"-179"-16,0 0-34 16,0 0-11-16,0 0 9 15,0 0-34-15,131 24 0 16,-128 7 14-16,3 0 18 15,-6 3-10-15,0-2-31 16,0-7 3-16,0-1 5 16,-9-8-10-16,-7-4 2 15,-4-3 3-15,12-2-8 16,0-6 19-16,8-1-18 0,0 0-1 16,0 3 9-16,0 3-8 15,0 2-1-15,22 1 3 16,24-1 0-16,1-4 4 15,22-4-7-15,21 0-6 16,18 0-82-16,7 0-132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3 433 0,'0'0'98'0,"0"0"-22"16,0 0 14 0,0 0-42-16,0 0-15 0,0 0-17 15,6-3-15-15,26 3 15 16,-1 0-16-16,-1 0 0 15,1 0 18-15,-3 3-17 16,-2 6 3-16,-4 0-3 16,0-3 1-16,-13-4 0 15,-1-2-2-15,-8 3 0 16,0-3 1-16,0 6-1 16,-8 2 0-16,-29 7 13 15,-5 2-11-15,-3 0 7 16,7-3-9-16,16-2 0 0,7-6 0 15,8 2 0-15,7-5-1 16,0 2-2-16,0 1 3 16,35 0 3-16,4 0-3 15,2 0 0-15,3-1 2 16,-6 4-1-16,1 0-2 16,-8-1 1-16,-15 4 0 15,3-4 0-15,-16-2 0 16,-3 0 0-16,0 2 1 15,-3 4 2-15,-55-4 1 16,1 3-4-16,-15-5 0 16,8 0-1-16,4 0-117 15,11-4-181-15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6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14 191 0,'0'0'347'0,"0"0"-236"0,0 0 24 15,0 0-51-15,0 0 15 16,0 0-22-16,0-18-35 16,0 18-9-16,0 0-33 15,0 0 4-15,0 0-10 16,0 18 2-16,0 8 4 15,0 1 2-15,0 2-2 16,0-3 6-16,0-6-6 16,0-3 0-16,13-5-5 15,12-4 6-15,14-4-1 0,-1-4 0 16,0 0 0 0,-2 0 8-16,-17-4-8 0,3-7 0 15,-16 0 12-15,0-1-10 16,-6 3 15-16,0 1 2 15,0 2 10-15,0 6 5 16,0 0-27-16,0 0-7 16,0 0 0-16,0 0-7 15,0 20-3-15,0 9 7 16,0 5 6-16,3 0-4 16,13 1 1-16,3-1-15 15,0-5-81-15,9-7-169 0,21-7-499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0 540 0,'0'0'186'0,"0"0"-100"16,0 0 11-1,0 0-9-15,0 0-23 0,0 0-21 16,6-9 6-16,-6 9-21 15,0 0-8-15,0 3-18 16,0 20-1-16,0 3 7 16,-22 12 0-16,-3 1-5 15,12 4 8-15,4 2-5 16,9-2-3-16,0-5-4 16,0-7 1-16,16-8 1 15,15-8-2-15,21-4 0 16,-11-6 8-16,-3-5-6 0,-1 0 2 15,-13 0 2-15,-12 0-4 16,-2-3 18 0,-10-14-19-16,0-5 4 0,0-1 10 15,-22-3-12-15,-21 6-6 16,-7 6-1-16,-5 8-46 16,11 6-53-16,19 0-151 15,19 17-243-15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6:59.40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606 176 519 0,'0'0'211'16,"0"0"-66"-16,0 0-31 15,0 0 17-15,0 0-17 16,0 0-38-16,-58-148-22 16,45 134-12-16,5 6-1 15,-2 5-10-15,4 0-17 16,1 3 1-16,-1 0-13 16,-20 14-2-16,-25 38 0 15,-22 25-10-15,-28 22 10 16,12 3 0-16,17-3 2 15,19-9-4-15,25-4 2 16,28-6 0-16,0-9-3 16,58-10-9-16,37-15-8 0,15-16-11 15,0-7-24-15,6-12 33 16,-18-9-25-16,-9-2-5 16,-20 0-12-16,-16 0 2 15,-22 0-22-15,-23-11-7 16,-2-2-2-16,-6-1-22 15,0-3-5-15,0 6 53 16,0 2 2-16,0 2 57 16,0 2 8-16,0 0 11 15,0-5-4-15,0-3 26 16,0-4 28-16,0-2-17 16,0 3 2-16,0-1 55 0,0 4-24 15,0-2-5-15,0 7 12 16,-8 6-6-16,2 2-14 15,-7 0-14-15,13 0-25 16,-15 0-25-16,0 0-8 16,-7 30 6-16,-2 5 1 15,8 7-3-15,16 2-3 16,0-1 3-16,21-1 3 16,42-9-2-16,9-14-2 15,7-7-1-15,-11-12 12 16,-7 0 1-16,3 0 2 15,-21-25 3-15,-12-9 9 16,-16-4-6-16,-15-11 32 16,0-6-6-16,0-9-22 0,-46 8 4 15,-12 12-15-15,-1 12-6 16,-2 19 6-16,8 10-8 16,0 3-4-16,8 0 0 15,16 33-40-15,21 9-59 16,8 4-47-16,0 3-10 15,37-7-92-15,14-10-212 16</inkml:trace>
  <inkml:trace contextRef="#ctx0" brushRef="#br0" timeOffset="1679">1297 851 415 0,'0'0'173'15,"0"0"-24"-15,0 0-12 16,0 0-16-16,0 0-41 15,0 0-32-15,10-89-10 16,-10 89-2-16,0 0-36 16,0 0 0-16,8 8-10 15,8 17 10-15,2 8 12 16,6 3-6-16,-3-1-4 16,1 1 5-16,-1-11-6 15,-5-9 0-15,-1-4 2 16,-9-10-2-16,-3-2 1 15,4 0 4-15,-2 0-1 16,1 0 15-16,10-28-14 16,5-4-3-16,3-7 3 0,7-1-6 15,-4 3 11-15,-6 4-10 16,-5 8 2 0,-6 11 1-16,1 9-4 0,-11 5-1 15,16 0-14-15,5 0 1 16,0 25 9-16,11 5 3 15,-8 4-3-15,-3 1 3 16,7-5-3-16,-7-10-18 16,-6-7 7-16,-5-10-14 15,2-3 22-15,-3 0 4 0,1 0 4 16,7-22 15 0,1-6-11-16,1 2 1 0,-1-5-5 15,-5 8 1 1,2 10 8-16,-6 7-7 0,-3 6-1 15,6 0-1-15,4 0-20 16,0 6 14-16,8 16 3 16,12 3 1-16,7-5-5 15,21-5 3-15,9-6-15 16,4-9-9-16,-3 0 9 16,-10 0 19-16,-19-9-2 15,-8-13 4-15,-22 0 11 16,-3-3 7-16,-12 1 24 15,0 2-2-15,0 5 0 16,0 6 5-16,-6 6-5 0,-10 5-17 16,16 0 11-1,-5 0-36-15,-4 13-6 0,-4 29 6 16,4 21 11-16,3 8 0 16,6 15-10-16,0 5 1 15,6-1 7-15,38-2-5 16,-5-8-6-16,4-18 4 15,-6-14 0-15,-16-18-2 16,-6-11-2-16,-15-13 2 16,0-6 5-16,0 0 2 15,0-2 12-15,-7-29-11 16,-35-16-8-16,2-5 6 0,3-12-5 16,10-9-1-1,3-9 0-15,9-13-1 0,8-4 0 16,7 9-2-16,0 10 3 15,7 17-2-15,17 25-1 16,-3 10 3-16,0 11-4 16,3 12 3-16,13 2-3 15,6 3-6-15,15 0 9 16,-11 17-2-16,1 21-6 16,-17 15-5-16,-15 10 8 15,-16 0-21-15,0-3-6 16,0-7-20-16,-16-15-31 15,-12-8-29-15,4-13 8 16,8-15 46-16,10-2 59 16,6 0 21-16,0 0 8 15,0 0-12-15,0-2-5 0,10-9-1 16,23 0-6-16,7 0 0 16,9-3 3-16,9-3-7 15,3-4 7-15,3-7-7 16,-3 1 2-16,-11-4 15 15,-5 0-6-15,-14 4 26 16,-10 0 7-16,-15 2-19 16,0 3 31-16,-6 6-21 15,0 2-13-15,0 2 5 16,0 8-8-16,0 1-13 16,0 0-4-16,0 3-3 15,0 0-11-15,0 16-4 0,0 20 15 16,0 8 3-16,18-4-3 15,16-3 0-15,-10-10-3 16,5-10 0-16,0-8-12 16,3-9 0-16,4 0 15 15,0 0 5-15,1-4-4 16,-9-14-1-16,-7-6 13 16,-5-5-11-16,-2-4 5 15,-4-5 1-15,-4 5 3 16,-6 5 6-16,0 15-15 15,0 7 7-15,0 6 2 16,0 0-11-16,0 0-5 16,0 6-12-16,10 24 13 0,-5 8 1 15,16-1 3-15,1-5 0 16,2-7 0-16,4-6 0 16,2-8 0-16,4-11-3 15,-3 0 3-15,15-2 10 16,-4-29-10-16,1-13 1 15,-7-6 12-15,-20-5-9 16,-7-5 9-16,-9-3 5 16,0-8 4-16,0 1 5 15,-25 2-20-15,-17 13 0 16,11 16 10-16,9 16-10 0,8 19 7 16,7 4-10-1,7 3-4-15,0 42-9 0,0 25 3 16,10 20 6-16,23-4 0 15,-2 2 2-15,-7-11-4 16,10-8-6-16,-10-14-47 16,4-14-62-16,-3-13-58 15,-14-15-54-15,-7-10-110 16,-4-3-192-16</inkml:trace>
  <inkml:trace contextRef="#ctx0" brushRef="#br0" timeOffset="2258">3930 699 292 0,'0'0'147'0,"0"0"-73"16,0 0 17-16,0 0-25 0,0 0-58 15,0 0-5-15,16-16 19 16,63 20 4-16,3 0 1 16,-1-4 30-16,-14 0 3 15,-15 0-21-15,-16 0 1 16,-14 0 6-16,-7 0-3 15,-8-6 11-15,-2-5 14 16,-5-7-4-16,0 0-9 16,0-4-15-16,0 0-16 15,-5 5 6-15,-11 6-14 16,10 6 1-16,-4 5-8 16,5 0-7-16,-2 0-2 0,-7 14-15 15,4 22 10 1,-6 16 0-16,10 3 8 0,6 0-3 15,0-2 0-15,0-7 0 16,37-11-1-16,6-10 1 16,4-11 0-1,4-11-3-15,1-3 6 0,6 0-3 16,-7-17 6-16,-1-13-5 16,-11-6 10-16,-12-2-11 15,-5-4 3-15,-7 7 2 16,1 5-1-16,-11 8-4 15,5 14 0-15,-10 4 2 16,9 4-8-16,4 0-4 0,8 12 2 16,0 14-1-1,-2 8 11-15,-1-4-3 0,-9 1 1 16,6-7 0-16,6-4 1 16,1-7-1-16,3-2-1 15,2-4-3-15,-6-3-21 16,11-4-29-16,-3 0-25 15,8-4-29-15,0-25-113 16,-16-1-173-16</inkml:trace>
  <inkml:trace contextRef="#ctx0" brushRef="#br1" timeOffset="10236">3475 2338 554 0,'0'0'143'0,"0"0"-45"16,0 0-18-16,0 0-2 15,0 0-6-15,0 0-46 16,68-53-11-16,26 40 9 15,43-4 2-15,42-2 13 16,25 8-12-16,19-1-10 16,-2 2 12-16,-17 5-25 15,-33-1 0-15,-28 3 14 16,-29 0-18-16,-26 3 6 16,-36-1-1-16,-18 1-2 15,-20 0 6-15,-14 0-8 16,0 0-1-16,0 0 20 15,0 0-7-15,0-10 12 16,-14-7-3-16,-35 1-19 0,-12-8-3 16,-13 5-3-16,-5-4 3 15,-4-1 0-15,10 4 5 16,9 1-5-16,11 5 0 16,29 5 1-16,6 4 4 15,15 3-5-15,3 2 0 16,0 0-5-16,0 0 5 15,0 0-2-15,16 0-3 16,35 0-2-16,29 7 7 16,18 16 0-16,6-1 0 15,-4 6 0-15,-12 4 3 16,-20 4-3-16,-15 6 0 0,-32 7 2 16,-21 9-5-16,-31 16 2 15,-85 11-12-15,-40 4-91 16,-19-4-182-16,27-9-202 15</inkml:trace>
  <inkml:trace contextRef="#ctx0" brushRef="#br1" timeOffset="94478">5899 2283 145 0,'0'0'437'16,"0"0"-251"-16,0 0-32 0,0 0 18 15,0 0-37-15,0 0-33 16,-28-152-25-16,28 139-28 16,0 7-9-16,0 4 5 15,0 2-18-15,0 0-13 16,0 0-14-16,0 0 0 15,0 38 0-15,0 23-6 16,0 21 6-16,-9 11 10 16,-4 7-9-16,5-1 1 15,1-12-1-15,1-13 5 16,3-13-3-16,3-19-3 16,0-15 0-16,0-16 0 15,0-6 1-15,0-5-1 0,0 0 3 16,0 0 2-1,0-8 10-15,0-33-9 0,0-14-5 16,0-19 2-16,0-20 1 16,0-19-4-16,0-14 0 15,0-2 1-15,0 9 0 16,0 10-1-16,19 13 0 16,23 20-6-16,8 14 2 15,-5 14 3-15,8 10-4 16,-2 12 3-16,-2 7-7 15,-19 12 6-15,-4 8-6 16,1 0 4-16,2 6-16 16,5 27 16-16,-18 11-3 15,-13 14-14-15,-3 5 10 0,-24 5-16 16,-50-2-7-16,-11-8 3 16,-4-6-40-16,16 0-36 15,5 1-67-15,10-4-60 16,34 1-160-16</inkml:trace>
  <inkml:trace contextRef="#ctx0" brushRef="#br1" timeOffset="96182">6137 2662 653 0,'0'0'208'0,"0"0"-82"16,0 0-1-16,0 0-21 15,0 0-34-15,-113-151-20 16,100 143-10-16,13 5-11 16,0 3-4-16,0 0-25 15,0 0 4-15,0 0-13 16,13 0 5-16,26 0 4 15,25 19 2-15,4 11-2 16,-4 0 0-16,-11 6 0 16,-14 1 0-16,-6-8 4 0,-10-1-4 15,-21-4-1-15,-2-7 0 16,0 5-2-16,0-5-2 16,-25-1-3-16,-18-2 8 15,14-9-4-15,13-2-4 16,16-3 8-16,0 0 1 15,0-28 0-15,24-15-2 16,44-7-5-16,23-8 6 16,-2 6 3-16,-22 15-2 15,-30 10-1-15,-22 17 2 16,-6 4 6-16,-9 3 10 16,0 3-18-16,0 0 2 15,0 0-6-15,7 0 4 0,4 3-6 16,8 17 0-16,2 7 6 15,-6 1 7-15,4-4-7 16,-4 1 0-16,-6-6 1 16,7-5 0-16,-4-6-2 15,-3-2-1-15,6-4 2 16,1-2 3-16,11 0 1 16,10-2-4-16,5-23 11 15,4-3-9-15,6-2 2 16,-9 5-4-16,-12 6 1 15,-16 8 6-15,-3 9-7 16,-12 2 0-16,0 0 10 16,0 0-10-16,0 0-1 15,3 0-8-15,9 16 8 0,10 12-4 16,-13-4 5-16,6-1 0 16,6-4 2-16,-11-8-1 15,8-3-1-15,-9-3 0 16,12-5 0-16,10 0 4 15,12-3-4-15,9-21 0 16,6-7 7-16,0 1-6 16,-18 0 1-16,-7 5-2 15,-18 9 0-15,1 7 0 16,-1 9 0-16,1 0-1 16,5 0-4-16,1 0 1 0,2 6 2 15,3 7 2 1,9 4 0-16,11-3 0 0,4-9 0 15,14-5 0-15,8 0 3 16,-5-24 0-16,-4-12-3 16,-9-5 1-16,-18-11-1 15,-10-4 14-15,-22-4 3 16,-5-3 15-16,0 0 2 16,-11-3-24-16,-29 8 9 15,-9 11-8-15,9 18-4 16,13 11 9-16,11 16-11 15,4 2 1-15,9 0-6 16,-8 27-6-16,-11 25 5 16,4 23 1-16,-16 7 0 0,13 12 4 15,18 1-4-15,3 2 0 16,0-12-1-16,0-22 4 16,24-18-6-16,3-15 3 15,-2-14-38-15,8-7-25 16,-2-9-21-16,-4 0 2 15,-3-14-11-15,-17-19-61 16,-7-9 40-16,0 1 77 16,-42-3-16-16,-16 3 36 15,-10 2 11-15,9 7 6 16,14 13 4-16,14 4 1 16,12 10 12-16,17 2 26 15,2 3 9-15,0-2-11 0,0-2-35 16,15 2-4-16,46-1 26 15,28-3 13-15,28-1 7 16,20-10-9-16,-4-5-7 16,-1-2 10-16,-28-1-8 15,-21 6 3-15,-29 2 11 16,-28 0-20-16,-5 6 18 16,-15-5-13-16,-6-1-13 15,0 4 9-15,0 2-14 16,0-1-12-16,-22 7 4 15,1 5-6-15,-6 0-2 16,2 11-2-16,3 22 3 0,-5 5 1 16,12 9-1-16,12 6 0 15,3-4-1-15,0-2 2 16,0-9-2-16,0-5 1 16,18-8 0-16,9-8-1 15,2-6 1-15,6-6 0 16,5-5-6-16,4 0 9 15,1-3-3-15,3-18 0 16,5-13 2-16,-1-4 0 16,6-9-2-16,3-3 0 15,-3 11 1-15,-9 10 6 16,-24 16-13-16,-4 13 6 16,-6 0-5-16,6 24 2 0,7 21 0 15,-12 6 3 1,-8 4 0-16,8-11 3 0,5-9-2 15,10-8-1-15,12-18 0 16,15-9-8-16,14 0-2 16,12-32-28-16,1-12-22 15,-33-6-77-15,-37 1-112 16,-15-6-235-16</inkml:trace>
  <inkml:trace contextRef="#ctx0" brushRef="#br1" timeOffset="96829">6975 1856 283 0,'0'0'296'15,"0"0"-156"-15,0 0-16 16,0 0-7-16,0 0-24 16,0 0-29-16,-23-63-10 15,23 60-17-15,0 3 13 16,0 0-22-16,0 0-8 15,0 0 13-15,-14 0-24 16,-2 0-9-16,-15 17 0 0,2 8 1 16,0 7 2-16,21 2-3 15,8-7 0-15,0-4-1 16,0-10 4-16,24-5-3 16,13-4 2-16,-6-4 2 15,1 0 19-15,0-9 11 16,-17-16 14-16,-1-3 1 15,-14-2-20-15,0 2-4 16,0 4-6-16,0 7-16 16,-14 4 4-16,-14 7-7 15,-12 6-10-15,-18 0-24 16,-14 14-84-16,4 24-74 16,-3 6-172-16,10 3-454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1 527 0,'0'0'121'15,"0"0"-65"-15,0 0 54 16,0 0-41-16,0 0-25 0,0 0-2 16,-145 22-31-16,145-19 17 15,0-3 6-15,0 0-4 16,0 0 25-16,0 0-30 16,0 0-4-16,38 0 6 15,3 0-22-15,12-9-2 16,-1 0-3-16,-14 7 0 15,-7 2 2-15,-9 0-2 16,-14 0 0-16,0 0-6 16,-2 0 6-16,-3 5-5 15,-3 21 4-15,0 6 2 16,0 6 4-16,0 1-5 0,-3 1 0 16,-19-6 6-16,0-5-6 15,6-1-26-15,16-8-111 16,0-2-97-1,0-4-316-15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272 113 452 0,'0'0'258'0,"0"0"-120"16,0 0-26-16,0 0-5 15,0 0-9-15,0 0-50 16,3-86-19-16,-6 78 13 16,-19-2-19-16,6 4-3 15,-6 6-20-15,0-2 6 16,5 2-11-16,-11 0 5 15,12 0 0-15,0 14-10 16,7 6 11-16,2 3-1 16,7 5 0-16,0 2-6 15,0-3 4-15,10 2-22 0,25 3-2 16,2-3 22 0,-10-7-12-16,-5 2 12 15,0-5-1-15,-13-2 3 16,-9-2-6-16,0-8-1 0,0-3-11 15,-6-1 12-15,-51-3 6 16,-10 0-8-16,4 0 8 16,19 0 1-16,27 0-6 15,12 0 2-15,5 0 5 16,0 0-9-16,14-20 7 16,38-9-5-16,5-7 5 15,26-7 2-15,16-3-4 0,8 9-92 16,-2 11-97-1,-26 5-114-15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215 60 580 0,'0'0'145'15,"0"0"-15"-15,0 0-8 16,0 0 6-16,0 0-42 16,0 0-37-16,-9-54-19 15,-36 54-11-15,-2 0-14 16,2 0-4-16,13 2-1 16,10 15 2-16,10 4-3 15,9 2 1-15,3-1-3 16,0-4 0-16,0-10-29 0,25-1 15 15,6-5 10-15,7-2-1 16,1 0 4-16,-4 0-1 16,-13 0 5-16,-3 0-2 15,1 3 4-15,-4 0-2 16,1 5 0-16,3 10 2 16,-4 4 9-16,6 13-10 15,-6 5 4-15,0-1 10 16,-7 5-15-16,4-5-12 15,-4-4-219-15,8-1-348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0.3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74 560 0,'0'0'200'15,"0"0"-63"-15,0 0-9 16,0 0-15-16,0 0-36 16,0 0-62-16,0 0-7 0,34 0-7 15,7 0 8-15,16 0 18 16,14 0-18-16,4 0 8 15,5 6 17-15,2-3-33 16,-5 0 2-16,-17-3-3 16,-12 0 0-16,-26 0 9 15,-15 0-9-15,-1 0 0 16,-6 0 19-16,0 0 4 16,0 0 20-16,-6-9-17 15,-38-11-15-15,-11 6-21 0,1-4 10 16,1 8 0-16,14 4 6 15,17 0-3-15,12 6-6 16,4 0 0-16,6 0 3 16,0 0 0-16,0-3 0 15,0 3-5-15,0 0 0 16,16 0-18-16,23 6 17 16,24 11 6-16,3-1 0 15,-5-4 1-15,-1 0-1 16,-21-1 0-16,-9-5 0 15,-13 2 0-15,-11-2 0 16,-6 2 0-16,0 4-6 16,0 6 5-16,-61 4-23 15,-21 4-44-15,2 2-61 16,24-1-98-16,15 1-111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1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372 312 396 0,'0'0'166'0,"0"0"-36"15,0 0 8-15,0 0-39 16,0 0-6-16,0 0-2 16,6-106-26-16,-6 84 9 15,-6 1-33-15,-26 4 4 0,7 8-20 16,-11 7-9 0,-1 2-2-16,-1 0-14 15,-11 0 0-15,5 20-2 0,-3 17 4 16,15 9-4-16,9-1 0 15,23 1 2-15,0-9-3 16,0-7-3-16,49-14-4 16,1-11 8-16,5-5-16 15,-2 0 18-15,-5 0 3 16,-9-20-2-16,-8-5 12 16,-12-7-10-16,-10-2-3 15,-9-1 41-15,0 5-25 16,0 4 8-16,0 9-8 15,-6 11-3-15,3 6 14 0,3 0-27 16,-6 0-11-16,6 0 10 16,-7 2-22-16,1 27 23 15,6 5 1-15,0 1 2 16,0-1-1-16,22-8-2 16,22-3 0-16,5-6-9 15,1-12 4-15,-2-5-2 16,5 0 3-16,-8 0 4 15,3-22 9-15,-4-10-9 16,-13-5 0-16,-7-2 9 16,-18 4-5-16,-6 3 5 15,0 7 1-15,0 5-7 16,-16 8 10-16,-1 6-13 0,6 4 0 16,6-2 1-1,-1 4 2-15,6 0-6 0,0 0 3 16,0 0-10-16,0 0 6 15,22 27-13-15,17 7 17 16,2 6 0-16,11-3 4 16,1 0-5-16,1-3 1 15,1-2 0-15,-18-8 0 16,-8-8 0-16,-13-5 0 16,-13-5-2-16,-3-3 5 15,0-3-3-15,0 0 0 16,-10 0-13-16,-51 0 13 0,-14 0-1 15,-4 0-3-15,27-9-5 16,27-2-13-16,25-4 16 16,0-1-10-16,41-7-22 15,36-9 37-15,22-2-7 16,-14-1 8-16,-2 4 3 16,-30 9-3-16,-21 7 0 15,-10 1 4-15,-16 7-2 16,-6-1 24-16,0 6-17 15,0-1 1-15,0 3 10 16,0 0-20-16,0 0-5 16,10 5-4-16,10 27 3 15,-1 5 5-15,3 1 1 16,0-4 0-16,0-6-5 16,-6 1 7-16,-4-6-2 0,4-3 0 15,-5-7 5-15,-6-6-5 16,1-2 0-16,-6-5 0 15,0 0 2-15,0 0 4 16,0 0-3-16,-11 0 7 16,-22 0 2-16,2-12-6 15,2 1-6-15,13-6 0 16,16-3 4-16,0-3 1 16,0-5-10-16,0 2 5 15,26 0 0-15,24-5 4 16,14-1-4-16,12 0 0 15,1 1-2-15,-11 3 6 0,-5 5-4 16,-20 6 0-16,-3-1 1 16,-10 7-5-16,-21-4-42 15,-7 5-118-15,0-5-221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2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225 35 345 0,'0'0'208'0,"0"0"-80"16,0 0-24-16,0 0 10 15,0 0-18-15,0 0-30 16,-13-26-18-16,-12 23-37 16,-5-3 19-16,8 6 29 15,8 0-47-15,-9 0 0 16,0 6-3-16,-2 14-5 15,-3 9 0-15,12-1-4 16,10 8 0-16,6-6 5 16,0 2-5-16,0-1 0 15,34-9-2-15,20-1 5 16,7-4-4-16,-4-11 1 0,0-6 0 16,-9 0 13-16,-10 0-13 15,-7-6 2-15,-9-14 9 16,-6-9 2-16,-8-4 36 15,-8-2-31-15,0-1-9 16,0-2 16-16,-17 6-25 16,-21 9 0-16,10 12-3 15,-10 11-68-15,-4 0-36 16,4 11-148-16,3 18-79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7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57 433 0,'0'0'194'0,"0"0"-111"0,0 0 24 16,0 0-9 0,0 0-45-16,0 0-4 0,-19-29-6 15,13 29-22-15,-10 0-4 16,0 9-16-16,-6 13 4 15,0 4 20-15,7 4-23 16,7 0 0-16,8 5 1 16,0 2 3-16,11-5-2 15,33-4-4-15,6-8 0 16,-1-6-1-16,-2-5 1 16,7-9 0-16,2 0 9 15,-7 0-9-15,-11-26 18 16,-7-5 16-16,-15-5-1 15,-16 1 20-15,0-6-8 0,0-1-26 16,-25 1-6-16,-26 7-11 16,-2 11-4-16,-2 12-6 15,1 11-42-15,-10 0-51 16,7 20-92-16,20 14-132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8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63 524 0,'0'0'171'16,"0"0"-13"-16,0 0-25 0,0 0-23 15,0 0-45-15,0 0-44 16,-53-21 1-16,40 21-22 16,4 18 0-16,-4 8 0 15,13 0 1-15,0 5-1 16,0 1 3-16,0 2 2 16,6-5-4-16,23-4-1 15,-4-8 0-15,13-5-8 16,-7-12 8-16,15 0 0 15,1 0 7-15,3 0-1 16,-1-12 2-16,-11-8 4 16,-16-6 21-16,-5-2 41 15,-12-1-40-15,-5-5-6 0,0-1-5 16,-5 1-19 0,-38 0 3-16,6 11-7 0,2 9-20 15,2 14-4-15,2 0-73 16,-7 11-92-16,10 24-125 15,28-1-386-15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4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121 65 643 0,'0'0'134'15,"0"0"-9"-15,0 0-34 0,0 0 5 16,0 0-29-16,0 0-48 16,-38-20-18-16,22 25-1 15,0 22 0-15,4 1 7 16,9 3-7-16,3 1 0 16,0-1 1-16,0-3 0 15,31-4-2-15,7-8 1 16,6-7 0-16,5-6 7 15,-2-3-4-15,-3 0 0 16,0 0 11-16,-17-14 7 16,-5-12 43-16,-7-5-18 15,-15-1-12-15,0-2 17 16,0-1-26-16,-3 7-10 0,-35 2-1 16,-7 3-12-16,7 9-2 15,-9 6-2-15,3 4-15 16,-11 4-18-16,2 0-103 15,2 24-44-15,28 4-148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9.9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130 73 608 0,'0'0'114'0,"0"0"0"15,0 0-17-15,0 0 7 16,0 0-6-16,0 0-39 16,0-22-23-16,0 22 15 15,0 0-48-15,-6 0-2 0,-26 11 3 16,1 18 1-16,9 2-7 16,0 1 2-16,14 5 0 15,2-3 5-15,6-2-5 16,0-7 0-16,0 1-3 15,36-8 7-15,21-8-4 16,15-6 2-16,-8-4-1 16,3 0 19-16,-6-9-15 15,-8-23 29-15,-4-14 30 16,-13-2-11-16,-19-1 2 16,-17 4-24-16,0 11-19 15,0 5 18-15,-42 6-28 0,-18 8-1 16,7 7-1-1,-2 8-6-15,-11 0 0 0,-11 7-50 16,7 23-93-16,11 11-85 16,26-2-286-16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47:10.4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0 973 511 0,'0'0'126'0,"0"0"-23"16,0 0 48-16,0 0-62 15,0 0-59-15,0 0-21 16,241-51 32-16,-64 35 25 16,32 0-30-16,32 0-9 15,7-1-9-15,-13 3 0 16,-21 7-9-16,-15-5-7 0,-28 3 18 15,-19 1-17 1,-20 0 4-16,-22 0 10 0,-28 0-7 16,-24 2 15-16,-28 0-1 15,-17 4-5-15,-13-4 18 16,0-5-15-16,0-5 10 16,-48-6-32-16,-20 0-7 15,-27 0 7-15,-14 0-8 16,11 3 8-16,24 5 1 15,32 5 1-15,26 7-2 16,16-1 2-16,0 3 3 16,0 0-10-16,0 0 5 15,40 0-8-15,31 3 8 0,5 19 0 16,15 0 0-16,-9 3 0 16,-8-1 0-16,-1 4 4 15,-20-1-4-15,-8 1 0 16,-18 3-6-16,-27 4 6 15,0 6-1-15,-51 12 0 16,-59 4-47-16,-36 0-70 16,-23 4-114-16,7-8-183 15</inkml:trace>
  <inkml:trace contextRef="#ctx0" brushRef="#br0" timeOffset="88196">3661 496 745 0,'0'0'160'0,"0"0"-13"15,0 0-47-15,0 0 6 16,0 0-34-16,0 0-42 16,0 0-1-16,-300-38-28 15,212 86 0-15,6 9 25 16,-2 9-22-16,15 5 9 15,29 4-6-15,12 1-6 0,28-7 15 16,0-9-16-16,49-13 0 16,28-16 8-16,24-9-4 15,18-8-1 1,0-9-2-16,3-5-1 0,-27 0-23 16,-22 0-69-16,-20 0-40 15,-14 0-42-15,-12 0-61 16,-3 0-83-16</inkml:trace>
  <inkml:trace contextRef="#ctx0" brushRef="#br0" timeOffset="88680">4159 917 542 0,'0'0'197'0,"0"0"-47"16,0 0-10-16,0 0 7 15,0 0-50-15,0 0-7 16,3-87-35-16,-3 87-27 15,0 0-14-15,0 2-14 16,15 26 0-16,4 13 10 16,-11 11-1-16,2 3 4 15,-4-4-3-15,0 3-8 16,1-8 5-16,-4-7-7 16,2-9 0-16,2-11 4 15,-4-11 0-15,-3-4-4 16,0-4 2-16,0 0 0 0,0 0 18 15,0-15-1 1,-25-23-2-16,-11-14-3 0,8-18-11 16,12-11 2-16,8-16-5 15,2-7 3-15,6-1-1 16,0 9-2-16,0 19 0 16,0 17-4-16,0 18 8 15,6 15-4-15,2 10 0 16,5 9 1-16,3 5-11 15,13 3 4-15,15 0-4 16,17 0 2-16,-10 25-5 16,-1 16 5-16,-26 6-3 0,-11 5-13 15,-13 3 9 1,0-1-30-16,-37 2-14 0,-21 3-43 16,0-2-114-16,15-2-149 15</inkml:trace>
  <inkml:trace contextRef="#ctx0" brushRef="#br0" timeOffset="89123">4886 665 662 0,'0'0'176'15,"0"0"-43"-15,0 0 8 0,0 0-24 16,0 0-29-16,0 0-37 16,-48-124-27-16,41 124 7 15,7 0-31-15,0 0-3 16,0 25-1-16,0 24 4 16,0 14-1-16,0 9 1 15,0 2 0-15,0-3 3 16,0-2-3-16,0-8 0 15,0-20 0-15,21-11 3 16,16-13-6-16,-6-12 3 16,6-5 0-16,6 0 3 15,-1-11-1-15,1-22 4 16,-4-14 4-16,4-19 3 16,4-10 23-16,4-15-16 0,-7-6-14 15,-9 12 12-15,-22 16-13 16,-13 22-5-16,0 23 0 15,-48 12-5-15,-5 12 4 16,1 0-43-16,3 12-95 16,18 16-145-16,31-4-278 15</inkml:trace>
  <inkml:trace contextRef="#ctx0" brushRef="#br0" timeOffset="90034">6607 477 461 0,'0'0'169'16,"0"0"-61"-16,0 0-24 15,0 0 32-15,0 0 3 16,0 0-31-16,-37-123-23 16,16 109-24-16,-8 0-8 15,0 6 0-15,0 5-27 16,-6 3-6-16,4 0 2 0,-6 3-2 16,-6 27-5-16,4 6 4 15,2 8 1-15,10 3-1 16,23-1 1-16,4 8 0 15,0-6-5-15,52 2 9 16,9-1-4-16,13-5 0 16,-1 1 1-16,-6-7-4 15,-9-2 1-15,-21-1 2 16,-16-2-3-16,-21 3 5 16,0-6-2-16,0-2 0 15,-27-4 0-15,-28-7 7 16,-16-6-1-16,-5-3-3 0,-18-8 21 15,-8 0-20 1,-1 0 0-16,15 0-2 0,14-11 0 16,37-5-1-16,31 2-1 15,6-5-60-15,80-3-112 16,50-8-80-16,26-4-161 16</inkml:trace>
  <inkml:trace contextRef="#ctx0" brushRef="#br0" timeOffset="93138">7059 728 407 0,'0'0'288'16,"0"0"-138"-16,0 0-17 0,0 0 0 16,0 0-33-16,0 0-20 15,-82-60-40-15,45 60-24 16,0 0 4-16,6 16-17 15,1 10 0-15,-4 5-2 16,13 8 4-16,5 5 7 16,16 6-12-16,0 1 0 15,0-1-1-15,37-3 5 16,21-11-4-16,9-14 0 16,22-14-9-16,3-8 4 15,6 0-4-15,-4-30 9 16,-5-13 9-16,-7-5-5 15,-8-7-1-15,-26-6 4 0,-17-5 8 16,-15-5 31-16,-16-9-28 16,0 1-6-16,0 10 6 15,-10 14-17-15,-23 19 22 16,8 19-13-16,9 9-9 16,11 8 15-16,-1 0-16 15,-4 0-7-15,4 35-2 16,-9 24 9-16,6 12-3 15,9 9 3-15,0 0 0 16,0 0 3-16,16-4-3 16,19-10 0-16,2-8-1 15,3-11 7-15,4-15-12 0,-9-12 1 16,2-10-25-16,-6-10 28 16,6 0-13-16,6 0 8 15,-1-21 1-15,4-7 12 16,3-7-4-16,-12 5-2 15,-13 7 0-15,-8 10-1 16,-11 8 5-16,-5 5-5 16,6 0 1-16,12 0-14 15,4 11 6-15,15 10 3 16,-3 7 3-16,2-3-10 16,4-4-3-16,3-2 7 15,2-7-2-15,-11-7 10 16,-10-5-9-16,4 0 9 0,-6 0 0 15,8-21 11 1,1-10-8-16,-10-10-3 0,6-1 7 16,-12-7-1-16,-15-2 13 15,0 6-12-15,0 6-4 16,-21 9 20-16,-6 13-19 16,12 9 6-16,6 8-5 15,9 0-3-15,0 0-4 16,0 6-10-16,0 24 9 15,0 12-3-15,0 1 9 16,21-1-3-16,15-4 0 16,5-7 1-16,2-10-2 0,2-7 1 15,13-11 0-15,0-3-10 16,0 0 14-16,-12 0-4 16,3-14 1-16,-12-5 1 15,-7-6 2-15,12 1-4 16,-8-4 0-16,9 1 2 15,-6 4 0-15,-9 7-4 16,-4 5 1-16,-3 8 0 16,1 3-3-16,5 0-5 15,-9 0-9-15,0 14 15 16,-15 2-21-16,4-5 12 16,-7-3 0-16,0-2 6 15,0-6 1-15,0 0 5 16,0 0 0-16,-15 0 13 15,-16-19-10-15,-12-3-1 0,-5 2 6 16,8 1-4-16,-12 6 13 16,15-1-17-16,-6 9 0 15,16 1 6-15,2 4-6 16,-2 0-4-16,6 14 2 16,5 19 2-16,13 0-4 15,3 9 4-15,0 0 0 16,0-10-3-16,30-2 7 15,14-8-6-15,1-8 2 16,8-6 0-16,5-8-3 16,-7 0 3-16,1-8 0 15,-3-23 16-15,-10-7 4 0,-2-5 9 16,-16-12-11-16,-13-4 0 16,-8-4 21-16,0 0-30 15,-44-3 0-15,-2 2 16 16,12 9-24-16,10 9 17 15,3 16-6-15,12 11-3 16,-3 9 13-16,6 10-22 16,6 0 0-16,0 0-1 15,0 0-1-15,-3 6-4 16,-4 32-8-16,7 18 14 16,-6 14 5-16,6 0-5 15,0 4 0-15,0-2-1 16,27-3 4-16,20-11-4 0,4-14 1 15,7-8-8 1,0-9 6-16,0-13-14 0,1-9 9 16,-20-5-1-16,4 0 10 15,-12 0-2-15,-10-8 0 16,6-14 4-16,-6-11 4 16,-5-5-8-16,5-4 0 15,-11 1 0-15,-10 8 6 16,0 14-6-16,0 8 0 15,0 8 4-15,0 3-2 16,0 0-2-16,0 0 0 16,0 0-9-16,0 0-2 0,0 11 7 15,0 14 4-15,0 5 0 16,0-3 2-16,16-5-2 16,-2-2 0-16,7-6 0 15,-8-8-2-15,-3-6-1 16,-4 0 2-16,-6 0 1 15,2 0 8-15,11 0-7 16,-7-14 0-16,-3-12 1 16,9 1 3-16,-12 4-5 15,3 10 0-15,-3 3 0 16,0 4 0-16,0 4 0 16,0 0-8-16,0 0 8 15,16 20-16-15,2 10 15 16,6-2 1-16,6-3 0 15,7-6 1-15,5-7-1 0,2-5 0 16,-4-7 4 0,14 0-3-16,8 0 3 0,-5-19-4 15,11-12 0-15,-10-7 6 16,-21-1-3-16,-7-5-3 16,-23-8 5-16,-7-8-3 15,0-3 1-15,-28-9-3 16,-18 3 0-16,1 11 5 15,8 14-5-15,9 20 0 16,19 16 2-16,2 4 1 16,1 4-5-16,4 0 2 15,-20 14-16-15,-12 31 15 0,-3 12-2 16,-8 12 2 0,18-6 1-16,17 3 0 0,10-8 0 15,0-3 0-15,6-11 0 16,34-8 3-16,3-12-3 15,9-4 0-15,-10-15-1 16,2-5 1-16,-4 0 10 16,2 0-10-16,-5-5 0 15,-7-15 9-15,-2-4-7 16,-4-4-2-16,-5 3 0 16,-4-2 1-16,-1 2 0 15,-4 6-1-15,3 8 0 16,-10 5 0-16,-3 6 1 15,0 0-2-15,0 0-1 16,0 0-13-16,0 15 12 0,0 14-2 16,0 10 5-16,0-6 0 15,0-6 0-15,6-2 0 16,6-10-2-16,3-5 5 16,3-7-7-16,3-1 4 15,2-2 0-15,4 0 6 16,3 0-4-16,-2-8 1 15,2-14-2-15,-8-5 1 16,3-6-1-16,-4 0-1 16,-6 5 0-16,-3 9 2 15,-9 11 1-15,4 5-3 16,-2 3 0-16,-2 0-12 0,10 0 10 16,2 3-11-16,0 13 13 15,-3 0-3-15,-3-1 4 16,-2-5-1-16,-4-4 0 15,10-3 3-15,-8-3-12 16,4 0 8-16,-2 0-1 16,1 0-7-16,14 0 13 15,6-9-4-15,2-13 0 16,1-2 4-16,-4 1-2 16,-9 7-2-16,1 5 0 15,-11 6 0-15,2 5 0 16,11 0-5-16,6 0-4 15,10 8 5-15,6 14-1 0,3 3-3 16,0-4 2-16,3-6 0 16,-9-5-5-16,3-7 10 15,-6-3 0-15,-1 0 1 16,0 0 3-16,-5-11-3 16,-4-11 0-16,-6-5 6 15,-17-6-3-15,-4-1-3 16,0 3 2-16,0 2 2 15,-18 10 7-15,-16 5-11 16,10 7 0-16,8 7-5 16,4 0 2-16,-3 0 1 15,8 15-11-15,-1 12 13 0,8 1-2 16,0-3-2-16,0-9-11 16,0-4-2-16,0-4-11 15,0-8 20-15,0 0 5 16,0 0 3-16,0 0 7 15,0 0-7-15,5 0 0 16,-5 0 20-16,0 0-12 16,0 0 6-16,0 0-14 15,0 11 0-15,3 14 0 16,16 10 0-16,-4 20 0 16,4 8 25-16,-7 4-23 15,3 4 7-15,-8 4-6 16,-4-1-1-16,2 8 9 15,1 6-11-15,4 8 0 16,5 17 6-16,7 5 0 0,-7 3-6 16,2-8 0-16,-17-17 6 15,0-16-3-15,0-19-3 16,0-23 0-16,0-20 7 16,-11-18 0-16,-32 0 10 15,-18-18 1-15,-19-20-12 16,-8-4-4-16,-7-7-2 15,3-8-13-15,7-4-1 16,18-2-49-16,25-3 6 16,37-14-31-16,5-9-87 15,56-15-110-15,51-6-325 0</inkml:trace>
  <inkml:trace contextRef="#ctx0" brushRef="#br0" timeOffset="93880">11129 120 78 0,'0'0'155'0,"0"0"-117"16,0 0-3-16,0 0-15 16,0 0 13-16,0 0 2 15,-88-25 1-15,88 17 41 16,0 0 10-16,-7-4-19 15,-2 2-7-15,-6-4 1 16,-4 2-13-16,1 2 7 16,6 1-19-16,-3 3 6 15,5 1 4-15,4 5 0 16,1 0 19-16,2 0-36 16,3 0-22-16,0 0 8 15,-13 0-16-15,-8 3-10 16,-3 22 10-16,-5 11 0 15,8-3 9-15,18-5-9 0,3 8 0 16,0-7-3-16,0-3 4 16,9-5-1-16,19-13 7 15,-4-8-6-15,7 0 31 16,6 0 37-16,-4-25-4 16,-15-5-1-16,1 3-27 15,-17-3-13-15,-2 5 4 16,0 3-20-16,0 2 3 15,-8 10-11-15,-35 7-4 16,-9 3-4-16,-15 5-54 16,-6 28-96-16,-1 11-151 15,16 1-445-15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9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836 572 512 0,'0'0'117'15,"0"0"-37"-15,0 0 39 16,0 0-25-16,0 0-38 15,0 0 53-15,-9 72-47 16,9-32 8-16,0 5-10 16,0 6-13-16,0 4 6 15,0 2-21-15,0 3-1 16,0 6 11-16,0 6-32 16,0 5 9-16,0 11-11 15,0 7-4-15,0-1 0 16,0-2-4-16,0-10 0 15,0-7 10-15,0-7-8 16,0-7 3-16,0-10 3 0,0-3-3 16,0-5 6-16,0-6-11 15,0-3 2-15,0-5 1 16,0-3 2-16,0-3-5 16,0-12 0-16,0 1 1 15,0-4 1-15,0-2-2 16,0-6 0-16,0 3-3 15,0-3 8-15,0 0-5 16,0 3 0-16,0-3-2 16,0 0 1-16,0 0-36 15,0-3-38-15,38-32-73 16,31 1-308-16</inkml:trace>
  <inkml:trace contextRef="#ctx0" brushRef="#br0" timeOffset="7619">267 0 463 0,'0'0'144'0,"0"0"-66"16,0 0 46-16,0 0-64 16,0 0 7-16,0 0-33 15,0 0-14-15,-53 0 32 16,45 14-25-16,-3 1-5 16,8-1 12-16,3 0-25 15,0 3 3-15,0-3-1 16,0 1-6-16,0-1 4 15,0-2-9-15,0 5 0 0,0-3 4 16,22 3-2-16,9 0-2 16,1 7 1-16,-1-4 6 15,7 2-7-15,-2-1 0 16,-14-1 0-16,-12-6 2 16,-4 0 0-16,-6-3-2 15,0 1 5-15,0 2-4 16,-22-3 10-16,-30-2-8 15,-1-3-2-15,-1-4 14 16,-7-2-15-16,7 0-1 16,7 0-56-16,8 0-54 15,8 0-44-15,24-17-188 0</inkml:trace>
  <inkml:trace contextRef="#ctx0" brushRef="#br0" timeOffset="7807">315 54 287 0,'0'0'249'0,"0"0"-116"15,0 0-62-15,0 0 14 16,0 0-33-16,0 0-43 16,218-23 1-16,-179 23-10 15,-1 0-8-15,-13 3-119 16,-9 17-275-16</inkml:trace>
  <inkml:trace contextRef="#ctx0" brushRef="#br0" timeOffset="19490">200 1497 664 0,'0'0'112'16,"0"0"-26"-16,0 0 32 16,0 0-12-16,0 0-47 15,0 0-20-15,0-25-30 16,0 25 7-16,0 0-16 16,0 0 4-16,-5 17-2 0,-12 15 8 15,17-1-9-15,0 6 2 16,0-2 3-16,14-1-6 15,22-2 0-15,13-11 0 16,11-2-5-16,7-10 10 16,-4-7-5-16,-2-2 6 15,-14 0-5-15,-2 0 12 16,-14-14 2-16,-1-15 14 16,-5-5 38-16,-13-12-38 15,-5-3 7-15,-7 5-2 16,0 0-23-16,-19 7 1 0,-19 11-12 15,-10 8-5 1,0 14-4-16,-10 4-10 0,-5 0-62 16,10 19-53-16,15 13-159 15,24 2-148-15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0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84 516 0,'0'0'193'16,"0"0"-65"-16,0 0-11 15,0 0 9-15,0 0-52 16,0 0-26-16,0-35 10 16,0 35-30-16,-6 0-6 15,6 0-20-15,-16 0-2 16,0 6 0-16,-6 8 0 15,6 9 3-15,10-2 3 16,6 1-6-16,0 4 0 16,0-3-2-16,0-5 3 15,19 1-3-15,13-8 2 16,5-5 0-16,9-4 11 16,-5-2-11-16,-4 0 12 0,-2 0 21 15,-16-19 9-15,3-7 10 16,-14-2-27-16,-8-4-12 15,0 1 21-15,0-1-23 16,-8 6-2-16,-17 3-5 16,-10 12 0-16,16 2-8 15,-9 7 1-15,0 2-5 16,-5 0 7-16,-11 0-59 16,-4 8-71-16,11 12-95 15,26 3-170-15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1.2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58 590 0,'0'0'140'16,"0"0"-9"-16,0 0-32 15,0 0 15-15,0 0-50 16,0 0 6-16,-28-41-1 16,28 41-44-16,-6 0-4 15,6 0-21-15,-4 0 5 16,-16 0-7-16,12 9 5 0,-9 17-3 15,9 3 3-15,8 2 3 16,0 3-9-16,0 4 3 16,3-4 0-16,25 0 8 15,4-5-8-15,6-6 0 16,1-9 0-16,8-2 5 16,3-12-5-16,4 0 6 15,-6 0 22-15,-3-9 34 16,-14-16-10-16,4-8-6 15,-18-3-10-15,-3-2-20 16,-14 1 8-16,0-3-1 16,0 6-16-16,0 5 10 15,-28 9-17-15,3 6 1 0,-10 5-1 16,-3 3-14 0,-20 6 13-16,-17 0-34 0,-15 6-77 15,-1 29-79-15,11-1-196 16,7 3-517-16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5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389 402 0,'0'0'144'15,"0"0"-27"-15,0 0-40 16,0 0-7-16,0 0-17 16,0 0-20-16,-75-48 4 15,80 45-35-15,40 3 6 16,2 0 7-16,7 0-11 16,-9 0-2-16,-7 0 0 15,-13 0 4-15,-9 9 7 0,-9-1-13 16,-1 4 0-16,-6 2 0 15,0 0 0-15,0 6 0 16,0 3 7-16,-22 5-4 16,-10 1 12-16,1 5-15 15,-4 1 0-15,12-7 2 16,13-5-2-16,10-9 0 16,0-5-14-16,0-4 7 15,38-5 7-15,11 0 0 16,11 0 0-16,-1 0 6 15,2-10 4-15,-1-11 0 16,1 1 6-16,-7-6-7 0,-7 4 28 16,-1-4-18-16,-21 3 19 15,-9 3 7-15,-16-3-13 16,0 1 15-16,0 2-29 16,-4 5-9-16,-24 7 26 15,3 2-35-15,-11 6-4 16,4 0-3-16,1 6 14 15,2 22-5-15,14 1-2 16,5 2 5-16,10 1-7 16,0 2 2-16,0-3 0 15,25 0-2-15,29 1 12 16,7-4-10-16,-1-4 0 16,-5-7-2-16,-5-3-11 0,-9-5-15 15,10-6-64 1,-9-3-48-16,18 0-100 0,15-6-130 15</inkml:trace>
  <inkml:trace contextRef="#ctx0" brushRef="#br0" timeOffset="256">3361 343 508 0,'0'0'151'15,"0"0"-29"-15,0 0-40 0,0 0 8 16,0 0-24-16,0 0-19 16,-77-11-1-16,77 11-43 15,49 0 7-15,26 0 13 16,24 0-22-16,2-3 16 16,14 0-17-16,-1 3-2 15,-21 0-71-15,-27 0-102 16,-41 0 11-16,-25 0 20 15,0 12-68-15</inkml:trace>
  <inkml:trace contextRef="#ctx0" brushRef="#br0" timeOffset="423">3408 541 334 0,'0'0'67'0,"0"0"-12"15,0 0-2-15,0 0 41 0,0 0 18 16,0 0-50-1,175 20-17-15,-98-20 5 0,14 0-49 16,17 0 0-16,7 0-2 16,0 0-54-16,-2 0-216 15</inkml:trace>
  <inkml:trace contextRef="#ctx0" brushRef="#br0" timeOffset="707">4714 155 562 0,'0'0'241'16,"0"0"-111"-16,0 0-26 16,0 0 22-16,0 0-79 15,0 0-10-15,-45-29-31 16,45 29 0-16,0 23 6 15,0 17-12-15,0 6 0 16,22 4 9-16,-11 3 0 16,11-9-9-16,-10 4 0 15,4-9-8-15,6-7-13 16,-12-6-156-16,-1-4-87 16,-2-7-146-16</inkml:trace>
  <inkml:trace contextRef="#ctx0" brushRef="#br0" timeOffset="1110">5089 406 326 0,'0'0'276'0,"0"0"-133"16,0 0-33-16,0 0-24 15,0 0-9-15,0 0-33 16,-29-97 15-16,29 97-49 15,0 0-8-15,0 0-4 0,0 15 5 16,0 8-3 0,0 5 0-16,22-2 1 0,7-1 3 15,2-5-4-15,2-6 0 16,17-5 3-16,4-6 7 16,1-3-9-16,8 0 4 15,-2-6-5-15,-1-20 35 16,-13-2 3-16,-11-6 2 15,-20-6 33-15,-16-3-44 16,0-3 17-16,-8 0-18 16,-45 7-27-16,-17 7 17 15,-3 12-18-15,10 9 0 16,3 11-12-16,11 0 4 16,-1 17 3-16,1 23-12 15,-1 5-120-15,18 7-72 0,17-3-167 16</inkml:trace>
  <inkml:trace contextRef="#ctx0" brushRef="#br0" timeOffset="-1246">972 246 473 0,'0'0'252'16,"0"0"-100"-16,0 0-47 16,0 0-15-16,0 0 15 0,0 0-50 15,0 0-13 1,0 0 0-16,-32-100-32 0,-13 100 12 15,-8 0-22-15,-17 0 7 16,0 9-7-16,-12 17 8 16,11 0-8-16,18 2 4 15,15 1 1-15,19 0-7 16,19 4 2-16,0 2 0 16,0 2 3-16,44 0-3 15,6-8 0-15,4-4 0 16,1-1 5-16,-8-10-4 15,-3 0-1-15,-5-3 1 0,-17-2 1 16,-12 0-2 0,-4-1 0-16,0 0-2 0,-6-2-3 15,0 5 3-15,-12 1-15 16,-42 0 7-16,-16-4 2 16,-20-5-44-16,15-3-39 15,5 0 2-15,22 0-13 16,16 0 10-16,26 0-89 15,6-11-59-15</inkml:trace>
  <inkml:trace contextRef="#ctx0" brushRef="#br0" timeOffset="-953">1217 321 407 0,'0'0'257'0,"0"0"-135"16,0 0-14-16,0 0-21 16,0 0-49-16,0 0-11 15,0 31 16-15,0-1-4 16,0 8 15-16,0 0-39 16,0 2 1-16,0-6 16 15,16 0-26-15,12-5 0 16,-3-9-6-16,-3-2-7 0,-6-13 2 15,-2-2-72 1,-9-3-26-16,-5 0 20 0,0 0-22 16,3-17-103-16,5-21-89 15</inkml:trace>
  <inkml:trace contextRef="#ctx0" brushRef="#br0" timeOffset="-630">1299 86 197 0,'-32'-25'199'16,"4"7"-81"-16,3 13-37 16,3 2 8-16,5 3-20 15,-2 0-55-15,3 6 13 16,0 14-21-16,10 0 0 16,6 2-4-16,0 1 3 0,0-9-5 15,19-2 0 1,28-6 0-16,2-6 31 0,4 0-9 15,4 0 19-15,-18-9 15 16,-14-8-27-16,-9-3 13 16,-16-3-4-16,0-3-13 15,0 4 21-15,-3 2-46 16,-32 8-9-16,-4 9 8 16,8 3-26-16,2 0 24 15,10 29-109-15,13 8-49 16,6 11-41-16,0-2-412 15</inkml:trace>
  <inkml:trace contextRef="#ctx0" brushRef="#br0" timeOffset="2564">76 638 540 0,'0'0'124'15,"0"0"-41"-15,0 0 53 16,0 0-49-16,0 0-27 16,0 0 3-16,-16-3-41 15,16 9 0-15,-12 22 17 16,2 7 9-16,-2 2 0 16,2 3-24-16,4 3-9 15,-4-1 21-15,10-1-34 0,0-7 14 16,0-5-11-1,0-7-5-15,0-4 13 0,0-12-13 16,0-1 0-16,0-5-3 16,7 0 3-16,46 0 0 15,43 0 13-15,53 0-12 16,29 0 18-16,34 0-19 16,24 0 0-16,11-4 9 15,11 4-6-15,-10 0-3 16,-7 0 0-16,-9 0 7 15,4 0-5-15,-8 0-2 16,9 0 0-16,-7 0 6 0,-1 4-2 16,-23-1-4-1,-6-1 0-15,-10-2 1 0,-5 4 3 16,-1-4-4-16,-12 0 0 16,-17 0-4-16,-24 0 4 15,-4 0 0-15,-9 0 0 16,-5 0 4-16,14 0-8 15,-9 0 4-15,-3 0 0 16,-8 0 1-16,-8 0-1 16,-22 0 0-16,-11 0 0 15,-19 0 2-15,-9 0 0 16,-8 0-2-16,-12 0 0 0,11 0 0 16,-1 0 0-1,4-6 0-15,-7-1 0 16,11 6 3-16,-11-3-5 0,-3 4 2 15,-6-2 0-15,-3-1 0 16,-13 3 2-16,3-6-2 16,-3 4 0-16,0 2 2 15,0-7 7-15,6 5-9 16,3-1 0-16,10 0-4 16,-8 0 5-16,5 0-1 15,-4 3 0-15,-9 0 0 16,4 0 3-16,-7 0-3 15,0-3 0-15,0 3-1 16,0-2 8-16,6-4-9 0,-3 3 2 16,-3 0 0-16,7 0 4 15,-7-2-4-15,0 1 0 16,0-1 7-16,0 5-5 16,0 0-3-16,0-3 1 15,0 3 0-15,0 0 1 16,0 0-1-16,0-2 0 15,0 2-5-15,0 0 10 16,0-4-10-16,0 2 5 16,0-4-53-16,0-3-45 15,0 1-67-15,0-4-99 0,0-2-104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05:25.7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35 328 0,'0'0'466'0,"0"0"-351"15,0 0 31-15,0 0 8 16,0 0-59-16,0 0-33 15,-15 0-9-15,15 0-8 16,0 0-9-16,0 0-5 16,0 0-7-16,0 0-10 15,0 0-2-15,0 0 0 16,0 0-7-16,0 0-3 16,0 0-2-16,27 0-2 15,26 0 2-15,11 0 5 16,12 0-4-16,4-6 1 15,-1 1 1-15,-3-3-3 0,-12 0 0 16,-11 2 1-16,-24 4 0 16,-13 2-1-16,-3 0 0 15,-13 0 0-15,0 0 1 16,0 0-2-16,0 0 1 16,0 0-8-16,0 27 6 15,0 11 2-15,0 9 5 16,0 0 4-16,0 3-8 15,0 2 4-15,0 0 0 16,0 0-5-16,-7-3 11 16,1-5-9-16,6-8-2 15,0-8 1-15,0-11-1 16,0-9 0-16,0-6-44 0,0-2-36 16,0 0-60-16,0-10-153 15,0-24-221-15</inkml:trace>
  <inkml:trace contextRef="#ctx0" brushRef="#br0" timeOffset="205">431 200 673 0,'0'0'198'0,"0"0"-119"16,0 0 98-16,0 0-25 15,297 19-67-15,-196-19-31 0,15 0-13 16,12-5-31-16,-2-17-10 16,-20 0-30-16,-39 3-148 15,-36 2-210-15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05:24.6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667 415 363 0,'0'0'288'0,"0"0"-148"0,0 0-5 16,0 0 10-16,0 0-26 15,0 0-22-15,31 0-24 16,-26 0-9-16,-2 0-10 16,4 0-16-16,-7 0-9 15,0 0-6-15,0 0 0 16,0 0-6-16,0 0 0 16,0 0-4-16,0 0-6 15,0 0-4-15,0 0-3 16,-7 9-2-16,-17 7 2 0,-7 1 5 15,4 2-3 1,6 0-1-16,5 1 1 0,16-4-2 16,0-2-2-16,0 5 0 15,7-5 1-15,33 5 1 16,11-1 0-16,13 0 0 16,4 1 2-16,6-6-2 15,5 4 1-15,-12 0 1 16,-9-1-2-16,-16 1 0 15,-18-4 0-15,-11 1-2 16,-13-3 0-16,0 6 1 16,0-1-1-16,-16 0 2 15,-37 1 3-15,-3-6-1 0,-2-3 0 16,-10 1 0 0,10-9-1-16,10 0-1 0,-5 0-8 15,11 0-23-15,12 0-30 16,5-14-57-16,19-13-86 15,6-11-90-15,16-12-129 16</inkml:trace>
  <inkml:trace contextRef="#ctx0" brushRef="#br0" timeOffset="190">823 449 233 0,'0'0'455'15,"0"0"-289"-15,0 0 1 16,0 0-22-16,0 0-16 15,0 0-49-15,-30-69-20 0,30 69-37 16,30 0-23-16,33 0 2 16,21 0 3-16,11 0-5 15,-7 0-12-15,-12 0-113 16,-12 0-207-16,-21 0-621 16</inkml:trace>
  <inkml:trace contextRef="#ctx0" brushRef="#br0" timeOffset="18459">1528 83 222 0,'0'0'194'0,"0"0"-51"16,0 0 7-16,0 0 4 16,0 0-19-16,0 0-11 15,0-80-7-15,0 77-24 16,0 3-43-16,0 0 6 16,0 0-27-16,0 0-4 0,0 0-6 15,0 22-19 1,-21 35 0-16,-45 30 27 0,-29 23-5 15,-25 10 6-15,-17 12-20 16,-19 9 7-16,-13 0 4 16,8-7-17-16,8-11 7 15,25-16-9-15,20-18-5 16,32-18 1-16,25-21-67 16,8-12-80-16,15-16-114 15,12-11-229-15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05:08.1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900 1257 249 0,'0'0'200'0,"0"0"-100"16,0 0 18-16,0 0 2 16,0 0-55-16,0 0-18 15,0 6-7-15,0-6 1 16,0 0 3-16,7 0-6 16,-1 0 5-16,2 0-4 15,23 0-11-15,6-11 4 16,0-8 1-16,-4 0-9 15,-18 2-4-15,-5 6-4 16,-10 0 9-16,0-1 18 16,0 4-21-16,0-3-6 15,-15 3-10-15,-7 7-6 0,1 1 0 16,3 0-12 0,-16 0 0-16,-3 12 12 0,-14 20 0 15,7-1-5-15,25 2 4 16,14 6 0-16,5-7-2 15,0-1-5-15,10-3-11 16,25-6-4-16,15-6-20 16,11-4 32-16,12-12-8 15,7 0 11-15,2 0 8 16,-8-17 3-16,-11-6 0 16,-17-4 3-16,-9-1 1 15,-9 1 16-15,-14-1 3 16,-4 7 10-16,-10 7-13 15,0 6 1-15,0 5-3 0,0 3-8 16,0 0-13-16,0 0 0 16,0 0-7-16,0 0-12 15,6 16-2-15,4 14 21 16,8 4 4-16,1-7-1 16,2 1-3-16,0-9 0 15,0-8-5-15,-5-3-8 16,-2-5-6-16,2 0 9 15,-1-3-2-15,12 0 3 16,4 0 9-16,6-25 6 16,6-8-5-16,-6-3 2 15,0 3 0-15,-8 3-1 16,-7 11 1-16,-13 13-2 16,-9 3-1-16,0 3 0 15,12 0-12-15,13 17-15 0,2 17 23 16,10 1 4-16,0 1 0 15,5-4 0-15,-2-4 0 16,-3-12-2-16,6-5-13 16,-1-11 10-16,-2 0 4 15,15 0 1-15,-15-19 6 16,-3-9-4-16,-6 1-1 16,-26-3 6-16,-5-3-3 15,0 3 9-15,0 2 10 16,-42 3-4-16,2 12 0 0,-4 7-17 15,2 6-2 1,5 0 0-16,1 0-6 0,0 25 0 16,17 8 4-16,-9 6 2 15,22 1-1-15,6-4 1 16,0-8-17-16,0-9-27 16,27-5 3-16,4-14 16 15,6 0 18-15,-7 0 7 16,7-2 6-16,-3-15 1 15,-13 3 10-15,-5 9 20 16,-14 1 9-16,-2 4-9 16,0 0-21-16,0 0-16 15,0 0-1-15,0 31-24 16,0 16 25-16,0 13 3 16,0 14 0-16,6 6-2 0,1 6 0 15,7 1 2-15,-4-4 0 16,-4-9-2-16,-6-13 1 15,6-20-2-15,-6-19 0 16,10-19 1-16,-5-3-1 16,2 0 21-16,8-33 34 15,6-22-6-15,4-22-48 16,12-14-1-16,6-11 2 16,2-5 1-16,5 0-1 15,-26 16-1-15,3 22-1 16,-24 27 3-16,-3 24-2 15,0 12-1-15,0 6 0 0,0 0-2 16,0 0-1-16,0 0-10 16,0 0 2-16,12 14-5 15,10 16 7-15,2 11 5 16,-9-2 4-16,4-4 0 16,-4-7-2-16,-6-8 2 15,-2-9 0-15,-2-6-1 16,-2-5-2-16,-3 0-4 15,6 0 7-15,1 0 6 16,7 0-3-16,2-28 3 16,5-10-3-16,5-3-1 15,-15 0 1-15,-1 2-2 16,-4 12 1-16,-6 10-1 0,0 9 3 16,0 8 0-1,0 0-4-15,0 0-5 0,5 0-8 16,11 10-5-16,5 18 12 15,10 3 6-15,6-4-1 16,-7-3-4-16,1-7-7 16,6-6 6-16,-10-5-1 15,4-6-2-15,-4 0 9 16,-6 0 1-16,-2-11 4 16,2-14-1-16,-5-5-4 15,2-3 5-15,-18-3-1 16,0-3-2-16,0 1 8 0,-7 8-3 15,-20 5 5 1,-4 11-6-16,9 9-1 0,8 5-5 16,4 0-6-16,5 0-3 15,-11 19 2-15,10 14 6 16,-1 11 1-16,7 2-1 16,0-4 0-16,16-1-1 15,26-5 1-15,2-9-9 16,-1-4-4-16,-6-11 6 15,-7-8-2-15,9-4 6 16,4 0 4-16,1-8 3 16,1-19 2-16,-2-9 2 15,-12-3-2-15,-4-6 3 0,-12 1 2 16,-15 2 7 0,0 5 3-16,0 7-6 0,0 13-2 15,-5 8 5-15,5 5-2 16,0 4-14-16,0 0-1 15,0 0-8-15,0 0-4 16,0 4-4-16,0 20 4 16,11 11 11-16,20 4 1 15,-1 2-11-15,-2-3 6 16,-4-5-12-16,10-8-7 16,-10-11 1-16,6-4 6 15,-11-6 6-15,-1-4 5 16,3 0 1-16,1 0 5 15,6-23 9-15,-10-7-6 0,4-3 4 16,-1-5 2 0,-5-1 4-16,5 3-1 0,-10 9-3 15,-1 10 1-15,-10 6 3 16,0 11 0-16,0 0-13 16,0 0 0-16,6 0-11 15,4 3-7-15,4 20 2 16,8 6 12-16,0 1 3 15,2-5-7-15,-3-5-3 16,6-4-4-16,10-7 6 16,-6-1 2-16,6-8 7 15,-7 0 2-15,7 0 2 16,-3-17 1-16,-5-10 1 0,-3-3-2 16,-15-4 5-1,-4-1 15-15,-7-1-2 0,0 3-3 16,-7 6-4-16,-20 10 5 15,6 9-10-15,11 2 0 16,2 6-10-16,2 0-7 16,-4 8-4-16,-8 28 9 15,15 11 1-15,3 2 1 16,0-7 0-16,0-4 0 16,15-5 0-16,22-9-3 15,9-1-22-15,20-12-18 16,8-8-22-16,15-3-73 0,-9 0-121 15,-14-31-231 1</inkml:trace>
  <inkml:trace contextRef="#ctx0" brushRef="#br0" timeOffset="345">5111 589 757 0,'0'0'205'15,"0"0"-65"-15,0 0 25 16,0 0-40-16,0 0-40 16,0 0-36-16,-42-124-5 0,42 124-14 15,0 0-14-15,0 0-16 16,-3 25-7-16,-13 33-10 15,-5 24 17-15,0 22 5 16,14 6-4-16,7-2 0 16,0-11 0-16,49-15 0 15,2-10 0-15,12-18-1 16,-7-13-14-16,12-15-57 16,-1-10-25-16,7-16-73 15,-1 0-136-15,-14 0-286 16</inkml:trace>
  <inkml:trace contextRef="#ctx0" brushRef="#br0" timeOffset="782">5656 1035 502 0,'0'0'227'0,"0"0"-83"15,0 0 8-15,0 0-2 16,0 0-40-16,0 0-37 15,0-39-1-15,0 39-12 16,0-2-16-16,0 2-10 16,0 0-14-16,0 0-6 15,0 0-6-15,0 0-5 16,0 0-3-16,0 0-2 0,0 0-4 16,0 0-1-16,0 8-4 15,14 14 6-15,7 5 5 16,10 1 3-16,6 1-3 15,0-1 1-15,-5-1-1 16,0-2 0-16,-1 1 0 16,-10-5 4-16,0 4-4 15,-12-3 0-15,-2-3-3 16,-7-6 3-16,0 1-3 16,0 1 2-16,-28-5-3 15,-31-1 2-15,-7-7-30 16,-11-2-15-16,-2 0-36 0,11-2-15 15,10-23-32 1,22-5-16-16,21-12-26 0,15-5-79 16,0-4-330-1</inkml:trace>
  <inkml:trace contextRef="#ctx0" brushRef="#br0" timeOffset="936">5646 829 508 0,'18'-12'171'0,"16"4"-88"16,-10 0 12-16,13 5-35 16,0 0-46-16,-5 1-14 15,-13 2-28-15,-6 0-201 16,-13 0-439-16</inkml:trace>
  <inkml:trace contextRef="#ctx0" brushRef="#br0" timeOffset="1230">5828 424 643 0,'0'0'237'0,"0"0"-55"15,0 0 3-15,0 0-59 16,0 0-57-16,0 0-37 15,-26-41-19-15,47 41-13 0,26 19 4 16,32 25-4-16,19 14 17 16,17 11-4-16,-5 7 3 15,-9 7-3-15,-25 2-8 16,-26 1-2-16,-42-1 2 16,-8 3-2-16,-45-3-3 15,-65-3-53-15,-34-11-146 16,4-10-408-16</inkml:trace>
  <inkml:trace contextRef="#ctx0" brushRef="#br0" timeOffset="4276">665 2781 575 0,'0'0'155'0,"0"0"-12"16,0 0-14-16,0 0-36 15,0 0-52-15,0 0-28 16,34-22 0-16,5 11-3 15,14-6 8-15,5 1-3 16,-10-3 9-16,-11-1 4 16,-13-2 5-16,-3-6-14 15,-5 4 0-15,-3-1-1 16,-13 4 0-16,0-2 4 0,0 10 2 16,0 1-10-1,-13 7-14-15,4 5-1 0,-19 0 1 16,-14 0-5-16,-14 8 4 15,-2 28-1-15,7 5 1 16,7 6 1-16,17-1-2 16,19-1 2-16,8-3 0 15,0-4-3-15,14-11-2 16,36-5-5-16,5-6-20 16,3-7 9-16,9-9 15 15,3 0 6-15,-3-3 4 16,-6-19-3-16,-6-8 4 0,-18 0 0 15,-7-6 4 1,-14 3 6-16,-7 3 6 0,-3 5-1 16,-6 8-2-16,0 11 7 15,0 6-10-15,0 0-15 16,0 0-1-16,0 0-13 16,0 9-7-16,0 19 8 15,0 10 13-15,13 3 4 16,1-2-4-16,7-3 1 15,-2-9-1-15,-1-11-20 16,-2-7-9-16,-6-9 3 16,-5 0 22-16,19 0 4 15,10-22 1-15,6-16 6 16,8-4-3-16,-8 4-1 16,-6 8 2-16,-13 10 0 0,-11 12 3 15,-4 5-2-15,-6 3-6 16,3 0-5-16,12 3-13 15,7 27 2-15,5 3 14 16,-2 6-4-16,8-3 6 16,-2-6-6-16,11-3 2 15,-2-8-8-15,-6-10 3 16,-18-9-5-16,-2 0 6 16,-4 0 8-16,5-14 2 15,4-19 6-15,-5-5-3 16,-10-4 9-16,-4 1 9 15,0 2-11-15,0 6 10 0,0 11-6 16,-10 9-5-16,-5 7 3 16,9 6-14-16,-4 0 0 15,-17 0-16-15,-3 25 12 16,-6 5 4-16,7 3 0 16,21-5-14-16,8-7-11 15,0-4 3-15,0-6-13 16,5-5 10-16,11-4 22 15,5-2 3-15,-5 0 3 16,-1 0-1-16,0 0 3 16,-8 0 3-16,-5 0 16 15,-2 0-4-15,0 0-20 16,0 11-3-16,19 20-10 0,-1 13 13 16,9 11 13-1,0 2 0-15,4 7-9 0,-7-1 3 16,-2 3-4-16,-7-3-3 15,-2-5 2-15,-7-6 2 16,-6-14-3-16,3-18-1 16,-3-9 3-16,7-11-1 15,-2 0 13-15,-2 0 44 16,3-14 0-16,4-33-10 16,1-23-47-16,15-16 2 15,6-16-3-15,-1-8 3 16,-1 3-1-16,-1 10-1 0,-8 18-2 15,-18 23 1 1,-3 21 1-16,0 19 0 0,0 10-2 16,0 6 0-16,0 0-1 15,0 0-5-15,0 0-1 16,0 0-2-16,0 16-5 16,0 25-14-16,12 9 26 15,4 3 2-15,-2-7-1 16,2-7 0-16,-1-12 1 15,1-10-3-15,-5-11-7 16,-1-4-4-16,-4-2 14 16,0 0 0-16,-2 0 1 15,7-6 7-15,5-19-5 16,-1-7 5-16,-1-8-8 16,2 8 2-16,-3 7 2 0,-5 9-4 15,-1 10 0-15,-7 6-1 16,0 0 0-16,6 0-9 15,3 9-8-15,13 19 9 16,8 4 7-16,4 1 2 16,-1-5-12-16,16-7 7 15,-6-4-6-15,-4-9 4 16,-5-8 5-16,-4 0-5 16,1 0 6-16,-4-19 1 15,-1-8 2-15,-5-9 4 16,-12-5-4-16,-9-3 1 15,0-3 2-15,0 2 2 0,-9 10 1 16,-22 8 3-16,4 12 0 16,11 11-1-16,11 4-10 15,-5 0-7-15,1 12-7 16,-3 25 10-16,6 15 3 16,6 1 1-16,0-4-3 15,18-5-11-15,28-8 5 16,12-9 1-16,-6-10-1 15,-1-9 4-15,2-8 0 16,-8 0 0-16,-1-3 5 16,-1-19 5-16,-7-3-4 15,-11-8 2-15,-4-5 1 16,-6-2 1-16,-9 0 11 16,-6 5-5-16,0 10 5 0,0 10 0 15,0 11 0-15,0 4-2 16,0 0-14-16,0 0-9 15,0 2-6-15,0 28-7 16,0 6 22-16,0 14-1 16,6-6 0-16,15-1-5 15,10-7-9-15,12-8-6 16,2-14-6-16,7-12 10 16,7-2 6-16,-1 0 11 15,-6-19 0-15,-1-11 4 16,-14-3 0-16,0-7 10 15,-10 3 5-15,-9-5 2 0,-11 7 0 16,-7 5-6-16,0 7 3 16,0 16-2-16,0 7-2 15,0 0-14-15,0 0-8 16,0 7-7-16,0 29 3 16,0 3 12-16,0 5 0 15,27-11-7-15,10-6-7 16,3-8 0-16,2-10 0 15,5-3 7-15,-4-6-3 16,5 0 9-16,-14 0 0 16,3-12 2-16,-5-12 1 15,-9-7 3-15,-9-7-5 16,-10-9 9-16,-4-2 6 16,0-2 2-16,0 9-3 0,0 13-5 15,0 16 7-15,-10 7-4 16,5 6 4-16,2 0-16 15,-4 0-12-15,-4 27-2 16,6 15 14-16,0 11-3 16,5-10 5-16,0 2-2 15,0-7 0-15,31-5 0 16,17-6-1-16,-1-5 1 16,11-5 0-16,-1-6 0 15,-5-6 0-15,0 1 0 16,-15-6 2-16,-10 0 0 15,-8 0 0-15,-14 0 0 0,8 0 5 16,-10-3 1 0,3-13 10-16,1-4 1 0,-7 4-3 15,0-2-8-15,3 3-3 16,2 4 0-16,1 3-4 16,-6 2 1-16,4 6-2 15,-4 0 0-15,0 0 0 16,0 0-4-16,0 0-10 15,0 0-27-15,0 0-23 16,0 0-55-16,0 0-147 16,0 0-200-16</inkml:trace>
  <inkml:trace contextRef="#ctx0" brushRef="#br0" timeOffset="4694">5322 2044 574 0,'0'0'171'0,"0"0"-52"16,0 0 33-16,0 0-6 0,0 0-9 16,0 0-60-16,0 0-13 15,-49-118-22-15,49 118-20 16,0 0-11-16,0 0-11 16,0 0-1-16,-21 30-7 15,-1 27 8-15,-2 26 3 16,9 16-1-16,15 6 0 15,0 1 1-15,0-6-2 16,29-15 1-16,24-16 0 16,5-17-2-16,0-13-14 15,3-14-53-15,13-16-37 16,21-9-68-16,0 0-121 16,-2-7-172-16</inkml:trace>
  <inkml:trace contextRef="#ctx0" brushRef="#br0" timeOffset="5042">5970 2448 211 0,'0'0'340'15,"0"0"-194"-15,0 0 2 16,0 0-25-16,0 0-34 16,0 0-33-16,-116-69-3 15,116 69-3-15,0 0-19 16,0-2-27-16,8 2-4 15,29-3 0-15,13 0 10 0,-5-1-10 16,-2 3 8-16,-16-5 0 16,-12 6 0-16,-12 0 4 15,-3 0-11-15,0 0 3 16,0 0 4-16,0 0-7 16,0 0-1-16,0 7-5 15,0 22 5-15,0 9 9 16,0 4-2-16,0 4-3 15,-14 1 0-15,4-5 2 16,4-5-4-16,1 0-2 16,5-13-19-16,0-2-135 15,0-13-192-15</inkml:trace>
  <inkml:trace contextRef="#ctx0" brushRef="#br0" timeOffset="5371">6153 1986 621 0,'0'0'233'15,"0"0"-90"-15,0 0 24 16,0 0-37-16,0 0-66 0,0 0-39 15,-18-33-5 1,18 33 4-16,0 0-5 0,18 0-9 16,13 9-10-16,20 21 0 15,17 19 45-15,5 12-23 16,6 7-4-16,0 15-7 16,-16 2-1-16,-12-2-6 15,-23-4-4-15,-28-4 0 16,-21 4-35-16,-95-2-125 15,-40 0-309-15</inkml:trace>
  <inkml:trace contextRef="#ctx0" brushRef="#br0" timeOffset="8747">1001 4708 559 0,'0'0'130'16,"0"0"33"-16,0 0-47 0,0 0-39 16,0 0-6-16,25-145-6 15,-25 120-36-15,-25-2 14 16,-5 10-3-16,-13 3-19 15,-6 6-21-15,-2 5 0 16,-5 3-3-16,-14 0 2 16,11 9-6-16,4 18 5 15,7 9 2-15,11 8 0 16,22 0 1-16,15-3-1 16,0-3-1-16,31-7-3 15,38-12-6-15,-1-5 0 16,-1-12-5-16,1-2 15 0,1 0 0 15,-13-16 3-15,-7-17 1 16,-13-8 2-16,0-11-1 16,-10-14 0-16,1-17 0 15,-11-7 0-15,-11-7 6 16,-5 15-2-16,0 16-2 16,0 18 6-16,-15 23 10 15,-1 15 3-15,-1 7 2 16,7 3-21-16,4 0-7 15,-9 0-8-15,-6 12-4 16,-11 31 12-16,-4 18 2 16,14 16-2-16,17 8 0 15,5 7 1-15,5-6 0 0,53-6-1 16,8-16 0 0,0-18-5-16,1-12-2 0,-2-15-5 15,-4-11-4-15,6-8 5 16,6 0 11-16,1-6 2 15,-2-24-2-15,-14-3 1 16,-11 3 4-16,-20-8-5 16,-11-1 3-16,-11-2 3 15,-5-6-3-15,0 5 1 16,0 13 5-16,-27 9 1 16,6 10-4-16,3 7-6 15,5 3 0-15,7 0-6 16,-4 0-4-16,-4 24-3 15,4 20 13-15,5 5 0 0,5-1-4 16,0-5-23 0,24-7-4-16,18-8 5 0,11-9 3 15,5-11 3-15,-6-8 11 16,6 0 6-16,-12 0 3 16,-9-22 1-16,-1-8 4 15,-9-3-3-15,-5-5 2 16,-12 3 2-16,-5 4 18 15,-5 3 5-15,0 8 0 16,0 1-12-16,0 11-2 16,-21 0-15-16,-7 5-3 15,4 3 1-15,2 0-11 16,1 11 7-16,11 14 6 16,4 8-3-16,6-3-5 0,0-5-7 15,0-3 0-15,0-5-2 16,29-4 7-16,1 1 3 15,-9-6 4-15,0-2 3 16,-5-1 0-16,5 5 0 16,-6-3-1-16,1 10 1 15,5 4-1-15,-5 9-3 16,5 9 4-16,-12 11 1 16,-4 5 4-16,-5 5-4 0,0 12 4 15,0 10-4 1,0 6 7-16,-11-3-5 0,1-12 3 15,-1-22-2-15,11-21-3 16,0-16 0-16,0-9 0 16,0-5 6-16,0 0 17 15,0 0 33-15,0-2 1 16,0-37 17-16,11-24-50 16,26-22-25-16,5-17 0 15,11-11 4-15,-8-2-4 16,-1 5 0-16,-20 11 4 15,-12 27-4-15,-8 23 0 16,-4 21 2-16,0 20-1 16,0 5 1-16,6 3 1 15,-6 0-3-15,0 0-5 16,0 0 1-16,0 0-9 16,12 25-8-16,-3 16-7 0,12 14 24 15,0-3 3-15,3-5-13 16,5-11 10-16,-5-9 2 15,-6-7-5-15,-2-12-3 16,-8-8 3-16,5 0 4 16,-4 0 1-16,12 0 1 15,2-19 1-15,12-14 10 16,-4-8-6-16,0-6 5 16,-1-8-8-16,-9 2 1 15,1 7 2-15,-10 18-3 16,-12 18 7-16,0 10-3 15,0 0-5-15,0 0-4 0,9 0-7 16,1 27-11 0,11 11 20-16,6 6 2 0,-1-8 0 15,1-6 1-15,-3-5 0 16,-3-11-2-16,7-9 1 16,-14-5-1-16,9 0 1 15,-2 0 1-15,3-5 4 16,11-17-1-16,-3-8-1 15,2-2-1-15,-10-8 0 16,-8-1 0-16,-11 0-1 16,-5 2 1-16,0 12 2 15,0 7-3-15,0 12 1 16,0 3-2-16,-8 5 0 0,-5 0-3 16,10 0-7-1,-8 5 1-15,1 26-5 0,-5 10 13 16,3 8 1-16,12-2-1 15,0-9-5-15,0-10 1 16,30-9 1-16,7-2-3 16,0-12 3-16,11-5 3 15,-4 0 1-15,7 0 5 16,-4-25-2-16,4-2 1 16,7-9-4-16,-6-5 6 15,1-3-6-15,-18 0 0 16,2 6 2-16,-21 10 2 0,-4 13-3 15,-9 8 10 1,-3 7-1-16,0 0-10 0,0 0-3 16,11 0-9-16,-1 22-9 15,3 17 21-15,-4 7 1 16,6 1-1-16,1-9 0 16,5-2 0-16,6-14-1 15,-6-8-4-15,3-3-3 16,-2-11-1-16,6 0 5 15,-4 0-4-15,7-11 8 16,-4-17 0-16,0-5 3 16,-1-5-1-16,-5-3 0 15,0 2-1-15,-5 0 1 0,-8 18-1 16,-2 6-1 0,-6 12 3-16,0 3-3 0,7 0-4 15,2 9-4-15,3 21-6 16,7 12 13-16,2-4 0 15,0-4-1-15,10-7 0 16,-4-8-8-16,16-10-4 16,-3-7 8-16,-4-2-1 15,7 0 7-15,-6-14 2 16,-6-13 2-16,2-9-4 16,-8-2 7-16,-14-6-4 15,-11-7 8-15,0 3 9 16,0 1-5-16,-18 7-1 15,-6 11-5-15,-3 12 4 16,11 13-3-16,11 4-10 0,-5 0-8 16,1 10-9-16,-3 34 17 15,6 14 2-15,6-1-2 16,0 2 1-16,0-16 2 16,27-10-3-16,18-5-4 15,20-11-16-15,8-9-38 16,10-6-75-16,-10-2-142 15,-21 0-258-15</inkml:trace>
  <inkml:trace contextRef="#ctx0" brushRef="#br0" timeOffset="9795">5749 3738 515 0,'0'0'164'0,"0"0"-10"16,0 0-5-16,0 0-28 15,0 0-41-15,0 0-36 16,-146-38-16-16,101 78-4 16,-5 13 10-16,13 13-9 15,22 8-7-15,9 3-5 16,6 3-4-16,0-2-5 0,21 3-4 15,29-9 3-15,1-6-3 16,-4-9 0 0,11-13-8-16,8-10-94 0,19-23-102 15,23-11-189-15</inkml:trace>
  <inkml:trace contextRef="#ctx0" brushRef="#br0" timeOffset="10087">6354 3659 474 0,'0'0'242'0,"0"0"-78"15,0 0-1-15,0 0-39 16,0 0-51-16,0 0-57 15,50-23-13-15,24 48 11 16,19 14 32-16,-1 1-13 16,-12 10-10-16,-7 5-5 15,-14 5-2-15,-20 4-12 16,-17 2-1-16,-22 8-3 16,-3 6-2-16,-98 10-114 15,-34 7-270-15</inkml:trace>
  <inkml:trace contextRef="#ctx0" brushRef="#br0" timeOffset="12998">943 6655 395 0,'0'0'168'0,"0"0"-38"16,0 0 21-16,0 0-69 16,0 0-2-16,0 0-3 15,0-131-17-15,0 97-6 0,-9-1-10 16,-18 5-10-1,-4 8 2-15,4 8-16 0,-4 8-3 16,1 4-10-16,-4 2-7 16,-6 0-2-16,-9 0-2 15,3 30 4-15,4 11 1 16,11 8-1-16,9 6-1 16,22 0-1-16,0-7 1 15,13-7-12-15,32-17-9 16,8-13 2-16,-2-5 13 15,7-6 2-15,0-3 1 16,-11-29 4-16,4-13 4 16,-14-7 1-16,-3-9-4 15,-10-7 5-15,-8-4 1 16,-11-5 7-16,-5 3 8 16,0 3-3-16,0 12-7 15,-8 10-1-15,-21 16 21 0,8 11-7 16,13 11-10-16,1 8-4 15,7 3-1-15,0 0-10 16,0 0-2-16,0 25-16 16,0 25 11-16,0 21 7 15,7 7 0-15,22 4 2 16,3-2-1-16,10-9-1 16,16-5 0-16,0-14-5 15,-2-16-3-15,7-14-4 16,1-17 1-16,-3-5 3 15,4 0 6-15,-4-13 2 16,-13-21 1-16,-8 2 1 0,-12-7-1 16,-19-5 2-16,-2 4-3 15,-7-8 2-15,0 7 0 16,0 11 1-16,-16 8-2 16,1 16-1-16,2 4 0 15,10 2-10-15,-8 0 1 16,-12 13-6-16,-1 23 15 15,3 8 2-15,10 2-2 16,11 1-7-16,0-5 0 16,56-10-2-16,12-9-6 15,12-12 12-15,-1-11-7 16,-5 0 10-16,-13-3 4 16,-9-19-3-16,-16-2 4 0,-2-5-2 15,-19-1 0-15,6-2 5 16,-12-4 5-16,-2-2-5 15,-7-2 0-15,0 10-3 16,0 5 0-16,0 15-1 16,-13 10-3-16,-5 0-1 15,-16 0-5-15,-2 4 0 16,0 25 5-16,4 3-3 16,17 4 0-16,9-2-1 15,6-7-6-15,0-8-11 16,21-1 7-16,22-11 0 15,-3-4 8-15,4-3 4 0,-9 0 0 16,-7 0 3 0,-12 0-2-16,-8 0 1 0,5 2 0 15,6 15-10-15,8 10 9 16,-1 17 0-16,0 6 1 16,1 8 3-16,-3 10-2 15,-3 1-1-15,-5 6 5 16,-9 4 1-16,-7-2 2 15,0 1 5-15,-7-2-3 16,-14-18-1-16,5-22-8 16,13-15 1-16,3-17 0 15,0-4 7-15,0 0 42 16,0-11 5-16,0-37 12 0,0-22-66 16,19-19-1-1,23-12 0-15,11-15 2 0,-1-16 2 16,6 8-5-1,-15 8 1-15,-14 26-1 0,-7 29 1 16,-12 20-1-16,-5 22 0 16,1 14 1-16,-6 5-1 15,0 0-3-15,7 0-3 16,2 0-6-16,0 27-6 16,3 20 18-16,3 5 0 15,-5 3-2-15,2-3 0 16,3-8 1-16,-6-10-1 15,4-13-2-15,-4-7 1 16,3-5-1-16,-9-9 0 0,4 0 2 16,-2 0-6-16,11-4 6 15,8-28 2-15,10-10 8 16,-4-10-5-16,-9 2-2 16,0 6 0-16,-5 8 1 15,-6 15-1-15,1 7 1 16,-8 8-2-16,-3 6 0 15,0 0-2-15,7 0-4 16,-1 6-5-16,9 19-3 16,1 10 12-16,11 1 2 15,4-3 0-15,-1-6 0 16,7-4 0-16,0-7-2 16,-1-13-6-16,1-3 2 0,-1 0 5 15,1 0 1-15,-6-19 3 16,-4-9 0-16,4-2-2 15,-25-2 1-15,3-5-1 16,-9-1 0-16,0 2 0 16,0 8 1-16,-21 7-2 15,-4 7 2-15,-2 11-2 16,17 3 0-16,4 0-8 16,-15 0-5-16,12 25 3 15,-6 16 10-15,-6 6 0 16,21-6 1-16,0 3-1 15,0-5 0-15,0-9 0 0,0-5-2 16,29-9 0-16,8-12-4 16,6-4 3-16,9 0 3 15,9-1 3-15,10-24 0 16,-10-5 1-16,3-9-3 16,-19-5 0-16,-8 6-1 15,-6-4 2-15,-10 9-1 16,-5 9 8-16,-5 7-5 15,-11 9 9-15,7 4 2 16,-7 4-3-16,0-2-12 16,0 2-6-16,0 0-5 15,3 6-4-15,-3 27 14 16,0 14 1-16,0 0 1 0,6 2-1 16,15-8 0-16,0-8 0 15,4-11-4-15,3-8-7 16,-4-9 6-16,13-5 4 15,-10 0 0-15,4-2 2 16,6-21 1-16,-7-10 4 16,13-2-4-16,0-7-2 15,-6 2 3-15,-13 9 6 16,-8 12-6-16,-11 14 7 16,1 1-7-16,-6 4-3 15,7 0-3-15,1 0-7 16,2 14-1-16,7 12 9 0,9 1 2 15,-5-5 4-15,9-2-4 16,4-4 0-16,-3-7-5 16,5-2 5-16,0-7-2 15,4 0 2-15,4 0 0 16,4-19 1-16,-2-12 3 16,-10-5-2-16,-10 1 0 15,-5-6 0-15,-7 1 0 16,-14 0 3-16,0 7 2 15,0 2-3-15,-14 12 4 16,-7 11-2-16,5 5-6 16,1 3-1-16,-6 0-9 15,-11 36 6-15,11 13 4 16,6 6 1-16,15-5 0 16,0-3-1-16,0-11 0 0,12-4-1 15,34-7-4-15,16-9-36 16,17-10-45-16,15-6-121 15,-10 0-213-15</inkml:trace>
  <inkml:trace contextRef="#ctx0" brushRef="#br0" timeOffset="13344">5701 5739 797 0,'0'0'149'16,"0"0"-48"-16,0 0 46 15,0 0-12-15,0 0-77 16,0 0-58-16,-92-40-2 15,102 73 2-15,17 13 35 16,-9 7-11-16,-5 7-9 16,1 9 7-16,-4 5-10 15,11 5-8-15,13-1 1 0,3-1-5 16,17-11 1-16,4-5-1 16,21-11-37-16,11-18-150 15,5-13-209-15</inkml:trace>
  <inkml:trace contextRef="#ctx0" brushRef="#br0" timeOffset="13746">7406 5600 635 0,'0'0'138'0,"0"0"-51"16,0 0 37-16,0 0-1 15,0 0-34-15,0 0-34 16,-126-50-5-16,126 50-16 15,0 0-25-15,0 0-6 16,0 0-3-16,23 0-1 16,35 27 1-16,14 15 11 15,7 10-3-15,4 11-1 16,0 9 0-16,-10 8 0 16,-8 5 0-16,-23 1-3 0,-23-2-3 15,-19 5-1-15,-31-7 0 16,-79 7-24-16,-31-3-144 15,-11-3-217-15</inkml:trace>
  <inkml:trace contextRef="#ctx0" brushRef="#br1" timeOffset="20627">8001 3936 813 0,'0'0'158'0,"0"0"-131"16,0 0-15-16,0 0 81 15,0 0 13-15,0 0-40 16,0 0-18-16,-2-11-29 16,12 22-8-16,1 17 30 15,-8 4 9-15,4-1-30 16,-2-7-13-16,4-5-6 0,-2-7 20 15,2-7-18 1,3-2 7-16,-9-3 14 0,18 0-9 16,16 0 16-16,16-28 2 15,26-15-13-15,9-16 18 16,15-17-20-16,21-15-9 16,9-14 0-16,4-5-8 15,-23 6-2-15,-25 16-45 16,-46 19-66-16,-43 27-78 15,-10 26-192-15,-63 13-362 16</inkml:trace>
  <inkml:trace contextRef="#ctx0" brushRef="#br1" timeOffset="33860">2840 102 446 0,'0'0'204'0,"0"0"-41"15,0 0-24-15,0 0-5 16,0 0-21-16,0 0-13 15,8-72-25-15,-8 70-22 16,0 0-7-16,5 2 4 16,-5 0-34-16,3 0-6 15,-3 0-10-15,0 13-9 16,0 28 9-16,0 19 5 16,0 19-1-16,0-8 13 15,-16 5-16-15,1 1 0 16,-6 0 3-16,6 0-2 15,6-3 2-15,-4-5-4 16,13-14 1-16,0-14-2 16,0-16 1-16,0-11 0 15,0-9 0-15,0-5 3 0,15 0-5 16,14 0 5-16,-8-5-3 16,3-20 15-16,3-11-13 15,-11-8 0-15,-4-5 1 16,-9-6-2-16,-3 3 4 15,0 3-5-15,0 8 0 16,-31 2-7-16,-14 5 7 16,2 14-1-16,-9-3 0 15,-6 9-6-15,7 5 5 16,7 4-3-16,19 5 4 16,7-3-8-16,18 1 6 15,0 2 1-15,0-3-3 0,0 3 3 16,0-3-6-1,0 0 5-15,0 1 2 0,21-2-6 16,23 0 9-16,2-5-2 16,12 1 0-16,-16 2 1 15,-11 1 1-15,-4 5-2 16,5-3-4-16,-6 3 2 16,4 0-57-16,-4 0-23 15,-12 0-59-15,-7 0-85 16,-7 3-50-16,0 10-117 15</inkml:trace>
  <inkml:trace contextRef="#ctx0" brushRef="#br1" timeOffset="34306">3186 325 522 0,'0'0'145'16,"0"0"8"-16,0 0-14 16,0 0-30-16,0 0 3 15,0 0-30-15,0-41-27 16,0 35 17-16,6 6-42 16,0-3-3-16,-2 3-19 0,10 0-6 15,23 0-4 1,5 0-3-16,17 12 5 0,6 6 5 15,-20 5-3-15,8-1-4 16,-18 5 2-16,-4-2 0 16,-10-3 0-16,-8 0 0 15,-10-11 0-15,3-3-6 16,-6-5 7-16,0-3-3 16,0 0 1-16,0 0 1 15,-22 0 19-15,1 0-17 16,6-9 1-16,15-12 9 15,0-13-12-15,31-10-2 16,48-7-3-16,9-2-31 16,-14 9-30-16,-25 6-88 15,-25 4-69-15,-12 7-47 0,-12-1-362 16</inkml:trace>
  <inkml:trace contextRef="#ctx0" brushRef="#br1" timeOffset="43177">8479 5157 488 0,'0'0'32'15,"0"0"29"-15,0 0-21 16,0 0 56-16,0 0 23 15,0 0-38-15,43-29 8 16,-43 29-16-16,0-1-20 16,-7-5 6-16,-60-2-40 15,-58 0-4-15,-43 2-6 16,-47 6-7-16,-25 0 8 16,-6 0-10-16,-3 0 0 15,-9 0 4-15,-10 3 1 0,-14 13-4 16,-10 1-1-16,-6 0 7 15,-16 2-10-15,-4 0 3 16,-18 3 0-16,-10 3 3 16,-14-6-3-16,-13 6 0 15,11-1 1-15,10 4 1 16,33-1-2-16,41 1 0 16,43-4 0-16,31-2 1 15,27-2-1-15,15-1 0 16,9-2-3-16,21-5 8 15,19-2-6-15,18-8 1 16,31 1 0-16,30 0 1 16,23-3-1-16,5 0-1 0,6 2-1 15,0-2-5-15,-4 0 4 16,-23 0-7-16,-4 0 10 16,-5 4 9-16,-1-3-5 15,25-1-4-15,12 0 1 16,0 0 3-16,-3 0-4 15,3 0 0-15,-6 0 0 16,-1 0 1-16,-7 0-1 16,-9 0 0-16,-1 0 0 15,8 4 1-15,5-4 0 16,-13 2-1-16,-26 4-1 16,-11 0-7-16,-24 2 7 15,12 0 0-15,20-5-1 0,16 0 4 16,16-1-5-1,6-2 3-15,6 0 0 0,9 0-3 16,0 0 3-16,0 0 0 16,0 0 0-16,0 0 2 15,0 0-4-15,0 0 2 16,0 0 0-16,0 2-7 16,0-2 7-16,0 0-2 15,0 4 1-15,0-4 2 16,0 0-7-16,0 0 6 15,0 0-2-15,0 0-7 16,0 6 6-16,-21 9 3 16,-10 5 0-16,1 2 0 15,-4 6 5-15,4-3-5 16,2 7 0-16,-9 7-2 0,0 2 3 16,2 0-1-16,3 3 0 15,1 0 2-15,17 6-2 16,1 5 0-16,13 5 0 15,0 4 8-15,0-1-5 16,0 0 7-16,22-5-3 16,4 0-6-16,-3 0 8 15,-9 2-9-15,-4-1 0 16,-4 6 9-16,-6 0-6 16,0 0 1-16,0-3 1 15,0-4-4-15,-6 1 8 16,-4 3-9-16,-1-7 0 0,8 3 16 15,3-9-14-15,0-2 0 16,0-6 1-16,0-11-2 16,0-5 4-16,0-14-5 15,0-5 0-15,0-4-3 16,0-2 6-16,0 0-3 16,0 0 0-16,0 0 1 15,0 0 2-15,0 0-3 16,0 0 0-16,0 0-2 15,0 0 3-15,0 0-1 16,0 0 0-16,9 0-1 16,22 9 1-16,33-1 2 15,18 0 0-15,34-2 5 0,16-6-2 16,3 0-5-16,5 0 0 16,-15 0 3-16,6 0-2 15,7 0-1-15,18 0 0 16,27 0 1-16,25-8 1 15,39-6-2-15,40 0 1 16,49-2 2-16,61-1 0 16,53-2-3-16,41 0 0 15,4 0-1-15,-24-4 1 16,-40 4 0-16,-46 2 0 16,-39 6 3-16,-38 6-3 15,-23 0 0-15,-20 2 0 0,-9-3 2 16,2 0 2-16,2 1-5 15,-14 2 1-15,-22 0 0 16,-41 1 1-16,-46 0-1 16,-39 2 0-16,-30-4-3 15,-25 4 5-15,-16 0-2 16,-3-2 0-16,4 2 0 16,12-3 3-16,15-3-3 15,-1-2 0-15,4-3 6 16,0-8-5-16,-5-3 7 15,-11-6 10-15,1-7-6 16,-12-9 7-16,-7-6-17 0,4-13-1 16,-13-2 4-16,6-4-2 15,-6-1-3-15,7 2 0 16,3-4 2-16,-4 3 2 16,-9 1-4-16,-2-4 0 15,-10-5 11-15,0-6-8 16,0-7-2-16,-10 0 1 15,-23-1 2-15,2 5 0 16,7 13-2-16,5 6-2 16,4 12 5-16,6 0 2 15,-1-3-7-15,5 0 0 16,5-2 1-16,0-3 1 16,0 8-2-16,-7-3 0 15,-7 8-1-15,-8 6 4 16,-9 3-3-16,-21 6 0 15,-28 4-3-15,-36 7-4 0,-40 4 0 16,-35 9-11-16,-36 11-18 16,-38 0-72-16,-36 3-89 15,-1 25-144-15,9 4-97 16</inkml:trace>
  <inkml:trace contextRef="#ctx0" brushRef="#br1" timeOffset="64706">3184 578 852 0,'0'0'100'0,"0"0"-71"16,0 0 62-16,0 0 39 15,0 0-38-15,0 0-44 16,0-17-24-16,0 17-9 15,0 0 11-15,0 12 12 0,0 8-9 16,0-3-7-16,0-3-14 16,-8 3-2-16,-3-3 3 15,-7 2-8-15,-11 4-1 16,2-8-26-16,3 0-129 16,12-12-235-16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2:06:30.97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4837 4029 682 0,'0'0'239'0,"0"0"-142"16,0 0 14-16,0 0 26 15,0 0-33-15,0 0-64 16,-18-27-28-16,63 18-11 0,50 3 11 15,24-4-2 1,29-1-7-16,-15 2-2 0,-1 4-1 16,-16 2-3-16,-34 3-2 15,-24 0-34-15,-29 0-152 16,-29 13-104-16,0 7-168 16</inkml:trace>
  <inkml:trace contextRef="#ctx0" brushRef="#br0" timeOffset="157">5063 4175 525 0,'0'0'125'0,"0"0"18"15,0 0-23-15,0 0-53 0,0 0-29 16,0 0 3 0,74 38-24-16,36-38-15 0,25 0-2 15,32-21-87-15,7-14-261 16</inkml:trace>
  <inkml:trace contextRef="#ctx0" brushRef="#br0" timeOffset="574">6261 3776 306 0,'0'0'592'0,"0"0"-410"15,0 0-48-15,0 0-6 0,0 0-48 16,0 0-54-16,-12-44-23 16,76 66 26-16,3 7 12 15,1-5-10-15,1 6-11 16,-7 3-2-16,2 2-6 16,-3 9-3-16,-13-6-4 15,-6 2 0-15,-16-8-5 16,-20-5 1-16,-6-10-1 15,0-3-1-15,-15-11 1 16,-39-3 2-16,-14 0 4 16,1-25-5-16,3-3 1 15,23-4 0-15,20 1-2 16,21 1-1-16,0 1 0 0,44-5-4 16,31-1 0-16,20-2 4 15,15 5-14-15,-6 1-34 16,7 3-38-1,-8 1-25-15,-2 5-79 0,-19 3 2 16,-8-6-62-16,-11-3-105 16</inkml:trace>
  <inkml:trace contextRef="#ctx0" brushRef="#br0" timeOffset="-730">1689 3756 730 0,'0'0'230'0,"0"0"-84"15,0 0-19-15,0 0-9 16,0-158-24-16,0 141-26 16,0 9-17-16,0 8-13 15,0 0-7-15,0 0-10 16,0 0-18-16,0 49-3 15,-5 28 0-15,-25 25 19 16,-14 14 1-16,4 5-7 16,-2 10-3-16,-9 23-1 15,-2 11-8-15,4-12 5 16,19-25 0-16,24-36-6 0,6-38-2 16,21-22 0-1,46-15 1-15,25-17-2 0,12 0-2 16,15-47 5-16,5-9 2 15,-19-11 0-15,-31 4 3 16,-31-3-5-16,-32-1 6 16,-11-4-6-16,0 6 0 15,-21 4-1-15,-43 11-4 16,-16 11 0-16,-12 12 0 16,-17 8 1-16,-7 8 1 15,0 6-3-15,24 2 3 16,34 0 1-16,28 0 0 15,23 0 1-15,7-3 1 16,7-1-6-16,69-10-13 0,33-2 17 16,32-1 1-16,-4 4 1 15,-5 2-28-15,-7 3-28 16,-6 3-27-16,-3-3-26 16,-11 5-65-16,-11 4-102 15,-26 2-100-15</inkml:trace>
  <inkml:trace contextRef="#ctx0" brushRef="#br0" timeOffset="-487">2786 4082 567 0,'0'0'231'15,"0"0"-114"-15,0 0 37 16,0 0-24-16,0 0-70 15,0 0-58-15,44-20 35 16,78 15 0-16,13-4-11 16,5 1-15-16,-2 3-7 15,-25 2-4-15,-43 3-12 16,-31 0-106-16,-26 0-57 16,-13 0-48-16,0 14-66 15</inkml:trace>
  <inkml:trace contextRef="#ctx0" brushRef="#br0" timeOffset="-307">2768 4296 460 0,'0'0'170'0,"0"0"-71"16,0 0-35-16,0 0 49 16,0 0-29-16,0 0-18 15,47 71-11-15,35-71-20 16,50 0-16-16,35-8-19 15,26-20-2-15,2 1-221 16,-23 5-360-16</inkml:trace>
  <inkml:trace contextRef="#ctx0" brushRef="#br0" timeOffset="-33922">948 802 561 0,'0'0'232'0,"0"0"-107"0,0 0-10 16,0 0 5-16,0 0-34 15,-16-164-15-15,-15 134-12 16,-6 3-31-16,-11-1 2 15,3 12-3-15,-5 1-13 16,10 10 4-16,-2 5-18 16,5 0 0-16,-5 0-7 15,-4 17 8-15,-1 13-2 16,5 14 1-16,11 5 0 16,9 6-2-16,22 0 2 15,0-2-1-15,26-2-8 0,46-3 6 16,18-7-6-16,5 1 1 15,-2-5-5-15,2 2 9 16,-21 5-1-16,-16 0 5 16,-18 3-5-16,-19-3 7 15,-15-5-2-15,-6-4 0 16,0-5-4-16,0-5 0 16,-49 0 4-16,-27-3 0 15,-19-3 8-15,0-13-8 16,13-6-11-16,8 0-71 15,23 0-65-15,30-3-1 16,21-13-64-16,0-10 7 0,58-6-278 16</inkml:trace>
  <inkml:trace contextRef="#ctx0" brushRef="#br0" timeOffset="-33664">1234 1048 600 0,'0'0'198'15,"0"0"-22"-15,0 0-62 16,0 0 0-16,0 0-32 16,0 0-70-16,0-11-12 15,0 27-2-15,0 17 2 16,16 17 19-16,11 2-19 16,-2 3 0-16,8 3 6 0,4-3-5 15,2-11-1-15,4-8 0 16,-6-17-47-16,-9-13-34 15,-4-6-69-15,-8-9-21 16,5-37 26-16,6-18-139 16,-6-12-152-16</inkml:trace>
  <inkml:trace contextRef="#ctx0" brushRef="#br0" timeOffset="-33330">1570 767 242 0,'0'0'136'16,"0"0"-22"-16,0 0 26 15,0 0-30-15,0 0-34 16,0 0-4-16,-183-74-53 16,183 74-11-16,-12 0-8 0,9 17 4 15,-3 7 17-15,6 4-21 16,0-3 1-16,0-3-1 16,16-9 0-16,13-4 0 15,-7-3-7-15,-7-6 7 16,1 0 2-16,2 0 47 15,-2-25 16-15,-13-5 0 16,-3-4-25-16,0-4-4 16,0 0-7-16,-16 4 2 15,-24 7 7-15,4 8-38 16,-7 8-9-16,1 11 8 16,-5 0-7-16,4 8 7 15,6 26-24-15,16 6-101 0,21 7-34 16,0 1-77-1,0 3-213-15</inkml:trace>
  <inkml:trace contextRef="#ctx0" brushRef="#br0" timeOffset="-31981">1935 1070 648 0,'0'0'166'15,"0"0"-10"-15,0 0-55 16,0 0 10-16,0 0-51 0,0 0-18 16,-83-77-8-16,76 77-34 15,7 0-12-15,0 22 9 16,0 16-4-16,0 12 7 16,0-1 4-16,0 4-1 15,0-6-2-15,0-6-1 16,13-17 0-16,8-10-4 15,-5-14-14-15,-8 0 8 16,14 0 10-16,6-16 13 16,9-23 12-16,8-13-25 15,8-1 1-15,-5 4 8 16,-11 11-2-16,-13 13-7 16,-9 8 6-16,-9 14-5 0,1 3 0 15,2 0-1 1,19 12-14-16,2 21 4 0,12 3 11 15,5 3-3-15,-2-10-5 16,4-4-7-16,-3-11 7 16,-9-11-10-16,0-3 17 15,-2 0-10-15,2 0 16 16,-5-17-6-16,2-13 3 16,-17-1-1-16,-10-5 7 15,-7 4-6-15,0 5-3 16,0 4 21-16,-24 11-20 15,-10 0 8-15,9 8-9 16,-6 4-3-16,4 0-3 16,-1 6 6-16,4 21 0 0,11 4-7 15,10 2 7 1,3-5-26-16,0-3-2 0,0-6-1 16,24-11-8-16,-1-5-5 15,7-3 42-15,-2 0 0 16,2-10 3-16,1-5 2 15,-10 1 9-15,-9 6 13 16,-2 5 17-16,-10-1-26 16,5 4 0-16,1 0-18 15,4 39 0-15,-2 31 0 16,-1 29 18-16,-7 22-9 16,0 16 24-16,0 11-11 15,0 4-1-15,-7 7 15 16,7 6-31-16,0-3 13 0,0-7-3 15,0-20-14-15,0-31 13 16,0-33-13-16,0-29-1 16,0-26 6-16,0-14 1 15,0-2 10-15,0-18 58 16,-14-34-33-16,-38-20-34 16,-15-13-8-16,2-1-2 15,14-5-7-15,20-4-24 16,25-5 18-16,6-7-14 15,11-4-8-15,66-1 13 16,18-8-19-16,15-10 2 0,12-4 17 16,6-1 1-16,-2 8 21 15,-4 20-4-15,-9 11 6 16,-12 13 3-16,-13 3-3 16,-20 4 0-16,-20 4 13 15,-22 6-8-15,-15 11 17 16,-11 5 0-16,0 9 2 15,-16 6 17-15,-16 4-39 16,8 11 13-16,1 10 8 16,12 10-23-16,-8 0 0 15,-9 33-21-15,-2 33 21 16,-7 16 11-16,16 12-11 16,11 2 0-16,10-3-2 0,0-10 8 15,55-10-14 1,35-11 7-16,5-18 1 0,8-16 0 15,8-15 0-15,-5-13 0 16,5 0-1-16,-14-22 5 16,-9-14 0-16,-14-10-4 15,-26-4 0-15,-17-5 9 16,-25-9-9-16,-6 5 0 16,0 4 4-16,-27 13-3 15,-10 19 13-15,0 16-14 16,1 7-6-16,-7 7 0 15,3 41 6-15,-2 18 0 0,5 8-1 16,31 3 4 0,6 0-5-16,6-3 2 0,58-5 0 15,12-14-4-15,14-11 5 16,-3-11-2-16,8-16-34 16,6-12-94-16,3-5-118 15,6-22-162-15</inkml:trace>
  <inkml:trace contextRef="#ctx0" brushRef="#br0" timeOffset="-29833">5763 1238 602 0,'0'0'136'0,"0"0"-22"0,0 0 2 16,0 0 3-16,0 0-43 16,0 0-23-16,196-160 20 15,-151 116-35-15,-1 0-8 16,-9-8 3-16,-9-3-10 16,-20 3 10-16,-6-1-12 15,0 9-7-15,-22 6 19 16,-20 10-22-16,2 9-1 15,12 8 1-15,6 9-7 16,7 2-8-16,1 0-8 0,-2 27 12 16,1 20 10-1,15 10-8-15,0 7-3 0,0 1 1 16,52-1 0-16,6-12 2 16,3-5-2-16,3-9-1 15,-3-13-2-15,3-11 6 16,-6-11-3-16,0-3 1 15,-3 0 4-15,9-33 10 16,-2-12-15-16,2-14 0 16,-13-13 5-16,-7-11-1 15,-30-6-4-15,-14-4 2 16,0 3 0-16,-42 2 4 16,-19 9-6-16,-9 15 0 15,2 18 10-15,10 12-8 16,21 13 5-16,13 9-3 0,11 7 0 15,11 5-8-15,-4 0 1 16,6 44 2-16,0 22-6 16,0 19 8-16,0 8-2 15,21 6 1-15,24-5 0 16,14-6 4-16,-1-8-4 16,0-14 0-16,0-14-7 15,-3-16 7-15,-7-8 0 16,-1-15 0-16,-4-5 2 15,-6-8-8-15,-8 0 6 0,3 0 0 16,-11-19 6 0,-6-9-2-16,-3-10-4 0,-8-6 1 15,-4 0 2-15,0-3 0 16,0 9-3-16,-10 8 0 16,-17 7-7-16,3 13 7 15,1 7-2-15,9 3-3 16,-1 0-5-16,-14 8 7 15,-1 28 0-15,-1 7 3 16,20 4-3-16,11-3 3 16,0-2 0-16,0-4-1 15,33-11 4-15,3-1-7 16,1-13 4-16,0-1 0 16,3-10 2-16,-3-2 5 15,15 0-6-15,-1-14 8 0,4-13-8 16,-2-2 2-1,-8-3-3-15,-2-3 0 0,-12-4 5 16,-1 0-3-16,-9 12-2 16,-5 8 0-16,-9 13 1 15,-2 6-3-15,-2 0 0 16,3 0-10-16,7 22 9 16,-5 8-3-16,2 9 6 15,-4-4-1-15,-1-1 2 16,5-4-5-16,3-11 2 15,-4-2-11-15,6-9 12 16,-9-2-11-16,4-6 3 16,4 0-1-16,14 0 10 15,18-17 9-15,12-16-9 0,5-6 0 16,-4-2 1-16,-23 2 3 16,-4 7-4-16,-8 7 0 15,-12 11 3-15,-6 11-2 16,-3 3-1-16,3 0-7 15,4 0 2-15,8 5-6 16,-2 18 9-16,-2 2 2 16,-4-4-1-16,1-1-6 15,-1-6 0-15,-2-6-15 16,0-5 17-16,-3-3-13 16,-5 2 17-16,6-2-4 15,9 0 10-15,17-2-2 0,3-20-3 16,18-5 0-16,-1-1 2 15,-4 5 1-15,-8 7-3 16,-19 8 0-16,-8 5 0 16,-10 3-3-16,9 0 3 15,4 0 0-15,8 0-12 16,10 11 13-16,2 9-1 16,0-7 0-16,-4 0 1 15,10-7-1-15,-5-6 0 16,3 0 0-16,-3 0 3 15,-5 0 1-15,-1-16-4 16,1-8 2-16,-6-4-2 0,-7-3 17 16,-1-1-13-1,-18-2 3-15,0 2 25 0,0 9-29 16,-34 4 7-16,-5 6-10 16,2 11 2-16,10 2-13 15,-4 0 6-15,4 34 5 16,5 11-7-16,4 4 8 15,12 2-1-15,6-6 0 16,0-6 7-16,0-9-11 16,24-11 4-16,19-7 0 15,15-10 6-15,9-2 2 16,6 0-7-16,7-14-1 16,-1-13 4-16,-24-1 3 15,4-5-7-15,-17 3 0 16,-5 3 1-16,-13 2 4 15,-6 14-5-15,-8 5 0 0,-1 6 0 16,9 0-12-16,-2 0 8 16,2 14 4-16,9 9-5 15,-11 1 6-15,5-2-1 16,-5-3 0-16,-1 0 2 16,0-8-2-16,-8-8 0 15,-2-3 0-15,11 0 2 16,14 0 4-16,14-19-6 15,17-14 0-15,-3-6 2 16,-7 4 1-16,-2-1-3 0,-6 6 0 16,-19 7-1-1,-9 12 6-15,1 9-10 0,5 2 5 16,1 5-6-16,7 28-7 16,0 3 13-16,-14 2-1 15,7-4-5-15,2-13 0 16,13-6 4-16,-1-11 2 15,7-4 0-15,15 0 6 16,0-21-3-16,9-21 0 16,-6-7 9-16,-6-8-4 15,-10-10 9-15,-8-1 4 16,-21-10-14-16,-16-4 26 16,0-1-26-16,-16-2 12 0,-35 9 2 15,-1 15-11-15,15 20 13 16,10 18-22-16,17 15 7 15,4 8-14-15,-2 14 6 16,-5 38-4-16,3 20-1 16,-1 18 10-16,11 4-6 15,0 2 1-15,0-5 0 16,42-14-2-16,16-11 2 16,16-14-41-16,6-19-37 15,2-16-60-15,13-17-76 16,-7 0-80-16,-15-31-130 15</inkml:trace>
  <inkml:trace contextRef="#ctx0" brushRef="#br0" timeOffset="-29655">9842 424 91 0,'0'0'460'16,"0"0"-333"-16,0 0 50 15,0 0-55-15,0 0-28 16,545-86 0-16,-216 48-1 15,1 0-65-15,-42 2 4 16,-69 11-3-16,-71 12-29 16,-90 9 0-16,-58 4-88 15,-34 0-291-15</inkml:trace>
  <inkml:trace contextRef="#ctx0" brushRef="#br0" timeOffset="-1496">5488 1612 708 0,'0'0'267'0,"0"0"-74"16,0 0-56-16,0 0-45 16,0 0-32-16,0 0-26 15,-42-28-13-15,42 72-10 16,0 19 12-16,0 23 22 15,0 5-24-15,0 13-4 16,0 12-3-16,-22 8 8 16,-9-1-10-16,4-16-5 15,12-21-2-15,9-26-4 16,6-29 4-16,0-18-4 0,0-10 1 16,0-3 2-1,0-3 5-15,0-33 4 0,0-19-7 16,-19-11-4-16,-23-5 0 15,-8 7-2-15,-2 18 2 16,12 16-2-16,8 19-1 16,6 11-1-16,-4 0-6 15,-12 13-5-15,5 26 11 16,6 15 2-16,31 5-1 16,0-4 1-16,61-9-1 15,44-10 1-15,19-17 0 16,24-13 0-16,11-6 3 0,5-11 0 15,0-30 1 1,-22-3-3-16,-44 2 1 0,-40 1 1 16,-49 11-1-16,-9 5-2 15,-16 6-42-15,-39 8-56 16,-9 8-86-16,-3 3-226 16,15 0-508-16</inkml:trace>
  <inkml:trace contextRef="#ctx0" brushRef="#br0" timeOffset="1878">8208 3067 572 0,'0'0'242'0,"0"0"-106"16,0 0 12-16,0 0-18 15,0 0-38-15,0 0-38 16,-235-42-9-16,87 42-6 15,-41 0-14-15,-68 14-12 16,-61 7-5-16,-60-4-3 16,-44 0-5-16,-26-3 5 15,-6-9-2-15,6 1 0 16,26-1 5-16,19 4-8 0,20 1-1 16,23 5-3-16,2 4 4 15,3 2 1-15,5 2-1 16,23 1 0-16,28-4 0 15,54-4 1-15,49 1 2 16,34-8-2-16,38 1-1 16,29-2 0-16,11-2 1 15,20-1-1-15,9 1 4 16,-3-1-7-16,15-2 7 16,19 0-8-16,19-3 0 15,-2 2 0-15,1 6 0 16,-3 9 3-16,-6 2 0 15,-6 0 1-15,5-8 4 0,0-7-2 16,16-4 2-16,-11 0-4 16,7 0 4-16,-2 0 0 15,0 2-2-15,-1-2-2 16,7 2 0-16,-3 10-1 16,-11 12 0-16,-20 15-2 15,-5 22 3-15,5 8 3 16,9 13-2-16,13 11 7 15,9 12-2-15,-3 11 11 16,6 13-3-16,-10 11-2 16,-8 17 4-16,-1 19-3 15,-13 10-5-15,-5 3 9 16,13-6 3-16,-4-18-10 16,6-17-7-16,14-15 7 0,1-31-3 15,7-29 1-15,0-29-3 16,0-22 0-16,0-13-5 15,0-7 0-15,0-2 3 16,28 0-2-16,17 0 1 16,29 0 6-16,42 0-4 15,52-5 0-15,46-20-2 16,45-5-1-16,50-6-2 16,37-2 2-16,27-1-2 15,29 0-1-15,-1 1 2 16,9 5 3-16,-5 4 1 0,21 0-2 15,13 4-1 1,-1 4 2-16,7-1-3 0,-4 2-1 16,-7-2-6-16,-1-3 7 15,-5 1 2-15,-33 2-2 16,-47 3 2-16,-54-1-2 16,-69 10 0-16,-53-5 1 15,-53 8 2-15,-40-2-3 16,-21 4 0-16,-21-4 2 15,-16 1 0-15,-5-3 0 16,-16-5 1-16,0-4-3 16,0 5 2-16,0-8-2 15,0 2 0-15,0-4 1 16,0-6-1-16,0-8 0 0,0-10 0 16,0-17-1-16,0-17-2 15,37-15 3-15,5-18 0 16,-5-12 0-16,-2-11 0 15,-3 4 1-15,-24-2-1 16,-8 2 0-16,0-3 1 16,0-1-1-16,-35 6 0 15,-2 7 0-15,11 16 2 16,-1 22-2-16,12 19 0 16,-6 22 0-16,5 17 0 15,7 13 0-15,4 6 0 16,-2 6 0-16,7 2 0 15,-3 1-3-15,3 2 3 0,0 0 1 16,0 0 4-16,-6-6-9 16,-22 1 4-16,-54-3-4 15,-59 2-6-15,-63 6-65 16,-52 0-87-16,-8 0-198 16,13 0-494-16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5.1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41 0,'0'0'519'0,"0"0"-398"16,0 0 27-16,0 0-57 15,0 0-4-15,0 0 4 16,3-20-39-16,-3 20-15 16,0 0-7-16,6 0-7 0,1 0-3 15,-1 0-16-15,-3 28-2 16,10 12 48-16,2 12-14 15,-8 8-16-15,-4 9-3 16,-3 8-6-16,0 6 2 16,6 8-7-16,1 7-6 15,2 2 12-15,0-1-10 16,10-5 2-16,-8-8-3 16,-3-5 0-16,6-4 2 15,-8-8 1-15,-3-10-4 16,-3-2 5-16,0-10-5 15,0-5 2-15,0-10-2 0,0-7 0 16,13-1 0 0,-3-10 0-16,2-3 0 0,-2-5-3 15,-4-3-1-15,-6-3-5 16,0 0-6-16,0 0-16 16,0 0-21-16,0 0-30 15,0-6-60-15,0-8-84 16,-16 11-197-16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30 296 0,'0'0'186'16,"0"0"-33"-16,0 0-7 16,0 0-24-16,0 0-23 15,0 0-36-15,0-26-10 16,7 26-16-16,-1-3 4 16,0 3-1-16,-3 0-17 15,4 0-8-15,-1 0-3 16,-6 17-11-16,0 21 1 15,0 16 13-15,0 14 1 16,0 7 4-16,0 5-7 16,0 6-2-16,0 3-4 0,0 5-3 15,0 1 6-15,0-4-8 16,0-3 0-16,-16-2 4 16,4-3-6-16,2-3 1 15,-2-5 1-15,8-10-1 16,-2-2 1-16,0-8-2 15,6-13 0-15,-6-6 2 16,6-18-2-16,-4-3 0 16,4-7 0-16,0-2 1 15,0 0-1-15,0 0-1 16,0 2 1-16,0 1 1 16,0-1 0-16,0 1 2 15,0-4-3-15,0-1 0 0,0-2-2 16,0 4-1-16,0-3-7 15,0 2-10-15,0-1-37 16,0 1-12-16,0 1-49 16,0-3-150-16,0-3-376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0:02.2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277 467 131 0,'0'0'364'16,"0"0"-200"-16,0 0-29 16,0 0-30-16,0 0-25 15,0 0-26-15,-12-22-6 16,17 16-29-16,35 1 3 15,18-6-1-15,7 3-10 16,-14 0 15-16,2 2 2 16,-8 0 3-16,-8 1-12 0,-10-1-5 15,-20 6-6-15,-4 0-6 16,-3 0-2 0,0 0 0-16,0 0 0 0,0 0-13 15,0 0-5-15,0 25-6 16,-24 8 23-16,-5 14 1 15,-10-3 5-15,-10 3-5 16,3-6 4-16,10-14-3 16,8-5 2-16,12-14-3 15,16-4-1-15,0-4-2 16,0 0-3-16,0 5-3 16,13 0-1-16,18 4 10 15,15 2 3-15,2-3-1 0,4 3 0 16,1-3 0-1,-11 3-1-15,-12 1-1 0,-7-5 0 16,-21-1-5-16,4 0 3 16,-6 1-8-16,0 1 0 15,0 4 5-15,-21-4 3 16,-16-3-1-16,0-5-7 16,-3 0-62-16,6 0-15 15,5 0-49-15,5-8-65 16,5-11-118-16</inkml:trace>
  <inkml:trace contextRef="#ctx0" brushRef="#br0" timeOffset="467">729 125 423 0,'0'0'159'0,"0"0"-27"16,0 0 13-16,0 0-30 15,0 0-27-15,0 0-15 16,-235-126-21-16,204 126-33 16,-12 6-6-16,-9 24-4 15,-9 14-4-15,-3 11-1 16,-4 11 2-16,4 16 5 16,13 15-2-16,20 13-1 0,16 3-4 15,15 2 2 1,0-11-4-16,42-15-1 0,47-10 0 15,25-12 0-15,23-18 0 16,4-11 0-16,-1-19 1 16,-8-15-1-16,-7-4-1 15,-1-28 10-15,2-27 0 16,-16-11-2-16,-15-11 8 16,-27-6 19-16,-32-10 6 15,-36-14-12-15,0-3-8 16,-76 0-9-16,-35 19-12 15,-26 22-3-15,-13 22 0 16,4 19-2-16,14 18-2 0,16 10 5 16,39 0-25-1,23 14-45-15,44 18-71 0,10 12-39 16,37 6-16-16,67 2-171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6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20 337 0,'0'0'168'0,"0"0"-43"15,0 0-14-15,0 0-13 16,0 0-43-16,0 0-42 15,7-17-3-15,-7 17-5 0,3 0 20 16,-3 0 21 0,0 0 23-16,6-3-5 0,-6 3 2 15,6 0-23-15,1 0-9 16,-7 0-4-16,0 0-18 16,0 0 7-16,0 0-19 15,0 0 2-15,0 0-5 16,0 24-4-16,0 10 7 15,9 11 21-15,-1 7-13 16,0 2 10-16,-2 9 3 16,-6 9-9-16,0 5 11 15,0 9-15-15,0-1 4 0,-14 2-3 16,-3-5-2 0,4-8 8-16,4 1-15 0,9-4 0 15,-7 4 8-15,1-1-7 16,6 3 1-16,0-3-2 15,0-8 1-15,0-12 2 16,0-11-3-16,0-9 0 16,0-5 9-16,0-6-8 15,0-2-1-15,0-2 1 16,0-4 1-16,0 2 0 16,0-3-2-16,0-1 0 15,0 2 3-15,0 6-3 16,0-1 0-16,0 2 0 15,0-1 1-15,0-5-2 16,0-6 1-16,0-5 0 0,0-5-2 16,0 0 5-1,0 0-5-15,0 0 2 0,6-20-25 16,32-28-59-16,11-15-171 16,17-7-333-16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7.7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0 624 0,'0'0'169'0,"0"0"-64"16,0 0 1-16,0 0 11 16,0 0-47-16,0 0-44 15,0-2-3-15,0 2-23 0,0 20 2 16,10 8 35 0,2 13 10-16,4-2-14 0,-6 10 2 15,2 5-11-15,-9 12 5 16,-3 8-9-16,0 9-12 15,0 6 19-15,0 3-23 16,0 2 3-16,0 0 1 16,0-5-8-16,0-12 5 15,0-12-5-15,0-4 0 16,0-12 4-16,0-7 3 16,0-1-7-16,0-5 4 15,0-1-3-15,0 5 8 16,0 0-9-16,0-6 1 15,0 0 12-15,0-14-10 16,0-8-3-16,0-6 0 16,0-6 1-16,0 0 6 0,0 0-7 15,0 0 0-15,0-9-4 16,0-20-7-16,19-5-84 16,0 5-88-16,20 7-161 15,-4 8-492-15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8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38 226 0,'0'0'302'15,"0"0"-192"-15,0 0-16 16,0 0 17-16,0 0-24 16,0 0-11-16,23-38 5 0,-23 38-12 15,0 0 0-15,0 0-28 16,0 0-10-16,0 0-13 15,0 0-13-15,0 0 2 16,0 17-6-16,0 10 7 16,0 6 13-16,0 11-18 15,6 13 14-15,0 8 6 16,4 10-8-16,-4 13 16 16,-6 1-16-16,0 2-4 15,0 1 18-15,0-6-22 16,0-7 5-16,0-3 4 15,0-2-13-15,0 5 14 16,0-2-17-16,0-2 0 0,0-12 7 16,0-18-5-16,-6-10-2 15,6-12 0-15,0-9 1 16,0-5 1-16,0-3-2 16,0-1 0-16,0 0 2 15,0-1 0-15,0-2-4 16,0-2 1-16,0 0 1 15,0 0 2-15,0 0-1 16,0 0-1-16,0 0 0 16,0 0-5-16,0 0-5 15,0 4-18-15,9 1-23 16,10-2-45-16,6-3-102 0,8 0-141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0.2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0 446 0,'0'0'147'16,"0"0"-33"-16,0 0-9 15,0 0 0-15,0 0-30 16,0 0 12-16,0-17 1 16,0 17-23-16,0 0-27 15,0 0 7-15,0 0-37 16,0 0 4-16,0 5-4 0,0 15 17 15,0 12 11 1,0 2-25-16,0 14 7 16,10 10 14-16,-4 5-25 0,0 11 14 15,-6 3-2-15,0 3-1 16,0 3 10-16,0 0-22 16,0 3-1-16,0-6 9 15,-6-5-10-15,-5-1-4 16,-3 0 0-16,-5-3 1 15,2 4 4-15,9-9-4 16,-6-3-1-16,4-12 20 16,4-8-19-16,3-14 4 15,3-10-3-15,0-2 1 16,0-8 6-16,0 5-9 0,0-2 0 16,0-1 6-16,0 4-5 15,0-5-1-15,0-1 0 16,0 1 1-16,0-8 1 15,0 1-2-15,0-1 0 16,0-2 1-16,0 0 0 16,0 0-1-16,0 0 0 15,0 0 2-15,0 0-6 16,0 0 2-16,0 0-19 16,0 0-5-16,0 0-59 15,0-31-63-15,41-20-284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 0 574 0,'0'0'133'0,"0"0"-37"0,0 0-3 16,0 0-7-16,0 0-2 16,0 0-4-16,-72 89-48 15,61-52 11-15,5 3-16 16,6 7 3-16,0 7 18 15,0 9-18-15,0 5 0 16,14 0 2-16,-11 7-13 16,3 2 16-16,-6 1-23 15,0-2 4-15,0 2 13 16,0-4-20-16,0-5 2 0,0-5-3 16,0 6-3-1,0-4 11-15,-9 2-15 0,-5-7 1 16,-2-10 6-16,10-8-3 15,-4-9-4-15,10-6 1 16,0 0-1-16,0-7 5 16,0 2-6-16,0-3 0 15,0-2 5-15,0-4-5 16,0-6 0-16,0-2 0 16,0-3 2-16,0-1-4 15,0 1 2-15,0 1 0 16,0 1 3-16,0-2-3 15,0 3 0-15,0 0 0 16,0-4 1-16,0-2-1 16,0 0 0-16,0 0-5 0,0 0 3 15,0 0-20-15,0-22-20 16,38-29-80-16,39-33-241 16,14-28-658-16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2.0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16 339 0,'0'0'197'16,"0"0"-56"-16,0 0-10 15,0 0-11-15,0 0-30 16,0 0-13-16,-6-2-39 0,6 2-8 16,0 0 13-16,-7 0-22 15,4 0-5-15,-9 28 5 16,2 13 36-16,10 4-12 15,0 13-21-15,0 1 0 16,0 7 24-16,3 2-27 16,19 4-2-16,-6-6 8 15,3 0-16-15,-16-3 7 16,-3-6-15-16,0 2-1 16,0 2 10-16,0-1-11 15,0 0 9-15,0-3-6 16,0-4-2-16,0 3 11 15,0-2-13-15,0-5 0 0,0 0 7 16,-3-4-7 0,-2 2 0-16,-9-5 2 0,11-2-1 15,3-3 6-15,-6-9-7 16,6-2 1-16,0-9 1 16,0-5-1-16,0-4-1 15,0-2 0-15,0 0 1 16,0 2 0-16,0 1-1 15,0 2 0-15,0-2 1 16,0-1-1-16,6 1 0 16,-3-6 0-16,5-1 3 15,-2-2-7-15,-1 4 5 16,-5-4-1-16,3 0 0 16,5 0-5-16,1 0 4 0,4 0-6 15,-4 2-11-15,-2 1-18 16,-1 3-33-16,-6-3-29 15,0 3-39-15,0-1-36 16,0-5-81-16,0 0-521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47 473 0,'0'0'155'0,"0"0"5"15,0 0-49-15,0 0-15 0,0 0-2 16,0 0-30-16,0 0 3 16,-22-47-25-16,22 47-29 15,-6 0 5-15,1 0-18 16,2 13 1-16,-5 9 11 16,2 4-4-16,6 5-4 15,0 1 0-15,0 4-1 16,0 2-1-16,33-7-2 15,4-5 0-15,8-6 2 16,-1-9 1-16,4-5-3 16,-10-6 1-16,6 0 1 15,-11 0 13-15,-2-22-15 0,-9-10 1 16,-6-5 17 0,-16-6 11-16,0 3-8 0,0-1-6 15,-38 11-10-15,-10 6 2 16,-6 16-7-16,4 8-12 15,-8 0 10-15,4 8-62 16,10 26-58-16,13 7-156 16,23 1-311-16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4.6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28 375 0,'0'0'302'0,"0"0"-201"15,0 0 13-15,0 0-26 0,0 0-7 16,0 0-23-16,-69-28-37 16,69 28-17-16,0 0 2 15,0 11 2-15,0 15 5 16,0-4 2-16,0 4-8 16,8 0 4-16,-8-1-11 15,8 4-2-15,1 0 2 16,-3 2-162-16,10 1-144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0 189 0,'0'0'263'16,"0"0"-179"-16,0 0-34 16,0 0-11-16,0 0 9 15,0 0-34-15,131 24 0 16,-128 7 14-16,3 0 18 15,-6 3-10-15,0-2-31 16,0-7 3-16,0-1 5 16,-9-8-10-16,-7-4 2 15,-4-3 3-15,12-2-8 16,0-6 19-16,8-1-18 0,0 0-1 16,0 3 9-16,0 3-8 15,0 2-1-15,22 1 3 16,24-1 0-16,1-4 4 15,22-4-7-15,21 0-6 16,18 0-82-16,7 0-132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5.8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3 433 0,'0'0'98'0,"0"0"-22"16,0 0 14 0,0 0-42-16,0 0-15 0,0 0-17 15,6-3-15-15,26 3 15 16,-1 0-16-16,-1 0 0 15,1 0 18-15,-3 3-17 16,-2 6 3-16,-4 0-3 16,0-3 1-16,-13-4 0 15,-1-2-2-15,-8 3 0 16,0-3 1-16,0 6-1 16,-8 2 0-16,-29 7 13 15,-5 2-11-15,-3 0 7 16,7-3-9-16,16-2 0 0,7-6 0 15,8 2 0-15,7-5-1 16,0 2-2-16,0 1 3 16,35 0 3-16,4 0-3 15,2 0 0-15,3-1 2 16,-6 4-1-16,1 0-2 16,-8-1 1-16,-15 4 0 15,3-4 0-15,-16-2 0 16,-3 0 0-16,0 2 1 15,-3 4 2-15,-55-4 1 16,1 3-4-16,-15-5 0 16,8 0-1-16,4 0-117 15,11-4-181-15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4T11:50:06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746 450 575 0,'0'0'149'15,"0"0"-33"-15,0 0 2 16,0 0-18-16,0 0-12 16,0 0-42-16,0-38-17 15,0 38-17-15,0 0-8 16,0 0-4-16,0 0 1 16,0 13-1-16,0 10 19 15,0 6-12-15,0-3 3 0,0 4-7 16,0 0 2-1,-27 3 2-15,3 1-5 0,2-4-1 16,7-3 1-16,2-10 0 16,13-9-2-16,0-8-5 15,0 0 1-15,0 0-8 16,42 0 5-16,17-3 7 16,9-8 2-16,4-2-2 15,-14 1 0-15,-11-1-4 16,-10-1 3-16,-8-2 1 15,5 0 1-15,-9-2 0 16,-4 5-1-16,-11-4 1 0,-5 6 3 16,-5 1 5-16,0-5 15 15,0 7 3-15,0 0-4 16,0 2-4-16,0 6 0 16,0 0 0-16,0 0-11 15,0 0-8-15,-8 0-13 16,1 33 13-16,-2 11 0 15,2 6 2-15,2 5-1 16,5-3 0-16,0 1-1 16,0-4 0-16,0-5 1 15,0-6-1-15,21-10-17 16,-6-6-115-16,-2-10-77 16,-10-12-67-16,-3 0-86 15</inkml:trace>
  <inkml:trace contextRef="#ctx0" brushRef="#br0" timeOffset="503">1079 178 469 0,'0'0'103'15,"0"0"10"-15,0 0 14 16,-220-151-23-16,168 135-29 15,-9 8-9-15,10 5-22 16,-20 3-11-16,10 0-17 16,-13 30 3-16,-11 16-8 0,8 20-5 15,-12 14-1-15,10 13 4 16,15 15 3-16,12 5-7 16,27 2 0-1,25 1-1-15,0-1-1 0,83-5-2 16,43-5 0-16,27-14 3 15,24-17-1-15,6-22-3 16,-6-24 1-16,-8-26 2 16,-15-2 3-16,-6-19 0 15,-11-27 0-15,-18-18 3 16,-15-13-4-16,-18-19 6 16,-19-11 38-16,-36-14-5 15,-17-6 1-15,-14 3-18 16,-8 3-15-16,-77 17-5 0,-29 16-6 15,-33 22-1-15,1 16-2 16,5 20-2-16,20 8-1 16,31 14 3-16,32 8 0 15,24 0-21-15,13 11-50 16,21 24-32-16,0 18-50 16,37 5-76-16,52 5-167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6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14 191 0,'0'0'347'0,"0"0"-236"0,0 0 24 15,0 0-51-15,0 0 15 16,0 0-22-16,0-18-35 16,0 18-9-16,0 0-33 15,0 0 4-15,0 0-10 16,0 18 2-16,0 8 4 15,0 1 2-15,0 2-2 16,0-3 6-16,0-6-6 16,0-3 0-16,13-5-5 15,12-4 6-15,14-4-1 0,-1-4 0 16,0 0 0 0,-2 0 8-16,-17-4-8 0,3-7 0 15,-16 0 12-15,0-1-10 16,-6 3 15-16,0 1 2 15,0 2 10-15,0 6 5 16,0 0-27-16,0 0-7 16,0 0 0-16,0 0-7 15,0 20-3-15,0 9 7 16,0 5 6-16,3 0-4 16,13 1 1-16,3-1-15 15,0-5-81-15,9-7-169 0,21-7-499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0 540 0,'0'0'186'0,"0"0"-100"16,0 0 11-1,0 0-9-15,0 0-23 0,0 0-21 16,6-9 6-16,-6 9-21 15,0 0-8-15,0 3-18 16,0 20-1-16,0 3 7 16,-22 12 0-16,-3 1-5 15,12 4 8-15,4 2-5 16,9-2-3-16,0-5-4 16,0-7 1-16,16-8 1 15,15-8-2-15,21-4 0 16,-11-6 8-16,-3-5-6 0,-1 0 2 15,-13 0 2-15,-12 0-4 16,-2-3 18 0,-10-14-19-16,0-5 4 0,0-1 10 15,-22-3-12-15,-21 6-6 16,-7 6-1-16,-5 8-46 16,11 6-53-16,19 0-151 15,19 17-243-15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1 527 0,'0'0'121'15,"0"0"-65"-15,0 0 54 16,0 0-41-16,0 0-25 0,0 0-2 16,-145 22-31-16,145-19 17 15,0-3 6-15,0 0-4 16,0 0 25-16,0 0-30 16,0 0-4-16,38 0 6 15,3 0-22-15,12-9-2 16,-1 0-3-16,-14 7 0 15,-7 2 2-15,-9 0-2 16,-14 0 0-16,0 0-6 16,-2 0 6-16,-3 5-5 15,-3 21 4-15,0 6 2 16,0 6 4-16,0 1-5 0,-3 1 0 16,-19-6 6-16,0-5-6 15,6-1-26-15,16-8-111 16,0-2-97-1,0-4-316-15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8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272 113 452 0,'0'0'258'0,"0"0"-120"16,0 0-26-16,0 0-5 15,0 0-9-15,0 0-50 16,3-86-19-16,-6 78 13 16,-19-2-19-16,6 4-3 15,-6 6-20-15,0-2 6 16,5 2-11-16,-11 0 5 15,12 0 0-15,0 14-10 16,7 6 11-16,2 3-1 16,7 5 0-16,0 2-6 15,0-3 4-15,10 2-22 0,25 3-2 16,2-3 22 0,-10-7-12-16,-5 2 12 15,0-5-1-15,-13-2 3 16,-9-2-6-16,0-8-1 0,0-3-11 15,-6-1 12-15,-51-3 6 16,-10 0-8-16,4 0 8 16,19 0 1-16,27 0-6 15,12 0 2-15,5 0 5 16,0 0-9-16,14-20 7 16,38-9-5-16,5-7 5 15,26-7 2-15,16-3-4 0,8 9-92 16,-2 11-97-1,-26 5-114-15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39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215 60 580 0,'0'0'145'15,"0"0"-15"-15,0 0-8 16,0 0 6-16,0 0-42 16,0 0-37-16,-9-54-19 15,-36 54-11-15,-2 0-14 16,2 0-4-16,13 2-1 16,10 15 2-16,10 4-3 15,9 2 1-15,3-1-3 16,0-4 0-16,0-10-29 0,25-1 15 15,6-5 10-15,7-2-1 16,1 0 4-16,-4 0-1 16,-13 0 5-16,-3 0-2 15,1 3 4-15,-4 0-2 16,1 5 0-16,3 10 2 16,-4 4 9-16,6 13-10 15,-6 5 4-15,0-1 10 16,-7 5-15-16,4-5-12 15,-4-4-219-15,8-1-348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0.3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74 560 0,'0'0'200'15,"0"0"-63"-15,0 0-9 16,0 0-15-16,0 0-36 16,0 0-62-16,0 0-7 0,34 0-7 15,7 0 8-15,16 0 18 16,14 0-18-16,4 0 8 15,5 6 17-15,2-3-33 16,-5 0 2-16,-17-3-3 16,-12 0 0-16,-26 0 9 15,-15 0-9-15,-1 0 0 16,-6 0 19-16,0 0 4 16,0 0 20-16,-6-9-17 15,-38-11-15-15,-11 6-21 0,1-4 10 16,1 8 0-16,14 4 6 15,17 0-3-15,12 6-6 16,4 0 0-16,6 0 3 16,0 0 0-16,0-3 0 15,0 3-5-15,0 0 0 16,16 0-18-16,23 6 17 16,24 11 6-16,3-1 0 15,-5-4 1-15,-1 0-1 16,-21-1 0-16,-9-5 0 15,-13 2 0-15,-11-2 0 16,-6 2 0-16,0 4-6 16,0 6 5-16,-61 4-23 15,-21 4-44-15,2 2-61 16,24-1-98-16,15 1-111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41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372 312 396 0,'0'0'166'0,"0"0"-36"15,0 0 8-15,0 0-39 16,0 0-6-16,0 0-2 16,6-106-26-16,-6 84 9 15,-6 1-33-15,-26 4 4 0,7 8-20 16,-11 7-9 0,-1 2-2-16,-1 0-14 15,-11 0 0-15,5 20-2 0,-3 17 4 16,15 9-4-16,9-1 0 15,23 1 2-15,0-9-3 16,0-7-3-16,49-14-4 16,1-11 8-16,5-5-16 15,-2 0 18-15,-5 0 3 16,-9-20-2-16,-8-5 12 16,-12-7-10-16,-10-2-3 15,-9-1 41-15,0 5-25 16,0 4 8-16,0 9-8 15,-6 11-3-15,3 6 14 0,3 0-27 16,-6 0-11-16,6 0 10 16,-7 2-22-16,1 27 23 15,6 5 1-15,0 1 2 16,0-1-1-16,22-8-2 16,22-3 0-16,5-6-9 15,1-12 4-15,-2-5-2 16,5 0 3-16,-8 0 4 15,3-22 9-15,-4-10-9 16,-13-5 0-16,-7-2 9 16,-18 4-5-16,-6 3 5 15,0 7 1-15,0 5-7 16,-16 8 10-16,-1 6-13 0,6 4 0 16,6-2 1-1,-1 4 2-15,6 0-6 0,0 0 3 16,0 0-10-16,0 0 6 15,22 27-13-15,17 7 17 16,2 6 0-16,11-3 4 16,1 0-5-16,1-3 1 15,1-2 0-15,-18-8 0 16,-8-8 0-16,-13-5 0 16,-13-5-2-16,-3-3 5 15,0-3-3-15,0 0 0 16,-10 0-13-16,-51 0 13 0,-14 0-1 15,-4 0-3-15,27-9-5 16,27-2-13-16,25-4 16 16,0-1-10-16,41-7-22 15,36-9 37-15,22-2-7 16,-14-1 8-16,-2 4 3 16,-30 9-3-16,-21 7 0 15,-10 1 4-15,-16 7-2 16,-6-1 24-16,0 6-17 15,0-1 1-15,0 3 10 16,0 0-20-16,0 0-5 16,10 5-4-16,10 27 3 15,-1 5 5-15,3 1 1 16,0-4 0-16,0-6-5 16,-6 1 7-16,-4-6-2 0,4-3 0 15,-5-7 5-15,-6-6-5 16,1-2 0-16,-6-5 0 15,0 0 2-15,0 0 4 16,0 0-3-16,-11 0 7 16,-22 0 2-16,2-12-6 15,2 1-6-15,13-6 0 16,16-3 4-16,0-3 1 16,0-5-10-16,0 2 5 15,26 0 0-15,24-5 4 16,14-1-4-16,12 0 0 15,1 1-2-15,-11 3 6 0,-5 5-4 16,-20 6 0-16,-3-1 1 16,-10 7-5-16,-21-4-42 15,-7 5-118-15,0-5-221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29.3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836 572 512 0,'0'0'117'15,"0"0"-37"-15,0 0 39 16,0 0-25-16,0 0-38 15,0 0 53-15,-9 72-47 16,9-32 8-16,0 5-10 16,0 6-13-16,0 4 6 15,0 2-21-15,0 3-1 16,0 6 11-16,0 6-32 16,0 5 9-16,0 11-11 15,0 7-4-15,0-1 0 16,0-2-4-16,0-10 0 15,0-7 10-15,0-7-8 16,0-7 3-16,0-10 3 0,0-3-3 16,0-5 6-16,0-6-11 15,0-3 2-15,0-5 1 16,0-3 2-16,0-3-5 16,0-12 0-16,0 1 1 15,0-4 1-15,0-2-2 16,0-6 0-16,0 3-3 15,0-3 8-15,0 0-5 16,0 3 0-16,0-3-2 16,0 0 1-16,0 0-36 15,0-3-38-15,38-32-73 16,31 1-308-16</inkml:trace>
  <inkml:trace contextRef="#ctx0" brushRef="#br0" timeOffset="7619">267 0 463 0,'0'0'144'0,"0"0"-66"16,0 0 46-16,0 0-64 16,0 0 7-16,0 0-33 15,0 0-14-15,-53 0 32 16,45 14-25-16,-3 1-5 16,8-1 12-16,3 0-25 15,0 3 3-15,0-3-1 16,0 1-6-16,0-1 4 15,0-2-9-15,0 5 0 0,0-3 4 16,22 3-2-16,9 0-2 16,1 7 1-16,-1-4 6 15,7 2-7-15,-2-1 0 16,-14-1 0-16,-12-6 2 16,-4 0 0-16,-6-3-2 15,0 1 5-15,0 2-4 16,-22-3 10-16,-30-2-8 15,-1-3-2-15,-1-4 14 16,-7-2-15-16,7 0-1 16,7 0-56-16,8 0-54 15,8 0-44-15,24-17-188 0</inkml:trace>
  <inkml:trace contextRef="#ctx0" brushRef="#br0" timeOffset="7807">315 54 287 0,'0'0'249'0,"0"0"-116"15,0 0-62-15,0 0 14 16,0 0-33-16,0 0-43 16,218-23 1-16,-179 23-10 15,-1 0-8-15,-13 3-119 16,-9 17-275-16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1:51:55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1858 389 402 0,'0'0'144'15,"0"0"-27"-15,0 0-40 16,0 0-7-16,0 0-17 16,0 0-20-16,-75-48 4 15,80 45-35-15,40 3 6 16,2 0 7-16,7 0-11 16,-9 0-2-16,-7 0 0 15,-13 0 4-15,-9 9 7 0,-9-1-13 16,-1 4 0-16,-6 2 0 15,0 0 0-15,0 6 0 16,0 3 7-16,-22 5-4 16,-10 1 12-16,1 5-15 15,-4 1 0-15,12-7 2 16,13-5-2-16,10-9 0 16,0-5-14-16,0-4 7 15,38-5 7-15,11 0 0 16,11 0 0-16,-1 0 6 15,2-10 4-15,-1-11 0 16,1 1 6-16,-7-6-7 0,-7 4 28 16,-1-4-18-16,-21 3 19 15,-9 3 7-15,-16-3-13 16,0 1 15-16,0 2-29 16,-4 5-9-16,-24 7 26 15,3 2-35-15,-11 6-4 16,4 0-3-16,1 6 14 15,2 22-5-15,14 1-2 16,5 2 5-16,10 1-7 16,0 2 2-16,0-3 0 15,25 0-2-15,29 1 12 16,7-4-10-16,-1-4 0 16,-5-7-2-16,-5-3-11 0,-9-5-15 15,10-6-64 1,-9-3-48-16,18 0-100 0,15-6-130 15</inkml:trace>
  <inkml:trace contextRef="#ctx0" brushRef="#br0" timeOffset="256">3361 343 508 0,'0'0'151'15,"0"0"-29"-15,0 0-40 0,0 0 8 16,0 0-24-16,0 0-19 16,-77-11-1-16,77 11-43 15,49 0 7-15,26 0 13 16,24 0-22-16,2-3 16 16,14 0-17-16,-1 3-2 15,-21 0-71-15,-27 0-102 16,-41 0 11-16,-25 0 20 15,0 12-68-15</inkml:trace>
  <inkml:trace contextRef="#ctx0" brushRef="#br0" timeOffset="423">3408 541 334 0,'0'0'67'0,"0"0"-12"15,0 0-2-15,0 0 41 0,0 0 18 16,0 0-50-1,175 20-17-15,-98-20 5 0,14 0-49 16,17 0 0-16,7 0-2 16,0 0-54-16,-2 0-216 15</inkml:trace>
  <inkml:trace contextRef="#ctx0" brushRef="#br0" timeOffset="707">4714 155 562 0,'0'0'241'16,"0"0"-111"-16,0 0-26 16,0 0 22-16,0 0-79 15,0 0-10-15,-45-29-31 16,45 29 0-16,0 23 6 15,0 17-12-15,0 6 0 16,22 4 9-16,-11 3 0 16,11-9-9-16,-10 4 0 15,4-9-8-15,6-7-13 16,-12-6-156-16,-1-4-87 16,-2-7-146-16</inkml:trace>
  <inkml:trace contextRef="#ctx0" brushRef="#br0" timeOffset="1110">5089 406 326 0,'0'0'276'0,"0"0"-133"16,0 0-33-16,0 0-24 15,0 0-9-15,0 0-33 16,-29-97 15-16,29 97-49 15,0 0-8-15,0 0-4 0,0 15 5 16,0 8-3 0,0 5 0-16,22-2 1 0,7-1 3 15,2-5-4-15,2-6 0 16,17-5 3-16,4-6 7 16,1-3-9-16,8 0 4 15,-2-6-5-15,-1-20 35 16,-13-2 3-16,-11-6 2 15,-20-6 33-15,-16-3-44 16,0-3 17-16,-8 0-18 16,-45 7-27-16,-17 7 17 15,-3 12-18-15,10 9 0 16,3 11-12-16,11 0 4 16,-1 17 3-16,1 23-12 15,-1 5-120-15,18 7-72 0,17-3-167 16</inkml:trace>
  <inkml:trace contextRef="#ctx0" brushRef="#br0" timeOffset="-1246">972 246 473 0,'0'0'252'16,"0"0"-100"-16,0 0-47 16,0 0-15-16,0 0 15 0,0 0-50 15,0 0-13 1,0 0 0-16,-32-100-32 0,-13 100 12 15,-8 0-22-15,-17 0 7 16,0 9-7-16,-12 17 8 16,11 0-8-16,18 2 4 15,15 1 1-15,19 0-7 16,19 4 2-16,0 2 0 16,0 2 3-16,44 0-3 15,6-8 0-15,4-4 0 16,1-1 5-16,-8-10-4 15,-3 0-1-15,-5-3 1 0,-17-2 1 16,-12 0-2 0,-4-1 0-16,0 0-2 0,-6-2-3 15,0 5 3-15,-12 1-15 16,-42 0 7-16,-16-4 2 16,-20-5-44-16,15-3-39 15,5 0 2-15,22 0-13 16,16 0 10-16,26 0-89 15,6-11-59-15</inkml:trace>
  <inkml:trace contextRef="#ctx0" brushRef="#br0" timeOffset="-953">1217 321 407 0,'0'0'257'0,"0"0"-135"16,0 0-14-16,0 0-21 16,0 0-49-16,0 0-11 15,0 31 16-15,0-1-4 16,0 8 15-16,0 0-39 16,0 2 1-16,0-6 16 15,16 0-26-15,12-5 0 16,-3-9-6-16,-3-2-7 0,-6-13 2 15,-2-2-72 1,-9-3-26-16,-5 0 20 0,0 0-22 16,3-17-103-16,5-21-89 15</inkml:trace>
  <inkml:trace contextRef="#ctx0" brushRef="#br0" timeOffset="-630">1299 86 197 0,'-32'-25'199'16,"4"7"-81"-16,3 13-37 16,3 2 8-16,5 3-20 15,-2 0-55-15,3 6 13 16,0 14-21-16,10 0 0 16,6 2-4-16,0 1 3 0,0-9-5 15,19-2 0 1,28-6 0-16,2-6 31 0,4 0-9 15,4 0 19-15,-18-9 15 16,-14-8-27-16,-9-3 13 16,-16-3-4-16,0-3-13 15,0 4 21-15,-3 2-46 16,-32 8-9-16,-4 9 8 16,8 3-26-16,2 0 24 15,10 29-109-15,13 8-49 16,6 11-41-16,0-2-412 15</inkml:trace>
  <inkml:trace contextRef="#ctx0" brushRef="#br0" timeOffset="2564">76 638 540 0,'0'0'124'15,"0"0"-41"-15,0 0 53 16,0 0-49-16,0 0-27 16,0 0 3-16,-16-3-41 15,16 9 0-15,-12 22 17 16,2 7 9-16,-2 2 0 16,2 3-24-16,4 3-9 15,-4-1 21-15,10-1-34 0,0-7 14 16,0-5-11-1,0-7-5-15,0-4 13 0,0-12-13 16,0-1 0-16,0-5-3 16,7 0 3-16,46 0 0 15,43 0 13-15,53 0-12 16,29 0 18-16,34 0-19 16,24 0 0-16,11-4 9 15,11 4-6-15,-10 0-3 16,-7 0 0-16,-9 0 7 15,4 0-5-15,-8 0-2 16,9 0 0-16,-7 0 6 0,-1 4-2 16,-23-1-4-1,-6-1 0-15,-10-2 1 0,-5 4 3 16,-1-4-4-16,-12 0 0 16,-17 0-4-16,-24 0 4 15,-4 0 0-15,-9 0 0 16,-5 0 4-16,14 0-8 15,-9 0 4-15,-3 0 0 16,-8 0 1-16,-8 0-1 16,-22 0 0-16,-11 0 0 15,-19 0 2-15,-9 0 0 16,-8 0-2-16,-12 0 0 0,11 0 0 16,-1 0 0-1,4-6 0-15,-7-1 0 16,11 6 3-16,-11-3-5 0,-3 4 2 15,-6-2 0-15,-3-1 0 16,-13 3 2-16,3-6-2 16,-3 4 0-16,0 2 2 15,0-7 7-15,6 5-9 16,3-1 0-16,10 0-4 16,-8 0 5-16,5 0-1 15,-4 3 0-15,-9 0 0 16,4 0 3-16,-7 0-3 15,0-3 0-15,0 3-1 16,0-2 8-16,6-4-9 0,-3 3 2 16,-3 0 0-16,7 0 4 15,-7-2-4-15,0 1 0 16,0-1 7-16,0 5-5 16,0 0-3-16,0-3 1 15,0 3 0-15,0 0 1 16,0 0-1-16,0-2 0 15,0 2-5-15,0 0 10 16,0-4-10-16,0 2 5 16,0-4-53-16,0-3-45 15,0 1-67-15,0-4-99 0,0-2-104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3T12:17:30.2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71 778 0,'0'0'155'0,"0"0"3"16,0 0-27-16,0 0-1 16,0 0-53-16,0 0-24 15,0-71-11-15,0 71-3 16,0 0 2-16,0 0-24 16,0 0-9-16,0 0 4 15,0 0-11-15,0 0-2 16,0 17-10-16,0 15 11 15,0 14 9-15,0 2-9 16,0 6 0-16,0 1-6 16,0-2-24-1,0 3-49-15,0-11-91 0,28-5-143 16,5-9-196-16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.xml"/><Relationship Id="rId13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12" Type="http://schemas.openxmlformats.org/officeDocument/2006/relationships/customXml" Target="../ink/ink145.xml"/><Relationship Id="rId2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.xml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10" Type="http://schemas.openxmlformats.org/officeDocument/2006/relationships/customXml" Target="../ink/ink144.xml"/><Relationship Id="rId4" Type="http://schemas.openxmlformats.org/officeDocument/2006/relationships/customXml" Target="../ink/ink141.xml"/><Relationship Id="rId9" Type="http://schemas.openxmlformats.org/officeDocument/2006/relationships/image" Target="../media/image88.emf"/><Relationship Id="rId14" Type="http://schemas.openxmlformats.org/officeDocument/2006/relationships/customXml" Target="../ink/ink1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emf"/><Relationship Id="rId4" Type="http://schemas.openxmlformats.org/officeDocument/2006/relationships/customXml" Target="../ink/ink1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customXml" Target="../ink/ink154.xml"/><Relationship Id="rId17" Type="http://schemas.openxmlformats.org/officeDocument/2006/relationships/image" Target="../media/image101.emf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customXml" Target="../ink/ink153.xml"/><Relationship Id="rId4" Type="http://schemas.openxmlformats.org/officeDocument/2006/relationships/customXml" Target="../ink/ink150.xml"/><Relationship Id="rId9" Type="http://schemas.openxmlformats.org/officeDocument/2006/relationships/image" Target="../media/image97.emf"/><Relationship Id="rId14" Type="http://schemas.openxmlformats.org/officeDocument/2006/relationships/customXml" Target="../ink/ink1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2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5" Type="http://schemas.openxmlformats.org/officeDocument/2006/relationships/image" Target="../media/image103.emf"/><Relationship Id="rId4" Type="http://schemas.openxmlformats.org/officeDocument/2006/relationships/customXml" Target="../ink/ink15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5" Type="http://schemas.openxmlformats.org/officeDocument/2006/relationships/image" Target="../media/image106.emf"/><Relationship Id="rId4" Type="http://schemas.openxmlformats.org/officeDocument/2006/relationships/customXml" Target="../ink/ink161.xml"/><Relationship Id="rId9" Type="http://schemas.openxmlformats.org/officeDocument/2006/relationships/image" Target="../media/image10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3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36.emf"/><Relationship Id="rId50" Type="http://schemas.openxmlformats.org/officeDocument/2006/relationships/customXml" Target="../ink/ink38.xml"/><Relationship Id="rId55" Type="http://schemas.openxmlformats.org/officeDocument/2006/relationships/image" Target="../media/image40.emf"/><Relationship Id="rId63" Type="http://schemas.openxmlformats.org/officeDocument/2006/relationships/image" Target="../media/image44.emf"/><Relationship Id="rId7" Type="http://schemas.openxmlformats.org/officeDocument/2006/relationships/image" Target="../media/image160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7.emf"/><Relationship Id="rId11" Type="http://schemas.openxmlformats.org/officeDocument/2006/relationships/image" Target="../media/image18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emf"/><Relationship Id="rId40" Type="http://schemas.openxmlformats.org/officeDocument/2006/relationships/customXml" Target="../ink/ink33.xml"/><Relationship Id="rId45" Type="http://schemas.openxmlformats.org/officeDocument/2006/relationships/image" Target="../media/image35.emf"/><Relationship Id="rId53" Type="http://schemas.openxmlformats.org/officeDocument/2006/relationships/image" Target="../media/image39.emf"/><Relationship Id="rId58" Type="http://schemas.openxmlformats.org/officeDocument/2006/relationships/customXml" Target="../ink/ink42.xml"/><Relationship Id="rId5" Type="http://schemas.openxmlformats.org/officeDocument/2006/relationships/image" Target="../media/image150.emf"/><Relationship Id="rId61" Type="http://schemas.openxmlformats.org/officeDocument/2006/relationships/image" Target="../media/image43.emf"/><Relationship Id="rId19" Type="http://schemas.openxmlformats.org/officeDocument/2006/relationships/image" Target="../media/image22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emf"/><Relationship Id="rId30" Type="http://schemas.openxmlformats.org/officeDocument/2006/relationships/customXml" Target="../ink/ink28.xml"/><Relationship Id="rId35" Type="http://schemas.openxmlformats.org/officeDocument/2006/relationships/image" Target="../media/image30.emf"/><Relationship Id="rId43" Type="http://schemas.openxmlformats.org/officeDocument/2006/relationships/image" Target="../media/image34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8" Type="http://schemas.openxmlformats.org/officeDocument/2006/relationships/customXml" Target="../ink/ink17.xml"/><Relationship Id="rId51" Type="http://schemas.openxmlformats.org/officeDocument/2006/relationships/image" Target="../media/image38.emf"/><Relationship Id="rId3" Type="http://schemas.openxmlformats.org/officeDocument/2006/relationships/image" Target="../media/image140.emf"/><Relationship Id="rId12" Type="http://schemas.openxmlformats.org/officeDocument/2006/relationships/customXml" Target="../ink/ink19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2.emf"/><Relationship Id="rId20" Type="http://schemas.openxmlformats.org/officeDocument/2006/relationships/customXml" Target="../ink/ink23.xml"/><Relationship Id="rId41" Type="http://schemas.openxmlformats.org/officeDocument/2006/relationships/image" Target="../media/image33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7.emf"/><Relationship Id="rId57" Type="http://schemas.openxmlformats.org/officeDocument/2006/relationships/image" Target="../media/image41.emf"/><Relationship Id="rId10" Type="http://schemas.openxmlformats.org/officeDocument/2006/relationships/customXml" Target="../ink/ink18.xml"/><Relationship Id="rId31" Type="http://schemas.openxmlformats.org/officeDocument/2006/relationships/image" Target="../media/image28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5.emf"/><Relationship Id="rId4" Type="http://schemas.openxmlformats.org/officeDocument/2006/relationships/customXml" Target="../ink/ink15.xml"/><Relationship Id="rId9" Type="http://schemas.openxmlformats.org/officeDocument/2006/relationships/image" Target="../media/image17.emf"/><Relationship Id="rId13" Type="http://schemas.openxmlformats.org/officeDocument/2006/relationships/image" Target="../media/image19.emf"/><Relationship Id="rId18" Type="http://schemas.openxmlformats.org/officeDocument/2006/relationships/customXml" Target="../ink/ink22.xml"/><Relationship Id="rId39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23.emf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38.emf"/><Relationship Id="rId50" Type="http://schemas.openxmlformats.org/officeDocument/2006/relationships/customXml" Target="../ink/ink70.xml"/><Relationship Id="rId55" Type="http://schemas.openxmlformats.org/officeDocument/2006/relationships/image" Target="../media/image42.emf"/><Relationship Id="rId63" Type="http://schemas.openxmlformats.org/officeDocument/2006/relationships/image" Target="../media/image48.emf"/><Relationship Id="rId7" Type="http://schemas.openxmlformats.org/officeDocument/2006/relationships/image" Target="../media/image160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27.emf"/><Relationship Id="rId11" Type="http://schemas.openxmlformats.org/officeDocument/2006/relationships/image" Target="../media/image18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31.emf"/><Relationship Id="rId40" Type="http://schemas.openxmlformats.org/officeDocument/2006/relationships/customXml" Target="../ink/ink65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74.xml"/><Relationship Id="rId5" Type="http://schemas.openxmlformats.org/officeDocument/2006/relationships/image" Target="../media/image150.emf"/><Relationship Id="rId61" Type="http://schemas.openxmlformats.org/officeDocument/2006/relationships/image" Target="../media/image47.emf"/><Relationship Id="rId19" Type="http://schemas.openxmlformats.org/officeDocument/2006/relationships/image" Target="../media/image22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26.emf"/><Relationship Id="rId30" Type="http://schemas.openxmlformats.org/officeDocument/2006/relationships/customXml" Target="../ink/ink60.xml"/><Relationship Id="rId35" Type="http://schemas.openxmlformats.org/officeDocument/2006/relationships/image" Target="../media/image30.emf"/><Relationship Id="rId43" Type="http://schemas.openxmlformats.org/officeDocument/2006/relationships/image" Target="../media/image36.emf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8" Type="http://schemas.openxmlformats.org/officeDocument/2006/relationships/customXml" Target="../ink/ink49.xml"/><Relationship Id="rId51" Type="http://schemas.openxmlformats.org/officeDocument/2006/relationships/image" Target="../media/image40.emf"/><Relationship Id="rId3" Type="http://schemas.openxmlformats.org/officeDocument/2006/relationships/image" Target="../media/image140.emf"/><Relationship Id="rId12" Type="http://schemas.openxmlformats.org/officeDocument/2006/relationships/customXml" Target="../ink/ink51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46.emf"/><Relationship Id="rId20" Type="http://schemas.openxmlformats.org/officeDocument/2006/relationships/customXml" Target="../ink/ink55.xml"/><Relationship Id="rId41" Type="http://schemas.openxmlformats.org/officeDocument/2006/relationships/image" Target="../media/image35.emf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" Type="http://schemas.openxmlformats.org/officeDocument/2006/relationships/customXml" Target="../ink/ink50.xml"/><Relationship Id="rId31" Type="http://schemas.openxmlformats.org/officeDocument/2006/relationships/image" Target="../media/image28.emf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49.emf"/><Relationship Id="rId4" Type="http://schemas.openxmlformats.org/officeDocument/2006/relationships/customXml" Target="../ink/ink47.xml"/><Relationship Id="rId9" Type="http://schemas.openxmlformats.org/officeDocument/2006/relationships/image" Target="../media/image17.emf"/><Relationship Id="rId13" Type="http://schemas.openxmlformats.org/officeDocument/2006/relationships/image" Target="../media/image19.emf"/><Relationship Id="rId18" Type="http://schemas.openxmlformats.org/officeDocument/2006/relationships/customXml" Target="../ink/ink54.xml"/><Relationship Id="rId39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21" Type="http://schemas.openxmlformats.org/officeDocument/2006/relationships/image" Target="../media/image23.emf"/><Relationship Id="rId42" Type="http://schemas.openxmlformats.org/officeDocument/2006/relationships/customXml" Target="../ink/ink98.xml"/><Relationship Id="rId63" Type="http://schemas.openxmlformats.org/officeDocument/2006/relationships/image" Target="../media/image61.emf"/><Relationship Id="rId68" Type="http://schemas.openxmlformats.org/officeDocument/2006/relationships/customXml" Target="../ink/ink106.xml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9" Type="http://schemas.openxmlformats.org/officeDocument/2006/relationships/image" Target="../media/image27.emf"/><Relationship Id="rId11" Type="http://schemas.openxmlformats.org/officeDocument/2006/relationships/image" Target="../media/image18.emf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31.emf"/><Relationship Id="rId40" Type="http://schemas.openxmlformats.org/officeDocument/2006/relationships/customXml" Target="../ink/ink97.xml"/><Relationship Id="rId58" Type="http://schemas.openxmlformats.org/officeDocument/2006/relationships/customXml" Target="../ink/ink101.xml"/><Relationship Id="rId66" Type="http://schemas.openxmlformats.org/officeDocument/2006/relationships/customXml" Target="../ink/ink105.xml"/><Relationship Id="rId74" Type="http://schemas.openxmlformats.org/officeDocument/2006/relationships/customXml" Target="../ink/ink109.xml"/><Relationship Id="rId79" Type="http://schemas.openxmlformats.org/officeDocument/2006/relationships/image" Target="../media/image53.emf"/><Relationship Id="rId5" Type="http://schemas.openxmlformats.org/officeDocument/2006/relationships/image" Target="../media/image150.emf"/><Relationship Id="rId61" Type="http://schemas.openxmlformats.org/officeDocument/2006/relationships/image" Target="../media/image60.emf"/><Relationship Id="rId82" Type="http://schemas.openxmlformats.org/officeDocument/2006/relationships/customXml" Target="../ink/ink113.xml"/><Relationship Id="rId19" Type="http://schemas.openxmlformats.org/officeDocument/2006/relationships/image" Target="../media/image22.emf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26.emf"/><Relationship Id="rId30" Type="http://schemas.openxmlformats.org/officeDocument/2006/relationships/customXml" Target="../ink/ink92.xml"/><Relationship Id="rId35" Type="http://schemas.openxmlformats.org/officeDocument/2006/relationships/image" Target="../media/image30.emf"/><Relationship Id="rId43" Type="http://schemas.openxmlformats.org/officeDocument/2006/relationships/image" Target="../media/image43.emf"/><Relationship Id="rId56" Type="http://schemas.openxmlformats.org/officeDocument/2006/relationships/customXml" Target="../ink/ink100.xml"/><Relationship Id="rId64" Type="http://schemas.openxmlformats.org/officeDocument/2006/relationships/customXml" Target="../ink/ink104.xml"/><Relationship Id="rId69" Type="http://schemas.openxmlformats.org/officeDocument/2006/relationships/image" Target="../media/image64.emf"/><Relationship Id="rId77" Type="http://schemas.openxmlformats.org/officeDocument/2006/relationships/image" Target="../media/image52.emf"/><Relationship Id="rId8" Type="http://schemas.openxmlformats.org/officeDocument/2006/relationships/customXml" Target="../ink/ink81.xml"/><Relationship Id="rId72" Type="http://schemas.openxmlformats.org/officeDocument/2006/relationships/customXml" Target="../ink/ink108.xml"/><Relationship Id="rId80" Type="http://schemas.openxmlformats.org/officeDocument/2006/relationships/customXml" Target="../ink/ink112.xml"/><Relationship Id="rId3" Type="http://schemas.openxmlformats.org/officeDocument/2006/relationships/image" Target="../media/image140.emf"/><Relationship Id="rId12" Type="http://schemas.openxmlformats.org/officeDocument/2006/relationships/customXml" Target="../ink/ink83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96.xml"/><Relationship Id="rId59" Type="http://schemas.openxmlformats.org/officeDocument/2006/relationships/image" Target="../media/image59.emf"/><Relationship Id="rId67" Type="http://schemas.openxmlformats.org/officeDocument/2006/relationships/image" Target="../media/image63.emf"/><Relationship Id="rId20" Type="http://schemas.openxmlformats.org/officeDocument/2006/relationships/customXml" Target="../ink/ink87.xml"/><Relationship Id="rId41" Type="http://schemas.openxmlformats.org/officeDocument/2006/relationships/image" Target="../media/image51.emf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50.emf"/><Relationship Id="rId83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57" Type="http://schemas.openxmlformats.org/officeDocument/2006/relationships/image" Target="../media/image58.emf"/><Relationship Id="rId10" Type="http://schemas.openxmlformats.org/officeDocument/2006/relationships/customXml" Target="../ink/ink82.xml"/><Relationship Id="rId31" Type="http://schemas.openxmlformats.org/officeDocument/2006/relationships/image" Target="../media/image28.emf"/><Relationship Id="rId44" Type="http://schemas.openxmlformats.org/officeDocument/2006/relationships/customXml" Target="../ink/ink99.xml"/><Relationship Id="rId60" Type="http://schemas.openxmlformats.org/officeDocument/2006/relationships/customXml" Target="../ink/ink102.xml"/><Relationship Id="rId65" Type="http://schemas.openxmlformats.org/officeDocument/2006/relationships/image" Target="../media/image62.emf"/><Relationship Id="rId73" Type="http://schemas.openxmlformats.org/officeDocument/2006/relationships/image" Target="../media/image66.emf"/><Relationship Id="rId78" Type="http://schemas.openxmlformats.org/officeDocument/2006/relationships/customXml" Target="../ink/ink111.xml"/><Relationship Id="rId81" Type="http://schemas.openxmlformats.org/officeDocument/2006/relationships/image" Target="../media/image54.emf"/><Relationship Id="rId4" Type="http://schemas.openxmlformats.org/officeDocument/2006/relationships/customXml" Target="../ink/ink79.xml"/><Relationship Id="rId9" Type="http://schemas.openxmlformats.org/officeDocument/2006/relationships/image" Target="../media/image17.emf"/><Relationship Id="rId13" Type="http://schemas.openxmlformats.org/officeDocument/2006/relationships/image" Target="../media/image19.emf"/><Relationship Id="rId18" Type="http://schemas.openxmlformats.org/officeDocument/2006/relationships/customXml" Target="../ink/ink86.xml"/><Relationship Id="rId39" Type="http://schemas.openxmlformats.org/officeDocument/2006/relationships/image" Target="../media/image32.emf"/><Relationship Id="rId34" Type="http://schemas.openxmlformats.org/officeDocument/2006/relationships/customXml" Target="../ink/ink94.xml"/><Relationship Id="rId55" Type="http://schemas.openxmlformats.org/officeDocument/2006/relationships/image" Target="../media/image57.emf"/><Relationship Id="rId76" Type="http://schemas.openxmlformats.org/officeDocument/2006/relationships/customXml" Target="../ink/ink110.xml"/><Relationship Id="rId7" Type="http://schemas.openxmlformats.org/officeDocument/2006/relationships/image" Target="../media/image160.emf"/><Relationship Id="rId71" Type="http://schemas.openxmlformats.org/officeDocument/2006/relationships/image" Target="../media/image6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71.emf"/><Relationship Id="rId18" Type="http://schemas.openxmlformats.org/officeDocument/2006/relationships/customXml" Target="../ink/ink122.xml"/><Relationship Id="rId3" Type="http://schemas.openxmlformats.org/officeDocument/2006/relationships/image" Target="../media/image5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119.xml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image" Target="../media/image70.emf"/><Relationship Id="rId24" Type="http://schemas.openxmlformats.org/officeDocument/2006/relationships/customXml" Target="../ink/ink125.xml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10" Type="http://schemas.openxmlformats.org/officeDocument/2006/relationships/customXml" Target="../ink/ink118.xml"/><Relationship Id="rId19" Type="http://schemas.openxmlformats.org/officeDocument/2006/relationships/image" Target="../media/image74.emf"/><Relationship Id="rId4" Type="http://schemas.openxmlformats.org/officeDocument/2006/relationships/customXml" Target="../ink/ink115.xml"/><Relationship Id="rId9" Type="http://schemas.openxmlformats.org/officeDocument/2006/relationships/image" Target="../media/image69.emf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71.emf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" Type="http://schemas.openxmlformats.org/officeDocument/2006/relationships/image" Target="../media/image56.emf"/><Relationship Id="rId21" Type="http://schemas.openxmlformats.org/officeDocument/2006/relationships/image" Target="../media/image80.emf"/><Relationship Id="rId7" Type="http://schemas.openxmlformats.org/officeDocument/2006/relationships/image" Target="../media/image68.emf"/><Relationship Id="rId12" Type="http://schemas.openxmlformats.org/officeDocument/2006/relationships/customXml" Target="../ink/ink131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11" Type="http://schemas.openxmlformats.org/officeDocument/2006/relationships/image" Target="../media/image70.emf"/><Relationship Id="rId24" Type="http://schemas.openxmlformats.org/officeDocument/2006/relationships/customXml" Target="../ink/ink137.xml"/><Relationship Id="rId5" Type="http://schemas.openxmlformats.org/officeDocument/2006/relationships/image" Target="../media/image67.emf"/><Relationship Id="rId15" Type="http://schemas.openxmlformats.org/officeDocument/2006/relationships/image" Target="../media/image76.emf"/><Relationship Id="rId23" Type="http://schemas.openxmlformats.org/officeDocument/2006/relationships/image" Target="../media/image81.emf"/><Relationship Id="rId28" Type="http://schemas.openxmlformats.org/officeDocument/2006/relationships/customXml" Target="../ink/ink139.xml"/><Relationship Id="rId10" Type="http://schemas.openxmlformats.org/officeDocument/2006/relationships/customXml" Target="../ink/ink130.xml"/><Relationship Id="rId19" Type="http://schemas.openxmlformats.org/officeDocument/2006/relationships/image" Target="../media/image79.emf"/><Relationship Id="rId4" Type="http://schemas.openxmlformats.org/officeDocument/2006/relationships/customXml" Target="../ink/ink127.xml"/><Relationship Id="rId9" Type="http://schemas.openxmlformats.org/officeDocument/2006/relationships/image" Target="../media/image69.emf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Dequeue</a:t>
            </a:r>
            <a:endParaRPr lang="en-IN" sz="4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BCD106A-0CAE-45BD-A927-7C466C7843F4}"/>
              </a:ext>
            </a:extLst>
          </p:cNvPr>
          <p:cNvSpPr/>
          <p:nvPr/>
        </p:nvSpPr>
        <p:spPr>
          <a:xfrm>
            <a:off x="4952245" y="63231"/>
            <a:ext cx="5887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https://www.geeksforgeeks.org/implementation-deque-using-circular-array/</a:t>
            </a:r>
          </a:p>
          <a:p>
            <a:endParaRPr lang="en-IN" dirty="0"/>
          </a:p>
          <a:p>
            <a:r>
              <a:rPr lang="en-IN" dirty="0"/>
              <a:t>https://practice.geeksforgeeks.org/problems/deque-implementations/1/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ED8B17-D07A-45BC-B4D5-77EC3FD18003}"/>
                  </a:ext>
                </a:extLst>
              </p14:cNvPr>
              <p14:cNvContentPartPr/>
              <p14:nvPr/>
            </p14:nvContentPartPr>
            <p14:xfrm>
              <a:off x="164640" y="778663"/>
              <a:ext cx="4488120" cy="45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ED8B17-D07A-45BC-B4D5-77EC3FD18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640" y="769663"/>
                <a:ext cx="45057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24C89DF-DDF4-40A8-BF80-F88A9FDFC1DD}"/>
                  </a:ext>
                </a:extLst>
              </p14:cNvPr>
              <p14:cNvContentPartPr/>
              <p14:nvPr/>
            </p14:nvContentPartPr>
            <p14:xfrm>
              <a:off x="143400" y="3438343"/>
              <a:ext cx="430560" cy="329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24C89DF-DDF4-40A8-BF80-F88A9FDFC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00" y="3429343"/>
                <a:ext cx="4482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780A98-6183-4A7B-A0FD-31DCEB42C2BF}"/>
                  </a:ext>
                </a:extLst>
              </p14:cNvPr>
              <p14:cNvContentPartPr/>
              <p14:nvPr/>
            </p14:nvContentPartPr>
            <p14:xfrm>
              <a:off x="1030080" y="3392623"/>
              <a:ext cx="1905480" cy="395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780A98-6183-4A7B-A0FD-31DCEB42C2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080" y="3383623"/>
                <a:ext cx="19231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B0C7C7-183C-4456-ABEF-2A44FE62C066}"/>
                  </a:ext>
                </a:extLst>
              </p14:cNvPr>
              <p14:cNvContentPartPr/>
              <p14:nvPr/>
            </p14:nvContentPartPr>
            <p14:xfrm>
              <a:off x="3394560" y="3305503"/>
              <a:ext cx="1838880" cy="345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B0C7C7-183C-4456-ABEF-2A44FE62C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5560" y="3296503"/>
                <a:ext cx="18565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2838C9B-34F2-45C5-8B8A-9B16C19109A2}"/>
                  </a:ext>
                </a:extLst>
              </p14:cNvPr>
              <p14:cNvContentPartPr/>
              <p14:nvPr/>
            </p14:nvContentPartPr>
            <p14:xfrm>
              <a:off x="5582640" y="3091663"/>
              <a:ext cx="3468240" cy="623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2838C9B-34F2-45C5-8B8A-9B16C19109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3640" y="3082663"/>
                <a:ext cx="34858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77B7CE6-5F92-4D0A-B8EA-BBAA6BCA1F2C}"/>
                  </a:ext>
                </a:extLst>
              </p14:cNvPr>
              <p14:cNvContentPartPr/>
              <p14:nvPr/>
            </p14:nvContentPartPr>
            <p14:xfrm>
              <a:off x="175440" y="1322623"/>
              <a:ext cx="8345160" cy="1510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77B7CE6-5F92-4D0A-B8EA-BBAA6BCA1F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440" y="1313623"/>
                <a:ext cx="8362800" cy="15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76BE895-231A-46E6-83AD-1E76936D5F25}"/>
                  </a:ext>
                </a:extLst>
              </p14:cNvPr>
              <p14:cNvContentPartPr/>
              <p14:nvPr/>
            </p14:nvContentPartPr>
            <p14:xfrm>
              <a:off x="1663680" y="3958903"/>
              <a:ext cx="9945720" cy="19386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76BE895-231A-46E6-83AD-1E76936D5F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4680" y="3949903"/>
                <a:ext cx="9963360" cy="19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73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Linked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F70521-A5C9-42C4-8FCB-3CB3B2494845}"/>
                  </a:ext>
                </a:extLst>
              </p14:cNvPr>
              <p14:cNvContentPartPr/>
              <p14:nvPr/>
            </p14:nvContentPartPr>
            <p14:xfrm>
              <a:off x="2513640" y="782983"/>
              <a:ext cx="7261920" cy="683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F70521-A5C9-42C4-8FCB-3CB3B2494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4640" y="773983"/>
                <a:ext cx="727956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6778231-E926-4C13-A88B-B9C7396D998E}"/>
                  </a:ext>
                </a:extLst>
              </p14:cNvPr>
              <p14:cNvContentPartPr/>
              <p14:nvPr/>
            </p14:nvContentPartPr>
            <p14:xfrm>
              <a:off x="155280" y="1627903"/>
              <a:ext cx="10953720" cy="3199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6778231-E926-4C13-A88B-B9C7396D99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280" y="1618903"/>
                <a:ext cx="10971360" cy="32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a Stack using 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A53900F-CF96-4081-A06E-2DC63295F69B}"/>
                  </a:ext>
                </a:extLst>
              </p14:cNvPr>
              <p14:cNvContentPartPr/>
              <p14:nvPr/>
            </p14:nvContentPartPr>
            <p14:xfrm>
              <a:off x="865920" y="4239343"/>
              <a:ext cx="672120" cy="4881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A53900F-CF96-4081-A06E-2DC63295F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920" y="4230343"/>
                <a:ext cx="6897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06DF375F-DFB5-4D1B-9DFA-F102FB9BABD1}"/>
                  </a:ext>
                </a:extLst>
              </p14:cNvPr>
              <p14:cNvContentPartPr/>
              <p14:nvPr/>
            </p14:nvContentPartPr>
            <p14:xfrm>
              <a:off x="8211000" y="152263"/>
              <a:ext cx="1474560" cy="4287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06DF375F-DFB5-4D1B-9DFA-F102FB9BA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2000" y="143263"/>
                <a:ext cx="14922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3E3CE95-3C22-4804-8B7C-B2AFB8A18955}"/>
                  </a:ext>
                </a:extLst>
              </p14:cNvPr>
              <p14:cNvContentPartPr/>
              <p14:nvPr/>
            </p14:nvContentPartPr>
            <p14:xfrm>
              <a:off x="1920720" y="4168063"/>
              <a:ext cx="10095840" cy="137232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3E3CE95-3C22-4804-8B7C-B2AFB8A189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1720" y="4159063"/>
                <a:ext cx="1011348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4106988-9DA5-4070-88A0-69FEA8D3E86E}"/>
                  </a:ext>
                </a:extLst>
              </p14:cNvPr>
              <p14:cNvContentPartPr/>
              <p14:nvPr/>
            </p14:nvContentPartPr>
            <p14:xfrm>
              <a:off x="1939800" y="5775463"/>
              <a:ext cx="529560" cy="1418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4106988-9DA5-4070-88A0-69FEA8D3E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0800" y="5766463"/>
                <a:ext cx="5472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BACC9A1-1C09-4E98-B9EE-6D7FC6F64CFE}"/>
                  </a:ext>
                </a:extLst>
              </p14:cNvPr>
              <p14:cNvContentPartPr/>
              <p14:nvPr/>
            </p14:nvContentPartPr>
            <p14:xfrm>
              <a:off x="5196720" y="5610223"/>
              <a:ext cx="1184400" cy="38628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BACC9A1-1C09-4E98-B9EE-6D7FC6F64C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7720" y="5601223"/>
                <a:ext cx="12020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1524219-D866-4E10-BEF2-5A0957AD7797}"/>
                  </a:ext>
                </a:extLst>
              </p14:cNvPr>
              <p14:cNvContentPartPr/>
              <p14:nvPr/>
            </p14:nvContentPartPr>
            <p14:xfrm>
              <a:off x="4105920" y="5606263"/>
              <a:ext cx="501840" cy="34452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1524219-D866-4E10-BEF2-5A0957AD77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6920" y="5597263"/>
                <a:ext cx="5194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4ED075DF-A726-4BB4-A0B2-6FCE6B6D8D24}"/>
                  </a:ext>
                </a:extLst>
              </p14:cNvPr>
              <p14:cNvContentPartPr/>
              <p14:nvPr/>
            </p14:nvContentPartPr>
            <p14:xfrm>
              <a:off x="2915400" y="5662423"/>
              <a:ext cx="907920" cy="50148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4ED075DF-A726-4BB4-A0B2-6FCE6B6D8D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400" y="5653423"/>
                <a:ext cx="925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09616105-B224-494C-BAF6-65F190AF1D3D}"/>
                  </a:ext>
                </a:extLst>
              </p14:cNvPr>
              <p14:cNvContentPartPr/>
              <p14:nvPr/>
            </p14:nvContentPartPr>
            <p14:xfrm>
              <a:off x="-18240" y="724663"/>
              <a:ext cx="9963000" cy="324756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09616105-B224-494C-BAF6-65F190AF1D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7240" y="715663"/>
                <a:ext cx="998064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a Stack using 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C73056F-C6DC-4020-9D3D-76F4C66AF510}"/>
                  </a:ext>
                </a:extLst>
              </p14:cNvPr>
              <p14:cNvContentPartPr/>
              <p14:nvPr/>
            </p14:nvContentPartPr>
            <p14:xfrm>
              <a:off x="7888800" y="204823"/>
              <a:ext cx="1447920" cy="299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C73056F-C6DC-4020-9D3D-76F4C66AF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9800" y="195823"/>
                <a:ext cx="1465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996D24A-E99B-448A-BA70-AB3EB96ECBD9}"/>
                  </a:ext>
                </a:extLst>
              </p14:cNvPr>
              <p14:cNvContentPartPr/>
              <p14:nvPr/>
            </p14:nvContentPartPr>
            <p14:xfrm>
              <a:off x="471000" y="3848743"/>
              <a:ext cx="10653120" cy="1865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996D24A-E99B-448A-BA70-AB3EB96ECB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000" y="3839743"/>
                <a:ext cx="1067076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F1840E9-DB6B-403F-9D4B-BDBA61561EE9}"/>
                  </a:ext>
                </a:extLst>
              </p14:cNvPr>
              <p14:cNvContentPartPr/>
              <p14:nvPr/>
            </p14:nvContentPartPr>
            <p14:xfrm>
              <a:off x="161760" y="651943"/>
              <a:ext cx="9655920" cy="3103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F1840E9-DB6B-403F-9D4B-BDBA61561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760" y="642943"/>
                <a:ext cx="9673560" cy="31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52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Implement a Stack using Queue</a:t>
            </a:r>
            <a:endParaRPr lang="en-IN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FA5E23-F6E9-4474-836A-79F3BD279EAC}"/>
                  </a:ext>
                </a:extLst>
              </p14:cNvPr>
              <p14:cNvContentPartPr/>
              <p14:nvPr/>
            </p14:nvContentPartPr>
            <p14:xfrm>
              <a:off x="246720" y="679303"/>
              <a:ext cx="4303080" cy="60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FA5E23-F6E9-4474-836A-79F3BD279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20" y="670303"/>
                <a:ext cx="432072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92E19F-AFC1-492E-AE74-C7A4C25C44D5}"/>
                  </a:ext>
                </a:extLst>
              </p14:cNvPr>
              <p14:cNvContentPartPr/>
              <p14:nvPr/>
            </p14:nvContentPartPr>
            <p14:xfrm>
              <a:off x="7126320" y="581383"/>
              <a:ext cx="139320" cy="46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92E19F-AFC1-492E-AE74-C7A4C25C44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7320" y="572383"/>
                <a:ext cx="1569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7D5437-7C8C-470D-AADF-7FE33EC9E161}"/>
                  </a:ext>
                </a:extLst>
              </p14:cNvPr>
              <p14:cNvContentPartPr/>
              <p14:nvPr/>
            </p14:nvContentPartPr>
            <p14:xfrm>
              <a:off x="5034720" y="708823"/>
              <a:ext cx="1757520" cy="486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7D5437-7C8C-470D-AADF-7FE33EC9E1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5720" y="699823"/>
                <a:ext cx="17751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C4F8EE5-9963-49C9-95A6-ADDBCF4EFF0E}"/>
                  </a:ext>
                </a:extLst>
              </p14:cNvPr>
              <p14:cNvContentPartPr/>
              <p14:nvPr/>
            </p14:nvContentPartPr>
            <p14:xfrm>
              <a:off x="377760" y="1491103"/>
              <a:ext cx="9167040" cy="3489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C4F8EE5-9963-49C9-95A6-ADDBCF4EF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760" y="1482103"/>
                <a:ext cx="9184680" cy="35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46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 a Queue using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C3131A-C129-4962-B3EF-2CA1C9E4ABB9}"/>
              </a:ext>
            </a:extLst>
          </p:cNvPr>
          <p:cNvSpPr/>
          <p:nvPr/>
        </p:nvSpPr>
        <p:spPr>
          <a:xfrm>
            <a:off x="95794" y="911275"/>
            <a:ext cx="810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https://practice.geeksforgeeks.org/problems/queue-using-stack/1/</a:t>
            </a:r>
          </a:p>
        </p:txBody>
      </p:sp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Queue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Implementation using Array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Implementation using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Implement a Queue using Stack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Implement a Stack using Queue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Implement Dequeue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Queue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C3177B-0BA8-471B-8306-C49E93054C45}"/>
                  </a:ext>
                </a:extLst>
              </p14:cNvPr>
              <p14:cNvContentPartPr/>
              <p14:nvPr/>
            </p14:nvContentPartPr>
            <p14:xfrm>
              <a:off x="5727360" y="136423"/>
              <a:ext cx="1224360" cy="360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C3177B-0BA8-471B-8306-C49E93054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8360" y="127423"/>
                <a:ext cx="12420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BB29CC-5A65-4F42-8146-932AB42FB1BF}"/>
                  </a:ext>
                </a:extLst>
              </p14:cNvPr>
              <p14:cNvContentPartPr/>
              <p14:nvPr/>
            </p14:nvContentPartPr>
            <p14:xfrm>
              <a:off x="1982640" y="90703"/>
              <a:ext cx="3542760" cy="542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BB29CC-5A65-4F42-8146-932AB42FB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640" y="81703"/>
                <a:ext cx="35604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897E70D-2CAE-4E09-B6C8-BD1B4A587903}"/>
                  </a:ext>
                </a:extLst>
              </p14:cNvPr>
              <p14:cNvContentPartPr/>
              <p14:nvPr/>
            </p14:nvContentPartPr>
            <p14:xfrm>
              <a:off x="7498200" y="150103"/>
              <a:ext cx="1464120" cy="371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897E70D-2CAE-4E09-B6C8-BD1B4A5879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9200" y="141103"/>
                <a:ext cx="1481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F63F162-2EF7-430B-BBEC-01095EFFBADA}"/>
                  </a:ext>
                </a:extLst>
              </p14:cNvPr>
              <p14:cNvContentPartPr/>
              <p14:nvPr/>
            </p14:nvContentPartPr>
            <p14:xfrm>
              <a:off x="6766680" y="801703"/>
              <a:ext cx="1928520" cy="313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F63F162-2EF7-430B-BBEC-01095EFFBA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7680" y="792703"/>
                <a:ext cx="1946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D65CDD3-9C5F-42F0-8699-83540811D6AC}"/>
                  </a:ext>
                </a:extLst>
              </p14:cNvPr>
              <p14:cNvContentPartPr/>
              <p14:nvPr/>
            </p14:nvContentPartPr>
            <p14:xfrm>
              <a:off x="1629480" y="819343"/>
              <a:ext cx="4695840" cy="1100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D65CDD3-9C5F-42F0-8699-83540811D6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0480" y="810343"/>
                <a:ext cx="471348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12F5DD-7EC1-43AB-AF7E-2C5D08AFFA1A}"/>
                  </a:ext>
                </a:extLst>
              </p14:cNvPr>
              <p14:cNvContentPartPr/>
              <p14:nvPr/>
            </p14:nvContentPartPr>
            <p14:xfrm>
              <a:off x="244200" y="2290663"/>
              <a:ext cx="3576960" cy="1046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12F5DD-7EC1-43AB-AF7E-2C5D08AFFA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200" y="2281663"/>
                <a:ext cx="359460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8AB2269-B506-492E-88A2-0E6838C4E6B4}"/>
                  </a:ext>
                </a:extLst>
              </p14:cNvPr>
              <p14:cNvContentPartPr/>
              <p14:nvPr/>
            </p14:nvContentPartPr>
            <p14:xfrm>
              <a:off x="1529400" y="3408823"/>
              <a:ext cx="4284360" cy="76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8AB2269-B506-492E-88A2-0E6838C4E6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0400" y="3399823"/>
                <a:ext cx="430200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Queue ADT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E42B5-A73E-46CF-A591-A2A0E565B1E9}"/>
                  </a:ext>
                </a:extLst>
              </p14:cNvPr>
              <p14:cNvContentPartPr/>
              <p14:nvPr/>
            </p14:nvContentPartPr>
            <p14:xfrm>
              <a:off x="233040" y="2179063"/>
              <a:ext cx="543960" cy="42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E42B5-A73E-46CF-A591-A2A0E565B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40" y="2170063"/>
                <a:ext cx="561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DB5E760-7EDC-4EB3-8AF2-80787A7E006E}"/>
                  </a:ext>
                </a:extLst>
              </p14:cNvPr>
              <p14:cNvContentPartPr/>
              <p14:nvPr/>
            </p14:nvContentPartPr>
            <p14:xfrm>
              <a:off x="167520" y="2779903"/>
              <a:ext cx="704160" cy="486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DB5E760-7EDC-4EB3-8AF2-80787A7E0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20" y="2770903"/>
                <a:ext cx="721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ED1CF8-D86B-461F-B263-FA19BA8EBBE7}"/>
                  </a:ext>
                </a:extLst>
              </p14:cNvPr>
              <p14:cNvContentPartPr/>
              <p14:nvPr/>
            </p14:nvContentPartPr>
            <p14:xfrm>
              <a:off x="1101720" y="2170063"/>
              <a:ext cx="1363320" cy="40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ED1CF8-D86B-461F-B263-FA19BA8EBB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2720" y="2161063"/>
                <a:ext cx="13809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6C859A-F025-4B64-A3E4-E9A73AA2EAF7}"/>
                  </a:ext>
                </a:extLst>
              </p14:cNvPr>
              <p14:cNvContentPartPr/>
              <p14:nvPr/>
            </p14:nvContentPartPr>
            <p14:xfrm>
              <a:off x="140520" y="254143"/>
              <a:ext cx="8434080" cy="1812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6C859A-F025-4B64-A3E4-E9A73AA2EA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520" y="245143"/>
                <a:ext cx="8451720" cy="18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9F0B10B-F967-4CC5-84A2-4F844D39630B}"/>
                  </a:ext>
                </a:extLst>
              </p14:cNvPr>
              <p14:cNvContentPartPr/>
              <p14:nvPr/>
            </p14:nvContentPartPr>
            <p14:xfrm>
              <a:off x="1270560" y="2736343"/>
              <a:ext cx="6561000" cy="1104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9F0B10B-F967-4CC5-84A2-4F844D3963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1560" y="2727343"/>
                <a:ext cx="6578640" cy="11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B0C2E52-935B-4D1E-ABA5-56FC63D6235F}"/>
                  </a:ext>
                </a:extLst>
              </p14:cNvPr>
              <p14:cNvContentPartPr/>
              <p14:nvPr/>
            </p14:nvContentPartPr>
            <p14:xfrm>
              <a:off x="312960" y="3931183"/>
              <a:ext cx="9565200" cy="1681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B0C2E52-935B-4D1E-ABA5-56FC63D623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960" y="3922183"/>
                <a:ext cx="9582840" cy="16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09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0A12F-F23E-4EA5-8988-2A7707DC692D}"/>
              </a:ext>
            </a:extLst>
          </p:cNvPr>
          <p:cNvSpPr/>
          <p:nvPr/>
        </p:nvSpPr>
        <p:spPr>
          <a:xfrm>
            <a:off x="235390" y="830956"/>
            <a:ext cx="5441133" cy="644759"/>
          </a:xfrm>
          <a:prstGeom prst="rect">
            <a:avLst/>
          </a:prstGeom>
          <a:noFill/>
          <a:ln>
            <a:solidFill>
              <a:srgbClr val="262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14:cNvPr>
              <p14:cNvContentPartPr/>
              <p14:nvPr/>
            </p14:nvContentPartPr>
            <p14:xfrm>
              <a:off x="778562" y="874251"/>
              <a:ext cx="74520" cy="54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62" y="865251"/>
                <a:ext cx="92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14:cNvPr>
              <p14:cNvContentPartPr/>
              <p14:nvPr/>
            </p14:nvContentPartPr>
            <p14:xfrm>
              <a:off x="1435562" y="893691"/>
              <a:ext cx="32040" cy="57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62" y="884691"/>
                <a:ext cx="496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14:cNvPr>
              <p14:cNvContentPartPr/>
              <p14:nvPr/>
            </p14:nvContentPartPr>
            <p14:xfrm>
              <a:off x="1940282" y="900171"/>
              <a:ext cx="57600" cy="63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282" y="891171"/>
                <a:ext cx="752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14:cNvPr>
              <p14:cNvContentPartPr/>
              <p14:nvPr/>
            </p14:nvContentPartPr>
            <p14:xfrm>
              <a:off x="2478842" y="900171"/>
              <a:ext cx="63360" cy="54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42" y="891171"/>
                <a:ext cx="810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14:cNvPr>
              <p14:cNvContentPartPr/>
              <p14:nvPr/>
            </p14:nvContentPartPr>
            <p14:xfrm>
              <a:off x="2963762" y="895131"/>
              <a:ext cx="47520" cy="52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4762" y="886131"/>
                <a:ext cx="65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14:cNvPr>
              <p14:cNvContentPartPr/>
              <p14:nvPr/>
            </p14:nvContentPartPr>
            <p14:xfrm>
              <a:off x="3965642" y="899451"/>
              <a:ext cx="40680" cy="56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642" y="890451"/>
                <a:ext cx="583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14:cNvPr>
              <p14:cNvContentPartPr/>
              <p14:nvPr/>
            </p14:nvContentPartPr>
            <p14:xfrm>
              <a:off x="4518962" y="877491"/>
              <a:ext cx="75600" cy="58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62" y="868491"/>
                <a:ext cx="9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14:cNvPr>
              <p14:cNvContentPartPr/>
              <p14:nvPr/>
            </p14:nvContentPartPr>
            <p14:xfrm>
              <a:off x="5002802" y="844011"/>
              <a:ext cx="42840" cy="599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3802" y="835011"/>
                <a:ext cx="60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14:cNvPr>
              <p14:cNvContentPartPr/>
              <p14:nvPr/>
            </p14:nvContentPartPr>
            <p14:xfrm>
              <a:off x="536642" y="703611"/>
              <a:ext cx="143640" cy="10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642" y="694611"/>
                <a:ext cx="161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14:cNvPr>
              <p14:cNvContentPartPr/>
              <p14:nvPr/>
            </p14:nvContentPartPr>
            <p14:xfrm>
              <a:off x="1205162" y="682371"/>
              <a:ext cx="25200" cy="9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6162" y="673371"/>
                <a:ext cx="4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14:cNvPr>
              <p14:cNvContentPartPr/>
              <p14:nvPr/>
            </p14:nvContentPartPr>
            <p14:xfrm>
              <a:off x="1708082" y="683091"/>
              <a:ext cx="207720" cy="10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082" y="674091"/>
                <a:ext cx="225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14:cNvPr>
              <p14:cNvContentPartPr/>
              <p14:nvPr/>
            </p14:nvContentPartPr>
            <p14:xfrm>
              <a:off x="2244122" y="672651"/>
              <a:ext cx="131040" cy="104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5122" y="663651"/>
                <a:ext cx="14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14:cNvPr>
              <p14:cNvContentPartPr/>
              <p14:nvPr/>
            </p14:nvContentPartPr>
            <p14:xfrm>
              <a:off x="2610242" y="677331"/>
              <a:ext cx="136800" cy="13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1242" y="668331"/>
                <a:ext cx="154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14:cNvPr>
              <p14:cNvContentPartPr/>
              <p14:nvPr/>
            </p14:nvContentPartPr>
            <p14:xfrm>
              <a:off x="3685202" y="679131"/>
              <a:ext cx="96120" cy="13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202" y="670131"/>
                <a:ext cx="113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14:cNvPr>
              <p14:cNvContentPartPr/>
              <p14:nvPr/>
            </p14:nvContentPartPr>
            <p14:xfrm>
              <a:off x="4258682" y="669771"/>
              <a:ext cx="108360" cy="11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9682" y="660771"/>
                <a:ext cx="126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14:cNvPr>
              <p14:cNvContentPartPr/>
              <p14:nvPr/>
            </p14:nvContentPartPr>
            <p14:xfrm>
              <a:off x="4581242" y="649971"/>
              <a:ext cx="214920" cy="12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2242" y="640971"/>
                <a:ext cx="23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14:cNvPr>
              <p14:cNvContentPartPr/>
              <p14:nvPr/>
            </p14:nvContentPartPr>
            <p14:xfrm>
              <a:off x="5160842" y="663651"/>
              <a:ext cx="144360" cy="160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1842" y="654651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14:cNvPr>
              <p14:cNvContentPartPr/>
              <p14:nvPr/>
            </p14:nvContentPartPr>
            <p14:xfrm>
              <a:off x="5690402" y="1132011"/>
              <a:ext cx="276840" cy="9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1402" y="1123011"/>
                <a:ext cx="294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14:cNvPr>
              <p14:cNvContentPartPr/>
              <p14:nvPr/>
            </p14:nvContentPartPr>
            <p14:xfrm>
              <a:off x="6065162" y="1048491"/>
              <a:ext cx="696960" cy="15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6162" y="1039491"/>
                <a:ext cx="714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D26389-D4FA-48E6-B01E-CE7F45E74ACF}"/>
                  </a:ext>
                </a:extLst>
              </p14:cNvPr>
              <p14:cNvContentPartPr/>
              <p14:nvPr/>
            </p14:nvContentPartPr>
            <p14:xfrm>
              <a:off x="520802" y="1116531"/>
              <a:ext cx="138240" cy="123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D26389-D4FA-48E6-B01E-CE7F45E74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802" y="1107531"/>
                <a:ext cx="155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02C0CD-30AC-4C27-A371-5E807EF0294E}"/>
                  </a:ext>
                </a:extLst>
              </p14:cNvPr>
              <p14:cNvContentPartPr/>
              <p14:nvPr/>
            </p14:nvContentPartPr>
            <p14:xfrm>
              <a:off x="1103282" y="1088811"/>
              <a:ext cx="191520" cy="126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02C0CD-30AC-4C27-A371-5E807EF029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4282" y="1079811"/>
                <a:ext cx="209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14:cNvPr>
              <p14:cNvContentPartPr/>
              <p14:nvPr/>
            </p14:nvContentPartPr>
            <p14:xfrm>
              <a:off x="1695842" y="1148211"/>
              <a:ext cx="155520" cy="10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6842" y="1139211"/>
                <a:ext cx="17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14:cNvPr>
              <p14:cNvContentPartPr/>
              <p14:nvPr/>
            </p14:nvContentPartPr>
            <p14:xfrm>
              <a:off x="2132162" y="1176291"/>
              <a:ext cx="162720" cy="115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23162" y="1167291"/>
                <a:ext cx="180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14:cNvPr>
              <p14:cNvContentPartPr/>
              <p14:nvPr/>
            </p14:nvContentPartPr>
            <p14:xfrm>
              <a:off x="2740562" y="1182411"/>
              <a:ext cx="145800" cy="105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1562" y="1173411"/>
                <a:ext cx="163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14:cNvPr>
              <p14:cNvContentPartPr/>
              <p14:nvPr/>
            </p14:nvContentPartPr>
            <p14:xfrm>
              <a:off x="3709322" y="1189971"/>
              <a:ext cx="145080" cy="101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00322" y="1180971"/>
                <a:ext cx="162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14:cNvPr>
              <p14:cNvContentPartPr/>
              <p14:nvPr/>
            </p14:nvContentPartPr>
            <p14:xfrm>
              <a:off x="4142762" y="1187811"/>
              <a:ext cx="187920" cy="126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33762" y="1178811"/>
                <a:ext cx="20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14:cNvPr>
              <p14:cNvContentPartPr/>
              <p14:nvPr/>
            </p14:nvContentPartPr>
            <p14:xfrm>
              <a:off x="3204962" y="642051"/>
              <a:ext cx="336600" cy="77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95962" y="633051"/>
                <a:ext cx="3542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14:cNvPr>
              <p14:cNvContentPartPr/>
              <p14:nvPr/>
            </p14:nvContentPartPr>
            <p14:xfrm>
              <a:off x="4753322" y="1185291"/>
              <a:ext cx="114480" cy="8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44322" y="1176291"/>
                <a:ext cx="132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14:cNvPr>
              <p14:cNvContentPartPr/>
              <p14:nvPr/>
            </p14:nvContentPartPr>
            <p14:xfrm>
              <a:off x="5202962" y="1191411"/>
              <a:ext cx="216000" cy="121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3962" y="1182411"/>
                <a:ext cx="233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14:cNvPr>
              <p14:cNvContentPartPr/>
              <p14:nvPr/>
            </p14:nvContentPartPr>
            <p14:xfrm>
              <a:off x="7383842" y="726291"/>
              <a:ext cx="2256840" cy="375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74842" y="717291"/>
                <a:ext cx="2274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297250-B2B0-4331-BA72-DE675CB587C6}"/>
                  </a:ext>
                </a:extLst>
              </p14:cNvPr>
              <p14:cNvContentPartPr/>
              <p14:nvPr/>
            </p14:nvContentPartPr>
            <p14:xfrm>
              <a:off x="236640" y="1700263"/>
              <a:ext cx="8597520" cy="1194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297250-B2B0-4331-BA72-DE675CB587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7640" y="1691263"/>
                <a:ext cx="8615160" cy="121176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1647B5B4-F124-4574-B8CE-114067F2DE54}"/>
              </a:ext>
            </a:extLst>
          </p:cNvPr>
          <p:cNvSpPr txBox="1"/>
          <p:nvPr/>
        </p:nvSpPr>
        <p:spPr>
          <a:xfrm>
            <a:off x="6065162" y="2377440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Insertion/Enqueue happens at the rear.</a:t>
            </a:r>
          </a:p>
          <a:p>
            <a:r>
              <a:rPr lang="en-IN" dirty="0"/>
              <a:t>Deletion/Dequeue happens from the front.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0AAD70B-9266-459C-A111-527572AFD9C3}"/>
                  </a:ext>
                </a:extLst>
              </p14:cNvPr>
              <p14:cNvContentPartPr/>
              <p14:nvPr/>
            </p14:nvContentPartPr>
            <p14:xfrm>
              <a:off x="185520" y="3148183"/>
              <a:ext cx="4678560" cy="1701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0AAD70B-9266-459C-A111-527572AFD9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6520" y="3139183"/>
                <a:ext cx="4696200" cy="17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0A12F-F23E-4EA5-8988-2A7707DC692D}"/>
              </a:ext>
            </a:extLst>
          </p:cNvPr>
          <p:cNvSpPr/>
          <p:nvPr/>
        </p:nvSpPr>
        <p:spPr>
          <a:xfrm>
            <a:off x="235390" y="830956"/>
            <a:ext cx="5441133" cy="644759"/>
          </a:xfrm>
          <a:prstGeom prst="rect">
            <a:avLst/>
          </a:prstGeom>
          <a:noFill/>
          <a:ln>
            <a:solidFill>
              <a:srgbClr val="262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14:cNvPr>
              <p14:cNvContentPartPr/>
              <p14:nvPr/>
            </p14:nvContentPartPr>
            <p14:xfrm>
              <a:off x="778562" y="874251"/>
              <a:ext cx="74520" cy="54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62" y="865251"/>
                <a:ext cx="92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14:cNvPr>
              <p14:cNvContentPartPr/>
              <p14:nvPr/>
            </p14:nvContentPartPr>
            <p14:xfrm>
              <a:off x="1435562" y="893691"/>
              <a:ext cx="32040" cy="57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62" y="884691"/>
                <a:ext cx="496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14:cNvPr>
              <p14:cNvContentPartPr/>
              <p14:nvPr/>
            </p14:nvContentPartPr>
            <p14:xfrm>
              <a:off x="1940282" y="900171"/>
              <a:ext cx="57600" cy="63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282" y="891171"/>
                <a:ext cx="752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14:cNvPr>
              <p14:cNvContentPartPr/>
              <p14:nvPr/>
            </p14:nvContentPartPr>
            <p14:xfrm>
              <a:off x="2478842" y="900171"/>
              <a:ext cx="63360" cy="54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42" y="891171"/>
                <a:ext cx="810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14:cNvPr>
              <p14:cNvContentPartPr/>
              <p14:nvPr/>
            </p14:nvContentPartPr>
            <p14:xfrm>
              <a:off x="2963762" y="895131"/>
              <a:ext cx="47520" cy="52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4762" y="886131"/>
                <a:ext cx="65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14:cNvPr>
              <p14:cNvContentPartPr/>
              <p14:nvPr/>
            </p14:nvContentPartPr>
            <p14:xfrm>
              <a:off x="3965642" y="899451"/>
              <a:ext cx="40680" cy="56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642" y="890451"/>
                <a:ext cx="583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14:cNvPr>
              <p14:cNvContentPartPr/>
              <p14:nvPr/>
            </p14:nvContentPartPr>
            <p14:xfrm>
              <a:off x="4518962" y="877491"/>
              <a:ext cx="75600" cy="58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62" y="868491"/>
                <a:ext cx="9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14:cNvPr>
              <p14:cNvContentPartPr/>
              <p14:nvPr/>
            </p14:nvContentPartPr>
            <p14:xfrm>
              <a:off x="5002802" y="844011"/>
              <a:ext cx="42840" cy="599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3802" y="835011"/>
                <a:ext cx="60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14:cNvPr>
              <p14:cNvContentPartPr/>
              <p14:nvPr/>
            </p14:nvContentPartPr>
            <p14:xfrm>
              <a:off x="536642" y="703611"/>
              <a:ext cx="143640" cy="10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642" y="694611"/>
                <a:ext cx="161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14:cNvPr>
              <p14:cNvContentPartPr/>
              <p14:nvPr/>
            </p14:nvContentPartPr>
            <p14:xfrm>
              <a:off x="1205162" y="682371"/>
              <a:ext cx="25200" cy="9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6162" y="673371"/>
                <a:ext cx="4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14:cNvPr>
              <p14:cNvContentPartPr/>
              <p14:nvPr/>
            </p14:nvContentPartPr>
            <p14:xfrm>
              <a:off x="1708082" y="683091"/>
              <a:ext cx="207720" cy="10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082" y="674091"/>
                <a:ext cx="225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14:cNvPr>
              <p14:cNvContentPartPr/>
              <p14:nvPr/>
            </p14:nvContentPartPr>
            <p14:xfrm>
              <a:off x="2244122" y="672651"/>
              <a:ext cx="131040" cy="104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5122" y="663651"/>
                <a:ext cx="14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14:cNvPr>
              <p14:cNvContentPartPr/>
              <p14:nvPr/>
            </p14:nvContentPartPr>
            <p14:xfrm>
              <a:off x="2610242" y="677331"/>
              <a:ext cx="136800" cy="13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1242" y="668331"/>
                <a:ext cx="154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14:cNvPr>
              <p14:cNvContentPartPr/>
              <p14:nvPr/>
            </p14:nvContentPartPr>
            <p14:xfrm>
              <a:off x="3685202" y="679131"/>
              <a:ext cx="96120" cy="13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202" y="670131"/>
                <a:ext cx="113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14:cNvPr>
              <p14:cNvContentPartPr/>
              <p14:nvPr/>
            </p14:nvContentPartPr>
            <p14:xfrm>
              <a:off x="4258682" y="669771"/>
              <a:ext cx="108360" cy="11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9682" y="660771"/>
                <a:ext cx="126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14:cNvPr>
              <p14:cNvContentPartPr/>
              <p14:nvPr/>
            </p14:nvContentPartPr>
            <p14:xfrm>
              <a:off x="4581242" y="649971"/>
              <a:ext cx="214920" cy="12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2242" y="640971"/>
                <a:ext cx="23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14:cNvPr>
              <p14:cNvContentPartPr/>
              <p14:nvPr/>
            </p14:nvContentPartPr>
            <p14:xfrm>
              <a:off x="5160842" y="663651"/>
              <a:ext cx="144360" cy="160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1842" y="654651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14:cNvPr>
              <p14:cNvContentPartPr/>
              <p14:nvPr/>
            </p14:nvContentPartPr>
            <p14:xfrm>
              <a:off x="5690402" y="1132011"/>
              <a:ext cx="276840" cy="9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1402" y="1123011"/>
                <a:ext cx="294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14:cNvPr>
              <p14:cNvContentPartPr/>
              <p14:nvPr/>
            </p14:nvContentPartPr>
            <p14:xfrm>
              <a:off x="6065162" y="1048491"/>
              <a:ext cx="696960" cy="15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6162" y="1039491"/>
                <a:ext cx="714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14:cNvPr>
              <p14:cNvContentPartPr/>
              <p14:nvPr/>
            </p14:nvContentPartPr>
            <p14:xfrm>
              <a:off x="1695842" y="1148211"/>
              <a:ext cx="155520" cy="10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798134-A9A1-41E1-9276-D893B0BC1E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6842" y="1139211"/>
                <a:ext cx="17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14:cNvPr>
              <p14:cNvContentPartPr/>
              <p14:nvPr/>
            </p14:nvContentPartPr>
            <p14:xfrm>
              <a:off x="2132162" y="1176291"/>
              <a:ext cx="162720" cy="115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384CC-0A61-474B-87FA-CA0689538B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23162" y="1167291"/>
                <a:ext cx="180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14:cNvPr>
              <p14:cNvContentPartPr/>
              <p14:nvPr/>
            </p14:nvContentPartPr>
            <p14:xfrm>
              <a:off x="2740562" y="1182411"/>
              <a:ext cx="145800" cy="105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3BEB16-F141-420E-A295-86F2CDF5D0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31562" y="1173411"/>
                <a:ext cx="163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14:cNvPr>
              <p14:cNvContentPartPr/>
              <p14:nvPr/>
            </p14:nvContentPartPr>
            <p14:xfrm>
              <a:off x="3709322" y="1189971"/>
              <a:ext cx="145080" cy="101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28678E-FAEF-4233-B6C6-308CD8A449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00322" y="1180971"/>
                <a:ext cx="162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14:cNvPr>
              <p14:cNvContentPartPr/>
              <p14:nvPr/>
            </p14:nvContentPartPr>
            <p14:xfrm>
              <a:off x="4142762" y="1187811"/>
              <a:ext cx="187920" cy="126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2DC943-E2AF-4263-B98D-AAF2B8EF97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33762" y="1178811"/>
                <a:ext cx="20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14:cNvPr>
              <p14:cNvContentPartPr/>
              <p14:nvPr/>
            </p14:nvContentPartPr>
            <p14:xfrm>
              <a:off x="3204962" y="642051"/>
              <a:ext cx="336600" cy="77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95962" y="633051"/>
                <a:ext cx="3542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14:cNvPr>
              <p14:cNvContentPartPr/>
              <p14:nvPr/>
            </p14:nvContentPartPr>
            <p14:xfrm>
              <a:off x="4753322" y="1185291"/>
              <a:ext cx="114480" cy="8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50481F-7914-4F68-8C3C-68DEE915E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44322" y="1176291"/>
                <a:ext cx="132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14:cNvPr>
              <p14:cNvContentPartPr/>
              <p14:nvPr/>
            </p14:nvContentPartPr>
            <p14:xfrm>
              <a:off x="5202962" y="1191411"/>
              <a:ext cx="216000" cy="121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6EAB84-4294-4C43-94A0-144FC65C7E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93962" y="1182411"/>
                <a:ext cx="233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14:cNvPr>
              <p14:cNvContentPartPr/>
              <p14:nvPr/>
            </p14:nvContentPartPr>
            <p14:xfrm>
              <a:off x="7383842" y="726291"/>
              <a:ext cx="2256840" cy="375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74842" y="717291"/>
                <a:ext cx="2274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CB4ED3A-A306-4CAA-A7A6-FBF99C881226}"/>
                  </a:ext>
                </a:extLst>
              </p14:cNvPr>
              <p14:cNvContentPartPr/>
              <p14:nvPr/>
            </p14:nvContentPartPr>
            <p14:xfrm>
              <a:off x="1016760" y="1053343"/>
              <a:ext cx="505440" cy="194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CB4ED3A-A306-4CAA-A7A6-FBF99C8812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7760" y="1044343"/>
                <a:ext cx="523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D85ABA-6E39-4831-8D19-CF681174CBDC}"/>
                  </a:ext>
                </a:extLst>
              </p14:cNvPr>
              <p14:cNvContentPartPr/>
              <p14:nvPr/>
            </p14:nvContentPartPr>
            <p14:xfrm>
              <a:off x="195960" y="923383"/>
              <a:ext cx="550440" cy="524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D85ABA-6E39-4831-8D19-CF681174CB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6960" y="914383"/>
                <a:ext cx="5680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8A8890-3D77-476A-A9D0-6BDC64689369}"/>
                  </a:ext>
                </a:extLst>
              </p14:cNvPr>
              <p14:cNvContentPartPr/>
              <p14:nvPr/>
            </p14:nvContentPartPr>
            <p14:xfrm>
              <a:off x="41520" y="1540063"/>
              <a:ext cx="3387960" cy="2659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8A8890-3D77-476A-A9D0-6BDC646893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520" y="1531063"/>
                <a:ext cx="3405600" cy="26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86EE3BD-48E8-4A62-80D5-375B73122BFF}"/>
                  </a:ext>
                </a:extLst>
              </p14:cNvPr>
              <p14:cNvContentPartPr/>
              <p14:nvPr/>
            </p14:nvContentPartPr>
            <p14:xfrm>
              <a:off x="4215720" y="1850023"/>
              <a:ext cx="4224240" cy="2122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86EE3BD-48E8-4A62-80D5-375B73122B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06720" y="1841023"/>
                <a:ext cx="4241880" cy="21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3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0A12F-F23E-4EA5-8988-2A7707DC692D}"/>
              </a:ext>
            </a:extLst>
          </p:cNvPr>
          <p:cNvSpPr/>
          <p:nvPr/>
        </p:nvSpPr>
        <p:spPr>
          <a:xfrm>
            <a:off x="235390" y="830956"/>
            <a:ext cx="5441133" cy="644759"/>
          </a:xfrm>
          <a:prstGeom prst="rect">
            <a:avLst/>
          </a:prstGeom>
          <a:noFill/>
          <a:ln>
            <a:solidFill>
              <a:srgbClr val="262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14:cNvPr>
              <p14:cNvContentPartPr/>
              <p14:nvPr/>
            </p14:nvContentPartPr>
            <p14:xfrm>
              <a:off x="778562" y="874251"/>
              <a:ext cx="74520" cy="54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9F23D6-9641-4EA6-B2F3-1EEEC2C2E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62" y="865251"/>
                <a:ext cx="92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14:cNvPr>
              <p14:cNvContentPartPr/>
              <p14:nvPr/>
            </p14:nvContentPartPr>
            <p14:xfrm>
              <a:off x="1435562" y="893691"/>
              <a:ext cx="32040" cy="57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32E2C-54CB-496C-B1F2-AE7385089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562" y="884691"/>
                <a:ext cx="496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14:cNvPr>
              <p14:cNvContentPartPr/>
              <p14:nvPr/>
            </p14:nvContentPartPr>
            <p14:xfrm>
              <a:off x="1940282" y="900171"/>
              <a:ext cx="57600" cy="63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19FC9-165A-4ACD-B72A-31377AC6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1282" y="891171"/>
                <a:ext cx="752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14:cNvPr>
              <p14:cNvContentPartPr/>
              <p14:nvPr/>
            </p14:nvContentPartPr>
            <p14:xfrm>
              <a:off x="2478842" y="900171"/>
              <a:ext cx="63360" cy="54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1C3D36-0B76-489F-A4ED-091159235F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42" y="891171"/>
                <a:ext cx="810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14:cNvPr>
              <p14:cNvContentPartPr/>
              <p14:nvPr/>
            </p14:nvContentPartPr>
            <p14:xfrm>
              <a:off x="2963762" y="895131"/>
              <a:ext cx="47520" cy="52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4E0E3-98DF-4768-B036-E1A0747648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4762" y="886131"/>
                <a:ext cx="65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14:cNvPr>
              <p14:cNvContentPartPr/>
              <p14:nvPr/>
            </p14:nvContentPartPr>
            <p14:xfrm>
              <a:off x="3965642" y="899451"/>
              <a:ext cx="40680" cy="56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E9825-4384-4032-92A0-DF95BE16A4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6642" y="890451"/>
                <a:ext cx="5832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14:cNvPr>
              <p14:cNvContentPartPr/>
              <p14:nvPr/>
            </p14:nvContentPartPr>
            <p14:xfrm>
              <a:off x="4518962" y="877491"/>
              <a:ext cx="75600" cy="58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D5E7B5-E811-4CD5-BB01-F996F453C6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962" y="868491"/>
                <a:ext cx="9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14:cNvPr>
              <p14:cNvContentPartPr/>
              <p14:nvPr/>
            </p14:nvContentPartPr>
            <p14:xfrm>
              <a:off x="5002802" y="844011"/>
              <a:ext cx="42840" cy="599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F1AFBE-9465-4D1B-B2FC-8BA8E12486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3802" y="835011"/>
                <a:ext cx="604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14:cNvPr>
              <p14:cNvContentPartPr/>
              <p14:nvPr/>
            </p14:nvContentPartPr>
            <p14:xfrm>
              <a:off x="536642" y="703611"/>
              <a:ext cx="143640" cy="10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99F06-D170-482E-A0E2-3A49737399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642" y="694611"/>
                <a:ext cx="161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14:cNvPr>
              <p14:cNvContentPartPr/>
              <p14:nvPr/>
            </p14:nvContentPartPr>
            <p14:xfrm>
              <a:off x="1205162" y="682371"/>
              <a:ext cx="25200" cy="9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013CC-0D79-49D6-B244-1C6D78608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6162" y="673371"/>
                <a:ext cx="42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14:cNvPr>
              <p14:cNvContentPartPr/>
              <p14:nvPr/>
            </p14:nvContentPartPr>
            <p14:xfrm>
              <a:off x="1708082" y="683091"/>
              <a:ext cx="207720" cy="10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168AF4-75F6-465B-84F6-85211AD0F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9082" y="674091"/>
                <a:ext cx="225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14:cNvPr>
              <p14:cNvContentPartPr/>
              <p14:nvPr/>
            </p14:nvContentPartPr>
            <p14:xfrm>
              <a:off x="2244122" y="672651"/>
              <a:ext cx="131040" cy="104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F55245-1D9E-4F3C-A97E-CC7B2152C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5122" y="663651"/>
                <a:ext cx="14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14:cNvPr>
              <p14:cNvContentPartPr/>
              <p14:nvPr/>
            </p14:nvContentPartPr>
            <p14:xfrm>
              <a:off x="2610242" y="677331"/>
              <a:ext cx="136800" cy="13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088592-E28B-476F-B7D0-3003A2913F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1242" y="668331"/>
                <a:ext cx="154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14:cNvPr>
              <p14:cNvContentPartPr/>
              <p14:nvPr/>
            </p14:nvContentPartPr>
            <p14:xfrm>
              <a:off x="3685202" y="679131"/>
              <a:ext cx="96120" cy="13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E2C8B-D666-4F55-BDDE-00ECF51052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202" y="670131"/>
                <a:ext cx="113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14:cNvPr>
              <p14:cNvContentPartPr/>
              <p14:nvPr/>
            </p14:nvContentPartPr>
            <p14:xfrm>
              <a:off x="4258682" y="669771"/>
              <a:ext cx="108360" cy="11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963D1F-BC99-480F-A100-E2B5C07397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9682" y="660771"/>
                <a:ext cx="1260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14:cNvPr>
              <p14:cNvContentPartPr/>
              <p14:nvPr/>
            </p14:nvContentPartPr>
            <p14:xfrm>
              <a:off x="4581242" y="649971"/>
              <a:ext cx="214920" cy="12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F0387B9-3E20-4C9E-8E0C-FDBF7AB1AF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2242" y="640971"/>
                <a:ext cx="232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14:cNvPr>
              <p14:cNvContentPartPr/>
              <p14:nvPr/>
            </p14:nvContentPartPr>
            <p14:xfrm>
              <a:off x="5160842" y="663651"/>
              <a:ext cx="144360" cy="160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EF0A45-EA32-4AF6-A83B-6FB280A579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1842" y="654651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14:cNvPr>
              <p14:cNvContentPartPr/>
              <p14:nvPr/>
            </p14:nvContentPartPr>
            <p14:xfrm>
              <a:off x="5690402" y="1132011"/>
              <a:ext cx="276840" cy="9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1486D0-0171-4D84-B78C-FF623B3399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1402" y="1123011"/>
                <a:ext cx="294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14:cNvPr>
              <p14:cNvContentPartPr/>
              <p14:nvPr/>
            </p14:nvContentPartPr>
            <p14:xfrm>
              <a:off x="6065162" y="1048491"/>
              <a:ext cx="696960" cy="15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C9DE45-30EB-4C96-8279-9A09F94736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6162" y="1039491"/>
                <a:ext cx="714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14:cNvPr>
              <p14:cNvContentPartPr/>
              <p14:nvPr/>
            </p14:nvContentPartPr>
            <p14:xfrm>
              <a:off x="3204962" y="642051"/>
              <a:ext cx="336600" cy="77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9DCF2D4-D3FF-40ED-B359-062144DCCF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95962" y="633051"/>
                <a:ext cx="3542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14:cNvPr>
              <p14:cNvContentPartPr/>
              <p14:nvPr/>
            </p14:nvContentPartPr>
            <p14:xfrm>
              <a:off x="7383842" y="726291"/>
              <a:ext cx="2256840" cy="375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03D1AE-0B53-4550-BB81-91126F242B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4842" y="717291"/>
                <a:ext cx="22744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C11BC37-2C95-4828-AC4D-DC0E8A1F3434}"/>
                  </a:ext>
                </a:extLst>
              </p14:cNvPr>
              <p14:cNvContentPartPr/>
              <p14:nvPr/>
            </p14:nvContentPartPr>
            <p14:xfrm>
              <a:off x="516122" y="1122651"/>
              <a:ext cx="27360" cy="172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C11BC37-2C95-4828-AC4D-DC0E8A1F34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122" y="1113651"/>
                <a:ext cx="4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095F64-EE33-421F-82C2-D95538E5F04B}"/>
                  </a:ext>
                </a:extLst>
              </p14:cNvPr>
              <p14:cNvContentPartPr/>
              <p14:nvPr/>
            </p14:nvContentPartPr>
            <p14:xfrm>
              <a:off x="969362" y="1110411"/>
              <a:ext cx="266760" cy="12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095F64-EE33-421F-82C2-D95538E5F0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0362" y="1101411"/>
                <a:ext cx="284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2B911B9-268A-4EAD-ABE4-2DF9D7ECDE12}"/>
                  </a:ext>
                </a:extLst>
              </p14:cNvPr>
              <p14:cNvContentPartPr/>
              <p14:nvPr/>
            </p14:nvContentPartPr>
            <p14:xfrm>
              <a:off x="1659122" y="1069371"/>
              <a:ext cx="168480" cy="179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2B911B9-268A-4EAD-ABE4-2DF9D7ECDE1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50122" y="1060371"/>
                <a:ext cx="186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F41A1D-580D-4F66-BF18-AF2F1E155A7C}"/>
                  </a:ext>
                </a:extLst>
              </p14:cNvPr>
              <p14:cNvContentPartPr/>
              <p14:nvPr/>
            </p14:nvContentPartPr>
            <p14:xfrm>
              <a:off x="2155562" y="1085931"/>
              <a:ext cx="78840" cy="215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F41A1D-580D-4F66-BF18-AF2F1E155A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6562" y="1076931"/>
                <a:ext cx="96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9CA66-59AE-427F-94D0-F5AEE5016A23}"/>
                  </a:ext>
                </a:extLst>
              </p14:cNvPr>
              <p14:cNvContentPartPr/>
              <p14:nvPr/>
            </p14:nvContentPartPr>
            <p14:xfrm>
              <a:off x="3222602" y="1040571"/>
              <a:ext cx="139680" cy="21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9CA66-59AE-427F-94D0-F5AEE5016A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13602" y="1031571"/>
                <a:ext cx="1573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54E7F4-CD3F-4C27-8063-B37DCF736167}"/>
                  </a:ext>
                </a:extLst>
              </p14:cNvPr>
              <p14:cNvContentPartPr/>
              <p14:nvPr/>
            </p14:nvContentPartPr>
            <p14:xfrm>
              <a:off x="3703562" y="1093851"/>
              <a:ext cx="109440" cy="168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54E7F4-CD3F-4C27-8063-B37DCF7361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94562" y="1084851"/>
                <a:ext cx="127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EEC051-E569-4DDD-9444-A72D4136FACF}"/>
                  </a:ext>
                </a:extLst>
              </p14:cNvPr>
              <p14:cNvContentPartPr/>
              <p14:nvPr/>
            </p14:nvContentPartPr>
            <p14:xfrm>
              <a:off x="4277762" y="1090611"/>
              <a:ext cx="190080" cy="14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EEC051-E569-4DDD-9444-A72D4136FA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68762" y="1081611"/>
                <a:ext cx="207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25A7E5-B5FE-4CB0-AB74-86B5B9C2CF1B}"/>
                  </a:ext>
                </a:extLst>
              </p14:cNvPr>
              <p14:cNvContentPartPr/>
              <p14:nvPr/>
            </p14:nvContentPartPr>
            <p14:xfrm>
              <a:off x="4639562" y="986931"/>
              <a:ext cx="136080" cy="309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25A7E5-B5FE-4CB0-AB74-86B5B9C2CF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30562" y="977931"/>
                <a:ext cx="153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EE945F7-B1AF-4931-B364-C6F2EADDA637}"/>
                  </a:ext>
                </a:extLst>
              </p14:cNvPr>
              <p14:cNvContentPartPr/>
              <p14:nvPr/>
            </p14:nvContentPartPr>
            <p14:xfrm>
              <a:off x="5193962" y="1119771"/>
              <a:ext cx="333360" cy="173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EE945F7-B1AF-4931-B364-C6F2EADDA63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84962" y="1110771"/>
                <a:ext cx="351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8AC81A-4B7C-4072-A88A-A08DDD105613}"/>
                  </a:ext>
                </a:extLst>
              </p14:cNvPr>
              <p14:cNvContentPartPr/>
              <p14:nvPr/>
            </p14:nvContentPartPr>
            <p14:xfrm>
              <a:off x="2751002" y="1123731"/>
              <a:ext cx="138600" cy="143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8AC81A-4B7C-4072-A88A-A08DDD1056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42002" y="1114731"/>
                <a:ext cx="156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DB38EB4-8109-475C-B913-2D3B397654B4}"/>
                  </a:ext>
                </a:extLst>
              </p14:cNvPr>
              <p14:cNvContentPartPr/>
              <p14:nvPr/>
            </p14:nvContentPartPr>
            <p14:xfrm>
              <a:off x="5158200" y="1544023"/>
              <a:ext cx="895320" cy="7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DB38EB4-8109-475C-B913-2D3B397654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22200" y="1472023"/>
                <a:ext cx="9669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AAACA11-8B5E-429A-89F3-972FEF3FC40F}"/>
                  </a:ext>
                </a:extLst>
              </p14:cNvPr>
              <p14:cNvContentPartPr/>
              <p14:nvPr/>
            </p14:nvContentPartPr>
            <p14:xfrm>
              <a:off x="192000" y="1515223"/>
              <a:ext cx="9014040" cy="1856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AAACA11-8B5E-429A-89F3-972FEF3FC4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3000" y="1506223"/>
                <a:ext cx="9031680" cy="18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B13A14E-224A-421C-A069-5282DB830C81}"/>
                  </a:ext>
                </a:extLst>
              </p14:cNvPr>
              <p14:cNvContentPartPr/>
              <p14:nvPr/>
            </p14:nvContentPartPr>
            <p14:xfrm>
              <a:off x="150240" y="3787543"/>
              <a:ext cx="2602800" cy="469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B13A14E-224A-421C-A069-5282DB830C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1240" y="3778543"/>
                <a:ext cx="26204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DA2BF7F-15B3-4A33-B785-03D1F9C428B1}"/>
                  </a:ext>
                </a:extLst>
              </p14:cNvPr>
              <p14:cNvContentPartPr/>
              <p14:nvPr/>
            </p14:nvContentPartPr>
            <p14:xfrm>
              <a:off x="406560" y="4379383"/>
              <a:ext cx="4764600" cy="520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DA2BF7F-15B3-4A33-B785-03D1F9C428B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7560" y="4370383"/>
                <a:ext cx="47822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121D905-7EE8-4441-963E-ED8D9E672C55}"/>
                  </a:ext>
                </a:extLst>
              </p14:cNvPr>
              <p14:cNvContentPartPr/>
              <p14:nvPr/>
            </p14:nvContentPartPr>
            <p14:xfrm>
              <a:off x="6063960" y="4367503"/>
              <a:ext cx="1774440" cy="486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121D905-7EE8-4441-963E-ED8D9E672C5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54960" y="4358503"/>
                <a:ext cx="1792080" cy="5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74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916FA-0E43-4883-AAB2-1589826A1C02}"/>
              </a:ext>
            </a:extLst>
          </p:cNvPr>
          <p:cNvSpPr/>
          <p:nvPr/>
        </p:nvSpPr>
        <p:spPr>
          <a:xfrm>
            <a:off x="679010" y="995881"/>
            <a:ext cx="3748135" cy="374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F03E4-D7B0-46CC-8800-9E8CBC7E7E76}"/>
              </a:ext>
            </a:extLst>
          </p:cNvPr>
          <p:cNvSpPr/>
          <p:nvPr/>
        </p:nvSpPr>
        <p:spPr>
          <a:xfrm>
            <a:off x="1175443" y="1392725"/>
            <a:ext cx="2753762" cy="2943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920CE3-1103-455A-833A-61D2EFAF247C}"/>
                  </a:ext>
                </a:extLst>
              </p14:cNvPr>
              <p14:cNvContentPartPr/>
              <p14:nvPr/>
            </p14:nvContentPartPr>
            <p14:xfrm>
              <a:off x="2751600" y="1017343"/>
              <a:ext cx="193680" cy="334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920CE3-1103-455A-833A-61D2EFAF2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600" y="1008343"/>
                <a:ext cx="2113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13EECD-ABEE-4201-A0CE-987F270CC476}"/>
                  </a:ext>
                </a:extLst>
              </p14:cNvPr>
              <p14:cNvContentPartPr/>
              <p14:nvPr/>
            </p14:nvContentPartPr>
            <p14:xfrm>
              <a:off x="1604640" y="1266823"/>
              <a:ext cx="200160" cy="305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13EECD-ABEE-4201-A0CE-987F270CC4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640" y="1257823"/>
                <a:ext cx="217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7378241-4659-430C-8938-39506A8C7E5B}"/>
                  </a:ext>
                </a:extLst>
              </p14:cNvPr>
              <p14:cNvContentPartPr/>
              <p14:nvPr/>
            </p14:nvContentPartPr>
            <p14:xfrm>
              <a:off x="2188200" y="1157023"/>
              <a:ext cx="226440" cy="129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7378241-4659-430C-8938-39506A8C7E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9200" y="1148023"/>
                <a:ext cx="2440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EFD4D82-CA3E-4573-B248-8227B34C8E96}"/>
                  </a:ext>
                </a:extLst>
              </p14:cNvPr>
              <p14:cNvContentPartPr/>
              <p14:nvPr/>
            </p14:nvContentPartPr>
            <p14:xfrm>
              <a:off x="288480" y="2649223"/>
              <a:ext cx="113760" cy="178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EFD4D82-CA3E-4573-B248-8227B34C8E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480" y="2640223"/>
                <a:ext cx="131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CAB847B-A33D-4311-B5E1-46767F7F392C}"/>
                  </a:ext>
                </a:extLst>
              </p14:cNvPr>
              <p14:cNvContentPartPr/>
              <p14:nvPr/>
            </p14:nvContentPartPr>
            <p14:xfrm>
              <a:off x="949080" y="1215343"/>
              <a:ext cx="160920" cy="149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CAB847B-A33D-4311-B5E1-46767F7F39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0080" y="1206343"/>
                <a:ext cx="178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2E3687A-DC2D-4E45-954E-5A1EE9F2868B}"/>
                  </a:ext>
                </a:extLst>
              </p14:cNvPr>
              <p14:cNvContentPartPr/>
              <p14:nvPr/>
            </p14:nvContentPartPr>
            <p14:xfrm>
              <a:off x="2204040" y="736903"/>
              <a:ext cx="106920" cy="206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2E3687A-DC2D-4E45-954E-5A1EE9F28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5040" y="727903"/>
                <a:ext cx="124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79AB8EE-FD38-42C2-A4EF-388CC85DC889}"/>
                  </a:ext>
                </a:extLst>
              </p14:cNvPr>
              <p14:cNvContentPartPr/>
              <p14:nvPr/>
            </p14:nvContentPartPr>
            <p14:xfrm>
              <a:off x="4737000" y="1077823"/>
              <a:ext cx="2244600" cy="373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79AB8EE-FD38-42C2-A4EF-388CC85DC8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8000" y="1068823"/>
                <a:ext cx="22622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7E995D4-3DA7-403F-B2D4-1EC90440FE6C}"/>
                  </a:ext>
                </a:extLst>
              </p14:cNvPr>
              <p14:cNvContentPartPr/>
              <p14:nvPr/>
            </p14:nvContentPartPr>
            <p14:xfrm>
              <a:off x="8584320" y="944623"/>
              <a:ext cx="101160" cy="73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7E995D4-3DA7-403F-B2D4-1EC90440FE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5320" y="935623"/>
                <a:ext cx="118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06809FA-C087-4F62-A35E-4429691358D2}"/>
                  </a:ext>
                </a:extLst>
              </p14:cNvPr>
              <p14:cNvContentPartPr/>
              <p14:nvPr/>
            </p14:nvContentPartPr>
            <p14:xfrm>
              <a:off x="8352120" y="1083583"/>
              <a:ext cx="879840" cy="176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06809FA-C087-4F62-A35E-4429691358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43120" y="1074601"/>
                <a:ext cx="897480" cy="19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7BD074F-0BFE-4002-8DD7-CA022CDA7306}"/>
                  </a:ext>
                </a:extLst>
              </p14:cNvPr>
              <p14:cNvContentPartPr/>
              <p14:nvPr/>
            </p14:nvContentPartPr>
            <p14:xfrm>
              <a:off x="7168080" y="960103"/>
              <a:ext cx="1004400" cy="369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7BD074F-0BFE-4002-8DD7-CA022CDA73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9080" y="951103"/>
                <a:ext cx="10220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A07E056-7324-4ACC-94D8-EFD91056CB92}"/>
                  </a:ext>
                </a:extLst>
              </p14:cNvPr>
              <p14:cNvContentPartPr/>
              <p14:nvPr/>
            </p14:nvContentPartPr>
            <p14:xfrm>
              <a:off x="3325800" y="1249543"/>
              <a:ext cx="596520" cy="297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A07E056-7324-4ACC-94D8-EFD91056CB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16800" y="1240543"/>
                <a:ext cx="614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9A5EBE4-C53B-44BF-A058-72D1894D56BF}"/>
                  </a:ext>
                </a:extLst>
              </p14:cNvPr>
              <p14:cNvContentPartPr/>
              <p14:nvPr/>
            </p14:nvContentPartPr>
            <p14:xfrm>
              <a:off x="735600" y="1666783"/>
              <a:ext cx="9318600" cy="40420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9A5EBE4-C53B-44BF-A058-72D1894D56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6600" y="1657783"/>
                <a:ext cx="9336240" cy="40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78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Implementation using Array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916FA-0E43-4883-AAB2-1589826A1C02}"/>
              </a:ext>
            </a:extLst>
          </p:cNvPr>
          <p:cNvSpPr/>
          <p:nvPr/>
        </p:nvSpPr>
        <p:spPr>
          <a:xfrm>
            <a:off x="679010" y="995881"/>
            <a:ext cx="3748135" cy="374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F03E4-D7B0-46CC-8800-9E8CBC7E7E76}"/>
              </a:ext>
            </a:extLst>
          </p:cNvPr>
          <p:cNvSpPr/>
          <p:nvPr/>
        </p:nvSpPr>
        <p:spPr>
          <a:xfrm>
            <a:off x="1175443" y="1392725"/>
            <a:ext cx="2753762" cy="2943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920CE3-1103-455A-833A-61D2EFAF247C}"/>
                  </a:ext>
                </a:extLst>
              </p14:cNvPr>
              <p14:cNvContentPartPr/>
              <p14:nvPr/>
            </p14:nvContentPartPr>
            <p14:xfrm>
              <a:off x="2751600" y="1017343"/>
              <a:ext cx="193680" cy="334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920CE3-1103-455A-833A-61D2EFAF2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600" y="1008343"/>
                <a:ext cx="2113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13EECD-ABEE-4201-A0CE-987F270CC476}"/>
                  </a:ext>
                </a:extLst>
              </p14:cNvPr>
              <p14:cNvContentPartPr/>
              <p14:nvPr/>
            </p14:nvContentPartPr>
            <p14:xfrm>
              <a:off x="1604640" y="1266823"/>
              <a:ext cx="200160" cy="305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13EECD-ABEE-4201-A0CE-987F270CC4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640" y="1257823"/>
                <a:ext cx="217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7378241-4659-430C-8938-39506A8C7E5B}"/>
                  </a:ext>
                </a:extLst>
              </p14:cNvPr>
              <p14:cNvContentPartPr/>
              <p14:nvPr/>
            </p14:nvContentPartPr>
            <p14:xfrm>
              <a:off x="2188200" y="1157023"/>
              <a:ext cx="226440" cy="129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7378241-4659-430C-8938-39506A8C7E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9200" y="1148023"/>
                <a:ext cx="2440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EFD4D82-CA3E-4573-B248-8227B34C8E96}"/>
                  </a:ext>
                </a:extLst>
              </p14:cNvPr>
              <p14:cNvContentPartPr/>
              <p14:nvPr/>
            </p14:nvContentPartPr>
            <p14:xfrm>
              <a:off x="288480" y="2649223"/>
              <a:ext cx="113760" cy="178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EFD4D82-CA3E-4573-B248-8227B34C8E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480" y="2640223"/>
                <a:ext cx="131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CAB847B-A33D-4311-B5E1-46767F7F392C}"/>
                  </a:ext>
                </a:extLst>
              </p14:cNvPr>
              <p14:cNvContentPartPr/>
              <p14:nvPr/>
            </p14:nvContentPartPr>
            <p14:xfrm>
              <a:off x="949080" y="1215343"/>
              <a:ext cx="160920" cy="149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CAB847B-A33D-4311-B5E1-46767F7F39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0080" y="1206343"/>
                <a:ext cx="178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2E3687A-DC2D-4E45-954E-5A1EE9F2868B}"/>
                  </a:ext>
                </a:extLst>
              </p14:cNvPr>
              <p14:cNvContentPartPr/>
              <p14:nvPr/>
            </p14:nvContentPartPr>
            <p14:xfrm>
              <a:off x="2204040" y="736903"/>
              <a:ext cx="106920" cy="206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2E3687A-DC2D-4E45-954E-5A1EE9F28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5040" y="727903"/>
                <a:ext cx="124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A07E056-7324-4ACC-94D8-EFD91056CB92}"/>
                  </a:ext>
                </a:extLst>
              </p14:cNvPr>
              <p14:cNvContentPartPr/>
              <p14:nvPr/>
            </p14:nvContentPartPr>
            <p14:xfrm>
              <a:off x="3325800" y="1249543"/>
              <a:ext cx="596520" cy="297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A07E056-7324-4ACC-94D8-EFD91056CB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6800" y="1240543"/>
                <a:ext cx="614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9A5EBE4-C53B-44BF-A058-72D1894D56BF}"/>
                  </a:ext>
                </a:extLst>
              </p14:cNvPr>
              <p14:cNvContentPartPr/>
              <p14:nvPr/>
            </p14:nvContentPartPr>
            <p14:xfrm>
              <a:off x="735600" y="1666783"/>
              <a:ext cx="4330440" cy="32086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9A5EBE4-C53B-44BF-A058-72D1894D56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600" y="1657783"/>
                <a:ext cx="4348080" cy="32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28F9CD-78B8-498F-803C-B0EFBD6DFB10}"/>
                  </a:ext>
                </a:extLst>
              </p14:cNvPr>
              <p14:cNvContentPartPr/>
              <p14:nvPr/>
            </p14:nvContentPartPr>
            <p14:xfrm>
              <a:off x="1057800" y="816823"/>
              <a:ext cx="610920" cy="39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28F9CD-78B8-498F-803C-B0EFBD6DF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8800" y="807823"/>
                <a:ext cx="6285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F4F963-8750-4074-9E93-5E16BC41DFC0}"/>
                  </a:ext>
                </a:extLst>
              </p14:cNvPr>
              <p14:cNvContentPartPr/>
              <p14:nvPr/>
            </p14:nvContentPartPr>
            <p14:xfrm>
              <a:off x="5523600" y="1128583"/>
              <a:ext cx="1908720" cy="58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F4F963-8750-4074-9E93-5E16BC41DF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4600" y="1119583"/>
                <a:ext cx="19263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031BA7-2636-463E-A693-BF3DDC5D8FC6}"/>
                  </a:ext>
                </a:extLst>
              </p14:cNvPr>
              <p14:cNvContentPartPr/>
              <p14:nvPr/>
            </p14:nvContentPartPr>
            <p14:xfrm>
              <a:off x="5738520" y="2214343"/>
              <a:ext cx="2795400" cy="509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031BA7-2636-463E-A693-BF3DDC5D8F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29520" y="2205343"/>
                <a:ext cx="28130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FE29A9-E86F-4F1C-A1E6-3F3681A0251D}"/>
                  </a:ext>
                </a:extLst>
              </p14:cNvPr>
              <p14:cNvContentPartPr/>
              <p14:nvPr/>
            </p14:nvContentPartPr>
            <p14:xfrm>
              <a:off x="5795040" y="3023263"/>
              <a:ext cx="398160" cy="258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FE29A9-E86F-4F1C-A1E6-3F3681A025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86040" y="3014263"/>
                <a:ext cx="415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17BF7AA-0A29-4574-A800-253FE9AD0222}"/>
                  </a:ext>
                </a:extLst>
              </p14:cNvPr>
              <p14:cNvContentPartPr/>
              <p14:nvPr/>
            </p14:nvContentPartPr>
            <p14:xfrm>
              <a:off x="6502080" y="2884303"/>
              <a:ext cx="2307600" cy="54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17BF7AA-0A29-4574-A800-253FE9AD02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93080" y="2875303"/>
                <a:ext cx="23252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FF59C7-FD7A-4A9E-8D08-A999E09F8996}"/>
                  </a:ext>
                </a:extLst>
              </p14:cNvPr>
              <p14:cNvContentPartPr/>
              <p14:nvPr/>
            </p14:nvContentPartPr>
            <p14:xfrm>
              <a:off x="3898200" y="866143"/>
              <a:ext cx="671400" cy="583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FF59C7-FD7A-4A9E-8D08-A999E09F89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9200" y="857143"/>
                <a:ext cx="689040" cy="6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1652</TotalTime>
  <Words>123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Queue</vt:lpstr>
      <vt:lpstr>Queue ADT</vt:lpstr>
      <vt:lpstr>Implementation using Array</vt:lpstr>
      <vt:lpstr>Implementation using Array</vt:lpstr>
      <vt:lpstr>Implementation using Array</vt:lpstr>
      <vt:lpstr>Implementation using Array</vt:lpstr>
      <vt:lpstr>Implementation using Array</vt:lpstr>
      <vt:lpstr>Implement Dequeue</vt:lpstr>
      <vt:lpstr>Implementation using Linked List</vt:lpstr>
      <vt:lpstr>Implement a Stack using Queue</vt:lpstr>
      <vt:lpstr>Implement a Stack using Queue</vt:lpstr>
      <vt:lpstr>Implement a Stack using Queue</vt:lpstr>
      <vt:lpstr>Implement a Queue using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310</cp:revision>
  <dcterms:created xsi:type="dcterms:W3CDTF">2020-04-22T15:02:33Z</dcterms:created>
  <dcterms:modified xsi:type="dcterms:W3CDTF">2022-05-14T13:20:35Z</dcterms:modified>
</cp:coreProperties>
</file>