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3"/>
  </p:notesMasterIdLst>
  <p:handoutMasterIdLst>
    <p:handoutMasterId r:id="rId24"/>
  </p:handoutMasterIdLst>
  <p:sldIdLst>
    <p:sldId id="344" r:id="rId2"/>
    <p:sldId id="367" r:id="rId3"/>
    <p:sldId id="347" r:id="rId4"/>
    <p:sldId id="280" r:id="rId5"/>
    <p:sldId id="282" r:id="rId6"/>
    <p:sldId id="283" r:id="rId7"/>
    <p:sldId id="284" r:id="rId8"/>
    <p:sldId id="290" r:id="rId9"/>
    <p:sldId id="285" r:id="rId10"/>
    <p:sldId id="286" r:id="rId11"/>
    <p:sldId id="291" r:id="rId12"/>
    <p:sldId id="348" r:id="rId13"/>
    <p:sldId id="287" r:id="rId14"/>
    <p:sldId id="368" r:id="rId15"/>
    <p:sldId id="371" r:id="rId16"/>
    <p:sldId id="372" r:id="rId17"/>
    <p:sldId id="370" r:id="rId18"/>
    <p:sldId id="373" r:id="rId19"/>
    <p:sldId id="369" r:id="rId20"/>
    <p:sldId id="374" r:id="rId21"/>
    <p:sldId id="34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10" d="100"/>
          <a:sy n="110" d="100"/>
        </p:scale>
        <p:origin x="21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09-06-2022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36.539"/>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6509 2270 508 0,'0'0'196'16,"0"0"-56"-16,0 0 11 16,0 0-57-16,0 0-17 15,0 0 23-15,0 0-17 16,0 0 2-16,0 0-13 0,0 0-26 16,0-3-7-1,0-6-25-15,-17 0-1 0,3 3 6 16,1 1-8-16,-18 2-11 15,-21 3 0-15,-6 0 6 16,-25 0-13-16,1 0 7 16,-15 0 0-16,8 0 0 15,-14 0 11-15,0 0-11 16,-7-6 0-16,-11 0 9 16,-13 4-15-16,-3-5 6 15,-15 0 0-15,5-4-1 16,13-2 10-16,10-2-9 15,3-1 0-15,11 2 8 16,7 2-12-16,0 1 4 16,7 2 0-16,-11 0-8 15,11 7 15-15,0-1-7 16,23 0 0-16,15 3 4 0,20 0-9 16,7 0 5-16,4-3 0 15,-4 3-12-15,-21 0 18 16,-6 0-6-16,-18 0 0 15,-6 0 2-15,9 0-12 16,15 0 10-16,3 3 0 16,3 5-5-16,8-2 12 15,-8 3-7-15,0 4 0 16,-6-4 2-16,13 3-13 16,7 0 11-16,11-2 0 0,20 0-5 15,-10-1 13-15,10 1-8 16,-14 5 0-16,4 2-1 15,-3 12-7-15,-4 2 8 16,3 1 0-16,-10 14-5 16,10-1 16-16,-10 3-11 15,11 10 0-15,-4-6 3 16,10-1-8-16,0 2 5 16,-3 0 0-16,3-5-3 15,0-2 6-15,14-1-3 16,0-2 0-16,0-3 4 15,0-5-9-15,0-2 5 16,0 0 0-16,0-2-1 16,0-2 10-16,0 3-9 15,0-8 0-15,0 0 3 0,0-4-8 16,0-9 5-16,0 3 0 16,0-2-5-16,0-1 12 15,0 4-7-15,0-6 0 16,0 1 2-16,14 7-10 15,0 1 10-15,3-1-2 16,11-2 0-16,3-4 7 16,-4 3-7-16,28-3 0 15,-3 4 0-15,-1-1 1 16,1-2-1-16,13-1 0 16,4 1-4-16,3-4 11 15,31 1-7-15,25-6 0 0,33-3 1 16,32 0 2-1,23 0-3-15,8 0 0 0,-11-6 0 16,-14-3-3-16,-13-5 3 16,-7 2 0-16,-18 4 0 15,-9-4-8-15,-11 4 8 16,-4-1 0-16,4 1-3 16,0-1 9-16,0-2-6 15,17 0 0-15,-17-1 2 16,0 3-5-16,-10 1 3 15,-11 2 0-15,-10 0-2 16,4 3 12-16,3 3-14 16,0 0 4-16,10-2 0 15,21-5-7-15,-14 5 7 16,14-3 0-16,-21-1-3 0,-10 1 4 16,3-2-6-16,-3 1 5 15,-4-2 0-15,-9 1-10 16,6 2 7-16,-7-3 3 15,10 2 0-15,11 3-1 16,10 3 1-16,7 0 0 16,-7 0 0-16,7 0-8 15,-17 0 11-15,10 0-3 16,-20 0 0-16,-18 0 9 16,-7 0-7-16,-10 0-2 15,-3 0 0-15,-11 3-6 16,4 0 10-16,-4 0-4 0,1-3 0 15,16 3 4-15,-6-1-6 16,3-2 2-16,3 0 0 16,8 0-5-16,-14 0 5 15,3 0 0-15,3 0-2 16,-17 0 7-16,4 0-9 16,-10 0 4-16,-1 0 0 15,-6 0-5-15,10 0 6 16,-28 0-1-16,11 0 0 15,-8 0 7-15,-12 0-13 16,-12 0 6-16,1 0 0 16,-7 0-4-16,0 0 8 15,10 0-4-15,-10 0 0 0,14 0 7 16,9 0-12-16,1 0 5 16,4 0 0-16,-4-2-7 15,-7-1 11-15,-10 3-4 16,-1-3 0-16,-6 0 8 15,0 0-8-15,-7-3 0 16,10 0 0-16,-3-2 0 16,0 0 6-16,7-4-6 15,3 1 0-15,-10-3 7 16,7-4-9-16,-1-2 2 16,5 0 0-16,-5-5-2 15,-6-5 9-15,0-1-7 0,-7-9 0 16,0 3 8-16,0 0-4 15,0 0-4-15,0 5 0 16,0 1 3-16,7 0 5 16,-7-6-8-16,0-3 0 15,0-3 7-15,0 3 0 16,0 5-7-16,0 7 1 16,0 8 5-16,0 3 2 15,0-1-8-15,0 7 0 16,0-1 11-16,0-2-12 15,0 2 1-15,0 4 0 16,0-4-8-16,0 2 11 16,0-2-3-16,-7-5 0 0,-7-2 7 15,1 4-10-15,-11-3 3 16,17 4 0-16,-7 2 3 16,14 4 5-16,-7-3-8 15,-3 0 0-15,3-2 10 16,0 3-15-16,0 0 5 15,0 2 0-15,-10-1-4 16,10-2 7-16,0 2-3 16,-6-2 0-16,-1 0 3 15,-10-3-11-15,3 2 8 16,-3-3 0-16,3 4-8 16,-10 0 3-16,-6-2 5 15,-15 0 0-15,-30-2 4 16,-28 1-15-16,-7 6 11 0,-35 2 0 15,-2 0-5-15,-1 4 8 16,-7-2-3-16,4 2 0 16,10 2 1-16,7 0-10 15,7 0 9-15,4 0 0 16,-5 0-10-16,15 0 18 16,-4 0-8-16,11 0 0 15,-11 2 4-15,-3 4-7 16,0 0 3-16,3-4 0 15,3-2-7-15,5 0 11 16,-5 0-4-16,18 0 0 16,0 0 2-16,7 0-9 15,-1 0 7-15,8 0 0 0,6 0-8 16,-6 10 10-16,-7-2-2 16,6 0 0-16,4 4 7 15,-3-3-9-15,13-2 2 16,11-3 0-16,-4-1-6 15,11-3 9-15,-1 0-3 16,1 0 0-16,-4 0-2 16,4 0-10-16,13 0 8 15,7 0-23-15,4 0 11 16,-18 0-66-16,-24 2-66 16,-34 22-195-16,-31-4-452 15</inkml:trace>
  <inkml:trace contextRef="#ctx0" brushRef="#br1" timeOffset="134906">245 1340 688 0,'0'0'190'16,"0"0"-26"-16,0 0-8 16,0 0-42-16,0 0-13 15,0 0-35-15,-52-57-42 16,52 57 1-16,0 8-25 15,-7 44 0-15,-6 23 7 16,-12 24 0-16,-6 5 14 16,4 11-17-16,3-7 5 15,3-2-8-15,8-13-1 16,-5-7 0-16,11-14 1 0,1-13-1 16,6-10-29-1,0-11-63-15,0-13-102 0,0-15-64 16,0-10-118-16</inkml:trace>
  <inkml:trace contextRef="#ctx0" brushRef="#br1" timeOffset="135370">482 1538 548 0,'0'0'134'15,"0"0"-32"-15,110-152-20 0,-41 86 4 16,3-2-17 0,-3-4-25-16,-4-2 17 0,-13-1-17 15,-8 10-16-15,-13 8 15 16,-10 13-25-16,-21 15 36 16,0 15 2-16,0 9-36 15,0 5 16-15,0 0-36 16,-14 0 2-16,-17 17-2 15,-3 22-3-15,-4 8 3 16,7 5 0-16,17-7 3 16,7 1-11-16,7-3 8 15,0-1-6-15,14-5 4 16,17-2-28-16,-3-7 20 16,3-4-7-16,-18-5-11 0,11 1 27 15,-3-2-9-15,-14 2 10 16,-7-6-3-16,0 0 2 15,0 3-5-15,-21 1 6 16,-23-2-25-16,-8-4-3 16,0-6-54-16,15-6-26 15,-1 0-2-15,24-12-39 16,14-34 23-16,0-17-19 16,65-16-79-16</inkml:trace>
  <inkml:trace contextRef="#ctx0" brushRef="#br1" timeOffset="135730">1180 834 289 0,'0'0'133'16,"0"0"-76"-16,0 0 57 16,0 0 0-16,0 0-10 0,0 0-16 15,96-149-35-15,-96 149 5 16,7 0-41-16,0 3-10 16,7 37-4-16,3 23 11 15,-17 14 4-15,0 9 7 16,0-1-20-16,-31-2 11 15,17-15-16-15,-3-12 6 16,17-19-11-16,0-17 5 16,-7-14-88-16,-7-6 2 15,-10 0 23-15,-3-29-12 16,3-17-13-16,3 1-41 0,7-4 103 16,-3 10 19-1,10 3 7-15,0 14 23 0,7 4-3 16,0 7 12-16,38-3-26 15,28-4-5-15,23 2 9 16,7 2-10-16,7-1 0 16,-13 9 0-16,-8 3-7 15,-16 3-19-15,-15 0-81 16,-6 3-281-16</inkml:trace>
  <inkml:trace contextRef="#ctx0" brushRef="#br1" timeOffset="137290">2084 1234 694 0,'0'0'104'16,"0"0"-20"-16,-38-154 41 15,25 131-28-15,-5 14-36 0,12 9-5 16,-1 0-55 0,7 43-1-16,-7 29 0 0,0 19 0 15,-10 12 7-15,10 9-7 16,7 2 0-16,0 1 2 15,0-13 3-15,7-16-5 16,24-22 0-16,-11-28 6 16,11-19-6-16,0-17 0 15,-3 0 0-15,10-40 12 16,20-17-3-16,-6-24-9 16,9-4 0-16,-9-3 2 15,0-1-4-15,-8 23 2 16,-16 18-11-16,-4 19 9 15,-10 23-21-15,3 6-4 16,-3 0 13-16,-1 12-15 0,-13 19 28 16,0 2-16-1,0-6 17-15,0-10-4 0,0-11 5 16,0-3-1-16,0-3 4 16,0 0-2-16,0-5 22 15,0-25-24-15,0-1 2 16,-7 0-4-16,-6 3 4 15,-4 4-2-15,3 10 2 16,-7 8 5-16,4 6-4 16,3 0-3-16,-10 34 0 15,4 29-7-15,-1 20 4 16,4 6 3-16,17-9-1 0,0-11 13 16,0-21-17-16,24-16 5 15,3-18-10-15,4-14 2 16,0 0-44-16,-3-17 44 15,3-27 4-15,-11-10 8 16,-13-5-6-16,-7-7 2 16,0-3 0-16,0 4 19 15,-27 2-17-15,-11 12 15 16,0 13 2-16,10 18-18 16,-2 15 31-16,9 5-32 15,-3 8-3-15,10 37-7 16,7 18 13-16,7 9-3 15,0 2 0-15,7-8 4 16,31-15-2-16,-11-13-2 16,11-15-7-16,-7-18 4 0,-10-5-30 15,10 0 33-15,-11-17-1 16,11-14 6-16,-3-3-1 16,-4-6-4-16,-3-1 0 15,-4 11 7-15,-10 9-3 16,-1 9 5-16,-6 6 8 15,7 6-13-15,7 0-8 16,3 0-5-16,4 15 9 16,10 9-8-16,-11-2 10 15,-2-2-6-15,-5 0 4 16,-6-3-28-16,0-3 13 16,0-2-11-16,-7-4 11 0,0-5 4 15,10-3-15-15,-10 0 26 16,14-20 0-16,0-14 10 15,10-4-12-15,-10 6 2 16,-1 14 0-16,5 3-7 16,-5 9 8-16,-6 6-2 15,14 0 0-15,-4 3-9 16,-3 17 5-16,10 0 3 16,-10-3 2-16,6-6-6 15,4-1 7-15,-10-10-1 16,10 0 0-16,-3-10 4 15,-7-22 0-15,10-4-4 16,-17-7 0-16,-7-6 26 0,0 1-2 16,0-1 19-1,-7 4-6-15,-24 10-11 0,10 9 29 16,-3 15-19-16,10 5 1 16,7 6-24-16,1 0-13 15,-12 29-11-15,5 22 8 16,-1 12 6-16,-3 6-6 15,17-12 3-15,0-11-8 16,0-13 2-16,0-15-39 16,17-12 30-16,-10-6 1 15,6 0 3-15,5-37 10 16,2-17 1-16,-6-12 0 0,10-3 13 16,-17-11-11-1,-7-1 23-15,0-1 12 0,0 2-16 16,0 12 27-16,0 13-36 15,0 21 9-15,0 20 32 16,0 14-40-16,0 0-7 16,0 28-6-16,0 37-5 15,0 22-4-15,0 7 9 16,0-5 0-16,14-10-1 16,24-13 11-16,13-14-20 15,1-12 9-15,-1-20-97 16,1-15-32-16,10-5-111 15,-28-23-229-15</inkml:trace>
  <inkml:trace contextRef="#ctx0" brushRef="#br1" timeOffset="137650">3315 634 628 0,'0'0'112'0,"0"0"29"15,0 0 19-15,0 0-62 16,0 0-26-16,0 0-33 16,-45-74-39-16,45 102-2 15,0 25-7-15,28 14 9 0,-4 2 7 16,-17-4 2 0,7-4-8-16,-7-16-1 0,10-13 4 15,-3-15-5-15,-8-12 2 16,1-5-1-16,10 0 5 15,11-14-2-15,-4-20 6 16,4-6-9-16,-4-1 5 16,-4 10-2-16,4 9-3 15,-17 11 0-15,0 11-2 16,14 0-38-16,3 0-18 16,7 17-15-16,3 8-44 15,11 4-77-15,-1-4-127 16</inkml:trace>
  <inkml:trace contextRef="#ctx0" brushRef="#br1" timeOffset="138175">3855 142 609 0,'0'0'159'0,"0"0"-52"16,-320-115 3-16,203 99 0 15,-3 16-50-15,-4 0-35 16,-10 42 24-16,-14 24-30 0,0 20-19 16,-10 17 16-16,4 14-13 15,6 9-3-15,14 14 0 16,24 15 11-16,20 5-7 15,32 11-4-15,27 6 0 16,31 1-1-16,14-4 2 16,68-14-1-16,21-26 0 15,24-31-8-15,7-38-12 16,7-30 1-16,0-31 19 16,7-4-4-16,0-52 9 15,14-28-5-15,10-27 3 16,6-21 6-16,-2-18-5 15,-11-5-1-15,-24-1 8 0,-24-2 37 16,-42-3-3 0,-30 0 11-16,-45-1-3 0,0 6-34 15,-69 7 26-15,-41 16-31 16,-17 24-11-16,-21 22 8 16,-20 32-11-16,-11 30-1 15,-20 21 0-15,-11 29-36 16,3 42-38-16,15 18-76 15,37 5-78-15,42-11-179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4.300"/>
    </inkml:context>
    <inkml:brush xml:id="br0">
      <inkml:brushProperty name="width" value="0.05" units="cm"/>
      <inkml:brushProperty name="height" value="0.05" units="cm"/>
      <inkml:brushProperty name="color" value="#177D36"/>
      <inkml:brushProperty name="fitToCurve" value="1"/>
    </inkml:brush>
  </inkml:definitions>
  <inkml:trace contextRef="#ctx0" brushRef="#br0">591 195 347 0,'0'0'352'0,"0"0"-199"15,0 0 5-15,0 0-8 16,-58-157-25-16,27 136-26 16,-3 11-36-16,3 6-48 15,-14 4 19-15,7 0-20 16,-13 10-12-16,6 21 27 15,-7 9-27-15,1 11 6 0,13 12 6 16,4 11-6-16,3 15 2 16,0 11-10-16,17 9 2 15,7-4 8-15,7 1-6 16,0-12-4-16,7-7 0 16,38-11 15-16,-1-10-18 15,15-8 3-15,10-16 0 16,-4-10-10-16,0-12 11 15,4-12-1-15,-4-8 12 16,11 0-5-16,3-26 28 16,4-16-1-16,-1-10-17 15,7-5 22-15,-9-5-34 16,2-16 16-16,-23-10 4 0,-8-12-21 16,-13-12 16-16,-21 1-12 15,-17 2-7-15,0 9 14 16,-55 17-12-16,-17 17-3 15,-17 15 0-15,-8 19 15 16,-13 12-23-16,7 15 8 16,-4 5 0-16,11 0-16 15,7 34-1-15,23 5-46 16,15 16-6-16,20 7-63 16,17 7-68-16,14 0-172 15,0-11-604-15</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7:06.964"/>
    </inkml:context>
    <inkml:brush xml:id="br0">
      <inkml:brushProperty name="width" value="0.05" units="cm"/>
      <inkml:brushProperty name="height" value="0.05" units="cm"/>
      <inkml:brushProperty name="color" value="#ED1C24"/>
      <inkml:brushProperty name="fitToCurve" value="1"/>
    </inkml:brush>
  </inkml:definitions>
  <inkml:trace contextRef="#ctx0" brushRef="#br0">387 152 539 0,'0'0'126'0,"0"0"-5"16,0 0 11-16,-242 0-23 15,183-3 6-15,26-3-20 16,3 4-14-16,17-4 3 0,3 2-40 15,10 2-2-15,0 2-6 16,0 0-30-16,0 0-12 16,43 0 6-16,16 0 0 15,41 2 0-15,29 10 1 16,26-1-1-16,24-5 1 16,19-4 11-16,4 1-11 15,-17-3-1-15,-23 0 1 16,-40 3 1-16,-16-3-1 15,-26 0-1-15,-31 3 0 16,-19-1 7-16,-23 1-7 16,-7-3 0-16,0 0 2 15,0 0 15-15,-7 0-16 16,-29 0 11-16,-21-20-12 16,-9-1 5-16,3 2-5 0,-3-4 0 15,17 2 0 1,6 1-4-16,16 1 8 15,4 3-4-15,10 7 0 0,13 4 7 16,0 2-9-16,0 3 2 16,0 0-8-16,0 0-1 15,30 0-1-15,13 0 10 16,13 0 0-16,0 3 9 16,23 5-9-16,-9 6 0 15,3 3 0-15,-4 2-6 16,-3 6 7-16,-3-1-1 15,-7 3 0-15,-19-2 5 16,-1 3-8-16,-23-1 3 0,-3 1 0 16,-10 2-9-16,-16 1 9 15,-54-1-14-15,-3 0-22 16,-12 0-101-16,15-5-105 16,40-10-146-16</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7:07.614"/>
    </inkml:context>
    <inkml:brush xml:id="br0">
      <inkml:brushProperty name="width" value="0.05" units="cm"/>
      <inkml:brushProperty name="height" value="0.05" units="cm"/>
      <inkml:brushProperty name="color" value="#ED1C24"/>
      <inkml:brushProperty name="fitToCurve" value="1"/>
    </inkml:brush>
  </inkml:definitions>
  <inkml:trace contextRef="#ctx0" brushRef="#br0">405 906 785 0,'0'0'236'0,"0"0"-120"15,0 0 25-15,0 0-20 16,-63-148-53-16,63 142-4 16,0 6-57-16,0 0 0 15,0 33-7-15,0 25 2 16,0 24 1-16,20 15-3 16,-10 6 1-16,-4 11 22 0,1-7-16 15,-7-5-7 1,0-8 1-16,0-17 11 0,0-20-10 15,0-14-2-15,0-19 0 16,0-13-5-16,0-9 14 16,0-2-9-16,0 0 18 15,0-2 4-15,0-32 28 16,-13-10-50-16,3-13 0 16,10-9-3-16,0-8 8 15,0 0-5-15,10 2 0 16,9 14 3-16,5 17-15 15,-5 16 12-15,11 16-11 16,3 9 6-16,10 0-22 16,17 9 21-16,-11 27 5 15,-16 8-21-15,-3 0 18 16,-7 2-9-16,-23-5-11 16,0 3 23-16,0-5-26 0,-29 0 25 15,-14-7-1-15,-14-4-2 16,8-6-3-16,6-8 8 15,20-6 0-15,16-6-8 16,7-2 9-16,0 0-1 16,0 6 0-16,30-3-12 15,19 5 12-15,14-2 0 16,17 2 0-16,-18-3-1 16,11 1 7-16,-10 0-6 15,-3 2 0-15,-27 0-9 0,3 0-7 16,-13 6-110-1,-3 0-90-15,-13-3-138 0</inkml:trace>
  <inkml:trace contextRef="#ctx0" brushRef="#br0" timeOffset="402">1618 1616 725 0,'0'0'175'0,"0"0"-15"0,0 0-37 15,0 0-20-15,0 0-26 16,0 0-63-16,-72-66-14 16,45 80 0-16,-3 15 0 15,1 11 7-15,22-8-7 16,7-3 0-16,0-8-4 15,0-5 9-15,0-8-5 16,23-2 0-16,-10-6 9 16,11 0 2-16,-5 0-8 15,-12 0 0-15,16-14 35 16,-16-2-18-16,-7 0 11 16,0 1-17-16,0 5-7 15,0 1-11-15,-7 1 4 16,-23 8-20-16,11 0-25 0,-5 0-98 15,11 11-71 1,-3 9-129-16</inkml:trace>
  <inkml:trace contextRef="#ctx0" brushRef="#br0" timeOffset="2549">2558 1688 285 0,'0'0'189'0,"0"0"-81"16,0 0 94-16,0 0-50 15,0 0-35-15,0 0-49 16,36-67-31-16,0 29 45 0,14-9-35 16,13-14 5-1,16-15 0-15,1-15-33 0,-11-11 13 16,4-8-23-16,-23 2 1 16,-14 18 7-16,-16 18-10 15,-14 22 0 1,-6 24 24-16,0 10-29 0,0 10 23 15,-6 6-25-15,-7 0-6 16,-24 22 3-16,-6 31 0 16,-13 15 3-16,6 11 0 15,14 10 10-15,16-3-15 16,13 8 5-16,7-5 0 16,0-12-8-16,27-14 12 15,16-13-4-15,0-14 0 0,0-15-9 16,0-12-2-16,0-9 11 15,0 0 0-15,0-3-2 16,-7-22 11-16,-3-8-9 16,-9-2 0-16,-5-7 8 15,-2 5-8-15,-17 5 0 16,0 10 0-16,0 11 0 16,0 9 9-16,0 2-9 15,0 0 0-15,0 19-14 16,0 19 9-16,0 9 5 15,7-3 0-15,12-3-8 16,24-8 15-16,-6-9-7 16,12-6 0-16,-6-7 4 15,7-11-6-15,-14 0 2 16,1 0 0-16,-11-17 4 0,-13-10 6 16,-3-3-10-16,-10-9 0 15,0 3 8-15,-29 1-8 16,-14 1 0-16,-14 7 0 15,14 5-7-15,0 8-2 16,20 6 4-16,10 8-66 16,13 0-122-16,0 25-24 15,7 11-59-15,42 0-286 16</inkml:trace>
  <inkml:trace contextRef="#ctx0" brushRef="#br0" timeOffset="3140">4122 1415 637 0,'0'0'188'0,"0"0"-40"15,0 0-3-15,0 0-30 16,0 0-66-16,-152-151 6 16,126 146-18-16,-4 5-33 15,17 0 12-15,-4 0-16 16,10 24 0-16,1 9-7 15,6 3 13-15,0 1-6 16,6-6 0-16,24-6 4 16,-3-8-10-16,2-6 6 15,1-9 0-15,-10-2-4 0,-7 0 16 16,17 0-10 0,-7-16 1-16,-3-3 4 0,-13-1 13 15,-1 7 12-15,-6 5 4 16,0 8 21-16,0 0-46 15,0 0 7-15,0 0-18 16,0 27-14-16,0 22 14 16,0 23 0-16,0 14 1 15,0 10 2-15,0 8 10 16,0 9-13-16,0 9 0 0,17-5 1 16,-4-1 2-1,0-6-3-15,-6-6 0 0,-7-5 3 16,0-19 5-16,0-22-8 15,0-28 0-15,0-19 5 16,0-11-3-16,-27 0-1 16,-22 0 20-16,-11-31 8 15,-16-13-18-15,10-11-7 16,3-11-4-16,14-5-3 16,12-3-2-16,31-3-24 15,6 0-6-15,13 0 7 16,66 0-64-16,14-3-9 15,19 0-32-15,-3 4-74 16,-9 1-38-16,-21 1-211 16</inkml:trace>
  <inkml:trace contextRef="#ctx0" brushRef="#br0" timeOffset="3870">4747 747 659 0,'0'0'198'0,"0"0"-45"15,0 0 5-15,0 0-71 16,0 0-19-16,0 0 2 16,-43-82-60-16,43 87-8 0,-6 36-2 15,-1 23 4-15,0 23-3 16,7 15 14-16,0 11-11 15,0 2 24-15,0-5-27 16,20-5-1-16,17-9 2 16,12-16 9-16,1-15-19 15,-1-12 8-15,-6-20-80 16,0-8-51-16,0-17-82 16,-6-8 8-16,6 0 2 15,-17-13-18-15,4-15 9 16,-17-4 107-16,-13-5 80 15,0-1 25-15,0-3 67 16,0-3 67-16,-13 2 36 16,0 1-57-16,-4-1 24 15,4 4 2-15,13 2-58 16,0 3 23-16,0 9-60 16,0 5 11-16,0 13 8 0,36 6-62 15,7 0 9-15,0 8-10 16,0 25 0-16,0 8 1 15,-16 3 3-15,3 1-4 16,-17-5 0-16,3-5 6 16,-9-4-6-16,-7-8 0 15,0-12 0-15,0-7 2 16,0-4 2-16,0 0-4 16,0 0 28-16,0-4-24 15,0-21 8-15,7-8-4 16,6-3-2-16,10-5 18 15,-3-3-16-15,10-3-5 16,-4 6-2-16,10 5 11 16,-12 17-18-16,2 11 6 0,4 8 0 15,-4 0-9-15,4 0-1 16,6 27 10-16,-9 6-7 16,3 3 3-16,-7 3-5 15,-3-1-16 1,-14-2-109-16,1-4-65 0,9-8-145 15</inkml:trace>
  <inkml:trace contextRef="#ctx0" brushRef="#br0" timeOffset="4166">6054 763 487 0,'0'0'198'0,"0"0"-55"16,0 0 15-16,0 0-19 16,-37-145-78-16,37 139 8 15,0 6-49-15,20 0-11 16,30 25-9-16,16 27 6 16,-10 19 4-16,10 20-10 15,-10 14 0-15,-6 5 9 16,-14 5-4-16,-16-5-5 0,-13-5 0 31,-7-9 9-31,-7-14-11 0,-49-8 2 0,-17-13-80 16,4-19-169-16,-11-12-302 15</inkml:trace>
  <inkml:trace contextRef="#ctx0" brushRef="#br0" timeOffset="5639">6966 200 560 0,'0'0'148'15,"0"0"-20"-15,0 0-7 16,0 0 3-16,0 0-51 16,0 0-34-16,0-135 20 15,-36 125-36-15,-20 1-3 0,-37 0-14 16,-29 7 3-16,-34 2 1 15,-45 0-10-15,-28 0 0 16,-12 0 3-16,-10 0 5 16,-17 13-8-1,3 1 0-15,-6 3 7 0,0 7-12 16,-7 4 5-16,-6 5 0 16,-4-5-8-16,3-3 16 15,-6-6-8-15,13-3 0 16,14-5 7-16,22-6-11 15,8-2 4-15,25 0 0 16,1-3-6-16,23 0 12 16,29 6-6-16,-9 1 0 15,3 5-1-15,-10 4-9 16,-7 4 10-16,1-1 0 16,22 0-9-16,27-6 8 15,43-4 1 1,30-2 0-16,36-7 6 0,20 3-9 15,0-3 3-15,0 0 0 0,0 0 2 16,0 0 8-16,0 4-10 16,0-4 0-16,0 0 8 15,0 0-17-15,0 2 9 16,0-2 0-16,0 9-12 16,0 10 5-16,0 2 7 15,13 19 0-15,-6 3 12 16,0 7-12-16,-7 18 0 15,0 12 0-15,0 17 11 16,-20 9-3-16,13 10 1 0,7 5-9 16,0 8 13-16,0 4-11 15,20-4-2-15,10 3 0 16,-17-7 37-16,-6 3-27 16,-7-7 20-16,0-11-9 15,0-14-20-15,0-13 20 16,0-20-13-16,0-16-1 15,0-17 1-15,0-11 2 16,0-10-10-16,0-6 0 16,0-3 8-16,13 2-14 15,30-2 10-15,30 0-4 16,32 0 12-16,24 0-1 16,37-14-11-16,26 1 0 0,19-7 5 15,34 1-4-15,10-3-1 16,16 2 0-16,17-1-4 15,9 2 11-15,4 0-7 16,20-4 0-16,7 6 1 16,12 1-9-16,-2 5 8 15,-11 3 0-15,-6-3-2 16,-24 0 15-16,-19 3-13 16,-50-6 0-16,-26 0 0 15,-23-5-9-15,-17 0 9 0,-3-4 0 16,-4 5-5-1,-13 1 12-15,7 1-7 0,-13 5 0 16,-20-1 1-16,-17 7-4 16,-13 2 3-16,-30 3 0 15,-6 0-3-15,-21 0 13 16,-9 0-11-16,-20-3 1 16,7 3 0-16,-7-1 12 15,0-6-12-15,0-4 25 16,16-6 12-16,-2-2-29 15,-8 4 0-15,17-6-8 16,4 0 4-16,-4-7-3 16,-3-2-1-16,3-6 0 15,-3-3 8-15,-4-5 3 16,-9-2-8-16,0-6-3 16,-7-1 8-16,0-10-1 15,0-9-4-15,0-10-3 0,-24-17 0 16,-2-16 12-16,-4-9-12 15,0-14 0-15,17-3 1 16,0-4-8-16,0 8 7 16,-10 13 0-16,-7 25-2 15,3 30 9-15,-2 20-7 16,2 13 0-16,4 6 1 16,10 8-7-16,-1 3 6 15,5 8 0-15,9 4 0 16,-7 6-4-16,0 1-3 0,-29 0-30 15,-20 1-65-15,-57 33-57 16,-45 5-236-16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7:22.335"/>
    </inkml:context>
    <inkml:brush xml:id="br0">
      <inkml:brushProperty name="width" value="0.05" units="cm"/>
      <inkml:brushProperty name="height" value="0.05" units="cm"/>
      <inkml:brushProperty name="color" value="#ED1C24"/>
      <inkml:brushProperty name="fitToCurve" value="1"/>
    </inkml:brush>
  </inkml:definitions>
  <inkml:trace contextRef="#ctx0" brushRef="#br0">315 495 804 0,'0'0'165'0,"0"0"-46"16,0 0 18-16,0 0-32 16,0 0-38-16,0 0-58 15,13 9-4-15,-13 29 14 16,-27 17 12-16,-9 2 2 15,0 1-22-15,-1-3 7 16,4-5 8-16,3-9-21 16,17-14-5-16,-3-10 2 15,16-11 9-15,0-6-11 16,0 0 3-16,0 0-1 16,0-8 48-16,0-34-17 0,29-21-17 15,14-17-10 1,7-11 3-16,0-16-3 15,-1-4-6-15,-6-1 3 0,0 5-1 16,-13 21-2-16,-4 29 0 16,-19 24 0-16,-7 22 6 15,0 11-15-15,17 15 9 16,-11 47-19-16,1 29 10 16,6 21 9-16,-3 2 0 15,10-10-3-15,10-11 15 16,3-16-14-16,-4-13 2 15,8-16-29-15,-17-14 16 16,3-12-42-16,-17-11-12 16,-6-11-2-16,0 0-53 0,0 0 71 15,-36-28-82-15,-14-4 11 16,-19 1 74-16,-27 1-24 16,-3 5 6-16,0 1 42 15,6 1 14-15,14 4 10 16,36 6 42-16,16-1-1 15,4 8 37-15,16 1-39 16,7 5 17-16,0 0 7 16,0-3-46-16,0 0 7 15,17-2-10-15,33-9-6 16,6-3 34-16,23 1-8 16,4 0 4-16,-17 5 9 15,3 3-25-15,-2 4 16 0,2 2-23 16,4 2-8-1,-4 0 22-15,11 0-23 0,-24 0 6 16,10 8-9-16,-10 17 8 16,0 11-11-16,-6 2 0 15,-7 6 3-15,-7 1-1 16,-6-5 1-16,-10-4-3 16,-13-8 0-16,-7-9 8 15,0-8-11-15,0-6 3 16,0-2 0-16,-20-3 15 15,-17 0-11-15,1-8 2 16,10-13-3-16,2-8 9 16,18-4-8-16,6-8-4 0,0-6 0 15,43 4-11-15,6 4 12 16,-12 14-1-16,6 8 0 16,-7 12-1-16,-9 5-4 15,9 0 5-15,7 0 0 16,0 14-12-16,-7 7 11 15,7 7 1-15,-16-1 0 16,3 4 2-16,-10-3-5 16,-4-4 3-16,-9-7 0 15,-7-3-9-15,0-8 9 16,0-4 0-16,0-2 0 16,0 0 5-16,-7 0-3 0,-16-6 0 15,10-19 0 1,-1-5 6-16,14-8-3 0,0-12-5 15,27-5 0-15,29-2 7 16,17 7-11-16,0 11 4 16,-17 15 0-16,0 10-12 15,-6 11 12-15,-1 3 0 16,-12 0-1-16,-8 20-46 16,-2 13-37-16,-11 8-88 15,-2 0-100-15,-8 1-36 16</inkml:trace>
  <inkml:trace contextRef="#ctx0" brushRef="#br0" timeOffset="919">2246 572 515 0,'0'0'188'0,"0"0"-14"16,0 0-33-16,0 0-30 15,0 0 1-15,-43-148-49 16,10 139-13-16,-10 9-33 15,-7 0-10-15,7 0-3 16,7 28-4-16,6 4 0 16,10 5-6-16,14 1 10 15,6-2-4-15,0-4 0 16,0-9 3-16,26-7-8 16,4-13 5-16,-3-3 0 15,2 0 9-15,1-14-4 0,3-16 2 16,-3-3 9-16,0-7-6 15,-4 5 22-15,-3 6-17 16,-16 7-1-16,-7 10 41 16,0 10-41-16,0 2 4 15,0 0-18-15,0 0-6 16,0 0 6-16,0 19-22 16,0 17 22-16,0 5-2 15,20-2 5-15,10-7-3 16,-1-7 0-16,4-8 4 15,-3-9-17-15,0-8 11 16,-4 0 2-16,4 0-12 0,0-8 24 16,-4-11-12-1,-3-4 0-15,-9-1 6 0,-8-1-4 16,1 3-2-16,-7 6 0 16,0 7-1-16,0 3 7 15,0 6-6-15,0 0 0 16,0 0-22-16,0 12 21 15,23 18-10-15,20 3 11 16,7-6-4-16,13-7 4 16,3-12-8-16,3-8 6 15,-13 0-5-15,4-14 2 16,-17-19 5-16,-3-8 0 16,-4-1 7-16,-13 2 0 15,-10 5 1-15,-13 0 20 16,0 14-20-16,0 8 20 0,0 3-27 15,0 10 0-15,0 0-1 16,-13 15-9-16,-10 31 9 16,-13 18 0-16,9 16 6 15,4 13-8-15,16 18 2 16,7 9 0-16,0 6 0 16,30 3 10-16,-3-2-6 15,-11-17-3-15,-3-19 9 16,-13-23-6-16,0-23-4 15,-6-21 0-15,-37-18 12 16,-13-6-9-16,-24 0 20 16,-6-27-23-16,7-18 8 15,3-18-10-15,-4-11 2 16,24-6 0-16,13 0-4 16,20 12-11-16,23 10 13 15,0 12-13-15,30 4-24 0,42 0 9 16,5 6-34-16,15 9-25 15,1 6-44-15,-20 12-101 16,-24 9-114-16</inkml:trace>
  <inkml:trace contextRef="#ctx0" brushRef="#br0" timeOffset="1560">1198 1353 746 0,'0'0'215'0,"0"0"-69"0,0 0 18 15,0 0-27-15,0 0-66 16,0 0-21-16,0 0-32 15,-20-66-18-15,20 132 0 16,6 25 16-16,8 24-7 0,2 9 24 16,-3 11-25-1,1 8 3-15,-14 11-6 0,0 0 9 16,0-8-11 0,0-26 0-16,0-29 1 0,0-27 4 15,0-24-2-15,0-20-6 16,0-12 5-1,-7-5 4-15,0-3 14 0,-12 0 7 16,-18 0-14-16,-6-22 1 16,0-11-14-16,-6-11-3 15,-1-2 0-15,14 1 11 16,-1 1-11-16,11 12 0 16,3 8 0-16,16 12-1 15,7 6 1-15,0 6 0 16,0 0 0-16,0 8-27 0,0 26 25 15,43 10 1 1,7 2 2-16,12-2-10 0,5-6 13 16,9-4-4-1,10-9 0 1,0-12 6-16,13-10-5 16,3-3-1-16,-9 0 0 15,0-25 2-15,-11-13 4 0,-16-6-6 0,-9-10 5 16,-21 0 6-16,-16-2-6 15,-20 0-5-15,0 3-12 16,-20 9-26-16,-46 14-90 16,3 3-134-16,-16 2-379 0</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7:26.553"/>
    </inkml:context>
    <inkml:brush xml:id="br0">
      <inkml:brushProperty name="width" value="0.05" units="cm"/>
      <inkml:brushProperty name="height" value="0.05" units="cm"/>
      <inkml:brushProperty name="color" value="#ED1C24"/>
      <inkml:brushProperty name="fitToCurve" value="1"/>
    </inkml:brush>
  </inkml:definitions>
  <inkml:trace contextRef="#ctx0" brushRef="#br0">218 844 104 0,'0'0'617'16,"0"0"-467"-16,0 0-60 0,0 0 55 15,0 0-23-15,-205-17-49 16,192 17 7-16,13 0-40 16,0 0-4-16,0-2 2 15,0 0-32-15,0 2 3 16,13 0-9-16,50-6 7 16,30 0-4-16,29-5-2 15,14 0-1-15,-1 3 16 16,7-5-8-16,-19 4-1 15,-31-2-7-15,-22 0 7 16,-34 8 4-16,-6 1-10 16,-30-1-1-16,0 3 11 15,0-6-3-15,0-4 5 16,-43-7-13-16,-17-5 16 16,-16 0-24-16,-10 4 8 15,7 0 0-15,16 1-1 16,20 9 11-16,7 0-10 0,29 3 0 15,1 2 1 1,6 0-8-16,0 0 7 0,0 3-5 16,19 0 2-16,31 3-7 15,23 24 10-15,6-2 0 16,-3 3 2-16,10-4-6 16,-13 4 4-16,-10 0 0 15,-7 2 0-15,-20-3 6 16,1 1-6-16,-17-3 0 15,-10-1 0-15,-10 1-9 16,0 5 9-16,-30 1-2 16,-33 4-10-16,-10-2-96 15,0 0-62-15,30-5-136 0,30-7-174 16</inkml:trace>
  <inkml:trace contextRef="#ctx0" brushRef="#br0" timeOffset="472">2051 796 763 0,'0'0'150'0,"0"0"13"0,0 0-7 15,0 0-14-15,0 0-67 16,0 0-36-16,-120-37 8 15,114 42-46-15,-11 31 4 16,-3 14 15-16,7 10-15 16,3 3 12-16,10 9-16 15,0-3 6-15,10-1-3 16,23-4 1-16,27-15-5 16,-4-13 0-16,0-14 9 15,17-13-9-15,-3-9 0 16,2 0 0-16,-2-23 37 15,-11-13-16-15,-19-11-1 16,-10-4 8-16,-24-12-22 0,-6-12 21 16,0-2-27-1,-26 3 4-15,-40 10-5 0,-4 18 3 16,-2 12-2 0,-8 15 0-16,24 8 4 0,6 11-13 15,14 0 9-15,9 6-42 16,27 27-8-16,0 9-68 15,7 7-30-15,49-5-129 16,17-8-172-16</inkml:trace>
  <inkml:trace contextRef="#ctx0" brushRef="#br0" timeOffset="800">3099 302 786 0,'0'0'185'0,"0"0"-17"15,0 0-41-15,0 0-11 16,0 0-29-16,0 0-48 16,-106-134 9-16,100 136-48 15,-18 48 6-15,5 27 3 16,-5 23-9-16,11 9 16 15,7 1-7-15,6-3 1 0,0 1 8 16,6-10-18 0,24-1 0-16,6-15-2 15,4-8 7-15,13-13-5 0,-3-12 0 16,-1-13-38-16,1-11-28 16,6-14-65-16,-6-11-69 15,-1 0-23-15,-12-6-59 16,-24-14-68-16</inkml:trace>
  <inkml:trace contextRef="#ctx0" brushRef="#br0" timeOffset="1262">3370 1111 203 0,'0'0'210'15,"0"0"-50"-15,-43-146 9 16,37 102-78-16,6 5 32 0,0 7-49 16,0 5-16-16,0 4 25 15,29 10-59-15,8 7-5 16,-4 6-8-16,16 0-4 15,11 6 1-15,-17 20-8 16,-10 5 0-16,-3 7 2 16,0 1 4-16,-24-3-6 15,1-9 0-15,-7-3 8 16,0-6-9-16,0-7 1 16,0-6 0-16,0-5 0 15,0 0 11-15,0 0-10 16,6 0 19-16,1-8 47 15,0-17 13-15,3-13-76 0,9-6 10 16,18-5 6-16,-1-2-13 16,-3 5-7-16,10 9 0 15,-13 10 7-15,0 12-13 16,3 9 6-16,-3 6-6 16,6 0-3-16,7 17-9 15,-10 18 12-15,-3 9 4 16,-17 6-14-16,4-1 6 15,-11-5-7-15,1-6-60 16,-7-3-21-16,0-11-144 16,0-9-109-16</inkml:trace>
  <inkml:trace contextRef="#ctx0" brushRef="#br0" timeOffset="1484">4257 154 631 0,'0'0'181'16,"0"0"-41"-16,0 0 20 15,-80-145-5-15,80 136-46 16,0 9-62-16,13 0-47 16,37 39 14-16,29 32-14 15,1 25 25-15,-11 20-20 16,-3 5 21-16,-33 3-20 15,-16-1-1-15,-17-2 3 0,0 1 1 16,-60-5-13 0,-16-6 4-16,-39-12-228 0,-14-20-408 15</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7:31.064"/>
    </inkml:context>
    <inkml:brush xml:id="br0">
      <inkml:brushProperty name="width" value="0.05" units="cm"/>
      <inkml:brushProperty name="height" value="0.05" units="cm"/>
      <inkml:brushProperty name="color" value="#177D36"/>
      <inkml:brushProperty name="fitToCurve" value="1"/>
    </inkml:brush>
  </inkml:definitions>
  <inkml:trace contextRef="#ctx0" brushRef="#br0">3309 1304 607 0,'0'0'299'16,"0"0"-130"-16,0 0 1 15,-30-166-46-15,10 144-48 16,3 9-8-16,4 10-23 15,7 3-23-15,6 0-4 16,-24 3-18-16,-2 29-9 0,-10 18 1 16,-14 22 8-16,14 10 4 15,6 12-4-15,10 5 0 16,20-1-3-16,0-4 7 16,0-11-4-16,36-18 0 15,14-14 1-15,6-13-2 16,10-22 1-16,4-8 0 15,3-8 3-15,-4 0-1 16,17-13 1-16,0-15 1 16,0-5 0-16,-7 3-8 15,-22 2-21-15,-14 12-75 16,-24 5-113-16,-5 11-212 16</inkml:trace>
  <inkml:trace contextRef="#ctx0" brushRef="#br0" timeOffset="449">4493 1501 645 0,'0'0'112'0,"0"0"-4"16,0 0-9-16,0 0-17 16,0 0-48-16,0 0-29 15,-37-13-5-15,37 18-7 16,0 17 7-16,0 3 6 16,0-6 1-16,0-5-4 15,0-6-2-15,20-8 2 16,-13 0 22-16,16 0 1 15,-3 0 23-15,-4 0 52 16,4-11-23-16,-20-3-5 16,0 1-44-16,0-4 3 15,0 0-8-15,-7 4-21 0,-29-1-4 16,10 11 1-16,9 3-38 16,-3 0-36-16,14 0-98 15,6 28-66-15,0 2-167 16</inkml:trace>
  <inkml:trace contextRef="#ctx0" brushRef="#br0" timeOffset="5225">18880 926 662 0,'0'0'321'0,"0"0"-116"16,0 0-41-16,0 0-52 15,0 0-35-15,0 0-39 16,-136-121-4-16,136 121-28 16,-6 0-1-16,-11 40-10 15,4 22-5-15,-17 29 10 16,17 16 0-16,6 7 6 15,7 3-6-15,0-1 0 16,0-9-5-16,0-6-19 16,37-15-103-16,12-20-105 15,7-16-99-15,7-26-258 16</inkml:trace>
  <inkml:trace contextRef="#ctx0" brushRef="#br0" timeOffset="5653">18966 1509 590 0,'0'0'202'0,"0"0"-44"16,-30-142 1-16,30 111-36 15,0 9-68-15,0 12 1 16,7 6-29-16,22 4-24 16,8 0-1-16,12 6-2 15,1 18 0-15,-7 13-3 16,-17 4 2-16,4 0-7 15,-17 0 8-15,-13-3-6 0,0-13 5 16,0-8-15-16,0-6 11 16,0-11 3-16,0 0-3 15,0 0 5-15,0 0 11 16,0 0 3-16,0-14 11 16,17-10-22-16,3-7-3 15,3 1 1-15,3 5 4 16,4 6-5-16,-3 4 0 15,-11 10-3-15,4 5 0 16,10 0-3-16,-4 5 3 16,4 21 3-16,0 7-8 15,-4 5 3-15,4 4-42 16,0-4-127-16,-4-3-201 0</inkml:trace>
  <inkml:trace contextRef="#ctx0" brushRef="#br0" timeOffset="5922">19750 839 724 0,'0'0'160'0,"0"0"-46"16,0 0 7-16,0 0-49 0,0 0-54 15,0 0-11-15,162 120 15 16,-96-23-7-16,-10 10-3 16,-6 3 29-16,-21-5-24 15,-22-12-9-15,-7-8-3 16,0-6-5-16,-7-15-79 16,-29-8-164-16,-7-16-292 15</inkml:trace>
  <inkml:trace contextRef="#ctx0" brushRef="#br0" timeOffset="6310">20639 365 780 0,'0'0'141'16,"0"0"25"-16,0 0-32 15,0 0-11-15,0 0-48 0,0 0-57 16,66-16-6-16,34 71-10 16,35 22 16-16,-6 19 7 15,-16 20-15-15,-21 7 18 16,-42 10-7-16,-27 1-21 16,-23 2 13-16,-30-11-13 15,-56-6-4 1,-26-9-2-16,-30-9-132 0,-4-12-193 15,27-13-672-15</inkml:trace>
  <inkml:trace contextRef="#ctx0" brushRef="#br0" timeOffset="4344">15741 1520 852 0,'0'0'201'0,"0"0"-90"16,0 0 21-16,142-139-17 16,-92 88-62-16,-7-3-8 15,10-9-26-15,-20-4 6 16,-10-3-9-16,-10 1-3 16,-13 0 2-16,0 2-5 15,0 12-7-15,-6 9 10 16,-18 10-9-16,5 14-1 15,5 12-2-15,-2 10 7 0,9 0-16 16,-6 4 2-16,-30 49-8 16,0 21 10-16,-7 27 8 15,21 13-4-15,22 4 0 16,7-3 2-16,13-10-4 16,30-26 2-16,7-18-5 15,3-25-1-15,-4-17-11 16,1-19 17-16,-7 0 0 15,7 0 1-15,-14-22 6 16,-3-9-2-16,-3-1 1 16,-17-1 5-16,-6 3-9 15,-7 7 5-15,0 11 7 0,0 11-10 16,0 1-3 0,0 0-1-16,10 0-12 0,3 8 3 15,7 22-2-15,9 9 11 16,8-9 0-16,12 0 0 15,1-8-2-15,13-3 2 16,3-5 0-16,10-8 2 16,-3-6 2-16,-10 0-4 15,-10 0 0-15,-4-2 0 16,-22-24 13-16,-4-9-2 16,-17-7 5-16,-6-7 6 15,-13 2-19-15,-40 8 1 16,-16 7-4-16,-4 13-9 0,10 13 6 15,0 6-5-15,20 0-17 16,0 30-38-16,14 14-86 16,29 7-57-16,0 3-95 15,49-5-274-15</inkml:trace>
  <inkml:trace contextRef="#ctx0" brushRef="#br0" timeOffset="4938">17481 1526 643 0,'0'0'236'0,"0"0"-49"0,0 0-45 15,0 0-14 1,16-171-55-16,-16 146-21 0,-16 9-8 16,-4 6-29-16,13 6 0 15,-9 4-15-15,3 0-14 16,-17 4 3-16,-13 26 5 15,3 8 6-15,10 0 0 16,7-2-11-16,23 0 3 16,0-3-10-16,37-5 3 15,35-7 11-15,21-12 3 16,-7-9 1-16,0 0 6 16,-23-6-3-16,-14-18 6 15,-12-1 8-15,-17-5 13 0,-20-4 24 16,0 7-14-16,0-2-8 15,0 12-2-15,0 8-12 16,-7 6 1-16,7 3-11 16,0 0-8-16,-13 22-1 15,-1 36-17-15,-9 19 18 16,-6 19 7-16,2 9 0 16,-3 5-7-16,4 14 0 15,9-1 3-15,17 15-5 16,0 10 2-16,0 6 0 15,0-17 1-15,7-23 2 16,-7-35-4-16,0-35 1 16,0-25-3-16,0-19 2 15,-27 0 2-15,-29-11 5 0,-23-30 16 16,-14-19-19-16,14-14 5 16,16-17-8-16,20-8-23 15,20 3-10-15,23-7-35 16,7 16-30-16,59-1-48 15,26 8-102-15,14 9-57 16,3-4-251-16</inkml:trace>
  <inkml:trace contextRef="#ctx0" brushRef="#br0" timeOffset="3346">13968 970 1140 0,'0'0'140'0,"0"0"-22"16,0 0 13-16,0 0-72 15,0 0-33-15,0 0-14 16,-10-16-12-16,10 41-3 15,0 20-14-15,0 22 17 16,0 19 7-16,0 1-6 16,0 4 5-16,0 0-6 0,0-11 2 15,0-8-1 1,0-10 1-16,10-20 0 0,-3-15-2 16,0-16 2-16,-7-11-2 15,0 0 4-15,0 0 0 16,0 0 12-16,0-24 7 15,0-6 24-15,0-14-26 16,0-5-20-16,0-1 0 16,-7-3 1-16,7 9 2 15,0 0-4-15,0 17 0 16,0 11-6-16,0 7 4 16,0 9-13-16,43 0-6 15,13 0 9-15,23 3-7 16,-16 22 2-16,-13-1-7 15,-14-3 0-15,-16 2-12 0,-13-4-3 16,-7 4-2-16,0-2 28 16,-27 2 4-16,-22-2 7 15,-17-1 2-15,9-4 0 16,14-5 3-16,24-3-3 16,19-5 0-16,0 4 0 15,0 0-7-15,6 3 7 16,30 5 0-16,14-5 0 15,6-4 9-15,17 2-8 16,-3-5 3-16,9 6-4 16,-3-4-1-16,-10 6-47 15,-10-3-172-15,-13 3-210 0</inkml:trace>
  <inkml:trace contextRef="#ctx0" brushRef="#br0" timeOffset="3650">14970 1630 686 0,'0'0'259'15,"0"0"-98"-15,0 0-4 16,0 0-49-16,0 0-62 16,0 0-22-16,-19-32-21 15,19 32-3-15,0 0-9 16,0 0-6-16,0 10 13 0,0 4 4 15,0-1-1-15,19-10-1 16,-2 1 0-16,-4-2 3 16,-6-2 0-16,-7 0 1 15,0 0 16-15,0 0-13 16,0-2 10-16,0-12-17 16,0 4-37-16,0 0-87 15,0 2-162-15,6 3-270 16</inkml:trace>
  <inkml:trace contextRef="#ctx0" brushRef="#br0" timeOffset="2465">11848 1438 922 0,'0'0'103'0,"0"0"6"16,0 0 39-16,0 0-74 16,0 0-48-16,0 0-26 15,-13-8-4-15,69 8 3 16,17 11 1-16,26-6 7 15,0-5 4-15,1 0-11 0,-14 0 0 16,-20 0-86 0,-33 0-88-16,-33 0-84 0,0 0-206 15</inkml:trace>
  <inkml:trace contextRef="#ctx0" brushRef="#br0" timeOffset="2678">12057 1323 651 0,'0'0'218'0,"0"0"-46"16,0 0-5-16,0 0-16 16,0 0-56-16,0 0-40 15,-43-59-17-15,43 59-20 0,0 0-18 16,0 17-3-16,6 14-14 16,7 12 17-16,11 12 6 15,-11 6-5-15,0 5-2 16,4 3-2-16,9-6-127 15,10-8-184-15,21-8-426 16</inkml:trace>
  <inkml:trace contextRef="#ctx0" brushRef="#br0" timeOffset="1747">10023 845 519 0,'0'0'556'0,"0"0"-414"0,0 0 10 16,0 0-33-16,0 0-48 15,0 0-30-15,-136-133-15 16,136 133-26-16,0 0 0 16,-7 30-2-16,-6 36-10 15,-17 33 12-15,4 33 6 16,-4 6 0-16,17-1 1 15,-4-2-5-15,17-14 9 0,0-19-11 16,0-17 1 0,24-16 5-16,19-20-6 0,6-11 0 15,24-10-42-15,33-16-89 16,36-12-99-16,7 0-178 16</inkml:trace>
  <inkml:trace contextRef="#ctx0" brushRef="#br0" timeOffset="2195">10489 1501 655 0,'0'0'241'0,"0"0"-69"16,0 0-14-16,0 0-49 16,0 0-31-16,0 0-41 15,-43-129-27-15,93 129-10 16,12 0-8-16,11 11 7 15,-10 20-3-15,-13 1 2 16,-14 7 1-16,-6 2-7 16,-17 0 8-16,-13-5-1 15,0-4 2-15,0-12 0 16,0-9-1-16,0-5 0 16,0-6 0-16,0 0 2 15,0 0 16-15,0 0 17 16,0-22 29-16,0-10-42 15,0-5-3-15,0-10-13 16,26 3-3-16,4 0 1 0,13 3-4 16,-13 14 0-1,-4 10 1-15,-9 9-6 0,9 8 5 16,4 0-12-16,13 8 9 16,0 22-10-16,0 9 8 15,-16 5-4-15,2 8-8 16,-15-5 0-16,9-1-55 15,-17-2-91-15,8-8-117 16,9-11-222-16</inkml:trace>
  <inkml:trace contextRef="#ctx0" brushRef="#br0" timeOffset="1019">6451 1528 604 0,'0'0'175'0,"0"0"-124"16,0 0 26-16,0 0 17 16,0 0-48-16,0 0-28 15,-126-21-18-15,182 21-6 16,37 0 6-16,36 0 11 15,13-3-6-15,0 0 26 16,-6-5-10-16,-24 3 1 16,-19-1 4-16,-34 1-11 0,-32 2 22 15,-11 0-22 1,-16 1-5-16,0-4 21 0,0-8 15 16,0-5 8-16,-16-3-54 15,-21 0 0-15,-19 3-1 16,-7 5-1-16,-9 3 4 15,9 3-4-15,7 2 2 16,3 1 0-16,26 1-1 16,14 2 2-16,3 2-1 15,10 0 0-15,0 0-11 16,43 0-2-16,43 17-1 16,30 8 14-16,13-1 0 15,-10 1 8-15,-13-3-8 16,-20-3 0-16,-14 1 1 15,-29-1-4-15,-6-3 3 16,-31 0 0-16,-6 7-2 16,0 4 3-16,-49 6-5 0,-24 2-7 15,-6 1-169-15,16-6-124 16,33-1-433-16</inkml:trace>
  <inkml:trace contextRef="#ctx0" brushRef="#br0" timeOffset="1418">8375 1398 789 0,'0'0'242'0,"0"0"-95"0,0 0-4 15,0 0-39-15,0 0-55 16,0 0-14-16,-76-70-32 15,47 92 2-15,-14 19-9 16,6 20 8-16,17 2-4 16,20 9 0-16,0 1 0 15,20-4-4-15,46-8 6 16,10-14-2-16,20-17 1 16,10-16 1-16,-7-14 6 15,-6 0 3-15,-7-17 6 16,-23-16 26-16,-13-3-7 15,-14-7-2-15,-13-12-7 16,-16-7-4-16,-7-6-1 0,0 2-15 16,-66 11-3-1,-4 6-6-15,-16 15 2 0,0 15-1 16,23 17-1 0,4 2-10-16,19 2-3 0,4 37-54 15,29 8-25-15,7 11-46 16,7-6-153-16,49-5-211 15</inkml:trace>
  <inkml:trace contextRef="#ctx0" brushRef="#br0" timeOffset="-948">669 1314 536 0,'0'0'278'16,"0"0"-171"-16,0 0 33 15,0 0 16-15,0 0-56 16,0 0-46-16,179-82-39 16,-7 40 6-16,33-2 20 15,30 1-25-15,-14 7-5 16,-35 13-4-16,-57 15-2 16,-43 8-10-16,-50 0-37 15,-23 0-104-15,-13 17-55 16,-20 8-37-16,-33 5-290 0</inkml:trace>
  <inkml:trace contextRef="#ctx0" brushRef="#br0" timeOffset="-707">1688 1108 389 0,'0'0'293'0,"0"0"-96"15,0 0-34-15,0 0-28 16,0 0-50-16,0 0-46 15,-20-19-36-15,20 38-3 16,0 27 2-16,0 21 41 16,0 10 1-16,0 16-10 15,0 4-10-15,0 2-12 16,0-3-9-16,0-14 5 16,0-10-8-16,0-17-3 15,0-17-46-15,0-7-153 16,0-20-178-16,13-9-363 15</inkml:trace>
  <inkml:trace contextRef="#ctx0" brushRef="#br0" timeOffset="-345">2330 1683 689 0,'0'0'204'0,"0"0"-33"0,0 0-32 15,0 0-9-15,0 0-55 0,0 0-30 16,-63-53-20-16,56 53-25 16,7 0-4-16,0 0-2 15,0 8-11-15,0 14 13 16,0-5 2-16,0-3-9 16,20-8 9-16,-4-4-9 15,4-2 8-15,3 0 2 16,-16 0 1-16,13-2 19 15,-13-15-7-15,-7 3 8 16,0 1 21-16,0 2-22 16,0-3-5-16,-34 5-14 15,5 8-11-15,-1 1-25 0,10 0-83 16,20 4-141-16,0 12-98 16</inkml:trace>
  <inkml:trace contextRef="#ctx0" brushRef="#br0" timeOffset="9324">21509 27 266 0,'0'0'228'15,"0"0"-125"-15,0 0 18 16,0 0-17-16,0 0-32 15,0 0 13-15,136-14-21 16,-136 14 22-16,0 0-12 16,0 0-26-16,0 0 15 15,0 0-24-15,0 0-11 16,-13 0-19-16,-30 0 1 16,-14 0 5-16,-29 0-11 15,7 9-1-15,0-1 7 16,-4-2-9-16,-10 2-1 0,-23-3 5 15,-19 1 4 1,-27 4-7-16,-47 1-2 0,-39 4 0 16,-46-5 14-16,-27 5-11 15,-49-2 2-15,-37 1-3 16,-20 2 8-16,-16-2-5 16,16 0-5-16,-2 0 4 15,15 5 1-15,-13 0-5 16,-29 6 0-16,-43 5-5 15,-34-5 10-15,-39 0-8 16,3 1 3-16,4-3 0 16,39-1-1-16,33 0 2 0,43-9-1 15,53-4 0 1,40-6 7-16,6-3-4 0,31 0-3 16,5 0 0-16,1 3-4 15,3 10-1-15,-10 1 5 16,-9 5 0-16,-4 0 6 15,6 3-6-15,27 1 0 16,23-4 0-16,30-3-3 16,27-5 9-16,16 1-6 15,3-5 0-15,17 2-2 16,-14-1-1-16,-9 3 3 16,-14 3 0-16,-12-1-4 15,-8 4 5-15,14-6-1 16,0-5 0-16,6-4 10 15,30-2-8-15,7 0-2 0,13 0 0 16,10 0-3-16,-3 0 7 16,9 0-4-16,4 0 0 15,10-8 1-15,23-1-5 16,10 7 4-16,9-4 0 16,14 4-7-16,17 2 9 15,-10-6-2-15,-1 6 0 16,11 0 9-16,-11-3-13 15,1 3 4-15,-7 0 0 16,0 0-7-16,3 0 8 0,-3 0-1 16,0 0 0-1,-6 0 9-15,-14 0-15 0,-17 0 6 16,-25 0 0-16,-24 0-5 16,6 7 8-16,-2 3-3 15,2-4 0-15,24-5 11 16,20-1-17-16,29 0 6 15,30 0 0-15,20 0-3 16,13 0 6-16,24 0-3 16,6 0 0-16,0 0 9 15,0 0-14-15,0 0 5 16,-13 0 0-16,-4 0-10 16,-3 0 11-16,-3 0-1 15,10 0 0-15,0 0 1 16,6 0-13-16,-16 18 12 15,10 18 0-15,-17 15-16 0,3 10 21 16,11 8-5-16,9 8 0 16,7 11 5-16,0 6-9 15,0 5 4-15,0 3 0 16,0-1-8-16,0 3 15 16,0 1-7-16,0 2 0 15,0 0 5-15,0-2-8 16,-6-11 3-16,6-9 0 15,0-16-7-15,0-14 12 16,0-6-5-16,6-5 0 16,17 0 5-16,-3-3-10 15,3 3 5-15,-3 0 0 16,3-5-4-16,-3-2 10 0,0-3-6 16,10-6 0-16,6-3 2 15,14-1-13-15,29-10 9 16,27 3 2-16,36-6-7 15,37-3 13-15,49-8-6 16,37 0 0-16,19 0 5 16,17 0-8-16,-3 0 3 15,3-6 0-15,-10-2 3 16,23-1 2-16,7 1-5 16,13 0 0-16,23-3 6 15,0 0-16-15,7 5 10 16,-10 4 0-16,-10 2-1 15,-30 0 7-15,-23 0-5 0,-20 0-1 16,-13 0 3-16,-10 0-4 16,10 0 1-16,14 0 0 15,25-3-4-15,17-22 7 16,37-2-3-16,-4-1 0 16,10 7 0-16,-6 4 1 15,-10 0 1-15,3 9 1 16,-4-3-3-16,11 3-2 15,6 3 0-15,-10-7 2 16,24 4 0-16,-14 5-1 16,0 1 1-16,7-1 0 15,-7 3 6-15,-9 0-6 0,-11 0-2 16,-33 0 0-16,-33 0 2 16,-26 0-2-16,-10 0 2 15,-17 0 0-15,20 0-1 16,10 0 7-16,4 0-6 15,2 0 2-15,4 0-2 16,-23 0 0-16,-7 0-1 16,-22 0 1-16,9 0 0 15,19-3-1-15,24-8 1 16,20 9 0-16,13 2 1 16,10 0 6-16,-23 0-4 15,-13 0 1-15,-24 0-3 16,-26 0 1-16,-17 0 6 0,-12 0-7 15,-14 0 0-15,-10 0 4 16,10 0-5-16,0-6 3 16,0-5-2-16,-17 3 1 15,-6-6-2-15,-13 3 1 16,-14 0-1-16,-16 0 9 16,-7 0-7-16,-13 3 13 15,7-9 5-15,-1 4-8 16,7-4 6-16,24-3-16 15,-1 1 3-15,-9 3 0 16,-4-3-2-16,-27 7-2 16,-22 4-1-16,-27-5 5 0,-16 2 0 15,-17-8 30 1,0-4-19-16,6 1 0 0,1 0-11 16,6-2 3-16,4-9-3 15,2-5-1-15,5-7 0 16,9-5-3-16,-4-4-1 15,-9-7 9-15,3-7-9 16,-9-11 8-16,-8-7-1 16,-6-11-5-16,10-7 8 15,-3-3-10-15,-1-10 2 16,8 0 4-16,9 1-6 16,-3 3 0-16,3 6 0 15,-3 9 7-15,3 9-7 16,-17 12 0-16,1 14 0 15,-7 16 1-15,0 9 6 0,0 2-7 16,0 8 0-16,-7 4 6 16,-9 1-8-16,9 7 2 15,-6 0 0-15,0 2-6 16,-10 3 6-16,-4-6 0 16,-9 1-3-16,-24-8-5 15,-22-4 1-15,-41-5 6 16,-55-1-10-16,-44 2 6 15,-33 10-40-15,-23 13-18 16,14 9-16-16,36 27-105 16,42 15-364-16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3.414"/>
    </inkml:context>
    <inkml:brush xml:id="br0">
      <inkml:brushProperty name="width" value="0.05" units="cm"/>
      <inkml:brushProperty name="height" value="0.05" units="cm"/>
      <inkml:brushProperty name="color" value="#177D36"/>
      <inkml:brushProperty name="fitToCurve" value="1"/>
    </inkml:brush>
  </inkml:definitions>
  <inkml:trace contextRef="#ctx0" brushRef="#br0">743 520 501 0,'0'0'180'0,"0"0"-15"15,0 0 21-15,0 0-57 16,0 0-24-16,0 0 27 15,14-125-78-15,-14 91 14 16,-7 2-18-16,-13-2-33 16,-11 0 28-16,-7 1-41 15,-7 8 13-15,0 6-13 16,-13 4 11-16,6 6-11 16,8 6-4-16,-8 3 4 0,0 0-12 15,15 0 11-15,-15 30-3 16,7 10 0-16,1 11 9 15,-1 12-12-15,17 8 3 16,4 6 0-16,4 1-7 16,9 2 9-16,11-1-2 15,0-1 0-15,0-1 12 16,18 1-14-16,19-7 2 16,-2-6 0-16,10-7-5 15,-1-10 5-15,8-4-1 16,17-10-2-16,-11-5 2 15,14-10-1-15,-3-4 2 16,-4-10 0-16,11-5-3 0,-11 0 6 16,11-5-3-16,-4-32 12 15,11-12-10-15,-8-14 32 16,-2-11-19-16,-15-9-3 16,-13-6 25-16,-14-8-31 15,-24-5 12-15,-7-2 4 16,-7 4-11-16,-59 5 3 15,-16 15-14-15,-14 17 9 16,6 18-14-16,1 19 5 16,6 9 0-16,18 12-2 15,13 5-3-15,8 0-1 16,6 0-70-16,10 25-71 16,-3 11-100-16,18-6-336 15</inkml:trace>
  <inkml:trace contextRef="#ctx0" brushRef="#br0" timeOffset="32778">1551 913 391 0,'0'0'151'0,"0"0"-73"16,0 0 34-16,0 0 10 15,0 0-34-15,0 0 10 16,0 0-17-16,0 0 23 16,21 8-18-16,-4-8-21 15,4-12 5-15,3-10-44 16,-4-2 26-16,1-9-23 15,3-8-19-15,-3 0 26 0,3-9-30 16,-4 5-6 0,-2 7 15-16,-11 9-8 0,-7 16-7 15,0 7 0-15,0 6 3 16,0 0-10-16,0 0-6 16,0 34 1-16,-7 14 5 15,-11 13 11-15,12-5-4 16,6 2 0-16,0-10 7 15,0-4-18-15,24-16 11 16,3-8-12-16,4-14 8 16,-3-6-4-16,3 0 8 15,0-8 4-15,6-19 2 16,-9-7 1-16,10-4-7 0,-18-1 0 16,11-1 2-1,-17 12 4-15,3 10-6 0,-17 6 0 16,7 12 5-16,-7 0-15 15,7 0 4-15,0 24 2 16,7 13-8-16,3 0 16 16,-10-3-4-16,6-1 0 15,5-5-27-15,-12-8 17 16,8-6-18-16,-7-5 4 16,0-9 23-16,17 0-15 15,-3 0 16-15,16-9 3 16,-6-17 5-16,14-5-4 15,-10 2-4-15,2 0 2 16,1 12-9-16,-17 9 7 0,-4 4-3 16,4 4 3-16,3 0-1 15,3 18-9-15,4 7 10 16,7 7 0-16,-4-9-8 16,-3 0 3-16,0-6-6 15,-17-9 1-15,-7-1-9 16,7-7 18-16,-14 0-4 15,0 0 5-15,10-21 18 16,-10-7-17-16,0-7 21 16,0-8 3-16,0 3-13 15,-24-3 19-15,3 7-24 16,-3 13-4-16,-3 5 4 16,-4 13-7-16,0 5 0 15,3 0-3-15,4 17 1 0,4 26-5 16,2 8 7-16,18 3-13 15,0-2 4-15,0-15-11 16,11-8-7-16,23-12 5 16,4-17-3-16,0 0 23 15,6-8 4-15,1-33-2 16,-7-10 28-16,-4-12-9 16,4-6 14-16,-14-8 2 15,-10-6-31-15,-14 0 19 16,0 6-10-16,0 17-9 15,0 23 22-15,0 16-22 0,0 16 9 16,0 5-13-16,0 5-8 16,0 44 4-16,0 28 2 15,0 17 2-15,0 7-6 16,31-10 10-16,3-4-7 16,4-16 3-16,14-14-24 15,-1-11 13-15,-6-17-20 16,0-15 15-16,-14-12 9 15,-4-2 8-15,-3-2-1 16,-3-26 0-16,-4-16 8 16,-17-8 6-16,0-7-10 15,0-4-4-15,0 5 28 16,0 13-28-16,-24 11 14 16,10 13-4-16,7 16-6 15,7 5-8-15,-7 0 3 0,-3 31-5 16,10 21-4-16,0 6 14 15,0-2-4-15,0 2 0 16,0-13 6-16,38-5-18 16,-7-14 11-16,7-9-14 15,-11-11 10-15,11-6 0 16,0 0 5-16,-11-6 5 16,4-22 3-16,0-10 2 15,-24-2-7-15,0-3 0 16,0 3 21-16,-7 9-22 0,0 9 13 15,0 12-2 1,0 8-11-16,0 2-1 0,7 2-1 16,10 33 0-16,10 11-17 15,18 5 23-15,-7-5-6 16,14-3 0-16,6-6-36 16,-6-9 0-16,9-11-51 15,-9-11-81-15,0-6-88 16,-25 0-83-16</inkml:trace>
  <inkml:trace contextRef="#ctx0" brushRef="#br0" timeOffset="32958">4079 695 416 0,'0'0'186'16,"0"0"-87"-16,0 0-21 0,0 0-21 15,0 0-12-15,0 0-37 16,-148 135 29-16,110-74-26 15,0-3-11-15,-7 3-80 16</inkml:trace>
  <inkml:trace contextRef="#ctx0" brushRef="#br0" timeOffset="33491">1995 138 493 0,'0'0'222'0,"0"0"-38"16,0 0-56-16,0 0 33 15,0 0-103-15,0 0-23 16,0-49-15-16,0 49-20 16,0 0-4-16,0 12-1 15,0 11 5-15,0-7 1 16,0 1-1-16,7-5 0 16,24-3-3-16,0-9 6 15,3 0 3-15,-10 0 9 16,-3-9 8-16,-4-16 52 0,-17-1-23 15,0 0-14-15,0 3 14 16,-10-3-50-16,-18 9 6 16,-17 3-8-16,1 8-9 15,-15 6-8-15,15 0-125 16,-1 20-161-16,21 26-244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10.698"/>
    </inkml:context>
    <inkml:brush xml:id="br0">
      <inkml:brushProperty name="width" value="0.05" units="cm"/>
      <inkml:brushProperty name="height" value="0.05" units="cm"/>
      <inkml:brushProperty name="color" value="#177D36"/>
      <inkml:brushProperty name="fitToCurve" value="1"/>
    </inkml:brush>
  </inkml:definitions>
  <inkml:trace contextRef="#ctx0" brushRef="#br0">1165 452 130 0,'0'0'443'15,"0"0"-272"-15,0 0-14 16,0 0-24-16,0 0-13 16,0 0-2-16,21-160-19 0,-21 149-22 15,0-9-26 1,-21 3 6-16,-10 2-30 0,-6-2 1 15,2 5 1-15,-3 3-13 16,1 2 15-16,6 3-30 16,3 2 16-16,-3 2-7 15,4 0-8-15,-4 0 18 16,0 0-15-16,3 0-2 16,-23 8-6-16,-1 18 6 15,-17 6 6-15,11 5 1 16,-1 0-5-16,8 9-4 15,6-7-1-15,7 10 3 16,1-3-13-16,6-1 12 16,10 4-2-16,7-3 0 15,7 0 6-15,-3 2-14 0,10-2 8 16,0-6-1-16,10 3-4 16,18-7 4-16,10-1 1 15,13-3-3-15,-6-7 6 16,0-1-4-16,-1-5 1 15,-6-7 0-15,-3-4-11 16,-5 4 9-16,8-6 2 16,7-6 1-16,0 0 8 15,6 0-10-15,8 0 1 16,6-12 0-16,11-14 5 16,-4-5-1-16,4 5-2 15,-18-8-2-15,-20 5 9 0,-7-2 1 16,-4-9-5-16,-10-11 6 15,-3-12 13-15,-7-13-18 16,-7-3 11-16,0-3-6 16,0 7-7-16,-7-2 3 15,-37 8-7-15,-8 6 2 16,-24 4-5-16,-20 4-1 16,-14 9-3-16,-24 20 7 15,-35 26-57-15,-16 6-58 16,-32 65-192-16,-13 32-1029 15</inkml:trace>
  <inkml:trace contextRef="#ctx0" brushRef="#br0" timeOffset="8352">1609 713 407 0,'0'0'236'0,"0"0"-167"0,0 0 43 15,0 0 11-15,0 0-3 16,0 0-23-16,-28 0 3 15,28-6 9-15,0-12-47 16,0-2-33-16,7-5 8 16,7-7-9-16,0 0 10 15,10 1-29-15,-4 3 3 16,-2 13 3-16,-18 7-2 16,0 8 12-16,0 0-17 0,0 0 1 15,0 0-9-15,0 0 1 16,0 0-3-16,0 0-4 15,0 6-11-15,0 26 14 16,0 10 0-16,0 13 3 16,13-4 4-16,1-3 6 15,10-10-10-15,-3-13 0 16,10-5 3-16,-17-17-11 16,17 0 0-16,-18-3 2 15,18 0 4-15,-3-11 2 16,3-27 3-16,7-2 5 15,-11 3-3-15,-10 3 3 0,-3 11-8 16,-14 10 0-16,0 9 2 16,0 4 5-16,0 0-9 15,7 0 2-15,-7 0-16 16,14 3 12-16,-4 23-10 16,4 5 14-16,-1 1-1 15,-6-7 10-15,17-5-7 16,-17-12-2-16,7-2-11 15,-7-6 9-15,-7 0-7 16,0 0 7-16,10 0-4 16,4-8-3-16,13-21 9 15,4-2 0-15,7 6 8 16,-17 7-14-16,-4 8 6 0,-3 10-3 16,0 0 1-1,16 0-8-15,1 0 10 0,11 13 0 16,-4 4-1-16,-1 3-9 15,8-6 8-15,-7-2-3 16,-11-4 0-16,-3-5-7 16,-3 0 12-16,-14-3-9 15,10 0 0-15,-3 0 9 16,-7-26 8-16,0-8-2 16,-7 3 6-16,0-1-7 15,0 6 0-15,-21 1-5 16,-24 5 4-16,1 11 4 0,-1 7-8 15,0 2 0 1,18 0-2-16,10 0 4 0,10 26-4 16,0 13 2-1,7 4-1-15,0-3-7 0,7-11 8 16,30-10-15-16,1-7 14 16,-10-12-32-16,3 0 28 15,-4 0 4-15,-3-17 2 16,-10-15 20-16,3-13-13 15,-17-10 5-15,7-4 19 16,-7-12-26-16,0-5 15 16,0 5-6-16,-17 8-14 15,-4 6 26-15,-10 17-21 16,4 17 9-16,3 11 6 16,17 9-17-16,0 3 5 0,7 0-9 15,0 15-17 1,0 36 15-16,0 20 0 0,0 12 2 15,7 0-1-15,24-2 7 16,3-10-6-16,4-8 0 16,0-14-13-16,0-15 11 15,0-14-22-15,-18-9 16 16,4-5 2-16,-3-6-7 16,-1 0 13-16,11-17 6 15,-6-11-1-15,-5-10 3 16,-6 1-5-16,-14-3-3 15,0 4 9-15,0 3-2 0,-7 10-2 16,-14 9 1-16,4 12-3 16,10 2 4-16,0 0-7 15,7 0-1-15,0 0-6 16,0 25-7-16,0 22 14 16,0 9 0-16,0-5 7 15,25-5-15-15,19-9 8 16,-3-11-2-16,14-9 0 15,-13-12-12-15,2-5 14 16,1 0 0-16,0-5 0 16,-14-20 8-16,0-4-6 15,-18-3-2-15,-13-2 14 16,0-3-10-16,0 6 5 0,-13 11 1 16,-4 2-9-16,3 16 19 15,14 2-18-15,0 0-1 16,0 0-1-16,0 8-11 15,0 29 11-15,31 2 0 16,3 5 5-16,11-12-10 16,6 2 5-16,11-11-15 15,-3-7 6-15,-1-1-30 16,1-15 0-16,3 0-44 16,-4 0-131-16,-20 0-34 15,-18 0-120-15</inkml:trace>
  <inkml:trace contextRef="#ctx0" brushRef="#br0" timeOffset="8554">3706 483 701 0,'0'0'169'16,"0"0"-25"-16,0 0 0 16,0 0-7-16,0 0-51 15,0 0-41-15,-141-62-32 16,90 113 1-16,-39 15-14 15,1 20 2-15,3-1 4 16,10-4-12-16,18-18-49 16,13-10-203-16,14-9-234 15</inkml:trace>
  <inkml:trace contextRef="#ctx0" brushRef="#br0" timeOffset="9231">1743 58 569 0,'0'0'161'0,"0"0"12"16,0 0-36-16,0 0 1 15,0 0-41-15,0 0-11 16,-45-58-22-16,45 58-53 16,-7 0 0-16,-6 9-11 15,2 11 1-15,-2 3 3 16,6 3-4-16,7-7 0 16,0 7-3-16,0 0 7 15,38-6-8-15,6-5 4 16,1-8 0-16,-11-7 36 0,4 0-19 15,-14-5 23 1,-10-16 9-16,-7-1-25 0,-7-4 16 16,0 3-30-16,0 7-4 15,-31-2-12-15,-10 18-2 16,-14 0-16-16,-11 18-78 16,1 27-242-16,-18 10-557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6.433"/>
    </inkml:context>
    <inkml:brush xml:id="br0">
      <inkml:brushProperty name="width" value="0.05" units="cm"/>
      <inkml:brushProperty name="height" value="0.05" units="cm"/>
      <inkml:brushProperty name="color" value="#ED1C24"/>
      <inkml:brushProperty name="fitToCurve" value="1"/>
    </inkml:brush>
  </inkml:definitions>
  <inkml:trace contextRef="#ctx0" brushRef="#br0">4143 231 472 0,'0'0'209'16,"0"0"-62"-16,0 0-26 16,0 0 11-16,0 0-41 15,0 0-7-15,0-55-1 16,0 41-18-16,-21-3-5 16,1 0-35-16,-18 1 10 15,-7-5-11-15,-13 1-18 16,-11 3 19-16,4-1-25 0,-4 4 1 15,3 2 9-15,-9 7-9 16,3 5-1-16,3 0 0 16,-10 0 10-16,-4 11-15 15,1 18 5-15,-8 10 0 16,11 5-8-16,4 4 10 16,2 1-2-16,5 3 0 15,16-4 9-15,7-2-14 16,8-6 5-16,23 4 0 15,7-5-9-15,7 4 9 16,0 2 0-16,51 4-2 16,15 5 4-16,30-2-10 15,11-4 8-15,10 1 0 0,3-3-4 16,4-6 4 0,3-5 0-16,-10-13-1 0,17-8 10 15,-7-5-5-15,-10-6-1 16,3-3-2-16,-23 0 27 15,-8 0-23-15,-10-3 4 16,-3-14 10-16,-1-6-17 16,-9-11 28-16,6-10-25 15,4-7 3-15,-18 0 15 16,-6 3-21-16,-8 1 20 16,-20 5 8-16,-10-7-29 15,-7-1 29-15,-7-3-15 16,0-4-14-16,-7-1 23 15,-38 2-18-15,-13 7-6 0,0 3 0 16,-11 6 8-16,-21 3-10 16,-6 6 2-16,-21 5-1 15,-10 12-20-15,-7 5 17 16,17 9-26-16,7 0-9 16,21 0-74-16,13 34 3 15,17 6-154-15,15 6-236 16</inkml:trace>
  <inkml:trace contextRef="#ctx0" brushRef="#br0" timeOffset="840">2967 429 123 0,'0'0'505'16,"0"0"-335"-16,0 0-28 15,0 0-2-15,0 0 8 16,0 0-82-16,-45-129-6 16,-30 109-32-16,-29 5-4 15,-23 4 10-15,-14 8-32 16,-27 3 8-16,-18 0 23 15,-20 0-29-15,-25 23 17 16,15 8-21-16,-4 4 7 16,10 8 11-16,17-1-14 15,32-1-3-15,41-4 5 0,30-9 4 16,32-5-10-16,20-5 0 16,10-8 6-16,4 0-10 15,17-5 4-15,1-2 0 16,-1-1 0-16,7-2 8 15,0 0-16-15,0 0-14 16,0 0-49-16,0 0 11 16,0 0-35-16,0-14-31 15,0-9 1-15,7 2 56 16,6 6 42-16,11-3 5 16,-10 1 19-16,0-4-3 15,10 3 6-15,-10-8 0 0,-1-1 40 16,5-1-10-1,-5-4 19-15,-6 4 18 0,-7-4-18 16,0 4 18-16,0 5-18 16,0 9-6-16,0 6 15 15,0 4-38-15,0 4 17 16,0 0-37-16,0 0 5 16,-38 20-7-16,-20 29 2 15,-25 7 0-15,4 8-6 16,-3-7 17-16,17-5-11 15,27-12 0-15,14-3 8 16,24-6-15-16,0 1 7 16,82-4 0-16,28-8-11 0,55-8-4 15,14-10-75 1,-4-2-147-16,-34 0-347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8.234"/>
    </inkml:context>
    <inkml:brush xml:id="br0">
      <inkml:brushProperty name="width" value="0.05" units="cm"/>
      <inkml:brushProperty name="height" value="0.05" units="cm"/>
      <inkml:brushProperty name="color" value="#ED1C24"/>
      <inkml:brushProperty name="fitToCurve" value="1"/>
    </inkml:brush>
  </inkml:definitions>
  <inkml:trace contextRef="#ctx0" brushRef="#br0">259 235 255 0,'0'0'557'0,"0"0"-413"16,0 0 27-16,-20-149-76 16,-4 131 20-16,17 10-30 15,0 8-42-15,7 0 12 16,-7 15-55-16,0 36 0 16,-10 26 7-16,3 14-4 15,0 7 11-15,14-1-13 16,0-2 12-16,0-10-12 15,0-16-1-15,0-18 0 16,0-13-9-16,0-21 3 0,7-12-44 16,-7-5-28-16,14 0-57 15,0-28 73-15,3-19-62 16,-17-1 7-16,0 5 67 16,0 12-16-16,-38 8-18 15,0 9 82-15,0 6-2 16,11 8 4-16,3 0 0 15,3 0 3-15,14 0 19 16,7 0-22-16,0 8 15 16,0 0-1-16,0 6-11 15,38-2 31-15,14-6-15 16,6-6 0-16,25 0 25 0,3-8-31 16,10-27 32-16,11-13 9 15,-4-10-6-15,-21-2 24 16,-16-3-10-16,-29 9-16 15,-16-3 41-15,-14 3-55 16,-7 8 10-16,0 8 1 16,0 16-41-16,-7 13 53 15,0 6-29-15,7 3-19 16,-14 9-7-16,-3 45-11 16,-10 23 11-16,3 18 0 15,17 4 14-15,7-1-18 16,0-5 4-16,0-12 0 0,13-18-9 15,12-15-77-15,5-13-82 16,-9-16-91-16,10-6-91 16</inkml:trace>
  <inkml:trace contextRef="#ctx0" brushRef="#br0" timeOffset="1483">1029 584 495 0,'0'0'122'0,"0"0"-24"15,0 0 32-15,0 0-5 0,0 0-67 16,231-112 30-16,-200 80-14 16,-11-2-29-16,-2 3 32 15,-18-1-30-15,0 3-5 16,-18 7 13-16,-9 8-53 15,-11 5 12-15,7 6-4 16,4 3-2-16,-4 0-1 16,0 20-7-16,10 20 0 15,7 9-4-15,4 10 8 16,10 8-4-16,0-2 0 16,0-2 8-16,10-9-11 15,18-13 3-15,17-16 0 16,6-8-10-16,1-11 13 15,16-6-3-15,-2 0 0 0,-8-6 6 16,11-26-2-16,-4-7-4 16,-6-9 0-16,3-7 1 15,-11 0 5-15,-6 10-6 16,-18 16 0-16,-3 9 12 16,-17 11-19-16,0 9 7 15,7 0-4-15,3 9-4 16,11 20-1-16,-11 2 9 15,4 3 0-15,-8-5 5 16,11-9-11-16,-17-7 6 16,-7-5 0-16,0-6-2 15,0-2 11-15,0 0-7 16,0-15 4-16,-14-15 8 0,-23-11-21 16,-1 4 7-16,-14 5 0 15,14 10-6-15,11 10 6 16,-4 10-2-16,0 2 1 15,10 2-10-15,1 38 8 16,3 17 3-16,17 4 0 16,0-2-10-16,24-7 10 15,20-12-7-15,8-13-14 16,6-14-18-16,-13-10 32 16,0-3-2-16,-7 0 9 0,-18-20-2 15,4-3 9 1,-10-3-7-16,-14 1 12 0,0 2-11 15,0 5 22-15,0 6-14 16,0 8-7-16,0 4-2 16,0 0 0-16,0 0-7 15,0 22-7-15,0 13 14 16,45-1-7-16,6-8 0 16,1-8 3-16,6-16-6 15,-13-2 13-15,-14 0-3 16,-17-12 9-16,10-19-3 15,-17-6 25-15,-7-4-5 16,0 7 6-16,0 3 19 16,0 11-30-16,0 11 13 15,0 6-6-15,0 3-25 16,0 0-6-16,0 41-3 0,0 27 6 16,0 21-8-16,0 5 9 15,0-2-1-15,0-10 0 16,0 1 10-16,13-9-14 15,1-10 4-15,-3-16 0 16,-5-19-1-16,1-15 8 16,-7-14-7-16,0 0 7 15,0-20-6-15,-7-31 15 16,-24-24-16-16,0-8 0 16,11-18 11-16,6-9-8 15,4-16-3-15,10-3 0 0,0 7 4 16,17 18-7-1,21 33 3-15,-11 29 0 0,4 22-8 16,-3 16 7-16,10 4-4 16,6 6-2-16,8 31-2 15,-7 11-2-15,-8 10 11 16,-16 5-25-16,-11 1 24 16,-10-8-33-16,0-7 4 15,0-12 5-15,0-12-28 16,-31-4 28-16,0-11-16 15,4-6-17-15,10-2 30 16,17-2 9-16,0 0 19 16,0 0 0-16,0-25 4 15,31-9-4-15,13-6 0 16,8-3 4-16,0 3 1 0,-8 8 1 16,-6 3 5-16,-10 4 25 15,-11 7-21-15,3 4 31 16,-13 8-24-16,-7 6-3 15,0 0 10-15,0 0-29 16,11 0-6-16,2 26 0 16,-6 11 5-16,7 3-4 15,-7-3 5-15,3-2 0 16,-3-3 6-16,7-10-5 16,0-2-1-16,-4-3 0 15,-3-8-7-15,0-3-37 16,-1-6-71-16,-6 0-41 0,7-3-26 15,0-28-114-15,-7-18-356 16</inkml:trace>
  <inkml:trace contextRef="#ctx0" brushRef="#br0" timeOffset="1762">2773 180 439 0,'0'0'192'0,"0"0"-55"15,0 0-32-15,0 0-30 16,0 0-54-16,0 0-10 16,-52 15 13-16,73 5-16 15,10-6-7-15,0-3-1 0,-11-5 0 16,4-6 0-16,-3 0 29 16,0 0-2-16,-4 0 30 15,-10-11-6-15,0-3-21 16,-7-4-18-16,0 4-12 15,0 5-24-15,-31 6-16 16,-4 3-84-16,-3 0-43 16,14 23-148-16</inkml:trace>
  <inkml:trace contextRef="#ctx0" brushRef="#br0" timeOffset="2729">3357 132 750 0,'0'0'269'0,"0"0"-100"0,0 0 23 16,0 0-73-16,0 0-49 16,0 0-21-16,-58-132-49 15,58 172 1-15,24 29-5 16,3 25 4-16,4 17 0 15,-10 21 1-15,-14 8 9 16,3 8-10-16,-3-11 0 16,0-20 7-16,0-27-12 15,13-30 5-15,-9-20-9 16,9-23 2-16,-13-8-46 0,-7-9 19 16,7 0 2-16,10-18 32 15,-3-22 0-15,-7-11 0 16,-7-9 0-16,0-8-2 15,0-4-5-15,-45 0 0 16,-6 10 2-16,6 7-20 16,-14 12 22-16,8 15-11 15,13 8 14-15,17 8-6 16,11 12 18-16,10 0-15 16,0 0 3-16,17 0-40 15,49 0 4-15,30 0 35 16,7 0 1-16,17-11 9 0,-10-12-4 15,-20-3-3-15,-25-2 7 16,-20 2-6-16,-14-3 39 16,-24 8-14-16,0 0-10 15,-7 3 22-15,0 10-34 16,0 5 7-16,0 3-13 16,0 0 7-16,-7 0-21 15,0 22 9-15,7 13 5 16,0 1 5-16,0-3-2 15,14-11-3-15,16-7 0 16,15-13-8-16,7-2 8 16,-1 0 0-16,8-22 2 15,-8-13 4-15,-6 1 11 0,-21-5-5 16,-3-2 23-16,-21 4-18 16,0 0 25-16,0 2-27 15,0 10-1-15,-7 11 3 16,0 8-1-16,0 6-14 15,7 0-2-15,-7 37-3 16,-10 37-1-16,3 29 4 16,-6 23 0-16,9 8-7 15,-2 4 16-15,6-1-9 16,0-6 0-16,7-6 9 16,0 0-15-16,0-12 6 15,0-18 0-15,0-24-8 0,0-22 19 16,0-26-11-1,0-15 0-15,-7-8-7 0,-24 0 4 16,-21 0 6-16,-13-25 7 16,-17-7 3-16,6-13-2 15,4-13-10-15,10-13-1 16,21-12-1-16,17-6-9 16,24-3-9-16,13 7-16 15,49 5 30-15,-3 14-51 16,-1 15-25-16,-13 19-69 15,-31 12-191-15,-14 9-244 16</inkml:trace>
  <inkml:trace contextRef="#ctx0" brushRef="#br0" timeOffset="24720">118 1778 582 0,'0'0'229'0,"0"0"-53"15,0 0-34-15,0 0-26 16,0 0 31-16,0 0-70 16,-20-123-32-16,20 123 13 15,0 0-53-15,0 0 17 16,0 0-22-16,0 0-6 16,0 34-3-16,0 19 12 0,-7 15-3 15,-4 0 1 1,5 4 12-16,6 2-13 15,0-5 0-15,0-4 2 0,30-7-9 16,8-16 7-16,-3-13 0 16,3-17-3-16,6-7 9 15,-6-5-6-15,14 0 0 16,6-20 3-16,4-23 14 16,-4-11-16-16,1-12-1 15,-21-5 17-15,0-6-10 16,-11-9 7-16,-3 12-1 15,-24 11-10-15,0 17 30 16,0 15-15-16,0 13-7 16,0 10 9-16,-7 8-14 0,7 0 2 15,-10 0-8 1,10 22-23-16,0 29 17 0,0 19 4 16,0 9 2-16,0 2-4 15,24-9 14-15,14-11-12 16,-4-5 2-16,11-19-29 15,0-11 23-15,-8-7-13 16,-6-16 16-16,-10-3-5 16,17 0 6-16,0 0 2 15,-11-17 0-15,11-6 6 16,-14-3 1-16,-3 7-7 16,-8-7 0-16,-6 0 13 15,4 6-7-15,-11 9 4 16,0 2-3-16,0 6-3 15,0 3 6-15,0 0-10 0,0 0-5 16,6 12 1-16,8 33-7 16,0 18 11-16,10 9 0 15,-3 3 2-15,-4-1-8 16,3-3 6-16,-13-5 0 16,11-9 0-16,-12-12 8 15,-6-16-8-15,0-10 0 16,0-19 0-16,0 0 1 15,0 0 2-15,0 0 9 16,0-10 29-16,0-30-17 0,-24-17-1 16,4-15-23-16,6-11 2 15,14-16-5-15,0-10 3 16,0 2 0-16,7 16-2 16,13 20 8-16,5 16-6 15,-19 24 0-15,1 13-2 16,-7 16-10-16,0 2 4 15,31 0-13-15,11 0 13 16,19 20-8-16,5 11 10 16,-8 1 6-16,-20 2-22 15,-7-3 20-15,-17 4-24 16,-14-1 13-16,-7-2 0 16,-52 5-15-16,-9-6 6 15,-5-2-19-15,-2 0-55 16,16-1-36-16,1 3-141 0,13 1-156 15</inkml:trace>
  <inkml:trace contextRef="#ctx0" brushRef="#br0" timeOffset="24968">644 2788 719 0,'0'0'248'0,"0"0"-125"16,0 0 57-16,0 0-24 16,0 0-104-16,0 0-33 0,269-112-19 15,-77 72 0 1,32 3 0-16,-32 11 11 0,-37 14-14 16,-66 12 3-16,-51 0-86 15,-31 6-52-15,-7 26-97 16,-45 16 5-16,-68 10-311 15</inkml:trace>
  <inkml:trace contextRef="#ctx0" brushRef="#br0" timeOffset="25110">662 3127 787 0,'0'0'210'0,"0"0"-141"15,0 0 84-15,354-116-59 16,-155 53-48-16,1 5-28 0,-22 21-18 15,-50 23-21-15,-70 14-394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09.2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603 120 618 0,'0'0'127'0,"-296"-63"-52"16,179 43-36-16,28 9 49 16,31 5-19-16,33 4-30 0,12 2 11 15,13 0-39 1,0 0 5-16,0 0-16 0,0 0 10 16,44 0-10-16,53 0 4 15,51 0-3-15,44 0 9 16,21 0-2-16,4 0-8 15,-49 0 0-15,-54 0 6 16,-42 0-14-16,-34 0 8 16,-31 0 0-16,-7 0-11 15,0 10 6-15,-59 16 5 16,-44 15 20-16,-52-2-19 16,-23 1 31-16,13-8-23 15,27-9-1-15,25-9 25 16,47-3-27-16,15-2-4 15,27-3-2-15,17-3 13 0,0 0-22 16,7-1 9-16,38 4-1 16,92-3-8-16,73-3 18 15,48 0-1-15,7 0-8 16,-48-11 9-16,-62 2-14 16,-76 6 5-16,-34 0 0 15,-31 3-8-15,-7 0 8 16,-14 0 0-16,-82 3-1 15,-52 26 1-15,-52 2 15 16,-16 1-14-16,30-6-1 0,31-6 55 16,45-6-50-1,41 0 13-15,25-5-17 0,23-1 15 16,21-5-23-16,0-3 7 16,0 5-1-16,83-1-13 15,58-4 25-15,65 0-11 16,24 0 0-16,-23 0 14 15,-66-6-17-15,-59 3 3 16,-44 0 0-16,-31 3-8 16,-7 0 7-16,0 0 1 15,-83 0-1-15,-34 20 4 16,-48 9 0-16,-14-1-3 16,18-2 0-16,27-4 27 15,31-1-25-15,27-7 9 16,42-2-11-16,10-4 15 0,24-2-19 15,0 0 4 1,0 2 0-16,44 1-13 0,46 3 21 16,27-2-8-16,-11-1 0 15,-16 1 16-15,-49-3-27 16,-24 2 11-16,-17 8-11 16,-31 3 8-16,-72 11-4 15,-52 4 7-15,-24-4 0 16,25-8 16-16,57-6-23 15,35-5 7-15,42-10 0 16,20 4-2-16,0-6 13 16,14 0-11-16,47 0 1 0,43-22 9 15,13-10 5-15,17 1-15 16,-24 5 0-16,-28 6-5 16,-23 3 15-16,-28 5-10 15,-18 6 0-15,-6 4 6 16,-7 2-23-16,0 0 17 15,-72 0 0-15,-48 16-12 16,-35 10 22-16,0-3-10 16,42-9 0-16,54-4 8 15,39-5-15-15,20-2 7 16,0-3 0-16,0 0-8 16,7 0 8-16,51 0 0 15,38-12 1-15,45-13 10 16,7-6-6-16,-14 4-5 15,-24 5 0-15,-27 7-9 0,-32 8 13 16,-27 0-4-16,-17 7 0 16,-7 0 4-16,0 0-20 15,0 0 15-15,0 17 1 16,-24 3-8-16,-3 0 21 16,3-2-13-16,3-2 0 15,4 2 7-15,10 5-26 16,-7-1-20-16,7 10-114 15,7-1-90-15,0-5-176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10.92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351 323 644 0,'0'0'162'16,"0"0"-51"-16,0 0-31 16,0 0 50-16,0 0-38 0,0 0-31 15,0 0-11-15,227-120-49 16,-24 86 28-16,34-4 1 15,0 7-29-15,-17-6 39 16,-20 10-23-16,-49 9-5 16,-55 5 16-16,-37 8-25 15,-39 5 12-15,-20 0-15 16,0 0 1-16,-27 18-13 16,-69 27 24-16,-69 12-2 15,-49 6 20-15,-47 8-20 16,-21 3-6-16,11-3 2 15,23-4 3-15,73-13 10 0,54-20-19 16,63-11 0-16,51-20-1 16,7 3 1-16,58-6 0 15,77 0 10-15,64 0-5 16,45-26 12-16,7-10-17 16,-14 1 0-16,-51 3-1 15,-45 7 16-15,-45 13-15 16,-44 4 0-16,-35 8 7 15,-17 0-16-15,0 0 9 16,-7 0-1-16,-55 25-13 16,-48 8 28-16,-44 17-12 15,-46 7-2-15,-10-5 9 16,-13 5-1-16,10-11-8 16,20-1 0-16,38-10 5 15,49-15 6-15,54-6-11 0,45-14 0 16,7 0 11-16,59 0-27 15,99 0 16-15,86-37 0 16,66-15 12-16,33 1 1 16,-47-1-13-16,-66 15 0 15,-89 23 9-15,-68 3-8 16,-60 8-1-16,-13 3 0 16,0 0-11-16,-58 0 10 15,-38 14 1-15,-52 12 0 16,-24 8 8-16,17-5-11 15,31-4 3-15,18 0 0 16,40-12-4-16,29 2 15 0,16-8-11 16,14 2 0-16,7 0 8 15,7-4-20-15,45-2 12 16,37 0-9-16,28 0-18 16,17-3-139-16,7 0-226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1.498"/>
    </inkml:context>
    <inkml:brush xml:id="br0">
      <inkml:brushProperty name="width" value="0.05" units="cm"/>
      <inkml:brushProperty name="height" value="0.05" units="cm"/>
      <inkml:brushProperty name="color" value="#177D36"/>
      <inkml:brushProperty name="fitToCurve" value="1"/>
    </inkml:brush>
  </inkml:definitions>
  <inkml:trace contextRef="#ctx0" brushRef="#br0">0 257 616 0,'0'0'139'0,"0"0"-6"15,0 0-17-15,0 0-39 16,0 0-8-16,0 0-54 16,24-14-3-16,28 6 25 15,13-3-20-15,18-1 13 16,-11-3-26-16,17 7 1 15,1 3-2-15,-25-1-3 16,-20 6-4-16,-21 0-105 16,-24 0-195-16,0 2-91 15</inkml:trace>
  <inkml:trace contextRef="#ctx0" brushRef="#br0" timeOffset="170">200 346 345 0,'0'0'284'0,"0"0"-169"16,0 0 14-16,0 0-69 16,0 0-12-16,0 0 1 15,171 0-29-15,-88-11-2 16,13-6-18-16,21-3-1 16,-14 0-140-16,-6 3-290 15</inkml:trace>
  <inkml:trace contextRef="#ctx0" brushRef="#br0" timeOffset="587">1193 72 630 0,'0'0'226'16,"0"0"-65"-16,0 0-29 15,0 0-8-15,0 0-36 16,0 0-65-16,-58-40 14 16,34 46-37-16,-4 28 9 15,4 9-7-15,17 2 0 16,7 4-2-16,0-3 0 16,31-5 8-16,21-13-8 15,13-12 0-15,-3-10 2 16,-4-6 4-16,-13 0-1 0,0-11 17 15,-18-20 60-15,-9-10-39 16,-5-1 17-16,-13-4-22 16,0 0-13-16,-13 3 26 15,-42 6-41-15,-11 12 0 16,1 7-5-16,-4 12 8 16,11 6-19-16,6 0 6 15,14 0-21-15,0 29-21 16,11 17-74-16,3 0-94 15,24-9-269-15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0.282"/>
    </inkml:context>
    <inkml:brush xml:id="br0">
      <inkml:brushProperty name="width" value="0.05" units="cm"/>
      <inkml:brushProperty name="height" value="0.05" units="cm"/>
      <inkml:brushProperty name="color" value="#177D36"/>
      <inkml:brushProperty name="fitToCurve" value="1"/>
    </inkml:brush>
  </inkml:definitions>
  <inkml:trace contextRef="#ctx0" brushRef="#br0">0 1065 379 0,'0'0'352'16,"0"0"-226"-16,0 0 25 16,0 0-32-16,0 0 10 0,0 0-42 15,7-17-38 1,10-3-1-16,3-8-46 0,18-7 10 15,0-8 14-15,0-3-23 16,-4 0 25-16,-3 0-14 16,-10 7-9-16,-4 4 15 15,-3 13-16-15,-7 8 5 16,-7 5-2-16,0 9 5 16,0 0-6-16,0 0-6 15,0 0-1-15,0 0-11 16,0 14-4-16,0 15 16 15,0 11-1-15,0 5 14 16,24 2-11-16,-11-8-2 16,18-5 0-16,-3-5-5 0,3-15 6 15,-10-5-1-15,3-6 0 16,-4-3 8-16,4 0-8 16,4-17 0-16,3-15 2 15,0-8-3-15,-4-2 4 16,4-2-3-16,-10 10 0 15,-4 13 12-15,-10 11-12 16,0 7 0-16,-7 3 0 16,0 0-15-16,7 0 14 15,6 3 1-15,5 17-9 16,2 3 13-16,-3-1-10 16,-3-5 6-16,0-2-10 15,0-6-5-15,-4-6 1 0,-3 0 13 16,0-3-7-16,0 0-8 15,-1 0 16-15,18-3 0 16,4-20 3-16,3-7-6 16,7 3 3-16,-11-2 0 15,4 9-3-15,-10 8 14 16,-4 10-15-16,-3 2 4 16,0 0-35-16,10 10 30 15,-11 14-38-15,11 5 11 16,-3-4 10-16,3-5-9 15,-3-6 29-15,-14-8 2 16,0-3-2-16,-1-3-5 16,5 0 14-16,-11 0-3 0,0-23 11 15,0-6-14-15,0 1 34 16,0-1-18-16,0 1 4 16,-11 2 24-16,-9 3-43 15,-1 3 18-15,-10 8 4 16,0 7-17-16,11 5-9 15,-11 0 2-15,10 9 0 16,-3 21 0-16,3 11 0 16,14 10 0-16,7 0-5 15,0 5-1-15,7-15 4 16,31-11-20-16,7-14-1 16,-11-9 19-16,-3-7-17 15,-10-3 21-15,-4-35 5 16,11-13 4-16,-11-14 3 0,-4-8 17 15,1-6-13-15,-14 2 27 16,0-4-36-16,0 4 11 16,-20 6-4-16,-4 10-5 15,10 22 6-15,0 15-2 16,7 20-13-16,-3 4 16 16,10 0-16-16,0 16-5 15,0 33 3-15,0 19 2 16,17 16 0-16,17-1 0 15,11-1 0-15,10-8-6 16,-3-8 9-16,-1-12-3 16,1-16 0-16,-7-13-20 0,-11-13 18 15,-10-9-6 1,-3-3 8-16,3 0-6 0,-11-26 10 16,5-11-4-16,-11-7 0 15,-7-4 13-15,0-1-13 16,0-1 0-16,-18 4 1 15,-2 8-2-15,-4 10 9 16,10 14-8-16,-7 11 3 16,11 3 7-16,-4 0-20 15,14 14 4-15,-7 32 6 16,7 14-9-16,0 3 10 16,14-4-1-16,31-10 0 15,-1-11 9-15,1-15-17 0,-7-12 8 16,-7-11-2-16,-10 0-7 15,9-15 12-15,-16-18-3 16,-7-11 7-16,0-1 4 16,-7-4 0-16,0 1 3 15,0 7-12-15,0 13 21 16,-7 11-23-16,7 8 16 16,-7 9-6-16,7 0-1 15,0 0-18-15,0 17 6 16,21 18 3-16,24 8-7 15,-1 2 9-15,8-2-2 16,-1-3 0-16,11-8 9 16,-3-4-21-16,-1-8 3 0,1-9-49 15,-15-2 1-15,-6-9-115 16,-14 0-132-16,-24 0-113 16</inkml:trace>
  <inkml:trace contextRef="#ctx0" brushRef="#br0" timeOffset="231">2159 424 655 0,'0'0'161'16,"0"0"-40"-16,0 0 40 16,0 0-56-16,0 0-44 15,0 0-46-15,-31-8-8 16,31 45 11-16,-21 17-3 0,-16 7 10 15,-1 7-9-15,-14 4-7 16,8-7-12-16,6 2 3 16,10-8-135-16,4-10-99 15,-7-7-282-15</inkml:trace>
  <inkml:trace contextRef="#ctx0" brushRef="#br0" timeOffset="820">577 67 512 0,'0'0'104'0,"0"0"6"16,0 0 4-16,0 0-47 15,0 0-16-15,0 0-14 16,-137-28-14-16,127 28 15 16,3 0-21-16,0 0 6 15,7 0-14-15,0 0 1 16,0 0-10-16,-7 11 0 16,7 17 1-16,-7 4 8 15,7 0-6-15,0 5 3 16,0-6-6-16,0-2 10 15,21-6-2-15,16-15-8 16,-6-8 2-16,4 0 42 0,-4-2 13 16,0-27 30-1,-18-5 0-15,-13-6-45 0,0-1 23 16,0 4-42-16,-31 3-6 16,-13 8 8-16,9 9-25 15,-9 9 0-15,6 8-1 16,0 0-25-16,7 23 19 15,17 28-104-15,14 9-97 16,45 6-118-16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5.734"/>
    </inkml:context>
    <inkml:brush xml:id="br0">
      <inkml:brushProperty name="width" value="0.05" units="cm"/>
      <inkml:brushProperty name="height" value="0.05" units="cm"/>
      <inkml:brushProperty name="color" value="#177D36"/>
      <inkml:brushProperty name="fitToCurve" value="1"/>
    </inkml:brush>
  </inkml:definitions>
  <inkml:trace contextRef="#ctx0" brushRef="#br0">172 1594 555 0,'0'0'216'0,"0"0"-58"0,0 0 10 16,0 0-44-16,0 0 1 15,0 0-29-15,0 0-53 16,-104-82 26-16,104 82-41 16,0 0-24-16,0 0 1 15,-6 9-5-15,-8 25 0 16,-3 15-2-16,3 1 17 15,0 8-16-15,14-1 1 16,0 3 0-16,0-5-4 16,0-7 5-16,0-13-1 15,0-19 0-15,0-7 12 0,0-9-12 16,0 0 0-16,0 0 2 16,0-5 10-16,0-33-8 15,0-19-4-15,0-18 0 16,0-7 14-16,0-10-16 15,0-8 2-15,14-3 0 16,6 3-4-16,18 3 4 16,-7 20 0-16,7 16-4 15,-10 28-5-15,-22 18-2 16,12 15 11-16,-5 0-35 16,25 20 26-16,7 23-19 15,-11 3 22-15,-3 5 1 16,-7-3-37-16,-17 1 29 0,-7-3-41 15,0 0-37-15,-38 2-8 16,-37 1-106-16,3-6-130 16</inkml:trace>
  <inkml:trace contextRef="#ctx0" brushRef="#br0" timeOffset="1380">684 1515 613 0,'0'0'173'0,"0"0"-71"16,0 0 28-16,0-155-28 16,-24 121-30-16,-11 6 7 15,4 7-46-15,1 7 5 16,2 6-30-16,14 8 3 15,-3 0-22-15,3 0 3 16,-10 25 8-16,-3 15-12 16,3 9 24-16,17 5-15 15,7-3 3-15,0-4-14 16,0-10 6-16,7-15-38 16,17-10 6-16,3-12 33 15,-3 0-6-15,7 0 13 16,-3-29 0-16,-4-8 10 0,-4-10 2 15,5 2-5-15,-12-3 11 16,-6 5 19-16,-7 14-26 16,0 13 27-16,0 7-2 15,0 9-30-15,0 0-6 16,0 11-3-16,0 32 3 16,-7 11-12-16,7 10 24 15,0-2-14-15,7-10 2 16,24-9 0-16,4-9 1 15,-5-17 0-15,1-6-1 16,-10-8 0-16,-7-3 14 0,10 0-14 16,7-14 3-1,-4-17 5-15,4-3-1 0,-3-7-2 16,-4 4-5-16,-10 3 0 16,-1 0 13-16,5 8-13 15,2 9 0-15,-3 8-1 16,4 9-14-16,10 0 12 15,-4 6-6-15,18 20 6 16,-14 5-6-16,-3-5 6 16,3 0 3-16,-1-10-21 15,-16-7 17-15,0-3-8 16,-7-6 11-16,3 0-7 16,11 0 16-16,-7-31-7 15,10-11-1-15,-11-5 4 16,-13-2 1-16,0 0 1 0,0 1 5 15,-6 7 23-15,-32 5-33 16,0 13 24-16,10 11-24 16,4 4 9-16,17 8-20 15,7 0 7-15,0 40 3 16,0 19-11-16,0 13 25 16,7-3-14-16,45-6 0 15,-7-9 5-15,10-14-17 16,-14-11 12-16,-3-12-16 15,-14-8 13-15,-4-9-21 16,4 0 24-16,4-6 0 16,-4-23 8-16,-3-2 0 0,-4-4-7 15,-3-3-1-15,-8 5 4 16,1 2 9-16,0 11-13 16,0 11 1-16,-7 6 9 15,10 3-18-15,-3 0 8 16,14 0-16-16,10 23 10 15,-4 3-3-15,-3-4 9 16,-3-2 0-16,-4-7 1 16,-3-8-14-16,-7-2 13 15,-7-3 0-15,0 0-7 16,7 0 20-16,10-3-13 16,-3-20 0-16,-1 0 4 15,5 6-7-15,-11 5 3 0,6 12 0 16,1 0-5-1,10 0-18-15,4 17 23 0,3 12-15 16,6 0-15-16,-9-6 25 16,3-9-10-16,0-6 11 15,-17-8-4-15,-1 0 16 16,11-14-5-16,-10-20 6 16,0-12 7-16,3-7 33 15,-10-5-33-15,0-2 5 16,-7-1 21-16,0 2-31 15,0 7 31-15,-14 6-20 16,-10 10-13-16,3 9 33 0,14 13-37 16,-3 8 1-1,10 6-6-15,0 0-4 0,0 6-1 16,0 36-15-16,0 19 20 16,0 13-1-16,0 1 2 15,0-4-1-15,24-5 0 16,14-9-62-16,0-6 18 15,-4-10-51-15,-3-13-35 16,-10-13-44-16,-21-15-93 16,0 0-69-16</inkml:trace>
  <inkml:trace contextRef="#ctx0" brushRef="#br0" timeOffset="1531">2190 1269 298 0,'0'0'177'0,"0"0"-89"0,0 0 7 15,0 0 2-15,0 0-10 16,0 0-79-16,51-89-4 16,73 63-4-16,-3 6-67 15,-25 9-93-15,-24 4-354 16</inkml:trace>
  <inkml:trace contextRef="#ctx0" brushRef="#br0" timeOffset="2046">2902 1229 621 0,'0'0'112'0,"0"0"-24"16,0 0 15-16,0 0-80 16,0 0-4-16,0 0-18 15,130-6-1-15,-61 6 4 16,3 0-1-16,4 0-3 16,-18-8 0-16,-20 2 3 15,-10-3 10-15,-18 3-12 0,-10-2 32 16,0-6 12-16,0-4 28 15,-10-2-50-15,-18 1-14 16,-10-1 19-16,-6 2-24 16,16 4 14-16,-3 3-10 15,7 4-1-15,17 2 17 16,0 2-23-16,7 0-1 16,0 3 3-16,0 0 12 15,0 0-20-15,24 0 5 16,11 0 0-16,10 3 1 15,6 14-1-15,-6 4 0 16,0 2-1-16,-8 2 9 0,-6 0-8 16,-10 5 0-16,-7 1 3 15,-14-3-22-15,0 9 19 16,-59 3-181-16,-23-2-144 16</inkml:trace>
  <inkml:trace contextRef="#ctx0" brushRef="#br0" timeOffset="2898">4597 991 559 0,'0'0'163'16,"0"0"-43"-1,0 0 31-15,0 0-38 0,0 0 13 16,0 0-35-16,-162 0-41 16,162 0 6-16,0 0-40 15,7-2-14-15,31-1 9 16,20 0 1-16,1-3-12 15,16 3 0-15,-2 0 7 16,2-3-17-16,-9 1-84 16,2-7-113-16,-23 1-53 15,-11 0-201-15</inkml:trace>
  <inkml:trace contextRef="#ctx0" brushRef="#br0" timeOffset="3126">5181 751 576 0,'0'0'192'0,"0"0"-27"16,0 0-4-16,0 0-53 15,0 0 8-15,0 0-39 16,-20-66-55-16,20 66 2 16,0 9-24-16,0 24 0 15,0 17-10-15,0 7 26 16,0 9-16-16,0-3 0 15,0-3 4-15,0-6-19 16,7-5-10-16,6-13-164 16,-2-6-159-16</inkml:trace>
  <inkml:trace contextRef="#ctx0" brushRef="#br0" timeOffset="3681">5006 245 620 0,'0'0'140'16,"0"0"37"-16,-296-168-74 16,197 127 15-16,2 15-11 15,1 16-61-15,17 10 5 0,-4 0-34 16,-6 42-9-16,6 24 2 15,-3 20-8-15,11 20-2 16,10 20 14-16,3 10-1 16,27 13-7-16,18 3-6 15,17-7 12-15,24-5-12 16,48-5 0-16,25-12 0 16,23-14-6-16,-3-20 7 15,10-18-1-15,0-23 0 16,-3-20 2-16,3-19-9 15,0-9 12-15,11-14-5 16,3-35 27-16,-7-12-24 0,-7-15 38 16,-17-1 14-16,-27-9-25 15,-1-8 26-15,-30-6-34 16,-14-8-3-16,-24-10 15 16,-14-2-30-16,0-10 22 15,-69-3-19-15,-27-4 4 16,-45 11-4-16,-21 14-7 15,-31 24 0-15,-23 22-8 16,-4 29 15-16,34 17-7 16,31 20 0-16,42 2-1 15,41 53-18-15,27 26-19 16,14 30-40-16,10 26-31 16,21 3-188-16,-7 0-267 15</inkml:trace>
  <inkml:trace contextRef="#ctx0" brushRef="#br0" timeOffset="10044">4287 1804 881 0,'0'0'181'16,"0"0"-43"-16,0 0-39 15,0 0 12-15,0 0-6 16,0 0-67-16,0 0 20 16,0-89-51-16,0 89 1 15,-17 17-16-15,3 40 19 16,-6 20-11-16,-11 18 5 16,-7 10 14-16,10 4-14 15,-16 5-5-15,6-5 0 16,0-9 0-16,-7-11 2 15,14-18-2-15,11-16 0 0,-1-21 13 16,11-17-19 0,10-9 6-16,0-8 0 0,0 0 8 15,0 0-6-15,-7 0 3 16,-7-31 17-16,-10-15-15 16,-3-13 2-16,-11 5-9 15,7 5 2-15,3 6-3 16,4 14 5-16,4 9-4 15,6 14 0-15,4 6 3 16,3 0-13-16,7 12 8 16,0 31-1-16,0 16-11 15,7 13 15-15,30-4-1 0,15-5 0 16,10-11 3 0,10-12-11-16,24-17 8 0,25-17-1 15,27-6-11-15,13-27 13 16,4-21-1-16,-24-6 4 15,-38 9 9-15,-51 7-8 16,-31 4-3-16,-21 2 2 16,0 4-8-16,-52 5-10 15,-6 8-41-15,-1 15-71 16,-10 0-148-16,18 18-181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1:56.229"/>
    </inkml:context>
    <inkml:brush xml:id="br0">
      <inkml:brushProperty name="width" value="0.05" units="cm"/>
      <inkml:brushProperty name="height" value="0.05" units="cm"/>
      <inkml:brushProperty name="color" value="#177D36"/>
      <inkml:brushProperty name="fitToCurve" value="1"/>
    </inkml:brush>
  </inkml:definitions>
  <inkml:trace contextRef="#ctx0" brushRef="#br0">3765 133 455 0,'0'0'111'0,"0"0"-6"16,0 0-3-16,0 0 8 15,0 0-44-15,0 0 23 0,-86-133-39 16,86 133-18-16,0 0-32 16,0 30 10-16,0 37-10 15,-10 24 35-15,-11 21-22 16,-10 22 39-16,-3 32-30 16,-21 37 5-16,-10 34 23 15,-18 26-42-15,-13 11 25 16,-14-2-10-16,-10-3-22 15,3-11 21-15,-4-21-22 16,11-17 0-16,7-6 20 16,14-5-19-16,6-4 24 15,11-4-9-15,3-15-11 16,11-15 14-16,-1-11-17 0,8-16-2 16,-1-19 7-16,8-19-1 15,6-22-6-15,0-26 0 16,17-17 9-16,4-21-14 15,10-8 7-15,7-12-2 16,0 2 8-16,0-2 1 16,0 0-3-16,0 0-3 15,0 0 3-15,0 0 0 16,0 0-6-16,0 0 0 16,0 0 0-16,0 0 9 15,0 0-9-15,0 0 0 16,0 0 0-16,0 0-13 15,0 0 11-15,38 0-1 16,58-8-1-16,45-28 8 16,59-17 0-16,44-16-4 0,10-2 2 15,4-4-6-15,-21 10 4 16,-37 14 0-16,-28 10-1 16,-38 10-9-16,-31 10 5 15,-21 7-1-15,-16 6-16 16,-15 5 11-16,1-1-46 15,-21 4-17-15,-17 0-23 16,-7 0-140-16,-7 0-151 16</inkml:trace>
  <inkml:trace contextRef="#ctx0" brushRef="#br0" timeOffset="4920">269 5729 343 0,'0'0'139'0,"0"0"4"15,0 0-76-15,0 0 16 16,0 0-7-16,-14-163-36 15,14 146 4-15,14 2-31 16,6 4-5-16,18 5-4 16,0 6 6-16,-7 0-10 15,10 17 0-15,-10 27-6 0,-17 21 0 16,-4 21 8 0,-10 17-2-16,-17 11 3 15,-42 3 7-15,-6-5-10 0,-11-12 0 16,11-26 6-16,3-22-7 15,28-23 1-15,10-15 0 16,3-12 1-16,14-2 12 16,-3 0-12-16,3 0 8 15,-7-25-7-15,7-10 12 16,1-2-13-16,-5 0-1 16,4 3 5-16,7 14 4 15,0 8 8-15,0 7 0 16,0 5-16-16,0 0-1 15,7 0-13-15,48 14 13 0,11 11-4 16,6 4 9-16,-3 0-5 16,-11 0 0-16,0-7 1 15,-13 0-4-15,-7-9 6 16,-7-5-3-16,-17-1 0 16,-1-7 7-16,-6 0-5 15,4 0 1-15,-5-13 10 16,8-21 59-16,-14-15-50 15,7 6 27-15,-7 1-14 16,0 5-31-16,-7 11 5 16,-7 9-9-16,-3 8-10 15,10 5-10-15,1 4-128 16,6 0-59-16,0 0-120 0</inkml:trace>
  <inkml:trace contextRef="#ctx0" brushRef="#br0" timeOffset="6183">595 5120 212 0,'0'0'169'0,"0"0"-37"16,0 0-27-16,0 0-23 15,0 0 5-15,0 0-40 16,-38-83-9-16,38 60 14 16,0 1-34-16,0 2 12 15,0-6-8-15,0 5-20 16,7 5 20-16,0 4-22 16,10 9 0-16,-3 3-10 15,7 0 10-15,3 15-5 16,3 27 3-16,-3 15-1 15,-3 5 3-15,-4 0 0 0,-3-9 0 16,0-9-4-16,-7-13 8 16,3-17-4-16,4-5 0 15,-14-9 9-15,0 0-6 16,0 0 5-16,0-6 4 16,0-17 29-16,0-5-31 15,0-1-9-15,0-2-1 16,0-1 14-16,6 4-13 15,1 2-1-15,0 6 0 16,10 9-7-16,-3 5 10 16,10 6-3-16,4 0 0 15,10 0-6-15,6 17-7 16,-6 14 13-16,7-2 0 0,-11 3-6 16,-10-10 10-1,4-5-4-15,3-5 0 0,-18-6 8 16,12-6-12-16,-12 0 4 15,1 0 0-15,10 0-2 16,-10-20 7-16,3-9-5 16,-3-5 0-16,0-6 9 15,-8-1-8-15,1-1-1 16,-7 5 0-16,0 2-8 16,0 4 14-16,0 2-6 15,0 6 0-15,0 12 8 16,-7 5-8-16,1 6 0 0,-15 0-11 15,-3 3 9 1,10 26-10-16,0 8 12 0,4 3 0 16,10 1 8-16,0-2-10 15,0-2 2-15,31-5 0 16,7-9-7-16,0-9 10 16,-4-6-3-16,-3-8 0 15,-10 0 8-15,-4 0-6 16,-3-2-2-16,-8-24 0 15,-6-11 6-15,0-9-4 16,0-5-2-16,0-10 4 16,0 1 2-16,0-6 12 15,0 1-11-15,-20 5-4 0,-4 9 25 16,-4 8-27 0,4 11 25-16,3 11-5 0,4 10-16 15,10 11 6-15,7 0-11 16,0 24-21-16,0 38 17 15,31 24-5-15,7 9 9 16,7-1 0-16,13-11 11 16,1-12-16-16,10-11 5 15,-4-17-10-15,-14-17-67 16,1-15-76-16,-7-11-73 16,-1-3-230-16</inkml:trace>
  <inkml:trace contextRef="#ctx0" brushRef="#br0" timeOffset="11918">1121 6164 409 0,'0'0'102'15,"0"0"10"-15,0 0-33 16,0 0-19-16,0 0 23 16,0 0-35-16,-103-66 18 15,103 66-19-15,0 0-47 16,-10 3 0-16,-11 36-2 16,1 16 2-16,-11 14 2 15,17 2 7-15,3-5-9 16,11-6 0-16,0-8 11 0,0-13-12 15,38-13 1 1,-7-12 0-16,7-8-6 0,-10-6 9 16,16 0-3-16,-6 0 11 15,0-28-1-15,7-6 0 16,-1-13-10-16,1-7 0 16,-4 0 0-16,4-3 3 15,-14 5-3-15,0 7 1 16,-17 13 13-16,-1 18-14 15,-6 5 0-15,4 9-1 16,9 0-14-16,11 3 7 16,-10 20 8-16,3 2-1 15,-10 1 0-15,-1-3-1 0,5-9 2 16,-12-4 0 0,-6-8-6-16,0-2 16 0,0 0-10 15,0 0 14-15,0-6-8 16,0-14 7-16,0-3-13 15,0 1 0-15,-17 2-5 16,3 6 13-16,1 4-8 16,-4 5 0-16,10 2 11 15,0 3-26-15,0 0 14 16,-7 26-3-16,-10 19-11 16,10 7 22-16,1 5-7 15,2-8 0-15,11-7 7 16,0-5-12-16,0-10 5 15,31-10-18-15,-7-16 7 0,-3-1-24 16,0 0 35-16,3-1 0 16,-18-25 6-16,8-6-2 15,-3-2-4-15,-11-6 0 16,0 0-5-16,0-11 12 16,0 5-7-16,-11-3 0 15,-9 5 9-15,-11 14-9 16,10 10 0-16,7 14 0 15,4 6-4-15,3 0 4 16,0 29-8-16,7 19 1 16,-7 15 14-16,7 2-8 15,0-7 1-15,0-6 0 16,14-15-6-16,17-9 14 0,-3-14-8 16,-4-4 0-16,-4-10-4 15,-3 0 2-15,-3 0 2 16,0-12 0-16,10-17 4 15,-17-4 4-15,14-5-8 16,3 0 0-16,-4 7 9 16,4 8-13-16,-17 14 4 15,-7 7 0-15,7 2-8 16,0 0 1-16,0 0 6 16,10 20-1-16,-3 5-1 15,-1-1-6-15,5-2 9 16,-5 0 0-16,1-3-5 15,3-3 12-15,-3-5-7 16,0 1 0-16,-7-3 8 0,3-6-21 16,4-3 13-16,-14 0-3 15,7 0-9-15,-7-9 21 16,7-19-9-16,-1-5 0 16,12 3 7-16,-11 4-14 15,6 3 7-15,1 12 0 16,3 11-8-16,-10 0 1 15,24 0 5-15,-10 22 2 16,10 10-8-16,3-1 1 16,-3-2 7-16,7-9-6 15,0-6-1-15,-18-8-8 16,11-6 14-16,-17 0 1 16,0 0 0-16,10-11-1 0,-10-18 1 15,-1 0 0-15,-2-2 0 16,-11-1 11-16,0 3-9 15,0 1 11-15,0 3-7 16,-38 7 33-16,7 4-29 16,10 8-1-16,-3 6-4 15,3 0 1-15,-3 6-6 16,11 23 0-16,-1 5-3 16,14 3-2-16,0 1 5 15,0-10 0-15,0-5-3 16,34-11-1-16,-3-7 1 15,7-5 3-15,0 0 0 0,-17-11-3 16,3-21 4-16,-4-11-1 16,-6-6 3-16,3-10 10 15,-10-10-9-15,0-5 4 16,-7-1-4-16,0-2 27 16,0 9-24-16,0 5 15 15,-7 14 10-15,-10 21-31 16,3 16 47-16,7 9-40 15,7 3-3-15,0 17-10 16,0 40-18-16,0 21 23 16,0 10-1-16,7 4 13 15,7-9-12-15,17-12 0 16,-7-14 3-16,3-14-6 16,4-17 3-16,-3-12 0 0,3-5 0 15,-17-9 2-15,10 0-5 16,3 0 3-16,-10-26 0 15,11-14 5-15,3-6-1 16,-11-2-4-16,-9-3 0 16,-11 5 11-16,0 13-8 15,0 11-3-15,0 14 2 16,0 8 3-16,0 0-5 16,0 12-14-16,0 30 5 15,0 15 9-15,0 6-2 16,0-3 2-16,20-18 0 0,11-7 3 15,-3-12 3 1,10-12-6-16,-7-8 0 0,13-3 6 16,-9 0-14-16,2-31-15 15,-13-10-99-15,-17-1-94 16,-7-3-231-16</inkml:trace>
  <inkml:trace contextRef="#ctx0" brushRef="#br0" timeOffset="13001">3143 5641 558 0,'0'0'189'0,"0"0"-56"16,0 0-36-16,0 0 22 15,0 0-67-15,0 0-31 16,-28-58-21-16,28 109-6 0,0 19 6 16,0 7 7-1,7 0-7-15,7-3 10 0,-7-2-5 16,0-4-5-16,10-8 0 15,-10-9 7-15,7-13-7 16,-7-18 0-16,3-9 0 16,-3-11-3-16,7 0-23 15,-14 0 7-15,6 0 8 16,1-11 5-16,-7-21-7 16,7-8 13-16,-7 6 0 15,0 2-5-15,-7 6 8 16,-20 10-6-16,-4 5 3 0,10 7-31 15,4 1 26 1,10 3-10-16,7 0 15 0,0 0-8 16,0 0 0-16,7 0 8 15,38 0 1-15,13 0 4 16,11 0 12-16,-4-17-15 16,-3-5-1-16,-21 2 11 15,-3-1-8-15,-21 9-1 16,-10 4 12-16,0 2-1 15,-7 6 41-15,0 0-43 16,0 0-3-16,0 0-9 16,0 4-8-16,0 24 7 15,0 12-10-15,7 6 22 16,0 2-9-16,-7-2-2 16,17-6 0-16,-17-2-2 0,7-10 9 15,-7-8-7-15,7-5 0 16,0-7-9-16,0-6-40 15,-7-2-68-15,0 0-76 16,0-20-113-16</inkml:trace>
  <inkml:trace contextRef="#ctx0" brushRef="#br0" timeOffset="13197">3494 5649 317 0,'0'0'178'0,"0"0"-93"0,0 0 10 16,0 0-40-16,0 0-51 15,0 0 12-15,-52 60-4 16,52-23 1-16,0-8 1 16,21-7-10-16,10-10 11 15,-11-6-5-15,11-6-6 16,-10 0 26-16,-4 0 6 15,-3-14 4-15,-14-11 17 16,0 0-33-16,0-3 24 16,0 3-32-16,-7 5-13 15,-17 5 0-15,3 9-3 16,4 4-24-16,10 2-18 0,7 2-117 16,0 30-47-1,0 12-144-15</inkml:trace>
  <inkml:trace contextRef="#ctx0" brushRef="#br0" timeOffset="14088">3944 6135 57 0,'0'0'525'0,"0"0"-380"15,0 0-42-15,0 0-1 16,0 0-16-16,0 0-38 16,-20-129 2-16,2 117-28 15,5 10 6-15,13 2 4 16,0 0-28-16,0 0-2 16,0 8-2-16,0 27-10 15,0 13 7-15,0 7 3 16,0-4 0-16,0-5-4 15,0-15 15-15,6-13-11 16,12-6 0-16,-5-10-7 16,1-2-2-16,0 0 12 15,3-8-3-15,-10-21 10 16,7-5 1-16,-14-4-9 16,0-4-2-16,0-4 7 0,0 0 5 15,0 0-10-15,-28 6 2 16,4 8 14-16,-14 10-13 15,18 13 13-15,6 6-18 16,4 3 10-16,10 0-29 16,-7 23 19-16,7 23 0 15,0 8-3-15,0 3 11 16,0-8-8-16,24-16 0 16,3-3-6-16,11-10 1 15,-7-12-13-15,-3-8 18 16,9 0-4-16,-6 0 14 15,-3-16-10-15,-4-13 0 0,3-2 6 16,-2 5-5 0,-19-3 1-16,8 4-2 0,-4 1 0 15,-3 7 8-15,0 9-8 16,-7 2 0-16,0 6 0 16,14 0-12-16,3 0 5 15,4 17 5-15,-1 6-7 16,4 2 8-16,-10 1 1 15,-7-5 0-15,17-5 3 16,-17-4-12-16,7-6 11 16,3-4-2-16,-3-2 0 15,17 0 11-15,-4-20-10 16,11-11-1-16,7-6 3 0,-7 0 1 16,-4 6 0-1,-10 7-4-15,-3 13 0 0,-4 5 5 16,-3 6-6-16,6 0 1 15,4 9-14-15,-3 19 10 16,-4 10-5-16,-3 1-64 16,-7-1-92-16,0-9-185 15</inkml:trace>
  <inkml:trace contextRef="#ctx0" brushRef="#br0" timeOffset="19274">2809 5720 155 0,'0'0'132'16,"0"0"3"-16,0 0-42 15,0 0-27-15,0 0 23 0,0 0-51 16,0-20-10-16,0 20 4 16,0 0-25-16,0 0 13 15,0 0-17-15,0 0-3 16,0 0 29-16,0 0-25 16,0 0-2-16,0 0-2 15,0 20 4-15,0 0 3 16,0 9-7-16,0-6 4 15,0 0 1-15,7-3-1 16,4-7-4-16,-4-1 0 16,-1-6 11-16,8 0-8 15,-7-6-2-15,3 0 4 16,-3 0 11-16,0 0-12 0,7-20 4 16,-14 0 12-1,0-3-9-15,0 0 40 0,0 3-32 16,0 3-10-16,0 6 15 15,-21-1-24-15,-17 12-11 16,-6 0 8-16,-1 0-95 16,-13 20-95-16,6 15-262 15</inkml:trace>
  <inkml:trace contextRef="#ctx0" brushRef="#br0" timeOffset="24122">3642 79 522 0,'0'0'188'0,"0"0"-29"16,0 0-24-16,0 0-16 15,0 0-10-15,0 0-43 16,0 0-7-16,-18-19-38 15,18 19 0-15,-7 0-2 16,-13 0-14-16,-11 19 8 0,-7 13-2 16,-20 8-8-16,-1 3 20 15,-6 2-23-15,-11 1 3 16,18-11 0-16,20-13 3 16,24-13-6-16,14-5 0 15,0-4 5-15,0 0-14 16,7 0 16-16,38-29-7 15,27-17 15-15,4-14-6 16,13 6-9-16,-24 1 0 16,-13 19 6-16,-21 15-9 15,-17 5 4-15,-8 8-1 16,12 0 0-16,-5 2 4 16,8 4-4-16,10 0 0 0,-17 10-5 15,10 18-4-15,-10 7 6 16,-8-1 3-16,1 9 0 15,-7 2-28-15,0 1-122 16,0 3-297-16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9:00.854"/>
    </inkml:context>
    <inkml:brush xml:id="br0">
      <inkml:brushProperty name="width" value="0.05" units="cm"/>
      <inkml:brushProperty name="height" value="0.05" units="cm"/>
      <inkml:brushProperty name="color" value="#ED1C24"/>
      <inkml:brushProperty name="fitToCurve" value="1"/>
    </inkml:brush>
  </inkml:definitions>
  <inkml:trace contextRef="#ctx0" brushRef="#br0">203 1204 608 0,'0'0'243'15,"0"0"-76"-15,0 0-5 16,0 0-65-16,0 0 18 16,0 0-32-16,30-84-28 15,-30 81 6-15,0 3-47 16,0 0 14-16,0 0-28 0,0 12-13 16,0 37 11-16,0 28-6 15,0 26 8-15,0 5 9 16,-13-7-3-16,13-9 3 15,-11-16-9-15,11-10 7 16,0-12-11-16,-6-17 5 16,6-13-1-16,0-17 0 15,0-3 11-15,0-4-11 16,0 0 18-16,-14 0 8 16,-10-40 29-16,-11-29-45 15,-2-28-9-15,-1-23 1 0,7-26 7 16,17-5-15-1,7 2 6-15,7 18-11 0,0 27 4 16,38 27-14-16,14 26 9 16,-15 19 5-16,8 18-13 15,-11 14 17-15,4 0-5 16,7 2 0-16,0 24-3 16,-8 9 5-16,1 2 4 15,-10 1-8-15,-11 1-3 16,-10 4 5-16,-7 3-31 15,-7 8-52-15,-55 9-20 16,-10-1-158-16,-11-4-106 16</inkml:trace>
  <inkml:trace contextRef="#ctx0" brushRef="#br0" timeOffset="1126">760 1089 561 0,'0'0'268'16,"0"0"-138"-16,0 0 1 15,0 0 14-15,20-152-47 16,-20 130-19-16,-7 6-53 16,-13 9 2-16,-4 4-18 15,10 3-10-15,-7 0-1 16,4 20-11-16,-10 28 12 0,-4 13 10 15,17 4-10-15,14-2 0 16,0-10-8-16,0-17-7 16,7-14 2-16,6-9-5 15,-6-13-12-15,11 0 27 16,-5 0-3-16,8-18 6 16,3-17 17-16,-10-2-8 15,-1-2-3-15,5 1-2 16,-5 13 1-16,-13 7 21 15,7 13-20-15,-7 5 2 16,0 0-2-16,0 0-6 16,0 0-2-16,7 11-9 0,17 20 7 15,4 10-2 1,10-1 6-16,-7-12 0 0,-11-2-3 16,4-11 13-16,-17-10-10 15,7-5 0-15,-7 0 12 16,3 0-5-16,11-8-6 15,3-27 3-15,3-1 4 16,11-2-2-16,-17 6-6 16,3 12 1-16,-10 9 10 15,-1 2-18-15,11 6 7 16,-3 3 0-16,17 0-14 16,0 9 10-16,-1 17 3 15,1-4 0-15,-10 2 2 16,3-5-8-16,-4-6 7 15,-10-6 0-15,-3-7-8 0,-7 0 9 16,7 0-1-16,3-11 0 16,4-26 10-16,3-6-4 15,-11-2-6-15,-6-4 0 16,-7 3 19-16,0 3-13 16,0 6 15-16,-13 11 0 15,-11 11-19-15,10 10 27 16,7 5-29-16,7 0-4 15,0 23-1-15,0 29-13 16,0 11 18-16,0 0 0 16,0-6 7-16,21-15-14 15,9-10 7-15,-16-12-1 0,3-11-10 16,-3-4-4-16,-7-5 15 16,7 0 0-16,10 0 5 15,-4-11-4-15,-2-7-1 16,2 1 0-16,4 0 1 15,-3 0 10-15,3-3-11 16,-3 9 0-16,-8-1 10 16,5 1-19-16,-5 11 9 15,1 0 0-15,17 0-13 16,-10 3 10-16,10 17 3 16,-18 5 0-16,5-2 1 15,-12-6-12-15,8-8 11 16,-7-3 0-16,-7-6-4 15,0 0 13-15,0 0-9 16,7 0 4-16,3 0 4 0,4-20 2 16,14-9-10-16,3 1 0 15,-7 5-6-15,-4 5 12 16,1 10-6-16,3 0 0 16,7 4-1-16,-10 4-10 15,3 0 9-15,3 0-8 16,-13 14 6-16,-4 4-29 15,-3-1-40-15,7-3-91 16,-7-8-119-16,17-6-92 16</inkml:trace>
  <inkml:trace contextRef="#ctx0" brushRef="#br0" timeOffset="3563">2606 474 597 0,'0'0'171'0,"0"0"-20"16,0 0-9-16,0 0-22 0,0 0-12 16,0 0-66-16,0-22-8 15,0 22-34-15,0 20 13 16,0 25-13-16,-17 12 7 15,3 12-7-15,0 1 12 16,7-6-3-16,7-1-9 16,0-11 0-16,0-9-11 15,0-15-10-15,21-8-108 16,3-14-47-16,4-6 15 16,9 0-82-16,-16-28-116 15</inkml:trace>
  <inkml:trace contextRef="#ctx0" brushRef="#br0" timeOffset="3714">2403 795 317 0,'0'0'205'15,"0"0"-102"-15,0 0-48 16,0 0 12-16,268-57-46 16,-127 45 0-16,0 4-21 15,-7 4-24-15,-37 4-321 16</inkml:trace>
  <inkml:trace contextRef="#ctx0" brushRef="#br0" timeOffset="5182">4473 846 862 0,'0'0'145'0,"0"0"-48"15,0 0 16-15,0 0 17 16,-237-133-91-16,178 123-2 16,8 10-37-16,-1 0 18 15,14 26-25-15,-13 19 7 16,13 12 0-16,7 1-3 0,17-4 8 15,14-8-5-15,0-9 0 16,14-17-24-16,17-6 21 16,7-14-10-16,6 0 13 15,-9 0-11-15,-4-28 24 16,7-12-11-16,-1-15 2 16,-9-1 7-16,-4-16 6 15,-10-6-10-15,-7 2-2 16,-7-7 19-16,0 5-23 15,0 7 21-15,0 14-14 16,-21 23-1-16,11 14 17 16,3 16-8-16,0 4-14 15,7 0-4-15,0 6-12 16,0 40 0-16,0 20 7 0,0 17 14 16,0 2-5-16,0-2-2 15,24-6 0-15,10-10-7 16,11-19 13-16,0-14-6 15,-1-14 0-15,-13-14-11 16,7-6 0-16,14 0 11 16,6-31 0-16,8-15-1 15,9-9 8-15,-16 1-7 16,-8 2 1-16,-13 12 13 16,-17 18-14-16,-4 11 0 15,-17 7 0-15,0 4-9 16,14 0-2-16,-1 4 3 15,5 18 5-15,2 4-10 0,4-7 5 16,-17-4-12-16,0-6 5 16,0-9 7-16,-7 0 3 15,0 0 5-15,0 0 12 16,0 0-8-16,-7-24 10 16,-14-1-14-16,-9 2 0 15,-1 4 0-15,3 7 8 16,4 4-8-16,17 8 0 15,0 0 2-15,0 0-12 16,-10 25-3-16,-3 23 13 16,6 10 4-16,3-1-4 15,11-17-2-15,11-6-3 0,23-13-29 16,4-10 25-16,0-9-11 16,-18-2 20-16,11 0-8 15,-17-5 17-15,3-21-9 16,-10-6 2-16,0-7 9 15,-7-1-2-15,0-3-8 16,0 3 0-16,-14 6 28 16,-17 11-26-16,-6 5 18 15,16 12-13-15,-10 6-1 16,10 0-14-16,4 10 7 16,3 27 0-16,1 9 2 15,13 7 5-15,0-7-7 16,0-5 0-16,27-13 5 15,18-8-12-15,6-8 7 0,11-12 0 16,-10 0-8-16,-7 0 20 16,13-26-12-16,-13-8 0 15,-1-7 15-15,-16 1-2 16,-18 0 0-16,-10 0-8 16,0 9 29-16,0 2-28 15,-17 15-3-15,3 8 9 16,1 4 0-16,2 2-20 15,4 0 8-15,-6 16-3 16,-1 25-4-16,-3 7 10 16,17 0-3-16,0-7 0 15,0-11-15-15,24-9 13 16,3-9-17-16,11-12 14 0,0 0-9 16,13 0 18-16,1-29-4 15,0-11 0-15,-8-6 15 16,-6-3-12-16,-24 1-3 15,-4 7 0-15,-10 8 13 16,0 7-8-16,0 12 8 16,0 5 1-16,0 9-4 15,0 0-15-15,0 0 5 16,0 26-14-16,0 17 3 16,0 8 15-16,7-2-4 15,21-9 0-15,3-3 10 16,-11-6-14-16,-3-6 4 15,-3-6 0-15,-14-9-6 0,0-1 8 16,0-9-2-16,0 3 0 16,0 0-43-16,-31 0 21 15,4 0-7-15,-4-3-105 16,24 0 22-16,7 0-121 16,0-21-40-16</inkml:trace>
  <inkml:trace contextRef="#ctx0" brushRef="#br0" timeOffset="5516">5896 546 155 0,'0'0'487'0,"0"0"-324"15,0 0 0-15,0 0-45 0,0 0 21 16,0 0-67-16,0-52-20 16,0 52-36-16,0 0-6 15,0 12-11-15,0 17 1 16,0 8 0-16,0 3 13 15,0-6-5-15,0 1-8 16,7-7 0-16,0-8 11 16,7-9-11-16,-4-8 0 15,-3-3 0-15,0 0-1 16,7 0 9-16,10-5-8 16,-3-19 12-16,3 1-1 15,-11 7 2-15,1-4-13 16,3 8 2-16,-3 6 1 15,7 1-3-15,3 5 0 16,-4 0-3-16,4 0-47 0,-10 0-110 16,-7 5-170-16</inkml:trace>
  <inkml:trace contextRef="#ctx0" brushRef="#br0" timeOffset="5729">6268 48 847 0,'0'0'170'0,"0"0"-29"0,0 0 15 15,0 0-50 1,0 0-57-16,0 0-47 0,-38-48 1 16,38 65-5-16,7 20 2 15,0 14-9-15,-7 10-6 16,0 8-122-16,0-1-63 15,-14-5-170-15</inkml:trace>
  <inkml:trace contextRef="#ctx0" brushRef="#br0" timeOffset="6164">6615 80 704 0,'0'0'313'0,"0"0"-144"16,0 0-19-16,0 0-27 16,0 0-47-16,0 0-75 15,0-20-1-15,0 69-7 16,0 22 7-16,0 15 13 16,0 2-13-16,0 1 1 15,0-7-5-15,0-9 4 16,14-20-26-16,3-19-71 15,4-16-64-15,-8-18 45 16,12 0 14-16,-19-6 56 16,-6-20 23-16,0 1 0 15,0-1 14-15,-13 0 4 0,-18 4 10 16,0 1 5-16,3 5 8 16,11 2 9-16,10 8 50 15,7 0-25-15,0 6-24 16,0-3-28-16,38-6 12 15,51-8-12-15,28-5 0 16,4-4 2-16,-18 3-4 16,-28 5-26-16,-30 10-111 15,-31 2-57-15,-14 6-444 16</inkml:trace>
  <inkml:trace contextRef="#ctx0" brushRef="#br0" timeOffset="7221">529 2796 621 0,'0'0'111'0,"0"0"-64"16,0 0 19-16,0 0-9 16,0 0-42-16,0 0 9 15,0 29 25-15,31-29-1 16,4 0 40-16,9-6-24 16,1-23 26-16,6-2-11 15,-20 0-51-15,-6-4 33 16,-19 4-35-16,-6-2-22 15,0 6 14-15,0 4-16 16,-31 9-2-16,-6 7 0 16,2 7-8-16,-9 0-2 15,-1 15 7-15,0 28 3 0,0 14-1 16,14 12 7-16,11-1-6 16,20-5 0-16,0-6-8 15,14-5 1 1,37-16-2-16,-6-9-17 0,13-13 23 15,-6-14-26-15,10 0 29 16,3-20-2-16,11-23 13 16,-11-6-9-16,-6-2-2 15,-8-4 2-15,-13 7-1 16,-14-1 8-16,-10 10-9 16,-14 7 24-16,0 12-21 15,0 11 33-15,0 7-24 16,0 2-9-16,0 0-6 15,27 22-13-15,18 24 16 16,7 12-8-16,16-7 22 0,-2-5-17 16,2-15 3-16,12-11-21 15,-12-8-6-15,-9-12-92 16,-15 0-25-16,-13 0-20 16,-24-4-8-16,-7-17 24 15,0-9-31-15,0-7-77 16,0-3 180-16,-31-2 76 15,11 3 116-15,-4 6 67 16,3 9-48-16,4 4 50 16,3 10-65-16,7 6-37 15,0 4 18-15,0 0-57 16,-10 4-34-16,-17 35-10 0,-11 13 11 16,-17 13 4-16,11-4-15 15,16-7-8-15,18-3-4 16,17-14-169-16,0-8-164 15</inkml:trace>
  <inkml:trace contextRef="#ctx0" brushRef="#br0" timeOffset="7458">1922 2545 726 0,'0'0'135'0,"0"0"-3"15,0 0 26-15,0 0-94 0,0 0-31 16,0 0-33-16,0 40 0 16,0 11 19-16,0 3-19 15,-7-5 5-15,7-4-5 16,0-4 12-16,0-10-24 16,0-8-57-16,0-12-127 15,7-5-18-15,3-6-85 16</inkml:trace>
  <inkml:trace contextRef="#ctx0" brushRef="#br0" timeOffset="7739">1887 2367 496 0,'0'0'150'0,"0"0"28"16,0 0-73-16,0 0 9 15,0 0-21-15,0 0-41 16,-134-99-45-16,134 99-7 15,0 26-1-15,0 4-1 16,0 2 4-16,0-12-5 16,21-6 5-16,-14-9-2 15,10-1 0-15,-10-4 9 16,-7 0-6-16,7 0 17 16,-7 0 12-16,0-4-1 15,0-1-31-15,0-2-6 16,-21 7-42-16,-3 0-57 15,10 0-27-15,14 22-49 0,0 9-43 16</inkml:trace>
  <inkml:trace contextRef="#ctx0" brushRef="#br0" timeOffset="8355">2286 2788 821 0,'0'0'139'16,"0"0"-14"-16,0-155-18 15,0 101-36-15,0 2 12 16,0 7-36-16,-7 7-36 0,-17 15 22 16,17 12-31-16,-6 6 9 15,13 5-11-15,0 0-5 16,0 28-7-16,7 15 10 15,30 11 2-15,8-5 0 16,7 0 0-16,6-7 0 16,1-5-2-16,-8-5-8 15,-6-3 7-15,-21-9-5 16,-4-4 2-16,-13-1-5 16,-7-7-1-16,0 1 2 15,0 5-6-15,-27 3-3 16,-25 3 6-16,-6-3 13 15,20-5-49-15,14-7 43 0,17-2-29 16,7-3-3 0,0 0 28-16,0 0-17 0,7-8 7 15,24-23 17-15,14-9 6 16,-8-12 7-16,15-5-10 16,-18-6 0-16,4-6 18 15,-7-3-14-15,-10-2 19 16,-14-1 8-16,-7 4-13 15,0 12 36-15,0 16-16 16,-7 14 5-16,-7 15 11 16,0 11-47-16,14 3 11 15,-7 14-18-15,7 41-6 0,-17 24-4 16,17 8 19 0,0-2-9-16,0-14 0 0,24-8-3 15,4-11 1-15,10-15-114 16,6-14-92-16,-6-11-64 15,0-12-205-15</inkml:trace>
  <inkml:trace contextRef="#ctx0" brushRef="#br0" timeOffset="8516">2737 2476 616 0,'0'0'133'0,"0"0"-101"0,0 0-12 15,0 0-12 1,0 0-5-16,0 0-3 0,254-26-81 16,-209 26-319-16</inkml:trace>
  <inkml:trace contextRef="#ctx0" brushRef="#br0" timeOffset="9022">3517 2561 850 0,'0'0'136'0,"0"0"-94"15,0 0-11-15,0 0 53 16,0 0-54-16,0 0-13 15,124-47 0-15,-48 29-16 16,6 0 16-16,-17-2-8 16,-6 6-8-16,-21 3 22 15,-14 2-23-15,-17 6 10 16,-7-3 53-16,0-4-17 16,0-5-1-16,-7-5-33 15,-24 2-7-15,-7 5 1 16,-7 1-5-16,11 6-1 15,-4 3 0-15,21 1 11 0,3 2-9 16,14 0-2 0,0 0 2-16,0 0-14 0,7 0 7 15,45 0 5-15,16 8 3 16,-2 10 4-16,2-4-6 16,-9 3-1-16,-21 3 1 15,-4 0-2-15,-10 0 1 16,-17 0 0-16,-7 5-1 15,0 1-11-15,-14 2 10 16,-37 5-40-16,-11-8-94 16,17-2-36-16,25-7-104 15,20-9-188-15</inkml:trace>
  <inkml:trace contextRef="#ctx0" brushRef="#br0" timeOffset="9352">4659 2150 811 0,'0'0'203'16,"0"0"-62"-16,0 0-13 15,-83-149 18-15,52 132-87 16,17 9-2-16,-6 1-43 16,13 7-13-16,-10 0-2 15,17 29 2-15,0 17-1 16,0 8 0-16,7 1 7 15,37-1-10-15,18-2 3 0,-3-1 0 16,6-9-7-16,-7-4 10 16,4-4-3-16,-27-8 0 15,-4-6-1-15,-18-3-8 16,-13-6 9-16,0 5-24 16,0-6-3-16,-27 7-35 15,-25-5-18-15,1-4-55 16,6-4-36-16,21-4-30 15,24-12-69-15</inkml:trace>
  <inkml:trace contextRef="#ctx0" brushRef="#br0" timeOffset="10471">4820 1958 501 0,'0'0'168'0,"0"0"-17"16,0-180-22-16,0 143-9 15,0 11 15-15,0 12-56 16,0 11-20-16,0 3-34 15,7 0-20-15,24 40-7 16,7 23 2-16,-11 17 0 16,4 8 7-16,-17 4 6 15,3-9-12-15,4-6-1 16,-14-14 4-16,0-11-14 16,3-12 10-16,-10-21-131 15,0-7-5-15,0-12 11 16,0 0 103-16,0-8 15 15,0-24-26-15,0-8 5 0,0-3 16 16,-17 6 12-16,10 2 1 16,-7 7 1-16,7 8 20 15,7 9-17-15,0 5-1 16,0 6-1-16,21 0-3 16,24 0 0-16,13 0-2 15,11 0 8-15,-4-3-6 16,-6 0 3-16,-15 1 0 15,-13-2 16-15,-10-2 8 16,-11 1 16-16,4 2 14 16,-14 1 1-16,0-2 32 15,0 4-20-15,0 0-18 0,0 0-7 16,0 0-45 0,0 0-12-16,0 6 8 0,-7 23-9 15,-10 5 13-15,10-3 0 16,7-6 4-16,0-4-8 15,0-7 4-15,0-8-8 16,38-6 7-16,7 0-14 16,-8 0 15-16,8-26 1 15,-24 1 5-15,3-7 3 16,-17 1-7-16,-7-3-1 16,0-1 10-16,-24 7-5 15,-21 8 1-15,0 6-7 16,1 10-5-16,2 4-1 15,18 4 6-15,10 27-3 16,14 9-6-16,0 0 12 0,45-6-8 16,20-11 5-16,11-15-21 15,3-8 20-15,-3 0-8 16,-11-5 9-16,-13-24 3 16,3 1 5-16,-21-1-2 15,-10 1 25-15,-10 7 7 16,-7 10 33-16,-7 2-16 15,0 7-7-15,0 2-26 16,0 0-17-16,0 6-10 16,0 36-9-16,0 13 14 15,0 16 10-15,0 4-10 16,0-1 0-16,17-3 0 0,-3-1 11 16,6-11-11-1,-13-14 0-15,10-13 3 0,-10-18-6 16,-7-8 3-16,0-6 0 15,0 0 21-15,7-12 10 16,-7-33 42-16,7-23-50 16,-7-16-15-16,0-7-1 15,0-4-7-15,0 4 0 16,0 2 0-16,0 9 12 16,17 12-12-16,-10 13 0 15,7 18-4-15,0 15-7 16,-7 13 3-16,10 9-3 15,10 0 5-15,-3 2-16 0,14 30 22 16,-10 6 0-16,-11 10-13 16,-10 1 2-16,-7-4 7 15,0 1-5-15,0-9 5 16,-24-3-38-16,-4-2-1 16,-17-9-41-16,-6 0-20 15,-11-9-34-15,-3 0-99 16,6-2-61-16,8-6-225 15</inkml:trace>
  <inkml:trace contextRef="#ctx0" brushRef="#br0" timeOffset="10877">708 3770 824 0,'0'0'98'0,"0"0"-53"16,0 0 54-16,0 0-29 15,416-94 4-15,28-11 13 16,147-29-27-16,76-18 3 0,38 0-32 16,-52 15-8-16,-96 20 21 15,-93 20-16-15,-92 22 18 16,-90 12-13-16,-59 15-24 16,-75 10 23-16,-52 12-27 15,-44 10-3-15,-32 7 4 16,-20 6-1-16,0 1-10 15,-27 2-35-15,-69 0-120 16,-45 0-93-16,-31 19-220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30:28.93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19362 449 709 0,'0'0'183'16,"0"0"-77"-16,0 0-24 15,0 0-27-15,0 0-55 16,0 0-3-16,0 58-7 16,0-9 17-16,0-7-7 15,0 1 0-15,7-6 9 16,-1-9-10-16,12-2 1 16,-11-11 0-16,-1-9 2 0,-6-6 4 15,7 0-6 1,0 0 13-16,7 0-11 0,3-12 24 15,-3-13-26-15,10-1 0 16,-10 3-1-16,6 0 11 16,4 6-10-16,-10 4 0 15,10 0 3-15,-10 10-12 16,0 3 9-16,3 0-3 16,-3 0-8-16,6 11-1 15,-13 12 11-15,17 3 1 16,-17-3-7-16,17-3 4 15,-17-5 3-15,0-10-3 16,0-2-4-16,-7-3 7 16,0 0 0-16,7 0 11 15,0-3-10-15,17-26 8 0,-4-5-9 16,11 3 0-16,0 2-5 16,-17 9 9-16,7 8-4 15,3 10 0-15,-17 2-14 16,13 0 13-16,11 6-9 15,0 14 10-15,-10 4-6 16,10-9-21-16,-4 0 19 16,-3-1 2-16,-3-8-14 15,-14-6 15-15,3 0 5 16,-3 0 0-16,-7 0 6 16,0-20 5-16,0-3-7 15,0-3 11-15,0 3-15 16,-24-3 28-16,3 4-24 0,-10 1 0 15,11 5 14-15,-4 4-11 16,3 6-11-16,-3 6 4 16,10 0-13-16,-7 4 6 15,-3 26 7-15,11 8 0 16,6 5-6-16,7 2 1 16,0-7-9-16,0-7 3 15,14-8-2-15,6-12 8 16,4-8-6-16,-3-3 11 15,3 0 10-15,-3-34-3 16,9-12-3-16,-16-11 8 16,17-9-1-16,-10-5 19 0,3-6-14 15,-17 0 2 1,0 2 9-16,-7 4-24 0,0 14 19 16,0 10-4-16,0 22-16 15,0 14 26-15,0 5-28 16,0 6-3-16,0 0 3 15,-7 32-32-15,0 21 32 16,0 19 0-16,7 6 7 16,0-1-15-16,0-3 8 15,34-8 0-15,11-12-1 16,7-9-3-16,-1-13 1 16,-6-15-12-16,0-8-1 15,-8-9 8-15,-6 0 8 16,-3-10 0-16,3-20 0 0,-17-2 11 15,3-2-11-15,-17-1 0 16,0-1 4-16,0 4-5 16,0 7 2-16,-11 7-1 15,-2 13 0-15,6 5-7 16,-7 0-10-16,-3 8 0 16,3 23 17-16,0 7-4 15,14 1 4-15,0-1 0 16,0-1-1-16,28-9-17 15,10-5 17-15,0-8-8 16,-1-12 9-16,-16-3-5 16,3 0 13-16,-3-20-8 15,3-15 7-15,-17-1 0 0,0-7 9 16,-7 2 7 0,0 4-16-16,0 8 24 0,0 10-27 15,0 13 15-15,0 3 3 16,0 3-22-16,0 0-5 15,0 20-13-15,0 12 18 16,20 5-2-16,11-3 2 16,7 0 0-16,7-3 0 15,-1-5-27-15,1-6-8 16,-4-3-47-16,-10-8-33 16,-7-6 1-16,-10-3-91 15,-7 0 15-15,-7-7-114 0</inkml:trace>
  <inkml:trace contextRef="#ctx0" brushRef="#br0" timeOffset="168">21043 424 119 0,'0'0'200'0,"0"0"-76"0,0 0-32 15,0 0 9-15,0 0-4 16,0 0-46-16,-124-49-21 16,114 78-22-16,-4 8 7 15,0 5 3-15,1 7-13 16,-4-3 5-16,10 0-10 15,0-6-5-15,7-8-44 16,0-10-180-16</inkml:trace>
  <inkml:trace contextRef="#ctx0" brushRef="#br0" timeOffset="765">21139 432 22 0,'0'0'341'0,"0"0"-206"16,0 0-45-16,0 0-20 16,0 0-26-16,0 0 14 15,90-34-20-15,-66 26 3 16,-10-4 16-16,6-3-36 16,-9-1 10-16,-11-4 10 15,0-3-38-15,0-3 36 16,0 8-19-16,0 1-12 0,0 6 22 15,-11 8-28-15,-3 3 6 16,8 0-8-16,-8 3-10 16,-3 23 10-16,3 2 0 15,7 0 1-15,7 1-4 16,0 0 6-16,0-3-3 16,7-4 0-16,31-3-5 15,0-6-4-15,-4-10 8 16,-3-3 1-16,7 0-6 15,-18 0 15-15,18-11-9 16,-7-15 1-16,-10-6 8 16,10 4 1-16,-18-3-7 15,-6 2-1-15,0 0 22 16,-7 6-22-16,0 9 19 0,0 5-9 16,0 9-5-16,0 0-10 15,0 0 3-15,0 0-15 16,0 0 12-16,0 15-10 15,0 5 13-15,17-3 0 16,-3 6 8-16,0-3-14 16,17 2 6-16,-11 5 0 15,5-1-6-15,-12-1 11 16,1-2-5-16,-4-7 0 16,-3 2 3-16,-7 0-12 15,0-4-24-15,-24 3-27 0,-41 0-41 16,-25-2-172-1</inkml:trace>
  <inkml:trace contextRef="#ctx0" brushRef="#br0" timeOffset="1336">19169 89 442 0,'0'0'117'16,"0"0"-2"-16,0 0-24 0,0 0-30 15,0 0-3 1,0 0-58-16,-45 23 0 0,45 14-4 16,0 3 12-16,0-3-6 15,0-8-2-15,14-9 7 16,31-9 5-16,-14-11-2 16,7 0 31-16,-11-2 79 15,4-27-49-15,-10-8 10 16,-14 0-13-16,-7 0-29 15,0-1 19-15,-7 4-52 16,-45 3-5-16,-6 8-2 16,-1 11-21-16,-9 12-10 15,9 0-100-15,14 20-112 0,18 11-143 16</inkml:trace>
  <inkml:trace contextRef="#ctx0" brushRef="#br1" timeOffset="-25899.812">0 3300 531 0,'0'0'151'0,"0"0"14"15,0 0-22-15,0 0-27 16,0 0-17-16,0 0-38 15,24-18-6-15,-24 18-10 0,0 0-37 16,0 0 4-16,0 0-12 16,0 15 0-16,0 8-5 15,0 8 11-15,0-5 1 16,0 3-7-16,0-1 8 16,0-5-4-16,0 0-4 15,7-3 0-15,21 0 3 16,3 0 5-16,20-3-8 15,25-3 1-15,13 1 11 16,21-9-10-16,17-1-2 16,-3 1 2-16,10-3-3 15,0-1 8-15,14 4-7 16,0-3 0-16,0 3 10 0,17-4-18 16,-17-2 8-1,7 0 0-15,-1 0-4 0,11 0 8 16,-3 0-4-16,0 0 0 15,-4-2 6-15,-10-4-8 16,-21 1 2-16,4 1 0 16,-4 2-7-16,-10 2 14 15,10-3-7-15,7 3 0 16,0 0 5-16,7 0-6 16,0 0 1-16,0-4 0 15,14 2-4-15,23-3 8 16,15 1-4-16,13 2 0 0,-6 2 4 15,-1 0-10 1,-13 0 6-16,0-3 0 0,-8 1-7 16,-6-2 12-16,-3 1-5 15,-4 0 0-15,-17 1 0 16,13 2-6-16,-13-3 6 16,7 3 0-16,-4 0-7 15,-10 0 9-15,-10 0-2 16,3 0 0-16,-7 0 6 15,-3 0-10-15,10 0 4 16,-7 0 0-16,14 0-2 16,-7 0 5-16,-3 0-3 15,3 0 0-15,7 0 6 16,0 0-13-16,7 0 7 0,0 0 0 16,-7 0-5-16,6 0 8 15,5 0-3-15,-11 0 0 16,7 0 7-16,-7 0-11 15,-11 0 4-15,4 0 0 16,-7 0-5-16,8 0 11 16,-12 5-6-16,-2-2 0 15,2 0 9-15,12 1-11 16,-1-4 2-16,0 2 0 16,0-2-8-16,-3 3 14 15,-4-1-6-15,-7 2 0 16,-10-2 3-16,0 1-10 15,-7-1 7-15,11-2 0 0,-11 0-6 16,0 0 8 0,-7 0-2-16,1 0 0 0,-1 0 9 15,-7 0-17-15,-6 0 8 16,-11 0 0-16,-3-2-6 16,-4-3 10-16,4-1-4 15,3 1 0-15,4-2 7 16,-4 2-9-16,10-4 2 15,-6 0 0-15,-11-5-6 16,-6 2 14-16,-8-3-8 16,1-1 0-16,-7 2 7 15,6 0-5-15,-6 2-2 16,0 4 0-16,-1-1-1 16,-6 1 7-16,-17 2-6 0,3 0 5 15,-10 0 6-15,-7-2 2 16,-7 0-8-16,10-4 2 15,-10-5 16-15,0-1-16 16,0 2-2-16,0 1-5 16,7-2 11-16,0-3-9 15,0-3-2-15,6 0 0 16,4-5-8-16,-3-1-64 16,-7-2-106-16,-7-10-292 15</inkml:trace>
  <inkml:trace contextRef="#ctx0" brushRef="#br1" timeOffset="-23889.812">1788 3606 581 0,'0'0'212'0,"0"0"-75"0,0 0 27 16,0 0-24-16,-7-163-13 16,-24 126-47-16,-13 2-33 15,-1 4 14-15,-7 8-35 16,-6 9 2-16,-11 8-1 15,-3 6-25-15,-4 0 18 16,-20 3-20-16,0 29 0 16,-1 15 0-16,1 17 3 15,7 16-3-15,17 14 0 16,3 9 11-16,41 3-12 16,11 0 1-16,17-4 0 15,17-1-3-15,49-7 7 16,23-5-4-16,14-6 0 15,18-15 10-15,2-16-10 0,5-18 0 16,-1-20 2-16,-17-14-9 16,0 0 10-16,3-34-3 15,-10-17 3-15,7-10 5 16,-13-7 3-16,-15 0 10 16,-16-3-6-16,-15 1 28 15,-27-4-36-15,-17-3 15 16,-7-4 14-16,-38 2-33 15,-34-2 19-15,-17 5-18 16,-14 6-1-16,-11 16 3 0,-3 11-4 16,-10 18-2-16,-14 16 0 15,0 9-6-15,7 0-3 16,3 29 4-16,25 14-56 16,16 14-32-16,18 8-78 15,20 1-194-15</inkml:trace>
  <inkml:trace contextRef="#ctx0" brushRef="#br0" timeOffset="-8358">17591 3806 381 0,'0'0'476'16,"0"0"-343"-16,0 0 11 15,0 0 7-15,0 0-85 16,0 0-27-16,0-43-39 15,0 72 0-15,21 8 22 0,10 5-14 16,13 4 16-16,8-2-1 16,6 4-22-16,1-8 20 15,9-4-21-15,-2 0 3 16,-8-8-2-16,4 1 6 16,-10-1-7-16,-8-2 0 15,-16-3-35-15,-11 3-97 16,-3-4-120-16,-14 9-96 15</inkml:trace>
  <inkml:trace contextRef="#ctx0" brushRef="#br0" timeOffset="-7991">17918 4612 788 0,'0'0'198'16,"0"0"-38"-16,0 0-51 16,0 0-5-16,0 0-68 15,0 0-24-15,147-103 12 16,-112 103-18-16,3 0 2 16,-1 20-8-16,-23 6 8 15,10 2-8-15,-24 4 0 16,0 5 0-16,0 4-6 0,-38 4 5 15,-13-3 1-15,-1-3 1 16,21-9 6-16,18-7-9 16,13 0 2-16,0-6-4 15,37-8-8-15,60-9 18 16,20 0-6-16,24-5 0 16,-14-19-9-16,-31 4-6 15,-37 6-93-15,-22 5-86 16,-37 9-124-16</inkml:trace>
  <inkml:trace contextRef="#ctx0" brushRef="#br0" timeOffset="-8965">17034 3734 791 0,'0'0'225'16,"0"0"-39"-16,0 0-40 16,0 0-24-16,0 0-61 15,0 0-19-15,0-28-14 16,0 28-24-16,0 5 6 16,-14 26-10-16,-31 16 0 15,-13 9 17-15,-11 5-15 16,-3 3 10-16,3-5-6 15,4 1 7-15,13-3-10 16,1-9-3-16,6-4 3 16,14-15 1-16,17-9-4 0,-3-12 0 15,17-3 0 1,0-2 12-16,0-3-9 0,0 0-3 16,0 0 0-16,0 0-8 15,11-3-30-15,16-5-28 16,-3 3-34-16,-3 5-104 15,-21 0-58-15,0 0-112 16</inkml:trace>
  <inkml:trace contextRef="#ctx0" brushRef="#br0" timeOffset="-8691">16432 4472 570 0,'0'0'218'0,"0"0"-82"15,0 0 22-15,0 0-14 16,0 0-31-16,0 0-69 16,-86-24-12-16,69 40 1 15,10 15-26-15,-7 9 29 16,-3 6-20-16,10 5-10 16,1 0 16-16,-1-5-18 15,0 0-3-15,0-2 1 16,7-8 10-16,-7-4-24 15,7-13-23-15,0-7-92 16,0-9-90-16,34-3-100 16,56-17-190-16</inkml:trace>
  <inkml:trace contextRef="#ctx0" brushRef="#br1" timeOffset="-25019.812">16590 2726 324 0,'0'0'645'0,"0"0"-477"16,0 0-22-16,0 0-32 15,0 0-52-15,0 0-13 16,0-72-49-16,0 72 7 16,0 19-15-16,0 10 10 15,21 11-2-15,10 0 0 16,-10 0 10-16,10-8-4 16,-18-6-6-16,11-13 0 15,-3-6 16-15,-7-7-13 16,30 0 45-16,18-38 23 0,24-25-35 15,21-22 8-15,3-7-27 16,-14 0-12 0,-13 2 16-16,-11 7-11 0,-21 10-10 15,-20 11 1-15,0 14 7 16,-17 13-16-16,-14 15-43 16,0 17-63-16,0 3-72 15,-14 34-392-15</inkml:trace>
  <inkml:trace contextRef="#ctx0" brushRef="#br0" timeOffset="-9370">17412 3077 448 0,'0'0'245'0,"0"0"-52"15,0 0-41-15,0 0-7 16,0 0-42-16,0 0-47 16,0 0 3-16,0-31-35 15,-7 31 13-15,-24 0-14 16,4 0-21-16,-18 8 20 0,7 12-22 15,7 11 0-15,4 7-4 16,17 11 3-16,10-1 1 16,0 3 0-16,10-10 0 15,41-7-10-15,1-11 10 16,6-13 0-16,-6-6 12 16,0-4-4-16,-15 0-2 15,-6-6 5-15,-3-20-5 16,-4-8 28-16,-10-6 2 15,-7-6-17-15,-7-5 13 16,0 8-29-16,-28 5 9 16,-27 13-12-16,-3 8 8 15,-1 11-19-15,1 6 11 0,6 0 0 16,14 6-5 0,7 22-26-16,11 10-45 0,3 13-74 15,17 0-133-15,-14 4-212 16</inkml:trace>
  <inkml:trace contextRef="#ctx0" brushRef="#br0" timeOffset="-5881">17938 5384 738 0,'0'0'171'0,"0"0"-22"0,0 0-12 16,0 0-7-16,0 0-53 15,0 0-38-15,38-43 10 16,-38 43-42-16,0 29-6 15,0 16 19-15,-38 19-2 16,7 0 13-16,-13 0-18 16,16-1-8-16,-3-6 5 15,4-6-10-15,9 1 0 16,-2-7-5-16,-4 2-27 16,-4-2-133-16,-3-1-221 0,0 4-561 15</inkml:trace>
  <inkml:trace contextRef="#ctx0" brushRef="#br0" timeOffset="-5492">17715 6291 777 0,'0'0'186'0,"0"0"-31"15,0 0-7-15,0 0-23 16,0 0-55-16,0 0-46 16,17-78 11-16,-17 78-35 15,0 0 0-15,0 9-1 0,7 17 11 16,-7 5-7 0,7 1-3-16,6 2 6 0,5 0-4 15,2-3 2-15,4 1-4 16,4-1 0-16,-4 4 10 15,-3-4-10-15,9-3 0 16,-16-3 1-16,0-4-2 16,-14-3 1-16,0-7 0 15,0 1-1-15,0-6 11 16,-14-4-10-16,-37 0 0 16,-8-2-28-16,-3 0-61 15,11 0-135-15,16 0-150 0,4-31-283 16</inkml:trace>
  <inkml:trace contextRef="#ctx0" brushRef="#br0" timeOffset="-5356">17835 6253 331 0,'0'0'292'16,"0"0"-188"-16,213-86-56 15,-123 60-20-15,-8 4-28 16,-23 1-94-16,-15-1-410 15</inkml:trace>
  <inkml:trace contextRef="#ctx0" brushRef="#br0" timeOffset="-7398">16078 5444 509 0,'0'0'216'0,"0"0"-81"16,0 0-11-16,0 0 34 16,0 0-47-16,0 0-38 15,21-86 6-15,-21 86-33 16,0 0-8-16,0 0-20 15,0 0-17-15,-21 24 15 16,-37 18-13-16,-11 6 13 16,-3 10 9-16,3-7-21 15,10 4 10-15,1-1-7 16,13-5-3-16,7-10 8 16,8-4-12-16,9-12 0 0,7-9 8 15,14-5 0-15,-7-3-8 16,7-3 0-16,0-3 4 15,0 0-8-15,0 0 4 16,0 0 0-16,0 0-1 16,0 0 3-16,0 5-6 15,0 8-46-15,0 11-75 16,-10 5-81-16,3-4-164 16,-7 7-458-16</inkml:trace>
  <inkml:trace contextRef="#ctx0" brushRef="#br0" timeOffset="-6941">15129 6139 511 0,'0'0'207'16,"0"0"-62"-16,0 0-59 15,0 0 15-15,0 0-24 16,0 0-49-16,96-92 8 15,-58 92-34-15,-10 0 1 16,3 0-3-16,-7 0 9 16,-4 0-14-16,-13 9 5 15,-7 5-8-15,0 6 2 0,0 3-3 16,-20 5 9-16,-18-2 10 16,7 3-4-16,3-6 3 15,4-3-9-15,17-6 7 16,7 0-17-16,0-6 7 15,0 2 3-15,14-4 4 16,17-1 5-16,0-2-2 16,3 3-7-16,-3 0 5 15,0-1-5-15,-3 4 4 16,3-4-4-16,-18 7 8 16,1-4-4-16,-14 1 9 15,0 0-13-15,0 2 0 16,0 6 4-16,-34-3-4 0,-18 3 6 15,1-2-6-15,6-4-61 16,0 1-71-16,14-10-137 16,24-2-269-16</inkml:trace>
  <inkml:trace contextRef="#ctx0" brushRef="#br0" timeOffset="-6621">16150 5604 120 0,'0'0'711'16,"0"0"-553"-16,0 0-33 0,0 0 29 16,0 0-75-16,0 0-53 15,-13-17 1-15,26 48-27 16,4 13 42-16,4 1-2 15,3 4-32-15,-3-1 26 16,3-2-31-16,-3-3 0 16,9-6 3-16,-16-5 3 15,17-7-9-15,-10-7 0 16,-14-4 1-16,10 2-8 16,-17 2-102-16,0 2-123 15,0 3-92-15,-38 6-546 16</inkml:trace>
  <inkml:trace contextRef="#ctx0" brushRef="#br0" timeOffset="-6201">16284 6302 671 0,'0'0'183'0,"0"0"-68"15,0 0 55-15,0 0-49 16,0 0-69-16,0 0-39 16,7-23-2-16,10 43-10 15,-10 3 6-15,7-6-1 0,10 0 0 16,-10-3-6-16,17-5 0 16,-4-4 2-16,4-1 9 15,7-4-11-15,-10 0 1 16,3 0 6-16,0-14 1 15,-11-1-8-15,-13 4 0 16,0-1 15-16,0 6-15 16,-7 1 36-16,0 5 4 15,0 0-30-15,0 0 15 16,0 0-25-16,0 0 0 16,0 17-6-16,0 17 13 15,0 12-7-15,0-1 0 0,0 4 7 16,0-9-19-16,0-9 11 15,0-2-132-15,0-7-135 16,0-15-165-16</inkml:trace>
  <inkml:trace contextRef="#ctx0" brushRef="#br0" timeOffset="-2460">19190 2774 468 0,'0'0'56'0,"-237"-115"56"16,96 67-22-16,-7-1 26 16,-14 0-33-16,-3 10 1 15,3 1 27-15,1 13-108 16,3 13 4-16,-28 12 10 15,-20 16-13-15,-45 51-4 16,-31 34 0-16,-38 30 11 16,-13 30-17-16,-8 24 6 15,8 24 0-15,-1 25-5 16,31 23 12-16,22 42-7 0,36 34 0 16,43 27 5-16,54 15-12 15,58-18 7-15,63-26 0 16,34-42-10-16,103-37 13 15,68-37-3-15,60-29 0 16,37-24 7-16,27-24-6 16,18-30-1-16,7-22 0 15,-11-23-4-15,4-17 16 16,-18-26-12-16,-2-20 0 16,-12-28 4-16,-16-53 13 0,20-34-12 15,-20-28 39 1,3-22 42-16,-7-21-23 0,-10-29 0 15,10-24-16-15,-10-37-22 16,-14-26 22-16,-34-4-35 16,-55 6-5-16,-38 14 22 15,-42 26-24-15,-61 14 16 16,-14 17-21-16,-72 18 4 16,-62 7-10-16,-52 13 6 15,-20 11-11-15,-31 14 5 16,-1 17-38-16,15 18-18 15,51 23-68-15,41 30-99 16,56 23-195-16</inkml:trace>
  <inkml:trace contextRef="#ctx0" brushRef="#br0" timeOffset="-1423">18977 1953 113 0,'0'0'441'0,"0"0"-349"16,0 0 39-16,0 0 13 15,0 0 19-15,0 0-81 16,-45-63-4-16,45 35-12 16,14-7-36-16,10-5 15 15,20-8-23-15,8-4-10 16,-7-4 21-16,6 1-31 15,-6 9 6-15,-17 6-3 16,-4 9 4-16,-11 10-2 16,-13 7-7-16,0 8 0 15,0 4 4-15,0 2-4 0,0 0-7 16,0 0 3-16,-13 0-14 16,-32 0 18-16,-7 14 0 15,-10 6 0-15,21 0-9 16,10-5 1-16,17-7-4 15,4-5-5-15,10-3-21 16,0 0 35-16,0 0 0 16,0 0 3-16,0-8-5 15,0-27 6-15,38-2-1 16,0 2 0-16,6 4 3 16,-6 11-6-16,-17 11 3 15,10 4 0-15,-10 5-8 0,16 0 0 16,-6 4 8-1,4 21-4-15,-4 5-5 0,0 4 3 16,-4 1 6-16,-3 0-20 16,-17-4-83-16,-7-5-131 15,0-12-123-15</inkml:trace>
  <inkml:trace contextRef="#ctx0" brushRef="#br0" timeOffset="6669">18626 5802 427 0,'0'0'338'0,"0"0"-206"16,0 0-46-16,0 0 64 15,0 0-24-15,0 0-65 16,-21-146 15-16,-17 123-38 16,-6 6-5-16,-22 0 13 0,1 2-41 15,-11 4 34-15,-6 3-24 16,10 8-11-16,3 0 25 15,-3 0-29-15,3 14 7 16,4 23-4-16,-11 14 9 16,4 12-9-16,3 11-3 15,11 12 2-15,-1 9-1 16,14 8 0-16,14 8-1 16,25-3 0-16,6 1 12 15,0-6-12-15,37-2 0 16,1-4 1-16,7-12-3 15,-11-8 4-15,11-16-2 16,7-16 0-16,-8-13 8 16,18-15-10-16,-3-9 2 15,6-8 0-15,18 0 3 0,20-11 3 16,10-23-6-16,-3-13 9 16,0-12-2-16,-14-10 6 15,-6-8 3-15,-8-8-7 16,-16-8 17-16,-22 3-19 15,-13-11 13-15,-17-2-3 16,-14-9-13-16,0-2 14 16,-31 6-18-16,-34 11 2 15,-18 14 2-15,-13 14-4 16,-28 12 0-16,-17 17-3 16,-7 14 4-16,7 14-11 0,28 12 10 15,17 0-35-15,30 41-3 16,8 13-61-16,20 14-22 15,7 7-47-15,17-15-135 16,14-9-100-16</inkml:trace>
  <inkml:trace contextRef="#ctx0" brushRef="#br0" timeOffset="15234">20799 6650 314 0,'0'0'184'0,"0"0"-68"15,0 0 22-15,0 0 3 16,0 0 4-16,0 0 16 15,0 0-45-15,38-28-31 16,-31 28 4-16,-7 0-47 16,0 0 3-16,0 0-3 15,0 0-31-15,0 14 16 16,-45 20-25-16,-7 13 0 16,1 10 15-16,-1 5-8 15,14 7-9-15,1 2 0 16,16 4 10-16,7-4-10 15,14-2 0-15,0-9 0 0,0-8-5 16,21-11 12 0,17-5-7-16,6-14 0 0,1-4 2 15,7-13-5-15,-18-5 3 16,11 0 0-16,-14 0-1 16,-7-17 9-16,-11-9-8 15,1-2 0-15,-7 0 9 16,-7 1-6-16,0 1-3 15,0 4 0-15,-21-2-1 16,-9 8 7-16,2 4-6 16,-10 7 0-16,0 5-16 15,1 0 15-15,9 0-67 16,-10 11-36-16,14 6-49 16,10-5-130-16,14-10-88 0</inkml:trace>
  <inkml:trace contextRef="#ctx0" brushRef="#br0" timeOffset="15791">21043 6249 529 0,'0'0'143'16,"0"0"-17"-16,-124-156-15 15,80 122 40-15,-8 10-47 16,-10 10-24-16,4 8-17 16,-8 6-36-16,-9 6 18 15,3 34-30-15,-18 21-8 0,1 16 24 16,-1 11-31-16,15 15 16 16,9 15-4-16,15 12-9 15,20 14 18-15,10 2-19 16,14-6-1-16,7-6 8 15,21-2 1-15,48-1-10 16,34 3 0-16,21-13 3 16,3-19 1-16,7-29-4 15,-17-25 1-15,-14-19 3 16,-3-24 3-16,3-5 2 0,7-14 28 16,10-35-8-1,4-19 17-15,-4-21-20 0,-3-20 1 16,-7-25 15-16,-20-20-34 15,-28-12 18-15,-35-5-21 16,-27 7 2-16,-58 10 0 16,-83 16-7-16,-38 21 0 15,-21 17-2-15,15 23 4 16,16 20-2-16,35 14 0 16,21 21-7-16,34 10-2 15,3 12-26-15,18 0-40 16,6 43-2-16,-6 19-83 15,20 10-57-15,7 2-72 16,3-2-164-16</inkml:trace>
  <inkml:trace contextRef="#ctx0" brushRef="#br0" timeOffset="27110">17292 8081 678 0,'0'0'185'0,"0"0"-73"16,0 0 55 0,0 0-30-16,0 0-58 0,0 0 5 15,158-149-40-15,-158 138-12 16,0 5 16-16,0 3-46 15,0 0 15-15,-31 3-17 16,0 0-10-16,-10 0 2 16,-14 21 9-16,20 7-1 15,-2 7 0-15,23-1 11 16,14 0-12-16,0 0 1 16,0 1 0-16,20-4-9 15,18-2 9-15,0-3 0 16,7-4-3-16,-18-1 12 0,4-7-9 15,-17 0 0 1,0-3 1-16,-4-2-7 0,-10-3 6 16,0 2-5-16,-10 1 2 15,-42-1-27-15,-6 1-3 16,-1-4-51-16,8-1-34 16,13-2 5-16,17 1-31 15,21-3-6-15,0 0 51 16,0 0-8-16,42-25-28 15,13-7-139-15,3-5 178 16,-6 0 96-16,-8 3 75 16,-16-1 2-16,3 7 37 15,0 2-4-15,-18 0 24 16,1 6-42-16,3 5-30 0,-17 10 37 16,7 2-13-16,-7 3-18 15,0 0-13-15,0 0-32 16,0 0 2-16,0 0-25 15,0 8 0-15,0 16 0 16,0-1 1-16,0 3 3 16,0-4-1-16,7-5-3 15,0 1-8-15,-7-7-93 16,7-2-70-16,10-9 22 16,-10 0-61-16,0 0-82 15</inkml:trace>
  <inkml:trace contextRef="#ctx0" brushRef="#br0" timeOffset="27422">17649 7837 97 0,'0'0'255'15,"0"0"-126"-15,0 0-17 16,0 0-13-16,0 0-62 16,0 0 2-16,-51-104-1 15,51 104-30-15,0 0 5 16,0 0-13-16,0 0 0 15,0 10-5-15,0 2 10 16,0-2-5-16,7-6 9 16,0-2-9-16,-1-2 38 15,1 0 12-15,4 0 28 0,-4-12-7 16,-1-2-31-16,-6-2-5 16,0 4-20-16,0 3-12 15,0 1-6-15,0 5-9 16,-24 3-22-16,17 0-32 15,-13 3-73-15,6 22-51 16,4 7-141-16</inkml:trace>
  <inkml:trace contextRef="#ctx0" brushRef="#br0" timeOffset="27522">17649 7837 449 0</inkml:trace>
  <inkml:trace contextRef="#ctx0" brushRef="#br0" timeOffset="27924">17649 7837 449 0,'282'66'165'0,"-275"-84"-22"0,0 4-41 0,17 0-15 0,-10 3-35 0,17 2-28 15,-4 4 20-15,18 1-42 16,-14 2 19-16,-10 2-7 16,3 0-11-16,-11 0 8 15,-6 0-11-15,0 11 0 16,0 12-11-16,-7 8 10 15,0 4 1-15,0 2 0 16,0-6 12-16,-14-2-12 16,7-9 0-16,7-3 3 0,0-11 0 15,0-3 6-15,0-3-9 16,0 0 2-16,14 0 7 16,17-3 17-16,7-20-22 15,-4-9 6-15,4 0 29 16,-7-4-33-16,0-2 20 15,-10 4 3-15,-14 3-21 16,-1 11 38-16,-6 6-31 16,0 8 13-16,0 6-7 15,0 0-21-15,0 0 0 16,0 0-17-16,-13 6 17 16,-1 16-1-16,14 4 1 15,0 0 0-15,0-3-7 16,0 5-7-16,27-2-9 15,18-4-53-15,0-4-76 0,6-12-29 16,8-6-161 0</inkml:trace>
  <inkml:trace contextRef="#ctx0" brushRef="#br0" timeOffset="28403">18849 7729 409 0,'0'0'190'16,"0"0"-57"-16,0 0-31 16,0 0 15-16,0 0-85 15,0 0 3-15,76-115-15 0,-38 98-12 16,-4-3 29-16,4-6-19 16,0 1 0-16,0-4 18 15,-18 6-25-15,-13 3 16 16,-7 3 10-16,0 5-20 15,0 4 7-15,0 2-24 16,-27 3-2-16,-4 3-11 16,-7 0 22-16,0 0-9 15,11 0 0-15,3 6 3 16,10 0-4-16,7-3 1 16,7-1 0-16,0-2-5 15,0 0 2-15,0 0 2 16,0 0 1-16,0 0 0 15,14 0 3-15,17 0-3 16,-4-2 0-16,4-7 1 0,0 1 9 16,-10-1-10-16,-8 6 0 15,5 3 0-15,-12 0-11 16,-6 0 9-16,7 0 2 16,-7 0-3-16,0 20-8 15,0 6 10-15,0 5-48 16,-31 6-114-16,-3 0-43 15,-11 3-158-15</inkml:trace>
  <inkml:trace contextRef="#ctx0" brushRef="#br0" timeOffset="29533">19004 7334 30 0,'0'0'106'0,"0"0"41"15,0 0-38-15,0 0-22 16,0 0-5-16,0 0 7 16,-14 0-10-16,14 0 16 15,-6 0-51-15,6 0 5 16,0 0-24-16,0 0-5 16,0 0 2-16,0 0-15 15,0 3-6-15,0-3-1 16,6 2 4-16,39-2 24 15,14 0-8-15,9 0 10 0,-9 0 13 16,6 0-37-16,-20 0 17 16,-7 0-17-16,-14 9 2 15,-11 0-7-15,1 8-1 16,-7 3 0-16,0 6-1 16,3 5 4-16,-10 6-3 15,0 1 0-15,0 2-1 16,-10-3-4-16,-18 0-57 15,-3-3-122-15,4-2-172 16</inkml:trace>
  <inkml:trace contextRef="#ctx0" brushRef="#br0" timeOffset="30889">22075 5778 485 0,'0'0'117'0,"0"0"-57"15,0 0 36-15,0 0-23 16,0 0 2-16,0 0-2 15,-59-162-51-15,21 147 28 16,1 4-20-16,-8 2-21 16,0 3 32-16,0 4-28 0,-13 2-3 15,6 0 4 1,-13 0-4-16,-24 6-1 0,-8 16-9 16,-16 10 9-16,-4 5-15 15,-3 6 10-15,-4 0-4 16,-17 3 8-16,-7-1 0 15,-17 4 2-15,3-1-10 16,-3 4 8-16,11-1-3 16,-1 6-5-16,7 6 0 15,-10 9-2-15,3 2 15 16,0 9-15-16,14 6 2 16,1 0 0-16,-1 1 0 15,13-1 0-15,-13-3 0 16,0-3-1-16,-6-6 8 15,-15 6-7-15,-17 12 0 0,-20 10 2 16,-18 13-8-16,-10 10 18 16,-10-2-4-16,0-3 13 15,-1-3-17-15,15-6 11 16,17-7-15-16,27-14 0 16,31-12 9-16,28-7-2 15,16-1-6-15,15 0-1 16,17 4 13-16,-11-6-10 15,18 4-3-15,-4 2 3 16,4 3 13-16,6 6-14 16,-2-1 3-16,2-3 2 15,1-6 0-15,20-7-1 16,0-6-6-16,0-4 0 16,11 4-2-16,-4 0 6 0,10 3-4 15,-3-1 0-15,3 4 2 16,15 6-6-16,6-7 4 15,0 1 0-15,0-1-8 16,44 1 10-16,28 0-2 16,18-6 0-16,37-4 8 15,14-10-6-15,21-6-2 16,30-14 0-16,25-9-1 16,41-17 10-16,31-3-9 15,30-3 0-15,15-29 5 16,-25-5 2-16,4-3-7 15,-31-4 0-15,-24 3 6 16,-21-2-3-16,-20-3-3 0,-25-3 0 16,-13-11 4-16,3-14-4 15,28-12 0-15,3-11 0 16,11-6-2-16,-1-4 8 16,-3 2-6-16,-10 3 0 15,-24-4 7-15,-25-6-6 16,-6 1-1-16,3-6 0 15,11-8 3-15,16-2 4 16,15-5-4-16,10-5-1 16,-11 2 11-16,-20 4-11 0,-18 3-2 15,-13-2 0 1,-20-7 26-16,-18 1-25 0,-14-8 11 16,-14-2-3-16,-23 1-2 15,-15-7 11-15,-13 1-18 16,-17 5 0-16,-14 15 4 15,0 13 4-15,-7 10-8 16,-44-1 0-16,-11 2 12 16,-3 2-12-16,-11 2 0 15,11 3 0-15,-8 15-10 16,-2 8 12-16,-15 14-2 16,-27 17 0-16,-55 14-43 15,-72 27-27-15,-75 5-85 16,-67 39-131-16,-36 7-196 15</inkml:trace>
  <inkml:trace contextRef="#ctx0" brushRef="#br0" timeOffset="38690">7035 1010 437 0,'0'0'173'16,"0"0"-11"-16,0 0-33 16,0 0 11-16,0 0-11 15,31-160-56-15,-31 148 14 16,0 4-26-16,0 8-25 15,0 0 19-15,0 0-42 0,0 0-4 16,0 0-9-16,0 16-4 16,-24 22 0-16,-7 5 4 15,4 5 0-15,-4 1-4 16,17 1 11-16,-10-2-7 16,17-3 0-16,7-2 6 15,0 0-9-15,0-6 3 16,31-11 0-16,7-6 0 15,-4-11 10-15,11-9-10 16,-7 0 2-16,-1 0 10 16,-16-21 0-16,3-7-12 15,-10 2 0-15,3-5 1 0,-17 5 11 16,0-3-12-16,0 6 0 16,0 4 15-16,-24-1-17 15,-7 5 2-15,-3 6 0 16,-4 3-13-16,0 6-4 15,0 0 13-15,11 0-66 16,9 0-63-16,12 15-34 16,6 8-66-16,0-8-77 15</inkml:trace>
  <inkml:trace contextRef="#ctx0" brushRef="#br0" timeOffset="39200">7331 390 492 0,'0'0'158'0,"0"0"-31"16,0 0 9-16,-213-167-46 15,161 141-2-15,-3 18-16 16,-17 8-52-16,-11 8-1 15,-13 45 1-15,-7 20-16 16,7 28 21-16,6 11-25 16,8 13 0-16,23 1 4 0,15-6 7 15,6 0-11-15,31 0 0 16,7-3 6-16,24 0-13 16,41-5 9-16,25-17-2 15,20-18 3-15,3-18 11 16,-3-21-13-16,-14-19-1 15,1-15 9-15,-8-4 2 16,1-18-2-16,6-31 47 16,7-18 25-16,-7-14-64 15,-13-13 21-15,-18-9 5 16,-13-14-33-16,-35-7 18 16,-17-6-26-16,-17-2-2 15,-62 3 3-15,-28 6 9 16,-24 15-12-16,-27 16 0 15,-10 21-11-15,-4 22-1 0,17 20 12 16,28 24-29 0,17 5-40-16,27 45-110 0,18 39-58 15,-4 10-192-15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09.781"/>
    </inkml:context>
    <inkml:brush xml:id="br0">
      <inkml:brushProperty name="width" value="0.05" units="cm"/>
      <inkml:brushProperty name="height" value="0.05" units="cm"/>
      <inkml:brushProperty name="color" value="#3165BB"/>
      <inkml:brushProperty name="fitToCurve" value="1"/>
    </inkml:brush>
  </inkml:definitions>
  <inkml:trace contextRef="#ctx0" brushRef="#br0">170 430 247 0,'0'0'192'0,"0"0"-73"16,0 0 3-16,0 0-58 15,0 0-5-15,0 0 9 16,52-66-36-16,-45 63-2 15,-7 1 7-15,0 2-17 16,0 0 5-16,0 0-21 16,0 0-3-16,0 0-1 15,0 0-11-15,-7 14 11 0,-31 15 3 16,-13 8-2 0,6-3 13-16,7-6-14 0,11-7 0 15,9-10-3-15,12-8 5 16,6-3-2-16,0 0 0 15,0 0-4-15,17 0 1 16,17 0 6-16,28-26 7 16,-4-5 10-16,-6-4-19 15,-7 1 19-15,-1 6 11 16,-16 7-7-16,-11 10 0 16,-10 8 0-16,-7 3-5 15,0 0-8-15,0 0-11 16,0 0-6-16,0 0-3 0,-14 17 4 15,-17 9 1 1,-7 6 4-16,18-3 0 0,-11-1 1 16,24-6 3-16,-7 4-4 15,14-9 0-15,0-5-11 16,0 0 9-16,0-7-19 16,0-2-6-16,21-3 23 15,10 0-3-15,-11-3 7 16,5-17 2-16,-12 0 6 15,1-3 3-15,-7 6-11 16,-7-3 0-16,0 6 32 16,0 2-28-16,0 7 12 15,0 2-15-15,0 3 2 16,-14 0-6-16,0 0 0 0,-17 0 3 16,4 14-9-16,3 18 10 15,3-1-1-15,4-3 0 16,3-4 3-16,14-8-9 15,0-4 6-15,0-6-6 16,0-6 5-16,31 0-5 16,-3 0 6-16,3 0 4 15,-11-12 1-15,-2 1 8 16,-12 5-9-16,1-3 10 16,0 3 9-16,-7 6-13 15,0 0 8-15,0 0-18 16,0 0-2-16,0 0 1 15,0 10-24-15,0 20 25 16,-7 11-9-16,-13 2 15 0,9-2-6 16,11-11 0-16,-7-4 7 15,7-6-10-15,0-9 3 16,0-9 0-16,18-2 2 16,9-2 4-16,18-32 2 15,0-14 4-15,-1-4-11 16,-6 7 7-16,-17 1-6 15,-21 7 4-15,0 9 33 16,0 5-28-16,-21 11 20 16,-30 12-31-16,-1 0 0 15,-17 6-12-15,-3 28 12 16,3 7 0-16,4 7-4 16,20-2 3-16,7-4 1 0,18-1 0 15,20-7 5-15,0 3-12 16,0-9 7-16,27-4-6 15,11-13-3-15,14-11 8 16,-8 0 1-16,1 0 3 16,-7-20 6-16,-11-11-3 15,-3-1-4-15,-17-2 1 16,0 0 11-16,-7-1-10 16,0 1 14-16,0 8 0 15,-14 6-15-15,-10 9 1 16,4 7-4-16,-4 4-5 15,3 0 2-15,0 12-6 16,11 17 9-16,3 2 0 0,7 7 1 16,0-5-5-16,7-1 4 15,24-6-4-15,7-9-7 16,-11-14 17-16,4-3-6 16,0 0 6-16,-17-20-4 15,0-8 16-15,-7-4-14 16,-7 1 13-16,0-4 14 15,0 6-25-15,0 4 9 16,-35 4-15-16,-3 10-5 16,-13 8-1-16,6 3 1 0,7 0-20 15,7 23-51 1,25 11-94-16,6 9-55 0,0 1-103 16</inkml:trace>
  <inkml:trace contextRef="#ctx0" brushRef="#br0" timeOffset="461">1333 530 558 0,'0'0'148'0,"0"0"-17"16,0 0 37 0,0 0-62-16,0 0-9 0,0 0-15 15,-124-14-53-15,124 14 0 16,0-6-14-16,27-3-5 16,25-2-2-16,10 0-6 15,3 1 0-15,-6 6 5 16,3-2-2-16,-18 3-5 15,-9 3 2-15,-4 0 8 16,-18 0-12-16,11 0 2 16,-10 13 0-16,0 13 1 15,-14 6 5-15,7 5-6 0,-7 4 6 16,0 1 0-16,0-1 0 16,0-5-6-16,0-1 0 15,0-9-1-15,0-9 4 16,0-9-3-16,10-2 0 15,-10-6-87-15,0 0-31 16,0 0-73-16,0 0-23 16,0 0-30-16</inkml:trace>
  <inkml:trace contextRef="#ctx0" brushRef="#br0" timeOffset="635">1505 768 131 0,'0'0'251'0,"0"0"-65"0,0 0-17 15,0 0-5 1,0 0-63-16,0 0-75 0,51-64-10 16,14 48-15-16,18-2 4 15,13-2-5-15,-6 3 0 16,-25 5-80-16,-10 10-161 16,-34-1-137-16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13.480"/>
    </inkml:context>
    <inkml:brush xml:id="br0">
      <inkml:brushProperty name="width" value="0.05" units="cm"/>
      <inkml:brushProperty name="height" value="0.05" units="cm"/>
      <inkml:brushProperty name="color" value="#3165BB"/>
      <inkml:brushProperty name="fitToCurve" value="1"/>
    </inkml:brush>
  </inkml:definitions>
  <inkml:trace contextRef="#ctx0" brushRef="#br0">839 8 618 0,'0'0'209'0,"0"0"-42"15,0 0 20-15,0 0-65 16,0 0-45-16,0 0-1 15,18-8-47-15,-12 8 6 16,-6 0-9-16,0 0-24 16,0 0 15-16,0 8-17 15,0 34 0-15,0 17 21 16,-13 15-8-16,-32 3 11 16,7 3-7-16,-7-2-15 15,1-10 19-15,-1 0-21 16,7-8 2-16,11-7 5 15,-4-11-2-15,17-7-5 16,7-13 0-16,-3-5 9 0,3-8-6 16,7-6-3-16,0 0 0 15,0-1 3-15,0-2 5 16,0 0-8-16,0 0 8 16,0 0-2-16,0 0 3 15,-7 0-9-15,7 0-24 16,-7 0-4-16,0 0-55 15,7 0-34-15,0 0-77 16,0 15-132-16,0 5-63 16</inkml:trace>
  <inkml:trace contextRef="#ctx0" brushRef="#br0" timeOffset="623">537 912 80 0,'0'0'515'0,"0"0"-339"15,0 0-23-15,0 0-11 16,0 0-30-16,0 0-34 16,-7-148 12-16,0 133-28 15,-10 4-33-15,10 5 18 0,-14 3-30 16,4 0 7-1,-10 3-4-15,-18 0-18 0,0 3 7 16,-6 24-8-16,-8 3 2 16,-3 13 1-16,11 6 0 15,16 11-4-15,-3 8 0 16,8 7 5-16,16 5-6 16,14 0 1-16,0 0 0 15,0-8-3-15,0-1 5 16,20-11-2-16,18-3 0 15,14-7 8-15,6-11-10 16,11-10 2-16,-4-10 0 16,4-7 0-16,-10-12 4 15,-8 0-4-15,8 0 4 0,-1-17 0 16,11-12 28-16,-11-2-1 16,-6-4-12-16,-1-5 17 15,-6-4-26-15,-7-6 18 16,-7-10-4-16,-4-9-21 15,-20-8 29-15,4-9-27 16,-11 1 0-16,0 10 9 16,-45 6-12-16,-24 18 1 15,-3 8 1-15,-4 9 10 16,4 14-11-16,10 5-3 16,-3 10 1-16,13 5-11 15,8 0 10-15,-8 3 0 16,7 20 0-16,1 11-49 0,-8 11-29 15,7 10-53 1,8-1-160-16,-1-8-298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21.744"/>
    </inkml:context>
    <inkml:brush xml:id="br0">
      <inkml:brushProperty name="width" value="0.05" units="cm"/>
      <inkml:brushProperty name="height" value="0.05" units="cm"/>
      <inkml:brushProperty name="color" value="#3165BB"/>
      <inkml:brushProperty name="fitToCurve" value="1"/>
    </inkml:brush>
  </inkml:definitions>
  <inkml:trace contextRef="#ctx0" brushRef="#br0">31 187 250 0,'0'0'215'15,"0"0"-114"-15,0 0 29 16,0 0-4-16,0 0-50 16,0 0-4-16,0-23-27 15,0 21-1-15,0-2 1 16,7-4-29-16,31-3 4 0,6-2-3 16,8 3-4-16,13-1 21 15,18-1-19-15,13 1 2 16,14-4 5-16,-14 7-19 15,-6-1 16-15,-32 3-15 16,-34 6 0-16,-17 0 0 16,-7 0-4-16,0 0 0 15,0 0 1-15,0 0 8 16,0 0-9-16,0 0 0 16,0-2 2-16,0 2-2 15,7 0 0-15,-7 0 0 16,0 0-1-16,0 0-16 0,0 0-31 15,0 0-56-15,0 0-29 16,-7 0-17-16,-7 2-34 16,-3 13-106-16</inkml:trace>
  <inkml:trace contextRef="#ctx0" brushRef="#br0" timeOffset="762">815 87 224 0,'0'0'217'0,"0"0"-95"16,0 0 16-16,0 0-33 15,0 0-38-15,0 0-13 16,7-11-38-16,-7 34 5 16,-28 20 27-16,-16 11 10 15,-15 11 3-15,-3 7-27 0,-10 2 11 16,-4 3-8-16,-3 4-28 15,4 0 15-15,16-10-23 16,15-9 2 0,6-14 1-16,24-7 2 0,-3-13-6 15,3-5 0-15,14-11 7 16,0-7-10-16,0-2 7 16,0-3-4-16,0 3 33 15,0-3 8-15,0 0 19 16,0 0-16-16,0-17-24 15,0-23-5-15,31-20-15 16,34-15 2-16,18-19-2 16,13-3 7-16,0 0-7 15,-13 6 0-15,-18 4 6 16,-20 10-4-16,-14 12-2 0,-17 13 0 16,-1 15-3-16,-13 11 12 15,7 12-9-15,-7 8 0 16,0 1 2-16,0 5-7 15,0 0 5-15,0 0-4 16,11 0-1-16,-11 0-14 16,0 0 17-16,0 16 1 15,0 13 1-15,0 14-3 16,0 9 3-16,0 10 0 16,-25 13-3-16,-19 5 10 15,-8-3-7-15,-6-6 0 16,13-13 4-16,0-15-7 0,32-18 3 15,-5-11-14-15,18-8-10 16,0-6-59-16,0 0-36 16,0 0-50-16,0 0 5 15,-6-2-94-15</inkml:trace>
  <inkml:trace contextRef="#ctx0" brushRef="#br0" timeOffset="1609">38 170 198 0,'0'0'162'16,"0"0"-53"-16,0 0-16 16,0 0 24-16,0 0-27 15,0 0-3-15,-38-20-38 16,38 12-7-16,7-1 4 15,38-3-45-15,23 1 6 16,29 1 1-16,13-3-7 16,17 2 26-16,-10-1-18 15,-7-2 2-15,-21 6 18 16,-27 3-18-16,-28-3 18 0,-9 3 3 16,-19 3-15-16,1-2 19 15,-7 4-21-15,0 0 1 16,0 0 16-16,0 0-27 15,0 0 11-15,0 0-16 16,0 6 5-16,-20 23-5 16,-25 11 2-16,0 6 0 15,1 2 0-15,6 4 3 16,0 2-5-16,-14 3 0 16,1 3 6-16,-8 3 2 15,15-5-8-15,6 1 1 16,10-7 0-16,4-7 1 0,10-4-2 15,-3-13 0-15,17-8 9 16,-7-8-14-16,1-4 5 16,6 1 0-16,0 0-4 15,0-1 8-15,0-3-4 16,0 0 0-16,0-1 7 16,0-4-10-16,0 0 3 15,0 0 0-15,0 0 2 16,-7 0-2-16,-7 0-12 15,-3 0-81-15,-4-5-111 16,7-15-62-16,14-9-498 16</inkml:trace>
  <inkml:trace contextRef="#ctx0" brushRef="#br0" timeOffset="2164">244 396 454 0,'0'0'157'15,"0"0"-41"-15,0 0-14 16,0 0-45-16,0 0-7 16,0 0-39-16,90-20-6 15,-15 15 21-15,15-1-13 0,13-3 14 16,0-5 9-16,0 2-22 15,-20-2 18-15,-32 6-16 16,-13 1 13-16,-31 2 21 16,0 5-33-16,-7-3 16 15,0 3 4-15,0 0-14 16,0 0 16-16,-7 0-39 16,-38 0 8-16,-13 0-4 15,-32 15-1-15,1 1-3 16,-1 2 0-16,1-4 11 15,10 1-12-15,10-5 1 16,18-4 0-16,30-2-5 16,11-4 10-16,10 0-5 15,0 0 2-15,0 0 6 16,24 0-10-16,41 0 2 0,25-15 0 16,13-5 4-16,10-3-1 15,4-2-3-15,-14 1 0 16,-7 5 7-16,-27 4-9 15,-31 10 2-15,-17-1 0 16,-21 6-7-16,0 0-14 16,-38 0-51-16,-34 8 18 15,-25 12-97-15,-9 0 31 16,-4 1-13-16,20-1-83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30.322"/>
    </inkml:context>
    <inkml:brush xml:id="br0">
      <inkml:brushProperty name="width" value="0.05" units="cm"/>
      <inkml:brushProperty name="height" value="0.05" units="cm"/>
      <inkml:brushProperty name="color" value="#3165BB"/>
      <inkml:brushProperty name="fitToCurve" value="1"/>
    </inkml:brush>
  </inkml:definitions>
  <inkml:trace contextRef="#ctx0" brushRef="#br0">477 533 531 0,'0'0'184'15,"0"0"-63"-15,0 0-35 16,0 0 30-16,0 0-29 0,0 0-23 16,0 0 5-1,-148-9-31-15,148 9 7 0,0-5-3 16,0 5-20-16,0-4 17 16,27 2-35-16,35-1-2 15,17 0 27-15,35-5-20 16,-11 2 8-16,-7 6 1 15,-6-6-16-15,-39 6 13 16,1 0-15-16,-21 0 1 16,-18 0 4-16,1 0 1 15,-7 0-6-15,-7 0 0 16,0 0-2-16,7 14-2 16,-7 9 3-16,0 17 1 15,0 3 15-15,0 15-13 0,0-1 9 16,-7 0-6-1,-20 0 1-15,-4-6 1 0,10-11-7 16,4-5 0-16,10-9 2 16,0-6 1-16,7-15-3 15,0-2 0-15,0-3 7 16,0 0-10-16,0 0 3 16,0 0-7-16,0 0-9 15,0 0-72-15,-14 0-72 16,-17 0-69-16,0 0-283 15</inkml:trace>
  <inkml:trace contextRef="#ctx0" brushRef="#br0" timeOffset="310">515 873 602 0,'0'0'253'16,"0"0"-122"-16,0 0 54 15,0 0-54-15,0 0-70 16,0 0-8-16,-10-31-44 16,48 25-3-16,24 0-1 15,17 6 0-15,10-5 10 16,14-1-8-16,11 0 1 16,-4-2 17-16,0-4-23 0,-7 4 14 15,-13 2-10-15,-29 0 1 16,-16-2 0-16,-31 8-7 15,-14 0 0-15,0 0-10 16,0 0-12-16,0 0-73 16,-38 0-48-16,-7 2-55 15,1 10-165-15</inkml:trace>
  <inkml:trace contextRef="#ctx0" brushRef="#br0" timeOffset="1027">440 459 179 0,'0'0'204'0,"0"0"-94"16,0 0-14-16,0 0 9 15,0 0-30-15,0 0 20 0,-162-6-30 16,162 3-28-16,0 3 13 15,21 0-39-15,30 0-3 16,18 0 27-16,3 0-1 16,11 0 24-16,-1 0-9 15,-2 0-5-15,9 0 13 16,0 0-25-16,-23-3 6 16,-4-2 6-16,-18 5-33 15,-23 0 19-15,-14 0-26 16,-7 0 4-16,0 0 1 15,0 0-7-15,0 0-1 0,0 0-1 16,0 0 4 0,0 0-5-16,0 0 1 0,0 5 0 15,0 24 7-15,0 10 0 16,0 4-4-16,-21 13 12 16,-17 3-10-16,0 7 11 15,1 5-9-15,2-8-3 16,4-3 6-16,11-9-10 15,-4-7 0-15,17-7 0 16,7-6 5-16,-7-9-5 16,7-10 0-16,0-6 5 15,0 0-9-15,0-6 5 16,0 0-1-16,0 0 11 16,0 0-7-16,0 0 5 0,0 0-9 15,0 0 7 1,0 0-16-16,-7 0 6 0,0 0-56 15,-3-6-116-15,3-8-195 16,-7 2-360-16</inkml:trace>
  <inkml:trace contextRef="#ctx0" brushRef="#br0" timeOffset="1457">491 844 534 0,'0'0'182'0,"0"0"-19"16,0 0-88-16,0 0-9 16,0 0-45-16,0 0-20 15,-6-8 16-15,6 8-17 16,13 0 0-16,25 0 45 15,21 0-9-15,23 0 14 16,21 0 3-16,31 0-6 16,14-14 17-16,-7-3-34 15,-7-3-8-15,-24 2 8 16,-20 8-26-16,-39 0 23 0,-20 10-11 16,-17 0-15-1,-14 0 15-15,0 0-11 0,0 0-5 16,0 0 3-16,0 0 5 15,0 0-8-15,0 0 0 16,0 0-10-16,0 0-6 16,-28 0-56-16,-9 0-47 15,-15 0-52-15,0 6-68 16,8 3-155-16</inkml:trace>
  <inkml:trace contextRef="#ctx0" brushRef="#br0" timeOffset="2033">402 513 554 0,'0'0'132'0,"0"0"-2"15,0 0-15-15,0 0-40 16,0 0 5-16,0 0-48 16,-7-28-29-16,66 24 7 15,16-1-4-15,15 2 2 16,-1 3 25-16,7-6-3 16,-6 6 22-16,-11-8-18 0,-4 2-8 15,-16 0 12-15,-21 3-19 16,-18 3 5-16,-3 0-5 15,-17 0-15-15,0 0 11 16,0 0-15-16,0 0 0 16,0 0-2-16,0 29 16 15,0 8-14-15,-24 17 24 16,-3 9-22-16,-4 6 29 16,0 0-23-16,-14 2 0 15,11-8 5-15,-4-5-6 16,14-12-7-16,10-4 0 15,1-8 7-15,13-11-7 0,0-3 0 16,0-12 0-16,0-2-4 16,0 0 11-16,0-6-7 15,0 0 3-15,0 0 2 16,0 0 12-16,0 0-16 16,0 0 0-16,0 0 1 15,0 0 6-15,0 0-8 16,0 0 0-16,-7 0-29 15,7 0-12-15,0-6-66 16,0-12-117-16,0 2-133 16</inkml:trace>
  <inkml:trace contextRef="#ctx0" brushRef="#br0" timeOffset="2342">605 919 592 0,'0'0'155'0,"0"0"-40"16,0 0-21-16,0 0-19 16,0 0-15-16,0 0-24 15,20-15-11-15,56 10-12 16,27-1 31-16,38-5 21 0,0-1-16 15,7-2-22 1,-7 2 0-16,-24-2-27 0,-14 0 8 16,-27 3-4-16,-25 2 6 15,-20 6-18-15,-31 3 8 16,0 0-119-16,-17 0-105 16,-35 3-230-16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43.125"/>
    </inkml:context>
    <inkml:brush xml:id="br0">
      <inkml:brushProperty name="width" value="0.05" units="cm"/>
      <inkml:brushProperty name="height" value="0.05" units="cm"/>
      <inkml:brushProperty name="color" value="#3165BB"/>
      <inkml:brushProperty name="fitToCurve" value="1"/>
    </inkml:brush>
  </inkml:definitions>
  <inkml:trace contextRef="#ctx0" brushRef="#br0">1355 806 554 0,'0'0'172'16,"0"0"-18"-16,0 0-64 16,0 0 10-16,0 0-14 15,0 0-50-15,0-34-12 0,0 34-24 16,0 0-5 0,0 0-6-16,0 23 0 0,0 8 11 15,0 3 0 1,0-8 3-16,0-3-1 0,0-3 2 15,14-8-4-15,10-6 7 16,-17-6-3-16,17 0-4 16,3 0 7-16,11-26-3 15,14-6 14-15,-1-5-13 16,-6 0 8-16,-14-4 13 16,-3 5-25-16,-11 4 14 15,-10 9 1-15,-7 9-10 16,0 8 31-16,0 6-10 15,0 0-16-15,0 0-11 0,0 0-21 16,0 0 6-16,0 14 9 16,0 15 6-16,0-1 4 15,20 4-3-15,11-1-1 16,-10-2 0-16,3 0 5 16,-3-4-5-16,-4-2 0 15,-4-14 0-15,-6 8-7 16,-7-14 7-16,0 6-8 15,0 5-1-15,-31-7-55 16,-13 6 42-16,-28-2-96 16,-4-9-88-16,4-2-79 15</inkml:trace>
  <inkml:trace contextRef="#ctx0" brushRef="#br0" timeOffset="331">1317 306 479 0,'0'0'122'0,"0"0"-20"16,0 0-47-16,0 0 7 16,0 0-49-16,0 0-4 15,-44 49 0-15,44-10-6 16,0-7-2-16,0-1 14 15,31-4-15-15,6-16 20 16,8-4-5-16,-24-7-5 0,3 0 41 16,-10-1 34-16,-14-23-3 15,0-1-18-15,0-1-36 16,-21-6 8-16,-10 9-26 16,0 9-9-16,17 6-2 15,7 5-31-15,1 3-79 16,6 0-146-16,0 29-297 15</inkml:trace>
  <inkml:trace contextRef="#ctx0" brushRef="#br0" timeOffset="1067">2407 677 819 0,'0'0'129'0,"0"0"-16"0,0 0 0 16,0 0-42-16,0 0-48 16,0 0-13-16,-7-36-10 15,7 44 0-15,0 20-8 16,0 4 16-16,0-1-5 15,0 3 0-15,0-2 0 0,7 0 2 16,11-6-4-16,-12-10-1 16,1-7 3-16,7-7 1 15,-7-2-4-15,0 0 0 16,24-5 2-16,7-21 14 16,6-5-14-16,-6-3-2 15,-10 5 7-15,-4 11-3 16,-18 4-4-16,1 12 0 15,0 2 3-15,-7 0-9 16,7 0 6-16,17 0-16 16,-10 14 13-16,17 6-11 15,-10 3 9-15,9-9-15 16,-9 3 2-16,10-11 13 16,0 0-7-16,-10-6 7 15,-1 0-3-15,11 0 12 0,-17-12-4 16,3-11 0-16,-3 0 5 15,-7 1 3-15,-7 4-3 16,0 8 12-16,0 0 15 16,0 10-18-16,0 0-6 15,7 0-8-15,0 0-20 16,17 6 14-16,-4 14 4 16,18 3 2-16,7-14-4 15,-1 0 2-15,15-7 2 16,-8-2 0-16,1 0 3 15,-21 0-1-15,-7-9-2 16,-17-7 0-16,-7-8 11 0,0 2-4 16,0-1 16-16,-17-5-14 15,-28 2-1-15,4 8-16 16,-14 7 6-16,20 11-9 16,4 0 3-16,18 0-33 15,-4 26-68-15,17 8-49 16,0-2-134-16</inkml:trace>
  <inkml:trace contextRef="#ctx0" brushRef="#br0" timeOffset="1344">3697 460 573 0,'0'0'182'0,"0"0"-53"16,0-160-16-16,0 114 7 15,0 9-30-15,-7 15-5 16,7 10-25-16,0 12-5 16,0 0-42-16,0 0-13 15,0 37-7-15,-7 23-6 16,0 15 13-16,0 1 1 16,-10 3 8-16,17-11-10 15,0-5 1-15,0-9-78 16,0-11-5-16,0-15-63 15,10-5-36-15,-10-17-58 0,0-6-240 16</inkml:trace>
  <inkml:trace contextRef="#ctx0" brushRef="#br0" timeOffset="1481">3566 523 395 0,'0'0'174'15,"0"0"-72"-15,0 0-25 16,0 0-30-16,0 0-39 15,0 0 0-15,162-51-8 16,-87 51-90-16,4 0-143 16</inkml:trace>
  <inkml:trace contextRef="#ctx0" brushRef="#br0" timeOffset="-743">86 789 669 0,'0'0'214'16,"0"0"-81"-16,0 0-10 15,0 0-21-15,0 0 7 16,0 0-30-16,0 0-11 15,-86-75-27-15,93 75-33 16,31-2-2-16,27-10 0 0,18-2-4 16,13 3 4-16,-17-1 2 15,-27 10-6-15,-21 2-2 16,-24 0-7-16,0 0 6 16,10 8-7-16,-3 15 8 15,10 11-5-15,-11 3 4 16,-6 3 1-16,0 2 0 15,-7 2 6-15,7-4-11 16,-7-3 5-16,0-5-53 16,0-1-47-16,0-5-66 15,0-4-72-15,-14-4-110 16</inkml:trace>
  <inkml:trace contextRef="#ctx0" brushRef="#br0" timeOffset="-547">289 998 423 0,'0'0'205'0,"0"0"-86"16,0 0-41-16,0 0-70 16,0 0 1-16,0 0-7 15,265-10-2-15,-176 10-4 16,8 4-136-16,-22 4-285 15</inkml:trace>
  <inkml:trace contextRef="#ctx0" brushRef="#br0" timeOffset="3136">4996 463 496 0,'0'0'197'0,"0"0"-56"0,0 0-22 15,0 0-6-15,21-160-28 16,-42 143-27-16,-16 3-4 16,6 8-35-16,-7 6 0 15,3 0-19-15,-16 6 0 16,13 22 0-16,-7 9 0 15,14 3 0-15,25-4-1 16,6-6-8-16,0-4-10 16,51-9-19-16,18-8-3 15,-4-9 32-15,1 0-4 16,-15 0 13-16,-20-11 3 16,-17-7 6-16,-4 4 1 0,-3-7 19 15,-7 8-4-15,0 8 20 16,0 1-22-16,0 4-7 15,0 0-16-15,0 9-12 16,7 30 11-16,-7 24-5 16,0 20 12-16,7 20-3 15,0 6-1-15,17 5-2 16,-4 0 3-16,11-5 5 16,-3-20-4-16,-4-6-4 15,-4-20 1-15,-13-12-2 16,-7-19 1-16,0-13 0 15,0-13 0-15,0-6 11 0,0 0-7 16,-34-6 62 0,-18-25-30-16,-10-12-12 0,28-11-24 15,3-9 5-15,17-14-5 16,14-18 3-16,14-7-6 16,38-10-10-16,13 6-29 15,11 12 35-15,-11 17-20 16,4 11 13-16,-11 8 10 15,-6 7 7-15,-7 0-3 16,-1 2 0-16,-6 1 1 16,-10 8-3-16,3 8 2 15,-25 15 0-15,1 9-2 16,-7 3 9-16,0 5-7 16,0 0 0-16,0 0-8 15,0 0 7-15,0 21-27 0,0 22 28 16,-13 14-11-16,13 6 10 15,0-3-1-15,0-4 0 16,0-11-14-16,6-8 7 16,18-12-19-16,11-7 15 15,-4-12 11-15,20-6-3 16,8 0 5-16,-8-4 0 16,18-21 1-16,-17-9 4 15,6-4-3-15,-13-1-2 16,6-5 21-16,-6 1-14 0,-7-2 13 15,0 13-7 1,-18 7-12-16,-6 13 14 0,3 9-15 16,-10 3-2-16,14 0 0 15,-4 15-22-15,17 19 20 16,-3 5 4-16,-7 2-8 16,-3-7 4-16,3-8-11 15,-10-10 2-15,-7-3 11 16,0-13 0-16,0 0 2 15,-7 0 6-15,6 0-1 16,12-18 35-16,-5-13-39 16,-6-9 3-16,0-1 17 15,-7-1-18-15,0-1 7 16,0 11-8-16,0 10 1 16,0 10 11-16,-14 12-14 0,14 0-1 15,-13 0-1-15,-11 0-37 16,-4 30 35-16,-17 9-3 15,8 9 7-15,12 1-1 16,12 3-22-16,13-9 23 16,0-3-2-16,0-9-25 15,0-14 15-15,7-2-3 16,10-7-16-16,-3-8 14 16,-1 0-3-16,4 0 20 15,4-12 5-15,-14-8 5 16,10-2-3-16,-10 5 9 15,-7-7-15-15,7 8 24 0,-7 7-24 16,0 7 1 0,0 2-2-16,0 0-1 0,0 0-8 15,0 11-21-15,14 22 11 16,-7 8 16-16,17-1-88 16,3-8 5-16,4-10 30 15,14-10-49-15,-1-12 43 16,1 0 49-16,7-18 13 15,-8-16 11-15,-6-15 42 16,-3-5 19-16,-4-9 16 16,-18-5-26-16,-6-7 8 15,-7 1 3-15,0 8-33 16,0 5 12-16,0 13-23 16,-14 14-11-16,14 11 4 15,-6 15-15-15,6 8-5 0,-7 0-2 16,0 14-31-16,-10 43 28 15,-4 20-1-15,-10 13-10 16,4 9-5-16,9-10-39 16,5-4-16-16,13-13-61 15,0-20-81-15,0-12-57 16</inkml:trace>
  <inkml:trace contextRef="#ctx0" brushRef="#br0" timeOffset="3633">6850 443 186 0,'0'0'157'0,"0"0"-50"16,0 0-48-16,0 0-40 15,0 0 2-15,0 0-14 16,58-17 12-16,-6 22-1 16,6-5-9-16,1 0 39 15,-15 0 10-15,1 0-8 16,-14-5 34-16,-17-12-13 15,-1 2-2-15,-13-8 13 16,0-2-35-16,0-4-6 16,0 6 2-16,0 3-18 15,-13 10 13-15,6 2-22 16,0 8-6-16,0 0-10 16,-10 0-28-16,-4 36 28 0,-3 9 6 15,10 1 0-15,14 2-8 16,0-2 2-16,0-12 0 15,0-2-4-15,7-9-10 16,17-11 6-16,-3-7-4 16,10-5 1-16,-4 0 11 15,4 0 4-15,7-23-4 16,-10 0 16-16,3 1-10 16,0-2 14-16,-4 10-9 15,-3 0-8-15,-10 14 5 16,17 0-8-16,-10 0-10 15,9 23 6-15,-2 11-8 0,-11 4 11 16,-3-2-18 0,-7-3-46-16,10-3-52 0,-3-1-116 15,0-3-238-15</inkml:trace>
  <inkml:trace contextRef="#ctx0" brushRef="#br0" timeOffset="5659">482 1852 632 0,'0'0'259'15,"0"0"-98"-15,0 0-20 16,0 0-11-16,0 0-37 16,0 0-38-16,-17-100-38 15,17 100-17-15,0 38-11 16,0 30 9-16,0 14 2 15,0 10 8-15,-7 3-8 16,-7-6 0-16,7-15 0 16,7-8-9-16,0-22-48 15,0-14-62-15,0-16-41 16,7-14 26-16,-7 0 65 0,0-16 47 16,0-19-7-16,-7-2 19 15,-38-6 10-15,-13 9 0 16,13-4 1-16,-6 18 23 15,6 0 3-15,21 15 10 16,10-1 4-16,14 6-23 16,0 0-6-16,0 0-12 15,0 0-14-15,38 0 14 16,14 0 4-16,27 0-3 16,17-12 8-16,11-8-4 15,-11-14 1-15,-7 0-6 16,-30 0 3-16,-22-4 9 0,-9-2-5 15,-4-3 7-15,-17 4 19 16,-7-5-1-16,0 13 7 16,0 5-11-16,0 6 6 15,0 15 16-15,0 5-12 16,0 0-38-16,0 0-6 16,-14 37-9-16,-3 20 15 15,3 9 2-15,0-3 3 16,14 0-3-16,0-18-2 15,0-8 0-15,0-11 0 16,0-12-21-16,7-8-9 16,0-6-4-16,0 0 34 15,7 0-1-15,10-14 3 16,3-12-2-16,4 6 1 16,-7 9 5-16,-10 5-9 0,7 6 3 15,3 0-13-15,3 6 8 16,4 14-12-16,0 11-7 15,4-11-39-15,9 3 9 16,-6-6 40-16,7-9 6 16,-7 1 5-16,0-9-2 15,-11 0 5-15,4 0 0 16,-10-14 1-16,-4-12 2 16,-3-5 0-16,-14-12-1 15,0 3 0-15,0 3 14 0,-14 5-10 16,-24 7 8-1,0 10 19-15,7 10-32 0,-3 5 11 16,10 0-12-16,3 8 0 16,14 21 0-16,7 5 0 15,0 3-19-15,0 1 5 16,28-7 0-16,16-9-7 16,1-4 7-16,-7-10 4 15,7-8 4-15,-1 0 6 16,-6 0 0-16,-3-8-3 15,-11-12 9-15,-17-6-6 16,-7 6 10-16,0 3 6 16,0 3 16-16,0 8-21 15,0 2 21-15,0 4-23 16,0 0-9-16,0 0-7 16,13 0-11-16,11 24 4 15,-10 2 11-15,17-1-19 0,-10-7 8 16,3-4 5-16,-17-6-11 15,6-5 17-15,-6-3 3 16,10 0 0-16,4-3 3 16,10-17 5-16,-3 0 2 15,-4 0 8-15,-11 6-1 16,-13 5 18-16,7 7-17 16,0-4-14-16,-7 6 3 15,7 0-7-15,3 0-8 16,11 0 8-16,-7 0-13 15,3 0 7-15,-3 8-16 0,-1 4 0 16,11-1 10-16,-17 1-6 16,0-4-4-16,7-2 7 15,-14-6-23-15,0 0 34 16,10 0 2-16,-10 0 2 16,7 0 8-16,7 0 1 15,-14-6 6-15,7 6-7 16,0 0-3-16,17-5-5 15,3 5 0-15,-3 0-6 16,7 0 6-16,-3 0-6 16,-14 0-4-16,16 5 8 15,-5 1-10-15,2 2-6 16,-3 4-54-16,4-6-101 16,3-6-54-16</inkml:trace>
  <inkml:trace contextRef="#ctx0" brushRef="#br0" timeOffset="6687">3284 1572 786 0,'0'0'173'15,"0"0"-79"-15,0 0 25 16,0 0-5-16,0 0-68 15,0 0-46-15,0-17-3 16,0 92 3-16,0 7 5 16,0 7-4-16,-17-12-1 15,10 0 5-15,7-8 6 16,-7-18-16-16,7-13 5 0,0-13-59 16,0-13-61-16,0-12-29 15,0 0 19-15,0-9 50 16,0-25-7-16,0-12 45 15,-45 3-33-15,1-2 46 16,-15 12 21-16,1 8 8 16,13 2 28-16,0 15 36 15,21 8-16-15,18 0-6 16,6 0-35-16,0 0-3 16,0 0-6-16,37 8 4 15,46 4 0-15,3-6 20 16,14-6 6-16,-15 0 37 15,-23 0-18-15,-27-12-3 16,-18-8 40-16,-10-11 13 0,-7-7-36 16,0-1-15-1,0-9-24-15,-7 7 25 0,-17 10-2 16,3 11-13-16,14 11 32 16,-3 9-43-16,10 0-14 15,0 0-7-15,-7 14-25 16,0 24 25-16,7 13-3 15,0 9 8-15,0-3 1 16,0-2-6-16,7-4 0 16,17-12 2-16,-10-7 4 15,-7-11-12-15,0-10 1 16,3-11-28-16,-10 0 31 16,0 0-2-16,7 0 4 15,7-6 6-15,6-14 3 0,4-6-8 16,-10 9-1-16,10 11-13 15,-3 4 1-15,3 2-25 16,3 0-5-16,11 2 27 16,7 16-28-16,7-4 16 15,-1-3 11-15,8-5 0 16,9-6 14-16,-16 0-14 16,-7 0 16-16,-18-17 5 15,-3-12 4-15,-17 0-4 16,-7-2 18-16,0-1 8 15,0 4 14-15,-38 5-12 0,11 9-3 16,-11 6 0-16,14 2-29 16,3 6-2-16,14 0-11 15,0 28 12-15,7 15-2 16,0-3 2-16,14 3-39 16,45-6-14-16,16-3-74 15,-9-5-94-15,2-9-194 16</inkml:trace>
  <inkml:trace contextRef="#ctx0" brushRef="#br0" timeOffset="7187">4601 1915 877 0,'0'0'149'0,"0"0"-8"15,0 0-7-15,0 0-29 16,0 0-81-16,0 0-17 16,-7 60-5-16,7 15-1 15,0-6 16-15,0 2-11 16,0-3-6-16,0-2 5 16,0-8 3-16,0-21-6 15,0-12-2-15,0-16 3 16,0-6-3-16,0-3 5 0,0-6 11 15,0-31 72 1,0-26-75-16,7-14 1 0,-7-12-13 16,0-2 3-1,0-4-1-15,-14-5-3 0,-17 6 0 16,4 8-1-16,3 15 8 16,10 21-7-16,14 32 0 15,0 11-5-15,0 7 5 16,52 0-42-16,30 34 12 15,14 15 24-15,7 3-12 16,-37 2-7-16,-15-2-4 16,-20-7-24-16,-17-13 30 15,-14-7-21-15,0-5 7 16,-14-6-10-16,-30 5-22 0,-1-9-27 16,-7 5-19-16,15-4-35 15,23 3-51-15,14-5-368 16</inkml:trace>
  <inkml:trace contextRef="#ctx0" brushRef="#br0" timeOffset="8455">5216 1968 526 0,'0'0'223'0,"0"0"-60"15,0 0-28-15,0 0-14 16,0 0-52-16,-37-164-6 15,-15 135-25-15,18 10-7 0,-11 7-11 16,14 6-11-16,10 6 2 16,-3 0-11-16,4 9 0 15,-4 25-4-15,10 6 6 16,14 6-2-16,0-3 0 16,0-6-18-16,21-6 0 15,9-11-12-15,-9-11 6 16,10-6 22-16,-7-3-16 15,4 0 18-15,3-17 6 16,-4-8-5-16,-3-8 10 16,-10-4-9-16,-14 0-1 15,0 9 17-15,0 2-18 0,0 14 18 16,0 7 11-16,0 5-27 16,0 0-2-1,0 0-3-15,0 19-11 0,-7 15 8 16,7 13 12-16,0-7-6 15,0-2 0-15,0-5 3 16,21-4-4-16,-4-3 1 16,3-12-11-16,11-3 6 15,-10-9-17-15,3-2 16 16,4 0 5-16,9-13 1 16,1-13 7-16,0-11-7 15,0 3 0-15,-11 5 2 16,-3 7 4-16,-10 10-6 0,-7 12 0 15,0 0-4-15,10 0 3 16,-3 0-18-16,7 0 19 16,10 17-4-16,-1 0 6 15,-2 0-2-15,10-5 0 16,-7-10-12-16,-4-2 1 16,-3 0 1-16,-10 0 10 15,0-14 3-15,-7-12-3 16,-7-5 13-16,0-6 18 15,0-3-18-15,0-6 11 16,-21 12-13-16,-17 9 5 16,18 7 11-16,-4 12-25 0,10 6-2 15,0 0-4 1,-3 14 1-16,17 21-8 0,0 8 11 16,0 5-13-16,10-2 0 15,25-6-22-15,2-9 23 16,-6-8-2-16,-3-3-6 15,-4-14 12-15,-10 0 4 16,-7-6 0-16,10 0 1 16,-10 0 6-16,13-12 1 15,-3-13 14-15,-3-4-11 16,7 3 15-16,-4 4-16 16,4 10-5-16,-15 0 5 15,12 12-6-15,-5 0-1 16,1 0-3-16,17 0-7 15,-10 14 6-15,3 4 1 0,-4-4-9 16,-6 3-10 0,3-8-3-16,-3-4 2 0,0-1 0 15,-14-4 0-15,0 0 19 16,0 0-4-16,10 0 9 16,-10 0-4-16,7 0 8 15,7 0-4-15,0 0 2 16,3-9 3-16,3 5-6 15,4 4 1-15,-3 0-3 16,10 0 0-16,-3 0-10 16,3 0-11-16,-1 0 6 15,-2 0 3-15,3 0 13 16,-4-5 2-16,-2-15 0 16,5-11 7-16,-2-15 8 0,-4-5 25 15,-10-14 21-15,-14-10-13 16,0 0 11-16,0-2-25 15,0 14 8-15,0 12 10 16,-7 21-25-16,-10 17 8 16,10 10-7-16,7 3-28 15,-7 9 0-15,0 36-31 16,0 18 31-16,7 6 0 16,0 7-6-16,0-5-24 15,7 5-50-15,24-11-34 16,3-7-25-16,4-15-57 15,7-26-130-15</inkml:trace>
  <inkml:trace contextRef="#ctx0" brushRef="#br0" timeOffset="8617">6619 1681 440 0,'0'0'154'0,"0"0"-54"15,0 0 31-15,0 0-34 16,0 0-97-16,0 0-4 15,176-76 2-15,-63 68-79 16,-17 3-25-16,-16 5-27 16,-43 0-24-16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52.554"/>
    </inkml:context>
    <inkml:brush xml:id="br0">
      <inkml:brushProperty name="width" value="0.05" units="cm"/>
      <inkml:brushProperty name="height" value="0.05" units="cm"/>
      <inkml:brushProperty name="color" value="#3165BB"/>
      <inkml:brushProperty name="fitToCurve" value="1"/>
    </inkml:brush>
  </inkml:definitions>
  <inkml:trace contextRef="#ctx0" brushRef="#br0">329 79 730 0,'0'0'176'0,"0"0"-55"16,0 0-2-16,0 0-2 16,0 0-21-16,0 0-30 15,-224-69-6-15,217 69-48 16,-13 12-6-16,6 28-6 16,-17 11 0-16,7 6 11 15,24 6-11-15,0 3 0 0,38-3-7 16,37-8 6-16,15-10 1 15,20-13 0-15,7-18 7 16,10-14-8-16,-7 0 2 16,-17 0-1-16,-44-20 6 15,-21 3 1-15,-31 2-4 16,-1-4 7-16,-6-7-5 16,0 3 7-16,0 2-4 15,0 3-6-15,-27-3 3 16,3 4 2-16,10 5-7 0,-10 9 0 15,17 3-12 1,7 0 10-16,0 0 2 0,0 0-6 16,0 0 3-16,7 0-14 15,31 0 14-15,13 0-7 16,18 0 19-16,3 0-17 16,4 0 8-16,-24 0 0 15,-8 0-3-15,-23 0 3 16,-14 7 0-16,0 1 0 15,-7-3-6-15,0 0 3 16,0 10-1-16,0-2 4 16,0 0 3-16,-21 4 5 0,-17-3-4 15,-6 4-4 1,9-4-10-16,-20 7 3 16,35-5-111-16,6 10-78 0,14-6-92 15,27 0-326 1</inkml:trace>
  <inkml:trace contextRef="#ctx0" brushRef="#br0" timeOffset="442">2065 679 881 0,'0'0'129'15,"0"0"-9"-15,0 0 25 0,0 0-52 16,0 0-40-16,0 0-42 16,86-171 11-16,-31 105-11 15,3-2-7-15,-13 5 7 16,-24 17 1-16,-4 0 2 16,-17 21 17-16,0 7-29 15,0 12 18-15,0 6-17 16,0 0-3-16,0 0-2 15,0 20-15-15,-17 18 17 16,17 5-6-16,0-3 6 16,0 3-2-16,31-9-5 15,13 9-1-15,1-6 3 16,0-9 5-16,-11 1 0 0,-3-3-4 16,-24-12 4-16,-7-8-1 15,0 0 0-15,0-1-37 16,-27-2 9-16,-18 3-11 15,-7-6 0-15,-10 0-67 16,18 0-46-16,9 0-8 16,25 0-136-16,10-12-338 15</inkml:trace>
  <inkml:trace contextRef="#ctx0" brushRef="#br0" timeOffset="1581">2670 93 561 0,'0'0'176'0,"0"0"-41"15,0 0 1 1,0 0 13-16,0 0-50 0,0 0-36 16,52-77-61-16,-35 97-2 15,-3 23-1-15,-7 17 1 16,-1 9 19-16,-6 2-19 16,0 9 7-16,0-2-3 15,11-15 3-15,3-12-12 16,-1-20 5-16,11-16-99 15,-17-10-33-15,7-5 19 16,-7-20 14-16,0-23-38 16,-7-8 24-16,0 0 83 15,0 7 30-15,-35 7 0 16,4 15 27-16,0 9-10 0,11 8 3 16,13 0 11-16,7 5-31 15,0 0 3-15,0 0-3 16,38 0 0-16,34 5 13 15,4-5-12-15,13 0 8 16,-10 0 18-16,-10 0 5 16,-24 0 29-16,-32 0-18 15,-6 0 1-15,-7 0 18 16,0-5-13-16,0-7 36 16,0 9-30-16,0-2 0 15,0 5-14-15,0 0-41 16,-14 0-11-16,-10 20 11 15,11 23 0-15,-1 2 1 0,14 2-1 16,0-5 2-16,0-11-4 16,27-11 2-16,11-8 0 15,7-10-4-15,-7-2 11 16,0 0-7-16,-18 0 7 16,1 0 1-16,-11 0-4 15,-10-14 2-15,0-6-6 16,0-5 25-16,-10-7-17 15,-11 1 14-15,-17 11-14 16,18 2-3-16,-4 18-10 16,10 0 5-16,7 0-5 15,7 24 2-15,0 10 4 0,0-3-2 16,0-5 0 0,14-6-9-16,24-3 6 0,6-11-6 15,1-6 10-15,0 0-3 16,-11 0 4-1,-3-12-1-15,0-13 8 0,-4-1-3 16,-9-6 3-16,-11 1 2 16,-1 5 18-16,-6 1 18 15,7 7-20-15,-7 11 9 16,0 0 5-16,0 7-22 16,0 0 3-16,0 0-21 15,0 0-13-15,0 32 9 16,0 19-1-16,0 12 5 15,0 14 0-15,0-6 7 16,-7 10-7-16,1-4 0 0,-8-6 3 16,-3-2 5-16,10-12-7 15,0-11 3-15,0-23 5 16,7-10-7-16,0-13 7 16,0 0 1-16,0 0 20 15,0-5 12-15,0-32-17 16,0-9-14-16,0-17-9 15,0-8 10-15,0-6-14 16,0-18 2-16,0-7 0 16,0-13-7-16,21 7 7 15,16 7-8-15,8 24 7 16,0 32-18-16,6 19 12 0,-13 20-10 16,-3 6-3-16,2 0 20 15,-12 32-17-15,-5 13 17 16,-3-2-4-16,-17 9 2 15,0-7-1-15,0-2 3 16,0 3-26-16,-31-9-18 16,-13 9-70-16,-22-6-71 15,-16-3-170-15,-8 0-365 16</inkml:trace>
  <inkml:trace contextRef="#ctx0" brushRef="#br0" timeOffset="1832">1257 1214 666 0,'0'0'226'16,"0"0"-203"-16,0 0-13 15,323-6 57-15,-24-39 43 16,62-7-55-16,18-4-18 15,-46 3-23-15,-65 16-13 16,-82 12 10-16,-76 13-11 16,-58 4-7-16,-52 8-89 15,0 0-153-15,-97 8-180 0</inkml:trace>
  <inkml:trace contextRef="#ctx0" brushRef="#br0" timeOffset="2012">1426 1366 666 0,'0'0'98'16,"0"0"-8"-16,216 0 125 16,28-38-41-16,83-7-69 15,27-12-52-15,-27-1-35 16,-69 21-16-16,-87 5-4 16,-67 19-3-16,-46 8-46 15,-27 5-49-15,-31 0-155 16,0 0-114-16</inkml:trace>
  <inkml:trace contextRef="#ctx0" brushRef="#br0" timeOffset="2209">4389 877 703 0,'0'0'457'0,"0"0"-457"15,0 0-22-15,0 0-198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3:53"/>
    </inkml:context>
    <inkml:brush xml:id="br0">
      <inkml:brushProperty name="width" value="0.05" units="cm"/>
      <inkml:brushProperty name="height" value="0.05" units="cm"/>
      <inkml:brushProperty name="color" value="#ED1C24"/>
      <inkml:brushProperty name="fitToCurve" value="1"/>
    </inkml:brush>
  </inkml:definitions>
  <inkml:trace contextRef="#ctx0" brushRef="#br0">575 562 830 0,'0'0'207'0,"0"0"-54"0,0 0-28 16,0 0-28-16,0 0-46 15,0 0-32-15,17-6 8 16,-17 6-25-16,0 0 1 16,0 19-6-16,0 25 10 15,0 14-7-15,0 11 0 16,0 7 6-16,0-1-6 16,0-4 0-16,0-10 0 15,-7-9-1-15,-3-11 6 16,3-16-5-16,7-11 0 15,0-8 3-15,0-6 2 16,0 0-3-16,-6 0 0 0,-7-6 35 16,-1-24-24-16,-9-14 6 15,10-20-1-15,6-16-17 16,-3-15 8-16,10-15-9 16,0 1 0-16,0 0-3 15,0 18 10-15,24 23-7 16,-11 24 0-16,3 19 1 15,-2 8-4-15,5 12-2 16,5 5 0-16,12 0 3 16,-3 0-9-16,10 24 8 15,-7 12-1-15,-6 6-13 16,-10 4 5-16,-20-1-13 0,0-1-10 16,0-6 12-16,-43-5-4 15,7-3 25 1,-14-9 1-16,17-9-22 0,3-4 16 15,7-2-9-15,23-6 14 16,0 3-2-16,0-3 8 16,0 0-4-16,0 0 0 15,0-5 5-15,17-10-10 16,2-1 5-16,11 2 0 16,7-5-3-16,12 0 4 15,7-3-1-15,7-3 0 16,3 0 3-16,-3 3-6 15,-6 3 3-15,-14 2 0 0,-7 1-2 16,-13 2 9 0,-10 6-7-16,1-1 1 0,-8 5 2 15,-6 0 10-15,0 4-7 16,0 0-2-16,0 0-1 16,-6 0 0-16,-21 8-3 15,-9 12 0-15,13 5 1 16,3 0-6-16,6-1 5 15,5 3 0-15,9-4-6 16,0-4 1-16,0-5 2 16,23-3 2-16,6-6-2 15,5-5 3-15,9 0 0 0,0-5 1 16,6-18 2 0,-13-1 2-16,-16-7-5 0,3-1 4 15,-9-5 0-15,-14 5 14 16,0-1-9-16,0 8 7 15,-37 6 10-15,-2 8-22 16,-4 5 2-16,-7 6-6 16,7 0 3-16,7 0-10 15,6 22 7-15,10 6 0 16,4 7-9-16,16 10 5 16,0-4 3-16,16 3-1 15,27-11-19-15,27-6 16 16,9-10-5-16,13-12 10 15,1-5-2-15,0 0 5 16,-7-13-3-16,-17-17 0 0,-3-9 3 16,-16-2 3-16,-7-12-3 15,-23-2 1-15,-4-5 18 16,-9-3-13-16,-7 5 10 16,0 9 0-16,-36 7-18 15,-7 14 18-15,13 9-11 16,3 11-8-16,14 8 0 15,-10 0-1-15,3 13-1 16,-16 35 1-16,6 15 1 16,17 11-4-16,13 4 4 15,0 1-3-15,6-2-1 16,37-8-4-16,0-9 2 0,7-15 6 16,6-15-18-1,-6-14 17-15,-1-13-10 16,4-3 11-16,-13-5-3 0,13-26 7 15,-13-10-4-15,12-9 3 16,-12-11 3-16,-3-7 0 16,-8-9-5-16,-9-6 0 15,-10 6 13-15,-10 9-14 16,0 16 10-16,-23 18 3 16,-7 15-10-16,-3 14 15 15,-3 5-18-15,-7 13-6 16,-7 37 1-16,7 16 4 15,0 8 1-15,30 9 0 16,13 2 4-16,0-2-9 16,33-4 5-16,27-10 0 0,2-9-4 15,1-15-1 1,3-19-6-16,-3-12-18 0,-3-14-43 16,-4 0-12-16,-30-14-111 15,-2-18-126-15,-18-9-342 16</inkml:trace>
  <inkml:trace contextRef="#ctx0" brushRef="#br0" timeOffset="313">2679 138 448 0,'0'0'223'0,"0"0"-39"15,0 0-47-15,0 0 6 16,0 0-25-16,0 0-32 16,-43-138-10-16,23 138-35 15,-10 0-16-15,-3 3-15 16,-3 32-7-16,6 16 6 16,10 12-9-16,3 8 0 15,17 12 1-15,0 0 3 16,0-4-4-16,24-2 0 15,12-11 4-15,7-6-7 16,13-16 3-16,7-8-24 0,3-17-75 16,20-13-121-16,-10-6-130 15</inkml:trace>
  <inkml:trace contextRef="#ctx0" brushRef="#br0" timeOffset="643">3023 74 271 0,'0'0'345'0,"0"0"-159"16,0 0-34-1,0 0-18-15,0 0-29 0,0 0-31 16,-50-65-38-16,50 65-4 15,0 0-20-15,0 0-12 16,43 16 7-16,0 17-6 16,13 17 8-16,0 7 2 15,-6 9-11-15,0 9 23 16,-21 4-7-16,1-5-12 16,-23 1 3-16,-7-12-5 15,0-7-2-15,-50-5 0 16,-36-7-104-16,-30-8-217 15,4-3-305-15</inkml:trace>
  <inkml:trace contextRef="#ctx0" brushRef="#br0" timeOffset="1119">0 1199 74 0,'0'0'539'16,"0"0"-440"-16,0 0-16 16,0 0 19-16,0 0-40 15,0 0-39-15,228-22 90 16,7 12-6-16,72-7-43 15,47-2-17-15,20 0-28 16,-4-4-9-16,-22 5-10 0,-47-2 7 16,-47 3-6-16,-69 10-1 15,-62 1 0-15,-44 3-6 16,-52 0-3-16,-17 0-39 16,-10 3-105-16,-50 0-118 15,-72 0-162-15</inkml:trace>
  <inkml:trace contextRef="#ctx0" brushRef="#br0" timeOffset="1352">363 1321 407 0,'0'0'199'15,"0"0"-132"-15,0 0 6 0,0 0 46 16,291 41 24-16,-62-41-30 15,65 0-31-15,40 0-28 16,23-14-32-16,-9-8-4 16,-41-3-17-16,-59-2 1 15,-69 5-2-15,-80 3 0 16,-76 5-8-16,-23 2-156 16,-99 2-491-16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4:33.672"/>
    </inkml:context>
    <inkml:brush xml:id="br0">
      <inkml:brushProperty name="width" value="0.05" units="cm"/>
      <inkml:brushProperty name="height" value="0.05" units="cm"/>
      <inkml:brushProperty name="color" value="#3165BB"/>
      <inkml:brushProperty name="fitToCurve" value="1"/>
    </inkml:brush>
  </inkml:definitions>
  <inkml:trace contextRef="#ctx0" brushRef="#br0">149 195 153 0,'0'0'541'16,"0"0"-390"-16,0 0-27 0,0 0 19 16,0 0-52-16,0 0 2 15,0 0-33-15,-67-38-53 16,67 38 24-16,0 14-31 16,0 19 0-16,0 13 14 15,0 20 2-15,0 9 21 16,0 2-14-16,0-1-22 15,0-3 26-15,0-13-27 16,0-16 0-16,0-16 3 16,0-15 6-16,0-7-9 15,0-6 4-15,0 0 3 16,0 0 41-16,0-3-8 16,0-30-8-16,0-17-10 0,0-15-13 15,0-10-9-15,0-8 0 16,-6-2 8-16,6 8-10 15,0 11 2-15,0 17 0 16,0 17-9-16,0 14 16 16,0 9-7-16,0 7 0 15,0 2-11-15,0 0 4 16,6 0-18-16,47 29 16 16,4 11-10-16,12 13 15 15,4 1 4-15,-17 7 0 16,0-1-7-16,-13-2-3 15,-6-3 9-15,-14-8 1 16,-17-6-12-16,-6-6-5 0,0-1-3 16,-16-4-1-16,-34-3-18 15,-13-2 23-15,1-3 1 16,-5-6-22-16,18-4 30 16,12-1-24-16,18-3 27 15,12-3-1-15,7-2 4 16,0-3-10-16,0 0 10 15,13 0-12-15,37 0 5 16,13-8 13-16,23-19-5 16,13-9 0-16,3-8 8 15,4-6-1-15,-20 3-7 16,-16 4 3-16,-17 4 35 0,-27 0-32 16,-13 6 25-1,-13-2 1-15,0 4-25 0,-6 1 18 16,-27 5-25-16,-10 6 0 15,6 6-11-15,1 4 15 16,-1 9-4-16,11 0 0 16,-4 0-2-16,10 10-6 15,10 21 8-15,4 13 0 16,6 3-8-16,0-1 14 16,0 5-6-16,23-11 0 15,27-9-11-15,6-7 7 16,0-8-3-16,23-9 7 15,-6-7-9-15,3 0 18 16,4-19-9-16,-8-20 0 16,-9-5 11-16,-13-8-7 0,-14-11-4 15,-9-3 0-15,-17-9 9 16,-10 4-1-16,0 5 1 16,0 10 8-16,-37 13-10 15,1 10 7-15,-1 11-14 16,24 11 1-16,-10 5-7 15,16 6 6-15,1 0-3 16,-1 20 3-16,1 29-1 16,6 17-6-16,0 11 7 15,0 3 0-15,0-1-9 0,43-1 12 16,0-10-6-16,13-13-4 16,-7-13-39-16,-6-15 40 15,7-10-16-15,-14-9 22 16,1-8-17-16,-11 0 23 15,-3 0-6-15,-3-3 0 16,-13-17 11-16,9-4-4 16,-16-7-7-16,0 2 0 15,0-6 18-15,0 4-11 16,0 6 0-16,0 6-7 16,0 8 11-16,-16 7-20 15,16 4 9-15,-7 0-12 16,1 12 8-16,6 22-6 15,0 6 10-15,0 1 0 16,0-3-16-16,29-2 14 0,4-8-19 16,4-9 11-16,6-7 5 15,-7-10-5-15,-6-2 10 16,-4 0 6-16,-2-19 2 16,-5-17 9-16,5-11 3 15,2-14-17-15,-13 1 35 16,-3-3-25-16,-3 0 5 15,-7 10-1-15,0 9-7 16,0 20 3-16,0 7-13 16,0 12 4-16,0 5-10 15,0 0 5-15,0 2-9 16,0 40 5-16,0 18 5 0,0 9 0 16,0-3 0-1,13-3 0-15,0-8-10 0,17-11-49 16,-7-8-5-16,4-8 10 15,-14-11-149-15,3-13 35 16,-16-4-1-16,0 0 4 16,0-8-24-16,-23-16 7 15,-20-7 100-15,-6-2 82 16,-1 0 9-16,-6 0 77 16,13 6 48-16,0 6-36 15,13 6-3-15,23 4-12 16,7 8 31-16,0 3-35 15,7 0-78-15,59 0 14 16,27 0-12-16,6 0-2 16,17-5 14-16,-10-3-13 0,-14-1-2 15,-29 6 2 1,-27 1 8-16,-22-1-8 0,-4 3 1 16,-10-3 40-16,0-2 57 15,0-4-27-15,-17 1-41 16,-3-3-23-16,-16 3-3 15,16 2 12-15,-3 6-18 16,3 0 2-16,3 12-7 16,-2 20 15-16,2 10-10 15,10-4 6-15,7-2 3 0,0-3-5 16,30-5-4 0,13-6 2-16,0-6 10 0,0-7-6 15,7-5-6-15,6-4 0 16,0 0-7-16,-6 0-32 15,-20 0-57-15,-30 0-54 16,0 0-52-16,-80 0-255 16</inkml:trace>
  <inkml:trace contextRef="#ctx0" brushRef="#br0" timeOffset="324">0 1032 435 0,'0'0'137'0,"0"0"-46"0,0 0 14 15,0 0 4-15,0 0-53 16,0 0 8-16,218 55 44 16,-39-55-30-16,49-6-6 15,30-19-15-15,20 1-41 16,-20-1 15-16,-17 6-31 15,-36 2 4-15,-46 3 1 16,-24 3 0-16,-42 3-5 16,-37 3 6-16,-26 2 4 15,-17 0-6-15,-13 0-4 16,0 1-4-16,0 2-2 0,-30 0-97 16,-19 0-43-1,-1 13-116-15,24 4-348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04.732"/>
    </inkml:context>
    <inkml:brush xml:id="br0">
      <inkml:brushProperty name="width" value="0.05" units="cm"/>
      <inkml:brushProperty name="height" value="0.05" units="cm"/>
      <inkml:brushProperty name="color" value="#ED1C24"/>
      <inkml:brushProperty name="fitToCurve" value="1"/>
    </inkml:brush>
  </inkml:definitions>
  <inkml:trace contextRef="#ctx0" brushRef="#br0">526 810 583 0,'0'0'286'16,"0"0"-133"-16,0 0-24 16,0 0 2-16,0 0-52 15,0 0 18-15,0 0-36 16,0-108-34-16,0 108 29 15,0 0-49-15,0 0 5 16,0 3-12-16,0 31 8 16,0 19-8-16,0 18 0 15,0 7 8-15,0 1-13 16,0-2 6-16,0-6-1 16,0-11 0-16,0-8 12 0,0-21-17 15,0-8 5-15,11-14-33 16,-11-7 17-16,0-2-45 15,0 0 23-15,0 0 33 16,0-20-23-16,-11-14 24 16,-9-5-1-16,-11-2 5 15,-4 1-13-15,-2 9 13 16,-1 8 0-16,0 8-1 16,0 13-25-16,17 2 23 15,1 0-15-15,10 0-22 0,10 0 25 16,0 6-30-1,0 5 20-15,30-6 16 0,8-1-8 16,14-4 17-16,-1 0 0 16,1 0 7-16,0-17 10 15,-8-9-17-15,15-12 18 16,-15 1 22-16,8-3-28 16,-14 0 22-16,0 6-1 15,-18 3-9-15,4-1 20 16,-10 9-27-16,-7 9 9 15,-7 4 3-15,0 8-28 16,0 2 20-16,0 0-21 16,0 2-5-16,0 34-10 15,0 9 17-15,0 13-2 0,0 1 0 16,0 2 12-16,0-4-15 16,17-2 3-16,-3-7 0 15,-7-5-10-15,7-3 10 16,-4-15-69-16,-3-5-63 15,0-8-77-15,6-7-23 16,11-5-53-16,11 0-66 16</inkml:trace>
  <inkml:trace contextRef="#ctx0" brushRef="#br0" timeOffset="189">1121 1211 237 0,'0'0'237'0,"0"0"-46"16,0 0-53-16,0 0-14 0,0 0-67 15,0 0 3 1,0-14-39-16,0 14-17 0,0 6 11 16,0 19-11-16,0 4 5 15,0-4-7-15,0 1 11 16,0-4-26-16,0-7 11 16,0-3-177-16,0-6-132 15</inkml:trace>
  <inkml:trace contextRef="#ctx0" brushRef="#br0" timeOffset="561">1217 959 42 0,'0'0'500'0,"0"0"-346"16,0 0-61-16,0 0 25 15,0 0-40-15,0 0-36 16,-31-60-22-16,31 60-20 16,0 0-5-16,0 6 5 15,0 12-3-15,0-4-3 16,7-3 6-16,24-5 0 16,7-6 7-16,0 0-2 15,-11 0 7-15,4-9 28 16,-17-8-21-16,0-6 36 15,-4 1 12-15,-10-1-15 0,0 3-26 16,0 2-19 0,0 4-4-16,0 5-3 0,-24 7 7 15,-14 2-24-15,11 0 11 16,3 11-100-16,-4 21-68 16,11 7-95-16,3 7-184 15</inkml:trace>
  <inkml:trace contextRef="#ctx0" brushRef="#br0" timeOffset="2310">1551 1163 476 0,'0'0'214'0,"0"0"-67"0,0 0-28 15,0 0-27-15,0 0 0 16,0 0-28-16,31-100-40 15,-31 93 12-15,0 7-36 16,0 0 9-16,-17 0-9 16,-4 3 2-16,-10 26-8 15,-7 10 6-15,25 2 0 16,-1-4-16-16,14-2 16 16,0-7 0-16,0-8-3 15,14-8 8-15,10-12-10 16,-4 0 5-16,-6 0 0 0,3-20 17 15,-10-8-12 1,0-1 8-16,-7 3 12 0,0 2-5 16,0 11 25-16,0 1-20 15,7 10-14-15,-7 2 12 16,7 0-20-16,-7 5-4 16,0 41 1-16,0 19 0 15,0 21 14-15,-14 20-13 16,-10 17 4-16,3 14 12 15,1-3-10-15,2-10-4 16,12-21-3-16,6-20 9 16,0-19-11-16,-7-14 2 15,7-19 0-15,0-13-5 16,-7-7 13-16,7-8-8 16,-24-3 9-16,-4 0-6 0,-23-20 20 15,-11-20-23-15,3-13 0 16,15-11-7-16,16-11 14 15,4-8-7-15,24-12 0 16,0 2-16-16,38-1 9 16,27-1-3-16,18 6-7 15,20 3 12-15,-14 3-9 16,8 9 14-16,-15 0 0 16,-10 8 7-16,-10 6-9 15,-3-3 2-15,-8 3 0 0,-13 3 4 16,-10-3 8-1,-11 8-1-15,-17 1-8 0,0 5 13 16,0 11-7-16,0 10-9 16,0 11 0-16,0 9 16 15,0 5-9-15,-17 0-7 16,-11 22 0-16,-3 28 1 16,0 14-10-16,4 8 9 15,3 2 0-15,10-3-10 16,14 2 17-16,0-13-7 15,0-6 0-15,0-8 7 16,0-18-16-16,0-8 9 16,7-11 0-16,6-9-5 15,-2 0 19-15,9 0-14 16,4-23 0-16,4-9 11 0,3 1-13 16,-10-3 2-16,3 10 0 15,-11 4-5-15,1 15 12 16,-4 5-7-16,4 0 0 15,7 0-17-15,10 25 6 16,7 8 11-16,-4-3 0 16,11-1-7-16,-1-3 12 15,-6-9-5-15,0-12 0 16,0-5 6-16,-18 0-14 16,5 0 8-16,-5-16 0 15,4-19 3-15,-3-5 9 16,-7-4-12-16,3 2 0 0,-10-4 7 15,-7 7-11 1,0 5 4-16,0 13 0 0,0 10-1 16,-7 11 12-16,-10 0-14 15,10 3 3-15,-7 31-2 16,0 9-14-16,14 6 16 16,0-3 0-16,0-7-5 15,35-4 17-15,2-7-12 16,8-11 0-16,0-8 0 15,0-9-7-15,6 0 7 16,-6-9 0-16,6-22 0 16,-13-3 16-16,0-3-16 15,-17-4 0-15,-1 1 7 16,-9-3-12-16,-11 7 5 16,0-2 0-16,0 9-1 0,0 7 14 15,0 8-13-15,0 6 0 16,0 8 2-16,0 0-17 15,0 13 5-15,0 24 10 16,0 15-10-16,0 3 25 16,0 1-19-16,20 3 4 15,-6-3 0-15,10-11-9 16,-3-7 11-16,-21-10-2 16,0-5 0-16,0-10-13 15,0-6 11-15,-45-7-24 0,0 0 7 16,4 0 7-1,3 0 3-15,21-3 9 0,3-8-3 16,14 5 11-16,0 0-8 16,0 3 0-16,0 3 0 15,0 0-14-15,0 0 8 16,0 0-7-16,31 0 9 16,7 0 4-16,3 0 0 15,4-8 0-15,10-16 0 16,3-6-2-16,1-7 8 15,-1-12-6-15,4-11 0 16,-21-6 15-16,-3-6-8 16,-21-2 2-16,-10-4-8 15,-7 7 23-15,0 8-23 16,-17 15 16-16,-10 16 8 0,3 18-24 16,10 8 28-16,0 6-29 15,7 15-5-15,-17 36-3 16,10 18 10-16,-3 14-2 15,17 0 0-15,0-1 10 16,17-7-12-16,21-9 2 16,14-18-6-16,-8-11-3 15,8-17-61-15,-18-8-52 16,11-12-88-16,-28 0-14 16,-3-6 2-16,-14-25 31 15</inkml:trace>
  <inkml:trace contextRef="#ctx0" brushRef="#br0" timeOffset="2446">3380 976 70 0,'0'0'326'0,"0"0"-211"0,0 0 2 16,0 0 10-16,0 0-17 15,0 0-40-15,-175-99-46 16,182 99-24-16,44 0-2 16,39 0-7-16,6 0-176 15,7 0-212-15</inkml:trace>
  <inkml:trace contextRef="#ctx0" brushRef="#br0" timeOffset="3030">4322 897 857 0,'0'0'157'0,"0"0"-20"15,0 0 6-15,0 0-44 16,0 0-28-16,0 0-59 16,0-49-7-16,-7 89 4 15,1 14-2-15,-1 16-7 16,7 3 10-16,0 5 1 15,0-7 2-15,0-8-13 0,0-15 0 16,0-10-4 0,0-9 12-16,0-13-8 0,7-10 0 15,-1-3 9-15,-6-3 0 16,7-6 0-16,-7-34 25 16,0-17 0-16,0-11-31 15,0-13 13-15,0-10-13 16,0-7 15-16,-7-4-20 15,-13 0 2-15,3 5 0 16,3 10-5-16,0 15 9 16,14 21-4-16,0 17 0 15,0 17 5-15,21 17-19 0,30 0 8 16,8 17 4-16,10 29-16 16,-11 5 14-1,-20 4 4-15,0-4-4 0,-25 0-8 16,-13-5 4-16,0-3 8 15,0-3-20-15,-51-6 13 16,-18-3-52-16,4-2-33 16,-11-3-78-16,18 0-64 15,20-6-62-15,24-3-391 16</inkml:trace>
  <inkml:trace contextRef="#ctx0" brushRef="#br0" timeOffset="3563">4738 1189 447 0,'0'0'234'16,"0"0"-87"-16,0 0-4 15,0 0-19-15,0 0-35 16,0 0-17-16,-44-150-36 15,44 150 18-15,0 0-54 16,31 0 0-16,20 0-9 16,1 17 23-16,-1 12-19 15,-6 6 5-15,-7 2 0 16,-11 0-7-16,-3 0 15 16,-3-6-8-16,-14-2 0 0,-7-6 6 15,0-6-12-15,0-9 6 16,0-2 0-16,-21-6-5 15,-10 0 16-15,4-2-11 16,3-21 0-16,17-3 11 16,7-11-13-16,0-3 2 15,0-4 0-15,7 2-7 16,24 5 9-16,-4 2-2 16,11 10 0-16,-14 5 6 15,-3 11-18-15,3 9 7 16,-4 0-6-16,11 3 2 15,-10 28 1-15,3 10 8 0,-10 1 0 16,0 1 9-16,-1-3-16 16,-13-2 7-16,11-9 0 15,-11-4-7-15,0-8-19 16,0-8-136-16,0-7-63 16,-18-2-78-16</inkml:trace>
  <inkml:trace contextRef="#ctx0" brushRef="#br0" timeOffset="3879">5072 808 480 0,'0'0'168'16,"0"0"-22"0,0 0-34-16,0 0-16 15,0 0-69-15,0 0-17 0,0 0-1 16,-38 2 1-16,38 22-7 15,0-4-3-15,0 0 9 16,14-3-7-16,-4-9-2 16,-3-2 0-16,7-6-2 15,-1 0 14-15,12-8 3 16,-12-21 9-16,1-2 10 16,-4-4 14-16,-10 6-20 15,0 4-21-15,0 5 6 16,-31 8-7-16,-13 7-6 0,-1 5 0 15,0 0-69 1,18 2-61-16,3 30-117 0,17 11-206 16</inkml:trace>
  <inkml:trace contextRef="#ctx0" brushRef="#br0" timeOffset="4334">5354 1171 376 0,'0'0'182'0,"0"0"-1"0,0 0-43 16,0 0-46-16,0 0 4 15,0 0-54-15,-7-103 14 16,-3 100-15-16,3 3-31 15,-14 0 16-15,-3 0-26 16,3 23 0-16,-3 9-4 16,11 5 16-16,13 3-12 15,0 0 0-15,0-5 2 16,0-10-5-16,31-5 3 16,-4-7 0-16,4-12-2 15,0-1 15-15,-4 0-11 16,11-8 16-16,-14-15-1 15,-3-5 55-15,-14-7-32 16,-7-3-6-16,0 2 2 16,0 0-33-16,-14 6 23 0,-31 1-26 15,1 12 6-15,-8 11-15 16,14 6 9-16,-6 0-9 16,23 14-6-16,4 18-144 15,10 11-40-15,7-4-183 16,0 2-328-16</inkml:trace>
  <inkml:trace contextRef="#ctx0" brushRef="#br0" timeOffset="4892">5670 1191 597 0,'0'0'150'0,"0"0"-19"16,0 0-53-16,0 0-41 15,0 0 26-15,0 0-28 16,90-51-1-16,-73 51-13 16,10 0-12-16,4 8-3 15,0 21-6-15,4 8 5 16,9 6 0-16,-6 0-1 15,-7-4-4-15,-17-5 0 0,6-6 9 16,-20-10-9-16,0-6 0 16,0-6 1-16,0-6-11 15,0 0 19-15,-27 0-9 16,-4 0 4-16,3-11 8 16,18-13-9-16,10 2-3 15,0-10 2-15,0-5-7 16,10-2 7-16,18-2-2 15,-4 1 0-15,3 9 8 16,-9 11-8-16,-5 2 0 16,-6 13 0-16,17 5-8 0,-10 0 0 15,7 0 8 1,10 0-1-16,-18 17 6 0,5 6-8 16,-11 5 3-16,-7 1 0 15,6 3-6-15,-6-2 7 16,0-4-1-16,7 2 0 15,-7-10-7-15,7-1 5 16,-7-11-96-16,7-4-56 16,-7-2-51-16,7 0-175 15</inkml:trace>
  <inkml:trace contextRef="#ctx0" brushRef="#br0" timeOffset="5225">6145 874 552 0,'0'0'128'0,"0"0"11"15,0 0-21-15,0 0-62 16,0 0-32-16,0 0-24 16,-14-9 0-16,14 32 1 15,0 0 1-15,0-3-2 16,7-6 0-16,17-2 1 15,-4-12-1-15,11 0 7 16,-3 0 17-16,-4-9 72 16,-3-14-29-16,-11-3 15 15,-10-2-22-15,0-1-46 0,0 3 22 16,0 2-35-16,0 3 9 16,-24 9-18-16,-14 12 8 15,-7 0-8-15,1 4-160 16,2 25-145-16,11 1-280 15</inkml:trace>
  <inkml:trace contextRef="#ctx0" brushRef="#br0" timeOffset="6202">6867 593 741 0,'0'0'205'0,"0"0"-79"15,0 0 16-15,0 0-43 16,0 0-47-16,0 0 3 16,-90-85-52-16,90 93 0 15,-7 32-3-15,7 21 6 16,-10 12 2-16,3 8-8 15,0 2 0-15,-6 0 2 16,6 0 10-16,-10-9-12 16,10-13 0-16,0-19 8 15,7-11-7-15,0-13-1 0,0-7 0 16,0-8-4-16,0-3 12 16,0 0-8-16,0 0 10 15,0-26 3-15,0-11-20 16,-14-3 7-16,-3-6 0 15,-11 0-14-15,-16 1 14 16,13 7 0-16,-7 15 0 16,17 9 5-16,7 10-13 15,14 0 8-15,0 4-3 16,0 0-7-16,0 5-8 16,0 19 18-16,7-2-1 15,38 2 4-15,7-8-16 16,6-5 13-16,18-5 0 15,-18-6-4-15,8 0 16 0,-8 0-12 16,4-15 0-16,-11-1 12 16,-13-7-2-16,-10 3-9 15,-4 0 1-15,-10 0 22 16,-8 6-16-16,1 5 3 16,-7 6-7-16,0 3 10 15,0 0-24-15,0 0 10 16,0 14-4-16,0 15-13 15,0 5 23-15,18-4-6 16,26-8 0-16,-9-5 5 16,16-12-10-16,-6-5 5 15,0 0 0-15,-14 0 2 0,6-11 11 16,-16-11-13 0,3-5 3-16,-10-1 6 0,-7 1 23 15,-7-1-16-15,0 6 0 16,0 2 9-16,0 9-15 15,0 5-4-15,-14 6-6 16,-3 0 3-16,-11 25-15 16,-3 30 8-16,-7 13 4 15,11 15-6-15,-4 5 16 16,3 11-10-16,4 2 0 16,11 15 7-16,-1 4-12 15,4-6 5-15,10-3 0 16,0-19-5-16,0-15 15 0,-7-14-10 15,0-17 0 1,0-14 6-16,-7-16-12 0,-10-10 6 16,-14-6 0-16,-20 0 14 15,-14-8-6-15,-18-25-6 16,8-3-2-16,16-13-10 16,11-2-8-16,28-6-113 15,20-1-92-15,7 1-200 16</inkml:trace>
  <inkml:trace contextRef="#ctx0" brushRef="#br0" timeOffset="9291">11959 971 622 0,'0'0'107'0,"0"0"-24"15,0 0 46-15,0 0-6 0,0 0-83 16,0 0 18-16,-45-60-27 16,45 57-19-16,7-2 15 15,21-1-22-15,9 0 10 16,15 0-6-16,0 0-4 15,9 1 17-15,5-1-20 16,-1-2 6-16,-3-1 22 16,-17 3-27-16,-11 1 15 15,-10 2 6-15,-24 3-16 16,0-3 42-16,0 0-41 16,0-6 5-16,0 1-5 15,-24-4 5-15,-10-2-14 16,-21 5 0-16,20-2 5 0,-9 0-12 15,6 2 7 1,17 0 0-16,-3 4 2 0,17-1 11 16,0 3-13-16,0 0 0 15,7 3 4-15,0 0-3 16,0 0-1-16,0 0 0 16,0 0 1-16,7 0 10 15,31 0-11-15,14 0 0 16,13 6 9-16,0 11 0 15,4 6-9-15,-24 6 0 16,-7 0-4-16,-11 0 18 16,-20 7-14-16,-7 1 0 15,-14 6-16-15,-82 0 3 16,-45-1-237-16,-38 2-530 0</inkml:trace>
  <inkml:trace contextRef="#ctx0" brushRef="#br0" timeOffset="8497">7984 1330 511 0,'0'0'123'0,"0"0"-16"15,0 0 2-15,0 0-2 16,0 0-42-16,0 0-28 15,206-136 34-15,-168 102-17 16,-7-4-2-16,-10 4 4 0,-14 0-20 16,-7 0 4-1,0 2-15-15,0 3-22 0,0 1 22 16,0 10-25-16,0 8 0 16,-7 1-1-16,-7 9 12 15,0 0-18-15,-10 0 7 16,4 23-1-16,-11 17-14 15,3 5 15-15,11 4 0 16,10-6 0-16,7-1 6 16,0-7-6-16,24-7 0 15,11-10 1-15,16-7-9 16,1-11 8-16,10 0 0 16,-11 0 8-16,1-29 4 15,6-10-6-15,-13-12-6 16,7-7 6-16,-15-8 5 0,1 4-7 15,-17-7-4-15,-7-3 14 16,-4 1-3-16,-10 2 0 16,0 6-11-16,0 12 4 15,0 11-1-15,0 11 0 16,-10 15-3-16,3 8 0 16,7 6 4-16,0 0-12 15,0 23 1-15,-14 35 2 16,7 15-9-16,0 8 16 15,7 2-2-15,0-3 0 16,0-6 9-16,14-5-11 16,24-12 2-16,0-11 0 0,6-15-13 15,-2-11 13-15,13-12 0 16,-4-8-5-16,8 0 12 16,6-22-7-16,-14-15 0 15,1-1 1-15,-21-7 0 16,-7-1 3-16,-17-3-4 15,-7 7 0-15,0 1 18 16,0 13-19-16,-31 7 1 16,0 11 0-16,-3 6-7 15,3 4 7-15,0 0 0 16,3 25-2-16,4 19 0 16,17 5 1-16,7 5 1 15,0 0 0-15,0-9-13 16,24-4 14-16,11-10-1 15,-4-11 0-15,7-6 10 0,-1-4-16 16,8-10 6-16,-11 0 0 16,4 0 2-16,-7-20 4 15,-3-9-6-15,-4-3 0 16,3-3 18-16,-10 1-18 16,4 6 0-16,-4 5 0 15,-10 9-1-15,-7 8 4 16,0 4-3-16,0 2 0 15,0 0-13-15,0 8 9 16,0 18 4-16,7 2 0 0,0 1-7 16,7-4 9-1,3-1-2-15,-3-7 0 0,-7-9 11 16,-1-2-15-16,1-6 4 16,10 0 0-16,-3-3 3 15,7-20 3-15,3-6-6 16,-3-2 0-16,-4 3 17 15,-4-1-15-15,-6 9-2 16,11 2 1-16,-18 10-10 16,0 8 12-16,0 0-3 15,6 0 0-15,1 8-6 16,0 20-3-16,0-1 9 16,0 7 0-16,0-6-8 15,3-4 11-15,-3-7-3 16,0-5 0-16,-7-7 6 0,7-2-11 15,-7-3 5-15,7 0 0 16,10 0-3-16,3-3 9 16,-6-14-6-16,17 0 0 15,-10-3 12-15,3-2-13 16,7 4 1-16,-17 4 0 16,-1 8-8-16,-6 3 8 15,0 3 0-15,17 0 0 16,-3 0 0-16,10 17-9 15,0-5 9-15,-11 2 0 16,4-8-15-16,4-1 19 16,-4-5-4-16,-3 0 0 15,-8 0 12-15,11-2-13 16,-3-21 1-16,-4-3 0 0,4-6-5 16,-14-2 13-16,-7 0-8 15,0-3 0-15,0 2 12 16,0 6-10-16,0 7-2 15,-14 8 0-15,0 11-7 16,-3 3 7-16,3 5-1 16,7 29 0-16,7 13 1 15,0 1-7-15,0-3 7 16,0-4 0-16,14-7-10 16,10-5 13-16,4-9-3 15,-4-6 0-15,3-9 11 0,-3-5-15 16,14 0 4-1,-3 0 0-15,-5-17-2 0,8-2 9 16,-17-7-7-16,10 3 0 16,-17 0 13-16,3 3-17 15,-3 5 4-15,-8 7 0 16,1 6-8-16,0 2 5 16,0 0 3-16,3 10-1 15,-3 19 3-15,7 3-7 16,-7-1 5-16,0-8 0 15,-7-8-8-15,10-9 13 16,-3-6-5-16,-7 0 0 16,0 0 9-16,7 0 1 15,0 0-10-15,13-19 0 0,4-3-7 16,7-1 13-16,-17 4-6 16,7 4 0-16,3 6 11 15,-10 8-24-15,-1 1 13 16,5 0 0-16,2 1-18 15,11 25 19-15,-10 0-1 16,10-3 0-16,7-3 7 16,-11-6-15-16,4-6 8 15,0-8 0-15,3 0-11 16,-3 0 22-16,7-31-11 16,0-12 0-16,-11-11 10 15,-3-6 15-15,-17-9-15 16,-7-8 3-16,0 3 40 15,0-1-50-15,0 15 17 16,-24 18 2-16,11 16-12 0,6 17 9 16,0 9-19-16,7 0 0 15,0 18-10-15,0 27-2 16,0 15 12-16,0 11 0 16,0 4 9-16,7-6-16 15,13-4 7-15,4-10-1 16,-3-7-9-16,-4-8-75 15,4-13-33-15,-14-9-102 16,0-11-62-16,-7-7-86 16</inkml:trace>
  <inkml:trace contextRef="#ctx0" brushRef="#br0" timeOffset="8657">11151 788 458 0,'0'0'164'0,"0"0"8"15,0 0-25-15,0 0-80 16,0 0-50-16,0 0-17 16,0 0 0-16,182-11 0 15,-92 16-103-15,-1-5-281 16</inkml:trace>
  <inkml:trace contextRef="#ctx0" brushRef="#br0" timeOffset="21299">13293 779 558 0,'0'0'210'15,"0"0"-38"-15,0 0-8 16,0 0-42-16,0 0-12 16,0 0-59-16,0 0 3 15,-10-42-23-15,10 42-25 0,0 0-2 16,0 0-4-16,24 0-1 16,20 20-6-16,8 2 11 15,13 7-4-15,-3 5 0 16,-3-2 9-16,-15-1-13 15,-16 1 4-15,-11-7 0 16,-3-2-8-16,-14-6 11 16,0-5-3-16,0-3 0 15,-21-4 1-15,-17-5-13 16,1 0 12-16,-1 0 0 16,10-5-7-16,11-13 12 15,-4-2-5-15,21 1 0 16,0-5 5-16,0-5-17 15,7 1 7-15,31-2-6 0,14 3-4 16,-1 1 17-16,1 6-2 16,-14 9 0-16,-11 6 4 15,-10 5-10-15,-3 0 6 16,-14 0-6-16,7 0-2 16,0 0-4-16,0 13 12 15,3 10-6-15,-3 6 9 16,0 0-6-16,0-4 3 15,6-2 0-15,5-3-3 16,-5-6 6-16,11-5-3 16,-3-1 1-16,10-8 9 15,-3 0 0-15,3 0-4 0,6-11 10 16,-9-14 31-16,3-7-34 16,-24 4 27-16,-7-1-4 15,0 0-31-15,0 3 20 16,0 4-25-16,-31 4 2 15,-4 7-10-15,4 2 8 16,0 6 0-16,11 3 0 16,-4 0-26-16,17 0-10 15,7 29-69-15,0 5-47 16,17 1-82-16,28-7-126 16</inkml:trace>
  <inkml:trace contextRef="#ctx0" brushRef="#br0" timeOffset="21686">14448 854 606 0,'0'0'175'0,"0"0"-21"0,0 0 4 16,0 0-58-16,0 0-15 16,0 0-14-16,0-83-42 15,-7 83 6-15,7 0-35 16,-6 0 1-16,-12 2-8 15,11 24 3-15,1 9 4 16,6-4 0-16,0 3 7 16,0-2-10-16,0-6 3 0,31-3 0 15,-4-12-5 1,4-2 16-16,-3-9-11 0,-4 0 12 16,-4 0-8-16,4-26 59 15,-3-3-19-15,-21-3-15 16,0-2 9-16,0 3-37 15,0 3 12-15,-21 2-13 16,-23 3 5-16,-1 9-14 16,0 2 9-16,7 10-13 15,11 2-1-15,10 0-74 16,3 10-2-16,14 16-66 16,0-6-130-16,51-11-145 15</inkml:trace>
  <inkml:trace contextRef="#ctx0" brushRef="#br0" timeOffset="22112">15064 508 634 0,'0'0'204'0,"0"0"-64"16,0 0 49-16,0 0-61 15,0 0-53-15,0 0-9 16,0 0-61-16,0-51-1 15,0 93-4-15,0 15 0 16,-17 12 5-16,3 2-5 16,14 1 0-16,-7-6-4 15,7-6 14-15,0-12-10 0,0-14 0 16,7-14 9-16,17-4-14 16,-10-11 5-16,-1-5-20 15,-6 0 7-15,-7 0-18 16,0-29 24-16,0-2-7 15,-27-3-14-15,-11-4 28 16,-7 4-16-16,7 3 16 16,11 5-9-16,-4 5 17 15,17 11-8-15,7 0 0 16,7 8 6-16,0-1-10 16,0 0 4-16,52-3-2 15,27-2-15-15,17-1 17 16,11-5-15-16,-4 1-131 0,-14-6-85 15,-9-3-90-15</inkml:trace>
  <inkml:trace contextRef="#ctx0" brushRef="#br0" timeOffset="25119">15827 70 235 0,'0'0'160'16,"0"0"-95"-16,0 0 17 15,0 0 33-15,0 0 26 16,0 0-28-16,0 15 5 16,7-15 9-16,-7 0-44 15,0 0 26-15,0 0-38 16,-21-3-58-16,-16-9 27 0,-25 2-28 15,-4-3-2-15,-16 5 8 16,-28 0-9-16,-7 2-5 16,-17 3-4-16,-24 0 10 15,-11 0-13-15,-3 1 3 16,-3 2 0-16,-4-3 4 16,0-1 8-16,0 4-11 15,11-2-1-15,-11-1 1 16,-13 0-2-16,-1 0 1 15,-13 3 0-15,-18 0 1 16,-13 0 8-16,0 0-9 16,6 0 0-16,18 3 3 15,10 3-13-15,-3-4 10 0,7 5 0 16,-11-5-4-16,10-2 13 16,8 0-9-16,-14 0 0 15,6 0 3-15,-10 0-7 16,11 0 4-16,20 0 0 15,11 0-2-15,13 0 11 16,-10 0-9-16,10 0 0 16,-10 0 3-16,35 0-15 15,2 0 12-15,25 0 0 16,7-5-2-16,0 1 7 16,-25 4-5-16,-20 0 0 15,-27 0 3-15,-18 0-14 16,-13 20 11-16,-4 4 0 0,3-2-2 15,1 1 10 1,-7 3-8-16,-18-3 0 0,8-1 2 16,-11 2-3-16,3-8 1 15,-6 2 0-15,-1-8-4 16,18-3 11-16,14-1-7 16,13-1 0-16,-17 1 0 15,11 0-7-15,-8-1 7 16,-6-1 0-16,7-4-1 15,-11 0 12-15,4 0-12 16,-1 0 1-16,-2 0 0 16,9 0-2-16,1 0 2 0,-1 0 0 15,15 0 0 1,6 0 7-16,17 0-9 0,35 0 2 16,17 0 0-16,14 0-8 15,6 0 8-15,28 0 0 16,11 0-1-16,23 0 11 15,11 0-10-15,10 0 0 16,-7 0 0-16,8 0-5 16,-12 0 6-16,11 0-1 15,-13 0 0-15,6 0 9 16,-31 0-11-16,1 0 2 16,-8 0 0-16,-3 0-9 15,34 0 9-15,1 0 0 16,-11 0 0-16,-14 2 7 15,-13 1-7-15,-11 0 0 0,17-3 0 16,15 0-7 0,16 0 10-16,7 0-3 0,-10 0 0 15,10 0 8-15,1 0-10 16,-5 0 2-16,5 0 0 16,6 0-5-16,0 0 5 15,-10 0 0-15,10 0 0 16,-14 0 6-16,-3 0-7 15,-3 0 1-15,-18 0 0 16,-17 3-10-16,11 0 13 16,6-3-3-16,17 0 0 15,4 0 9-15,4 0-12 0,-4 0 3 16,17 0 0-16,-7 0-8 16,7 0 8-16,0 0 0 15,7 0 0-15,0 0 2 16,0 0-10-16,0 0 8 15,0 0 0-15,0 0-10 16,0 0 12-16,0 0-2 16,0 0 0-16,0 0 7 15,0 0-14-15,0 5 7 16,0 10 0-16,0 8-11 16,14 20 13-16,-7 8-2 15,-7 9 0-15,0 11 8 16,0-4-12-16,0-8 4 0,0 10 0 15,0 2-8-15,0 4 11 16,-14 2-3-16,7 3 0 16,7-3 9-16,-10 1-13 15,10-1 4-15,-7 0 0 16,0 3-9-16,0 0 15 16,0 6-6-16,0-4 0 15,1-4 8-15,-5-13-13 16,11-10 5-16,0-15 0 15,0-11-9-15,0-9 13 16,0-6-4-16,0-3 0 16,0-2 9-16,0-1-13 0,0-5 4 15,0-3 0 1,0 0-8-16,0 0 12 0,0 0-4 16,0 0 0-16,0 0 5 15,0 0-9-15,11 0 4 16,16 0 0-16,32 3-10 15,23 0 15-15,28-3-5 16,24 0 0-16,14 0 11 16,17 0-14-16,-3 0 3 15,10 0 0-15,-18 0-3 16,8 0 5-16,3 0-2 16,3 0 0-16,4 0 10 15,14 0-14-15,0 11 4 16,-1 1 0-16,1-1-8 0,13-8 7 15,25-3 1-15,27 0 0 16,14 0 7-16,-4 0-13 16,-24 0 6-16,-6 0 0 15,-18 9-7-15,-21 5 8 16,-6-3-1-16,-7-2 0 16,0 2-3-16,6-2-10 15,15-6 13-15,-8 3 0 16,1-6-10-16,6 0 3 15,1 0 7-15,16 0-1 16,-9 0 6-16,-1-13-14 16,4 8 9-16,-18 0 0 15,8 2-7-15,-8 0 12 0,1 1-5 16,6-2 0-16,11-4 5 16,3-4-10-16,31 0 5 15,18-5 0-15,-11-1-4 16,10 0 0-16,-10-2 4 15,-7 0 0-15,0 5 9 16,-20 7-16-16,-11 2 7 16,-10 3 0-16,-4 0-8 15,0-3 10-15,1 1-2 16,10-4 0-16,-4 1 3 16,7-4-15-16,-10 6 12 15,-21 1-5-15,-17 5-3 16,-31-3 0-16,-24 1 8 0,0 2 0 15,-13-4-2 1,9 0-6-16,-3 4 8 0,1-2 0 16,-1-3-3-16,7 1 11 15,-4 2-8-15,-2-1 0 16,-15 3 5-16,-17 0-8 16,-3 0 3-16,-4 0 0 15,1 0-6-15,16 0 12 16,1 0-6-16,6 0 0 15,-10 0 5-15,10 0-10 16,-13 0 5-16,-17 0 0 16,-15 0-5-16,1 0 10 15,-14 0-5-15,-10 3 0 16,9 3 3-16,8-1-7 0,-3-3 4 16,16 6 0-16,18-3-5 15,3-2 15-15,11 2-10 16,6-2 0-16,-6-3 2 15,-18 2-4-15,-13-2 2 16,-15 0 0-16,-16 0-5 16,3 0 11-16,-24 0-6 15,7 0 0-15,0 0 3 16,-7 0-4-16,7 0 3 16,0 0-2-16,3 0 4 15,-3-5 4-15,7-3-3 16,-14-1 1-16,6-6-3 15,1-1 17-15,4-7-19 0,-4 0-1 16,-7-6 16-16,6 1-8 16,-6-3 3-16,7-4-11 15,7-3 7-15,-7-1-7 16,10-1 0-16,-3-6 0 16,-14 1 12-16,0-4 0 15,0-4-8-15,0 5-1 16,0-3 5-16,0-3 3 15,-7-1-10-15,0-1-1 16,7-4 4-16,0-1 7 16,0 7-11-16,0 3 0 15,0-1 6-15,0 5-4 0,0 6-2 16,0-6 0 0,0 5-2-16,7-1 14 0,-7-3-12 15,7 1 0-15,0-1 8 16,10 0-12-16,-10 3 4 15,13 0 0-15,-13 7-2 16,4 4 13-16,-5 6-11 16,1 3 0-16,-7 3 5 15,0 0-8-15,0-3 3 16,0 0 0-16,0 0-5 16,0 3 16-16,0-3-11 15,0 6 0-15,-13 0 6 0,-5 3-20 16,-9 5 14-16,-49 7-25 15,-41 2-82 1,-61 0-215-16,-53-7-668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4:34.705"/>
    </inkml:context>
    <inkml:brush xml:id="br0">
      <inkml:brushProperty name="width" value="0.05" units="cm"/>
      <inkml:brushProperty name="height" value="0.05" units="cm"/>
      <inkml:brushProperty name="color" value="#3165BB"/>
      <inkml:brushProperty name="fitToCurve" value="1"/>
    </inkml:brush>
  </inkml:definitions>
  <inkml:trace contextRef="#ctx0" brushRef="#br0">20 69 450 0,'0'0'260'15,"0"0"-166"-15,0 0-5 16,0 0 14-16,0 0-46 16,0 0-23-16,-20 64-27 15,20-12 8-15,0 11 28 0,0 0-37 16,0 3 10 0,0-3 1-16,0-2-12 0,0-11 5 15,0-9-10-15,0-14 3 16,0-14-2-16,0-7 3 15,0-6-4-15,0 0 23 16,0 0-16-16,0-21 81 16,0-21-76-16,0-12-2 15,0-10-2-15,13-8-6 16,10-2-2-16,-9 3 0 16,-1 4 11-16,3 10-11 15,-16 8 0-15,7 15 1 16,-7 13-2-16,0 13 1 15,0 8 0-15,7 0 0 16,-1 0-12-16,11 4 8 0,9 30-3 16,17 15 7-1,0 7-10-15,13 6 10 0,4 4 0 16,-10-3-2-16,-1-2 9 16,-16-6-13-16,-16-8 6 15,-4-9 0-15,-13-7-12 16,0-7 12-16,0-5-4 15,-43 0 2-15,-13-4-11 16,-7-4 12-16,-3 0-51 16,3-8-14-16,20-1-2 15,13-2-77-15,24 0-36 16,6-2-113-16</inkml:trace>
  <inkml:trace contextRef="#ctx0" brushRef="#br0" timeOffset="929">685 355 328 0,'0'0'279'16,"0"0"-176"-16,0 0-19 15,0 0 12-15,0 0-89 16,0 0-7-16,0 0 15 15,122-13-9-15,-59 13-4 16,-7 2 0-16,-6 4 6 16,-14-6 1-16,-13 0-9 0,-16 0 12 15,-7 0 41-15,0 0-16 16,0 0 37-16,0 0-31 16,0-3-32-16,-7-8-4 15,-3 5-7-15,4 1 0 16,6-1 5-16,-14 1 3 15,14 2-8-15,-6 0 0 16,-1 1 5-16,-9-2-13 16,9 2 8-16,0 0 0 15,1 2-3-15,-1-3 6 16,-9 3-3-16,2 0 0 16,1 0 1-16,-17 3-11 0,4 18 10 15,-4 4 0-15,0 8-1 16,4 0 9-16,9 0-8 15,4-3 0-15,13-2-1 16,0-3-9-16,0-8 10 16,0-4-16-16,0-6 16 15,7-3-15-15,23-4 15 16,-4 0 0-16,4 0 7 16,0 0-4-16,-4-9-2 15,-3-10-1-15,-10-5 28 16,1-3-14-16,-4-4 36 15,-4-2-8-15,1 2-30 0,-7 7 33 16,0 8-31-16,0 7 3 16,0 9 9-16,0 0-21 15,0 0-8-15,0 0 3 16,0 6-18-16,0 21 11 16,6 12 7-16,8-3 0 15,9 0-7-15,3-6 3 16,4-5 0-16,6-12 2 15,-9-2-7-15,3-8-4 16,-7-3 13-16,-3 0 0 16,9-8 11-16,4-28 0 15,-3-6-11-15,0-7 1 16,-10-9 8-16,-14 0 11 0,1-3-16 16,-7 1 8-1,0 0 18-15,0 8-29 0,0 8 20 16,-7 16-12-16,1 14 0 15,-7 12-6-15,13 2-3 16,0 0-11-16,0 25 7 16,0 21-6-16,0 18 10 15,0 1 0-15,6-1-19 16,14-7 7-16,3-7-43 16,7-6-28-16,-10-14 0 15,10-10-81-15,-24-13-44 16,1-7-60-16,-7 0-176 15</inkml:trace>
  <inkml:trace contextRef="#ctx0" brushRef="#br0" timeOffset="1441">1270 300 89 0,'0'0'160'0,"0"0"-41"16,0 0-48-16,0 0-34 15,0 0 19-15,0 0 5 16,162-19-33-16,-96 19 4 15,-3 0-25-15,10 6-4 16,-24-6 16-16,-6 2-6 16,-23-2 15-16,-7 0 21 15,-3 0 6-15,-3 0 36 16,-7 0-27-16,0-8-3 16,0-3-9-16,0-1-38 0,-17 5 9 15,-9-1-23-15,-10 8 6 16,-1 0-11-16,4 0 5 15,3 19 0-15,1 11-5 16,9 0 9-16,20 1-4 16,0 0 0-16,0-10-3 15,0 2-5-15,13-11-8 16,17-6 8-16,-17 0 1 16,10-6 6-16,-3 0 1 15,-7 0 8-15,10-9-4 16,-3-10 8-16,-3 5-7 15,-4 3 2-15,-6 3 41 16,-7 5-36-16,0 3 10 0,0 0-9 16,0 0-3-1,0 0-20-15,6 3-2 0,7 16 12 16,4 3-8-16,3 0 16 16,10 3-10-16,6-6 2 15,14-2-69-15,12-4-14 16,18-4-87-16,12-9-89 15,8 0-305-15</inkml:trace>
  <inkml:trace contextRef="#ctx0" brushRef="#br0" timeOffset="1923">2418 338 434 0,'0'0'175'0,"0"0"-21"0,0 0-16 16,0 0-48-16,0 0-5 15,0 0-45-15,-100-32 6 16,100 32-41-16,20 0 11 16,36 0-16-16,11 0 0 15,19 0 0-15,-10 0-3 16,3 0 12-16,-16 0-9 16,-20 0 0-16,-20 0 8 15,-16 0-7-15,-7 0-1 16,0 0 0-16,0-6 26 0,-7-7-21 15,-23-4 5-15,4 3-5 16,-4-2 3 0,0 2-2-16,4 4-6 0,-4-2 0 15,17 4-3-15,-4 5 8 16,17 3-5-16,0 0 0 16,0 0-3-16,0 0-3 15,0 0-3-15,17 0 9 16,19 11-8-16,7 8 13 15,-3 6-5-15,19 2 0 16,-2 4 11-16,-14 1-19 16,0 4 8-16,-24-5 0 15,-2-1-7-15,-17-2 3 0,0-7 2 16,0 2-8-16,-43-7-62 16,-7 0 14-16,-9-2-81 15,9-4-95 1,14-10-181-16</inkml:trace>
  <inkml:trace contextRef="#ctx0" brushRef="#br0" timeOffset="2562">3053 298 456 0,'0'0'157'15,"0"0"-33"-15,0 0 13 16,0 0-53-16,0 0-71 0,0 0-11 16,112 13 30-16,-56 9-24 15,4 0 13-15,-11 3-4 16,-6 0-17-16,0 5 17 16,-16 0-17-16,-4-3 0 15,-16-1-6-15,-7-1 9 16,0-6-3-16,0-6 0 15,-23-2-3-15,-11-5-8 16,5-6-7-16,9 0-11 16,3 0 22-16,11-11-6 15,6-12 13-15,0-7-1 16,29-2 10-16,5-1-9 0,2 2 0 16,-13 7 0-16,-3 1 11 15,3 4-2-15,-3 3 6 16,-7 2 6-16,10 8-9 15,-9 4 9-15,2 2-21 16,4 0 3-16,-7 5-12 16,4 20 6-16,-17 5 3 15,0 6-4-15,0 0 7 16,0-4-3-16,6-1 0 16,8-7 4-16,9-8-5 15,-3-6 6-15,9-5-5 16,-9-5 9-16,10 0-4 15,3-3 47-15,-10-16-1 16,-3-6-23-16,-10-5 30 0,-10-6-41 16,0-1 17-16,-30-6-27 15,-19 5-1-15,-8 8-12 16,-9 11 5-16,17 5 1 16,6 11-14-16,6 3-17 15,17 0-72-15,7 30-55 16,13 6-54-16,0 5-146 15</inkml:trace>
  <inkml:trace contextRef="#ctx0" brushRef="#br0" timeOffset="2936">3936 463 453 0,'0'0'179'0,"0"0"13"0,0 0-64 16,0 0-4-16,0 0-40 15,0 0-44-15,0-75 23 16,0 75-63-16,0 0-7 16,0 11 1-16,0 14 6 15,0 8 0-15,0 2 0 16,0-4 0-16,29-1-3 16,5-8 8-16,9-3-5 15,16-11 4-15,-3-8 4 16,7 0 3-16,-7 0-11 15,-3-4 6-15,-20-16 27 16,-9-7-15-16,-11-1 26 0,-13-5 2 16,0-3-45-16,-20 3 21 15,-23 3-22-15,-17 8-4 16,-2 8-7-16,-8 9 6 16,11 5-2-16,2 0-20 15,14 8-121-15,0 19 1 16,23 4-38-16,20-4-133 15</inkml:trace>
  <inkml:trace contextRef="#ctx0" brushRef="#br0" timeOffset="3384">4584 88 568 0,'0'0'204'0,"0"0"-49"16,0 0 27-16,0 0-101 16,0 0 14-16,0 0-53 15,0-65-37-15,0 81-5 16,0 25-14-16,0 14 14 16,0 8 14-16,0 3-8 15,0 8 6-15,0 1-12 16,0-6 1-16,7-12-4 0,16-13 3 15,-10-10-9-15,17-15-9 16,-4-8-59 0,4-11 16-16,0 0-34 0,-10-3 2 15,-14-22 61-15,-6-4 16 16,0-3 8-16,-13-3 8 16,-30 0-7-16,7-1 7 15,-1 0 0-15,-6 8 15 16,23 9 41-16,7 5-22 15,13 9-1-15,0 2-2 16,7 0-31-16,49-3 0 16,17 1-2-16,19 0-2 15,-22-1-29-15,-14 6-89 16,-26 0-61-16,-30 0-206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4:39.834"/>
    </inkml:context>
    <inkml:brush xml:id="br0">
      <inkml:brushProperty name="width" value="0.05" units="cm"/>
      <inkml:brushProperty name="height" value="0.05" units="cm"/>
      <inkml:brushProperty name="color" value="#3165BB"/>
      <inkml:brushProperty name="fitToCurve" value="1"/>
    </inkml:brush>
  </inkml:definitions>
  <inkml:trace contextRef="#ctx0" brushRef="#br0">215 787 505 0,'0'0'175'0,"0"0"-49"16,0 0-12-16,0 0 39 16,0 0-60-16,0 0-23 15,36-128 7-15,-36 128-50 16,0 0 1-16,0 0-28 16,0 0-21-16,0 25 15 15,0 8 3-15,0 5 3 16,7 1 3-16,-7-3 5 15,13-3-8-15,3-6 0 16,-2-8 6-16,-1-5-7 0,3-11 1 16,-2-3 0-16,-1 0 0 15,17-3 8-15,6-24 0 16,-3-3-8-16,3-6 8 16,1 3-7-16,-8 6-1 15,-2 1 0-15,-14 13-2 16,-3 5 8-16,-10 4-6 15,0 4 0-15,7 0-12 16,-7 0 7-16,13 0-9 16,-6 17 14-16,9 2-6 15,-3-2 8-15,-6-3-4 16,6-3 2-16,4-5-27 16,-11-4 21-16,1-2-4 0,6 0 8 15,4 0-5-15,3 0 14 16,3-18-6-16,10 3-1 15,-3-9 4-15,6 1-7 16,-10 6 3-16,-2 4 0 16,-11 10-3-16,10 3-2 15,-16 0 3-15,12 11-8 16,-5 19-15-16,9 4 21 16,-3-4-16-16,3 0 2 15,-3-8 13-15,9-3-29 16,8-10 27-16,-11-7 2 15,4-2-5-15,6 0 2 0,-9-8 8 16,3-17 0-16,-1-3-1 16,-15-4 12-16,-1-4-11 15,-13 3 9-15,0 5-8 16,0 4 36-16,-13 4-21 16,-7 8 0-16,-17 5-16 15,8 7 3-15,-1 0-3 16,3 0 0-16,4 19-1 15,10 13-9-15,0-1 10 16,6 9-7-16,7-8 7 16,0-4-19-16,7-6 9 15,19-11-15-15,4-6 4 16,-10-5 14-16,3 0 10 0,-3-11-3 16,3-16 18-16,-3-9-18 15,10-8 28-15,6-11 8 16,0-3-16-16,-9-5 18 15,-14-1-24-15,10 9 12 16,-23 4 26-16,0 9-47 16,0 15 15-16,0 10 1 15,0 9-21-15,-6 8 6 16,-1 0-6-16,-3 8-15 16,10 36 13-16,0 17 3 15,0 7-1-15,0 4 0 16,0-9 4-16,23-10-15 15,7-12 11-15,3-11-14 0,3-8 9 16,7-9-18-16,-6-6 11 16,-11-5 7-16,4-2 4 15,0 0-7-15,-17 0 8 16,0-19 0-16,4-3 4 16,-11-6 5-16,-6-2-9 15,0 0 0-15,0 2 9 16,-6-2 0-16,-24 9-4 15,-6 4-2-15,16 8 0 16,3 4-2-16,11 5-1 16,6 0 0-16,0 2-11 15,0 27 5-15,0 5 6 16,0 2 0-16,0 0-9 16,36-5-5-16,7-7 7 0,7-1-3 15,-1-13-20-15,1-5 29 16,-14-5-8-16,7 0 9 15,-23 0-3-15,-3-15 13 16,-11-10-10-16,1-6 13 16,-7-2-13-16,0 0 37 15,0 3-21-15,0 8-2 16,0 8 13-16,0 12-24 16,0 2 10-16,0 0-13 15,0 0-16-15,0 10 15 16,6 20-6-16,24-2 7 15,-3 3-2-15,9-7 2 0,0-4-2 16,7-2-21-16,0-1-38 16,7-3 0-16,-20-6-60 15,-10-3-80-15,-20-5-65 16,0 0-290-16</inkml:trace>
  <inkml:trace contextRef="#ctx0" brushRef="#br0" timeOffset="199">2232 527 487 0,'0'0'148'0,"0"0"-28"16,0 0-29-16,0 0-40 0,0 0-37 16,0 0-14-1,0 0 43-15,-36 99-35 0,22-63-6 16,1 0 3-16,-3-1-5 15,-4-5-114-15,13-2-265 16</inkml:trace>
  <inkml:trace contextRef="#ctx0" brushRef="#br0" timeOffset="684">2632 615 597 0,'0'0'93'0,"0"0"-42"16,0 0 35-16,0 0-56 16,0 0 3-16,0 0-22 15,205-17 10-15,-145 15 15 16,-11-4-30-16,-6 4 35 15,-23-7 10-15,-6 7-22 16,-5-4 43-16,-9-1-40 16,0-2 10-16,0-3-2 15,0-4-26-15,-9 2 4 16,-18-2-16-16,-3-1 11 16,4 6-13-16,-4 0 0 0,17 6 0 15,3 2 0-15,3 1 3 16,7 2-3-16,0 0 0 15,0 0-8-15,0 0 1 16,7 0 2-16,29 16 5 16,7-2-1-16,14 2 6 15,2 1-5-15,-3-1 0 16,-13 0 12-16,-16 5-18 16,-4-3 6-16,-23 2-16 15,0 1-4-15,-30 4-89 0,-46 4-6 16,-26-8-164-1,-4-5-346-15</inkml:trace>
  <inkml:trace contextRef="#ctx0" brushRef="#br0" timeOffset="1313">244 236 394 0,'0'0'158'0,"0"0"-61"16,0 0-47-16,0 0-13 15,0 0-9-15,0 0-27 16,-228 19 18-16,212-6-19 15,16-5 1-15,0 1 0 16,0 0 2-16,16-4 8 16,17-5 1-16,10 0-11 15,0 0 15-15,-6 0 3 16,-8 0 12-16,-15-11 42 16,-14-3-17-16,0 0-4 0,0 3-19 15,0-2-33-15,-14 7-19 16,-35 6-109-16,-1 0-137 15</inkml:trace>
  <inkml:trace contextRef="#ctx0" brushRef="#br0" timeOffset="1989">3787 461 199 0,'0'0'400'16,"0"0"-266"-16,0 0-5 15,0 0 18-15,0 0-86 16,0 0-11-16,-113-118 0 16,83 113-37-16,1 1 17 15,9 4-30-15,-3 0 6 16,16 0-15-16,-6 9 9 15,6 16 0-15,7 5-6 0,0 9 15 16,20-1-12-16,16 3 3 16,14-2 0-16,6-4 4 15,-13-4 6-15,7-7-10 16,-14-4 0-16,-13-4 8 16,-9-5-13-16,-8-5 5 15,-6-3 0-15,0-3-14 16,-13 2 12-16,-30-2 2 15,-13 0 10-15,-10 0-10 16,9 0-17-16,21 0-93 16,16 0-66-16,13-2 7 15,7-15-62-15,27-5-162 0</inkml:trace>
  <inkml:trace contextRef="#ctx0" brushRef="#br0" timeOffset="2043">3787 461 245 0</inkml:trace>
  <inkml:trace contextRef="#ctx0" brushRef="#br0" timeOffset="2202">3787 461 245 0,'165'3'260'0,"-159"-14"-100"0,1 8 14 0,-7 1-54 0,0 2-44 16,0 0-33-16,7 0-40 15,-7 13-3-15,6 14 36 16,-6 7-13-16,0-1 13 16,7-3-30-16,9-5-2 15,-9-6 5-15,6-3-9 16,4-8-21-16,-4-2-52 15,-13-6-111-15,0 0-64 0,0-11-333 16</inkml:trace>
  <inkml:trace contextRef="#ctx0" brushRef="#br0" timeOffset="2484">3978 247 436 0,'0'0'117'15,"0"0"-5"-15,0 0-43 16,0 0-54-16,0 0 0 16,0 0-2-16,-6 38 5 15,6-24 7-15,29-6-19 16,-2-2 25-16,-4-6 9 0,-10 0-9 16,1 0 33-1,-5 0 0-15,-9-10-14 0,0-8-4 16,0 1-35-16,0 8-1 15,-9-3-10-15,-5 6-13 16,1 6 11-16,-10 0-85 16,16 3-109-16,7 19-37 15,0 6-333-15</inkml:trace>
  <inkml:trace contextRef="#ctx0" brushRef="#br0" timeOffset="3023">4293 438 376 0,'0'0'207'0,"0"0"-103"15,0 0 28-15,0 0-72 16,0 0-60-16,0 0 19 16,86-9-17-16,-30 9 1 15,-7 0 3-15,1 0 5 16,-20 0-11-16,-7 0 0 15,-16 2 8-15,-7 9-15 16,0 8 7-16,0 6 0 16,-24 2-2-16,-12 3 13 15,3-5-9-15,3-8-2 0,17 0 6 16,6-9-8 0,7 0 3-16,0-3-1 0,0 1 0 15,0-2 9-15,20-4-9 16,23 0 2-16,13 0 4 15,17-4-1-15,-3-15-5 16,-11-6 0-16,-9 0 5 16,-24 0 3-16,-9-2-6 15,-4-1 13-15,-6 1 14 16,-7 3 21-16,0 4-31 16,0 7 13-16,0 7 21 15,-7 6-42-15,0 0-1 0,-9 0-10 16,-4 27 0-1,7 12 1-15,3-1 0 0,10-2-1 16,0-6 2-16,0-2 9 16,30-6-11-16,6-6 0 15,7-5-18-15,7-8-12 16,6-3-75-16,10 0-84 16,-16 0-109-16</inkml:trace>
  <inkml:trace contextRef="#ctx0" brushRef="#br0" timeOffset="3182">5285 522 145 0,'0'0'288'0,"0"0"-158"16,0 0-26-16,0 0-33 0,0 0-60 16,0 0-5-1,198-25-12-15,-132 22-7 0,-9 3-135 16,-8-6-58-16</inkml:trace>
  <inkml:trace contextRef="#ctx0" brushRef="#br0" timeOffset="3407">5741 406 139 0,'0'0'261'16,"0"0"-115"-16,0 0-15 15,0 0 12-15,0 0-65 16,0 0 15-16,0-28-27 15,0 28-40-15,0 0-21 16,0 4 3-16,0 20-8 0,0 7 4 16,0 4 2-16,0 1 0 15,0-3-6-15,0-3 0 16,0-3-5-16,7-7-5 16,-1-4-73-16,1-7-117 15,10-9-184-15</inkml:trace>
  <inkml:trace contextRef="#ctx0" brushRef="#br0" timeOffset="3671">5890 129 453 0,'0'0'154'15,"0"0"-44"-15,0 0 34 16,0 0-39-16,0 0-79 15,0 0-21-15,-20 4-5 16,53 41 16-16,10 5-12 16,17 7 14-16,9 7-11 15,4 0 10-15,-10 7-2 16,-14-3-5-16,-19-7-10 16,-23-4 0-16,-7-2 6 15,-30 3-15-15,-56-6-110 16,-33 0-344-16</inkml:trace>
  <inkml:trace contextRef="#ctx0" brushRef="#br0" timeOffset="4290">3565 35 433 0,'0'0'149'0,"0"0"-10"16,0 0-13-16,0 0-43 15,0 0-7-15,0 0-52 16,-129-50-4-16,96 67 2 15,-17 20-21-15,-3 19 51 16,14 8-7-16,2 11-9 16,14 4 12-16,23 11-39 15,0 4 14-15,43 2-18 0,30-5 4 16,13-5-4 0,6-10-5-16,8-9-7 0,-8-18-47 15,8-13-175-15,-14-17-311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4:45.852"/>
    </inkml:context>
    <inkml:brush xml:id="br0">
      <inkml:brushProperty name="width" value="0.05" units="cm"/>
      <inkml:brushProperty name="height" value="0.05" units="cm"/>
      <inkml:brushProperty name="color" value="#3165BB"/>
      <inkml:brushProperty name="fitToCurve" value="1"/>
    </inkml:brush>
  </inkml:definitions>
  <inkml:trace contextRef="#ctx0" brushRef="#br0">0 599 356 0,'0'0'188'0,"0"0"-100"0,0 0 48 15,0 0-3-15,0 0-70 16,149-153-9-16,-113 106 3 16,1-6-21-16,-11-2-13 15,4 0 1-15,-17 5 7 16,-13 1 20-16,0 3-32 16,0 10 1-16,-20 6-9 15,-3 13-7-15,10 9 4 16,6 8-8-16,-9 0-9 15,3 21 3-15,-14 32 0 16,-3 16 6-16,17 5 0 16,-3 0 10-16,16-2-9 15,0-6-1-15,49-11 1 16,11-13 0-16,-4-13 3 16,7-14-4-16,9-10 2 0,-9-5 11 15,-6 0-7-15,-5-15-6 16,5-15 1-16,-14-3 0 15,0-5 3-15,0 2-4 16,-17 0 0-16,-3 12 12 16,-3 5-14-16,-13 13 2 15,-1 6-2-15,4 0-8 16,4 8-10-16,-8 20 14 16,-6 5 6-16,0-3-34 15,7-2 27-15,-7-7-13 0,0-10-3 16,6-5 19-1,-6-4-13-15,0-2 17 0,0 0 10 16,0 0-7-16,0-21 7 16,0-4-10-16,-13 0 0 15,-17 1-6-15,11 5 7 16,-11 3-1-16,3 9 0 16,4 4 7-16,-3 3-11 15,3 0 4-15,3 17 0 16,13 13-7-16,-3 4 8 15,10-2-1-15,0-5 0 16,0-6-11-16,10-6 5 16,-3-6-12-16,6-7-12 15,0-2 27-15,10 0-6 16,-3 0 9-16,10-8 0 16,6-10 8-16,-9-3-11 0,-4 2 3 15,-10 3-13-15,-13 2 7 16,7 8-8-16,-7 2 13 15,0 4 0-15,0 0-40 16,0 0 27-16,0 16 8 16,0 6 5-16,0-1-6 15,0 2 0-15,16-7 2 16,11-5 5-16,9-8-2 16,1-3 2-16,-1 0 0 15,-3 0 3-15,3-22 8 16,1-5-9-16,-1-4 16 0,-16-1 27 15,-7-2-18 1,-3 4 25-16,-10 3-29 0,0 8-2 16,0 7 18-16,0 7-32 15,0 5-4-15,0 0-3 16,0 8-22-16,0 25 21 16,13 6 1-16,1 2-3 15,9 5-7-15,-3-4 3 16,9-10-14-16,-15-4 10 15,-1-9-19-15,-3-11 6 16,-10-2-14-16,0-6-1 16,0 0 32-16,-10 0-15 15,-17 0 22-15,4 0 0 16,3-2-2-16,20-2 1 16,0 4 1-16,0 0-21 0,0 0 9 15,20 0-28-15,23-5 35 16,7-6-8-16,9-8-18 15,-9-6 29-15,6-4 2 16,-13-8 0-16,0-2 35 16,-16-4 16-16,-4-4 17 15,-17-6 25-15,-6 2-59 16,0 4 32-16,0 8-22 16,-6 12-20-16,-7 10 33 15,3 12-39-15,3 5-12 0,-6 0-6 16,0 10-1-1,-11 29 1-15,5 5 0 0,2 7 0 16,17-5-5-16,0 3 5 16,17-5-13-16,32-8-29 15,7-3-70-15,1-14-19 16,-8-8-52-16,-26-11-104 16,-23 0-209-16</inkml:trace>
  <inkml:trace contextRef="#ctx0" brushRef="#br0" timeOffset="159">1531 327 419 0,'0'0'195'16,"0"0"-42"-16,0 0 16 15,0 0-38-15,0 0-79 16,0 0-46-16,252-105-2 0,-140 92-4 16,-19 7 0-16,-27 1-7 15,-23 5-108-15,-36 0-89 16,-7 0-83-16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5:52.932"/>
    </inkml:context>
    <inkml:brush xml:id="br0">
      <inkml:brushProperty name="width" value="0.05" units="cm"/>
      <inkml:brushProperty name="height" value="0.05" units="cm"/>
      <inkml:brushProperty name="color" value="#ED1C24"/>
      <inkml:brushProperty name="fitToCurve" value="1"/>
    </inkml:brush>
  </inkml:definitions>
  <inkml:trace contextRef="#ctx0" brushRef="#br0">1245 286 9 0,'0'0'129'0,"0"0"-93"15,0 0 19-15,0 0 1 16,0 0-39-16,0 0-4 15,0 0-10-15,0 0-1 16,113-35 23-16,-100 30 7 16,4-1 21-16,-17 3 13 15,13-3-10-15,-13 6 8 16,0-2-1-16,6 2-6 16,-6-2 25-16,0 2-30 15,0-4-2-15,0 2 14 16,0-7-34-16,0-1 16 15,0-4-9-15,0 0-18 0,-13-3 32 16,-17-2-41-16,-13 0 18 16,-6 2-28-16,-31 1 14 15,-2 8-14-15,-21 5 0 16,-9 3 6-16,6 0-9 16,-16 6 3-1,16 13-2-15,20 0-6 0,6 0 16 16,24 3-7-16,7 3-1 15,6 2 5-15,0 7-19 16,0 2 14-16,6 1 0 16,7 2-5-16,4-3 15 15,3-3-10-15,10 6 0 0,-1 5 0 16,8 2-3-16,-4-5 3 16,10-7 0-16,0-7-3 15,0-5 11-15,0-3-8 16,0-2 0-16,16-1 1 15,4 3 1-15,10 0 0 16,-4 4-2-16,11-1 0 16,6-3 10-16,13 6-7 15,4-8-3-15,-4 2 2 16,0-3 9-16,-6-5-11 16,9 2 0-16,-9-4-2 15,19-1 15-15,-3 0-12 16,-9-2-1-16,5-1 2 0,-12 1-4 15,0-1 2 1,-7 1 0-16,6 0-5 0,-6-4 15 16,17 4-10-16,-4-1 0 15,7 1 1-15,10-1-2 16,6-5 1-16,-3 0 0 16,17 0-3-16,-7 0 10 15,6 0-7-15,-6 0 0 16,0 0 3-16,0 0-9 15,-10 0 6-15,10-3 0 16,0 1-5-16,7-4 13 16,-7-3-8-16,0 1 0 0,-7 0 3 15,7 1-7 1,-10 1 4-16,4 0 0 0,6 6-2 16,6-3 9-16,1 3-7 15,0 0 0-15,12 0 4 16,11 0-13-16,3 0 9 15,10 0 0-15,-6 0-3 16,-11 0 15-16,4 3-12 16,-10 5 0-16,-7 2 4 15,10-3-12-15,-3-1 8 16,6-2 0-16,11 3-1 16,-1-5 8-16,-16 4-7 15,-7-1 0-15,-13-2 1 16,-7 2-8-16,-9-1 7 15,-4-2 0-15,-16 3-4 0,6-5 13 16,0 4-9-16,17-4 0 16,13 0 2-16,13 2-7 15,0-2 5-15,10 6 0 16,-3-4-6-16,-13 4 15 16,6 2-9-16,-6-3 0 15,-1 1 1-15,-6-3-5 16,-6 3 4-16,6 1 0 15,-4 1-3-15,11 1 9 16,3 5-6-16,-4-6 0 16,1 3 7-16,-10-3-13 15,3-5 6-15,-13 3 0 0,6-6-3 16,-10 1 13-16,-3-1-10 16,-9 0 0-16,-21 0 1 15,-9 0-6-15,-4 0 5 16,-17 0 0-16,8 0 4 15,9-1 2-15,3-13-6 16,17 0 0-16,0-2 7 16,7 1-15-16,6 0 8 15,4-5 0-15,-4 4-5 16,-13-1 13-16,-7-2-8 16,-3-4 0-16,-3-1 3 15,6-1-7-15,-9 0 4 16,3-2 0-16,6-1 3 0,-10 1 8 15,4-3 0 1,0 0-11-16,-10 5 3 0,3-3 1 16,-16 0-2-16,6-1-2 15,-13-4 6-15,0-3 3 16,0 3-5-16,0 3-4 16,0 8 5-16,0 8 11 15,0-1-13-15,0 2-1 16,0 0 1-16,0-1 10 15,0 0-13-15,0-1 2 16,0 3 8-16,0-2 1 16,0-6-11-16,0-1 0 15,-13-2-3-15,-11 3 12 0,-2 0-9 16,-10 0 0 0,-1-2 4-16,-12-3-11 0,-8-2 7 15,-15 2 0-15,-14 3-5 16,-14 0 9-16,-12 0-4 15,-4 3 0-15,4 3 2 16,-4-1-14-16,10 9 12 16,0-1 0-16,-9 7-9 15,-14-4 19-15,-20 3-10 16,-23 3 0-16,-33 0 4 16,-40 0-11-16,-23 0 7 15,-26 0 0-15,9-5-1 16,7 0 9-16,7 1-8 15,13 4 0-15,23 0 6 0,1 0-19 16,5 0 13-16,1 17 0 16,0 5-8-16,-7 1 15 15,0 1-7-15,-9 0 0 16,-5 1 3-16,15 3-8 16,12-3 5-16,0-4 0 15,17 2-4-15,14-4 14 16,2-3-15-16,27 0 5 15,20 1-29-15,6 2 6 16,1 6-65-16,-8 3-55 16,-15-7-64-16,-4-12-284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4:16.167"/>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1884 302 319 0,'0'0'274'0,"0"0"-91"16,0 0-51-16,0 0 7 15,0 0-37-15,0 0-37 16,-14-30 18-16,14 27-37 15,0 3 12-15,0 0-29 16,-10 0-8-16,10 0 19 0,0 0-30 16,0 0 5-16,-13 0-4 15,-7 0-6-15,-16 0 10 16,-14 22-15-16,7 3 0 16,-6 8-5-16,-1 2 8 15,7 7-3-15,7 1 0 16,13 4 4-16,3 7-8 15,13-9 4-15,7 5 0 16,0-3-7-16,20-6 10 16,30-6-3-16,9-5 0 15,17-7 4-15,4-9-6 16,6-9 2-16,6-2 0 16,-12-3 2-16,-11 0 1 0,-13-5-3 15,-3-23 6 1,-3-5-1-16,-7-5 15 0,-10-4-7 15,-10-1 2-15,-10-2 18 16,-13 1-33-16,0-2 19 16,0 2-5-16,-13 3-11 15,-30 1 8-15,-7 5-11 16,-16 2 3-16,10 6-4 16,0 4 2-16,6 10-1 15,7 2 0-15,7 11-2 16,-1 0-5-16,-12 0-35 15,-14 19-49-15,-3 14-55 16,-4 8-198-16,-2 12-416 16</inkml:trace>
  <inkml:trace contextRef="#ctx0" brushRef="#br0" timeOffset="1223">1685 852 552 0,'0'0'220'16,"0"0"-24"-16,0 0-24 15,0 0-40-15,0 0-35 16,0 0-32-16,-30-36 8 16,30 34-28-16,0 2-24 15,0 0 18-15,0 0-29 16,0 0 1-16,0 0-11 16,0 0 1-16,0 16-7 15,-29 25 5-15,-14 20 1 16,-7 11 21-16,-6 10-17 15,6 11-1-15,-6 4 9 0,-4 5-4 16,4-7 0-16,0-9-8 16,0-12 0-16,13-10 8 15,13-15-7-15,4-16-1 16,16-11 0-16,3-14 3 16,7-5-3-16,0 0 0 15,0-3 3-15,0 0 1 16,0 0 0-16,0 0-4 15,0 0 5-15,0 0 3 0,0 0-1 16,0 0-7-16,0 0 2 16,0 0 5-16,0 0-2 15,0 0-5-15,0 0 4 16,0 0 2-16,0 0-5 16,0-3-1-16,0-2 0 15,0-1-1-15,0 0 1 16,-7 1 0-16,-6 0-2 15,-3-1 10-15,9 3-8 16,0 3 0-16,1 0-1 16,-7 0-9-16,-4 0 9 15,-3 0-1-15,-3 14-3 16,-20 16 1-16,10 6 4 16,-3 10 0-16,6 4 3 15,10 2-15-15,20 6 12 0,0 2 0 16,7 1-5-1,36-3 7-15,0-6-2 0,13-5 0 16,0-11 0-16,4-9-5 16,-11-10 5-16,7-6 0 15,1-9-2-15,9-2 11 16,10 0-9-16,10-8 0 16,0-16 0-16,-7-4-1 15,-16-3 6-15,-20-1-5 16,-7-7 4-16,-22-2 5 15,-8-12-3-15,-6-4-3 16,-6-4 1-16,-37 1 4 0,-7 8-8 16,-13 10 0-16,-10 8-1 15,-6 17 3-15,-14 0-3 16,1 11 1-16,16 6-15 16,10 0 12-16,33 0-46 15,16 0-48-15,17 23-50 16,0 4-128-16,73-3-129 15</inkml:trace>
  <inkml:trace contextRef="#ctx0" brushRef="#br0" timeOffset="3375">878 2444 585 0,'0'0'154'16,"0"0"10"-16,0 0-8 15,0 0-42-15,0 0-2 16,0 0-43-16,0-43-11 15,0 43-13-15,0 0-36 16,0 0 14-16,0 0-23 16,0 30 1-16,-30 16 6 15,-19 15 4-15,6 5 13 16,-7 6 1-16,1 2-25 16,-1 8 20-16,-6 6-20 0,6-5 3 15,1-9-2 1,19-16 0-16,7-20-1 0,23-16 0 15,0-11 9-15,0-5-13 16,0-6 4-16,0 0 0 16,0 0-4-16,0 0 9 15,0 0-5-15,0 0 4 16,0 0 2-16,0 0 6 16,0 0-11-16,0 0 4 15,-7-6 15-15,7-5-15 16,-7-3-1-16,-6 3-4 15,7 2 5-15,-11 2-1 16,4-2-4-16,-7 4 0 16,3 2-5-16,-2 3 8 0,-5 0-3 15,-2 0 0-15,9 0 1 16,4 0-10-16,0 0 9 16,-10 28 0-16,-10 7-8 15,-4 15 11-15,1 6-3 16,6 12 0-16,17 9 4 15,0 6-8-15,13 2 4 16,0-11 0-16,6-5-6 16,31-14 9-16,-4-12-3 15,20-11 0-15,3-15 8 16,0-5-12-16,24-12 4 16,25 0 0-16,24-12-3 15,0-25 6-15,0-5-3 0,-23-2 0 16,-26 8 7-1,-31-2 0-15,-6-3 4 0,-23-6 9 16,-7-5 14-16,-13-6-20 16,0-2 8-16,0-1-15 15,-43 3 0-15,4 4 2 16,-34 3-9-16,0 16 0 16,-10 8-1-16,-3 13 4 15,0 8-3-15,0 6 0 16,7 0-11-16,10 20 11 15,19 10-82-15,20 8-68 16,30 1-108-16,0-12-400 0</inkml:trace>
  <inkml:trace contextRef="#ctx0" brushRef="#br0" timeOffset="6704">2198 808 395 0,'0'0'211'0,"0"0"-63"0,0 0 3 15,0 0-37-15,0 0-58 16,0 0 30-16,0-8-52 16,0 8 10-16,0 0-14 15,0 0-28-15,20 0 10 16,9 14-12-16,21 13 13 15,0 6 7-15,13 8-17 16,-4 9 14-16,4 2-5 16,-7 3-7-16,4 3 9 15,2-6-13-15,-12 0-1 16,6-5 12-16,-13-3-6 16,-6-6 0-16,-1 1-2 0,0-6 3 15,-16-3 2-15,10-3-9 16,-10-1 2-16,3-1 6 15,-3-6-3-15,3-3-2 16,-3-2-1-16,-7-4 3 16,4-4 0-16,-11 0-5 15,1-3 0-15,-7-3 4 16,7 2 2-16,-7-2-6 16,0 0 0-16,0 4 6 15,0-2-10-15,6 3 4 16,1 3 0-16,3-4 1 15,-10-2 1-15,0-2-2 0,0 0 0 16,0 0 8 0,0 0-3-16,0 0-5 0,0 0 0 15,0 0 25 1,0 0-10-16,0 0 16 0,0 0-5 16,0 0-25-16,0 0 16 15,0 0-17-15,0 0 0 16,0 0-4-16,0 0 5 15,0 0-1-15,0 0 0 16,0 0 5-16,0 0-13 16,0 0 8-16,0 0 0 15,0 4-10-15,-17-3 17 16,-3 3-7-16,4-4 0 16,3 0 8-16,-7 0-6 15,3 0-2-15,-3 0 0 0,7 0-5 16,-3 0 5-1,-11 0 0-15,4 2 0 0,3 6 4 16,-3 1-7-16,-4 4 3 16,4 4 0-16,3 5-10 15,4 2 10-15,3 4 0 16,-1 5 0-16,-2 5 1 16,9 7-4-16,1 7 3 15,-1 1 0-15,7 1-3 16,0-2 3-16,0-5 0 15,13-5 0-15,10-4 7 16,4-5-11-16,3 0 4 0,-1-6 0 16,-2-5-2-16,9-2 2 15,1-4 0-15,12-8 0 16,8 0 6-16,9-2-7 16,3-6 1-16,-13 0 0 15,-13 0-4-15,-13 0 7 16,-10 0-3-16,-4 0 0 15,-9 0 7-15,6 0-4 16,10-11 6-16,11-14 5 16,9-8 17-16,-7-2-29 15,7-4 6-15,0-2 7 16,-7 2-11-16,-9 0 7 16,-4-1-1-16,-10-4-7 15,0-3 14-15,-13-3-11 16,0 3-6-16,0 4 2 0,-6 0 9 15,-27 8-12 1,-20 2 1-16,-10 6 0 0,-10-1-7 16,-10 6 7-16,11 5 0 15,-1 7-1-15,17 3 3 16,13 1-12-16,10 2 4 16,3 4-46-16,23 0-23 15,1 0-115-15,6 11-209 16</inkml:trace>
  <inkml:trace contextRef="#ctx0" brushRef="#br1" timeOffset="48100">1903 473 319 0,'0'0'187'0,"0"0"-19"16,0 0-22-16,0 0-10 16,0 0-26-16,0 0-26 15,24-39-9-15,-24 39-28 16,0 0 8-16,6-3 1 15,-6 3-38-15,0 0 23 16,0 0-25-16,0 0-10 16,7 0 14-16,-7 0-17 15,0 0-3-15,0 0 0 16,0 0-3-16,0 3-4 16,0 7 5-16,0 7 2 0,0 0 1 15,0 0 3-15,0 2-4 16,0-5 0-16,-7-3 6 15,7-3-8-15,0 0 2 16,0-3 0-16,0-1-8 16,0-4 5-16,0 6-1 15,0-4 3-15,0 0-8 16,7 3-1-16,16 1 10 16,-3-3-9-16,-7 0-1 15,10 1 5-15,-3-3 5 16,-3-1 0-16,-11 0 7 15,1 0-7-15,-7 0 0 16,6 0 1-16,-6 0 3 0,7 0-1 16,-7-5-3-16,0-3 0 15,0-1 13-15,0 1-14 16,0-3 1-16,0 3 0 16,0 0 2-16,0-3 2 15,0 3-4-15,0-1 1 16,0 7 9-16,0-2-1 15,0 4-9-15,0 0 0 16,0 0-6-16,0 0 0 16,0 0-6-16,-7 15 12 15,-12 14 0-15,2 5-1 16,4 2 1-16,6 2 0 0,1 0-5 16,-11 4 5-16,10-5-1 15,1 3-40 1,-7-2-128-16,6-2-130 0,-3-6-428 15</inkml:trace>
  <inkml:trace contextRef="#ctx0" brushRef="#br1" timeOffset="49174">1083 2022 347 0,'0'0'193'0,"0"0"-59"0,0 0 5 16,0 0-26-16,0 0-36 15,0 0-33-15,17-18 10 16,-11 18-22-16,-6 0-13 15,0 0 6-15,0 0-18 16,0 0 19-16,0 0-10 16,0 0-10-16,0 0 22 15,0 0-26-15,0 0 0 16,0 0-2-16,0 0-1 16,0 0-1-16,0 8 2 15,0 7 0-15,0-5-3 16,0 7 3-16,7-1 0 15,16 0-2-15,-3 4 11 0,10-1-9 16,3 3 0 0,-3-2 3-16,6-1-4 0,-16-5 1 15,3-1 0-15,-16-5-1 16,-7 1 5-16,0-7-4 16,0 2 0-16,0-2 0 15,0 1-4-15,0-1 5 16,-37 4-1-16,-12-3 8 15,6-3 1-15,0 0-8 16,6 0-1-16,11 0-55 16,-4 0-12-16,10 0-50 15,14-9-27-15,-4-4-4 16,10-1-91-16,0-6-242 16</inkml:trace>
  <inkml:trace contextRef="#ctx0" brushRef="#br1" timeOffset="49247">1083 2022 282 0</inkml:trace>
  <inkml:trace contextRef="#ctx0" brushRef="#br1" timeOffset="49352">1083 2022 282 0,'23'-20'152'0,"-29"11"-12"0,6 7 2 0,0-1-46 0,0 0-40 0,0 3-24 16,0 0-29-16,0 0 5 15,36 0-8-15,-3 0 0 16,17 0-5-16,-7 0-130 15,0 0-123-15</inkml:trace>
  <inkml:trace contextRef="#ctx0" brushRef="#br1" timeOffset="50288">3187 1917 439 0,'0'0'82'15,"0"0"21"-15,0 0 6 16,0 0-31-16,0 0-20 16,0 0-26-16,-50-15-6 15,50 15-14-15,0 0-5 16,23 0 8-16,14 0-14 16,2 0 1-16,4 0 2 0,0 0 3 15,-6 0-7-15,-1 0 5 16,-6 0 4-16,-4 0-5 15,-12 0-4-15,2 0 0 16,-16 0 0-16,0 0 1 16,0 0-1-16,0 0 0 15,0 0 0-15,0 6-1 16,-7 8 2-16,-22-3 0 16,9 0 10-16,-10-3-8 15,17 0-3-15,-4 0 0 16,11-2 8-16,-1 0-12 15,7-4 4-15,0-2 0 16,0 0-8-16,0 0 11 0,0 3-3 16,7 0 5-16,22 0-3 15,8 3 4-15,-11 1-6 16,17 4 0-16,-13 3-3 16,-10 5 3-16,-7 0 0 15,4 0 0-15,-11-2 1 16,-6-3-7-16,0-6 6 15,0-2 0-15,-13 0-5 16,-46-4 14-16,-4-2-7 16,0 0-2-16,-3 0-6 15,16 0-58-15,7 0-277 16</inkml:trace>
  <inkml:trace contextRef="#ctx0" brushRef="#br1" timeOffset="51226">306 3371 462 0,'0'0'155'0,"0"0"-19"16,0 0-12-16,0 0-11 15,0 0-45-15,0 0-46 16,-13-30 21-16,13 24-27 16,6 0-12-16,24 2 16 15,0 0-18-15,-4 2 3 16,-2 2-5-16,-5 0 7 0,-5 0-15 16,-4 14 6-16,3 5 2 15,-13 0-9-15,0 8 6 16,0 4 3-16,-13-4 6 15,-24 7 3-15,-12-6-8 16,12-11-1-16,-6 1 0 16,30-11 9-16,13-3-6 15,0-4-3-15,0 2 0 16,13 1 6-16,73-3-6 16,43 0 43-16,27 0-28 15,9-14-2-15,-29-6-13 16,-50 13-19-16,-53 7-153 15,-33 0-263-15</inkml:trace>
  <inkml:trace contextRef="#ctx0" brushRef="#br0" timeOffset="135262">3666 473 568 0,'0'0'334'0,"0"0"-226"16,0 0 30-16,0 0-3 16,0 0-78-16,0 0-48 15,0-23-9-15,0 57 12 16,7 10-7-16,13 11 14 15,-10-4-17-15,3 5 36 16,-6-7-19-16,-1-10-10 0,1-14 4 16,-7-10-9-16,0-11 1 15,0-4 0-15,0 0-4 16,0 0 64-16,0-8-19 16,0-20-19-16,-7-10-3 15,-13-6-16-15,14-11 15 16,6-11-19-16,0-12-1 15,0-7 1-15,6 3-4 16,14 10 0-16,10 17-1 16,-4 17 6-16,-2 16-7 15,-11 14 2-15,17 8-20 16,-4 0 19-16,17 0-24 16,0 32 2-16,-13 14 13 15,0 5-15-15,-24 1 5 0,-6-5-15 16,0-4-26-1,-30-3 19-15,-26-10-37 0,-10-9-62 16,3-2-21-16,14-10-77 16,29-6-39-16</inkml:trace>
  <inkml:trace contextRef="#ctx0" brushRef="#br0" timeOffset="136582">4192 450 508 0,'0'0'196'16,"0"0"-20"-16,0 0-19 0,0 0-33 15,0 0-29-15,0 0-44 16,-56-143-8-16,13 132-8 16,-13 9-33-16,6 2 12 15,7 0-14-15,7 0 6 16,-1 16-11-16,18 17 5 15,12 6 0-15,7 2-5 16,0 0-1-16,20-5-8 16,23-14-6-16,13-5-16 15,4-9 14-15,-4-8-5 16,-7 0 27-16,1 0-5 16,-20-17 11-16,-4-8 0 15,-9 1 10-15,-4-7 7 0,-6 4 20 16,-7 4-20-16,0 7-1 15,0 6 12-15,0 4-28 16,0 6 9-16,0 0-15 16,0 0-2-16,0 0 2 15,0 25-17-15,0 11 17 16,0 2-1-16,6-5 2 16,31 0-2-16,6-8-8 15,-7-11-12-15,7-7 20 16,-10-3-7-16,-3-4 8 15,13 0-6-15,0-17 11 16,0-10-5-16,0-3 2 16,-7-4 4-16,4 7 3 15,-10 8-8-15,-17 8 1 0,3 7 3 16,-9 4-5-16,0 0 0 16,6 0-9-16,10 17 2 15,-3 8 3-15,10 3 4 16,-11-7-3-16,5-4 1 15,-5-3-14-15,5-9 1 16,2-2 10-16,4-3-2 16,0 0 6-16,3-3 2 15,-4-22-1-15,-5-5 11 16,-11-6-7-16,-7 0 25 16,-6-4 2-16,0-1-16 15,0 2 13-15,-13 10-12 0,-10 9-1 16,3 5-3-16,14 15-10 15,-18 0-4-15,18 6-1 16,-7 35-2-16,13 9 1 16,0 2 4-16,0 0-8 15,19-5-4-15,31-9-22 16,-7-7 10-16,7-12-1 16,-7-8-1-16,-7-9 26 15,0-2-8-15,-9 0 8 16,3-2 3-16,-11-20 2 15,11-5-2-15,-17-4 10 16,17 1-2-16,-17 2 8 16,4 7-11-16,-10 9 1 15,-7 6 17-15,0 4-24 16,6 2-2-16,-6 0-4 0,0 2-16 16,0 21 16-16,0 4 4 15,7-4 0-15,-1-7 0 16,1-2-8-16,3-8 4 15,-3-1 1-15,-1-5-8 16,7 0 7-16,17 0 1 16,-3 0 3-16,16-9-3 15,0-10 8-15,-7 6-5 16,-6 1 0-16,-10 7 1 16,3 5-4-16,-10 0 3 15,0 0-8-15,10 0 5 16,4 5-11-16,3 12 14 0,6-3 0 15,7-6-14-15,7-3 5 16,-7-5-4-16,0 0 8 16,0 0-1-16,-17-24 12 15,10-7-4-15,-16-7 17 16,3-9 5-16,-3-8 20 16,-20-6-13-16,0-2-6 15,0 0 6-15,-13 10-14 16,-23 16 1-16,9 14-2 15,4 13-16-15,16 10 3 16,-6 0-3-16,-3 44-5 16,-4 19-5-16,13 14 14 15,1 4-8-15,6-6-5 0,0-9-39 16,13-8-13-16,23-13-31 16,14-18-43-16,6-14-25 15,17-13-71-15,-10 0-118 16</inkml:trace>
  <inkml:trace contextRef="#ctx0" brushRef="#br0" timeOffset="136764">6127 265 519 0,'0'0'171'16,"0"0"-45"-16,0 0 9 15,0 0-32-15,0 0-72 0,0 0-27 16,162-56 0-16,-76 47-1 15,7 7-3-15,-7 2-28 16,-23 0-62-16,-14 0-86 16,-32 16-108-16</inkml:trace>
  <inkml:trace contextRef="#ctx0" brushRef="#br0" timeOffset="137159">3686 1048 261 0,'0'0'465'15,"0"0"-388"-15,0 0-9 16,0 0 27-16,-205 0 23 16,205 0-28-16,0 0-42 15,106 0-15-15,86-17-11 16,115-19 27-16,77-15 3 16,29-5-48-16,-19 1 10 0,-53 8-8 15,-77 10-4 1,-72 11 7-16,-56 7-9 0,-50 8 0 15,-27 8 4 1,-32 3 1-16,-21 0-5 0,-6 0 0 16,0 0-48-16,-92 19-85 15,-51 14-193-15,-62 9-544 16</inkml:trace>
  <inkml:trace contextRef="#ctx0" brushRef="#br0" timeOffset="137417">3964 1148 604 0,'0'0'192'0,"0"0"-105"15,0 0 37-15,0 0-12 0,0 0-17 16,0 0-11-16,357 20 31 16,-43-55-38-16,57-15-58 15,6 4 1-15,-40 7-20 16,-82 10 0-16,-77 5 7 15,-72 8 1-15,-53 8-11 16,-33 0 3-16,-13 8-32 16,-7 0-20-16,0 0-69 15,0 0-77-15,-27 0-76 16,-16 0-190-16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6:38.934"/>
    </inkml:context>
    <inkml:brush xml:id="br0">
      <inkml:brushProperty name="width" value="0.05" units="cm"/>
      <inkml:brushProperty name="height" value="0.05" units="cm"/>
      <inkml:brushProperty name="color" value="#177D36"/>
      <inkml:brushProperty name="fitToCurve" value="1"/>
    </inkml:brush>
  </inkml:definitions>
  <inkml:trace contextRef="#ctx0" brushRef="#br0">113 619 520 0,'0'0'409'15,"0"0"-216"-15,0 0-62 16,0 0-18-16,0 0-9 0,0 0-62 15,0 0-1-15,-13-85-41 16,13 85-4-16,0 16 3 16,0 23-27-16,0 19 28 15,0 16-1-15,0-1 9 16,0 0-8-16,0-10 0 16,0-10 2-16,0-15-5 15,0-17 6-15,0-10-3 16,0-7 0-16,0-4 5 15,0 0 6-15,0 0 4 16,0-6 25-16,-7-31 39 16,-16-22-69-16,10-13-2 15,-7-10-5-15,3-17 3 16,17-6-3-16,0-5-3 16,0 3 0-16,0 8-7 0,17 17 5 15,9 21-10-15,-3 25 3 16,-9 23-14-16,-1 13-1 15,30 0-45-15,16 13-41 16,11 34-30-16,-14 24-76 16,-26 19-28-16,-30 4-80 15</inkml:trace>
  <inkml:trace contextRef="#ctx0" brushRef="#br0" timeOffset="1095">0 897 615 0,'0'0'152'0,"0"0"-31"16,0 0-16-16,242-88-19 15,-170 73-37-15,-9 11-23 16,10 1-20-16,-3 3 11 16,2 0-16-16,-9 0 4 15,-20 0-4-15,-6 0 2 16,-24 0-2-16,-7 0-1 15,-6 0 0-15,0 0 6 16,0 0-5-16,0 0 32 0,0 0 50 16,0 0-12-1,0 0-5-15,0 0-18 0,0 0-17 16,0 0-5-16,0 0-26 16,0 0 0-1,0 3-3-15,0 10-19 0,0 12 2 16,17 8-1-16,-4 6 21 15,7-4-2-15,10-4-17 16,6-12 8-16,-9-2 3 16,2-12-9-16,8-5 16 15,-1 0 1-15,-3-9 0 16,10-21 11-16,-6-3-9 16,-8-2 2-16,-2-7 0 15,3 7 2-15,-17 6 5 16,3 13-11-16,-9 11 4 0,-7 5-11 15,7 0 3-15,-1 9-15 16,1 21 8-16,9 11 4 16,-9-2 3-16,6-1 4 15,0-8-9-15,4-7 6 16,-4-10-9-16,-6-5 4 16,-1-8 6-16,1 0 2 15,16 0 2-15,7-8 6 16,3-22-8-16,27-9 7 15,-4 4-6-15,0 1-1 16,-6 13 0-16,-21 9 5 16,-2 10-8-16,-11 2 3 15,4 0-18-15,-7 10 14 16,11 18-10-16,-11 3 3 0,10-4 3 16,3-5-16-16,4-5 15 15,0-9 2-15,-10-8 2 16,3 0 2-16,-3 0 6 15,0-19 5-15,9-12 7 16,-15-2-10-16,9-5 28 16,-17-4-5-16,1 1-13 15,-7 0 25-15,0 8-32 16,-13 8 9-16,-24 9-9 16,-6 10-5-16,7 6-5 15,3 0 2-15,-10 36-8 16,13 10-3-16,10 8 11 15,10 0-24-15,10-10 2 0,0-8-24 16,37-12 27-16,6-16 1 16,6-8 12-16,1 0 2 15,0-24 7-15,-7-20-3 16,0-14 26-16,0-11 1 16,-7-11 26-16,0-7-15 15,-9-10-13-15,-11 2 10 16,-9 6-31-16,-7 15 5 15,0 24 15-15,0 23-23 16,0 18 18-16,0 9-19 16,0 26-25-16,-7 37 17 15,-9 22 6-15,9 14 1 16,7-3-3-16,0-2-47 0,0-13 8 16,37-19-5-1,19-15-29-15,10-21 4 0,3-14-33 16,4-12-15-16,-10 0-12 15,-33 0-38-15,-30-19-103 16</inkml:trace>
  <inkml:trace contextRef="#ctx0" brushRef="#br0" timeOffset="1497">840 283 22 0,'0'0'386'16,"0"0"-325"-16,0 0-5 15,0 0 7-15,0 0-34 16,0 0-10-16,17 0-16 15,-17 17 25-15,0 0 15 16,0-4-41-16,0 1 19 16,7-3-16-16,-1-2 3 15,14-7 22-15,10-2-15 16,-10 0 68-16,9-14 26 16,-15-10-14-16,-4-4 7 0,-10-5-14 15,0-3-20-15,0 4-13 16,-30 1-47-16,-7 9 5 15,8 11-13-15,2 9-18 16,-3 2 9-16,11 13-194 16,12 29-144-16</inkml:trace>
  <inkml:trace contextRef="#ctx0" brushRef="#br0" timeOffset="3593">3777 872 522 0,'0'0'209'0,"0"0"-135"0,0 0-11 16,0 0 93-16,0 0-27 16,0 0-32-16,202-47-22 15,-116-16-24-15,-10-11 6 16,-10-9-31-16,-23-2-10 15,-29-6 21-15,-1-2-22 16,-13 0-1-16,0 7-5 16,-20 15-1-16,-10 21-1 15,4 23-7-15,3 18 5 16,3 9-17-16,-10 11 11 16,-6 39 1-16,-1 24-7 15,4 17 21-15,10 8-16 16,16 8 2-16,7-2-2 15,0-4-11-15,43-13 4 0,14-20-19 16,-1-17 26-16,3-18-26 16,-2-23 22-16,-1-10-2 15,0 0 8-15,4-25 0 16,-4-15 2-16,0-10-2 16,-6-5 2-16,-1-3 10 15,-6 1-12-15,0 16 0 16,-13 10 5-16,-10 18-9 15,-4 9 4-15,-9 4-7 16,13 4 4-16,-4 28-7 16,-2 12 6-16,5 0 4 0,-9-2-25 15,4-14 25 1,-8-10-25-16,-6-9 24 0,0-6-7 16,0-3 16-16,0 0-8 15,0-6 6-15,0-22 1 16,0-8-4-16,0 1 2 15,-30-1-5-15,4 3 18 16,-10 6-12-16,-1 4 3 16,11 10-9-16,-4 11-3 15,-6 2-8-15,-1 8 9 16,4 33 2-16,-3 11-6 16,6 8 6-16,23 1 0 15,7-5 0-15,0-10-22 0,23-11 19 16,11-13-17-1,15-10 20-15,-6-12-9 0,7 0 20 16,-7-4-9-16,-7-21-1 16,1-7 5-16,-8-6 7 15,-9-3-7-15,-20-3 15 16,0 2 4-16,0 6-24 16,0 15 20-16,-13 6-19 15,6 13 6-15,-9 2-16 16,3 2 7-16,-11 29 1 15,11 12-12-15,0 4 22 16,13-5-11-16,0-1 1 16,43-8-4-16,0-8-8 15,13-12 12-15,-6-10 0 0,-1-3-6 16,-6 0 16-16,0-16-10 16,0-12 0-16,0-6 6 15,-6-1-5-15,-4-3-1 16,3 2 0-16,1 8-2 15,-8 12 11-15,-15 8-10 16,5 8 1-16,5 0-9 16,2 0-2-16,10 19 7 15,-6 6 4-15,-3 2-6 16,2 1 2-16,1-1-1 16,-3-4-11-16,2-2-13 15,1-7 27-15,3-3-12 16,-3-6 14-16,6-5-8 0,1 0 17 15,2-5-9-15,4-22 0 16,0-4 6-16,-13-4 1 16,0-4-5-16,-10-8 3 15,-7 1 20-15,-13-3-23 16,0 4 23-16,-13 7-22 16,-24 12 4-16,-12 13-9 15,12 13 2-15,-6 0 0 16,17 13-11-16,3 26 11 15,10 3-3-15,13 1 3 16,0-7-38-16,0-5 34 16,36-10-20-16,-10-6 10 0,-2-10 12 15,5-5 0-15,-15 0 2 16,-1 0 0-16,-7 0 6 16,11-9-1-16,-17 4 1 15,0 2 0-15,0 3 16 16,0 0-21-16,0 0-1 15,0 12-2-15,0 31-3 16,0 20-3-16,0 20 9 16,0 11-1-16,0 4 0 15,0 10 5-15,0-1-5 16,-17 1 0-16,11-7 2 16,6-11-5-16,-7-12 3 15,7-23 0-15,-13-18-4 16,6-16 6-16,-3-13-4 15,4-8 1-15,-14 0 1 0,-10-11 28 16,-19-22-16-16,-1-14-6 16,7-8-6-16,0-11-6 15,17-6-5-15,16-5-5 16,10 1-19-16,23-4 20 16,56 6-35-16,27 2 17 15,6 3 22-15,17 3-7 16,-23 1 18-16,-10 4 0 15,-26 1 5-15,-21-1 7 16,-12 3 12-16,-18 4 13 16,-2 3 18-16,-17 11-30 15,0 4 18-15,0 13-24 0,0 8-17 16,-7 11 18 0,-3 4-20-16,-9 0 0 0,-11 28-12 15,-3 13 22-15,10 4-10 16,9-2 0-16,-2 1-3 15,16-1-9-15,0-9 6 16,0 0-6-16,10-9 9 16,16-8-20-16,11-8 21 15,-1-9-2-15,7 0 4 16,0 0 3-16,0-16-3 16,-10-9 0-16,3-2 4 15,1-4 8-15,-7 7-12 16,-4 1 0-16,-3 10 7 0,-16 7-5 15,-1 6-2 1,8 0-3-16,2 6-1 0,4 24-2 16,10 0 6-16,-10 1 0 15,3-1 1-15,-3-5-5 16,3-3 4-16,-3-6 0 16,0-5-5-16,9-5-4 15,8-6-5-15,6 0-34 16,0-3-59-16,-17-22-51 15,-3-2-120-15,-10-9-108 16</inkml:trace>
  <inkml:trace contextRef="#ctx0" brushRef="#br0" timeOffset="5303">7707 396 656 0,'0'0'155'0,"0"0"-49"16,0 0 33-16,0 0-48 16,0 0-62-16,0 0-5 15,-206-16-24-15,190 68 0 16,3 15-1-16,13 7 11 16,0-3-11-16,29-5 1 15,14-8 0-15,14-12-3 16,-8-15 5-16,1-15-2 15,-7-10 8-15,7-6-1 16,-7 0 2-16,0-28 2 16,-7-10 2-16,-10-11 50 15,4-7-16-15,-17-10-1 0,-13-10 5 16,0-5-39 0,0-1 18-16,0 8-23 0,-20 11-4 15,-3 17 31-15,17 17-33 16,-1 18 12-16,-6 9-3 15,13 2-9-15,-7 2-2 16,-16 45-22-16,10 21 23 16,-4 23-1-16,17 0 1 15,0 2 0-15,0-2-1 16,0-11-4-16,24-16-1 16,5-20-1-16,-9-14-21 15,0-17 28-15,3-7-27 16,7-6 27-16,3 0-1 15,10 0 9-15,-7-19-3 16,14-6-5-16,-14 0 0 0,-6 2-2 16,-3 2 5-16,-4 7-3 15,-3 3 0-15,-14 9 1 16,1 2-7-16,16 0 3 16,-3 0-4-16,10 13 1 15,-11 5-1-15,18-2-4 16,-7-6 2-16,-17-1 3 15,10-7 2-15,-16-2 4 16,6 0 0-16,-7 0 9 16,1-2-8-16,10-17 4 0,-11-1 16 15,1 1-8 1,6-3 12-16,-13 0-10 0,10 5-14 16,-10 4 17-16,0 5-14 15,0 4-4-15,0 4 0 16,0 0-4-16,0 0 3 15,7 9-16-15,-7 16 15 16,19 8-13-16,5-3 6 16,-5-5-12-16,11-6 7 15,-10-9-7-15,10-6 21 16,-4-4 0-16,4 0 0 16,13-30 10-16,-7-9-9 15,7-11 23-15,-10-10 17 0,-3-9-27 16,-7-7 16-1,-9-4-9-15,-14-3-19 0,0 9 23 16,0 8-24-16,-30 14 3 16,-7 16 8-16,18 17-4 15,-1 10-7-15,3 9-1 16,4 3-9-16,0 38-3 16,3 19 12-16,10 12 0 15,0 2-3-15,16 4-8 16,21-2 11-16,12-6-12 15,1-7 1-15,0-14 3 16,-1-13-4-16,-6-9 7 16,0-10-2-16,7-11 6 15,-14-6 1-15,-3 0 0 0,10 0 3 16,-13-12-3-16,6-7 0 16,7 0 0-16,-16 5-1 15,3 3 12-15,-11 2-11 16,5 9 0-16,-5 0-21 15,5 0 20-15,-11 12-34 16,0 7 15-16,-13-5 17 16,10-4-12-16,-10-7 13 15,0 0 2-15,0-3 0 16,0 0 9-16,0 0-8 16,0-11 10-16,-17-11-2 15,-2 0-6-15,-5-3 6 16,5 4-2-16,-5 6-2 0,5 7-2 15,-5 8-3-15,5 0-6 16,-11 8 2-16,-3 26-2 16,-4 10 6-16,14 0 0 15,3-1-5-15,20-4-1 16,0-8-7-16,0-12-7 16,0-6 17-16,14-10-13 15,22-3 16-15,0 0 2 16,7-22 1-16,-10-14 12 15,10-11-4-15,-6-8 18 16,-7-11 14-16,-11-10-32 16,-2-6 26-16,-17-4-18 0,0 1-14 15,0 11 12-15,0 16-16 16,0 22 1-16,0 16 12 16,-10 15-10-16,-3 5-8 15,-7 11-7-15,-3 33 11 16,3 20-9-16,13 4 9 15,7 6 0-15,0-5-4 16,7-6-23-16,43-10 8 16,12-9-15-16,18-12-16 15,12-9 31-15,-6-12-38 16,-16-6-25-16,-11-5-35 16,-39 0-57-16,-20 0-9 15,-6-12-155-15</inkml:trace>
  <inkml:trace contextRef="#ctx0" brushRef="#br0" timeOffset="5755">8520 146 519 0,'0'0'181'16,"0"0"-46"-16,0 0 10 16,0 0-31-16,0 0-38 15,0 0 13-15,50-77-61 16,-50 77-8-16,-7 0-18 15,-16 0 1-15,-3 4-3 16,-4 12 0-16,17 3 6 16,-1-3-13-16,14-2 7 15,0 0 0-15,7-9-1 16,36-2 12-16,7-3 2 16,-7 0 27-16,6-16 5 15,-12-13 33-15,-4 3-45 16,-10 1-6-16,-17 3-2 0,-6 3-19 15,0 5 0 1,0 5-6-16,-43 9-33 0,-13 0-49 16,-23 9-167-16,6 32-286 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6:54.856"/>
    </inkml:context>
    <inkml:brush xml:id="br0">
      <inkml:brushProperty name="width" value="0.05" units="cm"/>
      <inkml:brushProperty name="height" value="0.05" units="cm"/>
      <inkml:brushProperty name="color" value="#177D36"/>
      <inkml:brushProperty name="fitToCurve" value="1"/>
    </inkml:brush>
  </inkml:definitions>
  <inkml:trace contextRef="#ctx0" brushRef="#br0">106 506 653 0,'0'0'173'0,"0"0"-46"16,0 0 36-16,0 0-32 15,0 0-20-15,0 0-35 16,0 0-35-16,0 0-16 16,-106-27-24-16,120 21 1 15,29-2-4-15,26-6 6 16,17-2 3-16,17 5-7 16,-27 3 3-16,-27 8-4 15,-12 0 1-15,-14 0-8 16,-10 0 6-16,-6 0-41 15,-7 0-29-15,0 0-8 16,0 0-4-16,0 0-4 16,0 0-6-16,-20 0 22 0,-10 2 51 15,0 1 9-15,10 0 3 16,-3-3 7-16,17 0 4 16,-1 0 8-16,0 0-6 15,7 0 23-15,0 0 7 16,0 0-34-16,0 3 3 15,0 13-3-15,-6 8 1 16,-11 12 19-16,11 8-20 16,6 8 0-16,0 12 5 15,0 2-1-15,0 8-2 16,0-5-2-16,0-3 2 0,16-8-2 16,4-14 0-1,3-16-4-15,-3-12 0 0,-7-16-20 16,17 0 24-16,0 0 10 15,3-25-9-15,17-13 19 16,-7-4-17-16,-7-6-2 16,0 0 5-16,1 4-3 15,-4 2-1-15,10 4 1 16,-7 6-1-16,-6 1 10 16,-4 1 10-16,-3 2-1 15,-9 1 24-15,-8-3-17 16,-6 2 8-16,0 3 5 15,0 0-9-15,0 4 0 16,0 6 0-16,0 7-4 16,0 3 14-16,0 5-19 0,0 0-8 15,0 0-15 1,0 0-1-16,0 0-3 0,0 30-13 16,0 23 12-16,-20 21 1 15,-9 17 5-15,-4 8-1 16,-10 16 0-16,0 14 7 15,-17 14-7-15,4 14 0 16,6 3-10-16,1-1 4 16,19-11-47-16,17-38-11 15,13-24 1-15,0-37-3 16,0-24 37-16,36-25 14 16,14 0 15-16,13-25 4 0,16-35 2 15,0-15 16 1,-9-27 41-16,-4-10-16 0,-23-6-2 15,-30 5-24-15,-13 12-11 16,0 23-3-16,-23 16-4 16,-40 11-6-16,0 16 1 15,-10 10-19-15,17 14-15 16,7 5-39-16,6 6-40 16,6 0-64-16,1 17-150 15</inkml:trace>
  <inkml:trace contextRef="#ctx0" brushRef="#br0" timeOffset="235">235 1133 388 0,'0'0'202'0,"0"0"-80"15,0 0 23-15,0 0-76 16,0 0-39-16,0 0-30 15,63-68 0-15,23 43-2 16,20 0 7-16,10 3-10 16,-4 2 2-16,-19 7-32 15,-14 1-27-15,-36 7-44 16,-30 5-61-16,-13 0-91 0</inkml:trace>
  <inkml:trace contextRef="#ctx0" brushRef="#br0" timeOffset="2581">1717 1106 320 0,'0'0'250'16,"0"0"-141"-16,0 0 56 16,0 0-46-16,235-127-31 15,-156 72-8-15,-23-13-13 0,4-4 6 16,-27-8-18-16,-3-5-23 16,-10 0-1-16,-20 2-18 15,0 17-5-15,0 11 12 16,0 25-18-16,-14 13 5 15,8 15-7-15,-1 2-9 16,-16 13 8-16,-10 46-26 16,-20 28 27-16,-3 12 3 15,19 5-2-15,24-1-1 16,13-10 0-16,0-13 1 16,43-17-7-16,-6-19 1 15,6-22-8-15,-7-11 13 0,4-11-14 16,13 0 14-16,9-25 1 15,18-22 3-15,-11-5 4 16,4-8-8-16,-4-1 2 16,-9 6 1-16,-17 11 1 15,-10 16-4-15,-16 20 0 16,-17 8-8-16,13 0 8 16,0 20-24-16,10 15 19 15,-3 9-2-15,3-5 3 16,-10-9-4-16,-6-8-16 15,0-16-20-15,-7-4 29 16,6-2 15-16,-6 0 3 16,0-8 28-16,0-24-22 0,0-10-7 15,0-2-3-15,0 3 5 16,0 5 1-16,-13 9-5 16,-17 10 2-16,4 12 4 15,-11 5-6-15,1 0-4 16,-7 18 2-16,0 24-3 15,3 7 2-15,17-5 3 16,17 0-2-16,6-8-1 16,0-8-8-16,19-8 5 15,5-13-12-15,-5-4 4 16,5-3 11-16,2 0 5 16,4-8-2-16,6-20 12 0,-9-7-10 15,2-7 13-15,-9 4 1 16,-3-4-11-16,-4 15 17 15,-6 13-16-15,-7 9 12 16,0 5 16-16,0 0-34 16,0 0-9-16,0 8-16 15,0 18 23-15,0 11-3 16,0-1 5-16,6-3 0 16,17-5-1-16,-3-4-1 15,3-13-6-15,-3-5-12 16,3-4-4-16,14-2 19 15,2 0 7-15,4-19-2 16,17-13 6-16,-10-4 0 16,-1 0-4-16,-6-8 2 15,0 8 0-15,-16 11 5 0,-4 12-9 16,-10 9 0-16,10 4-5 16,-3 0-12-16,16 20 14 15,-9 19-7-15,-11 1 1 16,4 2 7-16,-3-6-20 15,-4-9-19-15,7-10 11 16,3-9-1-16,-3-8 26 16,10 0 4-16,13-10 2 15,-7-21 16-15,-3-5-14 16,-3-5 10-16,-17 2 23 0,-13 1-15 16,0 2 6-1,0 8 3-15,-26 14-26 0,-4 1 11 16,0 10-15-16,4 3-9 15,2 0 4-15,5 28-6 16,12 8 11-16,7-1-16 16,0-2-31-16,0-8 16 15,7-8-5-15,12-7 14 16,11-7 22-16,7-3-7 16,-1 0 7-16,-10-3 9 15,-2-13 0-15,-5 1 30 16,-12 6-5-16,-7 3 3 15,7 3 12-15,-7 3-12 16,0 0-31-16,0 0-6 16,0 18-36-16,0 36 36 0,-14 14 4 15,-5 17-3-15,2 12-1 16,4 4 1-16,6 7-1 16,1 4 0-16,-11 1 6 15,10-6-8-15,-12-9 2 16,2-28 0-16,4-18 0 15,0-21 4-15,6-18-6 16,-3-10 2-16,-3-3 0 16,-14 0 26-16,-2-30-19 15,-14-23-2-15,6-10-5 16,11-16-8-16,16-9 3 16,10-5-18-16,10-2 2 0,53-1 10 15,16 3-15-15,14 3 5 16,6 7 21-16,-13 6-4 15,0 2 4-15,-17 7 0 16,-3-1 3-16,-9 3 2 16,-14 10 0-16,-17 4 2 15,-3 18 14-15,-23 11-10 16,0 15 19-16,0 5 4 16,0 3-28-16,0 0-6 15,0 0-20-15,-13 11-4 16,-10 19 24-16,-7 14 0 15,4 3 5-15,2 3-5 16,-2-4 3-16,9 6-5 16,17-16 2-16,0 0 0 15,0-11-6-15,0-11 3 0,17-12 0 16,3-2-5-16,10 0 8 16,13-2 10-16,0-26-2 15,0 1-1-15,6-9 17 16,-6-3-18-16,0 3 9 15,0 6-4-15,-16 8-10 16,-4 8 4-16,-17 9-5 16,-6 5-6-16,20 0 5 15,-3 0-22-15,3 22 22 16,9 5-5-16,-2 7 4 16,-11-2-3-16,-2 2 5 15,-1-7 0-15,-6-8-3 0,2-2 9 16,-2-6-8-1,0-5 2-15,-1-4-25 0,-6-2-18 16,7 0-28-16,16 0-57 16,-3-11-105-16,10-14-371 15</inkml:trace>
  <inkml:trace contextRef="#ctx0" brushRef="#br0" timeOffset="4223">5219 564 639 0,'0'0'161'16,"0"0"-25"-16,0 0-4 15,0 0-44-15,0 0-28 16,0 0-25-16,-6-74-27 15,-11 74-8-15,-19 13-2 16,-7 26 2-16,3 13-7 16,10 3 11-16,17-2-4 15,3-1 0-15,10-9 6 16,0-7-14-16,10-11 8 16,17-8-11-16,9-15 7 0,7-2-8 15,0 0 12-15,7-21 9 16,-1-21-8-16,1-7 15 15,0-20 0-15,-7-5 8 16,-14-6 22-16,-15-5-10 16,-14 0-1-16,0 7-4 15,0 12-26-15,0 22 29 16,-20 14-18-16,-3 19-4 16,9 8 0-16,14 3-9 15,-13 0-6-15,-10 33-7 16,-7 28 3-16,4 22-3 15,3 10 10-15,23 0 0 16,0-2-6-16,0-8 6 16,0-14-4-16,23-14-8 15,3-19-21-15,-3-15 19 0,-3-15-24 16,-3-6 26-16,9 0 9 16,4-12 6-16,6-18 3 15,7-2-6-15,-10-10 8 16,4 5-10-16,-7 8 2 15,-4 10 0-15,-9 11-1 16,-17 8 0-16,6 0 0 16,1 0-9-16,6 11-9 15,4 17 17-15,-11-4-21 16,1-2 5-16,-1-3 9 16,1-8 1-16,-7-5 8 15,17-4 0-15,-11-2 2 0,-6 0-2 16,20 0 0-16,-4-2 1 15,11-15 9-15,-4-2-1 16,-3 6-7-16,-7-3 2 16,10 7 1-16,-16 3 6 15,6 1-11-15,-3 1 0 16,-10 4-9-16,0 0 8 16,0 0-2-16,7 0-4 15,6 4 2-15,0 9-1 16,17 1 6-16,-10-5-6 15,10-2 6-15,-1-5-22 16,4-2 22-16,-3 0 0 16,7 0 4-16,-11-21 6 0,4-9-2 15,6-6 18-15,-16-8 29 16,3-8-37-16,-3-11 15 16,-13-9-9-16,-7-2-15 15,0 5 17-15,0 12-20 16,-20 12 1-16,-17 18 14 15,18 10-9-15,2 12-7 16,10 5-5-16,-6 0-18 16,0 39 14-16,-4 21-11 15,11 15 15-15,6-1-5 16,0-6-5-16,13-2 8 16,17-8-9-16,0-14-14 0,3-11 23 15,-4-11-17 1,8-6 5-16,-7-10 8 0,3-4 2 15,-4-2 4-15,1 0 0 16,3 0 6-16,-10-8-8 16,4-3 2-16,-4 0 0 15,-3 3-4-15,-4 2 3 16,-2 4-3-16,-1 2-16 16,3 0-31-16,-9 0 10 15,0 0-8-15,6 6 13 16,-13 2 20-16,0-8-21 15,0 0 37-15,0 0 6 16,0 0-3-16,0 0 33 16,0-6-5-16,0-13-31 15,0 0 21-15,-20 2-19 0,-3 0 18 16,10 7-10-16,-1 1-5 16,-2 8-9-16,3 1 4 15,-1 0-18-15,-15 26 12 16,-14 13 3-16,6 5 2 15,17-6-7-15,7 4-38 16,13-12 16-16,0-9-16 16,0-4 6-16,27-9 14 15,9-8 14-15,7 0 12 16,-7 0 8-16,7-19-6 16,-10-11 48-16,4-9 12 15,-1-8 2-15,-16-8 15 0,3-8-21 16,-16-8 0-1,-7-9-16-15,0-1-28 0,0 13 7 16,0 17-20-16,-20 23-1 16,10 14 0-16,-10 14-3 15,0 8-2-15,-23 42-21 16,0 18 26-16,7 15-1 16,13-3-4-16,23-11-27 15,0-4-4-15,43-15-47 16,0-14 49-16,16-11 14 15,-2-17-18-15,-1-5 31 16,0-3-14-16,-6 0-10 0,-14-6-4 16,-6-15-48-16,-10-7-18 15,-20-2-54-15,0-7-173 16</inkml:trace>
  <inkml:trace contextRef="#ctx0" brushRef="#br0" timeOffset="4615">5782 308 104 0,'0'0'490'15,"0"0"-369"-15,0 0 4 16,0 0-22-16,0 0-77 16,0 0-26-16,0-14 0 15,0 31 0-15,6 2-6 16,1-2 6-16,0-3 0 16,16-3 14-16,-3-3-13 15,16-3 23-15,-6-5 6 16,6 0 8-16,-9 0 46 15,-14-11-22-15,-3-14 11 16,-10-2 4-16,0-6-58 16,-23 6-5-16,-14 8-14 15,-6 4-17-15,10 15 7 0,3 0-121 16,1 23-98-16,15 9-111 16</inkml:trace>
  <inkml:trace contextRef="#ctx0" brushRef="#br0" timeOffset="5205">7366 193 515 0,'0'0'218'0,"0"0"-120"15,0 0 25-15,0 0-2 16,0 0-21-16,0 0-42 16,-109-55-24-16,109 55-2 15,0 0-30-15,0 0-2 16,0 0 0-16,0 0-7 0,36 5 7 16,27 15 2-16,23-4 0 15,23-2 10-15,10-4-8 16,10-4-1-16,-13 3 6 15,-23-4-2-15,-31-1-3 16,-19 0 1-16,-23-1 0 16,-10 0 4-16,-10-1-7 15,0 2-2-15,0-4 0 16,0 8 1-16,0-1-4 16,0 8 6-16,0 4 5 15,-30 6 14-15,-19 2-15 16,-24 3 7-16,-13 0 5 0,3 6-19 15,-3-3 13-15,7 6-13 16,23 2-4-16,19 5 2 16,37-9-210-16,7-13-367 15</inkml:trace>
  <inkml:trace contextRef="#ctx0" brushRef="#br0" timeOffset="15696">8547 372 532 0,'0'0'153'16,"0"0"-21"-16,0 0-55 0,0 0-24 15,0 0-6 1,0 0-43-16,208-105 7 0,-195 105-11 15,-6 31-4-15,-7 8-6 16,0 9 10-16,0 2 0 16,0-6 2-16,0-3 10 15,0-11-12-15,0-3 0 16,0-10 1-16,0-6-7 16,0-8 6-16,0-3 0 15,0 0 10-15,16-9-10 16,11-29 26-16,9-9-20 15,7 0 9-15,0 4 37 0,-6-1-39 16,6 0 4-16,-10 2 7 16,3 6-20-16,-6 12 7 15,-10 10-11 1,3 14-8-16,-10 0 5 0,0 31-28 16,4 12 29-16,-11 7-4 15,1-1-7-15,0-2 5 16,-1-14-20-16,11-8-9 15,-11-3 22-15,1-14-14 16,6-2 19-16,-6-3 7 16,3-3-14-16,10 0 15 15,9 0 1-15,5 0 1 16,2-11 1-16,-6-3 1 16,-10 0-2-16,-4 0 2 15,-3-3 7-15,-6-2 2 0,6-5-10 16,-3-1 5-16,10 0 6 15,-13 4-12-15,6 5 0 16,-3 9 3-16,-10 7 8 16,0-5-11-16,0 2 0 15,0 1 0-15,6 2-13 16,-6-3 13-16,0 3 0 16,0 0-1-16,0-3 8 15,0 3-7-15,0-3 0 16,0 3 1-16,0 0-2 15,0 0 1-15,0 0-1 16,0 0-4-16,0 0 5 0,0 0-2 16,0 0 2-16,0 0-11 15,-6 0 6-15,-17 19 6 16,-4 8-1-16,-3 15 0 16,17 5 0-16,13-1-3 15,0 1-39-15,13-5-42 16,44-12 73-16,15-9-7 15,-2-15 18-15,3-6-5 16,-17 0 13-16,-13-16 0 16,-13-17 44-16,-4-6 12 15,-9-5 15-15,-17-3-25 16,0-2 4-16,0 5 2 16,-17 8-44-16,-9 6 13 0,-17 11-29 15,-7 11 4-15,14 8-13 16,-14 0 0-16,14 2 2 15,6 23 3-15,10 5-97 16,20 1-15-16,0 1-50 16,0-4-82-16</inkml:trace>
  <inkml:trace contextRef="#ctx0" brushRef="#br0" timeOffset="16425">10396 465 469 0,'0'0'184'16,"0"0"-75"-16,0 0 10 16,0 0-30-16,0 0-28 15,0 0-13-15,-143-151-26 16,107 145-4-16,6 6-18 15,4 0 8-15,-4 22-14 16,0 14 6-16,10 8 0 16,-3 5-4-16,17 6 6 15,-1-5-2-15,7-6 0 16,0-5 1-16,7-14-7 0,29-10-18 16,7-6-10-1,0-9 33-15,7 0-3 0,-1-17 4 16,1-19 13-16,-7-8-6 15,-7-16 58-15,-9-6 2 16,-4-8-13-16,-10-8 22 16,-6-4-58-16,-7 3 5 15,0 15-4-15,-7 16-14 16,-6 24 19-16,0 15-15 16,3 9-9-16,10 4 0 15,0 0-2-15,0 39-12 16,0 24 10-16,0 17 8 15,0 6-6-15,0-4 2 16,0-5 0-16,23-5-5 0,-3-12 5 16,16-10-3-16,7-15 0 15,7-7-25-15,16-11 22 16,-3-15-5-16,-1-2 11 16,5 0-3-16,-18-14 9 15,1-16-6-15,-14-6 7 16,-16-5-2-16,-3-9 18 15,-17 4-11-15,0 5-11 16,-10 10 18-16,-23 12-16 16,-17 14-3-16,7 5 0 15,0 13-13-15,7 31 11 16,12 9 2-16,18-2 0 16,6 1-9-16,6-4 9 15,47-13-1-15,4-10-2 16,12-5-34-16,17-12 14 0,0-3-81 15,-7-5-108-15,-42 0-214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7:13.126"/>
    </inkml:context>
    <inkml:brush xml:id="br0">
      <inkml:brushProperty name="width" value="0.05" units="cm"/>
      <inkml:brushProperty name="height" value="0.05" units="cm"/>
      <inkml:brushProperty name="color" value="#177D36"/>
      <inkml:brushProperty name="fitToCurve" value="1"/>
    </inkml:brush>
  </inkml:definitions>
  <inkml:trace contextRef="#ctx0" brushRef="#br0">801 236 488 0,'0'0'187'15,"0"0"-14"-15,0 0-58 16,0 0-13-16,0 0-25 16,0-155-33-16,0 131 5 15,-7-1-18-15,-23 8-12 16,1 9 18-16,-4 3-31 15,-10 5-6-15,6 0 0 0,-6 5 6 16,13 20-6 0,4 5 0-16,9 6-4 0,17 9-6 15,0 3 9-15,37 7-1 16,12 0-6-16,11 0-10 16,3 0 14-16,-7-11-2 15,-6 3-7-15,-7-3 8 16,-20-8-1-16,-17-3 6 15,-6-5-5-15,0-9 5 16,-23-6 0-16,-26-13 1 16,-8 0 3-16,-5 0 3 15,-11 0-7-15,-7-19-2 16,18 0 2-16,12-3-38 16,7 3-16-16,23 0-9 15,20-6-60-15,7 0-72 0,69-3-124 16</inkml:trace>
  <inkml:trace contextRef="#ctx0" brushRef="#br0" timeOffset="533">1251 307 403 0,'0'0'229'0,"0"0"-104"16,0 0 19-16,0 0-18 15,0 0-36-15,0 0-29 16,-73-66-9-16,66 66-52 0,7 0 0 16,0 0-9-1,0 30 9-15,0 8-4 0,0 9 12 16,0-6-8-16,20 4 0 16,10-9-4-16,6-6 0 15,1-11-21-15,-4-13-2 16,3-6 16-16,-6 0 11 15,-4 0 2-15,-9-12 6 16,-4-7-8-16,-13-5 25 16,0-1-7-16,0-3 8 15,0 9-1-15,0 0-14 16,0 13 3-16,0 1-9 16,0 5-5-16,0 0-1 0,13 5-34 15,17 20 35-15,20 5-6 16,-1 0 1-16,17-6 3 15,-3-9-6-15,-7-3 5 16,1-12-3-16,-4 0 6 16,-20 0 0-16,-10 0 11 15,-17-27-9-15,1 3 30 16,-7-11-5-16,0 1-11 16,-20-1 3-16,-23 5-19 15,0 11-3-15,-6 7 2 16,12 12-71-16,14 0-45 15,10 6-93-15,13 24-7 0,0 3-155 16</inkml:trace>
  <inkml:trace contextRef="#ctx0" brushRef="#br0" timeOffset="1326">2226 448 513 0,'0'0'153'16,"0"0"-1"-16,0 0-24 15,0 0-28-15,0 0-27 16,0 0-30-16,-192-155 7 16,149 150-14-16,7 5-33 15,16 0 8-15,4 0-11 16,16 21-8-16,0 15-2 16,23 6 10-16,33-10-2 15,7 2 0-15,3-15-21 0,-10-5 21 16,-13-10-2-16,-13 3 4 15,-10-7-6-15,-13 0 16 16,-7 0-6-16,0 0 13 16,0-17-11-16,0 9 10 15,0 2-7-15,0 1-5 16,0 5-1-16,0 0-3 16,0 0-12-16,0 0 3 15,23 11 0-15,10 3 2 16,20-3 7-16,-10-9-6 15,6-2 0-15,1 0 6 16,-7 0 0-16,-17-2 4 0,-3-9 4 16,-9-3-5-16,-8-3 7 15,-6 4 12-15,0-6 31 16,0 2-14-16,0 6 4 16,0 3-6-16,0 8-25 15,0 0 15-15,0 0-27 16,7 0-8-16,9 30 0 15,4 27-7-15,3 26 15 16,4 11 0-16,-4-1 8 16,-10 3-9-16,7-5 1 15,-10-11 0-15,3-17-3 16,-6-16 3-16,-7-23 0 16,0-21 0-16,0-3 7 15,0 0 13-15,0-33 46 16,-36-22-27-16,-14-19-26 0,7-5-9 15,0-6-4-15,10-7 0 16,3-4 9-16,7 3-9 16,10 5 0-16,13 11 1 15,0 19-8-15,0 17 7 16,0 22-2-16,23 7-1 16,20 12-24-16,0 0 17 15,13 0-2-15,0 25-13 16,-6 5 22-16,-7 1-21 15,-7 1 17-15,-16 1 4 0,-3-2-15 16,-17 2 16-16,0 3-26 16,0-4-60-16,-37 10-40 15,-42-3-109-15,-14 2-123 16</inkml:trace>
  <inkml:trace contextRef="#ctx0" brushRef="#br0" timeOffset="1608">0 1209 540 0,'0'0'191'0,"0"0"-78"15,0 0 20-15,0 0-40 0,0 0-73 16,467-135 16-16,-107 91 29 15,70-11-34-15,27 11 0 16,-31 4-24-16,-55 13-4 16,-93 15 1-16,-93 12 0 15,-69 0-4-15,-73 0 0 16,-43 12-46-16,-7 19-75 16,-79 5-89-16,-50 14-427 15</inkml:trace>
  <inkml:trace contextRef="#ctx0" brushRef="#br0" timeOffset="1827">721 1440 616 0,'0'0'162'0,"0"0"-33"15,0 0 31-15,0 0-39 16,0 0-61-16,0 0-28 16,480-91 25-16,-126 42 18 15,33-6-57-15,-23 11-8 16,-44 2-6-16,-71 18 6 15,-77 10-7-15,-67 14-3 16,-55 0-10-16,-33 0-21 16,-17 30-96-16,-24 9-20 15,-55 2-134-15,-20-7-523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7:32.923"/>
    </inkml:context>
    <inkml:brush xml:id="br0">
      <inkml:brushProperty name="width" value="0.05" units="cm"/>
      <inkml:brushProperty name="height" value="0.05" units="cm"/>
      <inkml:brushProperty name="color" value="#177D36"/>
      <inkml:brushProperty name="fitToCurve" value="1"/>
    </inkml:brush>
  </inkml:definitions>
  <inkml:trace contextRef="#ctx0" brushRef="#br0">642 300 375 0,'0'0'256'15,"0"0"-91"-15,0 0-16 0,0 0-30 16,-37-152-25-16,31 130-1 16,-1 5-46-16,0 4-4 15,7-1 2-15,0 3-29 16,-6 0 14-16,-11 3-10 16,-3-1-15-16,-3 7 10 15,-10 2-15-15,-16 0 0 16,-17 2 1-16,-4 32 3 15,-3 4-4-15,10 10 1 16,-3 3 4-16,23 8 2 16,17 8-7-16,3 2 0 15,23 3 0-15,0-4 6 0,6-1-6 16,47-5 0-16,17-9 5 16,9-9-3-16,20-14 1 15,14-18-3-15,9-12 7 16,0-4-6-16,-9-34 4 15,-4-17 5-15,-33-6-9 16,-10-2 46-16,-9-3-17 16,-28-2 7-16,-9 1 13 15,-20 1-36-15,0 3 21 16,0 0-7-16,-49 5-27 16,-1 7 13-16,-23 9-14 15,-3 14 0-15,-17 12-5 16,-16 16 8-16,3 0-3 0,7 19 0 15,0 25-39-15,6 23-40 16,-2 12-102-16,18 9-251 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7:23.921"/>
    </inkml:context>
    <inkml:brush xml:id="br0">
      <inkml:brushProperty name="width" value="0.05" units="cm"/>
      <inkml:brushProperty name="height" value="0.05" units="cm"/>
      <inkml:brushProperty name="color" value="#177D36"/>
      <inkml:brushProperty name="fitToCurve" value="1"/>
    </inkml:brush>
  </inkml:definitions>
  <inkml:trace contextRef="#ctx0" brushRef="#br0">0 1586 542 0,'0'0'305'15,"0"0"-237"-15,0 0 11 16,0 0 57-16,0 0-68 0,0 0-59 16,222-48-5-16,43 11 20 15,75-18-8-15,24-6-6 16,-13 4-10-16,-54 10 6 16,-68 8-4-16,-57 12-2 15,-60 13 0-15,-52 6-4 16,-34 8 4-16,-26 0-24 15,0 0-108-15,-20 19-40 16,-36 9-179-16</inkml:trace>
  <inkml:trace contextRef="#ctx0" brushRef="#br0" timeOffset="280">536 1820 526 0,'0'0'151'0,"0"0"-39"0,0 0 36 15,0 0-2-15,0 0-58 16,0 0-66-16,0 0 28 16,271-69 49-16,1-5-48 15,32-6-21-15,-3 8-15 16,-46 9-14-16,-40 11 16 16,-43 8-9-16,-43 14-3 15,-37 11 2-15,-36 2-5 16,-26 11 1-16,-23 6-3 15,-7 0-4-15,0 0-25 0,0 0-72 16,-17 17-44 0,4 0 1-16,-17 2-133 0,10 0-248 15</inkml:trace>
  <inkml:trace contextRef="#ctx0" brushRef="#br0" timeOffset="-1043">655 514 423 0,'0'0'371'0,"0"0"-248"0,0 0 13 16,0 0-26-16,0 0-20 16,0 0-71-16,-13-29-13 15,13 54 0-15,0 22 4 16,7 3 27-16,-1 5-24 15,4-6-11-15,-3 1 10 16,-7-6-12-16,7-11 0 16,-7-14 0-16,6-10 6 15,-6-7-6-15,7-2 0 16,-1 0 2-16,11 0 3 16,16-16-1-16,10-21 5 0,7 2 8 15,-7 1-13-15,-7-1 4 16,0 11-1-16,-16 5-4 15,-3 4 7-15,-17 13-10 16,6 2 0-16,-6 0-1 16,0 0-10-16,14 0 0 15,2 17 8-15,4 2 3 16,0-2-6-16,-4-4 6 16,-9-8-4-16,0-2 1 15,-1-3-9-15,-6 0 11 16,0 0-1-16,0 0-2 15,23 0-4-15,-3-8-4 0,10-11 12 16,-10 2 4-16,-4 9 6 16,-9 5-10-16,0 3 0 15,6 0-12-15,0 0 8 16,17 22 0-16,0 3 4 16,6 0-11-16,-3-6 8 15,3 0-6-15,-6-2-12 16,3-12 1-16,-3-5 16 15,0 0 3-15,-4 0 1 16,-9 0 9-16,-4-19-4 16,0-3-2-16,-6 3 17 15,-7-6-6-15,0 0 37 16,0-5-27-16,-7 11-1 16,-19-4 6-16,-17 10-28 15,6 5 11-15,1 5-12 0,-7 3-3 16,7 0-3-16,9 17 6 15,-3 7 0-15,24 9-6 16,6 3 1-16,0-6-12 16,0 0-7-16,43-10-20 15,0-9 31-15,0-6-5 16,6-5 18-16,-12 0 3 16,6-16-1-16,-17-15 7 15,-9-7-1-15,3-9 13 16,-14-16 30-16,11-6-27 15,-11-14 3-15,1 2 4 16,-7 6-30-16,0 15 17 0,0 24 1 16,0 17-11-1,-7 13 22-15,1 6-30 0,6 0-2 16,-17 6 2-16,17 37-23 16,0 24 23-16,0 18 0 15,0 3 8-15,0-3-15 16,0-11 7-16,30-2-15 15,13-17 6-15,13-18-26 16,0-6 17-16,11-19 7 16,-11-10 3-16,-13-2 8 15,0 0 0-15,-7-20 0 16,-9-9 6-16,2-4 1 16,-15-9-3-16,-8 1 6 15,-6-3-9-15,0 6 24 0,-6 7-18 16,-24 12 5-16,10 14 0 15,13-1-10-15,-6 6-4 16,-3 0 0-16,2 30 1 16,-9 12-7-16,10 2 8 15,13 0 0-15,0-3-2 16,7-3-13-16,36-7 10 16,-7-13-2-16,14 0 2 15,-1-16-2-15,1-2 7 16,9 0 0-16,-2-2 5 15,-14-21 0-15,-10-1-1 0,-10-1-1 16,-10 0-3 0,-13 0 25-16,0 6-7 0,0-3-9 15,0 5 14-15,-13 12-22 16,0 2 16-16,3 3-17 16,10 0 2-16,0 0-7 15,0 0-2-15,0 0 1 16,0 11 5-16,0 20 2 15,0 7 0-15,29 3-1 16,1-5 0-16,13-3-4 16,0-5 4-16,13-3-2 15,1-1 1-15,15-16-20 16,-9-2 4-16,-20-1-34 16,-23-5-29-16,-10 0-67 15,-10 0-66-15,0-11-141 0,-36-13-350 16</inkml:trace>
  <inkml:trace contextRef="#ctx0" brushRef="#br0" timeOffset="-851">2808 607 539 0,'0'0'140'0,"0"0"1"16,0 0-10-16,0 0-21 15,0 0-52-15,0 0-35 16,0 0-16-16,-198 68 28 15,162-18-6-15,9-2-23 16,4-11 4-16,3-1-10 0,14-6-48 16,-11-10-121-16,10-1-198 15</inkml:trace>
  <inkml:trace contextRef="#ctx0" brushRef="#br0" timeOffset="-316">335 49 462 0,'0'0'203'0,"0"0"-59"15,0 0-7-15,0 0-10 16,0 0-31-16,0 0-49 15,-34-49-10-15,11 56-29 0,-3 24-3 16,-4 7-5 0,23 9 4-16,7-3-6 0,0 3 2 15,14-3 0-15,35-14 0 16,1-12 3-16,-7-11-2 16,7-7 12-16,-21 0-8 15,1-14 30-15,-10-16 38 16,-13 0-13-16,-7-6 1 15,0-5-31-15,0 8-5 16,-37 2-25-16,-6 12 10 16,10 7-19-16,-3 12 9 15,-1 0-47-15,8 23-63 16,15 27-69-16,8 13-80 0,6 11-145 16</inkml:trace>
  <inkml:trace contextRef="#ctx0" brushRef="#br0" timeOffset="8266">3900 431 508 0,'0'0'256'0,"0"0"-115"15,0 0 1-15,0 0 1 16,0 0-36-16,0 0-49 16,0 0-26-16,-86-99 0 15,66 91-14-15,-10 5 4 16,-13 0-8-16,0-2-5 16,-6 5 8-16,6 0-8 15,-7 0 2-15,7 0-3 16,-7 0-4-16,-6 24 0 15,-7 7-1-15,4 13-3 16,-4 5 0-16,13 6 6 0,1 11-7 16,19-5 1-1,4 0 0-15,16-4 1 0,10 3-1 16,0-5-1-16,29 0-1 16,28 0 3-16,15-5-1 15,8-14 0-15,-4-12 2 16,-3-10-6-16,-11-8 4 15,5-6 0-15,-11 0 5 16,0-14-4-16,0-16 28 16,10-15 3-16,-3-1-3 15,-6-4 4-15,2-13-22 16,-9-3 4-16,-24 0 4 16,-16-2-16-16,-10 1 5 15,-16 7-8-15,-41 10-2 16,-6 12-6-16,4 8 4 0,9 13 2 15,24 10-7 1,-4 7-58-16,17 0-20 0,6 0-80 16,-3 0-190-16,10 0-357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45.297"/>
    </inkml:context>
    <inkml:brush xml:id="br0">
      <inkml:brushProperty name="width" value="0.05" units="cm"/>
      <inkml:brushProperty name="height" value="0.05" units="cm"/>
      <inkml:brushProperty name="color" value="#3165BB"/>
      <inkml:brushProperty name="fitToCurve" value="1"/>
    </inkml:brush>
  </inkml:definitions>
  <inkml:trace contextRef="#ctx0" brushRef="#br0">340 386 435 0,'0'0'117'15,"0"0"-3"-15,0 0-50 16,0 0 28-16,0 0-23 15,0 0-35-15,0 0 28 16,0 0-35-16,-31-25-8 16,31 25 14-16,0 0-26 15,0-3 17-15,0 3-24 16,31 0 8-16,58-3 3 16,52-3-7-16,66-2 7 0,30 2-3 15,21 6 4 1,-4 0-12-16,-3 0 0 0,-20 0 5 15,-11-2-9-15,-4 2 4 16,-9 0 0-16,9-4 0 16,-9 1 10-16,16-2-12 15,7-1 2-15,8-4 0 16,13 5-10-16,31-3 10 16,27-6 0-16,35-6-2 15,10-4 19-15,17 2-25 16,-6-4 8-16,-11 3 0 15,-20 4-4-15,-39-1 8 16,-20 5-4-16,-31 4 0 16,-20 4 4-16,-11 5-4 15,4 2 0-15,-11-3 0 0,18 0-12 16,-11 3 21-16,3 0-9 16,-9-2 0-16,-15 2 7 15,-20-4-8-15,-38 2 1 16,-38-1 0-16,-30 3-10 15,-28-3 12-15,-18 0-2 16,-9 0 0-16,-5 3 9 16,-6-2-11-16,0-2 2 15,7-1 0-15,0-4 0 16,-7 1 0-16,0 2-7 16,0 0-48-16,-38-2-148 15,-34-7-293-15</inkml:trace>
  <inkml:trace contextRef="#ctx0" brushRef="#br0" timeOffset="641">0 458 160 0,'0'0'234'0,"0"0"-162"16,0 0-23-16,0 0-48 16,0 0-1-16,0 0-11 15,0 0-175-15,65-12-133 16</inkml:trace>
  <inkml:trace contextRef="#ctx0" brushRef="#br0" timeOffset="2454">368 458 369 0,'0'0'170'0,"0"0"-49"16,0 0 33-16,0 0-94 16,0 0 37-16,0 0-7 0,0-46-31 15,0 46 13 1,0 0-52-16,0 0-15 0,0 0-5 16,0 8-4-16,0 33 4 15,0 16 18-15,0 9-18 16,0 11 31-16,0 12-26 15,-7 2 2-15,-7 15 31 16,0-3-38-16,-3 3 24 16,10-7-22-16,7-1 8 15,0-7-5-15,0-2-4 16,0-6-1-16,0-12 3 16,14-16 7-16,-4-15-10 15,-3-17 0-15,-7-15 6 16,0-2-8-16,0-6 7 0,0 0-5 15,0 0 30-15,0 0 23 16,0 0 3-16,0 0-15 16,0 0-33-16,0 0 19 15,0 0-27-15,0 0 0 16,0 0-3-16,0 0 8 16,0 0-6-16,0 0 1 15,0 0-9-15,14 0 0 16,-7 0-5-16,17 2 14 15,10-2-12-15,21 0 25 16,10 0-13-16,25 0 0 16,6 0 3-16,7-8-14 15,0-6 7-15,-6 2-1 0,-1-2-1 16,-7 3-20-16,-6 5 24 16,-1-2-5-16,4 5-7 15,-3 0 9-15,6-1-7 16,8 4 9-16,6 0-7 15,17 0-7-15,14 0 16 16,14 0-1-16,7 0-1 16,-1 0-9-16,12 0 12 15,-5 0 0-15,18-5-6 16,7 2 12-16,13-3-6 16,0 4 0-16,8-2 3 15,-4 4-10-15,3 0 7 0,0 0 0 16,4 0-5-1,-11 0 16-15,-13 0-11 0,-7 0 0 16,-11 0 7-16,11 4-16 16,0 4 10-16,20-5-1 15,8-3 0-15,9 0 6 16,-3 0-6-16,18 0 0 16,6 0 1-16,0-11-9 15,-6-7 8-15,-25 4 0 16,-13-1-5-16,-22 1 16 15,-23 6-11-15,-7 1 0 16,-7-6 4-16,-10 7-11 16,10 0 7-16,-7 1 0 0,-10-4 2 15,-13 4 5 1,-22-1-7-16,-6 0 0 0,-25 6 3 16,-13 0-10-16,-17 0 7 15,-8 0 0-15,-2 0-8 16,-4 0 16-16,0 0-8 15,-1 0 0-15,8 0 1 16,3 0-11-16,4 0 10 16,3 3 0-16,-10 2-5 15,0-1 17-15,-8 1-12 16,1-2 0-16,4 3 1 16,-4-6-8-16,-1 0 7 15,-6 0 0-15,14 0-3 16,3 0 15-16,-10 0-12 0,7 0 0 15,-7 0 3-15,10 0-7 16,-3 0 4-16,6-14 0 16,-2 2 0-16,-5-3 15 15,1-1-15-15,3-4 0 16,4-6 6-16,-7 3-11 16,10 3 5-16,-17 0 0 15,6 6-2-15,5 6 15 16,-12 4-13-16,1-2 0 15,0 6 1-15,0 0-8 16,-7 0 7-16,0 0 0 16,0 0-1-16,0 0 11 15,0 0-10-15,0 0 0 0,0-5 0 16,0 2 4-16,0-7 3 16,7 3-2-16,10-16-2 15,-3 0 10-15,0-3-12 16,-7-5-1-16,10-1 4 15,-10-7-7-15,-1-2 5 16,-6-5-2-16,0-5 0 16,0-6 13-16,0-9-13 15,0 0 0-15,-6-5 2 16,-18 0-6-16,17-1 4 16,-14 6 0-16,4 5 0 15,3-1 11-15,-13 9-11 0,16 0 0 16,-9 8 1-16,13 5-7 15,0 8 6-15,-3 12 0 16,10 6 0-16,0 11 14 16,0 3-15-16,0 0 1 15,0 0 0-15,0 0-9 16,0 0 11-16,0 0-2 16,0-3 0-16,0-6 15 15,0-1-21-15,0-5 6 16,0 4 0-16,17-4-11 15,-10 1 13-15,0-1-2 16,-1 7 0-16,-6 5-28 16,0 3-45-16,-27 0-161 15,-56 8-297-15</inkml:trace>
  <inkml:trace contextRef="#ctx0" brushRef="#br0" timeOffset="3871">687 1039 540 0,'0'0'139'0,"0"0"-16"15,0 0-41-15,0 0 4 16,0 0-11-16,0 0-35 15,0 0 21-15,31-112-38 16,-10 95-9-16,3 3 30 16,-3-1-40-16,-8 6 19 0,-2 1-6 15,-4 5-9-15,-1 0 3 16,-6 3-11-16,7 0 0 16,0 0-10-16,0 0-3 15,17 26 13-15,-10 4 0 16,0 9 10-16,3 4-15 15,-10 2 5-15,0 1 0 16,-1-3-4-16,-6-3 7 16,0-9-3-16,0-3 0 15,0-4 10-15,0-13-18 16,0 3 8-16,0-14 0 16,-6 7-3-16,-15-7 15 15,4 0-9-15,-11 0 3 0,4 0 7 16,10 0-6-16,1 0-7 15,2 0 0 1,11 0-1-16,0 0 7 0,0 0-6 16,0 0 0-16,0 0-6 15,0-7-6-15,0-7 9 16,38-3-12-16,7 2 2 16,6-2-43-16,8 6-6 15,3 2-41-15,-11-5-32 16,1 5 2-16,-21 1-27 15,-11 5 7-15,-6 0-64 16,-7 1 61-16,3 2 146 16,-3-4 10-16,-7 2 71 15,0-1 34-15,0 0 33 0,0 0-36 16,0 0 14-16,0-3-53 16,0 1 4-16,0 5 2 15,0-3-37-15,0 3 30 16,0 0-37-16,0 0-19 15,0 0-6-15,0 0-1 16,0 20 1-16,0 0 0 16,0 0 11-16,7-3-19 15,24 1 8-15,-3-8-3 16,9-7 2-16,8-3 1 16,-7 0 5-16,-11 0 16 15,4-5 3-15,-24-18 55 0,-7-3-31 16,0-2 1-1,0-1 3-15,-31-3-37 0,-3 8 3 16,-11 6-18-16,7 3 3 16,8 13-11-16,16-4 8 15,0 6-8-15,7 0 5 16,7 8-112-16,0 15-16 16,7 1-40-16,45-8-114 15</inkml:trace>
  <inkml:trace contextRef="#ctx0" brushRef="#br0" timeOffset="4196">1702 1138 400 0,'0'0'165'0,"0"0"-57"16,0 0-44-16,0 0-12 15,0 0-49-15,0 0 5 16,0 3-5-16,0 17 3 15,0-3-1-15,0 0 0 16,44-2 1-16,-6-6 26 16,14-9-14-16,6 0 39 15,-13 0 15-15,0 0-39 16,-21-4 29-16,-17-10-13 16,-7-6-5-16,0-3 14 0,0-3-55 15,-31 1 2 1,-14-1-10-16,10 6-1 0,5 9 6 15,-1 8-32-15,17 3-94 16,7 0-10-16,7 0-101 16,0 0-198-16</inkml:trace>
  <inkml:trace contextRef="#ctx0" brushRef="#br0" timeOffset="4577">2444 538 629 0,'0'0'179'0,"0"0"-40"15,0 0-8-15,0 0 11 0,0 0-59 16,0 0-60-16,-75-40-23 16,75 80 6-16,0 19-6 15,10 25 35-15,-3 10-30 16,-7 15 39-16,7 5-23 15,-7 6-18-15,0-6 9 16,0-2-10-16,0-14-2 16,0-7 0-16,0-14 12 15,0-8-12-15,0-15 0 16,0-16 0-16,0-10-3 16,0-11 7-16,0-8-4 15,0-1 0-15,0-8 9 0,0 6-16 16,0-6 7-1,0 0-12-15,0 0 12 0,0 0-55 16,0 0-51-16,0 0-57 16,0 0-61-16,7-32-141 15</inkml:trace>
  <inkml:trace contextRef="#ctx0" brushRef="#br0" timeOffset="5168">2912 953 494 0,'0'0'209'0,"0"0"-65"16,0 0-28-16,0 0 26 15,0 0-66-15,0 0-21 16,0-57-44-16,0 57-10 16,-7 11-2-16,-10 15-3 15,10 9 4-15,0-5 10 16,-7 2-5-16,-3-7-5 16,10-1 0-16,-6-2 6 0,13-5-3 15,-7-3-3-15,7-5 0 16,0-3-8-16,0-1 2 15,13-5 6-15,18 0 0 16,-3 0 7-16,10 0-4 16,0-2-3-16,-1-10 0 15,-9-2 0-15,-4 8 3 16,-3-5-3-16,-4 5 0 16,3-6 7-16,-13 4-2 15,0-4-3-15,0 0 8 16,3-1 50-16,-10-1-29 15,0 0 8-15,0-1-12 16,0 7-17-16,0-1 26 16,0 3-22-16,0 3-6 15,0 3 7-15,0 0-14 0,0 0-2 16,0 0-2-16,0 21-10 16,0 13 7-16,0 3 6 15,0 9-27-15,0-1-10 16,0 7-97-16,0-7 4 15,0-4-102-15,14-8-117 16</inkml:trace>
  <inkml:trace contextRef="#ctx0" brushRef="#br0" timeOffset="5533">3400 1150 331 0,'0'0'261'0,"0"0"-132"15,0 0 5-15,0 0-12 16,0 0-47-16,0 0 8 16,0-111-13-16,0 111-65 15,0 0-5-15,7 2-11 16,0 26 11-16,17 4-4 16,-10 5 4-16,10-11 0 15,3 5-7-15,4-12 14 16,14-6-7-16,0-11 0 15,-8-2 9-15,-9 0-1 16,3 0-7-16,-10-15 7 16,-15-15 51-16,-6-2-20 0,0-2 17 15,0-3-21-15,-6 0-33 16,-32-1-2-16,-21 7-2 16,1 5-6-16,-1 10 4 15,15 12-106-15,20 4-51 16,24 0-109-16,0 0-31 15</inkml:trace>
  <inkml:trace contextRef="#ctx0" brushRef="#br0" timeOffset="5989">3888 529 435 0,'0'0'243'0,"0"0"-50"0,0 0-71 16,0 0 33-16,0 0-62 16,0 0 4-16,11-99-27 15,-11 99-66-15,0 2-1 16,0 32-3-16,7 18 0 16,6 14 34-16,-6 8-32 15,0 12 17-15,0 8-3 16,-7 15-13-16,0 1 15 15,0 3-18-15,0-5 0 16,0-4 0-16,0-16 11 16,0-11-11-16,0-14 0 0,0-17 5 15,0-21-8-15,0-7 3 16,0-18 0-16,0 0-4 16,0 0 0-16,0 0 4 15,0-12-26-15,0-22-90 16,0-15-139-16,10-11-193 15</inkml:trace>
  <inkml:trace contextRef="#ctx0" brushRef="#br0" timeOffset="7509">5195 386 326 0,'0'0'115'0,"0"0"-3"16,0 0-8-16,0 0-13 16,0 0 20-16,0 0-31 15,0-77-25-15,-7 68 30 16,7 4-27-16,0 2 27 16,0 3-15-16,0 0-45 15,0 0 8-15,0 0-33 16,0 23 0-16,0 20 2 15,0 14 0-15,0 8 18 16,0 10 1-16,0 11-14 16,0 5 30-16,0 9-20 15,7 3-13-15,-7 6 11 0,0-1-7 16,0-2-6-16,0-8 0 16,0-10 10-16,0-7-10 15,0-16-2-15,0-5 0 16,0-11 2-16,0-18 3 15,0-13-5-15,0-4 0 16,0-14 5-16,0 0-2 16,0 0-3-16,0 0 0 15,0 0 13-15,0 0-5 16,0 0-6-16,0 0-2 16,-7 0-23-16,-17 0-45 15,-14-14-203-15,4-12-248 0</inkml:trace>
  <inkml:trace contextRef="#ctx0" brushRef="#br0" timeOffset="13200">4253 914 618 0,'0'0'215'15,"0"0"-80"-15,0 0-5 16,0 0-30-16,0 0-19 16,0 0-17-16,14-16-9 15,-14 16-30-15,0 0 1 16,0 0-10-16,0 0-15 15,0 0 10-15,0 0-11 16,0 0 0-16,0 0-8 0,0 0 4 16,7 3 4-16,3 10-2 15,-10 2 8-15,14-4-1 16,-14 4-5-16,6-6 0 16,-6 2 3-16,7 0-1 15,11 1-2-15,-5 1 0 16,1 0 3-16,10-2-3 15,-3 4 0-15,10-4 0 16,-4 3 0-16,4 4 4 16,-10-4-4-16,3 3 0 15,-17-3 3-15,0 0-5 16,-7-2 2-16,0 2-2 16,0 3-2-16,-7-8-7 0,-31 6 10 15,-7-7 0 1,-6-6 1-16,-1-2 0 0,0 0 0 15,8 0-34-15,6-10-20 16,4-8-95-16,9-2-72 16,12 0-47-16,13 0-307 15</inkml:trace>
  <inkml:trace contextRef="#ctx0" brushRef="#br0" timeOffset="13256">4253 914 388 0</inkml:trace>
  <inkml:trace contextRef="#ctx0" brushRef="#br0" timeOffset="13383">4253 914 388 0,'-65'-18'208'0,"71"-2"-68"0,-6 2 12 0,14 3-31 16,-7 4-18-16,10-6-15 16,4 3-22-16,10 0-43 0,14 2-5 15,6 4-18-15,-6 8 0 16,6 0-3-16,-16 0-34 16,3 11-121-16,-7 12-124 15,-4 1-168-15</inkml:trace>
  <inkml:trace contextRef="#ctx0" brushRef="#br0" timeOffset="13764">4817 933 426 0,'0'0'264'0,"0"0"-80"15,0 0-62-15,0 0 10 16,0 0-57-16,0 0-47 0,0-15-18 15,-7 15 4-15,-17 22-2 16,10 11 9-16,0-10-21 16,4 11 9-16,10-9-9 15,0 7 0-15,0-4-3 16,0-5 7-16,31-9-4 16,21-5 0-16,6-9 2 15,11 0 13-15,-11 0-9 16,1-17 11-16,-22-9 30 15,-6 1-5-15,-17-7 19 16,-14 1 3-16,0-1-27 0,0-2-12 16,-51 5-25-16,-1 8 0 15,-6 5-3-15,3 10-6 16,13 4 5-16,4 2-49 16,1 0-53-16,16 14-42 15,11 11-106-15,10-1-114 16</inkml:trace>
  <inkml:trace contextRef="#ctx0" brushRef="#br0" timeOffset="14371">5632 935 344 0,'0'0'323'0,"0"0"-146"15,0 0-13-15,0 0 5 16,0 0-67-16,0 0 5 16,0-63-42-16,0 63-26 15,0 0 11-15,0 0-40 0,0 0 3 16,0 0-13-16,0 4-17 15,0 24 15-15,0 8 1 16,0 8 1-16,0 2 2 16,-7-7 5-16,-10 5-14 15,10-5 2-15,0-5-83 16,7-6-36-16,0-7-68 16,0-3-67-16,0-13-87 15</inkml:trace>
  <inkml:trace contextRef="#ctx0" brushRef="#br0" timeOffset="14724">5786 1176 377 0,'0'0'131'0,"0"0"36"15,0 0-25-15,0 0-7 16,0 0-23-16,0 0-27 16,0-52-25-16,0 52-43 15,0 0-7-15,0 0-10 16,0 8 0-16,0 10-4 15,0 2 4-15,0-4 0 16,24-1-1-16,4-6 9 16,3-4-8-16,7-5 4 15,-4 0-1-15,11 0 11 16,-14 0-8-16,-17-17 45 16,10-5 28-16,-24-4-25 15,0-3-9-15,0 1 8 16,-7 0-41-16,-31 2 4 0,-14 5-16 15,8 9 0-15,6 7-2 16,0 5-14-16,17 0-21 16,-3 0-45-16,17 15-89 15,7 4-67-15,0 1-117 16</inkml:trace>
  <inkml:trace contextRef="#ctx0" brushRef="#br0" timeOffset="15061">6350 489 632 0,'0'0'210'0,"0"0"-22"16,0 0 13-16,0 0-71 16,0 0-31-16,0 0-43 15,-31-74-38-15,31 89-18 16,0 30 5-16,0 18-5 15,0 14 25-15,11 9-25 16,-11 8 15-16,0 9-3 16,0 3-12-16,0 3 14 15,0-7-14-15,0-6 0 16,0-14 1-16,0-17 6 16,0-13-7-16,7-18 0 15,6-14 6-15,-6-9-18 0,-7-4 10 16,7 1-16-1,-7-8-29-15,0 8-85 0,0-2-71 16,-7-3-111-16,0-3-272 16</inkml:trace>
  <inkml:trace contextRef="#ctx0" brushRef="#br0" timeOffset="15343">6742 1001 644 0,'0'0'217'0,"0"0"-56"0,0 0 8 16,0 0-73-1,0 0 11-15,0 0-44 0,0-72-40 16,0 72 3-16,0 0-21 16,0 0-2-16,0 10-6 15,0 24-1-15,17 3 4 16,-17 8 3-16,0-2 4 15,0 3-7-15,0-6 0 16,0-5-8-16,0-15-41 16,0-1-115-16,7-10-72 15,0-6-70-15,24-3-326 16</inkml:trace>
  <inkml:trace contextRef="#ctx0" brushRef="#br0" timeOffset="15707">7127 968 53 0,'0'0'576'0,"0"0"-388"0,0 0-21 15,0 0-31-15,0 0-12 16,0 0-37-16,-13-78-25 16,13 78-8-16,0 0-43 15,0 0-6-15,0 0-5 16,0 0-10-16,0 0 6 15,0 17 2-15,0 3 2 16,0 0 3-16,0 1-2 16,7-3-1-16,30 0 0 0,-6-1 7 15,-3 1-7-15,3-2 0 16,-11-4 2-16,-9 0-2 16,2-2 0-16,-6 2 0 15,-7 0-1-15,0-4 4 16,0 1-4-16,0-1 1 15,0-2-6-15,-31 0 6 16,-3-4-95-16,-11-2-85 16,7 0-54-16,1 0-75 15,16 0-175-15</inkml:trace>
  <inkml:trace contextRef="#ctx0" brushRef="#br0" timeOffset="15782">7127 968 330 0</inkml:trace>
  <inkml:trace contextRef="#ctx0" brushRef="#br0" timeOffset="15949">7127 968 330 0,'24'-96'178'0,"-10"74"-12"0,0 4-65 0,-4-1-5 0,11 4-22 16,3 4-58-16,10 5-5 15,-3 0-11-15,7 6-31 16,-10-6-193-16</inkml:trace>
  <inkml:trace contextRef="#ctx0" brushRef="#br0" timeOffset="16216">7543 280 641 0,'0'0'197'0,"0"0"-18"16,0 0 12-16,0 0-76 15,0 0-26-15,0 0-36 16,14-64-22-16,-4 64-15 15,4 16-16-15,0 18 0 16,17 21 22-16,-10 16-20 16,-4 15 10-16,-10 15-2 15,-7 1-8-15,0 6 25 16,0-7-26-16,0-5 5 16,0-7-3-16,-18-14 4 15,12-10-5-15,-1-7-2 0,7-10 0 16,-7 1 1-16,7-1 1 15,0-13-2-15,0-4 0 16,0-8-10-16,0-5-19 16,0-8-84-16,0-6-76 15,0-4-88-15,0 0-103 16</inkml:trace>
  <inkml:trace contextRef="#ctx0" brushRef="#br0" timeOffset="16675">7929 941 499 0,'0'0'204'0,"0"0"-35"0,0 0-26 15,0 0-26-15,0 0-17 16,0 0-30-16,75-113-1 15,-75 107-20-15,0 3-10 16,0 3 4-16,0 0-11 16,0 0-19-16,0 0 3 15,0 0-16-15,0 0-3 16,0 0 3-16,0 17-3 16,0 6-2-16,0 0 5 15,0 0 0-15,14 2-1 0,0-5 3 16,3 4-2-16,-3-11 0 15,-1-1 9-15,11 1-9 16,-10 6 0-16,0-10 0 16,10 7-5-16,-17-6 6 15,0 0-1-15,-7 2 0 16,0-6 4-16,0-1-9 16,0-5 5-16,0 3-8 15,0-3 8-15,-7 0-62 16,-31 0 9-16,-7 0-63 15,1 0-115-15,9 0-45 16,11-6-135-16</inkml:trace>
  <inkml:trace contextRef="#ctx0" brushRef="#br0" timeOffset="16737">7929 940 313 0</inkml:trace>
  <inkml:trace contextRef="#ctx0" brushRef="#br0" timeOffset="16830">7929 940 313 0,'51'-84'223'0,"-44"63"-99"0,-7 4 2 0,10 2-11 0,-10 7-33 15,7 6-5-15,0-2-36 16,14 4-25-16,16 0-16 16,8 0-5-16,7 0-77 15,6 12-236-15</inkml:trace>
  <inkml:trace contextRef="#ctx0" brushRef="#br0" timeOffset="22725">8382 861 198 0,'0'0'140'16,"0"0"7"-16,0 0-33 15,0 0-26-15,0 0 33 16,0 0-35-16,0 0-23 16,0 0 34-16,0 0-46 15,0 0 11-15,0 0 3 16,0 0-31-16,0 0 41 15,0 0-36-15,0 0-19 16,0 0 21-16,0 0-38 16,0 0 4-16,0 0-7 0,0 3 2 15,0 5-13 1,-6 4 10-16,-12 2 1 0,-2 2 4 16,13 3 0-16,-10 1-4 15,17 0 0-15,0-3 7 16,0-3-17-16,6 0 10 15,19-2 0-15,6-7-8 16,-11-5 9-16,11 0-1 16,-3 0 0-16,-4 0 11 15,-11-5-9-15,11-14-2 16,-17 6 0-16,0-7 0 16,0 3 5-16,0-4-5 15,-7-1 0-15,0 2 7 16,0 3-8-16,0 5 1 0,-7 4-4 15,-38 8-2-15,1 0-11 16,-1 0 14-16,0 0-11 16,18 15-76-16,10 5 7 15,10-2-83-15,0 3-88 16,7-9-260-16</inkml:trace>
  <inkml:trace contextRef="#ctx0" brushRef="#br0" timeOffset="23415">8754 155 298 0,'0'0'221'0,"0"0"-75"16,0 0-64-16,0 0 67 16,0 0-64-16,0 0 14 15,0-49-9-15,0 49-64 16,0 0 15-16,0 28-21 16,0 24-11-16,0 23 65 15,0 11-38-15,0 11-15 16,0 10 35-16,0 5-49 15,0 3 25-15,0-1-18 16,0-2-5-16,0-9 4 16,0-6-13-16,0-11 0 0,0-20 0 15,0-15 10 1,0-16-10-16,0-15 0 0,0-6 5 16,0-14-3-16,0 0-2 15,0 0 0-15,0 0 11 16,0 0-3-16,0 0-3 15,0 0-5-15,0 0 8 16,0 0-6-16,0 0-2 16,0 0 0-16,0 0 7 15,0 0 2-15,0 0-9 16,0 0 0-16,0 0-21 16,0 0-16-16,0 0-53 0,0 0-59 15,-11 0-31 1,11 0-11-16,0 0-12 0,0 0 3 15,0 0-311-15</inkml:trace>
  <inkml:trace contextRef="#ctx0" brushRef="#br0" timeOffset="24164">8998 601 369 0,'0'0'240'0,"0"0"-105"16,0 0-19-16,0 0-2 15,0 0-61-15,0 0 6 16,14-22-8-16,-8 22-27 15,-6 0 39-15,0 0-29 16,0 0 1-16,0 0 18 16,0 0-46-16,0 0 12 15,0 18-10-15,0 14 1 16,0 6 28-16,0-1-38 0,-6 3 0 16,-8 3 3-1,-3-5 9-15,10-5-12 16,0-1 0-16,7-18 7 15,0-4-9-15,0-2 2 0,0-8 0 16,0 0-8-16,0 0 15 16,0 0-7-16,21-4 0 15,9-13 9-15,1 6-4 16,-17-1-5-16,0 6 0 16,-4 3-2-16,4 0 8 15,-7-2-6-15,0 0 0 16,7-1 6-16,3-3-12 15,-4 0 6-15,1 4 0 16,-14-4-3-16,0 0 12 16,0 1-9-16,0 0 0 15,0-4 9-15,0-2-7 16,0 5-2-16,0 1 0 0,0-4 13 16,0 9-6-16,0 0 5 15,0 3 11-15,0 0-16 16,0 0 5-16,0 0-12 15,0 0 0-15,0 0-12 16,0 0-4-16,0 23 16 16,-7 9 0-16,-6 2 13 15,6 1-18-15,0-1 5 16,-3 0 0-16,10-3-9 16,0-2 9-16,0-3 0 15,0-1-21-15,0-5-70 16,0-6-24-16,10 4-81 0,-3-12-74 15,6-4-163-15</inkml:trace>
  <inkml:trace contextRef="#ctx0" brushRef="#br0" timeOffset="27700">9500 718 14 0,'0'0'206'16,"0"0"-24"-16,0 0-58 15,0 0-56-15,0 0 3 0,0 0-22 16,-45-34-15-16,45 31 38 16,0 3-41-16,0-3 18 15,0 3 2-15,0 0-39 16,0 0 14-16,0 0-25 15,-20 0 5-15,6 6-5 16,-10 14 14-16,-7 0-10 16,10 0 2-16,1 3-2 15,2-1-5-15,11 2 0 16,7-5 10-16,0-1-14 16,0-4 4-16,0 0 0 15,25-2-3-15,2-6 12 0,4-1-9 16,7-5 2-16,-11 0 2 15,4 0 6-15,-10 0-7 16,3-9-1-16,-17-7 59 16,7-4-52-16,-8-4 19 15,1-1 25-15,11-7-21 16,-18 1 14-16,0-1-32 16,0 4 11-16,0 5 3 15,-25 5-21-15,-2 10-1 16,-11-4-6-16,-7 12-8 15,1 0 2-15,-8 0 6 16,14 20-17-16,18 15-46 16,2 13-91-16,12 7-91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15.176"/>
    </inkml:context>
    <inkml:brush xml:id="br0">
      <inkml:brushProperty name="width" value="0.05" units="cm"/>
      <inkml:brushProperty name="height" value="0.05" units="cm"/>
      <inkml:brushProperty name="color" value="#177D36"/>
      <inkml:brushProperty name="fitToCurve" value="1"/>
    </inkml:brush>
  </inkml:definitions>
  <inkml:trace contextRef="#ctx0" brushRef="#br0">622 239 862 0,'0'0'218'0,"0"0"-53"15,0 0-41-15,0 0-20 16,0 0-31-16,0 0-59 16,0-39 12-16,0 39-26 15,0 16-4-15,0 23 0 16,0 20 8-16,0 12-3 16,0 3-1-16,-7-5 5 15,-9-8-4-15,9-15-1 16,-6-10 0-16,6-8-6 15,7-9-64-15,-16-2-65 0,9-7-101 16,1-7-105-16,6-3-346 16</inkml:trace>
  <inkml:trace contextRef="#ctx0" brushRef="#br0" timeOffset="252">877 105 558 0,'0'0'210'0,"0"0"-45"16,0 0-12-16,0 0 6 16,0 0-63-16,0 0-57 15,0-105-39-15,16 121-8 16,17 31 8-16,20 25-6 0,-13 16 15 16,-4 16-10-1,-6 9 1-15,-3 0 0 0,-18-9-3 16,-2-13 13-16,-7-6-20 15,-16-10-7-15,-47-9-90 16,-23-11-12-16,-14-9-61 16,8-6-132-16</inkml:trace>
  <inkml:trace contextRef="#ctx0" brushRef="#br0" timeOffset="473">321 1160 563 0,'0'0'226'0,"0"0"-112"16,0 0 23-16,0 0-30 15,0 0-47-15,0 0-34 16,285-76-18-16,-140 59 8 16,24-2-16-16,-4 4-2 15,-46 8-48-15,-39 7-101 16,-57 0-12-16,-40 7-87 15,-95 29-188-15</inkml:trace>
  <inkml:trace contextRef="#ctx0" brushRef="#br0" timeOffset="626">0 1380 154 0,'0'0'249'16,"0"0"-132"-16,0 0 23 0,0 0 71 15,0 0-89 1,364 14-25-16,-172-47-41 0,10-5-44 15,-24 8 4-15,-29 7-16 16,-43 7-46-16,-33 5-196 16,-17 0-384-16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16.538"/>
    </inkml:context>
    <inkml:brush xml:id="br0">
      <inkml:brushProperty name="width" value="0.05" units="cm"/>
      <inkml:brushProperty name="height" value="0.05" units="cm"/>
      <inkml:brushProperty name="color" value="#177D36"/>
      <inkml:brushProperty name="fitToCurve" value="1"/>
    </inkml:brush>
  </inkml:definitions>
  <inkml:trace contextRef="#ctx0" brushRef="#br0">108 397 798 0,'0'0'166'0,"0"0"-41"15,0 0 22-15,0 0-43 16,0 0-73-16,0 0-31 16,-50 2-3-16,50 56 3 15,7 19 4-15,-1 6-1 16,1 0 13-16,-7-7-15 0,10-7 4 15,-3-17 0 1,-7-13 1-16,6-18-4 0,-6-10-2 16,0-8 1-16,0-3 7 15,0 0 6-15,0-8 74 16,0-25-2-16,-6-22-78 16,-24-13 3-16,10-10-11 15,-3-10 2-15,16-6 0 16,-6 4-2-16,13-1 0 15,0 8-3-15,0 6 10 16,13 9-13-16,17 16 6 16,3 10-16-16,10 18 11 15,0 16-14-15,7 8-2 16,-1 0 11-16,1 21-18 16,-7 24 28-16,-7 7-15 0,-13 8-6 15,-23 9 17 1,0 3-40-16,-23 7 3 0,-20 7-16 15,-6-2-70-15,12-7-53 16,11-13-149-16</inkml:trace>
  <inkml:trace contextRef="#ctx0" brushRef="#br0" timeOffset="281">508 716 573 0,'0'0'187'0,"0"0"-41"0,0 0 24 16,0 0-58-16,0 0-12 15,0 0-70-15,0-59-30 16,0 90-2-16,0 13 0 16,0 3 4-16,0-4 0 15,7 1 2-15,-1 2-4 16,1-9 0-16,-1-1 7 15,11-11-14-15,-10-6 7 16,-1-8-145-16,-6-8-64 16,0-3-7-16,0-3 54 15,0-32-372-15</inkml:trace>
  <inkml:trace contextRef="#ctx0" brushRef="#br0" timeOffset="584">614 418 251 0,'0'0'138'0,"0"0"5"0,0 0 2 16,0 0-5-16,0 0-69 16,0 0-40-16,-7-91-31 15,-6 119 11-15,3 8-8 16,3 0 0-16,7-6-3 16,0-8 16-16,0-9-14 15,0-7 15-15,0-6 5 16,17 0-3-16,-4 0 29 15,0-19 11-15,1-6-20 16,-4-2 5-16,-4-6-29 0,-6 2 11 16,0 4-15-16,0 8-6 15,-16 8-4-15,2 8-1 16,-5 3-21-16,2 11 10 16,-3 27-111-16,20 20-48 15,0 3-88-15,0 6-389 16</inkml:trace>
  <inkml:trace contextRef="#ctx0" brushRef="#br0" timeOffset="1381">1090 602 544 0,'0'0'204'0,"0"0"-82"16,0 0 24-16,0 0-36 0,0 0-61 15,0 0-12-15,-198-74-35 16,155 121-1-16,6 11-1 16,11 5 10-16,9 6-15 15,17-6 5-15,0-8 0 16,23-5 2-16,34-12 3 16,15-13-5-16,14-14 0 15,-3-11 4-15,3 0 5 16,-7-22-5-16,-6-19-3 15,-17-9 17-15,-6-5-8 0,-20-13 52 16,-4-10 1 0,-12-7-36-16,-14-3 14 0,0 3-11 15,0 13-16-15,0 15 16 16,-27 19-24-16,20 18 16 16,1 12-12-16,-4 8-5 15,10 0-10-15,0 38-7 16,0 27 12-16,10 29-10 15,-4 11 14-15,1 2-4 16,6 0 0-16,-6-10 5 16,9-14-9-16,-2-18 4 15,6-15 0-15,-11-20-6 16,-2-16 0-16,0-6 6 16,-7-8-2-16,0 0 4 15,0 0 16-15,6-29-18 0,1-14 4 16,16-6-9-16,4-3 9 15,2-1-4-15,1 4 0 16,3 7 4-16,-10 12-9 16,-3 16 5-16,3 12-8 15,-3 2 5-15,10 0-23 16,-4 14 14-16,-9 11-1 16,-11 5-15-16,-6 0 19 15,0 3-16-15,-23 0 4 16,-26-2 17-16,-1-7-22 15,7-2 19-15,10-8 3 16,17-9 4-16,16-1-1 0,0-2 1 16,0 3-4-16,16 4-2 15,24 5 9-15,13 2-3 16,3 0 0-16,-7 1 6 16,1-6-10-16,0 3 4 15,6-7 0-15,10-1 1 16,-10 3 4-16,-6-1-10 15,-20 3-14-15,-10 3-128 16,-20 2-75-16,0 0-162 16</inkml:trace>
  <inkml:trace contextRef="#ctx0" brushRef="#br0" timeOffset="3833">2873 1142 508 0,'0'0'179'0,"0"0"-54"15,0 0 12-15,0 0-31 16,0 0-39-16,0 0-12 16,16-143-13-16,11 82-9 15,9-13-6-15,1-11-22 16,-8-12 17-16,-2-5-17 16,-4 4-1-16,-16 7 1 15,-7 14-2-15,0 14-3 16,0 16 3-16,-17 22 4 15,-3 14 1-15,0 11-8 16,-9 3-13-16,-8 43 11 0,-19 26 2 16,13 21 1-16,13 15-1 15,24 8 3-15,6-1-3 16,29-8 0-16,28-18 1 16,15-26-6-16,-2-22 5 15,-4-19-4-15,-10-14 2 16,0-8 0-16,1 0 2 15,-8-28 0-15,11-10 4 16,-11-6 0-16,1 0-2 16,-14-3-2-16,-3 4 0 15,-3 12 8-15,-10 11-11 16,-3 16 3-16,-4 4-15 16,-7 4 13-16,18 26-23 0,-11 6 15 15,0 0 1-15,-6-3-17 16,9-11 21-16,-3-5-2 15,-6-9 2-15,0-8-4 16,-7 0 15-16,0 0-6 16,0 0 19-16,0-25-9 15,0-11-5-15,0-2-5 16,0 0 1-16,0-1-1 16,0 9 4-16,-20 10-4 15,-3 9 12-15,3 11-6 16,0 0-12-16,-10 16-1 15,-13 26 7-15,13 16-6 0,4 0 6 16,19 0 0 0,7-6-2-16,0-14-4 0,7-5-6 15,19-15-21-15,17-11-1 16,-6-7 33-16,-7 0-1 16,3-16 2-16,-10-18 3 15,-3-1 4-15,-4 2-3 16,-9-3-2-16,-7 9 4 15,0 4 20-15,0 10-26 16,0 7 13-16,0 6-13 16,0 0-11-16,0 6 4 15,0 21 1-15,0 1 6 16,0-3-3-16,0-6 3 16,0-8-6-16,13-3-4 15,23-5 1-15,-6-3 8 0,13 0 1 16,-10-17 0-16,-3-7 7 15,0-1-6-15,-10-5-1 16,-1-3 7-16,-2-3 0 16,-4-2 9-16,-6 2 1 15,-7 11 0-15,0 8 7 16,0 9-22-16,0 8 13 16,0 0-15-16,0 0-21 15,6 25 13-15,4 16 6 16,17 8 4-16,9 4-2 15,7-5 3-15,7-8-3 16,-14 1 0-16,1-11-1 0,-18-7-6 16,-12-10 5-16,-7-7-26 15,0-4 19-15,0-2-2 16,0 0 11-16,-7 0-1 16,-12 0 6-16,-5 0-6 15,11 0 1-15,13 0 0 16,0 0-11-16,0 0 3 15,7 0-25-15,23 0 2 16,9-2 31-16,4-17 6 16,7-9-6-16,3-10 3 15,-4-9 8-15,-16-9-10 16,-3-7 40-16,-7-5 0 16,-16-1-13-16,-7-2 29 0,0 7-20 15,0 6-10-15,0 17 3 16,0 16-20-16,-17 17 17 15,17 8-1-15,-6 0-25 16,6 8-2-16,-7 31-27 16,1 13 28-16,6 11-2 15,0 3 2-15,0 0-38 16,13-8-20-16,17-9-70 16,-4-10 19-16,4-17-62 15,-7-9-56-15,-10-7-61 16</inkml:trace>
  <inkml:trace contextRef="#ctx0" brushRef="#br0" timeOffset="3984">4530 754 162 0,'0'0'301'16,"0"0"-167"-16,0 0-13 16,0 0 0-16,0 0-62 15,0 0-59-15,0-42-33 16,76 42 27-16,23 0-128 15,23 0-156-15</inkml:trace>
  <inkml:trace contextRef="#ctx0" brushRef="#br0" timeOffset="5843">5433 762 406 0,'0'0'219'0,"0"0"-90"15,0 0 7-15,0 0-45 16,79-154-25-16,-66 116-1 16,10 2-34-16,-3 3 12 15,-13 3 2-15,-7 5-18 16,0 8 29-16,0 6-35 16,0 3-12-16,0 8-9 15,0 0-1-15,0 0-11 16,-7 22 0-16,7 17 12 0,-13 7 7 15,13 7-7 1,0-1 0-16,0-2-6 0,13-6 3 16,24-12-7-16,-1-9-11 15,14-15 5-15,6-8 9 16,10 0 7-16,-3-25 0 16,0-22-1-16,3-14 8 15,-16-5-7-15,-8 1 0 16,-15-7 8-16,-11-5 9 15,-16 0 7-15,0-3-3 16,-16 12 21-16,-17 10-19 16,-3 17 13-16,6 16-6 15,10 11-29-15,13 11 5 16,7 3-6-16,-16 28-12 16,9 35 5-16,7 19 10 0,0 9-3 15,0 3 0 1,0-3 5-16,43-1-16 0,7-10 4 15,6-14-34-15,-6-16 24 16,9-20-32-16,-23-16 28 16,4-14 6-16,-10 0 12 15,0-8 1-15,-17-23 2 16,0-8 0-16,-13-1 15 16,0-10-12-16,0 2 29 15,0-3-5-15,-20 12-12 16,-3 9 12-16,10 16-22 15,0 6 3-15,13 8-8 16,-7 0-9-16,-3 33 5 0,-3 22 0 16,6 14 8-16,1 2-8 15,6 1 4-15,0-9 0 16,13-10-4-16,17-13-1 16,6-15-3-16,-3-10 0 15,-3-13 1-15,6-2 4 16,-3-2 3-16,10-26 0 15,-6-8 9-15,6-8-1 16,0-9 2-16,-7 7-1 16,-9 8-6-16,-4 10 14 15,-17 17-14-15,-6 9 3 16,7 2-6-16,0 0-8 0,3 21-6 16,-4 18 13-1,7 5-3-15,1-8 0 0,-4 0 4 16,3-12 0-16,-7-5 0 15,8-7 3-15,2-8-3 16,-3-4 0-16,1 0 1 16,2 0-4-16,-3-2 4 15,7-20-1-15,10-3 6 16,-10-2 1-16,10-1-7 16,-17 6 0-16,10 3 3 15,-16 10-4-15,-1 4 1 16,1 5 0-16,-1 0-4 0,4 0-13 15,4 5 17 1,5 12-2-16,-2 6-2 0,-4-10-5 16,0-2 3-16,-6-8-14 15,-7-3 19-15,10 0-14 16,-3 0 15-16,-1 0 0 16,1 0 1-16,6-14 1 15,10-3-2-15,-3 1 0 16,-3 1 1-16,-11 8 4 15,1 1-5-15,-7 6 0 16,13 0-6-16,4 0 0 16,2 6-6-16,11 13 12 15,3 0-3-15,4-2-5 16,-1-6-4-16,0-5-2 16,-9-2 13-16,-11-4-8 0,4 0 9 15,3 0 0-15,-9-21 5 16,-1-12 2-16,3-3 9 15,-9-3-3-15,-7 1 3 16,0-1 18-16,0 10-20 16,-17 1-1-16,-9 14-4 15,9 9-8-15,-2 5-2 16,-1 0-6-16,10 30 7 16,3 19-8-16,7 9 9 15,0-3-1-15,7-9 0 16,23-6-5-16,6-15 2 15,-10-12 2-15,4-5-7 0,0-5 1 16,-4-3 4-16,4 0 3 16,-10-22 2-16,16-5 5 15,-12 1-2-15,-5 2-5 16,-5 8 3-16,2 1-6 16,-16 10 3-16,7 5 0 15,-7 0-1-15,6 0-13 16,-6 0 12-16,7 8-15 15,6 15 17-15,-3-2 0 16,3-7 0-16,1-3-2 16,2-5 1-16,-9-6-14 15,-7 0 12-15,6 0 3 16,-6 0 0-16,7 0 1 16,6 0-1-16,10-3 0 15,-3-8-1-15,3 5 8 0,-3 6-10 16,3 0 3-16,4 0-3 15,3 0-6-15,-1 0 8 16,4 0-3-16,4 0 3 16,6 0-7-16,0 0 6 15,0-17 2-15,-7-9 0 16,-3-17 3-16,4-8 1 16,-14-7 12-16,-10-10 21 15,-6-4-11-15,-7-2 14 16,0 2-13-16,0 7-17 15,-27 10 25-15,-3 19-17 16,7 13 6-16,17 18-8 0,-8 5-16 16,1 19 0-16,7 36-21 15,-11 28 21-15,17 8 3 16,0 8-3-16,7-2-18 16,29-8-33-16,0-12-56 15,1-22-39-15,6-22-114 16,-23-18-154-16</inkml:trace>
  <inkml:trace contextRef="#ctx0" brushRef="#br0" timeOffset="5993">8277 449 419 0,'0'0'134'0,"0"0"-39"15,0 0-21 1,0 0-73-16,0 0-1 0,308-20-11 15,-160 18-149-15,-2-1-392 16</inkml:trace>
  <inkml:trace contextRef="#ctx0" brushRef="#br0" timeOffset="6412">9812 600 687 0,'0'0'158'0,"0"0"-39"15,-136-157 28-15,86 105-36 16,-6-3-45-16,-3 2-40 16,9 4-1-16,7 0-10 15,23 5-6-15,-3 5-1 16,23 4-6-16,0 10-2 15,0 8 0-15,23 15-10 16,27 2 9-16,0 13-28 16,-1 34-10-16,-19 13 14 15,-17 14-18-15,-13 15 10 16,-30 10 11-16,-39 8 9 0,-4-13 12 16,17-18 1-1,13-23 0-15,30-32-7 0,13-12 10 16,0-9-3-16,36 0 0 15,70-30 0-15,36-20 36 16,37-8-36-16,-24 3-3 16,-26 9-30-16,-30 10-141 15,-32 6-48-15,-31 11-158 16</inkml:trace>
  <inkml:trace contextRef="#ctx0" brushRef="#br0" timeOffset="7725">10473 152 746 0,'0'0'161'16,"0"0"26"-16,0 0-11 16,0 0-76-16,0 0-2 15,0 0-90-15,-43-63-8 16,43 126-12-16,0 25 12 15,-6 19 12-15,6 6-12 16,0 7 0-16,-7 0 2 16,-6-13 3-16,-1-20-5 0,5-24 0 15,2-24 5 1,7-23-13-16,0-13 8 16,0-3 0-16,0-8 20 0,0-28-20 15,0-18-1-15,0-10-3 16,0-7 1-16,23-4-3 15,10 4-1-15,-3 18-5 16,0 17 9-16,-17 20-13 16,0 16 9-16,10 0-16 15,-9 0-33-15,9 32 36 16,-10 5-26-16,-6 9 9 16,-7 4 26-16,0 2-32 15,-20-5 16-15,-17-11-13 16,8-5-24-16,9-16 16 15,13-3-5-15,7-10 22 0,0-2 21 16,0 0 0 0,7 0 10-16,26 0 0 0,3 0 7 15,7-8-4-15,-6-9-3 16,12-2 0-16,1-8 9 16,-1-7 1-16,8 0 40 15,-4-6-13-15,-10 5 5 16,-17 4 26-16,-13 10-31 15,-3 4 5-15,-10 3 26 16,0 3-36-16,0 6-13 16,-10 2-19-16,-16 3-10 15,-4 0 10-15,-6 8-5 16,-7 26 5-16,3 10-6 0,4 7 7 16,12-1-2-1,24-5-8-15,0-5-35 0,0-10 27 16,50-10-18-16,10-9 7 15,16-11 28-15,-4 0-6 16,-2-6 6-16,-4-19 0 16,-16 1 6-16,-14-7 2 15,-16-1 21-15,-4-6 2 16,-16-2 30-16,0 8-36 16,0 7 0-16,-10 8 2 15,-9 10-23-15,-5 7-4 16,-2 0-3-16,3 7 3 15,10 27-5-15,6 6 8 16,7 0-5-16,7-6 2 0,36 0-21 16,13-15 18-16,23-5-15 15,1-11 15-15,-4-3-7 16,-4 0 18-16,-22-11-8 16,-7-14 10-16,-13-5-9 15,-17-4 48-15,0 2-21 16,-13 1 9-16,0 7 15 15,0 7-31-15,0 11 6 16,0 4-4-16,0 2-20 16,0 5-6-16,0 37-9 15,0 21 12-15,-13 17-5 16,-10 5 13-16,3 6-8 0,-3 2 0 16,16-2 4-16,-6-3-5 15,13-14 1-15,0-16 0 16,0-22-2-16,0-15 10 15,0-12-8-15,0-9 0 16,0 0 5-16,0 0 17 16,0-39 13-16,13-16-22 15,10-13-12-15,-3-8 6 16,3-8-7-16,-3 0 0 16,-7-8 4-16,-3-5-8 15,4 2 4-15,-8 5 0 16,7 17-9-16,4 24 6 15,-4 18-1-15,10 18 0 0,10 10-31 16,4 3 24 0,19 0-15-16,-6 28 1 0,-1 13 17 15,-6-3-26-15,-20-4 19 16,-16-10-7-16,-7-4-19 16,0-4 38-16,-13 4-36 15,-53 1-21-15,-10 4-48 16,-17-9-154-16,14-13-196 15</inkml:trace>
  <inkml:trace contextRef="#ctx0" brushRef="#br0" timeOffset="8371">12686 631 649 0,'0'0'162'16,"0"0"-9"-16,0 0 5 15,0 0-21-15,-60-158-59 16,4 148-52-16,-7 10 0 16,-3 0-26-16,-10 13 0 15,10 31 4-15,10 6 4 16,6 5-8-16,27 0 0 15,16-8 3-15,7-6-14 16,0-8 9-16,30-12-9 0,20-4 6 16,-14-9-19-16,0-5 22 15,-9-3 2-15,3 0 0 16,-4-5 3-16,4-14 0 16,-7-6-3-16,3 6 1 15,-12-1 7-15,2 10-6 16,-16 6-2-16,7 4-2 15,-7 0-5-15,20 0-9 16,3 11 16-16,-3 9-1 16,16 2 0-16,0-1-5 15,14-6 6-15,13-7-14 16,-4-8 9-16,4 0 2 16,-7-8 3-16,-6-26 5 0,-7-13 4 15,-7-9 7-15,-22-17 22 16,2-12-5-16,-16-3 18 15,0 6-18-15,-23 11 0 16,-13 15 1-16,-4 24-23 16,4 12 12-16,12 14-23 15,5 6-9-15,-5 14 6 16,5 38 1-16,-11 28 2 16,23 16 0-16,7 14-7 15,0-3 5-15,14-5-37 16,15-19-55-16,1-20-3 15,-4-19-92-15,-2-16-65 0,-18-14-136 16</inkml:trace>
  <inkml:trace contextRef="#ctx0" brushRef="#br0" timeOffset="8561">12778 657 385 0,'0'0'174'16,"0"0"-9"-16,0 0-34 15,0 0-17-15,0 0-75 16,0 0-34-16,162-40 0 16,-76 40-5-16,0 0 6 15,-6 0-12-15,-24 0 6 16,-20 0-92-16,-16 0-95 0,-3 0-149 16</inkml:trace>
  <inkml:trace contextRef="#ctx0" brushRef="#br0" timeOffset="10261">13711 752 611 0,'0'0'158'0,"0"0"-29"16,0 0-8-16,0 0 5 16,0 0-37-16,0 0-57 15,-20-86 0-15,34 86-32 16,35 14 0-16,7 13-2 15,17 6 7-15,-10 6-5 0,-13-1 0 16,-1-5 5-16,-19-8-14 16,-23-11 9-16,-1-6-18 15,-6-5 16-15,0-3-29 16,-26 0 23-16,-24 0-10 16,7 0 3-16,13 0-3 15,17-3 16-15,13-17 2 16,0-7-3-16,36-6 7 15,41-8-4-15,9-3 0 16,0 5 3-16,-14 9-7 16,-22 11 4-16,-24 11 0 15,-19 3-3-15,3 5 6 0,-10 0-6 16,7 0 3 0,-1 13-8-16,1 12 1 15,-7 2 7-15,6 1 0 0,1 2-4 16,-7-5 8-16,10-6-4 15,3-6 0-15,-6-7 6 16,6-6-2-16,10 0-4 16,4 0 0-16,9-14 16 15,7-10-14-15,-13-3 25 16,-10-4 2-16,-7 1-18 16,-13-4 26-16,0 2-20 15,0 1-11-15,0 9-6 16,-33 6-4-16,-10 5 2 15,0 11-11-15,-7 0-104 16,20 22-34-16,4 13-108 0,26 4-197 16</inkml:trace>
  <inkml:trace contextRef="#ctx0" brushRef="#br0" timeOffset="10578">14697 691 535 0,'0'0'155'0,"0"0"12"16,0 0-55-16,0 0-19 16,0 0-59-16,0 0-21 0,-23-6-13 15,9 37 0 1,8 1 7-16,6-1-6 0,0-1-1 16,0-5 0-16,33-6 5 15,10-8 3-15,16-9-6 16,-2-2 8-16,-1 0-10 15,-20-8 50-15,1-16 13 16,-24-3-8-16,-7-7-3 16,-6-2-37-16,0 0 0 15,-36 1-15-15,-20 2-23 16,0 11-9-16,-1 8-68 16,14 14-51-16,14 0-87 15,22 0-143-15</inkml:trace>
  <inkml:trace contextRef="#ctx0" brushRef="#br0" timeOffset="10957">15094 308 587 0,'0'0'182'0,"0"0"-46"15,0 0 37-15,0 0-78 16,0 0-88-16,0 0 4 15,-27 74 13-15,4-10 0 16,16 10 2-16,-6 0-23 16,-3 1 12-16,16-9-14 15,-7-6 6-15,7-13-2 0,0-12-5 16,0-10-22 0,0-14-31-16,23-11-40 0,-3 0 32 15,3-1 4-15,-10-26-5 16,-6-8 21-16,-7-1-11 15,0-7 43-15,0 4 3 16,-13 3 12-16,0 9 12 16,3 10 26-16,10 6-13 15,0 6 11-15,16 2-9 16,47-3-23-16,43 1-10 16,10-3-8-16,-4 2-41 15,-19 4-94-15,-34-4-172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36.461"/>
    </inkml:context>
    <inkml:brush xml:id="br0">
      <inkml:brushProperty name="width" value="0.05" units="cm"/>
      <inkml:brushProperty name="height" value="0.05" units="cm"/>
      <inkml:brushProperty name="color" value="#177D36"/>
      <inkml:brushProperty name="fitToCurve" value="1"/>
    </inkml:brush>
  </inkml:definitions>
  <inkml:trace contextRef="#ctx0" brushRef="#br0">0 116 357 0,'0'0'251'15,"0"0"-171"-15,268-46 65 16,-116 18-50-16,-3 6-81 16,-36 8-8-16,-41 8-6 15,-52 6-64-15,-20 0-106 16,0 0-84-16</inkml:trace>
  <inkml:trace contextRef="#ctx0" brushRef="#br0" timeOffset="142">119 256 42 0,'0'0'266'0,"0"0"-151"16,0 0 31-16,0 0 1 16,0 0-54-16,0 0-31 0,242 19-14 15,-63-40-27-15,16-7-21 16,3-2-51-16,-19-1-134 16,-37 7-278-16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35.988"/>
    </inkml:context>
    <inkml:brush xml:id="br0">
      <inkml:brushProperty name="width" value="0.05" units="cm"/>
      <inkml:brushProperty name="height" value="0.05" units="cm"/>
      <inkml:brushProperty name="color" value="#177D36"/>
      <inkml:brushProperty name="fitToCurve" value="1"/>
    </inkml:brush>
  </inkml:definitions>
  <inkml:trace contextRef="#ctx0" brushRef="#br0">266 261 134 0,'0'0'318'15,"0"0"-285"-15,0 0-4 16,0 0-16-16,0 0 29 16,0 0-4-16,0 0-21 0,113 121 40 15,-113-85-39-15,-13 0 31 16,-30 0 8-16,-14 2-28 16,-15 1 12-16,2-4-11 15,14-7-26-15,13-9 26 16,26-11-30-16,17-5 1 15,0-3 0-15,0 3 8 16,17-3-6-16,32 0 29 16,8 0 1-16,15-3 18 15,5-11-46-15,-5 1-4 16,-16-1 0-16,-6 3-1 16,-20-3-38-16,-4-2-135 0,4-7-105 15</inkml:trace>
  <inkml:trace contextRef="#ctx0" brushRef="#br0" timeOffset="260">501 61 374 0,'0'0'209'0,"0"0"-105"15,0 0 69-15,0 0-73 16,0 0-27-16,0 0-48 15,-30-61-15-15,83 81-10 16,10 15 7-16,0 15-3 16,-4 7 24-16,-9 7-26 15,-23-1 5-15,2 6 0 0,-9-2 1 16,-10 1-8-16,-10-2 0 16,0 0 8-16,-30-3-20 15,-49 0-107-15,-20-5-219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47.198"/>
    </inkml:context>
    <inkml:brush xml:id="br0">
      <inkml:brushProperty name="width" value="0.05" units="cm"/>
      <inkml:brushProperty name="height" value="0.05" units="cm"/>
      <inkml:brushProperty name="color" value="#177D36"/>
      <inkml:brushProperty name="fitToCurve" value="1"/>
    </inkml:brush>
  </inkml:definitions>
  <inkml:trace contextRef="#ctx0" brushRef="#br0">212 520 644 0,'0'0'144'15,"0"0"-33"-15,0 0 22 16,0 0 6-16,0 0-27 15,0 0-59-15,0 0 0 16,-136-82-5-16,136 67-39 16,0 2 15-16,0-4-24 15,27 1 2-15,9-1-1 16,0 6 3-16,1 9-4 16,6 2 0-16,-10 0 3 15,10 0-9-15,-7 2 6 0,-13 20 0 16,-16 9-11-16,-7 9 11 15,0 5 0-15,-16 5 0 16,-27-1 2-16,3-8-13 16,-3-13 10-16,13-12-18 15,10-10 14-15,10-6-1 16,10 0 6-16,0 0 6 16,0 0 0-16,0 0 4 15,0-9-10-15,0-7-8 16,30-1 0-16,6 4-2 0,21 7 10 15,-8 6 0 1,17 0 4-16,-3 6-7 16,0 19 3-16,3 7 0 15,-16 1-9-15,-24 6 9 0,-16-3 0 16,-10 5-5-16,0-2 9 16,-43-9-5-16,-23-3 1 15,3-9 0-15,-3-8 0 16,3-2 1-16,7-8-1 15,13 0 0-15,13 0-18 16,10 0 2-16,4 0-54 16,9 0-63-16,7 0-53 15,0 0-127-15,0 0-313 16</inkml:trace>
  <inkml:trace contextRef="#ctx0" brushRef="#br0" timeOffset="414">152 1091 454 0,'0'0'150'0,"0"0"-21"15,0 0 10-15,0 0-31 16,0 0-46-16,0 0-23 16,-76 46-36-16,139-46 35 15,23-15 24-15,20-10-48 16,10-2 1-16,-17 5-12 15,-36 11 8-15,-34 8-22 0,-29 3-1 16,0 0-54-16,-49 17-32 16,-44 21 10-16,-22 10-66 15,2-3 34-15,14-6 87 16,19-14 33-16,37-11 3 16,24-9 19-16,9-2 58 15,10 0 0-15,0 0 2 16,0-1-8-16,0 1-45 15,36-3 9-15,14 0 69 16,29 0-50-16,37-14-1 16,26-22-45-16,7-2 4 15,-14 5-15-15,-29 8-4 16,-56 11-26-16,-27 7-136 16,-23 1-1-16,0 0-19 15,0-3-159-15</inkml:trace>
  <inkml:trace contextRef="#ctx0" brushRef="#br0" timeOffset="714">837 239 632 0,'0'0'169'0,"0"0"-35"16,0 0 21-16,-119-139-2 15,119 128-73-15,0 8-17 16,0 3-22-16,0 0-34 16,36 0-7-16,27 28 0 0,30 16 3 15,-1 11 20-15,8 14-14 16,-8 10 13-16,-19 12 5 16,-17 14-27-16,-19 10 21 15,-24 11-21-15,-13 1 12 16,0-9-18-16,-63-14 6 15,-40-13-69-15,4-13-98 16,7-15-259-16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9:42.661"/>
    </inkml:context>
    <inkml:brush xml:id="br0">
      <inkml:brushProperty name="width" value="0.05" units="cm"/>
      <inkml:brushProperty name="height" value="0.05" units="cm"/>
      <inkml:brushProperty name="color" value="#177D36"/>
      <inkml:brushProperty name="fitToCurve" value="1"/>
    </inkml:brush>
  </inkml:definitions>
  <inkml:trace contextRef="#ctx0" brushRef="#br0">8742 625 642 0,'0'0'141'15,"0"0"-15"-15,0 0 9 16,0 0-40-16,-99-152 4 16,75 138-51-16,5 9-19 15,2 1 2-15,4 4-27 16,-7 12-8-16,-3 35 4 16,3 24 0-16,10 20-5 0,10 13 6 15,0 0-1-15,23-13 0 16,27-18-6-16,6-27-9 15,10-19-16-15,-3-19 14 16,-7-8 7-16,-6-5 11 16,9-39-1-16,-2-22 29 15,-8-17-28-15,1-12 31 16,-14-5-14-16,-23 7-8 16,-13-4 32-16,0 10-30 15,0 4 13-15,-19 12 2 16,-18 7-24-16,7 18 28 15,4 15-23-15,9 15-2 16,4 13 0-16,7 3-6 0,-18 52-7 16,11 31-8-1,-7 18 28-15,20 9-14 0,0 0 1 16,33-2 0-16,20-8-4 16,4-13 4-16,-8-21 0 15,-12-24 0-15,-4-21 5 16,-17-10-12-16,-3-11 7 15,11 0-6-15,2-19 6 16,10-28 0-16,14-11 2 16,-7-2-2-16,0 7 9 15,-13 12-13-15,-10 19 4 16,-14 14 0-16,1 8-11 0,9 0-1 16,-2 22-4-1,6 8 6-15,3 6 5 0,-10 5-1 16,10 1 6-16,-10-10 0 15,7-7-6-15,-3-11 6 16,-4-9 0-16,7-5 0 16,-4 0 7-16,4-8-7 15,10-22 0-15,-10-3 7 16,-10 0 13-16,-4 3-15 16,-6-2 8-16,0 3 9 15,0 4-20-15,0 4 20 16,-16 6-22-16,9 7 8 15,7 8-10-15,0 0 2 16,0 0-6-16,0 33 3 16,0 17 1-16,7 13 1 15,22-5 1-15,1-11 0 0,3-9-8 16,4-13 10-16,-8-11-2 16,-2-12 0-16,9-2 10 15,-6-2-10-15,6-31 0 16,-2-20 8-16,-5-10-1 15,8-8-1-15,-17-7-6 16,-4 1 6-16,-16 1 6 16,0-4 3-16,0 6-11 15,-16 5-2-15,-4 9 10 16,-3 15-3-16,3 18-9 16,-3 13 0-16,16 9 6 0,0 5-18 15,-6 33 8-15,-3 35 4 16,2 28-14-16,8 7 19 15,6 3-5-15,6-7 0 16,31-5 7-16,-1-17-15 16,7-19 8-16,-10-20-26 15,4-18 20-15,-1-17-10 16,-6-3 16-16,3-3-2 16,3-28 13-16,1-7-9 15,-1-3-2-15,-3-3 0 16,-3 1 0-16,-7 8 4 15,-3 14-4-15,-14 7 0 16,1 11 5-16,0 3-19 0,9 0 7 16,-9 22-24-1,6 9 22-15,-6-1-2 0,3-5 3 16,-4-9 7-16,1-8-2 16,-7-8-4-16,0 0 7 15,0 0 0-15,0 0 18 16,0-22-14-16,0-8-4 15,0-1 0-15,-13 4 11 16,-11 5-13-16,5 2 2 16,-5 10 0-16,5 7-6 15,2 3 6-15,-3 0-3 16,-3 33 1-16,10 20 2 0,-7 11-2 16,20 9 2-1,0-7 0-15,0-10-8 0,0-19 8 16,13-12 0-16,7-16 0 15,10-9 0-15,6 0-3 16,1-4 3-16,-11-26 0 16,10-19 7-16,-6-12-2 15,-3-10-5-15,-4-14 26 16,-17 0-21-16,-6-9 31 16,0 0-28-16,0 1-7 15,-36 5 24-15,0 17-18 16,3 16-3-16,3 27 5 15,17 14 4-15,-4 14-18 16,10 17 5-16,-6 43-2 16,7 31-12-16,6 14 17 0,0 2-3 15,13-5 0-15,36-11 9 16,8-15-16-16,9-15 7 16,-10-17-19-16,7-20 1 15,-4-13-63-15,-9-11 17 16,-7 0-14-16,-17-22-49 15,-19-13 11-15,-7-10-92 16,-20-6-100-16</inkml:trace>
  <inkml:trace contextRef="#ctx0" brushRef="#br0" timeOffset="415">9420 195 542 0,'0'0'173'16,"0"0"3"-16,0 0-42 15,0 0-39-15,0 0-22 16,0 0-33-16,-10-75 26 15,10 75-43-15,0 0-18 16,-7 0-5-16,1 0-8 0,-1 12 8 16,0 10 0-16,7-3 10 15,0-5-9-15,27-1 1 16,26-10 10-16,3-3 36 16,-6 0 9-16,-14-8 2 15,-9-20-14-15,-11-2-43 16,-16 0 30-16,0 3-32 15,0 4 4-15,-36 7-10 16,-1 11-17-16,1 5-26 16,-7 0-62-16,10 19-96 15,3 14-72-15,0 8-371 16</inkml:trace>
  <inkml:trace contextRef="#ctx0" brushRef="#br0" timeOffset="-5375">377 726 632 0,'0'0'233'16,"0"0"-107"-16,0 0-8 15,0 0 11-15,0 0-69 16,0 0-58-16,-13-3 1 15,40 64 5-15,26 10-8 16,-20 0 12-16,-4-4-4 16,-9-12 1-16,-3-9-9 15,-4-10 2-15,-13-12 11 16,0-9-11-16,0-13-2 0,0-2 34 16,0 0 33-1,-7-24 27-15,-29-20-68 0,-7-15-25 16,7-15 28-16,3-17-23 15,3-10-5-15,10-12-1 16,3 6 10-16,17 6-13 16,0 4 3-16,0 17-7 15,0 17 5-15,24 17-34 16,19 20 10-16,6 13-11 16,21 10-60-16,2 3 34 15,-9 30-35-15,-13 28-32 16,-14 16 5-16,-36 14-68 15,0 11-97-15,-43 11 33 16,-49 12 141-16</inkml:trace>
  <inkml:trace contextRef="#ctx0" brushRef="#br0" timeOffset="-4342">242 1059 328 0,'0'0'191'16,"0"0"-73"-16,0 0-1 15,0 0-42-15,0 0-34 16,0 0-12-16,208-30 10 15,-115 7-9-15,13-4-25 16,-7-4 30-16,17 4-15 16,-11-3-13-16,1 2 32 15,-20 4-23-15,-36 5 27 16,-20 3 11-16,-24 6-6 16,-6 2 40-16,0-5-29 0,0-4-18 15,0 3-22-15,0 6-9 16,-6 3-3-16,6 5-7 15,0 0-11-15,0 13 9 16,0 31-9-16,0 9 11 16,0-1-1-16,0-5 6 15,29-9-5-15,4-8 0 16,10-11 11-16,0-10-16 16,0-9 5-16,0 0 0 15,7-5 2-15,0-25 6 16,-1-10-8-16,1-1 0 15,-14 0 11-15,-6 3-12 16,-10 10 1-16,-4 9 0 0,-9 11-3 16,0 4 7-1,-7 4-4-15,6 0 0 0,8 9-16 16,9 18 8-16,-3 5 8 16,9-1 0-16,-9-3-8 15,3-6 10-15,-9-5-2 16,2-6 0-16,-9-11-9 15,-1 0 3-15,1 0 6 16,13-3 0-16,3-22-5 16,13-8 12-16,7 0-7 15,-10 9 0-15,-3 5 8 16,-23 10-15-16,16 9 7 16,-3 0-11-16,-7 0 8 0,17 20-14 15,-1 12 13-15,-2 1 2 16,3 0-15-16,-1-3 14 15,-2-8-16-15,16-10 19 16,-13-6-13-16,-4-6 26 16,4 0-13-16,0-18 0 15,-10-9 8-15,-7-6-4 16,-3-5 0-16,-10-4-4 16,0-2 29-16,0 6-25 15,-37 8 15-15,1 7-18 16,-7 11 9-16,13 12-15 15,4 0 5-15,12 10 0 16,-9 31-11-16,17 14 20 16,-1 0-9-16,7 3 0 0,0-12 3 15,36-10-17 1,-2-14 13-16,2-10 1 0,-6-12-15 16,-4 0 28-16,4-28-13 15,6-22 1-15,-3-13 6 16,-9-11 17-16,-5-6-12 15,-2 1-5-15,-10-2 33 16,-7 2-38-16,0 13 22 16,0 11-17-16,0 18 3 15,-7 21 10-15,0 15-18 16,-3 1 1-16,4 37-6 16,-1 35-2-16,7 24 5 0,0 9 0 15,0-6 4-15,30-12-7 16,13-12 3-16,0-20-7 15,7-20-4-15,-7-12-56 16,0-13 17-16,-10-10-34 16,-17 0-95-16,-3 0-20 15,-13-13-173-15</inkml:trace>
  <inkml:trace contextRef="#ctx0" brushRef="#br0" timeOffset="-3972">1346 450 608 0,'0'0'106'0,"0"0"1"15,0 0 17-15,0 0-35 16,0 0-44-16,0 0-24 15,-43-40-21-15,37 56 0 16,-7 20-4-16,13 1 8 16,0 3 1-16,0-15-5 15,0-9 0-15,29-5 7 16,-2-11 0-16,16 0 13 16,-13 0 40-16,3-17 8 15,-10-12 7-15,-10-7-52 0,-13 5 9 16,0 1-17-16,-43 8-12 15,-7 11-6-15,-12 8-12 16,-5 3-96-16,25 8 1 16,22 26-102-16,20-2-104 15</inkml:trace>
  <inkml:trace contextRef="#ctx0" brushRef="#br0" timeOffset="-1733">4869 932 572 0,'0'0'145'0,"0"0"-56"15,0 0 42-15,0 0-21 16,0 0-43-16,0 0 4 16,43-112-70-16,-13 70 9 15,6-7 29-15,-3-9-30 16,10-5 19-16,0-4 27 15,-13 0-52-15,-24 3 30 16,-6-6-27-16,0 2 18 0,0 5-20 16,-29 13 10-1,2 20-9-15,4 13-5 16,10 12 8-16,-10 5-18 0,3 9-1 16,-10 34 11-16,4 20 0 15,9 12 12-15,17 10-15 16,0 0 3-16,23 3 0 15,20-5-7-15,13-17 7 16,11-17 0-16,-5-18-4 16,-5-21-5-16,-1-10 8 15,-3 0 1-15,-4-25 0 16,1-10 2-16,0-4-1 0,-7-5-1 16,0 3 0-1,0 3 12-15,-17 11-15 0,4 10 3 16,-24 17 0-1,1 0-8-15,0 0 0 0,9 17-1 16,4 12 4-16,3 5 6 16,4 1-5-16,-14-4 4 15,3-10 0-15,-2-6-11 16,-8-5 12-16,-6-7-1 16,0-3 4-16,0 0 3 15,0-9 9-15,0-20-16 16,-36-7 5-16,3 2-13 15,-10 4 14-15,-7 3-6 16,7 8 6-16,0 8 5 16,20 5-12-16,-3 6 1 0,9 3-7 15,-3 36-1-15,7 22 8 16,3 4 0-16,10 1 0 16,0-2 8-16,30-13-11 15,13-9 3-15,-7-15 0 16,1-13-10-16,-4-9 2 15,3-5 8-15,-6 0-1 16,-4-27 10-16,4-11-3 16,-17-4-6-16,10 4 0 15,-16-3 4-15,-7 2 3 0,0 9-7 16,0 11 10 0,0 8-4-16,0 8 6 0,0 3-12 15,0 0-2 1,0 0-8-16,0 27-4 0,7 6 14 15,16 5 0-15,3-3 6 16,17-3-9-16,-6-8 3 16,-1-7 0-16,-9-11-1 15,2-6 5-15,1 0-4 16,3-20 4-16,4-15 7 16,-1-4-7-16,-6 0-4 15,3 0 0-15,-3 10-5 16,-17 6 7-16,3 7-2 15,-2 8 0-15,5 5 7 16,5 3-20-16,2 0 9 0,17 25 3 16,-13 8-11-1,6 6 9-15,-9-1 3 0,2-1 0 16,8 0-3-16,-11-9-3 16,4-9 6-16,6-8 0 15,1-11-8-15,-4 0 18 16,3-14-10-16,7-16 0 15,-13-5 9-15,-10-5-6 16,-7 2-3-16,-3 0 0 16,-10 3 15-16,0 4-14 15,0 1 8-15,-23 7-8 16,3 4 14-16,-3 11-12 0,10 5-3 16,-11 3-6-1,11 0-2-15,-7 25 1 0,4 10 7 16,16 9 0-16,0-2-2 15,0-4-12-15,30-8 5 16,13-7 2-16,-7-12-5 16,-10-6 3-16,-9-5 9 15,-4 0-3-15,-6-4 8 16,-1-16 4-16,11 1-9 16,-17-7 4-16,0 5 18 15,0 4-17-15,0 6 6 16,0 6 1-16,0 5-4 15,0 0-16-15,0 13 8 16,-17 39 0-16,4 29-14 16,0 22 26-16,-4 16-12 0,4 10 0 15,13 9 7 1,-6 1-9-16,6 5 2 0,0 0 0 16,0-13-4-16,0-13 13 15,0-27-9-15,0-25 0 16,0-30 5-16,0-20-10 15,-7-14 6-15,-23-2-1 16,-19-2 52-16,-8-34-44 16,-2-19-1-16,9-19-7 15,17-17 6-15,17-15-17 16,16-10 0-16,23-3-5 16,40 1 12-16,29 6-21 0,1 2 16 15,-1 2 1 1,-12 7 4-16,-17 10-2 0,-4 6 6 15,-32 13 0-15,2 6-3 16,-15 8 19-16,-14 11-16 16,0 7 4-16,0 9 7 15,0 9 0-15,0 11-9 16,0 8 0-16,0 3-2 16,0 0 0-16,-20 0-1 15,-3 22 0-15,-4 14 1 16,4 8-8-16,10 8 8 15,13 3 0-15,0 0-6 16,0 0 14-16,0-11-8 0,20-11 0 16,3-11 2-1,-10-14-11-15,10-8 9 0,4 0 0 16,2-5 2-16,8-23 11 16,-4-7-13-16,-3-1 0 15,-1-3 6-15,-9 1-8 16,10 5 2-16,-10-1 0 15,-7 10-4-15,4 13 12 16,-11 11-8-16,14 0 0 16,3 18-14-16,4 22 4 15,9 15 10-15,-6 3 0 16,-4-1-6-16,4-4 14 16,0-17-8-16,-10-9 0 15,3-16 4-15,-10-6-10 0,0-5 6 16,10 0-5-16,4-5 0 15,3-25-24-15,-11-3-41 16,-9 3-89-16,-10-1-92 16,0 3-64-16</inkml:trace>
  <inkml:trace contextRef="#ctx0" brushRef="#br0" timeOffset="6261">0 2732 725 0,'0'0'145'15,"0"0"-69"-15,0 0 26 16,0 0 17-16,0 0-50 15,0 0-60-15,43-35-2 16,14 30-5-16,-1-1 6 16,3 6-8-16,-9 0 0 15,-7 0 0-15,-10 0-3 16,-10 11 3-16,-3 6 0 16,-13 2 0-16,3 3 0 0,-10 0-1 15,0 1 1-15,0-1 0 16,0 2-3-16,0 9 10 15,0 3-7-15,0 8 0 16,0 5 4-16,0 6-7 16,0 3 3-16,0-5 0 15,0-11-3-15,0-19 10 16,0-7-7-16,0-12 0 16,0-3 4-16,0-1-4 15,0 0 0-15,-30 0 0 16,-13 0 20-16,-7 4-18 15,1-4 4-15,19 0-6 0,17 0 4 16,13 0-4-16,0 0 0 16,0 0-3-16,0 0-1 15,29-19-21-15,41-22 25 16,22-17 6-16,8-7-5 16,15-5 9-16,-29 1-10 15,-10 6 0-15,-16 8 4 16,-27 0 5-16,-3 11 1 15,-24 0 48-15,-6 8-21 16,0 9 22-16,0 7-45 16,-6 12 20-16,-1 5 1 15,7 3-34-15,-6 0 5 16,-1 25-6-16,-10 30 0 16,4 27-9-16,7 20 10 0,6 17-1 15,0 21 0 1,0 14 8-16,0 10-10 0,-24 5 2 15,11-4 0-15,-17-14-9 16,17-16-11-16,7-31-26 16,6-35 21-16,0-28-12 15,6-29 24-15,37-12 0 16,-6-15 13-16,12-37 13 16,7-21-5-16,1-19-2 15,-21-10 1-15,-13-2 2 16,-23 11-18-16,-10 13-1 15,-39 17-108-15,-21 16-10 0,14 14-34 16,3 10 4 0,20 7-79-16</inkml:trace>
  <inkml:trace contextRef="#ctx0" brushRef="#br0" timeOffset="9697">1667 3121 92 0,'0'0'51'0,"0"0"-37"15,0 0 11-15,0 0-10 16,0 0 29-16,0 0-12 15,-63 105 37-15,63-105-5 16,0 0 8-16,0 0 22 16,0 0-1-16,0 0 46 15,0-10-5-15,7-10-14 16,16-16-38-16,-3-14-76 0,16-8 41 16,7-8-7-1,0-3-36-15,-9 1 30 16,2-1-25-16,-6 1-1 0,-24-7 11 15,-6-5-11-15,0 3 0 16,0 6 2-16,-20 20-6 16,-16 16 13-16,13 19-15 15,3 16 1-15,-3 11-3 16,-4 49 2-16,4 29-2 16,17 15 0-16,6 9 4 15,6-6-6-15,51-5 2 16,15-6 0-16,14-19-4 15,0-20 12-15,0-18-8 16,-10-22 0-16,-10-17 5 0,4 0-5 16,3-38 3-16,6-17-1 15,-3-12 3-15,-3 1 6 16,-10 3-11-16,-14 8 0 16,-12 11 7-16,-7 16-11 15,-24 12 4-15,7 8 0 16,-13 8-5-16,7 0 0 15,16 0 5-15,-3 0-1 16,10 16-3-16,-10 0-7 16,3 1 11-16,-3 0 0 15,-14-9-3-15,4-3 0 16,-10-5 3-16,0 0 0 16,0 0 4-16,0 0 1 0,0 0-4 15,0-2 4-15,-16-18-5 16,-4-1 3-16,-10 4-3 15,4 3 0-15,2 6 0 16,-12 8-13-16,10 0 9 16,-11 0 4-16,7 27-8 15,4 15 10-15,9 7-4 16,11 6 2-16,6-5 0 16,0-6-10-16,23-10 10 15,3-10 0-15,-9-14-5 16,-4-4-24-16,-6-6 15 15,-1 0 11-15,18-14 3 0,-11-16 3 16,0-11 3 0,10 5-5-16,-16 1 0 0,-1 7 11 15,1 8-5-15,-7 13 15 16,0 7-9-16,0 0 6 16,0 0-19-16,0 0-1 15,0 0-1-15,17 27-19 16,-4 11 21-16,7 12 0 15,16 0 1-15,0-4-1 16,7-2 0-16,0-11 0 16,-6-13-1-16,6-15 10 15,-4-5-8-15,14 0-1 16,-10-33 4-16,7-7 9 0,0-8-10 16,-7-2-3-1,-17 9 1-15,-3 3 11 0,-3 10-5 16,-7 8-7-16,4 10 1 15,-4 5-6-15,0 5 5 16,17 0-1-16,6 0-4 16,-9 24-2-16,3 12-1 15,-7 0 8-15,-10-3 0 16,0-1-8-16,0-7 8 16,4-11 0-16,-10-6 0 15,-1-5 10-15,7-3-10 16,17 0 0-16,0-6 1 15,20-21 4-15,-1-9-4 16,-6-5-1-16,-6 3 4 0,-24-1 7 16,-7 0-6-16,-6 4-1 15,0 5 2-15,-19 2 1 16,-11 9-7-16,0 8 0 16,10 8-2-16,-10 3 1 15,4 0-4-15,3 30 5 16,3 15 0-16,20 4-12 15,-10 3 12-15,10 0 0 16,10-8 0-16,16-8 4 16,17-15-8-16,-6-9 4 15,-1-12 0-15,-9 0-3 16,-11 0 6-16,4-3-3 16,-7-13 5-16,-3 6 5 0,-3 0 9 15,-7 8-6 1,0 2-9-16,0 0 4 0,0 0-8 15,6 38-4-15,1 22-7 16,0 23 22-16,-1 13-12 16,4 7 1-16,-3 9 0 15,6 9-4-15,-6 6 5 16,16-1-1-16,-3-5 0 16,-7-11 10-16,10-25-10 15,-16-22 0-15,-1-24 0 16,1-23-3-16,-7-10 10 15,0-6-7-15,0 0 37 16,-13-27-6-16,-30-20-18 0,-7-14-13 16,-6-15-8-16,0-15 1 15,19-14-35-15,14 1 22 16,23-1 7-16,7 3-19 16,52-5 22-16,34 0-16 15,6-3-10-15,7 2 34 16,-7 13-13-16,-13 6 15 15,-13 18 0-15,-24 11 8 16,-12 7-10-16,-11 15 2 16,-19 10 0-16,-7 14 25 15,0 6-13-15,0 8-2 16,-13 0-10-16,-24 7 6 0,4 22-12 16,3 6 6-1,1 7 0-15,15-1-6 0,14 3 7 16,0 0-1-16,0-3 0 15,24-8 8-15,2-5-12 16,4-11 4-16,-4-7 0 16,4-7-14-16,6-3 18 15,1 0-4-15,-11-17 1 16,4-7 14-16,-4-3-13 16,-2 4-2-16,-5 1 0 15,5 8-5-15,-5 9 6 16,5 5-1-16,2 0 0 15,4 22-4-15,6 8 1 16,1 3 3-16,-11 1 0 16,4-7-7-16,-10-5 12 0,3-6-5 15,-10-7 0-15,-6-4-15 16,9-5-52-16,-9 0-49 16,13-19-84-16,9-20-140 15</inkml:trace>
  <inkml:trace contextRef="#ctx0" brushRef="#br0" timeOffset="11258">5689 2732 528 0,'0'0'184'0,"0"0"-53"15,0 0-4-15,0 0-16 16,0 0-18-16,0 0-27 15,-36-87-25-15,22 87-22 16,-5 0-10-16,-18 31 0 16,7 13-9-16,11 5 0 15,12 4 9-15,7 1-17 16,0 1 8-16,33-8 0 16,17-14-7-16,16-13 8 15,-10-14-1-15,17-6 0 16,-10-4 1-16,0-32 22 15,-4-8-20-15,-9-11 0 0,-7-8 33 16,-17-3-30 0,-9-8 14-16,-17 0 4 0,0-4-8 15,0 3 12-15,-23 10-22 16,-14 10-5-16,11 17 22 16,-4 11-16-16,17 16-5 15,-1 11-2-15,5 2-14 16,-11 47 12-16,-10 29 2 15,17 18 0-15,6 0 0 16,7 3 4-16,0-8-4 16,13-8 0-16,17-15 9 15,-3-13-16-15,2-19 7 16,1-17 0-16,-3-13-11 16,2-6 3-16,8 0 8 15,6-36 2-15,6-6 11 0,1 1-9 16,-14 6-4-16,-9 8 0 15,-4 9-3-15,-3 9 9 16,-14 9-6-16,11 0 0 16,3 0-10-16,0 7-2 15,3 17 7-15,-3 4 5 16,-4-3-7-16,4-3 9 16,-13-8-2-16,9-9 0 15,-9-5 4-15,-1 0-6 16,1 0 2-16,6-5 0 0,4-17 6 15,3-9 2 1,-14 1-8-16,11 0 0 0,-11-3 5 16,1 8-5-16,-7 9 0 15,0 8 0-15,0 8-7 16,7 0 8-16,-1 0-4 16,11 24-1-16,3 15 2 15,3 7-6-15,10-1 8 16,3-7 0-16,7-8-6 15,-6-16 12-15,6-11-6 16,-7-3 0-16,-3-9 9 16,3-26-5-16,1-16-4 15,-7-3 0-15,-17-7 1 16,-7-2 10-16,-6-3-11 16,0-5 7-16,-29 2 0 0,-4 6 12 15,-4 11-19 1,-6 18 0-16,13 15 9 0,17 11-7 15,-10 8-3-15,16 11 1 16,-12 41-3-16,5 26-2 16,14 9 5-16,0 7 0 15,0-4-7-15,27-4 18 16,16-14-11-16,-7-17 0 16,7-20 0-16,-6-15-14 15,-11-14 14-15,10-6 0 16,1 0 10-16,6-23-1 15,0-10-6-15,0-3-3 0,-10 2 8 16,-3 2-13 0,-1 2 5-16,-2 5 0 0,-4 12-2 15,-10 4 4-15,-6 9-8 16,-1 0 4-16,1 0-25 16,10 16 14-16,-11 8 9 15,-6 0 4-15,7-11-9 16,-7-6 17-16,6-3-8 15,-6-4 0-15,0 0 5 16,0 0 7-16,0 0-11 16,0-11 0-16,0-8-1 15,-6 1 7-15,-7 6-7 16,-11 0 0-16,-9 10-14 16,4 2 6-16,-21 0 6 15,7 10 2-15,7 26-9 0,6 8 15 16,17 3-7-16,13 0 1 15,0-8-2-15,13-9-14 16,30-11 16-16,-7-11 0 16,1-8-8-16,-1 0 20 15,0-25-12-15,-3-19 0 16,-3-11 6-16,0-8-1 16,-17-4 2-16,-6-6-6 15,-7-4 12-15,0 3-1 16,0 3-9-16,-20 12-3 15,-10 21 6-15,7 16 10 16,16 14-16-16,1 8 0 0,-7 8-2 16,-1 47-2-16,-2 17 4 15,9 10 0-15,7-3 5 16,23-9-13-16,40-15 8 16,17-15-2-16,2-15-2 15,14-14-41-15,-20-11 11 16,-10 0-43-16,-33-8-52 15,-16-20 14-15,-17-4-34 16,-50-4-137-16,-52-6-406 16</inkml:trace>
  <inkml:trace contextRef="#ctx0" brushRef="#br0" timeOffset="11672">6288 2475 447 0,'0'0'143'0,"0"0"-56"16,0 0 48-16,0 0-26 15,0 0-37-15,0 0-45 16,0-58-4-16,0 58 18 15,0 0-39-15,0 0 2 0,0 0-8 16,0 5 8-16,0 20-4 16,0-4 1-16,0-3 7 15,6-7-9-15,18-6 7 16,12-5-6-16,-3 0 50 16,-3 0 10-16,6-19 8 15,-23-6-18-15,1 0-23 16,-14 4 23-16,0-4-41 15,0 5 2-15,-27 4-11 16,-3 5 0-16,10 6-11 16,-9 5 11-16,16 0-65 15,13 0-76-15,0 23-59 16,6-6-125-16</inkml:trace>
  <inkml:trace contextRef="#ctx0" brushRef="#br0" timeOffset="12209">8947 2197 821 0,'0'0'118'16,"0"0"-91"-16,0 0 132 16,0 0-16-16,0 0-88 15,0 0 1-15,-76-59-28 16,53 59 4-16,-4 0-10 15,4 0-19-15,10 0 14 16,13 15-17-16,0 9 0 16,0 6-11-16,49 1 10 15,21-3 1-15,22-3 0 16,1-4 14-16,0-4-11 16,-14-4-3-16,-23 3 2 0,-19-7 7 15,-8-1-2-15,-15 1-7 16,-14-6 0-16,0 0 9 15,0-1-8-15,0 1-1 16,0 3 0-16,-30 10 3 16,-40 11 8-16,-22 17-11 15,-44 9 0-15,-6 10 14 16,-7 3-21-16,27-4 7 16,42-3-36-16,44-1-77 15,36-9-178-15,23-7-175 16</inkml:trace>
  <inkml:trace contextRef="#ctx0" brushRef="#br0" timeOffset="14626">9946 2695 318 0,'0'0'228'0,"0"0"-126"0,0 0 28 16,0 0 39-16,0 0-46 16,0 0 0-16,-20-66-47 15,20 47-18-15,0 2-8 16,0-5-34-16,20 2 1 0,9-1 2 16,8 3-12-1,-11 6-6-15,4 9-1 0,-3 3 4 16,-4 0-19-16,3 19 15 15,-16 20 0-15,-3 8-8 16,-7-1 17-16,0 3-13 16,0-7 4-16,-17-10 0 15,11-9-6-15,-8-12 6 16,14-9-1-16,0-2-8 16,0 0 18-16,0 0 2 15,0-27-11-15,7-9-1 16,36-8-11-16,7-5 7 15,16 0 5-15,-3 2 0 16,-7 8 8-16,-7 15-18 0,-19 12 10 16,0 12-18-16,-10 0 16 15,-7 15-22-15,10 14 5 16,-10 4 17-16,1 3-7 16,-4-3 7-16,3-6 2 15,-7-10 0-15,-6-1-12 16,7-10 12-16,-7-3 0 15,0-3-4-15,7 0 10 16,2 0-5-16,-2-6-1 16,0-16 9-16,6-3-17 15,-6 4 8-15,-1 4 0 16,11 9-7-16,-17 5 4 16,6 3 2-16,1 0-13 0,6 0 0 15,4 0 5 1,3 0 9-16,3 11 0 0,-10 6-2 15,7-4 8-15,3 1-10 16,-3-3 4-16,3-3 0 16,-3-2-5-16,3-6 5 15,-10 0-2-15,0 0-2 16,17 0 8-16,-10-16 10 16,10-7-14-16,-7-5 2 15,-3-1 17-15,0-1-16 16,-10-5 4-16,-10 3 13 15,0 2-17-15,0 2 20 0,-24 7-23 16,-2 4 6 0,-4 6-1-16,0 5-5 0,4 6 0 15,9 0-3-15,-2 8 6 16,-5 23-5-16,11 5 2 16,0-3 0-16,13-3-12 15,0 0 6-15,0-5-49 16,0 0-60-16,20-8-70 15,3-4 41-15,-10-5-79 16,0-2-42-16</inkml:trace>
  <inkml:trace contextRef="#ctx0" brushRef="#br0" timeOffset="15406">11666 2495 320 0,'0'0'253'16,"0"0"-138"-16,0 0-16 16,0 0 46-16,0 0-63 15,0 0-21-15,-93-130 14 16,70 123-50-16,3 7 20 0,-10 0-37 15,0 0-2 1,-3 24-4-16,-3 14 1 0,6 6-3 16,4 8 0-16,3 0 8 15,9 1-12-15,14-4 4 16,0-11-2-16,7-10-10 16,23-9 2-16,3-13-1 15,3-6 10-15,1 0 2 16,-1-22 32-16,0-17-24 15,-9-10 9-15,3-9 35 16,-11-5-31-16,5-9 6 16,-11 1 3-16,0-4-29 15,-6 7 28-15,-7 5-20 16,0 8-9-16,0 11 22 16,0 16-16-16,0 17-7 0,0 8 0 15,0 3-3 1,0 25-1-16,-7 36-3 0,7 20 7 15,0 8 2-15,0-1 2 16,0-11-4-16,43-11 0 16,7-16 1-16,16-15-14 15,-10-15 13-15,0-15-6 16,0-5-6-16,4 0 17 16,-10-22-5-16,6-14 0 15,-7-8 12-15,-12-3-8 16,-17 1-4-16,-10-1 0 15,-10 6 4-15,0 5 0 0,0 11-4 16,-24 11 0 0,-5 12-2-16,-4 2-7 0,-17 25 9 15,7 21 0-15,7 7-2 16,22 2 6-16,14-3-4 16,14-11 0-16,48-5 5 15,11-11-10-15,13-12 5 16,20-7 0-16,0-6 6 15,-4 0-2-15,-19-3-8 16,-17-11 2-16,-29 0-52 16,-37 1-23-16,0-4-98 15,-67-8-161-15</inkml:trace>
  <inkml:trace contextRef="#ctx0" brushRef="#br0" timeOffset="17689">1919 4313 567 0,'0'0'189'0,"0"0"-89"16,0 0 59-16,0 0-14 15,0 0-39-15,0 0-39 16,0 0-9-16,-7-31-49 16,7 31 1-16,-10 11-10 15,4 27 0-15,-8 17 3 16,1 6 1-16,-3 2-4 16,9 2 0-16,7-4 13 15,0-6-22-15,7-11 9 16,42-13 0-16,17-10-16 15,14-12 20-15,-4-9-4 16,16 0 0-16,-12 0 13 0,-17-14-8 16,-4-8-5-16,-26 3 0 15,-16 2 8-15,-11 1-5 16,-6 2-3-16,0 0 3 16,0-3 10-16,-6 7-15 15,-24-1 2-15,-6 0 0 16,2 3-4-16,-2-1 5 15,13 3-1-15,10 4 0 16,-1 0 9-16,14-1-10 16,0 3 1-16,0 0 0 15,0 0-13-15,0 0 0 16,34 5 13-16,32 20-9 16,20 7 17-16,13 2-8 0,0-1 0 15,-6 0 2 1,-7-3-10-16,-30-5 10 0,-26-3-2 15,-10-6 0-15,-20-2 9 16,0 0-9-16,-43 5 0 16,-20 1 0-16,-23 1-8 15,16-4-70-15,17-3-66 16,27-3-49-16,26-6-123 16,7-5-139-16</inkml:trace>
  <inkml:trace contextRef="#ctx0" brushRef="#br0" timeOffset="19368">3609 4644 538 0,'0'0'263'16,"0"0"-149"-16,0 0 46 16,0 0-26-16,0 0-47 15,-129-154-13-15,106 141-50 16,9 5 1-16,1 5-11 15,-3 3-3-15,2 0-16 16,1 3 5-16,-10 30 0 16,16 10-13-16,1 7 17 15,6 5-4-15,0 0 0 16,13 0 10-16,30-2-14 16,0-2 4-16,7-1 0 15,-1-3-9-15,11 0 15 0,-17-3-6 16,-10-4 0-16,-10-4 9 15,-10-5-15-15,-6-7 6 16,-7-5 0-16,0-4-1 16,-50-7 11-16,-19-3-10 15,-11-5 0-15,-6 0 12 16,24 0-23-16,12 0 11 16,20 0-57-16,24-8-7 15,6-2-48-15,6-10-43 16,50-2-11-16,24-5-10 15,6 3 71-15,-7 6 66 16,-16-1 36-16,-7 2 2 0,-13 6 2 16,-13-2 75-16,-10 5 24 15,-14-1-25-15,1 1 37 16,3-3-14-16,-10 3-16 16,0-1 11-16,0 4-36 15,0 0 11-15,0 5-14 16,0 0-51-16,0 0 4 15,0 0-7-15,0 5-7 16,7 17-4-16,12 8 16 16,-2 0-5-16,9-3 0 15,11 0 13-15,-1-14-10 16,7-8-3-16,0-5 0 16,-10 0-3-16,-3 0 14 0,6-14-10 15,-9-5-1 1,-4-3 11-16,-10 0-12 0,-6 3 1 15,3 5 0-15,-10 4-2 16,0 10 9-16,0 0-7 16,0 0 0-16,6 0-14 15,8 0 8-15,15 16 3 16,4 3 3-16,10-6-4 16,0-2 9-16,7-5-5 15,-7-4 0-15,7-2 8 16,-14 0-6-16,-6 0-2 15,-4-15 0-15,-9-8 9 0,-11-6 0 16,-6-5-5 0,0 0 0-16,-23 2 12 0,-20 7-22 15,10 6 6-15,3 8 0 16,17 8-11-16,13 3 1 16,0 0-51-16,0 19-66 15,37 14-3-15,2 3-29 16,4-3-34-16,7-5 5 15,3-9 3-15,-10-5-14 16,-4-9 199-16,-2-5 9 16,-1 0 111-16,-16 0 39 15,3-8 5-15,-16-9-29 16,-7 1-11-16,0-3-50 16,0-4 24-16,-13 7-32 15,-17 0-25-15,-7 4 17 0,11 4-41 16,-4 5-11-16,17 2-6 15,6 1-5-15,7 0 5 16,0 1-3-16,0 22 12 16,0-5-13-16,0 2 4 15,20-3 0-15,3-6-11 16,4-3 13-16,-21-5-2 16,11-3 0-16,-4 0 7 15,0 0 3-15,-6 0-10 16,-7 0 0-16,0 0-2 0,0 0 5 15,10 0-6 1,10 9 0-16,10 7 1 0,3-3-2 16,20 1 4-16,3-3 0 15,7-6-3-15,-7-5 14 16,10 0-11-16,-16 0 0 16,-7-11 11-16,-7-8-7 15,-16-3-2-15,-7-5 9 16,-3-4 57-16,-10 1-42 15,0 2 14-15,0 4-2 16,0 8-24-16,0 1 28 16,0 10-29-16,0 5-1 15,0 0-7-15,0 0-5 16,0 30 0-16,0 20-2 16,0 15 7-16,13 7-6 0,7 10 1 15,10 4 0 1,-10-3-7-16,9-9 16 0,-5-11-9 15,2-14 0-15,-3-10 6 16,-16-17-9-16,6-13 3 16,-13-9 0-16,0 0 6 15,0 0 1-15,0-31 33 16,0-13-12-16,-13-16-20 16,-10-17-6-16,-4-11-2 15,-9-9 0-15,-1-7-3 16,1 13 13-16,10 0-10 15,-11 11 0-15,24 20 7 16,6 16-15-16,7 17 8 0,0 19 0 16,14 8-11-16,35 0-3 15,7 8 14-15,17 30 0 16,-10 9-9-16,-13 5-4 16,-14 3 10-16,-29-2-2 15,-7-1 0-15,-7 2-61 16,-72 1-35-16,-21-2-82 15,-12-1-116-15,-10-5-242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48:29.15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3292 25 184 0,'0'0'411'0,"0"0"-256"15,0 0-8-15,-229-22-40 16,193 22-35-16,0 25-37 16,-7 22-24-16,0 10-4 15,0 17 1-15,6 15 19 16,11 6-5-16,26 9-13 15,0 5 6-15,7-5-14 16,42-5 0-16,24-12-1 16,10-12 0-16,19-17 1 15,4-14 1-15,-7-16 3 16,10-15 2-16,-3-13-4 16,-20 0 10-16,-10-6 71 0,4-29 8 15,-1-7-28 1,-10-13-9-16,-2-8-16 0,-11-8 2 15,-13-17-8-15,-30-9-17 16,-13-9 9-16,0-4-14 16,-69 2-8-16,-17 12 7 15,-20 19-10-15,-10 23-5 16,-6 23 5-16,16 17-15 16,13 14 15-16,24 0-2 15,16 25-26-15,26 16-25 16,4 17-66-16,23 13-124 15,0 9-66-15,0 5-505 16</inkml:trace>
  <inkml:trace contextRef="#ctx0" brushRef="#br0" timeOffset="458">3232 965 784 0,'0'0'155'0,"0"0"-5"16,0 0 2-16,0 0-58 15,0 0-49-15,0 0-24 16,-56 42 1-16,20 5 25 16,-27 16 8-16,-17 3-26 15,-12 8 0-15,-7 3-7 16,6-1 13-16,7-3-20 16,16-9-10-16,11-8 12 15,16-9-11-15,16-9-6 16,4-7 2-16,10-8 4 15,0-10-7-15,13-10 1 16,0-3 0-16,0 0-1 16,0 0 4-16,0 0-3 15,0 0 3-15,0 0-3 16,0-11-3-16,0-4-56 0,0 7-50 16,0 8-109-16,0 0-209 15</inkml:trace>
  <inkml:trace contextRef="#ctx0" brushRef="#br0" timeOffset="1987">3818 1119 811 0,'0'0'240'0,"0"0"-95"16,0 0 15-16,0 0-68 16,0 0-56-16,0 0-36 15,-43 19 13-15,86 53-10 16,13 21 50-16,3 7-32 15,11 5 14-15,3-1-21 16,3-5-6-16,3-1 6 16,0-3-13-16,1-11 4 0,-11-6-5 15,-13-21 0 1,-6-18 1-16,-20-14-1 0,-7-15 0 16,-16-4 0-16,-7-6-28 15,0 0-23-15,-17 0-68 16,-16 0-147-16,-10 9-263 15</inkml:trace>
  <inkml:trace contextRef="#ctx0" brushRef="#br0" timeOffset="2535">4744 2316 659 0,'0'0'243'0,"0"0"-139"15,0 0 51-15,0 0-36 16,0 0-66-16,0 0-38 16,-63-38-8-16,99 38-4 15,7 0-3-15,0 0 1 16,0 0 1-16,-3 0-1 15,3 0-1-15,-13 16 1 16,6 3 3-16,-16 0-1 0,-4 3-3 16,-16 3 1-1,0 5 6-15,-43 3-7 0,-16 0 12 16,3-2-4-16,6-7-6 16,20-10 2-16,24-8-4 15,6-1 0-15,0-3-5 16,0-2 4-16,23 0 1 15,20 0 10-15,6 0-8 16,8 0 8-16,-14 0-4 16,6 0-5-16,-6 0 16 15,0 12-15-15,-6 4 0 16,-11 9 12-16,-3 2-8 16,-16 4 8-16,-7-1-6 15,0 0-6-15,-30-5 2 0,-26-3-2 16,-17-6-2-16,4-7 0 15,19-3-67-15,7-6-22 16,30 0-70-16,13 0-50 16,0-31-96-16,26-21-76 15</inkml:trace>
  <inkml:trace contextRef="#ctx0" brushRef="#br0" timeOffset="2985">5193 1964 462 0,'0'0'215'0,"0"0"-33"16,0 0 4-16,-277-152-12 0,184 142-89 15,7 10-6-15,-7 0-29 16,7 16 2-16,10 28-29 16,-10 22-12-16,14 19 15 15,9 19-14-15,13 12 0 16,20 5-6-16,11 3-4 15,19 5 4-15,0 0-6 16,33-8 0-16,59-7 0 16,17-19 1-16,10-15-1 15,4-25 0-15,6-20 3 16,-10-17-3-16,26-18 0 16,-2-6 0-16,-1-38 6 0,0-14-5 15,-13-7 8 1,-30-10 17-16,-19-10-1 0,-18-15 7 15,-19-6-11-15,-36-10-4 16,-7-2 8-16,-20-3-19 16,-53 3 11-16,-32 10-11 15,-38 15 0-15,-22 19-4 16,0 24-2-16,22 22-5 16,38 23 3-16,32 5-40 15,40 22-45-15,16 39-33 16,17 15-142-16,0 15-287 15</inkml:trace>
  <inkml:trace contextRef="#ctx0" brushRef="#br0" timeOffset="3676">1737 2967 474 0,'0'0'284'0,"0"0"-115"15,0 0-9-15,0 0-7 16,0 0-35-16,0 0-59 16,7-5-13-16,-7 22-44 15,-7 30 7-15,-36 21 30 16,0 17-14-16,-13 11 6 16,-10 9 2-16,3-6-21 0,13-3 14 15,7-11-19-15,7-19-6 16,13-11 6-1,10-16-4-15,13-15-3 0,0-9 0 16,0-10-12-16,0-5-17 16,0 0-42-16,0 0-72 15,-7 0-112-15,0 11-201 16</inkml:trace>
  <inkml:trace contextRef="#ctx0" brushRef="#br0" timeOffset="4088">639 4214 742 0,'0'0'214'16,"0"0"-41"-16,0 0-41 15,0 0-47-15,0 0-35 16,0 0-42-16,56-94 3 15,-6 94-11-15,-14 0 4 16,7 3-5-16,-16 29 1 16,-11 9 0-16,-16 7-3 15,0 9 0-15,-16-2 3 16,-40-2 0-16,-1-1 7 16,8-14-3-16,12-9-4 0,8-11 0 15,15-7 3-15,14-5 1 16,0-4-7-1,0-2 3-15,0 0-7 0,30 0 7 16,20 0 3-16,13 0 3 16,9-13-1-16,14-10-1 15,7 4-3-15,-10-6-1 16,3 9-8-16,-20 2-69 16,-33 6-130-16,-17 5-104 15,-16 1-206-15</inkml:trace>
  <inkml:trace contextRef="#ctx0" brushRef="#br0" timeOffset="4553">1195 3922 562 0,'0'0'171'0,"0"0"-23"15,-222-157 25-15,149 116-27 16,4 8-13-16,-10 13-72 15,16 12 12-15,-10 8-46 16,4 0-4-16,2 25-10 16,-12 25-1-16,-4 24 2 15,-9 19-9-15,12 23-4 16,8 17 4-16,29 9-5 16,23 4 0-16,20-6 3 0,36-15 2 15,57-8-5 1,26-19 0-16,16-15 2 0,18-28-9 15,-18-22 5-15,-9-22-4 16,-4-11-6-16,7-13 12 16,7-37 3-16,-17-14-3 15,-3-7 0-15,-30-8 9 16,-30-7-1-16,-13-10 13 16,-23-16 15-16,-20-15-21 15,0-8 8-15,-50-2-11 16,-43 10-10-16,-26 15 5 15,-23 15-7-15,-3 20 0 16,26 25-1-16,19 19-17 16,41 21-12-16,26 12-35 15,33 0-54-15,0 30-106 0,26 4-155 16</inkml:trace>
  <inkml:trace contextRef="#ctx0" brushRef="#br1" timeOffset="103782">2369 1867 239 0,'0'0'137'16,"0"0"-17"-16,0 0-10 0,0 0-19 15,0 0 18-15,0 0-35 16,-7-135-2-16,-6 111 22 16,6-1-43-16,-6 0 15 15,-10 6-7-15,-7 0-34 16,-3 2 22-16,-16 4-32 16,-17-1-2-16,-4 8 18 15,-16 4-25-15,7 2 4 16,-7 0 2-16,0 0-1 15,0 27 2-15,-7 15-13 16,10 7 0-16,4 12 9 16,13 7-5-16,10 14-4 0,13 1 0 15,6 9 13-15,24-2-15 16,0-5 2 0,6 3 0-16,7 0-8 0,0-3 18 15,33-2-10-15,27-12 0 16,-4-10 9-16,23-12-18 15,7-13 9-15,-3-8 0 16,20-7 4-16,2-4 9 16,1-6-13-16,3-5 0 15,-9-6 11-15,-8 0-10 16,-12 0 3-16,-4-15-2 16,-10-12 44-16,-10-6-35 15,0-5 20-15,-6-12-7 16,-7-10-22-16,-7-7 30 15,-6-15-31-15,-10-3 0 0,-13-8 22 16,-7 2-14-16,-14 3-2 16,-42 5 2-16,-23 11 0 15,-14 9 0-15,0 12-9 16,1 11 0-16,-1 10-4 16,14 11 9-16,23 8-5 15,6 2 0-15,27 8 3 16,23 1-19-16,0 0-7 15,0 0-49-15,0 0-13 16,0 0-84-16,0 24-27 16,0 9-36-16,0-8-177 15</inkml:trace>
  <inkml:trace contextRef="#ctx0" brushRef="#br1" timeOffset="105266">3454 583 462 0,'0'0'148'0,"0"0"-29"16,0 0-5-16,0 0 4 15,0 0-57-15,0 0-10 16,0-13 8-16,0 13-27 16,0 0 15-16,0 0-28 15,0 0-16-15,0 0 10 16,0 0-13-16,0 0 0 16,0 0-6-16,-7 0 2 15,7 5 4-15,0 11 0 0,0 1 2 16,0-5-8-16,0 1 6 15,0 0 0-15,0-1-2 16,13-1 10-16,4-3-8 16,-10 0 0-16,-1 0 1 15,-6 0-2-15,0 9 1 16,0 2 0-16,0 0-4 16,0 4 11-16,0-7-7 15,-23-2 0-15,3 0 2 16,-10-3-14-16,4-3 6 15,-4 1-82-15,4-2-19 16,-4-4-86-16,17-3-108 16</inkml:trace>
  <inkml:trace contextRef="#ctx0" brushRef="#br1" timeOffset="105469">3467 531 415 0,'0'0'185'0,"0"0"-40"16,0 0-17-16,0 0-20 15,0 0-51-15,0 0-27 16,122-141-9-16,-92 128-10 16,-10 11-7-16,-3 2-4 15,-17 2-156-15,0 29-181 16</inkml:trace>
  <inkml:trace contextRef="#ctx0" brushRef="#br1" timeOffset="108205">1658 2299 458 0,'0'0'138'16,"0"0"-13"-16,0 0 4 16,0 0-62-16,0 0-7 15,0 0-7-15,0-68-18 16,0 64 22-16,0 4-33 0,0-2-6 15,0-3 18-15,0-3-33 16,0-1 19-16,13-7-22 16,-6 1 7-16,9 1 4 15,-3 4-10-15,-13 4 6 16,7 5 23-16,-7-3-23 16,0 4-2-16,0 0-5 15,0 0-2-15,0 0-9 16,0 0 9-16,0 0-2 15,7 0-5-15,-7 16 10 16,16 3-1-16,-9 6 0 16,-1 0 6-16,8 0-10 0,-14 0 4 15,6 5 0-15,4-6-4 16,-10-1 11-16,0-1-7 16,0-8 0-16,0-1 6 15,0 1-12-15,0-5 6 16,0-2 0-16,0 1-2 15,-10-2 16-15,-10 0-14 16,-9-1 0-16,9-2 5 16,-3-3-1-16,3 3-4 15,7-3 0-15,3 0 1 16,3 0 9-16,7 0-10 16,0 0 0-16,0 0 0 15,0 0-13-15,0 2 11 0,0-2 2 16,7 2-8-1,36-2 16-15,16 0-6 0,4 0-2 16,10 0 5-16,3 0-8 16,10-2 3-16,-13-6 0 15,-17 1-3-15,-26 3 2 16,-30 2-26-16,0 2-94 16,-43 0-59-16,-17 0-245 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0:34.329"/>
    </inkml:context>
    <inkml:brush xml:id="br0">
      <inkml:brushProperty name="width" value="0.05" units="cm"/>
      <inkml:brushProperty name="height" value="0.05" units="cm"/>
      <inkml:brushProperty name="color" value="#ED1C24"/>
      <inkml:brushProperty name="fitToCurve" value="1"/>
    </inkml:brush>
  </inkml:definitions>
  <inkml:trace contextRef="#ctx0" brushRef="#br0">13190 283 552 0,'0'0'197'15,"0"0"-78"-15,-69-186 6 16,62 138 14-16,1 18-51 0,6 11-19 16,0 16-4-1,0 3-46-15,0 3-19 0,0 43-2 16,19 29 2-16,11 18 4 16,-10 6 3-16,10 0-4 15,-10-3-3-15,3-5 7 16,-10-11-9-1,7-17 2-15,-4-19 0 0,-2-19-4 16,-14-16-45-16,0-9-8 16,0 0 39-16,0-37 3 15,0-18-8-15,-30-8-5 16,-20 3 22-16,1 5-1 0,-8 13-9 16,8 12 9-16,6 11 2 15,13 11-21-15,17 3 26 16,6 5 0-16,7 0-17 15,0 0 12-15,13 13 1 16,37 9 4-16,36-8 3 16,30-12 2-16,9-2 11 15,21 0-15-15,-27-21 1 16,-20-7 20-16,-33-5-8 16,-16 0 33-16,-20-6 0 15,-17-7-11-15,-13-4 18 16,0-5-24-16,0 4-6 0,-23 3 7 15,3 12-29 1,-3 17 18-16,10 13-13 16,6 6-3-16,0 11-8 0,-6 43-11 15,-3 16 15 1,9 10 4-16,7 0 0 0,0-9-4 16,0-8 0-16,30-11 7 15,-4-10-11-15,-3-15 4 16,-9-10 0-16,-1-11-2 15,-3-6-1-15,3 0 3 16,7 0 4-16,10-17-2 16,13-14 6-16,-7 5-8 15,-10-2 0-15,4 9 0 16,-17 11 7-16,4 4-7 16,3 4 0-16,10 0-12 0,-4 15 0 15,17 11 12 1,-7 0 0-16,1-2-7 0,6-5 6 15,-10-5 1-15,10-8 0 16,0-6-7-16,0 0 2 16,-7-6 5-16,1-19 0 15,-11-5 2-15,-9-5 10 16,2-7-12-16,-19 1 0 16,0-3 6-16,0 8 2 15,0 6-8-15,-26 11 0 16,3 8 8-16,10 8 1 15,-4 3-11-15,10 6 2 16,-6 35-9-16,7 11 4 0,6 6 5 16,0-3 0-1,0-6-5-15,0-10 13 0,26-9-8 16,-9-8 0-16,2-8 5 16,11-6-13-16,-10-5 9 15,16-3-1-15,1 0 12 16,6-3-5-16,6-19-7 15,-6-5 0-15,0-7 8 16,-6 2-9-16,-17-1 3 16,3-1-2-16,-10-1 10 15,-6 2-2-15,-1-3-6 16,1 3-2-16,-7 3 9 0,7 0-11 16,2 5 2-1,-9 9 0-15,7 4-3 0,-7 10 12 16,0 2-9-16,0 0 0 15,0 0-12-15,0 0 4 16,0 0 1-16,0 0 7 16,0 0-11-16,0 0 16 15,0 0-5-15,0 0 0 16,0 0 8-16,0 0-11 16,0 0 3-16,0 0 0 15,0 0 1-15,0 0 7 16,0 0-8-16,0 0 0 15,0 0 5-15,0 0-8 16,0 0 3-16,7 0 0 16,-7 0-4-16,0 0 7 0,0 0-3 15,6 5 0-15,8 22-6 16,2 12-6-16,-9 5 12 16,-7-1 0-16,0-9-3 15,6-4 8-15,-6-11-5 16,7-4 0-16,-7-10 6 15,7-5-11-15,-7 0 5 16,6 0 0-16,-6 0 5 16,0 0 6-16,17 0-6 15,-4-14-3-15,17-13 10 16,-4-7-13-16,4-1 1 16,6-4 0-16,1 6-3 0,-11 6 11 15,4 7-8-15,-10 12 0 16,3 8-6-16,10 0 0 15,3 36-4-15,1 11 10 16,-1 8-9-16,7 0-11 16,7-4-22-16,19-12-61 15,17-11-97-15,13-22-111 16</inkml:trace>
  <inkml:trace contextRef="#ctx0" brushRef="#br0" timeOffset="-4772">5550 905 650 0,'0'0'155'0,"0"0"-8"15,0 0-9-15,0 0-16 16,0 0-37-16,0 0-47 16,-122-138 6-16,85 138-28 0,1 0-9 15,10 16-14-15,-4 26 4 16,10 13 3-16,3 11 0 16,17 5 11-16,0 1-9 15,7-9-2-15,46-14 0 16,3-14-6-16,14-12-7 15,9-21 6-15,7-2 3 16,0-13 4-16,7-31 9 16,-14-10-8-16,-16-13-1 15,-14-9 11-15,-19-7-3 16,-10-11-3-16,-20-2 15 16,0 3-14-16,0 7 27 0,0 18-26 15,-20 18 3 1,-3 22 28-16,10 21-36 0,6 7 20 15,1 0-22-15,6 4-4 16,0 47 3-16,0 19-9 16,0 21 10-16,0 0-3 15,13-3 10-15,7-3-7 16,9-11 0-16,1-15 1 16,-10-19-9-16,10-13-12 15,-17-20-8-15,0-5 21 16,10-2-15-16,4 0 22 15,9-21 0-15,1-10 10 16,-8-1-7-16,-9 7-3 0,-7 8 0 16,4 8-7-1,-10 9 8-15,6 0-4 0,0 0 3 16,10 4-5-16,4 18-7 16,9-1 12-16,-6 2 0 15,6-7-9-15,-3-3 15 16,4-4-6-16,6-3 0 15,0-6 5-15,0 0-8 16,-14 0 3-16,-2 0 0 16,-4-4 1-16,-3-11 8 15,3-8-7-15,4-7 9 16,2-6-8-16,-9 0 20 0,-10-5-12 16,3-3 6-1,-6 3 9-15,-7 5-22 0,0 6 2 16,0 11 1-16,0 8 0 15,0 5 7-15,0 4-14 16,0 2 0-16,0 0-7 16,0 0-3-16,0 0 7 15,0 19 1-15,0 11 2 16,13 3-1-16,10 0 1 16,-3-6 0-16,10-3-6 15,-17-4 11-15,10-3-5 16,-10-9 0-16,-6-2 1 15,0-3-8-15,-1-3 7 16,-6 0 0-16,10 0 1 16,3 0 5-16,17-9-6 0,3-21 0 15,17-11 14-15,-7-9-18 16,-7-2 4-16,-6-5 0 16,-17-2 3-16,-13-2 4 15,0 1-7-15,0 0 1 16,-13 2 7-16,-23 11-3 15,-1 9-5-15,11 16 0 16,3 8 9-16,9 8-6 16,8 6-3-16,-4 0 0 15,3 17-14-15,7 38 12 16,0 23-3-16,0 12 5 16,0-2-3-16,50-11 9 15,0-9-6-15,2-12 0 16,-9-12 4-16,-9-17-12 0,9-8 8 15,-14-5-4-15,-2-8-6 16,3-6-5-16,6 0 15 16,0 0 0-16,7-6 9 15,-10-13-12-15,4-1 3 16,-7 1 0-16,-4 8-4 16,-10 6 6-16,-9 5-5 15,0 0 3-15,-1 0-31 16,1 0 28-16,0 11-15 15,2 0 13-15,-9 1-4 16,7-11-2-16,-7-1 11 0,0 0 0 16,0 0 10-1,0 0 1-15,0 0-11 0,0-5 3 16,-16-9-3-16,-11 3 6 16,4 6-9-16,-10 5 3 15,3 0-13-15,-6 3 7 16,9 29 2-16,4 9 4 15,10 9-7-15,13-3 13 16,0-5-6-16,0-13 0 16,26-9 2-16,-2-9-12 15,5-8 10-15,-9-3 0 16,10 0 8-16,-4-28 0 16,11-13-5-16,-8-14 9 15,-2-17-11-15,3-13 29 0,-10-14-21 16,3-2 0-16,-17 1 10 15,-6 15-11-15,0 19-1 16,0 25-2-16,0 19 4 16,0 22-5-16,-13 0-4 15,-3 47-6-15,2 21-8 16,8 23 23-16,6 3-9 16,0-7 0-16,43-4 4 15,0-14-15-15,6-17 11 16,1-16-27-16,-7-11-5 15,0-15-40-15,-7-6-20 16,-3-4-44-16,-9 0-75 16,-24-29-18-16,0-6-288 0</inkml:trace>
  <inkml:trace contextRef="#ctx0" brushRef="#br0" timeOffset="-4268">6952 440 467 0,'0'0'129'0,"0"0"15"16,0 0 22-16,0 0-70 15,0 0 0-15,0 0 2 16,-19-94-52-16,19 91-2 15,-7 3-25-15,-3 0-19 16,4 0 0-16,-8 17-19 0,1 13 19 16,3 6 11-16,10-5-3 15,0-10-8-15,17-4 0 16,9-6 6-16,4-11-5 16,0 0 2-16,-4 0 4 15,4-6 21-15,-24-16-21 16,-6-5 17-16,0-4-21 15,-19 7-3-15,-34 2-15 16,-10 16-107-16,7 6-79 16,19 0-78-16,31 22-275 15</inkml:trace>
  <inkml:trace contextRef="#ctx0" brushRef="#br0" timeOffset="2390">8500 783 352 0,'0'0'173'16,"0"0"-73"-16,0 0 7 16,0 0-11-16,0 0-42 15,0 0 2-15,80-79-41 16,-67 60 16-16,0-1 5 16,4-2-31-16,-4 3 16 15,0 3-21-15,4 4 4 0,-11 7-2 16,-6 5-2-16,14 0 0 15,-1 19-11-15,10 21-6 16,-3 14 17-16,-14 3 0 16,4-2 3-16,-3-9-1 15,0-9 1-15,-7-18-3 16,6-11 0-16,-6-8 9 16,0 0-9-16,7 0 10 15,-1 0-4-15,11-19 9 16,-4-8-12-16,7-3-3 15,3 0 0-15,7 4 8 16,-10 8-8-16,-7 1 0 0,4 3 0 16,-4 0-3-16,0 6 4 15,-13 5-1-15,7 3 0 16,-7 0-21-16,16 20 18 16,-3 12-8-16,-6 2 11 15,16-2-14-15,-3-4 6 16,-7-9 6-16,10-5 0 15,-16-8-25-15,6-6 25 16,-3 0-3-16,-3 0 5 16,6-4-1-16,0-15 6 15,10-5-5-15,-9 2 0 16,-1-3 8-16,3 3-8 16,-9 3 0-16,0 8 0 0,-7 5 0 15,0 6 5-15,0 0-5 16,0 0 0-16,0 0-39 15,0 11 28-15,0 11 7 16,0 0 8-16,0 3-8 16,0-6 4-16,0-5 0 15,19-3-2-15,-2-8 7 16,-4-3-9-16,-6 0 8 16,9 0-3-16,-2-19 13 15,-8-9-7-15,7-2 0 16,-13 5 24-16,0-5-23 15,0 5 36-15,-13 3-42 0,-17 2 5 16,4 10-14 0,-10 4-3-16,16 6 9 0,-3 0-13 15,9 3-74-15,14 22-11 16,0-1-77-16,0-7-87 16</inkml:trace>
  <inkml:trace contextRef="#ctx0" brushRef="#br0" timeOffset="2765">9575 476 417 0,'0'0'170'16,"0"0"-49"-16,0 0 6 0,0 0-16 16,0 0-29-1,0 0-15-15,-20-86-58 0,20 98-6 16,0 26-3-16,0 17 0 15,0 5 4-15,0 3-3 16,14 4 5-16,2 0-6 16,4-11 0-16,3-12-7 15,-10-16-8-15,1-12-78 16,-14-11-16-16,6-5 0 16,-6 0 25-16,0-5 72 15,0-17-4-15,0-6 3 16,-13-2 8-16,0 5 9 0,6 1-4 15,-9 9 41 1,16 3-29-16,0 8 47 16,0 2-32-16,0 2-22 0,36-9-7 15,50-4 2-15,26-9-65 16,17-3-62-16,7-3-258 16</inkml:trace>
  <inkml:trace contextRef="#ctx0" brushRef="#br0" timeOffset="4092">10634 343 423 0,'0'0'179'0,"0"0"-18"0,0 0-41 15,0 0 31-15,0 0-57 16,0 0-32-16,-10-118-25 15,10 129-37-15,0 39-11 16,0 18 3-16,0 15 16 16,0 7-2-16,10 1-6 15,3-5 0-15,0-7-10 16,10-16 8-16,-16-18-74 16,-1-20-48-16,-6-15-9 15,0-10 12-15,0 0 47 16,-13-27 10-16,-23-11 36 15,-7-9 25-15,6 0 3 16,-6 0 3-16,7 8 2 0,16 12 44 16,7 10-7-16,-4 12-2 15,17 3 20-15,0 2-60 16,0 0-6-16,0 0 4 16,30 11 2-16,20-3 6 15,13-7-6-15,9-1 0 16,8 0 5-16,-17-13 3 15,-7-11-8-15,-13-1 11 16,-20-2-2-16,-16-7 52 16,-7 2-6-16,0-6 1 15,0-4 2-15,0-2-29 16,-30 8 16-16,17 8-13 0,-1 12-13 16,8 13 35-1,-4 3-51-15,10 0-3 0,0 15-1 16,0 25-13-16,0 15 14 15,0 8 0-15,0-2 5 16,10-1-3-16,16-5-2 16,-3-7 0-16,-9-10-6 15,-1-16 3-15,-6-11-20 16,-7-6-22-16,9-5 21 16,5 0 24-16,-8-19 0 15,14-11 1-15,-3-1-6 16,9 4 15-16,-3 8-10 15,-9 8 0-15,9 9 2 16,-10 2-12-16,7 0 4 16,3 10 3-16,-3 15-7 0,3 3 8 15,3-4 2-15,-9-5 0 16,3-7-7-16,-14-10 4 16,-6-2-8-16,17 0 11 15,-17 0 3-15,6-14 4 16,1-10-7-16,-7-1 7 15,0-5-2-15,0-1 10 16,0-1-13-16,0-4 4 16,0 8 19-16,-7 3-24 15,-16 15 22-15,17 4-6 16,-1 6-8-16,-6 0-18 16,6 16-6-16,7 23 15 0,0 11-1 15,0-4 11-15,0 1-10 16,33-11 0-16,10-6-4 15,-6-14-6-15,-8-7 6 16,-2-9 4-16,-4 0-7 16,-10 0 19-16,10-28-8 15,-3-5-4-15,-6-3 8 16,2 0-7-16,-3 4-1 16,1 7 0-16,2 8-1 15,-3 9 5-15,1 8-7 16,2 0 3-16,4 0-12 15,0 25 5-15,3 3 7 16,-3-1 0-16,3-2-10 0,-10-6 19 16,10-5-9-16,-9-6 0 15,-1-5-7-15,3-3 0 16,-2 0 7-16,5 0 0 16,-2-17 0-16,3-5 6 15,-7-2-6-15,4-1 0 16,-11-9 5-16,-6-1-1 15,0 1-2-15,0-1 1 16,0 3 22-16,-30 12-23 16,4 6 21-16,3 11-23 15,3 3 0-15,3 14-6 16,11 27 6-16,6 8 0 16,0 7-3-16,0-1 9 15,30-8-6-15,19-6 0 0,1-11 6 16,13-11-20-16,3-8 0 15,-10-11-39-15,-13 0-41 16,-13 0-117-16,-30 0-244 16</inkml:trace>
  <inkml:trace contextRef="#ctx0" brushRef="#br0" timeOffset="-8553">80 1017 660 0,'0'0'186'15,"0"0"-47"-15,0 0 40 16,0 0-45-16,0 0-51 16,0 0-50-16,0 0-29 15,142-63 17-15,7 35-13 16,16 3-6-16,-16 6-2 15,-33 11 1-15,-37 5-1 0,-29 3 0 16,-37 0-8 0,-6 0-30-16,-7 0-53 0,0 0-29 15,-7 0 11-15,-29 14-24 16,-14 2 44-16,-6-1-25 16,13-7 25-16,6-3 43 15,8-5 46-15,9 0 0 16,0 0 47-16,3 0-3 15,4 0 24-15,7 0 0 16,6 0-25-16,0 0 25 16,0 0-25-16,-17 8-29 15,10 23 5-15,1 10 37 0,-7 8-7 16,13 6-9 0,0 3-17-16,0 0 16 0,0-3-16 15,0-5-22-15,0-3 6 16,0-15-4-16,0-7-3 15,0-7 0-15,0-11 10 16,0-5-10-16,0-2 0 16,0 0 0-16,0 0 16 15,0 0-11-15,-7 0 2 16,-29-2-7-16,-7-5-2 16,6 0 0-16,11 2 0 15,-4 5-12-15,23-4 10 16,1 4-12-16,6 0 0 15,0 0 11-15,0 0-14 16,0 0-14-16,43-8-23 16,20-5 50-16,29-9 6 15,7-11 5-15,7-5-4 0,-10-4 9 16,-13-2-6-16,-10-6 7 16,-17-2 8-16,-13 3 4 15,-13 5 19-15,-24 6-1 16,-6 7 9-16,0 9 6 15,0 5-38-15,0 6 19 16,0 9-7-16,0 2-30 16,0 0 0-16,-6 5-2 15,6 39 2-15,-7 30-8 16,-3 23 16-16,3 13-3 16,7 11-5-16,0 8 2 15,0 6-4-15,0 0 2 0,0-6 0 16,30-6-1-16,0-21-38 15,-4-22 7-15,4-34-27 16,-3-26-3-16,2-20 25 16,8-20 37-16,-1-37 1 15,-3-20 32-15,-3-11-21 16,-23-4 24-16,-7 5-22 16,-7 4-14-16,-49 15 0 15,-30 13-13-15,0 17-24 16,0 15-26-16,23 15-58 15,20 8-62-15,36-5-112 16</inkml:trace>
  <inkml:trace contextRef="#ctx0" brushRef="#br0" timeOffset="-8041">2071 979 620 0,'0'0'155'15,"0"0"-73"-15,0 0 21 16,0 0-8-16,0 0-76 16,0 0-18-16,-17-3 10 0,67 36-11 15,16 5 11-15,3-2-9 16,-2 2 10-16,-18-2-12 15,-22-3 5-15,-11-3-12 16,-16-7 7-16,0-7-9 16,0-4 5-16,-30-10-14 15,-6-2 15-15,0 0 0 16,16-6 3-16,20-16-7 16,0-4 4-16,0-13 3 15,20-8 0-15,23-3 5 16,10 3 0-16,-20 12-5 15,3 13 2-15,-13 11 19 16,-3 8-18-16,16 3 5 0,1 0-7 16,3 3 8-1,2 21-9-15,-5 4 0 0,-1 3 2 16,-6 0-4-16,-10 0 4 16,-7-6-2-16,4-2 1 15,-11-8 7-15,-6-3-16 16,0-4-8-16,0-3-92 15,0-5-27-15,-30 0-133 16,17-2-158-16</inkml:trace>
  <inkml:trace contextRef="#ctx0" brushRef="#br0" timeOffset="-7749">2640 764 283 0,'0'0'183'0,"0"0"-73"16,0 0-5-16,0 0 25 15,0 0-32-15,0 0-53 16,-192-102-17-16,192 102-28 16,0 3-2-16,0 25 1 15,6 2 1-15,37-1-2 16,14-11 5-16,6-10-3 16,3-8 16-16,-17 0-2 15,-12-6 28-15,-18-18 2 16,-12-4-14-16,3 1 12 15,-10 2-19-15,-10 3-18 16,-33 8-5-16,-7 8-24 16,7 6 3-16,10 4-41 0,24 34-54 15,9 17-32-15,0 3-139 16</inkml:trace>
  <inkml:trace contextRef="#ctx0" brushRef="#br0" timeOffset="-6708">3245 1110 402 0,'0'0'228'16,"0"0"-90"-16,0 0 3 15,0 0-2-15,0 0-65 16,0 0-46-16,-113-120-20 16,77 120-8-16,0 0-7 0,-1 0-1 15,11 8 8 1,9 11 6-16,17 6-4 0,0-3-2 15,0-4 0-15,10-6-20 16,10-4 1-16,10-8 7 16,-4 0 12-16,-3 0 12 15,-9 0-9-15,-8 0 13 16,-6 0 16-16,0 0-13 16,0 0 10-16,7 8-29 15,9 26 5-15,-2 16 6 16,-1 17 2-16,3 17 9 15,-9 6 13-15,0 9-22 16,-7 6 19-16,6-1-24 0,8 3-2 16,-14-2 11-1,0-3-17-15,0-11 5 0,0-25-3 16,0-26 4-16,0-22-6 16,-7-18 0-16,-20 0 17 15,-9-37 54-15,-7-19-66 16,0-22 3-16,13-21-8 15,17-9-17-15,13-4-2 16,0 5-28-16,7 5 5 16,42 5 28-16,24 2-18 15,13 4 19-15,0 5 12 16,-10 12 2-16,-16 5 1 16,-34 6 0-16,-19 2 19 15,-7 4 10-15,0 4-4 0,0 7 8 16,-13 13 0-16,-7 13-20 15,3 12 14-15,11 5-13 16,-1 3-16-16,7 0 0 16,0 0-5-16,0 11-7 15,0 31 4-15,0 15 8 16,7 7 11-16,36-1-11 16,-7-2 1-16,7-12-3 15,0-7 5-15,-10-15-3 16,-3-10 0-16,-7-12-10 15,-17-5 7-15,-6 0-1 16,20 0 4-16,-6-22 6 16,2-5-1-16,4 3-3 0,-4 6-2 15,-9 7 7-15,0 9-10 16,-1 2 3-16,17 0-10 16,4 0 8-16,16 21-7 15,7 9 8-15,-1-2 0 16,-6-1-7-16,0-8 7 15,-6-7-12-15,-18-10 12 16,5-2-8-16,-5 0 9 16,-2-14 0-16,3-18 1 15,-7-10 9-15,-3-5-6 16,-10-1 0-16,0-5-1 16,0 0 14-16,0-2-17 0,-23 6 24 15,3 11-17-15,-3 13-3 16,16 14 18-16,7 11-22 15,0 0-5-15,0 25 1 16,0 24-13-16,7 16 17 16,16 4 0-16,10-5-3 15,-3-4 0-15,0-13-56 16,-4-11-57-16,4-11-46 16,-10-8-39-16,-14-7-22 15,4-10-23-15,-3 0-173 16</inkml:trace>
  <inkml:trace contextRef="#ctx0" brushRef="#br0" timeOffset="-6525">3936 1045 426 0,'0'0'156'0,"0"0"-14"0,0 0 14 15,0 0-72-15,0 0-58 16,0 0-25-16,159-25 9 15,-60 25-2-15,0 0-8 16,-6 0-61-16,-7 0-163 16,-7 0-99-16</inkml:trace>
  <inkml:trace contextRef="#ctx0" brushRef="#br0" timeOffset="14810">936 3127 154 0,'0'0'294'0,"0"0"-229"0,0 0 39 16,0 0 21 0,0 0 2-16,0 0-13 0,-23 5-41 15,53-33 7-15,13-19-50 16,20-16-29-16,16-13 28 16,-6-10-28-16,-4 1 11 15,-26 5-2-15,-13 1-1 16,-30 5-3-16,0 7-6 15,-30 12 4-15,-19 20 29 16,6 15-10-16,0 17-12 16,-7 3-11-16,1 17 1 15,6 36-2-15,0 18 1 16,13 11 0-16,23 4-10 0,7-1 12 16,7-8-2-1,52-9 0-15,17-14 7 0,-3-23-7 16,7-14 0-16,-4-17-1 15,-4 0 1-15,-2-19 0 16,9-28 0-16,-6-8 6 16,-4-6 3-16,-9 10-7 15,-20 4-2-15,-4 5 7 16,-13 17-14-16,-3 12 7 16,-7 13 0-16,10 0-1 15,7 9-5-15,-3 23-2 16,-4 0 8-16,-10 5-4 0,0-12-9 15,-6-9 9 1,3-8 4-16,-10-8 0 0,0 0 10 16,0 0-10-1,0 0 2-15,0 0 3 0,-23 0-4 16,-14-11-1-16,4-2 0 16,-3-1-3-16,-7 0 18 15,6 3-16-15,1 6 1 16,3 5-6-16,-3 0-4 15,-1 13 4-15,1 23 6 16,9 14-7-16,11 5 12 16,16-3-5-16,0-6 0 15,23-10 0-15,33-10-8 16,7-13 8-16,10-13 0 16,-10 0-1-16,-14-3 17 0,-12-25-13 15,-8-5-3-15,-22-5 5 16,-7-5-4-16,0-2 3 15,0 7-4-15,-23 7 10 16,3 12-6-16,7 11 16 16,13 8-14-16,-7 0 2 15,7 0-16-15,0 22 1 16,0 17 7-16,0 5-4 16,0 0 18-16,0-6-17 15,7-5 3-15,19-8 0 16,4-9-11-16,6-10 5 15,1-6 6-15,2 0-16 16,4-20 30-16,0-12-14 0,0-7 0 16,-6 0 1-16,-7-5 0 15,-11 6-1-15,5 10 0 16,-18 9-1-16,7 14 10 16,-6 5-11-16,10 0 2 15,9 0-8-15,10 24-8 16,7 12 16-16,-6 2 0 15,-4 2-2-15,3-5 7 16,-6-7-6-16,-10-10 1 16,3-9 0-16,-16-4-7 15,6-5 7-15,3 0 0 16,4 0 0-16,10-27 12 16,-4-2-11-16,11-10-1 0,-1 3 3 15,-9 0-8-15,9 3 5 16,-6 0 0-16,6 0-1 15,-3 3 12-15,4 5-13 16,-1 9 2-16,0 13 0 16,-2 3-15-16,9 0 13 15,-7 3 2-15,0 14-5 16,1 3 11-16,-11 0-6 16,-3-8 0-16,-9-2 0 15,-14-5-12-15,0-5 12 16,0 0 0-16,0 0-2 15,-7 0 14-15,-29-5-5 16,-14-14-7-16,7 0 4 0,-7-1-4 16,7 9 0-16,0 6 0 15,0 5 0-15,0 0-2 16,0 11-4-16,23 19 6 16,7 8 0-16,13 1-12 15,0-3 12-15,20-9 0 16,23-5-3-16,0-11-7 15,0-8 6-15,-7-3 4 16,-9 0 0-16,-4-5-5 16,-10-18 8-16,10-1-3 15,-16-4 0-15,13 3 13 16,-13 1-13-16,9 7 0 16,-16 10 0-16,13 7-8 0,7 0 8 15,10 24-1 1,20 30-7-16,-7 21 9 0,0 19-1 15,-14 5 0-15,-9 7 0 16,3 1 3-16,-10-2 0 16,1-6-3-16,15-5 0 15,-9-18 9-15,3-20-9 16,-9-26 0-16,-1-16 0 16,-13-14 5-16,0 0 0 15,0-19 10-15,-27-28-7 16,-22-11 1-16,-1-10-9 15,-9-4 0-15,3-2-3 0,13-6-9 16,0 7-2 0,16-8 7-16,17 1 7 0,10-10-21 15,10-7 19-15,40 6-12 16,6 9 6-16,7 13-3 16,-4 14 8-16,-9 16 3 15,-17 12 0-15,-3 14 9 16,-7 4-14-16,-17 3 5 15,-6 6 0-15,0 0-3 16,0 0 14-16,0 0-11 16,0 0 0-16,0 0 11 15,0 0-18-15,0 4 7 16,0 15 0-16,0 3-7 0,0 5 13 16,-6 1-6-1,6 0 0-15,0-1 5 0,0 0-8 16,0-2 3-16,20 3 0 15,9-1 0-15,5-2 0 16,-5-3 0-16,1-11-1 16,-3-9 8-16,-4-2-7 15,-3 0 0-15,3-5 1 16,-10-22 7-16,0-7-6 16,4-4-2-16,-4 0 4 15,7-4 7-15,-4 6-9 16,-2 6-2-16,-1 11 0 15,3 5 1-15,-9 11-1 16,13 3 0-16,10 0-1 0,-1 23-7 16,4 7 3-16,10 6 5 15,-6-4 0-15,-1 1-7 16,1-9 12-16,-11-3-5 16,4-11 0-16,-10 1-9 15,9-8-26-15,1-3-134 16,-3 0-131-16,16-3-450 15</inkml:trace>
  <inkml:trace contextRef="#ctx0" brushRef="#br0" timeOffset="16566">5385 2615 387 0,'0'0'179'15,"0"0"-89"-15,0 0 7 0,0 0-2 16,0 0-8-16,43-148-63 16,-43 120 6-16,0 1 42 15,-7-6-34-15,-16 5 21 16,3 3-36-16,-3 6 2 16,3 11 22-16,7 5-28 15,-10 3-4-15,3 0-12 16,-10 38 1-16,7 15-4 15,3 15 0-15,7 3 9 16,13-4-12-16,0-1 3 16,13-14 0-16,30-10 1 15,7-12 5-15,6-11-6 16,10-11 0-16,-10-8 6 0,1 0-6 16,-8-8 0-1,1-20 0-15,-14-10 7 0,-6-10 1 16,6-12-8-16,-9-15 0 15,-4-17 11-15,3-18-8 16,-2-6-3-16,-11 6 0 16,-13 11-3-16,0 25 12 15,0 22-4-15,0 21 11 16,0 18-9-16,0 10 30 16,0 3-37-16,-7 20-21 15,1 29 18-15,6 25 0 16,0 14 3-16,0 8 0 0,6 6 14 15,24-3-18 1,3-11 4-16,-3-14 0 0,0-13-10 16,-4-17 10-16,-3-19-2 15,-16-11-8-15,6-13-25 16,-6-1 30-16,-1 0 0 16,17-13 5-16,-3-16 5 15,-3-10 1-15,9 3-6 16,4 0 0-16,-10 6 7 15,3 14-12-15,-16 11 5 16,12 5-4-16,11 0-2 16,0 5-7-16,3 24 11 15,-3 6 0-15,-7-9 1 16,3-4-7-16,-12-8 8 16,9-5 0-16,-3-5-6 0,-4-4 11 15,4 0-5-15,-13 0 6 16,9-10 0-16,-3-13 10 15,1-7-9-15,2-9 9 16,-9-3 14-16,-1 2-27 16,-6 10 16-16,0 11 11 15,0 13-17-15,0 6 18 16,0 0-31-16,0 0-15 16,0 17 11-16,7 19-12 15,16 6 16-15,10-8 0 16,10-6 9-16,7-9-19 15,0-7 10-15,2-10 0 0,-18-2-16 16,8 0 20 0,-5-6-4-16,-7-24 0 0,-4-8 13 15,4-14-10-15,0-14-3 16,-4-12 0-16,-13-7 2 16,4 0 10-16,-17 8-12 15,0 9 4-15,-23 18 8 16,-4 20 5-16,-3 16-17 15,11 14 2-15,9 0-9 16,-4 36-5-16,1 32 12 16,13 23 0-16,0 11 14 15,0-5-21-15,37-10 7 16,6-15 0-16,-4-20-10 0,14-19 4 16,-20-11 4-16,10-17-1 15,-6-5-10-15,-1 0 8 16,0-16 5-16,7-15 0 15,-9-1 1-15,9-4 2 16,0 6-3-16,-14 5 0 16,-2 9 9-16,-11 10-13 15,-2 6 4-15,9 0-8 16,-10 6 1-16,0 13-9 16,-6 3 12-16,9-6-11 15,-16-5-19-15,0-3 30 16,7-2-12-16,-7-6 16 15,0 0-3-15,0 0 9 16,0-3 5-16,-23-16-11 0,-10-3 5 16,3 5-8-16,-6 6 3 15,6 5 0-15,3 6-9 16,-2 4 1-16,9 29 8 16,-3 14-1-16,9 0 7 15,14-1-10-15,0-8 4 16,0-4 0-16,30-15-10 15,3-11-4-15,4-8 8 16,-8 0 5-16,8-11 2 16,-11-25 4-16,-3-7-3 15,-3-10-2-15,-13-10 41 16,9-17-34-16,-16-8 27 16,0-11-7-16,0 0-21 0,0 16 9 15,0 23-15-15,0 24 0 16,-10 20 19-16,4 16-17 15,-1 8-4-15,1 44-20 16,6 28 22-16,0 19 1 16,0 0-1-16,0-15 0 15,29-9-2-15,21-22 5 16,13-15-6-16,9-13 1 16,5-14-59-16,9-11 3 15,0 0-60-15,-24 0-35 16,-9-14 1-16,-33-4-121 15,-20-3-304-15</inkml:trace>
  <inkml:trace contextRef="#ctx0" brushRef="#br0" timeOffset="16963">6218 1949 206 0,'0'0'333'0,"0"0"-262"16,0 0 19-16,0 0-38 15,0 0-18-15,0 0-18 0,-13 14-14 16,13 6 13-16,0-1-3 15,0-3-8-15,7-5 17 16,12 0-16-16,-2-5 2 16,3-6 35-16,3 0-25 15,-10 0 20-15,7 0 14 16,-3-14-8-16,-11-9 39 16,-6-2-30-16,0 1-13 15,0 8-5-15,-6 0-28 16,-18 4-2-16,5 7-4 0,-5 5-29 15,11 0-56 1,7 17-117-16,6 22-102 0</inkml:trace>
  <inkml:trace contextRef="#ctx0" brushRef="#br0" timeOffset="17592">9122 2199 629 0,'0'0'190'0,"0"0"-121"16,0 0 50-16,0 0 12 15,0 0-70-15,0 0 6 16,-23-5-67-16,10 50 4 16,-4 10 3-16,11 2 5 15,6-4-12-15,0-10 0 16,0-6 5-16,36-11-12 15,7-12 7-15,0-8 0 16,13-6 9-16,0 0 0 16,-3-20-8-16,-3-12 5 0,-24-7 4 15,4-2 0-15,-17 0-10 16,-6-7 0-16,0-1 20 16,-7 5-18-16,0 3 18 15,0 18-1-15,-14 10-18 16,1 10 9-16,13 3-10 15,0 0-10-15,0 6 6 16,0 24 4-16,0 9 0 16,0 2 0-16,13 1 6 15,24-2-12-15,-1 5 6 16,-3-4 0-16,-3-3-4 16,0-7 14-16,-4-4-10 15,-16-5 0-15,-3-7-3 0,-7-8-6 16,0-2-7-16,-17 1-41 15,-39-4 18-15,-13 2-103 16,-17-4-81-16,0 0-90 16</inkml:trace>
  <inkml:trace contextRef="#ctx0" brushRef="#br0" timeOffset="17881">9122 1916 391 0,'0'0'189'0,"0"0"-65"16,0 0 14-16,0 0-39 0,0 0-43 16,0 0-12-16,-79-22-43 15,72 44 7-15,7 1-4 16,0-4 4-16,0-8-8 16,13-3 4-16,1-6 3 15,9-2 14-15,-3 0-2 16,-4-16 54-16,4-11-24 15,-20 5-43-15,0-3 17 16,0 3-23-16,-20 2-12 16,-3 10-5-16,10 7-104 15,13 3-88-15,13 0-176 16</inkml:trace>
  <inkml:trace contextRef="#ctx0" brushRef="#br0" timeOffset="19024">10902 2381 730 0,'0'0'132'0,"0"0"-36"16,86-157-10-1,-50 85 21-15,0-4-47 0,1-6-29 16,-11-1 2-16,-9 1-25 16,-11 2 12-16,-6 3 3 15,0 10-20-15,-23 18 30 16,-3 19-15-16,-4 16-13 16,17 12 22-16,-10 2-27 15,-4 21 0-15,-9 34-9 16,-7 14 18-16,13 8-9 15,17 1 0-15,13-2 7 16,0 1-15-16,29 3 8 16,14-6 0-16,7-8 0 15,6-14-1-15,1-13 0 16,-8-23-19-16,1-12-9 16,-7-4 20-16,-14-6 11 15,-2-24-2-15,-17-7 4 0,3-5 5 16,-13-1-9-16,0 8 0 15,0 4 4-15,0 15 5 16,-13 8-9-16,3 5 1 16,-3 3-1-16,-1 3-23 15,14 27 23-15,0 8 0 16,0 0-2-16,14-4-5 16,35-9-10-16,11-9 5 15,9-10 10-15,4-6-11 16,-17 0 13-16,1-14 0 0,-8-19 8 15,-12-11-9 1,-8-9 7-16,-9-4-4 0,-13-6 36 16,-7-1-21-16,0 9 20 15,0 11-11-15,0 16-10 16,0 15 29-16,0 13-33 16,-7 0-5-16,1 3-7 15,-8 41-18-15,4 28 18 16,-9 32 0-16,5 25 4 15,-9 20-6-15,3 13 2 16,-9 3 0-16,-1 3-3 16,3-11-1-16,14-20 2 15,13-35-68-15,0-39-19 16,33-44 44-16,33-19 20 16,20-19 25-16,-3-36-6 0,3-19 15 15,-13-9-7 1,-17-7 3-16,-26-4-5 0,-17-2 20 15,-13 2-20-15,0 6 0 16,-13 9-1-16,-30 7 11 16,0 20-9-16,0 16-1 15,13 17 0-15,17 13 7 16,13 3-7-16,0 1 0 16,0-3-1-16,0-13-4 15,36-6 5-15,14-17 0 16,6-6 0-16,0-2 1 15,-13-6 4-15,0 1-5 0,-13 0 16 16,-17 2-14 0,-6 0 30-16,-7 4-11 0,0 5-10 15,0 4 23-15,0 9-31 16,0 14 12-16,-7 11 11 16,1 5-21-16,6 0-10 15,-7 24 0-15,-6 26 5 16,-4 21-13-16,4 8 17 15,6 4-4-15,7 5 0 16,0-3 8-16,0-2-9 16,20-12 1-16,23-13-16 15,0-22-26-15,13-14-84 16,-13-19-25-16,-6-3-55 0,-14-3-47 16,-16-30-69-16</inkml:trace>
  <inkml:trace contextRef="#ctx0" brushRef="#br0" timeOffset="19147">12330 2114 204 0,'0'0'219'16,"0"0"-108"-16,0 0-6 15,0 0-43-15,0 0-57 16,0 0-5-16,186-54-99 16,-81 43-273-16</inkml:trace>
  <inkml:trace contextRef="#ctx0" brushRef="#br0" timeOffset="20600">13713 2004 686 0,'0'0'187'0,"0"0"-74"15,0 0 6-15,0 0 2 16,-37-159-44-16,24 145-41 16,-3 9 18-16,16 5-35 15,-14 0-11-15,8 5-8 16,-17 31-7-16,9 13 7 16,1 12 0-16,13 5 5 0,0-3-8 15,0-8 3-15,27-17 0 16,16-13-2-16,-7-14 6 15,0-11-4-15,1 0 0 16,-11-5 1-16,-3-26 5 16,-3-16 2-16,-3-10-8 15,-17-3 0-15,0-4 12 16,0 9-10-16,-37 12-2 16,1 12 0-16,0 18-7 15,-7 10 7-15,0 3-1 16,0 0-3-16,3 33 5 15,-3 13-3-15,13 7 2 0,17 4 0 16,13 1-8-16,0-3 9 16,26-4-1-16,34-14 0 15,9-14-1-15,4-13 1 16,3-7 0-16,-10-3 4 16,-9 0-7-16,-14-22 6 15,0-5-3-15,-14-7 5 16,-2 1 9-16,3 9-13 15,-17 7-1-15,-7 11 0 16,1 6-12-16,10 0 11 16,-4 0 1-16,17 25-11 15,-17 3 9-15,7 5 1 16,-4-9 1-16,-9-4 0 0,-1-9-7 16,1-2 7-1,-7-7 0-15,7 1-5 0,-1-3-3 16,-6 0 5-16,10 0-12 15,10 0 9-15,10-9-2 16,6-12 9-16,4-7-1 16,13 3 0-16,-13 3 8 15,-4 3-10-15,-6 9 2 16,-11 4 0-16,5 3-11 16,-5 3 9-16,5 0-1 15,-5 0 1-15,5 13-11 16,-5-2 9-16,-5 0 4 15,2-5 0-15,4-4-9 16,10-2 10-16,6 0-1 0,-3-13 1 16,10-20 8-16,0-16-2 15,-6-6-7-15,-8-9 4 16,-22 1 18-16,0 1-18 16,-7 3 10-16,0 4 13 15,-20 9-20-15,-17 10 29 16,1 11-32-16,6 14-1 15,4 11-1-15,3 0-2 16,-4 22 0-16,4 28-6 16,10 9 14-16,13 7-10 15,0 4 2-15,0-10 0 16,43-5-12-16,6-8 10 16,1-14-3-16,0-14 5 0,-14-8-21 15,0-11 16-15,-9 0-2 16,3 0 7-16,-17-5-1 15,-6-12 4-15,-1 6-3 16,-6 5 0-16,0 4 13 16,0 2-24-16,0 0 11 15,0 0-29-15,0 22 28 16,17 5-14-16,3-5-24 16,9-7 16-16,8-13 15 15,-11-2 2-15,11 0 6 16,-8-8 0-16,4-17 16 15,4-5-15-15,-1-1 21 0,0-3 7 16,1 8-25 0,-17 4 24-16,3 8-17 0,-17 6-10 15,-6 5 16-15,0 3-17 16,0 0 0-16,0 13-5 16,-23 34-3-16,-13 22 7 15,3 22 1-15,3 13 0 16,0 10-6-16,17 0 8 15,7 0-2-15,6-4 0 16,0 0 11-16,0-9-9 16,13-7-2-16,3-24 0 15,-3-16-5-15,1-27 6 16,-14-16-1-16,0-11 0 16,0 0 10-16,-50 0-4 0,-19-19 8 15,-34-12-8-15,11-7-7 16,-1-3 5-16,17-6-8 15,16-4-2-15,40-5-75 16,20-10-25-16,57-3-213 16,65-5-615-16</inkml:trace>
  <inkml:trace contextRef="#ctx0" brushRef="#br0" timeOffset="20751">16385 2051 739 0,'0'0'258'0,"0"0"-124"0,0 0-87 16,0 0-47-16,0 0-6 15,0 0-126-15,-20 80-170 16</inkml:trace>
  <inkml:trace contextRef="#ctx0" brushRef="#br0" timeOffset="22288">344 4606 356 0,'0'0'120'15,"0"0"-51"-15,0 0 29 16,-251-22-15-16,218 13 0 15,-3 1-2-15,12 3-42 16,24 3 11-16,0-2-10 16,0-7-30-16,30-2 7 15,50-7-17-15,25-4 6 16,24-1-10-16,7 6 15 16,-17 2-11-16,-26 0 0 0,-27 9 7 15,-40 0-23-15,-9 5 9 16,-17 3-39-16,0 0 33 15,-7 0-32-15,-36 0-20 16,0 0 29-16,0 0 11 16,7 5 18-16,6 1 7 15,4 0 0-15,-4 5 0 16,3 11 8-16,-2 11 5 16,-1 11 14-16,17 17-2 15,-1 7 20-15,14 18-30 16,0-4-3-16,0 9 1 15,0-1-6-15,14-4-7 0,-1-12 0 16,3-8 12 0,-2-16-13-16,-14-15 1 0,0-10 0 15,0-17-1-15,0-8 10 16,0 0-9-16,-7-6 3 16,-23-18 10-16,10 5-7 15,-3 0-6-15,10 2 0 16,6 9-7-16,1 2 10 15,6-2-3-15,0-3 0 16,6-8-26-16,51-11 18 16,42-12-2-16,17-21-5 15,9-3 11-15,-9-8-2 16,-17 0 6-16,-19 2 0 16,-24-2 9-16,-7-4-3 15,-19 8-4-15,-23 3 4 0,-7 7 47 16,0 6-30-16,0 11 18 15,-20 22 10-15,3 16-13 16,-2 5 21-16,2 21-57 16,4 39 8-16,6 29-16 15,1 23 13-15,6 9-7 16,0 14 0-16,0 13 11 16,0 0-16-16,6 10 5 15,14-12 0-15,3-4-1 16,14-24 1-16,6-16-2 0,6-38-29 15,7-37-67 1,-13-27 68-16,7-27 20 0,0-41 10 16,-21-30 14-16,-15-3-11 15,-14-3 11-15,-7 6-14 16,-49 14-1-16,-24 10-4 16,8 22-99-16,9 18-97 15,20 15-54-15</inkml:trace>
  <inkml:trace contextRef="#ctx0" brushRef="#br0" timeOffset="22773">1998 4708 465 0,'0'0'157'0,"0"0"-34"16,0 0-44-16,0 0-12 15,0 0-58-15,0 0 4 16,106-24 0-16,-14 53-13 16,-6 10 3-16,-6 4-2 15,-24 8 7-15,-20 1-8 0,-16-3 0 16,-20 0 7-1,-6-5-9-15,-44-9 2 0,-6-15-34 16,0-20-35-16,13 0-10 16,13-20 74-16,23-22 2 15,7-14 6-15,20 1 4 16,30-11-6-16,9 5 3 16,-9 15 6-16,-1 13-1 15,-12 14-1-15,-4 13 1 16,10 6-1-16,7 0 7 15,2 22-14-15,-2 11-1 16,-7 3 10-16,-10 0 0 16,-3-3-10-16,0 0 0 15,-11 0 9-15,5-9-14 16,-24-7 5-16,0-3-80 0,0-6-76 16,0-8-222-1</inkml:trace>
  <inkml:trace contextRef="#ctx0" brushRef="#br0" timeOffset="23075">2646 4501 239 0,'0'0'182'0,"0"0"-50"16,0 0-18-16,0 0 13 16,0 0-58-16,0 0-7 15,-122-118-45-15,109 137 1 16,-1 17-24-16,8-5 6 15,6-7 0-15,0-5 2 16,20-13 6-16,29-6-8 0,8 0 3 16,9-14 10-16,-17-18-7 15,-19-7-2-15,-17-3-4 16,-13 6 25-16,0 8-16 16,-23 5-6-16,-10 9-3 15,10 14-20-15,10 0-18 16,13 25-84-16,0 27-25 15,43 14 3-15,26-3-155 16</inkml:trace>
  <inkml:trace contextRef="#ctx0" brushRef="#br0" timeOffset="24169">3486 4846 279 0,'0'0'188'0,"0"0"-70"15,0 0-3 1,0 0-30-16,0 0-23 0,-99-155-1 15,43 136-51-15,0 0 12 16,-1 13-21-16,14 6 12 16,7 0-22-16,6 0 9 15,17 8 0-15,13 15-4 16,0-4 8-16,0 3-4 16,30-3 0-16,33-8-5 15,0-11-2-15,16 0 7 16,-16-5 0-16,-4-18-1 15,-26 3 14-15,-9 8-7 0,-18 7 37 16,-6 1-34-16,7 4 4 16,-1 9-13-16,17 28 0 15,-9 27 1-15,9 16 4 16,3 11 6-16,-3 7 6 16,4 10-15-16,3-3 24 15,-1-1-24-15,-15-8-2 16,-1 3 6-16,-6-13 3 15,-7-6-9-15,0-23 0 16,0-16 5-16,0-16-1 16,-27-14-4-16,-23-11 5 15,-9 0 15-15,-11-17-20 16,-9-21 13-16,10-17-13 16,9-20 5-16,17-9-18 15,37-13 11-15,6-3-25 16,29-3 5-16,51-2-22 15,19 1 39-15,0 2 2 0,0 3 2 16,-6 8-7-16,-27 9 8 16,-23 10 0-16,-23 4 28 15,-20 7-17-15,0 0 24 16,0 12 5-16,-20 0-20 16,-10 13 13-16,1 13-13 15,9 10-1-15,13 13 15 16,0 3-34-16,7 43-1 15,0 26-3-15,0 9 8 16,7 3-9-16,26-2 5 0,27-11 0 16,-4-4-2-16,-6-14 11 15,-1-13-12-15,-19-17 3 16,-4-10-18-16,-16-13 11 16,4 0-3-16,-1-11 10 15,0-22 7-15,4-8 0 16,-4 3-3-16,0 7-4 15,-3 12 0-15,-3 10-8 16,12 9 8-16,11 0-5 16,20 28-1-16,-1 11-2 15,1-9 8-15,-7 0 0 16,0-11 5-16,-13-7-10 16,-4-7 5-16,-3-5 0 0,-9 0 9 15,5-11-3-15,-2-19-2 16,-10-11-4-16,6-6 5 15,-13-8 5-15,0-5-5 16,0-7-5-16,0-7 13 16,0-3-4-16,0-3-1 15,-13 11-3-15,-17 20-4 16,10 13 38-16,3 23-29 16,11 13 10-16,-1 0-20 15,1 24-1-15,6 15 1 16,0 10 0-16,0 6 3 15,0 3-9-15,29 11 6 0,14-1 0 16,-10 4-5-16,4-9 18 16,-1-5-13-16,1-12 0 15,-4-4-13-15,3-17 6 16,-6-6-76-16,13-8-15 16,-23-11-33-16,-4 0-35 15,-16-17-66-15,-10-7-248 16</inkml:trace>
  <inkml:trace contextRef="#ctx0" brushRef="#br0" timeOffset="24300">4522 4642 160 0,'0'0'261'16,"0"0"-203"-16,0 0-44 16,0 0 17-16,208-20-21 0,-102 15-10 15,-14-1-5-15,1-2-382 16</inkml:trace>
  <inkml:trace contextRef="#ctx0" brushRef="#br0" timeOffset="25862">6149 4672 667 0,'0'0'117'0,"0"0"-33"0,0 0-17 16,-53-173 6-16,26 126-6 16,4 11-7-16,3 9-17 15,-3 17-32-15,10 1 24 16,0 9-35-16,-17 0 0 15,10 38-5-15,-10 11 6 16,11 14-1-16,19 4 0 16,0 1 1-16,0-7-8 15,19-12 7-15,38-13-3 16,9-14 1-16,3-16-32 0,-3-6 28 16,-9-6 0-16,-1-29 6 15,-13-18 1-15,-7-4 1 16,-6-15-2-16,-4-14 0 15,-12-1 9-15,2-7-9 16,-9 9 0-16,-7 8 2 16,0 14-1-16,0 8-1 15,0 17 0-15,0 22 0 16,0 7 5-16,0 9-12 16,0 38-4-16,6 36 11 15,8 23-5-15,-4 15 5 16,9-2 0-16,5-8 0 15,9-14 7-15,-4-16-7 16,8-17 0-16,-17-23 0 16,-7-15-4-16,3-15 4 0,-16-2 0 15,14-2 10-15,-1-28-2 16,3-7-6-16,4-5-2 16,3 5 1-16,-9 12-7 15,-1 3 6-15,3 14 0 16,4 3-1-16,3 5-2 15,11 0-2-15,9 5 5 16,-1 25 0-16,-5 1-11 16,6 0 9-16,-13-5 2 15,-4-3-2-15,-13-16 9 16,4-3-8-16,-11-4 1 16,1 0 0-16,6-11 3 0,-3-14-1 15,-3-11-2-15,-7 3 2 16,6 3 7-16,-6 2-2 15,7 9-7-15,-7 11 2 16,0 2-1-16,7 6 1 16,-7 0-3-16,13 0 1 15,10 6-15-15,20 15 15 16,-7 2 0-16,14-6 2 16,-7-7-8-16,7-10 11 15,-1 0-5-15,1 0 0 16,-14-25 10-16,1-8-6 15,-11-16-4-15,-13-12 0 16,4-13 8-16,-17-17-4 0,0-2 4 16,0 2 2-16,0 5-6 15,-23 24 8-15,-4 15-8 16,11 19 0-16,3 20 21 16,-1 8-25-16,-2 34-7 15,9 28 5-15,7 24 4 16,0 5-2-16,0 10 0 15,50 0 0-15,-7-15-7 16,0-23 7-16,0-19-14 16,0-22 5-16,-7-14-14 15,-9-8 12-15,2 0-6 16,1-2 17-16,-3-23-7 16,-4 1 7-16,3-1 0 0,-9 6 0 15,3 2 7-15,-14 11-10 16,11 1 3-16,-4 5-19 15,7 0 17-15,3 0-13 16,-10 11 8-16,4-5 0 16,-11-3-3-16,1-1 9 15,-7-2 1-15,0 0 0 16,0 0 6-16,0 0-5 16,0 0 20-16,0-17-18 15,-23-7 9-15,3-1-12 16,-3-4 0-16,-4 5 5 15,4 8 3-15,17 4-5 16,-8 12-3-16,1 0 0 16,3 20-12-16,-3 27 11 0,6 11 1 15,7-6 0-15,0-2-8 16,0-6 8-16,0-17-13 16,14-5-8-16,2-16-22 15,-9-6 28-15,6 0-10 16,-6-20 25-16,-1-29 11 15,11-17-4-15,-4-14 36 16,-6-22-1-16,-1-5-8 16,1-3 2-16,-7 6-23 15,0 13-13-15,0 19 27 16,0 28-23-16,0 25 15 0,0 19 5 16,0 8-24-1,0 53-18-15,0 22 12 0,10 12 12 16,10 8-9-16,16-5 3 15,7-4-14-15,13-15-50 16,7-15-46-16,3-26 34 16,-10-13-63-16,11-17-88 15,-18-8-97-15</inkml:trace>
  <inkml:trace contextRef="#ctx0" brushRef="#br0" timeOffset="26228">7095 4108 439 0,'0'0'177'15,"0"0"-77"-15,0 0 8 16,0 0-51-16,0 0-1 15,0 0-13-15,-63-55-39 16,56 55-4-16,7 20-10 16,0 15 10-16,0-4 5 15,7-7-1-15,29 1-4 16,14-19 2-16,-1-6 7 0,14 0 5 16,-20 0-9-16,0-28 7 15,-20 4 36-15,-23-4-30 16,0 0 9-16,-16 3-23 15,-40 6-4-15,-17 8-19 16,3 8-121-16,14 3-170 16,26 0-317-16</inkml:trace>
  <inkml:trace contextRef="#ctx0" brushRef="#br0" timeOffset="26853">9413 4402 588 0,'0'0'152'15,"0"0"-56"-15,0 0 3 16,0 0-21-16,0 0-59 15,56-145 3-15,-6 131-22 16,-14-8 0-16,7 3 3 16,-23 5 4-16,3-11-7 15,-16 8 5-15,-7 2-1 0,0-2 30 16,0 3-18 0,0 5 8-16,-7 2 2 15,-16 7-23-15,-3 0-1 0,-4 0-2 16,4 2 3-16,2 31-10 15,5 11 7-15,19 3 0 16,0 11-3-16,0-3 6 16,26 1-3-16,24-19 0 15,9-6 6-15,4-13-11 16,16-9 5-16,7-9 0 16,7 0-5-16,-10-17 12 15,-11-21-7-15,-22 2 0 16,-20-11 8-16,-17 3-1 15,-13-5-5-15,0 0 3 16,0-3 34-16,-30 7-20 0,4 15 8 16,9 10-2-16,11 15 3 15,6 5-1-15,0 0-27 16,0 28-12-16,23 17 0 16,20 11 19-16,26 2-7 15,4-2 0-15,6-7 6 16,-3 0-8-16,-3-13 2 15,-10-3-11-15,-13-5-39 16,-7-12-69-16,-20 0-36 16,-17-10-82-16,-6-6-238 15</inkml:trace>
  <inkml:trace contextRef="#ctx0" brushRef="#br0" timeOffset="27062">10604 4059 572 0,'0'0'129'16,"0"0"-33"-16,0 0 18 16,0 0-6-16,0 0-33 15,0 0-75-15,-56-12 11 16,-17 80-5-16,-7 16-2 16,4 7-4-16,27-2 0 15,19-16-30-15,30-7-127 16,0-22-122-16,36-8-288 15</inkml:trace>
  <inkml:trace contextRef="#ctx0" brushRef="#br0" timeOffset="27271">10776 4243 656 0,'0'0'160'15,"0"0"-7"-15,0 0 1 16,0 0-60-16,0 0-57 15,0 0-37-15,0 6 0 16,-10 35 26-16,-3 5-24 16,13 1 8-16,0-9-10 15,0-2 0-15,0-5-1 0,0-15-94 16,0-2-144-16,-14-14-139 16</inkml:trace>
  <inkml:trace contextRef="#ctx0" brushRef="#br0" timeOffset="27560">10733 3778 243 0,'0'0'400'0,"0"0"-259"16,0 0-86-16,0 0-12 15,0 0-43-15,0 0 6 16,13-2-12-16,-6 23 16 15,6 2-6-15,3-2 0 16,11-1 2-16,3-6 12 0,13-6 0 16,-14-6 23-16,-9-2 3 15,-6 0-30-15,-5 0 15 16,-2 0-3-16,-7 0-24 16,0-5-2-16,-7 5-3 15,-22 0-103-15,-8 0-70 16,17 19-102-16,4 8-257 15</inkml:trace>
  <inkml:trace contextRef="#ctx0" brushRef="#br0" timeOffset="28145">11117 4573 172 0,'0'0'455'0,"0"0"-311"15,49-182-47-15,-32 114 5 16,-4-1-51-16,-7 14-3 16,1 19 0-16,-7 6-38 15,0 16 6-15,0 9-15 16,0 5 6-16,0 0-14 16,0 0-5-16,0 28 12 15,0 10-11-15,0 6 20 16,0 5-9-16,13 5 0 15,10-2 5-15,-3 2-9 16,3-13 4-16,-3 3 0 0,-3-6-6 16,-17-7 6-16,0-9-19 15,0-9-23-15,0-2-35 16,-10-5 53-16,-10-3-20 16,7-3 25-16,13 0 11 15,0 0 16-15,0 0-9 16,0-6 1-16,13-13-6 15,37-14 3-15,6-8 3 16,10-14 0-16,4-17 3 16,-4-8 4-16,-23-7 9 15,-17-4 16-15,-9 6-13 16,-17 2 41-16,0 11-20 16,0 12-5-16,-10 16 28 15,-17 8-35-15,4 17 36 0,10 11-17 16,0 8-39-16,-10 8-8 15,9 33-18-15,-9 17 18 16,17 16 3-16,6 3 10 16,0 11-13-16,6 3 0 15,24-6-40-15,6-11-50 16,-9-19-115-16,3-16-10 16,-17-23-118-16</inkml:trace>
  <inkml:trace contextRef="#ctx0" brushRef="#br0" timeOffset="28489">11580 4327 185 0,'0'0'133'15,"0"0"-17"-15,0 0-45 16,0 0 6-16,244-117-1 16,-187 84-35-16,-1 0 31 15,-20 3-5-15,-16 0-26 16,-3 5 23-16,-11 2-33 15,-6 15-11-15,0 1 15 16,0 7-33-16,0 0-4 16,0 0-3-16,0 21-2 0,0 15 3 15,0 11 5 1,13-1-1-16,17 4 0 16,-3-3 8-16,2-3-8 15,-9-4 0-15,3-3 8 16,-9-7-17-16,-14-5 9 0,0-6 0 15,0-8-1-15,-20 3 10 16,-30-9-9-16,-16 3 0 16,-3-5-156-16,9-3-82 15,17 0-258-15</inkml:trace>
  <inkml:trace contextRef="#ctx0" brushRef="#br0" timeOffset="28853">13805 3685 685 0,'0'0'170'0,"0"0"-84"0,0 0 20 16,0 0-10-16,0 0-48 16,0 0-24-16,-29-61-24 15,15 127 0-15,1 17 2 0,-3 13 12 16,2 3-14-16,14 6 0 16,0-1 4-1,0-13-8-15,0-20 4 0,0-27-28 16,14-19-70-16,2-25-60 15,-16 0 13-15,0-29 61 16,0-19-21-16,-30-7 12 16,-26-3-167-16</inkml:trace>
  <inkml:trace contextRef="#ctx0" brushRef="#br0" timeOffset="29780">13442 4047 94 0,'0'0'117'16,"0"0"-29"-16,0 0-11 15,0 0-46-15,0 0-15 16,0 0-5-16,-86-13-10 0,135 26 19 15,24-7 11 1,-4-6 17-16,17 0 32 0,-6 0-22 16,-17-25 6-16,-14 2 22 15,-6-16-33-15,-13-1 28 16,-10-6-40-16,-4-1-19 16,-16-2 32-16,0 2-11 15,-23 6-23-15,-3 11 39 16,3 12-37-16,9 11 21 15,-2 7-3-15,9 0-40 16,1 27-3-16,6 17-1 16,-7 12 4-16,7-2 0 15,0-1 6-15,7-4-6 16,22-5 0-16,8-7 2 0,-11-14-8 16,11 2 6-16,-8-17-6 15,-2-2-3-15,-4-6-24 16,-3 0 33-16,3 0-5 15,-3 0 1-15,10-3-4 16,-4-2 0-16,4-1-4 16,0 6 2-16,-4 0-25 15,4 0 34-15,-10 11-15 16,9 9 5-16,1-7 3 16,-3 4 4-16,2-16 4 15,-2 6 0-15,3-7 4 16,6 0-4-16,0-3 0 15,-2-19 6-15,2-5-5 0,-23-1 9 16,-3-5-10 0,-10 0 21-16,0 0-21 0,0 1 19 15,-10 1-5-15,-16 6-7 16,3 9 22-16,3 8-23 16,13 8-4-16,-9 0-2 15,9 8-22-15,-6 22 22 16,6 19 0-16,7-5 8 15,0 3-11-15,0-3 3 16,27-11 0-16,9-5-1 16,0-9 7-16,7-8-7 15,0-5 1-15,0-6 0 16,7 0-1-16,-14 0 1 16,-3-17 0-16,-3-2 0 0,-10 0 12 15,3 2-10-15,-16 6-2 16,6 5 0-16,-13 6-6 15,10 0 6-15,-4 0-5 16,8 0 3-16,-1 23-4 16,10-4-4-16,-3 3 9 15,-4 3-24-15,4-4 21 16,3 2-27-16,-9-12 22 16,6-3 4-16,3-8-7 15,-3 0 10-15,3-6 2 16,13-24 0-16,4-3 13 15,-4 3-10-15,7-6 7 16,-13 11 9-16,-4 8-15 0,-9 9 15 16,-4 8-19-16,17 0-6 15,-4 0-2-15,11 25 1 16,-1 6 6-16,0-1-42 16,-2-2-158-16,-11-1-134 15</inkml:trace>
  <inkml:trace contextRef="#ctx0" brushRef="#br0" timeOffset="34162">1912 6349 469 0,'0'0'267'0,"0"0"-94"0,0 0-20 16,0 0-37-16,0 0-34 16,-69-152 10-16,52 145-65 15,10 7 9-15,1 0-24 16,-17 0-12-16,3 11 0 16,-17 27-4-16,-6 12 12 15,7 10-8-15,10-5 0 16,12 0-7-16,14-5 5 0,0-5-31 15,20-5 20 1,30-9 0-16,23-18-3 0,3-13 10 16,16 0 6-16,1-5 0 15,-7-26 6-15,6-7 3 16,-12 1-7-16,-17 0-2 16,-10-5 5-16,-27 10-2 15,-3 15-1-15,-10 6-2 16,-13 8 0-16,14 3-4 15,-8 0 0-15,17 0-4 16,4 19 8-16,9-5-9 16,-13 2 8-16,-3-10-10 0,-13 2 8 15,0-8-10 1,-7 0 13-16,9 0 4 0,-9 0-4 16,0 0 36-16,0-24-30 15,0-7-6-15,-23 7 9 16,3-1-4-16,-9 0 10 15,-1 8-1-15,-3 9-11 16,-4 8 7-16,1 0-10 16,10 0 0-16,-11 14-3 15,1 22-2-15,13 5 1 16,3 11 4-16,7 1-63 16,13-4 51-16,0-5-44 15,6-2 21-15,31-18 15 16,12-10-14-16,-6-9 32 15,7-5-5-15,-14 0 7 0,-9-19 2 16,2-17-2-16,-22-2 13 16,-7-3 43-16,0-8-18 15,0-2 12-15,-23 5-9 16,-17 2-24-16,4 6 10 16,-1 13-25-16,1 19 5 15,0 6 10-15,9 0-12 16,-3 19-9-16,17 17 4 15,7 14-12-15,6 4-1 16,0-3-74-16,43-2 78 16,43-5-2-16,19-14 12 15,15-13-3-15,15-15 2 0,-13-2 0 16,-6 0 1 0,-23-25 0-16,-17 1-1 0,-17-4 7 15,-25 5-2-15,-11 5 22 16,-10-1-9-16,-6 14-14 15,-7-1 28-15,0 6-29 16,0 0-3-16,6 6-7 16,11 24-5-16,9 9 6 15,-3 1 6-15,14 4 0 16,-4-8-3-16,-3-6 9 16,6-5-7-16,-10-11 1 15,11-3-16-15,-14-11 13 16,-3 5 0-16,-7-5 3 15,3 0-5-15,-2-24 8 16,15-1-3-16,-9-5 0 0,10-1 9 16,-3 7-12-16,-4-1 3 15,-10 14 0-15,10 5-4 16,-10 6 4-16,1 0-6 16,15 6 2-16,1 18-13 15,-10 7 16-15,10-7-2 16,-4 1 3-16,4-8-10 15,-10-4 10-15,-4-13 0 16,-9 0 0-16,0 0 8 16,-1 0-7-16,-6 0 2 15,7-11-2-15,16-13 2 16,-10 4-3-16,24 1 0 0,-1 0 0 16,-3 14-1-16,10-1-4 15,0 6 4-15,7 0 0 16,-7 0-7-16,16 0 7 15,-9 11 1-15,6 3-2 16,0-14 9-16,0 0-9 16,-6 0 2-16,-7-6 0 15,0-19 8-15,-26 1-6 16,-4-7 7-16,-13 7 22 16,0-7-10-16,0 7 18 15,0 4-10-15,-13 4-15 16,3 10 20-16,3 3-25 15,7 3 4-15,0 0-13 0,0 25-22 16,0 25 22-16,0 19 0 16,0 16 2-16,17 18-7 15,-11 6 6-15,1 3-1 16,6-13 0-16,10-8 8 16,-3-25-10-16,-7-11 2 15,10-24 0-15,-16-18-3 16,-7-7 6-16,0-6-3 15,0 0 21-15,0-11-17 16,0-28 68-16,-7-21-68 16,-6-20 1-16,-10-17-5 15,10-15 0-15,0-15 0 0,-11 4 0 16,5 13-5 0,2 11-1-16,10 19 1 0,-6 19-12 15,13 20 10 1,0 27-4-16,0 9-4 0,0 5 0 15,27 5-54-15,26 31 61 16,3 14-15-16,-13 4-22 16,-17 2 22-16,-3-1-16 15,-16-11-11-15,-7-3-6 16,0-8-7-16,-7-3-24 16,-22 0-45-16,2-5-68 15,4-7-104-15</inkml:trace>
  <inkml:trace contextRef="#ctx0" brushRef="#br0" timeOffset="34984">5484 6594 349 0,'0'0'292'0,"0"0"-94"15,0 0-40-15,0 0-19 16,-50-160-31-16,7 136-56 15,0-1 7-15,0 9-29 16,17 8-15-16,3 8 0 16,10 0-15-16,-11 8 0 0,18 22-5 15,6 11 10 1,0 4-7-16,0-3 2 0,0 1-16 16,30-13 10-16,6-3-43 15,14-10 18-15,-1-17 27 16,-6 0 8-16,7 0-2 15,-1-17-2-15,-19-5 1 16,-17-5 12-16,1 3-8 16,-14-7 31-16,0 3 10 15,0 4-40-15,0 7 32 16,0 6-23-16,0 5-9 16,0 6-3-16,0 0-3 15,0 11-9-15,0 20 6 16,6 10 5-16,17-3-5 15,4-2 3-15,3 0 0 0,6-3-1 16,-10-8 1-16,4-3 0 16,-10-14-2-16,-10-8 10 15,-3 0-11-15,12-6 3 16,5-26 0-16,2-10 2 16,10-2 4-16,-6-3-6 15,7 3 0-15,-11 12 6 16,-3 9-9-16,4 9 3 15,2 14-3-15,-2 0-6 16,9 14-4-16,7 28 8 16,-6 2 4-16,-8-3-38 15,4-3 21-15,-3-7-11 0,0-12 8 16,-10-14 15-16,3-5-1 16,-10 0 7-16,14-5 6 15,-4-28 3-15,-10-3-1 16,4-4-5-16,-17 1 0 15,0-3 20-15,0 3-21 16,0 4 13-16,-30 5 0 16,0 10-10-16,10 9 10 15,-10 11-15-15,11 0 0 16,-5 31-14-16,18 10 17 16,6 3-3-16,0 5 0 15,36-7-3-15,20-4-5 16,11-8 8-16,9-13-8 0,10-3 1 15,0-9-20 1,6-5-12-16,1 0-28 0,-7-5-76 16,-7-14-36-1,-23-4-177-15</inkml:trace>
  <inkml:trace contextRef="#ctx0" brushRef="#br0" timeOffset="36432">8345 5964 796 0,'0'0'178'15,"0"0"-32"-15,0 0-28 16,0 0-16-16,0 0-70 15,0 0-29-15,-60-13-3 16,60 81 0-16,17 12 11 16,3 11-11-16,3-6 0 15,3-3-1-15,-12-10 7 16,15-9-6-16,-5-16 0 16,-11-16-5-16,0-12-32 15,-6-19-85-15,-7 0 13 16,0-14 84-16,0-34-74 15,0 0 11-15,-33-7 21 0,-27 11-20 16,-3 2-3-16,-10 18 50 16,24 12 40-16,12 10 7 15,11 2-7-15,19 0 16 16,7 0-16-16,0 6 3 16,20 7 4-16,46-7-7 15,27-6 12-15,13 0 51 16,6 0-7-16,11 0-2 15,-18-23-10-15,-19-4-21 16,-13 3 27-16,-30-7 11 16,-23-5 34-16,-13-7 1 15,-7-13-40-15,0 7 2 0,0 2-13 16,-20 9-18 0,-10 13 7-16,4 8-14 0,9 12-8 15,10 5-1-15,1 0-11 16,6 28-1-16,0 24-7 15,0 14 16-15,0 2-14 16,0 4 6-16,13-6 0 16,17-8-1-16,0-11 8 15,-4-9-7-15,-3-21 0 16,-10-4 1-16,-6-8-10 16,-7-5 6-16,0 0 3 15,13 0-3-15,4 0 5 16,3-16-2-16,9-9 0 0,8 1 8 15,-4 4-16 1,3 7 8-16,1 10-11 0,-1 3 10 16,-10 0-45-16,11 3 32 15,-1 18 6-15,-6 7-13 16,-4-3 15-16,11-6-3 16,-1-8-5-16,7-3 8 15,-16-2 0-15,9-6 6 16,-13 0 0-16,4 0 8 15,-4-20 0-15,-10-4-6 16,0-6 1-16,-6-1 27 16,-7 1-25-16,0-6 23 0,0 6-11 15,-20-1-15 1,-10 10 20-16,10 10-15 0,7 5-7 16,3 6 0-16,4 0-13 15,-1 25 6-15,7 17 5 16,-7 9 4-16,7-4-6 15,0-3 4-15,0-13 0 16,30-12-4-16,-10-3 10 16,10-16-6-16,3 0 0 15,3 0 7-15,14-11-5 16,-7-8-2-16,6-11 0 16,1 0 4-16,-14-6 7 15,1 9-4-15,-17 2 2 16,-4 8-7-16,-9 12 23 15,-7 5-16-15,0 0-8 0,13 5-1 16,4 25-22 0,9 9 22-16,4 8 0 0,-4-15 8 15,11-1-16-15,-1-9 8 16,-6-16 0-16,-10 2 3 16,-7-8 7-16,3 0-9 15,11-6 10-15,-4-19-7 16,3 1 27-16,-9-1-19 15,3 0-8-15,-7 8 10 16,4 4-6-16,-17 7-8 16,6 6 0-16,1 0-2 15,6 0-9-15,17 0 3 0,0 11 8 16,-11 9-5 0,11-4 3-16,-3 3 2 0,2-7 0 15,-15 1 4-15,2-13-12 16,-9 0 8-16,-7 0 0 15,6 0 8-15,14 0-2 16,3-11 2-16,4-3-8 16,9-5 3-16,-6 8-7 15,0 6 4-15,-4 5 0 16,4 0-6-16,6 0-2 16,-9 0-11-16,16 5-54 15,-7 14-71-15,1 4-46 16,6 4-92-16,-10 3-86 0</inkml:trace>
  <inkml:trace contextRef="#ctx0" brushRef="#br0" timeOffset="36598">11709 6479 653 0,'0'0'147'0,"0"0"-32"15,0 0 36-15,0 0-49 16,0 0-40-16,0 0-46 15,13-61-16-15,-13 61-5 16,0 6-129-16,-13 13-119 16,-44 5-343-16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4.714"/>
    </inkml:context>
    <inkml:brush xml:id="br0">
      <inkml:brushProperty name="width" value="0.05" units="cm"/>
      <inkml:brushProperty name="height" value="0.05" units="cm"/>
      <inkml:brushProperty name="color" value="#3165BB"/>
      <inkml:brushProperty name="fitToCurve" value="1"/>
    </inkml:brush>
  </inkml:definitions>
  <inkml:trace contextRef="#ctx0" brushRef="#br0">840 0 613 0,'0'0'102'0,"0"0"-17"15,0 0 5-15,0 0-11 16,-265 3-9-16,196 8-41 15,19 0-13-15,-9 5-6 16,-4 4-4-16,7 2-6 16,-11 8 0-16,11 0-24 0,7 3-24 15,6 5-63 1,13 2-58-16,-3-2-101 0</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5.615"/>
    </inkml:context>
    <inkml:brush xml:id="br0">
      <inkml:brushProperty name="width" value="0.05" units="cm"/>
      <inkml:brushProperty name="height" value="0.05" units="cm"/>
      <inkml:brushProperty name="color" value="#3165BB"/>
      <inkml:brushProperty name="fitToCurve" value="1"/>
    </inkml:brush>
  </inkml:definitions>
  <inkml:trace contextRef="#ctx0" brushRef="#br0">0 0 244 0,'0'0'113'0,"0"0"-34"16,0 0-17-16,0 0-15 16,205 96-40-16,-149-77-6 15,-6 3-2-15,2-3-13 16,-2 3-25-16,0 1 15 16,-7-7-30-16,6 1-75 15,-12-4-72-15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2.135"/>
    </inkml:context>
    <inkml:brush xml:id="br0">
      <inkml:brushProperty name="width" value="0.05" units="cm"/>
      <inkml:brushProperty name="height" value="0.05" units="cm"/>
      <inkml:brushProperty name="color" value="#3165BB"/>
      <inkml:brushProperty name="fitToCurve" value="1"/>
    </inkml:brush>
  </inkml:definitions>
  <inkml:trace contextRef="#ctx0" brushRef="#br0">0 81 708 0,'0'0'174'0,"0"0"-96"15,0 0 22-15,0 0-30 16,0 0-48-16,0 0 14 15,121-43 4-15,-42 31-8 16,-11 4 15-16,-9-4-32 0,-14 6 21 16,-18 6-14-1,-10 0-8-15,-10 0 4 0,0 0-18 16,0 0 0-16,0 26 3 16,-7 11 8-16,0 9-7 15,0 5 14-15,0 4-17 16,0 2 18-16,0-5-19 15,0-9 0-15,0-9 2 16,0-9-2-16,0-2-9 16,0-8-106-16,10-10-80 15,-3-5-129-15,-7 0-203 16</inkml:trace>
  <inkml:trace contextRef="#ctx0" brushRef="#br0" timeOffset="145">444 298 419 0,'0'0'330'16,"0"0"-225"-16,0 0-41 15,0 0-12-15,289-32-38 16,-190 24-14-16,-13 2-305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6.220"/>
    </inkml:context>
    <inkml:brush xml:id="br0">
      <inkml:brushProperty name="width" value="0.05" units="cm"/>
      <inkml:brushProperty name="height" value="0.05" units="cm"/>
      <inkml:brushProperty name="color" value="#3165BB"/>
      <inkml:brushProperty name="fitToCurve" value="1"/>
    </inkml:brush>
  </inkml:definitions>
  <inkml:trace contextRef="#ctx0" brushRef="#br0">0 322 428 0,'0'0'86'15,"0"0"-28"-15,228-70-37 16,-142 46-20-16,0-3-2 16,-23 3-5-16,-3-3-25 15,-17 0-17-15,-10 2-58 0,-4-5-16 16,-5-3 15-16,-5-2 4 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7.163"/>
    </inkml:context>
    <inkml:brush xml:id="br0">
      <inkml:brushProperty name="width" value="0.05" units="cm"/>
      <inkml:brushProperty name="height" value="0.05" units="cm"/>
      <inkml:brushProperty name="color" value="#3165BB"/>
      <inkml:brushProperty name="fitToCurve" value="1"/>
    </inkml:brush>
  </inkml:definitions>
  <inkml:trace contextRef="#ctx0" brushRef="#br0">0 0 144 0,'0'0'17'15,"0"0"-17"-15,0 0-58 0,0 0-11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4.467"/>
    </inkml:context>
    <inkml:brush xml:id="br0">
      <inkml:brushProperty name="width" value="0.05" units="cm"/>
      <inkml:brushProperty name="height" value="0.05" units="cm"/>
      <inkml:brushProperty name="color" value="#3165BB"/>
      <inkml:brushProperty name="fitToCurve" value="1"/>
    </inkml:brush>
  </inkml:definitions>
  <inkml:trace contextRef="#ctx0" brushRef="#br0">982 183 488 0,'0'0'433'0,"0"0"-335"16,0 0-22-16,0 0 36 16,0 0-1-16,0 0-47 15,-148-116-13-15,121 104-13 16,-3 4-15-16,-6 0 11 15,-7-3-30-15,0 2 3 16,-13 2-7-16,-7 1 4 16,-10 4-12-16,4 2-2 15,-11 0-78-15,-12 0-50 16,-18 5-141-16,-2 9-90 16</inkml:trace>
  <inkml:trace contextRef="#ctx0" brushRef="#br0" timeOffset="2788">1148 12 104 0,'0'0'39'0,"0"0"-27"16,0 0-12-16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35.833"/>
    </inkml:context>
    <inkml:brush xml:id="br0">
      <inkml:brushProperty name="width" value="0.05" units="cm"/>
      <inkml:brushProperty name="height" value="0.05" units="cm"/>
      <inkml:brushProperty name="color" value="#3165BB"/>
      <inkml:brushProperty name="fitToCurve" value="1"/>
    </inkml:brush>
  </inkml:definitions>
  <inkml:trace contextRef="#ctx0" brushRef="#br0">0 0 105 0,'0'0'127'16,"0"0"-76"-16,0 0 85 15,0 0-62-15,222 61-6 16,-160-50-21-16,18-1 5 15,-4 0-16-15,16-8-26 16,1-2-2-16,16 0-8 16,-10 0-5-16,1 0-88 15,-1 0-64-15,0 0-66 0,-13 0 3 16</inkml:trace>
  <inkml:trace contextRef="#ctx0" brushRef="#br0" timeOffset="105">1482 94 120 0,'0'0'161'0,"0"0"-22"16,0 0-21-16,241 33-26 15,-162-26-56-15,14 2-23 16,6-6-13-16,17-3-5 16,-10 0-103-16,3 0-111 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16.511"/>
    </inkml:context>
    <inkml:brush xml:id="br0">
      <inkml:brushProperty name="width" value="0.05" units="cm"/>
      <inkml:brushProperty name="height" value="0.05" units="cm"/>
      <inkml:brushProperty name="color" value="#808080"/>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3386 624 839 0,'0'0'168'16,"0"0"-15"-16,0 0-43 15,0 0-6-15,0 0-22 16,0 0-63-16,0 0 11 0,-62-41 4 16,62 41-34-1,0 0 10-15,0 2-10 0,-7 28 0 16,-10 12 10-16,4 13-8 15,0 0 11-15,3 0-13 16,10-1 10-16,0-3-11 16,0-10 1-16,0-8 0 15,10-11-4-15,3-7 8 16,-6-5-4-16,6-8 0 16,-13 1-29-16,0-3-8 15,0 0-47-15,0-5-40 16,0-20-125-16,0-2-124 0</inkml:trace>
  <inkml:trace contextRef="#ctx0" brushRef="#br0" timeOffset="501">3257 492 553 0,'0'0'203'16,"0"0"-60"-16,0 0-4 15,0 0-14-15,-56-163-62 16,36 144 9-16,-3 6-19 16,3 6-17-16,-9 7 8 15,-1 0-38-15,-3 20-6 0,-10 25 0 16,0 12 5 0,0 16-7-16,6 6 2 0,8 11 0 15,15 4-4 1,14 10 8-16,0-2-4 0,24 2 0 15,45-8 6-15,17-16-16 16,13-19 10-16,17-23 0 16,-4-24 1-16,4-14 8 15,-17 0-9-15,1-41 10 16,-14-15-7-16,-7-15 45 16,-10-14-8-16,-19-13-12 15,-14-13 18-15,-22-13-39 16,-14-8 22-16,-14-3-9 15,-42 4-12-15,-30 13 5 0,-6 28-13 16,-8 23 0 0,1 28-2-16,3 26 8 0,14 13-6 15,-4 16 0-15,13 39-1 16,17 13-9-16,32 10 10 16,24 7-33-16,0 0-16 15,60 1-99-15,26 1-50 16,13-7-101-16,7 3-112 15</inkml:trace>
  <inkml:trace contextRef="#ctx0" brushRef="#br0" timeOffset="950">3720 1226 627 0,'0'0'190'15,"0"0"-50"-15,0 0 42 16,0 0-67-16,0 0-19 16,0 0 0-16,-105-85-49 15,105 85-4-15,0 0-36 16,0 0 2-16,0 36-10 0,36 16 2 15,7 11 6-15,13 12 7 16,24 4-5-16,6 15-2 16,13 10-1-1,0 12-1-15,0-4 12 0,-6-4-14 16,-20-17 3-16,-17-23 8 16,-13-18-6-16,-13-20-4 15,-17-14-2-15,-13-10 0 16,0-3 10-16,0-3-11 15,0 0 7-15,0 0 26 16,0 0-32-16,0 0 14 16,0 0-16-16,0 0-13 15,-7 0-42-15,-9 11-76 16,3 8-141-16,-7 6-203 16</inkml:trace>
  <inkml:trace contextRef="#ctx0" brushRef="#br0" timeOffset="1457">5219 2714 767 0,'0'0'193'16,"0"0"-62"-16,0 0-16 15,0 0-27-15,0 0-28 0,0 0-18 16,30-44-42-16,-17 47-1 16,17 26 1-16,-4 15 4 15,10 15-3-15,-13 12-2 16,-23 12 12-16,0 4-10 16,-9 2-1-16,-34-12 1 15,-7-14-4-15,0-19 7 16,7-17-4-16,0-16 4 15,17-11-1-15,-10 0 9 16,16 0-2-16,-3-16-10 16,16-9 18-16,7-3-16 15,0 4 4-15,0 2 7 16,0 8-9-16,0 6 3 16,0 5-7-16,20 3-7 15,16 0 4-15,14 0-3 0,-7 17 6 16,6 4 0-16,1 2 2 15,-7 1-2-15,7-4 0 16,-1-7 2-16,4 1-7 16,-13-6-22-16,-4-2-80 15,1-6-73-15,-14 0-120 16,-3 0-294-16</inkml:trace>
  <inkml:trace contextRef="#ctx0" brushRef="#br0" timeOffset="1928">5662 2606 666 0,'0'0'127'0,"0"0"-10"16,-228-175 33-16,155 139-22 16,4 6-24-16,9 13-45 15,-3 9-14-15,7 8-3 16,-10 16-42-16,-4 42 16 15,-2 28-16-15,2 23 2 16,11 23-1-16,25 14 1 16,11 13-2-16,23 1 1 15,0-3 9-15,50-9-9 16,29-21-1-16,7-22 0 16,14-24 1-16,-8-25 1 0,1-20-2 15,-1-23 3-15,1-13 3 16,13-4 8-16,10-41 36 15,6-13-16-15,-10-10 0 16,-12-12-17-16,-14-11 20 16,-20-13-3-16,-10-6-31 15,-20 0 22-15,-22 2-6 16,-14 7-7-16,0-1 15 16,-57 5-25-16,-35 4 7 15,-24 5-9-15,-13 11 10 16,-13 11-10-16,0 14 0 15,29 22-12-15,21 16 6 0,19 14-58 16,30 0-32 0,0 41-49-16,6 14-125 0,11 3-171 15</inkml:trace>
  <inkml:trace contextRef="#ctx0" brushRef="#br0" timeOffset="2734">2646 1367 229 0,'0'0'115'16,"0"0"-115"-16,0 0-4 15,0 0-111-15</inkml:trace>
  <inkml:trace contextRef="#ctx0" brushRef="#br0" timeOffset="3105">2646 1367 17 0,'92'-53'296'16,"-85"45"-134"-16,-7 3 6 0,0-1-32 16,0 3-7-1,0 0 23-15,0 3-40 0,0 0-6 16,0 0-25-16,0 0-55 15,0 0 19-15,0 19-45 16,-50 31 6-16,-13 19 18 16,-23 22-18-16,0 10 13 15,-13 7 8-15,-3 10-19 16,-4-2 22-16,13-12-28 16,24-16-1-16,9-22 11 15,27-28-6-15,17-19-6 16,16-13 0-16,0-6 9 15,0 0-6-15,0 0-3 16,0 0 0-16,0 0 0 0,0 0 7 16,0 0-7-16,0 0 0 15,0 0 9-15,0 0-21 16,0 0-2-16,0 9-81 16,0 10-73-16,0 13-53 15,0 12-162-15</inkml:trace>
  <inkml:trace contextRef="#ctx0" brushRef="#br0" timeOffset="4447">876 3255 372 0,'0'0'347'15,"0"0"-197"-15,0 0-1 16,0 0-29-16,0 0-13 16,0 0-16-16,-69-110-51 15,69 85 5-15,0-1-33 16,0 1-6-16,13 7 7 16,7 8-6-16,-4 4-7 15,11 6 0-15,3 0-3 16,6 6-6-16,0 24 9 15,7 6 0-15,-10 6-8 0,-3 1 13 16,-10-4-5-16,-10 2 0 16,-3-8 3-1,-7-11-13-15,0-8 7 0,0-9-11 16,0-5 6-16,0 0 16 16,0 0-3-16,0-11 2 15,0-16 9-15,0-14-22 16,26-6 6-16,24-2 0 15,2 2-9-15,-18 13 16 16,-5 15-7-16,-15 11 0 16,-14 8 2-16,0 0-14 15,6 0 12-15,4 0-16 16,10 19 15-16,10 14-1 0,-10 3 2 16,3 0 0-1,-10-3 5-15,0-7-10 0,10-8 5 16,-16-7-1-16,0-6-7 15,-1-2-1-15,-6-3 9 16,7 0 0-16,9-8 7 16,-2-20-8-16,5-7 1 15,-2-4 0-15,3-2 3 16,3-3 5-16,-10 0-6 16,-6 11 6-16,-1 11 1 15,-6 11 9-15,0 11-3 16,0 0-15-16,0 0 0 0,0 2-17 15,0 27 17 1,0 6-9-16,0 3 18 0,17-7-13 16,-4-3 4-16,0-4 0 15,1-5-5-15,2-7 4 16,-3-8 0-16,-6-4 1 16,0 0-9-16,16 0 2 15,-10-13 7-15,10-14 0 16,-3-4 0-16,-13 1 9 15,9-6-9-15,-9 7 0 16,-1 4 8-16,-6 11 1 16,0 8-7-16,0 6 0 15,0 0-2-15,0 0-3 16,7 6-7-16,0 21 5 16,9 9 5-16,4-4-1 0,0-2 1 15,16-5 0-15,1-8-8 16,6-8-8-16,0-7 16 15,0-2-2-15,-17 0-2 16,10-11-1-16,-12-16 5 16,-5-12 0-16,-12-7 2 15,-7-7 8-15,0-4-5 16,0-2 28-16,0 8-23 16,-26 7 19-16,-4 16-22 15,10 14 8-15,3 9 15 16,4 5-26-16,0 13-8 15,-4 34-8-15,4 20 12 0,13 3-4 16,0 5 4 0,23-10 0-16,34-6-2 0,12-15 10 15,4-17-9-15,-4-13 1 16,-3-11-15-16,-9-3 7 16,-8-6 8-16,-6-30 0 15,0-13 3-15,-6-9 8 16,-11-11-11-16,-9-8 10 15,-11 3-5-15,-6-3 16 16,0 8-13-16,0 17-7 16,-23 17 18-16,10 20-15 15,6 13 15-15,7 2-19 16,-6 0 4-16,-18 47-11 16,11 24-9-16,-7 20 16 15,10 2 1-15,10-4 8 0,10-13-9 16,40-10 0-16,6-11 3 15,7-13-8-15,10-12 5 16,-4-14 0-16,11-5-9 16,-1-11-20-16,-10 0-40 15,-19 0-71-15,-33 0-146 16,-17 0-88-16</inkml:trace>
  <inkml:trace contextRef="#ctx0" brushRef="#br1" timeOffset="18405">1170 0 437 0,'0'0'117'0,"0"0"-41"16,0 0 44-16,0 0-41 15,-214 145-24-15,171-100-17 16,0 4-36-16,0 6 0 15,0 3-2-15,6 0-7 0,4 2-120 16,-10 3-157-16</inkml:trace>
  <inkml:trace contextRef="#ctx0" brushRef="#br1" timeOffset="18671">192 1636 402 0,'0'0'93'0,"0"0"28"0,0 0-40 16,-70 179 5 0,63-130-50-16,-2 4-8 0,2 2-4 15,7-4-20-15,0 2-1 16,0-3 0-16,0-1-2 15,0-3-2-15,0 1-37 16,0 0-89-16,0-6-67 16,0 6-234-16</inkml:trace>
  <inkml:trace contextRef="#ctx0" brushRef="#br1" timeOffset="18915">0 3341 428 0,'0'0'63'0,"0"0"64"15,0 0-56-15,0 0 34 16,86 159-62-16,-43-123-29 16,6 0-3-16,-12 0-9 15,6-3-1-15,-10-3 0 16,-4 3 3-16,8 2-3 15,-7-1-1-15,-4 4-11 16,4 4-23-16,-4 1-77 16,-3 4-154-16</inkml:trace>
  <inkml:trace contextRef="#ctx0" brushRef="#br1" timeOffset="19936">7058 3877 486 0,'0'0'160'15,"0"0"-79"-15,0 0-25 16,109-151-46-16,-76 113-10 15,-3-4-2-15,-1-4-32 16,-2-1 1-16,-4-3-49 0,3 1-18 16,4-4-7-16,-10-2-84 15,-3 3 108-15</inkml:trace>
  <inkml:trace contextRef="#ctx0" brushRef="#br1" timeOffset="20131">7402 2450 309 0,'0'0'125'15,"0"0"-73"-15,0 0-4 0,26-174-3 16,-26 133 14-16,0 0-38 16,0-3-17-16,0 3-4 15,0 3-26-15,0 4-44 16,0 1 4-16,0 3-276 15</inkml:trace>
  <inkml:trace contextRef="#ctx0" brushRef="#br1" timeOffset="20465">6915 781 80 0,'0'0'101'0,"0"0"-6"16,-69-142-32-16,46 97-25 16,-4 0-8-16,4 1-2 15,-7 1 10-15,11 4 14 16,-5 1-17-16,-2 2 6 15,-4 3 11-15,10 2-21 16,-9 1 10-16,9 0-36 16,-10 2 3-16,10-4-8 15,-3-1-14-15,-3 0-43 16,-4 3-49-16,0-1-47 0,4 7-75 16</inkml:trace>
  <inkml:trace contextRef="#ctx0" brushRef="#br1" timeOffset="23252">1213 923 734 0,'0'0'202'0,"-102"-159"-99"15,59 88 4-15,10 2 6 16,10 16-32-16,10 18-19 16,6 18 7-16,7 15-39 15,0 2 7-15,36 28-37 0,64 35 0 16,62 33 22 0,46 24-20-16,57 24 14 0,62 21 13 15,43 16-28 1,37 28 20-16,7 33-21 0,-24 22 4 15,-33 10-7-15,-43-10 5 16,-36-37-2-16,-50-32 1 16,-42-41 7-16,-31-33-2 15,-33-30-6-15,-29-28 2 16,-20-25-5-16,-47-18 3 16,-3-12-1-16,-23-8 1 15,0-8-53-15,0-53-13 16,-23-38-200-16,-10-38-192 0</inkml:trace>
  <inkml:trace contextRef="#ctx0" brushRef="#br1" timeOffset="23593">5639 101 989 0,'0'0'134'16,"0"0"-92"-16,-248 108-15 16,112 12 94-16,-29 37-22 0,-14 21-53 15,-33 27 31 1,-32 17-58-16,-41 29 5 0,-36 31 10 16,-36 19-26-16,-13 18 25 15,-14-6-6-15,20-19-18 16,44-25 7-16,62-40-14 15,89-53-2-15,83-49 2 16,63-44 7-16,23-34-17 16,6-16 8-16,37-17-9 15,-6-10 3-15,-1-6-22 16,14-9-39-16,29-43-63 16,14-33-208-16,26-28-480 15</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40.810"/>
    </inkml:context>
    <inkml:brush xml:id="br0">
      <inkml:brushProperty name="width" value="0.05" units="cm"/>
      <inkml:brushProperty name="height" value="0.05" units="cm"/>
      <inkml:brushProperty name="color" value="#3165BB"/>
      <inkml:brushProperty name="fitToCurve" value="1"/>
    </inkml:brush>
  </inkml:definitions>
  <inkml:trace contextRef="#ctx0" brushRef="#br0">0 364 926 0,'0'0'147'0,"0"0"-39"16,0 0-29-16,0 0 1 15,0 0-18-15,0 0-61 16,30-60-2-16,-17 111 0 15,1 24 1-15,-8 12 7 16,-6 8-7-16,0-2 4 16,0-8 8-16,0-11-9 15,-6-8-3-15,-1-22 0 16,7-16 11-16,0-17-8 16,0-8-2-16,0-3 7 15,0-23 74-15,0-36-35 16,7-36-36-16,9-15 4 0,-9-2-7 15,-7 4 4 1,0 24-5-16,0 23-3 0,-23 25 13 16,23 22-13-16,-7 12 8 15,7 2-12-15,7 22-12 16,42 27 12-16,17 17 0 16,14 6 0-16,-4 2-8 15,10 0 14-15,-7-2-6 16,1-14 0-16,-24-14 7 15,0-20-14-15,-13-16 7 16,-7-8 0-16,1-13 8 16,3-45-2-16,-4-23-2 15,-6-14-2-15,-17-16 9 16,-13 2-2-16,0-4-9 0,0 8 0 16,-27 20-2-16,-9 24 3 15,20 29-1-15,-4 20 0 16,13 12-37-16,0 14-11 15,1 52-63-15,6 31 21 16,0 18-45-16,0 9-100 16,26-3-27-16,24-16-194 15</inkml:trace>
  <inkml:trace contextRef="#ctx0" brushRef="#br0" timeOffset="323">1228 853 501 0,'0'0'184'15,"0"0"-25"-15,0 0-6 0,0 0-4 16,0 0-64 0,0 0-21-16,-116-115-15 0,103 115-35 15,-1 0-4-15,-2 19-10 16,3 17 0-16,13 2-8 16,0-5 8-16,23-6 0 15,20-12-1-15,6-7 3 16,8-8-2-16,-8 0 2 15,-6-14 1-15,-6-19 39 16,-18-14-12-16,-12-2 17 16,-7-4-17-16,-13 1-26 15,-43 5 6-15,-11 9-10 16,-2 8-9-16,13 11 3 16,13 4-50-16,20 11-25 0,23 4-55 15,0 0-107-15,43 0-55 16,36-4 66-16</inkml:trace>
  <inkml:trace contextRef="#ctx0" brushRef="#br0" timeOffset="652">1677 251 515 0,'0'0'177'0,"0"0"-31"16,0 0 0-16,0 0-29 16,0 0-25-16,0 0-92 15,0 12 26-15,0 61-6 16,-6 13 13-16,-4-4-24 0,10-5 12 15,0-5-17-15,0-12 2 16,23-16-6-16,3-19-2 16,-2-14 1-16,5-11-47 15,-15 0 4-15,-1-33 41 16,-7-6-29-16,-6-8 16 16,0 4 11-16,-6 4-7 15,-21 3 12-15,17 6 0 16,-3 8 0-16,13 0-4 15,0 5 4-15,50 4-18 16,23-4 13-16,26 4-26 16,7 5-38-16,9 8-70 15,-29 0-2-15,-16 0 30 16,-34 11-34-16,-29 18-140 0</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44.632"/>
    </inkml:context>
    <inkml:brush xml:id="br0">
      <inkml:brushProperty name="width" value="0.05" units="cm"/>
      <inkml:brushProperty name="height" value="0.05" units="cm"/>
      <inkml:brushProperty name="color" value="#3165BB"/>
      <inkml:brushProperty name="fitToCurve" value="1"/>
    </inkml:brush>
  </inkml:definitions>
  <inkml:trace contextRef="#ctx0" brushRef="#br0">354 503 869 0,'0'0'122'0,"0"0"18"16,0 0 21-16,0 0-77 16,0 0-23-16,0 0-47 15,-119 55-6-15,70 5 14 16,-1 7-19-16,20-2 10 0,24-4-13 16,6-6 6-16,6-6-3 15,44-4 0-15,6-13 1 16,10-13 7-16,10-7-8 15,4-12 11-15,12 0-12 16,-6-6-2-16,0-19 7 16,-23 1-7-16,-26-4-11 15,-14 9-45-15,-23 3-28 16,0 1-4-16,0 4-40 16,0 1-10-16,0-5 0 15,0 1-59-15,0 4 32 16,0-1-369-16</inkml:trace>
  <inkml:trace contextRef="#ctx0" brushRef="#br0" timeOffset="589">847 740 252 0,'0'0'306'0,"0"0"-130"15,0 0 0-15,0 0 3 16,0 0-69-16,0 0-24 16,0-114 8-16,0 114-36 15,0 0-9-15,0 0-39 16,17 14-6-16,3 27-4 15,-1 14 18-15,5 4-9 16,-5 0 3-16,-2-8-6 16,-10-8-1-16,6-12 0 15,-13-15 0-15,6-8-3 0,-6-8 0 16,0 0-2-16,0 0 19 16,0-14 0-16,0-27 7 15,0-11-26-15,0-14 4 16,-6-9-3-16,6 1-1 15,0-5 0-15,0 10-4 16,0 11 6-16,0 14-2 16,13 17 0-16,4 13-8 15,2 11 3-15,5 3-4 16,2 0 0-16,4 17 2 16,-10 19-3-16,-4 10 3 15,-9 7 2-15,-7 4-11 16,0 1 13-16,0-8-30 15,0-4 12-15,0-13-1 16,-7-11-2-16,1-5 24 0,6-9-2 16,0-3 5-16,0 4-9 15,6-1 6-15,21 3 0 16,9 0-1-16,-6 3 5 16,-4-1-4-16,11 1 0 15,-14 6 6-15,-3-1 0 16,-7 3 6-16,-13 2 4 15,0-1 3-15,0-4-15 16,0 3-4-16,-20-3 0 16,-16-3 0-16,-14-2-4 15,-13-6 4-15,-3-2-74 16,-10-4-54-16,16-2-225 0,17 0-142 16</inkml:trace>
  <inkml:trace contextRef="#ctx0" brushRef="#br0" timeOffset="1030">1588 464 544 0,'0'0'345'0,"0"0"-228"16,0 0 41-16,0 0-34 15,0 0-65-15,0 0-59 16,93-11 0-16,-34 11-7 15,11 0 10-15,-14 0-3 0,-13 0 0 16,-13 0 9-16,-7 0-19 16,-17 0 1-16,-6 0-22 15,0 0 24-15,0 0-32 16,-16-8-23-16,-17 8-57 16,-10 0 17-16,-7 0 56 15,20 0-27-15,7 3 43 16,10 8 8-16,6 2 7 15,7 1 15-15,0 0 4 16,0 0-2-16,0 2 26 0,0 4-1 16,14 4 35-1,2 12 21-15,-3 3 11 0,1 7 2 16,-8 1-11 0,4 0-21-16,-10-6-20 0,0-5-26 15,0-3-15-15,0-6 5 16,0-2-8-16,0-3-24 15,0-6-142-15,0-5-195 16,0-5-301-16</inkml:trace>
  <inkml:trace contextRef="#ctx0" brushRef="#br0" timeOffset="1819">2494 76 921 0,'0'0'160'0,"0"0"-69"15,0 0 21-15,-327-74-47 16,171 74-52-16,-45 0 4 16,-21 0-17-16,-6 11 0 15,-7 8 8-15,7-1 4 16,16-5-11-16,10 3 1 15,40 6 8-15,33 0-15 16,43 5 5-16,30 4 0 16,26 4 1-16,17 7 2 0,13 2-3 15,0 5 0 1,0 4 4-16,13 7 8 0,17 6 5 16,-10 11 9-16,-4 5 22 15,-16 7-27-15,0 2 0 16,0 8-1-16,-9-1-13 15,-18-4 16-15,4 0-16 16,10-10-5-16,-1-3 20 16,14-7-21-16,0-4 8 15,0 0-4-15,0-7 4 16,0-8-8-16,0-13-1 16,14-15 0-16,-8-5-6 15,17-8 13-15,11-9-7 16,32-5 0-16,46 0 2 0,60-13 6 15,27-21-7-15,16 2 1 16,-7 4-2 0,-16 9-4-16,-7 5 4 0,13 3 0 15,4 0 3-15,10 3-9 16,-4-3 6-16,-16-1 0 16,-20 2 2-16,-36 4 3 15,-31 1-3-15,-19-1-2 16,-23-5 2-16,-13-8 0 15,-7-9 0-15,-7-9 15 16,-6-14 20-16,-17-9-27 16,0-9 18-16,-13-11-10 15,0-10-15-15,0-12 14 0,7-13-17 16,10-14 0-16,-4-12 3 16,-7-10 3-16,-6 10-6 15,0 23 0-15,-13 28 6 16,-43 31-16-16,-23 27 10 15,-21 9-12-15,-35 20 10 16,-37 3-50-16,-27 0-4 16,-22 26-30-16,6 6-108 15,-13 2-142-15,29-9-238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1:51:41.989"/>
    </inkml:context>
    <inkml:brush xml:id="br0">
      <inkml:brushProperty name="width" value="0.05" units="cm"/>
      <inkml:brushProperty name="height" value="0.05" units="cm"/>
      <inkml:brushProperty name="color" value="#3165BB"/>
      <inkml:brushProperty name="fitToCurve" value="1"/>
    </inkml:brush>
  </inkml:definitions>
  <inkml:trace contextRef="#ctx0" brushRef="#br0">14 814 122 0,'0'0'584'16,"0"0"-429"-16,-14-167-33 15,14 118-12-15,0 13 29 0,0 17-48 16,0 7-7-16,0 12-26 16,0 0-42-16,0 0-16 15,0 12-4-15,7 23 4 16,23 17 9-16,-4 3-5 16,-3 8 3-16,-3-5-7 15,-3-3 0-15,-4-7 4 16,0-19-3-16,-6-9-1 15,-7-14 0-15,0-6 8 16,0 0-1-16,0 0 2 16,0-36 31-16,0-25-7 15,-7-22-27-15,-6-8-6 0,6-8 0 16,1 1 3 0,-4-4-6-16,3 3 3 0,1 11 0 15,6 15-2-15,0 28-7 16,0 20 3-16,0 20 2 15,49 5-41-15,17 0 26 16,11 16 6-16,-11 23 1 16,-23 6 11-16,-17 11-62 15,-19 2 18-15,-7 3-5 16,-13 1-34-16,-30-1-41 16,6-3-29-16,17-11-79 15,20-9-86-15</inkml:trace>
  <inkml:trace contextRef="#ctx0" brushRef="#br0" timeOffset="1066">563 639 309 0,'0'0'238'16,"0"0"-97"-16,0 0 30 16,0 0-39-16,0 0-19 15,0 0-36-15,13-143 15 16,-13 143-35-16,0 0-29 15,0 0-28-15,-7 3-8 16,1 27 8-16,6 11-2 16,0 8 9-16,0-2-7 15,13 0 0-15,17-6 3 16,6-8-10-16,14-14 4 0,-14-11-9 16,-9-8 1-16,2 0 22 15,-15-11-9-15,-8-22 11 16,4-8-9-16,-10-11 25 15,0-3-23-15,-10 0 11 16,-30 3 13-16,-3 8-25 16,7 13 21-16,-14 13-10 15,14 9-16-15,6 9 6 16,4 0-6-16,3 16 0 16,10 26-9-16,6 7 13 15,7 1-8-15,0-3 3 16,43-15-38-16,20-12 25 15,16-15-2-15,-9-5 16 0,2 0-5 16,-15-25 12 0,-14-5-7-16,-14-5 5 0,-2-1 0 15,-11-5 13-15,-9 2-7 16,-7 4-2-16,0 7 24 16,0 14-23-16,0 6 12 15,0 8-20-15,0 0-1 16,0 11-2-16,26 30-16 15,4 8 17-15,13 6-2 16,0 0 1-16,0-2 0 16,-6-4-4-16,-4-2-23 15,-10-8 21-15,-17-15-27 0,-6-4-1 16,0-15-4 0,0-5-10-16,-6 0 49 0,-17-11 2 15,-4-19 2-15,14-9-1 16,3-4 5-16,10-1-2 15,0-1 10-15,0 4-7 16,17 0-5-16,9 3-4 16,4-1 5-16,0 1-6 15,3 7 1-15,-10 9 0 16,-10 8 6-16,0 6-5 16,-13 8 19-16,10 0-20 15,-3 0 5-15,13 0-12 16,9 0 0-16,8 31 7 15,6 7 0-15,-4 9 7 16,-9 2-9-16,0 1 2 0,-17 2 0 16,-6-7-6-16,-7-8 6 15,0-4 0-15,0-14-1 16,0-8 3-16,0-5-2 16,0-6 0-16,-13 0 1 15,-11 0 29-15,-9-20-19 16,4-6-6-16,15-10-5 15,8-6 8-15,6-7-8 16,0-4 0-16,33 7 5 16,16 7-12-16,-6 12 5 15,0 16-12-15,-6 8 10 16,-1 3-15-16,1 3 17 0,6 27-2 16,-10 6 2-16,10 5-7 15,-7-8 9-15,-6-5-7 16,-4-4 6-16,-3-7-41 15,-23-3-53-15,0-4-58 16,0-4-99-16,-23-6-24 16,-3 0-148-16</inkml:trace>
  <inkml:trace contextRef="#ctx0" brushRef="#br0" timeOffset="1216">1777 234 283 0,'0'0'294'0,"0"0"-162"15,0 0 37-15,-80-164-43 0,67 147-37 16,13 12-15-16,0 5-74 16,0 0-20-16,33 22-68 15,27 16-60-15,-4 6-140 16</inkml:trace>
  <inkml:trace contextRef="#ctx0" brushRef="#br0" timeOffset="2129">2124 177 696 0,'0'0'194'15,"0"0"-54"-15,0 0 17 0,0 0-11 16,-20-152-74-16,20 151 0 16,0 1-45-16,0 4-27 15,13 40-3-15,30 18 3 16,0 16 20-16,0 8-10 15,-6-1-7-15,-18-5 1 16,5-10-4-16,-18-9 0 16,1-11 4-16,-1-17 5 15,-6-17-9-15,0-10 0 16,0-6 0-16,0 0 13 16,0-3-7-16,0-27 22 15,0-8-28-15,0-6 11 16,0 3-10-16,0-1-1 0,0 9 0 15,0 9-8-15,24 7 8 16,2 17-9-16,10 0 4 16,1 0-19-16,6 22 22 15,-10 8-1-15,-3-1-10 16,-7 6 9-16,-17-8-13 16,1-5 2-16,-7-6 12 15,0-2-28-15,0-2 5 16,-30-5 6-16,4-1-12 15,3-6 11-15,9 0-12 16,8 2 15-16,6-2 15 16,0 0-17-16,0 0 9 15,0 0-16-15,13 0 0 16,17-10 15-16,13-18 11 0,0-5 1 16,13-8 4-16,-6-8 3 15,-14-6 10-15,-3-4 24 16,-10-4-18-16,-16 0 29 15,-7 3-19-15,0 2-3 16,0 14 20-16,-20 6-39 16,-3 14 24-16,-7 9-21 15,10 6-12-15,7 9-2 16,-4 0 0-16,-9 39 0 16,9 27-4-16,-2 17 18 15,12 2-15-15,7-3 1 16,13-10-2-16,43-17-7 15,17-17 6-15,-3-19 3 16,16-15-4-16,0-4-25 0,-7 0 24 16,-16-25 5-16,-20 0 0 15,-13-5 2-15,-17 2 2 16,-13-5-4-16,0 5 5 16,0 9 3-16,-7 6-10 15,-13 13 2-15,-3 0-13 16,3 5 5-16,-9 37 10 15,9 7-2-15,10 4 0 16,10-11 10-16,0-2-16 16,36-13 6-16,7-8 0 15,0-4 0-15,7-8 0 0,-7-7-6 16,0 0-1-16,-7 0-46 16,-29 0-40-16,-7-2-89 15,-13 2-227-15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3:54.245"/>
    </inkml:context>
    <inkml:brush xml:id="br0">
      <inkml:brushProperty name="width" value="0.05" units="cm"/>
      <inkml:brushProperty name="height" value="0.05" units="cm"/>
      <inkml:brushProperty name="color" value="#3165BB"/>
      <inkml:brushProperty name="fitToCurve" value="1"/>
    </inkml:brush>
  </inkml:definitions>
  <inkml:trace contextRef="#ctx0" brushRef="#br0">592 1045 579 0,'0'0'130'16,"0"0"-17"-16,0 0 25 16,0 0-44-16,0 0-19 15,0 0-22-15,0 0-37 16,0-22 13-16,0 22-29 16,0 0 0-16,0 0-2 15,0 16 7-15,-14 12-5 0,1 2 0 16,-10 3 5-16,10 3-9 15,-10-6 4-15,16-7 0 16,-6-8 0-16,13-9 4 16,0 0-4-16,0-6 0 15,0 0 0-15,0 0-11 16,0 0 8-16,13 0 3 16,17 0 3-16,13 0 4 15,-10 0-5-15,10 0-1 16,-13 0-1-16,-1-12 9 15,-2 5-6-15,-11-5-3 16,4-1 9-16,-13-4-1 16,-1 4 1-16,4-4 5 15,-3 3-6-15,-7 3 29 0,0-1-29 16,0 8 8-16,0 1 6 16,0-3-20-16,0 6 15 15,0 0-17-15,0 0 5 16,0 0-15-16,0 0 6 15,0 0-5-15,0 6 6 16,0 13 6-16,0 6-1 16,0 3-2-16,0 2 1 15,0 3-5-15,0-3 4 16,0 8-4-16,-7 1-90 16,-3 0-87-16,-3-8-120 15,7 1-465-15</inkml:trace>
  <inkml:trace contextRef="#ctx0" brushRef="#br0" timeOffset="314">1306 792 614 0,'0'0'177'15,"0"0"-46"-15,0 0-5 16,0 0-4-16,0 0-103 16,0 0-14-16,0 14-5 0,0 35 0 15,0 12 18-15,0 7 7 16,-7 7-21-16,-9 7 27 16,9 6-18-16,-6 6-11 15,0-1 2-15,13-5-3 16,0-14-1-16,0-8 0 15,0-13-9-15,0-15-46 16,0-13-61-16,0-6-123 16,0-16-46-16,0-3-250 15</inkml:trace>
  <inkml:trace contextRef="#ctx0" brushRef="#br0" timeOffset="1034">1769 1103 552 0,'0'0'111'16,"0"0"-18"-16,0 0 2 16,0 0-39-16,0 0-38 15,0 0-18-15,0 0 0 16,7 0-4-16,-1 0 9 15,-6 0 11-15,7 0 3 16,-7 0 9-16,10 0 29 0,-10 0-33 16,0 0 7-16,0 0 10 15,0 0-25-15,0 0 24 16,0 0-10-16,0-3-15 16,0 3 16-16,0 0-30 15,0 0 3-15,0 0-4 16,0 0 8-16,0 0-8 15,0 0 0-15,0 0-4 16,0 0-2-16,0 0-9 16,0 9 10-16,0 15-2 15,0 9 13-15,0 5-6 16,0-2 0-16,0-6 3 16,0-2-3-16,0-12 2 0,0-7-2 15,0-3 0 1,0-5 8-16,0-1-6 0,0 0 4 15,0 0-3-15,0 0 15 16,0-7-16-16,0-7-2 16,0 3 0-16,0 1 10 15,0 4-9-15,0 0 3 16,0 4-4-16,0 2 14 16,0 0-13-16,0 0-1 15,0 0 0-15,0 0-9 16,0 0 6-16,0 0-5 15,0 2 8-15,0 10-5 16,0 1 7-16,0 3-2 16,0 0 0-16,0 4 5 0,0-4-7 15,0 1 2-15,0 2 0 16,0-5-4-16,0-3 7 16,0 0-3-16,0-9 0 15,0 5-8-15,0-2-25 16,0 0-68-16,0 1-44 15,-17 5-32-15,4-9-168 16</inkml:trace>
  <inkml:trace contextRef="#ctx0" brushRef="#br0" timeOffset="1528">2269 800 400 0,'0'0'131'0,"0"0"3"0,0 0-10 16,0 0-10-16,0 0-7 16,0 0-36-16,-17-33-5 15,17 33-24-15,0 0-20 16,0 0-11-16,0 0-11 15,0 17-9-15,0 24 8 16,0 19 2-16,-7 6 16 16,-6 6-11-16,0 2 1 15,6-2 8-15,7-1-9 16,-16-5-4-16,16 0-2 16,0-11 6-16,0-5-4 15,0-4-2-15,0-10-9 16,0-8 0-16,0-7-122 0,0-9-93 15,0-12-114 1</inkml:trace>
  <inkml:trace contextRef="#ctx0" brushRef="#br0" timeOffset="2098">2573 1100 289 0,'0'0'267'0,"0"0"-192"16,0 0-17-16,0 0 20 16,0 0-33-16,0 0-26 15,165-22 30-15,-122 22-22 16,-13 0 6-16,-4 0-13 15,-9 0-18-15,3 0 21 16,-14 0-13-16,1 0-3 16,0 0 11-16,-7 0-17 15,0 0 10-15,0 0-11 16,0 0 3-16,0 6-7 16,-14 7 8-16,-12 6 5 15,-10 1 6-15,-1-4-12 0,7 1 3 16,4-7-6-1,9 4 8-15,11-5-10 0,6-4 2 16,0 1 0-16,0 0-7 16,0-2 5-16,23 0 2 15,13 1 7-15,4 1-3 16,3-4 16-16,-7 4-20 16,7 2 0-16,-13 3 0 15,-3 2 3-15,-4 4-3 16,-10 2 0-16,-6 0 2 15,-7 1-10-15,0-6 8 16,0 3 0-16,0-4 9 0,-33-2-8 16,-20 0 8-1,-4-8-9-15,-5-3-3 0,5 0-62 16,14 0-115-16,20 0-138 16</inkml:trace>
  <inkml:trace contextRef="#ctx0" brushRef="#br0" timeOffset="2414">3360 731 697 0,'0'0'204'16,"0"0"-91"-16,0 0 33 0,0 0-76 15,0 0-68-15,0 0 9 16,0 72-8-16,0-11 26 16,0 10 22-16,0 3-46 15,0 6 29-15,0 0-23 16,0 0-10-16,0 4 5 16,0 2 2-16,0-3-8 15,-10-9 0-15,10-14 6 16,-13-13-18-16,6-12-36 15,7-7-131-15,-6-8-98 0,6-9-172 16</inkml:trace>
  <inkml:trace contextRef="#ctx0" brushRef="#br0" timeOffset="2819">4078 1118 406 0,'0'0'240'16,"0"0"-172"-16,0 0 18 16,0 0 26-16,0 0-42 15,0 0-62-15,-14-18 15 0,14 18-23 16,7-3 0-16,29 3-1 15,7 0 5-15,7-4 9 16,-7 4-8-16,-7-1 1 16,-16-2 2-16,-13 3-8 15,-7 0 0-15,0 0-3 16,6 0 9-16,-6 0-6 16,0 8 17-16,0 17-13 15,0 2 13-15,0 1-11 16,0-1-5-16,0 1 7 15,0-1 2-15,0-2-10 16,0 4 0-16,0-5-10 0,0 3-10 16,0-3-136-16,0-1-140 15</inkml:trace>
  <inkml:trace contextRef="#ctx0" brushRef="#br0" timeOffset="3208">4990 550 573 0,'0'0'93'16,"0"0"13"-16,0 0-1 15,0 0-67-15,0 0 10 16,0 0 19-16,-62 140-16 16,62-79 16-16,0 7-22 15,0 12-5-15,13 11-3 16,-7 3-29-16,-6 10 13 15,0 3-14-15,0 1-1 0,0-13-4 16,0-9-2 0,0-20 0-16,7-17 0 0,3-10-67 15,-3-9-182-15,-1-13-205 16</inkml:trace>
  <inkml:trace contextRef="#ctx0" brushRef="#br0" timeOffset="9134">6452 511 370 0,'0'0'86'16,"0"0"12"-16,0 0-1 16,0 0-3-16,0 0-21 15,0 0-26-15,-36 0 17 0,10 0-32 16,-4 3 9-16,3 0 8 16,-2-3-29-16,-8 2 21 15,1-2-21-15,-14 0-19 16,1 0 27-16,-1 0-22 15,-13 0 3-15,-10 0-3 16,-13 0 4-16,0 0-8 16,-13 0-2-16,7 0 2 15,-8 0-4-15,8 0 3 16,-8 0-1-16,1 0 0 16,13 0 8-16,-6 0-8 15,-1 0 0-15,0 0 3 16,7 0-7-16,7 0 4 15,0 0 0-15,16 0-3 16,-10 0 10-16,17 0-7 0,0 0 0 16,6 0 1-16,0 0-4 15,-16 0 3-15,3 0 0 16,-23 0-5-16,0 0 14 16,0 3-9-16,-13 3 0 15,7 0 0-15,-1-4-8 16,24 2 8-16,-4-4 0 15,17 0 0-15,-1 0 9 16,4 0-11-16,4 0 2 16,-21 2 0-16,4 3-7 15,-10 3 7-15,-10 3 0 0,0 1-1 16,-6 1 8-16,6 1-7 16,6 0 0-16,11-4 0 15,12 1-8-15,-9-2 12 16,4-1-4-16,-5 0 0 15,5 1 7-15,-18-3-8 16,1-2 1-16,9 2 0 16,-16-3-4-16,7 3 5 15,16-3-1-15,0-3 0 16,4 0 5-16,9 0-5 16,-13 0 0-16,-3 0 1 15,-3 0-9-15,-11 0 11 16,-6 0-3-16,10 0 0 15,-10 2 7-15,7 1-9 0,6-1 2 16,17 1 0 0,6 0-4-16,14 0 4 0,9-3 0 15,-2 1 0-15,9-1 6 16,-10 0-9-16,-6 0 3 16,-14 7 0-16,-6-2-8 15,0 1 11-15,6 0-3 16,7-1 0-16,13-5 5 15,7 3-7-15,16-3 2 16,1 0 0-16,-7 3-8 16,-1-1 10-16,-2-2-2 15,9 3 0-15,1-3 5 16,-8 3-7-16,-2-1 2 16,3 1 0-16,6 0-8 15,-6 2 8-15,-4-2 0 0,17 0-1 16,-6-3-2-16,6 3-1 15,0 7 4-15,-14 5 0 16,14 1-6-16,-6 3 7 16,-4-5-1-16,10 2 0 15,0 4 3-15,-7 2-5 16,7 1 2-16,0 1 0 16,0 3-8-16,-6-3 14 15,6 7-6-15,0 5 2 16,-7 1 6-16,7 9 1 0,-7 0-3 15,1 3-5 1,-1 6 23-16,-3 3-22 0,10 5 9 16,-6 6 11-16,-1-8-20 15,0-3 29-15,1-12-18 16,-1-11-13-16,7-6 17 16,0-10-13-16,0-3-4 15,-10-2 0-15,10 0 12 16,-6-1-11-16,6 2-1 15,0 1 0-15,0-3-4 16,0-2 4-16,0-3 0 16,0-4 0-16,0-2 11 0,0 1-14 15,0 0 3 1,0 0 0-16,0-1-5 16,0 4 9-16,0-2-4 0,0-3 0 15,0 2 9 1,0 0-11-16,16-1 2 0,4 1 0 15,3-3 2-15,10 3 2 16,17-3-4-16,16 0 0 16,27 0 11-16,6 0-10 15,13-14-1-15,4 3 0 16,-17 0-10-16,-13 5 14 16,-13 2-4-16,-10-2 0 15,0 0 8-15,-4 1-11 16,4-3 3-16,-7 2 0 15,10 1-6-15,11-1 9 0,-5 1-3 16,-2-1 0-16,-4 0 9 16,-10 1-13-16,0 2 4 15,-13-1 0-15,-6 4-6 16,-14-1 9-16,-10 1-3 16,17 0 0-16,-4 0 11 15,17 0-14-15,0-3 3 16,7 3 0-16,6-3-5 15,10 1 8-15,-9-1-3 16,-8 0 0-16,1 0 7 16,-20 1-11-16,6 2 4 15,-10 0 0-15,11 0-6 16,12 0 8-16,1 0-2 16,16-4 0-16,4 2 10 0,2-3-14 15,4-1 4-15,-3 4 0 16,-17 2-8-16,1 0 11 15,-4 0-3-15,-14 0 0 16,4 0 7-16,17 0-12 16,-4 0 5-16,23 0 0 15,4 0-4-15,10 0 9 16,22-3-5-16,-2 0 0 16,3 0 2-16,-4-3-8 15,-19 4 6-15,-7-1 0 16,0 3-8-16,-7-3 10 15,0-3-2-15,14-1 0 16,13-11 1-16,16 2-3 0,-3-3 2 16,4 5-1-16,-18 1-11 15,-5 2 9-15,-14 5 3 16,-14-1 0-16,-15 3 9 16,-8-2-12-16,-6 6 3 15,0-2 0-15,7 2-6 16,0-3 10-16,16-2-4 15,-3 2 0-15,-7-3 6 16,-7 6-12-16,-6 0 6 16,-13 0 0-16,0 0-7 15,-10 0 9-15,3 0-2 16,-10 0 0-16,14 0 4 0,2 0-8 16,1 0 4-1,-3 4 0-15,9-2-12 0,-6-2 12 16,-10 3 0-16,-7-3 0 15,-13 0-5-15,10 2-3 16,-10-2 8-16,0 0 0 16,0 0-10-16,0 0 3 15,0 0 7-15,0 3 0 16,0-3-7-16,0 0-1 16,0 3 8-16,0-3 0 15,0 0-10-15,0 0 8 16,0 0 2-16,0 0 0 15,6 0 1-15,-6 0-9 0,0 0 8 16,0 0 0-16,7 0-7 16,0 0 12-16,-1 0-5 15,1 2 0-15,3-2 6 16,-4 0-14-16,1 4 8 16,0-4 0-16,-7 0-2 15,0 0 7-15,6 0-5 16,1 0 0-16,-7 0 6 15,10 0-8-15,3 0 2 16,0 0 0-16,10 0-9 16,-9 0 14-16,5 0-5 15,5 0 0-15,-11 0 7 0,0 0-12 16,-3 0 5 0,3 0 0-16,-6 0-6 0,6 0 11 15,4 0-5-15,-11 0 0 16,14 0 6-16,-3 0-11 15,-11 2 5-15,1-2 0 16,-1 0-5-16,-6 0 11 16,7 0-6-16,10 0 0 15,-11 0 6-15,-6 0-12 16,7 0 6-16,-1 0 0 16,1 0-6-16,-7 0 13 15,0 0-7-15,0 0 0 16,0 0 7-16,0 0-6 15,7 0-1-15,-7 0 0 16,9-2 3-16,-2-7 3 0,0-5-6 16,-1 1 1-16,1-6 10 15,-7-4-6-15,7-1-5 16,-1-7 0-16,4-5 4 16,-3 1 2-16,-1-6-6 15,1-1 0-15,0 1 8 16,-1 1-11-16,11 0 3 15,-11 5 0-15,-6-4-4 16,7 2 10-16,0 0-6 16,-1 1 0-16,-6 0 9 15,0-2-7-15,0 0-2 16,0 2 0-16,7 0 5 0,3 6 4 16,-10 5-7-16,0 3-2 15,6 6 9-15,-6-1-11 16,0 0 2-16,0 1 0 15,0 3-3-15,0-4 10 16,0 5-7-16,0 1 0 16,0 0 9-16,-6 1-14 15,-4 0 5-15,10 3 0 16,-7-1-5-16,1 5 11 16,6 1-6-16,-7-2 0 15,7 1 9-15,0 3-16 16,0-2 7-16,0 2 0 15,0 0-6-15,0-2 10 0,0 2-4 16,-7-4 0-16,7 2 6 16,-6-4-10-16,-11 1 4 15,4-3 0-15,-17 2-11 16,-26 1 4-16,-20 3 7 16,-20 2 0-16,-16 0-69 15,6 0-26-15,-3 0-84 16,16 0-150-16</inkml:trace>
  <inkml:trace contextRef="#ctx0" brushRef="#br0" timeOffset="11684">5774 929 219 0,'0'0'163'0,"0"0"-37"0,0 0-33 16,0 0 27-16,0 0 2 16,0 0-57-16,10-13 12 15,-10 1-29-15,0 2-5 16,0-1-3-16,-10 0-21 16,-10 0 6-16,7 3-19 15,-10 2-3-15,-3 3-3 16,-17 3 0-16,0 0-1 15,-7 3-11-15,-3 20 12 16,13 3 0-16,11 2-1 16,-1 2 1-16,23-1-8 15,7-8-6-15,0-2-25 0,30-5 24 16,13-6-9-16,0-5 24 16,0-3 4-16,0 0 4 15,-10 0-4-15,-3-11-3 16,-17-3 3-16,4-2 10 15,-11-1-13-15,-6 3 25 16,7 6 6-16,-7 3-26 16,0 5 24-16,0 0-30 15,0 0-5-15,6 0 0 16,1 16-15-16,-7 12 20 16,7 4-1-16,-7 2 10 15,0 4-9-15,0 0 5 16,0-2-3-16,0-2 2 0,0-7-4 15,0 3 0 1,0 3 0-16,-7 0-90 0,-13 3-108 16,4 2-144-16</inkml:trace>
  <inkml:trace contextRef="#ctx0" brushRef="#br0" timeOffset="12821">869 294 610 0,'0'0'157'0,"0"0"-28"15,0 0-10-15,0 0-18 16,0 0-17-16,0 0-59 16,-13-24-2-16,7 24-19 0,6 0 8 15,0 0-17 1,-17 2 5-16,4 20 0 0,0 9-4 16,-1 1 7-16,4 1-3 15,10-3 0-15,0-2 4 16,0-3-7-16,24-3 3 15,12-8 0-15,-10-9 5 16,11-5 0-16,-1 0 3 16,-9 0 4-16,16-5-7 15,-20-17 11-15,-10-3 3 16,0-5 9-16,-13-5 20 16,0 1-30-16,0 4 8 15,-20 5-15-15,-23 8-3 16,7 6-16-16,-7 3 7 15,0 8 0-15,10 0-7 0,-3 0-19 16,6 25-59-16,23 11-83 16,7 5-157-16,0-3-129 15</inkml:trace>
  <inkml:trace contextRef="#ctx0" brushRef="#br0" timeOffset="13163">1954 289 527 0,'0'0'212'16,"0"0"-73"-16,0 0 14 15,0 0-28-15,0 0-35 16,0 0-30-16,0-39-52 16,0 39 1-16,0 9-9 15,-13 15 0-15,-3 3 12 16,2 4-8-16,14-3 4 16,-6 2-5-16,6-5 5 15,0 2-6-15,0-5-2 16,0 3-4-16,0-4 3 0,0 5-168 15,0-10-102-15,6-7-299 16</inkml:trace>
  <inkml:trace contextRef="#ctx0" brushRef="#br0" timeOffset="13604">2937 242 440 0,'0'0'191'0,"0"0"-78"0,0 0 17 16,0 0-54-16,0 0-22 15,0 0-38-15,53-34-8 16,-34 34-1-16,-5 0-7 16,2 0 0-16,-3 20-8 15,-13 5 14-15,0 5-6 16,0 9 8-16,-29-1-7 16,-14 3 27-16,-14-5-27 15,8-6 7-15,12-10-5 16,24-9 2-16,7-9-5 15,6 1 0-15,0-3 4 0,0 3 3 16,6-3-4-16,44 0 5 16,13 0 31-16,9-14-33 15,21-3 2-15,-14 4-8 16,7-1-13-16,-16 1-107 16,3 2-210-16</inkml:trace>
  <inkml:trace contextRef="#ctx0" brushRef="#br0" timeOffset="14191">3978 94 503 0,'0'0'119'0,"0"0"-26"16,0 0 13-16,0 0-44 16,0 0-34-16,0 0-24 15,43-17 2-15,-29 20-6 16,2 11 0-16,-9-1 3 15,-1 4 4-15,-6-1-7 16,0 1 0-16,0 2-7 0,-6 3 14 16,-17-5-7-16,3-4 1 15,7-5 8-15,3-2-3 16,3-3-6-16,7-3 0 16,0 0 13-16,0 0-9 15,0 0 38-15,0 0 6 16,0 0-30-16,0 0 10 15,0 0-28-15,23 0 3 16,14 0-9-16,12 0 7 16,-6 2-1-16,7 12 0 0,-7 2 6 15,-17 1-13 1,-9 3 7-16,-11-4 0 0,-6 3-10 16,0 1 7-16,0-4 3 15,-43-2 0-15,-6-6 5 16,-11-8 7-16,-3 0-10 15,-9 0 4-15,9 0-6 16,13-8 0-16,7-6-43 16,23-1-108-16,20 0-206 15</inkml:trace>
  <inkml:trace contextRef="#ctx0" brushRef="#br0" timeOffset="14902">5705 0 542 0,'0'0'161'0,"0"0"-14"15,0 0-6-15,0 0-41 16,0 0-37-16,0 0-13 15,0-5-37-15,0 5-1 16,0 8-12-16,0 8-2 16,0 9 2-16,-13 8 0 15,-17 6 0-15,7-1 7 16,-4-1-1-16,4-11-6 16,10-7 0-16,6-8 4 15,7-8-10-15,0 0 6 16,0-3-4-16,0 0-3 0,14 0 11 15,15 0-4 1,8 0 0-16,6 0 8 0,-4 0-9 16,4 0 1-16,-6 0 0 15,-8 0-3-15,-2 0 8 16,3 0-5-16,-1 0 0 16,-22 0 7-16,6-11 0 15,-13 4-7-15,0-5 9 16,0-3 37-16,0 5-20 15,0-1-2-15,0-3 9 16,0 7-23-16,0-2 25 16,0 3-24-16,-6 0 6 0,6 6 17 15,0 0-25-15,0 0 4 16,0 0-13-16,0 25-25 16,0 13 22-16,0 13 3 15,0 4 0-15,0 1-4 16,0 9 4-16,0-5-55 15,0-10-224-15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4:12.237"/>
    </inkml:context>
    <inkml:brush xml:id="br0">
      <inkml:brushProperty name="width" value="0.05" units="cm"/>
      <inkml:brushProperty name="height" value="0.05" units="cm"/>
      <inkml:brushProperty name="color" value="#3165BB"/>
      <inkml:brushProperty name="fitToCurve" value="1"/>
    </inkml:brush>
  </inkml:definitions>
  <inkml:trace contextRef="#ctx0" brushRef="#br0">4351 542 869 0,'0'0'245'15,"0"0"-95"-15,0 0-5 16,0 0-50-16,0 0-48 16,0 0-8-16,0 0-35 15,26-3 7-15,-26 11-11 16,0 9-3-16,0 5 3 16,0 5 0-16,0 10 1 15,-13-5 1-15,-7 4 2 16,-3-3-4-16,3-6 0 0,4-2 7 15,9-6-5 1,0-6-2-16,7-6 0 0,0-2-6 16,14-5 0-16,29 0 6 15,29 0 2-15,-9 0 7 16,10 0-8-16,-10-14-1 16,-14 0 0-16,-6 1-2 15,-6-4 6-15,-7 6-4 16,-4-3 2-16,-3 1 3 15,-16-2-1-15,6 2-4 16,-13 2 0-16,0-3 16 16,0 3-15-16,0 3 22 15,0 0-5-15,0 4-18 16,0 4 22-16,0 0-21 16,0 0 1-16,0 0 4 0,0 0-4 15,0 0-2-15,0 0 0 16,-7 20-4-16,-6 8 2 15,7 5 2-15,-11 0 0 16,10-3-4-16,7 1 9 16,-6-4-5-16,6-2 0 15,0-1-25-15,0-5-12 16,-13 1-35-16,13-6-48 16,-17 0-42-16,10-7-165 15,-6-3-182-15</inkml:trace>
  <inkml:trace contextRef="#ctx0" brushRef="#br0" timeOffset="467">4777 198 575 0,'0'0'185'15,"0"0"-45"-15,0 0 16 16,-221-165 18-16,165 145-63 15,-7 7-59-15,3 13 8 16,-3 0-48-16,-16 8 4 16,10 33-16-16,-11 28 9 15,1 22-5-15,16 18-4 16,-10 13 2-16,24 2-1 16,12-11 3-16,31-9-4 15,6-8 0-15,36-11-7 0,57-13 6 16,29-17-16-16,27-19 17 15,23-20-2-15,13-16 4 16,-6 0-2-16,-24-27 4 16,-6-21 3-16,-27-1 3 15,-23-11-3-15,-13-6 13 16,-29-7 24-16,-8-13-23 16,-26 0 0-16,-23 9-1 15,0 9-19-15,-56 9 30 16,-36 13-31-16,-18 8 0 15,-2 8-12-15,3 18 8 16,16 12 3-16,17 0-6 0,17 36-66 16,26 19-34-16,3 14-119 15,17 5-114-15,6 6-518 16</inkml:trace>
  <inkml:trace contextRef="#ctx0" brushRef="#br0" timeOffset="901">4149 1053 671 0,'0'0'203'0,"0"0"-33"0,0 0-19 15,0 0-13-15,0 0-45 16,0 0-50-16,0-41-1 16,-20 61-42-16,-16 23 7 15,-27 23 6-15,-10 14-3 16,-13 5 16-16,0 0 6 16,4 4-31-16,-11-3 22 15,-3-5-18-15,3-1 3 16,11-8 2-16,9-9-2 15,17-8-8-15,19-17 0 0,17-13 8 16,11-14-11-16,2-8 3 16,7-3 0-16,0 0-3 15,0 0 13-15,0 0-7 16,0 0-3-16,0 0-12 16,0-3-11-16,0-13-54 15,0 1-45-15,0 12-84 16,0 3-87-16,-7 0-173 15</inkml:trace>
  <inkml:trace contextRef="#ctx0" brushRef="#br0" timeOffset="1440">2618 2175 616 0,'0'0'141'0,"0"0"1"0,0 0-1 16,0 0-41-16,0 0-34 16,0 0 7-16,56-88-37 15,-33 78 9-15,-10-2-9 16,1 4-20-16,-8 6 13 16,-6-2-23-16,0 4-1 15,0 0-5-15,0 0 1 16,0 0-3-16,0 0 1 0,0 0-8 15,10 4 8-15,-10 11 2 16,0 8-1-16,0 3 6 16,0 8 2-16,0 5-6 15,0 2 2-15,0 3 3 16,0-6-1-16,0-2-6 16,0-8 0-16,0-12 1 15,0-5 5-15,0-5-6 16,0-6 0-16,0 0 3 15,0 0 7-15,0 0-8 16,-23 0 5-16,-13 0 3 16,-1 0-3-16,4 0-7 15,17 0 0-15,9 0 5 16,0 0-10-16,7 0 5 16,0 0-8-16,0 0 7 0,23 0-20 15,27 0 21-15,13 0 0 16,0-12-9-16,3-3-5 15,-3-8-44-15,-14 1-45 16,-6 3-67-16,-19 0-104 16,-11-4-114-16</inkml:trace>
  <inkml:trace contextRef="#ctx0" brushRef="#br0" timeOffset="1906">2958 1831 555 0,'0'0'134'0,"0"0"19"0,0 0-11 15,0 0-12-15,0 0-54 16,0 0-27-16,-248-68 1 16,192 76-41-16,-3 28 7 15,-4 13 2-15,6 12-10 16,8 7 10-16,-1 9-16 15,20 6 2-15,7 5-1 16,23 0 3-16,0-9-6 16,60-7 0-16,9-20-3 15,17-13-6-15,7-17 6 16,-7-13 3-16,7-9-1 16,-7 0 8-16,0-9-7 15,-7-22 0-15,-10-4 5 0,-6-6 5 16,-3-13-8-16,-11-8 26 15,-12-6 19-15,-11-12-24 16,-9-5 6-16,-17-4-11 16,0 1-17-16,-30 9 15 15,-33 13-16-15,-10 16 1 16,10 17-1-16,-3 14-10 16,10 11 10-16,13 8-13 15,13 0-40-15,17 11-36 16,13 19-94-16,13-3-114 0,73-7-302 15</inkml:trace>
  <inkml:trace contextRef="#ctx0" brushRef="#br0" timeOffset="2395">4827 1180 603 0,'0'0'181'0,"0"0"-30"0,0 0 1 15,0 0 17-15,0 0-70 16,0 0-42-16,-36-30 6 16,36 30-36-16,0 0-15 15,0 30-5-15,0 14 1 16,16 16 15-16,17 9-7 16,20 3-11-16,10 2 17 15,-7-6-17-15,0-1 0 16,-3-4 4-16,-13-8-3 15,-4-6-6-15,1-8 0 0,-17-8 7 16,9-11-9-16,-22-4 2 16,0-11 0-16,3-4-1 15,-10-3 6-15,0 0-5 16,0 0 0-16,0 0-30 16,0 0-6-16,0 3-58 15,0 5-87-15,-17 3-136 16,10 6-273-16</inkml:trace>
  <inkml:trace contextRef="#ctx0" brushRef="#br0" timeOffset="2918">5383 2068 617 0,'0'0'131'0,"0"0"-5"16,0 0 34-16,0 0-46 16,0 0-51-16,0 0-45 15,43-36 5-15,-14 28-12 16,-2 5-4-16,-4 1 17 16,-3 2-18-16,3 0-2 15,-3 0-1-15,10 0 5 16,-11 0-8-16,5 2 0 0,-11 7 4 15,-13-4-8-15,0 3 4 16,0 4 0-16,0 1 3 16,-27 6 2-16,-25 0 13 15,2-2-16-15,17-3 6 16,10-6-6-16,16-3-2 16,7 1 0-16,0-3-6 15,0-1 6-15,0 7 0 16,30-4 1-16,3 4 4 15,10-1-3-15,-7 0-1 16,-6 3-1-16,-4 2 0 16,4 4 3-16,-10 0-3 15,-3-4 0-15,-4 5 1 16,-13-8-7-16,6 5 6 16,-6-8 0-16,0-2 0 0,0 0-18 15,-19 2 15-15,-38-2-9 16,-9-2-72-16,3-3-41 15,4 0-93-15,32 0-167 16</inkml:trace>
  <inkml:trace contextRef="#ctx0" brushRef="#br0" timeOffset="3376">5720 1765 11 0,'0'0'688'0,"0"0"-552"0,0 0 9 16,0 0 5-16,-215-93-45 15,165 93-33-15,1 0-53 16,-17 36-7-16,3 16 18 16,0 14-28-16,20 11 28 15,0 5-13-15,13 3-11 16,17 6 11-16,13 3-16 15,0 0 0-15,26-3-1 16,41-12 5-16,9-16-2 16,10-16-3-16,6-22 3 15,1-16 2-15,9-9-1 16,4-9-2-16,-7-32 9 0,7-14-8 16,-13-14 42-16,-14-11-8 15,-13-5-22-15,-16 0 17 16,-17-1-28-16,-16 7 8 15,-17 4 2-15,0 6-9 16,-43 10 8-16,-23 8-13 16,-11 13 4-16,-15 11-13 15,-1 12 7-15,1 15-4 16,6 0 2-16,13 17-61 16,23 33-50-16,14 8-104 15,16 5-158-15</inkml:trace>
  <inkml:trace contextRef="#ctx0" brushRef="#br0" timeOffset="4157">2667 2483 674 0,'0'0'135'0,"0"0"28"15,0 0-12-15,0 0-52 16,0 0-9-16,0 0-58 16,7-27-10-16,-37 60-5 15,-26 13-8-15,-7 13 47 16,-23 3-21-16,7-1-14 0,-7 5 21 16,-7 5-32-16,-13 3 5 15,0 6 4-15,-3 1-18 16,10-7 15-1,36-19-16-15,27-15 5 0,16-15-5 16,10-10 4-16,10-8-4 16,0 1 0-16,0-5 4 15,0 0-4-15,0-3 1 16,0 0 3-16,0 0-6 16,0 0 2-16,0 0-30 15,0 0-21-15,0 0-69 16,0 0-47-16,-13 11-149 15,-7 8-78-15</inkml:trace>
  <inkml:trace contextRef="#ctx0" brushRef="#br0" timeOffset="4585">663 3660 657 0,'0'0'114'0,"0"0"34"16,0 0-2-16,0 0-42 15,0 0-32-15,0 0-45 16,-13-24 0-16,43 16-26 16,19-4 5-16,-6 4 3 0,-10 4-7 15,4 0 11-15,-8 4-9 16,-15 0-2-16,-1 0 6 15,-3 0-2-15,3 0-5 16,0 4 7-16,0 8-5 16,-3 10 14-16,-3 3 3 15,-7 5-2-15,0 9 20 16,0 2-26-16,0 3 14 16,0 3-6-16,-23-4-16 15,3-3 19-15,7-5-23 16,3-10 2-16,3-6-2 15,7-5 1-15,0-8-2 0,0-6-9 16,0 0-47 0,0 0-10-16,0 0-81 0,-13-12-154 15,-10-10-125-15</inkml:trace>
  <inkml:trace contextRef="#ctx0" brushRef="#br0" timeOffset="4771">719 3886 138 0,'0'0'466'0,"0"0"-337"16,0 0 17-16,0 0-55 15,0 0-24-15,0 0-18 16,202-39 14-16,-116 31-19 0,7-4-39 16,-7-1 7-16,-17 2-12 15,-13 3-72-15,-19 2-115 16,-31 4-156-16</inkml:trace>
  <inkml:trace contextRef="#ctx0" brushRef="#br0" timeOffset="5266">1156 3338 480 0,'0'0'183'0,"0"0"-74"16,0 0 36-16,0 0 13 0,-242-104-61 16,193 96-16-16,-11 8-21 15,4 0-6-15,-23 21-26 16,-14 26-27-16,-6 20 19 16,-14 12-2-16,11 15-6 15,3 4 14-15,29 4-24 16,21 3 5-16,12-1-4 15,37 1 5-15,0-1-11 16,43-2 3-16,37-11-1 16,19-16-6-16,7-24 7 15,23-23 0-15,0-26 0 16,13-2 2-16,7-24 4 16,-1-28-3-16,-12-9-2 0,-14-10 7 15,-22 0-3 1,-21-7-1-16,-29-4 12 0,-14-12-16 15,-16-10 24-15,-20-9-19 16,0 0-5-16,-43 3 6 16,-27 17-3-16,-22 13-4 15,-1 25 1-15,1 19-5 16,12 19-1-16,14 17 3 16,16 0-5-16,24 20-33 15,26 24-84-15,50-6-106 16,62-10-168-16</inkml:trace>
  <inkml:trace contextRef="#ctx0" brushRef="#br0" timeOffset="5785">2889 2596 679 0,'0'0'190'0,"0"0"-46"16,0 0-4-16,0 0 10 16,0 0-63-16,0 0-46 15,-86-50-3-15,86 50-38 16,0 0 5-16,20 42-9 16,16 21 8-16,14 16 6 15,-1 10 13-15,11 4-21 16,-4 3 25-16,-6 0-17 0,-1 1-8 15,1-9 12-15,0-5-10 16,-7-17-1-16,0-17-3 16,-7-14 8-16,-10-15-12 15,-2-6 4-15,-11-9 0 16,-7-5 1-16,-6 0 2 16,0 0-3-16,0 0 0 15,0 0-41-15,0 0-32 16,0 3-87-16,0 8-124 15,0 6-105-15</inkml:trace>
  <inkml:trace contextRef="#ctx0" brushRef="#br0" timeOffset="6264">3673 3817 474 0,'0'0'273'16,"0"0"-138"-16,0 0 16 16,0 0 0-16,0 0-50 15,0 0-43-15,-99-105 1 16,62 100-21-16,1 2-14 16,-1 3-15-16,11 0 0 15,-10 12-6-15,6 13-3 0,10 1 0 16,13 2-9-1,7-6 9-15,0-6-2 0,7-7-5 16,29-7-24-16,7-2 31 16,0 0-11-16,-10 0 11 15,-3-5 0-15,-10-7 5 16,3 5-5-16,-16-1 3 16,-7 2 1-16,6 3 12 15,-6 3 0-15,0 0-5 16,7 0 7-16,-7 0-18 15,10 0 0-15,-10 24 4 16,20 13-3-16,-14 4 15 16,8 3-15-16,2 0 2 15,-9-3 2-15,6-8-1 16,-6-8-4-16,3-5 0 16,3-7-9-16,-13-7-33 15,0-5-84-15,0-1-129 0,0 0-69 16</inkml:trace>
  <inkml:trace contextRef="#ctx0" brushRef="#br0" timeOffset="6706">3722 3514 675 0,'0'0'152'16,"0"0"-58"-16,0 0 68 0,-221-93-30 15,178 90-63 1,-7 3-14-16,-6 0-28 0,0 33-10 16,-4 14 8-16,4 8-23 15,6 13 27-15,14 10-6 16,10 4-23-16,2 12 21 16,18-1-20-16,6 3 2 15,0-3 1-15,23-4 0 16,17-8-4-16,32-19 0 15,1-13 1-15,3-21-3 16,4-14 2-16,-8-14 0 16,28 0 10-16,-1-36-8 15,0-11 5-15,0-10-1 16,-13-6-5-16,-13-7 24 16,-17-6-18-16,-19-7 5 0,-18-5 10 15,-19 0-22 1,0 3 14-16,-13 8-14 0,-43 8 7 15,-17 9-8-15,-6 13 1 16,3 8-14-16,-10 15-39 16,0 12-90-16,-13 4-180 15,-24 8-701-15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0.139"/>
    </inkml:context>
    <inkml:brush xml:id="br0">
      <inkml:brushProperty name="width" value="0.05" units="cm"/>
      <inkml:brushProperty name="height" value="0.05" units="cm"/>
      <inkml:brushProperty name="color" value="#3165BB"/>
      <inkml:brushProperty name="fitToCurve" value="1"/>
    </inkml:brush>
  </inkml:definitions>
  <inkml:trace contextRef="#ctx0" brushRef="#br0">178 164 655 0,'0'0'208'0,"0"0"-89"16,0 0 15-16,0 0-23 16,0 0-12-16,0 0-28 15,0 0-34-15,-51-120-11 16,37 116-12-16,-3 4-6 16,3 0-12-16,-10 0 4 0,3 12 0 15,7 11-3 1,-3 2 3-16,17 7 0 0,0 2-1 15,0 4 9-15,45 5-8 16,17 6 0-16,17-1 4 16,3-3 5-16,1-2-9 15,-18-3 0-15,-13-3-1 16,-14-11 8-16,-18-3-4 16,-9-6-3-16,-11-6 1 15,0 1-11-15,0-6 5 16,-31 0 5-16,-28-3 4 15,-10-3-4-15,4 0-2 16,7 0-37-16,13-3-50 16,28-9-30-16,17 0-31 0,0-2-25 15,31-9-57-15,27-3-411 16</inkml:trace>
  <inkml:trace contextRef="#ctx0" brushRef="#br0" timeOffset="245">704 361 505 0,'0'0'218'16,"0"0"-38"-16,0 0-33 15,0 0-30-15,0 0-69 16,0 0-12-16,0-9-36 16,0 32 9-16,7 9 22 15,-7-1-11-15,7 3-10 0,-7 3-1 16,7-11-6-1,3-1 1-15,4-1-4 0,-7-10-5 16,0-2-65-16,0-9-101 16,3-3 1-16,-10 0-20 15,0 0-74-15</inkml:trace>
  <inkml:trace contextRef="#ctx0" brushRef="#br0" timeOffset="564">807 0 474 0,'0'0'94'0,"0"0"19"0,0 0-45 15,0 0-9-15,0 0-53 16,0 0 22-16,-72 12-4 16,72 8-20-16,0-6 1 15,0 3 18-15,0-5-12 16,0 2 25-16,14-14-10 15,0 6 7-15,-7-6 34 16,3 0-11-16,-3 0 17 16,0-13-5-16,-7-6-18 15,0 0-6-15,0 7-44 16,0 0 4-16,0 10-11 16,-14-1-6-16,4 3 1 15,3 0-17-15,7 0-110 16,0 23-8-16,0 14-133 0,0 9-459 15</inkml:trace>
  <inkml:trace contextRef="#ctx0" brushRef="#br0" timeOffset="1180">1134 296 610 0,'0'0'158'15,"0"0"-13"-15,0 0-53 0,0 0 7 16,0 0-21 0,0 0-22-16,-96-49-20 0,96 49-36 15,51 0 3-15,8 0 11 16,16 0-12-16,8 8 1 16,-18 0 1-16,1 7 2 15,-15-7-3-15,-20 4-3 16,-7-4 0-16,-17-2-4 15,-7 0 4-15,0 6-6 16,0 7 0-16,-7 1 6 16,-31 12-1-16,-6-6 5 15,-1 5-4-15,0 0 8 16,25-2-8-16,9-5 0 16,11-8-2-16,0-2 9 15,11-11-10-15,23 0 3 0,11-3 0 16,6 0 1-1,18 0 4-15,-4-6-5 0,4-17 4 16,-4-5 0-16,-6-4 2 16,-1-5-6-16,-3-6 0 15,-20 9 8-15,-4 3-7 16,-24 5 15-16,-7 6 25 16,0 3-14-16,0 8 0 15,-21 4-19-15,-3 5-5 16,-4 0 5-16,4 0-4 15,4 25-4-15,2 1 0 16,12 5 6-16,6 3-5 0,0 4-1 16,0-7 0-16,0 1 0 15,24-7 2-15,10-5-2 16,11 0 0-16,17-9-27 16,17 1-8-16,10-12-55 15,7 0-98-15,8 0-72 16,-15-12-367-16</inkml:trace>
  <inkml:trace contextRef="#ctx0" brushRef="#br0" timeOffset="1400">2788 263 318 0,'0'0'352'16,"0"0"-209"-16,0 0-16 0,0 0-20 15,0 0-61-15,0 0-24 16,51-21-16-16,15 21 0 16,23 0 3-16,1 0-6 15,-1 0-6-15,-7 0-54 16,-23 0-90-16,-32 0-48 16,-16 0-63-16</inkml:trace>
  <inkml:trace contextRef="#ctx0" brushRef="#br0" timeOffset="1561">2884 466 320 0,'0'0'149'0,"0"0"-53"16,0 0 26-16,0 0-33 15,0 0-64-15,289 0-6 16,-207 0-19-16,4 0-119 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6:15.698"/>
    </inkml:context>
    <inkml:brush xml:id="br0">
      <inkml:brushProperty name="width" value="0.05" units="cm"/>
      <inkml:brushProperty name="height" value="0.05" units="cm"/>
      <inkml:brushProperty name="color" value="#ED1C24"/>
      <inkml:brushProperty name="fitToCurve" value="1"/>
    </inkml:brush>
  </inkml:definitions>
  <inkml:trace contextRef="#ctx0" brushRef="#br0">215 454 889 0,'0'0'198'0,"0"0"-89"16,0 0 6-16,0 0-6 15,0 0-47-15,0 0-14 16,14-89-24-16,-14 89-16 16,0 0-16-16,0 17 4 0,0 21 4 15,0 17 10-15,-27 5-5 16,-3 1 11-16,1 0-6 15,2-4-5-15,-3-7 10 16,17-6-15-16,7-14 0 16,-1-10 3-16,7-15 0 15,0-1-3-15,0-4 1 16,0 0 9-16,0 0-1 16,0-23 0-16,0-23 10 15,26-22-10-15,11-16-5 16,6-7-4-16,0-8 0 15,6-3 10-15,-12 1-12 0,-4 15 2 16,-10 23 0-16,-10 27-5 16,-6 20 7-16,-7 14-2 15,0 2 0-15,16 24-24 16,-2 36 19-16,-1 23 2 16,10 8 3-16,-16 0-9 15,13-12 13-15,9-8-4 16,1-12 0-16,3-13-26 15,4-13 10-15,-14-11-29 16,-3-5-43-16,-14-9 9 16,-6-3-89-16,0-2-66 15,-13-3-70-15,-43 0-263 16</inkml:trace>
  <inkml:trace contextRef="#ctx0" brushRef="#br0" timeOffset="1103">43 654 506 0,'0'0'147'16,"0"0"-36"-16,0 0-10 15,0 0-58-15,0 0 2 16,0 0 28-16,301-66-10 16,-201 50 12-16,-14 2-30 15,-17 3-2-15,-3 3 0 16,-23-1-28-16,-10 1 28 15,-3 5-11-15,-17 1-14 0,-3-2 11 16,-10 4-28-16,0 0 4 16,7 0-5-16,0 6-2 15,-1 24 2-15,14 14 2 16,-4 9 0-16,-2 10 18 16,-8 1-19-16,11 1 8 15,-17-4-9-15,6-3 10 16,-6-9-9-16,0-7-1 15,0-11 0-15,0-16-2 16,0-6 6-16,0-7-4 16,0-2 10-16,0 0-10 15,0 0 70-15,0-25-43 0,-36-16-24 16,6-9 2 0,-3-7-3-16,10-15-2 0,3-7 0 15,4-7 7-15,16-5-12 16,0 9 5-16,0 14 0 15,30 15-10-15,-1 20 7 16,-9 11 3-16,10 14-1 16,-4 8-7-16,4 0-2 15,6 6 9-15,-9 21-7 16,-4 3-1-16,-3 8-8 16,-4 4 13-16,-16 2 2 15,0-1-24-15,0-1 23 16,0-12-44-16,-16-7-6 15,-4-12 15-15,20-11-11 0,0 0 49 16,0 0 10-16,0 0-8 16,0 0 13-16,13-15-15 15,30-9 0-15,7-3-3 16,0 4 5-16,-7 4-2 16,-14 8 0-16,-15 3 5 15,-8 5 10-15,1 0-5 16,3 1-3-16,-4-4 25 15,8 1-30-15,5 2 12 16,-2 3-14-16,3 0 9 16,3 0-17-16,3 14 8 15,11 21 0-15,-14 10-9 16,-3 10 18-16,-14 5-9 0,1 0 0 16,-7 1 10-16,0-9-7 15,0-8-3-15,0-8 0 16,0-9-2-16,0-10 5 15,0-9-3-15,0-5 1 16,0-3 8-16,0 0 13 16,0 0 30-16,-13-11-23 15,-17-16-15-15,10-15-6 16,7-13-8-16,3-14 0 16,10-11 6-16,0-10-6 15,0-4 0-15,10 4 0 16,3 10-8-16,7 14 11 15,-3 22-3-15,-4 16 0 0,-7 18 3 16,-6 10-13-16,17 0 8 16,3 0-21-16,16 13 12 15,7 16-7-15,-10 17 16 16,4 3-2-16,-14 0-3 16,-10-2-1-16,-13-11 8 15,0-6-13-15,0-11 13 16,0-2-51-16,-30-6 5 15,-13 0-46-15,10-5-70 16,3-6 6-16,17 0-56 16,13 0-115-16</inkml:trace>
  <inkml:trace contextRef="#ctx0" brushRef="#br0" timeOffset="1717">1849 439 186 0,'0'0'327'15,"0"0"-208"-15,0 0 17 16,0 0-11-16,0 0-32 16,0 0 6-16,14-19-38 15,-8 19-10-15,-6 0-18 16,7 0-30-16,16 0-3 16,10 6 2-16,20 18-2 15,3 4 8-15,0 3-4 0,1 1-4 16,2 1 0-1,-26 1 7-15,-10-4-8 0,-9-5 1 16,-14-4 0-16,0-7-7 16,-14-3 18-16,-29-6-11 15,0-5 0-15,7 0-17 16,10 0 11-16,2-13 6 16,24-12 0-16,0-11-7 15,7-5-4-15,36 0 8 16,7 2 2-16,-7 13-2 15,-14 8-1-15,-9 11 4 16,3 3 0-16,-9 4-7 16,-1 0 4-16,10 0 2 15,-3 0-2-15,3 9-1 16,-3 12-3-16,3 7 5 0,-3 5 2 16,10-3-2-1,6-2 8-15,-3-6-6 0,-3-6 0 16,0-10 3-16,-4-4 8 15,-3-2-1-15,-3 0 17 16,10-2 30-16,-10-20-16 16,3-5 0-16,-17-2-4 15,-6-3-20-15,0-2 18 16,-13 2-30-16,-30 5-4 16,-16 4-1-16,-4 7 0 15,0 8-2-15,10 5 1 16,3 3-40-16,17 0-42 0,10 16-41 15,23 14-91-15,0 1-3 16,30-2-174-16</inkml:trace>
  <inkml:trace contextRef="#ctx0" brushRef="#br0" timeOffset="2887">3116 561 423 0,'0'0'263'0,"0"0"-116"16,0 0-32-16,0 0 23 16,0 0-38-16,0 0-46 15,-192-137 18-15,172 133-33 0,4 4-26 16,9 0 2 0,1 0-12-16,-8 30-3 0,8 13 0 15,-11-1 9-15,17 2-14 16,0-7 5-16,0-2 0 15,17-8-6-15,16-7 11 16,3-6-5-16,1-8 0 16,-8-6 5-16,-9 0 1 15,0 0-5-15,3-23 1 16,-10-7 17-16,4-5-19 16,-10-4 30-16,-1 3-7 15,-6 3-20-15,0 5 22 16,0 9-12-16,0 8-2 15,0 11 1-15,0 0-12 0,0 0 0 16,7 0-8-16,6 29-2 16,10 6 6-16,4 1 4 15,2 2 0-15,8-5-5 16,6-5 13-16,0-7-8 16,-10-10 0-16,10-8 3 15,-7-3-5-15,1 0 2 16,6-14 0-16,-7-16 7 15,-10-11 4-15,4 0-11 16,-10-1 0-16,-3 6 9 16,2 4-8-16,-5 9-1 15,2 8 0-15,4 6-8 16,10 6-1-16,-10 3 4 16,3 0 5-16,3 14-5 15,-3 8-5-15,-3 0 7 0,-3-3 0 16,-4-5-4-16,-6-7 4 15,-1 0 3-15,-6-7 0 16,0 0 3-16,0 0-1 16,0 0 0-16,0 0-1 15,0-17 2-15,0-5 3 16,-13 0-6-16,-17 3 0 16,4 2 0-16,-4 6-10 15,0 3 10-15,4 8 0 16,3 0-8-16,-4 0 0 15,-3 28 8-15,17 11-3 16,7 3 6-16,6 6-10 0,13-10 7 16,30-2 0-16,20-11-3 15,9-8 5-15,-9-9-2 16,17-8 0-16,-17 0 0 16,-4 0-1-16,-9-28 1 15,-14-5 0-15,-3-11 16 16,-10-8-11-16,-10-3 26 15,-13-8-6-15,0 5-17 16,-19 0 21-16,-18 9-27 16,-6 12 10-16,14 11 6 15,2 11-13-15,11 10 1 16,2 5-6-16,8 11-14 16,-1 41 13-16,-9 17 0 0,2 8 1 15,14 0-2-15,0-3 8 16,0-5-6-16,30-10 0 15,-3-11 6-15,2-12-17 16,1-14 11-16,-17-11 0 16,7-8-8-16,3-3 3 15,4 0 5-15,9-20 1 16,14-9 8-16,-14-11-7 16,0 8-2-16,7 2 0 15,-16 5-2-15,-4 11 7 16,7 9-5-16,-10 5 0 15,9 0-6-15,5 0-4 0,2 16 8 16,-6 9-23-16,6 2 1 16,-3-2-66-16,10-3-27 15,-6-6-96-15,-8-7-78 16,4-9-18-16</inkml:trace>
  <inkml:trace contextRef="#ctx0" brushRef="#br0" timeOffset="3078">4978 486 456 0,'0'0'164'0,"0"0"-26"15,0 0 9-15,0 0-35 16,0 0-36-16,0 0-23 0,0-60-22 16,30 58-22-1,13-4-4-15,13 3-6 0,7 0 1 16,-7-2-111-16,-3-1-117 15,-20 0-193-15</inkml:trace>
  <inkml:trace contextRef="#ctx0" brushRef="#br0" timeOffset="3637">5421 170 586 0,'0'0'146'0,"0"0"-68"0,0 0 40 16,0 0 8-16,0 0-43 15,219-124 12-15,-183 105-23 16,-6 8-14-16,-17 3 10 16,-6 5-33-16,-7 0 20 15,0 3-14-15,0 0-25 16,0 0 20-16,0 0-34 15,0 0 0-15,6 0-4 16,11 14-7-16,3 22 8 16,3 11 1-16,-10 10 0 15,-6 4-1-15,-1 2 1 16,4 3 0-16,-3-3-3 16,-7-4 15-16,13-5-12 0,-13-12 0 15,0-10 4-15,0-9-10 16,0-10 6-16,0-7 0 15,0-4-7-15,0-2 11 16,0 0-4-16,-30 0 1 16,-13 0 1-16,0 0 9 15,10 0-11-15,10-5 0 16,10 2-2-16,13 1 8 16,0 2-10-16,0-3 4 15,0 3-21-15,30-6 16 16,26-2-22-16,23-3 23 15,14-3 1-15,-17 5-34 0,-3 2 24 16,-17 3-12-16,-7 2-30 16,-6 2 2-16,-19 0-56 15,-18 0-59-15,-6 11-57 16,0 5-125-16</inkml:trace>
  <inkml:trace contextRef="#ctx0" brushRef="#br0" timeOffset="4253">0 1443 693 0,'0'0'135'16,"0"0"-10"-16,0 0 5 15,0 0-58-15,0 0-27 16,0 0-39-16,364-65 21 15,-56 26 15-15,76-3-24 16,72-7 20-16,37 5-26 16,0 8 0-16,6 1 13 15,0-6-23-15,14-1 15 16,13-4-10-16,-20-1-7 16,-63 11 3-16,-79 11-3 0,-93 8 0 15,-72 12 3-15,-64 5 5 16,-49 0-9-16,-36 0 1 15,-27 0 0-15,-16 0-10 16,-7 0 8-16,0 0-43 16,-50 0-64-16,-66 5-43 15,-46 12-52-15,-46-4-175 16</inkml:trace>
  <inkml:trace contextRef="#ctx0" brushRef="#br0" timeOffset="4793">1092 1669 54 0,'0'0'468'0,"0"0"-384"15,0 0 17-15,0 0 18 0,0 0-20 16,0 0-32-16,-50 0-4 16,50 0-4-16,0 0-35 15,0 0 8-15,0 0-21 16,0 0-10-16,20 0 16 15,53 0-17-15,63-8 5 16,85-21 15-16,93-8 1 16,93-12 15-16,63-7-7 15,29 1-20-15,20-2 23 16,-19 4-15-16,-44-2-1 16,-29 8 4-16,-63 3-15 15,-50 6 28-15,-73 8-14 16,-62 11-6-16,-50 6 23 15,-50 3-22-15,-22 5 1 16,-21 2 3-16,-10-2-17 0,-9 5 15 16,-10-4-16-16,-7 2 4 15,0 2-2-15,0 0-2 16,0 0-12-16,-43 0-50 16,-20 0-103-16,-23 0-157 15,-23 0-542-15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6:25.336"/>
    </inkml:context>
    <inkml:brush xml:id="br0">
      <inkml:brushProperty name="width" value="0.05" units="cm"/>
      <inkml:brushProperty name="height" value="0.05" units="cm"/>
      <inkml:brushProperty name="color" value="#3165BB"/>
      <inkml:brushProperty name="fitToCurve" value="1"/>
    </inkml:brush>
  </inkml:definitions>
  <inkml:trace contextRef="#ctx0" brushRef="#br0">0 185 527 0,'0'0'160'0,"0"0"-43"16,0 0 21-16,0 0-16 0,0 0-38 15,0 0-60-15,66-31-20 16,14 31 14-16,26 0-9 16,13 0-1-16,16 0 24 15,1 0-27-15,-20 0 7 16,-4 0 10-16,-19 0-19 15,-7 0 18-15,-27 0-12 16,-19-4 3-16,-17 0 24 16,-23 4-33-16,0-5 34 15,0-4 15-15,0-5-39 0,-30-2-6 16,-13 0-7 0,-6 1-3-16,-14 0-6 0,-10 0 14 15,10 4-5 1,7 1 0-16,6 1 6 0,21 4-2 15,15 2-4-15,8 0 0 16,6 3-3-16,0 0 3 16,0 0-3-16,0 0 2 15,20 0-12-15,29 8 11 16,7 12 2-16,17-1 0 16,7 0-2-16,-4 1 4 15,-4 1-2-15,-2 2 0 16,-11-2 8-16,-26 1-11 15,-3 1 3-15,-23-1 0 16,-7 2-4-16,-7 4 3 0,-49-1-16 16,-10 1-48-16,-4-1-127 15,21-2-59-15,26-8-337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6:25.891"/>
    </inkml:context>
    <inkml:brush xml:id="br0">
      <inkml:brushProperty name="width" value="0.05" units="cm"/>
      <inkml:brushProperty name="height" value="0.05" units="cm"/>
      <inkml:brushProperty name="color" value="#3165BB"/>
      <inkml:brushProperty name="fitToCurve" value="1"/>
    </inkml:brush>
  </inkml:definitions>
  <inkml:trace contextRef="#ctx0" brushRef="#br0">0 229 851 0,'0'0'96'16,"0"0"44"-16,0 0-24 16,0 0-53-16,0 0-10 15,17-148-23-15,9 127 2 16,11 6 1-16,-1 6-30 16,0 4-3-16,-2 5 0 15,2 0 7-15,0 12-11 16,1 15 4-16,-11 6 0 15,-3 8-10-15,-3 3 14 0,-13 0-4 16,-7 0 0-16,0-5 6 16,0-9-16-1,0-11 10-15,0-17 0 0,0-2-4 16,0 0 9-16,0-2 7 16,0-26-1-16,0-8 4 15,0-4-9-15,0-4-6 16,36-1 4-16,7-4-1 15,7 5 3-15,-1 9-6 16,1 7 0-16,-14 17 2 16,1 11-10-16,6 0 6 15,-7 19 0-15,-9 22-7 16,9 6 8-16,-13 8 1 16,4 3 0-16,-21-2 4 0,11-8-17 15,-11-4 3-15,-6-3-168 16,0-5-138-16,-16-9-509 15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6:26.932"/>
    </inkml:context>
    <inkml:brush xml:id="br0">
      <inkml:brushProperty name="width" value="0.05" units="cm"/>
      <inkml:brushProperty name="height" value="0.05" units="cm"/>
      <inkml:brushProperty name="color" value="#3165BB"/>
      <inkml:brushProperty name="fitToCurve" value="1"/>
    </inkml:brush>
  </inkml:definitions>
  <inkml:trace contextRef="#ctx0" brushRef="#br0">142 418 378 0,'0'0'297'0,"0"0"-134"15,0 0-19-15,0 0-17 16,0 0 0-16,0 0-63 0,0-101-8 16,0 101-39-16,0 0-11 15,0 25-9-15,0 18 6 16,0 18 2-16,0 6 23 16,0 3-22-16,7 2-4 15,6-6-2-15,4-3 9 16,-4-8-21-16,0-13 4 15,-6-12-133-15,9-20-28 16,-9-10-80-16,6 0 12 16,-13-19-16-16,0-6-38 15</inkml:trace>
  <inkml:trace contextRef="#ctx0" brushRef="#br0" timeOffset="1360">63 754 56 0,'0'0'101'0,"0"0"80"0,0 0-23 16,0 0-41-16,0 0-40 15,0 0 11-15,-63-33-39 16,63 33 1-16,20 0-26 16,16-2-8-16,27-7 72 15,30-9-48-15,16-6-9 16,-3-3 12-16,-20 3-26 16,-23 1 32-16,-20 11-4 15,-14-3-21-15,-22 5 45 16,0 0-30-16,-7 6 1 15,0-2 14-15,0 6-42 0,0 0 7 16,0 0-19 0,0 0 1-16,0 0-9 0,0 14-3 15,6 18 11-15,1 4-2 16,3 0 5-16,3-3-3 16,7-5 0-16,10-9 10 15,-1-6-13-15,-2-7 3 16,9-3 0-16,7-3 2 15,7 0 8-15,-1-22-10 16,1-9 1-16,-7 1 10 16,-13 0-7-16,-4 3-3 15,-9 2-1-15,-4 8 12 16,-6 6-4-16,-1 9-5 16,4 2-3-16,-3 0-6 0,6 10-1 15,7 20 3-15,3 9 4 16,-10 2-4-16,4-2 12 15,-4-3-8-15,0-9 0 16,-6-8 7-16,9-10-15 16,-9-4 8-16,0-5 0 15,-7 0 1-15,6 0 10 16,17 0-8-16,-3-14-3 16,17-13 8-16,-1-1-16 15,7-4 8-15,-10 1 0 16,3 7 0-16,-6 4 7 15,-17 12-7-15,-6 5 0 16,0 3-3-16,9 0-7 0,-3 3 7 16,7 25 3-1,-3-1-8-15,-4 6 13 0,-6-8-5 16,-1-4 0-16,4-4 5 16,-3-6-11-16,-7-3 6 15,0-5 0-15,6-3-1 16,-6 0 11-16,7 0-8 15,6-14-1-15,10-13 12 16,4-7-18-16,3 5 5 16,-1-1 0-16,-2 5-5 15,3 8 13-15,-1 6-8 16,-15 9 0-16,5 2-5 0,5 0-6 16,2 13 10-1,-9 18 1-15,2-1-8 0,5 0 14 16,-11-8-7-16,0-6 1 15,4-8 0-15,-4-8-2 16,13 0 2-16,4 0 0 16,6-13 6-16,1-17 4 15,-11-3-9-15,4-3-1 16,-10-2 4-16,-10 3-4 16,-4-4 0-16,-6-1 0 15,0 8 13-15,-6 4-8 16,-11 14 9-16,-3 6-10 15,14 8 3-15,-11 0-14 16,11 17 4-16,-1 24 3 16,-6 14-12-16,6 3 17 0,7-3-5 15,0-11 0-15,7-8 3 16,36-15-14-16,-10-10 11 16,17-11 0-16,9 0 3 15,-3-2 7-15,17-26-10 16,-10-5 0-16,0-8 6 15,-4 3-10-15,-16-4 4 16,-16 6 0-16,-14 0 1 16,-13 1 9-16,0 2-9 15,0 0-1-15,-13 5 7 0,-24 7-11 16,11 6 4 0,3 10 0-16,16 5-3 0,0 0-8 15,7 14 10-15,0 19 1 16,0 11-2-16,0-3-8 15,20 1 10-15,23-2 0 16,7-4-7-16,16-2 8 16,-10-4-1-16,-6-3 0 15,0-2 1-15,-14-3-7 16,-23-3 6-16,4-5 0 16,-17-3-4-16,0 0-4 15,-43 0 8-15,-37-3-31 16,-19-8-89-16,-23 0-3 15,9 0-55-15,-9 0-26 16,16-5-34-16,-3-18-360 0</inkml:trace>
  <inkml:trace contextRef="#ctx0" brushRef="#br0" timeOffset="1909">711 135 204 0,'0'0'284'15,"0"0"-143"-15,0 0 25 16,0 0-52-16,0 0-19 15,0 0 0-15,-20-60-40 0,14 60-1 16,-11 0-21 0,4 0-28-16,-7 0 8 0,4 22-13 15,2 5 0-15,8-2-1 16,6-6 7-16,0 3-6 16,13-11 3-16,30-8-3 15,7-3 32-15,-7 0 11 16,-7-19 21-16,-10-9 13 15,-16-2-53-15,-10-3 19 16,0 2-32-16,-10 1-4 16,-29 9-14-16,-21 12 6 15,11 9-52-15,12 0-69 0,31 33-167 16,22 3-203 0</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6:31.339"/>
    </inkml:context>
    <inkml:brush xml:id="br0">
      <inkml:brushProperty name="width" value="0.05" units="cm"/>
      <inkml:brushProperty name="height" value="0.05" units="cm"/>
      <inkml:brushProperty name="color" value="#3165BB"/>
      <inkml:brushProperty name="fitToCurve" value="1"/>
    </inkml:brush>
  </inkml:definitions>
  <inkml:trace contextRef="#ctx0" brushRef="#br0">33 644 563 0,'0'0'213'0,"0"0"-26"16,0 0-28-16,0 0-14 15,0 0-34-15,0 0-48 16,0 0 14-16,-7-72-28 0,7 72-33 16,0 0 6-1,0 0-13-15,0 0-9 0,0 29 0 16,0 14 0-16,0 9 10 16,0-3-10-16,0-4 0 15,7-7-3-15,9-11 15 16,-9-7-12-16,0-10 0 15,-1-4 7-15,1-6-14 16,9 0 7-16,4 0 0 16,3-19 12-16,4-17-5 15,9-10-7-15,-6-7 0 16,-4-4 10-16,4-2-11 16,-10 13 1-16,3 16 0 15,-16 20-6-15,-1 6 8 16,-6 4-4-16,7 0 2 0,3 24-13 15,3 18 5-15,7 2 8 16,-3 0 0-16,-4-6-2 16,0-2 9-16,10-11-7 15,-16-6 0-15,6-8 6 16,-6-8-11-16,-7-3 5 16,6 0 0-16,4 0 6 15,3-11 1-15,1-17-7 16,9-7 0-16,-3 2 9 15,3-1-12-15,-10 7 3 16,0 8 0-16,-6 8-6 16,3 5 9-16,-10 6-3 15,0 0 0-15,13 0-13 16,0 0 10-16,10 20-5 0,4 4 8 16,3 1-7-16,-11-3 10 15,11-5-3-15,-10-7 0 16,3-4-4-16,-3-6-4 15,-3 0 8-15,2 0 0 16,11-19-2-16,-3-11 10 16,2-6-8-16,1 3 0 15,-17-3 7-15,-6 3-10 16,-7 3 3-16,0 1 0 16,0 4-5-16,0 2 16 0,0 9-11 15,0 3 0 1,0 9 7-16,-7 2-17 0,7 0 10 15,0 0-4-15,0 0-9 16,0 27 5-16,0 11 8 16,0 7 0-16,30 1 9 15,13-2-16-15,-3-3 7 16,3-5-11-16,0-6 9 16,-13-5-33-16,-17-6 25 15,-13-2-4-15,0-3-22 16,0-6 29-16,0-3-15 15,-36 1 2-15,-14-6 17 16,-6 0-24-16,6 0 27 16,7-11-2-16,7 1 6 15,16-2-8-15,7 3 4 0,3 7 0 16,10 2-5-16,0 0 5 16,0 0-1-16,10 0-7 15,16 0 8-15,17 0-5 16,13 0 5-16,4 0 0 15,-4 0-4-15,-6-14 14 16,-7-2-10-16,0-4 7 16,-7 1-4-16,-10-3 24 15,4-5-17-15,-10 0 3 16,-13-7 21-16,3 1-32 16,-10-2 27-16,0 1-10 15,0 2-16-15,0 4 21 0,-17 9-21 16,-9 5 2-16,2 8 9 15,18 4-7-15,-14 2-7 16,10 0 0-16,-3 25-7 16,0 13 1-16,-1 9 6 15,14 5 0-15,0-4-6 16,0 3 12-16,14-2-6 16,12-10 0-16,4-8 4 15,0-12-10-15,3-11 6 16,-4-8 0-16,1 0 1 15,7-6 8-15,-11-21-7 16,10-7-2-16,1-4 6 16,-11 0-5-16,4-4-1 0,0 4 0 15,-4 5-4 1,-3 8 11-16,-9 11-7 0,-8 12 0 16,-6 2-2-16,7 0-6 15,9 0 2-15,-2 0 6 16,-1 7-12-16,10 11 17 15,-10-2-5-15,7 1 0 16,-3 1 2-16,-4 2-8 16,10 2 6-16,-16 0 0 15,6-6-3-15,0 1 6 16,4-6-3-16,-4-3 0 16,0 0-2-16,4-2-9 15,-4-3 9-15,-6-1 2 0,-1 4-5 16,1-3 0-16,-1 5 5 15,4 0 0-15,-3 3-2 16,6 6-8-16,0-1 10 16,-3-1 0-16,3-2 0 15,1-2 4-15,2-5-4 16,-3-6 0-16,7 0 3 16,10 0 4-16,0-12-7 15,3-12 3-15,10-12 18 16,-7-6-19-16,-6-5 19 15,-3-10-12-15,9-15-7 16,-13-4 19-16,-3-7-19 16,-13 1 4-16,-7 10 7 15,0 11-4-15,-14 21 2 0,1 12 1 16,-3 16-11-16,9 7 15 16,7 5-16-16,0 0-5 15,0 15 1-15,0 34-6 16,0 16 10-16,0 4 0 15,23 0 1-15,4-8-4 16,2-4 3-16,-2-11-12 16,-4-1-19-16,3-12-44 15,-16-3-23-15,-10-5-86 16,0-11-136-16,0-6-81 16</inkml:trace>
  <inkml:trace contextRef="#ctx0" brushRef="#br0" timeOffset="361">2222 559 555 0,'0'0'175'15,"0"0"-70"-15,0 0-5 16,0 0-22-16,0 0-53 16,229-56 31-16,-114 34 27 15,-9-3-34-15,-13 4 7 16,-20 2-3-16,-24 4-20 15,-6 5 16-15,-30 4-30 16,1 3 2-16,-14 3 10 16,0 0-29-16,0 0 14 0,0 0-16 15,0 0-3-15,0 11-3 16,0 16-1-16,0 13 7 16,-14-5 0-16,8 5 9 15,6-9-9-15,0 4 0 16,0 0 2-1,0-8-5-15,0-2 3 0,0-9-7 16,20-8-35-16,-14-8-105 16,4 0-27-16,-10 0-35 15,0-5-93-15,0-20-165 16</inkml:trace>
  <inkml:trace contextRef="#ctx0" brushRef="#br0" timeOffset="652">2881 201 375 0,'0'0'159'0,"0"0"4"0,0 0 0 16,0 0-60-16,0 0-12 15,0 0-14-15,-166-113-58 16,166 113-18-16,0 17-1 16,0 10 2-16,30-2 3 15,13-3 2-15,0-3 2 16,7-8 36-16,-17-5-13 15,-10-4-3-15,-3-2 4 16,-4 0-15-16,-9-2 33 0,-7-21-18 16,0 2-29-1,0-1 9-15,0 2-13 0,-23 8-3 16,9 0-44-16,1 9-103 16,13 3-57-16,0 0-174 15</inkml:trace>
  <inkml:trace contextRef="#ctx0" brushRef="#br0" timeOffset="1508">3535 517 529 0,'0'0'264'0,"0"0"-125"15,0 0 25-15,0 0-14 16,0 0-63-16,0 0-26 16,-148-110 10-16,124 104-38 15,5 1 5-15,12 5-13 16,-3 0-19-16,-3 9-5 16,6 26-1-16,1 9 0 15,6 3-5-15,0 5 6 16,0-2-1-16,13-1 0 15,17-2 8-15,6-9-9 16,-3-9 1-16,-3-11 0 16,0-6-4-16,-4-12 7 15,-13 0-3-15,10 0 4 16,-3-15 4-16,-3-12 3 0,3-9-11 16,-14-5 0-16,-6-6 2 15,0-5 3-15,0 3-5 16,-13 5 1-16,-17 8 10 15,4 11-6-15,-4 8-4 16,10 12 5-16,-3 5-8 16,10 0 2-16,-17 5 0 15,10 29-4-15,-3 6 3 16,10 13 1-16,13-1 0 16,0-3 0-16,0 2-6 0,30-13 6 15,13-8 0 1,0-14 0-16,13-7 9 0,0-9-9 15,0 0 0-15,4-13 0 16,-11-16-2-16,1-7 5 16,-7 4-3-16,-10-2 0 15,-3-1 9-15,-7 6-7 16,-10 9-2-16,-6 5 0 16,-1 10-3-16,-6 5 3 15,14 0-4-15,-4 0 1 16,3 20-8-16,-7 12 9 15,8 4 2-15,-4 5 0 16,-4-2-4-16,7-9 5 16,-6-8-1-16,6-7 0 15,10-13 8-15,7-2-8 0,-3 0 0 16,16-27 2 0,-7-13 0-16,7-1 1 0,7-5-3 15,-7 7 0-15,0 9 9 16,-17 10-12-16,10 12 3 15,1 8-7-15,-7 0 0 16,13 12-4-16,-4 18 11 16,-2 6-2-16,-1 2-13 15,-6-2-21-15,3 0-51 16,3 0-105-16,-19-9-49 16,-11-8-137-16</inkml:trace>
  <inkml:trace contextRef="#ctx0" brushRef="#br0" timeOffset="2274">168 396 502 0,'0'0'185'16,"0"0"-41"-16,0 0 11 15,0 0-2-15,0 0-73 16,0 0 8-16,-26-69-39 15,13 69-16-15,3 0-6 16,3 0-26-16,-6 0 16 16,0 9-17-16,3 7 0 15,-3 9-4-15,13-1 4 0,0 1 0 16,0-3-3-16,0-8 11 16,13-3-8-16,17-5 0 15,-1-6 2-15,-2 0 13 16,3 0-14-16,-17-19 12 15,10-4 13-15,-23-4-18 16,0 2 28-16,0-2-22 16,0-1-12-16,-23 6 3 15,-14 5-5-15,-2 9-2 16,-4 8-3-16,13 0-83 16,0 6-61-16,10 21-129 15,14 1-60-15</inkml:trace>
  <inkml:trace contextRef="#ctx0" brushRef="#br0" timeOffset="3189">2871 42 216 0,'0'0'116'0,"0"0"-82"15,0 0 49-15,0 0 22 0,0 0-23 16,0 0 3-16,0 0-13 16,0 0-17-16,0 0 9 15,0 0-5-15,0 0-23 16,0 0 18-16,0 0-40 15,0 0-8-15,0 5-3 16,0 6 10-16,0 2-13 16,0 2 1-16,0-5 7 15,0 4-1-15,0 0-7 16,0-4 0-16,0 2 5 16,10-1 2-16,3-3-7 15,0-2 4-15,10-4 2 0,-3-2 14 16,-7 0 8-16,10 0 11 15,-16 0 26-15,0-11-35 16,-1-5 7-16,-6-1-1 16,0-2-29-16,0 1 16 15,0-3-21-15,0 2 1 16,-6 0 2-16,-8 5-1 16,1 3-4-16,3 6 0 15,4 2 1-15,-8 3-7 16,1 0 2-16,-10 6-68 15,3 15-147-15,-10 4-279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5:28.980"/>
    </inkml:context>
    <inkml:brush xml:id="br0">
      <inkml:brushProperty name="width" value="0.05" units="cm"/>
      <inkml:brushProperty name="height" value="0.05" units="cm"/>
      <inkml:brushProperty name="color" value="#3165BB"/>
      <inkml:brushProperty name="fitToCurve" value="1"/>
    </inkml:brush>
  </inkml:definitions>
  <inkml:trace contextRef="#ctx0" brushRef="#br0">4296 2252 599 0,'0'0'217'16,"0"0"-86"-16,0 0-10 15,0 0 7-15,0 0-39 16,0 0-40-16,7-45-3 16,-7 45-27-16,7 0 18 15,-7 0-10-15,0 0-14 0,0 0 9 16,0 12-15 0,0 23-4-16,-20 15 40 0,-23 8-20 15,-7 8 4-15,0 0-7 16,-16 5-15-16,-3 1 21 15,3-3-22-15,9-3 0 16,8-6 14-16,13-2-15 16,-1-9 4-16,11-2-3 15,-4-6 5-15,3-5-2 16,4-7-7-16,10-9 0 16,6-9 2-16,1-5 7 15,6 0-9-15,0-4 0 0,0-2 8 16,0 3-5-1,0-3-3-15,0 0 0 0,0 0 3 16,0 0 5-16,0 0-8 16,0 0 0-16,0 3-19 15,0-3 9-15,0 0-54 16,0 0-23-16,0 0-35 16,20 0-132-16,-20 5-143 15</inkml:trace>
  <inkml:trace contextRef="#ctx0" brushRef="#br0" timeOffset="1651">3407 3033 116 0,'0'0'467'16,"0"0"-351"-16,0 0 24 15,0 0-22-15,-258-63-5 16,178 63-33-16,-6 0-28 15,17 19 18-15,-11 3-13 16,18 0-12-16,-5 0 0 16,11 3-26-16,7 7 10 0,-1 7-2 15,0 8-17-15,7 2 18 16,0 6-18-16,7 6 6 16,0 2 4-16,16-3-19 15,-3 1 13-15,16-1-11 16,7 7 2-16,0-1 1 15,0 0-5-15,0 3-1 16,23-4 4-16,10 4 6 16,20 2-9-16,10 1-1 15,16 0 1-15,7-6 1 16,7-9-1-16,0-10-1 16,6-8 0-16,-13-12 6 15,0-13-6-15,-17-6 0 0,4-8 3 16,-4 0 3-1,4 0-3-15,13-22 0 0,7-16 24 16,-1-12-23-16,14-5 20 16,-13 0-10-16,-14-2-13 15,-3 7 24-15,-16 3-17 16,-11 0 8-16,-6 3 5 16,-16 0-20-16,-4-11 22 15,-10-5-14-15,1-6-6 16,-14-11 13-16,0-6-12 15,0-5-4-15,-40-2 0 16,-13 4 10-16,-10 5-10 16,-10 3 0-16,-9 17 3 15,-11 5-8-15,-9 11 5 0,-4 9 0 16,-7 8-6-16,-9 15-8 16,6 13-1-16,10 0-53 15,14 28-63-15,6 18-65 16,6-2-281-16</inkml:trace>
  <inkml:trace contextRef="#ctx0" brushRef="#br0" timeOffset="5331">5196 2274 113 0,'0'0'440'16,"0"0"-287"-16,0 0-3 16,0 0-22-16,0 0-29 15,0 0 6-15,0 0-29 16,-23-33-6-16,23 33-11 16,0 0-29-16,0-3 23 15,0 3-15-15,0 0-18 16,0 0 14-16,0 0-33 15,0 0 11-15,0 0-5 16,0 0 4-16,13 3-11 0,10 30 1 16,7 16 0-16,10 4 22 15,3 4-19-15,16 4 9 16,-3 9-6-16,14 6 1 16,-4 2-1-16,3 6-7 15,-2-7 6-15,-11-1-4 16,0-7 0-16,-6-5-2 15,3-9 0-15,-4-6 10 16,-16-10-10-16,10-9 0 16,-20-10 0-16,-3-7-4 15,-3-5 7-15,-11-2-3 16,1-2 0-16,-7-4 11 16,0 0-11-16,0 0 0 15,0 0 7-15,0 0-4 16,0 0 1-16,0 1-4 0,0-1 0 15,0 3-2-15,0 0-9 16,0 5-74-16,-13 9-87 16,-4 2-111-16,4 5-154 15</inkml:trace>
  <inkml:trace contextRef="#ctx0" brushRef="#br0" timeOffset="6013">6086 3693 502 0,'0'0'209'0,"0"0"-125"15,0 0 34-15,0 0 3 16,0 0-35-16,0 0-28 16,-80-38-31-16,80 34-1 15,10 2-7-15,17 0-17 16,16-4 15-16,13 3-16 16,-7 0 3-16,4 0 20 15,4 1-23-15,-8-1 7 0,-6 3 15 16,-16 0-21-1,-4 0 16-15,-17 0-18 0,1 0 3 16,-7 0-9-16,0 0 3 16,0 5 3-16,0 6-1 15,0 3 5-15,-20 3 16 16,-10-1-12-16,-6 0-8 16,3 1 21-16,3-3-19 15,7-6-2-15,16-2 0 16,7-6 4-16,0 0-4 15,0 0 0-15,0 0 2 16,7 0-12-16,23 0 19 16,6 0-9-16,14 0 8 15,-14 0 0-15,14 0-10 0,-14 8 2 16,7 3 0-16,-16 3-4 16,9 2 4-16,-16 4 0 15,-4-1-2-15,4 3 0 16,-20-6-2-16,0 6 4 15,0 0-12-15,-13 0 2 16,-37 1 17-16,-16-10-7 16,3-1 0-16,-9-7-7 15,15-5-10-15,8 0-42 16,12 0-39-16,24-3 6 16,7-17-61-16,6 1-81 15,0-17-44-15,49-7-168 0</inkml:trace>
  <inkml:trace contextRef="#ctx0" brushRef="#br0" timeOffset="6561">6684 3404 100 0,'0'0'356'0,"0"0"-252"15,0 0 46-15,0 0 4 16,-254-68-15-16,187 54-55 15,5 5 10-15,-5-2-29 16,11 6 5-16,0 2-13 16,0 3-41-16,6 0 11 0,-3 0-22 15,-3 22-2-15,0 18 8 16,-7 8-6-16,10 14 7 16,13 9 10-16,4 5-22 15,19 4 21-15,17 3-21 16,0-4 1-16,10-4 7 15,33-9-3-15,7-6-5 16,13-5 0-16,10-8 9 16,-4-8-10-16,10-10 1 15,1-12 0-15,-11-6-6 16,4-11 13-16,3 0-7 16,17-5 2-16,9-34 7 15,4-11 14-15,6-8-3 0,4-2-13 16,-23 3 28-16,-14-2-22 15,-23-6 9-15,-19-1 16 16,-17-8-22-16,-20-4 15 16,0 4-11-16,-27 2-16 15,-46 6 16-15,-19 11-14 16,-7 3-6-16,-17 11 0 16,10 14 4-16,0 5-10 15,14 16 6-15,6 6-14 16,6 0 10-16,24 25-75 15,-4 14-34-15,21 5-61 16,2 0-200-16,1-14-306 16</inkml:trace>
  <inkml:trace contextRef="#ctx0" brushRef="#br0" timeOffset="9213">3049 4422 546 0,'0'0'207'15,"0"0"-55"-15,0 0 27 16,0 0-16-16,0 0-45 16,0 0-62-16,0 0-9 15,0-12 25-15,0 12-46 16,0 0-1-16,0 0 4 0,0-1-24 15,0 1 22 1,0 0-17-16,0 0-9 0,0 5 19 16,-6 30-19-16,-37 18 20 15,-17 12 3-15,-9 15-18 16,-17 13 33 0,0 4-16-16,-7 5-10 0,7-6 22 15,10-5-32-15,10-6 8 16,10-8-7-16,0-8 3 15,6-8 2-15,7-10-9 16,0-4 3-16,13-14-1 16,10-5-1-16,4-15-1 0,16-5 0 15,0-4 12 1,0-2-13-16,0-2 1 0,0 3 0 16,0-3 8-16,0 0-4 15,0 0-4-15,-7 0 0 16,7 0 10-16,0 3-20 15,-13 0-1-15,13-1-52 16,-7 4-23-16,-3 2-50 16,-3 8-75-16,7 9-188 15,-8 8-459-15</inkml:trace>
  <inkml:trace contextRef="#ctx0" brushRef="#br0" timeOffset="10419">1657 5720 419 0,'0'0'229'15,"0"0"-97"-15,0 0 17 16,0 0 11-16,0 0-51 15,-218-118-14-15,181 112-7 0,-12 4-55 16,-1 2 24-16,-9 0-41 16,2 27-11-16,1 14 14 15,-10 14-19-15,10 11 12 16,0 5 1-16,13 7-12 16,13 7 12-16,17 0-13 15,13 5 2-15,0-1-4 16,0-1 6-16,49-6-4 15,7 1 0-15,17-12 6 16,13-13-9-16,0-11 3 16,7-17 0-16,-7-16 1 15,-10-11 2-15,-3-3-3 0,6-3 3 16,-10-28 1-16,11-15-2 16,-11-12-1-16,4-8 0 15,0-3 17-15,-10-5-15 16,-14 2 20-16,-12-4 1 15,-18-7-21-15,-19-5 26 16,0-8-17-16,-6-1-6 16,-50 1 18-16,-24 2-19 15,-12 7-2-15,-14 9-3 16,-3 19 8-16,3 17-12 16,7 25 4-16,6 17-2 15,7 0-5-15,7 37-33 16,16 20-69-16,13 12-76 0,20 5-204 15,11-8-439 1</inkml:trace>
  <inkml:trace contextRef="#ctx0" brushRef="#br0" timeOffset="25045">1158 5962 549 0,'0'0'161'16,"0"0"-94"-16,0 0 45 15,0 0 15-15,0 0-14 16,0 0-56-16,16-36-19 16,-3 19 18-16,11 4-5 15,-5-1-1-15,5 0-6 16,-5 0-17-16,1-2 10 0,3 2-20 15,-9 6-4 1,-8 2 13-16,4 4-24 0,-10-1 14 16,0 3-1-16,0 0-14 15,0 0 14-15,0 0-15 16,0 0 2-16,0 0-4 16,0 0 1-16,0 3-2 15,7 22-5-15,-7 10 8 16,6 6 8-16,1 3-8 15,-7 1 0-15,0 3 6 16,0 3-1-16,0-7 0 16,0-6-5-16,0-9 7 15,0-9-7-15,0-9 0 16,0-5 0-16,0-4 0 0,0-2 7 16,0 0-7-16,0 4 1 15,-7-3 4-15,-22 3 7 16,2-1-12-16,-3 2 2 15,1 1-8-15,2-1 12 16,11-3-6-16,9 4 0 16,7-6 2-16,0 0-12 15,0 0 10-15,0 0-4 16,7 0 1-16,29 0 4 16,14 0-1-16,9 0 0 15,24-24 8-15,19-9-8 16,11 3 0-16,-21 7-8 15,-29 16-64-15,-53 7-257 0</inkml:trace>
  <inkml:trace contextRef="#ctx0" brushRef="#br0" timeOffset="29611">3354 4336 642 0,'0'0'209'0,"0"0"-91"16,0 0 56-16,0 0-44 15,0 0-44-15,0 0-13 16,0 0-31-16,0 0 14 0,-14-44-22 16,14 44-21-16,0-2 22 15,7 2-28-15,-7 0 4 16,17 0-4-16,2 14 3 16,11 24-5-16,20 11 16 15,6 11-20-15,17 9 24 16,3 9-22-16,3 9 5 15,1 12 3-15,6 9-3 16,-10 4-2-16,3-2-6 16,-6-8 9-16,-10-11-8 15,-7-17-1-15,-13-13 0 16,0-11 4-16,-13-15 4 0,-10-10-8 16,-7-11 0-16,-3-7 0 15,-10-1 2-15,0-6-2 16,0 0 0-16,0 0 2 15,0 0 6-15,0 0-1 16,0 0-7-16,0 0 3 16,0 3-7-16,0 0-43 15,-10 2-38-15,3 9-33 16,1 8-178-16,-8 9-232 16</inkml:trace>
  <inkml:trace contextRef="#ctx0" brushRef="#br0" timeOffset="30638">4544 5571 639 0,'0'0'204'0,"0"0"-120"15,0 0 54-15,-228-38-28 16,172 40-31-16,-7 34-19 16,-10 11-24-16,17 13 8 15,6 6-18-15,14 12-11 16,16 9 14-16,14 12-26 16,6 6 2-16,6 8 0 15,37 8 0-15,13-9-3 16,7-7-2-16,23-18 1 15,7-17-6-15,6-21 7 16,-6-16-2-16,9-22 0 16,-9-11 7-16,6-11-7 0,0-40 7 15,1-19-6-15,-8-10 18 16,-19-8 4-16,-10-6 6 16,-20-1 3-16,-13-13-18 15,-24-4 11-15,-6-4-17 16,0 4-3-16,-56 10 13 15,-17 14-18-15,-13 16 0 16,-26 15 0-16,-4 15 0 16,3 14 0-16,4 15 0 15,10 10-8-15,13 3 4 0,17 3-33 16,19 30-39 0,14 11-46-16,22 11-103 0,-2 3-81 15,9-6-261-15</inkml:trace>
  <inkml:trace contextRef="#ctx0" brushRef="#br0" timeOffset="36602">4611 6044 511 0,'0'0'190'0,"0"0"-61"16,0 0 3-16,0 0-25 16,0 0-15-16,0 0-13 0,-24-66-37 15,24 66-8-15,0 0-14 16,0 0-18-16,0 0 16 15,0 0-18-15,0 0 0 16,0 0 0-16,0 0 6 16,0 0-6-16,0 0 0 15,0 0 2-15,0 0 1 16,0 0-1-16,0 0-1 16,0 0 26-16,0 0 1 15,0 0 28-15,0 0-2 16,-6-6-33-16,6-2 19 15,-7-3-37-15,1 1-2 0,6 4 0 16,0 6 10-16,0-3-11 16,0 3 0-16,0 0-3 15,0 0-7-15,0 0 6 16,0 0 1-16,0 0-1 16,0 0-1-16,0 13 5 15,0 4 0-15,6 0 3 16,1 0-7-16,-1-1 4 15,4 3 0-15,-10 3-4 16,0 3 10-16,0 8-6 16,0-3 0-16,-16 3 2 15,3-2-6-15,-1-3 4 16,4-4 0-16,10-2 0 0,0-3 4 16,0-8-4-1,0 3 0-15,0-6-15 0,0-3 14 16,30-2-20-16,7-3 11 15,6 0 10-15,-1-3-13 16,1-16 12-16,0 0 1 16,0 0 0-16,-16 2-7 15,3 4 7-15,-10-1 0 16,-4 0 2-16,-3 6 5 16,-6 0-7-16,-7 2 0 15,0-3 1-15,0 1 0 16,0-3-1-16,0 0 0 0,0 1-1 15,0 1 10 1,0 3-9-16,-7 2 0 0,1 0 2 16,6 4 3-16,0 0-5 15,0 0 0-15,0 0-1 16,0 0-1-16,0 0 1 16,0 0 1-16,0 4-14 15,-7 23 13-15,-3 11 1 16,4 3 0-16,-1 6 1 15,0 0 9-15,7 0-10 16,0-3 0-16,0-3 1 16,0-3-11-16,0 1-6 15,0-6-154-15,-6-3-186 16,-24-9-567-16</inkml:trace>
  <inkml:trace contextRef="#ctx0" brushRef="#br0" timeOffset="38437">3106 3407 163 0,'0'0'139'0,"0"0"-17"15,0 0-20-15,0 0-10 16,0 0-40-16,-209 24-5 16,209-21-37-16,0-3 2 15,0 0 3-15,0 0-14 16,30 0 30-16,20 0 33 16,16 0-7-16,-10 0-7 15,-6 0-27-15,-7 0-2 16,-17 0-4-16,-9 0-16 15,-4 0 22-15,-13 0-23 0,6 0 6 16,-6 3-13-16,0 30 21 16,0 14-14-16,0 2 14 15,0 2-10-15,0-6 11 16,0-1-15-16,0-2 0 16,7-9 3-16,3 0 0 15,3-8-3-15,-6-6 0 16,-1-6 4-16,11-1-9 15,-10-9-97-15,-7-1-56 16,6-2-19-16,1 0-91 16</inkml:trace>
  <inkml:trace contextRef="#ctx0" brushRef="#br0" timeOffset="38607">2977 3814 365 0,'0'0'123'0,"0"0"-17"16,0 0-63-16,0 0-20 16,251-97 17-16,-109 62-30 15,0 0-3-15,-13-1-7 16,-43 2-211-16</inkml:trace>
  <inkml:trace contextRef="#ctx0" brushRef="#br0" timeOffset="41993">4925 1130 273 0,'0'0'221'0,"0"0"-150"16,0 0 39-16,0 0 31 15,0 0-79-15,0 0-5 16,-43-76-36-16,13 69 1 16,3 2 4-16,-16 2-26 15,14 3 31-15,-8 0-14 16,-12 0-10-16,-1 0 20 15,1 0-23-15,-8 11-3 16,-9 11 6-16,3 0 2 16,7 5-9-16,-10 4 2 15,16-3 7-15,7 2 1 16,0-9-10-16,17 2 1 0,9-2-2 16,-3 4 8-1,-3 9-7-15,10 1 13 0,-7 9-10 16,-3 2 15-16,10 6-16 15,0-4 2-15,3 2 8 16,10-10-3-16,0 5-9 16,0-7 4-16,0 4 8 15,10-2-7-15,16 2-5 16,4 4 0-16,6-5 9 16,-3 4 0-16,4-1-9 15,-1-6 0-15,7-2 7 16,0-3-6-16,0-3-1 0,0 0 0 15,7 1 4 1,-1-9 3-16,8-3-7 0,-14-2 0 16,13-7 6-16,10-4 2 15,-3-3-7-15,9-3 5 16,11 0 18-16,3-3-22 16,0-13 20-16,0-4-1 15,-30 4-21-15,-6-1 29 16,-14 4-21-16,-12-2-3 15,-5 5 19-15,-5-1-23 16,9-8 18-16,7-6-13 16,3-5 4-16,3-6 0 15,0-1-10-15,-9 0 0 16,-4-5 12-16,-3-2-5 16,-10-5 13-16,-4-4-19 0,-6-4 7 15,0-6-4-15,0-3-4 16,0-8 0-16,-23-4-3 15,-3 4 12-15,-11 2-9 16,1 4 0-16,0 5 4 16,-7 5-16-16,-14 3 12 15,-5 11 0-15,-18 2-3 16,-19 12 5-16,-17 8-2 16,-3 9 0-16</inkml:trace>
  <inkml:trace contextRef="#ctx0" brushRef="#br0" timeOffset="43230">4895 1495 69 0,'0'0'269'0,"0"0"-160"16,0 0-40-16,0 0 17 15,0 0 22-15,0 0-61 16,0-101 32-16,0 84-19 16,0 0-44-16,0 4 20 15,0 2-9-15,-30-3-1 16,4 3-12-16,-4 6-9 15,3-1 8-15,4 6-12 0,3 0 0 16,-3 0-1 0,3 11 5-16,-9 17-5 0,-1 5 0 15,10 3 1-15,7-4-7 16,13-4 6-16,0-6 0 16,0-5-1-16,0-4 9 15,0-2-9-15,7-5 1 16,6-4 0-16,10-2 1 15,-3 0 2-15,9 0-3 16,5 0 2-16,2-8 9 16,-6-5-11-16,-10 6 0 15,3-5 3-15,-10 0-2 16,-6 1-1-16,-1 3 0 0,4-1 7 16,-10 2 0-16,0-1 1 15,7-1-8-15,-7 2 9 16,0 6-5-16,0 1-4 15,0 0 0-15,0 0-2 16,0 0-6-16,0 0 7 16,0 8-6-16,0 16 7 15,0 1-5-15,0-2 5 16,0-7 0-16,0-2-4 16,6-3 13-16,-6 5-9 15,7 4 0-15,-7 7 2 16,0 11-7-16,0 12 7 0,0 9-2 15,-7 3 0-15,1-7 7 16,6-6-7-16,0-7 0 16,0-10 4-16,0 4-14 15,6-2-52-15,1-1-183 16,-7-6-426-16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8:15.198"/>
    </inkml:context>
    <inkml:brush xml:id="br0">
      <inkml:brushProperty name="width" value="0.05" units="cm"/>
      <inkml:brushProperty name="height" value="0.05" units="cm"/>
      <inkml:brushProperty name="color" value="#ED1C24"/>
      <inkml:brushProperty name="fitToCurve" value="1"/>
    </inkml:brush>
  </inkml:definitions>
  <inkml:trace contextRef="#ctx0" brushRef="#br0">156 53 829 0,'0'0'109'16,"0"0"54"-16,0 0-36 16,0 0-40-16,0 0 14 15,0 0-47-15,0 0-8 0,-29-53-10 16,22 53-33-16,7 0 8 16,-7 25-11-16,-6 17 0 15,-10 13 1-15,-7 16 6 16,10 6-7-16,7 3 3 15,13 3 4-15,-6 1-1 16,6 1-6-16,0-2 1 16,0-9-5-16,13-11 5 15,13-16-1-15,17-11 0 16,-6-14 9-16,12-11-14 16,11-8 5-16,3-3 0 15,0 0 8-15,3-17-6 16,-17 1-2-16,-12-3 1 15,-4-6 8-15,-4-2-5 0,1-4-4 16,-10-2 1-16,-13 3 5 16,-7-3-5-16,0 5-1 15,0 1 0-15,0 5 10 16,-27 6-10-16,4 1 0 16,-3 5 3-16,2 4-13 15,18 3 10-15,6 1 0 16,0 2 0-16,0 0-1 15,0 0-3-15,0 0-4 16,20 11 0-16,23 14-1 16,6 7 11-16,11 1-2 0,-4 1 0 15,-6 1 7-15,6 4-9 16,-13-2 2-16,0 3 0 16,-13-2-4-16,-10-2 5 15,-14-3-1-15,-6-3 0 16,0-3 7-16,-13-1-7 15,-30-7 0-15,-13-3-16 16,-10-5-1-16,3-3-96 16,20-2-46-16,23-6-89 15,20 0-125-15,6-19-275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8:17.628"/>
    </inkml:context>
    <inkml:brush xml:id="br0">
      <inkml:brushProperty name="width" value="0.05" units="cm"/>
      <inkml:brushProperty name="height" value="0.05" units="cm"/>
      <inkml:brushProperty name="color" value="#ED1C24"/>
      <inkml:brushProperty name="fitToCurve" value="1"/>
    </inkml:brush>
  </inkml:definitions>
  <inkml:trace contextRef="#ctx0" brushRef="#br0">185 253 282 0,'0'0'538'16,"0"0"-480"-16,0 0 27 15,0 0 11-15,0 0-24 16,0 0-4-16,-185-61-40 16,185 61 12-16,0-2-37 15,27-4 16-15,39 1-19 0,26 2 2 16,14 0 2-16,0-2 21 16,3-2-24-16,-16 2 12 15,-24 0 19-15,-16 0-24 16,-26 3 21-16,-14-5-9 15,-13 5 5-15,0-9 26 16,0-6-27-16,-20-2-10 16,-30 0-14-16,-6 0 4 15,-10 2-6-15,10 3 2 16,0 6 0-16,13 4-4 16,26 0 12-16,4 1-8 15,13 0 0-15,0 3-5 16,13 0-1-16,30 0-14 15,17 17 20-15,16 2-2 0,-4 0 10 16,1 4-8-16,-3-2 0 16,-14 0 8-16,-7 2-9 15,-6-2 1-15,-13 2 0 16,-23 5-2-16,-7-1 10 16,-7 6-8-16,-66 3 0 15,-19 0-13-15,-27-3-118 16,3 0-327-16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8:15.763"/>
    </inkml:context>
    <inkml:brush xml:id="br0">
      <inkml:brushProperty name="width" value="0.05" units="cm"/>
      <inkml:brushProperty name="height" value="0.05" units="cm"/>
      <inkml:brushProperty name="color" value="#ED1C24"/>
      <inkml:brushProperty name="fitToCurve" value="1"/>
    </inkml:brush>
  </inkml:definitions>
  <inkml:trace contextRef="#ctx0" brushRef="#br0">36 119 201 0,'0'0'630'15,"0"0"-475"-15,0 0-44 16,0 0 21-16,0 0-45 15,0 0-71-15,-36-15 8 16,53 13-22-16,39-6-2 0,23-3 28 16,27-3-15-1,23-2 21-15,-17-1-13 0,-9 4-16 16,-27 4 13-16,-26 0-17 16,-14 7-1-16,-29-1 0 15,-1 3 3-15,-6 0-9 16,0 0-18-16,0 0-54 15,-33 0 20-15,-3 9-100 16,-1-4 2-16,1 0 63 16,16-1 38-16,-3-4 50 15,16 0 1-15,1 0 8 16,-1 0 19-16,7 0 0 16,0 0 4-16,0 0 9 15,-6 7-13-15,-11 11 35 16,4 3 29-16,-7 12-19 0,13 3 23 15,-3 5-5-15,4 9-50 16,6 6 4 0,0 3-35-16,0 7 27 0,0 0-25 15,0-6-5-15,0-4 11 16,6-13-8-16,4-12-5 16,4-12 0-16,-8-2-5 15,1-6-4-15,-7-1-94 16,0 1-103-16,0-5-159 15</inkml:trace>
  <inkml:trace contextRef="#ctx0" brushRef="#br0" timeOffset="355">986 514 505 0,'0'0'289'0,"0"0"-159"15,0 0 26-15,0 0-14 16,0 0-68-16,0 0-20 16,-136-50-35-16,136 50-13 15,0 0-7-15,0 0 1 16,0 0 0-16,13 6-6 16,10 5 18-16,4-2-9 15,3-6 9-15,-1-3-12 0,-9 0 34 16,3 0-9-1,-9 0 4-15,-8-14 19 0,1-1-32 16,-7 2 13-16,0 0-23 16,-7-3 5-16,-29 4-14 15,3 6 3-15,3 6-5 16,7 0-4-16,23 0-76 16,0 11-35-16,30 3-108 15,42 0-176-15</inkml:trace>
  <inkml:trace contextRef="#ctx0" brushRef="#br0" timeOffset="930">2041 116 630 0,'0'0'198'15,"0"0"-28"-15,0 0-25 16,0 0-17-16,0 0-31 16,0 0-60-16,-186-83 17 15,124 83-34-15,-5 6-8 16,-12 29 7-16,3 12-12 15,-10 17 11-15,7 4-6 16,16 9-11-16,13 6 14 16,27 5-15-16,23-5 0 15,17-4 4-15,59-15 8 16,16-15-11-16,7-19-1 0,-6-13 8 16,-7-15 7-16,0-2-10 15,-20 0 2-15,4-2 8 16,-27-15-6-16,-7 7-8 15,-23 1-1-15,-6 3-15 16,-7 3-13-16,0 3-75 16,0 0-114-16,0 0-114 15,0-5-345-15</inkml:trace>
  <inkml:trace contextRef="#ctx0" brushRef="#br0" timeOffset="1320">2603 556 707 0,'0'0'159'0,"0"0"-50"15,0 0 29-15,0 0-58 16,0 0-30-16,0 0-9 15,-76-48-27-15,76 48 10 16,-10 0-24-16,3 0 0 16,-6 6-9-16,0 16 12 15,-4 1-3-15,17-7 0 0,0-3-11 16,10-4 3-16,23-7 15 16,10-2-7-16,-6 0 39 15,-1 0-12-15,-16-11 29 16,-4-8-5-16,-9 0-26 15,-7-6 10-15,0 6-30 16,-16 0-2-16,-18 6-6 16,-2 7 2-16,6 6-33 15,4 0-74-15,16 11-122 16,10 11-129-16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8:18.336"/>
    </inkml:context>
    <inkml:brush xml:id="br0">
      <inkml:brushProperty name="width" value="0.05" units="cm"/>
      <inkml:brushProperty name="height" value="0.05" units="cm"/>
      <inkml:brushProperty name="color" value="#ED1C24"/>
      <inkml:brushProperty name="fitToCurve" value="1"/>
    </inkml:brush>
  </inkml:definitions>
  <inkml:trace contextRef="#ctx0" brushRef="#br0">241 921 650 0,'0'0'258'0,"0"0"-82"16,0 0-13-16,0 0-56 15,0 0-12-15,0 0-29 16,-14-101-38-16,1 101 18 16,6 0-30-16,7 0-12 15,-23 0 7-15,3 16-7 16,-16 23-4-16,0 16 0 0,-7 8 12 16,16 5-15-16,11 4 3 15,16 0 0-15,0-9-4 16,36-8 7-16,27-15-3 15,10-12 0-15,13-16 7 16,6-12-6-16,1 0 0 16,-7-23 3-16,-7-15 24 15,-22-6-17-15,-21-8 15 16,-10-9 0-16,-19-8-22 16,-7-5 19-16,0 2-22 0,-33 15-1 15,-20 13 7 1,-10 16-2-16,-10 12-5 15,4 12 0-15,6 4 2 0,4 0-14 16,16 31-1-16,9 7-48 16,25 10-17-16,9-4-86 15,16-6-65-15,60-16-140 16,27-16-324-16</inkml:trace>
  <inkml:trace contextRef="#ctx0" brushRef="#br0" timeOffset="329">1325 220 839 0,'0'0'217'16,"0"0"-60"-16,-86-151-18 16,67 118-56-16,12 11-4 15,-10 10-49-15,11 10 2 16,6 2-8-16,-7 0-20 15,-6 42-5-15,-10 28 1 16,3 35 0-16,3 16 4 16,17 17 4-16,0 2-4 15,0 0 0-15,17 0 7 16,19-13-2-16,4-9-9 16,-4-16 1-16,7-22 1 15,0-17 1-15,0-17-3 0,0-15 0 16,7-11-27-16,6-15-23 15,10-5-92 1,4-5-132-16,-4-32-226 0</inkml:trace>
  <inkml:trace contextRef="#ctx0" brushRef="#br0" timeOffset="823">1795 990 736 0,'0'0'172'0,"0"0"-22"16,0 0-6-16,0 0-37 15,0 0-64-15,0 0 4 16,-13-132-34-16,36 118-11 0,3 6 10 16,11 5-11-16,-7 3-1 15,3 0 0-15,10 11 5 16,-7 22-8-16,-6 9 3 15,-10 5 0-15,-14 4-8 16,1-4 11-16,-7-6-3 16,0-5 0-16,0-14 8 15,0-7-9-15,0-11 1 16,0-4 0-16,0 0 18 16,0-2-15-16,16-28 26 15,-2-17-29-15,15-8 10 16,14-6-4-16,-10-2-6 15,10 5 1-15,-13 12 7 0,-10 15-3 16,-3 17-5-16,-11 12 0 16,14 2-3-16,3 0 2 15,14 28-3-15,-11 10 4 16,10 8-7-16,-22-1 7 16,2-1 0-16,-3-6-1 15,-6-5-8-15,0-6 8 16,-7-7-49-16,0-3-56 15,0-1-59-15,0-8-91 16,0-2-359-16</inkml:trace>
  <inkml:trace contextRef="#ctx0" brushRef="#br0" timeOffset="1202">2800 1070 586 0,'0'0'197'16,"0"0"-56"-16,0 0 1 16,0 0-13-16,0 0-54 15,0 0-43-15,0-41 8 16,0 41-40-16,-13 0 0 0,0 16-2 16,-4 14 4-1,17-2-2-15,0-4 0 16,0-1 0-16,0-10-8 0,0-5 8 15,0-1 0-15,17-7 0 16,-4 0 6-16,0 0 12 16,4 0 15-16,-4-7-4 15,-6-4 26-15,-7 1-33 16,0 1-7-16,0 1 2 16,0 5-6-16,0 3-7 15,0 0-4-15,0 0-14 16,0 0 5-16,-7 0-112 15,7 9-75-15,0 3-78 16,0-5-156-16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59.45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6057 121 558 0,'0'0'204'15,"0"0"-121"-15,0 0-30 0,0 0 11 16,0 0 33-16,0 0-38 16,96-80 14-16,-96 80-6 15,0 0-29-15,0 0 21 16,0-3-19-16,-20-3-6 16,-46 1-30-16,-33-1 4 15,-49 6 5-15,-28 0-13 16,-16 11 3-16,-1 15-10 15,-3 3 7-15,14 2 0 16,17-3-2-16,24-2 10 16,31-3-8-16,41-5 0 15,18-11 0-15,37 2 3 0,14-5-3 16,0-2 0-16,0-2-3 16,0 0-8-16,24 0 8 15,55 0-6-15,62 0-2 16,52-6 3-16,37-8-12 15,7 1-3-15,-20 1 20 16,-35 3-1-16,-24 3 4 16,-55-3 0-16,-30 4 2 15,-36 0-9-15,-30-2 7 16,-7 4 0-16,0 1-3 16,-7-4 1-16,-82 6-27 15,-59 0 1-15,-65 0 28 0,-48 0 0 16,-28 14-1-16,0 4-1 15,14-7 0-15,17-2 2 16,7-4 18-16,-10 2-18 16,30-2 0-16,46-5 15 15,82 0-13-15,58 0-2 16,45 0 0-16,0 0 6 16,0 0-6-16,10 0 0 15,42 0-4-15,58-9-12 16,44-11 10-16,56-2-11 15,34 1 12-15,14 4-27 16,4 6 31-16,-36 7-5 16,-40 4 4-16,-45 0-5 0,-51 0 7 15,-60 0 0-15,-23 0-3 16,-7 0 2-16,-7 0-2 16,-75 0-55-16,-73 0 52 15,-68 0-4-15,-66 6 9 16,-38 3-10-16,-13 5 11 15,6-2 7-15,8 0 7 16,6-4-14-16,17 0 3 16,15 7 2-16,12 0-5 15,32 2 0-15,45-1-3 16,51 2 9-16,45-10-6 16,58 1 0-16,28-4 8 0,17-2-16 15,0 0 13-15,17-3-5 16,49 0 5-1,44 0 3-15,41-11-6 0,17-10-2 16,11 1 6-16,7 0-15 16,6-5 9-16,15 2 0 15,16-3 1-15,-37 3 7 16,-45 9-8-16,-52 3 0 16,-68 5 2-16,-21 3-12 15,-7 0 10-15,-89 3-21 16,-76 0 9-16,-66 14 18 15,-33 9-7-15,3 0 1 16,17-6-6-16,27 1 0 0,38-4 6 16,39-6 0-1,43 2-9-15,36-5 14 0,23-5-5 16,18 6 0-16,2-6 7 16,5 6-10-16,-11-5 3 15,10 6 0-15,14-1-2 16,-3-6 1-16,10 0-4 15,0 0-9-15,0 0-27 16,0 0 37-16,0 0-14 16,0 0 18-16,0 0 0 15,0 0 5-15,0 0 6 16,0 0-8-16,0 0 0 16,0 0 9-16,0 0-12 15,0 0 0-15,-7 0 0 16,-7 0-4-16,-6-13 3 0,-18 0 0 15,-20-4-3-15,-4-3-2 16,-17-1 6-16,3 3 0 16,0-4-8-16,-3 11 22 15,10 0-14-15,11 5 2 16,13 0 6-16,25 4 17 16,-4-2-21-16,10 2-2 15,0 2 1-15,4 0 10 16,3-3-13-16,7 0 0 15,0 3-4-15,0 0 4 16,17 0 0-16,48 0 1 16,45 0 17-16,55 0-12 0,28 0 0 15,37-3-6-15,14 0 5 16,14 1-4-16,24 2-1 16,38 0 0-16,27 0 4 15,11 0 0-15,10 2-4 16,-11 7 0-16,-16-6 2 15,-15 3-1-15,-23 4-1 16,-35 2 0-16,-44 2 0 16,-63 4 10-16,-57-7-10 15,-46 3 0-15,-34-5 5 16,-17-6-15-16,-7-1 10 16,0-2-6-16,-45 4 6 15,-82 1-16-15,-66 7 16 0,-71-7 1 16,-56 5 9-16,-51-3-14 15,-42 4 4-15,-55 4 0 16,-30 3-3-16,-4 4 3 16,20-1 0-16,87-5 0 15,99-7 1-15,128-6 6 16,85-3-6-16,59 0-1 16,17 0 2-16,7 0 6 15,0 0-14-15,0 0 6 16,45 0-1-16,44 0-2 15,73 0 3-15,86-7 0 16,68-4-4-16,79 1 15 0,56 1-11 16,37-5 0-16,24 5 2 15,-30 3-7-15,-52 3 5 16,-66 3 0-16,-89 0-3 16,-100 0 8-16,-68 3-5 15,-73 3 0-15,-34-6-3 16,0 0 1-16,-89 3-37 15,-73 0 39-15,-89 2 0 16,-75-2-23-16,-52 3 23 16,-39-3-1-16,-26 2 8 15,-25 4-3-15,1 7-4 16,9 5-9-16,56 4 8 16,82-7 2-16,121-4 0 15,110-11 6-15,61 0-5 0,28 3-4 16,0 0-4-16,52 5 6 15,6 3 7-15,31 0 3 16,15-5-9-16,37 0-1 16,51-9 10-16,32 0-7 15,64 0-3-15,53 0 0 16,51-23 0-16,38-6 9 16,10-1-9-16,-35 12 0 15,-64 3 3-15,-87 10-5 16,-106 5 2-16,-83-3 0 15,-65 3-3-15,-6 0-9 0,-115 0-23 16,-78 0 27 0,-97 3-37-16,-68 14 44 0,-35 3-23 15,-24-3 13-15,17 0 7 16,11 4-4-16,10 1 8 16,30 1 12-16,29-3-9 15,51-8 12-15,82-4-14 16,83-8 8-16,65 0 18 15,45 0-22-15,52 0 15 16,75 0-5-16,86 0-8 16,90-6 5-16,75 0-5 15,83-2-6-15,20 2 18 16,-6-3-11-16,-32-2 2 0,-54 6-6 16,-56-5 3-1,-54 2 2-15,-31-3-9 0,-22 0 0 16,-9 2 2-16,-11-2 10 15,-3 5-12-15,-10-3 0 16,-1 3 2-16,-30 4-3 16,-35-4 1-16,-37 3 0 15,-46 0-2-15,-44-3 0 16,0-2 0-16,-89 2-67 16,-76 0 25-16,-79 4-26 15,-66-1-2-15,-68 3 63 16,-52 0 0-16,-61 0 12 15,-42 0-3-15,-38 0 0 16,-21 0 9-16,11 13-8 16,48 5 3-16,128-4-4 15,143-5 47-15,145-6-31 0,117-3 7 16,52 0-10-16,89 0-7 16,72 0 17-16,55 0-23 15,52 0 0-15,79-9 6 16,45 4 3-16,68 0-9 15,38 5 6-15,-3 0-1 16,-21 0 14-16,-38 0-13 16,-34 0-6-16,-55 0 8 15,-49 0 1-15,-85 0-6 16,-72 0 1-16,-80 0-1 16,-54 0 21-16,-46 0-24 15,-13 0 0-15,0 0 14 16,0 0-9-16,-27 0-10 0,-49 0 16 15,-27 0-10-15,-24 5 8 16,-21 0-9-16,-14 7 0 16,-30 5 4-16,-25 3 7 15,-27 9-11-15,-24 2 0 16,-21 3-2-16,0-2-13 16,7-3 15-16,45-4 0 15,62-5 5-15,78-5 2 16,53-8-14-16,44-3 5 15,0 2-60-15,7-1 62 16,51 1-12-16,45-6 12 16,45 0 9-16,38 0-1 0,44-23-8 15,1-9 0-15,-25-1 12 16,-41 4-10-16,-69 6-2 16,-44 8 0-16,-39 9 6 15,-13 1-2-15,-27-4-8 16,-73 4-120-16,-30-6-176 15,-35 2-429-15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8:20.345"/>
    </inkml:context>
    <inkml:brush xml:id="br0">
      <inkml:brushProperty name="width" value="0.05" units="cm"/>
      <inkml:brushProperty name="height" value="0.05" units="cm"/>
      <inkml:brushProperty name="color" value="#ED1C24"/>
      <inkml:brushProperty name="fitToCurve" value="1"/>
    </inkml:brush>
  </inkml:definitions>
  <inkml:trace contextRef="#ctx0" brushRef="#br0">0 1456 679 0,'0'0'125'0,"0"0"8"0,0 0-53 15,0 0 38-15,0 0-12 16,156-173-64-16,-104 118 24 16,-9-5-32-16,-9-6-27 15,-5-6 23-15,1-5-27 16,-17 0 8-16,-13 3 4 15,0 11-9-15,0 13 2 16,0 14 9-16,-23 18-12 16,3 9 11-16,14 9-16 15,-17 0 0-15,9 33-2 0,-15 25-2 16,-5 21 4 0,11 10 0-16,3 4 0 0,20 4-5 15,0-8 5-15,0-9 0 16,20-16-2-16,10-20 1 15,-3-17-1-15,2-10 1 16,1-14 1-16,-10-3-5 16,16 0 6-16,-9-9-1 15,9-18 7-15,-6-4 1 16,-10 4-4-16,-4 0-4 16,-2 8 5-16,-14 8-6 15,0 3 4-15,0 8-3 0,0 0 0 16,6 0-13-16,7 4 8 15,4 19 0-15,9 7 5 16,4-3-4-16,0-2 5 16,3-5-1-16,-3-6 0 15,6-12-8-15,-9-2 6 16,-4 0 2-16,6 0 0 16,-9-14 9-16,-6-16-6 15,-8-6 0-15,4-2 17 16,-10-1-20-16,0 0 14 15,-23 7-14-15,-20 7 8 16,-7 8-14-16,7 12 6 16,7 5-2-16,3 0 0 0,10 24-65 15,23 15-32 1,0 5-118-16,6 3-16 0,44-8-66 16</inkml:trace>
  <inkml:trace contextRef="#ctx0" brushRef="#br0" timeOffset="575">1141 1371 478 0,'0'0'166'15,"0"0"0"-15,0 0-16 16,0 0-23-16,0 0-6 16,37-146-62-16,-37 133-9 15,-7-1-4-15,-16 9-36 0,3 1 12 16,-3 4-14-1,-4 0 0-15,4 0-15 0,10 0 7 16,-4 20-1-16,11 2-8 16,6-3 5-16,0 0 4 15,0-5-5-15,6-6-7 16,18-2 6-16,-5-6 7 16,5 0-1-16,-5 0 16 15,-2-3-14-15,-4-11 7 16,0 6 9-16,-13 0 7 15,0 5 15-15,0 1-21 16,0 2-1-16,0 0-16 16,0 2-2-16,0 34 0 15,0 16-3-15,0 17 8 0,-19 11 1 16,5 13-4-16,4 9-2 16,10 8 4-16,0 8 6 15,0 0-10-15,-6-8 0 16,-1-19 6-16,-6-28-10 15,-4-27 4-15,11-17 0 16,-1-13 7-16,1-2 0 16,-1-4 11-16,-16 0 23 15,-4 0-18-15,-22-20-5 16,-1-6-18-16,-3-3 0 16,-10-13-3-16,7-5 0 15,13-8-17-15,20-8-19 16,23 0-27-16,10 3 9 0,53 2-9 15,29 6-43-15,8 2-69 16,5-8-151-16,-2 1-458 16</inkml:trace>
  <inkml:trace contextRef="#ctx0" brushRef="#br0" timeOffset="996">1641 599 282 0,'0'0'311'16,"0"0"-126"-16,0 0-14 16,0 0-45-16,0 0 4 15,0 0-50-15,-86-90-27 16,79 90 4-16,0 21-56 16,1 31 1-16,-17 22 21 15,16 11-21-15,0 12 38 16,7-1-23-16,0 0-8 0,0-6 4 15,14-4-5 1,15-14-8-16,-2-12 0 0,9-15-8 16,7-13-16-16,7-10-96 15,6-7-74-15,4-13-14 16,-11-2-99-16,-6 0-125 16</inkml:trace>
  <inkml:trace contextRef="#ctx0" brushRef="#br0" timeOffset="1418">1882 1280 211 0,'0'0'275'16,"0"0"-88"-16,0 0-32 15,0 0-33-15,0 0 6 0,0 0-61 16,-50-137-5-16,50 124-10 16,7 1-43-16,23 4 14 15,13 5-23-15,0 3 3 16,6 0-4-16,-6 0 7 15,-6 19-6-15,-11 6 0 16,-3 3 3-16,-3-1-8 16,-13 1 5-16,-7-3 0 15,0-6-2-15,0-6 11 16,0-5-9-16,0-4 0 16,6-4 6-16,-6 0 9 15,0 0-4-15,0-23 21 0,0-9-11 16,10-4-20-16,4-6 12 15,5 2-10-15,-2 0 4 16,9 13-7-16,-2 5 0 16,-5 11 0-16,-2 11-6 15,9 0 1-15,4 0 5 16,7 25 0-16,-11 8 3 16,4-1-15-16,-10 7 2 15,3-3-92-15,-10-6-62 16,-6-5-137-16,-7-11-317 15</inkml:trace>
  <inkml:trace contextRef="#ctx0" brushRef="#br0" timeOffset="1694">2411 530 491 0,'0'0'168'0,"0"0"-49"16,0 0-5-16,0 0-47 15,0 0-20-15,0 0 15 16,162 25-26-16,-132 19 9 16,6 13-26-16,-3 17-10 0,4 6 7 15,6 8-10-15,-13-2-1 16,-17-7-4-16,-13-2-1 15,0-8-99-15,-37-9-181 16,-25-10-387-16</inkml:trace>
  <inkml:trace contextRef="#ctx0" brushRef="#br0" timeOffset="2181">2745 0 496 0,'0'0'194'0,"0"0"-29"15,0 0-45 1,0 0-43-16,0 0-67 0,0 0 53 16,166 0 31-16,-84 48-49 15,-2 27 42-15,6 29-43 16,-24 25 0-16,-2 23 20 16,-10 7-47-16,-14 6 13 15,-16-5-23-15,-20-12 2 16,0-5-16-16,-50-2 7 15,-56 1-157-15,-52 26-361 16</inkml:trace>
</inkml:ink>
</file>

<file path=ppt/ink/ink71.xml><?xml version="1.0" encoding="utf-8"?>
<inkml:ink xmlns:inkml="http://www.w3.org/2003/InkML">
  <inkml:definitions>
    <inkml:context xml:id="ctx0">
      <inkml:inkSource xml:id="inkSrc0">
        <inkml:traceFormat>
          <inkml:channel name="X" type="integer" max="4480" units="cm"/>
          <inkml:channel name="Y" type="integer" max="1080" units="cm"/>
          <inkml:channel name="T" type="integer" max="2.14748E9" units="dev"/>
        </inkml:traceFormat>
        <inkml:channelProperties>
          <inkml:channelProperty channel="X" name="resolution" value="130.23256" units="1/cm"/>
          <inkml:channelProperty channel="Y" name="resolution" value="55.95855" units="1/cm"/>
          <inkml:channelProperty channel="T" name="resolution" value="1" units="1/dev"/>
        </inkml:channelProperties>
      </inkml:inkSource>
      <inkml:timestamp xml:id="ts0" timeString="2022-06-09T12:19:41.664"/>
    </inkml:context>
    <inkml:brush xml:id="br0">
      <inkml:brushProperty name="width" value="0.05" units="cm"/>
      <inkml:brushProperty name="height" value="0.05" units="cm"/>
      <inkml:brushProperty name="color" value="#808080"/>
      <inkml:brushProperty name="fitToCurve" value="1"/>
    </inkml:brush>
  </inkml:definitions>
  <inkml:trace contextRef="#ctx0" brushRef="#br0">0 0 0</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0:02.45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272 519 562 0,'0'0'140'0,"0"0"-127"0,0 0-13 16,0 0 4-16,0 0 3 15,0 0 25-15,314 0 35 16,-96-18 0-16,47-9-28 16,29-3-4-16,4-1-11 15,3 1 3-15,-4 5 9 16,4 1-11-16,4-1-8 16,2 0-8-16,14 6-4 15,-7 8-2-15,0 5-2 16,7-4 16-16,-23 7 19 15,-40-3-20-15,-53 1-7 16,-46 5 4-16,-67 0-12 16,-42 0 9-16,-37 0-10 15,-6 0 4-15,-7 0-1 0,0 0 2 16,0 0 7-16,0 0 6 16,0 0-14-16,0 0 9 15,0 0-13-15,0 0 0 16,0 0-1-16,0 0-6 15,-7 0 7-15,-19 0-4 16,-11 0 12-16,-12 0 9 16,12 5-11-16,7-5-6 15,17 0 2-15,-7 2-2 16,-23 5 0-16,-23 3 3 16,-20-4-2-16,-20 8 2 0,-23-3-3 15,-26 5 1 1,-30 4-1-16,-30-1 0 0,-20 5 0 15,7-10 2-15,-7 3 4 16,7 2-7-16,-24-2 1 16,4 8-3-16,0-1 3 15,-3-6-22-15,23 9 15 16,13 2 4-16,30-4 3 16,29 0 0-16,27-1 0 15,30-7 0-15,36 2-4 16,-3-8 4-16,23-3 0 15,16-2 0-15,-2-6 6 16,-1 0-5-16,3 0-1 16,-2 0 0-16,-8 0-1 15,11 0 2-15,3 0-1 0,9 0 0 16,1 0 7-16,-3 0-9 16,2 0 2-16,1 0 0 15,-17 0-2-15,1 0-8 16,-4 0-32-16,-4 0-4 15,1 0 21-15,23 0 24 16,6 0 1-16,0 0 0 16,7 0 6-16,0 0-3 15,0 0-3-15,0-6 0 16,0 6-4-16,0 0-1 16,0 0 3-16,0 0-3 15,0 0 3-15,0 0-4 0,0 0 6 16,0 0 2-1,0 0 2-15,0 0 4 0,0 0-6 16,0 0 1-16,0 0 0 16,0 0-3-16,0 0 0 15,0 0 0-15,27 0-8 16,39-5 8-16,46-3 0 16,74-3 0-16,55-8 6 15,73-3-2-15,43 0-1 16,37-7-2-16,3 4 2 15,-10 8-2-15,-17-3-1 16,-36 9 0-16,-33-3-4 16,-3 3 6-16,-33-2-2 15,-31-4 1-15,-42 11 1 16,-56 4-2-16,-44 2 0 0,-42 0 0 16,-20 0-3-16,-17 0 6 15,4 0-3-15,-11 0 0 16,-6 0 0-16,0 0 3 15,0 0 1-15,-30 0 0 16,-62 0 6-16,-57 5-9 16,-59 9-1-16,-47 5 0 15,-46-2 3-15,-33 7-10 16,-30 3 5-16,-29 1-4 16,2 3 5-16,14-4 1 15,13 1-2-15,20-1 2 16,17-2 0-16,-14-1-4 0,17 4 4 15,20-4 0-15,53-10 2 16,59-3 3-16,73-8-5 16,53 0 0-16,52-3 3 15,14 0 3-15,0 0-6 16,14 0-3-16,58 0 2 16,34 0 2-16,50 0 14 15,45-3 6-15,34-16-12 16,43 0 17-16,43-6-9 15,29 0-3-15,14 1 5 16,20-1-17-16,-20 3 5 16,-30 8-6-16,-27 3 5 15,-49 3-8-15,-23 2 2 0,-13-7 0 16,-17 7 4-16,-33-5 0 16,-17 3-2-16,-32 4-2 15,-31 2 5-15,-22 2-10 16,-34 0 5-16,-6 0 0 15,-30 0-3-15,0 0-3 16,0 0 1-16,0 0 3 16,-66 2-16-16,-53 10 13 15,-60 7 5-15,-36 3 0 16,-50 3-4-16,-26 5-1 16,-36 3 1-16,-67 11-7 15,-26 3-1-15,-43 14 9 0,7-5-11 16,29 0 14-16,47-7-4 15,69-2 6-15,60-11-2 16,59-11 0-16,56-1 5 16,57-10-10-16,36-8 5 15,36-1 0-15,7-5-3 16,80 0-1-16,98-5 4 16,136-25 9-16,133-20 21 15,95-10 19-15,57-3-41 16,-14 8 4-16,-49 8-7 15,-73 11 1-15,-69 11-6 16,-73 6 13-16,-54 5 12 16,-58 9-1-16,-60-1-22 0,-40 6 3 15,-46 0-3 1,-34 0 3-16,-22 0-6 0,-7 0 1 16,0 0-5-16,-17 0 1 15,-75 6-9-15,-77 18 13 16,-95 1 6-16,-80 5-3 15,-33 6-6-15,-24-5 1 16,-12 1-7-16,16-1 3 16,4-1 5-16,22 0-3 15,57-5-1-15,66-8 6 16,89-4-1-16,73-7 0 16,46-6 5-16,30 5-5 15,10-5 4-15,0 0-4 16,0 0 0-16,0 0 3 0,0 0-7 15,0 0 4-15,43 0-13 16,57 0 6-16,101 0 7 16,120 0 7-16,129-16 2 15,106-23-6-15,36-2 1 16,0 11-4-16,-80 5 0 16,-85 0-3-16,-90 6 4 15,-95-3-1-15,-80 7 9 16,-76 3-6-16,-43 6 6 15,-43 6-5-15,0 0 10 16,-79 0 10-16,-90 0-24 16,-102 0-11-16,-100 14 8 15,-59 10 2-15,-33 4 1 0,0 5 0 16,20 8 4 0,30 3-11-16,22 6 10 0,41 5-3 15,45-6 0-15,47-2 0 16,67-13-2-16,48-10 2 15,21 0 0-15,29-1-4 16,7-10 7-16,17-2-3 16,33-3 0-16,19-8 0 15,17 0 4-15,0 0-4 16,0 0-14-16,43 0-3 16,73 0-3-16,62-13 20 15,77-12 4-15,59-5 2 0,43-9-2 16,44-2-3-1,25-9-1-15,11 7 3 0,-10 12-3 16,-37 3-2-16,-59 9 2 16,-47 11 0-16,-49-3 4 15,-43 6-4-15,-27-3 0 16,-29 2-2-16,-24 6 6 16,-33-6-4-16,-29 6 0 15,-27 0 0-15,-16 0 0 16,-7 0-1-16,0-5 1 15,-43 5 0-15,-66 0-3 16,-60 0 1-16,-82 0 1 16,-47 0-8-16,-39 5 7 15,-17 20 2-15,-27 0-2 0,-15 5 0 16,-18 8 0-16,7 9-1 16,20-8-1-16,60-3-1 15,62-6-1-15,67-16 6 16,62-3 0-16,37 0 1 15,20-9 4-15,36 1-5 16,16-3 0-16,11 0 1 16,16 0 0-16,0 0-1 15,0 0 0-15,0 0 2 16,0 0-2-16,6 0-2 16,60 0-6-16,63 0 7 0,100 0 1 15,82 0 1 1,69-5 3-16,33-20 5 0,7 8-7 15,-13-7 6-15,-17 5-8 16,-32-4 1-16,-1-2 5 16,-30 1-4-16,-6 5-1 15,-20 5 8-15,-17-3-7 16,-26 9 2-16,-33 8-2 16,-36 0 1-16,-57 0-6 15,-36 0 3-15,-56 0 0 16,-17 0-1-16,-16 0 2 15,-7 0-1-15,0 0 7 16,0 0-5-16,-57 0 3 16,-42 0-2-16,-53 0-2 15,-17 0-1-15,-16 7 0 0,-10 11 0 16,-17 1-4-16,-39 11-9 16,-63 6-13-16,-40 3-12 15,-33-9-5-15,3 0 21 16,14-11 11-16,26-5 11 15,46 3 0-15,20-4 1 16,20-2-7-16,37-5 1 16,49 0 5-16,46-6 2 15,53 0 5-15,53 0-7 16,20 0 7-16,0 0-7 16,0 0 15-16,7 0-14 15,56 0 2-15,53-17 5 0,26-2-7 16,30 0 6-16,-17 2-7 15,1-2 2-15,45 0 2 16,34 3-1-16,73 1-3 16,69-4 4-16,36 2-2 15,14-1 8-15,-7-2-9 16,-50 9 0-16,-49-9 7 16,-49-4-8-16,-44 13 0 15,-43 0 3-15,-49 8-1 16,-50 3-2-16,-43 0 0 15,-37 0 2-15,-6 0 0 16,0 0-1-16,0 0 2 16,0 0-3-16,0 0 4 15,-6 0-4-15,6 0 5 16,0 0-4-16,0 0 0 0,0 0-1 16,0 0-1-16,0 0-2 15,0 0 2-15,0 0 1 16,0 0 0-16,0 0 0 15,0 0 0-15,0 0 0 16,0 0 0-16,6 0 0 16,4 0-12-16,10 0 8 15,0 0-1-15,10-5 5 16,-7 5 6-16,-17 0-6 16,-6 0 0-16,0 0 3 15,0 0 2-15,0 0-2 16,0 0 1-16,0 0-3 0,0 0 2 15,0 0-3-15,0 0 0 16,0 0-1-16,0 0 1 16,0 0 0-16,0 0 0 15,0 0 0-15,0 0 0 16,0 0 0-16,0 0-5 16,-36 0-6-16,-14-6 9 15,-16-5 2-15,10 3 0 16,6 2 0-16,7 1 0 15,23-6 3-15,4 11-3 16,16-8 4-16,0 8 0 16,0-6 4-16,0-7-8 15,0 1 0-15,0-7-4 0,16-3 2 16,4 3 2-16,3 5-4 16,-3 3 9-16,3-2-5 15,-9 7 0-15,-1 0 0 16,-6-7-1-16,-1 7 2 15,-6 1-1-15,0-2 6 16,0 7-2-16,0-7-2 16,-13 2-2-16,-37-1-18 15,1 0 15-15,-14 6-2 16,-3 0 5-16,9 0 0 16,14-5 3-16,14 5-3 15,22 0 0-15,0 0 4 0,7-3-2 16,0 0-2-16,43-10-6 15,43-7 2-15,20-2 4 16,10-2 6-16,-23 10-6 16,-30-5 0-16,-20 8-2 15,-20-3 5-15,-17 3-3 16,1 5 0-16,-7 6 5 16,0 0 2-16,0 0-6 15,0-5 1-15,-13 2-4 16,-40 3-14-16,-3 0 15 15,-30 0-4-15,0 0 8 16,3 0-4-16,-3 0 1 16,26 0 0-16,27 0 1 15,17 0 2-15,16 0-3 16,0 0 2-16,0 0 1 0,0 0-3 16,43 0 0-16,23-5 0 15,26-14 0-15,8 2 0 16,-31-2 0-16,-16 13 0 15,-33-5 1-15,-20 11 0 16,0 0-1-16,0 0 0 16,0-2 0-16,-50-1-11 15,-29 0 7-15,-20 3 1 16,-7 0 3-16,-3 0-1 16,16-5 1-16,17-1 0 15,26-2-3-15,21-1 9 16,15 7-6-16,14-4 13 0,0 1-4 15,0-9 7-15,50-5-16 16,36-9 0-16,26-2-3 16,4 3 6-16,-17 4-3 15,-13 4 0-15,-29 2 6 16,-14 9-6-16,-30-3 0 16,-13 3 0-16,0-3 4 15,0-2-4-15,-30 1-2 16,-26-1-13-16,-7 2 14 15,-16 5-7-15,9-5 8 16,-3 9 0-16,17-4-1 16,13 0 3-16,20 1-2 15,17 2 0-15,6 1 5 0,0-1-6 16,0-3 1 0,49-10-5-16,30 2-1 0,27-3 6 15,-20 4 0-15,-29 6 0 16,-34 3 2-16,-17 4 2 15,-6 0-4-15,0 0 0 16,0 0 11-16,-13-6-7 16,-30-1-8-16,-23 0-2 15,-10 7 0-15,-10-5 0 16,13 5 6-16,17 0 0 16,20-3-1-16,9 0 7 15,27 3-6-15,0-2 0 0,0 2 5 16,7-7-11-1,42-3 1-15,14-4 5 0,16 1 0 16,-16 2 6-16,-26 5-6 16,-31 6 2-16,-6-5-1 15,0-3 21-15,-20-3-12 16,-36-9-9-16,-46 9-2 16,-40 11-16-16,-70 6 14 15,-83 43-36-15,-75 12-319 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09:09.74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brush xml:id="br2">
      <inkml:brushProperty name="width" value="0.05" units="cm"/>
      <inkml:brushProperty name="height" value="0.05" units="cm"/>
      <inkml:brushProperty name="color" value="#177D36"/>
      <inkml:brushProperty name="fitToCurve" value="1"/>
    </inkml:brush>
    <inkml:brush xml:id="br3">
      <inkml:brushProperty name="width" value="0.05" units="cm"/>
      <inkml:brushProperty name="height" value="0.05" units="cm"/>
      <inkml:brushProperty name="color" value="#808080"/>
      <inkml:brushProperty name="fitToCurve" value="1"/>
    </inkml:brush>
    <inkml:brush xml:id="br4">
      <inkml:brushProperty name="width" value="0.05" units="cm"/>
      <inkml:brushProperty name="height" value="0.05" units="cm"/>
      <inkml:brushProperty name="fitToCurve" value="1"/>
    </inkml:brush>
  </inkml:definitions>
  <inkml:trace contextRef="#ctx0" brushRef="#br0">9402 2948 398 0,'0'0'294'15,"0"0"-176"-15,0 0-25 16,0 0 54-16,0 0-22 15,0 0-45-15,0 0 8 0,0-17-17 16,-6 15-17-16,-7-6-12 16,6 2-18-16,0-5-4 15,1-3 5-15,-4-2-23 16,10-6 10-16,0 0-12 16,0 2 4-16,0 4-2 15,0 2-2-15,16 3 0 16,-2 8-5-16,15 3 4 15,-2 0 0-15,16 0 1 16,0 28-4-16,-7 4-6 16,-6 7 10-16,-10 2-4 15,-14 1-3-15,-6-1 5 0,0-8 1 16,0-8 1-16,0-12-27 16,0-9 26-16,0-4-9 15,0 0 10-15,0 0 12 16,0 0-8-16,-6-9 4 15,-1-13-8-15,7-6 6 16,0-4-9-16,0-7 3 16,0-2 0-16,0 3-2 15,27 4 4-15,-4 13-2 16,-3 1 0-16,3 9-1 16,-3 6-10-16,9 1 11 15,-9 4-18-15,10 0 14 16,-7 15-26-16,-3 15 18 0,-7 8-2 15,4 1-3-15,-11 0 7 16,1-4 8-16,0-5-1 16,-1-5 1-16,1-3-14 15,3-8 14-15,-4-6-43 16,-6 1-43-16,0-7 3 16,7 1-75-16,-7-3-43 15,0 0-233-15</inkml:trace>
  <inkml:trace contextRef="#ctx0" brushRef="#br0" timeOffset="278">10110 2857 506 0,'0'0'179'0,"0"0"-55"16,0 0-15-16,0 0-33 15,0 0-29-15,0 0-40 16,13-5-7-16,30 5 49 16,14 0 19-16,2 0 0 15,4-6-30-15,-7-5-30 16,4 0 9-16,-27 2-17 16,3 7-6-16,-22 2-20 15,-5 0-107-15,-9 0-21 0,0 8-32 16,0 6-69-1,0-3-233-15</inkml:trace>
  <inkml:trace contextRef="#ctx0" brushRef="#br0" timeOffset="463">10282 2981 162 0,'0'0'99'16,"0"0"44"-16,0 0-18 15,0 0 9-15,0 0-70 16,0 0-38-16,-23 5 6 15,53-5-4-15,13 0-1 16,0 0 6-16,-10 0-31 16,20 0 7-16,3 0-9 15,0 0-1-15,7 0-26 0,3-2-226 16</inkml:trace>
  <inkml:trace contextRef="#ctx0" brushRef="#br0" timeOffset="959">10967 2692 445 0,'0'0'262'0,"0"0"-85"15,0 0-5-15,0 0-55 16,0 0-7-16,0 0-43 0,-17-82-33 15,17 79 15-15,0 3-36 16,0 0 7-16,0 0 1 16,-6 0-19-16,6 0 3 15,0 0-5-15,0 5-6 16,0 14-1-16,0 9 9 16,0 5-2-16,0-5 0 15,0-1 3-15,0 3-5 16,23 0 2-16,3 3 0 15,4-3-3-15,13-2 9 16,0-1-6-16,0-7 0 16,-10 2 8-16,-10-5-12 0,-3-1 4 15,-10 0 0 1,3-4-6-16,-13-2 10 0,0 4-4 16,0 0 0-1,-6 3 6-15,-37-4 2 0,-7-3-8 16,-16-1 1-16,3-6 1 15,7-3-2-15,-4 0-17 16,27 0-20-16,10 0-34 16,10-14-13-16,13-19-60 15,0-14-68-15,26-4-166 16</inkml:trace>
  <inkml:trace contextRef="#ctx0" brushRef="#br0" timeOffset="1049">10967 2692 128 0</inkml:trace>
  <inkml:trace contextRef="#ctx0" brushRef="#br0" timeOffset="1146">10967 2692 128 0,'-93'-72'417'0,"93"59"-260"0,0-1-21 0,14-3-34 0,35 4-74 0,24-1-3 0,3 5 2 16,3 1-22-16,-6 6 5 15,-17 2-10-15,-13 0-51 16,-23 0-105-16,-13 10-169 15</inkml:trace>
  <inkml:trace contextRef="#ctx0" brushRef="#br0" timeOffset="2212">11701 2304 211 0,'0'0'503'16,"0"0"-331"-16,0 0-34 16,0 0-25-16,0 0-20 15,-264-52-70-15,141 52 3 16,-26 0-1-16,-16 0-24 16,-4 9 23-16,-3 4-24 15,0 1 1-15,-13-1 11 16,0 2-6-16,-7 0-6 15,7 2 0-15,19 0 7 0,47-3-8 16,33-8 1 0,37-1 0-16,26-5-1 0,23 0 4 15,0 0-3-15,0 0 0 16,0 0 7-16,0 0-7 16,-7 0 0-16,0 2 0 15,1 1-7-15,-1-3 9 16,-3 0-2-16,4 3 0 15,6 0 10-15,-7-1-10 16,7 12 0-16,-7 11 0 16,7 11 3-16,0 16-1 0,0 9 15 15,0 4 6-15,0 9-15 16,20 1 24-16,3-1-10 16,-9 3-15-16,9-3 19 15,-3-2-14-15,3-1 4 16,-10-10-8-16,7-9-1 15,-4-3 3-15,4-10-10 16,-7-4 1-16,-3-4 3 16,-3-8 2-16,-7-6-6 15,0 1 0-15,0-4 7 16,0-7-6-16,0-3-1 16,0-4 0-16,0 0 6 15,7 0-5-15,12 0-1 16,11 0 0-16,33 0 3 15,23 0 1-15,30-6-4 0,13-11 1 16,13-4-2-16,7 1 2 16,16-1-1-16,-16 1 2 15,0 3 7-15,-7 1-10 16,0 1 1-16,-6-1 0 16,-20 8-4-16,-17 1 4 15,-13 3 0-15,-17 4 0 16,4-2 1-16,-10-4-4 15,10 3 3-15,-17-7 0 16,7 1-5-16,-10 1 7 16,-20 0-2-16,-3 5 0 15,-11-3 6-15,-2 1-6 0,-4-3 0 16,-6-3 0-16,-1-5 3 16,4-7 1-16,-3-7-4 15,0 1 13-15,-1-11-8 16,-6-3 15-16,0-8-15 15,0-6 0-15,0-6 1 16,-6-9-2-16,-8-8-4 16,4 3 0-16,-3 1 5 15,7 7-4-15,-8 11-1 16,-2 12 1-16,-4 10-7 16,-3 5 7-16,3 3-1 15,-16 4 0-15,-7-1 5 16,-7 6-7-16,7-3 2 0,-7 8 0 15,14 0-3-15,3 3 5 16,10 3-4-16,3 4 1 16,10 4-70-16,-3 0-25 15,0 0-151-15,-17 10-338 16</inkml:trace>
  <inkml:trace contextRef="#ctx0" brushRef="#br1" timeOffset="-19908">426 970 465 0,'0'0'104'16,"0"0"30"-16,0 0-20 15,0 0-21-15,0 0 11 16,0 0-58-16,0 0 11 16,0-22-4-16,0 22-29 15,0 0 16-15,0 6-40 16,0 30 2-16,0 16 21 15,-6 14-13-15,-14 3 18 0,-3 0-10 16,3-3-10 0,7-6 8-16,-4-13-16 0,4-9 0 15,13-16-3-15,-7-7 9 16,7-8-6-16,0-4 0 16,0-3 10-16,0 0-4 15,0 0 1-15,0-38 5 16,0-23 14-16,7-27-18 15,36-22-8-15,0-16 0 16,6-7 9-16,1-1-16 16,6 15 7-16,-19 23 0 15,-8 33-5-15,-9 27 11 0,-20 25-6 16,7 11 0 0,-7 5-18-16,6 48 14 0,-6 29-1 15,0 23 5-15,0 10-6 16,0-2 10-16,0-6-4 15,0-10 0-15,0-15 7 16,0-13-13-16,0-12 6 16,24-12-10-16,-5-10 10 15,-2-10-93-15,-4-10-53 16,-13-13-6-16,0-2-21 16,0 0 45-16,0-22-80 15,-36-11-55-15,-7-1 174 16,-13 1 18-16,-1 6 69 15,-9 5 2-15,-3 2 23 16,19 7 40-16,7 2 4 0,7 3 9 16,23 2 36-1,13 2-25-15,0 0-8 0,0 2-29 16,0-4-43-16,26 1 27 16,24-7-21-16,29-1 6 15,0-1 25-15,14-2-15 16,0-1 13-16,-7-2 9 15,-10-4-18-15,-4 4 23 16,1 3-26-16,-30 2 7 16,-16 6 20-16,-14 6-35 15,-3 2-1-15,-10 0-21 16,6 10 16-16,8 35-16 0,-8 12 10 16,1 12 12-16,-7 9 29 15,0-5-50-15,0-1 13 16,0-4 7-16,0-7-17 15,0-12 16-15,0-7-20 16,0-15 5-16,0-8-5 16,0-10 8-16,10-7-8 15,-10-2 9-15,0 0-6 16,0 0 37-16,0-28 19 16,0-16-53-16,-10-19 1 15,-3-8-3-15,13-10-4 16,-14 0 0-16,14-4 9 15,0-3-15-15,0 3 6 0,0 8 0 16,0 16-10 0,0 14 15-16,14 19-5 0,-1 17 0 15,10 6-9-15,3 5 2 16,17 0-5-16,0 28-6 16,0 21 12-16,-6 6-18 15,-24 7 13-15,-13 2 9 16,0-6-21-16,0-8 21 15,-26-12-47-15,-4-9-19 16,0-11 26-16,4-7-18 16,12-5 21-16,-2-6 37 15,9 0 2-15,7 0 6 16,0-3-6-16,0-14 0 16,0-5-3-16,13-2 8 0,30-7-5 15,-6-2 0-15,12 6 11 16,1 5-11-16,-14 5 0 15,-6 6 0-15,-3 3 2 16,-4 5 5-16,-10 3-7 16,0 0 4-16,4 0 8 15,-4 11-12-15,-6 20 3 16,6 15-3-16,-3 6 28 16,3 6-17-16,0 2 5 15,-6 4 13-15,9-6-25 16,-9-3 11-16,6-2-6 15,-6-8-6-15,-7-3 19 16,0-12-17-16,0-7 0 0,0-13-5 16,0-4 12-16,0-6-4 15,0 0 7-15,0 0 39 16,0-20 40-16,-13-21-89 16,-17-14-2-16,3-14-3 15,4-7 17-15,10-10-22 16,6-4 5-16,7-7 0 15,0 0-10-15,0 12 14 16,14 17-4-16,15 17 0 16,-9 20 6-16,-3 8-12 15,-4 15 6-15,0 5-3 16,10 3-9-16,-3 0 1 0,17 38 10 16,-8 15-3-1,-9 8 2-15,-13-1-4 0,-7-3 6 16,0-4 0-16,-7-9-12 15,-36-6 5-15,7-10-24 16,3-9-63-16,3-7-65 16,17-10 37-16,13-2-15 15,0 0 39-15,33-30-40 16,40-22-307-16</inkml:trace>
  <inkml:trace contextRef="#ctx0" brushRef="#br1" timeOffset="-19300">2067 931 330 0,'0'0'205'0,"0"0"-91"0,0 0-21 15,0 0 43-15,0 0-68 16,0 0-21-16,6-79-31 16,4 79-11-16,10 6-7 15,0 24 2-15,16 11 0 16,7 6 12-16,0 5-7 15,-6-3-5-15,-1 2 0 16,-16-11 13-16,3-4-13 16,-16-8 0-16,-7-6 0 15,0-3-10-15,0-8 6 16,-17-3 4-16,-23-8 16 16,11 0-13-16,-1 0 10 0,17-19-13 15,-1-8 1-15,14-12-8 16,0-13 10-16,50-15-3 15,26-3 0-15,10 3 1 16,-20 18-6-16,-16 21 5 16,-14 17 0-16,-16 11-9 15,-7 0 7-15,4 17-1 16,-4 21-1-16,0 3 1 16,-6 3 1-16,3 1 2 15,3-10 0-15,0-2 0 16,4-6 3-16,9-2-3 15,-9-2 0-15,9-4 8 16,-3-11-8-16,-3-3 0 0,-6-5 1 16,9 0 17-16,3-2-13 15,4-28 11-15,0-6 22 16,-10-3-15 0,-20-2 13-16,0-1-4 0,0 4-23 15,-50 2 8-15,-6 8-17 16,-10 11 0-16,9 5-6 15,1 6 5-15,13 6-6 16,23 0-2-16,10 0-49 16,10 19-75-16,17 12-64 15,46-7-149-15</inkml:trace>
  <inkml:trace contextRef="#ctx0" brushRef="#br1" timeOffset="-18100">3373 1069 312 0,'0'0'216'15,"0"0"-81"-15,0 0-15 16,0 0-6-16,-129-146-38 16,93 130-25-16,-7 5 13 15,16 8-38-15,-9 3-4 16,6 0-10-16,4 28-2 15,-11 16-3-15,8 9-7 0,15 4 4 16,8-2-4-16,6-6 0 16,0-2 0-16,13-14-3 15,30-4 10-15,-7-16-7 16,14-9 0-16,0-4 4 16,-1 0 6-16,1-17-9 15,-1-23-1-15,-6-4 3 16,-6-5 8-16,-24 2-6 15,3 3 10-15,-16 8-2 16,0 8 29-16,0 12-27 16,0 10 3-16,0 6-15 15,-16 0 1-15,9 4-6 16,-6 28 2-16,6 10 0 16,7 2-6-16,0-1 6 0,0-7 0 15,27-2 0-15,9-10 10 16,1-7-8-16,-1-8-2 15,-3-7 2-15,10-2 3 16,-6 0 1-16,12-31-6 16,7-10 2-16,-13-3 13 15,0-2-15-15,-6 1 0 16,-7 7 0-16,-11 8 4 16,-5 7-4-16,2 14 0 15,-9 5-2-15,-1 4-4 16,8 0 5-16,-4 19-4 15,9 14 5-15,-5-2-9 16,2-1 9-16,-3-9 0 0,1-6 0 16,-14-7 5-16,6-6-5 15,-6-2 0-15,0 0 2 16,0 0 15-16,0-10-17 16,0-16 0-16,-20-6-1 15,-9 5 6-15,-4 4-5 16,3 4 0-16,0 8 0 15,10 5-11-15,-3 6 11 16,3 0-3-16,7 19-4 16,-4 23 3-16,4 13 4 15,13 0 0-15,0-2 0 16,30-10-5-16,20-10 5 0,6-8 0 16,0-14-4-16,10-9 13 15,-10-2-9-15,1-2 0 16,-1-26 2-16,-13-7 0 15,-7-6-2-15,-6-7 0 16,-30-7 2-16,0-2 13 16,0-4-14-16,-10 1-1 15,-16 10 7-15,-4 15 8 16,10 10-9-16,13 13 12 16,-9 12-8-16,16 0-4 15,-7 17-9-15,1 30 3 16,-8 16 0-16,4 6-6 15,10 3 6-15,0-4 0 16,0 1-6-16,0-8 17 16,17-6-11-16,3-6 0 0,3-13 2 15,3-14-7-15,-2-8 5 16,-11-12 0-16,17-2-1 16,13-2 14-16,13-31-10 15,0-6-3-15,-6-2 5 16,-7 5-8-16,-20 14 3 15,-10 5 0-15,7 12-4 16,-10 5 8-16,10 0-8 16,3 3 4-16,3 22-2 15,4 7-10-15,-4-1 12 16,4 2 0-16,0-6-5 16,-4-2 4-16,17-3-1 0,7-8-17 15,10-6-72-15,9-8-66 16,4 0-146-16,-10-25-341 15</inkml:trace>
  <inkml:trace contextRef="#ctx0" brushRef="#br1" timeOffset="-17880">5070 1193 472 0,'0'0'87'0,"0"0"-15"16,0 0 51-16,0 0-53 0,0 0-65 16,0 0 22-16,162-22-17 15,-96 13-6-15,10 2-1 16,-3-1-3-16,-17-2-11 16,4-3-132-16,-34 0-522 15</inkml:trace>
  <inkml:trace contextRef="#ctx0" brushRef="#br1" timeOffset="-17249">6161 663 466 0,'0'0'141'0,"0"0"-40"15,0 0 39-15,0 0-86 16,0 0-28-16,0 0-16 16,106-15-6-16,-63 27 11 15,-7 21-15-15,-2 11 0 16,-11 13 12-16,-23 15-11 15,0 10 12-15,-14 3-2 16,-35 4-7-16,-11-9 8 16,-9-15-12-16,3-15 0 0,9-17 0 15,-5-14 10-15,12-11-10 16,-3-8 9-16,20 0-4 16,3-3 11-16,17-24-14 15,13-6-2-15,0 0 28 16,0-2-26-16,36 2 9 15,-16 8-11-15,10 8 6 16,-10 8 8-16,3 7-14 16,-3 2 4-16,16 0-8 15,-9 11 0-15,9 22 4 0,0 3 0 16,7 5 5 0,0 0-12-16,14-5 7 0,-8-6 0 15,1-7-1-15,9-4 8 16,-19-8-7-16,20-11 5 15,-4 0 2-15,0 0 4 16,-13 0-7-16,-7-16 10 16,-6-4 38-16,-23-2-33 15,6 0 6-15,-13 0-25 16,0 5-4-16,0 4 0 16,-20 9-69-16,-16 4-188 15,-14 0-120-15</inkml:trace>
  <inkml:trace contextRef="#ctx0" brushRef="#br1" timeOffset="-16353">215 2001 195 0,'0'0'126'15,"0"0"14"-15,0 0-15 0,0 0-18 16,0 0-35 0,0 0-32-16,-37-8-16 0,17 8 8 15,4 0-18-15,9 0 32 16,7 0-7-16,0-2-20 15,0-1 6-15,0 3-22 16,80 0-3-16,55 0 21 16,70-6-21-16,80-9 20 15,52-8-20-15,53-5 4 16,47-1-5-16,19 3 6 16,1 1-5-16,-1 5 3 15,-6 3 4-15,20-9 13 16,12-6-12-16,5-2-1 15,-18-2 19-15,-39 4-22 16,-33 1 2-16,-60 4 3 0,-59-1-5 16,-66 7 10-1,-53 0-14-15,-60 11 0 0,-49 3 0 16,-44 3 6-16,-6 1-6 16,0 1 0-16,-56 2-7 15,-30 0-10-15,-33 0-56 16,-17 11-132-16,1 4-137 15</inkml:trace>
  <inkml:trace contextRef="#ctx0" brushRef="#br1" timeOffset="-15395">284 2244 193 0,'0'0'158'16,"0"0"-64"-16,0 0-21 0,0 0-2 15,0 0-3-15,0 0-33 16,-33-3-9-16,33 3-10 15,0 0-6-15,7 0-4 16,42 0 9-16,37-3-3 16,33-8 27-16,53-5-13 15,56-12-6-15,44-2-7 16,19-3-8-16,29 0 9 16,18 2-14-16,2 4 4 15,4 5-4-15,-9 6 7 16,-15 5-4-16,-5 2 9 15,-1-1-10-15,20-1 21 16,16-9-18-16,14-2-3 0,-17 1 13 16,-26 1-9-16,-36 6-6 15,-47 6 1-15,-33-1 14 16,-20 1-9-16,-26-4-6 16,-27 0 2-16,-9 1 21 15,-24 3-22-15,-20 0 12 16,-16 4 10-16,-10 2-22 15,-27 2 19-15,-2 0-20 16,-11 0 3-16,0-3 10 16,-6 3-9-16,2 0-4 15,5 0 5-15,-14 0 9 16,6 0-8-16,1 0-6 16,16 0 4-16,-3 0-6 15,10 0 11-15,3 0-7 0,3 0 28 16,-6 5-26-16,0-5 35 15,-17 0-16-15,-6 0-18 16,-7 0 19-16,0 0-20 16,0 0-4-16,0 0 0 15,-37 0-10-15,-49 0-185 16,-49 0-316-16</inkml:trace>
  <inkml:trace contextRef="#ctx0" brushRef="#br0" timeOffset="-11306">2083 3104 383 0,'0'0'297'15,"0"0"-86"-15,0 0-41 16,0 0-16-16,0 0-36 0,0 0-32 16,27-49-38-16,-21 49-5 15,-6 0-3-15,7 0-27 16,-7 0 12-16,0 0-25 15,0 0 6-15,0 0-13 16,0 9-2-16,0 16 8 16,0 4-7-16,0 11 16 15,10 0-6-15,-10 2-2 16,0-4 0-16,0-5 3 16,0-5-2-16,6-4-1 15,1 1 0-15,6-4 2 16,-6-4-9-16,16-3 1 15,-3-3-9-15,3-3 13 0,13-3-21 16,-2-5 23 0,2 0-3-16,0 0 6 0,-16 0-4 15,3 0 1-15,-3 0 0 16,-13-1 4-16,3-11 2 16,-10-1-6-16,0-4 12 15,0-3-11-15,0-2 22 16,0 3-8-16,0 2-8 15,0 7 16-15,-10-1-12 16,3 8 6-16,1 0-4 16,6 3-6-16,0 0-5 15,0 0-2-15,0 0-11 16,0 0 4-16,0 23-7 16,0 12 14-16,0 9 0 0,0 6 9 15,6-4-9-15,1 1 0 16,3-6-2-16,-4-5-5 15,-6-9-31-15,0-2-23 16,0-8-71-16,-16-4-109 16,3-5-114-16,6-8-458 15</inkml:trace>
  <inkml:trace contextRef="#ctx0" brushRef="#br0" timeOffset="-10668">3009 3060 408 0,'0'0'193'15,"0"0"-31"-15,0 0-7 16,0 0-2-16,0 0-34 16,0 0-2-16,0 0-52 15,-43-57-39-15,43 57-9 16,0 0-17-16,0 11 0 15,7 25 15-15,6 10-4 0,10 7 10 16,-9 7-4-16,-1 11-4 16,-3 9 14-16,-4-2-18 15,1-2-1-15,-7-7 3 16,0-6-5-16,0-9 0 16,0-10-6-16,0-13 5 15,0-8-1-15,0-7-4 16,0-8 0-16,0-5-1 15,0 0 4-15,0-3-6 16,0 0-8-16,0 0-44 16,0 0-31-16,7 0-107 15,22-28-168-15,21-10-436 16</inkml:trace>
  <inkml:trace contextRef="#ctx0" brushRef="#br0" timeOffset="-10322">3416 3168 616 0,'0'0'177'15,"0"0"-41"-15,0 0 18 16,0 0-17-16,0 0-71 15,0 0-21-15,7-30-29 16,-7 30-12-16,13 0-8 0,-6 21 8 16,-1 13-4-1,17 7 18-15,-9 8-14 0,2 7 18 16,-9-5-13-16,6-1-5 16,-6-6 2-16,6-9-6 15,-3-5 0-15,-4-10 2 16,-6-6-2-16,0-3-7 15,0-5-88-15,0-1-99 16,0-2-56-16,-16-3-165 16</inkml:trace>
  <inkml:trace contextRef="#ctx0" brushRef="#br0" timeOffset="-9843">4051 2835 128 0,'0'0'479'0,"0"0"-314"16,0 0 4-16,0 0-26 0,0 0-34 15,0 0-62-15,13-22-40 16,-13 41 12-16,7 25 0 16,6 14 17-16,4 8 2 15,3 11-12-15,-7 8 13 16,3 9-15-16,-9 2-19 15,-7 1 18-15,0-4-21 16,0-11 2-16,0-10 4 16,0-15-3-16,0-12 3 15,0-15-8-15,0-11 7 0,7-8-9 16,-7-8 2 0,0-3 0-16,0 0 6 0,0 0 1 15,0 0-14-15,6-11-1 16,7-25-111-16,17-10-150 15,20-5-221-15</inkml:trace>
  <inkml:trace contextRef="#ctx0" brushRef="#br0" timeOffset="-9214">4428 3240 522 0,'0'0'250'0,"0"0"-128"15,0 0 43-15,0 0-32 16,0 0-53-16,0 0-26 16,-6-9-53-16,25 9-1 15,11 0 3-15,20 0-3 16,13 0 13-16,-14 0-13 15,-6 0 0-15,0 0 3 16,-13 0 5-16,-10 0-6 16,3 0-2-16,-3 0 8 15,-14 0-7-15,-6 0-1 16,0 0 0-16,0 0-2 0,0 0 3 16,0 13-2-16,-13 7 2 15,-23 5 6-15,-1 0 24 16,4-4-21-16,4-7-5 15,22-5-2-15,-6-4 7 16,13-5-10-16,0 0 0 16,0 0 5-16,0 0-5 15,0 0 0-15,0 0 0 16,0 0-10-16,13 0 5 16,17 0 5-16,-4 3 0 15,17 8 9-15,0 2-11 16,0 6 2-16,-6 4 0 15,-1-1-6-15,-16 3 9 16,0-4-3-16,-4 2 0 16,-16-7 0-16,0 0-9 0,0-2 7 15,-16 3 2-15,-24-3 5 16,-33 0-2-16,0-6 6 16,4-3-9-16,13-5-6 15,13 0 3-15,13 0-28 16,17 0-50-16,13-9-34 15,0-20-95-15,20-21-100 16</inkml:trace>
  <inkml:trace contextRef="#ctx0" brushRef="#br0" timeOffset="-8260">5348 2769 589 0,'0'0'207'0,"0"0"-62"16,0 0 21-16,0 0-28 16,0 0-46-16,0 0-17 15,-24-60-28-15,24 60-8 16,0 0-11-16,0 0-26 15,0 2 9-15,0 42-8 16,0 14-3-16,0 19 38 16,0 2-33-16,0 10 12 15,0 7 8-15,-6 3-21 0,6 0 16 16,0-6-17 0,0-7-2-16,0-15 3 0,16-10-3 15,-2-15-1-15,5-11 0 16,-2-11 10-16,-4-9-11 15,0-6 1-15,-13-3 0 16,7-4-2-16,-7-2 2 16,0 0 0-16,0 0-4 15,0 0-32-15,0 0 5 16,0 0-38-16,0-5-77 16,0-20-188-16,0-5-316 15</inkml:trace>
  <inkml:trace contextRef="#ctx0" brushRef="#br0" timeOffset="-7750">5953 3220 433 0,'0'0'321'0,"0"0"-175"16,0 0-2-16,0 0-6 15,0 0-49-15,0 0-12 16,-43-114-44-16,30 107-3 16,-11 2-6-16,18 2-22 15,-14 3 3-15,-3 0-5 16,-4 3 0-16,-2 21-4 16,-1 7 4-16,10 1 0 0,13 1 0 15,7-3-2-15,0-6-3 16,0-3 5-16,20-7 0 15,17-9-8-15,-8-5 11 16,-9 0-3-16,10 0 8 16,-10-19-2-16,3-3 2 15,-10-1-5-15,0-1-2 16,-6 2 26-16,3 3-11 16,-3 5-2-16,-1 8 5 15,-6 1-17-15,0 5 11 16,0 0-13-16,7 0-16 15,-1 21 14-15,11 21-5 0,-10 8 7 16,-1 5 1-16,1 2 8 16,-1-7-9-16,1 0 0 15,-7-12 0-15,10-6-1 16,-10-7 1-16,0-5-45 16,0-6-83-16,0-8-114 15,0-6-120-15</inkml:trace>
  <inkml:trace contextRef="#ctx0" brushRef="#br0" timeOffset="-7347">6310 2855 596 0,'0'0'172'0,"0"0"-25"15,0 0 5-15,0 0-14 16,0 0-59-16,0 0 10 16,-23-78-20-16,23 78-25 15,0 0-3-15,0 0-31 16,0 0-10-16,0 30 0 16,0 20 0-16,10 22 4 15,-4 4 8-15,1 8-11 16,0 6 27-16,-1 3-27 15,-6 5 7-15,0-9-4 16,7-4 4-16,-7-11-8 0,0-10 0 16,10-9 3-16,-4-13-1 15,1-13-2-15,0-7 0 16,-7-10-1-16,6-7 7 16,-6-5-6-16,0 0 0 15,0 0-19-15,0 0-27 16,7-28-86-16,23-21-240 15,6-17-417-15</inkml:trace>
  <inkml:trace contextRef="#ctx0" brushRef="#br0" timeOffset="-6948">6638 3158 721 0,'0'0'99'16,"0"0"18"-16,0 0 10 16,0 0-24-16,0 0-73 15,0 0-23-15,0 0 3 16,105-27-7-16,-39 27 15 16,-9 0 4-16,-8 0-4 15,-12 0 20-15,-8 0-18 16,-9 0-9-16,-6 0 7 15,-14 12-16-15,16 7 10 0,-16 12 3 16,0 7 6 0,0 9 32-16,0 8-26 0,0-3-12 15,0 1 5 1,-16-11-19-16,16 1 9 0,0-11-10 16,0-7 4-16,0-5-5 15,0-10 1-15,0-2-15 16,0-8-28-16,-7 0-64 15,7 0-32-15,-13 0-11 16,-1-10-132-16,-9-9-3 16</inkml:trace>
  <inkml:trace contextRef="#ctx0" brushRef="#br0" timeOffset="-6779">6730 3470 157 0,'0'0'192'0,"0"0"-79"0,0 0 24 15,0 0-15-15,0 0 13 16,0 0-63-16,-63-38-27 15,96 32-14-15,33-2-10 16,14-6 20-16,-4 0-23 16,10 1-16-16,-20-1-2 15,-16 3-57-15,-24 0-151 16,-19-6-178-16</inkml:trace>
  <inkml:trace contextRef="#ctx0" brushRef="#br0" timeOffset="-4323">7266 2695 342 0,'0'0'97'0,"0"0"-17"16,0 0-5-16,0 0-28 15,0 0 27-15,0 0 16 16,20-5 3-16,-20 5 3 16,0 0-5-16,0 0-5 15,0-4-12-15,0 2-9 16,0-1 3-16,0 3-32 16,0-3-11-16,-37 0-10 15,-12 1-9-15,-7 2-6 16,-30 0 5-16,0 0 0 15,-14 0-2-15,-6 0-3 0,-9 5 0 16,-4 1 6 0,-10 0-1-16,-7-4-5 0,0 3 0 15,1 1 3-15,-1 2-5 16,7 1 2-16,10 1 0 16,10-1 2-16,10-3 3 15,13-1-5-15,10-3 0 16,-4-2 4-16,1 0-4 15,0 0 0-15,3 0 0 16,-4 0-2-16,-12 0 6 16,-1 0-4-16,-6 0 0 15,-10 0 0-15,16 8-5 16,10 1 5-16,11-1 0 16,-1-1-9-16,17-6 15 0,6 2-6 15,0 0 0-15,-6 0 6 16,-3-1-12-16,2 2 6 15,-5 1 0-15,-5 0-3 16,5 0 10-16,-18 1-7 16,11 3 0-16,-11-4 2 15,8 3-6-15,2-2 4 16,7 0 0-16,-3-6-2 16,10 0 10-16,6 0-8 15,7 0 0-15,7 0 7 16,-14 0-14-16,7 0 7 15,-20 0 0-15,-9 0-5 16,-8 13 7-16,11-2-2 0,-4 0 0 16,17-3 4-1,13-2-7-15,7-4 3 0,9 4 0 16,-9 0-6-16,-7-1 11 16,-14 6-5-16,8-3 0 15,-1 0 5-15,7 1-11 16,0-1 6-16,0 0 0 15,0-2-8-15,13-3 13 16,4-3-5-16,3 0 0 16,3 0 6-16,-3 0-8 15,3 0 2-15,3 0 0 16,-2 0-3-16,5 0 7 0,-2 0-4 16,-4 0 0-16,-10 0 3 15,17 0-10-15,-17 0 7 16,17 0 0-16,0 0-6 15,-4 0 5-15,11 0 1 16,6 0 0-16,-7 12-4 16,-6 0 0-16,6 4 4 15,-9 7 0-15,9-6-9 16,0 4 13-16,1 7-4 16,6 5 0-16,0 8 3 15,0 6-8-15,0 5 5 16,0 3 0-16,6 3 3 15,24 2 1-15,-10-2-4 0,-7-1 3 16,10-4 5 0,-16-1 1-16,6-5-6 0,-13-3-3 15,7-2 13-15,-7-4-7 16,0-5-1-16,0-3-3 16,0-5 6-16,0-3-10 15,0-6 2-15,0-4 0 16,0-5-2-16,10-1 2 15,3-4 0-15,0 4 0 16,10 0 6-16,10 2-7 16,10-3 1-16,7 1 0 15,16-3-1-15,20-1 6 16,7-2-5-16,19 0 0 16,4 0 6-16,20 0-8 0,6 0 2 15,-7 0 0-15,1 0-2 16,6 0 3-16,-13 0-1 15,-10 0 0-15,4 0 7 16,-11-8-9-16,-3 3 2 16,-9-1 0-16,-8-2-3 15,-6 3 9-15,-16-1-6 16,2-2 0-16,1 3 5 16,-3-4-8-16,16 1 3 15,6-6 0-15,14 3-5 16,-3 0 10-16,-4 3-5 15,-13 2 0-15,-10 3 2 16,-10 1-8-16,-10 2 6 0,0-3 0 16,-13 3-4-16,7-3 5 15,6-2-1-15,4-1 0 16,3-2 0-16,9 2-1 16,-2-2 1-16,3 0 0 15,-4 2-5-15,-3 1 5 16,-10 1 0-16,-6 0 0 15,6 1 1-15,4 0-1 16,-11 3 0-16,8-2-2 16,-1-2-4-16,0 3 2 15,4-2 4-15,-4-1-1 16,0 2-1-16,0-1 0 0,-6 0 2 16,-7 0 0-16,-7 3-10 15,1 0 10-15,-1 0 0 16,-3 0-2-16,10 0 7 15,-6 0-8-15,-1 0 3 16,-6 0 0-16,13 0-4 16,-10 0 6-16,3 0-2 15,0 0 0-15,1 0 6 16,-11 0-7-16,11 0 1 16,-8 0 0-16,-2 0-6 15,3 0 7-15,-10 0-1 16,3 0 0-16,-3 0 6 0,-4 0-10 15,4-2 4 1,-7-1 0-16,10 1 0 16,-9-2 0-16,9 2 0 0,-3 2-3 15,9-3 7-15,-9 3-4 16,-3 0 0-16,3 0 1 16,-14 0-7-16,1 0 6 15,-7 0 0-15,0-3-2 16,6 1 9-16,4-1-7 15,-10-6 0-15,7-2 2 16,6-2-1-16,0-4-1 16,-3 0 0-16,10 1-3 15,-13 0 13-15,16-3-16 16,-10-1 6-16,0-4 0 16,-6-7-1-16,3-2 3 0,-3-5-2 15,-7-1 0-15,6 1 8 16,-6 5-6-16,0 2-2 15,0-1 0-15,0 4-3 16,0-5 6-16,0 3-3 16,0-3 0-16,0-3 6 15,0 3-7-15,0-2 1 16,7 4 0-16,-7 1-5 16,0 2 11-16,0 3-6 15,0 6 0-15,6-3 6 16,1 0-6-16,-7 3 0 0,10-5 0 15,-10-1-2 1,0 0 6-16,0 0-4 0,0-3 3 16,0-2 3-16,0 0-1 15,0-2-5-15,0 1 1 16,0 3 3-16,0 3-4 16,0 6 0-16,-10 8 0 15,10 3 8-15,-13 8-14 16,6 0 6-16,-6 0-15 15,-23 0 5-15,-21 6-78 16,-29 26-144-16,-23 12-261 16</inkml:trace>
  <inkml:trace contextRef="#ctx0" brushRef="#br0" timeOffset="-3279">3023 3775 6 0,'0'0'294'0,"0"0"-140"15,0 0-16-15,0 0 11 16,0 0-73-16,0 0-19 16,0 0 2-16,13 0-10 15,-13 0-9-15,0 0 14 16,0 0-23-16,0 0 24 0,0 0-22 16,0 0-19-16,0 0 18 15,0 0-26-15,0 0-6 16,10 0 0-16,-10 0-5 15,6 17 5-15,1 5 0 16,0 1 5-16,-1 1 0 16,1-6-5-16,-7 5 0 15,10-7 2-15,-10-1 5 16,0-2-7-16,0-5 0 16,0 1 3-16,6-1-5 15,-6 0 2-15,7 3 0 16,-7-2 1-16,7-1 1 0,-7-3-2 15,0-2 0 1,0-3 3-16,0 0-2 0,0 0 0 16,0 0-1-16,0 0 0 15,0 0-24-15,-7 0-101 16,-29 0-273-16</inkml:trace>
  <inkml:trace contextRef="#ctx0" brushRef="#br0" timeOffset="-2403">4164 3768 286 0,'0'0'170'16,"0"0"-130"-16,0 0 46 15,0 0-4-15,0 0-47 16,0 0-16-16,0 0-11 16,0 5 5-16,0 3 19 15,0 0-22-15,6 3 55 16,-6 1-49-16,7 1 31 16,-7-1-10-16,0 1-21 15,0-2 9-15,0 2 1 16,6-2-22-16,-6 1 14 0,0-4-13 15,10 0-5-15,-10-3 8 16,0-2-4-16,0-1 3 16,0-2 2-16,0 0-8 15,0 0 18-15,0 0-10 16,0 0-2-16,7 0 11 16,-7 0-18-16,0 6 11 15,0-2-11-15,0 1 4 16,7 0 1-16,-7-2-5 15,0-3 0-15,0 0 3 16,0 0 2-16,0 0-5 16,0 0 6-16,0 0-1 15,0 0 3-15,0 0-8 16,0 0-111-16,-37 0-287 0</inkml:trace>
  <inkml:trace contextRef="#ctx0" brushRef="#br0" timeOffset="3255">2252 2445 288 0,'0'0'348'0,"0"0"-192"16,0 0-17-16,0 0 4 16,0 0-40-16,0 0-46 15,0 0-3-15,0-15-29 16,0 15-11-16,-7 0-2 15,1 0-5-15,-8 9-4 16,8 10-3-16,-4 6 2 16,10 5-7-16,0 6 5 0,0-3 0 15,36-5-3-15,14-9 11 16,6-8-8-16,4-9 0 16,-17-2 4-16,0 0 5 15,-24 0-8-15,-5-13 6 16,-4-6 34-16,-10-9-13 15,0 1 14-15,0-4-19 16,-37-2-20-16,-12 3 17 16,-17 3-20-16,9 7 0 15,8 9-3-15,6 6 6 16,13 5-7-16,3 0 4 16,4 5-51-16,10 26-60 15,13 1-130-15,0 2-120 0</inkml:trace>
  <inkml:trace contextRef="#ctx0" brushRef="#br0" timeOffset="3691">3585 2414 390 0,'0'0'295'0,"0"0"-121"16,0 0-19-16,0 0-9 16,0 0-41-16,0 0-43 15,0-47-14-15,0 47-27 16,0 0-16-16,0 0-8 16,0 6 3-16,0 22 0 15,0 1 3-15,0 5 4 16,0-2-6-16,0 4-1 0,0-4 6 15,0 3-12 1,0-8 6-16,0 3-118 0,0-5-143 16,0-6-278-16</inkml:trace>
  <inkml:trace contextRef="#ctx0" brushRef="#br0" timeOffset="4162">4706 2244 544 0,'0'0'130'0,"0"0"-44"16,0 0 19-16,0 0-40 15,0 0-48-15,0 0 0 16,7-14-17-16,12 11 0 16,5 3 0-16,5 0 4 15,-15 0-4-15,-8 14 0 16,-6 11 1-16,0 5 5 15,0 0-3-15,-20 3-1 0,-16-5 20 16,6-5-22-16,10-7 15 16,14-6-12-16,-4-4 8 15,10-6-14-15,0 0 3 16,0 0 0-16,0 0 2 16,10 0 6-16,23 0 1 15,16 0 16-15,-6 0-23 16,17-8 5-16,9 0-7 15,-2-7-64-15,2 2-228 16</inkml:trace>
  <inkml:trace contextRef="#ctx0" brushRef="#br0" timeOffset="4837">5830 2142 462 0,'0'0'84'16,"0"0"23"-16,0 0-33 16,0 0 4-16,0 0-43 15,0 0-19-15,17-61 24 16,3 60-27-16,-4-3 13 16,-2 4-3-16,5 0-22 15,5 0 18-15,-11 0-19 16,10 8 4-16,-16 12-2 15,-1-2 6-15,-6 7-8 16,0 1 0-16,0-5 4 16,-13-7 6-16,-10-3-10 0,10-3 0 15,-4-5 3-15,4 0 2 16,6 0-4-16,7-3 0 16,0 0 5-16,0 0-6 15,0 0 0-15,0 0 0 16,0 0 5-16,20 0-4 15,3 0 19-15,-10 0 5 16,11 0-10-16,-18 0 15 16,14 0-30-16,-3 5 0 15,-4 6-3-15,0 6 5 16,-6 2-2-16,-7 3 0 16,0-6 3-16,0 4-1 15,0-7-2-15,0 1 0 16,-20-8 8-16,-17-6-6 15,1 0 6-15,3 0-1 0,-3 0-2 16,-1-12 3-16,17 1-8 16,4-2-6-16,9 1-22 15,7-1-137-15,0-6-143 16</inkml:trace>
  <inkml:trace contextRef="#ctx0" brushRef="#br0" timeOffset="5474">6624 2136 675 0,'0'0'169'0,"0"0"-32"0,0 0 4 16,0 0-59-16,0 0-28 16,0 0 0-16,0-25-53 15,0 25 8-15,0 0-9 16,0 9-8-16,0 16 6 16,-6 5 2-16,-4-3 0 15,3-2 1-15,-6 0-1 16,13-8 0-16,-7-10 0 0,7-1 8 15,0-3-8-15,0-3 0 16,0 0 0-16,0 0-1 16,0 0 1-16,0 0 0 15,20 0-2-15,10 0 12 16,0 3-10-16,-11-3 0 16,11 0 0-16,-3 0-8 15,2 0 10-15,-9 0-2 16,-3 0 0-16,-17 0 9 15,0 0-5-15,0 0-2 16,0 0 0-16,0 0 20 16,0 0 8-16,0 0 4 0,0-8-5 15,0-3-22 1,0 3 18-16,-17 2-14 0,17 3-1 16,0 3 12-16,0 0-20 15,0 0 3-15,0 0-5 16,0 0 0-16,0 0-6 15,0 11-1-15,0 14 7 16,0 3 3-16,0-1-2 16,0-3-1-16,0 7 0 15,0-2-4-15,0 8-1 16,0-5-175-16,0-8-333 16</inkml:trace>
  <inkml:trace contextRef="#ctx0" brushRef="#br1" timeOffset="180371">16328 852 634 0,'0'0'184'0,"0"0"-46"16,0 0 0-16,0 0-16 15,0 0-8-15,0 0-67 16,-135-96 0-16,128 96-2 16,7 0-44-16,0 0 4 15,0 7-5-15,0 33-4 16,0 17-4-16,0 6 8 15,0 7 0-15,0-5-3 16,26-7 15-16,4-8-13 0,7-14 1 16,-11-15-1-16,4-10-8 15,-10-8 2-15,3-3-6 16,-3 0 12-16,3-19 2 16,-3-11 15-16,-14-3-16 15,1 0 4-15,-7 4 1 16,0 11-1-16,0 10-4 15,0 2 4-15,0 6 5 16,0 0-15-16,0 0 6 16,16 0-14-16,4 8 10 15,10 15-3-15,6-2 7 16,-3-2 0-16,20-2 0 16,-20-9-7-16,17-8 7 0,-14 0-5 15,-6 0-4-15,-3-16 11 16,-4-17-2-16,-3-6 0 15,-4-10 11-15,-16-4-7 16,0 0-4-16,0-6 0 16,-6 4 24-16,-24 5-22 15,0 15 11-15,4 13 0 16,2 11-7-16,18 8-2 16,-1 3-4-16,7 8-11 15,0 33 4-15,0 19 7 16,0 7 0-16,30-1 0 15,20-11-18-15,19-9 13 0,-3-10-25 16,10-11-3 0,10-15 25-16,-13-10-20 0,-4 0 23 15,-26-1 3-15,-6-22 2 16,-17-7 1-16,-10 0-1 16,-10-6 0-16,0 3 17 15,0 3-17-15,-24 5 26 16,-5 8 6-16,-4 12-30 15,-4 5 13-15,14 0-15 16,3 14 0-16,7 24-10 16,6 9 13-16,7 5-3 15,0-2 0-15,27-3 7 0,9-6-8 16,20-8 1-16,-6-8 0 16,10-12-10-16,-4-2-9 15,7-11-27-15,9 0-37 16,-9 0-101-16,-7-21-32 15,11-7-206-15</inkml:trace>
  <inkml:trace contextRef="#ctx0" brushRef="#br1" timeOffset="182267">20763 599 685 0,'0'0'193'0,"0"0"-86"16,0 0 19-16,0 0 13 16,0 0-58-16,0 0-43 15,0-129-20-15,0 145-18 16,-10 34-5-16,4 19-6 0,-7 13 22 16,6 9-10-16,7-3-1 15,-7-3 0-15,7-3 1 16,0-4-1-16,0-10-13 15,7-15-69-15,6-12-108 16,0-19-82-16,-3-14-128 16</inkml:trace>
  <inkml:trace contextRef="#ctx0" brushRef="#br1" timeOffset="182434">20535 1077 326 0,'0'0'141'15,"0"0"-47"-15,0 0-10 0,0 0 34 16,0 0-81 0,0 0-34-16,99-32 3 0,-29 29-3 15,9 0-6-15,7-3-19 16,-23-1-273-16</inkml:trace>
  <inkml:trace contextRef="#ctx0" brushRef="#br1" timeOffset="181216">18872 1028 724 0,'0'0'146'15,"0"0"-2"-15,0 0 2 16,0 0-46-16,-192-145-16 16,135 122-53-16,1 7 6 15,3 8-9-15,14 8-26 16,2 0 3-16,8 0-5 15,2 32 0-15,-3 14-12 16,7 2 17-16,23 8-5 16,0-5 0-16,0-9-5 0,37-10 0 15,12-9-10 1,1-15 6-16,-7-8-1 0,0 0 16 16,0-14-6-16,0-26 5 15,-7-13 1-15,-6-11 7 16,-10-4-12-16,-7-9 3 15,-13-3 26-15,0-3-25 16,0-2 13-16,-7 3 5 16,-13 12-17-16,-3 16 37 15,10 22-29-15,0 14-6 16,3 13 0-16,10 5-8 16,0 23-2-16,0 42-14 15,0 28 16-15,16 15-2 16,11-4 2-16,9-5 0 15,7-11-6-15,7-8 6 0,6-16-16 16,4-17 3-16,-11-20-23 16,1-17 30-16,-14-7-15 15,-9-3 21-15,-4-3-8 16,-10-26 17-16,10-11-9 16,-16 0 0-16,-7-5 8 15,0 9-5-15,0 9 1 16,0 10-3-16,0 12 33 15,0 5-32-15,0 0-3 16,0 0 1-16,0 17-17 16,13 13 12-16,7 5 5 15,10 2-5-15,6-1 0 16,1-6-10-16,-4-9 15 16,-4-8-7-16,1-7 4 0,-3-6-4 15,-11 0 7-15,-3 0 0 16,-13-19 8-16,0-13 0 15,0-9-2-15,0-4-1 16,-13 1 4-16,-40 3-11 16,20 8 2-16,-10 11 0 15,13 8-6-15,24 9-9 16,-1 5-31-16,7 0-83 16,0 8-126-16,7 22 110 15,23 0-103-15,3-5-193 16</inkml:trace>
  <inkml:trace contextRef="#ctx0" brushRef="#br1" timeOffset="181560">19500 973 62 0,'0'0'374'16,"0"0"-213"-16,0 0 6 15,0 0 0-15,0 0-44 16,0 0-6-16,7-99-45 16,-7 97 20-16,0 2-55 15,0 0-29-15,0 0-8 16,0 24-11-16,0 11 11 15,0 7 0-15,0 3 4 16,6-5-7-16,11-1 3 16,-4-8 0-16,0-10-1 0,4-10 7 15,-4-9-6 1,-6-2 0-16,12 0 7 0,5-19 6 16,5-13-10-16,-2-4-2 15,-4 0 6-15,-10 9 2 16,7 8-9-16,-10 10 0 15,10 9-3-15,3 0-4 16,-3 0 2-16,10 3-2 16,-4 19 1-16,-3 6-60 15,-10-4-36-15,7-4-87 16,3-13-146-16</inkml:trace>
  <inkml:trace contextRef="#ctx0" brushRef="#br1" timeOffset="181780">20161 589 398 0,'0'0'340'0,"0"0"-179"0,0 0-30 16,0 0 17-16,0 0-56 16,0 0-37-16,-62-89-55 15,62 117-4-15,0 18 4 16,13 4 0-16,-3 8 6 15,3-6-11-15,-6-3 5 16,-1-2-29-16,1-11-93 16,-1-9-101-16,4-6-112 15</inkml:trace>
  <inkml:trace contextRef="#ctx0" brushRef="#br1" timeOffset="192526">16953 1958 111 0,'0'0'684'0,"0"0"-529"0,0 0-38 16,0 0 35-16,0 0-55 15,0 0-35-15,-99-110-8 16,99 110-53-16,0 0 4 15,0 30-5-15,0 36 0 16,0 27-3-16,-13 21 3 16,-10 25 0-16,3 23 0 15,7 15 15-15,-4 4-15 16,17-7 0-16,0-18 1 16,0-13-10-16,0-17 9 15,17-30-21-15,-4-29-39 0,7-34-40 16,-4-33 29-16,4 0 52 15,3-63 19-15,10-41 21 16,20-31-21-16,-3-22 0 16,-7-3 3-16,-23 12 7 15,-20 15 2-15,0 27-12 16,-43 20 8-16,-14 25-18 16,-15 19 10-16,-14 17 0 15,-7 11 0-15,-6 5 0 16,6 9-2-16,7 0 2 15,23 0 0-15,20 0-4 16,14 0 4-16,15 0 0 16,14 0 0-16,0 0-26 0,30 0-10 15,40 0 29 1,39 0 7-16,10 0-1 0,33-16 1 16,-20-10 0-16,-9 5 4 15,-37 2 6-15,-37 8-2 16,-19 5 5-16,-23 4-10 15,-7 2 25-15,0 0-22 16,0 0 19-16,0 0-9 16,0 0-7-16,0 0-13 15,-14 2 4-15,-9 17 0 16,3 9 4-16,-3 8-2 16,10 8-2-16,13 8 0 15,0 0 9-15,0-6-13 16,7-12 4-16,29-15 0 0,0-17 2 15,4-2 2-15,-4-4 1 16,-6-27 6-16,-3-9-5 16,-11 1 4-16,-3-3 3 15,-13-2-3-15,0 0 33 16,-29 5-29-16,-21 1-6 16,0 8-6-16,1 7 12 15,-1 15-16-15,1 8 2 16,12 0-3-16,1 0-11 15,16 25 13-15,7 3 1 16,13 5-1-16,0 5 11 16,0 4-11-16,43 1 1 15,13-1 0-15,7-6-6 16,10-16 6-16,-11-4 0 0,5-16 0 16,-18 0 8-16,7-20-7 15,-13-18-1-15,7-10 6 16,0 5-7-16,-7 2 3 15,-7 7-2-15,-16 10 0 16,10 5 8-16,-11 11-13 16,5 8 5-16,2 0-5 15,4 15-7-15,6 19 8 16,-9 7 3-16,9 6-3 16,-6-6 6-16,0-2-4 15,-4-9 2-15,-3-8 0 0,4-5-4 16,2-9 8-16,-2 1-4 15,3-5 0-15,19-4-84 16,-6 0-78-16,0 0-160 16,0-11-332-16</inkml:trace>
  <inkml:trace contextRef="#ctx0" brushRef="#br1" timeOffset="200235">18650 2722 247 0,'0'0'208'0,"0"0"-100"15,0 0-1-15,0 0 12 16,0 0 4-16,0 0-52 16,102-80-49-16,-39 20 15 15,10-12-8-15,-3-2 28 16,2-3-30-16,-15 6-15 15,-14-4 25-15,-14 1-30 16,-15-3 4-16,-14 3-9 0,0 8 6 16,0 16-5-16,-7 19-3 15,-10 13 0-15,-2 11-8 16,-5 7 3-16,-2 0 3 16,-10 25-1-16,-1 23 1 15,11 9 1-15,-4 8 1 16,10 0 0-16,20 1-5 15,0 0 8-15,0 0-3 16,13-3 0-16,30-5 8 16,14-8-8-16,-1-10 0 15,3-9 0-15,4-15-8 16,0-10 8-16,10-6 0 16,-4-2 0-16,4-29 10 0,-17-5-10 15,-6-3 0 1,-20 1 0-16,-17-3-2 0,3-3 8 15,-16 3-6-15,0 2 11 16,0 14-10-16,0 9 16 16,-10 8-17-16,4 8 0 15,6 0-4-15,-7 0-6 16,1 22 10-16,-8 14-8 16,14 4 20-16,0 2-16 15,0 2 4-15,7-8 0 16,19-4-3-16,4-4 9 15,0-11-6-15,-10-7 0 16,3-10 10-16,3 0-7 0,4-7 1 16,20-29-1-16,-7-8 4 15,13 0 3-15,-6 6-10 16,-1 2 1-16,-12 2 10 16,-8 13-3-16,-9 4-8 15,3 11 0-15,-3 6-7 16,-7 0 1-16,4 0 3 15,3 11 1-15,-14 14-4 16,11 0-5-16,-4 0 11 16,-6-6 0-16,-1-8-4 15,1-3 11-15,-7-5-7 16,0-3 0-16,0 0 9 16,0 0 6-16,0 0-5 15,0-19 17-15,0-9-19 0,-7 1-3 16,-12 5-5-1,-5 2 1-15,11 9 12 0,-7 9-15 16,-9 2 2-16,-1 0-5 16,3 11-6-16,-2 19 13 15,9 5-2-15,3 1 0 16,4-5 1-16,13-7-8 16,0-10 7-16,0-3-1 15,0-8-6-15,20-3-15 16,3 0 22-16,7-14 2 15,-4-13 9-15,4-1-9 16,-10 3-2-16,-4 4 0 0,-9 7-1 16,-7 9 10-16,0 1-9 15,0 4 0-15,0 0-14 16,0 9 13-16,7 18-16 16,6 9 17-16,10 0-6 15,10-3 12-15,20-11-6 16,16-15 1-16,11-7 11 15,-1 0-5-15,4-24-7 16,-10-14 0-16,-11-3 5 16,-12-3 7-16,-20-6-12 15,0-5 33-15,-17-5-23 16,-13-2 43-16,0 2-25 16,0 13-6-16,0 12 20 15,-20 15-33-15,10 16 18 16,3 4-27-16,1 0 1 0,6 40-6 15,-13 29-11-15,-4 27 16 16,4 12-2-16,-7 10 8 16,3 9-6-16,4 10 0 15,0 6 7-15,-10 0-23 16,3-8 16-16,-10-8-41 16,10-21 11-16,4-28-56 15,16-29 41-15,0-30 1 16,0-13 24-16,0-6 20 15,10-3 0-15,10-36 0 0,16-21 20 16,7-17-17 0,-10-11 20-16,3-11 0 0,-12-2-23 15,-24 6 23-15,0 16-23 16,-37 16 0-16,-26 24 0 16,-3 17-16-16,3 22 12 15,14 0-60-15,12 27-127 16,24 13-62-16,13-2-239 15</inkml:trace>
  <inkml:trace contextRef="#ctx0" brushRef="#br1" timeOffset="184576">22758 885 539 0,'0'0'157'0,"0"0"-44"16,0 0 27-16,0 0-34 0,0 0-22 15,0 0-24 1,-56-129-29-16,49 123 1 0,0 6-24 16,7 0 5-16,0 0-13 15,0 0-2-15,0 0 2 16,0 0-11-16,0 0 11 16,0 0 0-16,0 3 1 15,0 0-1-15,0 3 0 16,0-5 11-16,0 3-11 15,0-4 0-15,7 3 0 16,0 0-13-16,6-3 5 16,-7 0 8-16,4 0-4 0,-10 0 10 15,7 0-5 1,-7 0-1-16,0 0 1 0,0 0 16 16,0 0-3-16,0 0 30 15,0 0 21-15,0-11-46 16,0-3 8-16,0 5-9 15,0 7-7-15,0 2 8 16,0 0-19-16,0 0-2 16,0 0 2-16,0 5-17 15,0 20 15-15,7 8 2 16,6-3 0-16,10-5-6 16,-10-3 9-16,0-6-3 15,10-5 0-15,-16-5 2 16,6-6-5-16,-6 0 3 15,9 0 0-15,-2-30 15 0,-8-14-10 16,8-11-5 0,-14-11 2-16,0-6 8 0,0-5-1 15,0-6-8-15,-20 1-1 16,-10 5 28-16,-3 11-25 16,3 18 2-16,7 17 4 15,10 16-2-15,6 13 3 16,7 2-10-16,0 8-18 15,-6 45 11-15,6 29 5 16,0 20 2-16,0 8 0 16,0-6 8-16,19-7-12 15,11-10 4-15,0-18 0 0,-4-12-9 16,-3-21 6 0,-3-16-4-16,-13-9 3 0,0-9-3 15,2-2 0-15,5 0 7 16,15-22 0-16,21-18-1 15,0-10 5-15,-7 3-4 16,6 6 0-16,-22 11 10 16,3 13-14-16,-17 10 4 15,3 7-4-15,4 0-4 16,-7 21-8-16,17 9 12 16,-10 5-2-16,3 1-20 15,-10-5 24-15,11-9-12 16,-5-5 14-16,5-9-12 15,-5-3 9-15,5-5 3 0,-5 0 0 16,18 0 8-16,-1-28-3 16,7-2-5-16,-10-3 0 15,4 1 0-15,-1 1 6 16,0 1-6-16,-16 5 0 16,-7 11 7-16,11 5-13 15,-24 9 6-15,6 0-6 16,1 0 0-16,9 4-9 15,-9 15 15-15,-7 1 0 16,7-7-1-16,-7-2-9 16,0-9 10-16,0-2 0 0,0 0 5 15,0 0 1 1,0 0 6-16,0-5 5 0,-7-15-6 16,-16-1-9-16,3-2-2 15,-3 7 0-15,3 3-2 16,-3 5 2-16,10 8-5 15,-7 0-2-15,-10 5-2 16,7 34 2-16,10 13 7 16,-1 8 0-16,14-2-11 15,0-8 8-15,0-9-2 16,20-10-2-16,17-16-26 16,-8-6 31-16,4-9-10 15,-9 0 12-15,5-14 4 16,-2-14 5-16,-4-7-8 15,-10-7 22-15,-6 2-18 16,-7-2 28-16,0 4-20 16,0 5 5-16,0 11 12 0,0 11-29 15,-13 8 10-15,13 3-11 16,0 0-5-16,0 14 0 16,0 26-19-16,0 10 24 15,0 3 5-15,0-6 1 16,26-12-6-16,4-5 0 15,13-13-4-15,-13-9-5 16,13-8 8-16,-4 0 1 16,-2 0-2-16,6-22 11 15,-7-8-9-15,-6-6 0 16,-17-2 8-16,0-4-4 16,-13 4-3-16,0 2-1 0,0 12 15 15,0 8-7-15,0 9 3 16,0 7-11-16,0 0-10 15,0 0 7-15,0 28-20 16,0 10 23-16,7-2-4 16,16-5-1-16,3-4 4 15,11-12-12-15,-1-6-16 16,7-5 29-16,-13-4-6 16,3 0 6-16,-3-9-3 15,0-13 8-15,-11-6-5 16,-12-8 0-16,-7 1 10 15,0-4-2-15,0 7 1 0,0 4-1 16,-7 12 14-16,-12 7-19 16,19 7 6-16,-10 2-9 15,10 0-19-15,0 24 16 16,0 12 2-16,0 3 1 16,16-4-8-16,11-8-1 15,16-4 3-15,-7-12-7 16,14-9-4-16,-14-2 8 15,0 0 9-15,-9-5 0 16,3-17 0-16,-11-8 10 16,-2 0-10-16,-10-9 11 0,-7 0-9 15,0 4 31 1,0 5-22-16,-14 5 4 0,4 11 2 16,4 12-9-16,-7 2-8 15,-1 11 0-15,-9 35-8 16,3 18 4-16,4-1 4 15,16-6 0-15,0-7-5 16,0-11 18-16,30-12-13 16,-1-5 0-16,14-11-1 15,14-8-12-15,5-3-4 16,-2 0-38-16,-20-25-52 16,-17-5-176-16,-23-9-195 15</inkml:trace>
  <inkml:trace contextRef="#ctx0" brushRef="#br1" timeOffset="185312">26082 255 513 0,'0'0'441'16,"0"0"-302"-16,0 0 15 16,0 0-31-16,0 0-29 15,0 0-50-15,-43-115-26 0,43 129-18 16,0 35-8 0,0 31 8-16,0 19 0 0,0 13 3 15,0 2-5-15,0-7 2 16,0-11 0-16,6-11 0 15,-6-19-6-15,7-19 2 16,-7-19-31-16,0-14-28 16,0-14 16-16,0 0 5 15,0-23 33-15,0-21-97 16,-36-5 20-16,-7-1 62 16,-7 9 10-16,7 2 11 15,-7 7-7-15,24 7 10 0,-4 5 0 16,17 7 10-1,13 5-9-15,0 4 30 16,0 2-31-16,49-1 1 0,21-2-5 16,16 2 6-16,-7 3-2 15,-9 0 6-15,-11 0 2 16,-22 0 6-16,-18 0 7 16,-12 0-11-16,-7 0 27 15,0 0-19-15,0 0 10 16,0 0 17-16,0 0-38 15,0 0 4-15,0 11-11 16,7 14-11-16,9 7 7 16,-9 7 4-16,13-4 0 15,9 1 0-15,8-8 13 16,19-6-13-16,-6-13 3 0,13-7 1 16,-4-2 14-16,-3 0-8 15,-13-25 31-15,-16-7 7 16,-11-4-28-16,-16-6 26 15,0 1-21-15,-29-3-23 16,-28 8 11-16,-15 3-13 16,-5 17-5-16,-2 10-2 15,23 6-49-15,13 8-49 16,13 31-97-16,23-1-104 16</inkml:trace>
  <inkml:trace contextRef="#ctx0" brushRef="#br1" timeOffset="186603">27735 808 421 0,'0'0'256'0,"0"0"-161"0,0 0 32 15,0 0 2-15,0 0-54 16,0 0 18-16,-115-101-61 15,88 101-7-15,-22 0-24 16,-1 32 8-16,-10 12-16 16,17 9 7-16,0 2 0 15,17 0-4-15,19-6 11 16,7-7-7-16,0-12 0 16,27-11-33-16,9-17 29 15,14-2-7-15,-1-2 11 16,8-36 9-16,-4-17-3 15,-10-11 9-15,-10-12 57 0,-4-15-25 16,-9-11 3-16,-20-12-11 16,0 4-13-16,0 15 10 15,0 28-24-15,0 34 10 16,-6 22-1-16,-1 13-18 16,7 0-6-16,0 29-4 15,0 31 7-15,0 20-10 16,7 8 14-16,9 2-4 15,11-1 0-15,2-7 9 16,14-7-23-16,0-12 14 16,14-15-30-16,-8-16 24 15,7-13-30-15,-13-17 32 0,0-2-4 16,-6 0 16-16,-7-21-9 16,-4-7 1-16,-3-2 0 15,-10-3 2-15,-6-3 5 16,-7 3-7-16,0 0 9 15,0 14-4-15,0 11 14 16,0 5-19-16,0 3-1 16,0 0-5-16,0 19-16 15,0 22 22-15,0 6 0 16,23 6 9-16,10-5-18 16,17-6 9-16,-1-9-2 15,11-11-7-15,-17-11 6 16,0-8 3-16,-10-3 1 0,-3-5 7 15,-10-32 3 1,-4-9-6-16,-16-9 3 0,0 0 21 16,0-3-29-16,-43 6 17 15,-6 5-16-15,-1 14 8 16,0 8-16-16,7 17 7 16,7 8-25-16,6 0-32 15,24 39-104-15,6 4-43 16,29 2-165-16</inkml:trace>
  <inkml:trace contextRef="#ctx0" brushRef="#br1" timeOffset="188037">29425 819 796 0,'0'0'126'0,"0"0"7"0,0 0 2 16,-92-142-14-16,49 111-64 16,0 3-8-16,6 12-5 15,18 5-30-15,-5 9 6 16,5 2-20-16,-5 16-1 16,-2 27-11-16,3 16 17 15,10 4-5-15,13-1 0 16,0-3 1-16,19-7-12 15,31-8 7-15,-7-13-7 0,7-12 5 16,-14-11-4 0,7-8 10-16,-13 0 1 0,-4-17 3 15,-3-18 11-15,-3-7-14 16,3-5-1-16,-9 1 28 16,-8-1-26-16,-6 6 19 15,0 8 4-15,0 14-24 16,0 8 19-16,0 5-20 15,0 6 3-15,0 0-9 16,0 18-10-16,0 25 16 16,0 3 0-16,7 6 8 15,16-5-14-15,4-6 6 16,-4-5 0-16,-3-8-4 16,3-14 3-16,-17-7 1 0,14-7 0 15,3 0 3-15,7-5-3 16,-4-25 0-16,4-1 0 15,-3-7 2-15,2 5 7 16,1 3-9-16,-10 2 0 16,-7 9 6-16,10 8-9 15,-16 6 3-15,0 5 0 16,9 0-9-16,-3 0-3 16,14 14 12-16,-4 13 0 15,-3 1-4-15,-4-4-4 16,4-5 8-16,-3-5-8 15,-4-3 2-15,-6-5 0 0,-7-4 6 16,6-2 0-16,1 0 3 16,9 0-4-16,-2-13 1 15,-1-12 0-15,3-2 2 16,-2 2 7-16,-8-1-9 16,1 8 0-16,-7 4 5 15,0 8-11-15,0 6 6 16,0 0 0-16,0 0-7 15,7 0-9-15,9 17 16 16,4 10 0-16,3 1-16 16,-3-6 9-16,10-3-28 0,-17-5 2 15,7-8 30 1,-10-4-17-16,3-2 20 0,-6 0 0 16,16 0 5-16,-10-14-2 15,0-5-3-15,0-3 0 16,11 0 8-16,-18 0-1 15,7 3-1-15,-3 5-6 16,-10 5 10-16,0 4 1 16,0 5-11-16,0 0 0 15,0 0-4-15,7 0-5 16,-1 0 7-16,8 0 1 16,-8 14 1-16,11-6-5 15,-4 1 5-15,0-4 0 16,4 1-5-16,-4-3 12 15,0-3-7-15,10 0 0 0,-3 0 7 16,-6 0-7 0,15 0 0-16,-6-17 0 0,4-6 4 15,3-2 8-15,-10-1-10 16,3-2 13-16,-10 1-10 16,-13 5 32-16,7 2-23 15,-7 6 2-15,0 9 9 16,0 2-24-16,0 1 10 15,0 2-11-15,0 0-13 16,0 0 3-16,0 5 4 16,0 22 6-16,0 7 0 15,0 7 10-15,-20 9-10 16,-3 9 0-16,-14 16 6 16,4 13-9-16,10 14 3 0,3 8 0 15,4 5-3-15,9 1 11 16,7-6-8-16,0-8 0 15,0-20 0-15,0-15-6 16,0-21 6-16,0-19 0 16,0-12 0-16,0-11 0 15,-20-4 0-15,-16 0 7 16,-14-24-7-16,-6-11 11 16,-4-10-9-16,11-1-2 15,16-7 0-15,10-2-11 0,23-6 10 16,0-7-22-16,72-6-35 15,34-12-17-15,36-7-107 16,1-1-62-16,-14 4-71 16,-30 1 50-16,-26 15 9 15</inkml:trace>
  <inkml:trace contextRef="#ctx0" brushRef="#br1" timeOffset="190362">31129 635 128 0,'0'0'260'0,"0"0"-38"15,0-149-72-15,-20 111 5 16,3 2-20-16,4 6-36 15,-10 2 9-15,10 7-35 16,0 9-18-16,6 7 5 16,7 2-40-16,0 3 9 15,0 3-29-15,0 46-15 16,0 23 6-16,0 19 9 0,0 5 0 16,0-1 0-16,20-3 6 15,-7-12-13-15,4-13-28 16,-11-19-52-16,-6-17-1 15,0-12-42-15,0-14-27 16,0-5 48-16,0 0 22 16,-23-22 34-16,3-11 38 15,-3-3 15-15,3-3 8 16,7 7-3-16,-4 5 14 16,11 7 28-16,6 12-1 15,0 2-5-15,0 6-24 16,0 0-14-16,6 0-6 15,31 0 4-15,12 0-1 0,18 0 0 16,2-6 7-16,4-12-3 16,-4-4 9-16,-19-8 20 15,-7-1 38-15,-13-5-5 16,-17-2-5-16,-7-6 17 16,-6-6-31-16,0-2 16 15,-6 3-23-15,-14 7-16 16,-3 11 27-16,3 18-31 15,13 5 8-15,7 8-8 16,0 0-20-16,0 41 0 16,0 25-10-16,0 16 10 15,0 1-2-15,20-5 3 0,10-13-1 16,-4-7 0-16,-2-14 8 16,-5-11-8-16,-2-11 0 15,-10-11-1-15,-1-8-13 16,-6-3 12-16,7 0 2 15,6 0 0-15,10-23 12 16,7-12-11-16,-4-3-1 16,4-1 0-16,-3 3-3 15,-11 15 4-15,-3 7-1 16,-6 8 0-16,0 6-3 16,9 0 0-16,-3 0-4 15,7 14 0-15,3 8-4 16,-9-3 6-16,2-2 5 15,4-6 0-15,0-4 4 0,3-1-10 16,-3-6 6-16,10 0 0 16,-1 0 3-16,-2-19-3 15,9-6 0-15,-13-2 2 16,-3-3 6-16,-7 0-1 16,-6 2-4-16,3 6-1 15,-3 5 15-15,-7 9-13 16,0 8-4-16,0 0 0 15,6 0-12-15,7 11 11 16,4 17-4-16,-10 4 5 16,12 2-12-16,5-1 12 15,-11-3-7-15,7-5 6 16,3-6-20-16,-10-8 20 0,4-6-6 16,-11-5 7-16,1 0-5 15,6 0 9-15,10-19-4 16,4-11 0-16,9-6 11 15,0 0-11-15,1 4 0 16,-11 4 0-16,-3 9-2 16,-16 7 3-16,6 10-1 15,0 2 0-15,4 0-6 16,-4 11 2-16,17 14 4 16,-10 5 0-16,3-5-11 15,-3 0 12-15,3-9-1 16,-10-2 0-16,0-3-8 0,1-9 4 15,-4-2 4-15,-4 0 0 16,1 0-2-16,-1 0 6 16,8-8-4-16,2-8 0 15,-3-2 12-15,1 8-5 16,-14-1-3-16,10 6-1 16,-10 2 7-16,6 0-6 15,-6 3-4-15,0 0 0 16,0 0 7-16,0 0-11 15,7 0 4-15,-7 0 0 16,0 0-12-16,0 0 14 16,0 0-2-16,0 0 0 15,0 0 8-15,0 0-11 16,0 0 3-16,6 0 0 16,-6 0 12-16,0 0-6 0,0-3-6 15,0 3 0-15,0 0 10 16,0 0-14-16,0-2 4 15,7-5 0-15,-7 0 1 16,7-4 2-16,9-6-3 16,-9 1 0-16,-7-4 9 15,0-4-9-15,0 2 0 16,0 5 0-16,0 4-3 16,0 4 6-16,0 3-3 15,0 4 0-15,-7 0 2 16,7 2-13-16,-10 0 10 15,10 0-4-15,-6 0-3 0,-1 0 1 16,7 0 7-16,-7 0 0 16,7 0 11-16,0 0-12 15,0 0 1-15,0 0 0 16,0 0-3-16,0 0 9 16,0 0-6-16,0 0 0 15,0 0 10-15,0 0-13 16,0 0 3-16,0 0 0 15,0 0-9-15,0 0 12 16,0 0-3-16,0 0 0 16,0 0 6-16,0 0-12 15,0 0 6-15,0 0 0 16,0 0-8-16,0 2 5 0,0 15 3 16,0 4 0-16,14 7 6 15,2-3-11-15,-3 2 5 16,7-5-3-16,3-2-6 15,-9-7-2-15,-1-2 9 16,3-8 0-16,-9-3 1 16,0 0-1-16,-1 0 2 15,1 0 0-15,3-11 7 16,-4-8 0-16,1-6-7 16,-7-2 0-16,0-4 9 15,0 4 0-15,0-1-9 16,0 1 0-16,0 2 14 0,0 6-6 15,0-3-4-15,-23 5-4 16,3 4 9-16,-3 2-19 16,10 5 10-16,6 6-5 15,-6 0-2-15,-4 14-5 16,-3 21 12-16,-9 18 0 16,22-4 8-16,0-2-13 15,7-8 5-15,0-9-3 16,30-12-6-16,-3-3 4 15,9-12 5-15,-6-3 0 16,-10 0 7-16,-7 0-6 16,10-9-1-16,-16-7 0 15,-7 2 20-15,0 0-18 16,0 7 16-16,0-2 5 16,0 9-22-16,0 0 19 0,0 0-20 15,0 0-4-15,0 14-3 16,0 30 3-16,-30 13 4 15,-3 9 0-15,-10 12 9 16,0 7-12-16,-7 14 3 16,1 8 0-16,12 11-3 15,7 6 7-15,30-3-4 16,0-3 0-16,0-8 10 16,0-8-14-16,0-14 4 15,14-19 0-15,-4-20-3 16,-10-21 9-16,0-15-6 15,0-10 1-15,0-3 7 0,-17 0 40 16,-33-27-20-16,-19-12-27 16,-4-3 3-16,4-6 6 15,3-7-10-15,9-8 0 16,21-9-21-16,16-11-3 16,14-12-32-16,6-8-32 15,0-1-27-15,19 6-76 16,11 0-68-16,-17 11-45 15</inkml:trace>
  <inkml:trace contextRef="#ctx0" brushRef="#br1" timeOffset="190768">31770 66 506 0,'0'0'171'16,"0"0"-35"-16,0 0 2 16,0 0-18-16,0 0-35 15,0 0-73-15,-56-39-9 16,56 50-3-16,0 11 0 0,0 6-1 15,0-7 1-15,0 2 0 16,27-1 1-16,45-3 8 16,-2-8 2-16,16-8 43 15,-13-3 7-15,-24 0 17 16,-12-6-28-16,-24-15-4 16,-7-7 18-16,-6-3-54 15,0 1 4-15,-43-1-14 16,-13 10-1-16,-23 10-5 15,-7 11-44-15,3 0-49 16,17 30-67-16,10 25-163 16</inkml:trace>
  <inkml:trace contextRef="#ctx0" brushRef="#br1" timeOffset="201135">22467 2341 623 0,'0'0'121'0,"0"0"-5"15,0 0-18-15,0 0 41 16,0 0-72-16,-30-158-29 0,37 128 13 15,16 3-48 1,3 2 22-16,4 4-17 0,0 1 0 16,-10 8-4-16,16 7-4 15,-6 5 0-15,-4 0-6 16,-3 25-5-16,-3 18 10 16,-7 16-2-16,-3 1 1 15,-3 3-4-15,0-10 6 16,-1-18 0-16,1-13 0 15,-1-14 7-15,1-8-7 16,-7 0 3-16,10 0 1 16,-4-21 20-16,14-18-24 15,-3-2 0-15,3-6-4 16,9 5 14-16,-2 4-10 16,9 6 0-16,-6 3 4 0,-10 13-10 15,3 5 6-15,-10 11-1 16,7 0-5-16,3 6-11 15,4 24 15-15,3 5 2 16,-7 1-5-16,-10 0-5 16,7-5 10-16,-4-10 0 15,-2-4-4-15,-8-12-6 16,1-1 5-16,-1-4 1 16,-6 0 4-16,10 0 3 15,-3-15-3-15,6-12 0 16,0-3-1-16,4-1 10 15,-4 1-9-15,7 8 0 0,-10 6 1 16,-3 7-4-16,-1 9 3 16,1 0-5-16,16 0 5 15,-10 15-13-15,14 12 13 16,-4 6 0-16,-3 0 2 16,9-6-13-16,-15-2 11 15,15-9 0-15,-9-8-3 16,3-4 7-16,-9-4-4 15,2 0 0-15,-9 0 5 16,6-20 0-16,-6-8-2 16,-1 1-3-16,-6-3 15 15,0-6-13-15,0 4 23 16,-20-2-15-16,-23 7-7 16,-6 5-3-16,-1 5 0 15,1 12 0-15,12 5-3 0,7 0-17 16,17 7 14-16,13 30-95 15,0 4-67-15,7 1-48 16,56-7-203-16</inkml:trace>
  <inkml:trace contextRef="#ctx0" brushRef="#br1" timeOffset="202148">23948 2244 440 0,'0'0'210'0,"0"0"-71"16,0 0-3-16,0 0 8 16,0 0-80-16,-49-140 13 15,19 128-32-15,4 4-33 16,-4 8 5-16,3 0-17 16,4 0 0-16,3 31-6 15,-3 12 11-15,3 7-5 16,14 3 0-16,6-7 2 15,0-2-6-15,0-8 4 16,20-9 0-16,23-11-4 16,0-10 9-16,6-6-5 15,1 0 0-15,-1-26 2 16,1-17 13-16,-7-4-11 16,-7-4-4-16,-6-7 36 0,-10-11-15 15,-13-2 26-15,-1-7-15 16,-6 1-26-16,0 9 35 15,-26 5-40-15,-4 19 13 16,0 16 5-16,17 14-11 16,6 14 4-16,1 0-12 15,6 8-23-15,0 39 17 16,0 19 3-16,0 14 3 16,0 5 0-16,13 1 7 15,23-10-7-15,7-8 0 16,7-9-8-16,-7-15 2 15,-7-11-13-15,-16-13 10 0,3-12 2 16,-16-8 4-16,13 0 3 16,3-17 0-16,-3-16 8 15,3-8-8-15,-3-6 5 16,-14 3-5-16,-6-2 8 16,0 1 1-16,0 7 10 15,0 13-11-15,0 8-7 16,-6 12 19-16,6 5-20 15,0 0-9-15,0 16 0 16,0 27 6-16,0 8 2 16,0 7 1-16,6-6 0 15,18 0-12-15,-5-8-2 16,18-10-5-16,-7-13 15 16,3-10-6-16,3-11 4 15,0 0 6-15,1-16 0 0,12-23 2 16,-6-5 1-16,0-3-3 15,-16 1 1-15,-11 1 11 16,-16-1 0-16,0 6-1 16,0 6-10-16,0 9 23 15,0 15-18-15,0 0-6 16,0 10 0-16,0 0-6 16,0 0 2-16,0 17-9 15,0 18 13-15,0 4-12 16,27 0 12-16,3-4-5 15,-4 1 2-15,4-2-21 16,-7-1 23-16,-3-3-15 0,-7-9-1 16,4 2 8-16,-11-7 1 15,-6-4 4-15,0-2 4 16,0-4-30-16,-6 2 28 16,-31 0 2-16,-6 0 0 15,7-2 7-15,-7-1-5 16,16 0-2-16,4-2 0 15,3-3-58-15,14 0-51 16,6 0-88-16,20-3-26 16,59-29-515-16</inkml:trace>
  <inkml:trace contextRef="#ctx0" brushRef="#br1" timeOffset="202512">25460 2331 350 0,'0'0'274'15,"0"0"-168"-15,0 0 18 16,0 0 7-16,0 0-44 16,0 0-43-16,-43-55 8 15,36 55-35-15,7 0-4 16,0 0-13-16,0 0-1 15,-6 12-1-15,6 12 2 0,0 1 0 16,0-3-6-16,0-6 7 16,0-6-1-16,0-8 0 15,0-2 10-15,0 0-6 16,6 0-2-16,7 0 8 16,4-6 63-16,-4-8-29 15,0-2 6-15,-13-4-17 16,7 5-30-16,-7-2 11 15,0 8-14-15,0 7-117 16,-13 2-344-16</inkml:trace>
  <inkml:trace contextRef="#ctx0" brushRef="#br2" timeOffset="238080">16626 4661 796 0,'0'0'160'0,"0"0"-2"16,0 0-28-16,0 0-6 15,0 0-43-15,0 0-55 16,0 0 19-16,0 0-12 0,-56-140-28 16,19 135 12-16,1 5-16 15,-7 0-1-15,10 0 0 16,3 5 1-16,-6 22-4 15,16 12 3-15,7 11 0 16,13 5-8-16,0 8 8 16,19 8 0-16,31 0-2 15,13 1 10-15,10-6-8 16,-11-8 0-16,-9-9 6 16,-13-4-11-16,-17-13 5 15,-10-7 0-15,-13-11-2 16,0-1 2-16,0 2 0 0,-36-2 0 15,-27-2 4 1,-16-5 1-16,3-6-3 0,-4 0-2 16,8 0 0-16,15-6-21 15,21-8-6-15,16-5-38 16,20-3-50-16,0-20-43 16,37-15-101-16,32-12-244 15</inkml:trace>
  <inkml:trace contextRef="#ctx0" brushRef="#br2" timeOffset="239264">16811 4669 45 0,'0'0'543'15,"0"0"-347"-15,0 0-27 16,0 0-3-16,0 0-2 16,0 0-79-16,7-123-27 0,-7 123-30 15,10 0-28-15,3 16-1 16,17 31-3-16,-11 22 4 15,1 10 4-15,3 9-4 16,-3-2 0-16,-10-4-1 16,-10-16 13-16,7-17-12 15,-7-16 0-15,0-16 1 16,0-12-10-16,0-5 9 16,0 0-7-16,0-2 3 15,0-31-5-15,0-13 4 16,0-13 5-16,-30 4 0 15,-6 3-11-15,3 8 11 0,3 11 0 16,7 13 0 0,9 13 5-16,8 7-9 0,6 0 4 15,0 0-20-15,0 0 19 16,20 0-22-16,23 0 23 16,23 0-4-16,20 0 16 15,-10 0-12-15,3 0 0 16,-6 0 1-16,-30-6-4 15,-10 2 5-15,-10 0-2 16,-10 1 10-16,-13 3-5 16,0 0 20-16,0 0 3 15,0 0-8-15,0 0 22 16,-13-3-42-16,-17 3 4 0,-13 0-9 16,0 11 1-1,-6 25 1-15,12 11 3 0,11 2 0 16,19-5-12-16,7-2 12 15,0-10 0-15,27-9-2 16,9-10-5-16,7-13 7 16,-6 0 0-16,12-11 0 15,-6-27 9-15,0-4-4 16,-16-9-5-16,-11-2 20 16,-3 4-13-16,-13 2 28 15,0 16-9-15,0 10-23 16,-6 12 25-16,-1 7-25 0,7 2-1 15,0 0-2 1,0 0-15-16,0 22 14 0,0 13-4 16,0 6 5-16,0-4-4 15,20-7 6-15,10-6-2 16,-10-7 0-16,9-7 8 16,-2-5-12-16,3-5 4 15,6 0 0-15,-9 0-6 16,16-24 10-16,-7-6-4 15,0-5 0-15,1 1 12 16,-11 4-15-16,-3 5 3 16,-3 12 0-16,-3 10-7 15,-4 3 7-15,7 0-5 16,9 15 5-16,1 17-15 16,-3 6 12-16,-4 1 3 0,3-6 0 15,-3-9-6-15,-9-4 8 16,-1-9-2-16,10-6 0 15,-10-3 8-15,4-2-11 16,-4 0 3-16,14-10 0 16,9-26 7-16,7-11-1 15,0-13-6-15,0-3 3 16,-13-9 8-16,-10 1 2 16,-14-1-2-16,-6 6-7 15,0 11 28-15,-20 11-28 16,-3 16 9-16,3 15-7 15,14 7 6-15,-1 6-14 0,7 0 2 16,0 25-20 0,0 33 15-16,0 22 3 0,0 8 2 15,0 0 0-15,27-3 10 16,2-10-17-16,8-16 7 16,-4-12-36-16,3-16 14 15,7-15-61-15,0-13-15 16,7-3-58-16,-7-8-80 15,-20-22-16-15,-17 2-18 16,-6-5-36-16,-16-3 95 16</inkml:trace>
  <inkml:trace contextRef="#ctx0" brushRef="#br2" timeOffset="239383">18557 4770 88 0,'0'0'223'16,"0"0"-32"-16,0 0-71 0,0 0-28 16,0 0 33-1,0 0-38-15,-191-65-35 0,207 60-52 16,60-3 19-16,33-4-44 15,27-1-30-15,-24-1-198 16</inkml:trace>
  <inkml:trace contextRef="#ctx0" brushRef="#br2" timeOffset="240944">19563 4448 862 0,'0'0'171'0,"0"0"-11"0,0 0-19 15,0 0-25-15,0 0-59 16,0 0-30-16,-27-62-23 16,27 81-4-16,0 33 0 15,0 31-12-15,0 24 26 16,0 25-12-16,0 20-2 15,0 4 0-15,0-5 0 16,-6-5 3-16,6-14-3 16,0-16 0-16,6-20-5 15,21-30 5-15,9-27-56 16,1-26 6-16,-8-13 47 16,14-25 3-16,-3-41 4 0,13-27-4 15,-13-14 9 1,-11-9-7-16,-22 1-2 0,-7 4 0 15,-7 10-5-15,-36 7 6 16,-13 15-1-16,-7 18 0 16,-3 17-1-16,10 17-8 15,6 10 9-15,21 9 0 16,9 3-6-16,13 2 13 16,7 3-7-16,0 0 0 15,0-4 4-15,0 2-10 16,0 0 6-16,27-1-1 15,22 0-10-15,17-4 15 0,-9-5-4 16,-14 1 0-16,0-6 10 16,-17 6-1-16,-3 1-3 15,-3 4 2-15,-13 3 11 16,16 3-15-16,-10 0-3 16,23 0-1-16,14 11 0 15,0 19-6-15,6 9 6 16,3 8 0-16,-9 2-2 15,-14 0 5-15,-9-7-3 16,-4-4 0-16,-16-10 4 16,-1-12-9-16,-6-5 5 15,0-5-2-15,0-3-5 16,-36-3 14-16,-1 0-2 16,11 0-5-16,3-17 7 15,16-17-12-15,7-4 5 0,0-9 0 16,0 1-14-16,13-1 15 15,17 9-1-15,0 8 0 16,-10 5 7-16,3 11-11 16,-10 9 4-16,-6 5 0 15,6 0-12-15,10 0 7 16,-3 2 5-16,3 15 0 16,4 2 2-16,2 6-7 15,8-1 5-15,-11 1 0 16,11-6-8-16,-14-8 14 15,-10-2-6-15,0-9 0 16,-3 0 8-16,-10 0 0 0,7 0-5 16,-7-20 0-16,0-10 17 15,0-8-17-15,0-4 23 16,-37-2-10-16,-6 3-13 16,-6 3 21-16,-1 7-24 15,1 10 0-15,19 12-2 16,10 7 9-16,10 2-8 15,3 0 1-15,1 30-5 16,-1 16-3-16,7 18 8 16,0 3 0-16,13-5-6 15,37-1 16-15,16-15-10 16,-3-16 0-16,16-19 8 16,-16-11-16-16,3 0 8 0,-3-19 0 15,-7-13 5-15,-13-10 5 16,-6 1-10-16,-14 5 0 15,-3 0 7-15,-14 9-3 16,-6 8-4-16,0 8 0 16,0 5-3-16,7 6 5 15,0 0-4-15,9 0 0 16,4 14-8-16,-3 10-1 16,9 4 11-16,-3-3 0 15,-10-3-6-15,7-3 14 16,-3-8-8-16,-4-3 0 15,0-8 7-15,-6 0-9 0,9 0 2 16,11 0 0-16,3-16 3 16,-1-9 7-16,4-5-10 15,-3 3 0-15,-17 2 8 16,11 8-12-16,-18 9 4 16,1 5 0-16,-1 1-7 15,-6 2 6-15,7 0 1 16,10 2-5-16,-4 20-2 15,10 3 1-15,-3-3 6 16,-7 0 0-16,10-5-4 16,-3-9 11-16,-3-8-7 15,-11 0 0-15,1 0 7 16,-1 0-2-16,1 0-5 16,10-13 0-16,2-14 5 0,18-2 1 15,-11-1-6-15,-3 7 0 16,-3 7 8-16,-13 5-14 15,9 6 6-15,-2 5 0 16,9 0-10-16,10 0 6 16,3 0 4-16,1 11 0 15,6 8-24-15,-7 3-16 16,7 2-102-16,-17 4-153 16,11-6-251-16</inkml:trace>
  <inkml:trace contextRef="#ctx0" brushRef="#br2" timeOffset="241421">22245 4627 519 0,'0'0'270'0,"0"0"-165"15,0 0 4-15,0 0-10 16,0 0-26-16,0 0-63 15,56-60-9-15,17 58 3 16,-3 2 4-16,9-3-8 16,-16 3 0-16,-10 0 12 15,-20 0-5-15,-10 0-5 16,-16 0 9-16,-7-4 41 16,0-3 8-16,0-4 9 0,0-8-33 15,-7 0-31-15,-16-4 16 16,-10 4-20-16,3 0-1 15,-6 2 8-15,6 4 3 16,3 4-11-16,14 4 0 16,13 2 5-16,0 3-9 15,0 0 4-15,20 0 0 16,36 0-7-16,10 19 15 16,4 0-4-16,-4 4-4 15,-10 1 5-15,-6 1-11 16,-7 5 6-16,-7-2 0 15,-9 2-4-15,-11-2 4 0,-16 2 0 16,0-2 0-16,-36 5-15 16,-37-1-16-16,-3 2-161 15,-10-1-156-15</inkml:trace>
  <inkml:trace contextRef="#ctx0" brushRef="#br2" timeOffset="242483">23806 4664 646 0,'0'0'210'0,"0"0"-62"16,0 0-3-16,0 0-26 15,0 0-2-15,0 0-70 16,-86-77 14-16,86 77-38 15,0 0-16-15,0 44-9 0,0 22 11 16,7 22-9-16,9 11 10 16,-2 3-4-16,-14-1 9 15,0-10-15-15,0-14 1 16,0-16 0-16,0-23-1 16,0-13 0-16,0-17 1 15,0-8 14-15,0 0-11 16,0 0 10-16,0-12 22 15,-7-30 29-15,0-27-65 16,-9-19 0-16,9-15-1 16,7-11 15-16,-6-8-14 15,-8 4 0-15,-2 16 1 16,3 19-5-16,6 23 6 0,0 24-2 16,7 17 0-1,0 11-2-15,0 8-4 0,0 0 1 16,14 0-34-16,42 5 36 15,23 17-14-15,-16 5 17 16,-3 10-2-16,-11-5-4 16,-12 1 3-16,-18 1 3 15,-19-4-14-15,0-3 9 16,0-2-26-16,-19 3-5 16,-34-1-10-16,3-2-57 15,-6-1-43-15,19 1-78 16,24-8-66-16,13-7-186 15</inkml:trace>
  <inkml:trace contextRef="#ctx0" brushRef="#br2" timeOffset="244283">24292 4692 331 0,'0'0'231'0,"0"0"-70"15,0 0 13-15,0 0-47 16,-23-141 3-16,-3 113-57 15,-4-2 2-15,-6 5-4 16,-1 9-53-16,11 5 17 16,-4 6-28-16,10 5-4 15,-3 0-6-15,3 0 3 16,-3 29 0-16,3 10 0 16,14 8 2-16,6 3-2 0,0-1 0 15,13-2 0 1,30-9-6-16,0-7 6 0,6-18 0 15,-12-5-4-15,-11-8 6 16,-3 0-2-16,-3-21 3 16,-3-18 2-16,-4-5 18 15,-13-2-16-15,0-2 24 16,0 7 17-16,-23 11-47 16,3 8 30-16,13 11-25 15,-9 9 0-15,9 2-4 16,7 0-2-16,0 0-7 15,0 8 6-15,0 24-5 16,0 10 6-16,23 5 0 16,4-1 1-16,3 3-10 0,6-1 13 15,0-6-4-15,-9-10 0 16,3-13 7-16,-11-10-15 16,-12-9 8-16,10 0 0 15,-11 0 6-15,14-23-1 16,3-13-5-16,4-9 3 15,2-6 11-15,-5 5-14 16,-5 2 0-16,1 8 0 16,-3 14-3-16,-11 10 3 15,1 8 0-15,0 4-3 16,16 0-2-16,-3 0 0 16,16 19 1-16,0 13 1 15,7 6-10-15,-16 7 9 0,9-1 4 16,-6-7 0-16,-4-11 1 15,4-7-6-15,-17-10 5 16,-6-6 0-16,3-3-2 16,-10 0 11-16,0-31-4 15,7-13-5-15,-1-8 13 16,-6-4-15-16,0 5 2 16,0 2 0-16,0 5-2 15,-23 10 9-15,3 9-7 16,-3 14 0-16,16 9 15 15,1 2-21-15,6 0 6 16,0 0-8-16,0 12 0 0,0 22-3 16,0 11 11-16,13 4 0 15,23 1 10-15,14-6-13 16,10-6 3-16,-4-10 0 16,-7-9-11-16,-6-11 15 15,-6-8-4-15,-17 0 0 16,9 0 11-16,-2-22-4 15,-4-2-7-15,3-7 1 16,-9 3 4-16,-4 1-4 16,-6 3-1-16,9 7 0 15,-9 3 10-15,0 9-14 16,-1 5 4-16,1 0-5 16,16 0-4-16,-3 11-4 0,10 14 13 15,-11 5-1 1,5 5 3-16,-5-2-6 0,-5-6 4 15,2-7 0-15,-9-12-3 16,-7-2 4-16,6-6-1 16,-6 0 3-16,0 0 7 15,14 0-1-15,-4-17-9 16,9-13 4-16,-5-3-4 16,15-1 3-16,1 8-3 15,-10 1 0-15,0 11 9 16,-4 6-15-16,4 2 6 15,-13 6-2-15,16 0-8 0,-3 0 0 16,-4 3 10 0,11 13 0-16,-4 2 0 0,-10-2-8 15,1-3 8-15,9 0 0 16,-17-1-9-16,1-6 13 16,-7-4-4-16,0-2 0 15,0 0 8-15,7 0-8 16,-1 0 0-16,-6 0 1 15,0 0 4-15,17 0-3 16,-4 0-2-16,0-8 0 16,10-4 10-16,-16 7-15 15,6 0 5-15,-6 0 0 16,3 2-6-16,3 0 7 16,-6-1-1-16,-1 3 0 15,11-5 8-15,-11 6-12 0,8-6 4 16,-8 4 0-16,1 0-5 15,3-5 10-15,-4-1-5 16,7-4 0-16,1 0 9 16,2-7-11-16,-3-6 2 15,1-6 0-15,-8-4 8 16,11-9 0-16,-17-9-4 16,0 1 1-16,0-3 1 15,0 3 12-15,-7 8-18 16,-9 8 0-16,-4 14 4 0,3 11 8 15,17 8-12 1,-6 3 0-16,6 0-3 0,0 6-6 16,0 32-2-16,0 20 11 15,16 11-4-15,4 2 9 16,3-4-5-16,-3-8 0 16,10-6-6-16,3-9 3 15,-3-15-32-15,-7-2-35 16,-3-15 5-16,-14-7-87 15,-6-1 18-15,0-4-17 16,0 0-9-16,-26-5-32 16,-11-14 5-16,-6-5 17 15,0 4 157-15,-6-2 13 16,6 2 84-16,0 3 35 16,13 3-33-16,-6 1 10 0,16 5-16 15,7 0 15 1,13 0-1-16,0-1-26 0,33-8-46 15,63-4-22-15,29-2 8 16,4 4-16-16,-13 8-113 16,-17 5-124-16,-42 6-426 15</inkml:trace>
  <inkml:trace contextRef="#ctx0" brushRef="#br2" timeOffset="245108">27600 4428 646 0,'0'0'189'0,"0"0"-79"15,0 0 46-15,0 0-46 16,0 0-25-16,0 0-34 15,0 0-49-15,-192-116 27 16,156 116-29-16,-1 30 0 16,11 3-9-16,9 8 12 15,17-5-3-15,0-1 0 16,23-4 10-16,10-9-13 16,20-5 3-16,-3-12 0 15,-7-5 2-15,-3 0 6 0,-11-5 1 16,-5-20 12-16,-11-5-7 15,-13-1 43-15,0-2-31 16,0-3-7-16,-7 7 13 16,-29 1-24-16,-1 11-4 15,1 3-4-15,3 12 5 16,3 2-17-16,0 0 12 16,11 6 0-16,12 18-10 15,7 3 13-15,0 4-3 16,0-7 0-16,36-4 1 0,14-7-14 15,-7-10 13 1,7-3 0-16,6 0 0 0,-7-22 8 16,-6-16-8-16,0-6 3 15,-6-3 11-15,-17-3 6 16,-7 7-12-16,-13-1 16 16,0 8 15-16,0 6-38 15,-27 10 26-15,11 8-23 16,3 8 8-16,-1 4-13 15,8 19 1-15,-11 36 0 16,11 25-13-16,-8 22 23 16,8 8-10-16,6 19 0 15,0 17 6-15,0 13-11 16,20 6 5-16,9 3 0 16,8-6-6-16,6-11 5 0,-10-21-2 15,3-34-10 1,1-38-30-16,-18-34 42 0,18-24-14 15,6-24 15-15,13-50 13 16,23-32-6-16,-6-13-2 16,-10-9 9-16,-20 5-12 15,-30 1 17-15,-13 10-19 16,0 10 0-16,-36 20-5 16,-27 18 1-16,-23 26-5 15,-13 21-35-15,0 17-85 16,6 6-68-16,14 16-234 15</inkml:trace>
  <inkml:trace contextRef="#ctx0" brushRef="#br2" timeOffset="248144">28797 4567 381 0,'0'0'108'0,"0"0"25"16,0 0-39-16,0 0-9 0,0 0-9 16,0 0-22-16,-30 30 17 15,30-30 34-15,10-5-38 16,10-17 7-16,10-8-19 15,-4-6-23-15,11-8 22 16,-1-8-26-16,0-6-11 16,-9-5 12-16,-4 0-29 15,-10-1 17-15,-13 7 8 16,0 7-25-16,0 9 29 16,-13 13-22-16,-10 12-5 15,10 8 7-15,6 8-9 16,-10 0-4-16,-2 0 1 15,-11 33-6-15,-3 13 9 16,-4 18 0-16,24 2 1 0,13 5-6 16,0 1 5-16,13-3 0 15,37-9-4-15,6-14 15 16,10-12-16-16,-3-17 5 16,-13-9 0-16,6-8-8 15,-13 0 16-15,0-6-8 16,7-18 4-16,-14-5 5 15,7-6-6-15,-7-1-3 16,1-3 0-16,-11 4 0 16,-3 13 2-16,-3 8-2 15,-6 9 0-15,9 5-1 16,-4 0-7-16,5 5 3 16,-5 17-16-16,5 6 18 0,-18-3-16 15,7-6 19-15,4-3-6 16,-17-8 8-16,7-4-5 15,-7-4 3-15,0 0 0 16,0 0 4-16,0 0 2 16,0 0-3-16,0-15-3 15,-24-6 11-15,-2-2-10 16,-4 2-1-16,0 4 0 16,4 6-5-16,-4 3 5 15,17 8-1-15,-10 0 0 16,10 0-15-16,-7 14 14 15,3 16 2-15,4 6 0 0,13 2-6 16,0-5 6 0,0-3 0-16,20-7-2 0,16-5-8 15,-6-6 8-15,-3-10-4 16,2-2 6-16,1 0-4 16,-10-2 11-16,-7-21-7 15,4-4 0-15,-17 2 9 16,0 2-5-16,0-1-4 15,0 11 1-15,0 2 11 16,0 5-8-16,0 6 1 16,0 0-5-16,0 0-9 15,0 0 6-15,0 14-9 16,0 8 12-16,6 0-4 16,24-3 4-16,-4-3 0 15,17-1-1-15,0-10 3 0,0-5-4 16,0 0 2-16,7 0 0 15,-14-14-1-15,-9-11 5 16,3-5-4-16,-17 3 0 16,-6-3 12-16,-7 2-8 15,0 3-4-15,0 3 0 16,0 6 10-16,-7 5-2 16,0 8-8-16,1 3 0 15,6 0-17-15,0 6 17 16,0 30-8-16,0 15 8 15,0 8-9-15,29-2 3 16,14-2-7-16,-9-8 0 0,2-7-22 16,-13-6 26-16,-3-15-24 15,-20-7-13-15,0-12 25 16,0 0-16-16,-30 0 37 16,-19-25 0-16,15-5 4 15,-9-1-1-15,27 7-3 16,-4 4 0-16,20 9 6 15,0 2 5-15,0 9-11 16,0 0 0-16,0 0-12 16,36 0 10-16,7 12 2 15,-3-8 0-15,20-4-1 16,-4 0 9-16,0-10-8 16,-6-20 12-16,-1-3-4 0,-12-4 53 15,-14-9-23 1,-10-3-5-16,-6-1 23 0,-7-5-40 15,0 3 14-15,0 3 8 16,-30-4-33-16,3 12 24 16,-2 8-25-16,9 14-1 15,3 11 4-15,17 8-7 16,0 2-4-16,0 42-8 16,0 28 7-16,0 16 2 15,0 8 3-15,17 1-2 16,19-15-2-16,4-10-68 15,3-17-30-15,-7-19-46 0,-6-20-116 16,-17-16-64 0,-13 0-271-16</inkml:trace>
  <inkml:trace contextRef="#ctx0" brushRef="#br2" timeOffset="248308">30252 4375 269 0,'0'0'199'0,"0"0"-91"15,0 0-27-15,0 0-28 16,0 0 1-16,0 0-32 16,205-14-13-16,-96 11 2 15,-3 1-11-15,-13-1-62 16,-14 3-330-16</inkml:trace>
  <inkml:trace contextRef="#ctx0" brushRef="#br2" timeOffset="249040">31073 4287 559 0,'0'0'189'0,"0"0"-41"16,0 0 1-16,0 0-14 15,0 0-57-15,0 0-75 16,0-14 5-16,0 44-2 15,0 9-1-15,0 5 9 16,0-6-14-16,0 1 0 0,0-11-2 16,0-9 13-16,0-8-11 15,0-9 0-15,0-2 7 16,6 0-7-16,7 0 2 16,11-13 2-16,-5-10 9 15,5-1-6-15,2-1-7 16,-3-2 0-16,-3 5 12 15,3 2-18-15,-16 9 6 16,6 6 0-16,-13 5-6 16,7 0 4-16,-1 0-1 15,11 8 2-15,-4 14-7 16,0 3 2-16,-6-1 6 16,3-4 0-16,3-7-3 0,0-1 7 15,-6-6-4 1,3-6 0-16,-4 0 8 0,1 0-5 15,6 0-3-15,-6-6 0 16,9-8 1-16,-2 0 6 16,-8-3-7-16,7 8 0 15,4-1 5-15,-10 5-12 16,6 5 7-16,3 0-3 16,4 0-6-16,0 8 4 15,3 8 5-15,-10 0 0 16,4-4 4-16,-4-4-9 15,0-5 5-15,-6-3 0 0,0 0 4 16,-7 0 2 0,16 0-3-16,-9-3 4 0,-1-16-4 15,1-6 9-15,-7-2-6 16,0 3 0-16,0-4 26 16,-26 3-26-16,-11 6 9 15,-6 2-15-15,7 9 8 16,9 3-16-16,11 5 8 15,9 0-2-15,7 0-3 16,0 11-24-16,0 16-30 16,0 6-86-16,30-2-140 15,-4-4-301-15</inkml:trace>
  <inkml:trace contextRef="#ctx0" brushRef="#br2" timeOffset="249802">32028 4441 492 0,'0'0'233'15,"0"0"-75"-15,0 0-36 16,0 0 19-16,0 0-63 16,0 0-15-16,-86-154-7 15,63 143-21-15,-3 2 0 16,3 7-27-16,3 2-3 15,-3 0-5-15,16 0 3 16,-6 8-6-16,6 16 3 0,-3 10 0 16,10 2 1-16,0 5-1 15,0-5 0-15,30-3-7 16,0-6 20-16,3-8-13 16,-3-8 0-16,-7-5 0 15,-3-6-1-15,-7 0 1 16,10 0 0-16,-10-13 17 15,0-15-9-15,11-11 2 16,-5-10 16-16,5-12-21 16,-5-5 34-16,-12-2-25 15,-7 1-1-15,0-1 10 16,0 5-20-16,-7 5 16 16,-19 8-17-16,3 12 6 0,-4 13-3 15,11 15-5 1,3 7 0-16,13 3 0 0,0 0-13 15,0 38 11-15,0 23-3 16,0 15 10-16,0 4-8 16,0 0 3-16,6-6 0 15,31-3-1-15,-1-12 2 16,7-9-1-16,0-18 0 16,-10-8-8-16,10-10 2 15,-7-11 3-15,1-3 2 16,6 0-5-16,0-17 12 15,-10-13-2-15,-3-3-4 0,-7-2 6 16,-23-4-4-16,0 0-2 16,0 3 0-16,0 4 4 15,-30 10 6-15,0 8-9 16,-3 11-1-16,10 3-5 16,-7 12-1-16,17 28 3 15,0 13 3-15,13 4-4 16,0-2 11-16,13-11-7 15,23-10 0-15,7-9 7 16,7-12-14-16,6-10 7 16,17-3-19-16,-4 0-9 15,-9-11-81-15,-34-11-81 16,-26 0-157-16</inkml:trace>
  <inkml:trace contextRef="#ctx0" brushRef="#br2" timeOffset="265327">23492 5277 340 0,'0'0'192'0,"0"0"-67"16,0 0 24-16,0 0-56 15,0 0-24-15,0 0-24 16,0-16-39-16,0 24 22 15,0 17-24-15,0 5 50 0,0 3-23 16,0-3-30 0,0 6 19-16,0 5-12 0,0-3-1 15,0-4-4-15,0-7-3 16,7-5 0-16,16-3 2 16,3-3 10-16,11-4-12 15,35-1 5-15,34-8-1 16,43-3 11-16,53 0-15 15,9 0 0-15,41-3-2 16,12-11 11-16,14-3-9 16,7 1 0-16,6-3 2 15,-4 3-5-15,-19 4 3 0,-16 4 0 16,-31 3 1-16,-22-1 9 16,-7 3-10-16,9 1 0 15,11-1 3-15,10-1-6 16,6 0 3-16,13-4 0 15,-13 3-9-15,1 1 17 16,-14 4-8-16,0 0 0 16,-24 0 4-16,1 0 2 15,-7 0-6-15,-13 0 0 16,-16 0 5-16,3 0 2 16,-4 0-4-16,10 0-3 15,7 0 8-15,-3 0-3 16,-10-8-3-16,-23-9-2 15,-11 1 2-15,-16 2 6 16,-23 0-8-16,-16 3 0 0,-14 3 6 16,-3 3-8-16,-13-1 4 15,3 0-2-15,10 4 5 16,-4-7 2-16,7 7-2 16,1-6-5-16,15 2 5 15,-9 3 2-15,0 3-7 16,-3-2 0-16,-4 2-2 15,-13 0 16-15,-13 0-14 16,-11 0 0-16,-5 0 1 16,-8 0 1-16,11 0 2 0,-11 0-3 15,1-3 23 1,0-4-12-16,9 6 31 0,4-7-19 16,-13 4-23-16,16 2 23 15,-17 0-20-15,-6 2-2 16,7-7 23-16,0-3-23 15,-1-7 33-15,11-8-17 16,-4-8-17-16,0-5 18 16,0-4-18-16,-3 2-1 15,-10-2 0-15,0 1-4 16,-10 2-8-16,-29 11-99 16,-21 7-145-16,-3 7-214 15</inkml:trace>
  <inkml:trace contextRef="#ctx0" brushRef="#br3" timeOffset="267829">23373 5857 638 0,'0'0'212'16,"0"0"-79"-16,0 0-5 15,0 0 16-15,0 0-50 16,0 0-69-16,-73 0-5 15,-43 33-13-15,-16 12-7 16,-20 4 7-16,3-5 3 16,14-6-2-16,6-4-8 15,0-7 0-15,36-5 3 16,30-8 5-16,20-9-8 16,36-2 0-16,7-3 3 15,0 0-5-15,0 0 2 16,0 0 0-16,7-3-9 15,43-25 19-15,-1-4-10 0,-6-4 0 16,0 0 13 0,-20 9-14-16,-9 2 1 0,-14 6 0 15,0 5-3-15,0 8 7 16,0 4-4-16,0 2 0 16,0 0-19-16,-14 11 18 15,-38 21-12-15,-5 11 13 16,-12 5 0-16,19-9 6 15,14-4-6-15,29-6 0 16,7-8 4-16,0 2-6 16,33-5 2-16,53-4 0 15,43-9-8-15,20-5 8 0,3 0-35 16,-26 0-88 0,-83 0-161-16,-43 0-490 0</inkml:trace>
  <inkml:trace contextRef="#ctx0" brushRef="#br3" timeOffset="268822">16497 7279 646 0,'0'0'226'16,"0"0"-65"-16,0 0-2 0,0 0-39 16,0 0-47-16,0-140-8 15,0 132-33-15,0 5 15 16,0 3-31-16,0 0-6 15,0 0-20-15,0 14 5 16,0 22-1-16,-13 7-3 16,13 7 18-16,-7-6-9 15,0-8 0-15,7-6 6 16,0-13-14-16,-6-9 8 16,6-6 0-16,0-2 11 15,0 0-4-15,-10 0 6 16,3-10 20-16,1-24-16 15,-8-12-2-15,8-7-15 0,-1-15 0 16,-9-15-1 0,16-7 10-16,0-6-9 0,0-4 0 15,0 4 5-15,0 4-15 16,0 13 10-16,0 19 0 16,0 21-8-16,0 17 9 15,6 14-4-15,17 6 3 16,20 2-26-16,-6 0 23 15,12 19-13-15,-6 18 9 16,7 6-2-16,-24 8-8 16,4 8 6-16,-23 6-1 15,-7 1-15-15,0 6 24 0,-56-4-15 16,-1-12-14 0,-9-13 17-16,10-15-18 0,26-17 33 15,24-11 0-15,6 0 4 16,0 0 12-16,0 0-15 15,0 0 0-15,23-9-1 16,20-2-1-16,6 9 0 16,8 2 1-16,-1 0-8 15,0 19 0-15,-3 15 8 16,-3 1-1-16,-17 4-7 16,-4-1 3-16,-9 0 5 15,-10-2 0-15,-10 6-5 16,0-5-2-16,-66 2 7 15,-10-5 0-15,-20-7 5 16,-3-10 2-16,0-6-7 0,29-9 0 16,4-2 5-16,23 0-17 15,23 0 0-15,14-2-65 16,6-21-27-16,19-13-127 16,54-15-65-16</inkml:trace>
  <inkml:trace contextRef="#ctx0" brushRef="#br3" timeOffset="269432">17105 7037 496 0,'0'0'240'0,"0"0"-98"0,0 0-39 15,0 0 30-15,0 0-76 16,0 0-16-16,-86-83-15 15,63 83-24-15,10 9-2 16,-17 25 0-16,17 6 0 16,0 6-3-16,13 2 3 15,0-5 0-15,0-1-2 16,26-12 11-16,17-3-13 16,17-10 4-16,-4-9-14 15,0-4 10-15,-6-4 1 16,-1 0 3-16,-19-6 5 15,-3-13 3-15,-11-1-3 0,-16 1-5 16,7-1 5-16,-7 7 15 16,0-1-7-16,0 9 9 15,0 1 20-15,0 4-37 16,0 0 0-16,0 0-5 16,0 20-8-16,0 7-2 15,0 7 10-15,6-4 0 16,31-3 0-16,-1-4 9 15,14-4-9-15,13-6 0 16,3-7 3-16,-3-6-12 16,-7 0 9-16,-7 0 0 15,-12 0 5-15,-24-14 7 0,-13-9-4 16,0-1-1-16,0-8-6 16,-26-2 39-16,-17 1-37 15,-14 3 0-15,-15 8-3 16,-1 6 8-16,-3 10-8 15,20 6 0-15,3 0-3 16,26 0-11-16,11 3-7 16,2 13-82-16,14 6 3 15,0-1-96-15,43-12-66 16,37-3-186-16</inkml:trace>
  <inkml:trace contextRef="#ctx0" brushRef="#br3" timeOffset="269813">18025 7134 427 0,'0'0'208'0,"0"0"-85"0,0 0 8 16,0 0-34-16,0 0 11 16,0 0-62-16,-43-51-23 15,49 51-23-15,37 0 3 16,14 0 2-16,-8 0-5 15,1 0 5-15,-14 0-7 16,-13 0 2-16,-9 9 0 16,-14 2-2-16,0 5-2 15,0 9 4-15,-7 3 0 16,-36 9 4-16,-13 3-1 0,-4 1-2 16,4 0-1-16,6-5 0 15,21-11 9-15,15-9-10 16,14-7 1-16,0-1 0 15,7-5-3-15,36-3 5 16,13 0-2-16,24 0 6 16,12-11 2-16,14-14-16 15,-3 0 4-15,-11 2-143 16,-22 2-48-16,-14 0-250 16</inkml:trace>
  <inkml:trace contextRef="#ctx0" brushRef="#br3" timeOffset="271087">19378 6702 715 0,'0'0'163'16,"0"0"-47"-16,0 0 25 15,0 0-43-15,0 0 6 16,0 0-75-16,-50-97-29 16,50 125-5-16,0 21 3 15,0 18 4-15,23 12 0 0,-3 9 0 16,3 5-2-16,-3 1 0 16,3-11-4-16,-10-18-32 15,1-20-51-15,2-18-38 16,-16-11-27-16,7-12-1 15,-7-4 17-15,0-9 27 16,0-21-76-16,-23-9 162 16,-14 1 23-16,4-1 34 15,-10 1 7-15,0 5-12 16,7 8 17-16,6 9 48 16,17 8-54-16,0 2 5 15,13 3-11-15,0 3-31 16,0 0 1-16,0 0-4 15,26 0 0-15,24 0 17 16,16 0-14-16,13 0 10 0,-3-14 9 16,-3-13 11-16,-17-1 22 15,-13 1-11-15,-13-3 22 16,-17 0 6-16,0-4-16 16,-13 0 22-16,0-1-32 15,0 3-4-15,0 7 14 16,-13 8-16-16,0 6-9 15,-4 9-13-15,17 2-9 16,0 0-11-16,0 0 2 16,0 32-9-16,0 21 3 15,0 12 8-15,0 7-2 16,0 0 0-16,10-3 8 0,10-9-10 16,10-14 2-16,-10-15 0 15,3-15-9-15,-16-10-19 16,6-6 18-16,0 0 5 15,4-17 10-15,9-15 9 16,4-7-14-16,-10 6 1 16,3 11-4-16,-10 6 4 15,0 10-1-15,10 6 0 16,-3 0-5-16,3 0 2 16,-3 9-2-16,3 15-3 15,-9 7 4-15,9-2-15 16,-3-4 16-16,-7 0-1 15,10-9 4-15,-3-4 0 0,3-7 0 16,-10-5 2 0,7 0 1-16,-3 0 6 0,2-17-9 15,-2-10 2-15,-4-9 9 16,-6-2-5-16,-1 2-6 16,-6-5 0-16,0 14 5 15,0 10-1-15,0 7-4 16,0 10 0-16,7 0-6 15,10 2 6-15,2 25-10 16,11 9 10-16,-3-3-15 16,2-3 15-16,-9-8 0 15,3-8-4-15,7-6 2 0,-10-8-2 16,-7 0 4 0,4 0 0-16,3 0 5 0,-14-27-2 15,11-8-3-15,-4-2 0 16,-6-7 10-16,-1 0-10 15,-6 3 0-15,0 5 3 16,0 14 18-16,0 8-21 16,-6 12 5-16,-1 2-5 15,7 0-14-15,0 8 7 16,0 22 6-16,7 6 1 16,16 0-9-16,3 1 3 15,4 0 6-15,-4-1 0 16,-2-4-2-16,-11-4-2 15,0-1 4-15,-13-7-6 16,0-9-5-16,0-3-5 0,0-5 11 16,0-1 2-16,-40-2-29 15,-19 0 26-15,-11 0-102 16,4-2-30-16,10-20 14 16,6-11-50-16,7-5-9 15,14-12-247-15</inkml:trace>
  <inkml:trace contextRef="#ctx0" brushRef="#br3" timeOffset="271356">20370 6789 217 0,'0'0'128'16,"0"0"21"-16,0 0-47 15,0 0 25-15,0 0-10 16,0 0-32-16,-50-126-18 0,50 126-21 16,-6 0-22-16,-1 0-24 15,7 0-23-15,0 0 21 16,0 16 2-16,0 4 0 15,0-4 6-15,26-7 1 16,4-4-7-16,-10-5 5 16,3 0 4-16,-10 0 2 15,-13-3-7-15,0-10-3 16,0-1 6-16,0 3-7 16,0 2-13-16,-13 9-48 15,-17 0-105-15,11 0-66 16,2 0-240-16</inkml:trace>
  <inkml:trace contextRef="#ctx0" brushRef="#br3" timeOffset="272647">21352 7001 235 0,'0'0'492'0,"0"0"-351"15,0 0-28-15,0 0 22 0,0 0-56 16,0 0-17-16,0-66-35 16,0 66-22-16,0 0-10 15,0 11-6-15,0 20 11 16,23 6-2-16,7 2 6 15,3-5-4-15,-3-7 0 16,6-7 10-16,1-12-10 16,-11-6 0-16,-3-2 0 15,-3 0 6-15,3-2-1 16,-16-21 0-16,13-4 0 16,-20 0 2-16,6-6 1 15,-6 5-8-15,0 6 0 16,0 10 6-16,0 11 1 15,0 1-3-15,0 0-4 16,7 0-17-16,9 4 11 0,4 20 1 16,17-3 5-16,6 0-4 15,6-4 12-15,8-5-8 16,2-7 0-16,-9-5 8 16,-7 0-5-16,0 0-3 15,-17-22 0-15,4-3 4 16,-24-4 5-16,-6-2-5 15,0-5-4-15,0-3 10 16,0 3 0-16,-13 4-3 16,-10 4-6-16,-3 12 22 15,9 5-18-15,10 8-3 16,7 0-2-16,0 3-9 0,0 3 8 16,0 27-9-16,0 6 10 15,30 2-8-15,3-2 4 16,10-6 0-16,0-5-2 15,0-8-14-15,-6-12 16 16,-8-5 0-16,-2 0 4 16,-4 0 3-16,-3-19 4 15,3-9-7-15,-10 1 0 16,-6-1 10-16,-7 3-2 16,0 9-4-16,0 2 3 15,0 6 16-15,0 8-17 16,0 0 2-16,0 0-8 15,0 0-15-15,0 8 13 16,7 17-16-16,9 14 18 16,4 0 0-16,3-1 6 0,4-5-6 15,2-11 0-15,8-4 9 16,-11-9-14-16,4-9 5 16,-10 0 0-16,10 0 2 15,-1-16 10-15,-9-19-10 16,10-13-2-16,-17-2 7 15,0-5 4-15,-13 3-7 16,0 3 1-16,0 5 31 16,-6 3-31-16,-14 7 13 15,-10 10 4-15,10 10-21 0,10 12 9 16,4 2-10 0,6 0-11-16,0 14 8 0,0 27-9 15,0 11 12-15,23 8 0 16,10 1 7-16,3-6-15 15,7-6 8-15,0-13 0 16,0-9-10-16,-6-13 6 16,6-8 4-16,0-6 0 15,0 0 5-15,0-30-6 16,6-11 1-16,-6-12 0 16,-10-2 1-16,-9-3 10 15,-18 0-11-15,-6 1 4 16,0-1-1-16,0 3 24 15,-36 8-23-15,-1 11-4 16,11 17 17-16,3 8-10 0,3 11-8 16,13 6 1-16,-9 41-12 15,9 18 9-15,7 10 3 16,0 2 0-16,23-3-5 16,20-4 11-16,7-8-6 15,0-7 0-15,-1-10-23 16,1-14 21-16,6-8-35 15,4-18-20-15,-21-5-30 16,-9 0-132-16,-30-13-41 16,-7-17-311-16</inkml:trace>
  <inkml:trace contextRef="#ctx0" brushRef="#br3" timeOffset="272973">22387 6589 332 0,'0'0'256'0,"0"0"-148"15,0 0-18-15,0 0-7 16,0 0 0-16,0 0-63 16,-43-30-5-16,43 30-15 15,-6 8 0-15,6 11 6 16,0-2-5-16,0-4 0 15,13-5 16-15,17-2-16 0,-1-6 16 16,5 0 8-16,-11 0-5 16,-3-14 49-16,-14-8-5 15,-6-3-25-15,0-2-8 16,0 8-26-16,-6 2-8 16,-21 9 3-16,4 8-71 15,-4 0-84-15,18 3-211 16</inkml:trace>
  <inkml:trace contextRef="#ctx0" brushRef="#br3" timeOffset="273795">24868 6419 641 0,'0'0'268'0,"0"0"-220"16,0 0 37-16,0 0 56 16,0 0-58-16,0 0 4 15,-56-110-65-15,56 110-17 16,0 26-10-16,0 25 9 0,0 17-4 15,0 1 0 1,0 0 7-16,0-3-6 0,0-9-1 16,0 1 0-16,0-8 0 15,0-12 9-15,-7-13-9 16,0-14 0-16,7-9 6 16,0-2 2-16,0 0-3 15,0-19 6-15,-6-13 13 16,6-8-21-16,0 0 8 15,0-2-11-15,20 7 6 16,9 7-12-16,-2 12 6 16,3 9 0-16,6 7-4 15,7 0-4-15,0 23 8 0,7 10 0 16,-7 8-7-16,-24 9-3 16,-5-1-1-16,-14 1-9 15,0-8 17 1,-20-10-22-16,-23-13 4 0,-13-8-5 15,6-11 4-15,-10 0 16 16,27 0 6-16,10-8 0 16,10-4 6-16,13 5 3 15,0 2-9-15,0 5 0 16,26-4-16-16,34 4 9 16,9-5 5-16,24-3 2 15,0-5-4-15,-1-7 2 16,-12-5 2-16,-18-5 0 15,-19 0 3-15,-13-1 0 16,-17 1 0-16,-13 1 6 16,0 0 28-16,0 4-20 0,-6 1 21 15,-24 8-14-15,-3 1-23 16,3 10 20-16,0 2-20 16,4 3-1-16,19 0 0 15,1 23 3-15,6 15-3 16,0 0 0-16,0 4 3 15,26-7-5-15,30 1 2 16,11-11 0-16,19-9-1 16,6-8-11-16,7-8-48 15,-6 0-126-15,-30 0-182 16</inkml:trace>
  <inkml:trace contextRef="#ctx0" brushRef="#br3" timeOffset="274793">26343 6415 725 0,'0'0'185'16,"0"0"-22"-16,0 0-26 15,0 0-12-15,0 0-34 16,0 0-59-16,-20-63-4 0,20 63-28 15,0 34-4 1,0 12-6-16,0 15 18 0,0 5-8 16,7 2 0-16,-1 4 6 15,-6-3-8-15,7-1 2 16,-7-18 0-16,0-14-1 16,10-20 0-16,-10-13-3 15,0-3-12-15,0-3 14 16,0-30-11-16,-10-11-8 15,-17-5-8-15,-2 2 19 16,2 8-10-16,-9 9 15 16,0 5 0-16,16 6-6 0,-3 11 2 15,16 3 9 1,7 5-1-16,0 0-1 0,0 0-43 16,36 19 42-16,27 0-4 15,16-5 6-15,14-9-9 16,13-5 10-16,-13 0 0 15,-7-5 5-15,-14-17 4 16,-15-7-4-16,-21-3 4 16,-16-1 9-16,-14-5 46 15,-6-4-31-15,0 1 6 16,-26 2-1-16,-10 10-36 16,6 9 32-16,10 9-21 15,13 8-8-15,-9 3 0 16,9 8-5-16,1 39 0 15,-8 14-10-15,14 8 23 0,0-1-13 16,0-8 0-16,0-4 1 16,14-12-5-16,9-11 4 15,-3-11 0-15,-1-11-1 16,-9-7-1-16,4-4-1 16,5 0 3-16,5-10 0 15,2-17-1-15,10-3 5 16,-12 5-4-16,-5 3 0 15,5 10 7-15,-18 7-15 16,14 5 8-16,-3 0-29 16,2 5 26-16,4 19-17 15,4 5 13-15,3-4 6 16,-4-6-17-16,4-8 15 0,0-5 3 16,3-6 0-16,-10 0-6 15,7-6 10-15,-4-19-4 16,-3-5 0-16,-9 0 11 15,-14-3-10-15,0 3-1 16,0 0 1-16,-7-1 13 16,-23 12-10-16,4 2 0 15,9 9-3-15,11 8 8 16,-8 0-18-16,-2 14 6 16,3 24 3-16,6 17-10 15,7 0 10-15,0-2 0 16,13-4 2-16,30-10 10 15,13-7-11-15,24-7-1 16,-1-8-5-16,7-6 5 0,-23-5-74 16,-13-6-82-16,-21 0-100 15,-22 0-154-15</inkml:trace>
  <inkml:trace contextRef="#ctx0" brushRef="#br3" timeOffset="276323">28913 6757 527 0,'0'0'295'16,"0"0"-199"-16,0 0 10 15,0 0 27-15,0 0-26 16,0 0-42-16,6-165-34 16,37 127 10-16,0-13-31 15,0-1 13-15,-10-5-22 16,-3-2 6-16,-30 2 10 16,0-1-17-16,0 3 15 15,-30 6 11-15,-13 5-20 16,0 13 17-16,10 12-22 15,4 11-1-15,9 8 0 0,-3 0-4 16,-7 47 4 0,10 19-1-16,13 19 7 0,7 12-8 15,0-4 2-15,27-2 0 16,26-15-2-16,3-15 2 16,7-17 0-16,3-19 0 15,3-15 2-15,-2-10-3 16,2 0 1-16,-3-13 0 15,-3-20 1-15,7-7 0 16,-11-3-1-16,-3 2 0 16,-13 5 15-16,-13 12-18 15,-10 7 3-15,-14 14 0 0,8 3-11 16,-4 0 7-16,3 11 4 16,-7 14-6-16,1 0-5 15,0-3 4-15,3-3 6 16,-10-8-4-16,6-5-7 15,-6-6 11-15,0 0 1 16,0 0 5-16,0 0 2 16,0-3-1-16,-16-13-6 15,2-4 0-15,-15 1-6 16,9 2 9-16,-10 1-3 16,4 3 0-16,-4 9-12 15,0 4 7-15,4 0 3 16,3 33 2-16,-4 14-9 0,11 3 11 15,16-1-2 1,0-7 0-16,0-9 5 0,16-12-11 16,11-9 6-16,-4-7 0 15,3-5 1-15,4 0 7 16,-7-8-7-16,-3-14 1 16,-7-3 5-16,-3 0 7 15,3 6-6-15,-13 3-8 16,0 8 18-16,0 4-15 15,0 4-3-15,0 0 0 16,7 5-21-16,-1 18 20 16,8-1 1-16,2-5 0 0,11-10-3 15,16-7 10 1,0 0-7-16,13-2 8 0,3-26 0 16,-9-4 4-1,-14-1-11-15,-9 5 2 0,-4 6 36 16,-16 6-26-16,-7 5 17 15,0 5-1-15,0 6-28 16,0 0 17-16,0 0-18 16,0 0-3-16,0 0-9 15,13 19 2-15,10 17 10 16,-3 8 0-16,16 3 14 16,-6 2-23-16,3 1 9 15,-16-6-10-15,3-11 3 16,-7-11-9-16,-13-11 6 15,0-6 4-15,0-2-23 0,-27-3 27 16,-16 0 2 0,-13 0-9-16,13 0 6 0,13 0-19 15,24-3 22-15,6 1-5 16,0-4-15-16,13-8 16 16,30-7-4-16,36-10 8 15,1-5-8-15,2-5 15 16,-9-3-7-16,0 0 0 15,-17-5 8-15,-20-6 1 16,-9-3 12-16,-20 0-7 16,-7-2 24-16,0 10-35 15,-14 9 15-15,-15 13 6 0,2 12-20 16,4 8 20-16,16 8-24 16,-13 0 4-16,4 21-15 15,-4 26 8-15,7 20 3 16,3 3 0-16,10 5 12 15,10-4-20-15,33-11 8 16,13-6-23-16,7-16-3 16,3-10-49-16,-10-15-11 15,-13-13-76-15,-6 0-29 16,-31-11 22-16,-6-22-66 16,0 0 46-16,-49-3 47 15,-17 3 53-15,-4 4 89 16,4 0 145-16,16 10 37 0,24 3-10 15,3 5-51 1,23 2-31-16,-7 7 49 0,7-1-73 16,30 0-50-16,53-2-10 15,39-3 7-15,7-3-19 16,-10-3 6-16,-10 5-144 16,-39-4-122-16</inkml:trace>
  <inkml:trace contextRef="#ctx0" brushRef="#br3" timeOffset="278107">16120 8349 639 0,'0'0'224'0,"0"0"-70"16,0 0-33-16,0 0-1 0,0 0-60 15,0 0-31 1,-7-27-29-16,7 60 5 0,0 13-5 16,0 4 0-16,0 2 1 15,0-3 0-15,0-5 4 16,0-10-5-16,0-15 0 16,0-11 10-16,0-8-11 15,0 0 1-15,7 0 0 16,6-21 21-16,17-13-15 15,-7-5-5-15,3 1-1 16,-9 8 11-16,3 7-14 16,-7 10 3-16,-6 7 0 15,3 6-8-15,-4 0 6 16,7 0 0-16,17 11 1 0,-3 17-7 16,9 7-1-16,-6-1 9 15,-4-3 0-15,11-10-4 16,-8-8 9-16,-2-7-5 15,3-6 0-15,-1 0 2 16,-2 0-3-16,9-19 1 16,7-12 0-16,7-7 0 15,-7 0 6-15,6-4-6 16,-12 4 0-16,-11 5 12 16,4 6-17-16,-7 10 5 15,-10 11 0-15,1 6-8 16,-1 0 3-16,10 3 5 15,-3 24-1-15,-4 1-3 0,-2 0-5 16,-8-6 7 0,11-9-1-16,-17-7-5 0,0-4 8 15,6-2 0-15,-6 0 9 16,0 0-7-16,0-16 5 16,0-8-7-16,0-2 0 15,-23 2 2-15,10 4 5 16,-10 4-7-16,3 5 15 15,7 7-12-15,-10 4 5 16,-4 0-8-16,4 4 0 16,-7 29-12-16,4 14 18 15,13 8-6-15,13 0 0 0,0-3 5 16,0-5-11-16,6-10 6 16,27-11 0-16,10-12-9 15,0-12 1-15,0-2 5 16,-6 0 2-16,-8-22 1 15,-9-10 1-15,-7-7-1 16,-3-10 0-16,-10 0 0 16,0-4 10-16,-10-2-10 15,-16 6 4-15,-10 7 4 16,6 9 6-16,10 17-12 16,7 8 0-16,13 8-2 15,-10 11-6-15,10 29 6 16,0 19-9-16,0 4 18 0,0-6-12 15,10-4 3 1,23-10 0-16,3-12-2 0,7-12 10 16,0-10-8-16,0-9 0 15,0 0 5-15,0-17-4 16,0-13-1-16,7-6 0 16,-14 5 2-16,-16 7 9 15,-7 7-11-15,-13 12 0 16,10 0 7-16,-10 5-10 15,7 0 3-15,6 0-3 16,0 16-10-16,10 6 14 16,-9 0-1-16,9 0 0 15,-3-3 5-15,-7-2-12 16,10-6 7-16,-16-3 0 0,13-5-7 16,-4-3 13-16,4 0-6 15,10 0 0-15,-1-24 12 16,-2-5-10-16,3-1-2 15,-4 0 0-15,-3 5 4 16,-3 6 3-16,-3 8-7 16,-4 8 0-16,0 3 0 15,10 0-11-15,4 0 11 16,-4 16 0-16,3 7-10 16,4 5 8-16,6-4-10 15,1-2-89-15,12-6-122 16,-6-8-80-16,0-4-338 15</inkml:trace>
  <inkml:trace contextRef="#ctx0" brushRef="#br3" timeOffset="278259">18372 8506 546 0,'0'0'178'0,"0"0"-57"15,0 0-27-15,0 0-44 16,0 0-50-16,0 0-5 15,271-42-38-15,-162 29-194 16,-16 2-245-16</inkml:trace>
  <inkml:trace contextRef="#ctx0" brushRef="#br3" timeOffset="279601">19149 8466 603 0,'0'0'157'0,"0"0"-19"16,0 0-31-16,0 0-39 16,0 0 23-16,0 0-42 15,116-150 6-15,-96 103-2 16,-3-2-26-16,-11-4 12 16,-6 4-3-16,0-2-30 15,0 6 24-15,-6-2-21 0,-18 9-2 16,11 10 3-16,0 11-1 15,13 13-4 1,0 4-5-16,0 2-16 0,0 38 7 16,0 18 2-16,0 14 7 15,0 8-3-15,0-4 13 16,26-4-10-16,17-11 0 16,7-13 4-16,16-11-8 15,-3-12 4-15,-7-12 0 16,0-13-5-16,-3 0 9 15,-10-2-4-15,-3-27 0 16,-10 0 6-16,-7-6-3 16,-10 1-3-16,-13-5 0 15,0 4-1-15,0-1 12 16,0 4-11-16,-23 7 0 0,10 10 5 16,0 8 0-16,6 7-5 15,-10 0-12-15,-2 16 3 16,5 23 4-16,-2 8 5 15,16 4 0-15,0-7 3 16,16-2-2-16,34-11-1 16,0-14 0-16,-1-7-2 15,7-10 14-15,1 0-11 16,2-10-1-16,-3-14 5 16,-6-6-2-16,0-2-3 15,-7-4 0-15,-7 4 4 16,-10-3 6-16,4 5-10 15,0 5 0-15,-10 9 2 0,0 5-10 16,3 8 8 0,-3 3 0-16,-4 0-8 0,4 11 2 15,-13 17 1-15,9 2 5 16,-9-2 0-16,-7-9-8 16,0-5 8-16,6-12 0 15,-6-2-2-15,0 0 16 16,0 0-13-16,0 0 4 15,0-19 5-15,0-5-10 16,-13-4 0-16,-10 6 0 16,3 5-1-16,-10 6 7 15,17 9-12-15,-17 2 6 0,11 0-11 16,-11 19 0 0,10 19 11-16,20 4 0 0,0-4-3 15,0-5-5-15,0-8 6 16,13-9 0-16,0-10-23 15,17-6 22-15,-3 0-1 16,9-3 4-16,0-19 2 16,-6-3 12-16,-17 1-14 15,1 2 0-15,-14 2 1 16,0 10 17-16,0 1-14 16,0 7-4-16,0 2 0 15,0 0-7-15,0 2 5 16,6 27-2-16,24 3 4 0,13-2-9 15,20-6 9 1,10-7 0-16,19-11-3 0,1-6 4 16,-7 0-1-16,-7-19 0 15,-9-17 4-15,-4-3 2 16,-17-7-5-16,-16-7 22 16,-16-2 29-16,-17-6-20 15,0 6 6-15,-7 6-8 16,-22 8-27-16,-1 13 37 15,10 15-39-15,7 10 6 16,3 3-7-16,10 32-16 16,0 37 16-16,0 28-1 15,0 19 6-15,0 15-5 16,0 18 0-16,-13 10 0 0,-1 9-1 16,8-3 5-16,6-16-10 15,0-31-10-15,0-41-12 16,0-36 25-16,13-41-20 15,30-22 23-15,13-52 3 16,7-25 7-16,10-11-3 16,-17 6-7-16,-20 7 5 15,-12 9 1-15,-24 11-6 16,0 15 0-16,-53 14-3 16,-30 23-47-16,-33 20-36 15,-13 5-77-15,0 13-152 16,37 18-219-16</inkml:trace>
  <inkml:trace contextRef="#ctx0" brushRef="#br3" timeOffset="280222">22215 7992 1020 0,'0'0'160'0,"0"0"-11"16,0 0-38-16,0 0-24 15,0 0-77-15,0 0-8 16,-49 16-1-16,49 43 7 0,0 8 1 16,0 0-9-16,6-10 1 15,11-8-2-15,-11-13 1 16,1-17 0-16,-7-8 0 15,0-11 11-15,0 0-6 16,0 0 3-16,0-22-8 16,7-25 13-16,16-15-13 15,-17-7 0-15,14-8 0 16,-13 0 12-16,-7 3-14 16,0 7 2-16,0 16 0 15,0 17 0-15,0 15 1 16,0 17-1-16,0 2 0 15,10 13-15-15,30 34 15 16,12 13 0-16,11 12 0 0,10 2-5 16,3-2 5-16,10-6 0 15,-6-14-3-15,-11-11 12 16,-10-16-13-16,-9-12 4 16,-14-13 0-16,-9 0-2 15,-4-16 4-15,-3-25 2 16,-13-12 3-16,-7-8 1 15,0-4-1-15,0-4-7 16,-37 6 2-16,-3 6-8 16,-3 13 6-16,14 16 0 15,6 17-1-15,16 11-48 16,0 0-14-16,7 30-95 0,0 19 29 16,0 15-64-16,37 2-51 15,6-3 10-15,6-5-43 16</inkml:trace>
  <inkml:trace contextRef="#ctx0" brushRef="#br3" timeOffset="280540">23214 8252 101 0,'0'0'168'16,"0"0"43"-16,0 0-47 15,0 0-7-15,0 0-12 16,0 0-31-16,66-57-30 16,-76 40-1-16,-9 6-42 15,-11 5 0-15,17 6-10 16,-1 0-24-16,4 17-6 15,10 17-1-15,0 4 0 0,0 0 0 16,17-4 0-16,19-10 0 16,7-8 0-16,-3-5 10 15,-10-7-8-15,0-4-2 16,-4 0 0-16,-9-6 21 16,-4-19-20-16,0-5 19 15,-13 1-3-15,0-6-10 16,0 5-2-16,-13 5-5 15,-10 9-39-15,3 8-11 16,7 8-80-16,13 0-61 16,0 8 13-16,13 20-7 15,30 2-52-15</inkml:trace>
  <inkml:trace contextRef="#ctx0" brushRef="#br3" timeOffset="281167">23899 8346 387 0,'0'0'226'15,"0"0"-34"-15,0 0-46 16,0 0-13-16,0 0-40 16,0 0-36-16,-43-140 18 15,0 118-35-15,6 8-12 16,11 5 16-16,-4 9-44 16,10 0 2-16,4 6-2 15,3 30 11-15,6 5-12 16,7 9 1-16,0-6 0 15,0-5-3-15,30-7 3 16,-4-12 0-16,11-9-1 0,-1-11 10 16,7 0-7-16,0-16-1 15,7-23 4-15,-1-11 1 16,-12-8 2-16,-11-5 3 16,-13-9 34-16,-13 1-22 15,0-6 16-15,0 5-20 16,-6 15-16-16,-14 13 20 15,7 16-18-15,-4 18-1 16,17 7-4-16,-7 3-2 16,7 24-1-16,0 31-7 15,0 19 10-15,0 15-5 16,0-1 8-16,0-6-3 0,30-10 0 16,20-14 8-16,19-20-14 15,4-16 6-15,-4-19 0 16,11-3-8-16,-7-8 14 15,-4-26-6-15,-9-7 0 16,-21-3 10-16,-16 0-5 16,-16 0-2-16,-7 6 0 15,0 10 20-15,-7 11-19 16,-16 12-2-16,17 5-2 16,-8 0-10-16,8 28 10 15,6 10 0-15,0 3 3 16,0-2-5-16,20-3 5 15,23-6-3-15,16-8 0 16,4-7-10-16,6-11 2 0,-2-4-39 16,12 0-60-16,-23 0-121 15,-6-4-263-15</inkml:trace>
  <inkml:trace contextRef="#ctx0" brushRef="#br3" timeOffset="281276">25152 8173 514 0,'0'0'24'16,"0"0"-24"-16</inkml:trace>
  <inkml:trace contextRef="#ctx0" brushRef="#br0" timeOffset="298292">17138 9941 551 0,'0'0'70'16,"0"0"23"-16,0 0 74 16,0 0-61-16,0 0-14 15,0 0-14-15,17 0-19 16,-17 0 23-16,7 0-28 16,-7-8-11-16,0-11 25 15,0-9-41-15,0-2-17 16,6-1-10-16,7 4 9 0,-3 5-16 15,4 5 7 1,-1 9-1-16,17 6-4 0,-4 2-3 16,4 0 8-16,6 16 0 15,-9 23-7-15,-4 8-1 16,-10 5 8-16,-6-6 0 16,3-10-5-16,-10-8 0 15,0-15 5-15,0-5-2 16,0-8 2-16,0 0 4 15,0 0-2-15,0-15 3 16,0-19-4-16,0-4 8 16,0-4-9-16,0-2 0 15,19 3 2-15,-5 8-7 16,9 5 5-16,-3 15 0 0,3 10-9 16,-3 3 0-16,23 0 7 15,0 16-1-15,-7 12-31 16,0 8 30-16,-9-6-33 15,-11 3-23-15,-2-3 26 16,-14-5-56-16,0 0-3 16,0 0-36-16,0-6-108 15,0-5-241-15</inkml:trace>
  <inkml:trace contextRef="#ctx0" brushRef="#br0" timeOffset="298789">17975 9916 483 0,'0'0'92'15,"0"0"-32"-15,0 0-18 16,0 0-5-16,0 0-15 16,0 0 22-16,192-38 1 15,-149 29-22-15,0 1 12 16,0 0-22-16,-16 3-3 15,-4 2 9-15,-10-3-15 16,-13 6 3-16,0-2 5 16,0-4-6-16,0-2 50 15,0-5-51-15,-20-7 6 0,-16 4-10 16,-1-2 2-16,-12 0 4 16,-1 1 2-16,14 3-9 15,6 3 24-15,3 6-11 16,21-1-12-16,6 6 21 15,0 0-17-15,0 0-5 16,6 0-2-16,37 0 2 16,14 6 6-16,15 7-6 15,-9 2 0-15,10-3 10 16,-17 3-4-16,1 1-2 16,-21 1-4-16,-10 4 10 15,-3 4-10-15,-16 1 0 16,0 1 0-16,-7-2 1 15,0 0 7-15,-20-1-5 16,-17 1-3-16,-5-3-15 0,5 3-136 16,17-6-155-16,20 1-324 15</inkml:trace>
  <inkml:trace contextRef="#ctx0" brushRef="#br0" timeOffset="301104">19186 10128 378 0,'0'0'249'0,"0"0"-105"0,0 0-60 16,0 0 12-16,0 0-23 15,0 0-7-15,73-145-4 16,-67 114-44-16,1 1 41 15,-7-3-26-15,0 0-28 16,0 0 28-16,0 5-13 16,0 9-1-16,-13 2 12 15,-11 9-30-15,11 6 0 16,0 2-1-16,-10 0-6 16,3 7 3-16,3 27 3 15,-2 7 0-15,12 3 1 16,7 5 8-16,0 1-9 15,0-5 0-15,36-7 3 16,14-11-12-16,0-7 3 16,12-12 0-16,1-8-2 0,-3 0 8 15,-4-28 1-15,0-13-1 16,0-14 3-16,-3-11 3 16,-10 0-6-16,-16 0 0 15,-14 3 3-15,-13-1 3 16,0-2-2-16,-13 3 5 15,-24 8-7-15,4 14 30 16,4 16-29-16,5 14 10 16,18 6-8-16,-1 5-5 15,1 11 0-15,6 32-8 0,0 24 8 16,0 9 3-16,0 2-3 16,19-1 0-16,18-6 1 15,12-11 8-15,1-7-7 16,10-18-2-16,-17-8 3 15,6-15-16-15,-16-9 11 16,-3-3 2-16,0 0-4 16,-17-11 13-16,10-14-9 15,-16-8 0-15,-7 0 5 16,0-2-3-16,0-4-2 16,-23 3 0-16,-4 3 1 15,-3 11 7-15,1 9-7 16,22 7-1-16,0 6 5 15,1 0-15-15,6 16-1 16,0 20 11-16,0 13-3 0,0 1 15 16,6-5-9-16,24-5-3 15,3-9 2-15,4-12-6 16,-1-8 4-16,-16-6 0 16,3-5-3-16,-3 0 11 15,-4-11-2-15,4-16-6 16,-7-6 3-16,4 0-3 15,-4 0 2-15,0 3-2 16,-3 10 0-16,-3 10 6 16,6 4-6-16,-6 6 0 0,-1 0-9 15,11 0 1 1,-4 8 7-16,0 14 1 0,-6 0-9 16,10-4 11-16,-11-3-2 15,-6-1 0-15,7-8 0 16,-1-4-1-16,1 1 1 15,3-3 0-15,-3 0 0 16,6 0 8-16,7 0-8 16,9-17 0-16,1-6 7 15,-3 3-8-15,2 0 4 16,-15 4-3-16,2 4 0 16,-9 7 8-16,-1 3-10 15,-6 2 2-15,0 0-6 16,7 0-3-16,0 16-1 15,9 9 10-15,-9 0-4 0,-1 2 8 16,8-8-4 0,-1-2 0-16,-3-9 2 0,-4-8-13 15,-6 0 11-15,0 0 0 16,0 0 5-16,0-8 5 16,14-17-7-16,-8-8-3 15,11 3 0-15,-4 5-4 16,0 1 4-16,10 7 0 15,-9 6-2-15,5 8-2 16,5 3 1-16,2 0 0 16,-3 14-3-16,7 11-6 15,-10 2 10-15,3 1 2 0,-3-8-1 16,-7 1-10 0,17-7 9-16,-17-3-7 0,4-9-3 15,2-2 4-15,-12 0 2 16,16 0 6-16,-16-17 4 15,6-14 6-15,0-1-10 16,-13-4 0-16,0 1 3 16,0 0 14-16,0 4-13 15,-6 7 5-15,-21 7-5 16,4 11 5-16,16 6-9 16,1 0 0-16,-7 17-7 15,13 20 3-15,0 16 4 16,0 0 0-16,0-1 0 15,26-8 11-15,17-9-12 16,-13-12 1-16,-4-10 0 0,4-13-8 16,0 0 16-16,-4 0-8 15,4-16 4-15,-4-14 6 16,-2-6-7-16,-5 0-3 16,11 6 1-16,-10 3-2 15,-3 4 2-15,-4 10-1 16,-7 4 0-16,11 9 1 15,-10 0-6-15,6 0 1 16,0 0 4-16,-6 9-13 16,9 8 13-16,-9 2 0 15,-1-3-2-15,-6 0 8 16,0-4-8-16,7-5 2 0,0-1 0 16,-7-3-10-16,10-3 10 15,3 0 0-15,7 0 0 16,3 0 7-16,3-20-3 15,4-1-4-15,-7 2 0 16,-3 2-2-16,-7 9 3 16,-6 2-1-16,3 6 0 15,-4 0-7-15,8 0 6 16,9 14-2-16,-3 8 2 16,9-3-9-16,-2-3 10 15,3-5 0-15,-1-2 0 16,-2-6-1-16,3-3-2 15,-10 0 3-15,3 0 0 0,3-17-2 16,-3-10 7-16,-3-3-5 16,-3 2 1-16,-4-3 7 15,-7 2 3-15,18-5-6 16,-18 4-2-16,1-6 19 16,-1-2-20-16,1-4 4 15,-7-1 4-15,0 7-4 16,0 5 0-16,0 12-3 15,0 6-2-15,0 5 2 16,0 5-3-16,0 3-2 16,-7 0 1-16,7 0-11 15,-6 8 12-15,6 11 0 0,0-3 4 16,0-5-7 0,0-5 9-16,0-3-6 0,0-3 0 15,0 0 7-15,0 0-7 16,0 0 0-16,0 0 5 15,0 0 0-15,0 0 2 16,0 0-7-16,0 0 1 16,0 0 8-16,0 0-7 15,-7-9-2-15,7-10 0 16,-6 3-2-16,-11-3 4 16,17 7-2-16,-7 2 0 15,7 7 8-15,0 0-5 16,0 3-3-16,0 0-1 15,0 6-13-15,0 27 11 16,0 8 3-16,24 9 0 0,-11 1 1 16,0 2-1-16,0-1 0 15,-3-5 2-15,-3-3-11 16,-1-8 15-16,8-4-12 16,2-4 0-16,-3-5-107 15,-6-13-56-15,6-10-121 16,4 0-191-16</inkml:trace>
  <inkml:trace contextRef="#ctx0" brushRef="#br0" timeOffset="301563">21868 9621 565 0,'0'0'42'16,"0"0"10"-16,205 4 13 15,-126 1 7-15,-9 1-15 16,-11-6-40-16,-9 0 18 16,-7 0-13-16,-7 0 3 15,-9 0 27-15,3-6-21 16,-10-10 33-16,3-4-9 16,-10-1-38-16,0-4 21 15,-13 0 1-15,0 1-18 16,0 2 12-16,-6 2-24 15,-21 9 3-15,11 3-12 0,2 8 4 16,1 0-14 0,13 6 8-16,0 24 2 0,0 6 1 15,0 8 5-15,0-6-6 16,13 0 6-16,1-5 2 16,2-2-9-16,4-4 1 15,-13 1 0-15,-1-7 1 16,-6-1 0-16,0-6-1 15,0-6 0-15,-13 0-23 16,-30-5 23-16,-7-1 11 16,1-2-10-16,12 0-2 15,-6 0-46-15,17 0-67 0,-11 0-90 16,8 0-132-16</inkml:trace>
  <inkml:trace contextRef="#ctx0" brushRef="#br0" timeOffset="302815">23535 9756 503 0,'0'0'237'0,"0"0"-56"0,0 0-38 16,0 0-42-16,0 0 7 15,0 0-60-15,-69-25-34 16,32 45 2-16,-12 11-9 15,-1 7-4-15,0 3-3 16,7 1 11-16,7-1-14 16,13-2 3-16,10-3-14 15,6-1-83-15,7-5-96 16,0-9-39-16,43-9-106 16</inkml:trace>
  <inkml:trace contextRef="#ctx0" brushRef="#br0" timeOffset="304193">23829 9795 539 0,'0'0'121'0,"0"0"-6"16,0 0-4-16,0 0-14 15,0 0-12-15,63-165-6 16,-43 121-24-16,-3-5 0 15,-4-11-27-15,0-7-24 16,10-3 21-16,-16-3-14 16,-7 5-5-16,0 10 10 15,0 11-11-15,0 19 8 0,0 17-4 16,0 11-9 0,-13 0-3-16,-17 36-10 0,-13 30 13 15,6 14 3-15,11 11 5 16,3-3-8-16,23-11 0 15,0-11 4-15,0-11-4 16,43-11 1-16,0-17-1 16,6-8 5-16,1-13 5 15,6-6-10-15,4 0 11 16,3-19-9-16,-7-17 8 16,-7 3-10-16,4-5 0 15,-10 0 3-15,-10 2 4 16,-3 0-7-16,0 8 0 0,-10 8 4 15,0 15-14-15,3 5 10 16,-3 0-1-16,9 17-7 16,1 13 2-16,-10 3 6 15,-7-3 0-15,4-11 2 16,-11-4-8-16,-6-7 6 16,7-8 0-16,-7 0 3 15,0 0 3-15,0 0 5 16,0-17-11-16,0-8 8 15,-7-2-10-15,-6 0 2 16,-3-1 0-16,2 5-4 16,-9 7 11-16,10 8-7 15,0 8 0-15,-10 0-21 16,3 8 18-16,-10 28-4 0,10 5 7 16,7 6-2-1,13-3 10-15,0-5-8 0,0-9 0 16,20-8 2-16,10-8-14 15,3-12 12-15,10-2 0 16,-14 0 0-16,1-10 8 16,-3-16-4-16,2-2-4 15,-15-4 7-15,-8-1 2 16,-6 6-8-16,0 2 9 16,0 8 11-16,0 7-18 15,0 10 8-15,0 0-11 16,-6 0-16-16,6 16 13 15,-7 17-3-15,7 6 6 0,0-4 7 16,0-7-1-16,0-9-6 16,20-6 0-16,-4-7 1 15,4-6-7-15,-3 0 10 16,3-11-4-16,-1-22 9 16,11 0-2-16,-7-2-4 15,-3-4-3-15,-7 9 4 16,-13 0 13-16,0 5-11 15,0 11 8-15,0 8 5 16,0 6-13-16,0 0-1 16,0 0-5-16,17 25-17 15,3 14 8-15,23 10 9 0,-7 3 0 16,7-2-1 0,0-6 7-16,-16-3-6 0,2-11 0 15,-22-5-7-15,-7-6 3 16,0-8-15-16,0-8-4 15,-20-1 13-15,-23-2 10 16,-6 0 10-16,12 0-10 16,7 0 0-16,24 0-3 15,-7 0 3-15,13-2 0 16,0-1-4-16,0-5-7 16,43-3 11-16,6-6-3 15,7-2 6-15,1-7-2 0,2-5-1 16,-9-7 0-16,-1-10-3 15,-6-3 11 1,0-13-8-16,-16-8 0 0,3-8 7 16,-17-2 8-16,-13 2-10 15,0 12 2-15,0 13 14 16,-13 21-18-16,-11 18 15 16,11 16-18-16,0 0 0 15,-4 31-2-15,4 34-2 16,0 20 4-16,13 12 0 15,0-4 11-15,0-8-11 16,13-10 0-16,17-20-7 16,3-14-9-16,-3-11-51 15,-7-10-58-15,-10-9-54 16,-13-11-36-16,0 0 10 0,0 0-95 16</inkml:trace>
  <inkml:trace contextRef="#ctx0" brushRef="#br0" timeOffset="304345">25304 9537 219 0,'0'0'190'0,"0"0"-22"16,0 0-51-16,0 0 11 16,0 0-50-16,0 0-29 15,37-91-31-15,39 69-11 16,16 0-2-16,1 5-5 16,-14 16-6-16,-29 1-43 15,-14 0-180-15,-16 1-158 16</inkml:trace>
  <inkml:trace contextRef="#ctx0" brushRef="#br0" timeOffset="306060">26044 9155 522 0,'0'0'134'0,"0"0"-45"15,0 0 2-15,0 0 5 16,0 0-39-16,0 0-33 16,-172-105 19-16,172 103-25 0,0-1-18 15,29 0 9-15,14-1-9 16,14-3 12-16,-8 2-12 15,1-1 0-15,-7 4 3 16,-13-3 1-16,-4 1-4 16,-19-2 0-16,-7 6 10 15,0 0-7-15,0 0 1 16,0 0-1-16,0 0-3 16,0 15 5-16,0 20-5 15,0 12 25-15,0 1-25 16,0 11 21-16,0-1-16 15,0 0-3-15,0-3 10 16,0-4-9-16,0-6-3 0,0-9 1 16,0-9 9-16,-7-11-11 15,-6-7 1-15,6-6 0 16,1-3-10-16,-17 0 20 16,3 0-2-16,-10 0 6 15,17-3-11-15,-4-6 5 16,17-1-8-16,0-1 0 15,0-3-4-15,17-2 4 16,16-6 0-16,26 0 0 16,-9-3 7-16,6-5-7 0,0 2 0 15,-13 1 4 1,-13 4-5-16,-10 10 3 0,-10 4-2 16,-4 9 0-16,-6 0 2 15,7 0-9-15,0 6 3 16,-1 13 4-16,8 3-5 15,-5 3 6-15,-2 3-1 16,6-4 0-16,-6-2 10 16,0 0-10-16,-7-11 0 15,16-3 0-15,-16-2 0 16,0-6 9-16,7 0-8 16,-1 0 12-16,8 0-12 15,9-14 27-15,-3-10-26 16,3 4 2-16,3-2-2 15,-3 3 2-15,4 2-4 0,-4 4 0 16,7 4 7 0,-10 7-14-16,9 2 7 0,-2 0 0 15,3 4-6-15,-4 19 1 16,4-1 5-16,-7-3 0 16,-3 0 1-16,0-4 1 15,3-7-2-15,-10-3 0 16,-6-5 2-16,3 0 4 15,-4 0-6-15,7-8 19 16,-6-20-16-16,9-2 12 16,-16-6-6-16,0 0-7 15,0 1 21-15,-36 2-18 0,0 6-4 16,6 8 5 0,-3 7-2-16,10 12-8 0,3 0-1 15,3 12 5-15,4 26-11 16,7 8 15-16,6 4-4 15,0-6 0-15,0-6 8 16,19-10-11-16,11-9 3 16,0-8-3-16,3-8-3 15,3-3 12-15,1-3-4 16,-8-24 3-16,-2-10 6 16,3-5-4-16,-4-12-7 15,-9-9 0-15,-4 0 32 0,-13 3-14 16,0-1 0-1,0 6 12-15,-7 3-29 16,-22 13 22-16,15 12-23 0,-9 13 4 16,17 11-5-16,6 3 1 15,0 17-13-15,0 35 12 16,0 22 2-16,0 15-1 16,0 4 0-16,0 0 0 15,23-13 0-15,13-16 2 16,-3-18-2-16,10-18 0 15,0-15-15-15,-6-9 13 16,6-4-3-16,-7 0 5 16,-3-20-4-16,3-7 9 15,-12-7-5-15,-11-1 0 16,-7-6 11-16,-6-1-15 0,0-2 4 16,0 6 0-16,-26 10-2 15,3 9 2-15,3 11 0 16,10 8-1-16,3 0-20 15,1 8 19-15,-1 25-1 16,7 14 3-16,0-3 1 16,0 5 1-16,0-2-2 15,20-11 0-15,23-6 7 16,0-15-19-16,0-5 10 16,7-10 2-16,-7 0-2 15,-7-6 8-15,0-18-6 16,-16-4 0-16,-3-5 10 0,3-8-5 15,-20 1-5-15,6 8 0 16,-6 5 21-16,0 13-20 16,0 5 13-16,0 7-10 15,0 2 7-15,7 0-18 16,16 0 7-16,-3 25 0 16,10 5-12-16,6-1 14 15,-10 3-2-15,11-2 0 16,6-3 7-16,0-2-9 15,0-3 2-15,6-5-12 16,1-4 9-16,-7-7-66 16,-7-4-33-16,-16-2-35 15,-3 0-55-15,-17 0 6 0,0-2-68 16,-10-20-172 0</inkml:trace>
  <inkml:trace contextRef="#ctx0" brushRef="#br0" timeOffset="306235">28205 9340 44 0,'0'0'416'0,"0"0"-320"15,0 0 4-15,0 0 41 16,0 0-36-16,0 0-16 16,-43-100-39-16,43 100-50 15,-7 33 0-15,-6 11 7 16,7 11-4-16,-18 3 15 16,11-6-15-16,-10 0 4 15,3-5-7-15,-10-3-12 16,4-9-157-16,-10-4-374 0</inkml:trace>
  <inkml:trace contextRef="#ctx0" brushRef="#br0" timeOffset="306786">28648 9350 459 0,'0'0'197'0,"0"0"-146"16,0 0 56-1,0 0-9-15,0 0-26 0,0 0-62 16,7-20-6-16,29 20 14 15,7 0-4-15,13 0 9 16,1 0 8-16,-1 0-19 16,-7-2 17-16,-6-6-9 15,-6 3-2-15,-14-1 26 16,-10 0-16-16,-6 1 12 16,-7-9 10-16,0 1-31 15,0-4 12-15,0-6-16 16,-7 4-13-16,-29 0 2 15,-1 0 3-15,4 2-7 0,-3 4 0 16,13 4 7-16,10 4-13 16,6 5 6-16,7-3 0 15,0 3-3-15,0 0 3 16,36 0 0-16,21 22 14 16,15 3-13-16,-2 0 28 15,-14 2-21-15,-6 1-3 16,-14-1 10-16,-6 1-12 15,-17-1 4-15,-13 1-7 16,0-1-2-16,-30 8-6 16,-52 10-31-16,-34 2-200 15,-20 2-195-15</inkml:trace>
  <inkml:trace contextRef="#ctx0" brushRef="#br0" timeOffset="312969">30031 9271 248 0,'0'0'186'16,"0"0"-91"-16,0 0 38 16,0 0-20-16,0 0-51 15,0 0 7-15,0 0 16 16,-63 21 3-16,63-21 21 16,0 0-26-16,0-8-3 15,0-11-2-15,0-3-68 16,0-5 2-16,6-4-12 0,8-2 10 15,-1 2-10-15,17-1 0 16,-10 7 0-16,3 8-7 16,-3 12 8-16,-4 5-1 15,4 0 0-15,-7 13-8 16,10 26-1-16,-16 11 9 16,6 5 0-16,-13 2-9 15,0-7 14-15,0-14-5 16,0-12 0-16,0-10 8 15,0-10-11-15,10-4 3 16,-10 0 0-16,0 0 17 16,0 0-16-16,7-23 17 0,-1-13-18 15,8-3 6-15,2-7-9 16,4-5 3-16,10 3 0 16,-4-2-1-16,4 9 7 15,-4 11-6-15,-2 16 0 16,-5 11-4-16,-2 3-6 15,3 0 2-15,3 20 8 16,-3 12-9-16,-7 10 10 16,-3 2-1-16,-10 0 0 15,0-3-26-15,6-2 18 16,-6-4-25-16,7-7-39 16,-7-6-11-16,0-8-107 15,13-9-42-15,10-5-90 0</inkml:trace>
  <inkml:trace contextRef="#ctx0" brushRef="#br0" timeOffset="313170">30838 9119 320 0,'0'0'199'16,"0"0"-74"-16,0 0 6 15,0 0 11-15,0 0-68 16,0 0-25-16,20-42-37 15,9 40-11-15,14-3 14 16,0-1-9-16,7 6-6 16,0-3 0-16,12 3-71 0,-5-3-192 15,-8 3-367-15</inkml:trace>
  <inkml:trace contextRef="#ctx0" brushRef="#br0" timeOffset="313417">31357 8882 559 0,'0'0'159'0,"0"0"4"15,0 0-46-15,0 0-25 16,0 0-11-16,0 0-61 16,0-30-12-16,7 36-8 15,-1 24 0-15,1 14 8 16,3 11-4-16,-10 5-4 0,0 6 21 15,6-5-13-15,1-4-8 16,0-15 0-16,-1-9-4 16,-6-9-44-16,0-9-166 15,0-13-118-15</inkml:trace>
  <inkml:trace contextRef="#ctx0" brushRef="#br0" timeOffset="313754">31655 8602 383 0,'0'0'192'15,"0"0"-61"-15,0 0 15 16,0 0-8-16,0 0-64 15,0 0-4-15,16-14-2 16,-9 14-30-16,-7 0 12 16,20 0-39-16,9 4-8 15,14 28-2-15,14 15 10 16,9 11-7-16,-3-1 8 16,-7 12-10-16,3 0 6 15,-26 7-6-15,-3 10-2 16,-23 0 0-16,-7-2 0 0,-20 2-56 15,-59-9-171-15,-37-6-170 16</inkml:trace>
  <inkml:trace contextRef="#ctx0" brushRef="#br0" timeOffset="314235">29908 8783 613 0,'0'0'167'15,"0"0"-25"-15,0 0-33 16,0 0 14-16,0 0-41 0,0 0-58 15,-26-38-21-15,-4 79 7 16,0 23-10-16,-3 21 22 16,3 22-19-16,11 19 15 15,19 9-5-15,0-3-8 16,6-11 3-16,37-19-8 16,7-20 0-16,-1-12-1 15,14-21-10-15,3-15-111 16,4-11-120-16,-4-17-122 15</inkml:trace>
  <inkml:trace contextRef="#ctx0" brushRef="#br0" timeOffset="321426">23184 11226 703 0,'0'0'166'0,"0"0"-85"15,0 0 16-15,0 0 25 16,0 0-39-16,0 0-51 15,-13-12 6-15,43 4-37 16,13 0-1-16,13 0 11 16,0 1-1-16,17 6-8 15,-23-2-2-15,-7 3 4 16,-17 0-6-16,-3-3 3 16,-23 3-1-16,0 0 4 15,0-3 2-15,0-5 8 16,0 0 2-16,0-3-9 15,-29 0-1-15,2 0-3 0,-3-1-3 16,11 8 27-16,-5-2-23 16,18 3 14-16,-1 3-16 15,7-3 3-15,-6 0 18 16,6 3-20-16,0 0 0 16,0 0-3-16,0 0-3 15,6 0 3-15,31 0-3 16,12 11 3-16,7 9-2 15,1-1 2-15,-1 1 0 16,-13-1-2-16,-13 0 11 16,-17 0-9-16,-13 6 0 15,-7 8-14-15,-62 0-89 0,-47 9-267 16</inkml:trace>
  <inkml:trace contextRef="#ctx0" brushRef="#br0" timeOffset="316790">16186 11190 723 0,'0'0'186'0,"0"0"-27"16,0 0-36-16,0 0-17 16,0 0-10-16,0 0-55 15,-53-36-8-15,53 36-30 16,0 0 8-16,0 29-11 16,0 14 10-16,0 6 0 15,0 8 24-15,0 10-32 16,0-2 18-16,0 2-9 15,0-12-7-15,0-15 11 16,10-17-15-16,3-12 0 16,-13-8 0-16,0-3 8 0,0 0 4 15,0 0 25 1,0-16-9-16,0-20 26 0,0-11-54 16,0-14 4-16,-13-10 2 15,13-8-3-15,-10-5-3 16,10 5 0-16,0-1 10 15,0 8-15-15,0 7 5 16,0 12 0-16,0 21-13 16,17 7 11-16,-4 14 1 15,10 5-1-15,3 6-26 16,11 0 26-16,12 6-13 16,-6 26 8-16,0 10-4 15,-13 2-4-15,-3 3 13 0,-14-3-1 16,3-3-26-1,-16-6 21-15,0 1-37 0,-23 1-31 16,-20-5-19 0,-6 1-74-16,-1-5-61 0,24-7-57 15,2 2-229-15</inkml:trace>
  <inkml:trace contextRef="#ctx0" brushRef="#br0" timeOffset="318224">16841 11528 231 0,'0'0'441'0,"0"0"-309"15,0 0 41-15,0 0-24 16,-13-149-31-16,-11 119-12 16,-2 5-54-16,-4 4-12 15,7 7 1-15,3 8-37 16,14 4 19-16,-1 2-23 15,-3 0-8-15,-3 5 5 16,0 31-9-16,-1 10 12 16,-2 12 0-16,16-2 8 15,0-10-14-15,0-7 6 16,23-20-2-16,-3-9-9 16,10-6 10-16,-4-4 1 15,4 0 2-15,0-14 5 16,-17-11 4-16,0-3-11 0,-6-8 0 15,3 1 17-15,-10-4-11 16,0 3 1-16,0 9 17 16,0 11-17-16,0 4 19 15,0 12-11-15,0 0-12 16,0 0-1-16,0 0-2 16,0 0-7-16,0 15 3 15,0 17 0-15,0 11-1 16,0-1 5-16,13-3 0 15,0-5-4-15,10-7 8 16,4-11-4-16,-4-8 0 16,-3-4 8-16,3-4-7 0,-3 0-1 15,3-31 1-15,-3-5 2 16,-7-7 2-16,3 7-5 16,-2-6 0-16,-8 6 11 15,11 6-10-15,-4 3-1 16,0 13 0-16,0 3-12 15,4 8 12-15,-4 3 0 16,17 0-2-16,-10 14-2 16,16 16-2-16,-6 6 6 15,-10 0 0-15,0-1-14 16,3 4 18-16,-10-11-4 16,10-4 0-16,-16-7 6 15,13-9-12-15,-10-8 6 0,3 0 0 16,0 0-6-16,10 0 14 15,-10-19-8-15,1-15 0 16,-8 1 12-16,4-2-10 16,-10-3-2-16,0 2 0 15,0-3 7-15,-23 6 0 16,-7 2-7-16,4 10 0 16,3 10 11-16,9 5-13 15,1 6 2-15,13 0-8 16,-6 6 1-16,-4 26-3 15,10 19 10-15,0 1 0 16,10-3 6-16,23-5-10 16,3-5 4-16,0-14 0 15,7-6-8-15,-6-13 14 0,-4-6-6 16,17 0 0-16,-14 0 9 16,-6-22-8-16,-1-4-1 15,-2-1 0-15,-4 2-2 16,-16-2 7-16,12 2-5 15,5 3 0-15,-18 6 10 16,14 7-21-16,-13 9 11 16,3 0-3-16,9 0-6 15,5 15 2-15,2 11 7 16,-9 2 0-16,2-1 5 16,-12-4-8-16,6-10 3 15,-3-5 0-15,-3-4-8 16,-7-4 12-16,0 0-4 0,6 0 0 15,1 0 7-15,6-12-13 16,4-16 6-16,9 1 0 16,-9 5-4-16,-4 3 9 15,0 8-5-15,-13 5 0 16,17 6 7-16,-11 0-19 16,8 0 9-16,6 17-2 15,9 4-7-15,1 6 11 16,6-7 1-16,-2-5 0 15,2-2 9-15,-6-10-16 16,-10-3 7-16,-7 0 0 16,10 0 2-16,7-27 4 0,-10-12-6 15,-1-8 2-15,-2-5 5 16,-11-4 8-16,-6 2-4 16,0-1-4-16,-6 2 15 15,-24 7-17-15,4 13 6 16,3 14-6-16,9 10 8 15,14 9-12-15,0 0-1 16,0 19-17-16,0 27 7 16,0 10 12-16,0 5-2 15,27 0 0-15,3-4-14 16,-1-4 4-16,14-11-55 16,-16-10-21-16,16-13-34 15,-20-14-112-15,-10-5-42 0,-13 0-248 16</inkml:trace>
  <inkml:trace contextRef="#ctx0" brushRef="#br0" timeOffset="318407">18359 11222 355 0,'0'0'217'0,"0"0"-81"16,0 0 28-16,0 0-38 15,0 0-57-15,0 0-66 16,30-39 5-16,46 32 0 15,10-4-5-15,6 0-1 16,1 3-2-16,-14 8-7 0,-16 0-194 16,-3 0-275-16</inkml:trace>
  <inkml:trace contextRef="#ctx0" brushRef="#br0" timeOffset="318950">19378 11303 635 0,'0'0'144'0,"0"0"-46"16,0 0 11-16,0 0-14 0,0 0-36 15,0 0-8-15,-106-39-38 16,106 39-11-16,6 0-2 16,44 0 0-16,6 0 6 15,10 0-6-15,4 0 0 16,-11 0 3-16,-16 0 6 16,-16-6-9-16,-4 4 9 15,-16-2-8-15,-1-1 25 16,-6 0 4-16,0-10 17 15,0 0-17-15,-20-5-28 16,-16 4 6-16,-14-1-8 16,7 4 8-16,7 2 3 0,16 5-10 15,10 1 2-15,10 5 16 16,0 0-14-16,0-3-5 16,0 3 0-16,0 0-17 15,50 0 13-15,16 16 3 16,-3 4 1-16,3 2-1 15,-16 0 5-15,-7-1-4 16,-17-1 0-16,-3-4 7 16,-16 4-11-16,-7 2 4 15,-7 5 0-15,-59 6-7 16,-10 9-21-16,-10 2-146 16,13-3-146-16,47-11-555 15</inkml:trace>
  <inkml:trace contextRef="#ctx0" brushRef="#br0" timeOffset="319403">20671 11363 734 0,'0'0'116'0,"0"0"-63"0,0 0 87 15,0 0-33-15,0 0-28 16,0 0-6-16,92-94-57 16,-52 64 33-16,-10-6-16 15,-7 4-17-15,-10-2 30 16,0 5-32-16,-13 6 19 15,0 10-2-15,0 4-30 16,0 7 33-16,0 2-31 16,0 0 1-16,0 0-8 15,0 0-7-15,-6 22 11 16,6 11-6-16,0-3 16 16,0 0-17-16,6-3 7 0,31-4 0 15,6-4-3-15,6-8 8 16,1-3-10-16,-7-5-10 15,0-3-62-15,-7 0-25 16,-9-6-73-16,-4-21-111 16,-16-15-129-16</inkml:trace>
  <inkml:trace contextRef="#ctx0" brushRef="#br0" timeOffset="319746">20949 10868 429 0,'0'0'160'0,"0"0"-3"16,0 0-31-16,0 0-21 16,0 0-3-16,0 0-60 0,-50-41-18 15,50 41-24 1,0 0-5-16,0 5 5 0,0 15 0 16,0-4 0-16,7-2-2 15,12-6 10-15,-5-3-8 16,2-5 9-16,4 0-8 15,3 0 52-15,-3 0 2 16,3-13-2-16,-3-4 9 16,-13-2-32-16,-7 2 22 15,0-3-18-15,0 4-31 16,-14 6 14-16,-9 4-17 16,3 3-12-16,1 3 9 15,-5 0-17-15,5 6-3 16,2 19-53-16,10 8-96 15,7 2-18-15,0 4-228 0</inkml:trace>
  <inkml:trace contextRef="#ctx0" brushRef="#br0" timeOffset="319951">21412 11072 724 0,'0'0'132'16,"0"0"-28"-16,0 0-31 0,0 0-20 16,0 0-43-16,0 0 0 15,221-47-11-15,-165 39 1 16,1 4-33-16,-14 2-164 16,-7 2-190-16</inkml:trace>
  <inkml:trace contextRef="#ctx0" brushRef="#br0" timeOffset="320204">21967 10755 813 0,'0'0'192'16,"0"0"-51"-16,0 0 3 15,0 0-36-15,0 0-70 16,0 0 21-16,-43-77-52 0,43 77-6 15,0 11-2-15,0 16-1 16,7 12 2-16,23 5 0 16,-11 5 7-16,11 1-4 15,-3-1-3-15,2 2-8 16,1-8-10-16,-10 1-151 16,-20-2-157-16,0-10-413 15</inkml:trace>
  <inkml:trace contextRef="#ctx0" brushRef="#br0" timeOffset="320494">20357 11561 679 0,'0'0'193'15,"0"0"-60"-15,0 0 26 16,0 0-97-16,254-39-23 16,-32 12 46-16,13-4-41 15,-1 1-29-15,-25 6-6 16,-47 5 2-16,-33 7-11 16,-30 11 0-16,-26 1-8 15,-24 0-30-15,-19 1-79 0,-23 24-75 16,-7 0-57-1,-13 8-356-15</inkml:trace>
  <inkml:trace contextRef="#ctx0" brushRef="#br0" timeOffset="320791">21226 11674 723 0,'0'0'154'16,"0"0"-30"-16,0 0-5 15,0 0-12-15,0 0-61 16,0 0-34-16,149-55 21 0,-112 55-29 16,-11 24-3-1,-9 15 8-15,-17 11-1 0,0 7-1 16,-10 4-5-16,-23-6 5 16,-4-6 3-16,-6-10-7 15,23-12 7-15,4-7 3 16,16-9-5-16,0-9-4 15,6-2 1-15,54 0-2 16,9 0 17-16,24-11-20 16,16-14-10-16,4-2-129 15,9 2-288-15</inkml:trace>
  <inkml:trace contextRef="#ctx0" brushRef="#br0" timeOffset="327602">24755 10901 260 0,'0'0'579'15,"0"0"-450"-15,0 0 25 0,0 0-28 16,0 0-45-16,0 0-10 15,0 0-45-15,-29-110 7 16,29 99-29-16,23-2 3 16,-3 4-6-16,-7 4-1 15,17-1 0-15,-11 6-4 16,-2 0 1-16,-4 0 3 16,-6 11-7-16,9 11 2 15,-9 3-2-15,-7 6 7 16,0 1 0-16,0-5 0 15,0-7 8-15,0-13-8 16,0-3 0-16,0-4 3 0,0 0 8 16,0 0 5-1,7-8 26-15,-1-15-10 0,7-4-25 16,4-1-4-16,3-3-3 16,16-1 5-16,7-1-11 15,7 5 6-15,-7 11 0 16,-7 7 0-16,-9 10-4 15,-4 0 4-15,-3 0-7 16,9 22-2-16,-15 5 2 16,-1 4 4-16,-3 2-3 15,-4-3 3-15,1-5-12 16,-7-4 6-16,0-4-19 0,0-3-36 16,0-5-29-16,0-7-47 15,0 0-88 1,13-2-108-16</inkml:trace>
  <inkml:trace contextRef="#ctx0" brushRef="#br0" timeOffset="327805">25638 10780 592 0,'0'0'202'0,"0"0"-27"16,0 0-26-16,0 0-41 15,0 0-47-15,0 0-44 0,14-17-11 16,15 15-1 0,21-6-5-16,13-1 0 0,10 1-59 15,19-3-108-15,1-3-117 16</inkml:trace>
  <inkml:trace contextRef="#ctx0" brushRef="#br0" timeOffset="328170">26330 10527 507 0,'0'0'209'0,"0"0"-54"16,0 0-29-16,0 0-22 15,0 0-44-15,0 0-45 0,109-58 4 16,-76 58-14-16,3 0-1 15,-13 19 9-15,-3 7-13 16,-6 1 2-16,-14 5 9 16,0 4-11-16,-7 0 15 15,-29 0-2-15,-7-6-6 16,16-11 38-16,4-7-22 16,16-10-1-16,7-2-6 15,0 0-13-15,0 0 1 16,0 0-4-16,23 0 0 15,27 0 12-15,6 0-8 16,7 0 2-16,3 0-6 0,-23 0-30 16,-6 0-67-1,-24 0-93-15,-13 9-230 0</inkml:trace>
  <inkml:trace contextRef="#ctx0" brushRef="#br0" timeOffset="328435">24775 11231 558 0,'0'0'294'0,"0"0"-194"0,0 0 46 16,0 0-71-1,0 0-39-15,328-41 56 16,-107 18-9-16,37-3-23 0,-10-3-39 15,-19 2-11-15,-28 8 0 16,-32 6-2-16,-33 1-6 16,-44 9-2-16,-26 3-11 15,-46 0-44-15,-20 3-144 16,0 17-141-16</inkml:trace>
  <inkml:trace contextRef="#ctx0" brushRef="#br0" timeOffset="328780">25695 11357 809 0,'0'0'118'0,"0"0"-18"0,0 0-8 16,0 0-23-16,0 0-37 15,0 0 2-15,165-4 30 16,-135 25-35-16,-10 12-2 15,-14 2 9-15,-6 10-32 16,0 7 19-16,-20 3-13 16,-16-6-8-16,-14-2 7 15,14-16-3-15,6-12-6 16,17-7 0-16,13-11 9 16,0-1-9-16,0 0 0 0,0 0 1 15,23 0 10-15,27 0-10 16,26-1 12-16,17-22-7 15,22-5 0-15,14-2-12 16,-10 0-15-16,-16 8-160 16,-27 8-222-16</inkml:trace>
  <inkml:trace contextRef="#ctx0" brushRef="#br0" timeOffset="330080">27001 10164 168 0,'0'0'358'16,"0"0"-239"-16,0 0-25 15,0 0 2-15,0 0-28 16,0 0 1-16,86-52-2 0,-79 45 17 15,-7 6-7-15,0-5-15 16,0 1 16-16,0 0-18 16,0-4-21-16,-30 3-25 15,-20 3-12-15,-29 3-2 16,-33 0 0-16,-54 0 0 16,-52 28-7-16,-40 2 7 15,-33 6 0-15,-4-3 6 16,18-5 1-16,42-9-7 15,50-9 0-15,62-10 2 16,47 0-3-16,40 0 5 16,6 0-4-16,10 0 5 0,10 0 2 15,10 0-7 1,0 0 0-16,0 0 4 0,0 0-11 16,0 0 5-16,0 0 1 15,0 0 0-15,-6 0-21 16,-8 17 22-16,1 19-4 15,-3 19 4-15,16 8 13 16,0 9-11-16,0 8 12 16,0 2 12-16,16 12-16 15,4 1 20-15,-7 7-15 0,10 1-6 16,-16-2 14 0,0 1-21-16,9 5 11 15,-16-6 9-15,13-1-21 0,-6-12 19 16,6-17-20-1,-3-16 1-15,3-11 6 0,-6-16-4 16,0-11-3-16,-7-1 2 16,0-5 7-16,0 5-8 15,0-2-1-15,0 0 1 16,0-1-1-16,0-6 1 16,0-7-1-16,0 0 0 15,0 0-4-15,29 0 3 16,21 0-1-16,36 0 2 15,33 0 11-15,40 0-10 16,19-7-1-16,1 2 2 0,6 0 5 16,-6 5-7-1,-17 0 0-15,3 0 0 0,-16 0-4 16,-13 0 4-16,-14 0-2 16,-23 0 0-16,-13 0 1 15,-3 0-3-15,-4 0 4 16,1-3 0-16,-11 0-3 15,4-2 6-15,-17-4-3 16,-6 4 0-16,-7-5 5 16,-7 3-6-16,-6-3 1 15,-4-2 0-15,-2 2-3 16,2-7 6-16,-3-2-3 0,-10 0 0 16,11-7 6-16,-5 1-6 15,-5-4 0 1,9-5 0-16,-17-7 3 0,-6-11 3 15,0-8-6-15,0-12 1 16,0-8 4-16,0-8-1 16,0-14-4-16,-6-8 3 15,-1-13-4-15,-9-4 2 16,2 6-1-16,-5 8 0 16,-11 14 9-16,-7 8-15 15,1 6 6-15,-14 11 0 16,7 8-3-16,4 8 5 15,2 11-2-15,8 9 0 0,9 13 6 16,-10 3-12-16,-13 9 6 16,0 1-7-16,-36 12-4 15,-14 0 0-15,-19 12 4 16,-11 26-38-16,17 14-73 16,20 6-100-16,37 2-149 15</inkml:trace>
  <inkml:trace contextRef="#ctx0" brushRef="#br0" timeOffset="331722">28427 10560 723 0,'0'0'180'0,"0"0"-50"0,0 0 12 16,0 0 1-16,0 0-48 16,0 0-41-16,-37-63 3 15,37 63-43-15,0 0-14 16,0 17-1-16,0 17-2 15,0 14 0-15,0-1 3 16,0-3 0-16,0-6 1 16,0-8 4-16,7-5-5 15,-1-8 1-15,11-9 5 16,-4-8-2-16,0 0-4 0,11 0 0 16,5-3 9-1,4-19-3-15,-3-5-2 0,7-1-1 16,-11-2 5-16,4 2-6 15,-10 6-2-15,-4 11 0 16,-9 5-4-16,-1 6 4 16,-6 0-2-16,7 0 1 15,6 12-7-15,4 10 5 16,-11 3 3-16,8-1 0 16,-8-5-8-16,4 1 5 15,3-9 1-15,-13-9 1 16,7 2-13-16,-7-4 10 15,13 0 1-15,10 0 1 16,-3 0-5-16,17-20 10 16,-14 1-3-16,3 2 0 0,-13 5 10 15,4 2-10-15,-10 10 0 16,6 0-6-16,10 0 1 16,-3 3-2-16,16 19 7 15,-6 2-2-15,3 1-7 16,-3-3 8-16,0-5-15 15,-4-10 13-15,-3 0-5 16,-3-7 6-16,-7 0 2 16,4 0 2-16,-4-8 8 15,-6-15-7-15,-7-1-3 16,0-4 3-16,0 1 26 16,-7-4-17-16,-13 4 14 0,-16 5-3 15,6 3-18-15,-13 5 21 16,17 3-25-16,-4 8 4 15,0 3-10-15,4 0 4 16,12 14 1-16,-2 19 0 16,16 3 2-16,0 2-12 15,6-5 7-15,31-8-18 16,-7-9 16-16,6-10-18 16,4-3 23-16,-4-3-4 15,7 0 8-15,-13-25 0 16,6-11-4-16,-16-5 1 15,3-6 14-15,-10-5-6 16,-6-8 14-16,0-3 0 0,-1-7-21 16,-6-1 16-1,0 5-5-15,0 17-12 0,0 13 18 16,-13 19-17-16,0 11 10 16,13 6-12-16,0 0-8 15,-7 30 5-15,7 26-8 16,0 18 11-16,0 3 0 15,13 1 3-15,30-10-4 16,7-7 1-16,6-15-22 16,0-10 19-16,4-11-12 15,-10-9 4-15,-1-8 5 16,-6-8-1-16,-16 0 7 16,2 0 0-16,-15-13 9 15,-8-10-4-15,4-4-4 0,-10-3-1 16,0-3 18-16,-10 0-15 15,-16 0 9-15,3 8-12 16,-4 6 6-16,4 10-1 16,10 7-5-16,0 2-1 15,3 0-11-15,10 30 9 16,0 11 3-16,0 4 0 16,0-5 1-16,10-1-10 15,23-6 7-15,10-5-9 16,16-9 9-16,-3-8-8 15,1-8 10-15,6-3 0 16,-4 0 5-16,-16-6-5 16,-10-16 0-16,-10-3 0 0,-9-5 19 15,-8-3-17-15,-6 0 19 16,0 3-8-16,0 8-13 16,0 8 21-16,-6 6-18 15,-1 8-1-15,7 0-4 16,0 0-2-16,0 22 0 15,0 11 2-15,0 8 4 16,7-5-2-16,29-6 0 16,7-2 0-16,0-6-6 15,13-3 3-15,0-5-5 16,-6-6-13-16,-7 0-37 16,-20-5-16-16,-10 0-83 0,-13 0-104 15,-6-3-46 1,-37 0-459-16</inkml:trace>
  <inkml:trace contextRef="#ctx0" brushRef="#br0" timeOffset="331957">30414 10563 160 0,'0'0'362'0,"0"0"-221"16,0 0 6-16,0 0-16 15,0 0-30-15,0 0-30 16,-19-89-28-16,19 89-41 15,0 14 9-15,0 16 14 16,0 6 32-16,-24 3-8 0,11 0 2 16,0-4-40-16,-17 6 4 15,17-2-13-15,-10-3 5 16,3 2-14-16,0-2-68 16,4-9-116-16,-4-2-188 15</inkml:trace>
  <inkml:trace contextRef="#ctx0" brushRef="#br0" timeOffset="332619">28403 10277 519 0,'0'0'145'16,"0"0"19"-16,0 0-53 15,0 0-5-15,0 0-7 16,0 0-44-16,-39-66 20 16,29 66-23-16,3 0-24 15,-6 0-6-15,0 0-22 16,-4 14 0-16,-3 15-5 16,20 5 9-16,0-4-4 15,0-3 0-15,43-8 9 0,7-4-8 16,0-13-1-16,-1-2 4 15,-6 0 30-15,-13 0-11 16,-10-17 25-16,-14-5 10 16,-6 1-35-16,0-6 12 15,0 2-17-15,-13 0-13 16,-17 6 0-16,-13 5-4 16,10 8-1-16,-3 6 0 15,0 0-21-15,6 14-26 16,10 21-75-16,20 12-92 15,0 3-120-15</inkml:trace>
  <inkml:trace contextRef="#ctx0" brushRef="#br0" timeOffset="333328">31086 10332 298 0,'0'0'424'15,"0"0"-293"-15,0 0-20 0,-37-141 12 16,-6 100-14-16,-19-4-44 15,-11-1-1-15,-26 2-4 16,-14-3-33-16,-23 7 5 16,-16 4-19-16,-10 9-8 15,-23 7 10-15,-17 9-7 16,-26 8-8-16,3 3 1 16,-13 0 7-16,3 11 3 15,14 12-11-15,22 9 0 16,27 10 10-16,23 10-2 15,20 11-8-15,30 11 0 16,13 3 6-16,17 3-9 16,26 5 3-16,20 7 0 0,23-2-5 15,0 9 5 1,56 0 0-16,36 3 0 0,44-1 5 16,53-5-11-16,22-2 6 15,24-10 0-15,0-6 5 16,-14-15 1-16,-19-16 1 15,-23-20 6-15,-11-18-8 16,4-9 26-16,-6-14-12 16,9-30-3-16,4-17 12 15,-1-7-15-15,-12-6 15 16,-11-8-6-16,-19-7-15 16,-20-8 20-16,-30-7-13 0,-30-6 2 15,-30-8 9-15,-26 0-15 16,0-1 8-16,-56 4-2 15,-50 7-16-15,-43 10 18 16,-52 15-18-16,-28 23-1 16,-25 24-3-16,-24 28-13 15,13 8 5-15,7 28-50 16,30 32-57-16,43 20-33 16,56 2-189-16,46-3-355 15</inkml:trace>
  <inkml:trace contextRef="#ctx0" brushRef="#br0" timeOffset="360808">15422 14555 636 0,'0'0'142'16,"0"0"-13"0,0 0-10-16,0 0 3 0,0 0-20 15,0 0-17-15,0 0-14 16,0 0-26-16,-56-21-25 16,82 21-20-16,34 0-2 15,32 0 2-15,34 0 16 16,26 0-8-16,-10 0 2 15,-6 0-10-15,-17 0 1 16,-10-6 0-16,-23-2 3 16,-16 3 3-16,-21-7-6 15,-19 4 1-15,-23 5 11 16,-7 1 5-16,0 2 18 0,0 0-5 16,0-11-8-1,0 3 2-15,-30-9-23 0,-3 1 8 16,-20-1-20-16,3 6 12 15,7 0-2-15,10 3 0 16,10 2-4-16,16 3 4 16,7 3 0-16,0-2 5 15,0 2-10-15,30 0-6 16,20 0-7-16,19 19 16 16,24 3 2-16,-14 0 7 15,-16 0-7-15,-10-3 0 16,-20 0-2-16,-3 0 2 15,-17 4 0-15,-13-4-1 16,0 6-11-16,-20 10 12 0,-46 1-2 16,-17 8-13-16,-3-5-69 15,7-4-67-15,23-10-125 16,39-6-274-16</inkml:trace>
  <inkml:trace contextRef="#ctx0" brushRef="#br0" timeOffset="361212">18068 14074 881 0,'0'0'189'16,"0"0"-56"-16,0 0-35 15,0 0 0-15,0 0-24 16,0 0-29-16,-50-98-9 16,50 98-36-16,0 30-24 15,0 36 21-15,0 22 3 16,0 11 7-16,0-1-7 15,7 4 6-15,-1-6-6 0,1 4 0 16,-7-18 3 0,0-16-5-16,7-16 2 0,-7-26-1 15,0-7-39-15,0-17-68 16,0 0-10-16,0 0 0 16,0-19 7-16,-27-17-192 15,-32-11 24-15</inkml:trace>
  <inkml:trace contextRef="#ctx0" brushRef="#br0" timeOffset="361618">17582 14644 156 0,'0'0'244'16,"0"0"-95"-16,0 0-9 15,0 0-8-15,0 0-92 16,0 0-22-16,99-42 9 0,-20 40 14 16,7-9 5-1,0 3-11-15,7-3-9 0,-7-12 15 16,-10-2-11-16,-10-5 18 15,-16-3 7-15,-14-5-11 16,-9-3 17-16,-4-9-13 16,-17-4-15-16,-6-7 14 15,0-2-34-15,0 16 18 16,0 16-6-16,-6 15-7 16,6 13 25-16,-7 3-25 15,7 0-11-15,0 0-7 16,0 0-10-16,0 39-5 0,0 21 2 15,0 20 13 1,20 0 12-16,0-3-12 0,10-3 0 16,-1-5-1-16,-9-9 7 15,10-6-6-15,-4-3 0 16,-3-15 0-16,7-12-5 16,-17-5-15-16,1-2-59 15,-1-3-32-15,10-14-81 16,13 0-39-16,7 0-56 15,0-6-253-15</inkml:trace>
  <inkml:trace contextRef="#ctx0" brushRef="#br0" timeOffset="363072">18845 14627 608 0,'0'0'177'0,"0"0"-73"0,0 0-24 16,0 0-19-16,0 0-31 15,0 0 16-15,136-77 11 16,-103 61-11-16,-3-3 13 16,-17-4-22-16,-7 4 17 15,-6 0-2-15,0 0-19 16,0 0 0-16,-33 2-26 16,-10 3-2-16,7 11-2 15,-7 3 7-15,7 0-17 16,9 17 7-16,4 22 0 15,3 7-3-15,13 9 3 0,7 0 0 16,0-1 0-16,43-11 0 16,14-11 0-16,12-18-2 15,4-8 2-15,6-6 0 16,-3-3 0-16,-3-27 0 16,-10-5 4-16,3-7 6 15,-16 3-10-15,-1-2 0 16,-6 8 6-16,-16 5-7 15,3 9 1-15,-17 11 0 16,-7 2-5-16,4 6-1 16,4 0 5-16,-1 0-6 15,10 20 7-15,-3-4-6 16,-4 4 6-16,-9-15 0 0,0 1-4 16,-7-6 10-16,6 0-6 15,-6 0 4-15,0 0-1 16,0-4 18-16,-6-17-21 15,-37-9 0-15,6 5-4 16,1-3 11-16,3 9-7 16,3 7 0-16,7 7 1 15,16 5-8-15,1 0 0 16,-8 11-11-16,8 25 11 16,-11 19 7-16,17-5 5 15,0-3-5-15,0-9-14 16,23-13 9-16,-9-12-19 0,9-7 21 15,-10-6-5 1,-6 0 5-16,6 0 3 0,3-8 6 16,11-20-3-16,-4 3 1 15,-3 4-4-15,-4 10 0 16,-16 5-2-16,7 6 6 16,0 0-9-16,22 0 4 15,11 0-2-15,3 0-1 16,7 6 4-16,9-6 0 15,-3 0-2-15,-6 0 9 16,-7 0-7-16,-13-12 0 16,-4-1 4-16,-9-15 7 15,-17 3-11-15,0-2 19 16,0 0 21-16,0 7-33 16,-23 12 19-16,16 2 5 0,7 6-18 15,0 0 6 1,0 0-19-16,0 20-16 0,0 32 10 15,0 25 6-15,0 14 9 16,0 13-9-16,0 12 8 16,0 13-9-16,0-2 1 15,0-9 0-15,0-14-3 16,0-30 6-16,0-21-3 16,0-23 0-16,0-16 4 15,0-14 3-15,0 0-6 16,0-44 11-16,-23-22 19 15,10-25-26-15,-1-14-5 0,-9-11 0 16,17-7 8-16,-1-6-14 16,7 0 6-16,0 13 0 15,0 20-5-15,13 19 4 16,24 25 1-16,-1 16 0 16,-6 21 0-16,-4 5-9 15,11 10 6-15,-1 0 3 16,7 17-5-16,0 19-14 15,-17 13 16-15,4 6-6 16,-17-5-23-16,-6-1 19 16,-7-13-23-16,0-3 4 15,-7-3 5-15,-19-5-19 16,-17-9-13-16,13-8 7 16,17-5 28-16,3-3 24 15,10 0 0-15,17-16 6 0,39-23-5 16,30-10 6-16,0-4-7 15,6 4 0-15,-12 5 7 16,-31 14-1-16,-22 7-4 16,-11 15 26-16,-16 8 16 15,0 0-24-15,0 0 3 16,0 0-23-16,0 0-5 16,0 14 2-16,0 16-6 15,0 12 9-15,0-6 5 16,7-4 4-16,13-1-9 15,3-12 0-15,-3-3 6 16,-7-7-3-16,4-4-3 0,-4-5 0 16,-13 0-10-16,13 0-10 15,-13 0-59-15,0-14-83 16,0-16-71-16,0-9-33 16,-7-1-232-16</inkml:trace>
  <inkml:trace contextRef="#ctx0" brushRef="#br0" timeOffset="363324">20591 14171 480 0,'0'0'128'0,"0"0"-15"16,0 0 27-16,0 0-44 15,0 0-21-15,0 0-4 16,-148-107-37-16,148 107-17 16,0 0-17-16,6 0-2 0,37 8-5 15,0 0 14-15,0-8-5 16,-16 0-2-16,-14 0 8 15,3 0 5-15,-16 0 17 16,0 0 42-16,0-16-55 16,-16 7-16-16,-11 4-2 15,-2 5-28-15,15 0-73 16,14 0-55-16,0 16-91 16,30 7-298-16</inkml:trace>
  <inkml:trace contextRef="#ctx0" brushRef="#br0" timeOffset="364198">21547 14080 809 0,'0'0'152'0,"0"0"7"16,0 0 16-16,0 0-71 15,0 0-36-15,0 0-18 16,-79-74-50-16,79 104 0 15,0 39 0-15,0 27 0 16,6 21 11-16,8 11-7 16,-14 7-4-16,0 7 0 15,0 4 6-15,0-9-8 16,-14-15 2-16,14-37-1 16,0-36-4-16,0-24-23 0,24-25 6 15,9-8 14-15,16-47 8 16,4-17 12-16,-26-7-12 15,-14-1 0-15,-13 0-2 16,-13 6 3-16,-50-4-1 16,-10 9 0-16,-6 13-17 15,9 14 14-15,21 12 3 16,12 13 0-16,31 15-4 16,6-4 4-16,0 6-3 15,0 0 1-15,49 0-32 16,37 0 34-16,27 0-7 15,16 0 7-15,6-22-10 16,-12 0 8-16,-31-2 2 0,-29 7 0 16,-27 6 5-16,-29 3-1 15,-7 2-3-15,0-2-1 16,0 3 14-16,0 1-4 16,0 4-9-16,0 0-1 15,0 0-10-15,0 0 8 16,0 23-9-16,30-4 11 15,13-2 6-15,13-9 0 16,23-8-6-16,-2 0 0 16,2 0 5-16,-16-14-2 15,-10-11-1-15,-20 1-1 16,-23-1 22-16,-4 0-10 16,-6-3 24-16,0 8-12 0,0 4-16 15,-23 8 19-15,10 8-28 16,6 0-1-16,-9 17 0 15,3 35-8-15,-1 20 9 16,8 10 0-16,6 1 8 16,0 2-14-16,0 8 6 15,0-2 0-15,0 0 2 16,0-2 0-16,0-24-2 16,0-13 0-16,0-11 5 15,-23-16-8-15,-14-8 3 16,-26-4 0-16,-16-1 8 15,-14-12-3-15,-6 0-4 0,6 0 1 16,14-6 5 0,16-13-10-16,20-9 3 0,30-10-23 15,13-17-24-15,43-14-61 16,76-16-108-16,40-17-99 16,46-11-441-16</inkml:trace>
  <inkml:trace contextRef="#ctx0" brushRef="#br0" timeOffset="364701">23750 14006 877 0,'0'0'170'15,"0"0"-41"-15,0 0 8 0,0 0-51 16,0 0-72-16,0 0-10 15,0 63 4-15,20 9 0 16,16 2 15-16,-13 0-22 16,-3-2-1-16,-7-9 8 15,4-14-1-15,-10-13-7 16,-1-11 0-16,-6-20 4 16,0-5 0-16,0 0-1 15,0-11 8-15,-6-27 53 16,-24-23-58-16,-13-11-1 0,6-4-3 15,-6-7 8 1,4 1-10-16,-14 4 0 0,13 9 0 16,-3 7-4-16,20 20 16 15,16 18-12-15,7 7 0 16,0 15-18-16,50 2 17 16,56 0-4-16,29 5 5 15,18 33-2-15,-5 6 5 16,-19 16-3-16,-29 2 0 15,-38 6-6-15,-25-2-1 16,-37 1 7-16,0-5 0 16,-37-1-7-16,-49-6-13 15,-13-6-4-15,-7-7-28 16,14 2-78-16,36-17-14 16,26-5-105-16,30-5-83 0</inkml:trace>
  <inkml:trace contextRef="#ctx0" brushRef="#br0" timeOffset="365979">24818 14424 491 0,'0'0'189'15,"0"0"-31"-15,0 0-23 16,0 0 14-16,13-160-41 16,-46 135-47-16,-10 6 12 15,0 14-45-15,0 5-4 16,0 0-18-16,7 8 1 15,10 31-7-15,2 10 0 0,18 6 0 16,6 3 2-16,0-6 5 16,43-8-7-16,20-14 0 15,9-10 3-15,8-20-6 16,-11 0 3-16,-6-12 0 16,-3-20 11-16,-17-10-5 15,-17-2-1-15,-19-9 2 16,-7-1-5-16,0-3 32 15,-20 1-31-15,-30 7 7 16,1 5 8-16,-1 16-12 16,7 15-1-16,7 13-5 15,6 0-4-15,3 13 0 16,4 29 4-16,3 7 0 0,20 8-5 16,0-3 9-1,7 0-4-15,49-18 0 0,10-6 4 16,10-13-10-16,17-12 6 15,0-5 0-15,-1 0-6 16,-12-14 14 0,-8-16-8-16,-22 0 1 0,-7-6 7 15,-17 4-3-15,-19-7-5 16,-7 5 0-16,0 7 26 16,0 10-25-16,0 6 13 15,0 9-10-15,0 2 6 16,0 0-20-16,0 21-3 15,0 15 13-15,10 6-1 16,23-1 7-16,3-3-6 0,7-7 0 16,0-7 1-16,7-7-5 15,-7-9 4-15,0-8 0 16,-13 0-9-16,-4 0 15 16,4-11-6-16,-10-8 5 15,-4-14 3-15,4 5-4 16,-6 1-4-16,-5 5 0 15,-2 11 0-15,-7 9 7 16,7 2-7-16,-7 0 0 16,13 0-8-16,3 0 5 15,11 13-4-15,16 6 7 16,0-2-1-16,7-1 1 16,16-8 0-16,-4-2 0 0,8-6 9 15,-4 0-13-15,-16-6 4 16,-7-13 0-16,-7-5 1 15,-23-4 7-15,1-5-8 16,-14-8 0-16,0-3 8 16,-14-3-8-16,-29 3 0 15,-6 13 0-15,-1 10-2 16,14 12 7-16,6 9-5 16,3 0 0-16,14 17-6 15,3 19 1-15,10 13 5 16,0 1 0-16,17-6-6 15,26-3 8-15,26-16-2 0,-3-9 0 16,4-8-1-16,-4-8-5 16,-16 0 6-16,-7-5 0 15,-10-20 5-15,-3-5 1 16,-11-3-6-16,5-3 0 16,-24-2 8-16,0 8-6 15,0 7-2-15,0 10 0 16,0 7 6-16,0 6-4 15,0 0-4-15,0 9-2 16,0 21 2-16,6 5-3 16,1 1 5-16,16-9 0 15,-3 1-6-15,10-14 10 16,-4-3-4-16,10-11 0 16,7 0 4-16,-6 0-1 15,6-17-3-15,0-2 0 0,-7 0 1 16,4-6 5-16,3 1-6 15,-7 4 0-15,-6 4 5 16,6 0-7-16,-3 7 2 16,4 9 0-16,12 0-9 15,-6 0 8-15,0 6 1 16,0 13 0-16,0 0-9 16,0 0 9-16,-6 3-61 15,-11-3-66-15,-9 5-115 16,-11-4-129-16</inkml:trace>
  <inkml:trace contextRef="#ctx0" brushRef="#br0" timeOffset="19201">5334 5522 475 0,'0'0'288'0,"0"0"-148"16,0 0 1-16,-208-162-12 15,158 135-4-15,7 10-52 16,0 6-30-16,0 11 9 16,-13 0-51-16,-17 13 8 15,-19 37-9-15,-1 16 6 0,1 11-3 16,16 11-3-1,16 11 0-15,17 5-3 0,23 4 8 16,20-1-5-16,0-5 0 16,37-1 5-16,25-4-7 15,18-11 2-15,6-2 0 16,6-15-4-16,1-14 5 16,6-17-1-16,-6-13 0 15,-1-14 6-15,1-11-5 16,0 0-1-16,-1-14 0 15,1-24 18-15,-1-11-16 16,-6-6 27-16,-13-12 10 16,-17-1-25-16,-19-9 21 15,-11-9-19-15,-13-10 2 16,-13-10 5-16,-13-3-18 0,-43-1 5 16,-23 3-10-16,-14 16 8 15,-6 20-9-15,0 24 1 16,26 23-5-16,10 18-5 15,13 6-1-15,1 19-2 16,12 34-42-16,24 15-68 16,13 12-19-16,0-6-169 15,0-5-221-15</inkml:trace>
  <inkml:trace contextRef="#ctx0" brushRef="#br0" timeOffset="19833">4670 6640 665 0,'0'0'177'16,"0"0"-15"-16,0 0-1 16,0 0-37-16,0 0-12 15,0 0-54-15,-14-37-13 16,14 37-13-16,0 0-29 0,-6 2 1 16,-37 40 0-1,-23 15-4-15,-27 24 40 16,-6 14-39-16,0 15 19 0,-17 3 8 15,17-3-28-15,6-16 22 16,24-20-22-16,19-13 5 16,14-20-6-16,19-16 10 15,10-9-9-15,1-5 0 16,6-7 7-16,0-3-2 16,0-1-5-16,0 3 0 15,-7-3 8-15,7 0-1 16,0 0-7-16,0 0 1 15,0 0 9-15,0 0-20 16,0 0 9-16,0 0-61 16,0 3-24-16,0 3-98 0,-6 7-169 15,-31 9-240 1</inkml:trace>
  <inkml:trace contextRef="#ctx0" brushRef="#br0" timeOffset="20985">3052 7539 565 0,'0'0'162'0,"0"0"-69"0,0 0 36 16,0 0 24-16,-235-78-71 15,186 78-12-15,-11 0-33 16,4 0-15-16,-7 16 14 15,4 15-22-15,-4 13 7 16,7 13 3-16,6 15-22 16,0 15 25-16,7 18-14 15,20 8-9-15,23 3 23 16,0-4-24-16,57-4 1 16,29-15-4-16,13-13 7 15,10-14-12-15,3-17 5 16,-3-13 0-16,-9-17 0 15,-24-11 9-15,3-8-9 0,-13 0 21 16,-3-2 1-16,0-26 16 16,-4-8-13-16,4-10-9 15,-13-9 16-15,0-6-16 16,-7-13-5-16,0-6 7 16,-14-10-17-16,-9-13 18 15,-13-1-16-15,-7-6-3 16,0 6 10-16,-43 7-4 15,-20 21-6-15,-10 15 0 16,-3 14 5-16,-3 17-14 0,-1 10 9 16,11 18-17-1,-4 2 16-15,24 8-51 0,12 30-25 16,17 12-52-16,20 2-123 16,0 1-132-16</inkml:trace>
  <inkml:trace contextRef="#ctx0" brushRef="#br0" timeOffset="21698">5533 6482 627 0,'0'0'190'15,"0"0"-21"-15,0 0-5 16,0 0-33-16,0 0-22 16,0 0-65-16,-43-39-5 15,43 39-14-15,0 0-20 16,43 44-5-16,13 23 6 16,23 18 16-16,7 8 21 15,0 14-40-15,7 3 16 16,-7 0-2-16,-10-8-13 15,3-14 10-15,-22-22-14 0,-8-17 8 16,-6-7-5-16,-20-15-3 16,-3-7 0-16,-13-7 1 15,0-7 11-15,-7-6-10 16,0 0 0-16,0 0 1 16,0 0 17-16,0 0-15 15,0 0 6-15,0 0-1 16,0 0-1-16,0 0-5 15,0 0-4-15,0 0-27 16,0 0-31-16,0 11-68 16,-20 10-109-16,0 14-118 15,-3-1-383-15</inkml:trace>
  <inkml:trace contextRef="#ctx0" brushRef="#br0" timeOffset="22298">6446 7791 866 0,'0'0'108'0,"0"0"11"0,0 0 12 16,0 0-57-16,0 0-49 15,0 0 2-15,13-6-23 16,23 4 5-16,1 2-7 16,-1 0 9-16,-3 0-11 15,-3 0 0-15,0 2 1 16,-17 4-5-16,0-4 4 16,0 1 0-16,-13 0 0 15,0 0 7-15,0-1-9 16,0 1 2-16,0 0 0 15,0 8-8-15,0 3 18 16,-13 5 2-16,-13-3 14 16,3 2-22-16,3-8 6 0,-3 1-10 15,3 0 1-15,3-1-2 16,11-3 3-16,6 1-2 16,0-3 0-16,0 2-2 15,0 0-1-15,0-2 3 16,29 1 0-16,-2-4 7 15,9 4-7-15,-13 3 0 16,4 1 0-16,-4 4 8 16,-10 2-12-16,10 4 4 15,-16-1 0-15,-1 2-5 16,-6-1 6-16,0 0-1 16,0-1 0-16,-23 0 4 15,-20-5-2-15,-13-6-2 16,0-3-6-16,0-5 6 0,6 0-77 15,7 0-52-15,20 0-110 16,16-21-169-16</inkml:trace>
  <inkml:trace contextRef="#ctx0" brushRef="#br0" timeOffset="23909">2817 8668 437 0,'0'0'234'0,"0"0"-51"15,0 0-25-15,0 0 2 16,0 0-59-16,0 0-13 16,0 0-3-16,20-22-39 15,-20 22 20-15,0 0-31 16,0 0-16-16,0 0 29 15,0 0-41-15,0 0-1 16,0 0-6-16,-36 32 1 16,-40 30-1-16,-40 20 5 15,-20 17-1-15,1 15 3 16,6 3 0-16,10 6-7 16,3-4 2-16,17-14 8 0,13-18-10 15,23-18 0 1,7-17 6-16,26-16-10 0,17-14 8 15,3-13-4-15,10-7 2 16,0-2 7-16,0 0-7 16,0 0 1-16,0 0 3 15,0 0 10-15,0 0-15 16,0 0 2-16,0 0-3 16,0 0 0-16,0 0-2 15,0 0-42-15,0 0-39 16,0 0 5-16,0 3-92 15,0 8-131-15,10 5-76 16</inkml:trace>
  <inkml:trace contextRef="#ctx0" brushRef="#br0" timeOffset="25171">1197 9818 613 0,'0'0'165'0,"0"0"-22"16,0 0 12-16,0 0-19 16,0 0-29-16,-228-124-56 15,191 124 2-15,-12 0-29 16,-8 30-23-16,-5 22 20 16,-5 17-21-16,5 14 5 15,12 13 0-15,14 10 5 0,-1 10 0 16,24 6-10-16,6-4 6 15,7 0-5-15,0-6 2 16,43-4-3-16,20-6 0 16,17-15 6-16,19-17-7 15,7-24 1-15,9-27 0 16,-2-19 1-16,16 0 1 16,0-30-1-16,6-22 9 15,-12-14 1-15,-11-8-1 16,-26-6 13-16,-23 1-11 15,-20-14 20-15,-20-18-22 16,-16-10 15-16,-7-12-8 16,-7-2-15-16,-49 12 17 0,-30 21-17 15,-30 20 5-15,-6 21-3 16,-10 14-4-16,3 18 0 16,36 9-1-16,27 12-7 15,33 6 7-15,16 2-25 16,17 0-51-16,0 27-33 15,17 25-42-15,32 17-59 16,21-1-133-16</inkml:trace>
  <inkml:trace contextRef="#ctx0" brushRef="#br0" timeOffset="25830">3214 8761 432 0,'0'0'200'0,"0"0"-57"16,0 0 14-16,0 0-24 16,0 0-38-16,0 0 10 15,-56-112-39-15,56 109-22 16,0 3-5-16,0 0-36 0,0 0 24 16,7 27-19-1,36 26 3-15,23 16 58 0,3 16-28 16,11 14-25-16,6 13 21 15,-17 13-34-15,4 9 19 16,-17-2-19-16,0-11 5 16,-6-14 2-16,-14-19-10 15,1-25 0-15,-17-16-1 16,3-22 7-16,-17-11-6 16,1-9 0-16,-7-5 4 15,0 0 5-15,0 0-7 16,0 0 12-16,0 0 17 15,0 0-27-15,0-3 6 16,0-7-10-16,-7 4-65 16,7 6 1-16,0 0-83 0,0 0-146 15,0 19-147-15</inkml:trace>
  <inkml:trace contextRef="#ctx0" brushRef="#br0" timeOffset="26934">4719 9983 502 0,'0'0'199'16,"0"0"-80"-16,-172-154 19 15,96 112 7-15,3 6-54 16,-6 12 16-16,-4 12-47 0,-3 12 0 16,-13 0-15-16,7 16-32 15,6 27 20-15,6 8-10 16,7 16-21-16,17 9 16 15,0 10-18-15,6 13 0 16,14 2 9-16,6 1 0 16,17-5-8-16,13-7-1 15,0-5 3-15,50 1 0 16,16-3-3-16,10-7 0 16,16-6-6-16,8-15 11 0,15-25-5 15,21-28 0 1,19-2 3-16,17-41 18 0,20-22 14 15,-13-11-7-15,-7-9-1 16,-30-3-19-16,-20-7 16 16,-22-3 0-16,-14-5-18 15,-30-10 23-15,-26-2-16 16,-30 1-5-16,0 4 15 16,-50 12-21-16,-36 13 11 15,-30 17-13-15,-13 17 9 16,-6 22-26-16,-8 24 16 15,1 3-13-15,7 35-10 16,16 35-86-16,26 18-26 0,14 8-230 16</inkml:trace>
  <inkml:trace contextRef="#ctx0" brushRef="#br0" timeOffset="214352">6929 7839 59 0,'0'0'538'0,"0"0"-379"0,0 0-60 15,0 0 26-15,0 0-5 16,0 0-53-16,-120-135 31 16,91 105-28-16,-8-3-31 15,-6 8 2-15,4 0-16 16,-4 9 14-16,-7 5-16 15,-3 5-18-15,4 6 2 16,-14 0-7-16,-10 2 0 16,10 29-2-16,-10 13 4 15,10 8-2-15,7 14 0 0,7 6 5 16,12-1-12 0,24 4 7-16,-4-1 0 0,17 0-5 15,0-5 17-15,17-6-12 16,16-6 0-16,17-4 0 15,3-9-8-15,9-5 8 16,8-9 0-16,16-11-1 16,0-13 9-16,23-6-6 15,4-11-2-15,2-28 1 16,-2-10 20-16,-21-4-20 16,-6-3 24-16,-16-15 5 15,-11-5-22-15,-22-12 22 16,-17-14-11-16,-20-5-13 15,0-3 18-15,-43 8-23 16,-30 10-1-16,-40 14 0 0,-22 15 9 16,-14 18-14-16,7 15 5 15,6 19 0-15,20 11-15 16,24 0 15-16,6 25-26 16,23 21-17-16,13 18-67 15,20 10-58-15,24-5-131 16,6-8-334-16</inkml:trace>
  <inkml:trace contextRef="#ctx0" brushRef="#br0" timeOffset="375318">899 10478 408 0,'0'0'217'16,"0"0"-106"-16,0 0 35 0,0 0-42 16,0 0 11-16,0 0-43 15,-23-23-32 1,46 7 8-16,10-12-46 0,27 1 9 16,3-1 18-16,9-2-29 15,-15 2 30-15,-8 4-13 16,-19 8-13-16,-10 4 35 15,-20 12-33-15,0 0 14 16,0 0-1-16,0 0-11 16,0 0-9-16,0 0 1 15,0 14-12-15,0 20 12 16,0 12 0-16,0 1 0 16,-7 5 0-16,7-3 14 15,0 1-14-15,0-3 0 16,0-6 3-16,0-8-8 0,0-9 5 15,0-7 0-15,0-9-4 16,0-5 18-16,-6 0-15 16,-1-3 1-16,-10 2-6 15,-9 1-2-15,-24 3 16 16,7-3-2-16,0-1-4 16,27-2 11-16,9 0-8 15,7 3-5-15,0-3 0 16,0 0-3-16,0 0 3 15,0 0 0-15,23 0-3 16,53 0 4-16,47-30-1 16,42-14 0-16,-3-8-8 15,-10-1-15-15,-33 7-84 16,-33 10-84-16,-29 6-155 0,-28 5-436 16</inkml:trace>
  <inkml:trace contextRef="#ctx0" brushRef="#br3" timeOffset="382220">7808 4779 479 0,'0'0'251'15,"0"0"-151"-15,0 0 5 16,-122-146-24-16,72 108 3 16,1 0-24-16,-8 4-15 15,-2 4 6-15,-10 5-40 16,-17 9-11-16,-14 5 0 16,-15 8-15-16,-14 3-114 15,-7 0-103-15,0 22-145 0</inkml:trace>
  <inkml:trace contextRef="#ctx0" brushRef="#br3" timeOffset="382410">5553 4617 470 0,'0'0'107'0,"-255"0"-66"16,96 0 31-16,-9 0-13 15,-11 5-31-15,14 10 19 16,16 1-9-16,26-2-22 15,31-3 11-15,12 5-25 16,24 1-2-16,-7 10 0 0,-3 9-8 16,-3 12-124-1,-17 0-115-15</inkml:trace>
  <inkml:trace contextRef="#ctx0" brushRef="#br3" timeOffset="382659">2900 5291 264 0,'0'0'171'0,"0"0"-86"15,0 0-13-15,-261 90 8 16,188-56-34-16,4 7-11 16,-11 4-5-16,1 3-8 0,9-1 8 15,-2 3-28 1,15-1 1-16,8 1-1 0,6 5-1 15,13 0-1-15,-6 7 0 16,-7 7-58-16,3 3-40 16,-13-3-86-1,3-1-215-15</inkml:trace>
  <inkml:trace contextRef="#ctx0" brushRef="#br3" timeOffset="382931">919 7263 271 0,'0'0'100'0,"0"0"10"16,-106 192-31-16,76-131-8 16,4 2-2-16,-4-3-58 15,0 3-7-15,11 1 5 16,-5-3-7-16,11-6-2 15,0-4 0-15,-4-1 6 16,4-6-6-16,0 3 0 16,0 0-13-16,-4 2-24 15,-3-3-38-15,4 2-54 16,3-5-158-16</inkml:trace>
  <inkml:trace contextRef="#ctx0" brushRef="#br3" timeOffset="383184">393 8893 147 0,'0'0'117'0,"0"0"4"15,-10 177-8-15,4-122-3 16,-1 5-26-16,7 6-9 16,-13 0-28-16,0 6-10 15,-4-4 9-15,10-6-46 16,1 0 9-16,6-4-5 15,0-1 4-15,0 2-9 16,0-2 1-16,0-2-45 0,0 2-43 16,0-4-12-1,0 2 30-15,0-6 0 0,0 0-64 16,0-1-90-16</inkml:trace>
  <inkml:trace contextRef="#ctx0" brushRef="#br3" timeOffset="383410">258 10662 117 0,'0'0'88'16,"0"0"-50"-16,0 0 34 15,-30 159-2-15,30-123-36 16,0 0-1-16,0-1-16 16,0 1 12-16,23 2 7 15,3-2-7-15,11-2 4 16,12-4 2-16,1 0-21 0,-7-3 4 15,7 1-16-15,-1-1 3 16,7 1-10-16,4 5-92 16,3 3-62-16,3 2-94 15</inkml:trace>
  <inkml:trace contextRef="#ctx0" brushRef="#br3" timeOffset="383606">1554 11737 330 0,'0'0'128'0,"0"0"-20"0,215 104-7 16,-122-68-42 0,12 3-6-16,18-1-32 0,12-2-19 15,21-9 8-15,-7-8-8 16,16-13-2-16,-9-6 0 16,9 0 0-16,-16 0-52 15,9-8-47-15,-15-6-70 16,-1-2-155-16</inkml:trace>
  <inkml:trace contextRef="#ctx0" brushRef="#br3" timeOffset="383773">4428 11913 85 0,'0'0'164'15,"0"0"-35"-15,291-8-27 16,-198 5-82-16,6 0 1 16,10-7 3-16,4-10 18 15,22-11-5-15,24-11-26 0,3-9-4 16,10-4-7-16,-17-3 0 15,-19 6 2-15,-14 5-2 16,-9 3-54-16,-11 3-147 16</inkml:trace>
  <inkml:trace contextRef="#ctx0" brushRef="#br3" timeOffset="383967">7607 10783 551 0,'0'0'150'0,"0"0"-51"16,0 0 27-16,294-171-37 15,-211 113-54-15,3-2-35 16,0-3-9-16,0-6-60 16,-7-3-83-16,0-2-115 15,-9-6-119-15</inkml:trace>
  <inkml:trace contextRef="#ctx0" brushRef="#br3" timeOffset="410031">5119 5937 225 0,'0'0'237'0,"0"0"-109"16,0 0-12-16,0 0 29 15,0 0-34-15,0 0-19 16,0-45-37-16,0 28 0 16,0-1-9-16,-6 1 22 15,-1 4-46-15,-9 2 14 0,-4 3-16 16,-3 6-12-16,-4 2-7 15,-16 0-1-15,0 13 0 16,0 20-12-16,-6 5 12 16,12 9 0-16,7-6 0 15,17-2 8-15,13-11-14 16,0-9 6-16,0-8-4 16,13-9-5-16,17-2-11 15,7 0 20-15,-1-2-3 16,7-23 15-16,-10 3-12 15,-3 3 0-15,-10 0 0 16,-4 4 0-16,-16 7 6 16,7 0-6-16,-7 3 0 0,0 5 14 15,0 0-6 1,0 0-8-16,0 0-5 0,0 27-3 16,0 12 5-16,0 2 3 15,0 0 0-15,0-3 16 16,0-2-19-16,13 0 3 15,-6 1 0-15,16-5-7 16,-10 4 7-16,-6-6-95 16,-1-5-166-16,-6-6-233 15</inkml:trace>
  <inkml:trace contextRef="#ctx0" brushRef="#br3" timeOffset="414688">4286 10254 532 0,'0'0'141'0,"0"0"-23"16,0 0 16-16,0 0-1 15,0 0-37-15,0 0-8 0,13-29 3 16,-13 29-38-16,0 0 12 15,0 0-35-15,0 0-17 16,0 0 13-16,0 0-26 16,0 0 0-16,0 10-1 15,0 21-7-15,-6 10 8 16,-18 8 0-16,11-7 8 16,0-3-7-16,-4-7-1 15,11-7 0-15,-1-9 0 16,7-4 14-16,0-12-21 15,0 0 7-15,0 0 0 16,0 0-15-16,0 0 15 16,30 0 0-16,20-14-2 15,-1 0 18-15,-6 6-18 16,-6 1 2-16,-11 7 0 0,4 0-9 16,0-1 14-16,-4 1-5 15,-3-6 0-15,-3 1 11 16,-13 1-14-16,-7 3 3 15,0-6 0-15,0-1 13 16,0-6-9-16,0 0-4 16,0-1 6-16,0 0 3 15,-14 7 4-15,1 0-5 16,3 5-6-16,-3 3 31 16,13 0-30-16,0 0 1 15,0 0-4-15,0 0-4 16,0 0-5-16,0 36 2 0,0 11 7 15,0 2 3-15,0-3-2 16,0-1-1-16,13-10 0 16,-13 1 10-16,10-8-24 15,-10-6 10-15,0-6-126 16,0-10-108-16,0-6-272 16</inkml:trace>
  <inkml:trace contextRef="#ctx0" brushRef="#br3" timeOffset="415604">2473 8005 594 0,'0'0'173'16,"0"0"-62"-16,0 0 15 0,0 0 2 15,0 0-69-15,0 0 8 16,-29-13-31-16,29 13-27 16,23 0 1-16,7 0 4 15,26-4-14-15,0 2 30 16,7-7-23-16,3 5 26 16,-3 0-14-16,3 2-15 15,-23-1 21-15,0 3-22 16,-23 0 0-16,-7 0 2 15,-13 0 8-15,0 0-6 16,0 0 0-16,0 0-5 16,-6 0 5-16,-21 30 3 15,-26 17-10-15,-3 10 12 0,6 4-5 16,14-8 1-16,9-3-8 16,11-5 0-16,9-1-11 15,7-2-23-15,0-9-230 16,0-18-320-16</inkml:trace>
  <inkml:trace contextRef="#ctx0" brushRef="#br3" timeOffset="499494">664 12642 445 0,'0'0'254'0,"0"0"-59"16,0 0-30-16,0 0-26 16,0 0-9-16,0 0-55 15,0 0 11-15,0 0-22 0,-59-8-22 16,59 8-6-16,0 0-19 16,0 0 0-16,0 0-6 15,0 0-6-15,0 0-1 16,0 0-4-16,43-6-16 15,30-2 16-15,19-3 17 16,21-6-14-16,2 0 0 16,-15-2 3-16,5 5-11 15,-19 1 5-15,-36 4-18 16,-20 9-1-16,-30 0-53 16,0 0-21-16,-7 0-18 15,-36 9-56-15,-13 13 27 16,-4-3-104-16,4-5 2 15,20-8 113-15,9-6 129 16,11 0 7-16,9 0 56 0,1 0 53 16,-8-9 31-16,8 1-18 15,-4 0-15-15,-3 5 15 16,13 0-25-16,-7 3-3 16,7 0-32-16,0 0-39 15,0 0-9-15,0 0-21 16,0 33 0-16,0 14 0 15,0 16 14-15,0 3-7 16,0 3 2-16,0 3 1 16,0-9 3-16,0-8-13 0,0-11 0 15,-7-9 2 1,7-15-2-16,0-9-2 0,0-11-15 16,0 0-26-16,0 0-17 15,0 0-68-15,0 0-49 16,0-17-22-16,37-13-170 15,6-1-179-15</inkml:trace>
  <inkml:trace contextRef="#ctx0" brushRef="#br3" timeOffset="499881">1276 12925 263 0,'0'0'263'16,"0"0"-103"-16,0 0 10 15,0 0-29-15,0 0-31 0,0 0-19 16,7-19-58-1,-7 19-18-15,0 0-10 0,0 0-5 16,0 0-8-16,0 0-3 16,0 3 11-16,0 2 6 15,0-3-2-15,13-2-4 16,-3 0 4-16,-10 0-2 16,7 0 17-16,-7 0 10 15,13 0 6-15,0 0 16 16,-3 0-10-16,3-5 8 15,-13 0 8-15,0-1-18 16,0 0-4-16,0 3-30 16,0 3-5-16,0 0 0 15,-6 0 0-15,-11 0-5 0,17 0 0 16,-7 0-10-16,-12 0-1 16,12 0-30-16,-10 15 33 15,11-7-79-15,6 0-56 16,0 0-17-16,0-5-29 15,13-3-65-15,40 0-216 16</inkml:trace>
  <inkml:trace contextRef="#ctx0" brushRef="#br3" timeOffset="500267">2090 12615 588 0,'0'0'287'16,"0"0"-96"-16,0 0-30 15,0 0-6-15,0 0-82 16,0 0-27-16,-152-80-15 16,145 80-31-16,-13 19-3 15,-10 25 3-15,-6 19 1 16,10 9-1-16,-4 2 5 15,10 5-4-15,20-1-1 16,0-10 0-16,0-16-8 16,13-16 6-16,30-14-6 15,20-19 2-15,3-3 5 0,10-8 1 16,4-25 12-16,-24 0 1 16,3 2 8-16,-32 10-17 15,-11 4 6-15,-16 6 0 16,0 4-10-16,0 3-37 15,0 4-38-15,-9 0-78 16,9 0-146-16,0 4-165 16</inkml:trace>
  <inkml:trace contextRef="#ctx0" brushRef="#br3" timeOffset="500816">2510 12947 585 0,'0'0'275'0,"0"0"-84"16,0 0-28-16,0 0-14 16,0 0-68-16,0 0-20 15,-43-56-14-15,43 56-31 16,0 0-16-16,0 0 0 16,0-5-1-16,0 5-2 15,0 0-3-15,30 0-11 16,19 0 17-16,27 0 4 15,10 0-4-15,-6-2 5 16,-17-4-4-16,-20 2-1 16,-27-3 0-16,-3 7 2 15,-6-8 5-15,-7 0 6 0,0-6 9 16,0-3 4 0,0-2-17-16,-7-2 0 0,-22-2-4 15,-5 4-3-15,-2 2 1 16,6 4-3-16,17 5 6 15,0 5-15-15,13 0 8 16,0 3 1-16,0 0-5 16,0 0-2-16,0 0 4 15,0 14-8-15,20 5 8 16,9 6 0-16,5-3-7 16,-5-1 10-16,8-4 4 15,-17 0-2-15,3-3-2 16,-10-6 0-16,-6 0 4 0,-7-5-9 15,0 2 5 1,0-5-5-16,0 8 4 0,-20 3-19 16,-10 6 20-16,-13 2-1 15,0 6-96-15,16 5-101 16,27-3-177-16,0 7-279 16</inkml:trace>
  <inkml:trace contextRef="#ctx0" brushRef="#br3" timeOffset="501544">3638 12878 389 0,'0'0'392'0,"0"0"-221"16,0 0-4-16,0 0-36 16,0 0-37-16,0 0-23 15,0-113-40-15,20 100-11 16,9 5-13-16,4 4-5 15,-3 4 1-15,7 0 0 16,-11 0-3-16,4 25 0 16,-10 5-6-16,-4 10 1 15,-16-1-2-15,0-4 7 0,0-8 0 16,0-14 3-16,0-7-3 16,0-6 4-16,0 0-4 15,0 0 15-15,0 0-1 16,0-2 36-16,0-23-3 15,7-3-39-15,6-2-6 16,4 3 5-16,2-4-5 16,5 7 5-16,-11 1-7 15,0 10 0-15,-6 7-4 16,9 6-4-16,-3 0 2 16,7 0 5-16,10 22 1 15,-10 5-6-15,3 1 6 16,-10 0-5-16,4-1 4 0,-11-5-12 15,1 0 5 1,0-5-18-16,-7-3-31 0,0-3-41 16,0 2-101-16,0-6-76 15,0 3-96-15</inkml:trace>
  <inkml:trace contextRef="#ctx0" brushRef="#br3" timeOffset="501767">3522 13123 327 0,'0'0'326'16,"0"0"-157"-16,0 0 3 0,0 0 9 15,0 0-68 1,0 0-60-16,-36 0-53 0,102 0 6 16,3 0 41-16,40 0-15 15,10-5-17-15,4-7-2 16,-4 4-10-16,-27 5-6 15,-12 3-5-15,-44 0-113 16,-29 11-86-16,-7 20-115 16</inkml:trace>
  <inkml:trace contextRef="#ctx0" brushRef="#br3" timeOffset="502121">3793 13357 561 0,'0'0'261'0,"0"0"-64"16,0 0-16 0,0 0-63-16,0 0-67 0,0 0-27 15,50-25 16-15,-14 25-15 16,-9 0-21-16,-4 8 11 16,-17 22-13-16,-6 9-1 15,0 13 7-15,-6 3-8 16,-44 8 13-16,-6-5-8 15,3-14-1-15,20-13 7 16,16-18-11-16,11-7 0 16,6-5-2-16,0-1 9 15,0 0-7-15,6 0 8 0,31 0-6 16,6 0 37-16,20-1-21 16,16-18-17-16,7-9 1 15,13-3-2-15,-13 4-51 16,0-4-89-16,-23 15-215 15,-13 3-245-15</inkml:trace>
  <inkml:trace contextRef="#ctx0" brushRef="#br3" timeOffset="502524">4491 12733 730 0,'0'0'210'15,"0"0"-39"-15,0 0-11 16,0 0-22-16,0 0-75 16,0 0 6-16,-63-56-38 0,63 56-31 15,0 0 0-15,37 23-16 16,19 15 16-16,13 4 8 16,17 4-6-16,7-2-2 15,-1 0 0-15,-12-9 3 16,-7-1-6-16,-17-9-7 15,-20-6-81-15,-9-8-78 16,-21-3-142-16,-6-3-191 16</inkml:trace>
  <inkml:trace contextRef="#ctx0" brushRef="#br3" timeOffset="502742">4861 12710 582 0,'0'0'236'0,"0"0"-61"0,0 0 12 16,0 0-29-16,0 0-48 16,0 0-50-16,-56-65-15 15,50 67-45-15,-8 34-4 16,-9 14 4-16,-7 10 2 16,-3-2 4-16,4-6-6 15,-8-2 0-15,11-7-6 16,3 1-125-16,16-2-129 15,7-12-308-15</inkml:trace>
  <inkml:trace contextRef="#ctx0" brushRef="#br3" timeOffset="503634">5334 12909 520 0,'0'0'294'0,"0"0"-127"16,0 0-17-16,0 0-60 15,0 0-7-15,0 0-14 16,143-152-25-16,-81 103 2 16,-5-5-20-16,-8 0-11 0,-12-4 19 15,-14 4-15 1,-10 4-1-16,-13 12-4 0,0 13 1 16,0 14 13-16,0 8-20 15,0 3 0-15,0 0-8 16,-30 3-15-16,-3 33 15 15,-20 13 7-15,4 19-4 16,22-6 3-16,11 4-6 16,16-3 0-16,0-6-4 15,0 1-1-15,23-14-7 16,13-13 9-16,-3-13-25 16,4-12 10-16,22-6 4 15,-3 0 14-15,-6-22 9 16,-7-4-4-16,-7-3-3 15,-16 2 4-15,-7 2-3 0,-6 0 5 16,-7 6 3-16,0 8-4 16,0 6 6-16,0 5-11 15,0 0-2-15,0 0 0 16,0 0-12-16,0 16 3 16,0 15 8-16,0 1 1 15,10-1 0-15,16-15-10 16,4-1 7-16,0-11 0 15,3-1 1-15,3-3 2 16,7 0 0-16,-6-19 4 16,-1-12 8-16,-23-1-6 15,1-2 10-15,-14 2 3 0,0-1-12 16,-14 5 0-16,-29 9-7 16,-19 5-10-16,-5 14 9 15,5 0-11-15,12 0-1 16,14 25-47-16,22 11-77 15,14 2-81-15,0 6-99 16,14 0-342-16</inkml:trace>
  <inkml:trace contextRef="#ctx0" brushRef="#br3" timeOffset="504175">6389 12815 708 0,'0'0'207'0,"0"0"-22"15,0 0-27 1,0 0-80-16,0 0-27 0,0 0-31 16,-158-77-3-16,131 77-12 15,-3 0 2-15,7 14-9 16,17 2 2-16,6 6 0 16,0-5-8-16,6-4-6 15,31-4-6-15,6-7 18 16,0-2-9-16,6 0 11 15,-6-5 4-15,-6-14-1 16,-24 0 21-16,3-1 31 16,-16 4 23-16,0 2-23 0,0 3-23 15,0 3-6-15,0 8-5 16,0 0-18-16,-16 6-3 16,3 40 2-16,-17 28-2 15,10 20 10-15,-3 10-10 16,16 9 11-16,7 10-11 15,-6 4 0-15,6-3 8 16,0-9-7-16,0-29-1 16,0-26 1-16,0-24-1 15,0-20 1-15,0-13 3 16,0-3-3-16,-7 0 13 16,-16-30 4-16,-20-17-9 15,3-10-4-15,-13-4-3 16,4 0-4-16,16 1-1 15,9 5-11-15,24 5 1 0,0-5-18 16,24 6-11-16,32-1 6 16,7-5-40-16,9 8-37 15,-2-2-141-15,-4 0-105 16</inkml:trace>
  <inkml:trace contextRef="#ctx0" brushRef="#br3" timeOffset="504849">6717 12394 696 0,'0'0'174'0,"0"0"-15"16,0 0 39-16,0 0-50 16,0 0-64-16,0 0-28 15,-43-89-8-15,43 89-37 16,0 0-7-16,0 34-3 15,-7 16 0-15,1 16 6 16,-4 5-2-16,3 3 0 16,7 5-1-16,0-4-4 15,0-3-1-15,0-12-5 16,0-13-23-16,23-16-54 16,-10-12-52-16,1-14-73 15,9-5 6-15,-10 0 22 16,10-8 41-16,-3-19-3 0,-7-4 42 15,4 0 58 1,-11-1 42-16,1 4 58 0,-7 4 127 16,0 5-35-16,0-6 0 15,0 6-36-15,0 2 12 16,0 0-47-16,0 4 12 16,0 1-37-16,7 4-15 15,16 8-24-15,3 0-13 16,4 0-4-16,6 0 4 15,-2 8-2-15,-5 15 0 16,1 2-1-16,-17-4 0 16,-6-1-1-16,0-4-15 15,-7-7 17-15,0-7-11 16,0-2 11-16,0 0 1 0,0 0 4 16,0 0 25-16,0 0 11 15,0-6-1-15,6-15-31 16,11-4 0-16,-4-3-3 15,17 1-3-15,-10 5 2 16,-7 4-4-16,10 11-1 16,-3 7-5-16,-4 0 1 15,11 0-2-15,-4 17-3 16,-3 13-5-16,3-3-26 16,-10 4-28-16,7-3-34 15,-10-9-75-15,-3-3-71 16,-1-5-231-16</inkml:trace>
  <inkml:trace contextRef="#ctx0" brushRef="#br3" timeOffset="505105">7352 12298 628 0,'0'0'172'0,"0"0"5"16,0 0-32-16,0 0-33 15,0 0-47-15,0 0-29 16,-23-38-24-16,59 68-6 16,7 11 30-16,0 11-24 15,-6 9 14-15,-18 12-19 0,-5 8-3 16,-14 0-8-16,0 5 2 16,-27-2 1-16,-9-11-92 15,6-15-80 1,10-11-124-16,20-11-429 0</inkml:trace>
  <inkml:trace contextRef="#ctx0" brushRef="#br3" timeOffset="505572">7749 12666 690 0,'0'0'180'0,"0"0"-45"0,0 0-18 16,0 0-77-16,0 0-25 15,0 0 25-15,172-5 11 16,-109 5-30-16,3 0-10 16,-17-3 7-16,1-2-6 15,-20-1-6-15,-10 4 8 16,-14-1-8-16,-6-2 14 15,0-4 15-15,0-2 7 16,-6-3-37-16,-21 1-2 16,-16-2-3-16,13 5 22 0,1 1-16 15,9 7 12-15,13-4-13 16,1 6-1-16,6 0-1 16,0 0-3-16,0 0-12 15,26 0 12-15,4 14 0 16,6 5 8-16,7 3-8 15,-16 0 8-15,9 6-11 16,0-9 3-16,-9 0 0 16,-4-2 0-16,-16 0 0 15,-7-4 0-15,0 9-10 16,-63 6-105-16,-17-4-123 16,-6 9-263-16</inkml:trace>
  <inkml:trace contextRef="#ctx0" brushRef="#br3" timeOffset="506021">8662 12504 686 0,'0'0'293'16,"0"0"-120"-16,0 0 17 15,0 0-74-15,0 0-67 16,0 0-27-16,-63-8-17 0,40 44-5 16,16 13 9-16,0 0-4 15,7 0-4-15,0 5-1 16,24-19 2-16,19-2-5 15,13-16 4-15,0-12-1 16,0-5 10-16,10 0-6 16,-9-28 23-16,-1-10 8 15,-13-9-12-15,-7 3 13 16,-23-5-12-16,-13-3-7 16,0 4 9-16,-6 2-26 15,-44 13 4-15,-6 11-4 16,-17 16-9-16,-6 6 7 15,16 6-46-15,0 27-37 0,27 11-27 16,23 0-152-16,13-2-180 16</inkml:trace>
  <inkml:trace contextRef="#ctx0" brushRef="#br3" timeOffset="506350">9234 12199 66 0,'0'0'853'16,"0"0"-650"-16,-23-140-13 0,16 109-21 15,0 15-76 1,7 8-48-16,0 5-2 0,0 3-22 16,0 0-6-16,0 11-15 15,0 36-6-15,0 13 6 16,0 22 7-16,0 13-5 15,0 3 11-15,0-2-12 16,0-7 9-16,14-10-8 16,2-4 0-16,-3-20 1 15,7-6-3-15,3-12 0 16,-3-13-5-16,3-8-33 16,4-8-20-16,16-8-28 15,16 0-61-15,-9-11-138 16,-7-16-146-16</inkml:trace>
  <inkml:trace contextRef="#ctx0" brushRef="#br3" timeOffset="506802">9548 12581 553 0,'0'0'207'0,"0"0"-42"15,0 0-5-15,0 0-53 16,0 0-41-16,0 0-6 15,-23-110-24-15,53 102-15 16,13 0-1-16,-10 8-13 0,3 0 7 16,0 0-13-1,-6 10 1-15,-10 13-2 0,3 1 4 16,-16 6-8-16,-7 3 3 16,0 1-6-16,0-1 2 15,0-9 10-15,-7-7-4 16,7-9 2-16,0-5-2 15,0-3 4-15,0 0 1 16,0 0 7-16,0-11 33 16,7-18-24-16,13-3-16 15,9-4 14-15,-2 1-13 16,9 1 7-16,1 7-4 16,-1 6-8-16,-9 9 5 15,-4 10-7-15,-3 2-6 16,-4 0 5-16,-9 22-11 15,-1 11 12-15,-6 8 0 0,0-2-23 16,0-7 11-16,0-1-34 16,0-12-45-16,-6-6-88 15,6-7-116-15,0-6-193 16</inkml:trace>
  <inkml:trace contextRef="#ctx0" brushRef="#br3" timeOffset="506974">10196 12562 486 0,'0'0'230'16,"0"0"-54"-16,0 0-15 0,0 0-43 15,0 0-44 1,0 0-42-16,20-14-25 0,-3 14-3 16,-11 0-4-16,-6 3-20 15,0 11-158-15,0 0-191 16</inkml:trace>
  <inkml:trace contextRef="#ctx0" brushRef="#br3" timeOffset="507805">10679 12653 417 0,'0'0'275'0,"0"0"-142"16,0 0 8-16,0 0-16 15,0 0-29-15,0 0-19 0,-56-80-27 16,56 55-12-16,23-3-10 16,-3-2-7-16,10-8 2 15,-4 0 10-15,-3-4-11 16,-3-2-3-16,-13-4 14 15,-7 5-20-15,0 2 4 16,0 8 4-16,0 9-13 16,-7 11 8-16,-6 3-16 15,0 10-2-15,-10 0-2 16,3 20 4-16,-10 26 0 16,-6 17 2-16,9 7 3 15,17-2-5-15,10 1 0 16,0-9-6-16,0-7 1 0,30-15-20 15,13-11 2 1,0-12 14-16,13-15-19 0,-6 0 28 16,-1 0 1-16,1-17 3 15,-14-8-3-15,7-3-1 16,-26 4 1-16,3 2 7 16,-14 10-8-16,-6 2 5 15,0 7 5-15,0 3-8 16,0 0-2-16,0 0-8 15,0 0-1-15,0 22 6 16,0 3 3-16,0-3 0 16,0-3-11-16,7-5-10 15,36-9-4-15,7-5 14 16,9 0 11-16,-3 0 0 0,-13-13 5 16,-16-10-5-16,-4 4 14 15,-16-5 0-15,-7-4 21 16,0 1-9-16,-14-4-17 15,-29 7-2-15,0 4-7 16,0 9-7-16,7 11 4 16,6 0-27-16,4 6-36 15,19 28-95-15,7 0-136 16,0 2-151-16</inkml:trace>
  <inkml:trace contextRef="#ctx0" brushRef="#br3" timeOffset="508315">11592 12562 554 0,'0'0'172'0,"0"0"26"0,0 0-50 15,0 0-37-15,0 0-38 16,0 0-23-16,-20-99-27 16,-3 99-21-16,-3 0 2 15,9 0-2-15,4 6 2 16,6 13 1-16,1-3-5 15,6-3 0-15,0-6-8 16,0-5-2-16,0-2 10 16,6 0 3-16,1 0 3 15,6 0 1-15,-3-9 22 0,-3-1 7 16,-7 4 10 0,0 5-4-16,0 1-9 0,0 0-1 15,0 0-28-15,0 0-4 16,0 20-3-16,0 33 3 15,0 16 5-15,0 10-3 16,19 12 0-16,11 6 4 16,-3 2-6-16,2-1 0 15,-5 1 0-15,-11-14 1 16,-7-5-1-16,-6-8 0 16,0-20 3-16,0-11-6 15,-13-18 1-15,-17-15 2 16,-6-8 9-16,-14 0 24 0,-12-8-9 15,-5-26 2 1,-2-4-22-16,3-9 6 0,-4-3-10 16,14 1-4-16,26-6-30 15,30-2-27-15,0-10-41 16,86-18-82-16,37-11-184 16</inkml:trace>
  <inkml:trace contextRef="#ctx0" brushRef="#br3" timeOffset="508594">11956 12081 630 0,'0'0'276'0,"0"0"-99"0,0 0 17 16,0 0-51-16,0 0-62 15,0 0-9-15,-63-88-39 16,63 88-3-16,0 0-24 15,0 0-6-15,0 35-6 16,0 20 4-16,0 17 2 16,0 10 6-16,0 9-6 15,0-3-1-15,7-4-15 16,-1-5-42-16,1-16-27 16,-1-11-92-16,4-13-91 15,-3-26-37-15,0-5-178 16</inkml:trace>
  <inkml:trace contextRef="#ctx0" brushRef="#br3" timeOffset="508995">12055 12609 277 0,'0'0'274'15,"0"0"-107"-15,0 0 12 16,0 0-28-16,0-160-22 16,0 142-37-16,10 1-15 15,3 5-28-15,7 4-25 16,3 8-4-16,4 0-19 15,9 0 0-15,0 8-1 16,7 17 4-16,-13 0-9 16,-3 5 7-16,-14 0-2 15,-3 0 0-15,-10-13-3 0,0-6-3 16,0-6-6-16,0-5 4 16,0 0 5-16,0 0 6 15,0 0 17-15,0-21-8 16,0-4-8-16,13-3 5 15,0 2-8-15,17-3-1 16,-10 2 7-16,16 2-6 16,1 3-1-16,-8 11 0 15,-2 9 0-15,-4 2-3 16,-10 0 2-16,0 24-3 16,-6 12-1-16,-7 2 2 15,0-2-27-15,0-3-69 16,0-8-52-16,0-6-85 0,0-14-113 15</inkml:trace>
  <inkml:trace contextRef="#ctx0" brushRef="#br3" timeOffset="509254">12664 12086 663 0,'0'0'174'15,"0"0"-14"-15,0 0 20 16,0 0-62-16,0 0-40 16,0 0-34-16,-17-41-40 0,77 74 9 15,-4 11-2 1,7 11 4-16,-14 9 2 0,-12 7-16 16,-8 3 2-16,-22 3-2 15,-7 2 3-15,0-12-8 16,-13-4 4-16,-40-2-121 15,3-18-118-15,7-7-174 16</inkml:trace>
  <inkml:trace contextRef="#ctx0" brushRef="#br3" timeOffset="509575">12855 11718 577 0,'0'0'312'16,"0"0"-137"-16,0 0-18 15,0 0-43-15,0 0-75 16,0 0-9-16,272 51 22 15,-186 21-18-15,0 22-6 16,-10 16-4-16,-10 15 9 16,-17 1 5-16,-29-8-25 15,-20-6-8-15,-6-10 1 0,-51-11-6 16,-22-15-17 0,-14-12-129-16,7-17-263 0</inkml:trace>
  <inkml:trace contextRef="#ctx0" brushRef="#br3" timeOffset="512951">13887 11473 337 0,'0'0'255'0,"0"0"-115"16,0 0-20-16,0 0-19 15,0 0-40-15,0 0-7 16,0-6-25-16,0 6-12 16,0 0 16-16,0-3-23 15,-20 1 17-15,-16-1-8 16,-7 1-15-16,-20 2 11 0,-16 0-15 16,-7 0 4-16,-20 0-6 15,0 0 11-15,-10 0-8 16,-6 0-1-16,-10 0 3 15,3 0-2-15,-7-3-1 16,14 3 0-16,9 0-4 16,-2 0 10-16,-41 0-6 15,-22 0 0-15,-24 16 4 16,-3-2-1-16,6-1-3 16,4 2 0-16,-3-2-7 15,-24 1 12-15,-19 4-5 16,-31 2 0-16,-12 3 2 15,13-4-6-15,0-6 4 0,13 4 0 16,10-6-3-16,-4 3 10 16,-2 5-7-16,-11-2 0 15,0 5 8-15,24-1-15 16,0 4 7-16,12 3 0 16,1-3-5-16,0 2 7 15,-17-2-2-15,4-6 0 16,-1-3 6-16,7-3-9 15,14-1 3-15,19-4 0 16,17-1 0-16,23-3 7 0,3-1-7 16,-3 0 0-1,3 4 5-15,4 5-14 0,6 2 9 16,7 2 0-16,-10 1-6 16,3 2 11-16,0-5-5 15,20-3 0-15,7-3 8 16,22-5-12-16,14-1 4 15,0-2 0-15,4 0-4 16,-11 0 10-16,-9 6-6 16,-4 0 0-16,-17-1 3 15,-12 3-8-15,-1-5 5 16,-6 0 0-16,16-3 0 16,4 0 4-16,23 0-4 15,6 0 0-15,14 0 8 16,6 0-14-16,17 0 6 15,6 0 0-15,7 0-6 0,-7 0 10 16,-6 0-4-16,0 9 0 16,-10 1-1-16,-14-1-1 15,11 2 2-15,-4-1 0 16,-3 1-12-16,-10 1 13 16,0-1-1-16,-13 2 0 15,-10 1 4-15,-10 3-9 16,-4-3 5-16,18-4 0 15,12-3-7-15,27-3 14 16,33-1-7-16,16 0 0 16,11-1 7-16,6 2-20 15,0 0 13-15,0 11-17 16,0 6 14-16,29 7 3 0,-2 5 4 16,-4 5 5-16,-10 4-8 15,0 7 27-15,-3 6-17 16,-10 6 1-16,0 5 22 15,0-3-29-15,0 9 15 16,0 1-10-16,0 2-5 16,0 2 7-16,-10-6-12 15,4-5 0-15,-1-7-4 16,7-13 13-16,0-10-9 16,0-8 0-16,0-7 4 15,0 1-6-15,7-2 2 0,9-4 0 16,-9-5-3-1,0 0 5-15,6 0-2 0,17-5 0 16,-4-1 3-16,27-2-5 16,10-1 2-16,6 1 0 15,11-3-1-15,12 0 6 16,-6 0-5-16,7 3 0 16,-7 5 10-16,0-5-14 15,-7 6 4-15,14 4 0 16,-1-7-3-16,14 2 7 15,23-5-4-15,7-3 0 16,13 0 3-16,6 0-15 16,-9-5 12-16,-4-7 0 15,-23 4-3-15,-10 3 7 0,-16 5-4 16,-7-4 0-16,-10 4 2 16,10 0-3-16,0-2 1 15,13-1 0-15,17 0-6 16,3 3 9-16,10 0-3 15,6 0 0-15,-12 0 3 16,-4 0-6-16,-10 0 3 16,-3 3 0-16,0 0-2 15,-4 3 6-15,4-6-4 16,16 0 0-16,11 0 3 16,25 0-6-16,4 0 3 15,10 0 0-15,7 0-2 16,-7 0-1-16,-10-4 3 0,3-4 0 15,-16 3 4-15,-13 2-9 16,-1 0 5-16,-12 0 0 16,12 1 2-16,8-1 1 15,-8 0-3-15,7 3 0 16,1-2-2-16,-8 2-4 16,1 0 2-16,-7-6 4 15,-10 6-2-15,3 0 3 16,-6 0-1-16,-10 0 0 15,6 0-20-15,4 0 20 16,7 0-5-16,-4 0 1 16,16 0-4-16,1 0 7 0,13 0 0 15,-4 0 1 1,11-6-9-16,-8-2 8 0,1 3 1 16,-3-1 0-16,-4-2-4 15,-6 5 3-15,6 1-3 16,0-1 2-16,0-3 4 15,7 4-3-15,-7-10 1 16,10 1 0-16,-3 3-2 16,0-3 2-16,0 1 0 15,16-5 0-15,-22 3 0 16,-1 0-1-16,-13 4-8 16,-13-3-7-16,-4 0 10 15,4-3-18-15,-4 2 17 16,-6-1-9-16,3 1-3 15,-10 5 19-15,-13-2-7 0,0 8 7 16,-16-8 1-16,-14 0 2 16,-13 7-3-16,0-3 0 15,-13 1 4-15,0 1-5 16,-4 3 1-16,4-5 0 16,-4 3-1-16,11 2 2 15,-8 0-1-15,8 0 0 16,6 0 3-16,-10 0-3 15,3 0 0-15,7 0 0 16,-6 0-4-16,-11 0 8 16,4 0-4-16,0 0 0 15,-11 0 3-15,-5 0 1 16,15-4-3-16,14 4 3 0,0-2 11 16,14-1-14-16,-8 3 10 15,1-3-1-15,-14 3-9 16,-6 0 15-16,-4-3-8 15,-16 3-3-15,4-2 17 16,-14 2-11-16,6 0 10 16,1-8 15-16,-1-1-22 15,18 1 4-15,-5-11-14 16,5 2-4-16,2-2 3 16,4-9 2-16,0 1-5 15,-4-14 2-15,-3-3 4 16,-10-6 4-16,-6-5-4 0,0-11 1 15,-7-2 14 1,0-7-15-16,0-4 9 0,-14-4-7 16,-5 3-3-16,-5 0 12 15,11 4-2-15,-3-4-3 16,9 1 7-16,7-2-18 16,0 4 15-16,0 11-5 15,0 9-5-15,0 10 4 16,0 8-10-16,0 9 1 15,0 3 4-15,0 7 0 16,0 6-5-16,0 3 0 16,0 3 3-16,0 6-10 0,-7-1 7 15,-19 3-17 1,-27 0-24-16,-30 0-75 0,-39 7-86 16,-27 16-162-16</inkml:trace>
  <inkml:trace contextRef="#ctx0" brushRef="#br1" timeOffset="1.23394E6">2060 14301 717 0,'0'0'105'16,"0"0"-27"-16,0 0 38 15,0 0-14-15,0 0-14 16,0 0-54-16,73-54-23 15,33 27 12-15,23-3-14 16,13 0 14-16,0-3-16 16,-6 5-5-16,-24 3 5 15,-32 12-7-15,-37 7 0 0,-30 6 0 16,-13 0-37-16,0 0-41 16,0 0-27-16,-20 17-12 15,-16 2 54-15,-1-5-56 16,4-9 61-16,3-5 55 15,10 0 6-15,-3 0-2 16,10 0 6-16,6 0 21 16,-2 0 28-16,2 0-16 15,7 0 37-15,0 0-15 16,0 0-37-16,0 6-16 16,0 24-8-16,0 14-1 15,7 19 50-15,9 2-33 16,4 4 7-16,3 3 1 0,-10-9-23 15,7-2 7 1,-3-6-9-16,-4-8 2 0,-6-15-7 16,9-9-61-16,-3-9-97 15,1-14-3-15,15 0-29 16,8 0 77-16,6-31-74 16</inkml:trace>
  <inkml:trace contextRef="#ctx0" brushRef="#br1" timeOffset="1.23414E6">3195 14619 41 0,'0'0'263'0,"0"0"-112"15,0 0-4-15,0 0-24 16,0 0-29-16,0 0 4 16,13-80-38-16,-13 80 23 0,0 0-23 15,0 0-42 1,0 0-7-16,0 6-11 0,0 21-7 16,6 12 7-16,-6 5 6 15,7-7-1-15,-7 0-5 16,17-12-1-16,-17-1 1 15,6-12-119-15,-6-10-66 16,7-2-22-16,6 0-20 16</inkml:trace>
  <inkml:trace contextRef="#ctx0" brushRef="#br1" timeOffset="1.23445E6">3264 14234 454 0,'0'0'120'0,"0"0"-16"16,0 0-28-16,0 0-46 0,0 0-25 15,0 0-5-15,-69 60 0 16,69-29-2-16,0-7 2 16,0-7-1-16,26-9 1 15,4-8 10-15,6 0 3 16,-9 0 18-16,-4-13 29 15,-10-10-1-15,-6 3 15 16,-7-4-35-16,0 6-6 16,0 1-5-16,0 8-19 15,-20 4-9-15,6 5-16 0,-2 0-13 16,3 19-62-16,13 19-90 16,0 3-109-16</inkml:trace>
  <inkml:trace contextRef="#ctx0" brushRef="#br1" timeOffset="1.23608E6">3730 14534 526 0,'0'0'178'16,"0"0"-29"-16,0 0-17 15,0 0-22-15,0 0-33 16,0 0-52-16,-115-86-10 0,101 86-11 15,-9 6-3 1,3 19-2-16,-3 5 1 0,10 6-4 16,13-11-2-16,0-1-3 15,0-10-56-15,13-3 4 16,24-11 15-16,-1 0 33 16,-6 0 11-16,-4 0 4 15,-13-17 4-15,11 4-3 16,-18-1 15-16,1 9 29 15,-7-1-2-15,0 6 11 16,0 0-15-16,0 0-41 16,0 6-2-16,6 35-30 0,11 16 32 15,-10 21 19-15,-1 4-15 16,1 3-1 0,-1 6 1-16,11-9 0 0,-10 1 3 15,-1-9-7-15,-6-19 0 16,0-16-2-16,0-20 6 15,0-14-4-15,-6-5 5 16,-24 0 19-16,-13 0 36 16,-13-27-55-16,6-9-4 15,7-11 5-15,13-2-4 16,24-9-4-16,6-2-8 16,0-20-15-16,49-5 8 15,24-12-15-15,6-2-2 16,4-5 22-16,-17 11-6 15,-16 15 18-15,-20 15 0 0,-17 19 4 16,-7 9 2-16,-6 12 25 16,0 10 23-16,0 7 5 15,0 4-20-15,0 2-1 16,0 0-37-16,0 0-1 16,0 8-4-16,0 30-24 15,0 17 28-15,0 17 5 16,0-6 1-16,0 3-6 15,0-6 0-15,14-8 3 16,2-8-7-16,-3-21 4 16,1-9-3-16,-8-17-1 15,4 0-26-15,-10 0 30 0,13 0 5 16,14-32-4-16,3-10 20 16,-1-14-19-16,-2 19-2 15,-4 9 2-15,-10 9 3 16,-6 13-5-16,9 6 0 15,11 0-16-15,3 0 13 16,6 6-6-16,14 19 3 16,-17-6 1-16,3 3-6 15,7-4 8-15,-7-9-11 16,-6-6 0-16,-3-3 11 16,2 0 6-16,8-16-2 15,-11-20 13-15,-3-8-10 16,-9-5 7-16,-14-7 9 0,0 1-3 15,0-13 18 1,-7 8-23-16,-16 4 0 0,3 15 7 16,-3 16-14-16,16 17 15 15,7 8-3-15,-6 0-17 16,6 8-10-16,0 46-25 16,0 16 35-16,23 21-6 15,-3-6 6-15,3-5-1 16,3-14-23-16,4-18-76 15,6-8-22-15,7-18-45 16,-10-9 15-16,10-13 95 16,-6 0 17-16,-17-13-50 15,3-15 30-15,-17 1 4 16,-6-4 31-16,-13 1 16 0,-36 6 9 16,-18-1 14-16,-2 0 14 15,-17 3 9-15,7 8 20 16,9 1 4-16,27 7 12 15,20 0-14-15,16 6-9 16,7 0-33-16,0-5-16 16,14 5-2-16,35 0-3 15,24 0 4-15,0 0 10 16,-4-11-9-16,-3 3-1 16,-16-9 16-16,-7 3-6 15,-17 1 49-15,-2 2 1 16,-18-3-4-16,1 5 29 15,-7 7-34-15,0 2 18 0,0-6-8 16,0 0-35-16,0 4-10 16,0-1-16-16,0 3-3 15,0 0 1-15,0 17-26 16,-7 15 15-16,7 19 7 16,0 3 12-16,0-7-12 15,0-9 3-15,27-9-31 16,9-11 9-16,-6-12-10 15,-4-6 31-15,4 0 0 16,6-3 8-16,1-24 8 16,-4-15-3-16,-3 6-2 15,-1 4 30-15,-15 1-16 0,-1 10 0 16,-7 12-6-16,4 4-13 16,-3 5-2-16,6 0-2 15,17 11-17-15,3 19 11 16,-3 6 3-16,-7 10 4 15,-3 1-2-15,-7-14 6 16,17-3 1-16,-10-7-4 16,9-18-8-16,1-5 7 15,3 0-14-15,10 0 6 16,17-28-12-16,-4-2-108 16,-13-8-108-16,-17-6-205 15</inkml:trace>
  <inkml:trace contextRef="#ctx0" brushRef="#br1" timeOffset="1.2369E6">6353 14366 771 0,'0'0'111'15,"0"0"-7"-15,0 0 23 16,0 0-5-16,0 0-68 15,0 0-54-15,-36-5-6 16,36 54 6-16,0 17 20 16,0-3-17-16,0-2 6 15,0-6-5-15,0-18 4 16,0-6-5-16,0-17-3 16,0-11 0-16,0-3 7 15,0 0-2-15,0-11 54 0,0-33 24 16,0-17-72-1,6-18 2-15,-6-7-13 0,0 1 0 16,0-6 4-16,0 6-1 16,7 11-3-16,9 8 0 15,-2 16 1-15,-1 23-6 16,3 15 5-16,11 12-12 16,9 0 9-16,7 12-23 15,7 26 11-15,-14 12-5 16,-9 5-7-16,-17 5 23 15,-10 1-9-15,0-5 7 16,-10-14 2-16,-17-5-6 16,-2-18 8-16,9-6-2 15,3-7 4-15,11-3-5 0,6-3 5 16,0 0-1 0,0 8 0-16,0-2-41 0,0 5 28 15,23 2-2-15,3 1-15 16,4 3 29-16,13 8-12 15,-7 5 13-15,-3 8-7 16,4 6 10-16,-8 9-2 16,-9 2 0-16,-3-6-1 15,-17 0-4-15,0-13 5 16,-17-9-7-16,-26-10 7 16,-13-6 0-16,-30-8 15 15,-13-3-10-15,6 0-1 16,1 0 1-16,12-14-5 0,47-5 0 15,17-6-7-15,16-5-61 16,43-6-135-16,43-8-272 16</inkml:trace>
  <inkml:trace contextRef="#ctx0" brushRef="#br1" timeOffset="1.23885E6">7101 14624 301 0,'0'0'401'16,"0"0"-247"-16,0 0-5 15,0 0-11-15,0 0-26 16,0 0-32-16,-156-134-32 0,126 123-13 16,17 8-12-16,6 3-18 15,1 0-10-15,-17 25-2 16,3 24 7-16,-10 20-9 15,23-3 13-15,7-5-8 16,0-12 2-16,7-11-44 16,36-13-2-16,7-14-8 15,13-11 38-15,-4 0 17 16,-3-11 2-16,-13-22 0 16,0 0 5-16,-29 0-1 15,-14-11 21-15,0-3 14 0,0-2-3 16,-14-6 1-1,-22 8-21-15,-14 6 16 0,-6 13-4 16,6 15-19-16,-2 7 8 16,25 1-18-16,20 5-5 15,-16 5 1-15,10 33 1 16,0 17 3-16,3 4 0 16,10-4 0-16,0-6-8 15,30-11 2-15,26-2-17 16,17-22 3-16,-4-9 9 15,11-5 9-15,-14 0 2 16,-10-10 0-16,-6-15 9 16,-14-6-5-16,-10 4-3 15,-9-3 13-15,-4-6-4 0,-13 6 20 16,0 5-8-16,0 6-1 16,0 13 10-16,0 6-16 15,0 0-3-15,0 0-12 16,0 0-17-16,0 19 0 15,0 17 2-15,7 3 15 16,16 3 5-16,3-13-5 16,4 2 0-16,6-12-1 15,14 0-12-15,-7-8 12 16,-3-11-6-16,13 0 3 16,-20 0 3-16,10-19 2 15,-13-9 2-15,-1-5 0 16,-9 4 2-16,-7-10 0 15,4 9 3-15,-10 7-8 16,-1 10 15-16,-6 7-12 0,0 6 5 16,0 0-8-16,7 0-13 15,16 0 1-15,-10 19 4 16,7 6 4-16,3-3 1 16,-10-4-1-16,11 2 0 15,-11-8-9-15,7-4-6 16,-4-4 15-16,-3 3-9 15,1-7 13-15,2 0-7 16,-3 0 10-16,1 0-3 16,15-14 5-16,-9-3-1 15,3-3 0-15,-3-1-4 0,-3 7 1 16,-11 7-3-16,8 3 2 16,-1 4-5-16,3 0 5 15,11 0-9-15,3 0 7 16,-1 11 0-16,-2 6-2 15,3 1-2-15,-4-3 6 16,4-3 0-16,-10-7 0 16,9-3 5-16,-5-2-5 15,2 0 0-15,4 0 0 16,-4 0 8-16,4 0-6 16,0-14-2-16,-10 1 11 15,-7 2-10-15,3-3 16 16,-16 3 4-16,0 0-12 15,0-3 11-15,0 9-15 0,0-1 6 16,0 4 6-16,0 2-17 16,0 0 7-16,0 0-7 15,7 0-8-15,-7 0 7 16,0 0-13-16,0 0 10 16,0 0 3-16,0 0-5 15,13 0 5-15,-6 0 1 16,3 0 0-16,3 0 2 15,0 0-2-15,0 0 0 16,-3 0 2-16,-3 0 2 16,0 0 1-16,-7 0-5 15,0 0 1-15,0 0 4 0,0 0-2 16,0 0 4 0,0 0-2-16,0 0-4 0,0 0 5 15,0 0-6-15,0 0 0 16,0 0-5-16,0 0 8 15,0 0-3-15,0 0 0 16,6 0 0-16,-6 0-6 16,7-4 6-16,9-9 0 15,-9-1-4-15,6 3 10 16,-6 6-6-16,-1-3 0 16,4 4 1-16,-3-1-6 15,-7 5 5-15,13 0-4 16,0 0 2-16,4 0-4 0,3 0 6 15,3 0 0-15,-10 0-9 16,-6 0 6-16,13 11 0 16,-4 6 3-16,-3-9-7 15,-6 3 7-15,0-5 0 16,3-6 0-16,-10 0 3 16,0 0-4-16,0 0 2 15,0 0 0-15,0 0 12 16,0 0-10-16,0 0 9 15,0-17-12-15,-17-2 4 16,-3 2-10-16,-10 9 6 16,11 0-4-16,-5 8 2 0,18 0-13 15,-14 0 7 1,-10 33 2-16,0 5 6 0,-13 9 3 16,30-9-3-16,0-3-5 15,13-10 4-15,0-7-27 16,0-10 12-16,43-8 7 15,-7 0 9-15,14-20 2 16,6-18-2-16,-13-3 2 16,0-9 0-16,-16-5 3 15,-4-8 3-15,-10-9 18 16,-13-2-7-16,0-6 14 16,0 9-20-16,0 8-3 15,-20 16 19-15,-3 16-21 16,10 18 10-16,0 13-1 15,3 0-14-15,3 0-6 0,-6 44-13 16,0 28 16-16,-11 21-6 16,24 3 8-16,0-16-2 15,43-19 0-15,20-17-13 16,17-14 2-16,6-20-24 16,6-1-1-16,-6-9-16 15,-6 0-53-15,-37 0-73 16,-24 0-87-16</inkml:trace>
  <inkml:trace contextRef="#ctx0" brushRef="#br1" timeOffset="1.23996E6">6958 15274 493 0,'0'0'171'16,"0"0"18"-16,0 0-49 15,0 0-13-15,0 0-17 0,0 0-11 16,0 0-25-1,-69-116-58-15,69 116-16 0,0 6-16 16,0 24 4-16,0 14 12 16,6 5 13-16,1-5-13 15,13 3 0-15,3-2-2 16,-10-5 9-16,24-4-7 16,6-9 0-16,0-8 2 15,6-7 2-15,8-12 1 16,15 0 0-16,-2-20 4 15,9-10-5-15,-23 0 2 16,-19 11-2-16,-17 8 0 16,-11 4 2-16,-9 7-4 15,0-1 4-15,0-5 9 0,0 0-11 16,0-7-3-16,-9 7-1 16,-11-6-1-16,-3 2-5 15,3 8 0-15,0-10 6 16,-3 4-6-16,10 5 12 15,-4-2-7-15,4 3 1 16,13 2-2-16,-7-6 2 16,7 6 0-16,0-6 0 15,0 6-2-15,0 0-3 16,20 0-1-16,33 0-10 16,10 0 16-16,16 12 6 15,-16 6-6-15,10-1 0 16,-10 2-3-16,-14 6 9 0,-12-6-7 15,-18 0 1 1,-12 4-7-16,-7-4 6 0,0 5-9 16,-40 1 10-16,-19 0 3 15,-4-6 2-15,7 3-10 16,13-8-74-16,26-3-89 16,17-11-73-16,43 0-88 15</inkml:trace>
  <inkml:trace contextRef="#ctx0" brushRef="#br1" timeOffset="1.24047E6">8407 15177 701 0,'0'0'161'16,"0"0"-86"-16,0 0 58 16,0 0-48-16,0 0-70 15,0 0-14-15,76-35 2 16,3 26-1-16,14-2 14 16,-7 6-16-16,0 2 6 15,-17-2-4-15,-16 5 5 0,-20 0-5 16,-16 0-2-1,-10 0 0-15,-7 0-3 0,0 0-10 16,-24 0-43-16,-19 5 16 16,0 3-22-16,0-2-6 15,17-1 32-15,3-5 32 16,16 6-3-16,7-6 5 16,0 0 2-16,0 0 4 15,0 13-2-15,0-1 9 16,0 12 31-16,0 7-10 15,-6 7 16-15,6 8-6 16,0-1-4-16,0 3-9 16,0-5-8-16,0-5 16 15,0-2-26-15,0-6-3 0,0 0 1 16,0-5-9-16,0 0 0 16,0-1-110-16,0-10-126 15,13-3-187-15</inkml:trace>
  <inkml:trace contextRef="#ctx0" brushRef="#br1" timeOffset="1.24081E6">9254 15458 49 0,'0'0'630'0,"0"0"-488"0,0 0-13 16,0 0-7-16,0 0-63 15,0 0-44-15,-143-35-15 16,124 35-2-16,9 16-4 16,-4-3 6-16,14-2 0 15,0 3 0-15,0-3-4 16,24-5 4-16,-5-6 3 16,-5 2-1-16,2-2 6 15,-9 0 2-15,-1 0 41 16,1 0 35-16,0-2-46 15,-7-10 20-15,0 7-16 16,0-1-37-16,0 0-7 16,-20 6-8-16,-3 0-48 0,9 0-19 15,1 0-70-15,13 17-77 16,0 0-145-16</inkml:trace>
  <inkml:trace contextRef="#ctx0" brushRef="#br1" timeOffset="1.24118E6">9684 15274 480 0,'0'0'326'0,"0"0"-173"15,0 0 18-15,0 0-38 16,0 0-55-16,-60-146-32 15,34 138-9-15,-4 5-23 0,10 3-14 16,-10 0-2-16,0 11 2 16,-3 30-13-16,4 14 20 15,-1 14-7-15,23 2 0 16,7 4 1-16,0-7-1 16,37-7 0-16,19-12 0 15,0-11 4-15,10-13-4 16,-10-8 3-16,7-12 1 15,-3-5 5-15,-4 0 6 16,-6-5-15-16,-7-15 8 16,-7 2-8-16,-23 1-8 15,-6 3-112-15,-7 3-144 0,0 6-289 16</inkml:trace>
  <inkml:trace contextRef="#ctx0" brushRef="#br1" timeOffset="1.24152E6">10140 15463 665 0,'0'0'100'16,"0"0"25"-16,0 0-22 16,0 0-38-16,0 0-35 15,0 0-21-15,-102-5-8 0,102 5 0 16,0 5-1-16,0 9 22 15,23-9-14-15,3 1 3 16,-3 0 10-16,7-4-8 16,-17 1 9-16,0-3 3 15,-6 0 25-15,0 0 16 16,-7 0-1-16,0-3-6 16,0 1-17-16,0-4-26 15,0 0 6-15,0 1-18 16,0-1-4-16,-14 4-10 15,-5 2-34-15,2 0-35 16,4 0-61-16,13 13-66 16,0 4-160-16</inkml:trace>
  <inkml:trace contextRef="#ctx0" brushRef="#br1" timeOffset="1.24189E6">10864 15312 544 0,'0'0'186'0,"0"0"-91"0,0 0 38 16,0 0-17-16,0 0-28 15,0 0-40-15,-43-6-10 16,43 3-25-16,10 3-13 16,40-10 0-16,19 4 7 15,31-5-2-15,2 3-1 16,-3 2-4-16,-29 6-38 15,-21 0-103-15,-39 0-31 16,-10 12-42-16,0 1-91 16</inkml:trace>
  <inkml:trace contextRef="#ctx0" brushRef="#br1" timeOffset="1.24205E6">10924 15482 596 0,'0'0'103'0,"0"0"28"0,0 0-40 15,0 0-70-15,0 0 1 16,0 0-14-16,248-5-5 16,-155-3 1-16,6 2-4 15,-13 1-137-15,-13-6-255 16</inkml:trace>
  <inkml:trace contextRef="#ctx0" brushRef="#br1" timeOffset="1.24248E6">11919 15230 381 0,'0'0'336'0,"0"0"-183"16,0 0 9-16,0 0-34 15,0 0-32-15,0 0-5 16,-92-78-48-16,92 78-33 15,-7 0 1-15,7 0-11 16,0 0-13-16,-13 14-3 16,6 19 6-16,-9 11 10 0,3 11 7 15,13 1-6 1,0-7 3-16,0-5-4 0,43-3 0 16,23-11 3-16,-3-16-1 15,16-9 2-15,7-5 4 16,-17 0 0-16,-6-16 13 15,-20-6 22-15,-13-6 11 16,-10-3-9-16,-10-1-10 16,-10-12 3-16,0 3-13 15,-30 0-16-15,-20 8 2 16,7 11-11-16,0 8-8 16,14 8-3-16,2 6-44 15,4 0-61-15,10 12-118 0,13 7-203 16</inkml:trace>
  <inkml:trace contextRef="#ctx0" brushRef="#br1" timeOffset="1.24313E6">12604 14847 650 0,'0'0'167'16,"0"0"-35"-16,0 0 14 16,0 0-3-16,0 0-22 15,0 0-33-15,-26-104-46 16,26 104-15-16,0 0-27 15,0 3-1-15,0 35-14 16,-7 23 15-16,-3 18 3 16,3 3 4-16,1 15-6 0,6-6-1 15,0 8 5 1,0-14-2-16,0-11-2 0,36-13-1 16,7-12-1-16,7-19-12 15,13-22-49-15,23-8-45 16,23-2-35-16,-17-28-87 15,-9-12-94-15,-23 4-271 16</inkml:trace>
  <inkml:trace contextRef="#ctx0" brushRef="#br1" timeOffset="1.24353E6">13127 15274 302 0,'0'0'224'0,"0"0"-50"0,0 0-17 15,0 0-11 1,0 0-50-16,0 0-32 15,-67-116-5-15,67 105-9 0,0 6-20 16,17-4-13-16,16 4-17 16,3-1 1-16,7 6-3 15,-13 0 0-15,7 0-1 16,-18 17-1-16,-5 8 2 16,2 5-1-16,-16 6 3 15,0 2 0-15,0-3 1 16,0-10 4-16,0-5-1 15,0-9-4-15,0-11 0 16,0 0 7-16,0 0 5 16,0 0 9-16,0-22 36 15,7-12-27-15,-1-7-27 16,14-2-1-16,10 7-2 0,-7 5 2 16,-10 7-2-16,7 10 0 15,3 9-2-15,-3 5-6 16,3 0 5-16,4 0-8 15,3 24 3-15,-11 9 5 16,5 3-50-16,-11 0-66 16,3-6-81-16,-2-5-135 15</inkml:trace>
  <inkml:trace contextRef="#ctx0" brushRef="#br1" timeOffset="1.24381E6">13719 14608 200 0,'0'0'470'15,"0"0"-335"-15,0 0 16 16,0 0-16-16,0 0-77 16,0 0-58-16,13-25 1 15,23 97-1-15,14 8 50 16,-1 18-3-16,1-7-11 15,-7 3-8-15,0-9-22 16,-13-5-2-16,-17-9-2 16,0-8-2-16,-13-19-62 0,0-9-168 15,-36-4-158 1</inkml:trace>
  <inkml:trace contextRef="#ctx0" brushRef="#br1" timeOffset="1.24564E6">14208 14404 570 0,'0'0'180'16,"0"0"-145"-16,0 0 37 15,0 0 43-15,0 0-54 16,0 0-22-16,10-11 18 16,-10 11-12-16,0 0-3 15,0 0-8-15,-10 0 1 16,-30 0-14-16,-26 11 5 15,-20 3-14-15,-6 3-5 16,-14-4-7-16,-36 4 7 16,-44-6-7-16,-35 5 0 15,-21 1-2-15,-16 0 5 0,17-4-6 16,19-2 2-16,31-3-26 16,19 4 6-16,29-7-9 15,1 1 21-15,7 2 3 16,-18 3 11-16,-15-5-7 15,-24 12 2-15,-10 2-8 16,-3 4 5-16,-10 7 2 16,7-1 1-16,9 0 0 15,27-11 3-15,37-5-1 16,16-3 0-16,26-11 0 16,7 0 5-16,20 0-7 15,3 0 5-15,13 0 4 16,-6 0-4-16,-10 0-4 0,-10 0-1 15,-10 0 3-15,-13 6-3 16,-4 5 2-16,21 2-2 16,-4-5 0-16,36 1 2 15,14-1-2-15,19-8 0 16,17 0 0-16,0 0 1 16,0 0 0-16,0 0-1 15,0 6 6-15,0-6-3 16,0 0 4-16,0 0-1 15,0 0-4-15,0 0 7 16,0 0-8-16,0 0 1 16,0 0 5-16,0 0-6 15,0 0 8-15,0 0-7 16,0 0-1-16,0 0 5 0,0 0-6 16,0 0-5-16,-7 0 4 15,-12 5 2-15,5-2 9 16,-9 0-8-16,23-3 0 15,0 0-4-15,0 2 1 16,0-2-3-16,0 3 2 16,0 11-11-16,0 5 13 15,0 6 4-15,0 5-4 16,0 0 3-16,0 9-2 16,0 8-1-16,0 2 7 15,0 6-1-15,0 8 13 16,0 9-4-16,0-6-5 15,0 8 10-15,0 0-8 0,0 6-2 16,0-6 4-16,7 5-11 16,9-4 7-16,-16 3-6 15,0-19-1-15,0 0 4 16,0-18-6-16,0-11 2 16,0-16 3-16,0-3-4 15,0-5-2-15,0-6 0 16,7 0-4-16,19 0 2 15,11 8-1-15,12-3 3 16,18 1 10-16,9-1-9 16,33-1 8-16,16 0-6 15,41-4-3-15,26 0 4 0,23 0-3 16,26 0-1-16,17-8 2 16,7-8 5-16,-4 2-6 15,-3-5 0-15,6 8 2 16,-15-6-1-16,2 9-2 15,-16-3-3-15,-7-3 2 16,0-2 1-16,-6-4-3 16,-11 8 4-16,-2 0-1 15,-11 6 0-15,-19-5 0 16,-7 9 0-16,-30-4 2 16,-23-5 1-16,-16 11-3 15,-27-8 0-15,10 2 1 0,0 1-1 16,13-6 4-16,10 3-3 15,-16 2-1-15,-1 6 2 16,-16 0-8-16,-10-6 7 16,-9 6-2-16,-14 0 1 15,-23 0-1-15,3 0-1 16,3 0 2-16,17-5 0 16,10 5 2-16,-3-6-2 15,-1 4 0-15,-6 2-3 16,-10-6 4-16,-3 6-1 15,-23 0 1-15,-1 0 0 16,-6 0 0-16,0 0 2 16,0 0-2-16,0-5 9 15,0 5 6-15,0-11 9 0,0 3-4 16,0-12-4-16,0-2-13 16,0-7-3-16,0-5 1 15,0-7 1-15,0-4-2 16,-6-9 0-16,-1-7 2 15,1-7-3-15,-8-15 4 16,4 0-3-16,-3-7-1 16,0-6 4-16,-17-4-4 15,4 7 0-15,-4-6 3 16,0 8 0-16,10 12 0 16,-3-1-1-16,17 19 0 15,-1 6 0-15,7 14 1 16,-7 8-2-16,7 5-1 15,0 9 3-15,0 11 0 0,0 2-3 16,0 6 5-16,0 0-1 16,0 0-3-16,-6 0-1 15,6 0 0-15,0 0 2 16,0 0 2-16,0 0-4 16,-7 0 0-16,7 0 6 15,-16 0-3-15,-21 0-5 16,-46-8 2-16,-69 3-11 15,-53 2 4-15,-46 3-63 16,-27 0-103-16,-6-3-352 16</inkml:trace>
  <inkml:trace contextRef="#ctx0" brushRef="#br4" timeOffset="-2.14748E6">12263 5167 588 0,'0'0'232'0,"0"0"-110"0,0 0 27 15,0 0-18-15,0 0-50 16,0 0-15-16,14-14-43 16,-14 14-11-16,0 0-12 15,0 3 4-15,-27 24-4 16,-9 17 3-16,-1 11 1 15,8 9 1-15,15 5-4 0,8-1-1 16,6-2 0-16,6-11 3 16,37-11-6-16,14-12 3 15,15-12 0-15,8-13 0 16,2-7 5-16,4-4 22 16,0-28 32-16,-6-13-21 15,-17-7 1-15,-14-4-14 16,-19-3-2-16,-17 1 7 15,-13 3-29-15,0 5 6 16,-49 4-7-16,-14 7 4 16,-10 9-6-16,-3 8 2 0,3 7-10 15,0 13 8-15,11 2-54 16,19 0-23-16,0 19-58 16,29 11-107-16,8 4-92 15,6-7-291-15</inkml:trace>
  <inkml:trace contextRef="#ctx0" brushRef="#br4" timeOffset="-2.14748E6">12055 5739 594 0,'0'0'189'16,"0"0"-86"-16,0 0 24 16,0 0-10-16,0 0-30 15,0 0 7-15,0-41-34 0,0 41-13 16,0 0-19-1,-13 2-25-15,-30 34-3 0,-20 13 17 16,-16 12 6-16,16 5-4 16,-10 0-11-16,4 3 12 15,-4 0-1-15,-7-5-17 16,18-10 12-16,12-2-14 16,14-10 0-16,16-12-3 15,3-2 5-15,17-15-2 16,0-5 0-16,0-2 1 15,0-6-7-15,0 0 6 16,0 0-10-16,0 0 10 16,0 0-47-16,-6 0-5 15,-8 0-25-15,14 0-75 0,-16 0-36 16,16 0 4-16,0 0 22 16,0-3 34-16,0 0-52 15,0-1-5-15,0 3 138 16,0-5 47-16,0 1 46 15,0-3 37-15,-7 0 39 16,1-7 1-16,-1 2-4 16,-6-1-5-16,-4 3-9 15,-3 6-20-15,7-1 22 16,-10 4-36-16,3-2-9 16,-10 4-12-16,-13 0-35 15,0 4-2-15,-6 22-1 16,-8 14-12-16,15 6 18 0,5 3-16 15,7 1-1-15,30 2-2 16,0-1 1-16,17-9-3 16,52-5 0-16,24-10 3 15,23-16 7-15,13-11-6 16,13 0 7-16,-13-33 5 16,-17-9-9-16,-26 0 22 15,-29-6 15-15,-21-2 6 16,-23-7 12-16,-13-9-34 15,0-3 5-15,-26 1-14 16,-34 4-15-16,-9 12-1 16,-4 13 0-16,4 14-2 0,9 12-2 15,27 7-35-15,10 6-75 16,23 0-67-16,0 0-187 16,49 0-38-16</inkml:trace>
  <inkml:trace contextRef="#ctx0" brushRef="#br4" timeOffset="-2.14748E6">12419 5629 757 0,'0'0'190'0,"0"0"-107"0,0 0 9 16,0 0-9-16,0 0-68 16,0 0 83-16,195 160-31 15,-119-89-40-15,10 6 13 16,7 3-35-16,-1 5 8 16,-6 0-9-16,0-7 1 15,-23-10-3-15,3-13-2 16,-16-19 0-16,-14-14-1 15,-16-11 10-15,-7-9-9 16,-3-2 7-16,-10 0-6 16,0-2 33-16,0-21-21 15,0-1-3-15,-16 5-3 0,-21 0 0 16,11 5-2-16,-4 3-5 16,4 8 7-16,2 3-14 15,-5 0 0-15,-4 16 7 16,-4 23-1-16,1 13 6 15,16 6-5-15,13 0 0 16,7 2-6-16,20-2 1 16,53-6-12-16,33 0 12 15,29-10 2-15,14-14 6 16,-7-18 1-16,-19-10-4 16,-24 0 3-16,-26-16 6 15,-17-17-8-15,-13-6 14 16,-23-10 11-16,-20-14-14 0,0-6 12 15,-7-2-14-15,-49-1-8 16,-23 9-4-16,-14 13 0 16,-13 15-6-16,7 12 6 15,-4 15-48-15,21 8-38 16,9 3-126-16,17 27-150 16,6 11-91-16</inkml:trace>
  <inkml:trace contextRef="#ctx0" brushRef="#br4" timeOffset="-2.14748E6">11278 6707 630 0,'0'0'164'0,"0"0"-37"16,0 0 21-16,0 0-36 15,0 0-16-15,0 0-89 16,0 0 16-16,-162 63 16 16,69 22-18-16,-6 14 29 15,6 12-14-15,1 4-17 0,-1 7 13 16,-9-5-31-16,2-1 11 16,1-12-12-16,20-18 15 15,36-20-17-15,16-22 2 16,27-22-3-16,0-14-5 15,0-6 1-15,0-2 7 16,0 0 11-16,0 0-6 16,7-27 12-16,23-9-12 15,-11-6-1-15,-5 10-2 16,2 2 2-16,-16 8-4 16,0 6 0-16,0 7 7 15,0 7-10-15,0 2 3 16,0 0-11-16,-16 0 10 0,-4 32-9 15,-3 21 10 1,-4 10 0-16,11 5 6 0,16 2-10 16,0-2 4-16,0 1-9 15,36-7 4-15,20-6-4 16,17-17 3-16,13-18 3 16,7-17 0-16,19-4 0 15,17-34 3-15,-13-15 0 16,-30-3 6-16,-17-6-1 15,-32-11 1-15,-31-7 13 16,-6-7-18-16,-43 0 11 16,-43 12-12-16,-13 15 0 15,-7 14-11-15,-3 11 2 16,26 18 1-16,24 3-26 0,26 10-57 16,23 0-31-1,10 0-91-15,30 10-8 0,42-10-159 16</inkml:trace>
  <inkml:trace contextRef="#ctx0" brushRef="#br4" timeOffset="-2.14748E6">11288 6779 680 0,'0'0'185'0,"0"0"-40"15,0 0 10-15,0 0-55 0,0 0-35 16,0 0-48-16,33-19-16 16,40 57 49-16,13 17-17 15,6 16 8-15,1 18-16 16,-7 9-19-16,-10 9 14 16,-3-5-20-16,-24-5 0 15,1-17 3-15,-14-23 0 16,-6-18-3-1,-10-17 0-15,3-15 10 0,-23-4-10 16,7-3 0-16,-7 0 0 16,0 0 21-16,0-10-20 15,0-15 13-15,-7-2-13 16,-16 4 9-16,3 4-16 16,3 10 6-16,4 7-3 0,-10 2-2 15,3 0-4-15,-16 33 9 16,-7 11 0-16,10 14 8 15,10 8-11 1,9 3 3-16,14-3 0 16,0-3-7-16,37-3-3 0,26-5 10 15,23-12-1-15,6-18 6 16,1-15-7-16,-1-10 4 16,1-15-2-16,-24-20 27 15,-2-6-14-15,-18-6 16 16,-19-4-3-16,-23-8-18 15,-7-10 17-15,-17 1-25 16,-39-7 2-16,-30 6-4 16,-13 12-3-16,-7 10 5 0,-3 11-8 15,16 16-28-15,30 10 7 16,20 7-53-16,23 3-74 16,10 0-108-16,10-6-175 15</inkml:trace>
  <inkml:trace contextRef="#ctx0" brushRef="#br4" timeOffset="-2.14748E6">11777 4562 529 0,'0'0'186'0,"0"0"-61"0,0 0-28 0,0 0-67 16,0 0-1-16,0 0-20 15,-112 77-5-15,99-38 0 16,13-1-4-16,0-5 0 15,6-5 0-15,27-8 7 16,4-10 6-16,6-7 11 16,-7-3 2-16,-6 0 51 15,-10-20-10-15,-14-13 19 0,-6-5-16 16,0-3-36-16,0 0-5 16,-36 6-29-16,-7 9-1 15,-7 7-4-15,1 10-4 16,-1 9-51-16,14 0-82 15,3 37-119-15,3 17-127 16</inkml:trace>
  <inkml:trace contextRef="#ctx0" brushRef="#br4" timeOffset="-2.14748E6">10745 5679 739 0,'0'0'188'15,"0"0"-68"-15,0 0-3 16,0 0-53-16,0 0-54 15,0 0-2-15,-36 165-2 16,29-97-2-16,7 1-8 16,7-5-65-16,36-9-171 0,36-12-217 15</inkml:trace>
  <inkml:trace contextRef="#ctx0" brushRef="#br4" timeOffset="-2.14748E6">13781 5651 488 0,'0'0'100'0,"0"0"-33"16,0 0 40-16,0 0-36 15,0 0-7-15,242 64-22 16,-219-26-20-16,-16 0 4 16,-7 7-24-16,-7-1 10 15,-36-4 0-15,0-6-11 16,13-10 26-16,10-10-8 15,20-6-17-15,0 1-4 16,20-4-2-16,53-2 4 16,40-3 0-16,16 0-27 15,-1-14-102-15,-35 3-99 0,-50 9-321 16</inkml:trace>
  <inkml:trace contextRef="#ctx0" brushRef="#br4" timeOffset="-2.14748E6">9803 7334 563 0,'0'0'99'0,"0"0"-75"16,0 0 52-16,0 0 33 16,0 0-67-16,0 0-42 15,-57 0-12-15,87 0 12 16,3 0 50-16,-10 0-24 15,4 5-8-15,-17 0-9 16,-10 2-4-16,6 1-1 16,-6 4-4-16,0-5-3 15,0 7-1-15,0 0 7 16,0-1-4-16,0 7 1 16,0-4 0-16,0-2-4 15,0 2 4-15,0-4-6 16,0-1 6-16,0-7-13 15,0 2 10-15,0 0-5 0,0-1-4 16,20 1 7-16,10-1 5 16,-3 1 0-16,2 2 5 15,-6 5 1-15,-3-1-6 16,-13-1 10-16,0 2-4 16,-7 2 23-16,0-2-24 15,0 7 14-15,-34-1 14 16,-18-6-16-16,12-3-17 15,-13-3-28-15,13-5-122 16,10-2-171-16</inkml:trace>
  <inkml:trace contextRef="#ctx0" brushRef="#br4" timeOffset="-2.14748E6">12690 7123 706 0,'0'0'185'0,"0"0"-69"15,0 0 23-15,0 0-40 16,0 0-58-16,0 0-30 16,0 24-4-16,0 11 5 15,0-4-8-15,0-6 3 16,23-3-12-16,4-5 9 16,2-6-4-16,1-9 7 15,3-2-3-15,-3 0 1 16,0 0 1-16,-10-8-1 15,-14-6 11-15,1 0 2 16,-7 6 15-16,0 0 16 16,0 3-24-16,0 5 9 15,0 0-28-15,10 0-6 16,-10 5-4-16,0 22-19 0,0 12 23 16,6-4 6-16,-6 1-1 15,0-5-10-15,7-9-73 16,-7-1-126-16,0-4-108 15,0-3-260-15</inkml:trace>
  <inkml:trace contextRef="#ctx0" brushRef="#br4" timeOffset="-2.14748E6">10881 5396 524 0,'0'0'186'0,"0"0"-43"15,0 0-15-15,0 0 3 16,0 0-69-16,0 0 0 0,-192-119-19 15,139 119-36-15,-3 0 18 16,-7 17-15-16,-3 18-8 16,-4 9 25-16,-2 11-22 15,9 11 2-15,7 9 0 16,6 7-3-16,-3 9 7 16,33 5-11-16,14 6 1 15,6 3 0-15,0-10-1 16,36-4 0-16,33-13-3 15,24-18-1-15,23-22 4 16,10-21 16-16,19-17 4 16,11-9 37-16,-8-37-18 15,-5-9 7-15,-28-10 2 16,-15-10-25-16,-38-14 23 16,-25-10-25-16,-31-11-18 15,-6-5 25-15,-33 2-24 0,-46 14-4 16,-20 20 6-16,-24 21 1 15,-12 19-10-15,22 23 3 16,-2 13-20-16,22 3 20 16,14 21-78-16,16 32-58 15,13 8-115-15,7-5-367 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4:16.807"/>
    </inkml:context>
    <inkml:brush xml:id="br0">
      <inkml:brushProperty name="width" value="0.05" units="cm"/>
      <inkml:brushProperty name="height" value="0.05" units="cm"/>
      <inkml:brushProperty name="color" value="#177D36"/>
      <inkml:brushProperty name="fitToCurve" value="1"/>
    </inkml:brush>
  </inkml:definitions>
  <inkml:trace contextRef="#ctx0" brushRef="#br0">0 148 666 0,'0'0'222'16,"0"0"-130"-16,0 0 19 0,0 0-30 16,0 0-13-16,314-33-11 15,-129 17-15-15,20-9-5 16,10 0-36-16,-16 3 2 15,-34 4-3-15,-43 11-9 16,-45 5-37-16,-28 2-67 16,-39 0-49-16,-10 0-46 15,0 5-107-15</inkml:trace>
  <inkml:trace contextRef="#ctx0" brushRef="#br0" timeOffset="234">340 220 122 0,'0'0'383'0,"0"0"-207"0,0 0-20 16,0 0-16-16,0 0-71 15,0 0-25-15,-26 19 1 16,132-19 74-16,36 0-13 16,17 0-33-16,19-6-19 15,1-10-3-15,-10-1-39 16,-11 3 0-16,-32 1-6 15,-33 2 1-15,-27 2-3 16,-46 4-4-16,-10 2-7 16,-10 3-20-16,0 0-140 15,-24 0-159-15,-19 5-231 0</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4:14.653"/>
    </inkml:context>
    <inkml:brush xml:id="br0">
      <inkml:brushProperty name="width" value="0.05" units="cm"/>
      <inkml:brushProperty name="height" value="0.05" units="cm"/>
      <inkml:brushProperty name="color" value="#177D36"/>
      <inkml:brushProperty name="fitToCurve" value="1"/>
    </inkml:brush>
  </inkml:definitions>
  <inkml:trace contextRef="#ctx0" brushRef="#br0">56 167 426 0,'0'0'177'0,"0"0"-54"0,0 0 7 15,0 0-22-15,0 0-8 16,0 0-9-16,-43-6-12 15,43 3-36-15,0 1 1 16,0 2-24-16,0-3-19 16,20 0-1-16,23 1 14 15,23-9-2-15,10-1 4 16,27-4-14-16,16-3 16 16,-3-1-8-16,-10 7-8 15,-20 2 7-15,-30 8-8 16,-20 0-1-16,-16 3 0 15,-20 0-8-15,0 0-9 16,0 0-80-16,0 8-53 0,-26 9 18 16,-11 0-74-16,-6-1-110 15</inkml:trace>
  <inkml:trace contextRef="#ctx0" brushRef="#br0" timeOffset="253">549 133 149 0,'0'0'281'15,"0"0"-114"-15,0 0-18 16,0 0-18-16,0 0-14 16,0 0-44-16,-30-24-35 15,30 24-15-15,0 9-19 0,0 21 25 16,0 10 7 0,0 8-7-16,0 13 1 0,0 1-24 15,0 4 16-15,0 6-10 16,7-12-7-16,0-5 3 15,-1-10-8-15,-6-18-4 16,0-8-3-16,0-5-130 16,0-4-84-16,0-1-68 15,0-3-188-15</inkml:trace>
  <inkml:trace contextRef="#ctx0" brushRef="#br0" timeOffset="621">791 554 199 0,'0'0'326'16,"0"0"-140"-16,0 0-42 15,0 0-13-15,0 0-43 16,0 0-32-16,0-87-1 16,-7 87-54-16,0 0-1 15,-3 9-9-15,10 18 9 16,0 0 8-16,0-5-7 15,0-6-1-15,0-5 0 16,0-3-15-16,10-8 15 16,-3 0 1-16,13 0 4 15,-14 0 12-15,18-16-16 16,-18-6 3-16,1-3 13 0,-1 4-4 16,-6-2 17-16,0 4 5 15,0 2-34-15,0 9-2 16,-13 3-12-1,0 5-17-15,-10 0-91 0,16 5-89 16,1 20-86-16</inkml:trace>
  <inkml:trace contextRef="#ctx0" brushRef="#br0" timeOffset="974">1340 302 491 0,'0'0'230'0,"0"0"-44"0,0 0-27 15,0 0-45-15,0 0-17 16,0 0-55-16,-80-114 11 16,74 114-38-16,-8 0-15 15,-9 14 0-15,-10 31-3 16,-10 15 6-16,0 17-5 15,13 8 12-15,17 3-10 16,13-3 0-16,0-10 6 16,13-15-6-16,44-10 0 15,15-12 0-15,-2-16 6 16,9-11 1-16,7-11-3 16,-6 0 0-16,-18 0 0 0,-5-5 1 15,-28-9-5-15,-15 3 0 16,-8 0-2-16,-6 6-75 15,0-1-70-15,0 3-98 16,0 3-149-16</inkml:trace>
  <inkml:trace contextRef="#ctx0" brushRef="#br0" timeOffset="1347">1783 696 413 0,'0'0'221'16,"0"0"-76"-16,0 0-7 0,0 0-28 16,0 0-40-16,0 0-1 15,-37-51-40-15,37 51-7 16,0 0-22-16,0 0-15 16,0 0 11-16,0 8-1 15,0 6 5-15,0-9 4 16,0 1 3-16,0-6-3 15,0 0-4-15,7 0 3 16,6 0 5-16,4 0 4 16,-4-2-3-16,-6-12 36 15,-1 0-3-15,1 0 4 16,-7 1-20-16,0 1-20 0,0-1 3 16,0 7-9-16,-20 1-17 15,-3 5 16-15,-4 0-56 16,4 13-106-16,17 12-91 15,6 3-155-15</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4:16.501"/>
    </inkml:context>
    <inkml:brush xml:id="br0">
      <inkml:brushProperty name="width" value="0.05" units="cm"/>
      <inkml:brushProperty name="height" value="0.05" units="cm"/>
      <inkml:brushProperty name="color" value="#177D36"/>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56 1709 687 0,'0'0'143'0,"0"0"-9"0,0 0-9 0,0 0-32 15,0 0-50-15,0 0-39 16,-56-11-4-16,69 11 2 16,37 0-2-16,9 0 14 15,11 0-12-15,-14 0-3 16,4-3 5-16,-11-2-4 15,-16 2 11-15,-3-3-11 16,-17 1 0-16,4 0 8 16,-4-4-7-16,-6 3 29 15,-7-4 9-15,0-1-13 16,0-3 14-16,0-8-33 16,-14 3-2-16,-22 0 9 0,-7 2-10 15,7 9 8 1,9-1 3-16,11 7-9 0,9-1 16 15,7 0-20-15,0 3 5 16,0 0-7-16,0 0 6 16,23 0-7-16,14 0 1 15,12 11 0-15,7 5 11 16,-6 7-9-16,6-1-2 16,-19 3 0-16,-1-1 8 15,-16 1-9-15,-4 2 1 16,-16 1-11-16,0 3 7 15,-16 7-110-15,-34 0-129 16,-6 1-101-16</inkml:trace>
  <inkml:trace contextRef="#ctx0" brushRef="#br1" timeOffset="52546">969 422 589 0,'0'0'248'0,"0"0"-132"16,0 0 24-16,0 0-5 15,0 0-63-15,0 0-18 16,7-3-17-16,-7 19-32 16,0 21 10-16,-7 12 8 15,-23 8 8-15,-3 4 13 16,4 0-41-16,-1-6 13 16,10-6-6-16,-3-7 4 15,16-15-14-15,1-5 0 0,6-15 0 16,0-3-4-1,0-4 14-15,0 0-10 0,0 0 18 16,0-5-15-16,0-36 50 16,36-23-41-16,7-21-6 15,13-12-5-15,0-7 3 16,4-9-4-16,-11 6 0 16,-22 10 15-16,3 18-19 15,-10 24 4-15,-11 19 0 16,-2 17-5-16,-7 11 10 15,0 8-5-15,13 0 0 16,1 5-18-16,22 42 12 16,-6 24 6-16,-4 23 0 15,-3 8-9-15,-9 0 14 16,-1-6-5-16,-3-12 0 0,3-12 10 16,0-13-16-1,4-16 6-15,-4-7 0 0,-6-11-5 16,-1-11 0-16,-6-9-8 15,0-2-7-15,0-3-22 16,0 0 25-16,0 0-24 16,-26-3-14-16,-17-16-21 15,-17 2 2-15,4 4 15 16,0-2-8-16,-10 2 4 16,9 2 53-16,8-3 4 15,6 3 6-15,6-3 1 16,18 1 9-16,5 0-8 0,-2 1 30 15,16 3-17 1,0 4 43-16,0 2-23 0,0 1-19 16,0-4-4-16,16-5-8 15,34-2-4-15,19-10 27 16,17-1-24-16,7-1 26 16,-7 0-16-16,0 6 3 15,-23 5 23-15,-20 6-30 16,-13 5 15-16,-11 0-1 15,-9 3-21-15,-3 0 15 16,6 0-17-16,-6 0 1 16,16 0 11-16,-10 0-6 15,17 10-1-15,-4 8-1 16,11 1 5-16,-1 3-1 16,-9 6-8-16,2 2 0 0,1 0-3 15,-10-3 8-15,3-1-5 16,-3-5 0-16,-7-2 12 15,4-7-15-15,-17-4 3 16,0-4 0-16,0-4-7 16,0 0 0-16,0 0 7 15,-37 0 11-15,1 0-8 16,0-7 12-16,3-13-15 16,9-1 0-16,11-6-3 15,-3-7 8-15,9-1-5 16,7 2 0-16,0 0 5 15,0 8-12-15,30 8 7 0,0 5 0 16,-4 12-15-16,17 0 19 16,0 0-4-16,7 0 0 15,-1 20 5-15,1 8-9 16,-1-1 4-16,1 7 0 16,-14-4-10-16,1 3 15 15,-7-5-5-15,-17-3 0 16,-7-6 2-16,-6-6-13 15,0-2 11-15,0-3 0 16,-19-4-3-16,-11-4 12 16,0 0-9-16,4 0 3 15,9-15 7-15,4-10-5 16,6-7-5-16,7-12 0 0,0-11-5 16,13-2 10-16,30-2-5 15,14 10 0-15,-4 13 7 16,-10 14-16-16,6 11 9 15,-16 8 0-15,17 3-14 16,-14 0 11-16,-6 8-12 16,-4 17-46-16,-16 8-101 15,-3-2-24-15,-7 0-102 16,0 1-257-16</inkml:trace>
  <inkml:trace contextRef="#ctx0" brushRef="#br1" timeOffset="53520">2702 559 351 0,'0'0'286'0,"0"0"-134"16,0 0 33-16,0 0-61 16,0 0-28-16,0 0-25 15,-56-79-39-15,20 79 22 16,-1 0-48-16,7 0-4 15,-3 3 0-15,4 17 4 16,9 9-6-16,10 4 0 16,10 5 1-16,0-4-8 15,0-4 7-15,0-9 0 0,30-6-6 16,-7-10-22 0,3-5 28-16,4 0-2 0,-4 0 8 15,-9-20 11-15,3-1-13 16,3-4 31-16,-10 0 27 15,0-2-46-15,-6 2 28 16,3 3-19-16,-10 6-15 16,0 10 26-16,0 6-36 15,0 0 0-15,0 0-3 16,0 0-6-16,0 11 9 16,13 16-1-16,0 7 3 15,17-2-6-15,-3-1 4 16,9-10 0-16,7 0 0 15,0-11-1-15,7-7 1 0,-1-3 0 16,1 0 0-16,-1-17 1 16,-6-10 1-16,-6-1-2 15,-7-2 2 1,-4-1 12-16,-9-1-8 0,-4-1 0 16,-7 3-2-16,-6 10 8 15,0 9-9-15,0 8-3 16,0 3 0-16,0 0 0 15,0 0-5-15,0 6-2 16,17 19 7-16,-4 2-9 16,7 1 9-16,16-6 0 15,7-7 0-15,0-9-12 16,14-6 12-16,9 0 0 0,-10-8 2 16,0-16-3-1,-13-4 6-15,0 1-5 0,-30 2 14 16,11 0-10-16,-18 6 22 15,-6 2 1-15,0 5-22 16,0 2 30-16,0 8-34 16,0 2 1-16,0 0-2 15,0 16-7-15,-6 34 7 16,-18 24 0-16,18 11 5 16,-1 12-10-16,7 2 8 15,0 5-3-15,0 1 0 16,0-2 8-16,0 0-9 0,13-7 1 15,4-5 0 1,-10-7-6-16,-7-9 6 16,0-14 0-16,0-17-1 0,-24-22 6 15,-2-11-5-15,-17-11 4 16,-17 0-2-16,-2-11 23 16,-1-25-23-16,-3-10 6 15,3-12-8-15,7-9 10 16,13-7-23-16,26 0 13 15,17 0-52-15,0 5 25 16,30 9-54-16,33 7-36 16,29 6-98-16,17 1-154 15</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1:35.641"/>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6567 654 627 0,'0'0'230'15,"0"0"-59"-15,0 0-17 16,0 0-31-16,0 0-58 15,0 0-20-15,0 0-31 16,-29-30-7-16,29 74 3 16,-14 17 1-16,8 7 13 15,-4 4 19-15,10 2-32 0,0 3 5 16,0 0-14 0,0 0 8-16,0-3-8 0,10-7-2 15,10-10 0-15,-14-10-5 16,7-14 4-16,4-9-52 15,-10-12-60-15,-1-7-73 16,1-5-50-16,-7 0 5 16,0-17-77-16</inkml:trace>
  <inkml:trace contextRef="#ctx0" brushRef="#br0" timeOffset="397">6432 1295 30 0,'0'0'246'15,"0"0"-94"-15,0 0-24 16,0 0-40-16,0 0 13 15,0 0-20-15,-123-71-28 0,123 71-10 16,0 0-43-16,0 0 0 16,37 0-2-16,19 2 8 15,7 2-2-15,16-4 14 16,7 0-9-16,-6-12 32 16,-11-16 7-16,-9-2 12 15,-4-5 9-15,-13-3-13 16,-17-10 26-16,4-4-24 15,-23-9-4-15,-7-5-1 16,0 1-35-16,0 10 1 16,-7 16 23-16,-13 19-34 15,10 13 21-15,-3 3-13 16,13 4-10-16,-7 0-12 0,1 20 6 16,-11 32 0-16,4 14-6 15,13 8 16-15,0 4-10 16,0-4 0-16,13-6 5 15,17-5-12-15,0-10 7 16,-4-9-29-16,-3-7-44 16,-9-11-86-16,-1-10-40 15,10-12-81-15,-16-4-85 16</inkml:trace>
  <inkml:trace contextRef="#ctx0" brushRef="#br0" timeOffset="1777">7136 1201 339 0,'0'0'172'0,"0"0"-35"16,0 0 3-16,0 0-53 15,0 0-37-15,0 0-3 16,37-32-35-16,-1 23 16 16,7-2 16-16,0-3-25 15,13-5 37-15,-6 0-18 16,-1 0-21-16,-19 0 30 15,-17 2-23-15,-6-2 18 16,-7 0 20-16,0-1-53 16,-20 1 16-16,-23 8-25 15,0 6 3-15,-6 5 0 0,-1 0-1 16,14 0 2 0,-1 16-4-16,8 11 3 0,15 9-5 15,14 6 2-15,0 2 0 16,0-1-5-16,23-1 6 15,17-6-1-15,13-11 0 16,3-6 8-16,7-11-11 16,3-8 3-16,-10 0 0 15,1-6 7-15,-8-20-1 16,1-9-6-16,6 0 0 16,4-4 14-16,-4 7-14 15,-13 1 0-15,-7 7 0 16,-9 7-2-16,-4 9 2 15,-10 8 0-15,0 0-2 0,11 0-11 16,-5 13 7-16,-2 15 6 16,-4-1 0-16,0 0-10 15,4-4 13-15,-4-10-3 16,-6-4 0-16,-1-9 9 16,-6 0-8-16,7 0 1 15,-7 0 1-15,0-25 14 16,0-8-13-16,0-3-4 15,-7 1 7-15,-19 5-3 16,-10 5 10-16,-1 8-12 16,-6 11-2-16,13 6 0 15,-3 0-3-15,-3 3 3 16,6 27 0-16,10 12-1 0,14 5-5 16,6 2 6-1,0-5 0-15,0-6-7 0,6-10 7 16,21-6 0-16,9-8 0 15,1-8 1-15,-1-6-5 16,7 0 4-16,0 0 0 16,0-22 3-16,0-6 7 15,-17-3-10-15,4 2 6 16,-17-5-1-16,-13 2 19 16,0 1-12-16,0 8 0 15,0 10 11-15,0 8-14 16,0 5-6-16,0 0-3 0,0 0-18 15,0 13 16-15,7 21-3 16,23 4 5-16,13 0-3 16,6-2 6-16,8-7-3 15,-1-11 0-15,3-10 3 16,-2-4-13-16,-14-4 10 16,0 0 0-16,-17-15 5 15,4-12 8-15,-10-6-10 16,-4 0 21-16,-9-3-15 15,-7 3 34-15,0 9-21 16,0 4-11-16,-7 12 22 16,1 2-32-16,6 6 15 15,0 0-16-15,-10 6-11 16,-4 35 9-16,1 16 2 16,-10 10 0-16,10 5-3 0,0 1 12 15,6 2-9-15,-3-1 0 16,3 0 1-16,7-9-5 15,0-11 4-15,-6-13 0 16,6-19-4-16,0-9 12 16,0-9-8-16,0-4 0 15,0 0 3-15,0 0 16 16,0-25-19-16,-7-16 0 16,7-20-1-16,0-11 10 15,0-12-9-15,0-10 0 16,13-5 2-16,11 2-8 15,-11 4 6-15,0 14 0 0,-3 15-2 16,-3 17 10-16,-1 22-8 16,1 9 0-16,6 8-10 15,17 8 2-15,19 0-6 16,1 0 13-16,6 23-4 16,-6 11-14-16,-7 11 18 15,-13-5-13-15,-11 5 0 16,-19-7 3-16,0-5-3 15,0-5-6-15,-33-9-5 16,-16 0-24-16,-24-5 14 16,10-6-34-16,4-3-37 15,9-2-61-15,24-3-136 16,26 0-412-16</inkml:trace>
  <inkml:trace contextRef="#ctx0" brushRef="#br0" timeOffset="2371">9518 1067 458 0,'0'0'159'0,"0"0"-44"15,0 0 10-15,0 0-20 16,0 0-48-16,0 0-15 16,0 0-33-16,-7 0-5 15,37 0 16-15,19 0-7 16,14 0 17-16,0 0 2 15,16 0-24-15,1 0 24 16,6 0-12-16,-17 0-10 16,-9-3 17-16,-11-1-26 15,-22 3 15-15,-11-3 6 0,-9 2-10 16,0-6 35-16,-7-6-7 16,0-5-25-16,0-9 5 15,-7 1-18-15,-43-1-2 16,7 4 0-16,0 4 12 15,7 6-12-15,6 9 0 16,17 2 0-16,13 3-8 16,0 0 11-16,0 0-3 15,0 0 0-15,0 0-3 16,0 0-3-16,43 22 6 16,0 8 0-16,20 6 5 15,3 0 5-15,-10-3-6 0,-13-6 4 16,-6-7 0-1,-24 0-6-15,-13-5-2 0,0 8-9 16,-86 9-7-16,-63 10-315 16</inkml:trace>
  <inkml:trace contextRef="#ctx0" brushRef="#br0" timeOffset="107753">10960 750 634 0,'0'0'204'15,"0"0"-60"-15,0 0 4 0,0 0-32 16,0 0-35-16,0 0-55 15,0 0-22-15,0 34 14 16,0 15 0-16,0 14 22 16,0 3-12-16,0-3-17 0,0 1 30 15,0-7-30-15,0-4-10 16,0-12 15-16,0-11-8 16,0-16-8-16,0-6 0 15,0-8 12-15,0 0-4 16,0 0 9-16,0 0 16 15,0-5 22-15,0-26-35 16,-17-18-7-16,10-17-13 16,1-16 12-16,6-17-16 15,0-5 4-15,0-4 0 16,0 11-7-16,0 12 14 16,0 22-7-16,0 16 0 15,0 16 9-15,0 13-16 16,0 9 7-16,0 4 0 15,0 5-14-15,0 0 0 16,30 0 1-16,13 0 9 16,19 8-15-16,-5 20 13 15,-8 10 2-15,-12 6 3 0,-17 0-13 16,-4 3 2-16,-9-3 3 16,-7-4-7-16,0-1-39 15,0-3 39-15,-30-2-52 16,3-7-17-16,-2 1-36 15,9-7-66-15,10-2-34 16,10 1-122-16</inkml:trace>
  <inkml:trace contextRef="#ctx0" brushRef="#br0" timeOffset="108705">11541 998 463 0,'0'0'150'0,"0"0"18"0,0 0-68 16,0 0 29-16,0 0-43 16,0 0-32-16,-93-124 10 15,87 124-36-15,6 0-15 0,-14 0-13 16,8 22 3-1,-1 17-3-15,-9 7 0 0,16 1 1 16,0 0-4-16,0-6 3 16,6-5 0-16,31-6-8 15,-8-11 5-15,8-8 3 16,-11-8 0-16,4-3 6 16,-10 0-4-16,-4-11 2 15,-3-16-2-15,-13-6 7 16,0-3 4-16,0-8-12 15,0-2 0-15,-29-2 6 16,2-1-1-16,-16 5-2 16,14 11-4-16,-1 14 29 15,17 13-28-15,-7 6 27 16,13 0-28-16,-9 25 7 0,2 16-13 16,14 9 6-16,0-6 0 15,0 2-6-15,20-4 7 16,30-5-1-16,9-6 0 15,4-11 1-15,3-10-4 16,4-10 3-16,-7 0 0 16,9-5 3-16,-9-26 6 15,-3-7-7-15,-11-11-2 16,-12-9 4-16,-17-11 3 16,-1-5-7-16,-19-6 0 15,0 4 6-15,0 6 6 0,-13 13-11 16,-23 19 18-16,9 15-10 15,4 12 30-15,3 11-24 16,7 0-11-16,-10 6-4 16,10 38 1-16,-10 13-1 15,23 18 0-15,0 7 4 16,0 1-11-16,6-1 7 16,37-7 0-16,17-10-4 15,-11-10 8-15,14-13-4 16,-13-14 0-16,-1-15 1 15,1-13-10-15,10 0 9 16,-4-19 0-16,-7-26 1 16,1-12 11-16,-14-9-12 15,-9-14 0-15,-17-13 3 0,-10 0-3 16,0 2 0 0,-10 13 0-16,-30 23 0 0,4 23 11 15,-7 18-11-15,6 14 0 16,8 0 1-16,9 37-12 15,-3 22 9-15,16 13 2 16,7 11-1-16,0-1 6 16,36-4-6-16,14-8 1 15,16-6 0-15,-3-7-7 16,-7-10 7-16,0-6 0 16,-3-11-2-16,-10-8-73 15,-3-8-123-15,-4-8-99 16,-12-6-236-16</inkml:trace>
  <inkml:trace contextRef="#ctx0" brushRef="#br0" timeOffset="109047">13113 85 595 0,'0'0'163'16,"0"0"-33"-16,0 0 7 16,0 0-37-16,0 0-72 0,0 0-12 15,0 0 1-15,-116 179 47 16,116-92-31-16,0 10-24 16,0 6 28-16,13-3-18 15,10 2-14-15,7-5 9 16,3-10-10-16,4-4-4 15,-1-9 0-15,7-11 10 16,-7-11-11 0,14-6 1-16,-7-20-24 15,7-4-155-15,6-16-151 0,7-6-190 16</inkml:trace>
  <inkml:trace contextRef="#ctx0" brushRef="#br0" timeOffset="109390">13576 351 408 0,'0'0'174'0,"0"0"-53"16,0 0 7-16,0 0-26 15,0 0-25-15,0 0 1 16,-73-123-22-16,73 114-16 16,0 4 18-16,0-3-43 15,36 5 2-15,14 3-5 0,6 0-6 16,10 14 7-16,10 30-6 16,4 16-7-16,-7 20 31 15,-4 11-25 1,-3 13 6-16,-33 6 2 15,-3 0-8-15,-17-1 5 0,-13-16-11 16,0-9 0-16,0-15-5 16,-20-16-134-16,-29-7-280 15</inkml:trace>
  <inkml:trace contextRef="#ctx0" brushRef="#br0" timeOffset="122583">14737 943 623 0,'0'0'293'0,"0"0"-144"0,0 0 26 15,0 0-25-15,0 0-72 16,0 0-7-16,0 0-37 16,-14-14-8-16,14 14 12 15,0 0-35-15,7 0 25 16,0 0-25-16,-7 0 5 15,13 0-14-15,3 20 6 16,21 10 0-16,12 11 1 16,8-1 10-16,12 4-11 15,-9-4 0-15,2-7 3 16,-12-9-8-16,-14-5 5 16,-6-7-38-16,-23-7-20 0,-7 1-67 15,0-6-66-15,0 0-86 16,0 0-137-16</inkml:trace>
  <inkml:trace contextRef="#ctx0" brushRef="#br0" timeOffset="122873">15163 786 522 0,'0'0'289'0,"0"0"-58"0,0 0-26 0,0 0-60 15,0 0-64-15,0 0-41 16,-13-52-38-16,13 88 0 16,-13 16-2-16,0 14 0 15,-11 0 9-15,-5 3-7 16,2-5-2-16,-3-5 0 16,-6-1-1-16,10-7-6 15,-4-14-79-15,17-10-68 16,13-7-146-16,0-9-182 15</inkml:trace>
  <inkml:trace contextRef="#ctx0" brushRef="#br0" timeOffset="123384">15564 940 644 0,'0'0'231'0,"0"0"-63"16,0 0-16-16,0 0-36 15,0 0-61-15,0 0-13 16,0-82-9-16,13 71-28 16,-3-1 20-16,-4 7-22 0,1 5 0 15,6 0-6 1,10 0 1-16,-3 5 0 0,17 29-1 15,-8 12 0-15,-2 9-3 16,-11 6 6-16,-2-1 0 16,-8-2-3-1,-6-14 9-15,0-17-6 0,0-15 0 16,0-7-7-16,0-5 6 16,0 0 2-16,0 0 3 15,0-22 6-15,0-11-4 16,0-8-6-16,0-6 0 15,0-8 11-15,20 0-13 16,3 8 2-16,-3 12 0 16,-4 10-7-16,-2 14 10 15,6 5-3-15,3 6 0 16,-3 0-10-16,16 0 3 0,-6 21 3 16,6 13 3-16,-3 8-3 15,-3 5-27-15,0 2 28 16,-10-8 0-16,-7 0-54 15,-3-5-17-15,-10-3-102 16,0-5-142-16,-17-5-419 16</inkml:trace>
  <inkml:trace contextRef="#ctx0" brushRef="#br0" timeOffset="123738">17204 492 657 0,'0'0'204'16,"0"0"-57"-16,0 0 19 15,0 0-44-15,0 0-49 16,0 0-23-16,-43-85-48 16,43 88-1-16,0 29-1 0,0 23-5 15,0 23 0-15,0 13 5 16,0 4 0-16,0 2 0 16,0-6 5-16,0-9-5 15,0-13 0-15,23-14-7 16,4-14-31-16,-4-17-118 15,-3-12-91-15,-14-12-21 16,-6 0-169-16</inkml:trace>
  <inkml:trace contextRef="#ctx0" brushRef="#br0" timeOffset="125114">16969 1015 75 0,'0'0'105'0,"0"0"-14"0,0 0 58 16,0 0-63-16,0 0-12 15,0 0-16-15,-92-39-55 16,111 39 6-16,31 0 21 16,16 0-17-16,10 0 21 15,20 0-4-15,-3-3 2 16,-17-5 3-16,-10-3-11 16,-10 0 24-16,-19-3 10 15,-18 0 8-15,-5 4 25 16,-4-1-5-16,-10-1-13 15,0 7 8-15,0 2-36 16,0 0-1-16,0 3-17 16,0 0-20-16,0 0 1 15,0 0-8-15,0 3-14 0,0 28 12 16,0 4-1-16,0 6 3 16,6 1 0-16,14-6 6 15,-3-4-15-15,2-7 9 16,-5-8-1-16,9-9 0 15,-3-8-19-15,-4 0 20 16,11 0 0-16,-11-8 4 16,-3-21 4-16,7 3-8 15,-3-7 0-15,9 3 11 16,-3 2-9-16,-9 8 6 16,-8 13-8-16,1 4 5 15,-7 3-17-15,6 0 12 0,18 0-5 16,-11 8 1-1,10 14 3-15,3 0 1 0,-2 3 0 16,-11-6 1-16,10-2-7 16,-3-4 6-16,3-7 0 15,-16-4-4-15,-1-2 6 16,1 0-2-16,6 0 0 16,-6-8 3-16,16-15 0 15,-10 2-2-15,4-3-1 16,-11-1 2-16,7-3 7 15,1 3-7-15,9 3-2 16,-17 9 0-16,1 5-7 16,0 8 7-16,-1 0-4 15,11 0 1-15,3 2-10 16,3 17 11-16,-10 3 2 0,0 3-5 16,4-6-1-16,-4-2-8 15,0-6-1-15,-6-5 9 16,3-6-5-16,-10 0 10 15,6 0 1-15,8 0 0 16,-1-6 10-16,3-13-9 16,-2-1-1-16,-1 1 8 15,3-3-4-15,-9 6 4 16,6 1-8-16,-6 11 1 16,-1 0-5-16,1 4 4 15,10 0-8-15,2 0 7 16,-2 20-9-16,3-1 1 0,10 1 8 15,-11 1-14 1,11-4 13-16,-3-6-23 16,2-3 23-16,1-2-1 15,-10-6 4-15,-7 0-1 16,10 0 1-16,-9-3 0 0,-1-19 19 16,3-5-10-16,-2-4 17 15,-14-2 4-15,6-3-16 16,-6 1 17-16,0 2-18 15,0 0-7-15,0 10 14 16,-20 10-18-16,4 5 0 16,3 8-3-16,6 0-16 15,-6 21 12-15,6 21 4 16,7 7-7-16,0 5 5 16,0-9-34-16,27-6 15 15,16-6 0-15,0-13-7 16,6-13 16-16,-6-7 2 0,7 0 10 15,-7-10 0-15,0-21 8 16,0-4-7-16,-7-7 19 16,-9-2 3-16,2-3 16 15,-15 1-11-15,-8 6-7 16,-6 6 10-16,0 6-26 16,0 14 19-16,0 6-20 15,0 6 4-15,0 2-14 0,0 0 6 16,0 10-21-1,0 22 19-15,0 12-3 0,0 2 1 16,17-3 0-16,9-4-19 16,4-1 16-16,0-2-15 15,-4-6 14-15,-3-5 5 16,-3-3-5-16,-13-8 8 16,3-3 0-16,-10-3-13 15,0-5 8-15,0-3-19 16,-30 0 0-16,-20 0 2 15,-16 0-115-15,3 0-38 16,-16 0-110-16,-7-6-336 16</inkml:trace>
  <inkml:trace contextRef="#ctx0" brushRef="#br0" timeOffset="125719">17316 390 311 0,'0'0'244'0,"0"0"-97"16,0 0-4-16,0 0-56 0,0 0-28 16,0 0 5-16,-19-69-40 15,12 69 4-15,-6 0-28 16,-4 0 10-16,4 20-15 16,6 5 5-16,7 2 0 15,0-2-7-15,7-3 4 16,36-6 1-16,-7-7 1 15,-9-9-2-15,3 0 3 16,-1 0 2-16,-9-14 6 16,-7-12 58-16,-13-1-9 15,0-3 18-15,0 3-9 16,0 2-41-16,-19 3 20 0,-11 5-36 16,-7 6-8-1,-6 9-2-15,-13 2-1 0,0 0-70 16,6 30-189-16,1 6-390 15</inkml:trace>
  <inkml:trace contextRef="#ctx0" brushRef="#br1" timeOffset="179532">11065 2140 589 0,'0'0'204'0,"0"0"-97"16,0 0 28-16,0 0-2 15,0 0-57-15,0 0 8 16,-92-83-34-16,92 83-22 16,0 0 7-16,-7 0-31 15,-9 2-4-15,-11 32 0 16,-16 13 10-16,7 13-10 16,16 6 0-16,-3-3 0 15,23 1-9-15,0-4 13 16,0-8-4-16,23-11 0 15,27-10 10-15,-7-12-16 16,6-8 6-16,7-9 0 16,-6-2-9-16,-7 0 18 15,7-13-9-15,-14-15 9 0,-16-5 2 16,-4-8 6 0,-9-8 13-16,-7-12-6 0,0-2-1 15,-23-1-14-15,-27 12-9 16,-6 14 0-16,0 13 6 15,0 12-12-15,13 4 6 16,13 9-3-16,7 0-11 16,9 0-37-16,14 25-50 15,0 22-74-15,7-1-112 16,29 4-85-16</inkml:trace>
  <inkml:trace contextRef="#ctx0" brushRef="#br1" timeOffset="179857">11565 1928 522 0,'0'0'218'0,"0"0"-98"16,0 0 33-16,0 0-29 15,0 0-3-15,0 0-29 16,-79-122-65-16,79 122 4 15,0 0-31-15,-7 14-21 16,0 33 19-16,-9 22 4 16,-4 15-2-16,0 13 0 0,-3 5 12 15,16 2-9-15,-6-8-3 16,13-12 0-16,0-19-3 16,13-16 7-16,17-9-4 15,3-10 0-15,4-6-27 16,6-8-71-16,-1-10-77 15,15-6-69-15,9 0-205 16</inkml:trace>
  <inkml:trace contextRef="#ctx0" brushRef="#br1" timeOffset="180556">11856 2626 525 0,'0'0'202'0,"0"0"-76"15,0 0 5-15,0 0-25 16,0 0-18-16,-13-159-19 16,49 106-33-16,14-16 32 15,6-5-56-15,-13 0-10 16,0 10 35-16,-30 9-27 16,0 6 29-16,-13 11-7 15,0 5-32-15,0 11 26 16,-13 8-7-16,-13 5-17 15,3 5-2-15,3 4 4 16,3 0-8-16,-9 0 4 0,9 13-4 16,-9 29-4-16,3 7 8 15,9 16 0-15,8 5-7 16,6 4 15-16,0 0-8 16,20-13 0-16,16-12-3 15,-6-13-9-15,3-11-14 16,3-12 2-16,-6-7 19 15,-4-6-6-15,-2 0 11 16,-5 0 0-16,-2-17 6 16,-10-4 2-16,-1-4-8 15,-6 0 0-15,0 0 6 16,0 9 4-16,0 4-3 0,0 7-2 16,0 5 1-16,0 0-12 15,0 0 5-15,0 3-14 16,0 27 9-16,13 9 2 15,11-1-1-15,12-2 3 16,-10-8-24-16,11-9 25 16,-7-6-13-16,-4-7 14 15,4-6-8-15,-10 0 19 16,-4 0-11-16,-3-17 0 16,-6-13 10-16,-7-3 10 15,0-6-3-15,0 0-6 16,-7-2 21-16,-22 6-30 15,-21 5 4-15,7 8-6 0,-7 11 5 16,1 8-22 0,12 3 15-16,11 0-14 0,3 27-30 15,16 9-87-15,7 6-23 16,0-5-55-16,43-3-74 16,13-6-232-16</inkml:trace>
  <inkml:trace contextRef="#ctx0" brushRef="#br1" timeOffset="181136">12699 2472 14 0,'0'0'492'0,"0"0"-329"0,0 0-5 16,0 0-50 0,0 0 13-16,0 0-71 0,-59-129 9 15,32 120-27-15,-2 4-25 16,9 5-2-16,-10 0-5 15,17 0 0-15,-4 3-11 16,11 18 11-16,6 4 0 16,0 3-4-16,0-3-3 15,0-6-8-15,0-6-4 16,16-4-15-16,4-6 30 16,-7-3-5-16,4 0 9 15,-11 0 12-15,-6-6-3 16,0-10 14-16,0-4 27 15,0 10-19-15,0-5 38 16,0 10-32-16,0 2 5 0,0 3-24 16,0 0-18-16,0 31-6 15,0 21 5-15,0 23 2 16,14 10 14 0,-1 14-12-16,3 8-1 0,4 8 8 15,-7-2 2-15,4-3-4 16,-4-4-8-16,-6-20 7 15,-7-11-1-15,0-20-4 16,0-19-2-16,0-14 0 16,0-14 15-16,0-6-9 15,-13-2 35-15,-30 0 3 16,0 0 4-16,-20-21-44 16,13-13-4-16,-3-6 0 0,27-15 4 15,3-4-10-15,16-7-10 16,7-2-18-16,17-6 12 15,32-1-44-15,14 1-9 16,0 8-64-16,10 9-104 16,-17 10-49-16,-7 8-203 15</inkml:trace>
  <inkml:trace contextRef="#ctx0" brushRef="#br1" timeOffset="181546">12954 1988 372 0,'0'0'169'0,"0"0"-22"15,0 0 25-15,0 0-42 16,0 0-26-16,0 0-16 16,-56-85-17-16,43 82-23 15,13 3 26-15,0 0-72 16,0 0 7-16,0 0-9 16,-10 30 0-16,3 18 0 0,0 14 0 15,7 15 0-15,0 9-6 16,0 7 15-16,37 0-9 15,6-4 0-15,13-15 11 16,-6-17-18-16,-1-15 7 16,-12-15-106-16,-8-16-9 15,-2-8-74-15,-4-3-6 16,-16 0-16-16,-7-3-58 16,0-14-30-16</inkml:trace>
  <inkml:trace contextRef="#ctx0" brushRef="#br1" timeOffset="181945">13219 2582 1 0,'0'0'154'15,"0"0"-32"-15,0 0 22 16,0 0-44-16,-30-140 1 0,30 115-14 16,0 2 15-16,0 6-25 15,0-1-33-15,0 4 16 16,0 7-46-16,0 1 14 16,6 6-27-16,18 0 5 15,5 0-10-15,4 11 10 16,4 11-6-16,-1 6 0 15,-6-2 8-15,-17 3-17 16,7-5 9-16,-13 1 0 16,3-8-9-16,-4-4 9 15,-6-7 0-15,0-4-1 16,0-2 11-16,0 0 1 0,0 0 14 16,0-17 40-16,0-7-20 15,0-7-39-15,0-1 12 16,0 1-5-16,0 1-5 15,0 8 0-15,7 8-8 16,6 9 0-16,4 5-9 16,2 0 4-16,11 0 5 15,3 23-1-15,4 12-1 16,-8 9-9-16,-2 0 3 16,-4-1-47-16,-10 5-17 15,4-10-114-15,-17-2-125 16</inkml:trace>
  <inkml:trace contextRef="#ctx0" brushRef="#br1" timeOffset="182228">13725 1917 483 0,'0'0'139'0,"0"0"23"16,0 0-26-16,0 0-32 16,0 0-45-16,0 0-59 15,-7-23 6-15,43 59-6 0,27 17 7 16,-7 9 2 0,4 6 25-16,-10 11-33 0,-7 3 15 15,-10 1-16-15,-10-4 10 16,-10-1-8-16,-13-7-2 15,-20-5-75 1,-39-6-179-16</inkml:trace>
  <inkml:trace contextRef="#ctx0" brushRef="#br1" timeOffset="188394">14508 2233 328 0,'0'0'338'16,"0"0"-136"-16,0 0-64 15,0 0 26-15,0 0-63 16,0 0-18-16,-56-72-30 16,56 72-45-16,0 0 26 15,0 0-34-15,0 0 1 16,20 19 0-16,10 20 6 16,19 2 4-16,14 9-3 15,3-1-5-15,14 4 7 16,-4-2-10-16,-3-3 0 15,-4-7-1-15,-9-11 1 16,-27-3-7-16,-4-10-66 0,-29-6-88 16,0-3-63-1,0-8-60-15,-13 0-340 0</inkml:trace>
  <inkml:trace contextRef="#ctx0" brushRef="#br1" timeOffset="188644">14909 2235 456 0,'0'0'210'0,"0"0"-55"15,0 0-28-15,0 0-10 16,0 0-77-16,0 0-9 0,-116 6-9 16,103 36 10-16,-1 1 23 15,-2 1-38-15,9 0-12 16,1 0 8-16,-8 1-7 15,-9-2-12-15,10 4 4 16,0 0-136-16,6-3-119 16,7-4-282-16</inkml:trace>
  <inkml:trace contextRef="#ctx0" brushRef="#br1" timeOffset="189173">15372 2400 662 0,'0'0'213'0,"0"0"-85"16,0 0 40-16,0 0-60 15,0 0-44-15,0 0-11 16,-43-112-46-16,43 103 15 15,0 1-22-15,0 3 8 16,20 2-16-16,9 3 8 16,1 0 0-16,6 5-6 15,-2 17 10-15,9 3-4 16,-14 8 0-16,-2 0-6 16,3 3 2-16,-24-5 2 0,1-1 2 15,3-5-3-15,-10-10 8 16,0-3-5-1,0-9 0-15,0-3 3 0,0 0 8 16,0 0-6-16,0-17 9 16,6-12 7-16,-6-5-21 15,7-7 16-15,13-6-11 16,-4 0-1-16,4-3 9 16,3 6-13-16,-9 8 0 15,5 12-2-15,-2 13 6 16,3 11-9-16,3 0 4 15,10 25-8-15,-3 16 1 16,6 8 5-16,-9-2-3 0,-11 3 4 16,-3-9-38-16,1-2-1 15,-14-6-34-15,0-6-52 16,0-5-65-16,0-3-84 16,0-7-260-16</inkml:trace>
  <inkml:trace contextRef="#ctx0" brushRef="#br1" timeOffset="189483">16149 1783 665 0,'0'0'194'16,"0"0"-71"-16,0 0 26 15,0 0-50-15,0 0-14 16,0 0-18-16,-43-37-58 16,63 37-9-16,23 28 1 15,23 12-1-15,-3 15 25 16,3 15-24-16,-10 14 5 16,0 22 25-16,-13 6-26 15,-13 4 17-15,-17-4-17 16,-13-4 1-16,-19 2-12 15,-77 5 5-15,-37 3-104 0,-32-7-296 16</inkml:trace>
  <inkml:trace contextRef="#ctx0" brushRef="#br1" timeOffset="190349">14902 2068 293 0,'0'0'195'0,"0"0"-68"16,0 0 3-16,0 0-19 16,0 0-36-16,0 0 8 15,0-20-9-15,0 20 5 16,0-3-9-16,0 3-22 15,0 0 4-15,0 0-28 16,0 0-20-16,0 0-4 16,0 0-2-16,0 9-4 0,0 19 0 15,-7 13 12-15,-9 3 2 16,3 5-8-16,-10 1 0 16,3-3 0-1,-10 2-4-15,17-5-140 0,-7 3-238 16</inkml:trace>
  <inkml:trace contextRef="#ctx0" brushRef="#br0" timeOffset="215765">148 1185 237 0,'0'0'294'0,"0"0"-147"16,0 0-14-16,0 0 1 15,0 0-28-15,0 0-39 16,-56 0 13-16,56 0-13 16,0 0-32-16,0 0 20 15,0 0-52-15,23 0 4 0,40-3 10 16,52-5-2 0,34-1 37-16,23-4-42 0,27 5-2 15,16 2 18 1,-10-3-23-16,3 2 9 15,-3-7-8-15,10-3 5 0,-10-2 9 16,10-3-18-16,-23 6 5 16,-7 0 10-16,-13 4-2 15,-23 6-10-15,-20 1 2 16,-7 5 3-16,-16 0 4 16,0 0-12-16,3 0 0 15,-10 0 8-15,1 0 3 16,5 0-11-16,11 0 0 15,-3 0 12-15,-4 0-7 16,-17 0-5-16,-29 0 0 16,-20 0 7-16,-20 0 4 0,-9 0-11 15,-8 0 0-15,-6 0 8 16,7 0-2-16,-7 0-6 16,0 0 0-16,0 0 9 15,0 0 0-15,0 0-9 16,0 0 0-16,0 0 11 15,0 0-16-15,-13 0 5 16,-17-5 0-16,3-6-6 16,-16-1 15-16,0-1-9 15,-13-1 0-15,-10 0 5 16,-4-2-18-16,4 0 13 0,10-1 0 16,7 3-2-1,6 7 10-15,29-2-8 16,4 6 0-16,4 3 6 0,6 0-14 15,0 0 8-15,0 0 0 16,0 0-3-16,0 0-2 16,0 0 2-16,23 0 1 15,27 0 2-15,12 16 0 16,18 5 0-16,6 3 0 16,-7 0-6-16,-9 1 19 15,-14-3-13-15,-20-3 0 16,-13-2 2-16,-16-1-10 15,-7 3 8-15,0 4-1 16,-79 9-7-16,-57 10-47 16,-43 7-105-16,-32-2-338 0</inkml:trace>
  <inkml:trace contextRef="#ctx0" brushRef="#br0" timeOffset="223187">1047 44 239 0,'0'0'0'0,"0"0"-32"16,0 0-9-16,0 0-37 15</inkml:trace>
  <inkml:trace contextRef="#ctx0" brushRef="#br0" timeOffset="224854">108 465 679 0,'0'0'176'0,"0"0"-11"15,0 0 1-15,0 0 0 16,0 0-84-16,0 0-14 15,-73-97-9-15,73 97-40 16,0 0 11-16,0 0-30 16,0 0 1-16,0 25-8 15,0 11 8-15,0 11-1 16,7 8 0-16,0-3 9 16,9 3-8-16,-3-3-1 15,-13-8 0-15,14-11-7 16,-14-14 16-16,0-8-9 15,0-8 0-15,0-3 8 0,0 0-4 16,0 0-3 0,0 0 2-16,0-24 54 0,0-18-51 15,-14-11 4 1,-9-4-10-16,3-12 6 0,7-5-6 16,-3-3 0-16,16-3 0 15,0 9-6-15,0 13 7 16,0 17-4-16,16 16 3 15,11 14-29-15,9 8 26 16,7 3-23-16,7 0 13 16,-1 25 5-16,-6 8-12 15,7 8 15-15,-14 6 4 16,-6 4-20-16,-17 0 16 16,-6 1-3-16,-7-6-1 15,0-10 3-15,-7-5-24 0,-16-12 14 16,10-8 10-16,6-6 4 15,7-5-2-15,0 0 4 16,0 0 0-16,0 0 9 16,0 0-1-16,0 0-6 15,0 0-2-15,20 0-2 16,16 0-10-16,14 3 7 16,-7 19 5-16,7 14-12 15,-7 6 4-15,-7 9 8 16,-6-1 0-16,-24-1-3 15,-6-5-9-15,0-2 12 16,-29-9 0-16,-34-6-2 16,-10-10 5-16,4-9-3 15,-11-8 0-15,24 0-3 0,13 0-3 16,7-14 1-16,16-5-15 16,3 0-20-16,17-1-74 15,0 3 0-15,0 1-40 16,23 0-65-16,20 6-151 15</inkml:trace>
  <inkml:trace contextRef="#ctx0" brushRef="#br0" timeOffset="226269">763 681 61 0,'0'0'595'0,"0"0"-430"16,0 0-17-16,0 0-33 15,0 0-13-15,0 0-11 16,-13-85-54-16,13 85 4 16,0 0-34-16,0 0 1 15,0 0-16-15,0 28-5 16,0 10 13-16,6 9-1 16,14-1 12-16,10-1-14 15,-4-10 3-15,11-10 0 16,6-8-8-16,0-12 1 15,-7-5 7-15,7 0 1 16,-16-1 4-16,-4-20 9 0,-3-4-9 16,-4 1-2-16,-16-3 48 15,0-4-31-15,0 1 8 16,0 5 7-16,0 6-34 16,0 8 25-16,0 5-26 15,0 6 9-15,0 0-17 16,0 0 8-16,0 0-14 15,0 14 13-15,0 11-2 16,0 3 0-16,27-2 3 16,-4-3-19-16,13-1 17 15,-9-8-23-15,9-3 20 16,0-6 0-16,-16-5 5 16,10 0 0-16,-10 0 0 15,-4-3 0-15,-2-16 6 0,-8-3 1 16,1-3-7-16,-7-6 13 15,0 2-4-15,0 2-3 16,6 2-3-16,-6 11 1 16,0 5 18-16,0 7-18 15,0 2-1-15,0 0-3 16,0 0-20-16,0 2 19 16,17 21-13-16,9 7 14 15,4 4-9-15,0-5 9 16,3-4-2-16,-3-8-2 15,6-6-6-15,1-9 8 16,-11-2 2-16,10 0 0 0,7-16 2 16,0-17 2-16,-6-9-4 15,-11-10 3-15,-13 0 8 16,-3-9 15-16,-10 1-14 16,0 2-12-16,0 1 36 15,-23 7-34-15,-3 9 18 16,3 13-9-16,3 14-4 15,10 6 0-15,10 8-7 16,0 0-7-16,0 16 1 16,0 29-6-16,0 12 12 15,0 4 0-15,16 0 7 16,21-6-14-16,2-9 7 16,4-10-19-16,-6-8 16 0,-1-12-20 15,1-11 23-15,-11-5-8 16,4 0 17-16,0 0-11 15,-4-10 2-15,4-7 0 16,-10-5 4-16,3 3-2 16,-3-1-2-16,3 8 0 15,-3 0 8-15,-4 4-13 16,-3 8 5-16,1 0-2 16,-1 0-6-16,3 16-10 15,4 3 13-15,-13 1 5 16,9-4-10-16,-9-5 2 15,-7-5 8-15,7-1 0 0,-7-5 0 16,0 0 8 0,0 0-4-16,0-3 10 15,0-16-8-15,0-6-1 0,0-1-5 16,-14-1 0-16,-9 6-7 16,-3 2 18-16,3 2-11 15,3 11 0-15,-3 6-14 16,9 0 11-16,1 6-10 15,-10 30 13-15,10 8-5 16,6 2 9-16,7-1-4 16,0-9 0-16,13-12-20 15,24-7 16-15,-11-9-10 16,4-8 14-16,0 0 4 16,-4-2-1-16,-3-26 2 15,4-8 0-15,-11-6 1 0,-2-2 15 16,-14-3 1-16,0-4-13 15,0-7 22-15,0 3-25 16,0 0 6-16,-24 11-7 16,5 14 5-16,12 13-4 15,0 14-6-15,1 3-7 16,6 0 0-16,0 42-3 16,0 13 10-16,0 13 0 15,6 1 9-15,21-7-20 16,9-9 11-16,7-8-16 0,0-9 15 15,7-11-35 1,-1-10 3-16,-6-10 0 0,-6-5-66 16,-17 0-38-16,-20 0-75 15,0-20-151-15</inkml:trace>
  <inkml:trace contextRef="#ctx0" brushRef="#br0" timeOffset="226721">1120 296 573 0,'0'0'126'16,"0"0"-8"-16,0 0 7 16,0 0-63-16,0 0-22 15,0 0 11-15,0-16-50 16,0 16 2-16,0 14-3 16,0 4 0-16,0 5 0 15,7-7 0-15,13-1 0 0,9-7 12 16,1-6-8-1,3-2 11-15,-3 0 24 0,-10 0 12 16,-10-8 57 0,-4-11-39-16,-6 2-26 0,0-3 9 15,0 2-43-15,-16 1 7 16,-17 6-16-16,-4 3-5 16,8 8-6-16,2 0 4 15,4 0-71-15,10 30-65 16,13 6-91-16,6 3-117 15</inkml:trace>
  <inkml:trace contextRef="#ctx0" brushRef="#br0" timeOffset="227100">3329 36 733 0,'0'0'151'0,"0"0"-29"15,0 0 35-15,0 0-85 16,0 0-9-16,0 0-29 0,-56-36-33 15,56 60 0-15,0 18 6 16,0 15-7-16,0 10 20 16,0 4-17-16,0 3 19 15,0-2-19-15,0-1 7 16,0-2-2-16,0-9-8 16,0-1 0-16,0-16-2 15,0-4 2-15,0-11-1 16,0-12-110-16,-6-8-98 15,-11-8-48-15,4 0-153 16</inkml:trace>
  <inkml:trace contextRef="#ctx0" brushRef="#br0" timeOffset="227527">2995 524 369 0,'0'0'123'0,"0"0"10"0,0 0-16 16,0 0-12-16,0 0-31 15,0 0-68-15,7-24-5 16,36 24 10-16,13 0-3 16,24 0-1-16,12 0-2 15,-6 0-4-15,7-5 14 16,-24-17-7-16,-12 0 26 16,-21-4 45-16,-6-3-14 15,-17-11 10-15,0 0-9 16,-13-10-25-16,0 3 27 15,0 6-39-15,-13 3 10 16,0 8 1-16,-4 11-30 16,4 10 23-16,13 6-24 0,0 3-4 15,0 0-10-15,0 0 3 16,0 28 2-16,0 19-7 16,-7 13 9-16,7 9-2 15,-6 3 0-15,6-2 0 16,0 0-1-16,0-10 1 15,0-10-12-15,0-9-50 16,0-17-76-16,0-9-43 16,0-15-32-16,6 0 0 15,8-11 22-15,9-19-77 16,-10-7 62-16</inkml:trace>
  <inkml:trace contextRef="#ctx0" brushRef="#br0" timeOffset="230554">3816 393 29 0,'0'0'336'0,"0"0"-213"0,0 0-11 16,0 0 26-16,0 0-17 15,0 0-70-15,-37 3 19 16,37-3-4-16,0 0-18 16,0 0 5-16,0 0-27 15,0 0-4-15,0 0-22 16,0 0-5-16,27 0 5 16,9 0 6-16,1 0 1 15,-18-9-1-15,5 3 0 0,-18-1-6 16,1-4 4-1,-7-1 5-15,0-4-2 0,0 2-7 16,0 1 0-16,-13 5 0 16,-17 4 2-16,3 4-2 15,-2 0 0-15,-1 6-2 16,3 22-3-16,-2 8 5 16,2 2 0-16,4 3-8 15,16 3 10-15,7-9-2 16,0-1 0-16,30-6-7 15,10-9 0-15,3-11 7 16,0-8 0-16,0 0-1 16,6 0 1-16,-12-20-4 0,-1-4-27 15,0-1-75 1,-22 5-29-16,-8 4-96 0,-6 5-196 16</inkml:trace>
  <inkml:trace contextRef="#ctx0" brushRef="#br0" timeOffset="231427">4335 410 38 0,'0'0'443'0,"0"0"-289"15,0 0-25-15,0 0 1 16,0 0-52-16,0 0 5 0,-79-98-37 15,59 97-16-15,3 1-17 16,4 0-12-16,0 5-1 16,-4 20 0-16,11 5 8 15,-1 3-6-15,7-3-2 16,0 1 0-16,0-4-2 16,7-8 5-16,22-6-3 15,-9-4 0-15,3-9 6 16,-3 0-5-16,10 0 2 15,-10-5-2-15,-4-12 4 16,-2-2 6-16,-8-3-11 16,1-3 0-16,9 3 5 15,-9 0-2-15,-7 11-3 0,0 2 0 16,0 9-4 0,0 0 4-16,7 0-1 0,6 6-5 15,3 17 3-15,11-2-4 16,-4-1 7-16,10-4 0 15,3-7 0-15,1-7 6 16,6-2-6-16,0 0 5 16,0-5 3-16,-7-15-4 15,-9-2-4-15,-4 1 0 16,-17-2 52-16,1 4-4 16,0 2 10-16,-7 7-12 15,0 4-27-15,0 1 23 0,0 5-34 16,0 0-6-1,0 0-4-15,0 11-17 0,0 24 19 16,0 12-1-16,0 8 9 16,6 3-12-16,11 2 4 15,-11 4 0-15,8-7-3 16,-8-2 9-16,1-13-6 16,-7-17 0-16,10-8 8 15,-10-15-12-15,0-2 5 16,0 0-1-16,0 0 56 15,0-19 0-15,0-14-35 16,-10-14-11-16,-3-8-5 16,6-8 1-16,0-9-6 15,1 3 0-15,6-2 0 16,-10 5 9-16,10 8-9 0,0 11 0 16,0 11 3-16,0 17-15 15,0 14 8-15,30 5-11 16,13 0 9-16,13 19-28 15,3 14 28-15,-2 3-9 16,-1 2 0-16,-20-6 4 16,-9-1 11-16,-11-8 0 15,-16-2-5-15,0 1-17 16,-56 3-49-16,-30 4-117 16,-17-5-154-16</inkml:trace>
  <inkml:trace contextRef="#ctx0" brushRef="#br1" timeOffset="236833">1577 2153 520 0,'0'0'209'0,"0"0"-48"0,0 0-11 16,0 0-14-16,0 0-5 15,0 0-53-15,0 0-8 16,0-126 6-16,0 122-42 16,0 4 6-16,0 0-16 15,0 0-14-15,0 0 12 16,0 0-22-16,0 20 0 16,0 24-3-16,-17 22 7 15,4 11 10-15,6 1-14 16,7 1 1-16,0 1-4 15,20-6 3-15,40-6 0 0,2-9 0 16,11-10 5-16,3-11-9 16,4-13 4-16,-8-14 0 15,4-11-3-15,-3 0 5 16,-3-11-2-16,-4-22 7 16,-17-6 0-16,-6-7-2 15,-23-12 1-15,3-8-1 16,-23-14 20-16,0-8-24 15,0 1 6-15,-43 4-5 16,-13 14 9-16,-3 16-11 16,2 18 0-16,8 15-2 15,-1 16-10-15,1 4 8 16,12 0 2-16,-12 13-5 0,12 23-59 16,7 9 12-16,17 9-64 15,13-2-70-15,0-8-80 16,43-14-111-16</inkml:trace>
  <inkml:trace contextRef="#ctx0" brushRef="#br1" timeOffset="237182">2708 1903 696 0,'0'0'172'0,"0"0"-27"15,0 0-16-15,0 0 1 16,0 0-48-16,0 0-38 16,-27-66 5-16,27 66-42 15,-6 0-2-15,6 11-5 16,-10 33 3-16,10 16-3 16,0 23 3-16,0 7-2 15,0 9 25-15,0-2-24 16,0-12 11-1,10-5-5-15,16-14 5 0,10-9-14 16,7-7 1-16,-6-6 0 16,-11-11 2-16,4-6-2 15,0-8-12-15,-10-4-40 16,9-7-78-16,-9-8-61 16,-6 0-44-16,9 0-112 0</inkml:trace>
  <inkml:trace contextRef="#ctx0" brushRef="#br1" timeOffset="237679">3045 2456 615 0,'0'0'124'0,"0"0"19"15,0 0-48-15,0 0-7 0,0 0-37 16,0 0-28-1,56-122 5-15,-26 122-21 0,-4 0-5 16,11 4 2-16,-1 23-4 16,-9 11 0-16,2 7-3 15,-15-2 7-15,2 1-2 16,-16-5-2-16,0-9 0 16,0-8 2-16,0-11 3 15,0-5-5-15,0-4 6 16,0-2-3-16,0 0 42 15,0-11 63-15,0-22-77 16,13-10-5-16,7-7-22 16,3-5 14-16,7 0-13 15,-3 10 3-15,-14 13-4 16,10 13-4-16,-3 13 0 0,3 6-8 16,-3 0-2-16,10 25 10 15,6 7 0-15,-9 8-12 16,-4 0 8-16,-3 2-18 15,-4-6-13-15,-9-4-31 16,-1-4-111-16,-6-3-82 16,0-8-243-16</inkml:trace>
  <inkml:trace contextRef="#ctx0" brushRef="#br1" timeOffset="237932">3713 1837 665 0,'0'0'194'0,"0"0"-39"16,0 0 20-16,0 0-86 16,0 0-53-16,0 0-36 15,30-11 3-15,20 58-3 16,12 19 18-16,11 18-4 15,6 13 15-15,-2 5-27 16,-11-3 13-16,-17-12-15 16,-12-8 6-16,-11-8-11 15,-26-6 5-15,0-1-13 16,-76-4-110-16,-33-2-234 16</inkml:trace>
  <inkml:trace contextRef="#ctx0" brushRef="#br1" timeOffset="238606">1940 1944 149 0,'0'0'283'16,"0"0"-167"-16,0 0-16 0,0 0-16 15,0 0-8-15,0 0-21 16,-152-47-25-16,109 47-2 16,0 0 1-16,-6 0-18 15,6 0 10-15,10 6-2 16,3 4-13-16,0 7 7 16,10 2-13-16,-3 12 0 15,10 12 0-15,-7 10-2 16,-3 16-2-16,23-1-122 15,0 2-244-15</inkml:trace>
  <inkml:trace contextRef="#ctx0" brushRef="#br1" timeOffset="239991">6643 2579 459 0,'0'0'159'0,"0"0"-22"16,0 0-18-16,0 0 11 15,0 0-31-15,0 0-15 16,-185 6 11-16,185-6-62 16,0 0-7-16,30 0-9 15,26 0-12-15,30 0 63 16,37-3-38-16,12-13-9 16,14-4-1-16,7-2-4 15,-4 6-14-15,-27 2-2 16,-32 6-7-16,-40 8 6 15,-40 0-121-15,-13 0-111 16,-7 0-65-16,-59 0-242 0</inkml:trace>
  <inkml:trace contextRef="#ctx0" brushRef="#br1" timeOffset="240243">7093 2279 512 0,'0'0'202'0,"0"0"-15"16,0 0-57-16,0 0 24 16,0 0-30-16,0 0-58 0,-36-95-29 15,36 133-35-15,0 17-2 16,0 13 54-16,0 4-48 16,10-2 29-16,10 3-15 15,9-2-8-15,-9 4-5 16,3-3-7-16,-3-1-39 15,10-5-94 1,13-14-277-16</inkml:trace>
  <inkml:trace contextRef="#ctx0" brushRef="#br1" timeOffset="243161">16463 1468 514 0,'0'0'129'0,"0"0"-25"16,0 0 32-16,0 0-48 16,0 0-12-16,0 0 13 0,-86-8-39 15,73 5 4 1,-4 3-16-16,-9 0-13 0,-10 0 30 16,-21 0-36-16,-29 0 3 15,-29 0 17-15,-34 0-37 16,-30 0 31-16,-13 0-18 15,-16 0-13 1,3 0 23-16,6-5-21 0,4-1-4 16,17-2 1-16,2-1 14 15,-12 5-15-15,-4 0 0 16,-6 2 1-16,-24 2-8 16,-26 0 7-16,-23 0 0 15,-37 8-3-15,-13 6 12 16,-6-3-9-16,6 0 0 15,20 0 1-15,17-3-7 16,19 3 10-16,10 0-4 0,27 0 0 16,13 3 7-16,17 0-18 15,-11-1 11-15,-2 4 0 16,2-6-7-16,11-1 13 16,19-4-6-16,14-6 0 15,10 0 11-15,12 0-16 16,8 0 5-16,-1 0 0 15,14 0-7-15,-20-2 8 16,-7 2-1-16,-30 0 0 16,-13 0 11-16,7 8-20 15,6 3 9-15,14 1 0 16,23-5-11-16,13 3 17 16,0-1-6-16,10 2 0 0,3-3 8 15,4 6-12-15,-4 0 4 16,-13 3 0-16,-7 2-9 15,-6 0 15-15,-7-2-6 16,0-9 0-16,7 0 10 16,13-8-13-16,13 0 3 15,17 0 0-15,13 0-6 16,10 0 9 0,3-8-3-16,-6 0 0 0,23 0 12 15,-7 1-18-15,3-1 6 16,4 3 0-16,-7-3-12 15,-16 2 17-15,0 3-5 16,-4 1 0-16,-3-1 2 0,-7 0-8 16,1 3 6-16,-11 0 0 15,11 0-13-15,-1 0 19 16,-6 0-6-16,6 0 0 16,0 0 10-16,7 0-15 15,-6 0 5-15,-1 0 0 16,1 0-8-16,-1 0 11 15,-19-2-3-15,-4 2 0 16,-13 0 11-16,-7 0-16 16,11 0 5-16,-4 0 0 15,0 0-10-15,23 0 20 16,7 0-10-16,3 2 0 0,20 4 9 16,-10 2-17-16,-7 1 8 15,14-2 0 1,-7 5-10-16,10-4 18 0,9-3-8 15,18 1 0-15,6-6 10 16,6 0-14-16,11 0 4 16,9 0 0-16,-2 0-12 15,-11-3 17 1,17-2-5-16,-7-1 0 0,3 6 9 16,11-2-18-16,-1 2 9 15,-6 0 0-15,3 0-12 16,3 0 17-16,1 0-5 0,6 0 0 15,-7 0-1 1,7 0-6-16,-7 0 7 16,1 16 0-16,-17 6-13 0,9 11 21 15,-9 11-8-15,10 14 0 16,0 7 8-16,13 13-18 16,0 9 10-16,0 4 0 15,0 1-6-15,6 1 15 16,24 0-9-16,-10 3 1 15,3 6 10-15,-3 3-3 16,0-1-8-16,3-5 0 16,-10-8 12-16,4-11 1 15,-11-6-12-15,1-11-1 16,6-8 15-16,-13-11-21 16,7-11 6-16,-7-8 0 0,10-8-4 15,-10-4 16-15,13-2-12 16,-6 0 0-16,12-3 4 15,11 4-20-15,7-5 16 16,6 1 0-16,26-2-4 16,17-3 12-16,23 0-8 15,10-3 0-15,23 0 10 16,24 0-12-16,12 0 2 16,27 0 0-16,24-12-7 15,5 2 16-15,11 5-9 16,-10-4 0-16,-13 6 11 0,-11 3-15 15,4 0 4-15,7 0 0 16,19 0 1-16,24 0 4 16,6 0-5-16,14 0 0 15,-14 0 0-15,7 0-10 16,-7 0 10 0,-7 0 0-16,-2-5-1 15,-4-3 8-15,-17-3-7 0,4-1 0 16,-10 5 4-16,-1 1-11 15,1 2 7-15,-13 2 0 16,-17-1-6-16,3-5 14 16,-3 3-8-16,4-7 0 0,-11 8 3 15,4-6-17 1,-17 8 15-16,0-1-1 0,-6 1 4 16,0 2 7-16,-17 0-11 15,10 0 0-15,6 0 2 16,14 0-7-1,16 0 5-15,4 0 0 0,10 0-9 16,13 0 13-16,6-9-4 16,4 4 0-16,-17 1 3 15,-23 4-10-15,-13 0 7 16,-4 0 0-16,-2 0 4 16,-1 0 4-16,7 0-9 15,6 0 1-15,17 0 0 16,7 0-4-16,-4 0 4 15,-10 0 0-15,-23-1 0 16,-19-5 6-16,-17 1-6 16,-7-3 0-16,0-1 0 0,-13 1-9 15,13 3 10-15,1-1-1 16,5 3 1-16,-2-2 5 16,-11 2-6-16,-9 0 0 15,-27-3 4-15,-19 1-2 16,-14-1 3-16,-10 1-5 15,-6-1 0-15,-14 4 8 16,-9-1-3-16,-4 0-5 16,-17 0 0-16,-6 3 11 15,0-2-4-15,0 2-4 16,0-3 14-16,14-1-14 16,-8-6 13-16,4 0-16 15,3-5 0-15,1-1 7 16,9-8 0-16,-3-7-7 15,-7-10 8-15,3-9 1 0,-2-13 1 16,-1-14-8-16,-13-16 4 16,0-15 4-16,0-4-5 15,0-9-4-15,-20 0-1 16,7-1 18-16,-4 2-18 16,17 10 0-16,-6 13 0 15,6 20 16-15,0 12-13 16,0 12 0-16,0 3-1 15,0 3 15-15,0 1-15 16,0 2-2-16,0-3 0 0,0-5 2 16,-14 5 0-16,1 4-2 15,-10 1 0-15,10 12 9 16,-4 5-9-16,11 8 0 16,-1 5 0-16,0 3-7 15,1 0 14-15,6 3-7 16,0 1 0-16,0 3 9 15,0 2-14-15,-7 0 5 16,-9-4-9-16,-27 4-4 16,-33 0-14-16,-60 4-30 15,-43 28-19-15,-22 15-82 16,-4 3-155-16,13-6-331 0</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6:06.539"/>
    </inkml:context>
    <inkml:brush xml:id="br0">
      <inkml:brushProperty name="width" value="0.05" units="cm"/>
      <inkml:brushProperty name="height" value="0.05" units="cm"/>
      <inkml:brushProperty name="color" value="#177D36"/>
      <inkml:brushProperty name="fitToCurve" value="1"/>
    </inkml:brush>
  </inkml:definitions>
  <inkml:trace contextRef="#ctx0" brushRef="#br0">466 80 686 0,'0'0'154'0,"0"0"-20"16,0 0-10-16,0 0 5 16,0 0-58-16,0 0 6 15,-80-80-35-15,80 80-35 0,-13 0 4 16,-10 34-6-16,-20 23-5 16,-13 26 29-16,-1 19-27 15,-2 8 29-15,3 8-27 16,13-2-2-16,23-7 14 15,7-4-11-15,13 0-5 16,0-4 0-16,13-4 12 16,23-7-14-16,-3-15 2 15,10-12 0-15,0-11-4 16,0-10 4-16,7-10 0 16,9-4 0-16,-2-12 5 15,5-2-9-15,24-11 4 16,7-3 0-16,6 0 5 15,-13 0 3-15,-13-17-8 16,-4-5 0-16,-19 0 12 16,-14 0-7-16,-12 0-5 0,-18 4 0 15,-6-5 36-15,0 1-27 16,0-3 4-16,-23 0-13 16,-13 4 13-16,-14 2-16 15,7 4 3-15,3 2 0 16,11 8-5-16,5-1 8 15,24 3-3-15,-6 3 0 16,6 0 10-16,0 0-15 16,0 0 5-16,0 0-1 15,6 0-11-15,24 0 5 16,20 25 7-16,6 5 0 0,10 1 12 16,4 4-18-16,-11 4 6 15,-16 2 0-15,-10 0-7 16,-10 0 12-16,-9-5-5 15,-14 0 0-15,0 2 8 16,-50 1-26-16,-43 8 14 16,-36 2-96-16,-26 4-111 15,13-7-205-15</inkml:trace>
  <inkml:trace contextRef="#ctx0" brushRef="#br0" timeOffset="4860">4613 1879 238 0,'0'0'588'0,"0"0"-452"16,0 0-12-16,0 0-20 16,0 0-10-16,0 0-94 15,-26-25 20-15,88 25-20 16,24 3 7-16,14 0 10 16,15-3 28-16,-9 0-29 15,-20 0 25-15,-6 0-20 0,-18 0-13 16,-19 0 20-16,-16 0-28 15,-4 0 9-15,-16 0 3 16,-7 0-7-16,0 0 18 16,0 0-5-16,0 0-1 15,0 0 25-15,-37-11-35 16,-12-9-1-16,-8 7-12 16,-5 2 11-16,2 0-6 15,17 3 1-15,17 2 0 16,19 0 4-16,7 4-1 15,0-1-3-15,0 3 0 16,0-3 6-16,0 3-15 16,26 0 9-16,11 0 0 0,6 0-7 15,13 0 9 1,-6 0-2-16,9 14 0 0,-9 9 4 16,-7 1-5-16,-10 3 1 15,-3 3 0-15,-17-2-7 16,-7 0 7-16,-6-1 0 15,0 4-1-15,-49 1-17 16,-14 1-11-16,-16-3-118 16,9 1-127-16,11-12-308 15</inkml:trace>
  <inkml:trace contextRef="#ctx0" brushRef="#br0" timeOffset="5340">6267 1824 964 0,'0'0'181'16,"0"0"-15"-16,0 0-23 15,0 0-37-15,0 0-70 16,0 0 2-16,-93-88-5 15,73 88-30-15,7 0 13 16,-17 8-16-16,1 28 0 0,2 17-2 16,4 6 8-1,3 11-6-15,20 6 0 0,0 2 8 16,0-7-14-16,20-8 6 16,23-13 0-16,7-14-5 15,9-16 11-15,-3-10-6 16,20-10 0-16,4 0 6 15,6-19-6-15,-14-17 0 16,-15-8 0-16,-1-2 24 16,-20-10-16-16,-16-4 9 15,-10-3 3-15,-10-7-18 16,-16 7 17-16,-34 8-19 0,-6 14 0 16,-10 14-6-1,-4 7 0-15,-3 15 5 0,10 5-3 16,7 0-37-16,-3 27-22 15,19 18-61-15,30 4-113 16,10-5-118-16</inkml:trace>
  <inkml:trace contextRef="#ctx0" brushRef="#br0" timeOffset="5804">7408 1180 820 0,'0'0'193'16,"0"0"-37"-16,0 0 10 0,0 0-36 15,-199-151-75-15,186 149 4 16,-3 2-30-16,9 13-26 15,-13 46 4-15,-10 26 4 16,10 25-9-16,11 10 3 16,9 6 2-16,0-2 3 15,0-8-10-15,16-7 0 16,20-15-3-16,4-8 7 16,13-15-8-16,-10-10 1 15,-10-12-97-15,4-13-135 16,6-14-224-16</inkml:trace>
  <inkml:trace contextRef="#ctx0" brushRef="#br0" timeOffset="6333">7494 2025 721 0,'0'0'176'0,"0"0"-3"15,0 0-30-15,0 0-13 16,0 0-53-16,0 0-46 16,-27-157 10-16,67 143-40 15,3 7-1-15,10 1 0 16,-3 6 7-16,-7 0-7 16,13 0 0-16,-13 16 2 15,0 11-12-15,-10 3 10 0,-3 7 0 16,-17-1-5-16,-13-1 9 15,0-2-4-15,0-8 0 16,0-6-12-16,0-8 12 16,0-8-9-16,0-3 9 15,0 0 10-15,0 0-4 16,0-11 15-16,0-22-11 16,0-10-7-16,0-2 22 15,10-4-25-15,10 1 0 16,9 7 10-16,-15 8 1 15,5 9-9-15,-2 12-2 16,3 10 1-16,10 2-8 16,6 0 3-16,-3 27 4 0,3 17-10 15,-6 2 11 1,-10 5-1-16,-13-8 0 0,3-4 5 16,-4-8-18-16,-6-7 4 15,0-4-44-15,0-4-26 16,0-5-90-16,0-6-35 15,0-5-52-15,0 0-124 16</inkml:trace>
  <inkml:trace contextRef="#ctx0" brushRef="#br0" timeOffset="6624">8420 1998 382 0,'0'0'179'0,"0"0"-23"15,0 0-8 1,0 0-49-16,0 0-6 0,0 0-14 15,0-17-51-15,0 17-9 16,0 0-19-16,0 0-3 16,0 0-3-16,10 0 8 15,-10 0-2-15,6 2 0 16,1-2 8-16,6 0 4 16,10 0 25-16,-3 0 25 15,-7-8 0-15,-3-5-26 16,-10-4-4-16,0 0-30 15,0 7 1-15,-16 1-6 16,-17 4-59-16,-4 5-39 0,21 0-50 16,16 0-152-16,0 3-412 15</inkml:trace>
  <inkml:trace contextRef="#ctx0" brushRef="#br0" timeOffset="3151">1782 1406 585 0,'0'0'164'16,"0"0"-13"-16,0 0 42 16,0 0-51-16,0 0-29 15,0 0-17-15,0 0-45 16,-40 8 13-16,40-8-37 16,0 0-18-16,0 0-3 15,27 0-6-15,29 0 0 16,37 0 11-16,35 0-6 15,8-21 15-15,0-2-20 16,-21 2 4-16,-22 6-1 16,-37 7 4-16,-26 8-7 15,-30 0 0-15,0 0-51 0,0 0-23 16,-36 4-46-16,-14 17-32 16,-9 4-84-16,2-6-48 15,8-2 31-15,19-12 9 16,3-5 244-16,-2 0 10 15,15 0 133-15,1 0 22 16,-3-5 9-16,2-1-48 16,1 4 17-16,13 2-7 15,-10 0-67-15,10 0 7 16,-6 2-40-16,-1 28-10 16,0 17 60-16,-6 10-43 15,13 10 7-15,-6 3-7 16,6 8-30-16,0 0 18 15,0-2-21-15,0 4-6 0,0-8 5 16,-10-7 2-16,-4-9-11 16,8-15 0-16,6-11-7 15,-13-11-8-15,3-8-77 16,3-8-71-16,7-3-107 16,0-5-140-16</inkml:trace>
  <inkml:trace contextRef="#ctx0" brushRef="#br0" timeOffset="3588">2553 1945 783 0,'0'0'159'0,"0"0"14"15,0 0-28-15,0 0-31 16,0 0-74-16,0 0-18 15,0-11-1-15,0 11-15 16,0 0-10-16,0 0 4 16,0 3-14-16,0 11 7 15,0 5 7-15,0-8 0 16,0-3 0-16,0-2 4 16,6-6-4-16,-6 0 0 15,23 0 11-15,-3 0-1 16,-3-12 14-16,3-7 13 0,3 0 21 15,-23 0-39-15,0 5 5 16,0-2 6-16,0 2-29 16,0 5 20-16,-23 1-21 15,9 6 0-15,1 2-11 16,-10 0 2-16,3 0 8 16,-10 2-21-16,1 21-78 15,9 1-26-15,13-2-125 16,7-5-89-16,0-10-463 15</inkml:trace>
  <inkml:trace contextRef="#ctx0" brushRef="#br0" timeOffset="3964">3403 1483 771 0,'0'0'181'0,"0"0"-12"0,0 0 0 16,0 0-52-16,0 0-38 16,0 0-34-16,-100-107-20 15,64 112-13-15,0 31-2 16,-21 20-10-16,8 14 0 16,-1 10 8-16,14 5-7 15,-1 4-1-15,17-2 0 0,20-7-1 16,0-2 13-1,14-10-13-15,35-13 1 0,8-11 0 16,2-11-1 0,-3-13 1-16,-6-12 0 0,6-6 1 15,-13-2 8-15,0 0-6 16,-6 0-1 0,-11-9 2-16,-3 4 13 0,-23-3-16 15,0-3-1-15,0 0 0 16,0 0-55-16,-30 3-49 15,11 8-96-15,2 0-120 16,17-2-122-16</inkml:trace>
  <inkml:trace contextRef="#ctx0" brushRef="#br0" timeOffset="4335">3836 2006 376 0,'0'0'350'0,"0"0"-234"0,0 0 31 16,0 0-18-16,0 0-40 16,0 0-21-16,-33-42-42 15,33 42 0-15,0 0-26 16,0 0-2-16,0 14-6 16,0 3 8-16,6-6 0 0,21-6 2 15,9-2 5-15,-6-3-7 16,-4 0 11-16,-2 0 2 15,-5-5 50-15,-2-15-18 16,-10-2-2-16,-7 0 12 16,0 0-38-16,0 6 16 15,-17 1-24-15,-9 5-3 16,-4 7-12-16,3 3 0 16,-2 0-13-16,5 10-54 15,18 19-96-15,6-4-101 16,30-15-226-16</inkml:trace>
  <inkml:trace contextRef="#ctx0" brushRef="#br0" timeOffset="8384">11307 1156 532 0,'0'0'177'0,"0"0"-20"0,0 0 1 16,0 0-22-16,0 0-44 15,0 0 9-15,-76-110-39 16,76 107-9-16,-6 3-42 16,-18 16-1-16,11 31-3 15,-10 22 3-15,3 5-9 16,14 11 31-16,6 4-32 16,0 1 15-16,19-2-8 15,18-5-2-15,-1-6 3 16,7-5-8-16,-10-13 0 15,-3-8-4-15,-7-11-58 16,-3-14-82-16,10-10-129 16,3-16-93-16,10 0-293 15</inkml:trace>
  <inkml:trace contextRef="#ctx0" brushRef="#br0" timeOffset="8816">11595 1725 469 0,'0'0'201'0,"0"0"-68"0,0 0 7 16,0 0-22-16,0 0-39 16,0 0-6-16,-23-107-31 0,53 102-27 15,13 1-1-15,0 4-8 16,0 0-6-16,0 0 0 16,0 23 3-16,-10 1-7 15,-10 4 4-15,-10 5 0 16,-13 0-7-16,0-3 14 15,0-2-7-15,0-9 1 16,0-9 6-16,-7-4-5 16,7-6-2-16,0 0 0 15,0 0 40-15,0-25 29 16,0-13-42-16,0-9-24 16,0 1 4-16,20 4 3 15,3 10-10-15,-9 7 2 16,9 8 4-16,-10 9-6 0,7 5 0 15,3 3-3-15,7 0 2 16,3 14-6-16,-3 19 7 16,-1 3 0-16,-15 5-8 15,-1-2 12-15,-7-1-8 16,1-5-60-16,-7-9-146 16,0-7-106-16,0-15-506 15</inkml:trace>
  <inkml:trace contextRef="#ctx0" brushRef="#br0" timeOffset="9078">12207 1159 580 0,'0'0'204'0,"0"0"-41"15,0 0 28-15,0 0-69 16,0 0-8-16,0 0-52 15,-37-97-61-15,37 97 10 16,30 37-6-16,20 20-5 16,13 14 34-16,9 12-22 15,1 11 12-15,-10 1-5 16,-13 4-14-16,-14 1 7 16,-29-4-12-16,-7-8 0 15,0-6 0-15,-43-8 0 16,-20-10 0-16,-3-14-103 15,3-10-171-15,13-20-270 0</inkml:trace>
  <inkml:trace contextRef="#ctx0" brushRef="#br0" timeOffset="9483">12693 639 597 0,'0'0'197'0,"0"0"-61"16,0 0 50-16,0 0-43 16,0 0-36-16,0 0-94 15,-36 19-6-15,115 55 73 16,-3 12-20-16,-3 15-17 16,-10 20 17-16,-14 11-41 15,-6 9 16-15,-6-1-16 16,-14-3-18-16,-23-4 9 15,0-13-10-15,-43-1-3 16,-50-12-10-16,-59 1-120 0,-17-4-177 16,-39-2-869-1</inkml:trace>
  <inkml:trace contextRef="#ctx0" brushRef="#br0" timeOffset="7371">9042 1951 796 0,'0'0'103'0,"0"0"-20"15,0 0 50-15,0 0-27 0,0 0-59 16,0 0-27-16,19-8 40 15,11-9-35-15,0-2 0 16,13-6 25-16,-10-5-21 16,-3-6 10-16,6-6-15 15,-9 1-11-15,-4-5 23 16,-17-6-34-16,-6-1 18 16,0 1-10-16,0 5 8 15,0 14-13-15,-13 12-2 16,-3 9 2-16,9 9-10 15,-13 3 3-15,-3 11 2 16,-3 33-6-16,-4 17 12 16,10 13-6-16,20 6 0 0,0-1 1 15,0-9-8 1,0-11 8-16,26-14-1 0,17-12 0 16,24-11-13-16,2-14 10 15,4-8-6-15,3 0 4 16,-3 0-8-16,-24-22 13 15,-12-3 0-15,-11 0-5 16,-9-7 18-16,-4-4-12 16,-7 5-1-16,-6 5 0 15,0 11 11-15,0 7-7 16,0 8-4-16,0 0 0 16,0 0-10-16,0 11 9 0,7 16-2 15,16 9 3 1,-3-2-6-16,3-4 6 0,14-8 0 15,-11-6-2-15,10-5 5 16,14-11-3-16,0 0 0 16,-1 0 1-16,1-14-2 15,-14-11 3-15,-6-2-2 16,-10-6 11-16,-13-2-7 16,-7-4 16-16,0 3-8 15,-14 3-12-15,-42 6 0 16,0 10-2-16,-10 9 2 15,9 8-2-15,8 0-14 16,12 0 13-16,8 27-65 16,15 6-45-16,14 6-40 15,0-3-128-15,7-3-164 0</inkml:trace>
  <inkml:trace contextRef="#ctx0" brushRef="#br0" timeOffset="7996">10603 1794 678 0,'0'0'218'0,"0"0"-68"15,0 0-2-15,0 0-30 16,0 0-47-16,-37-143-12 16,17 135-31-16,-3 5-22 15,3 3-6-15,-3 0-5 0,4 16 5 16,-5 15 0-16,11-4 8 15,13 6-11-15,0-8 3 16,0 0-2-16,23-12-3 16,10-7-5-16,20-6 10 15,3 0 4-15,-13 0 5 16,0-11-4-16,-23-3 1 16,3-3-5-16,-16 4 50 15,-7-1-10-15,0 0 9 16,0 6-21-16,0 2-25 15,0 6 13-15,0 0-17 16,0 6-5-16,-7 35 4 16,-2 17 2-16,2 14 2 0,7 10-3 15,-7 12 8 1,7 7-9-16,-6 9 1 0,6 3 0 16,-7 8-2-16,7-1 5 15,0 0-3-15,0-16 0 16,0-24 7-16,0-23-11 15,0-24 4-15,0-16 0 16,0-9-1-16,0-8 7 16,-23 0-6-16,-27-8 10 15,-19-25 5-15,-17-11 2 16,-7-6-17-16,1-2 0 16,-1 0-1-16,7 2-25 15,13 9 12-15,30 3 6 16,43-6-21-16,17-4 16 0,69-3-55 15,33-12-21 1,23-4-18-16,0 1-76 16,4-8-59-16,-27 2-128 15</inkml:trace>
  <inkml:trace contextRef="#ctx0" brushRef="#br0" timeOffset="12382">13824 405 420 0,'0'0'133'0,"0"0"-105"15,0 0 58-15,0 0 75 16,0 0-10-16,0 0-57 16,10-5-38-16,-10 2 28 15,0 3-27-15,0 0-4 16,0-4 10-16,-59 2-38 15,-18 2 22-15,-32 0-37 16,-10 0-4-16,-16 0 26 16,-8 0-25-16,-22 2-1 15,-7 7-1 1,3-1 9-16,11-5-16 0,9-3 2 16,13 0 0-16,-6 0-6 15,-23 0 12-15,-27 0-6 16,-23 0 0-16,-27 0 8 15,-16 0-9-15,-19 0 1 16,-8 0 0-16,-13 0-3 0,4 0 5 16,-4 0-2-16,11 0 0 15,2 0 4-15,7 8-4 16,1 6 0-16,-1-4 1 16,7-9-8-16,6 2 10 15,10-3-3-15,11 0 0 16,25 0 10-16,11 3-10 15,16-3 0 1,20 0 3-16,10 0-12 0,10 0 10 16,16 0-1-16,-13 0 0 15,7 0 5-15,-7 0-9 16,-9 0 4-16,2 0 0 16,-9 16-7-16,3 4 10 0,3 5-3 15,-13-3 0-15,17-6 11 16,-1 0-15-16,21-8 4 15,12-5 0-15,11-3-5 16,9 0 10-16,4 0-5 16,0 0 0-16,0 0 6 15,-11 0-9-15,18 4 3 16,-14 4 0-16,7 1-6 16,-1 3 7-16,8-3-1 15,6-1 0-15,7-6-10 16,16 1 1-16,3-3 9 15,4 3 0-15,0 0-10 0,-1 5 12 16,1 0-2-16,-23 6 0 16,-1 5-2-16,1 1 1 15,10-1 1-15,26-6 0 16,13-2-6-16,17-5 6 16,13-4 0-16,0 4 0 15,0-4 1-15,0 2-6 16,0-1 5-16,-7-1 0 15,0 6-7-15,-9 2 13 16,-11 6-6-16,-2 0 0 16,-8-3 16-16,11-2-22 15,-4-2 6-15,10-4 0 16,-3 0-7-16,10 1 15 0,-10 3-8 16,9-4 0-16,1 0 7 15,7-2-11 1,6 0 4-16,-10 2 0 0,10-1-13 15,0 1 14-15,0 6-1 16,0 5 0-16,-7 7 6 16,-6 7-9-1,0-5 3-15,-4 5 0 0,4-6-3 16,0-7 5-16,-4 5-2 16,10 5 0-16,-12 9 11 15,2 8-11-15,4 8 0 16,0 3 6-16,6 8-8 15,0 11 17-15,7 3-15 0,0 4 4 16,0-4 2 0,0-1 4-16,0 2-10 0,0-4 0 15,14 0 11-15,-8 3-1 16,1 6-6-16,-7 4 5 16,0 7-8-16,0 2 30 15,0-2-14-15,0-5-14 16,0-18 14-16,13-8-7 15,-3-12-10-15,3-12 2 16,-6-3 9-16,-1-9-11 16,-6-2 0-16,7-3 0 15,-7 0-5-15,10-2 14 16,-10-5-9-16,7 0 0 0,-7-5 6 16,0-4-9-16,6 0 3 15,-6-6 0-15,0 0-7 16,7 0 11-16,-7 0-4 15,13 3 0-15,10 2 1 16,20 6-4-16,7-2 3 16,19-1 0-1,11 3-1-15,12-6 9 0,24 6-8 16,10-2 0-16,19-4 5 16,17 1-4-16,37-6-1 15,22 0 0-15,31 0-5 0,2 0 8 16,11 0-3-1,6 0 0-15,14-4 0 0,9-7-6 16,-3 1 6-16,-13 1 0 16,-20 4 1-16,-23 2 5 15,-14 3-6-15,-16 0 0 16,4 0 8-16,-4 0-15 16,-4 0 7-16,-9 0 0 15,13 0-7-15,10 0 8 16,7-8-1-16,-10 3 0 15,-11 1-3-15,-22 4-6 16,-10 0 8-16,-11 0 1 16,-2 0-2-16,-4 0-2 15,10 0 2-15,10 4 2 16,13-4-3-16,30 0-1 0,-3 0 4 16,9 2-1-16,-22-2-1 15,-20 0-10-15,-14 0 12 16,-16 0 0-16,9 0 3 15,-9 0-10-15,0 0 7 16,10 0 0-16,-4 3-6 16,11 5 10-16,-11 0-4 15,-6 1 0-15,-13-1 7 16,-14-2-12-16,-10-4 5 16,4-2 0-16,-10 0-2 0,3 0 10 15,-3 0-9 1,-7 0 1-16,-6 0 0 0,-14 0-7 15,-9 0 7-15,-4 0 0 16,-17 0-8-16,-6 0 11 16,-6 0-3-16,6-2 0 15,-4-4 3-15,14 0-11 16,-3-2 9-16,0 0-1 16,-17-3 0-16,10 2 3 15,-20 2-3-15,-10-2 0 16,4 4 2-16,-4-6-9 15,0 2 7-15,0 1 0 16,-3-4 1-16,10-1 6 16,3 0-7-16,10-10 0 15,-3-1 3-15,6-7-3 0,1 1 0 16,-11 0 0-16,4-3 3 16,-17 0 5-16,10-6-3 15,-16-1-2-15,-7-11 3 16,7 2 12-16,-7-12-17 15,6-2 1-15,1 0 3 16,0-3 5-16,-1 3-10 16,11 0 0-16,-11-8 7 15,-6-1-6-15,0-6 1 16,0 2-2-16,0-1 9 16,0 0-1-16,-6 8-3 15,6 3-5-15,0 3 6 16,0 2 0-16,0-5-6 15,0-3 0-15,20 1-2 0,3 1 11 16,-10 4-9-16,-7 3 0 16,1 5 7-16,0 3-12 15,3 3 5-15,-10 2 0 16,0 5 0-16,6 6 11 16,-6-2-11-16,7 4 0 15,-7 2 2-15,0-1-3 16,0 3 1-16,0-3 0 15,0 3-5-15,0-4 17 16,0 4-12-16,0 0 0 16,0 3 4-16,0 1-12 0,6 5 8 15,-6 0 0 1,0 1-2-16,0 0 13 0,0 4-11 16,0-1 0-1,0 1 1-15,0 8-8 0,0-4 7 16,0 7 0-16,0 5-4 15,0-3 7-15,0 3-8 16,0 0 5-16,-43 0-16 16,-42 6 7-16,-51 27-12 15,-43 14-102-15,-32-6-181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7:42.462"/>
    </inkml:context>
    <inkml:brush xml:id="br0">
      <inkml:brushProperty name="width" value="0.05" units="cm"/>
      <inkml:brushProperty name="height" value="0.05" units="cm"/>
      <inkml:brushProperty name="color" value="#3165BB"/>
      <inkml:brushProperty name="fitToCurve" value="1"/>
    </inkml:brush>
  </inkml:definitions>
  <inkml:trace contextRef="#ctx0" brushRef="#br0">2981 275 546 0,'0'0'185'0,"0"0"-52"16,0 0-5-16,0 0 35 15,0 0-77-15,0 0 1 0,0 0-9 16,0-44-44 0,0 44 18-16,0 0-24 0,0 0-21 15,0 0 16-15,0 5-19 16,0 23-4-16,0 11 8 15,0 1 5-15,-10 7-8 16,10 3-5-16,0-3 0 16,0-3-3-1,0-3 3-15,0-6 0 0,0-7-49 16,0-3-107-16,0-8-89 16,10-12-76-16,16-5-129 15</inkml:trace>
  <inkml:trace contextRef="#ctx0" brushRef="#br0" timeOffset="387">3193 500 467 0,'0'0'179'0,"0"0"-25"0,0 0-37 16,0 0-18-16,0 0-16 15,0 0-62-15,-7-35-10 16,0 46-11-16,7 13 4 15,-6 7 3-15,6-4-7 16,0-2 4-16,0-1-2 16,0-4 1-16,6-4-3 15,14-5 1-15,-10-8 11 16,10-3-5-16,-7 0-3 0,4 0 18 16,3-22 49-1,-7-6-33-15,3-1 22 0,-16-4-14 16,0 2-13-16,0 1 21 15,0 3-34-15,-6 7-13 16,-24 6 6-16,-6 6-11 16,9 6-2-16,-3 2 0 15,1 0-20-15,2 0-18 16,11 19-65-16,2 2-78 16,14 2-8-16,0-10-87 15,0-8-225-15</inkml:trace>
  <inkml:trace contextRef="#ctx0" brushRef="#br0" timeOffset="806">3193 120 437 0,'0'0'153'0,"0"0"-72"0,0 0 46 15,0 0-27-15,0 0-40 16,-212-123 2-16,169 123-31 15,-7 22-22-15,-9 30 33 16,-4 15-40-16,13 8 19 16,7 11 3-16,14 5-18 15,15 6 23-15,14 2-23 16,0-3-6-16,0-14 12 16,43-8-7-16,14-19-5 0,15-11 4 15,4-13 1 1,10-17 5-16,-6-12-10 0,6-2 16 15,6-23 45 1,-6-19-14-16,-10-9 0 16,-9-6 0-16,-11-6-25 0,-26-3 21 15,-11-6-26-15,-19-7-1 16,0 1 8-16,-13 2-20 16,-36 7-4-16,-18 9 0 15,5 13 10-15,-11 14-13 16,3 10 3-16,14 18 0 0,-10 5-12 15,16 0 2 1,7 47-45-16,7 16-87 0,23 17-102 16,0 5-118-16</inkml:trace>
  <inkml:trace contextRef="#ctx0" brushRef="#br0" timeOffset="1212">2716 886 601 0,'0'0'211'0,"0"0"-64"16,0 0-22-16,0 0 7 15,0 0-46-15,0 0-57 16,0-36-9-16,0 36-16 15,-13 22-4-15,-23 16 25 16,-14 9-16-16,-16-3 27 16,3 2-14-16,-10 1-9 15,4-3 10-15,3-2-16 16,-4-4 1-16,14-5-4 16,-3-8 4-16,25-8-3 15,5-7-5-15,29-7 0 16,0-3-2-16,0 0 7 15,0 0-5-15,0 0 0 16,0 0 10-16,0 0-22 0,0 0-19 16,0 0-70-16,0 0-92 15,0 4-156-15,13 8-313 16</inkml:trace>
  <inkml:trace contextRef="#ctx0" brushRef="#br0" timeOffset="1641">1688 1526 72 0,'0'0'599'0,"0"0"-462"15,0 0 25-15,0 0-46 16,0 0-25-16,0 0-6 15,-14-52-45-15,8 52 17 16,6 0-33-16,0 0-16 16,0 0-2-16,0 0-5 15,0 0-1-15,0 11 0 16,0 9 0-16,13 1-2 16,23 0 2-16,-6 2 0 15,3-1 2-15,4 0 7 16,-1-3-9-16,-6 4 0 0,-17-2 8 15,0-2-8 1,-6-4 0-16,-7-7 0 0,0-3 1 16,0 1 7-16,0-1-8 15,-33-2 2-15,-17-3 8 16,-3 0-20-16,4 0-23 16,6 0-85-16,16-6-6 15,21-15-85-15,6-13-7 16,0-7 4-16,33-3-121 15</inkml:trace>
  <inkml:trace contextRef="#ctx0" brushRef="#br0" timeOffset="1672">1688 1526 182 0</inkml:trace>
  <inkml:trace contextRef="#ctx0" brushRef="#br0" timeOffset="1760">1688 1526 182 0,'92'-121'193'0,"-92"107"-56"0,17 6-42 0,-11 2 22 0,14 6-65 0,10 0-47 16,13 0 7-16,7 0-7 15,6 0-10-15,-13 0-140 16,-20 6-479-16</inkml:trace>
  <inkml:trace contextRef="#ctx0" brushRef="#br0" timeOffset="2199">1909 1131 519 0,'0'0'178'15,"0"0"-57"-15,0 0-11 0,-228-14 3 16,142 54-51-16,10 15 15 16,-3 12-22-16,6 4-25 15,23 9 12-15,7 5-29 16,23 3-12-16,14 1 8 16,6 3-1-16,13-3-8 15,43-2 0-15,24-15 8 16,19-19-15-16,0-21 7 15,17-26 0 1,-10-6 2-16,16-25 5 0,-9-30 0 16,2-11-2-16,-15-11-2 15,-21-2 55-15,-23 0-5 16,-26-5-18-16,-30-2 12 16,0-1-34-16,-30-1 9 15,-33 0-22-15,-9 8 7 16,-1 17-9-16,3 19 2 15,14 16 0-15,20 21-6 16,-1 7-9-16,17 0-42 0,4 35-42 16,16 23-53-16,7 8-78 15,88-6-128-15</inkml:trace>
  <inkml:trace contextRef="#ctx0" brushRef="#br0" timeOffset="2645">3394 932 573 0,'0'0'164'0,"0"0"-57"16,0 0 34-16,0 0-7 15,0 0-46-15,0 0-26 16,-129-50-61-16,129 65 6 0,20 23 3 16,17 15 13-16,12 6 23 15,7 5-30-15,-3 5 9 16,10 5 4-16,-7-2-26 15,11-1 22-15,-11-5-19 16,0-8-1 0,-6-12 7-16,-14-10-11 0,7-8-1 15,-17-12 2-15,-2-5 7 16,-11-5-9-16,-7-3 0 16,-6-3 5-16,0 0-15 15,0 0-44-15,0 0-85 16,-6 8-137-16,-21 3-210 15</inkml:trace>
  <inkml:trace contextRef="#ctx0" brushRef="#br0" timeOffset="3157">3993 1767 518 0,'0'0'167'0,"0"0"-60"16,0 0 30-16,0 0-63 16,0 0-21-16,0 0-7 15,119-56-29-15,-109 56 8 0,3 0-18 16,0 0-2-16,1 16 8 16,2 0-12-16,-3-2-1 15,-13 3 0-15,0-4 11 16,0-4-7-16,0-1-4 15,0 0 1-15,0-2 3 16,0-1-3-16,-13-2-1 16,-3 0 7-16,16-3 1 15,0 0-5-15,0 0-3 16,0 0 1-16,0 0-9 16,0 0 9-16,0 2-1 15,16-2 0-15,11 9 10 16,-4-4-10-16,3 3 0 15,4 0 1-15,0 4-5 16,-10 1 4-16,9 5 0 0,-15 3 0 16,-1 6 12-1,-13 1-2-15,0-3 3 0,0-4-5 16,-7-4 33-16,-36-6-28 16,-6-5 5-16,-8-6-11 15,-5 0 4-15,2 0-22 16,4-17-32-16,19-5-94 15,18-11-61-15,19-19-115 16</inkml:trace>
  <inkml:trace contextRef="#ctx0" brushRef="#br0" timeOffset="3566">4205 1377 387 0,'0'0'320'16,"0"0"-141"-16,0 0 0 15,0 0-45-15,-235-49-43 16,142 77-17-16,-13 21-35 16,14 12 12-16,6 8-19 15,36 7-27-15,14 9 17 16,16 9-17-16,20 5-5 16,0 2 0-16,33 4 14 15,20-8-15-15,10-18 1 16,16-21 0-16,20-25-3 15,14-25 5-15,22-8-2 0,18-13 4 16,2-34 7-16,-13-13-8 16,-6-10 2-16,-37-6 11 15,-20-10 33-15,-29-1-40 16,-20-2 17-16,-24 7 6 16,-6 2-29-16,-36 9 25 15,-43 5-27-15,-14 8 5 16,-19 14-5-16,-4 11 3 15,3 16-4-15,4 15 0 16,17 2-31-16,16 16-21 16,9 28-93-16,18 12-140 15,12-5-169-15</inkml:trace>
  <inkml:trace contextRef="#ctx0" brushRef="#br0" timeOffset="4251">1354 2068 475 0,'0'0'215'0,"0"0"-24"0,0 0-27 16,0 0-13-16,0 0-27 16,0 0-52-16,-14-55 1 15,-15 68-31-15,-14 29-39 16,0 13 29-16,-14 11-7 16,8 3-4-16,-7 2 19 15,-4-2-29-15,10-6 10 16,-6-5-11-16,20-8 2 15,9-12-5-15,4-10-7 16,17-9 0-16,6-9-7 16,0-6 11-16,0-3-4 0,0-1 0 15,0 0-54 1,-7 0 7-16,0 6-72 0,-9 8-102 16,3 8-128-16,-7 3-160 15</inkml:trace>
  <inkml:trace contextRef="#ctx0" brushRef="#br0" timeOffset="4660">464 2852 641 0,'0'0'196'0,"0"0"-51"15,0 0 5-15,0 0-53 16,0 0-30-16,0 0-51 15,76-39-12-15,-33 39 17 16,0 3-14-16,-13 16-7 16,-17 10 2-16,-13 0 9 15,0 7-5-15,0-1-6 16,-7-1 0-16,-22-4 11 16,2-9-6-16,-3-4-2 15,4-9-1-15,9 1 8 16,4-4-3-16,13-5-7 15,0 0 0-15,0 0 13 16,0 0-6-16,0 0-4 0,0 0 2 16,0 0 5-16,13 0-10 15,30 0 0-15,14-14 0 16,9 4-6-16,3-1 4 16,-3-1-19-16,-9 4-57 15,-8 1-77-15,-19 0-30 16,-17-1-63-16,0 0-102 15</inkml:trace>
  <inkml:trace contextRef="#ctx0" brushRef="#br0" timeOffset="5075">904 2654 413 0,'0'0'135'0,"0"0"20"0,0 0-7 16,0 0-36-16,-205-135 6 15,155 130-51-15,1 5 0 16,-11 0-15-16,-9 8-44 16,-17 33 20-16,0 16-22 15,6 21-2-15,11 10 18 16,3 8-15-16,16 3-2 16,24-3-5-16,19 1 9 15,7-13-8-15,26-9-1 16,41-12 0-16,25-16-4 15,21-17 10-15,2-16-6 16,11-14 0-16,-4 0 11 16,1-25-6-16,-17-24 2 0,-7-12 30 15,-20-5 40-15,-16-6-33 16,-27 1-6-16,-29-6-1 16,-7-8-37-16,-13-3 32 15,-37 0-32-15,-23 8 0 16,4 11 4-16,-4 20 1 15,4 19-5-15,9 13 0 16,27 9-46-16,17 8-4 16,16 0-98-16,16 22-136 15,60 9 44-15,47-12-573 0</inkml:trace>
  <inkml:trace contextRef="#ctx0" brushRef="#br0" timeOffset="5473">1889 1994 714 0,'0'0'152'0,"0"0"23"16,0 0-31-16,0 0-9 0,0 0-54 15,0 0-59 1,-72-63 13-16,72 90-35 0,23 20 1 16,20 22 32-16,6 7-23 15,8 9 13-15,-1 6-1 16,10 3-19-16,-10 0 21 16,-6-7-24-16,0-7 0 15,-7-14 2-15,-14-18 5 16,-2-16-7-16,-21-13 0 15,4-11 9-15,-10-5-11 16,0-3 2-16,0 0 0 16,0 0 8-16,0 0-8 15,0 0-2-15,-16 0-85 16,-11 14-165-16,-2 14-117 0,-1 2-381 16</inkml:trace>
  <inkml:trace contextRef="#ctx0" brushRef="#br0" timeOffset="6036">2260 3174 369 0,'0'0'440'16,"0"0"-328"-16,0 0 60 15,0 0-37-15,0 0-26 16,0 0-57-16,0-15-50 15,0 15 7-15,0 17-9 0,0 14 0 16,0 4 9-16,-7-2 0 16,-9 1-9-16,3-5 0 15,-1-3 7-15,8-7-8 16,6-9 1-16,0-4 0 16,0-1-4-16,0-2 9 15,0 3-5-15,6-4 0 16,31 2 9-16,-4-4-13 15,10 0 4-15,-7 0 0 16,1-4-1-16,-11-7 9 16,4-5-8-16,-7 0 1 15,-10-1 11-15,-6-2 4 0,-7 2 9 16,0-2 4 0,0 3 12-16,0-1-35 0,0 4 21 15,0 4-6-15,0 3-18 16,0 5 24-16,0 1-22 15,0 0-4-15,0 0 1 16,0 0 1-16,0 10-6 16,0 22 2-16,-7 13 1 15,7 3 1-15,-7 0-1 16,1-1 0-16,6-3-6 16,0-3 14-16,0-9-8 15,0-1 0-15,0-9-42 16,0-2-43-16,0-10-107 15,0-4-159-15,0-6-244 16</inkml:trace>
  <inkml:trace contextRef="#ctx0" brushRef="#br0" timeOffset="6500">2475 2890 642 0,'0'0'170'0,"0"0"-49"16,0 0 40-16,0 0-20 16,-238-104-55-16,188 104-25 0,1 30-44 15,-14 30-6 1,-3 21 20-16,16 11-27 0,7 13 13 16,10 10-10-16,10 4 0 15,16-1 1-15,7-5-8 16,7-10 0-16,59-8-2 15,10-7 10-15,17-14-8 16,-1-16 0-16,-6-14 3 16,7-17-9-16,-14-21 6 15,7-6 0-15,-7-6 3 16,4-34 4-16,3-18-2 16,-6-10 5-16,-8-16 13 15,-15-12 23-15,-21-8-18 16,-23-9-10-16,-13-5 14 15,0 0-26-15,-43 3 4 0,-30 4-4 16,-26 12-1 0,-7 8 2-16,0 18-7 0,-3 14 0 15,23 21 0-15,24 13 5 16,5 16-11-16,-2 9-16 16,9 9-82-16,1 40-60 15,-1 6-172-15,0 3-210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00.22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248 17 314 0,'0'0'61'0,"0"0"-29"16,0 0-16-16,0 0 36 16,0 0-20-16,0 0-27 15,0 0 9-15,-100-15-14 16,79 15 0-16,-9 0 1 15,2 0-1-15,-10 6-36 16,7-1-260-16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7:57.050"/>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252 413 103 0,'0'0'343'0,"0"0"-207"0,0 0-40 15,0 0 20-15,0 0-22 16,0 0-30-16,-103-6 19 16,103 6-29-16,0-2-9 15,0 2-8-15,0 0-28 16,0 0 11-16,0 0-20 15,30 0 8-15,26 0 0 16,53 0-3-16,27 0 9 16,39 0 13-16,53 0-26 15,24 0 24-15,12-9-23 16,8 3 3-16,-11 4 1 0,3-4-4 16,8 1-2-16,-1-1 12 15,13-2-7-15,7-3 5 16,10-8-9-16,20-6 3 15,0-3 13-15,-13 1-6 16,-24 5 4-16,-26 3 4 16,-30 2-16-16,-16 7 14 15,-4 1-10-15,-16 7-7 16,0-2 12-16,-20 2-12 16,-10 2 0-16,-10-3-1 15,-23 0 11-15,-16-2-13 16,-28 2 3-16,-28-2 0 15,-21 1-2-15,-29 2 6 16,-7 2-4-16,0-3 0 16,0 1 3-16,0 2-11 0,0 0 2 15,0 0-97 1,-30 0-56-16,-26 7-162 0</inkml:trace>
  <inkml:trace contextRef="#ctx0" brushRef="#br0" timeOffset="1913">0 424 280 0,'0'0'129'0,"0"0"-20"0,0 0 26 16,0 0-20-16,0 0-1 15,0 0-53-15,0-36 38 16,0 36-8-16,0 0-38 16,0 0 6-16,0 0-35 15,0 0-4-15,0 0-9 16,0 2-1-16,0 26-4 16,0 14 26-16,0 4-11 15,0 9 29-15,7 8-36 16,10 9 5-16,-4 11 4 15,-7 4-21-15,1 4 21 16,0 0-12-16,-7-5-11 16,0-7 25-16,0-5-21 0,0-8-4 15,0-3 1-15,0 0 12 16,0 4-13-16,0-7 0 16,0-2 2-16,0-10 4 15,0-6-6-15,0-9 0 16,0-13-1-16,0-6 11 15,0-9-10-15,0-2 0 16,0 0 2-16,0-1 5 16,0-2-4-16,0 4-3 15,0-4 4-15,0 0 10 16,0 0-15-16,0 0 1 16,0 0 0-16,0 0-11 0,6 0 7 15,31 0 4-15,-1 0-2 16,7 0 15-16,7 0-16 15,12 0 3-15,18-6 0 16,12-5-5-16,8-3 7 16,2 3-2-16,-3-3 0 15,-6 6 7-15,-7 0-9 16,-10 5 2-16,-3 0 0 16,-4 1-7-16,4 2 11 15,6 0-4-15,7 0 0 16,-3 0 6-16,26 0-7 15,10 0 1-15,10 0 0 16,7-6-6-16,6 3 11 16,0 3-5-16,4 0 0 15,9 0 7-15,11 0-8 0,-4 0 1 16,10 0 0-16,0 3-10 16,6-1 12-16,7-2-2 15,7 0 0-15,7 0 4 16,-1 0-6-16,4 0 2 15,-23 0 0-15,-1 0-4 16,-9 0 5-16,-10 0-1 16,-11 4 0-16,1 4 7 15,10 0-8-15,3-3 1 16,23-2 0-16,10-3-1 16,-19 0 2-16,-4 0-1 15,-23 0 0-15,-14 0 2 0,-12 0-9 16,-8 0 7-16,-16 0 0 15,-6 0-3-15,-14 0 6 16,-2 3-3-16,2 2 0 16,0-2 6-16,-16 6-10 15,-7-4 4-15,-6 1 0 16,-20-2-5-16,-17 2 5 16,-6-6 0-16,3 3-1 15,-10-3 4-15,0 0-5 16,0 0 2-16,0 0 0 15,0 0-4-15,6 0 8 16,-6 0-4-16,0 0 0 16,0 0 0-16,0 0-5 0,0 0 5 15,0 0 0 1,0 0 4-16,7-16-4 0,-1-15 0 16,8-7 0-16,2-9 7 15,4-3-10-15,-7-7 3 16,10-7 0-16,-16-1-2 15,0-11 5-15,-7-3-3 16,0-5 0-16,-7-5 8 16,-23 4-4-16,10 8-4 15,7 11 0-15,-3 6 18 16,16 10-13-16,-7 3-5 16,7 6 1-16,0 6 11 0,0-5-10 15,-7 5-2-15,7-4 0 16,-13 7-3-16,7 4 7 15,-4 6-4-15,10 5 0 16,-7 6 9-16,0 0-11 16,7 1 2-16,-6-5 0 15,-1-1-4-15,7-3 6 16,-13-5-2-16,-4-1 0 16,4-1 9-16,0-1-14 15,-10 3 5-15,16 1 0 16,-6 4-4-16,-4 3 7 15,11 2-3-15,-1 3 0 16,1-3 7-16,-8 1-11 0,-2-4 4 16,-4 2 0-1,-3-3-8-15,-10 5 8 0,-33 1 0 16,-14 9 0-16,-32 3-6 16,-31 0-1-16,-15 21-63 15,-4 8-154-15,-4-7-309 16</inkml:trace>
  <inkml:trace contextRef="#ctx0" brushRef="#br0" timeOffset="3858">1727 432 712 0,'0'0'259'0,"0"0"-80"16,0 0-42-16,0 0 3 16,0 0-69-16,0 0-22 15,-73-97-21-15,73 100-27 16,0 36-1-16,0 21 4 15,17 22 4-15,-11 16 9 16,7 11-10-16,-6 19 3 16,0 0 10-16,-7 1-15 0,6-13-1 31,-6-15-4-31,0-13 11 0,10-13-12 16,-3-12 1-1,-1-14 0-15,-6-13 1 16,7-14 5-16,-7-8-6 0,0-9 0 15,0-2 5-15,0-3-8 0,0 0 3 16,0 0-24-16,0 0-26 16,0 0-95-16,0 0-96 15,30-31-155-15</inkml:trace>
  <inkml:trace contextRef="#ctx0" brushRef="#br0" timeOffset="4812">2660 374 606 0,'0'0'204'0,"0"0"-34"16,0 0 10-16,0 0-57 16,0 0-8-16,0 0-81 15,0-71-17-15,0 82-5 16,23 33-2-16,10 16 14 16,-4 17 24-16,1 14-29 15,-10 13 18-15,-7 15-28 16,-3 4-3-16,-3 1 13 0,-1-8-11 15,-6-20-2 1,7-8-6-16,-7-11 9 0,7-11-11 16,-7-11 2-16,0-12 0 15,0-9-1-15,6-13 9 16,-6-9-8-16,0-6 0 16,0-4 4-16,0 1-16 15,0-3-20-15,0 0-57 16,-6-3-82-16,6-30-211 15,0-11-518-15</inkml:trace>
  <inkml:trace contextRef="#ctx0" brushRef="#br0" timeOffset="9014">4128 278 681 0,'0'0'203'0,"0"0"-5"15,0 0-35-15,0 0-44 0,0 0-48 16,0 0-61-16,-7 21 29 15,7 26 26-15,0 14-42 16,0 12 27-16,14 11-28 16,-4 23-4-16,-4 14 17 15,-6 16-32-15,0 4 8 16,0-7-3 0,0-10-1-16,-6-11 9 0,-11-14-16 15,17-16 0-15,0-15 11 16,0-18-4-16,0-17-7 15,0-11 0-15,0-14 7 16,0-5-4-16,0-3-3 16,0 0 0-16,0 0 14 15,0 0-13-15,0-30-2 0,0-12-67 16,0-10-59-16,0-8-100 16,23-6-298-16</inkml:trace>
  <inkml:trace contextRef="#ctx0" brushRef="#br0" timeOffset="10166">5084 472 541 0,'0'0'303'0,"0"0"-118"16,0 0-26-16,0 0-7 16,0 0-72-16,0 0-9 15,-30-147-13-15,30 142-35 16,0 5 25-16,0 0-30 0,0 0-4 15,0 0 17 1,0 0-26-16,0 0 6 0,0 0-1 16,0 0-6-16,0 0 15 15,0 0-19-15,0 0 0 16,0 0 3-16,0-4 6 16,0 4-9-16,0 0 0 15,0 0 7-15,0 0-9 16,0-2 2-16,0 2 0 15,0 0 3-15,0 0 6 16,0 0-9-16,0-2 0 16,0 2 11-16,0 0-9 15,0 0-2-15,0 0 0 16,0 0-5-16,0 0 11 16,0 0-6-16,0 0 0 15,0 0 1-15,0 0-13 16,10 4 11-16,10 35-2 0,10 16-10 15,-4 14 22-15,4 5-9 16,0 9 0 0,-11 8 11-16,5 13-9 15,-11 6-2-15,-7 3 0 0,1-3-1 16,-7-17 9 0,7-10-8-16,-7-14 0 0,16-12 5 15,-9-10-8-15,-1-5 3 16,1-15 0-16,-7-8-7 15,0-8 15-15,0-9-8 16,0-2 0-16,0 0 6 16,0 0-1-16,0 0-3 0,0 0-2 15,0-4 8-15,0-12-8 16,0-4-3 0,0 1-55-16,0 10-72 15,-30 1-93-15,-9 0-375 0</inkml:trace>
  <inkml:trace contextRef="#ctx0" brushRef="#br1" timeOffset="91474">5861 806 479 0,'0'0'174'0,"0"0"-18"0,0 0-58 16,0 0 8-16,0 0-39 16,0 0-25-16,63-77 21 15,-40 60-39-15,-3 1 19 16,10-1-4-16,-10 1-26 15,-4 5 35-15,-3 3-30 16,-6 5-3-16,-7 0 31 16,0 3-46-16,0 0 19 15,0 0-19-15,0 0 6 16,0 0-17-16,0 0 10 16,0 0-9-16,0 14-1 15,6 13 10-15,-6 9 1 16,0 3 0-16,0 5 12 15,0 0-17-15,0-1 5 0,0 1 0 16,0-5-3 0,0 0 9-16,0-7-6 0,0-4 0 15,0-9 12-15,0-5-17 16,0-3 5-16,0-9 0 16,0-2-7-16,0 0 14 15,0 0-7-15,0 0 0 16,0 0 6-16,-19 0-6 15,-11 0 1-15,10 0 5 16,13 0 0-16,-9-2 2 16,16-1-8-16,-7 3 0 15,7 0 11-15,0 0-14 16,0 0 3-16,0 0 0 16,0 0-10-16,0 0 6 0,30-3 4 15,26-2-3-15,17-1-3 16,20-2 0-16,-1 0-25 15,-6-6-53-15,-10 4-21 16,-33-5-81-16,-20 5 0 16,-16 1-36-16,-7 4-111 15</inkml:trace>
  <inkml:trace contextRef="#ctx0" brushRef="#br1" timeOffset="91848">6589 963 31 0,'0'0'179'16,"0"0"-17"-16,0 0-7 0,0 0-23 15,0 0 13-15,0 0-49 16,36-89-6-16,-36 81 25 16,0 6-48-16,0 2 17 15,0 0-47-15,0 0-26 16,0 0-11-16,-7 0-6 16,-16 16 6-16,10 12 0 15,-3 2 11-15,16 6-16 16,0-2 5-16,0 3 0 15,0-4-7-15,29-11 9 16,14-5-2-16,-6-12 8 16,6-5-5-16,0 0 21 0,-10 0-21 15,-10-17 25 1,-3-7 54-16,-4-7-40 0,-9 1 10 16,-7-6-11-16,0 0-32 15,0 4 13-15,-7 5-22 16,-16 7 0-16,-3 6-8 15,-11 6-4-15,8 8 0 16,-14 0-81-16,9 0-80 16,-2 22-63-16,20 3-146 15</inkml:trace>
  <inkml:trace contextRef="#ctx0" brushRef="#br1" timeOffset="92451">5940 165 447 0,'0'0'175'0,"0"0"-16"0,0 0-27 16,0 0-6-16,0 0-52 0,0 0-59 15,14-3-7 1,-44 50 2-16,-26 16 15 0,-20 19 42 15,-10 15-53-15,-7 22 68 16,-10 12-40-16,4 2-29 16,0-10 2-16,20-18-10 15,16-12-5 1,20-19 0-16,6-13 9 0,18-14-6 16,2-11-3-16,10-12 0 15,7-8-7-15,-6-5-31 16,6-2-47-16,0-9-18 15,0 0-46-15,23-20-56 16,33-35-348-16</inkml:trace>
  <inkml:trace contextRef="#ctx0" brushRef="#br1" timeOffset="92860">6738 0 568 0,'0'0'112'15,"0"0"17"-15,0 0-31 16,0 0-18-16,0 0-59 16,0 0-16-16,0 20 11 15,0 29 21-15,-7 12 4 0,-29 13 9 16,-21 19-15-16,-22 17 31 15,-20 25-27-15,-20 13 7 16,-10 4 6-16,-14-10-49 16,14-13 13-16,14-13-14 15,39-11 12-15,16-11-12 16,17-14-2-16,17-15 0 16,2-10-9-16,18-13 17 15,-1-13-8-15,7-12 0 16,0-6 8-16,0-6-11 15,0-5 3-15,0 3-18 16,0-3-7-16,0 0-64 0,0-5 6 16,37-34-93-1,25-16-133-15,38-16-299 0</inkml:trace>
  <inkml:trace contextRef="#ctx0" brushRef="#br1" timeOffset="93251">7260 220 466 0,'0'0'117'16,"0"0"-29"-16,0 0 37 0,0 0-14 15,0 0-58 1,0 0-11-16,20-39-42 0,-20 94 0 15,-36 23 43-15,-21 13 10 16,-15 10 11-16,-5 10-10 16,-22 9-27-16,7 4 26 15,-17-1-35-15,16-10-14 16,0-6 13-16,14-10-8 16,16-16-6-16,7-8-3 15,19-15 9-15,8-17-13 16,15-8 4-16,8-11 0 15,6-6-4-15,0-8 11 0,0-2-7 16,0-6 0 0,0 0-16-16,0 0 0 0,0 0-38 15,13-33-66 1,30-11-89-16,23-14-367 0</inkml:trace>
  <inkml:trace contextRef="#ctx0" brushRef="#br1" timeOffset="93599">7614 646 520 0,'0'0'164'0,"0"0"-117"16,0 0 33-16,0 0-3 15,0 0-34-15,0 0 12 16,0 110-3-16,0-37 9 16,-50 11-13-16,-6 2-18 15,-17 4 28-15,-9-5-39 16,-4-8 13-16,13 0-9 16,3-8-17-16,21-11 7 15,6-5-13-15,20-15 0 16,3-7-3-16,13-7 10 15,-3-8-7-15,4-2 0 16,6-9-63-16,0 1-44 0,-7-6-129 16,7 0-244-1</inkml:trace>
  <inkml:trace contextRef="#ctx0" brushRef="#br1" timeOffset="93869">7756 1227 417 0,'0'0'129'0,"0"0"-3"0,0 0-23 15,-142 162 2 1,109-118-63-16,-10 0-5 15,7 0-25-15,6-6-4 0,-7 0-16 16,11-4 0-16,-4-7-213 16</inkml:trace>
  <inkml:trace contextRef="#ctx0" brushRef="#br1" timeOffset="227362">4627 696 402 0,'0'0'149'0,"0"0"-19"16,0 0-8-16,0 0-18 16,0 0-4-16,0 0-22 15,-13-47 11-15,13 47-57 16,0 0 6-16,0 0-3 15,0 0-33-15,0 0 34 0,0 0-31 16,0 0-1-16,0 0 1 16,0 0-2-16,0 0-3 15,0 14 0-15,0 8 10 16,0 3-8-16,0-1-2 16,0 6 0-16,0-2-5 15,7 2 13-15,-1-5-8 16,8-3 0-16,2 0 10 15,-3 0-13 1,11 3 3-16,-5 0 0 0,1-1-3 16,-3-3 8-16,-4-3-5 15,-13-5 0-15,7-4 9 16,-7-1-14-16,0 0 5 16,0 3 0-16,-43 3-1 15,-7 0 1-15,0-4-13 0,7-4-35 16,17-6-46-16,3 0 33 15,16 0-31 1,7-8-29-16,0-19-100 0,0-15-141 16</inkml:trace>
  <inkml:trace contextRef="#ctx0" brushRef="#br1" timeOffset="227540">4601 627 428 0,'0'0'158'0,"0"0"-27"0,0 0 6 16,0 0-59-16,0 0-25 16,0 0-24-16,99-47-26 15,-43 45 8-15,1 2-11 16,-14 0-10-16,-14 0-92 16,-29 8-346-16</inkml:trace>
  <inkml:trace contextRef="#ctx0" brushRef="#br1" timeOffset="233545">4548 388 312 0,'0'0'186'0,"0"0"-64"16,0 0 23-16,0 0-24 16,0 0-35-16,0 0 32 15,0-85-54-15,0 85-6 16,0 0 3-16,0 0-59 16,0 22-2-16,-13 24 22 15,-24 20-18-15,-12 8 33 16,-7 5-28-16,-1 10 1 15,8 5 8-15,6 2-7 16,0 3-11-16,6-8 0 0,18-12 10 16,2-14-14-16,10-23 4 15,7-11 0-15,0-17-7 16,0-6 2-16,0-5-12 16,0-3-26-16,0 0-37 15,0 0-20-15,0-11-144 16,0-28-229-16</inkml:trace>
  <inkml:trace contextRef="#ctx0" brushRef="#br1" timeOffset="233867">4955 460 507 0,'0'0'162'15,"0"0"-48"-15,0 0-14 16,0 0-32-16,0 0-10 16,0 0-27-16,-27 95 11 15,-16-23 29-15,0 16-34 16,-23 14 9-16,3 8-14 16,-9 2-25-16,2-2 23 15,-3-8-30-15,4-5 0 0,3-7 1 16,16-10 9-1,7-14-10-15,23-22 0 0,-3-16-30 16,23-14-22-16,0-12-69 16,0-2-35-16,17 0 15 15,46-39-75-15,23-16-75 16</inkml:trace>
  <inkml:trace contextRef="#ctx0" brushRef="#br1" timeOffset="234100">5200 913 353 0,'0'0'156'15,"0"0"-72"-15,0 0 34 0,0 0 13 16,0 0-66-16,0 0-23 16,13-39-42-16,-13 87 0 15,-30 21 40-15,-13 18-28 16,-13 9 32-16,-14 3 11 15,-2 1-26-15,-1-5-2 16,17-4-27-16,6-2-8 16,20-15-40-16,4-17-222 15</inkml:trace>
  <inkml:trace contextRef="#ctx0" brushRef="#br1" timeOffset="251354">3314 762 346 0,'0'0'219'0,"0"0"-47"15,0 0-37-15,0 0-3 16,0 0-46-16,0 0 15 16,0 0-47-16,-13-66-44 15,13 66 14-15,0 0-22 16,0 0-2-16,0 16 4 16,0 15 10-16,0 7-3 15,-20 10-9-15,4 0 8 16,3 2-2-16,-7-3-8 15,3-6 0-15,11-14-1 0,6-10 13 16,0-9-12 0,0-5 0-16,0 0 2 0,13-1-14 15,23 1 15-15,7-3-3 16,-6 0 3-16,6 0 14 16,0-3-17-16,-7-13 0 15,-10-1 6-15,-2 4-4 16,-11-1-2-16,0 0 0 15,-6-3 4-15,2 4 15 16,-9-1-10-16,0 5 28 0,0 5-16 16,0-2 27-1,0 6-39-15,0 0 6 0,0 0 5 16,0 0-5-16,0 0-10 16,0 0-5-16,0 0 0 15,0 0-22-15,0 25 21 16,0 15 1-16,0 11 0 15,0-2 13-15,0 3-14 16,0 3 1-16,-9-2-92 16,-5-2-78-16,-5-4-295 15</inkml:trace>
  <inkml:trace contextRef="#ctx0" brushRef="#br1" timeOffset="254604">3771 509 217 0,'0'0'88'16,"0"0"9"-16,0 0 12 15,36-157 7-15,-36 138-41 0,0 2-2 16,0 12 9-16,0-1-43 16,-6 4 1-16,-1 2-40 15,0 0 16-15,-9 0-16 16,3 0 0-16,6 0 1 15,0 0-1-15,7 0 0 16,0 0 1-16,0 0 22 16,0 0-23-16,0 0 0 15,0 0 3-15,0-4 9 16,0 0-12-16,-6-8 0 16,6 1-6-16,-7 3 25 15,7-3-19-15,-10 6 0 16,10 0 7-16,-6 2-9 0,6 3 12 15,0 0 1 1,-7 0-1-16,-6 0 4 0,-24 20-14 16,-12 28 4-16,-24 15-1 15,-20 11 34-15,1 12-35 16,-7 7 15-16,6 7 7 16,-6-5-12-16,19-1 0 15,11-14-12-15,3-11 4 16,9-12-9-16,8-12 5 15,12-6 0-15,8-13-1 16,9-10-94-16,13-7-27 16,7-6-95-16,0-3 6 15,0 0-60-15</inkml:trace>
  <inkml:trace contextRef="#ctx0" brushRef="#br1" timeOffset="254937">4151 619 470 0,'0'0'134'16,"0"0"-80"-16,0 0 26 15,0 0 19-15,0 0-59 0,0 0 15 16,-278 154 2-16,176-73-28 16,-4 3 24-16,-16 1-44 15,9-3-5-15,7-11 1 16,14-7 9-16,26-11-14 16,23-15 0-16,23-11-53 15,20-7-35-15,0-9-87 16,13-8-56-16,60-3-311 15</inkml:trace>
  <inkml:trace contextRef="#ctx0" brushRef="#br1" timeOffset="255139">4121 1018 415 0,'0'0'100'0,"0"0"17"16,-129 156-34-16,53-95 19 16,-10 2-35-16,-6 4-34 15,-1 1-14-15,0 3-17 16,1-2-4-16,6-14-170 16,13-8-458-16</inkml:trace>
  <inkml:trace contextRef="#ctx0" brushRef="#br1" timeOffset="259813">821 922 370 0,'0'0'138'0,"0"0"-63"16,0 0 61-16,0 0-34 15,0 0-33-15,-20-141 10 16,33 116-38-16,13 3 0 16,-2 6 5-16,5 5-45 0,-9 8 28 15,0 3-9 1,10 0-20-16,0 0 19 0,-4 8-18 15,4 20-1 1,-17 11 0-16,-13 12 16 0,0 13-15 16,-26 5-1-1,-34 1 4-15,-9-6-3 0,2-17 0 16,18-17-1-16,22-13 0 16,4-15 15-16,17-2-13 15,6 0 0-15,-7 0-1 16,7-21 24-16,0-7-22 15,0-3-3-15,0 7 25 16,0 5-21-16,0 8 12 16,0 6-16-16,0 5 6 15,0 0-18-15,20 0 8 16,16 5 4-16,7 14-5 0,7 6 14 16,-1 0-9-16,1 0 0 15,-14-2 0-15,1 0-18 16,-17-3-52-16,3-7-163 15,-3-7-126-15</inkml:trace>
  <inkml:trace contextRef="#ctx0" brushRef="#br1" timeOffset="260482">1948 854 226 0,'0'0'272'0,"0"0"-169"0,0 0-26 16,0 0-16-16,0 0-35 16,0 0-13-16,136-10 22 15,-67 10 4-15,-12 0-12 16,-14 0 6-16,-14 0-29 15,-15 0 17-15,-8 0-21 16,-6 0 11-16,0 10-14 16,0 7 14-16,-20 17-9 15,-16-1 26-15,-7 0-21 16,7-5-2-16,16-12-5 16,7-2 8-16,13-10-12 0,0 2 4 15,0 0 0 1,0-1-7-16,0 1 17 0,6-3-10 15,31 2 0 1,-4-5 11-16,10 3-11 0,0 5 0 16,-7 1 0-16,-6 4-3 15,-4 3 9-15,-9-1-6 16,-4 4 0-16,-13 2 2 16,0-1-3-16,0 2 2 15,-43-3 2-15,0-5 42 16,-13-3-41-16,-10-2 18 15,3-7-22-15,13-2 10 16,1 0-24-16,6 0-65 16,13 0-132-16,3-22-108 15</inkml:trace>
  <inkml:trace contextRef="#ctx0" brushRef="#br1" timeOffset="260789">2147 314 440 0,'0'0'171'0,"0"0"-10"16,0 0-55-16,0 0-28 16,0 0-56-16,0 0-22 15,-30 126 81-15,-13-41-52 0,-7 7 30 16,-6 3-11-16,0 4-26 15,-10 0 21-15,10-8-42 16,6-6-1-16,-6-12 7 16,13-11 4-16,0-10-11 15,13-11 0-15,17-10-21 16,6-9-47-16,7-8-81 16,0-9 0-16,27-5 10 15,26 0-53-15,23-30-156 16</inkml:trace>
  <inkml:trace contextRef="#ctx0" brushRef="#br1" timeOffset="261080">2567 586 487 0,'0'0'88'0,"0"0"14"16,-205 176 24-16,125-91-50 16,1 6 2-16,16 0-4 15,-10-7-48-15,11-6 31 16,5-10-50-16,-2-7-5 16,16-8 10-16,0-13-8 15,16-4-4-15,21-11 0 16,-1-8-40-16,7-6-88 0,0-11-94 15,0 0-146 1</inkml:trace>
  <inkml:trace contextRef="#ctx0" brushRef="#br1" timeOffset="261329">2488 976 420 0,'0'0'99'16,"0"0"20"-16,-149 162-25 0,112-107 8 15,11-3-55-15,-4 4-13 16,0-4-6-16,10 0-18 16,1-2-9-16,2-3-1 15,-3-6 8-15,14-14-18 16,-4-8-99-16,10-15-104 15,0-4-62-15</inkml:trace>
  <inkml:trace contextRef="#ctx0" brushRef="#br1" timeOffset="261516">2759 1039 118 0,'0'0'121'0,"0"0"5"16,0 0-17-16,-86 169-38 16,36-109 16-16,1 3-32 15,-1-5-34-15,7-6-12 16,0-8-9-16,10-8-99 16,-4-11-331-16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42:35.049"/>
    </inkml:context>
    <inkml:brush xml:id="br0">
      <inkml:brushProperty name="width" value="0.05" units="cm"/>
      <inkml:brushProperty name="height" value="0.05" units="cm"/>
      <inkml:brushProperty name="color" value="#3165BB"/>
      <inkml:brushProperty name="fitToCurve" value="1"/>
    </inkml:brush>
  </inkml:definitions>
  <inkml:trace contextRef="#ctx0" brushRef="#br0">42 449 283 0,'0'0'104'0,"0"0"-54"16,0 0 12-16,0 0 9 0,0 0-5 15,0 0 12 1,0 0-24-16,0-6 11 0,0 6 11 15,0 0-44-15,0 0 24 16,0 0-14-16,0 0-25 16,0 0 30-16,0 0-38 15,0 0 10-15,0 0 7 16,0 0-21-16,0 0 18 16,0 0-4-16,0 0-11 15,0 0 39-15,0 0-41 16,0 0 7-16,0 0-1 15,0 0 0-15,0 0 0 16,0-2 1-16,0 2-12 16,0-3 36-16,0 3-35 0,0 0 3 15,0 0 5-15,0 0 6 16,27-5-14-16,16 0-2 16,36-7 3-16,27 1 3 15,23 0-6-15,36 0 0 16,20 1 0-16,20-5 15 15,24 5-15-15,5-1 0 16,-5 0 2-16,-14-1-2 16,-17 4 0-16,-19 0 0 15,-1 3-1-15,14 2 16 16,-13 1-16-16,13-4 1 16,-14 0 0-16,7-2-10 15,17-3 10-15,10 0 0 0,9-3-6 16,8 3 17-1,-8 0-11-15,-12 0 0 0,-11 0 4 16,0 0-9-16,-19 0 5 16,0 0 0-16,-1 0 0 15,7 0 15-15,14 0-15 16,16-2 0-16,-17-2 4 16,4 4-19-16,-17-5 15 15,-13 3 0-15,-3-2-7 16,-17 1 17-16,-26 7-10 15,-10 1 0-15,-17 3 7 16,0 3-17-16,0 0 10 16,10-2 0-16,-3 2-2 15,10-4 9-15,-4 1-7 0,-12 3 0 16,-8 0 8 0,-6 0-13-16,-13 0 5 0,-10 0 0 15,-14 0-7-15,-6 0 17 16,-6 0-10-16,-7 0 0 15,-11 0 6-15,-5 0-15 16,2 0 9-16,-9 0 0 16,-1 0-8-16,-6 0-66 15,0 0-39-15,-23 0-99 16,-46 0-231-16</inkml:trace>
  <inkml:trace contextRef="#ctx0" brushRef="#br0" timeOffset="1866">155 485 144 0,'0'0'137'0,"0"0"18"16,0 0-16-16,0 0-13 15,0 0-14-15,0 0-6 16,-63-63-46-16,63 63 7 16,0 0-16-16,0 0-44 15,-7 0 29-15,-3 8-36 16,-3 25 3-16,-7 23 45 15,4 14-27-15,9 16 17 16,0 10 2-16,7 11-27 16,0 3 36-16,0-2-36 15,0-9-13-15,7-4 16 16,10-12-6-16,-4-11-10 16,7-11 0-16,-14-15 14 0,11-7-19 15,-17-4 5-15,6-2 0 16,-6-5-4-1,7 0 7-15,0-7-3 16,9-4 0-16,-9 0 12 0,6-6-17 16,7-1 5-16,3-1 0 15,27-4 0-15,6-2 6 16,36 0-6-16,37-3 0 16,20 0 14-16,23 0-16 15,27-14 2-15,9-2 0 16,14 1 1-16,-17-1 4 15,-4 2-5-15,-9 4 0 16,7-5 12-16,9 5-14 16,14 1 2-16,-4 1 0 0,10 5-10 15,0 3 9-15,10 0 1 16,4 0 0-16,-1 0 7 16,-6 0-7-16,-7 0 0 15,7 0 0-15,-13 0-6 16,-1 0 11-16,-12 0-5 15,-4 0 0-15,3 0 13 16,-9 6-16-16,-1-2 3 16,4-4 0-16,-10 0-14 15,-7 0 14-15,7 0 0 16,-20 0 0-16,-23-4 8 16,-20-7-10-16,-24 6 2 0,-5-4 0 15,-21 3-4-15,-6 4 7 16,-17-4-3-16,-13 5 0 15,-13-3 12-15,-17 1-16 16,-6 0 4-16,-1 3 0 16,-6 0-13-16,23-8 13 15,4-3 0-15,22 0 1 16,18-5 16-16,-5 5-20 16,-5 3 3-16,-8-1 0 15,-6 3-5-15,-13 1 6 16,0 0-1-16,-17-1 0 0,-6 3 18 15,-1 3-16 1,-6-2 2-16,7-7 0 0,3-1 43 16,10-7-39-1,3-5-7-15,-10 3 1 0,7-1 15 16,3-4-17-16,-3-4 0 16,3 0 4-16,-10-2 3 15,0-2 1-15,4-4-5 16,-10-3 12-16,-1-13 4 15,-6-11-9-15,0-8-10 16,0-15 5-16,0-7-4 16,0-6 0-16,0-1-1 15,0 11 0-15,0 11 9 16,0 9-9-16,0 11 0 0,0 6 5 16,0 5-13-16,0 6 8 15,0 5 0-15,0 9-1 16,0 2 10-16,0 6-15 15,0 5 6-15,-6 5-2 16,-31 1-15-16,-19 5-2 16,-43 3-86-16,-24 0-68 15,-19 9-201-15,-7 10-496 16</inkml:trace>
  <inkml:trace contextRef="#ctx0" brushRef="#br0" timeOffset="2573">618 963 590 0,'0'0'149'16,"0"0"-54"-16,0 0-35 0,0 0 14 15,0 0-59-15,0 0-12 16,195-106 13-16,-162 106-8 16,16 21-3-16,-19 7 4 15,0 9-6-15,-17-3 23 16,-13 13-23-16,0 2-3 16,-13 4 20-16,-47 2-11 15,-9-5-5-15,3-12-4 16,10-13 14-16,19-12-11 15,17-7-3-15,20-6 0 16,0 0 1-16,0 0 17 16,0 0-18-16,0 0 9 15,43 0 4-15,14 0-6 0,35 0-7 16,7-6 3-16,17-7-11 16,-3-4 3-16,2-2-114 15,-15-6-130-15,-14-2-396 16</inkml:trace>
  <inkml:trace contextRef="#ctx0" brushRef="#br0" timeOffset="2825">1881 460 527 0,'0'0'203'0,"0"0"-47"15,0 0-16-15,0 0 44 0,0 0-119 16,0 0-22-16,0-35-43 16,0 87 7-16,0 28 7 15,0 19 11-15,0 11-9 16,0 2 13-16,0 1-21 16,0-8 5-16,0-14-13 15,0-9 8-15,0-14-11 16,0-9 3-16,0-16-96 15,0-15-94-15,0-14-142 16,0-14-120-16</inkml:trace>
  <inkml:trace contextRef="#ctx0" brushRef="#br0" timeOffset="3275">2301 785 390 0,'0'0'180'15,"0"0"-84"-15,0 0 9 16,0 0-11-16,0 0-60 16,0 0 15-16,116-102-48 15,-90 102 1-15,4 0 8 16,-10 20 3-16,3 12-13 16,-16 10 22-16,-7 2-16 15,0 0 13-15,0-6-19 16,0-10 0-16,0-9 6 0,-7-2 6 15,-9-7-12-15,2-2 1 16,-6 1 9-16,11-6 1 16,-5-1-11-16,14-2 0 15,0 0-11-15,14 0 22 16,45 0-11-16,11 3 9 16,9 0 2-16,-16-1 3 15,-4 7-14-15,-16 5 0 16,-10 2 9-16,4 6 2 15,-14 3-11-15,-3-3 0 0,-14 0 12 16,-6-3-6 0,0 1-6-16,-6-4 0 0,-51 0 11 15,-15-5-2 1,-21-5-18-16,1-4 8 0,15-2-133 16,18 0-46-16,32 0-93 15</inkml:trace>
  <inkml:trace contextRef="#ctx0" brushRef="#br0" timeOffset="3551">3058 328 553 0,'0'0'211'0,"0"0"-53"15,0 0 1-15,0 0-5 0,0 0-101 16,0 0-34-16,0 11-17 15,7 61 1-15,0 19 36 16,-7 18-11-16,6 15-22 16,1 9 42-16,-7-2-44 15,0-10 8-15,0-14-12 16,0-17 17-16,0-15-20 16,0-16 3-16,0-14-29 15,0-11-63-15,0-12-152 16,0-19-85-16,23-3-336 15</inkml:trace>
  <inkml:trace contextRef="#ctx0" brushRef="#br0" timeOffset="3966">3684 752 595 0,'0'0'185'0,"0"0"-53"16,0 0 21-16,0 0-69 15,0 0-7-15,0 0-72 16,0-30 4-16,0 74-18 16,0 16 15-16,0 9-6 15,0-9 0-15,0-4 14 16,0-18-15-16,23-10 1 16,3-15 0-16,11-10-2 15,-8-3 15-15,-2 0-12 16,9-22 12-16,-13-8-3 0,-3-4 35 15,-7-1-9-15,4 2 5 16,-10 10 8-16,-7 7-46 16,0 8 21-16,0 8-17 15,0 0-5-15,0 0-4 16,0 24-18-16,13 18 20 16,-13 2-9-16,6 3 9 15,-6-3-24-15,0-3-32 16,0-2-113-16,0-9-59 15,0-16-125-15</inkml:trace>
  <inkml:trace contextRef="#ctx0" brushRef="#br0" timeOffset="4202">4362 361 655 0,'0'0'189'15,"0"0"-56"-15,0 0 40 16,0 0-53-16,0 0-75 16,0 0-45-16,6 22 12 15,11 50 5-15,-4 21 7 16,0 15-18-16,0 7 47 16,4 1-51-16,-10-9 11 15,-1-14-11-15,1-10 15 0,-1-15-17 16,-6-9 0-16,0-10-12 15,0-8-72-15,0-11-164 16,0-13-101-16</inkml:trace>
  <inkml:trace contextRef="#ctx0" brushRef="#br0" timeOffset="4579">4924 766 468 0,'0'0'387'0,"0"0"-262"16,0 0 35-1,0 0-21-15,0 0-79 0,0 0-1 16,0-39-57-16,0 39 2 16,0 0-4-16,0 0 10 15,0 14-16-15,0 7 6 16,0 16 0-16,0 1-3 15,23 6 4-15,-3 3-1 16,16-6 5-16,1 1 10 16,6-7-15-16,-7-3 0 15,-10 2 4-15,4-6-12 16,-17-4 9-16,-6-7-1 16,-7-3 0-16,0-1 13 15,0-2-13-15,-26-3 0 16,-24 1-26-16,-16-9-17 0,-4 0-107 15,11-14-38-15,26-30-48 16,16-14-192-16</inkml:trace>
  <inkml:trace contextRef="#ctx0" brushRef="#br0" timeOffset="4707">5010 724 258 0,'0'0'170'0,"0"0"-79"15,0 0-7-15,0 0-17 16,0 0-4-16,0 0-63 15,202-62-1-15,-159 62-19 0,-17 0-225 16</inkml:trace>
  <inkml:trace contextRef="#ctx0" brushRef="#br0" timeOffset="5036">5453 56 642 0,'0'0'196'0,"0"0"-27"15,0 0-25-15,0 0-56 16,0 0-67-16,0 0 4 16,56 97-18-16,-26-10 41 15,-17 15-30-15,10 8 35 0,-9 16-43 16,-8 3 3-16,1 5 11 15,-7-3-9-15,0-21-15 16,0-11 0-16,0-19 6 16,0-12-7-16,6-10 1 15,-6-18 0-15,7-8-7 16,-7-13 11-16,0-11-8 16,0-8-78-16,0 0-127 15,0-3-36-15,23-33-467 16</inkml:trace>
  <inkml:trace contextRef="#ctx0" brushRef="#br0" timeOffset="5592">6065 611 9 0,'0'0'772'16,"0"0"-624"-16,0 0-53 15,0 0 52-15,0 0-51 16,0 0-68-16,0-65 16 16,0 65-44-16,0 0 3 15,23-4-5-15,3 0 18 16,11-8-16-16,12 1 0 16,-6 0 12-16,-6 3-19 0,-17 0 7 15,-4 5 0-15,-16 1 3 16,7 2 7-16,-7 0-10 15,0 0 0-15,0 0-22 16,0 19 22-16,13 17-13 16,4 4 13-16,-17 10-2 15,13 0 17-15,-13 7-15 16,0 1 0-16,0-3 11 16,0-3-15-16,0-13 4 15,0-6 0-15,0-14-6 16,0-11 15-16,0-2-9 15,0-6 0-15,0 0 10 16,0 0-18-16,-13 0 8 16,-17 0 0-16,-7 0 12 0,8 0-1 15,9 0-11-15,13 0 0 16,7 0 14-16,0 0-16 16,0 0 2-16,0 0-2 15,27 0-8-15,39-3 10 16,20-8 0-16,13 0 0 15,-6-6-12-15,-1 1 0 16,-6 2-74-16,-16 1-104 16,-11 5-155-16</inkml:trace>
  <inkml:trace contextRef="#ctx0" brushRef="#br0" timeOffset="6016">7471 460 744 0,'0'0'147'0,"0"0"-21"15,0 0 64-15,0 0-106 16,0 0-13-16,0 0-70 16,-7-44 7-16,-10 71-16 15,-2 26 12-15,-11 21-4 16,10 6 0-16,20 3 10 15,0-3-7-15,0-12-3 16,43-16 1-16,20-16-14 16,16-20 35-16,7-13-22 15,7-3 20-15,-7-5-6 0,-10-28 62 16,-10-5-27-16,-10-12-15 16,-13-8 31-16,-6-8-46 15,-31-8 16-15,-6-1-20 16,0 9-2-16,-6 10 0 15,-31 14-13-15,-6 9 0 16,-6 8-9-16,-8 8 8 16,-15 12-2-16,-8 5-8 15,-2 0-91-15,-11 28-5 16,14 21-110-16,-1 0-155 16,24 1-367-16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42:45.796"/>
    </inkml:context>
    <inkml:brush xml:id="br0">
      <inkml:brushProperty name="width" value="0.05" units="cm"/>
      <inkml:brushProperty name="height" value="0.05" units="cm"/>
      <inkml:brushProperty name="color" value="#3165BB"/>
      <inkml:brushProperty name="fitToCurve" value="1"/>
    </inkml:brush>
  </inkml:definitions>
  <inkml:trace contextRef="#ctx0" brushRef="#br0">634 1027 458 0,'0'0'347'0,"0"0"-210"0,0 0-8 0,0 0 34 15,0 0-31-15,0 0-62 16,-50-99 7-16,50 75-39 16,0-1 9-16,0 3-25 15,0 3-15-15,7 1 6 16,19 8-13-16,11 5 0 15,6 5-10-15,0 0 8 16,13 0 2-16,-6 21 0 16,-1 13 4-16,-12 4-14 15,-14 4 10-15,-10-2 0 16,-13-1-10-16,0-6 20 16,0-8-10-16,0-12 0 15,0-7 9-15,0-6-7 0,0 0-2 16,0 0 0-16,0-6 15 15,0-18-7 1,7-18-8-16,16-4 0 0,20-7 10 16,6-2-17-1,1 5 7-15,0 10 0 16,-7 11-8-16,-7 14 12 0,-10 9-4 16,-12 6 0-16,15 0-6 15,1 3-4-15,-3 22 10 16,2 5 0-16,1 6-13 15,-17 0 10-15,1 2 3 16,-14 0 0-16,0-2-19 16,0-5 0-16,0-2-66 15,0-3-54-15,0-7-82 16,6-8-169-16</inkml:trace>
  <inkml:trace contextRef="#ctx0" brushRef="#br0" timeOffset="1572">561 158 491 0,'0'0'231'0,"0"0"-70"15,0 0-10-15,0 0-7 16,0 0-37-16,0 0 5 15,-112-115-65-15,89 115-16 0,-4 13-9 16,-26 45-13 0,-10 30 6-16,-9 22 18 0,2 14-19 15,14 8 29-15,13 0-37 16,20 0 0 0,23-8 2-16,0-6 6 15,66-8-14-15,33-11 0 0,30-5-6 16,40-14-43-16,26-20-121 15,17-16-224-15</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37:23.43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238 3070 180 0,'0'0'157'0,"0"0"-73"15,0 0-3-15,0 0-4 16,0 0-56-16,0 0 9 16,13 0-22-16,-13 0-3 15,0 0-7-15,7 0 2 16,-7 0-106-16,6 0-196 16</inkml:trace>
  <inkml:trace contextRef="#ctx0" brushRef="#br1" timeOffset="297561">3046 554 50 0,'0'0'366'0,"0"0"-302"16,-242 14 38-16,189-2-67 15,27-3-35-15,13 3 0 16,3 4-36-16,10 0-147 15</inkml:trace>
  <inkml:trace contextRef="#ctx0" brushRef="#br1" timeOffset="298110">2398 854 416 0,'0'0'144'0,"0"0"-51"0,0 0-10 15,0 0 45-15,0 0-83 16,0-162 3-16,0 139 1 15,13 10-48-15,7 1 37 16,16 10-38-16,14 2 0 16,9 0-11-16,-9 24 17 0,-1 24-6 15,-22 9 0-15,-17 15 3 16,-10-1-1-16,0 3-2 16,-10-5 0-16,-33-8-1 15,10-12 10-15,-4-14-9 16,8-15 0-16,9-12 11 15,-3-8-8-15,9 0-3 16,-5 0 0-16,2-22 13 16,4-9-2-16,6-1-11 15,7 5 0-15,0 5 13 16,0 11-3-16,0 5-10 16,0 6 2-16,0 0-5 0,7 3-6 15,36 22 9-15,6 0 0 16,1-1 11-16,6 3-17 15,-6-2 6-15,-1 0 0 16,-6-3-5-16,-6-8 5 16,-14-1-2-16,-3-4-84 15,-20-1-142-15,0-4-107 16</inkml:trace>
  <inkml:trace contextRef="#ctx0" brushRef="#br0" timeOffset="319976">3360 502 211 0,'0'0'63'16,"0"0"37"-16,0 0-27 16,-86-146-7-16,63 94 13 15,3-2-36-15,-23-2 22 16,-13 3-38-16,-30 4 4 16,-30 7 9-16,-20 12-37 15,-12 14 15-15,-38 16-11 16,-5 0 4-16,-18 41-3 15,31 20-8-15,16 13 0 16,33 14 0 0,29 5 1-16,38 6-1 0,25 6 0 15,14 5 13-15,23 3-18 16,0 2 5-16,7 0 0 0,46-7-9 16,9-6 19-1,38-9-10-15,22-13 0 0,33-9 10 16,31-13-15-16,15-16 5 15,18-10 0-15,9-12-7 16,-13-9 16-16,-17-11-9 16,-26 0 0-16,-13-23 9 15,-40-23-1-15,-26-13-7 16,-21-17-1-16,-29-14 69 16,-16-15-52-16,-11-19 11 15,-16-13-6-15,0-15-8 16,-23-2-11-16,-33 3-3 15,-23 11 0-15,-21 19-12 0,-55 24 10 16,-60 37-21-16,-63 40-81 16,-66 20-159-1</inkml:trace>
  <inkml:trace contextRef="#ctx0" brushRef="#br0" timeOffset="322578">0 3923 441 0,'0'0'236'15,"0"0"-89"-15,0 0-18 0,0 0-2 16,0 0-58 0,0 0-67-16,0 0 16 15,178-22-18-15,-98 19-6 0,-1-1-34 16,7-3-208-16,-10-3-261 15</inkml:trace>
  <inkml:trace contextRef="#ctx0" brushRef="#br0" timeOffset="323197">827 3656 525 0,'0'0'222'0,"0"0"-70"15,0 0 21-15,0 0-49 16,0 0 0-16,0 0-68 0,-50-82 7 16,50 82 2-1,0 0-48-15,0 0 6 0,0 0-22 16,-7 0 15-16,7 0-21 16,0 0 5-16,0 0 0 15,0 0-4-15,0 0 8 16,0 0-4-16,0-3 0 15,14-5 13-15,15-4-11 16,8-1-2-16,-8-1 1 16,-15 0 9-16,6 7-7 15,-14-2 4-15,-6 6 7 16,0 3-5-16,0 0 4 16,0 0-13-16,0 0 3 15,0 0-9-15,0 17-10 0,0 18 16 16,0 15-10-16,0 5 26 15,0-3-16-15,0 0 0 16,0-5 1 0,0-3-1-16,0-3 3 15,0-11-3-15,0-5 0 0,0-8 9 16,0-10-10-16,0-1 1 16,0-6 0-16,-6 0-8 15,-1 3 8-15,7-3 0 16,-20 3 0-16,-3-3 7 15,-4 3-7-15,-2-3 0 16,15 0 2-16,-2 0-3 16,9 0 2-16,7 0-1 0,0 0 0 15,0 2 1 1,0-2-10-16,14 0 5 0,29 0 4 16,23 0-9-16,13 0 13 15,4-5-4-15,3-9 0 16,-7-2-34-16,-36 2-39 15,-13 0-106-15,-30-2-197 16</inkml:trace>
  <inkml:trace contextRef="#ctx0" brushRef="#br0" timeOffset="323469">1392 3249 754 0,'0'0'238'0,"0"0"-94"0,0 0 25 16,0 0-28-16,0 0-85 15,0 0-16-15,-43-30-40 16,93 77 8-16,6 18-2 16,17 14-3-16,3-4 7 15,-3 5 9-15,-11 0-9 16,-2-1-2-16,-27 1-8 15,-16 0 6-15,-17-3-12 16,-50-3 6-16,-53 1-21 0,-32-1-75 16,-40-3-222-1,-27-2-498-15</inkml:trace>
  <inkml:trace contextRef="#ctx0" brushRef="#br0" timeOffset="324330">3089 3238 794 0,'0'0'172'0,"0"0"-63"0,0 0 73 15,0 0-78 1,0 0-55-16,0 0-49 0,0 17 7 16,0 54-7-1,-7 13 4-15,-3 2-3 0,4 2 18 16,-1-3-11-16,7-10-6 16,0-15-2-16,0-10-4 15,0-17 3-15,13-8-149 16,-3-14-103-16,-10-9-61 15</inkml:trace>
  <inkml:trace contextRef="#ctx0" brushRef="#br0" timeOffset="325532">2689 3678 368 0,'0'0'112'0,"0"0"-23"0,241-11 39 15,-119 3-14-15,21-6-39 16,-21-8-25-16,-10 0 22 16,-26-3-9-16,-13 6 18 15,-40-3 12-15,-3 6-39 16,-17 0 21-16,-3 4-10 16,-10 4-34-16,0 5 22 15,0 3-30-15,0 0-16 16,0 0-7-16,0 3-9 15,0 30 7-15,0 14-4 16,0 8 12-16,0 0 0 16,0-6-6-16,0-5 0 15,13-11-5-15,7-11 15 16,10-14-10-16,-10-5 0 0,16-3 9 16,1-6 5-16,-1-24-14 15,7-9 0-15,-10-3 7 16,4 5 2-16,-8 7-9 15,-9 11 1-15,-3 4 10 16,-4 13-14-16,7 2 3 16,3 0-2-16,7 11-10 15,-11 16 7-15,1 1 5 16,3 3 0-16,-3-4 3 16,-3-6-10-16,-4 1 7 0,0-7 0 15,-6-5-6-15,3-6 14 16,-4-4-8-16,1 0 6 15,6-9-1-15,4-16 9 16,9-8-14-16,4-3 0 16,-3 4 1-16,2 4 7 15,-6 12-8-15,-9 10 0 16,-1 6-5-16,10 0-3 16,4 14 8-16,2 14-4 15,-15 1-6-15,9 1 1 16,-3-2 6-16,-7-8 0 15,3-4 3-15,-9-10-5 16,0-6 5-16,-1 0 0 0,1 0 7 16,3 0-2-1,3-22 6-15,7-9-11 0,16-7 14 16,7 4-19-16,-6 5 5 16,-11 9 0-16,-3 9-8 15,-3 8 8-15,-3 3 0 16,-4 0 0-16,17 12-11 15,-17 10 3-15,7 3 3 16,3 2 0-16,3-2-8 16,4-2 10-16,13-14 3 15,0-3 0-15,7-6 8 16,-1 0-10-16,1-14 2 16,-1-16 0-16,-19-6 16 15,7-2-13-15,-31-6 17 0,1-4-4 16,-7-1-8-16,0 5 11 15,-13 14-14-15,-17 11-3 16,0 14 7-16,4 5-9 16,-4 12 0-16,3 33-3 15,-9 20 10-15,23 8-17 16,3-5 10-16,10-7-12 16,10-14 5-16,46-14-12 15,13-16 18-15,11-15 1 16,6-2 0-16,-7-13-2 15,4-26 2-15,-4-2 0 16,-23-9-1-16,-3 1 16 16,-26-4-15-16,3 4 17 0,-24 0-9 15,-6 5 10-15,0 8-11 16,0 11-7-16,0 8 18 16,-6 12-11-16,6 5-3 15,0 0-4-15,0 5-16 16,0 33 16-16,0 13 0 15,0 7 1-15,0 2-6 16,26-5 7-16,4 0-2 16,6-9 0-16,1-8 1 15,-11-7-8-15,-3-9 7 16,-16-6-20-16,-7-2 16 16,-7-4-66-16,-52-1-1 0,-17-3-42 15,-17-6-126-15,-16 0-108 16</inkml:trace>
  <inkml:trace contextRef="#ctx0" brushRef="#br0" timeOffset="325986">3787 2845 776 0,'0'0'152'0,"0"0"-42"15,0 0 13-15,0 0 8 16,0 0-94-16,0 0-20 16,-30-14-17-16,30 47 5 15,-13 5-5-15,13 6 0 16,0-2 3-16,0-10 7 15,23-4-6-15,10-9 8 16,10-11 34-16,0-8-19 16,7 0 35-16,-14 0-3 15,-6-24-23-15,-17-7 24 16,-13-7-44-16,0-3 3 0,0 0 3 16,-20 2-10-1,-33 9-20-15,13 14 8 0,-12 16-18 16,2 0 16-16,7 46-85 15,10 31-32-15,16 17-94 16,17 8-218-16</inkml:trace>
  <inkml:trace contextRef="#ctx0" brushRef="#br0" timeOffset="326340">2054 4578 937 0,'0'0'177'0,"0"0"-53"16,0 0 33-16,0 0-92 15,284-90-55-15,4 53 39 16,76 1-12-16,39-2-8 15,14 5 0-15,-40 8-27 16,-43 3 18-16,-56 3-9 16,-37-1-1-16,-26 6 21 15,-43 6-28-15,-36 3-1 16,-44 5-2-16,-35 0-3 16,-28 0 0-16,-29 0-45 15,0 20-88-15,-92 9-50 0,-74 13-88 16,-75 4-194-16</inkml:trace>
  <inkml:trace contextRef="#ctx0" brushRef="#br0" timeOffset="326579">2546 4762 356 0,'0'0'302'0,"0"0"-149"0,0 0-2 15,0 0 52-15,0 0-76 16,0 0-58-16,20-23-6 15,165 4-35-15,97 0 58 16,71-3-18-16,54-3-52 0,0 0 32 16,-13 1-35-1,-40 1 10-15,-40 2 21 0,-50-1-35 16,-49 6 22 0,-53-2-16-16,-39 5-12 0,-37 2 8 15,-23 3-11-15,-34 5 0 16,-22 1-1-16,-7 2-48 15,-20 0-37-15,-46 20-44 16,-13 15-125-16,9 3-289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2:43:02.933"/>
    </inkml:context>
    <inkml:brush xml:id="br0">
      <inkml:brushProperty name="width" value="0.05" units="cm"/>
      <inkml:brushProperty name="height" value="0.05" units="cm"/>
      <inkml:brushProperty name="color" value="#3165BB"/>
      <inkml:brushProperty name="fitToCurve" value="1"/>
    </inkml:brush>
  </inkml:definitions>
  <inkml:trace contextRef="#ctx0" brushRef="#br0">308 325 853 0,'0'0'149'15,"0"0"-62"-15,0 0 68 16,0 0-21-16,0 0-23 16,0 0-56-16,0 0-20 15,-122 0 7-15,145 0-36 16,56-24 0-16,47-15 18 16,59-11-21-16,23 0 22 15,7 6-25-15,-10 6 0 16,-19 5-6-16,-44 9 17 15,-33 9-11-15,-53 13 0 16,-49 2-23-16,-7 0-20 0,-13 2-39 16,-53 26-12-16,-11 8-62 15,-15-2-88-15,12-3 15 16,8-6 16-16,22-8-186 16</inkml:trace>
  <inkml:trace contextRef="#ctx0" brushRef="#br0" timeOffset="712">992 173 534 0,'0'0'193'0,"0"0"-2"16,0 0-48-16,0 0 28 15,0 0-70-15,0 0-15 0,-69-49-30 16,56 82-39-16,-10 42 19 16,3 29 26-16,-10 19-25 15,0 7-3-15,17 4-29 16,0 18 16-16,-10 4-10 15,3-4 4 1,13-20-10-16,7-33-5 0,0-33 0 16,0-30-3-16,0-20 10 15,0-11-7-15,-6-5 0 16,-37 0 4-16,-24-8-15 16,-12-22 2-16,-4-4 9 15,11 8-6-15,2 1 6 16,17 11 0-16,20 9 0 0,10 2 1 15,16 3-10 1,7 0 9-16,0 0-15 0,20 0 5 16,46 0-32-16,40 0 39 15,30-3-1-15,36-38 1 16,0-11-3-16,-17-2 6 16,-19-2 0-16,-30 3-6 15,-20 4 14-15,-14-4-8 16,-15 9 0-16,-14 8 10 15,-30 17-8-15,3 14-2 16,-16 5 0-16,0 0 17 16,0 0-12-16,0 27-5 15,0 17 0-15,0 17 6 0,0 2 3 16,0-2-9-16,0-6 3 16,0-12-11-16,0-14 12 15,0-14-4-15,0-6 0 16,7-9 9-16,0 0-10 15,29-13 1-15,14-35 0 16,26-23 1-16,10-6 5 16,-14 13-6-16,-15 15 0 15,-14 24 7-15,-14 14-14 16,8 11 7-16,-4 0 0 16,3 29-14-16,1 13 17 15,-17 8-3-15,-4-3 0 16,-9-5 11-16,-1-13-24 15,1-6 13-15,6-4-68 0,-3-8-48 16,3-3-136-16,7-8-113 16,17 0-331-16</inkml:trace>
  <inkml:trace contextRef="#ctx0" brushRef="#br0" timeOffset="877">2597 1021 634 0,'0'0'166'15,"0"0"-47"-15,0 0 8 16,0 0-60-16,0 0-29 0,0 0 8 16,271-75-41-1,-172 53-5-15,-6 6 0 0,-27 2-320 16,-16 0-562-16</inkml:trace>
  <inkml:trace contextRef="#ctx0" brushRef="#br0" timeOffset="2634">3546 731 576 0,'0'0'372'0,"0"0"-227"0,0 0 19 16,0 0-22-16,0 0-93 16,0 0 10-16,-122 232 5 15,92-92-52-15,10 23 26 16,7 12-3-16,6-4-28 0,7-14 15 15,0-26-19 1,0-37-3-16,0-39 5 0,0-36 8 16,0-19-12-16,-10-27 25 15,-10-36 6-15,-3-28-13 16,3-16-14-16,1-18-5 16,-5-12 0-16,18-17 9 15,6-16-10-15,0-6 1 16,6 14 0-16,51 23-9 15,2 35 8-15,-3 38 1 16,-6 20 0-16,0 24-1 16,-14 14-4-16,0 8 5 15,14 0-8-15,-7 35-3 16,-3 25 8-16,-11 18 3 16,-22 13-1-16,-7 7-7 15,0-1 3-15,-43-6-4 16,-7-12-14-16,1-21 21 0,6-20-35 15,23-16 18 1,13-14 7-16,-3-8-25 0,10 0 37 16,0-13 0-16,17-31-2 15,39-19-7-15,17-14 5 16,10-9 4-16,9-1 0 16,1-7 5-16,-1 0-5 15,-12 1 0-15,-14 2 1 16,-16 1-5-16,-17 4 4 15,-10 6 0-15,-17 9 18 16,-6 13-17-16,0 14 28 16,-36 14-13-16,3 11-14 0,3 13 25 15,7 4-25-15,3 2 0 16,-10 52-2-16,4 35 3 16,-10 38-3-16,12 15 0 15,24 3 3-15,0-9-12 16,24-10 9-16,32-22 0 15,0-22-3-15,10-25 5 16,-10-28-4-16,1-21 2 16,2-6 0-16,11-28 2 15,-4-24 1-15,3-11-3 0,4-9 0 16,-10-2 14-16,0 2-14 16,-10 12 0-16,-14 14 0 15,-9 17-8-15,0 18 8 16,-10 11-9-16,3 0 7 15,10 0-1-15,-3 26 3 16,-7 9 0-16,-10 6 4 16,-6-2-13-16,-1-11 9 15,1-9 0-15,-1-11-2 16,-6-8 9-16,0 0-7 16,0 0 4-16,0-8 2 15,0-29 0-15,0-12-6 16,0-6 0-16,0 6-3 15,-26 11 16-15,-17 7-13 16,-7 12 0-16,1 16-3 16,-1 3-9-16,-9 30 7 15,9 31 5-15,7 19-1 0,10 5 8 16,16-4-7-16,17-11 0 16,0-12-3-16,7-20-5 15,23-13 8-15,0-14 0 16,-4-11-3-16,10 0 11 15,1-16-8-15,-1-20 0 16,-3-12 1-16,10-6 2 16,-26 6-3-16,-4 8 0 15,-6 12 1-15,-7 13 13 16,0 9-14-16,0 6 0 0,0 0 3 16,0 10-15-1,0 32 6-15,-7 13 6 0,7 8 0 16,0-8 8-16,20-11-8 15,23-12 0-15,0-12 5 16,0-11-12-16,0-9 7 16,0-4 0-16,6-33 4 15,1-13 7-15,0-8-11 16,-7-5 0-16,0-3 6 16,6 0-9-16,-6 6 3 15,-6 13 0-15,-8 19-5 16,-2 18 2-16,-11 10 2 15,-2 0-3-15,-1 30 4 0,-6 10-6 16,2 1 6-16,-2-4 0 16,0-10-3-16,6-10 13 15,0-9-10-15,-13-8 0 16,10 0 0-16,-3 0 1 16,-1-11-1-16,1-17 0 15,-7-8-1-15,0 6 12 16,0 4-11-16,-7 3 0 15,-22 7 4-15,-5 7-13 16,5 9 9-16,-8 0 0 16,1 17-10-16,-7 30 14 15,16 13-4-15,11 3 0 16,16 0 2-16,30-8-11 16,36-11 9-16,17-19 0 0,9-25-7 15,11 0 1-15,2-21 6 16,-12-30 0-16,-7-1 6 15,-16-11-3 1,-11 0-3-16,-16-3 0 0,-23-3 1 16,-7 6 12-1,-13 8-12-15,0 19 9 16,-20 20-1-16,-29 16-3 0,-8 10-6 16,5 49 0-16,12 20-5 15,17 12 15-15,23-1-10 16,0-11 0-16,29-12 4 15,28-20-17-15,22-17 13 16,4-21 0-16,19-9-3 0,4 0-6 16,0-22 4-16,-20 2-23 15,-30 12-100-15,-56 8-143 16,-13 0-251-16</inkml:trace>
  <inkml:trace contextRef="#ctx0" brushRef="#br0" timeOffset="2975">272 2154 789 0,'0'0'173'15,"0"0"-107"-15,-212 41 51 0,169-30 34 16,26-8-58-16,17-1-24 16,0-2-31-16,73 0-34 15,112-5 24-15,143-50 21 16,151-36-18-16,127-24-6 16,62-12-13-16,26 3-8 15,-26 14 4-15,-46 16 3 16,-73 18-20-16,-86 16 9 0,-92 18 0 15,-107 20-3-15,-95 13 14 16,-76 9-22-16,-70 0-18 16,-37 20-109-16,-131 29-57 15,-90 15-243-15</inkml:trace>
  <inkml:trace contextRef="#ctx0" brushRef="#br0" timeOffset="3279">1571 2437 824 0,'0'0'153'16,"0"0"-100"-16,0 0 95 15,0 0-5-15,0 0-64 0,0 0-38 16,242-25-17-16,171-55 96 16,113-22-55-16,66-1-43 15,23 3 14-15,-29 11-18 16,-67 11-9-16,-76 8 27 15,-95 13-36-15,-84 8 18 16,-72 12 5-16,-56 10-23 16,-50 5 23-16,-30 11-23 15,-20 3 0-15,-29 8 1 16,-7 0-1-16,0 0-29 16,-27 2-58-16,-59 26-83 15,-56 2-220-15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05:40.78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1510 1240 225 0,'0'0'282'16,"0"0"-195"-16,0 0-9 16,0 0 44-16,0 0-62 15,0 0-18-15,-57-19-32 16,57 19-7-16,0 0-6 16,43 0 6-16,27 14 3 15,46 2 22-15,39 4-22 16,53-1 34-16,40-2-8 15,47-4-21-15,19 4 14 16,20 0-21-16,23 3-4 0,-3 3 8 16,33-3-6-16,13-9-2 15,27-11 2-15,-14 0 3 16,-12 0 1-16,-61-11-1 16,-55-1-5-16,-64 10 11 15,-55 2-6-15,-54 0 6 16,-39 0-11-16,-30 0 5 15,-17 6-13-15,-3 3 7 16,-16 1-11-16,-7-5-29 16,0 0-170-16,-30-5-103 15</inkml:trace>
  <inkml:trace contextRef="#ctx0" brushRef="#br0" timeOffset="1532">1447 1271 382 0,'0'0'190'0,"0"0"-102"0,0 0 36 15,0 0-53-15,0 0-15 16,0 0-11-16,-37 121 24 16,31-70-12-16,6 10-4 15,-13 11 25-15,-4 7-44 16,10 9 7-16,-22 6 6 15,9 5-40-15,-17 6 22 16,1 5-26-16,3-9 0 16,-3-7 4-16,6-14 2 15,10-17-9-15,3-10 0 16,17-13 10-16,0-4-12 16,0-11 2-16,0-6 0 15,0-8-6 1,0-2 9-16,10-4-3 0,4 3 0 15,-1-2 10-15,10 1-12 0,10 0 2 16,20-5 0-16,23-2 4 16,40 0 1-16,19 0-5 15,27-14 0-15,17 2 6 16,0 0-10-16,-7 4 4 16,-10 3 0-1,3 5-8-15,7 0 6 16,26 0 2-16,31 0 0 15,29 7 2 1,39 12-7-16,18 6 5 0,12 8 0 16,17 0-2-16,-30 3 9 15,-23 0-7-15,-33-3 0 16,-46-6-3-16,-27-7-4 0,-6-4 7 16,-1-8 0-16,1-2-7 15,13-4 6-15,9 2 1 16,-2-2 0-16,-14 1-13 0,-13 2 8 15,-36 0-3-15,-30-1 8 16,-34-4-10-16,-15 2 12 16,-1-2-2-16,0 0 0 15,10 0 4-15,-3 0-7 16,10 0 3-16,-4-6 0 16,-13 1-5-16,-3 0 10 0,-20 2-5 15,-16 1 0-15,-4 2 6 16,0-4-7-16,11-1 1 15,2-1 0-15,10 1-9 16,-6-1 13-16,7 1-4 16,-11 0 0-16,-3-1 5 15,-10-5-3-15,-6 0-2 16,-7-8 0-16,0-6 4 16,0-8 5-16,0-6-9 15,0-2 0-15,0-6 11 16,0-4-8-16,0-2-3 15,0-8 0-15,23-7 2 16,4-12 7-16,2-5-9 16,-2-12 0-16,-11 2 5 15,-2 0 4-15,-14 8-9 16,0 7 0-16,0 4 10 0,-20 4-1 16,-17 8 3-16,8 3-11 15,-14 6 7-15,16 12 4 16,-3 10-11-16,17 10-1 15,-10 10 11-15,3 3-4 16,-10 1-7-16,-26 9 0 16,-30 0-10-16,-36 0 0 15,-47 13 9-15,-52 12-34 16,-51 0-57-16,-55-3-231 16,-60-14-336-16</inkml:trace>
  <inkml:trace contextRef="#ctx0" brushRef="#br0" timeOffset="2330">2201 1672 371 0,'0'0'195'16,"0"0"-97"-16,0 0 42 16,0 0-39-16,0 0-53 15,0 0 0-15,-27-24 30 16,27 24-29-16,0 0-6 0,0 0-17 15,-6 0-23-15,-11 16 10 16,-3 20-7-16,-3 11 12 16,-3 2 8-16,9 0-18 15,17-2-4-15,0-3-4 16,0-13-2-16,17-11-9 16,9-10 10-16,11-8 1 15,-1-2 3-15,7 0 3 16,0-8 9-16,0-14-11 15,-10 1 2-15,-10-2 17 16,-10 6-22-16,-13 4 5 16,0 5 7-16,0 5-10 15,0 3 14-15,0 0-17 16,0 0-21-16,0 16 16 0,0 12-2 16,0 13 7-16,0-3 0 15,-6 4 7-15,6-4-24 16,-7-4 4-16,7-7-106 15,0-7-119-15,0-4-122 16</inkml:trace>
  <inkml:trace contextRef="#ctx0" brushRef="#br0" timeOffset="2625">3014 1474 560 0,'0'0'170'16,"0"0"-14"-16,0 0-3 16,0 0-27-16,0 0-101 15,0 0-25-15,0 0 61 16,-92 179-16-16,72-97-13 16,-3 9 12-16,3 1-37 15,-3-5 12-15,3 1-19 16,4-5 2-16,9-11-9 15,7-15 6-15,0-10-60 16,0-14-174-16,0-11-158 16</inkml:trace>
  <inkml:trace contextRef="#ctx0" brushRef="#br0" timeOffset="2838">3306 1994 491 0,'0'0'173'16,"0"0"-56"-16,0 0 34 16,0 0-45-16,0 0-74 15,0 0-21-15,0 0-4 16,0 35 11-16,0 10 8 16,-14 2-23-16,8 4 6 15,-8-4-9-15,-2-3-6 16,16-2-14-16,0-10-210 0,0-4-179 15</inkml:trace>
  <inkml:trace contextRef="#ctx0" brushRef="#br0" timeOffset="3090">4106 1628 634 0,'0'0'205'0,"0"0"-66"0,0 0-12 16,0 0-3-16,0 0-72 15,0 0-45-15,-30 36-7 0,10 41 33 16,-3 8-20 0,-10 7 24-16,3-3-30 0,1 5 2 15,2-3-1-15,11-9 1 16,9-7-9-16,7-9 0 15,0-11-40-15,0-11-169 16,23-14-213-16</inkml:trace>
  <inkml:trace contextRef="#ctx0" brushRef="#br0" timeOffset="3531">4533 2035 489 0,'0'0'168'16,"0"0"-92"-16,0 0 26 15,0 0-40-15,0 0-50 16,0 0 12-16,148-30-22 16,-124 47 4-16,-11 2-2 15,-13 0 2-15,6 3-6 16,-6-3 0-16,0 1 2 15,0-4-9-15,-19 3 14 16,-5-7-7-16,5-4 0 16,12-6 7-16,7-2-6 0,0 0-1 15,0 0 6-15,0 0-14 16,7 6 8-16,29-1 0 16,7 3 10-16,0 1-1 15,0 2-9-15,-10-1 0 16,3 5 1-16,-6-2-1 15,-17 4 1-15,1-3-1 16,-14-1 9-16,0-2-5 16,0 0-2-16,-33-3 5 15,-27-3-5-15,-9-2-2 16,2-3-50-16,18 0-118 16,22 0-227-16</inkml:trace>
  <inkml:trace contextRef="#ctx0" brushRef="#br0" timeOffset="3804">5581 1570 642 0,'0'0'261'0,"0"0"-106"15,0 0-46-15,0 0-56 16,0 0-15-16,0 0-12 15,0 188 59-15,-13-95-36 16,-10 8-30-16,-10 7 11 0,-4 4-20 16,-6-2-7-1,-6-5 10-15,-1-9-13 0,7-16 0 16,7-6 0 0,22-19-9-16,14-14-55 15,0-10-190-15,20-25-116 0,66-6-426 16</inkml:trace>
  <inkml:trace contextRef="#ctx0" brushRef="#br0" timeOffset="4160">6110 2178 350 0,'0'0'323'15,"0"0"-162"-15,0 0-4 0,0 0-47 16,-10-149-16-16,-23 133-21 15,-3 10-45-15,-7 6-1 16,-7 0-27-16,14 17 0 16,6 11-11-16,17 2 10 15,13-3-1-15,0-4 2 16,0-7-41-16,30-5 17 16,6-6 4-16,-3-5 13 15,3 0-3-15,-12 0 12 16,2 0-2-16,-19 0 0 15,3 0 7-15,3 0-12 16,-7 6 5-16,1 13-2 16,0 14-9-16,-1 3 10 15,-6 0 1-15,0-1 0 16,0-3-14-16,0-11-188 0,0-5-129 16</inkml:trace>
  <inkml:trace contextRef="#ctx0" brushRef="#br0" timeOffset="4426">6702 1633 524 0,'0'0'173'0,"0"0"23"15,0 0-42-15,0 0-24 0,0 0-40 16,0 0-80-16,0-24-6 15,0 95 6-15,-30 20 17 16,-6 11 16-16,0 8-31 16,-7 0 14-16,3 0-20 15,-3-11 2-15,0-14-5 16,7-8-3-16,12-14-11 16,-2-8-92-1,19-15-271-15,7-16-328 0</inkml:trace>
  <inkml:trace contextRef="#ctx0" brushRef="#br0" timeOffset="4739">6957 1950 596 0,'0'0'116'0,"0"0"-70"15,0 0 23-15,0 0 34 16,0 0-65-16,215-30 6 16,-166 30-5-16,-12 0-26 15,-4 0 16-15,-10 0-20 16,-10 0-4-16,-6 16-3 16,3 17 10-16,-10 14-11 15,0 11 5-15,0 5-1 0,-17 3 16 16,-3-8-21-16,4-6 2 15,3-8-2-15,6-9 9 16,7-7-18-16,0-6-2 16,0-10-257-16,7-12-338 15</inkml:trace>
  <inkml:trace contextRef="#ctx0" brushRef="#br0" timeOffset="4908">7271 2184 455 0,'0'0'169'15,"208"-8"-57"-15,-95 2-30 16,-14 0-56-16,-26 4-26 0,-23-4-75 16,-37-2-641-16</inkml:trace>
  <inkml:trace contextRef="#ctx0" brushRef="#br0" timeOffset="19415">17054 377 467 0,'0'0'190'15,"0"0"-38"-15,0 0 23 16,0 0-99-16,0 0 17 0,0 0-3 16,0 0-42-16,0-77 13 15,0 72-16-15,0 5-30 16,0 0 24-16,0 0-39 16,0 0-2-16,0 24-2 15,0 17-2-15,-23 15 6 16,10 1 0-16,13-7 2 15,0-3-4-15,0-12 2 16,20-7 0-16,23-12-2 16,0-8 13-16,0-8-11 15,0 0 0-15,0-3 3 16,-7-21-2-16,-9-4 0 16,-4-2-1-16,-10-3 0 0,-6 10 12 15,3 2-12-15,-10 10 0 16,0 8 0-16,0 3-16 15,0 0 8-15,0 25 2 16,-17 19-6-16,-9 5 21 16,2-2-9-16,5-5 0 15,12-6-15-15,7-4-2 16,0-4-101-16,0-9-34 16,0-5-50-16,-10-14-87 15,10 0-206-15</inkml:trace>
  <inkml:trace contextRef="#ctx0" brushRef="#br0" timeOffset="19792">17031 0 342 0,'0'0'123'0,"0"0"-15"15,0 0-21-15,-264-5-23 16,164 54 25-16,8 20-38 15,16 13-4-15,16 19 4 16,40 10-34-16,20 5 19 16,14-4-24-16,58-12-8 15,28-18 16-15,12-16-15 16,24-14-5-16,22-19 1 0,4-22 11 16,4-11 2-1,-11 0-13-15,-19-25 2 0,-27-16 28 16,-33-11 19-16,-10-14 29 15,-29-20-13-15,-31-15-46 16,-6-9 17-16,-16 2-37 16,-54 14 10-16,-22 21-23 15,-18 20 9-15,11 23 4 16,-7 16-8-16,20 14-15 16,17 9-70-16,3 37-104 15,3 18-93-15</inkml:trace>
  <inkml:trace contextRef="#ctx0" brushRef="#br0" timeOffset="20135">16489 874 283 0,'0'0'467'0,"0"0"-299"16,0 0-41-16,0 0-5 16,0 0 6-16,0 0-81 15,-7-68-36-15,-56 98 0 16,-23 14-9-16,-13 3 31 16,0 2-33-16,6 2 1 0,1 0 8 15,6 1-2-15,6 1-7 16,17-9 0-16,11-8 11 15,25-9-15-15,14-8 4 16,13-2 0-16,0-4-9 16,0-2-24-16,0 3-90 15,0-4-64-15,0 0-100 16,0-5-163-16</inkml:trace>
  <inkml:trace contextRef="#ctx0" brushRef="#br0" timeOffset="20426">15235 1358 516 0,'0'0'158'15,"0"0"-41"-15,0 0 5 16,0 0-19-16,0 0-47 15,0 0-47-15,20 15-8 16,-20 9 75-16,0 1-57 16,0 0 11-16,0 2-25 15,0-2 8-15,0-1-11 16,0 1-2-16,0-4-16 16,0-4-116-16,0-5-139 15,0-9-139-15</inkml:trace>
  <inkml:trace contextRef="#ctx0" brushRef="#br0" timeOffset="20810">15358 1018 423 0,'0'0'146'0,"0"0"-45"16,0 0 2-16,0 0-31 15,0 0-26-15,-238 38 26 16,161 19-46-16,5 4 11 0,9 8-18 16,13 2-16-16,14 1 15 15,23 2-18-15,13-5 0 16,0 5 6-16,56-2-2 16,30-4-4-16,26-15 6 15,24-23 0-15,-7-24 10 16,7-6 10-16,-14-19 7 15,-16-23 33-15,-20-10-28 16,-17-12 33-16,-19-7-31 16,-27-11-25-16,-23-11 7 15,-7 2-22-15,-59 5-1 16,-3 18-9-16,-11 17-1 16,18 24 1-16,2 16-31 15,20 11-73-15,17 6-28 16,23 26-65-16,0-1-97 0</inkml:trace>
  <inkml:trace contextRef="#ctx0" brushRef="#br0" timeOffset="21111">16704 1000 562 0,'0'0'199'15,"0"0"-68"-15,0 0 16 16,0 0-46-16,0 0-45 16,0 0 5-16,208-35-32 0,-145 85 14 15,0 8 3-15,16 10-42 16,-6 1 24-16,-4 0-25 16,-2-3 4-16,-11-8 1 15,-7-9-6-15,-6-10-2 16,-23-7 0-16,-3-9 10 15,-11-4-14-15,-6 2 4 16,0-1-70-16,-6 2-87 16,-44 5-104-16,-3-4-162 15</inkml:trace>
  <inkml:trace contextRef="#ctx0" brushRef="#br0" timeOffset="21560">17375 1821 460 0,'0'0'130'15,"0"0"-79"-15,0 0 62 16,0 0-20-16,0 0-56 16,0 0 7-16,162-36-42 15,-139 36 7-15,-3 7-5 16,3 11 9-16,-16-5-11 15,0 4-2-15,-7 0 0 16,0-4-11-16,0 4 5 0,0-1 6 16,-14-1 0-1,-9-5 11-15,10-5-20 0,0 5 9 16,13-5 0-16,0-1 9 16,0 4-1-16,0-1-8 15,6 1 9-15,14-3-1 16,10 3 4-16,6 3-12 15,-16 1 0-15,10-1 1 16,-10 5 4-16,-7-2-5 16,-3 0 2-16,-3 0 10 15,-7-7-9-15,0 2-3 16,-7-4 0-16,-29-2-14 16,-14 0 24-16,-16-3-23 15,3 0-88-15,13 0-166 0,21 0-134 16</inkml:trace>
  <inkml:trace contextRef="#ctx0" brushRef="#br0" timeOffset="21929">17782 1620 416 0,'0'0'192'15,"0"0"-96"-15,0 0 30 16,0 0-58-16,-215-42-29 15,129 78 19-15,0 11-14 0,0 8-3 16,23 4-15 0,14 6-20-16,19 3 12 0,17 4-18 15,13 6 0-15,0 6 3 16,69-7 10-16,34-10-13 16,22-12 4-16,21-28 2 15,-4-19 13-15,0-8-1 16,-23-5 18-16,-3-32 46 15,-17-9-37-15,-19-11 12 16,-24-10-9-16,-13-10-39 16,-30-7 29-16,-13-7-38 15,0 0 0-15,-63 5-9 16,-23 12 0-16,-20 14 3 16,-16 24-11-16,-20 17-123 15,0 17-23-15,-17 2-122 0,3 2-362 16</inkml:trace>
  <inkml:trace contextRef="#ctx0" brushRef="#br0" timeOffset="22378">15206 1843 437 0,'0'0'208'16,"0"0"-72"-16,0 0-19 15,0 0-10-15,0 0-27 16,0 0 4-16,6-85-78 16,-62 104 4-16,-20 30 31 15,-27 12-20-15,11 10 31 16,6 0 10-16,10 4-52 16,10-3 24-16,-4-4-29 0,14 1 1 15,-4-9 13 1,17-7-5-16,17-9-13 15,-4-12-1-15,17-7 8 0,6-8-14 16,7-6 6-16,-10-3 0 16,4-2-3-16,-8 5-91 15,-15 0-101-15,-21-3-182 16</inkml:trace>
  <inkml:trace contextRef="#ctx0" brushRef="#br0" timeOffset="22865">13608 2978 430 0,'0'0'191'0,"0"0"-33"15,0 0-44-15,0 0 1 16,0 0-32-16,0 0-44 15,43-142 17-15,-43 134-33 16,0 5-8-16,0 3-15 16,0 0-13-16,-13 0 13 15,-17 13-9-15,-3 15 21 16,10-1-17-16,16 1 5 16,7-6 0-16,0-3-2 15,0-5 0-15,13-6-1 0,37-6 1 16,3-2 2-1,3 0 2-15,0-5 0 0,-26-11-2 16,-3 7 4-16,-21-2 9 16,4 3-8-16,-10 6 8 15,0 2-7-15,0 0 19 16,0 0-25-16,0 0-6 16,0 19-3-16,0 19 9 15,0 3 2-15,0 3-2 16,0-2 9-16,0-6-8 15,0-4 1-15,-10-1-2 16,4-7 0-16,-8-1-84 0,8-10-75 16,-1-5-109-1,7-8-139-15</inkml:trace>
  <inkml:trace contextRef="#ctx0" brushRef="#br0" timeOffset="23270">13972 2542 528 0,'0'0'160'0,"0"0"-8"15,0 0-24-15,0 0-36 16,0 0-26-16,-242-130-17 16,193 133-44-16,-7 41 8 15,-11 22-12-15,5 21 4 0,5 18 5 16,-2 11-2-1,9 5-8-15,24-3 5 0,19-11 8 16,7-5-10-16,56-11-3 16,50-17 0-16,23-13 9 15,37-28-5-15,9-25 3 16,-3-8 0-16,-13-17 3 16,-40-27 3-16,-27-13 27 15,-12-13 4-15,-37-9 19 16,-23-17-56-16,-20-8 14 15,0-10-21-15,-50 7 0 0,-20 11-8 16,-16 24 6 0,7 26-14-16,16 18 11 0,14 20-68 15,12 8-48-15,31 2-48 16,6 26-78-16,36-2-143 16</inkml:trace>
  <inkml:trace contextRef="#ctx0" brushRef="#br0" timeOffset="23701">15669 1928 534 0,'0'0'195'16,"0"0"-62"-16,0 0 32 16,0 0-57-16,0 0-17 15,0 0-34-15,-33-58-54 16,33 80 20-16,0 25-22 16,19 21 30-16,18 7 31 15,19 5-48-15,0 2 16 16,-3-5-11-16,-13-2-8 15,3-7 3-15,-7-2-14 16,-6-8 0-16,-10-9-1 0,-4-7 8 16,-2-13-7-1,-8-4 0-15,-6-8 5 0,0-8-6 16,0-6 1-16,0-3 0 16,0 0-8-16,0 0 7 15,0 0-21-15,0 0-62 16,0 0-113-16,0 0-98 15,-13 0-229-15</inkml:trace>
  <inkml:trace contextRef="#ctx0" brushRef="#br0" timeOffset="24215">15771 3116 396 0,'0'0'199'0,"0"0"-115"16,0 0 38-16,0 0-40 15,0 0-14-15,0 0-1 16,185-58-39-16,-128 58 0 15,-1 0 26-15,-7 0-39 16,-12 0 11-16,-1 8-1 16,-16 7-24-16,3 4 17 15,-16 11-18-15,6 3 0 16,-13 6-1-16,0 1 14 16,0 4-13-16,0 1 0 15,0-4 9-15,-7-6-10 0,1-7 1 16,6-9-36-16,0-3-85 15,0-5-71-15,0-11 3 16,0 0-99-16</inkml:trace>
  <inkml:trace contextRef="#ctx0" brushRef="#br0" timeOffset="24390">16042 3284 208 0,'0'0'209'16,"0"0"-91"-16,0 0 42 15,0 0-31-15,0 0-42 16,0 0-70-16,100-30-12 0,-8 26 5 16,21 0-10-1,-4-2-5-15,-10-3-145 0,-23-7-222 16</inkml:trace>
  <inkml:trace contextRef="#ctx0" brushRef="#br0" timeOffset="24779">16717 2703 366 0,'0'0'179'0,"0"0"-61"16,-228-66-21-16,135 64 16 16,-6 2-47-16,0 21-4 15,-17 26-24-15,4 16 13 16,6 9-6-16,-3 5-35 0,23 6 27 15,23 5-25-15,20 1-8 16,23 9 6-16,20 14-9 16,13 7-1-16,93-1 3 15,46-5 13-15,33-31-8 16,7-32-7-16,-7-26 3 16,-6-24 35-16,-17-5-12 15,-20-36 41-15,-6-19-2 16,-20-10-35-16,-30-18 25 15,-37-14-22-15,-36-11-29 0,-13-4 3 16,-36 1-8 0,-47 12 0-16,-26 15-6 0,-3 21-21 15,-4 22-17-15,23 15-71 16,7 18-70-16,30 10-39 16,7 3-129-16</inkml:trace>
  <inkml:trace contextRef="#ctx0" brushRef="#br0" timeOffset="6817">3970 4394 561 0,'0'0'234'0,"0"0"-133"0,0 0 6 16,0 0 28-16,0 0-52 15,0 0-10-15,63-148-28 16,-63 135-33-16,0 1 20 0,0 7-15 16,0-1-16-1,-6 6 9-15,-8 0-10 0,-15 0-7 16,-21 0 2-1,-6 25 9-15,-1 9-14 0,8 4 10 16,26 0-38-16,23-2 18 16,0-6-45-16,13-5 41 15,23-11 19-15,-6-9-4 16,6-5 9-16,-9 0 0 16,3 0 0-16,-10-11-1 15,3-8 10-15,-10 3-9 16,0 5 25-16,-13 0-20 15,0 8 41-15,0 3-43 0,0 0 7 16,0 0-20-16,0 8-9 16,0 23 19-16,0 4 1 15,0 4 13 1,0-2-11-16,0 3-3 0,0-11 0 16,0-3-8-16,0-7-55 15,0-5-57-15,0-6-59 16,0-8-60-16,0 0-17 15</inkml:trace>
  <inkml:trace contextRef="#ctx0" brushRef="#br0" timeOffset="7220">4390 4056 364 0,'0'0'101'15,"0"0"33"-15,-36-178 12 0,-14 134-35 16,-6 10-16-16,-23 13-31 15,-7 15-4-15,3 6-15 16,-26 20-33-16,10 29 9 16,0 14-2-16,6 9-11 15,7 7 2-15,23 12-10 16,10 3 0-16,27 4-5 16,26-1 10-1,0-12-5-15,36-5 0 0,40-11 6 16,40-14-17-16,26-16 8 15,7-23 3-15,16-16 2 16,-16-8 6-16,-13-35-5 0,-30-16 12 16,-20-12-15-1,-20-15 73-15,-33-10-5 0,-10-14-44 16,-23 0 16 0,0 8-32-16,-50 22-5 0,-22 19-3 15,-4 21 3-15,-20 15-20 16,20 14 10-16,-4 11-20 15,17 8-56-15,-3 33-85 16,10 17-34-16,-7 13-94 16</inkml:trace>
  <inkml:trace contextRef="#ctx0" brushRef="#br0" timeOffset="7603">3458 4700 656 0,'0'0'198'16,"0"0"-27"-16,0 0-42 15,0 0 19-15,0 0-78 16,0 0-46-16,0 0-22 15,-186-27 15-15,71 90-17 16,-4 11 15-16,-4 14-10 16,8 6 29-16,22-3-27 0,-6-6 1 15,19-11 9-15,4-11-4 16,3-11-10-16,30-16-3 16,0-12 7-1,30-9-11-15,7-10 4 0,6-5 0 16,0 0-7-16,0 0-1 15,0 0-12-15,13 0-79 16,17 0-71-16,-17 0-121 16,-13 0-353-16</inkml:trace>
  <inkml:trace contextRef="#ctx0" brushRef="#br0" timeOffset="7985">1460 5709 554 0,'0'0'102'0,"0"0"25"16,0 0 1-16,0 0-66 15,0 0-15-15,0 0-10 16,179-55-30-16,-130 53 33 15,1-1-19-15,-7 0-20 0,-20 3 24 16,-10 0-25-16,-6 0 0 16,-1 0 0-16,-6 10 7 15,0 11-7-15,0 9 0 16,0 5 2-16,0 5 14 16,0-3-10-16,0 5-2 15,-6-4-2-15,-7-2 15 16,13-6-17-16,-7-5 0 15,-3-6-16-15,10-5-18 16,-7-6-87-16,7-5-23 16,0-3-47-16,0 0-136 15</inkml:trace>
  <inkml:trace contextRef="#ctx0" brushRef="#br0" timeOffset="8176">1566 5899 400 0,'0'0'103'0,"0"0"-62"0,0 0 58 15,0 0-15-15,0 0-50 16,294-49 6-16,-152 32-33 16,-6 1-7-16,-37-2-13 15,-26 2-242-15</inkml:trace>
  <inkml:trace contextRef="#ctx0" brushRef="#br0" timeOffset="8637">2039 5261 389 0,'0'0'136'0,"0"0"-18"16,0 0-54-16,0 0 46 15,-258-48-77-15,178 83-6 16,-2 14 22-16,-11 14-24 16,20 2 22-16,17 10-18 15,-3 5-9-15,19 5 21 16,4 3-36-16,12-3 5 0,18-2-10 16,6-12 16-16,0-7-19 15,6-12 3 1,37-16 0-16,7-11-7 0,16-12 18 15,10-13-11-15,10 0 10 16,23 0 0-16,4-36 16 16,-7-5 25-16,9-13 5 15,-22-13 27-15,-20-7-43 16,-17-14 4-16,-13-8 11 16,-30-3-47-16,-13 3 27 15,0 7-27-15,-43 9-4 16,-36 17 8-16,-14 12-12 15,-13 15 0-15,1 17 0 16,2 15-3-16,34 4-13 16,6 20 15-16,20 27-39 0,13 16-32 15,23 11-104-15,7 3-43 16,0 0-108-16</inkml:trace>
  <inkml:trace contextRef="#ctx0" brushRef="#br0" timeOffset="9657">4414 4505 211 0,'0'0'281'0,"0"0"-99"16,0 0-52-16,0 0 2 15,0 0-18-15,0 0-34 16,-80-44-7-16,80 44-64 15,0 0-1-15,0 33 10 16,0 17-9-16,0 7 36 16,37 9-9-16,12 8-22 15,14 8 24-15,3 9-32 16,17 6 7-16,-4-4-4 0,1-8 7 16,-18-13-14-16,-19-14-2 15,-6-15 7-15,-17-9-13 16,3-13 10-16,-10-6-4 15,-13-13 0-15,7-2 17 16,-7 0-15-16,0 0 5 16,0 0-5-16,0 0 25 15,0 0-23-15,0 0-4 16,0 0 0-16,-33 0-126 16,-27 0-152-16,-9 0-218 15</inkml:trace>
  <inkml:trace contextRef="#ctx0" brushRef="#br0" timeOffset="12079">1311 6254 257 0,'0'0'257'15,"0"0"-183"-15,0 0-40 0,0 0 65 16,0 0 34-16,0 0-67 15,0 0-7-15,56-6-7 16,-56 6-38-16,0 0 24 16,0 6-28-16,0 24 22 15,0 17 52-15,-19 5-50 16,-18 3 17-16,-12 0-5 16,-11 2-43-16,10-2 40 15,-12 4-19-15,-1-2-23 16,3-4 27-16,4-7-19 15,13-5-7-15,17-13-2 16,9-9 16-16,4-11-19 0,13-3 3 16,0-1 0-16,0-1-4 15,-7-1 13-15,7 1-9 16,0 0 0-16,0-3 15 16,0 0-18-16,0 0 3 15,0 0-12-15,-6 5-3 16,-11 6-115-16,10 6-72 15,-12 8-22-15,2-1-155 16</inkml:trace>
  <inkml:trace contextRef="#ctx0" brushRef="#br0" timeOffset="12659">418 7420 436 0,'0'0'117'0,"0"0"16"16,0 0-14-16,0 0 29 16,0 0-99-16,0 0-19 15,43-69 7-15,-20 47-28 16,-3-5 11-16,3 5 4 15,4 2-23-15,-4 10 38 0,-16 1-26 16,-7 9-2-16,0 0 8 16,0 0-12-16,0 0-7 15,6 0 0-15,1 13-8 16,-7 15 4-16,6 8 4 16,4 0 0-16,4 2 3 15,-8 6 8-15,-6 3-11 16,7 0 0-16,-7-6 13 15,0-5-12-15,0-6-1 16,0-11 0-16,0-8-4 16,0-5 12-16,0-4-8 15,0-2 0-15,0 0 11 16,-27 0-4-16,11 0-7 0,-4 0 3 16,-3 0 1-16,16-2 3 15,1-2-7-15,6 2 0 16,0 2 7-16,0 0-17 15,0 0 10-15,0 0 0 16,0-3-9-16,19-7 9 16,48-10 0-16,25-7 0 15,14-3-19-15,-7-1-2 16,-13 7-63-16,-26 1-73 16,-34 4-82-16,-26 2-244 15</inkml:trace>
  <inkml:trace contextRef="#ctx0" brushRef="#br0" timeOffset="13154">805 6905 416 0,'0'0'164'16,"0"0"-51"-16,0 0-13 15,-221-21-13-15,164 21-5 16,-9 11-60-16,3 22 19 16,-9 16-2-16,9 15-30 15,0 18 32-15,-3 14-28 16,10 14-7-16,13 5 7 16,19-1-1-16,24-10-10 0,0-5-2 15,43-8 2 1,24-6-10-16,19-3 8 0,0-10 0 15,6-12-3-15,1-12 8 16,-17-24-5-16,3-21 0 16,14-3 1-16,6-20 17 15,-6-21-17-15,-1-8 21 16,-12-14 58-16,-24-9-56 16,0-10 52-16,-20-9-60 15,-6-6-7-15,-17-7 22 16,-13-6-28-16,0 0-1 15,-49 3-2-15,-21 13 3 0,-16 14-7 16,-6 17 4 0,6 14-22-16,13 18 21 0,23 12-79 15,14 11-8-15,23 8-2 16,13 0-106-16,0 0-33 16,0 8-24-16</inkml:trace>
  <inkml:trace contextRef="#ctx0" brushRef="#br0" timeOffset="15845">1910 6078 353 0,'0'0'199'0,"0"0"-73"0,0 0-10 0,0 0 8 16,0 0-46-16,0 0-18 15,0 0 2-15,-13-16-57 16,13 16 17-16,0 0-22 15,0 0 16-15,19 8-16 16,18 22 5-16,6 11 3 16,0 6 35-16,6 11-18 15,14 2 8-15,-7 6-28 16,4 0 8 0,3 3-6-16,-14 0-7 15,1 0 0-15,0-1-2 0,-7-7 13 16,-7-15-11-16,-6-7 4 15,-17-17 6-15,0-6 0 16,-6-9-10-16,-7-6 0 0,10-1 0 16,-10 0 16-1,0 0-16-15,0 0 14 0,0 0-8 16,0 0 19-16,0 0-25 16,0 0 4-16,0 0-7 15,0 0 11-15,0 6-16 16,0 8 5-16,0 7-118 15,-17 10-1-15,-3 2-159 16,-9 0-170-16</inkml:trace>
  <inkml:trace contextRef="#ctx0" brushRef="#br0" timeOffset="16503">2631 7541 521 0,'0'0'108'15,"0"0"-11"-15,0 0 8 16,0 0-35-16,0 0 1 15,0 0-21-15,6-88-12 0,1 88 7 16,-7 0-41-16,0 0 6 16,0 0-10-16,0 2 1 15,0 21-2-15,0 7 2 16,0 0 1-16,0 1 15 16,-13-4-7-16,-10-3-8 15,16-1-2-15,0-2 10 16,7-1-11-16,-6-10 1 15,6 2 0-15,0-4-7 16,0-2 15-16,0-1-8 16,13-5 0-16,23 0 8 15,14 0-9-15,6 0 1 16,1-16 0-16,-8-1 1 16,-12 4 10-16,-8 1-11 15,-16-1 0-15,-6 2 10 0,0 0 0 16,-7-1-7-16,0 4 23 15,0 3 28-15,0 5-38 16,0-2 27-16,0 2-23 16,0 0-15-16,0 0 4 15,0 0-9-15,0 0 0 16,0 0-5-16,0 15-15 16,0 13 20-16,0 11 0 15,0-1 6-15,0 6-10 16,-7 0 4-16,0 7 0 15,1-3-2-15,6-1-12 16,-7-12-54-16,7-7-51 16,0-9-98-16,-6-13-8 15,6-6-127-15</inkml:trace>
  <inkml:trace contextRef="#ctx0" brushRef="#br0" timeOffset="17009">3057 7150 442 0,'0'0'111'0,"0"0"-11"0,0 0-20 16,0 0 39 0,-248-77-58-16,176 83-43 0,-1 32 25 15,3 25-28-15,-2 17 22 16,-14 17 13-16,10 9-45 15,-4 2 29-15,7 0-13 16,34-7-14-16,9-5-1 16,30-2-6-16,0-9 0 15,7-8-1-15,49-6 10 16,17-1-9-16,6-7 0 16,-3-11 0-16,-10-23-10 15,4-14 17-15,-4-15-7 16,20 0 26-16,20-28-18 15,-7-18 29-15,0-9-8 16,-13-10 9-16,-23-8 34 16,-10-9-49-16,-27-7 15 0,-19-9 5 15,-7-5-33-15,0-1 12 16,-27 0-22-16,-32-3 1 16,-17 5-5-16,-4 8 4 15,-5 15 0-15,5 16-1 16,4 16-25-1,20 20 1-15,3 10-73 16,20 17-58-16,-4 0-57 16,14 17-120-16,-3 18-227 0</inkml:trace>
  <inkml:trace contextRef="#ctx0" brushRef="#br0" timeOffset="35714">4903 5624 588 0,'0'0'172'0,"0"0"-92"16,0 0 16-16,0 0 40 15,0 0-62-15,0 0-23 16,0 0-7-16,-13-14-24 16,56 9 16-16,6 2-24 15,8-2-6-15,9 2 37 16,-10 0-40-16,0 3 3 16,-13-4-4-16,0 4 9 15,-13 0-9-15,-23 0-2 0,-1 0 0 16,-6 0-9-16,0 0 4 15,0 0 5-15,-13 10 0 16,-23 15 0-16,-14 5 10 16,0-9-10-16,21-1 1 15,9-9-5-15,10-6 7 16,10-2-3-16,0 0 0 16,0-3-3-16,0 0-8 15,0 8 11-15,36 0-15 16,14 3 5-16,9 0 12 15,4 3-2-15,-13 1 0 16,-14 0 7-16,-9 5-16 0,-4 1 9 16,-17 2 0-1,1 4-7-15,-7-5 11 0,0 0-4 16,-20-2 0-16,-29-11 6 16,-11-2-7-16,-9-7 1 15,2 0-8-15,5 0-48 16,19 0-55-16,23-7-15 15,20-11-44-15,0-9-75 16,13-12-37-16</inkml:trace>
  <inkml:trace contextRef="#ctx0" brushRef="#br0" timeOffset="36154">5581 5352 485 0,'0'0'192'0,"0"0"-81"0,0 0 27 16,0 0-24-16,-149-157-22 16,113 143 1-16,-14 6-44 15,-13 8 5-15,-9 0-26 16,-21 28-22-16,-6 23 7 16,-10 21-13-16,16 12 0 15,17 5 9-15,16 19 3 16,11 2-11-16,36 5-1 15,6-8 8-15,7-13-11 16,20-17 3-16,53-16 0 16,13-23 0-16,33-19 10 0,33-13-10 15,10-6 15-15,16-20 9 16,-6-21 27-16,-23-9-23 16,-20-5 9-16,-36-10 14 15,-14-17-36-15,-16-15 29 16,-33-10-19-16,-30-6-19 15,-30 3 23-15,-63 8-29 16,-42 11 0-16,-7 23-1 16,-7 15 13-16,26 23-13 15,18 20 1-15,32 10-51 0,23 0-26 16,24 38-79 0,26 11-96-16,0-2-330 15</inkml:trace>
  <inkml:trace contextRef="#ctx0" brushRef="#br0" timeOffset="37715">7344 3848 727 0,'0'0'112'0,"0"0"-44"0,0 0 42 16,0 0-16-16,0 0-3 16,0 0-40-16,0 0-13 15,26 7 15-15,11-7-46 16,6 0 3-16,-14 0 4 16,5 0-7-16,-5 0 8 15,1 0-15-15,-3 0 0 16,-4 12-4-16,-3 16 10 15,9 10-6-15,-15 10 0 16,-8 11 6-16,-6 19 4 16,0 20-2-16,-13 16 1 15,-23 9 22-15,-7 11-29 16,0 8 8-16,-7 11-10 16,0 16 12-16,-6 8-7 15,6 3-4-15,7-11 17 16,0-6 0-16,7-6-8 15,0-3-3-15,-7-1 2 0,-7-4-5 16,1-11 14 0,6-15-18-16,0-18 0 0,9-20 20 15,5-22-16-15,6-16 7 16,-4-15-9-16,4-9 3 16,-10-9 5-16,-20-9-10 15,-3-5 0-15,-14 0 0 16,11 0-17-16,19-28-42 15,40-18-86-15,20-39-187 16</inkml:trace>
  <inkml:trace contextRef="#ctx0" brushRef="#br0" timeOffset="38011">8733 4895 869 0,'0'0'115'0,"0"0"-9"0,0 0-39 16,0 0 38 0,0 0-96-16,0 0 0 0,7 129 12 15,-7-30-16-15,0 6 22 16,-14-6-20-16,-9-5 3 15,10-9-7-15,0-11-3 16,6-8-5-16,7-19-63 16,-10-9-114-16,10-16-59 15,0-16-134-15</inkml:trace>
  <inkml:trace contextRef="#ctx0" brushRef="#br0" timeOffset="38341">8505 5586 261 0,'0'0'171'16,"0"0"-48"-16,0 0 4 0,0 0-14 16,0 0-29-16,0 0-43 15,112-53-41-15,-9 34 41 16,22-6 1-16,11-11-4 16,-7-8 14-16,-7-8-22 15,-16-8 40-15,-20-9-21 16,-13-8-10-16,-30 5 43 15,-23 6-56-15,-20 20 11 16,0 16 25-16,0 13-49 16,0 9 20-16,-7 8-33 15,-29 16 8-15,-7 37-14 16,-13 17 6-16,6 13 0 16,14 6-2-16,6-4 16 15,10 5-18-15,13-4 4 0,7-3-18 16,0-7-36-1,0-12-145-15,0-18-145 0,0-17-343 16</inkml:trace>
  <inkml:trace contextRef="#ctx0" brushRef="#br0" timeOffset="39496">9725 5517 563 0,'0'0'151'0,"0"0"-94"16,0 0 64-16,0 0-16 16,0 0-44-16,0 0 21 15,205-75-35-15,-155 56-9 16,-14-2-8-16,-6-7-22 16,-17-3 45-16,-6 1-19 15,-7 3-12-15,0 2 0 16,0 6-17-16,-20 8-5 15,-10 5 0-15,0 6-3 16,-3 0-4-16,-10 36 7 16,14 11 0-16,15 5-10 15,14 5 13-15,0-4-3 16,27-6 0-16,22-9-4 16,11-10 0-16,3-14-1 15,0-14 5-15,3 0-9 16,3 0 15-16,4-20-6 15,-17-7 0-15,1-1 11 0,-14 3-11 16,-7 9 0-16,-13 5 0 16,-10 5-5-16,-6 6 5 15,-1 0-2-15,1 0-2 16,3 14-46-16,3 11 26 16,-6-1 0-16,-1 1 8 15,11 0 10-15,-4-5 2 16,0-10 4-16,-6-3 0 15,0-5 4-15,-7-2 1 16,0 0-1-16,0 0-2 16,0-9 3-16,0-7-2 0,0 0-3 15,-14-1 0-15,1 6-5 16,0 0-1-16,-10 6 6 16,10 1-6-16,-11 4-3 15,5 0-1-15,-11 15 10 16,17 15 0-16,6 3 4 15,7-3-9 1,0-3 5-16,0-4-1 16,13-10-11-16,7-7 8 15,3-3 4-15,-3-3 4 16,3 0 3-16,7 0 2 0,-17 0-9 16,7-6 0-16,-13 3 0 15,3 3 4-15,-4 0-4 0,7 0 0 16,17 0-1-1,-3 3-4-15,9 5 5 0,0-8 0 16,1 0 10 0,-11 0-7-16,-3 0 34 0,-9-2 12 15,-1-9-13-15,-3 0 25 16,-10 3-26-16,0 2-4 16,0 3 19-16,0 3-47 15,0 0 15-15,0 0-18 16,0 22-24-16,0 33 13 15,0 27 7-15,-23 12 4 16,-14 2-4-16,11 1 12 0,-4-10-8 16,10-12 0-16,10-16 5 15,4-19-10-15,6-18 5 16,0-14 0-16,0-8 1 16,0 0 9-16,0-5 1 15,0-31 7-15,0-14-8 16,23-13 4-16,13-8-9 15,-3-12-4-15,10-7 2 16,0-7 7-16,-6-2-10 16,6 3 0-16,-7 12 5 15,-9 20-10-15,2 24 5 16,-22 25 0-16,6 9-6 16,-3 6-1-16,3 0 6 0,7 27-12 15,3 15 1-15,4 7 3 16,-17 4 6-16,-10-4 0 15,0-5-3-15,0-6-33 16,-23-2-8-16,-40 0-24 16,-30-3-72-16,-29-6-66 15,-34-7-247-15</inkml:trace>
  <inkml:trace contextRef="#ctx0" brushRef="#br0" timeOffset="39755">8812 6196 695 0,'0'0'92'16,"0"0"-28"-16,0 0 69 16,229 8-39-16,32-8-19 15,89-3-16-15,44-16-54 16,-30 0-1-16,-67 5 2 15,-82 9 1-15,-86 5-14 16,-72 0-18-16,-44 0-92 16,-13 19-39-16,-99 6-59 15,-80 11-56-15</inkml:trace>
  <inkml:trace contextRef="#ctx0" brushRef="#br0" timeOffset="39912">9004 6416 204 0,'-208'20'351'0,"72"-7"-188"16,73-1-22-16,57-5-79 15,6 4-3-15,92 1-35 16,107-10 73-16,115-2 62 16,86 0-125-16,7-22-22 15,-60 3-6-15,-89 8 1 16,-102 11-14-16,-70 0-77 16,-57 0-172-16,-29 0-242 15</inkml:trace>
  <inkml:trace contextRef="#ctx0" brushRef="#br1" timeOffset="174222">9510 8814 350 0,'0'0'434'0,"0"0"-293"15,0 0 22-15,0 0-12 16,0 0-60-16,0 0-19 0,20-93-8 16,-20 74-18-16,0 2-5 15,0 0-15-15,-13 9-18 16,-7 2 11-16,-10 6-19 15,-13 0 0-15,0 4-3 16,-13 20-2-16,6 12 2 16,14 5 3-16,16 3-2 15,10 1-6-15,10-7 4 16,10-6-13-16,30-8 17 16,3-12-24-16,6-12 19 15,-6 0 4-15,0 0 1 16,-6-24 7-16,-1-12-5 15,1-3-1-15,-18 4 4 16,5 8 1-16,-18 10 7 16,-6 11 0-16,0 6-3 15,0 0 3-15,0 0-13 0,0 0-6 16,0 6 2-16,7 21-4 16,6 12 8-16,4 7 0 15,2 1 2-15,11 5-6 16,-3 1 4-16,16-4-4 15,-7-5-92-15,20-16-203 16,17-17-159-16</inkml:trace>
  <inkml:trace contextRef="#ctx0" brushRef="#br1" timeOffset="174584">10873 8603 775 0,'0'0'109'0,"0"0"42"0,0 0-19 15,0 0-68-15,0 0-62 16,0 0 15-16,155-20-4 16,-49 17-2-16,-13 3-8 15,-14 0 18-15,-29 0-9 16,-20 0 9-16,-11 5 3 15,-12 15-19-15,-7 5 24 16,0 8 0-16,0 9 7 16,0-2 5-16,-13 4-19 15,0 0 5-15,6 0-13 16,0-4-13-16,-3-3 10 16,10-1-11-16,-6-5 0 15,6-1-5-15,0-2 3 0,0-7-52 16,6-4-141-16,54-17-250 15</inkml:trace>
  <inkml:trace contextRef="#ctx0" brushRef="#br1" timeOffset="175068">13439 8545 416 0,'0'0'436'0,"0"0"-373"15,0 0 18-15,0 0 52 16,0 0-26-16,0 0-74 16,-99-52-10-16,112 52-23 15,30 0 0-15,14 0 8 16,15 0-4-16,-9 0 5 15,-13 4-9-15,-7 16 3 16,-23 6-10-16,-4 0 8 16,-16 5-1-16,0 5 4 15,-23-4 0-15,-10-2 10 0,-20-2-13 16,20-12 1-16,3-1 0 16,10-7 1-16,10-3-3 15,10-5 0-15,0 0-10 16,0 3 9-16,17 2-3 15,9 4 4 1,17 2 12-16,0-3-11 16,0 6-1-16,-13-1 0 0,-3 4 3 15,-4 0-6-15,-10-1 3 16,-13 0 0-16,0 3-8 16,0-5 12-16,-26 3-5 15,-34-4 1-15,4-2-64 0,6 0-87 16,14-2-71-1,23-4-128-15</inkml:trace>
  <inkml:trace contextRef="#ctx0" brushRef="#br1" timeOffset="175310">14379 8533 508 0,'0'0'325'0,"0"0"-137"0,0 0-1 15,0 0-37-15,0 0-89 0,0 0-27 16,16-2-32-16,-16 40 9 16,0 15 11-16,0 3-7 15,0 3-14-15,0-1 2 16,0-3-1-16,-10-6-4 16,10-5 1-16,-6-8-108 15,6-14-144-15,0-11-209 16</inkml:trace>
  <inkml:trace contextRef="#ctx0" brushRef="#br1" timeOffset="175710">15007 8487 860 0,'0'0'195'0,"0"0"-26"16,0 0 13-16,0 0-122 15,0 0-40-15,0 0-20 16,0 41 5-16,0 3 2 16,30 0-7-16,-4-2 2 15,4-4-3-15,6-12 5 16,7-3-4-16,-9-9 0 16,2-11 4-16,14-3-4 15,-14 0 2-15,7-5-2 16,-13-18 9-16,-4 2-1 15,-13-5-5-15,4 7 11 16,-10 5-13-16,-7 9 35 16,0 3-23-16,0 2-5 15,0 0-8-15,0 0-11 0,0 24 5 16,0 15 4-16,0 8 4 16,0-4 0-16,0-1-2 15,0-1-7 1,0-7-43-16,0-9-212 15,6-13-195-15</inkml:trace>
  <inkml:trace contextRef="#ctx0" brushRef="#br1" timeOffset="176525">16648 7948 916 0,'0'0'175'0,"0"0"-75"16,0 0 28-16,-315-77-69 15,124 71-31-15,-67 6-11 16,-70 0-15-16,-56 0 21 16,-39 3-17-16,-33 3-5 15,9-1-1-15,-3 4 6 16,-19 4-6-16,-41 12 0 15,-22 6 1-15,-17 4 1 16,0 1-2-16,13-3 0 16,-6 0-6-16,-7 2 13 15,23 5-7-15,46 2 0 16,83 1 6-16,110-8-15 16,118-11 9-16,83-6 0 0,63-8-3 15,23 12-4-15,0 14-5 16,36 19 9-16,14 16 6 15,6 7 13-15,3 6-7 16,-9 13 11-16,-14 13 29 16,-29 11-33-16,-7 16 24 15,0 27 0-15,-7 13-33 16,-29 19 25-16,-7-4-17 16,7-18-9-16,6-32 0 15,23-32 1-15,7-24-7 0,0-24 0 16,37-17 3-16,42-20-6 15,50-23 6-15,113-2-3 16,115-47 9-16,89-13-3 16,70 2-9-16,23 14 3 15,20 14-8-15,40 8 3 16,36 3 8-16,33 8-3 16,17 0 0-16,-7 3-3 15,-7 0 3-15,-29-9 2 16,-37-2 1-16,-49 2-6 15,-64-2 1-15,-72-3 2 16,-105 0-2-16,-94-8 8 16,-72-6-6-16,-56-10 4 15,-24-13-3-15,-9-17 8 0,-17-24-5 16,-17-18 1-16,-19-25 6 16,-7-19-8-16,-14-17 6 15,-42-13-9-15,-17-15 6 16,-3-7-8-16,-26 2 2 15,-11 9 0-15,-16 26-2 16,-6 29 8-16,-1 24-6 16,1 28 0-16,6 22 0 15,-27 24-10-15,-29 34 1 16,-80 16-39-16,-62 52-80 16,-50 9-256-16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19.654"/>
    </inkml:context>
    <inkml:brush xml:id="br0">
      <inkml:brushProperty name="width" value="0.05" units="cm"/>
      <inkml:brushProperty name="height" value="0.05" units="cm"/>
      <inkml:brushProperty name="color" value="#3165BB"/>
      <inkml:brushProperty name="fitToCurve" value="1"/>
    </inkml:brush>
  </inkml:definitions>
  <inkml:trace contextRef="#ctx0" brushRef="#br0">2372 1006 29 0,'0'0'795'15,"0"0"-669"-15,0 0 25 16,0 0-5-16,0 0-35 16,0 0-75-16,0 0-7 15,-178 118-15-15,135-90-5 0,3-1-6 16,4 4-3-1,-1-3-38-15,17-4-121 0,4-8-222 16,16-7-430 0</inkml:trace>
  <inkml:trace contextRef="#ctx0" brushRef="#br0" timeOffset="954">4482 380 920 0,'0'0'230'0,"0"0"-67"15,0 0-17-15,0 0-92 16,0 0-33-16,0 0-21 15,0 0 7-15,0 38-7 16,0 9 0-16,10 5 2 0,-3 9-1 16,-7 5-1-1,0 5-29-15,6-2-120 16,8-4-208-16,15-12-236 0</inkml:trace>
  <inkml:trace contextRef="#ctx0" brushRef="#br0" timeOffset="1100">5025 718 204 0,'0'0'635'15,"0"0"-456"-15,0 0-1 16,0 0-17-16,0 0-129 16,0 0-30-16,0-14-2 15,0 49 8-15,-14 7-8 16,-22 2 0-16,0 3-2 0,3-3-42 15,-4 3-167-15,1-6-323 16</inkml:trace>
  <inkml:trace contextRef="#ctx0" brushRef="#br0" timeOffset="1842">5481 509 621 0,'0'0'191'0,"0"0"-37"15,0 0 1-15,0 0-17 16,0 0-74-16,0 0-24 16,-36-97-28-16,72 97-6 15,7 0 11-15,0 0-17 16,-13 20 2-16,-10 10-7 15,-14 3 8-15,-6 6-3 16,0 1 0-16,-6-1 9 16,-21-6-3-16,4-5-6 15,10-14 0-15,13-3-2 16,0-4 8-16,0 2-6 16,0 2 0-16,0 2-2 15,6 4-5-15,24-3 4 16,26-3-89-16,24-6-106 0,12-5-79 15,8 0-115-15</inkml:trace>
  <inkml:trace contextRef="#ctx0" brushRef="#br0" timeOffset="2007">6265 786 113 0,'0'0'446'0,"0"0"-303"16,0 0 36-16,0 0-106 15,0 0-7-15,0 0 5 16,0 99-35-16,-13-60-9 16,0 0-27-16,-11 2-1 0,-2 0-43 15,-4-6-355-15</inkml:trace>
  <inkml:trace contextRef="#ctx0" brushRef="#br0" timeOffset="2474">6708 418 597 0,'0'0'281'15,"0"0"-173"-15,0 0 71 0,0 0-72 16,0 0-56-16,0 0-51 15,0 11-1-15,0 20-3 16,0-1 4-16,0 0 0 16,0-8-4-16,0-6 5 15,13-4-2-15,17-10 1 16,7-2 0-16,-4 0 11 16,20 0-5-16,-20-14-3 15,3-5 23-15,-13 0-12 16,-10-3 35-16,-6 8 2 15,0-1-32-15,-7 11 25 16,0 4-30-16,0 0-3 0,0 0-11 16,0 0-8-16,0 4 3 15,0 30-2-15,0 13 7 16,0 8-1-16,0 5 1 16,0 4 0-16,0-3 2 15,0-12 2-15,0-5-8 16,0-14-59-16,16-8-100 15,-9-11-60-15,13-11-127 16,16 0-239-16</inkml:trace>
  <inkml:trace contextRef="#ctx0" brushRef="#br0" timeOffset="465">2964 495 703 0,'0'0'237'15,"0"0"-118"-15,0 0 7 16,0 0-13-16,0 0-86 0,0 0-25 16,129-16 4-16,-73 16 4 15,11 0-6-15,-5 2-4 16,-5 12 3-16,-21-3-6 15,-6-2 4-15,-10-1-1 16,-20-3 0-16,0-3-9 16,0 2 3-16,0 4 3 15,-43 3 3-15,-7 6 23 16,-6-4-23-16,13-5 7 16,30 1-7-16,-4-7 1 15,17 6-6-15,0-2 5 16,0 3-4-16,23-1-5 15,14 0 13-15,6 3-4 16,13 1 5-16,-13-2 4 0,13 4-6 16,-6 2-3-1,6 6 0-15,-13 2-2 0,-7 7 4 16,-6-3-2-16,-17-7 0 16,-13 2 0-16,0-4-6 15,-6-3 6-15,-37 0-17 16,-14-2-41-16,-9 0-114 15,17 3-47-15,22-1-107 16</inkml:trace>
  <inkml:trace contextRef="#ctx0" brushRef="#br0" timeOffset="660">3890 959 194 0,'0'0'340'0,"0"0"-189"0,0 0 34 16,0 0-62-16,0 0-23 15,0 0-43-15,37 42-25 16,-57-14 12-16,-30 2-24 16,-9 0-15-16,-4-2-5 15,0-6-132-15,20 3-176 16,13-4-350-16</inkml:trace>
  <inkml:trace contextRef="#ctx0" brushRef="#br0" timeOffset="-406">996 523 582 0,'0'0'273'0,"0"0"-139"16,0 0 19-16,0 0-21 0,0 0-16 16,0 0-72-16,-49-61-4 15,49 61-1-15,0 0-34 16,0 0 15-16,0 0-20 16,0 0 2-16,0 0-15 15,0 0 12-15,0 17 1 16,13 4-2-16,3 4 7 15,4 5-5-15,10 4 0 16,6 2 0-16,14 3-5 16,-14-2 5-16,4 5 0 15,-3-7 0-15,-14 1 7 16,-23-9-7-16,0 1 0 16,0-3 3-16,0-6-9 15,-17-5 6-15,-26-6-25 16,-6-3-43-16,6-5-84 15,3 0-49-15,3 0-45 16,8-11-105-16</inkml:trace>
  <inkml:trace contextRef="#ctx0" brushRef="#br0" timeOffset="-253">1003 465 201 0,'0'0'299'0,"0"0"-177"0,0 0-3 15,0 0-48-15,0 0-63 16,228-55-8-16,-142 55-6 16,-7 0-186-16,1 27-399 0</inkml:trace>
  <inkml:trace contextRef="#ctx0" brushRef="#br0" timeOffset="3923">7436 267 565 0,'0'0'197'16,"0"0"-49"-16,0 0 2 16,0 0-13-16,0 0-40 15,0 0-41-15,0-36-3 16,0 30-41-16,-30 2-9 16,-13 0 5-16,-20 2-1 15,-36 2-6-15,-30 0-1 16,-43 0 3-16,-26 0 1 15,-24 0-4-15,-13 0 0 0,-16 8-11 16,3-3 16 0,0 1-5-16,3-4 0 0,10-2 6 15,13 3-8-15,17-3 2 16,4 0 0-16,22 0-5 16,-6 0 11-16,-7 6-7 15,-13-1 1-15,-17 6-1 16,1-2-13-16,22 4 14 15,21-2 0-15,19 0-6 16,10 3 2-16,7-6 4 16,0 0-2-16,-24-5 8 15,4-3-14-15,4 3 3 16,-5-3 5-16,11 0-6 16,17 0 10-16,16 0-4 15,19 0 0-15,14 0 3 0,14 0-5 16,2 0 2-16,4 0 0 15,-20 0-5-15,10 0 14 16,-10 0-9-16,7-3 0 16,22 0 2-16,14 2-7 15,7-3 5-15,16-1 0 16,-3-1-2-16,10 1 12 16,6 1-10-16,1 1 0 15,-4 3 5-15,3-2-10 16,7 2 5-16,-7 0 0 15,-6 0-5-15,-10 0-3 16,-3 0 8-16,-11 5 0 16,7 7 0-16,11 0-9 15,12-2 9-15,0 1 0 0,-9 5-6 16,9 3 12-16,1 9-6 16,-8 2 0-16,14 12 4 15,0 7-5-15,0 12 6 16,0 7-5-16,0 1 10 15,0 0-3-15,14-3 1 16,5-11-6-16,5-6 5 16,2-2 6-16,-3-9-11 15,7-2-2-15,-4-3 5 16,4-5 7-16,-10 2-10 16,3-3-2-16,-3-2 1 15,3-3-3-15,-10-2 2 16,7-4 0-16,10-2-2 0,13 3 10 15,13-3-8-15,24-1 0 16,19-2 3-16,17-3-2 16,26-3-1-16,7-1 0 15,36-3 0-15,23-1 7 16,20 3-7-16,7-3 0 16,0 0 2-16,0 0-5 15,0 0 3-15,0 0 0 16,9 0-2-16,-2-8 10 15,-1 3-10-15,-13-1 2 16,-19 1-3-16,-11-3-6 16,-6 0 6-16,10-1 3 15,9 3-3-15,4-2 0 16,0 1-1-16,-3-2 4 0,-10 1-3 16,-17-1-9-1,-16 1 12-15,-4 0 0 0,1 0-4 16,-11-1 3-16,17 0 0 15,-3-1 1-15,3-1-1 16,0 1-7-16,-24-2 3 16,-12 1 5-16,-14-2-1 15,-22 2 7-15,-21-1-6 16,-23-1 0 0,-13 2 1-16,-6-1-7 0,-18-3 10 15,5 0-4-15,-5-6 14 16,-12-2-12-16,0-1 20 15,9-7-10-15,-3 7-3 16,1-7 14-16,9 1-22 16,-3-6 7-16,-4-2 13 15,4-4-19-15,-7-7 17 0,4-6-5 16,-11-6-9-16,-6-4 19 16,0-1-24-16,0 0 8 15,-13 5-2-15,-17 6 4 16,-13 11-9-16,0 6-1 15,0 4 2-15,-6 4-6 16,-14 3 4-16,-16 5 0 16,-27 8-2-16,-40 6-2 15,-39 8-1-15,-27 0-32 16,-32 16-97-16,2 14-115 16,14 4-287-16</inkml:trace>
  <inkml:trace contextRef="#ctx0" brushRef="#br0" timeOffset="4714">2316 444 445 0,'0'0'145'0,"0"0"26"0,0 0-13 15,0 0-24-15,0 0-3 16,0 0-56-16,-30-51 14 15,30 51-39-15,-6 0-45 16,-14 31 15-16,-3 20-8 0,3 24 26 16,6 19-2-1,-2 12-25-15,16 13 23 0,0-1-15 16,0-8-12 0,0-8 2-16,7-9-9 0,22-5 0 15,8-10-10-15,-11-15 2 16,-3-16-65-16,-3-15-103 15,-3-8-169-15,9-23-167 16</inkml:trace>
  <inkml:trace contextRef="#ctx0" brushRef="#br0" timeOffset="5224">3907 297 549 0,'0'0'176'0,"0"0"-23"16,0 0 4-16,0 0-37 15,0 0-14-15,0 0-16 16,-37-121-50-16,31 121 22 15,-1 0-34-15,7 0-25 16,-6 39-3-16,-4 21 11 16,-4 20-11-16,14 13 21 15,-6 12-13-15,6 18 25 16,0 7-24-16,0-1-7 16,6-10 9-16,18-21-7 15,2-15-4-15,-3-17 0 0,-10-11 5 16,1-14-13-1,-8-11-49-15,-6-10-80 0,0-9-95 16,0-11-149-16</inkml:trace>
  <inkml:trace contextRef="#ctx0" brushRef="#br0" timeOffset="5756">5104 195 330 0,'0'0'176'0,"0"0"-55"16,0 0 35-16,0 0-22 0,0 0-17 15,0 0 4 1,-13-38-49-16,13 38 15 0,0 0-9 15,0 0-44-15,0 0 11 16,0 0-15-16,0 0-27 16,-10 33-6-16,3 22 10 15,1 14-7-15,6 5 27 16,0 5-23-16,0 7 11 16,0 7-9-16,13 4 3 15,3-7-4-15,-2-10-5 16,-8-14 0-16,1-11-3 15,-7-3 8-15,0-8-6 0,0-2 1 16,0-10-47 0,-13 2-31-16,6-7-91 0,-6-2-120 15,3-6-87-15</inkml:trace>
  <inkml:trace contextRef="#ctx0" brushRef="#br0" timeOffset="6327">6153 300 512 0,'0'0'152'0,"0"0"2"15,0 0 2-15,0 0-31 16,0 0-9-16,0 0-30 0,-7-50-29 16,7 45 10-1,0-1-24-15,0 1 6 0,0 2-1 16,0 3-32-16,0 0 21 16,0 0-22-16,0 0-6 15,0 0 2-15,0 0-9 16,0 0-3-16,0 16 1 15,13 27 0-15,0 11 0 16,-6 9 0-16,3 14 0 16,-3 17 1-16,12 9 9 15,5 14-10-15,-5-7 0 16,11-12 7-16,7-15-9 16,-4-14 2-16,-4-14 0 15,1-17-9-15,-10-7-8 16,-13-9-48-16,-7-6-106 0,-7-5-274 15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28.777"/>
    </inkml:context>
    <inkml:brush xml:id="br0">
      <inkml:brushProperty name="width" value="0.05" units="cm"/>
      <inkml:brushProperty name="height" value="0.05" units="cm"/>
      <inkml:brushProperty name="color" value="#3165BB"/>
      <inkml:brushProperty name="fitToCurve" value="1"/>
    </inkml:brush>
  </inkml:definitions>
  <inkml:trace contextRef="#ctx0" brushRef="#br0">0 115 421 0,'0'0'174'0,"0"0"-33"0,0 0-4 15,0 0-19-15,0 0-53 16,0 0-17-16,0 0-24 16,50-113-18-16,-17 113 2 15,10 0-4-15,0 0-4 16,6 3 0-16,-12 17 5 15,6 4-7-15,-14 3 2 16,-22 8 0-16,-7 2-10 16,0 5 18-16,-7 1-8 15,-29-7 0-15,6-11 5 16,10-8-1-16,7-15-4 16,3 1 0-16,10-3 0 15,0 0 7-15,0 0-7 0,0 0 1 16,0 0 5-1,0 0-12-15,30 0-6 0,6 0 12 16,14 3-3-16,6 10 6 16,-13 4-3-16,0 5 0 15,-6 3 6-15,-1 2-12 16,-23 3 6-16,-6 3 0 16,-7-3-5-16,0-2 6 15,-30-3-1-15,-26-8 5 16,-14-8-1-16,-2-5 9 15,2-4-13-15,-3 0 0 16,24 0-2-16,6-8 2 0,20-3-72 16,23-5-71-1,29-9-132-15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31.807"/>
    </inkml:context>
    <inkml:brush xml:id="br0">
      <inkml:brushProperty name="width" value="0.05" units="cm"/>
      <inkml:brushProperty name="height" value="0.05" units="cm"/>
      <inkml:brushProperty name="color" value="#3165BB"/>
      <inkml:brushProperty name="fitToCurve" value="1"/>
    </inkml:brush>
  </inkml:definitions>
  <inkml:trace contextRef="#ctx0" brushRef="#br0">26 199 614 0,'0'0'87'16,"0"0"26"-16,0 0 21 0,0 0-66 15,0 0-20-15,0 0-38 16,-26-15-5-16,52 12-5 16,27-2 6-16,17 3 48 15,16-8-31-15,13 2-12 16,-6 0 24-16,-14-3-31 16,-16 6 17-16,-27 3 3 15,-13-2-17-15,-23 2 31 0,0-4 12 16,0-3-4-16,0-7-26 15,-16 0-20-15,-21-3 0 16,-2 2-5-16,-4 3 15 16,0 6-9-16,13-1-1 15,10 7 0-15,4-2 0 16,9 2 3-16,7 2-3 16,0-2 4-16,0 2 7 15,0 0-8-15,7 0-3 16,42 0-8-16,31 14 5 15,6 10 6-15,6 1-1 16,-12 2-2-16,-31-4 10 0,-12 1-9 16,-31 1-1-1,-6 0-14-15,0 7 13 0,-66 2-99 16,-20 2-136-16,-13 2-184 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31.147"/>
    </inkml:context>
    <inkml:brush xml:id="br0">
      <inkml:brushProperty name="width" value="0.05" units="cm"/>
      <inkml:brushProperty name="height" value="0.05" units="cm"/>
      <inkml:brushProperty name="color" value="#3165BB"/>
      <inkml:brushProperty name="fitToCurve" value="1"/>
    </inkml:brush>
  </inkml:definitions>
  <inkml:trace contextRef="#ctx0" brushRef="#br0">0 814 461 0,'0'0'187'16,"0"0"-80"-16,0 0 57 16,0 0-38-16,0 0-20 0,178-146-55 15,-135 94-26 1,0-8 17-16,-6-1-9 0,-8-5-19 15,-15 3 29-15,-8 5-37 16,-6 3 8-16,0 14 6 16,0 13-15-16,-13 9 11 15,-10 11-16-15,3 8 3 16,-16 0-14-16,-7 20 9 16,0 26 2-16,0 22 0 15,23 10 8-15,13 7-13 16,7-4 5-16,0-5 0 15,33-16-4-15,17-19 8 16,3-13-4-16,-4-20 0 16,14-8 6-16,-7 0-2 0,17-5-4 15,-3-28 0 1,2-6 3-16,1-5 5 0,-17 0-8 16,7-4 0-16,-13 0 8 15,-7 10-9-15,0 10 1 16,-20 14 0-16,-3 12-8 15,3 2-2-15,-3 0 10 16,-14 21 0-16,8 13-14 16,-14-3 10-16,10-2 4 15,-10-10 0-15,0-5-9 16,0-9 13-16,0-5-4 16,0 0 0-16,0 0 8 15,0-2 5-15,0-23-13 0,-24-5 0 16,-2 0 0-1,3 2 5-15,-7 3-5 0,4 8 0 16,9 7-3-16,-9 10-3 16,-4 0-3-16,3 0 7 15,4 35-10-15,-3 6 16 16,9 7-4-16,17-5 0 16,0-7 5-16,0-5-14 15,0-10 9-15,23-6-24 16,4-10 17-16,3-5-7 15,-11 0 14-15,11 0 6 16,0-20 1-16,-10-5 1 0,3-5-5 16,-10 1 4-16,-6-2 24 15,-7 3-25-15,0 9 19 16,0 6 1-16,0 7-25 16,0 6 16-16,0 0-17 15,0 0-10-15,0 14 5 16,0 14 2-16,0 4 3 15,0 1 0-15,0-5 7 16,23-7-12-16,-3-7 5 16,0-3 0-16,3-8-6 15,-3-3 16-15,9 0-10 16,1 0 0-16,3-8 7 16,10-14-2-16,0-6-5 15,0-1 0-15,-6-2 1 16,-1 3 4-16,-10 4-5 0,4 7 0 15,0 9 2-15,-10 8-13 16,3 0 10-16,-3 8 0 16,3 14-9-16,-3 5 4 15,-7 4 6-15,4 2 0 16,-11-3 4-16,14-2-15 16,3-6 11-16,-10-9 0 15,17-1-7-15,-10-10 12 16,16-2-5-16,1 0 0 15,6-8 5-15,-10-17-4 16,-3-5-1-16,-1 2 0 16,-22-5 3-16,-7 3 8 0,0-3-11 15,0 0 1-15,-23 6 7 16,-4 8-10-16,-16 4 2 16,7 12 0-16,0 3-12 15,16 0 11-15,-3 34 1 16,16 5 0-16,7 1-3 15,0-1-3-15,0-8 6 16,0-7-5-16,30-4-2 16,-10-10-8-16,9-4 15 15,8-6 0-15,-11 0 6 16,11 0-1-16,-1-3-5 16,-16-16 0-16,3 2 19 15,-16 4-15-15,6 2 20 16,-13 3 3-16,0 2-11 15,0 6 10-15,0 0-26 0,0 0-10 16,0 36 8-16,0 21 1 16,0 16 1-16,-7 8 0 15,7 19 6 1,0 7-10-16,0 14 4 0,37 6 0 16,-1-7 1-16,-10-10 7 15,4-13-8-15,-17-19 0 16,-6-22 5-16,-7-20-10 15,0-16 5-15,0-15 0 16,-26-5-1-16,-34 0 5 16,-3-14 6-16,-10-21-10 15,17-13 10-15,7-9-16 0,19-6 6 16,23-9-10 0,7-5 9-16,17-8-28 0,46-6 24 15,16 1-14-15,14 4-14 16,-1 3 21-16,1 12-3 15,-14 2 15-15,-3 6-3 16,-26 5 12-16,-7 3-9 16,-7 3 0-16,-13 5 3 15,-3 6 9-15,-20 5-6 16,0 8 0-16,0 7 19 16,0 7-22-16,0 3 15 15,0 6-18-15,-13 5-4 16,-17 0-4-16,-6 5-2 0,3 26 10 15,-10 15-7-15,13 6 12 16,17 6-5 0,3 0 0-16,10-6 3 15,0-8-12-15,23-11 9 16,27-11-3-16,-1-13-3 0,17-7 5 16,-3-2 1-16,7-2 0 15,-4-23 5-15,-10-5-1 16,-20-4-4-16,7-2 0 15,-23-4 2-15,-3-5 11 16,-11-1-13-16,-6 2 0 16,0 8 6-16,0 6-2 15,0 10-4-15,-16 9 0 0,16 5-4 16,0 6 4-16,0 0-3 16,-7 0 3-16,7 26-6 15,0 16-6-15,0 12 12 16,0 6 0-16,17 6-5 15,9-2 11-15,17-7-6 16,-6-4 0-16,-1-9 4 16,-16-12-19-16,-4-7 15 15,-16-11-5-15,0-7 2 16,0-7-18-16,0 0 20 16,-10 0-4-16,-9-18 5 15,-11-4-7-15,3 0 7 0,18 6 0 16,2 2 0-16,7 3 9 15,0-6-9-15,0-2 0 16,0-8 0-16,36-7-8 16,14-2 8-16,-7-2 0 15,6-3-3-15,1-3 15 16,-7-6-12-16,0-5 0 16,-13 1 0-16,-17-2 21 15,0-1-12-15,-13 2 7 16,0-3 20-16,0 0-34 15,0 9 22-15,0 5-13 16,-26 11-7-16,13 11 18 0,-4 8-19 16,4 11 2-1,6 3-5-15,-16 0-2 0,-3 39 2 16,-11 19 0-16,1 13 3 16,23 8-10-16,13 7 9 15,6 7-2-15,44-4 0 16,6-7 0-16,10-13-5 15,4-17-41-15,-14-14-61 16,-3-18-22-16,-20-12-115 16,-26-8-61-16,-7-3-97 15</inkml:trace>
  <inkml:trace contextRef="#ctx0" brushRef="#br0" timeOffset="133">3274 437 281 0,'0'0'266'0,"0"0"-123"15,0 0 12-15,0 0-97 16,0 0-41-16,0 0-34 16,162-52 10-16,-76 52-265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19.16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5317 380 692 0,'0'0'219'0,"0"0"-56"15,0 0-15-15,0 0-3 16,0 0-75-16,0 0-5 16,10-126-36-16,-10 126-20 15,0 6-18-15,0 37 7 16,0 25 2-16,0 9 8 0,0 9 4 16,0 3-12-1,0-10 0-15,0-10 5 0,0-14-9 16,0-18 4-16,0-15 0 15,0-10-2-15,0-6 7 16,0-6-5-16,0 0 0 16,0-4-1-16,0-24-16 15,0-6-3-15,0-3 15 16,-31 0-2-16,0 8-10 16,4 3-1-16,-4 12 18 15,10 2-5-15,4 10-9 16,10-1 10-16,7 3-1 15,0 0-2-15,0 0-34 16,7 5 35-16,31 7 5 16,20-9-13-16,18-3 4 0,-4 0 10 15,11 0 0-15,-15-20-1 16,-16 0 13-16,-18 6-12 16,-10-1 0-16,-17 10 4 15,-7-1 22-15,0 3-18 16,0 3 4-16,0 0-4 15,0 0-8-15,0 0 0 16,0 5-12-16,0 30 12 16,-7 5 0-16,0 3 0 15,7-3 0-15,0-6-2 16,7-5 13-16,31-12-11 16,21-6 0-16,-1-11 7 0,18 0 3 15,-11-8-8-15,-6-18 0 16,-22-2 36-16,-13-4-26 15,-17-5 37-15,-7-3-33 16,-7 0-8-16,-54 0-14 16,-19 11 6-16,-9 12-21 15,-7 14 14-15,13 3-75 16,25 15-38-16,20 25-64 16,38-1-134-16,0-1-465 15</inkml:trace>
  <inkml:trace contextRef="#ctx0" brushRef="#br0" timeOffset="1567">6431 671 806 0,'0'0'168'0,"0"0"-67"16,0 0 46-16,0 0-13 16,0 0-33-16,0 0-24 15,-17-68-63-15,17 68 15 16,0 0-29-16,0 20 0 0,0 11-8 16,0 9 8-16,0-4 0 15,0 5-2-15,0-3 13 16,10-1-11-16,4-6 0 15,-7-9 6-15,-1-7-11 16,12-6 5-16,-11-3 0 16,6-6-8-16,1 0 23 15,10 0-15-15,-3-26 0 16,3-6 11-16,-4-5-11 16,-2 3 0-16,-5 3 0 15,-13 5 0-15,7 8 9 16,-7 10-9-16,7 5 0 15,-7 3 2-15,7 0-14 16,-7 0 12-16,7 0-3 16,3 14-10-16,-3 14 14 0,7-1-1 15,-7-1 0-15,10-9 3 16,-3-6-19-16,-7-6 16 16,6-5-1-16,-6 0-10 15,17 0 15-15,-3-8-4 16,3-15 0-16,-3-3 8 15,-4 0-14-15,-4 4 6 16,1 5 0-16,-7 5-3 16,3 4 15-16,-3 5-12 15,0 3 0-15,0 0-10 16,7 0-1-16,3 11 9 16,4 6 2-16,-8 1-11 0,5-7 18 15,-5-2-7-15,1-7 0 16,3-2 8-16,-3 0-15 15,7 0 7-15,3-22 0 16,-4-7 1-16,-9-3 11 16,2-2-12-16,-6 3 0 15,-7 2 8-15,0 6-7 16,0 12-1-16,0 5 0 16,0 6-1-16,0 0 3 15,0 0-4-15,0 17-2 16,0 23 1-16,0 3-7 15,14 3 10-15,3-6 0 16,-3-5-8-16,0-7-3 0,-7-8 10 16,-7-10-5-1,0 0-22-15,0-5 27 0,0-5-22 16,0 0 11-16,0 0 6 16,0 0-11-16,-7 0 17 15,-7 0 0-15,7 0 8 16,0 0-17-16,7 0 9 15,0 0 0-15,0 0-8 16,0-2 6-16,0-1 2 16,0-2 0-16,14-7 0 15,17-8-6-15,14-6 6 16,6-5 0-16,-6 0 1 16,-18-1 12-16,4 3-13 15,-10-3 21-15,-14 4-20 0,10-3 40 16,-17 5-33-16,0-3 6 15,0 7 23-15,-17 8-35 16,3 2 13-16,7 6-15 16,0 6 1-16,1 0-15 15,-5 12 13-15,4 25 1 16,0 9-12-16,7 2 22 16,0-1-10-16,0-6 0 15,0-6 6-15,0-7-16 16,0-8 10-16,14-8-6 15,3-9-6-15,-3-3 10 16,10 0 2-16,-3 0 0 16,10-15 11-16,-4-7-10 0,11-1-1 15,-14-3 0-15,4 6-3 16,-15 5 10-16,12 4-7 16,-5 11 0-16,4 0-3 15,-3 0-6-15,10 3 8 16,0 17 1-16,-4 3-17 15,-10-3 24-15,4-6-7 16,-7-2 0-16,3-7 2 16,-10-5-8-16,14 0 6 15,9 0 0-15,8-28 5 16,14-9 6-16,-7-9-11 16,-11-3 0-16,-3-5 9 0,-17-6 1 15,-4-3-4-15,-10 3-4 16,0 3 34-16,0 12-35 15,-17 13 24-15,-4 10-11 16,4 15 0-16,3 7-15 16,7 0 1-16,0 17-5 15,1 32-1-15,-5 19 4 16,4 4 2-16,7 3 0 16,0-10 7-16,0-5-20 15,0-8 13-15,31-13-27 16,0-4 4-16,4-15-63 15,2-12 1-15,1-8-39 16,-17 0-67-16,-4-8-9 0,-17-17-122 16</inkml:trace>
  <inkml:trace contextRef="#ctx0" brushRef="#br0" timeOffset="1720">8040 477 168 0,'0'0'376'0,"0"0"-236"16,0 0-31-16,0 0-20 15,0 0-17-15,258-103-53 16,-176 83 17-16,-9 3-36 16,-22 3 1-16,-20 8-6 15,-24 3-162-15,-7 3-309 16</inkml:trace>
  <inkml:trace contextRef="#ctx0" brushRef="#br0" timeOffset="2173">6592 50 684 0,'0'0'117'16,"0"0"19"-16,0 0-16 0,0 0-25 15,0 0-12-15,0 0-58 16,-96-54 14-16,69 54-39 16,-11 27 0-16,0 7-1 15,24 0 6-15,-3-4-5 16,17 3 0-16,0-10 11 15,0-8-20-15,24-2 9 16,14-13 0-16,-11 0 24 16,18 0-18-16,-14-13 64 15,-10-5-1-15,-4-7-45 16,-10-3 31-16,-7 1-38 16,0 1-13-16,0 3-1 0,-17 2-3 15,-18 10 0-15,-9 11-49 16,-1 0-98-16,0 0-57 15,7 11-146-15,7 4-426 16</inkml:trace>
  <inkml:trace contextRef="#ctx0" brushRef="#br1" timeOffset="-10343">1012 1704 439 0,'0'0'225'16,"0"0"-125"-16,0 0 0 16,0 0-2-16,0 0-34 15,0 0-16-15,0 0 31 16,-24-4-37-16,24 2 6 16,0 2 16-16,0 0-33 15,0 0 23-15,0-4-28 16,0 4-11-16,0 0 25 15,0 0-37-15,0 0 8 0,0 0-8 16,0 0 10-16,0 0-14 16,0 0 1-16,0 0 0 15,0 0-12-15,0 20 20 16,-21 12-8-16,7 2 12 16,-16 6-4-16,9 4 6 15,-10 4-14-15,0 3 0 16,4 1 22-16,-4 2-15 15,0-3-6-15,3-2-1 16,4-1 14-16,3-4-13 16,8-1-1-16,-11-4 0 15,10-1-3-15,0-1 6 0,-3-5-3 16,3-4 0-16,0-5 7 16,-3-3-7-16,10-3 0 15,0-8 0-15,7-4-3 16,0 0 4-16,0-5-1 15,0 4 0-15,0-1 10 16,0-3-14-16,0 0 4 16,0 0 0-16,0 0-6 15,0 0 11-15,0 0-5 16,0 0 0-16,0 0 9 16,0 0-12-16,0 0 3 15,0 0 0-15,0 0-9 16,0 2 9-16,0 8 0 15,-6 4 0-15,6-3 6 16,-7-2-5-16,7-7-1 0,0 1 0 16,0-3-5-16,0 0 12 15,0 0-7-15,0 0 0 16,0 0 8-16,0 0 2 16,0 0-9-16,0 0 1 15,0 0 25-15,0 0-24 16,0-8 2-16,0-1-5 15,0 1 9-15,0-1-9 16,0 0 0-16,0 1 0 16,0-1-7-16,-7 1 10 0,-4-1-3 15,5 3 0 1,-8 3 5-16,7-2-9 0,-17 5 4 16,10 0 0-16,-10 0-11 15,-3 0 8-15,-4 0 3 16,3 0 0-16,-3 5 6 15,11 7-12-15,-5-1 6 16,12 3 0-16,-11 1-9 16,3 7 10-16,-10-1-1 15,10-1 0-15,4-3 8 16,4 0-10-16,-8 9 2 16,4-3 0-16,3 3-9 15,-7 5 10-15,11-2-1 16,-4 2 0-16,7 3 9 15,0-10-12-15,7 1 3 0,0-3 0 16,0 4-10-16,0 1 14 16,0-7-4-16,7 3 0 15,0-5 7-15,7 4-12 16,-4-6 5-16,4 4 0 16,0-3-4-16,-7 3 8 15,10-2-4-15,-3-2 0 16,6 5 8-16,11-7-9 15,-10 0 1-15,10-2 0 16,-7-1-8-16,-4-2 9 16,5 0-1-16,-5-4 0 15,-6 1 11-15,10-3-15 0,-10 3 4 16,10-6 0 0,3 2-4-16,-3-2 6 0,4 0-2 15,3 0 0-15,-11 0 10 16,11 0-15-16,0 0 5 15,-3 0 0-15,-4-6-3 16,3-1 5-16,4-2-2 16,-10 0 0-16,10 0 10 15,-10 1-12-15,3-1 2 16,7-5 0-16,-11 2-1 16,4-2 3-16,-3 3-2 15,-7-4 0-15,3 1 8 16,4-1-11-16,-8-4 3 15,4-1 0-15,-3 0-1 16,-7-3 6-16,0-2-5 0,0-3 0 16,3-5 8-16,-3 2-11 15,-7-2 3-15,0 3 0 16,0 2 2-16,0 1-2 16,0 1 0-16,0 1 0 15,0 2 11-15,0 0-9 16,0 1-2-16,-17-2 2 15,-4-1-4-15,7-1 8 16,-16 0-6-16,9 6 0 16,-10 1 11-16,0-2-13 0,-3 4 2 15,-11 0 0 1,0-1-9-16,-6 4 9 0,-1 0 0 16,7 3-2-16,1 2 12 15,-1 6-23-15,-7 3-15 16,-30 0-109-16,-45 32-217 15</inkml:trace>
  <inkml:trace contextRef="#ctx0" brushRef="#br0" timeOffset="-5327">1462 2069 565 0,'0'0'88'0,"0"0"-2"16,0 0 40-16,0 0-28 16,0 0 10-16,0 0-39 15,-7 0-2-15,7 0-6 16,0-6-16-16,7-5 19 0,4-6-22 15,9-3-41-15,4-1 23 16,4-1-19-16,10-4 4 16,6-5-8-16,22-12 13 15,16 0-10-15,1 0-4 16,-4 3 0-16,-17 12-3 16,-18 8 10-16,-30 8-7 15,-7 9 12-15,-7 3-8 16,0 0 20-16,0 0-21 15,0 0-2-15,0-3 11 0,-7-2-10 16,-17-1-2 0,-3-5 0-16,-11 5-3 0,7 3-2 15,10 0 5 1,-3 0 0-16,17 3-10 0,0 0 10 16,7 0 0-16,0-2-1 15,0 2 1-15,0 0-12 16,0 0 8-16,14 0-15 15,17 0 9-15,14 0 10 16,6 0 0-16,1 5 0 16,0 4 10-16,-8-4-13 15,-6 4 3-15,-7-3 0 16,-17 2-8-16,0 1 9 16,-14 5-1-16,0 0 0 0,0 9-5 15,-45 3-7-15,-7 2 4 16,-20 4-99-1,10-7-101-15,17-4-57 0,25-7-305 16</inkml:trace>
  <inkml:trace contextRef="#ctx0" brushRef="#br0" timeOffset="-4629">2570 797 560 0,'0'0'205'15,"0"0"-55"-15,0 0 7 0,0 0-1 16,0 0-72-16,0 0-31 15,0 0-29-15,0 29-16 16,0 28 32-16,6 8-14 16,8 4-5-16,0-3 34 15,3-1-55-15,-10-4 11 16,0-1-6-16,0-12 8 16,-7-5-9-16,0-17-4 15,0-14 0-15,0-7-4 16,0-5 18-16,0 0-13 15,0-5 42-15,0-36-9 16,0-19 5-16,0-17-39 16,-14-15 0-16,-17-5 1 0,4-3 1 15,-4 1-2 1,10 4 0-16,4 17 7 0,17 18-16 16,0 21 9-16,0 13-6 15,0 12-6-15,24 4-3 16,10 8 9-16,4 2 3 15,14 0-11-15,-15 9 2 16,1 22 10-16,-17 6-8 16,-4 3-1-16,-17 3-10 15,0 1 2-15,0 3-29 16,-52 8-48-16,-16 2-66 16,-4-2-149-16,10-4-54 0</inkml:trace>
  <inkml:trace contextRef="#ctx0" brushRef="#br0" timeOffset="-751">3027 1069 311 0,'0'0'93'0,"0"0"21"16,0 0 45-16,0 0-39 15,0 0-2-15,0 0-27 16,7 0-33-16,17-21 16 16,-10-1-17-16,10-7-19 15,3-8 30-15,-3-9-52 16,4-11 14-16,3-12-6 0,-18-2-24 16,11-5 19-16,-3 3-14 15,-21 13-2-15,0 18 13 16,0 19-13-16,0 11 18 15,0 6 0-15,0 6-14 16,-14 0-14-16,-17 0 4 16,4 12 3-16,-4 34-7 15,0 17 7-15,10 19 0 16,8 7-4-16,13 3 15 16,0-6-11-16,0-15 0 15,0-17 0-15,6-11-4 16,15-20 4-16,3-8-1 15,-3-10-9-15,3-5 15 16,3 0-5-16,18-12 0 0,0-25 7 16,13-12-2-16,4-7-5 15,-3-11 0-15,-1 4-2 16,-13 12 17-16,-14 17-15 16,-18 22 0-16,-6 10-1 15,0 2-11-15,3 0 7 16,11 11 4-16,-7 14-7 15,3 7 3-15,-10-3 5 16,0-3 0-16,0-9-2 16,0-7-11-16,-7-6 4 15,0-1 9-15,0-3-6 16,0 0 16-16,0 0-2 16,0-7-8-16,0-11 10 0,-7-3-11 15,0-2 1-15,-7 0 0 16,-3 4-2-16,10 6 16 15,-7 8-16-15,0 5 2 16,-3 0-21-16,-3 0 16 16,-11 29-6-16,3 11 11 15,4 8-1-15,-7 7 10 16,24-6-10-16,7-4 1 16,0-14 0-16,0-8-8 15,7-11 8-15,17-9 0 16,7-3-1-16,-3 0 12 15,3-15-7-15,-4-11-4 16,-10-2 7-16,4-1-1 0,-14 1-6 16,10-1 0-1,-17 3 13-15,0 12-7 0,0 3 5 16,0 8-10-16,0 3 9 16,0 0-19-16,7 0 9 15,-7 12-6-15,14 13-3 16,-1 9 12-16,-2-2-3 15,9-4 0-15,-13-6 4 16,17-7-10-16,-17-5 6 16,7-10 0-16,10 0 0 15,-3 0 14-15,10-4-11 16,-4-21-3-16,11-4 9 0,0-8-9 16,0 0 0-1,-11-1 0-15,4 8 0 0,-10 7 8 16,-4 13-8-16,-17 8 0 15,14 2-1-15,-8 0-12 16,8 0 4-16,3 14 9 16,-10 0-5-16,7 1 3 15,-7-5 2-15,3-6 0 16,-10-1 2-16,0-3-6 16,0 0 7-16,0 0-3 15,0 0 8-15,0-17 4 16,0-4-12-16,-10 1 0 15,-4 4 3-15,0 1-9 0,-3 7 6 16,3 2 0 0,8 3-4-16,-1 3-3 0,0 0 4 15,-10 0-4-15,-4 23 7 16,7 14-12-16,-3 6 12 16,17 6 0-16,0-3-5 15,0-7 10-15,31-7-11 16,7-10 2-16,7-13-10 15,-1-9 4-15,-2 0 11 16,-5 0-1-16,1-26 2 16,0-2 8-16,0 0-10 15,-18-7 5-15,-6-2-2 16,3 0 16-16,-10 2-15 16,-7 7-4-16,0 8 25 0,0 8-19 15,0 9 9-15,0 3-15 16,-13 0 1-16,2 6-17 15,-3 25 16-15,8 13 0 16,6-1 0-16,0 0 12 16,0-9-14-16,31-3 2 15,-4-11-26-15,18-2 16 16,-7-8-50-16,-11-1-31 16,-3-6-29-16,-3-3-233 15</inkml:trace>
  <inkml:trace contextRef="#ctx0" brushRef="#br0" timeOffset="5161">3629 1615 681 0,'0'0'259'0,"0"0"-74"15,0 0-17-15,0 0-26 16,0 0-78-16,0 0 17 0,37-125-55 16,-37 125-26-16,0 1 5 15,7 34 8-15,0 17-13 16,0 11 6-16,7 0 6 16,-4 5-2-16,-3-5-10 15,0-1 0-15,0-4-3 16,0-15 12-16,-1-15-9 15,-6-13 0-15,11-15 13 16,-11 0-14-16,0 0 1 16,0-17 0-16,0-17 2 15,0-6-2-15,0-1 0 16,0 4-1-16,-17 5-15 16,-11 4 10-16,-10 8-5 15,0 8-1-15,1 4 2 0,9 5-7 16,-3 3 14-16,0 0-3 15,17 0-29-15,8 0 28 16,6 0-27-16,0 0 7 16,13 6 22-16,49-1-11 15,10-5 16-15,11 0 0 16,6 0 12-16,-10-11-11 16,-3-6-1-16,-11-3 0 15,-13 2 7-15,-14 2 2 16,-14 4 3-16,-10 6 25 15,-14 4-35-15,0 2 31 16,0 0-33-16,0 0 0 16,0 0-11-16,0 0-10 0,-7 5 21 15,0 21-8-15,-3 3 19 16,10 2-3-16,0-5-8 16,24-6 0-16,20-6-1 15,1-8 9-15,13-6-8 16,-13 0 2-16,7 0 12 15,-21-3-6-15,-4-14-6 16,-3-6 0-16,-17-2 39 16,-7-4-38-16,0-3 12 15,-20 1-13-15,-42 2 17 16,3 6-29-16,1 9 10 16,6 8-1-16,7 6-15 0,8 0 1 15,6 29-42-15,17 17-59 16,14-1-144-16,0-1-114 15</inkml:trace>
  <inkml:trace contextRef="#ctx0" brushRef="#br0" timeOffset="8372">5214 1777 592 0,'0'0'254'15,"0"0"-56"-15,0 0-54 16,0 0-35-16,0 0-21 16,0 0-66-16,0-94-13 15,0 125-9-15,0 27 0 16,0 19-6-16,0 20 18 16,0 4-11-16,0-8 7 15,0-10 3-15,0-16 4 16,0-19-15-16,0-14 0 15,0-17-1-15,0-11 7 16,0-6-6-16,0 0 16 16,0-6 47-16,0-30 21 0,0-22-75 15,0-16-6-15,0-17 10 16,0-7-7-16,0 3-6 16,0-2 0-16,-7 14 12 15,-7 12-13-15,7 11 1 16,7 13 0-16,0 17-9 15,0 7 9-15,21 14 0 16,17 9-2-16,13 0-8 16,8 17 0-16,16 18 10 15,-23 5-15-15,-7 3 5 16,-8-6-8-16,-16 0 13 16,-14-6 2-16,-7-2-25 0,0-6 14 15,0 0-1-15,-21-6-39 16,-17-2 36-16,7-7 2 15,25-5 2-15,-1-3 10 16,7 0-2-16,0 0 2 16,0 0 4-16,20-17 0 15,25-12-3-15,0-5 7 16,6-4-4-16,-6 4 0 16,-7 0 11-16,-7 0 12 15,-11 0-7-15,-13 2-9 16,-7 1 31-16,0 2-36 15,0 6 23-15,0 7-17 16,0 3 3-16,0 7-11 0,0 6 0 16,0 0 0-1,0 0-12-15,0 0 0 0,0 6 12 16,0 23-3-16,24 5-19 16,4 4 18-16,3 1-4 15,7 2 8-15,-11-5-13 16,-3-4 13-16,-17-4 0 15,0-7 0-15,0-4 2 16,-7 0-11-16,0-3 9 16,0-2 0-16,0-1-14 15,0-6 17-15,10-2-3 16,4-3 0-16,0 0 14 16,17 0-14-16,-4-3 0 15,4-23 0-15,-7-4 6 0,-3-8 6 16,-7-1-12-16,-8-4 14 15,-6 0-9-15,0 0 18 16,0 8-23-16,0 7 1 16,-13 10 7-16,-1 10-2 15,-10 5-6-15,10 3 0 16,0 0-6-16,-10 23 3 16,4 18 3-16,6 7 0 15,4 3-6-15,10-2 8 16,0-4-2-16,0-4 0 15,30-13-4-15,8-7-3 16,0-14-2-16,-3-7 9 16,2 0-11-16,8 0 18 0,0-28-7 15,-1-6 0-15,-6-6 13 16,-17-3-5-16,-14 0-4 16,-7 1-4-16,0 0 29 15,0 9-28-15,-21 7 5 16,-3 12-5-16,17 5 14 15,0 9-18-15,7 0 3 16,0 18-3-16,0 25-10 16,0 8 15-16,14 0-2 15,3-2 0-15,-3-4 10 16,0-7-20-16,3-5 10 16,-3-4-10-16,-7-11 3 0,-7-7-24 15,0-2 12 1,0-9 9-16,0 0-29 0,-7 0 29 15,-24 0 2-15,3 0 16 16,11-3-8-16,10-3 2 16,7 1-2-16,0-4 0 15,0 4 9-15,7-8-12 16,38 0 3-16,-1-5 0 16,8-5-8-16,0-2 14 15,9-7-6-15,-16-4 0 16,0-2 11-16,-18 1 4 15,-13 5 3-15,-14 1-4 16,0 5 26-16,0 6-38 0,-14 6 7 16,-13 5-9-1,3 7 3-15,3 2-8 0,11 0 5 16,-4 13 0-16,7 19-5 16,0 11 10-16,7 6-5 15,0-3 0-15,0-4 8 16,0-1-15-16,0-13 7 15,0-8 0-15,7-6-13 16,14-8-1-16,3-6 14 16,7 0-3-16,3 0 15 15,-3 0-9-15,14-20-3 16,-7-3 0-16,6 0-1 16,1 0 5-16,-10 3-4 15,-5 0 0-15,-9 3 12 0,-11 9-14 16,11 2 2-16,-14 6 0 15,17 0-12-15,-10 0 8 16,6 0 4-16,-2 14-1 16,2 1 3-16,-6-1-6 15,3-3 4-15,-3-2 0 16,-7-1-10-16,0-5 15 16,3-3-5-16,4 0 0 15,-1 0 8-15,12 0-8 16,2-17 0-16,-3-5 0 15,-3-7 4-15,-4 0 3 16,-3 0 2-16,-14 1 9 16,0 2-15-16,0 3 15 0,0 3-18 15,0 6 0-15,0 5 2 16,0 3 1-16,0 6-3 16,0 0 0-16,0 0 2 15,0 0-10-15,0 0 8 16,0 0-1-16,-7 0-15 15,7 0 14-15,0 0 2 16,0 0 0-16,0 0 8 16,0 0-10-16,0 0 2 15,0 0 0-15,0 0-4 16,0 0 7-16,0 0-3 16,0 0 0-16,0 0 12 0,0 0-11 15,0 0-1-15,0 0 0 16,0 0-3-16,0 0 7 15,0 0-4-15,0 0 0 16,0 0 10-16,0 0-13 16,0 0 3-16,0 0 0 15,0 0-3-15,0 0 5 16,0 0-2-16,0 0 0 16,0 0 12-16,0 0-14 15,0 0 2-15,0 0 0 16,0 0-8-16,0 0 10 15,0 0-2-15,0 0 0 16,0 0 8-16,0 0-8 16,0 0 0-16,0 0 0 15,0 0-8-15,0 0 9 0,0 0-1 16,0 0 0-16,0 0 9 16,0 0-12-16,0 0 3 15,0-1 0-15,0 1-5 16,0 0 6-16,0 0-1 15,0 0 0-15,0 0 8 16,0 0-12-16,0 0 4 16,0 0 0-16,0 0-5 15,0 0 5-15,0 0 0 16,0 0-1-16,0 0 11 0,0 0-11 16,0 0 1-1,0 0 0-15,0 0-7 16,0 0 9-16,0 0-2 0,0 0 0 15,0 0 10-15,0 0-10 16,0 0 0-16,0 0 0 16,0 0-8-16,0 0 10 15,0 0-2-15,0 0 0 16,0 0 6-16,0 0-9 16,0 0 3-16,0 0 0 15,0 0-14-15,0 0 9 16,0 0 5-16,0 16-5 15,0 12 10-15,20-1-6 16,5 1 1-16,-5 0 0 16,11-2-7-16,-17-6 10 0,17 0-3 15,-11-5 0 1,11-7 0-16,-10-5-3 0,3-3 3 16,-3 0 0-16,10 0-6 15,-4-9 10-15,4-11-4 16,0-5 0-16,-3-7 17 15,-4-2-17-15,-11-3 0 16,-6-7 2-16,-7 5 2 16,0-2-1-16,0 11-3 15,-20 6 0-15,2 10 16 16,5 9-22-16,6 5 6 16,-7 0-7-16,4 0-5 0,3 31 7 15,-7 9 5-15,7 3 0 16,7 0 11-16,0-3-17 15,0-9 6-15,14-9-7 16,24-6-4-16,6-5 0 16,1-11 11-16,-7 0-7 15,7 0 10-15,-4 0-3 16,-3-17 0-16,-7-1 0 16,-11-5-1-16,-2 1 2 15,-12-4-1-15,1-3 1 16,-7 3 12-16,0 7-9 15,0 7-4-15,0 4 0 16,0 8-4-16,0 0 4 0,0 0 0 16,0 0-5-16,0 0-7 15,0 5 10-15,0 13-68 16,-7-2-84-16,7-1-87 16,0-10-157-16</inkml:trace>
  <inkml:trace contextRef="#ctx0" brushRef="#br0" timeOffset="9298">8253 1477 159 0,'0'0'152'16,"0"0"-13"-16,0 0-47 15,0 0-9-15,0 0-37 16,0 0-15-16,0 0 11 16,-31-65-33-16,31 56 22 15,-7 0-18-15,7 1-13 16,-7-1 20-16,1-3-18 15,-1 2 0-15,0-2 29 16,7 0-14-16,0 4 20 0,-7 2-8 16,-3 0-7-16,10 1 23 15,-7 5-34-15,7 0 6 16,0 0-6-16,0 0-1 16,0 0-10-16,-7 0 0 15,7 0 0-15,-14 0 0 16,7 0 0-16,-3 0 3 15,-4 14-1-15,14 3 9 16,0 11-11-16,0 7 0 16,0 5 5-16,0 6 10 15,0 0-15-15,14-6 0 16,24-7 11-16,13-1-3 16,11-14-1-16,10-10-7 0,11-8 3 15,-11 0 9-15,-3-3-12 16,-24-16-15-16,-32-5-41 15,-13-1-95-15,-37-4-351 16</inkml:trace>
  <inkml:trace contextRef="#ctx0" brushRef="#br0" timeOffset="12613">3391 2815 701 0,'0'0'178'16,"0"0"-18"-16,0 0-59 16,0 0-2-16,-237-148-13 15,192 148-54-15,1 0-10 16,6 40-22-16,-14 26 5 15,1 25-10-15,13 15 5 0,10 3 0 16,11-4-4 0,17-2 16-16,0-11-12 0,17-12 0 15,18-23 5-15,20-18-18 16,-4-15 3-16,-6-22 4 16,7-2-6-16,-1 0 24 15,1-26-12-15,13-13 0 16,4-13 12-16,-4-2-9 15,-6 0-3-15,-8 5 0 16,-13 12-5-16,-7 17 16 16,-10 14-16-16,3 6 5 15,-4 0-50-15,4 9 40 16,-3 14-20-16,3 3-16 16,-10-6 15-16,-7-7-6 0,0-4 31 15,-1-3 0-15,-6-6 4 16,0 0 2-16,0 0 6 15,0-9 3-15,0-14 20 16,0-8-20-16,-13 0 29 16,-8 0-12-16,-3-2-21 15,3 8 30-15,-3 5-28 16,11 11 3-16,6 9-7 16,-11 0-3-16,5 0-2 15,-1 34-3-15,-10 14 10 16,10 5-3-16,0 1-2 15,14-2 0-15,0-9-6 16,7-9-35-16,31-14 9 16,7-12 11-16,-11-8-25 0,4 0 40 15,-7 0 6-15,-10-14 0 16,-4-14 18-16,-17-1-16 16,0-9 26-16,0-2 0 15,-11-2-23-15,-16-1 26 16,-11 6-29-16,7 11 14 15,4 11 1-15,3 13-8 16,3 2-9-16,-3 2 0 16,3 33 2-16,-3 8-2 15,17 9 0-15,7-1 0 16,0-5-6-16,7-9 16 16,31-11-10-16,14-9 0 15,9-12 3-15,-9-5-6 0,0 0 3 16,-1-2 0-16,-6-21 4 15,-7-9 4-15,-4 4-8 16,-10-1 0-16,-10 0 8 16,-7 5 0-16,-7 3-8 15,0 9 0-15,0 6 8 16,0 6-8-16,0 0 0 16,0 0-2-16,7 4-5 15,10 18-1-15,-3 1 8 16,-1 0-1-16,5-3-16 15,-12-5 3-15,8-7 10 16,-7-5-16-16,0 0-16 16,-7-3 34-16,17 0-6 0,-3 0 8 15,0-19 3-15,10 1-1 16,-4 0-2-16,-2 4 0 16,-5 2 8-16,1 1-9 15,-7 6 1-15,3 1 0 16,-3 4-11-16,0 0 6 15,7 0 4-15,0 0-2 16,3 0-16-16,3 6 14 16,4 2-9-16,-17-2 14 15,7-2-10-15,-7-2 10 16,-7-2 0-16,7 0 0 16,-7 0 5-16,17 0-19 0,4 0 14 15,10 0 0-15,6-2-9 16,-2-8 20-16,-18 5-11 15,-3 2 0-15,-7 1 3 16,-7 2-9-16,0 0 6 16,0 0 0-16,6 0-7 15,19 0 0-15,2 0 7 16,4 0 0-16,7 0 6 16,0 0-8-16,-4 0 2 15,-10 0 0-15,-3-6 6 16,-4-12 2-16,-3 1-3 15,-14-6 33-15,0 5-22 16,0-1 34-16,0 8-18 0,0 2-5 16,0 9 18-16,0 0-43 15,0 0 11-15,0 0-13 16,0 32-5-16,0 11-1 16,7 8 6-16,-1 1 0 15,1-1-8-15,-7 1 7 16,11-4 1-16,-11-8 0 15,0-9 8-15,6-10-5 16,1-10-3-16,-7-8 0 16,0-3 0-16,0 0 10 15,0 0-5-15,0-32 43 16,0-11-46-16,0-8 15 16,0-12-17-16,14-5 0 15,3-7-4-15,-10 1 9 0,7 2-5 16,-7 13 0-16,0 16 9 15,0 14-14-15,17 14 5 16,13 13-8-16,8 2-2 16,14 6-5-16,-8 22 1 15,-6 11 10-15,-14-1-33 16,-17 3 17-16,-14-7-48 16,0-6-17-16,-7-5 56 15,-24-6-37-15,0-2 33 16,10-7-12-16,7-2-20 15,14-3 53-15,0-3 1 16,0 0 3-16,0 0 3 16,0-9 1-16,28-20 4 0,10-13 0 15,0-7 8 1,-1-9 12-16,-2-1 7 0,-4-1 9 16,0-6 36-16,-11 0-45 15,-13 3 35-15,-7 4-11 16,0 10-30-16,0 11 28 15,0 12-20-15,0 13-11 16,0 4 0-16,-7 9-18 16,-6 0-11-16,-1 31 0 15,-3 31 11-15,10 19 15 16,0 8-15-16,7-4 0 16,0-7-4-16,31-12 6 0,3-21-4 15,18-13-5 1,-8-20-33-16,8-12 26 0,0 0 6 15,3-6 8-15,-4-23-2 16,1-3 10-16,-25-4-8 16,4-6 0-16,-24 3 9 15,-7 2 2-15,0 6-4 16,0 11-6-16,0 5 23 16,-7 12-24-16,0 3-4 15,-6 3-2-15,2 35 6 16,4 8 7-16,7-3-7 15,0-7 0-15,0-4-7 16,38-15 0-16,0-9 0 0,7-8 5 16,-11 0 4-16,21-8 3 15,-3-26-5-15,-8-9 0 16,-9-3 17-16,-4-8-16 16,-11-9 22-16,-9-9 1 15,-11-5-17-15,0 6 29 16,-11 10-29-16,-9 19-1 15,6 21 17-15,-3 19-20 16,10 2-6-16,-14 40-5 16,-3 31 8-16,4 17 3 15,6 5-3-15,14-5 0 16,0-10-2-16,0-15 2 0,0-15-1 16,0-11-52-1,0-14-50-15,14-11 1 0,-14-10-29 16,0-2 43-16,0 0 86 15,0-11-73-15,0-18 15 16,0-5 49-16,-24 0-20 16,-11 0 30-16,4 2-11 15,0 6 12-15,11 11 3 16,13 6-3-16,7 8 28 16,0 1-21-16,14 0 7 15,37 0-14-15,25 0 5 16,-4 0 2-16,-3 0 14 15,-11-9-18-15,-6-3 10 0,-8-5 32 16,-6 0-24 0,-10-3 32-16,3-3-8 0,-18 3-21 15,-13 0 41-15,0 3-21 16,0 6 5-16,-6 2 2 16,-25 9-41-16,3 0 3 15,-10 0-12-15,18 26-1 16,-4 13 7-16,17 10-3 15,7 0-4-15,0-1 0 16,7-4 10-16,24-11-7 16,13-4-3-16,-9-9-8 15,-4-6-10-15,6-8-72 16,-9-3-13-16,3-3-74 16,-7 0-141-16</inkml:trace>
  <inkml:trace contextRef="#ctx0" brushRef="#br0" timeOffset="13599">7039 2507 791 0,'0'0'178'0,"0"0"-10"15,0 0-57-15,0 0-27 0,0 0-48 16,0 0-23-16,52 40-9 16,-31 23-2-16,-8 5 0 15,-2 1 10-15,-4-7-7 16,-1-4-5-16,-6-15 0 15,7-12 14-15,-7-13-12 16,7-10-2-16,-7-8 0 16,0 0 12-16,0 0-9 15,0 0 22-15,0-32 12 16,0-11-27-16,0-5-5 0,0-7-5 16,0-4 0-16,0-7-3 15,0-3 7 1,0 1-4-16,0-1 0 0,0 12 11 15,0 13-16-15,24 16 5 16,4 23 0-16,3 5-15 16,7 3 6-16,6 31 4 15,-16 3 2-15,3 3-27 16,-18-3 24-16,1-3 3 16,-14 4-17-16,0-4 20 15,0 0-35-15,-34 4 18 16,-11-1 11-16,7-9-31 15,7-8 35-15,18-8-17 16,13-7-13-16,0-2 32 0,0 0-22 16,0 3 20-16,13-3-2 15,25 0 8-15,0-3-4 16,7 0 0-16,-7 2 0 16,-4 10-10-16,4 5 13 15,-7 3-3-15,-11 5 0 16,4 1 5-16,-3 1-5 15,-14-2 0-15,10 1 0 16,-10-6-10-16,-7-3 10 16,0 0-8-16,0-2 4 15,-14-5-25-15,-24-4 29 16,7-3 0-16,-6-3 4 16,9 0 8-16,11 0-6 0,3-14 5 15,14-9 25-15,0-8-33 16,0-13 25-16,38-7-28 15,0 0 7-15,13 5-7 16,-23 12 2-16,3 14-2 16,-11 9 0-16,5 11 1 15,5 0-7-15,5 0 6 16,-4 28-2-16,0 3-8 16,-11 3 10-16,-6 1 0 15,-4-7-1-15,4-2 3 16,-14-5-9-16,7-11 7 15,-7 0-49-15,0-8-15 16,0-2-89-16,-21 0 52 0,-10-6-51 16,-6-25-28-16,16-15-44 15,4-5-40-15</inkml:trace>
  <inkml:trace contextRef="#ctx0" brushRef="#br0" timeOffset="13712">7696 2635 11 0,'0'0'232'0,"0"0"-46"15,0 0-47-15,0 0 0 16,0 0-36-16,0 0-57 15,-27-114-25-15,27 114-21 16,0 0-11-16,0 0-71 16,0 23-60-16,20 9-104 15</inkml:trace>
  <inkml:trace contextRef="#ctx0" brushRef="#br0" timeOffset="15005">8081 2738 450 0,'0'0'223'0,"0"0"-52"0,0 0-28 15,0 0-23-15,0 0-8 16,0 0-65-16,11-111 7 16,-11 111-16-16,0 0-32 15,0 2-11-15,0 27 5 16,0 5 0-16,0 4-5 15,0-4 10-15,0-5-5 16,0-4 0-16,0-10 10 16,0-4-11-16,0-8 1 0,0-3 0 15,6 0 10-15,8 0-6 16,0-14-1-16,10-12-3 16,7-3 16-16,-10 4-18 15,10-1 2-15,-18 6 0 16,1 5 0-16,3 10 0 15,-3 2 0-15,0 3-6 16,-1 0 2-16,12 0-1 16,-5 11 5-16,-3 4 0 15,4-7-9-15,-14 1-1 16,10-4-4-16,-10-5 14 16,0 0 0-16,7 0 1 0,3-8-1 15,-3-18 0-15,-1-3 21 16,-6-2-14-16,3-4 10 15,-10-2 4-15,0 3-10 16,0 3 16-16,-30 5-19 16,-1 3-6-16,3 13 6 15,11 6-8-15,3 4-3 16,-6 0 1-16,9 26 0 16,11 13 2-16,0 8 0 15,0-5 2-15,11-1-9 0,23-10-18 16,-3-11 1-1,7-9 18-15,-11-8-17 16,-3-3 20-16,-3 0 3 0,3 0 0 16,-10-6 6-1,-7-8-1-15,-1-3-4 0,-6 0 13 16,11 0-8-16,-11 2 7 16,0 4-12-16,0 11 7 15,0 0-7-15,0 0-1 16,0 0-1-16,0 0-3 15,7 2 2-15,6 13 0 16,-6-4 2-16,0-2 0 16,10-3-5-16,-17-1 6 15,7-1-1-15,0-4 0 16,0 0 7-16,7 0-7 0,10 0 0 16,7-6 4-1,3-23 0-15,4-3-2 0,7 1-2 16,-14 3 5-16,-4 4 5 15,-20 7-5-15,3 9-5 16,4 8 4-16,-7 0-16 16,14 0 11-16,-4 8 1 15,3 15-5-15,4 0 7 16,-10-5-12-16,10-4 5 16,-3-6-15-16,-14-4 13 15,0-4 1-15,10 0 6 16,-3 0-1-16,-1-12 13 15,11-11-9-15,-3-3-3 16,3-5 1-16,-10-1 13 16,0 1-12-16,-8-3 3 0,5 4 17 15,-11 11-19-15,0 8 17 16,0 5-8-16,0 3-9 16,0 3 4-16,0 0-7 15,0 6-13-15,0 25 13 16,0 12-1-16,0 9 1 15,0-1 0-15,0 5 2 16,0 5-7-16,0-5 5 16,0 8 0-16,0-3-1 15,0-2 9-15,0 2-8 16,0-5 0-16,0-1 1 16,0-4-6-16,7-8 5 0,-7-5 0 15,0-4-1-15,0-5-6 16,0-7 3-16,-7-8 3 15,-17-5-6-15,-7-9 0 16,-21 0 14-16,-6 0-2 16,-14-9-1-16,-4-17 8 15,11-2-18-15,13-12 6 16,14-6-71-16,21-8 11 16,17-11-101-16,0-13-84 15,38-2-230-15</inkml:trace>
  <inkml:trace contextRef="#ctx0" brushRef="#br0" timeOffset="15449">9529 1886 561 0,'0'0'214'16,"0"0"-109"-16,0 0-40 16,0 0-49-16,0 0 14 15,223-83-8-15,-157 77-20 16,-22 6 13-16,1 0-13 0,-24-2-2 16,-4-1 2-16,-10 0 10 15,0-3-11-15,-7 3 6 16,0-2-5-16,0 2-4 15,0-2 1-15,0 5-2 16,-14-4-7-16,4 4 18 16,3 0-8-16,-7 0 0 15,7 0-2-15,-17 20 1 16,10 17 2-16,7 12 0 16,7 17 21-16,0 8-16 15,0 12 6-15,0-6-8 16,7-3 2-16,7-8 1 15,-7-12-7-15,-7-14-2 16,0-9-13-16,0-14-145 0,0-9-132 16,0-4-343-16</inkml:trace>
  <inkml:trace contextRef="#ctx0" brushRef="#br0" timeOffset="16118">10017 2275 334 0,'0'0'154'15,"0"0"-33"-15,0 0 27 16,0 0-37-16,0 0-40 16,0 0-15-16,0-68-56 15,24 70 3-15,4 27-3 16,9 5 3-16,1 0-7 16,-10 1 15-16,3-4-11 0,0-5 0 15,-18-3 1-15,-6-9-3 16,0-11 2-16,-7 3-12 15,0-6 11-15,0 0-34 16,-7 0-14-16,-13 0 40 16,2 0 9-16,12-9-3 15,6-8 3-15,0-3 0 16,0-6 14-16,0-3-13 16,0-3 8-16,24 1-9 15,-11 3 8-15,8-1-3 16,3 2-5-16,-3 0 0 15,-4 1 32-15,4 1-19 16,-15 2 29-16,1 3-14 16,-7 0-5-16,0 6 46 0,0 2-40 15,0 4-15-15,0 5-12 16,-7 3-2-16,1 0-2 16,-8 11-2-16,7 21 4 15,7 11 11-15,-7 3-11 16,7-4 0-16,0-2-7 15,0-11-14-15,34-10-3 16,4-9 3-16,7-10 9 16,-7 0 10-16,0-5 2 15,-4-22 0-15,4-4 26 16,-7-7-11-16,-11-1 33 0,-2-2-11 16,-18 4 3-1,0 6 18-15,0 8-32 0,0 11-2 16,-18 12-8-16,5 0-11 15,6 15-5-15,-10 27 0 16,17 7 8-16,0-1-4 16,0-1-4-16,0-10-4 15,0-6 2-15,24-2-85 16,-4-4-36-16,4 1-60 16,-10-3-127-16</inkml:trace>
  <inkml:trace contextRef="#ctx0" brushRef="#br0" timeOffset="16328">9914 2741 270 0,'0'0'564'0,"0"0"-448"15,0 0-7-15,0 0-4 16,251-114-79-16,-93 77-9 15,-3 2-17-15,-14 7-13 16,-45 4-39-16,-31 16-84 16,-34 8-79-16,-31 0-25 15</inkml:trace>
  <inkml:trace contextRef="#ctx0" brushRef="#br0" timeOffset="16483">10086 2907 466 0,'0'0'226'0,"0"0"-142"16,0 0 46-16,278-49-61 16,-157 15-52-16,-18 5-6 15,-28 4-11-15,-30 10 0 16,-24 7-143-16,-21-1-272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56.237"/>
    </inkml:context>
    <inkml:brush xml:id="br0">
      <inkml:brushProperty name="width" value="0.05" units="cm"/>
      <inkml:brushProperty name="height" value="0.05" units="cm"/>
      <inkml:brushProperty name="color" value="#ED1C24"/>
      <inkml:brushProperty name="fitToCurve" value="1"/>
    </inkml:brush>
  </inkml:definitions>
  <inkml:trace contextRef="#ctx0" brushRef="#br0">0 242 716 0,'0'0'178'16,"0"0"-82"-16,0 0 57 16,0 0-8-16,0 0-79 15,0 0-2-15,0 0-26 16,7 0-26-16,-1 0 0 15,1 0-12-15,36 0-4 0,20 0 3 16,53 0 2-16,26-16 0 16,30-1-1-16,0 0 1 15,-3 4-6-15,-17-1 5 16,-20 3 0-16,-30 3 0 16,-25-1 13-16,-34 7-14 15,-14-1 1-15,-29 3 0 16,0 0-1-16,0 0 7 15,0 0-6-15,0 0 9 16,0-5-3-16,-23-6 2 16,-26-3-8-16,-14-3-6 15,6 6-4-15,-2 0 12 0,9 0-2 16,17-3 0-16,-3 3 9 16,13 1-9-16,16 1 0 15,0 3 0-15,7 4-4 16,0 2 4-16,0 0 0 15,0 0-2-15,37 0-9 16,19 0 11-16,7 8 0 16,3 11 0-16,4 3-7 15,-11 6 7-15,-9-1 0 16,-14 6 0-16,-9 6-1 16,-21 2 1-16,-6 4 0 0,0-5-5 15,-43-1-1 1,-13-4-67-16,-7-7-62 0,-3-3-55 15,16-8-206-15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58.519"/>
    </inkml:context>
    <inkml:brush xml:id="br0">
      <inkml:brushProperty name="width" value="0.05" units="cm"/>
      <inkml:brushProperty name="height" value="0.05" units="cm"/>
      <inkml:brushProperty name="color" value="#ED1C24"/>
      <inkml:brushProperty name="fitToCurve" value="1"/>
    </inkml:brush>
  </inkml:definitions>
  <inkml:trace contextRef="#ctx0" brushRef="#br0">65 565 428 0,'0'0'197'15,"0"0"-22"-15,0 0-18 16,0 0-74-16,-23-147 35 15,23 135-18-15,0 6-28 16,0 6 2-16,0 0-53 16,0 0-21-16,0 11 0 15,0 31 8-15,0 23-8 16,0 14 19-16,0 11-8 16,0 3 4-16,10 0-10 15,3-2 4-15,7-11 6 16,9-12-10-16,1-13-5 0,-3-10 0 15,-4-18 11-15,-17-10-14 16,1-12 3-16,-7-5 0 16,0 0 16-16,0 0-14 15,0-14 51-15,0-30-7 16,-23-22-33-16,-4-18-13 16,-2-21 0-16,2-11 0 15,-3-8-6-15,11-5 11 16,-11 5-5-16,23 3 0 15,7 14-7-15,0 19-8 16,7 22 15-16,23 25-6 16,9 16-6-16,14 22-7 0,10 3 9 15,23 25 7-15,0 35-14 16,-17 23 9-16,4 11 2 16,-30 4-15-16,-23 4 20 15,-20 5-34-15,-7-2 29 16,-42 0-10-16,-14-10-34 15,3-15 33-15,17-21-29 16,24-21 15-16,12-10 19 16,7-12-27-16,7-5 39 15,36 0-3-15,6-3-3 16,14-8 0-16,23 0 6 16,13 0 0-16,24-21-2 15,-1-15 8-15,-3-3-6 0,-10-2 0 16,-23 5 7-1,-23 0 4-15,-20 3-10 0,-23-6 22 16,-4 4 26-16,-9-1-41 16,-7 3 13-16,0 8 2 15,-7 5-21-15,-22 4 22 16,-8 8-24-16,11 5 3 16,-11 3-6-16,8 0-2 15,2 17 5-15,-3 27 0 16,17 8 7-16,13 11-10 15,0 1 3-15,13-6 0 16,44-6-8-16,9-11 16 0,3-13-8 16,17-15 0-1,7-13 3-15,6 0-1 0,-6-30-2 16,6-15 0 0,-13-17 10-16,-13-10-2 0,-17-7 0 15,-13-9 15-15,-13-3-16 16,-24-3 34-16,-6 1-26 15,0 13-13-15,0 14 9 16,-23 25-2-16,10 19-2 16,-7 14 8-16,20 8-9 15,-10 0-12-15,10 33-3 16,-13 33 9-16,13 21-14 16,-7 10 23-16,7 2-9 15,0 0 0-15,0-8 5 16,7-14-19-16,6-17 5 0,4-19-66 15,3-13 6-15,-14-17-97 16,11-11-52-16,-11 0-75 16,1-24-144-16</inkml:trace>
  <inkml:trace contextRef="#ctx0" brushRef="#br0" timeOffset="1138">1890 607 440 0,'0'0'152'16,"0"0"-121"-16,0 0-12 16,0 0 41-16,0 0 27 0,0 0-34 15,212 41 7-15,-126-41 21 16,-13 0-47-16,-10-5 10 16,-14-10 24-16,-19 2-25 15,-10 5 15-15,-10 2-10 16,-10 2 17-16,0-3 16 15,0-6-38-15,0-1-10 16,0 0-33-16,0 6 7 16,0 8-2-16,0 0-5 15,0 0 0-15,0 0-6 16,0 11-16-16,0 21 22 16,6 16-9-16,14 3 21 15,-6-1-16-15,9-3 4 0,6-9 0 16,-9-8-4-1,10-7 12-15,-10-12-8 0,3-6 0 16,4-5 4-16,2 0-1 16,8-9-3-16,-4-21 0 15,3-5 4-15,-6-9 8 16,-10 0-12-16,-14 0 0 16,4 0 7-16,-10 8-6 15,0 8 0-15,0 15-1 16,0 8 21-16,0 5-16 15,0 0 4-15,0 0-9 16,0 2-25-16,0 31 25 0,0 14-8 16,0 5 8-1,0-5-2-15,14-6 11 0,-1-9-9 16,17-3 0-16,-11-7 4 16,11-9-11-16,0-4 7 15,-10-7 0-15,10-2-7 16,-4 0 20-16,10-6-13 15,-6-18 0-15,3-9 13 16,-3-3-15-16,0 1 2 16,-4-4 0-16,-3 3 1 15,4 6 8-15,-17 5-9 16,10 14 0-16,-14 6-2 16,7 5-8-16,17 0 2 15,13 0 6-15,0 14-11 0,-6 16 13 16,-4 5 0-16,-4 5 0 15,-5-2-4-15,-11-2-4 16,0-6 8-16,10-9 0 16,-16-6-5-16,-1-7 13 15,8-6-8-15,-8-2 0 16,-6 0 4-16,23 0-11 16,7-16 7-16,3-17 0 15,17-8 2-15,-14-6 11 16,-6 6-9-16,-10-3-4 15,3 2 4-15,-10 10-2 16,-13 10-2-16,7 10 0 16,-7 7 8-16,6 5-1 0,4 0-12 15,-3 0 5-15,0 11-29 16,12 19 27-16,5 11-5 16,-11 1 7-16,0-5-1 15,10-8 6-15,-10-4-5 16,1-11 0-16,2-4 2 15,-9-4-10-15,-1-6 8 16,1 0 0-16,0 0 0 16,16-6 11-16,7-18-6 15,9-10-5-15,4-2 7 16,-6 9-7-16,-1 3 0 16,-16 7 0-16,-4 9-2 15,-9 8 5-15,13 0-9 0,3 0 4 16,13 8-4-16,-3 11-6 15,-3-2 9-15,-17 4-5 16,11-1-5-16,2-1-87 16,-3-2-59-16,-10-4-108 15,-6-7-123-15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00.452"/>
    </inkml:context>
    <inkml:brush xml:id="br0">
      <inkml:brushProperty name="width" value="0.05" units="cm"/>
      <inkml:brushProperty name="height" value="0.05" units="cm"/>
      <inkml:brushProperty name="color" value="#ED1C24"/>
      <inkml:brushProperty name="fitToCurve" value="1"/>
    </inkml:brush>
  </inkml:definitions>
  <inkml:trace contextRef="#ctx0" brushRef="#br0">202 236 616 0,'0'0'130'16,"0"0"-13"-16,-73-159-2 16,60 121 11-16,-3 10-13 15,2 17-57-15,14 11 3 16,-6 0-31-16,-1 22-28 16,1 33 0-16,-18 22-3 15,11 14 8-15,0-1 3 16,3-1-7-16,3-8-1 15,7-1 1-15,0-11 9 0,0-14-10 16,0-16 0 0,7-17 2-16,3-14-6 0,-10-8 13 15,0 0-8-15,0-3 25 16,0-30-20-16,0-16 3 16,0-9-9-16,0-5 5 15,0-4-11-15,26 5 6 16,17 4 0-16,14 11-1 15,2 11 4-15,-3 17-10 16,-13 16 7-16,-6 3-4 16,-11 0-9-16,-3 30 11 15,-9 14 0-15,-14 9-6 16,0 1-9-16,-43 4 9 16,-7-3-23-16,0-8 2 15,1-11 28-15,19-14-27 16,17-11 28-16,6-5 0 15,7-2 2-15,0-4-5 0,0 1 3 16,0 5-14-16,20 2 12 16,16 3 2-16,7 0 0 15,14-3 0-15,9-2 2 16,17-1-4-16,19-5-71 16,4 0-144-16,0 0-141 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02.525"/>
    </inkml:context>
    <inkml:brush xml:id="br0">
      <inkml:brushProperty name="width" value="0.05" units="cm"/>
      <inkml:brushProperty name="height" value="0.05" units="cm"/>
      <inkml:brushProperty name="color" value="#ED1C24"/>
      <inkml:brushProperty name="fitToCurve" value="1"/>
    </inkml:brush>
  </inkml:definitions>
  <inkml:trace contextRef="#ctx0" brushRef="#br0">20 965 641 0,'0'0'113'0,"0"0"-4"15,0 0-25-15,0 0 27 16,-7-167-31-16,7 128-35 16,7 3-6-16,16-5-7 15,-10 3-6-15,13-4-3 16,-9 4 2-16,-10 2-9 16,-7 9 19-16,0 5-33 15,0 8 14-15,0 9 2 16,0 1-15-16,0 4 1 0,0 0-4 15,-7 4-14 1,-16 28 10-16,-4 12 4 0,-2 20 0 16,15-7 0-16,14 3 6 15,0-2-10 1,14-7 4-16,35-8-11 0,7-10 7 16,17-11-13-16,7-11 14 15,6-11 1-15,-4 0-2 16,4-19 1-16,-6-22 3 15,-8-12 0-15,-2-4 8 16,-21-12-1-16,-6-6-6 16,-19-4 1-16,-18-9 5 15,-6-3 8-15,0 0-10 16,-23 15-5-16,-13 9 25 0,3 24-23 16,9 15 13-16,5 14-5 15,12 8-6-15,7 6-1 16,-10 9-3-16,-3 49-10 15,6 29-1-15,-6 18 14 16,13 5-3-16,0-8 0 16,13-3 5-16,37-11-9 15,23-13 4-15,3-18 0 16,10-13-7-16,6-14 2 16,7-16 5-16,-6-14 0 15,-14 0-4-15,-22-6 2 16,2-23 2-16,-16-5 0 15,-16-7 7-15,-4-4 1 0,-23 1-8 16,0 2 14 0,0 0-14-16,-17 9 24 0,-16 5-23 15,3 11 0 1,11 9 8-16,9 6 0 0,3 2-9 16,0 10 0-16,1 26-6 15,-1 17 0-15,7 2 6 16,0 2 0-16,27-4-3 15,22-4 9-15,4-7-6 16,3-15 0-16,-6-10 0 16,6-12-4-16,-6-5 4 15,-1 0 0-15,1-9 6 16,-7-21 0-16,0-8-6 16,-7-4 2-16,1 4 11 15,-17 2-11-15,3 11-2 0,-17 10 0 16,1 6-2-16,0 9 3 15,-7 0-2-15,16 0 1 16,4 19-15-16,-7 16 9 16,17 4 6-16,-10 2 0 15,10 1-6-15,-1-6 9 16,-2-9-3-16,9-8 0 16,1-10 9-16,-17-9-12 15,9 0 3-15,14 0 0 16,-6-28 2-16,-4-2 5 15,10-5-7-15,-7 4 0 16,-6 1 14-16,-10 10-20 0,3 4 6 16,-10 7 0-16,-6 9-6 15,6 0-2-15,3 0 2 16,11 0-1-16,3 9 7 16,-10 10-6-16,3 0 6 15,-10-2 0-15,10-2-6 16,-10-3 9-16,1-3-3 15,-8-3 0-15,11-6 4 16,-17 0-10-16,6 0 6 16,8 0 0-16,9-15 2 15,3-17 5-15,4-7-7 16,0 5 0-16,-10 8 10 0,-7 7-14 16,-3 7 4-16,-4 9 0 15,1 3-7-15,6 0-1 16,17 0 3-1,-4 19 1-15,4 4-1 16,0-1-3-16,-4-3 8 0,11 0 0 16,6-8-6-16,0-8 8 15,13-3-2-15,-6 0 0 16,-1 0 7-16,1-22-2 16,-20-2-5-16,-1-7 1 15,-9-5 10-15,-20-3-9 16,0-2 6-16,0-1-2 15,0 5 0-15,-20 3 9 0,-16 10-15 16,6 8 2 0,10 5-4-16,14 5 2 0,-1 6 0 15,-3 0-2-15,4 25-11 16,-1 13 8-16,0 11 5 16,7 1 0-16,0-5-5 15,20-5 10-15,17-6-5 16,6-10 0-16,0-8 0 15,6-7-6-15,1-7 6 16,-1-2 0-16,-12 0-4 16,12-5 12-16,-12-17-4 15,-7-2-4-15,3-1 7 0,-10-5 0 16,3 0-6 0,4-1-1-16,-7 3 4 0,-3 12 6 15,-13 7-10-15,-1 9 0 16,11 0-13-16,3 0 12 15,3 12-5-15,3 10 6 16,-3 2-7-16,-3-2 9 16,3-3-2-16,-9-2 0 15,-1-7-11-15,-7-3 8 16,1-5-7-16,3-2 10 16,-10 0-2-16,13 0 8 15,7-9-3-15,3-8-3 16,-3-1 3-16,3 5 0 0,-16 7-3 15,6 4 0-15,4 2-5 16,2 0-6-16,11 0 10 16,3 0-4-16,20 0 10 15,-3 0-6-15,13 0 1 16,-1 0 0-16,5-3-3 16,-5-11 13-16,5-8-10 15,-18-5 0-15,-12-9 5 16,-11-8 20-16,-13-11-2 15,-13-9 4-15,0-6 9 16,0-3-34-16,-6 7 29 16,-21 6-9-16,-9 22-17 15,13 12 27-15,3 13-31 16,7 10 1-16,13 3 4 0,0 0-6 16,-17 20-2-16,10 29-8 15,1 17 10-15,6 5-1 16,0-2 1-16,0-8-19 15,13-3-18-15,17-6-58 16,-10-9-25-16,-10-9-83 16,-10-13-108-16,0-5-90 15</inkml:trace>
  <inkml:trace contextRef="#ctx0" brushRef="#br0" timeOffset="410">4739 391 641 0,'0'0'164'0,"0"0"-51"0,0 0-46 16,0 0-19-16,252-36-40 15,-127 22 5-15,4-5 13 16,7-6-15-16,-7-2 28 16,-23-7-12-16,-7 7-6 15,-33 3 38-15,-16-4-23 16,-14 6 10-16,-23 0 16 15,-6-3-38-15,-7 4 9 16,0-2-17-16,0 4-11 0,-36 5 1 16,2 6-6-1,11 5 0-15,10 3-11 0,6 0 15 16,7 11-8-16,0 25 0 16,0 16 4-16,7 3 9 15,36 3-9-15,7 0 0 16,-1-6-4-16,1-5 12 15,-1-4-8 1,-12-7 0-16,-17-8 5 0,-10-12-18 16,-10-1 13-16,0-7-69 15,-60-6-22-15,-26 1-33 16,3-3-72-16,-19 0-101 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5:44.122"/>
    </inkml:context>
    <inkml:brush xml:id="br0">
      <inkml:brushProperty name="width" value="0.05" units="cm"/>
      <inkml:brushProperty name="height" value="0.05" units="cm"/>
      <inkml:brushProperty name="color" value="#ED1C24"/>
      <inkml:brushProperty name="fitToCurve" value="1"/>
    </inkml:brush>
  </inkml:definitions>
  <inkml:trace contextRef="#ctx0" brushRef="#br0">529 627 459 0,'0'0'187'0,"0"0"-64"15,0 0 2-15,0 0-5 16,0 0-64-16,0 0-12 0,0 0-44 16,0 41 0-16,-43 29 30 15,-13 16-12-15,-11 5 13 16,-2-3 9-16,3-4-25 16,23-8 15-16,3-19-27 15,24-15 1-15,16-18-3 16,0-16 6-16,0-2-7 15,0-6 8-15,0 0-7 16,6-17 71-16,37-43-14 16,17-20-49-16,9-21 0 15,-6-4-3-15,3-5-6 16,-16-19 0-16,6-9 8 16,0-5-14-16,-3 3 6 15,3 24 0-15,-6 31-9 16,-20 33 14-16,-17 28-5 15,7 24 0-15,-4 13-15 0,-2 50 10 16,-1 39-4-16,-7 30 9 16,-6 22-5-16,0 6 12 15,0-4-7-15,-13-18 0 16,7-25 12-16,6-20-18 16,0-19 6-16,0-19-57 15,0-16-46-15,6-20-67 16,-6-13-14-16,0-6-54 15,-13-3 98-15,-30-33-173 16</inkml:trace>
  <inkml:trace contextRef="#ctx0" brushRef="#br0" timeOffset="1074">0 964 117 0,'0'0'131'0,"0"0"-34"16,0 0-33-16,0 0-20 15,0 0-1-15,0 0 36 16,221 0-36-16,-42-8 25 16,19-24-13-16,-3-11 7 15,-26 5-10-15,-23 0-11 16,-27 2 17-16,-33 11-19 16,-23 12-4-16,-27 7 15 15,-29 6-16-15,2 0-7 0,-2 0-22 16,6 3 4-16,1 33-1 15,9 13 4-15,-3 11-4 16,-14 10 9-16,-6 4-10 16,0 6 7-16,0 2 0 15,-26-2-9-15,3-9 10 16,3-10-15-16,6-20 0 16,14-14 1-16,-9-13 5 15,9-8-6-15,0-6 8 16,-7 0-8-16,-6-3 78 15,6-33-13-15,-16-19-58 0,16-16-12 16,7-17 11-16,0-14-6 16,7-11 0-16,23-8 11 15,13 3-18-15,0 8 7 16,6 14-1-16,-12 27-7 16,-4 25 7-16,-4 25-2 15,1 19 1-15,3 0 0 16,10 27-11-16,7 31 13 15,-14 13-1-15,-6 8-15 16,-10-1 9-16,-10-9 7 16,-10-6-4-16,0-8-34 15,-37-8 36-15,-22-9-37 16,3-7-2-16,19-15 25 0,17-8-14 16,14-8 30-1,6 0 12-15,0 0-7 0,0 0-2 16,13 0-3-16,37-31 0 15,29-6-7-15,20-10 12 16,1 1-6-16,-8 2 1 16,-12 5 0-16,-8 6-1 15,-15 3 1-15,-14 13 0 16,-7 3 1-16,-16 12 10 16,0 2-11-16,-4 0 0 15,4 13-2-15,-4 26 2 16,-2 16 0-16,-8 8 0 15,-6 8 14-15,0 4-7 0,0-1-7 16,-13-2 0-16,-17-4 11 16,10-10-8-16,-3-8-3 15,4-14 0-15,12-9-4 16,7-10 10-16,-10-10-6 16,10-7 1-16,0 0 6 15,0 0 30-15,0-2 16 16,0-34 0-16,0-13-53 15,0-17 10-15,0-9-10 16,0-10 0-16,0-6 9 16,23 4-14-16,-10-2 5 15,10 4 0-15,-9 4-3 16,-1 17 3-16,17 14-3 16,-10 20 2-16,16 16-9 0,0 14 2 15,14 0 7-15,0 8-5 16,-7 31 2-16,0 4-17 15,-14 10 20-15,-22-1-4 16,-7 0-13-16,0-2 12 16,-30-9 1-16,-19-2-9 15,-1-12-9-15,7-5-78 16,7-2-17-16,22-4-75 16,14-8-52-16,0-8 33 15</inkml:trace>
  <inkml:trace contextRef="#ctx0" brushRef="#br0" timeOffset="1664">3138 668 404 0,'0'0'162'0,"0"0"-27"16,0 0 41-16,0 0-78 16,0 0-16-16,0 0-56 15,14-19-15-15,2 19-5 16,11 19 10-16,16 13-6 15,-7 4 1-15,14 8-4 16,-14 0 6-16,0 1-13 16,-16-5 0-16,0-6-2 15,-10-2 8-15,-10-9-7 16,0-7 1-16,0-5-15 0,-10-8 8 16,-10-3-15-16,0 0 20 15,10-5-9-15,10-31 4 16,0-11 4-16,24-12-1 15,25-6 4-15,1-1 8 16,13 3-8-16,-4 5 0 16,-9 17-3-16,-7 19 9 15,-30 15-6-15,0 7 0 16,4 4-13-16,3 29 2 16,-14 14 9-16,17-1 2 15,-16 3-1-15,13-4 11 16,3-12-6-16,-3-10-4 0,10-13-2 15,-11-1-1 1,11-9 6-16,0 0-2 0,13 0 34 16,-10-17-19-16,3-8 17 15,-6-5-18-15,-3-1-7 16,-4-4 24-16,-17-1-23 16,1 1 17-16,-7-1 19 15,0 8-38-15,-43 3 1 16,-13 6-8-16,-7 8 0 15,-10 8-9-15,17 3 9 16,20 0-21-16,-1 17-39 16,24 15-81-16,13 13-3 15,0-9-105-15,56-9-241 16</inkml:trace>
  <inkml:trace contextRef="#ctx0" brushRef="#br0" timeOffset="2858">4964 723 556 0,'0'0'138'0,"0"0"2"15,0 0-14-15,0 0-29 16,-56-171-22-16,26 135-27 15,-6 10-38-15,-1 3 5 0,11 12 4 16,-17 11-7-16,0 0-12 16,-13 34 0-16,-11 20 1 15,18 12-1-15,-1 0 0 16,20-8 0-16,17-9-4 16,13-8 10-16,0-7-11 15,0-11 5-15,30-8-13 16,3-15 7-16,10 0 12 15,17-6 8-15,-4-26-4 16,0-10-2-16,-6-2 1 16,-14 0 2-16,0 0 1 15,-16 5 42-15,-3 7-49 16,-11 7 11-16,-6 13 29 16,0 7-43-16,0 5 9 15,0 0-11-15,0 11-8 0,0 22 2 16,0 5 7-16,0 9-1 15,0-3 0-15,27-2 10 16,16-6-10-16,6-15 0 16,11-6 3-16,-4-9-2 15,0-6 3-15,1 0-4 16,2-21 7-16,11-14 3 16,-14-4-8-16,-13-2-2 15,0 2 4-15,-7 1-2 16,-6 5 0-16,-3 9-2 0,2 4 0 15,8 15 0-15,-11 5-2 16,11 0 2-16,-1 13 0 16,-6 18-14-16,-17 1 13 15,0 2 1-15,0-1-3 16,-13-11 9-16,10-9-7 16,-10-5 1-16,0-4 0 15,0-4 3-15,0 0 4 16,0 0-1-16,-10-23-6 15,-16-5 10-15,-4-1-16 16,-6 1 6-16,9 11 0 16,-2 4-14-16,9 7 13 15,-10 6-10-15,10 0 7 16,-3 28 4-16,3 13 2 16,4 9-2-16,16-1-2 0,0-2-12 15,36-4 5 1,14-12 1-16,9-15 1 0,4-10 10 15,0-6-3-15,3-2 0 16,-3-29 1-16,3-10 6 16,-26-6-2-16,12-8-5 15,-18-8 15-15,2-6-13 16,-13-5 29-16,-3 2-19 16,-20 9-7-16,0 13 35 15,0 17-34-15,0 14 10 16,0 11-6-16,-7 4 0 15,-6 4-19-15,-3 7 9 0,-11 37 0 16,-9 25-10-16,-1 16 13 16,24 9-3-16,-3-4 0 15,16-5 6-15,0-11-7 16,16-13 1-16,11-17 0 16,9-14-12-16,-13-16 12 15,4-14 0-15,2 0-2 16,8-9 11-16,19-26-3 15,-6-4-6-15,-7 1 0 16,0 8-4-16,-7 11 5 16,-16 5-1-16,3 11 0 15,3 3 0-15,-2 0-8 16,9 13 8-16,3 12-1 16,0 3-11-16,-6-1-21 0,3-7-25 15,10-1-23-15,-13-6-96 16,6-4-48-16,1-9-86 15</inkml:trace>
  <inkml:trace contextRef="#ctx0" brushRef="#br0" timeOffset="3038">7018 708 648 0,'0'0'149'0,"0"0"-45"0,0 0-12 15,0 0-35 1,0 0-55-16,0 0-2 0,218-21 0 16,-109 15-126-16,10-7-152 15</inkml:trace>
  <inkml:trace contextRef="#ctx0" brushRef="#br0" timeOffset="3591">8258 307 577 0,'0'0'120'0,"0"0"-13"16,0 0 8-16,0 0-41 0,0 0-65 15,185-151 45 1,-115 129-26-16,3-2-12 0,-17 4 34 15,-13 4-14-15,-30 5 20 16,4 3 20-16,-17 4-36 16,0 4 15-16,0 0-49 15,0 0-6-15,-7 4-2 16,-16 28 2-16,-7 20 0 16,10 9 3-16,0 5 10 15,10 7-11-15,10 5-2 16,0-1 0-16,0-5-3 15,0-11 7-15,0-12-4 0,0-13 0 16,0-10 6-16,-6-3-9 16,-7-9 3-16,-11 0-13 15,-9-6 11-15,-16 0-19 16,-11-5 15-16,4-3-8 16,13 0 14-16,7 0 15 15,22 0-15-15,14 0 0 16,0 0-6-16,0 0 1 15,14-3 0-15,45-8-5 16,24 0 20-16,9-5-21 16,4 4 11-16,-3 4-12 15,-17 3 2-15,-3 1-1 16,-17 4-7-16,-13 0-27 16,-13 0-76-16,-10 4-17 15,-20 13-58-15,0-1-112 0</inkml:trace>
  <inkml:trace contextRef="#ctx0" brushRef="#br0" timeOffset="4223">542 1680 359 0,'0'0'104'16,"0"0"-45"-16,-212 0 15 0,159 0 26 15,20 0-21-15,10 0-10 16,23 0-23-16,0 0-30 15,0 0 7-15,30 2-23 16,63-2 0-16,79 0 37 16,76 0 14-16,86-5-11 15,73-23-25-15,49-4 0 16,57-4 12-16,29-2-25 16,0-2 2-16,7 2-3 15,37-3 6-15,19 0-7 16,17-4 9-16,3 7-6 15,-16-3 23-15,-47 2-19 16,-50-2-4-16,-105 8 33 0,-99 11-26 16,-116 8 13-16,-87 6-12 15,-55 5-2-15,-33 1-8 16,-17-1-1-16,0 3-7 16,-24 0-1-16,-68 0-108 15,-44 24 12-15,-42-1-135 16,-27-1-271-16</inkml:trace>
  <inkml:trace contextRef="#ctx0" brushRef="#br0" timeOffset="4673">1706 1831 594 0,'0'0'33'15,"0"0"-12"-15,427 2 147 16,-86-2 3-16,89-19-91 0,76-11-21 15,49-5 6 1,31-2-39-16,12 2 7 0,-42 2 4 16,-37 2-30-16,-26 5 26 15,-50-3-22-15,-3 2 0 16,-17-1 16-16,-26 7-22 16,-16 2 26-16,-41 4-16 15,-62 4-9-15,-50 1 10 16,-56 0-16-16,-43 5 2 15,-36 1 9-15,-30-2-3 16,-20 3-6-16,-30 0-2 16,-13 3 10-16,0-3-24 15,-13 3-1-15,-67 0-205 16,-25-8-219-16</inkml:trace>
  <inkml:trace contextRef="#ctx0" brushRef="#br0" timeOffset="7379">936 2557 586 0,'0'0'139'0,"0"0"-13"0,0 0 24 15,0 0-32-15,0 0 2 16,0 0-7-16,0 0-66 15,-50-126 5-15,50 126-16 16,0 0-36-16,0 0 17 16,0 0-17-16,0 13-9 15,0 34 4-15,0 19 10 16,0 22 4-16,0 13 1 16,0 1 0-16,0-4-6 15,0-14-4-15,13-13 0 16,24-13-1-16,12-11 11 15,1-8-10-15,6-12 0 16,10-6 8-16,4-6-14 16,2-7 6-16,14-8 0 15,7 0-2-15,13 0 9 16,-7-27-7-16,0-7 0 0,-13 1 10 16,-29 3-7-16,-14 5-3 15,-20 6 0-15,-17 0 18 16,1 0-15-16,-7-3 34 15,0-3-21-15,0-3-10 16,-13 1 10-16,-17 5-16 16,-13 0 0-16,-7 4-1 15,1 3 2-15,-1 7-1 16,14 2 0-16,16 6 3 16,13 0-13-16,7 0 10 15,0 0-2-15,0 0-6 16,27 19 1-16,22 11 7 15,17-2 0-15,-3-3 4 16,3 2-10-16,-3 1 6 16,-13-1 0-16,0 3-3 0,-14 1 9 15,-6-3-6-15,-10-1 0 16,-7 1 3-16,-13-4-15 16,0 7 12-16,-50 4-13 15,-29 4-5-15,-14 0-78 16,-6-7-60-16,13-4-67 15,30-9-146-15,29-12-364 16</inkml:trace>
  <inkml:trace contextRef="#ctx0" brushRef="#br0" timeOffset="23091">3244 2868 556 0,'0'0'153'16,"0"0"-44"-16,0 0 10 0,0 0-11 15,0 0-35-15,0 0-40 16,0-25-13-16,0 88-11 16,-13 14 27-16,0 3-30 15,3-3 27-15,10-3-28 16,0-8 5-16,0-2-5 16,0-15 12-16,0-5-17 15,10-16 0-15,-10-15 6 16,6-7-4-16,-6-6 2 15,0 0 7-15,0-22 49 16,0-27-18-16,0-20-23 16,-16-17-19-16,3-13 5 0,6-14-8 15,7-10 5-15,-7-7-2 16,7 7 0-16,0 13 9 16,0 27-9-16,0 25 0 15,0 28 0-15,0 13-17 16,7 15 17-16,23 2 0 15,3 0-6-15,16 30-4 16,4 20 3-16,-10 26 4 16,-16 26-18-16,-14 16 12 15,-13 7-1-15,-7-13-10 16,-36-15 6-16,-13-15-26 16,7-16 18-16,12-17-4 15,17-16 1-15,14-11 19 0,6-10-16 16,0-4 22-1,33-1-4-15,26-4 11 0,11-3-7 16,16 0 0-16,13 0 0 16,10-5-2-16,-3-12 2 15,-7-2 0-15,-19 0-1 16,-18 0 13-16,-12-3-12 16,-20-3 0-16,-10-2 0 15,-4-6 35-15,-16 0-21 16,0-2-1-16,0-2 5 15,-16 7-16-15,-27 5 16 16,3 6-10-16,-13 8-7 0,20 8 5 16,-3 3-1-1,12 0-5-15,5 19 0 0,12 18 6 16,0 4-9-16,7 8 3 16,0 3 0-16,43-3 0 15,14 1 1-15,-1-10-1 16,7-11 0-16,9-10 10 15,-15-11-11-15,-8-5 1 16,1-3 0-16,-7 0 0 16,-7-14 4-16,-6-13-4 15,-4-3 0-15,-2-6 16 16,-11 3-16-16,0-8 0 16,-13 2 2-16,0 3 4 15,0 3 5-15,0 14-11 16,0 5 9-16,0 9 7 0,0 5-16 15,0 0 0-15,0 3-15 16,0 32 9-16,10 10 1 16,23 6 5-16,3-3 0 15,21-5 8-15,9-4-9 16,-3-9 1-16,3-11 0 16,3-5-8-16,-13-11 13 15,-3-3-5-15,-13 0 0 16,-10-17 11-16,0-21-7 15,-17-6-4-15,0-9 3 16,-13-1-5-16,0 1 2 16,0 1 0-16,-20 6 0 0,-10 9 15 15,-6 13-22-15,10 10 7 16,12 10 0-16,-2 4-9 16,9 0-1-16,7 34 10 15,0 11 0-15,0 1 3 16,7 3-3-16,49-7 0 15,10-6 1-15,14-9-13 16,-4-11 16-16,-4-8-4 16,-2-8 0-16,-11 0 7 15,-9-2-8-15,-14-25 1 16,-9-3 0-16,-14-6 1 16,-3-6 3-16,-10-5-4 0,0 1 0 15,0 2 11-15,-10 3-5 16,-10 13-6-16,0 12 4 15,4 10 6-15,9 6-7 16,1 0-5-16,-8 16 2 16,5 26-3-16,9 13 3 15,0 0 0-15,0-6 0 16,43-2-6-16,0-9 8 16,6-7-2-16,-12-9 0 15,6-6 5-15,0-7-9 16,-14-9 4-16,4 0 0 15,-3 0-3-15,-7-6 9 16,4-24-6-16,2-12 0 16,8-7 11-16,-17 0-15 0,9 0 4 15,-9 1 0-15,-6 10-5 16,2 10 7-16,-9 14-2 16,-1 9 0-16,1 5 4 15,16 0-15-15,-3 0 4 16,16 25 7-16,-6 8-11 15,-10 5 8-15,-7 9 3 16,4 0 0-16,3-6 6 16,-7-2-10-16,10-6 4 15,-3-12 0-15,-4-10-12 16,-2-5 16-16,-1-6-4 16,17 0 0-16,13-13 7 15,0-23-5-15,13-14-2 16,-7-5 0-16,-12-3-3 0,-8-5 11 15,-9 0-8-15,-20 2 0 16,0 9 11-16,0 11-6 16,-13 16-5-16,-3 11 0 15,9 14-3-15,7 0 3 16,0 22-4-16,0 30 2 16,0 14 4-16,0 6-4 15,16-6 2-15,18-5 0 16,2-6-8-16,-6-9 2 15,-10-7 4-15,-7-9-1 16,-3-8-39-16,-10-8 25 16,0-3-31-16,0-6-12 0,0-2 34 15,-17-3-7 1,-9 0 25-16,3 0 2 16,9 0-10-16,1 0 8 0,3 0 8 15,10 0 0-15,0 0-9 16,0 0 9-16,17-14-1 15,26-7-3-15,26-7 7 16,11-8-7-16,-1-5 4 16,-10 0 0-16,-2-3-3 15,-24-1 14-15,-10-1-10 16,-4 5 15-16,-15-1-13 16,-8 5 40-16,-6 9-9 15,0 5-23-15,-6 12 26 16,-21 9-25-16,-16 2-5 15,7 16-7-15,-7 31 9 16,23 10-17-16,20 4 8 0,0-6 0 16,13 0-7-16,30-8 11 15,0-9-4-15,0-10 0 16,0-3-9-16,7-9 8 16,-1-7-85-16,14-7-65 15,-7-2-155-15</inkml:trace>
  <inkml:trace contextRef="#ctx0" brushRef="#br0" timeOffset="24424">8443 2516 562 0,'0'0'109'0,"0"0"42"15,0 0-63-15,-43-163 20 16,30 127-23-16,-3 4-35 16,-4 4-13-16,-10 9 25 0,-6 11-61 15,-7 5 6-15,0 3-7 16,-7 11 11-16,7 25-17 15,10 11 6-15,16 8 0 16,17 13-9-16,0 6 14 16,17 12-5-1,33 1 0-15,12 2 9 0,5-4-13 16,-5-8 4-16,-5-5 0 16,-21-12-6-16,-6-9 13 15,-10-9-7-15,-20-11 0 16,0-9 7-16,0-6-17 15,-20-7 10-15,-30-5 0 16,-16-4-4-16,10 0-6 16,0 0-18-16,26-8-30 15,10-5-12-15,20-4-10 16,0-2 9-16,40 0-42 0,32-9-94 16,8 6 120-1,-11 0 21-15,4 2 15 0,-10 0 36 16,-4-2 15-1,-9 2 18-15,-17 1 45 0,-3 2 48 16,-10 0-29-16,-10 1 31 16,-4 0 7-16,-6-1 2 15,0 3-34-15,0 3-34 16,0 6-31-16,-16 2 36 16,-11 3-59-16,-3 0 5 15,-6 19-5-15,-4 20 7 16,4 5-10-16,6 3 3 0,24-4 0 15,6-1-7-15,0-6 12 16,29-11-5 0,14-6 0-16,14-14 6 0,5-5-7 15,-12 0 1-15,-7-8 0 16,-7-20 9-16,-16-4 0 16,-3-10-9-16,-4-2 0 15,-13-3 6-15,0-2 1 16,0 2 9-16,-7 1-13 15,-29 6 24-15,-7 10-25 16,0 9 13-16,0 13-15 0,10 8 6 16,-3 0-15-1,12 10 9-15,11 29 0 0,13 2-10 16,0 3 19-16,0 3-9 16,37-9 0-16,6-4 5 15,0-9-10-15,6-12 5 16,7-8 0-16,1-5 1 15,-1 0 7-15,3-8-8 16,-16-14 0-16,0-3 10 16,-9 1-9-16,2-1-1 15,0 3 0-15,-6 2-4 16,-10 4 10-16,0 11-6 0,-4 5 0 16,-3 0-7-16,17 8-2 15,-3 25 9-15,-4 6 0 16,3 1-11-16,-3 5 17 15,-9-4-6-15,9-6 0 16,-3-7 3-16,3-11-5 16,10-7 2-16,3-10 0 15,14 0 4-15,6-5 7 16,10-28-9-16,-3-7 1 16,-3-7 5-16,-11-12 22 15,-22-9 1-15,3-10-3 16,-24-7 32-16,-6-3-60 15,0 1 35-15,-6 9-27 16,-24 10 5-16,10 15-5 16,-3 17-8-16,10 17 0 0,-1 14 2 15,8 5-2-15,-4 8-1 16,-3 44-9-16,-1 28 10 16,8 22 1-16,6 5-1 15,0 3 0-15,6-11-6 16,44-11 17-16,6-16-11 15,7-19 0-15,-4-16-39 16,11-12-6-16,-4-14-49 16,-16-8-49-16,-14-3-45 15,-23-11-52-15,-13-22-136 16</inkml:trace>
  <inkml:trace contextRef="#ctx0" brushRef="#br0" timeOffset="24576">9912 2824 400 0,'0'0'153'0,"0"0"-11"0,0 0-40 16,0 0-31-16,0 0-50 15,0 0-3-15,205-59-18 16,-112 59 10-16,9 0-21 16,-19 0-110-16,-10 4-431 15</inkml:trace>
  <inkml:trace contextRef="#ctx0" brushRef="#br0" timeOffset="25123">11182 2788 534 0,'0'0'74'0,"0"0"0"15,0 0 30-15,0 0-16 16,0 0-17-16,0 0-49 0,33-42-21 16,46 40 14-1,7-1-4-15,20 0-8 0,10-1 18 16,-4-8-11-16,4-3 24 15,-23-1-24-15,-17-3 5 16,-23-2 34-16,-20 1-25 16,-23-5 16-16,-10-2 8 15,0-7-38-15,-10-1 12 16,-40 2-22-16,-6 6 0 16,-7 5 2-16,4 2 7 15,2 9-9-15,14 3 0 16,17 3 5-16,9 2-8 15,17 3 3-15,0 0 0 16,0 3-8-16,24 29 6 16,32 13 2-16,23 4 1 15,20 3 10-15,-6 0-4 16,6-1-7-16,-26-9 0 0,-10-3 2 16,-20-3 7-1,-23-2-9-15,-20-2 0 0,0 4 4 16,-43-1-19-16,-27 1 9 15,-29-3-185-15,-10 0-122 16</inkml:trace>
  <inkml:trace contextRef="#ctx0" brushRef="#br0" timeOffset="28578">12898 2565 651 0,'0'0'192'16,"0"0"-38"-16,0 0 4 0,0 0-24 15,0 0-47-15,0 0-4 16,14-154-43-16,-14 145 5 15,0 4-6-15,0 3-31 16,0 2 18-16,-7 0-26 16,-13 0 5-16,-3 33-8 15,-10 13 5-15,-3 21-2 16,-1 9 2-16,17 10 9 16,20-7-12-16,0-5 1 15,14-13 0-15,29-14-9 16,6-11 11-16,-6-17-2 15,7-8 0-15,-7-11 8 0,6 0-8 16,1-20 3-16,6-24 0 16,-6-11 9-16,-7-16-7 15,-13-11 7-15,-10-6 2 16,-20-3-6-16,0 14 2 16,-14 11-10-16,-29 16 4 15,-13 24 6-15,6 8-9 16,-16 16-1-16,10 2 0 15,6 0 0-15,1 30 0 16,12 8 0-16,11 9-3 16,16 3-8-16,10 5-24 15,0-1-40-15,30 2-62 0,13-12-115 16,13-12-46 0,10-13-175-16</inkml:trace>
  <inkml:trace contextRef="#ctx0" brushRef="#br0" timeOffset="29319">13917 1990 696 0,'0'0'184'15,"0"0"-47"-15,0 0-5 16,0 0 7-16,0 0-75 0,0 0-12 15,0 0-44 1,-92-88 0-16,85 129-1 0,-6 22 0 16,6 20 14-16,-9 11 10 15,9 5-27-15,0 8 22 16,7 3-26-16,0 0 11 16,0-3-10-1,7-13 0-15,29-20-1 0,7-16 0 16,-6-20-10-16,12-13-26 15,1-14-67-15,-7-11-38 16,0 0 32-16,0-8-38 16,0-20 15-16,-10-6 6 15,-10-3-18-15,-16-4 83 16,-1 2 52-16,-6 0 9 0,0 4 8 16,0 5 9-16,-13 0 49 15,-10 0 6-15,3-1 6 16,14 1 34-1,-1 5-30-15,0 0-20 0,7 8 19 16,0 9-26-16,0 5-17 16,0 1-23-16,7 2-4 15,19 0-13-15,11 11 2 16,6 16 0-16,0 7-4 16,-7 6 9-16,-9 5-5 15,-4 1 1-15,-10-2 6 16,-6-10-7-16,-7-7 0 15,0-11 5-15,0-8-9 16,0-4 12-16,6-4-8 16,-6 0 20-16,10-6 6 0,-3-22 66 15,6-5-88-15,0-10-2 16,10 0 10-16,4 1-7 16,9 0-5-16,1 9 1 15,-1 8 8-15,-16 9-9 16,-4 12 0-16,-2 4-9 15,5 0 4-15,5 6-6 16,12 22 11-16,-3 5-1 16,-10-3-3-16,-3 3 1 15,3-2-3-15,-10-3-44 0,-6-1-42 16,0-3-75 0,-7-10-51-16,10-6-106 0</inkml:trace>
  <inkml:trace contextRef="#ctx0" brushRef="#br0" timeOffset="29658">15144 2227 372 0,'0'0'141'0,"0"0"-47"15,0 0 2-15,0 0-36 16,0 0-44-16,0 0 5 15,136-33-19-15,-100 52 12 0,-6 8 9 16,-10 4-18-16,-14-1 20 16,-6 0-4-16,0 0 5 15,0 1 9-15,0-1-24 16,-13-8 8-16,0-3 10 16,3-5-26-16,10-3 8 15,0-2-11-15,0-4 0 16,30-2 16-16,26-3-14 15,10 0-2-15,17-11-46 16,-4-20-96-16,1-4-97 16</inkml:trace>
  <inkml:trace contextRef="#ctx0" brushRef="#br0" timeOffset="29919">15614 1795 419 0,'0'0'154'0,"0"0"-1"16,0 0-18-16,0 0 2 15,0 0-23-15,0 0-42 16,-76-102-25-16,76 102-44 16,6 3 3-16,37 36-2 15,20 16-4-15,3 13 30 16,4 9-27-16,-4 6 9 15,-10 8-3-15,-13-1 4 0,-6-2-12 16,-31 1-1-16,-6-7-5 16,0 1-7-16,-30 4-91 15,-32 4-116-15,-18-5-165 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14.914"/>
    </inkml:context>
    <inkml:brush xml:id="br0">
      <inkml:brushProperty name="width" value="0.05" units="cm"/>
      <inkml:brushProperty name="height" value="0.05" units="cm"/>
      <inkml:brushProperty name="color" value="#ED1C24"/>
      <inkml:brushProperty name="fitToCurve" value="1"/>
    </inkml:brush>
  </inkml:definitions>
  <inkml:trace contextRef="#ctx0" brushRef="#br0">155 245 600 0,'0'0'200'0,"0"0"-118"16,0 0 49-16,0 0-18 16,0 0-47-16,0 0 22 15,-30-122-41-15,23 122-14 16,1 0-33-16,-1 0-7 15,-13 9 6-15,-10 29 1 0,1 15 0 16,9 7 8-16,20 6-3 16,0-2-5-16,20-9 0 15,29-9 1-15,1-16-4 16,9-7 3-16,-16-15 0 16,0-8-3-16,0-3 13 15,-9-33-7-15,-5-8 6 16,1-8 1-16,-23-6 10 15,6-5-6-15,-13 0-7 16,0 1 28-16,-13 8-32 16,-24 10 20-16,-6 11-6 15,0 10-17-15,7 7 25 16,-7 16-25-16,10 0 10 0,-4 12-19 16,8 26 9-1,9 11 0-15,20 9-2 0,0 9 5 16,6-1-7-16,37-6 4 15,0-11-7-15,14-8-2 16,-1-16 2-16,0-11 7 16,-3-14-3-16,-3 0 10 15,-7-11-7-15,-4-24 0 16,-2-13 0-16,12-3 3 16,-12-2 3-16,-1 1-6 15,-6 2 0-15,-4 6 10 16,4 6-13-16,-10 10 3 15,-13 12 0-15,16 10-10 16,-3 6 9-16,9 0-4 16,8 14 4-16,12 22-11 15,-22 8 5-15,3 8-3 16,-17 3 8-16,3 0-11 16,-2-3 16-1,-1-2-3-15,-7-9 0 16,11-11 3-16,3-7-5 0,10-15 2 0,13-8 0 15,13 0 7-15,17-17 2 16,3-15-9-16,-4-7 0 16,-22 5-46-16,-30 2-66 15,-20-2-108-15,-7-4-219 16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16.967"/>
    </inkml:context>
    <inkml:brush xml:id="br0">
      <inkml:brushProperty name="width" value="0.05" units="cm"/>
      <inkml:brushProperty name="height" value="0.05" units="cm"/>
      <inkml:brushProperty name="color" value="#ED1C24"/>
      <inkml:brushProperty name="fitToCurve" value="1"/>
    </inkml:brush>
  </inkml:definitions>
  <inkml:trace contextRef="#ctx0" brushRef="#br0">258 914 609 0,'0'0'210'16,"0"0"-49"-16,0 0-8 0,0 0 0 16,0 0-65-16,0 0-16 15,0 0-1-15,27-135-40 16,-27 135 8-16,0 0-15 16,0 0-20-16,0 0 20 15,0 3-24-15,-40 25 0 16,-19 16 6-16,-11 11 3 15,14 6-10-15,20 4 1 16,12 9 0 0,24 1-7-16,0 2 7 0,37-14 0 15,36-11 0-15,3-19 4 16,23-19-4-16,-3-14 0 0,-14 0 2 16,11-30 3-16,-14-18-3 15,-6-11-2-15,-17-11 20 16,-6-6-19-16,-20-10 23 15,-24-4-8-15,-6-1-15 16,-23 11 12-16,-33 14-13 16,-23 20 0-16,9 15 0 15,-3 12 8-15,17 13-9 16,7 6 1-16,-1 12-24 16,7 28-13-16,0 19-84 15,20 7-57-15,23-6-144 16,16-5-243-16</inkml:trace>
  <inkml:trace contextRef="#ctx0" brushRef="#br0" timeOffset="323">1535 315 816 0,'0'0'180'16,"0"0"-58"-16,0 0 13 16,0 0 1-16,0 0-86 15,0 0-20-15,-86-78-30 0,73 133 1 16,-17 28 2 0,0 16 3-16,10 9 3 0,7 4 12 15,13 4-19-15,0 0 11 16,20-7-13-16,23-4 5 15,13-12-5 1,1-10 0-16,-5-18 0 0,-2-18-51 16,-7-20-135-16,-3-12-60 15,-10-15-88-15,-1 0-271 16</inkml:trace>
  <inkml:trace contextRef="#ctx0" brushRef="#br0" timeOffset="788">1813 1060 392 0,'0'0'196'0,"0"0"-91"16,0 0 71-16,0 0-40 15,0 0-51-15,0 0-7 16,7-140-55-16,36 137-7 16,6 3 8-16,1 0-22 15,-7 3 15-15,6 21-10 16,-12 9-7-16,-1 2 9 15,-16 4-8-15,-7 6-1 16,-3-7 1-16,-10 4 9 16,0-4-9-16,0-8-1 15,0-8 2-15,0-8-1 16,0-8-1-16,0-6 0 0,0 0 11 16,0 0-6-16,0-15 54 15,0-12 8-15,7-10-62 16,19-9 12-16,11-3-6 15,-1 0-4-15,7 2-7 16,-7 8 10-16,-3 9-8 16,-9 16-2-16,-5 9 0 15,5 5-8-15,-5 0 2 16,5 8-2-16,2 22 8 16,-3 9-2-16,-3 5-5 15,-13 0 7-15,9 3-15 16,-16-9-21-16,7 0-93 15,-7-2-66-15,6-11-108 16,8-6-350-16</inkml:trace>
  <inkml:trace contextRef="#ctx0" brushRef="#br0" timeOffset="1067">2961 1123 519 0,'0'0'170'0,"0"0"-35"15,0 0-21-15,0 0-39 16,0 0-12-16,0 0-23 16,-50-33-21-16,50 33-18 15,0 0 0-15,0 11-1 0,0 3 3 16,0-6 7-16,26-2-8 16,-9-3-2-16,3-3 5 15,-4 0 28-15,-2 0-14 16,-1 0 20-16,-7-17 6 15,-6 3-13-15,0-2-11 16,0-1-21-16,-26 6-26 16,-10 8-75-16,-1 3-115 15,17 0-156-15</inkml:trace>
  <inkml:trace contextRef="#ctx0" brushRef="#br0" timeOffset="1786">3486 1123 670 0,'0'0'164'0,"0"0"-88"0,0 0 49 16,0 0-5-16,0 0-61 15,136-165-13-15,-93 121-8 16,0-3-14-16,0-2 22 16,-7-1-22-16,-6 1 7 0,-23-1 14 15,-1 3-30-15,-6 1 12 16,0 7-25-16,0 6 2 16,-13 17 15-16,-3 5-18 15,9 11 8-15,7 0-9 16,-7 0 0-16,-6 14-1 15,-3 32-22-15,-11 20 23 16,11 14 4-16,9 5-3 16,7 1-1-16,0-4 0 15,23-13 1-15,10-17-8 16,4-16-10-16,-1-17 0 16,0-10 12-16,1-9-12 15,-4 0 17-15,16-20 4 16,4-13 4-16,-20-5-2 15,4-1-6-15,-7-2 0 0,-17 5 19 16,-13 8-18-16,0 12 11 16,0 5 5-16,0 11-13 15,0 0-4-15,0 0 0 16,6 0-19-16,18 22 13 16,-11 6 4-16,17-1 2 15,-4-5 0-15,17-3 2 16,0-8-6-16,0-3-1 15,0-8 5-15,7 0-9 16,-1 0 15-16,-12 0-6 16,-1-21 1-16,-16-4 6 15,3-5 1-15,-23-4 4 0,0-4-8 16,0 5 10 0,-50 3-10-16,-16 11-4 0,-13 4 0 15,3 13-2-15,3 2-6 16,23 6-19-16,14 30-79 15,23 4-73-15,13 2-146 16,6-6-347-16</inkml:trace>
  <inkml:trace contextRef="#ctx0" brushRef="#br0" timeOffset="2386">4935 875 712 0,'0'0'157'0,"0"0"-2"0,0 0-25 16,0 0-6-16,0 0-62 15,0 0-24-15,-20-126 10 16,10 124-47-16,-3 2 7 16,0 0-8-16,-10 0-3 15,9 16-2-15,-5 12 5 16,9 4 0-16,10-1-6 15,0-1 4-15,0-5-6 16,0-8-10-16,10-7-21 16,9-7 26-16,1-1 0 0,-3-2 13 15,3 0-3-15,-4 0 8 16,-3-2-4-16,-6-11 24 16,-7 1 0-16,0 1 16 15,0 5-15-15,0 6-4 16,0 0 9-16,0 0-31 15,0 0-1-15,0 29-11 16,0 17 12-16,0 12 0 16,0 10 0-16,0 18 0 15,7 7-3-15,6 15 7 16,3 4-4-16,21-2 0 16,-4-1 6-16,10-6-9 15,-7-10 3-15,-13-15 0 16,-3-18-3-16,-20-21 7 15,0-20-4-15,0-11 0 0,-20-8 2 16,-39 0 10 0,-4-6-5-16,-16-27-4 0,16-14 5 15,7-10-2-15,13-5-6 16,6-13 0-16,24-6-7 16,13-6-24-16,0-4-46 15,7 0-73-15,42 3-60 16,14 6-104-16,3 7-173 15</inkml:trace>
  <inkml:trace contextRef="#ctx0" brushRef="#br0" timeOffset="2691">5583 358 602 0,'0'0'156'0,"0"0"-2"16,0 0-9-16,0 0-35 16,0 0-5-16,0 0-48 15,-43-104 3-15,43 104-42 16,-6 0-12-16,-1 17-12 16,-16 29-6-16,3 21 12 15,-10 12 4-15,24 12 3 16,-1 5-7-16,7 1 0 0,0-4 8 15,36-5-8 1,21-11 0-16,9-11-7 0,10-16-29 16,17-14-148-16,-1-21-76 15,1-15-140-15</inkml:trace>
  <inkml:trace contextRef="#ctx0" brushRef="#br0" timeOffset="3103">6070 870 432 0,'0'0'141'16,"0"0"7"-16,0 0 39 16,0 0-62-16,-86-157-21 0,79 146-8 15,7 5-35-15,0 2-9 16,0 4-48-16,13 0 1 16,24 0-10-16,6 0 2 15,0 8 3-15,0 16-1 16,-10 7 1-16,-4 5-7 15,-6 4 7-15,-16 2 0 16,0-4-9-16,-7-5 12 16,0-11-3-16,0-8 0 15,0-8 5 1,0-6-4-16,0 0 1 0,0 0 1 16,0 0 23-16,0-16-15 15,0-13 6-15,0-1-1 16,20-6-13-16,9 1 10 15,1-1-13-15,3 6 0 0,-3 11-4 16,0 8 8-16,-4 11-4 16,4 0 0-16,-4 0-16 15,11 22 12-15,-1 8-6 16,-23 5-44-16,11 1-56 16,-11-6-92-16,-7-1-195 15</inkml:trace>
  <inkml:trace contextRef="#ctx0" brushRef="#br0" timeOffset="3432">6718 257 738 0,'0'0'233'0,"0"0"-81"0,0 0 0 15,0 0-54-15,0 0-97 16,0 0 1-16,49 63 11 16,8 3-12-16,9 5 27 15,-10 4-16-15,-6 2-6 16,-7 3 7-16,-14-3-6 16,-15-1-7-16,-14-4 0 15,0-6 6-15,-14-5-15 16,-39-9-41-16,-3-11-124 15,-7-8-149-15,-9-11-529 16</inkml:trace>
  <inkml:trace contextRef="#ctx0" brushRef="#br0" timeOffset="3713">7025 34 353 0,'0'0'601'0,"0"0"-440"0,0 0-5 16,0 0 7-16,0 0-82 16,0 0-59-16,-29-52 0 15,72 98-16-15,43 34 4 16,33 22 41-16,33 19-17 15,-3 14 9-15,-20 13-17 16,-50 12-20-16,-72 13 24 16,-44 20-30-1,-122 16 0-15,-75 19-8 0,-87 6-176 16,-50-15-452-16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36.849"/>
    </inkml:context>
    <inkml:brush xml:id="br0">
      <inkml:brushProperty name="width" value="0.05" units="cm"/>
      <inkml:brushProperty name="height" value="0.05" units="cm"/>
      <inkml:brushProperty name="color" value="#ED1C24"/>
      <inkml:brushProperty name="fitToCurve" value="1"/>
    </inkml:brush>
  </inkml:definitions>
  <inkml:trace contextRef="#ctx0" brushRef="#br0">750 66 636 0,'0'0'236'0,"0"0"-52"16,0 0-37-16,0 0-28 15,0 0-21-15,0 0-53 16,-59-66-17-16,59 77-28 15,0 31-2-15,0 15 2 0,0 17 2 16,0 6 3-16,0 5 4 16,0 1-6-16,0-7-3 15,0-7 0-15,0-15 10 16,0-10-21 0,0-11-7-16,10-11-81 0,-4-8-62 15,1-11-95-15,-7-6-39 16,0 0-223-16</inkml:trace>
  <inkml:trace contextRef="#ctx0" brushRef="#br0" timeOffset="422">307 501 385 0,'0'0'113'0,"0"0"-66"0,0 0-20 16,0 0 28-16,0 0-11 15,0 0-3-15,285 38 57 16,-186-38-5-16,10 0-18 16,-16-16 3-16,-1-21 4 15,-16-3-37-15,-3-10 24 16,-23-5-6-16,-14 0-8 16,-6-2 14-16,-24-1-49 15,-6 8 17-15,0 6-2 16,0 11-19-16,-6 14 23 15,-11 8-22-15,11 11-4 16,6 0-3-16,-7 11-10 0,7 34-4 16,-13 17-5-1,3 15 18-15,10 0-7 16,0 6-2 0,0-6 0-16,0-3-4 15,0-8 5-15,0-13-2 16,10-9-6-16,3-14-78 15,0-11-26-15,4-8-68 0,-11-11-20 16,8 0 34-16,5-11-61 0,5-19-105 16,-5-4 19-16</inkml:trace>
  <inkml:trace contextRef="#ctx0" brushRef="#br0" timeOffset="1664">1349 559 170 0,'0'0'190'0,"0"0"-69"0,0 0 22 15,0 0-37-15,0 0-12 16,0 0-50-16,20-17-41 15,29 14 19-15,18-3-6 16,19-2 27-16,-10-3-3 16,-4-2-17-16,-15-2 27 15,-21 3-17-15,-16-3 9 16,-4-4 32-16,-16 0-22 16,0-3-1-16,-23-3-17 15,-13 6-25-15,-7 3 21 16,10 7-16-16,-4 7-5 15,1 2 18-15,6 0-26 0,4 21 5 16,3 15-6-16,16 8 6 16,7 3-9-16,0 2 3 15,17-5 0-15,22-2-4 16,14-12 6-16,10-8-2 16,0-10 0-16,10-10 8 15,6-2-1-15,-3 0-7 16,-3-17 0-16,-10-4 3 15,-14-4 3-15,1 3-6 16,-14-1 1-16,1 2 8 16,-8 4-10-16,-9 9 1 15,3 8-1-15,-9 0-6 16,-1 0-3-16,10 8 10 16,-10 6-2-16,1 2 6 15,-8-5-9-15,11 1 5 0,-4-4 0 16,-13-6-3-1,0-2 9-15,0 0-6 0,0 0 6 16,0 0-2-16,0 0 10 16,-7-10-14-16,-22-13 0 15,-14 1-7-15,-7 3 10 16,7 5-3-16,0 9 0 16,10 5-2-16,3 0-4 15,10 5 6-15,4 22 0 16,16 7-10-16,0-1 14 15,0-3-4-15,0-5 0 16,29-5 0-16,-2-10-6 0,9-5 6 16,-6-5 0-16,0 0 2 15,-10 0 6-15,0 0-8 16,-4-13 0-16,4-1 10 16,-13 3-4-16,-7 0-6 15,9 5 3-15,-9 4 5 16,0 2-2-16,0 0-6 15,7 0 0-15,0 0-14 16,13 2 11-16,23 18 0 16,13 4 3-16,17-1-1 15,-1-10 7-15,-2-5-6 16,-4-8 0-16,-10 0 10 16,-20 0-6-16,-9-5-2 15,-11-11 5-15,-9-9 63 16,0 0-50-16,-7-3 12 15,0 4-3-15,0 2-23 16,0 8 28-16,-7 5-13 0,0 4-10 16,7 5 0-16,-9 0-11 15,2 22-5-15,-6 28-6 16,-1 13 11-16,-2 5 5 16,9 2-5-16,1-5 0 15,6-4-5-15,0-3 13 16,0-12-8-16,0-12 0 15,0-15 6-15,0-11-10 16,0-5 4-16,0-3 0 16,0 0 20-16,0-9-20 0,-7-23 11 15,7-18-11 1,-7-5 8-16,7-8-3 0,0-12-5 16,0-5 0-16,0-10-2 15,0-6 9-15,0-2-7 16,0 6 0-16,7 18 5 15,0 21-14-15,6 23 9 16,-6 19 0-16,9 11-8 16,20 0-16-16,4 17 19 15,20 16 2-15,-4 11-8 16,0 0 4-16,0 0-8 16,-13-3 2-16,-13-8 8 15,-17-8-18-15,-13-6 4 0,0 1-3 16,-26 1-22-1,-40 4-25-15,-27 3-96 16,-6-1-152-16,0 1-141 0</inkml:trace>
  <inkml:trace contextRef="#ctx0" brushRef="#br0" timeOffset="2046">0 1076 685 0,'0'0'73'0,"0"0"39"0,0 0 28 16,0 0 20-16,0 0-110 15,0 0-34-15,23 0 7 16,126 0 27-16,85 0 42 16,51-17-30-16,52-8-34 15,17-2 9-15,-10 0-29 16,-36 5-5-16,-31 5-1 16,-42 3 7-16,-43 6-8 15,-27 0-1-15,-52 5 6 16,-34 3-11-16,-36 0 5 15,-23 0-34-15,-20 0-47 16,0 5-109-16,-49 11-25 0,-57 4-39 16</inkml:trace>
  <inkml:trace contextRef="#ctx0" brushRef="#br0" timeOffset="2368">344 1290 458 0,'0'0'169'0,"0"0"23"0,0 0-32 15,0 0-2-15,0 0-52 16,0 0-68-16,162 2 19 16,10-4 23-16,56-15-20 15,50-2 9-15,29-1-43 16,7-1-5-16,-23 5 14 15,-19-3-35-15,-37 7 23 16,-44 1-5-16,-19 4-17 16,-29 1 22-16,-28-3-22 15,-22 7 5-15,-24-4-4 16,-32 6 9-16,-31 0-17 16,-6 0 6-16,-13 0-66 15,-60 0-35-15,-26 0-118 0,-30 3-202 16</inkml:trace>
  <inkml:trace contextRef="#ctx0" brushRef="#br0" timeOffset="18220">1882 1419 760 0,'0'0'231'16,"0"0"-52"-16,0 0-3 15,0 0-62-15,0 0-43 16,0 0-5-16,0 0-51 16,-63-52-3-16,63 63-12 15,0 28 20-15,0 15-19 16,6 18 25-16,17 5-23 16,4 11 34-16,3 3-36 15,-10 8 9-15,3-3-5 16,-10-8 8-16,0-11-10 15,-3-14-3-15,-3-13 2 16,-7-17-3-16,0-14 4 0,0-13-3 16,0-4 0-16,0-2 12 15,0 0-4-15,0-2 0 16,-7-32-4-16,-16-15 1 16,-20-6-3-16,7 3-2 15,9 5 0-15,-3 14 11 16,10 11-12-16,4 14 1 15,16 5 0-15,-7 3-13 16,1 0 4-16,6 17-2 16,0 24 8-16,0 8 1 15,0 1-7-15,43-6 7 0,6-6-19 16,8-5 14-16,9-8-4 16,-4-10 11-16,18-11-4 15,-11-4 13-15,11 0-9 16,-1-22 0-16,-16-8 2 15,3-5 7-15,-16-4-3 16,-17 3-4-16,-10 1 7 16,-16 10-2-16,-7 6 0 15,0 10-7-15,0 3-12 16,-7 6-9-16,-23 0-88 16,-3 23-90-16,-10 17-212 15</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55.878"/>
    </inkml:context>
    <inkml:brush xml:id="br0">
      <inkml:brushProperty name="width" value="0.05" units="cm"/>
      <inkml:brushProperty name="height" value="0.05" units="cm"/>
      <inkml:brushProperty name="color" value="#ED1C24"/>
      <inkml:brushProperty name="fitToCurve" value="1"/>
    </inkml:brush>
  </inkml:definitions>
  <inkml:trace contextRef="#ctx0" brushRef="#br0">13 492 738 0,'0'0'198'15,"0"0"-47"-15,0 0-14 16,0 0 5-16,0 0-75 16,0 0-40-16,-13-61-11 15,13 61-16-15,0 25-7 16,0 23 7-16,0 8 0 16,0 8 18-16,0-1-17 15,7 0 3-15,-1-2 2 16,-6-1-3-16,17-8-3 15,-17-10 0-15,6-12 9 16,-6-16-10-16,7-11 1 16,-7-3 0-16,0 0 20 15,0 0 14-15,0-28 34 0,0-22-14 16,0-16-43-16,0-10-4 16,0-15-7-16,13-6 0 15,0-7-3-15,11 11 11 16,-18 13-8-16,7 18 0 15,-13 25 4-15,10 15-3 16,-10 11-1-16,0 11 0 16,7 0-9-16,13 0-10 15,16 0-3-15,20 8 8 16,1 17-8-16,-4 0 21 16,-14 2-17-16,-16 2-1 15,-9 2 11-15,-14 0-38 0,0 2 23 16,-14-2-18-16,-29 1-37 15,7-1-35-15,0 0-100 16,22-5-138-16</inkml:trace>
  <inkml:trace contextRef="#ctx0" brushRef="#br0" timeOffset="960">777 460 570 0,'0'0'207'0,"0"0"-41"15,0 0-11-15,0 0-49 16,0 0-17-16,0 0-44 0,-49-106-27 16,26 106-7-16,-11 0-4 15,5 0-7-15,-8 0 0 16,17 26 0-16,-3 6-5 15,10 4 5-15,13 2 0 16,0 1-7-16,0-6 7 16,13-8-2-16,24-6-14 15,-1-8-6-15,0-5 17 16,4-6-14-16,-10 0 19 16,0 0 8-16,-11-9 0 15,-5-10-1-15,-4-3 13 16,-10-3 6-16,0-5 14 0,0-3-14 15,0 0-3-15,-30 3 7 16,-6 5-26-16,-1 6 8 16,11 5-11-16,-4 8 7 15,17 4-13-15,6 2 5 16,0 0-10-16,7 8 8 16,0 19-4-16,0 12 6 15,0-3 0-15,34-4-16 16,15-4 16-16,-6-6-18 15,23-6 9-15,4-10 3 16,2-6 7-16,8 0-1 16,-11-8 0-16,-12-17 4 15,2-4 2-15,-9-5-6 16,-7-5 1-16,-17-5 24 16,-3-9-12-16,-16-4 22 0,-7 3-16 15,0-2-15-15,-7 9 25 16,-22 11-15-16,2 15-14 15,-3 7 9-15,17 9-3 16,-3 5-7-16,9 0 1 16,-6 19-17-16,6 30 16 15,7 18 1-15,0 4 0 16,0-2-4-16,33-6 4 16,20-8-3-16,-13-8-7 15,3-14-17-15,16-11 24 0,-9-12-16 16,13-10 19-16,9 0 1 15,5-24 9-15,-5-15-6 16,-9-5-4-16,-20-3 4 16,0-4 6-16,-20-4 2 15,-16-6-2-15,-7 3 23 16,0 3-32-16,-13 9 15 16,-17 10-14-16,-6 17 1 15,16 7 1-15,3 10-4 16,4 2-3-16,0 10 0 15,-4 35-5-15,4 15 8 16,0 12 0-16,13 2 3 16,0-6-9-16,26-2 6 0,17-7 0 15,0-9-2-15,0-10 8 16,-6-7-13-16,-1-8 7 16,-10-6-51-16,4-5-28 15,7-6-127-15,-1-5-174 16</inkml:trace>
  <inkml:trace contextRef="#ctx0" brushRef="#br0" timeOffset="1550">2596 385 506 0,'0'0'178'16,"0"0"-50"-16,0 0 14 15,0 0-24-15,0 0-28 16,0 0-42-16,0 0-30 16,0-11 1-16,33 8-12 15,27 0-6-15,3-2 26 16,16 2-18-16,-3-3 30 15,4-2-15-15,-1-4-14 16,-16 2 23-16,-4-1-22 16,-26 0 6-16,-3 3 23 15,-23-1-28-15,-1 1 27 0,-6-4-9 16,0 0-17-16,0-5 14 16,-13-5-27-16,-30 0 0 15,-13 0-1-15,-4 0 6 16,4 4-5-16,0 3 0 15,20 4 0-15,16 3-4 16,3 8 5-16,17-3-1 16,0 3 0-16,0 0 1 15,10 0-9-15,23 0 4 16,27 14 4-16,9 11-7 16,11 2 7-16,-1 4 0 15,-23-2 0-15,-6 2 6 0,-1-1-6 16,-19-1 0-1,-10 2 1-15,-13 3-11 0,-7-1 10 16,0 5-28-16,-76 1-94 16,-17-1-146-16,-23-2-421 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9T13:16:58.565"/>
    </inkml:context>
    <inkml:brush xml:id="br0">
      <inkml:brushProperty name="width" value="0.05" units="cm"/>
      <inkml:brushProperty name="height" value="0.05" units="cm"/>
      <inkml:brushProperty name="color" value="#ED1C24"/>
      <inkml:brushProperty name="fitToCurve" value="1"/>
    </inkml:brush>
  </inkml:definitions>
  <inkml:trace contextRef="#ctx0" brushRef="#br0">122 364 635 0,'0'0'248'0,"0"0"-107"0,0 0 13 0,0 0 14 15,0 0-110-15,0 0 2 16,-122-95-45-16,122 95-12 16,0 16-6-16,0 28-1 15,0 19 4-15,0 6 9 16,13 8-7-16,-6 0 19 16,2 6-21-16,-9-1 0 15,0-8 6-15,0-10 4 16,0-18-10-16,0-17 0 15,0-14 6-15,0-10-8 16,0-5 5-16,0 0-3 16,0 0 26-16,0 0-16 15,0-27 31-15,-9-11-32 16,9-17 1-16,0-9-17 0,0-1 7 16,29-1 0-1,1 19-9-15,-10 15 5 0,3 14 3 16,10 18-6-16,4 0-22 15,6 6 28-15,0 26-19 16,-7 7-2-16,-16 2 20 16,-14-2-20-16,-6-4 14 15,0-7 4-15,0-3-11 16,0-6 10-16,-20-5 4 16,1-6 1-16,2-5-6 15,17-3 14-15,0 0-8 16,0 0 0-16,0 0 5 15,0 0-12-15,7 0 7 16,42 3 0-16,37-1-11 0,23-2 21 16,4 0-10-16,3 0 0 15,-24 4-13-15,-29 0-72 16,-20 5-119-16,-23-3-85 16,3-6-192-16</inkml:trace>
  <inkml:trace contextRef="#ctx0" brushRef="#br0" timeOffset="269">1399 455 632 0,'0'0'202'0,"0"0"-75"16,-80-146 39-16,64 122-9 15,9 13-55-15,7 8-44 16,0 3-9-16,0 0-49 15,0 8-13-15,0 31 7 16,23 13-3-16,14 14 9 16,-11 8 0-16,4 4 7 15,-4-2-11-15,-9-4 4 16,3-10-9-16,-14-9-61 16,11-11-117-16,-4-15-38 15,-13-16-51-15,0-11-27 0</inkml:trace>
  <inkml:trace contextRef="#ctx0" brushRef="#br0" timeOffset="1589">1161 709 330 0,'0'0'138'0,"0"0"-31"16,0 0 3-16,0 0 0 16,0 0-8-16,0 0-63 15,-93-42-33-15,129 42-1 16,21 0 1-16,29 0-2 15,13 0 23-15,10 0-17 16,-3 0 31-16,-20-3 18 16,-7-13-6-16,-29-3 22 0,-7-6 5 15,-17 3-21-15,-19 0 11 16,9 3-39-16,-16 5 34 16,0 3-32-16,0 5-23 15,0 4 25-15,0 2-35 16,0 0-1-16,0 0-1 15,0 16-20-15,0 23 22 16,0 5 0-16,7 3 1 16,13-1-1-16,10-8 0 15,6-4 0-15,-10-13-2 16,4-10 3-16,0-7-4 16,-10-4 3-16,10 0 0 15,-4-20 6-15,10-19-2 16,7-1-4-16,0-5 0 0,-13 4 10 15,-3 8-10-15,2 8 0 16,-22 12 4-16,6 5-12 16,-13 8 8-16,10 0-6 15,3 0 5-15,1 13-10 16,15 12 8-16,-9 2 3 16,3 0 0-16,-3-4-4 15,3-4 4-15,-9-10 0 16,-1-4 0-16,-7-3 4 15,4-2-4-15,4 0 0 16,5-5 1-16,5-20 4 16,12-8-3-16,-10 3-2 15,4-3 0 1,-3 6 7-16,-4 5-7 0,-10 8 0 16,-6 8 0-16,9 6-10 15,-3 0 5-15,7 3 2 16,10 19-5-16,0 6 2 0,-4-4 2 15,-3-1-2-15,-9-3-14 16,-1-8 20-16,-3-4-18 16,-4-4 18-16,-6-4-4 15,7 0 8-15,0 0-2 16,6-7 0-16,10-14 5 16,3-6-9-16,11-1 2 15,-7 3 0-15,-1 3 0 16,-9 8 10-16,0 6-15 15,-10 6 5-15,10 2-6 0,3 0-3 16,-3 13 2-16,10 9 7 16,-4 6-3-1,4-4 3-15,-4 1-3 16,4-6 3-16,13-5-3 0,-13-5-5 16,13-4 8-16,-10-5 0 15,3 0 0-15,1 0 7 16,-8-22-3-16,-2-8-4 15,3-3 2-15,-11-1 27 16,-12-4-27-16,-7 5 18 16,0 3 0-16,-7 8-17 0,-19 5 13 15,-4 12-16 1,17 5-5-16,-3 0-1 0,-4 14-6 16,6 27 12-16,-2 11 0 15,16-2-11-15,0-3 10 16,16-6-12-16,18-14-4 15,15-5 15-15,4-17-14 16,-3-5 16-16,12 0 1 16,-5-8 6-16,9-22 3 15,-10-3-10-15,-6-5 0 16,-1-1 12-16,-12 3-8 16,-17 1 3-16,-4 1 14 15,-9 10-20-15,-7 5 21 16,0 2-17-16,0 9 0 15,0 5-10-15,0 3-2 16,-7 0 4-16,-9 0 2 0,9 20-4 16,-6 12 0-16,13 10 5 15,0-4-6-15,0 4-1 16,0-1-9-16,20-3 4 16,9-2 7-16,1-3-22 15,-3-5 23-15,-4-1-5 16,-10-5 5-16,-6-3-4 15,-7-8-2-15,0-3-8 16,-14-6-34-16,-35-2-12 16,-24 0-41-16,-26 0-144 15,-7 0-137-15</inkml:trace>
  <inkml:trace contextRef="#ctx0" brushRef="#br0" timeOffset="2163">1531 8 404 0,'0'0'217'16,"0"0"-36"-16,0 0-30 15,0 0-25-15,0 0-41 16,0 0-6-16,0 0-19 16,0 0-42-16,-7 0-11 0,-6 7-1 15,0 21-6 1,6 5 0-16,7 0 6 0,0 0-5 16,20-8-1-16,30-12 0 15,6-4 21-15,4-9-13 16,-4 0 56-16,-20-3 22 15,-3-19-38-15,-10-6 6 16,-9-2-22-16,-8 0-15 16,-6 3 21-16,0 7-37 15,-13 4 16-15,-17 8-17 16,-13 5 0-16,-6 3-10 16,-8 3-22-16,-12 32-82 15,-4 12-99-15,30-6-422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09-06-2022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09-06-2022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6/9/2022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customXml" Target="../ink/ink32.xml"/><Relationship Id="rId18" Type="http://schemas.openxmlformats.org/officeDocument/2006/relationships/image" Target="../media/image19.emf"/><Relationship Id="rId26" Type="http://schemas.openxmlformats.org/officeDocument/2006/relationships/image" Target="../media/image23.emf"/><Relationship Id="rId3" Type="http://schemas.openxmlformats.org/officeDocument/2006/relationships/image" Target="../media/image11.png"/><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16.emf"/><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image" Target="../media/image10.png"/><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3.xml"/><Relationship Id="rId6" Type="http://schemas.openxmlformats.org/officeDocument/2006/relationships/image" Target="../media/image13.emf"/><Relationship Id="rId11" Type="http://schemas.openxmlformats.org/officeDocument/2006/relationships/customXml" Target="../ink/ink31.xml"/><Relationship Id="rId24" Type="http://schemas.openxmlformats.org/officeDocument/2006/relationships/image" Target="../media/image22.emf"/><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24.emf"/><Relationship Id="rId10" Type="http://schemas.openxmlformats.org/officeDocument/2006/relationships/image" Target="../media/image15.emf"/><Relationship Id="rId19" Type="http://schemas.openxmlformats.org/officeDocument/2006/relationships/customXml" Target="../ink/ink35.xml"/><Relationship Id="rId4" Type="http://schemas.openxmlformats.org/officeDocument/2006/relationships/image" Target="../media/image12.png"/><Relationship Id="rId9" Type="http://schemas.openxmlformats.org/officeDocument/2006/relationships/customXml" Target="../ink/ink30.xml"/><Relationship Id="rId14" Type="http://schemas.openxmlformats.org/officeDocument/2006/relationships/image" Target="../media/image17.emf"/><Relationship Id="rId22" Type="http://schemas.openxmlformats.org/officeDocument/2006/relationships/image" Target="../media/image21.emf"/><Relationship Id="rId27" Type="http://schemas.openxmlformats.org/officeDocument/2006/relationships/customXml" Target="../ink/ink39.xml"/></Relationships>
</file>

<file path=ppt/slides/_rels/slide11.xml.rels><?xml version="1.0" encoding="UTF-8" standalone="yes"?>
<Relationships xmlns="http://schemas.openxmlformats.org/package/2006/relationships"><Relationship Id="rId13" Type="http://schemas.openxmlformats.org/officeDocument/2006/relationships/image" Target="../media/image30.emf"/><Relationship Id="rId18" Type="http://schemas.openxmlformats.org/officeDocument/2006/relationships/customXml" Target="../ink/ink48.xml"/><Relationship Id="rId26" Type="http://schemas.openxmlformats.org/officeDocument/2006/relationships/customXml" Target="../ink/ink52.xml"/><Relationship Id="rId21" Type="http://schemas.openxmlformats.org/officeDocument/2006/relationships/image" Target="../media/image34.emf"/><Relationship Id="rId34" Type="http://schemas.openxmlformats.org/officeDocument/2006/relationships/customXml" Target="../ink/ink56.xml"/><Relationship Id="rId7" Type="http://schemas.openxmlformats.org/officeDocument/2006/relationships/image" Target="../media/image27.emf"/><Relationship Id="rId12" Type="http://schemas.openxmlformats.org/officeDocument/2006/relationships/customXml" Target="../ink/ink45.xml"/><Relationship Id="rId17" Type="http://schemas.openxmlformats.org/officeDocument/2006/relationships/image" Target="../media/image32.emf"/><Relationship Id="rId25" Type="http://schemas.openxmlformats.org/officeDocument/2006/relationships/image" Target="../media/image36.emf"/><Relationship Id="rId33" Type="http://schemas.openxmlformats.org/officeDocument/2006/relationships/image" Target="../media/image40.emf"/><Relationship Id="rId2" Type="http://schemas.openxmlformats.org/officeDocument/2006/relationships/customXml" Target="../ink/ink40.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38.emf"/><Relationship Id="rId1" Type="http://schemas.openxmlformats.org/officeDocument/2006/relationships/slideLayout" Target="../slideLayouts/slideLayout3.xml"/><Relationship Id="rId6" Type="http://schemas.openxmlformats.org/officeDocument/2006/relationships/customXml" Target="../ink/ink42.xml"/><Relationship Id="rId11" Type="http://schemas.openxmlformats.org/officeDocument/2006/relationships/image" Target="../media/image29.emf"/><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2.emf"/><Relationship Id="rId5" Type="http://schemas.openxmlformats.org/officeDocument/2006/relationships/image" Target="../media/image26.emf"/><Relationship Id="rId15" Type="http://schemas.openxmlformats.org/officeDocument/2006/relationships/image" Target="../media/image31.emf"/><Relationship Id="rId23" Type="http://schemas.openxmlformats.org/officeDocument/2006/relationships/image" Target="../media/image35.emf"/><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3.emf"/><Relationship Id="rId31" Type="http://schemas.openxmlformats.org/officeDocument/2006/relationships/image" Target="../media/image39.emf"/><Relationship Id="rId4" Type="http://schemas.openxmlformats.org/officeDocument/2006/relationships/customXml" Target="../ink/ink41.xml"/><Relationship Id="rId9" Type="http://schemas.openxmlformats.org/officeDocument/2006/relationships/image" Target="../media/image28.emf"/><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7.emf"/><Relationship Id="rId30" Type="http://schemas.openxmlformats.org/officeDocument/2006/relationships/customXml" Target="../ink/ink54.xml"/><Relationship Id="rId35" Type="http://schemas.openxmlformats.org/officeDocument/2006/relationships/image" Target="../media/image41.emf"/><Relationship Id="rId8" Type="http://schemas.openxmlformats.org/officeDocument/2006/relationships/customXml" Target="../ink/ink43.xml"/><Relationship Id="rId3" Type="http://schemas.openxmlformats.org/officeDocument/2006/relationships/image" Target="../media/image25.emf"/></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52.emf"/><Relationship Id="rId18" Type="http://schemas.openxmlformats.org/officeDocument/2006/relationships/customXml" Target="../ink/ink66.xml"/><Relationship Id="rId26" Type="http://schemas.openxmlformats.org/officeDocument/2006/relationships/customXml" Target="../ink/ink70.xml"/><Relationship Id="rId3" Type="http://schemas.openxmlformats.org/officeDocument/2006/relationships/image" Target="../media/image47.emf"/><Relationship Id="rId21" Type="http://schemas.openxmlformats.org/officeDocument/2006/relationships/image" Target="../media/image56.emf"/><Relationship Id="rId7" Type="http://schemas.openxmlformats.org/officeDocument/2006/relationships/image" Target="../media/image49.emf"/><Relationship Id="rId12" Type="http://schemas.openxmlformats.org/officeDocument/2006/relationships/customXml" Target="../ink/ink63.xml"/><Relationship Id="rId17" Type="http://schemas.openxmlformats.org/officeDocument/2006/relationships/image" Target="../media/image54.emf"/><Relationship Id="rId25" Type="http://schemas.openxmlformats.org/officeDocument/2006/relationships/image" Target="../media/image58.emf"/><Relationship Id="rId2" Type="http://schemas.openxmlformats.org/officeDocument/2006/relationships/customXml" Target="../ink/ink58.xml"/><Relationship Id="rId16" Type="http://schemas.openxmlformats.org/officeDocument/2006/relationships/customXml" Target="../ink/ink65.xml"/><Relationship Id="rId20" Type="http://schemas.openxmlformats.org/officeDocument/2006/relationships/customXml" Target="../ink/ink67.xml"/><Relationship Id="rId1" Type="http://schemas.openxmlformats.org/officeDocument/2006/relationships/slideLayout" Target="../slideLayouts/slideLayout3.xml"/><Relationship Id="rId6" Type="http://schemas.openxmlformats.org/officeDocument/2006/relationships/customXml" Target="../ink/ink60.xml"/><Relationship Id="rId11" Type="http://schemas.openxmlformats.org/officeDocument/2006/relationships/image" Target="../media/image51.emf"/><Relationship Id="rId24" Type="http://schemas.openxmlformats.org/officeDocument/2006/relationships/customXml" Target="../ink/ink69.xml"/><Relationship Id="rId5" Type="http://schemas.openxmlformats.org/officeDocument/2006/relationships/image" Target="../media/image48.emf"/><Relationship Id="rId15" Type="http://schemas.openxmlformats.org/officeDocument/2006/relationships/image" Target="../media/image53.emf"/><Relationship Id="rId23" Type="http://schemas.openxmlformats.org/officeDocument/2006/relationships/image" Target="../media/image57.emf"/><Relationship Id="rId10" Type="http://schemas.openxmlformats.org/officeDocument/2006/relationships/customXml" Target="../ink/ink62.xml"/><Relationship Id="rId19" Type="http://schemas.openxmlformats.org/officeDocument/2006/relationships/image" Target="../media/image55.emf"/><Relationship Id="rId4" Type="http://schemas.openxmlformats.org/officeDocument/2006/relationships/customXml" Target="../ink/ink59.xml"/><Relationship Id="rId9" Type="http://schemas.openxmlformats.org/officeDocument/2006/relationships/image" Target="../media/image50.emf"/><Relationship Id="rId14" Type="http://schemas.openxmlformats.org/officeDocument/2006/relationships/customXml" Target="../ink/ink64.xml"/><Relationship Id="rId22" Type="http://schemas.openxmlformats.org/officeDocument/2006/relationships/customXml" Target="../ink/ink68.xml"/><Relationship Id="rId27" Type="http://schemas.openxmlformats.org/officeDocument/2006/relationships/image" Target="../media/image59.emf"/></Relationships>
</file>

<file path=ppt/slides/_rels/slide15.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hyperlink" Target="https://www.geeksforgeeks.org/time-complexity-of-building-a-heap/" TargetMode="External"/><Relationship Id="rId1" Type="http://schemas.openxmlformats.org/officeDocument/2006/relationships/slideLayout" Target="../slideLayouts/slideLayout3.xml"/><Relationship Id="rId6" Type="http://schemas.openxmlformats.org/officeDocument/2006/relationships/image" Target="../media/image61.emf"/><Relationship Id="rId5" Type="http://schemas.openxmlformats.org/officeDocument/2006/relationships/customXml" Target="../ink/ink72.xml"/><Relationship Id="rId4" Type="http://schemas.openxmlformats.org/officeDocument/2006/relationships/image" Target="../media/image60.emf"/></Relationships>
</file>

<file path=ppt/slides/_rels/slide16.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63.emf"/><Relationship Id="rId7" Type="http://schemas.openxmlformats.org/officeDocument/2006/relationships/image" Target="../media/image65.emf"/><Relationship Id="rId2" Type="http://schemas.openxmlformats.org/officeDocument/2006/relationships/customXml" Target="../ink/ink74.xml"/><Relationship Id="rId1" Type="http://schemas.openxmlformats.org/officeDocument/2006/relationships/slideLayout" Target="../slideLayouts/slideLayout3.xml"/><Relationship Id="rId6" Type="http://schemas.openxmlformats.org/officeDocument/2006/relationships/customXml" Target="../ink/ink76.xml"/><Relationship Id="rId11" Type="http://schemas.openxmlformats.org/officeDocument/2006/relationships/image" Target="../media/image67.emf"/><Relationship Id="rId5" Type="http://schemas.openxmlformats.org/officeDocument/2006/relationships/image" Target="../media/image64.emf"/><Relationship Id="rId10" Type="http://schemas.openxmlformats.org/officeDocument/2006/relationships/customXml" Target="../ink/ink78.xml"/><Relationship Id="rId4" Type="http://schemas.openxmlformats.org/officeDocument/2006/relationships/customXml" Target="../ink/ink75.xml"/><Relationship Id="rId9" Type="http://schemas.openxmlformats.org/officeDocument/2006/relationships/image" Target="../media/image66.emf"/></Relationships>
</file>

<file path=ppt/slides/_rels/slide17.xml.rels><?xml version="1.0" encoding="UTF-8" standalone="yes"?>
<Relationships xmlns="http://schemas.openxmlformats.org/package/2006/relationships"><Relationship Id="rId8" Type="http://schemas.openxmlformats.org/officeDocument/2006/relationships/customXml" Target="../ink/ink82.xml"/><Relationship Id="rId13" Type="http://schemas.openxmlformats.org/officeDocument/2006/relationships/image" Target="../media/image73.emf"/><Relationship Id="rId3" Type="http://schemas.openxmlformats.org/officeDocument/2006/relationships/image" Target="../media/image68.emf"/><Relationship Id="rId7" Type="http://schemas.openxmlformats.org/officeDocument/2006/relationships/image" Target="../media/image70.emf"/><Relationship Id="rId12" Type="http://schemas.openxmlformats.org/officeDocument/2006/relationships/customXml" Target="../ink/ink84.xml"/><Relationship Id="rId2" Type="http://schemas.openxmlformats.org/officeDocument/2006/relationships/customXml" Target="../ink/ink79.xml"/><Relationship Id="rId1" Type="http://schemas.openxmlformats.org/officeDocument/2006/relationships/slideLayout" Target="../slideLayouts/slideLayout3.xml"/><Relationship Id="rId6" Type="http://schemas.openxmlformats.org/officeDocument/2006/relationships/customXml" Target="../ink/ink81.xml"/><Relationship Id="rId11" Type="http://schemas.openxmlformats.org/officeDocument/2006/relationships/image" Target="../media/image72.emf"/><Relationship Id="rId5" Type="http://schemas.openxmlformats.org/officeDocument/2006/relationships/image" Target="../media/image69.emf"/><Relationship Id="rId10" Type="http://schemas.openxmlformats.org/officeDocument/2006/relationships/customXml" Target="../ink/ink83.xml"/><Relationship Id="rId4" Type="http://schemas.openxmlformats.org/officeDocument/2006/relationships/customXml" Target="../ink/ink80.xml"/><Relationship Id="rId9" Type="http://schemas.openxmlformats.org/officeDocument/2006/relationships/image" Target="../media/image71.emf"/></Relationships>
</file>

<file path=ppt/slides/_rels/slide18.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8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customXml" Target="../ink/ink91.xml"/><Relationship Id="rId18" Type="http://schemas.openxmlformats.org/officeDocument/2006/relationships/image" Target="../media/image82.emf"/><Relationship Id="rId3" Type="http://schemas.openxmlformats.org/officeDocument/2006/relationships/customXml" Target="../ink/ink86.xml"/><Relationship Id="rId21" Type="http://schemas.openxmlformats.org/officeDocument/2006/relationships/customXml" Target="../ink/ink95.xml"/><Relationship Id="rId7" Type="http://schemas.openxmlformats.org/officeDocument/2006/relationships/customXml" Target="../ink/ink88.xml"/><Relationship Id="rId12" Type="http://schemas.openxmlformats.org/officeDocument/2006/relationships/image" Target="../media/image79.emf"/><Relationship Id="rId17" Type="http://schemas.openxmlformats.org/officeDocument/2006/relationships/customXml" Target="../ink/ink93.xml"/><Relationship Id="rId2" Type="http://schemas.openxmlformats.org/officeDocument/2006/relationships/hyperlink" Target="https://practice.geeksforgeeks.org/problems/k-largest-elements3736/1" TargetMode="Externa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slideLayout" Target="../slideLayouts/slideLayout3.xml"/><Relationship Id="rId6" Type="http://schemas.openxmlformats.org/officeDocument/2006/relationships/image" Target="../media/image76.emf"/><Relationship Id="rId11" Type="http://schemas.openxmlformats.org/officeDocument/2006/relationships/customXml" Target="../ink/ink90.xml"/><Relationship Id="rId24" Type="http://schemas.openxmlformats.org/officeDocument/2006/relationships/image" Target="../media/image85.emf"/><Relationship Id="rId5" Type="http://schemas.openxmlformats.org/officeDocument/2006/relationships/customXml" Target="../ink/ink87.xml"/><Relationship Id="rId15" Type="http://schemas.openxmlformats.org/officeDocument/2006/relationships/customXml" Target="../ink/ink92.xml"/><Relationship Id="rId23" Type="http://schemas.openxmlformats.org/officeDocument/2006/relationships/customXml" Target="../ink/ink96.xml"/><Relationship Id="rId10" Type="http://schemas.openxmlformats.org/officeDocument/2006/relationships/image" Target="../media/image78.emf"/><Relationship Id="rId19" Type="http://schemas.openxmlformats.org/officeDocument/2006/relationships/customXml" Target="../ink/ink94.xml"/><Relationship Id="rId4" Type="http://schemas.openxmlformats.org/officeDocument/2006/relationships/image" Target="../media/image75.emf"/><Relationship Id="rId9" Type="http://schemas.openxmlformats.org/officeDocument/2006/relationships/customXml" Target="../ink/ink89.xml"/><Relationship Id="rId14" Type="http://schemas.openxmlformats.org/officeDocument/2006/relationships/image" Target="../media/image80.emf"/><Relationship Id="rId22" Type="http://schemas.openxmlformats.org/officeDocument/2006/relationships/image" Target="../media/image84.emf"/></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customXml" Target="../ink/ink102.xml"/><Relationship Id="rId18" Type="http://schemas.openxmlformats.org/officeDocument/2006/relationships/image" Target="../media/image93.emf"/><Relationship Id="rId3" Type="http://schemas.openxmlformats.org/officeDocument/2006/relationships/customXml" Target="../ink/ink97.xml"/><Relationship Id="rId7" Type="http://schemas.openxmlformats.org/officeDocument/2006/relationships/customXml" Target="../ink/ink99.xml"/><Relationship Id="rId12" Type="http://schemas.openxmlformats.org/officeDocument/2006/relationships/image" Target="../media/image90.emf"/><Relationship Id="rId17" Type="http://schemas.openxmlformats.org/officeDocument/2006/relationships/customXml" Target="../ink/ink104.xml"/><Relationship Id="rId2" Type="http://schemas.openxmlformats.org/officeDocument/2006/relationships/hyperlink" Target="https://practice.geeksforgeeks.org/problems/k-largest-elements3736/1" TargetMode="External"/><Relationship Id="rId16" Type="http://schemas.openxmlformats.org/officeDocument/2006/relationships/image" Target="../media/image92.emf"/><Relationship Id="rId1" Type="http://schemas.openxmlformats.org/officeDocument/2006/relationships/slideLayout" Target="../slideLayouts/slideLayout3.xml"/><Relationship Id="rId6" Type="http://schemas.openxmlformats.org/officeDocument/2006/relationships/image" Target="../media/image87.emf"/><Relationship Id="rId11" Type="http://schemas.openxmlformats.org/officeDocument/2006/relationships/customXml" Target="../ink/ink101.xml"/><Relationship Id="rId5" Type="http://schemas.openxmlformats.org/officeDocument/2006/relationships/customXml" Target="../ink/ink98.xml"/><Relationship Id="rId15" Type="http://schemas.openxmlformats.org/officeDocument/2006/relationships/customXml" Target="../ink/ink103.xml"/><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customXml" Target="../ink/ink100.xml"/><Relationship Id="rId14" Type="http://schemas.openxmlformats.org/officeDocument/2006/relationships/image" Target="../media/image9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117.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png"/><Relationship Id="rId7" Type="http://schemas.openxmlformats.org/officeDocument/2006/relationships/image" Target="../media/image121.emf"/><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ustomXml" Target="../ink/ink4.xml"/><Relationship Id="rId11" Type="http://schemas.openxmlformats.org/officeDocument/2006/relationships/image" Target="../media/image123.emf"/><Relationship Id="rId5" Type="http://schemas.openxmlformats.org/officeDocument/2006/relationships/image" Target="../media/image120.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customXml" Target="../ink/ink11.xml"/><Relationship Id="rId18" Type="http://schemas.openxmlformats.org/officeDocument/2006/relationships/image" Target="../media/image133.emf"/><Relationship Id="rId3" Type="http://schemas.openxmlformats.org/officeDocument/2006/relationships/image" Target="../media/image7.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30.emf"/><Relationship Id="rId17" Type="http://schemas.openxmlformats.org/officeDocument/2006/relationships/customXml" Target="../ink/ink13.xml"/><Relationship Id="rId2" Type="http://schemas.openxmlformats.org/officeDocument/2006/relationships/image" Target="../media/image6.png"/><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slideLayout" Target="../slideLayouts/slideLayout3.xml"/><Relationship Id="rId6" Type="http://schemas.openxmlformats.org/officeDocument/2006/relationships/image" Target="../media/image127.emf"/><Relationship Id="rId11" Type="http://schemas.openxmlformats.org/officeDocument/2006/relationships/customXml" Target="../ink/ink10.xml"/><Relationship Id="rId24" Type="http://schemas.openxmlformats.org/officeDocument/2006/relationships/image" Target="../media/image136.emf"/><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image" Target="../media/image129.emf"/><Relationship Id="rId19" Type="http://schemas.openxmlformats.org/officeDocument/2006/relationships/customXml" Target="../ink/ink14.xml"/><Relationship Id="rId4" Type="http://schemas.openxmlformats.org/officeDocument/2006/relationships/image" Target="../media/image8.png"/><Relationship Id="rId9" Type="http://schemas.openxmlformats.org/officeDocument/2006/relationships/customXml" Target="../ink/ink9.xml"/><Relationship Id="rId14" Type="http://schemas.openxmlformats.org/officeDocument/2006/relationships/image" Target="../media/image131.emf"/><Relationship Id="rId22" Type="http://schemas.openxmlformats.org/officeDocument/2006/relationships/image" Target="../media/image135.emf"/></Relationships>
</file>

<file path=ppt/slides/_rels/slide7.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142.emf"/><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9.emf"/><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customXml" Target="../ink/ink20.xml"/></Relationships>
</file>

<file path=ppt/slides/_rels/slide8.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customXml" Target="../ink/ink26.xml"/><Relationship Id="rId3" Type="http://schemas.openxmlformats.org/officeDocument/2006/relationships/image" Target="../media/image7.png"/><Relationship Id="rId7" Type="http://schemas.openxmlformats.org/officeDocument/2006/relationships/customXml" Target="../ink/ink23.xml"/><Relationship Id="rId12" Type="http://schemas.openxmlformats.org/officeDocument/2006/relationships/image" Target="../media/image146.emf"/><Relationship Id="rId2" Type="http://schemas.openxmlformats.org/officeDocument/2006/relationships/image" Target="../media/image6.png"/><Relationship Id="rId16" Type="http://schemas.openxmlformats.org/officeDocument/2006/relationships/image" Target="../media/image148.emf"/><Relationship Id="rId1" Type="http://schemas.openxmlformats.org/officeDocument/2006/relationships/slideLayout" Target="../slideLayouts/slideLayout3.xml"/><Relationship Id="rId6" Type="http://schemas.openxmlformats.org/officeDocument/2006/relationships/image" Target="../media/image143.emf"/><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145.emf"/><Relationship Id="rId4" Type="http://schemas.openxmlformats.org/officeDocument/2006/relationships/image" Target="../media/image8.png"/><Relationship Id="rId9" Type="http://schemas.openxmlformats.org/officeDocument/2006/relationships/customXml" Target="../ink/ink24.xml"/><Relationship Id="rId14" Type="http://schemas.openxmlformats.org/officeDocument/2006/relationships/image" Target="../media/image147.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CD972F88-EE5D-41A5-98BE-16E1CD28A550}"/>
                  </a:ext>
                </a:extLst>
              </p14:cNvPr>
              <p14:cNvContentPartPr/>
              <p14:nvPr/>
            </p14:nvContentPartPr>
            <p14:xfrm>
              <a:off x="4910520" y="221383"/>
              <a:ext cx="1204200" cy="491760"/>
            </p14:xfrm>
          </p:contentPart>
        </mc:Choice>
        <mc:Fallback>
          <p:pic>
            <p:nvPicPr>
              <p:cNvPr id="11" name="Ink 10">
                <a:extLst>
                  <a:ext uri="{FF2B5EF4-FFF2-40B4-BE49-F238E27FC236}">
                    <a16:creationId xmlns:a16="http://schemas.microsoft.com/office/drawing/2014/main" id="{CD972F88-EE5D-41A5-98BE-16E1CD28A550}"/>
                  </a:ext>
                </a:extLst>
              </p:cNvPr>
              <p:cNvPicPr/>
              <p:nvPr/>
            </p:nvPicPr>
            <p:blipFill>
              <a:blip r:embed="rId6"/>
              <a:stretch>
                <a:fillRect/>
              </a:stretch>
            </p:blipFill>
            <p:spPr>
              <a:xfrm>
                <a:off x="4901520" y="212383"/>
                <a:ext cx="122184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5" name="Ink 24">
                <a:extLst>
                  <a:ext uri="{FF2B5EF4-FFF2-40B4-BE49-F238E27FC236}">
                    <a16:creationId xmlns:a16="http://schemas.microsoft.com/office/drawing/2014/main" id="{38B22529-2579-49D0-9402-AFCE95E11A18}"/>
                  </a:ext>
                </a:extLst>
              </p14:cNvPr>
              <p14:cNvContentPartPr/>
              <p14:nvPr/>
            </p14:nvContentPartPr>
            <p14:xfrm>
              <a:off x="1494480" y="772903"/>
              <a:ext cx="967320" cy="388080"/>
            </p14:xfrm>
          </p:contentPart>
        </mc:Choice>
        <mc:Fallback>
          <p:pic>
            <p:nvPicPr>
              <p:cNvPr id="25" name="Ink 24">
                <a:extLst>
                  <a:ext uri="{FF2B5EF4-FFF2-40B4-BE49-F238E27FC236}">
                    <a16:creationId xmlns:a16="http://schemas.microsoft.com/office/drawing/2014/main" id="{38B22529-2579-49D0-9402-AFCE95E11A18}"/>
                  </a:ext>
                </a:extLst>
              </p:cNvPr>
              <p:cNvPicPr/>
              <p:nvPr/>
            </p:nvPicPr>
            <p:blipFill>
              <a:blip r:embed="rId8"/>
              <a:stretch>
                <a:fillRect/>
              </a:stretch>
            </p:blipFill>
            <p:spPr>
              <a:xfrm>
                <a:off x="1485480" y="763903"/>
                <a:ext cx="98496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4" name="Ink 33">
                <a:extLst>
                  <a:ext uri="{FF2B5EF4-FFF2-40B4-BE49-F238E27FC236}">
                    <a16:creationId xmlns:a16="http://schemas.microsoft.com/office/drawing/2014/main" id="{1263BF7A-EBED-4C63-B69E-FA1ED3347A8C}"/>
                  </a:ext>
                </a:extLst>
              </p14:cNvPr>
              <p14:cNvContentPartPr/>
              <p14:nvPr/>
            </p14:nvContentPartPr>
            <p14:xfrm>
              <a:off x="2754120" y="807463"/>
              <a:ext cx="1781640" cy="243000"/>
            </p14:xfrm>
          </p:contentPart>
        </mc:Choice>
        <mc:Fallback>
          <p:pic>
            <p:nvPicPr>
              <p:cNvPr id="34" name="Ink 33">
                <a:extLst>
                  <a:ext uri="{FF2B5EF4-FFF2-40B4-BE49-F238E27FC236}">
                    <a16:creationId xmlns:a16="http://schemas.microsoft.com/office/drawing/2014/main" id="{1263BF7A-EBED-4C63-B69E-FA1ED3347A8C}"/>
                  </a:ext>
                </a:extLst>
              </p:cNvPr>
              <p:cNvPicPr/>
              <p:nvPr/>
            </p:nvPicPr>
            <p:blipFill>
              <a:blip r:embed="rId10"/>
              <a:stretch>
                <a:fillRect/>
              </a:stretch>
            </p:blipFill>
            <p:spPr>
              <a:xfrm>
                <a:off x="2745120" y="798463"/>
                <a:ext cx="17992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9" name="Ink 48">
                <a:extLst>
                  <a:ext uri="{FF2B5EF4-FFF2-40B4-BE49-F238E27FC236}">
                    <a16:creationId xmlns:a16="http://schemas.microsoft.com/office/drawing/2014/main" id="{621D4CE6-F3E5-487E-BBE6-AEA1D00C7AC9}"/>
                  </a:ext>
                </a:extLst>
              </p14:cNvPr>
              <p14:cNvContentPartPr/>
              <p14:nvPr/>
            </p14:nvContentPartPr>
            <p14:xfrm>
              <a:off x="2710200" y="1121743"/>
              <a:ext cx="2268720" cy="366480"/>
            </p14:xfrm>
          </p:contentPart>
        </mc:Choice>
        <mc:Fallback>
          <p:pic>
            <p:nvPicPr>
              <p:cNvPr id="49" name="Ink 48">
                <a:extLst>
                  <a:ext uri="{FF2B5EF4-FFF2-40B4-BE49-F238E27FC236}">
                    <a16:creationId xmlns:a16="http://schemas.microsoft.com/office/drawing/2014/main" id="{621D4CE6-F3E5-487E-BBE6-AEA1D00C7AC9}"/>
                  </a:ext>
                </a:extLst>
              </p:cNvPr>
              <p:cNvPicPr/>
              <p:nvPr/>
            </p:nvPicPr>
            <p:blipFill>
              <a:blip r:embed="rId12"/>
              <a:stretch>
                <a:fillRect/>
              </a:stretch>
            </p:blipFill>
            <p:spPr>
              <a:xfrm>
                <a:off x="2701200" y="1112743"/>
                <a:ext cx="22863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3" name="Ink 52">
                <a:extLst>
                  <a:ext uri="{FF2B5EF4-FFF2-40B4-BE49-F238E27FC236}">
                    <a16:creationId xmlns:a16="http://schemas.microsoft.com/office/drawing/2014/main" id="{92793EC0-3E09-42ED-8CEC-270DFAF23B44}"/>
                  </a:ext>
                </a:extLst>
              </p14:cNvPr>
              <p14:cNvContentPartPr/>
              <p14:nvPr/>
            </p14:nvContentPartPr>
            <p14:xfrm>
              <a:off x="5272320" y="1135423"/>
              <a:ext cx="757800" cy="225360"/>
            </p14:xfrm>
          </p:contentPart>
        </mc:Choice>
        <mc:Fallback>
          <p:pic>
            <p:nvPicPr>
              <p:cNvPr id="53" name="Ink 52">
                <a:extLst>
                  <a:ext uri="{FF2B5EF4-FFF2-40B4-BE49-F238E27FC236}">
                    <a16:creationId xmlns:a16="http://schemas.microsoft.com/office/drawing/2014/main" id="{92793EC0-3E09-42ED-8CEC-270DFAF23B44}"/>
                  </a:ext>
                </a:extLst>
              </p:cNvPr>
              <p:cNvPicPr/>
              <p:nvPr/>
            </p:nvPicPr>
            <p:blipFill>
              <a:blip r:embed="rId14"/>
              <a:stretch>
                <a:fillRect/>
              </a:stretch>
            </p:blipFill>
            <p:spPr>
              <a:xfrm>
                <a:off x="5263320" y="1126423"/>
                <a:ext cx="7754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8" name="Ink 67">
                <a:extLst>
                  <a:ext uri="{FF2B5EF4-FFF2-40B4-BE49-F238E27FC236}">
                    <a16:creationId xmlns:a16="http://schemas.microsoft.com/office/drawing/2014/main" id="{3612E9C6-3841-4134-B3EF-26E65CCE848F}"/>
                  </a:ext>
                </a:extLst>
              </p14:cNvPr>
              <p14:cNvContentPartPr/>
              <p14:nvPr/>
            </p14:nvContentPartPr>
            <p14:xfrm>
              <a:off x="7226760" y="2109223"/>
              <a:ext cx="3065400" cy="420840"/>
            </p14:xfrm>
          </p:contentPart>
        </mc:Choice>
        <mc:Fallback>
          <p:pic>
            <p:nvPicPr>
              <p:cNvPr id="68" name="Ink 67">
                <a:extLst>
                  <a:ext uri="{FF2B5EF4-FFF2-40B4-BE49-F238E27FC236}">
                    <a16:creationId xmlns:a16="http://schemas.microsoft.com/office/drawing/2014/main" id="{3612E9C6-3841-4134-B3EF-26E65CCE848F}"/>
                  </a:ext>
                </a:extLst>
              </p:cNvPr>
              <p:cNvPicPr/>
              <p:nvPr/>
            </p:nvPicPr>
            <p:blipFill>
              <a:blip r:embed="rId16"/>
              <a:stretch>
                <a:fillRect/>
              </a:stretch>
            </p:blipFill>
            <p:spPr>
              <a:xfrm>
                <a:off x="7217760" y="2100223"/>
                <a:ext cx="308304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6" name="Ink 75">
                <a:extLst>
                  <a:ext uri="{FF2B5EF4-FFF2-40B4-BE49-F238E27FC236}">
                    <a16:creationId xmlns:a16="http://schemas.microsoft.com/office/drawing/2014/main" id="{0266091B-33C3-410E-B063-FA76E29F6B39}"/>
                  </a:ext>
                </a:extLst>
              </p14:cNvPr>
              <p14:cNvContentPartPr/>
              <p14:nvPr/>
            </p14:nvContentPartPr>
            <p14:xfrm>
              <a:off x="2930880" y="1869103"/>
              <a:ext cx="2406240" cy="1413360"/>
            </p14:xfrm>
          </p:contentPart>
        </mc:Choice>
        <mc:Fallback>
          <p:pic>
            <p:nvPicPr>
              <p:cNvPr id="76" name="Ink 75">
                <a:extLst>
                  <a:ext uri="{FF2B5EF4-FFF2-40B4-BE49-F238E27FC236}">
                    <a16:creationId xmlns:a16="http://schemas.microsoft.com/office/drawing/2014/main" id="{0266091B-33C3-410E-B063-FA76E29F6B39}"/>
                  </a:ext>
                </a:extLst>
              </p:cNvPr>
              <p:cNvPicPr/>
              <p:nvPr/>
            </p:nvPicPr>
            <p:blipFill>
              <a:blip r:embed="rId18"/>
              <a:stretch>
                <a:fillRect/>
              </a:stretch>
            </p:blipFill>
            <p:spPr>
              <a:xfrm>
                <a:off x="2921880" y="1860103"/>
                <a:ext cx="2423880" cy="1431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87" name="Ink 86">
                <a:extLst>
                  <a:ext uri="{FF2B5EF4-FFF2-40B4-BE49-F238E27FC236}">
                    <a16:creationId xmlns:a16="http://schemas.microsoft.com/office/drawing/2014/main" id="{9CE3B474-598C-4779-A87C-C08755164522}"/>
                  </a:ext>
                </a:extLst>
              </p14:cNvPr>
              <p14:cNvContentPartPr/>
              <p14:nvPr/>
            </p14:nvContentPartPr>
            <p14:xfrm>
              <a:off x="8306040" y="3968623"/>
              <a:ext cx="3627360" cy="636120"/>
            </p14:xfrm>
          </p:contentPart>
        </mc:Choice>
        <mc:Fallback>
          <p:pic>
            <p:nvPicPr>
              <p:cNvPr id="87" name="Ink 86">
                <a:extLst>
                  <a:ext uri="{FF2B5EF4-FFF2-40B4-BE49-F238E27FC236}">
                    <a16:creationId xmlns:a16="http://schemas.microsoft.com/office/drawing/2014/main" id="{9CE3B474-598C-4779-A87C-C08755164522}"/>
                  </a:ext>
                </a:extLst>
              </p:cNvPr>
              <p:cNvPicPr/>
              <p:nvPr/>
            </p:nvPicPr>
            <p:blipFill>
              <a:blip r:embed="rId20"/>
              <a:stretch>
                <a:fillRect/>
              </a:stretch>
            </p:blipFill>
            <p:spPr>
              <a:xfrm>
                <a:off x="8297040" y="3959623"/>
                <a:ext cx="364500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1" name="Ink 100">
                <a:extLst>
                  <a:ext uri="{FF2B5EF4-FFF2-40B4-BE49-F238E27FC236}">
                    <a16:creationId xmlns:a16="http://schemas.microsoft.com/office/drawing/2014/main" id="{8147CE83-F7DD-4840-BF69-4DF81FB95A9F}"/>
                  </a:ext>
                </a:extLst>
              </p14:cNvPr>
              <p14:cNvContentPartPr/>
              <p14:nvPr/>
            </p14:nvContentPartPr>
            <p14:xfrm>
              <a:off x="7841640" y="4916143"/>
              <a:ext cx="4053600" cy="749880"/>
            </p14:xfrm>
          </p:contentPart>
        </mc:Choice>
        <mc:Fallback>
          <p:pic>
            <p:nvPicPr>
              <p:cNvPr id="101" name="Ink 100">
                <a:extLst>
                  <a:ext uri="{FF2B5EF4-FFF2-40B4-BE49-F238E27FC236}">
                    <a16:creationId xmlns:a16="http://schemas.microsoft.com/office/drawing/2014/main" id="{8147CE83-F7DD-4840-BF69-4DF81FB95A9F}"/>
                  </a:ext>
                </a:extLst>
              </p:cNvPr>
              <p:cNvPicPr/>
              <p:nvPr/>
            </p:nvPicPr>
            <p:blipFill>
              <a:blip r:embed="rId22"/>
              <a:stretch>
                <a:fillRect/>
              </a:stretch>
            </p:blipFill>
            <p:spPr>
              <a:xfrm>
                <a:off x="7832640" y="4907143"/>
                <a:ext cx="407124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8" name="Ink 107">
                <a:extLst>
                  <a:ext uri="{FF2B5EF4-FFF2-40B4-BE49-F238E27FC236}">
                    <a16:creationId xmlns:a16="http://schemas.microsoft.com/office/drawing/2014/main" id="{542303D7-6236-4653-B184-9DEECDD091D0}"/>
                  </a:ext>
                </a:extLst>
              </p14:cNvPr>
              <p14:cNvContentPartPr/>
              <p14:nvPr/>
            </p14:nvContentPartPr>
            <p14:xfrm>
              <a:off x="8759640" y="5848183"/>
              <a:ext cx="1162080" cy="518760"/>
            </p14:xfrm>
          </p:contentPart>
        </mc:Choice>
        <mc:Fallback>
          <p:pic>
            <p:nvPicPr>
              <p:cNvPr id="108" name="Ink 107">
                <a:extLst>
                  <a:ext uri="{FF2B5EF4-FFF2-40B4-BE49-F238E27FC236}">
                    <a16:creationId xmlns:a16="http://schemas.microsoft.com/office/drawing/2014/main" id="{542303D7-6236-4653-B184-9DEECDD091D0}"/>
                  </a:ext>
                </a:extLst>
              </p:cNvPr>
              <p:cNvPicPr/>
              <p:nvPr/>
            </p:nvPicPr>
            <p:blipFill>
              <a:blip r:embed="rId24"/>
              <a:stretch>
                <a:fillRect/>
              </a:stretch>
            </p:blipFill>
            <p:spPr>
              <a:xfrm>
                <a:off x="8750640" y="5839183"/>
                <a:ext cx="117972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9" name="Ink 118">
                <a:extLst>
                  <a:ext uri="{FF2B5EF4-FFF2-40B4-BE49-F238E27FC236}">
                    <a16:creationId xmlns:a16="http://schemas.microsoft.com/office/drawing/2014/main" id="{38BBED9C-4A65-4C64-A822-7C1267398849}"/>
                  </a:ext>
                </a:extLst>
              </p14:cNvPr>
              <p14:cNvContentPartPr/>
              <p14:nvPr/>
            </p14:nvContentPartPr>
            <p14:xfrm>
              <a:off x="5194920" y="5192623"/>
              <a:ext cx="415080" cy="295560"/>
            </p14:xfrm>
          </p:contentPart>
        </mc:Choice>
        <mc:Fallback>
          <p:pic>
            <p:nvPicPr>
              <p:cNvPr id="119" name="Ink 118">
                <a:extLst>
                  <a:ext uri="{FF2B5EF4-FFF2-40B4-BE49-F238E27FC236}">
                    <a16:creationId xmlns:a16="http://schemas.microsoft.com/office/drawing/2014/main" id="{38BBED9C-4A65-4C64-A822-7C1267398849}"/>
                  </a:ext>
                </a:extLst>
              </p:cNvPr>
              <p:cNvPicPr/>
              <p:nvPr/>
            </p:nvPicPr>
            <p:blipFill>
              <a:blip r:embed="rId26"/>
              <a:stretch>
                <a:fillRect/>
              </a:stretch>
            </p:blipFill>
            <p:spPr>
              <a:xfrm>
                <a:off x="5185920" y="5183623"/>
                <a:ext cx="4327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2" name="Ink 121">
                <a:extLst>
                  <a:ext uri="{FF2B5EF4-FFF2-40B4-BE49-F238E27FC236}">
                    <a16:creationId xmlns:a16="http://schemas.microsoft.com/office/drawing/2014/main" id="{D8C15972-CB8B-4FC3-9338-ED728F4E9E05}"/>
                  </a:ext>
                </a:extLst>
              </p14:cNvPr>
              <p14:cNvContentPartPr/>
              <p14:nvPr/>
            </p14:nvContentPartPr>
            <p14:xfrm>
              <a:off x="3875520" y="5621383"/>
              <a:ext cx="1460520" cy="655560"/>
            </p14:xfrm>
          </p:contentPart>
        </mc:Choice>
        <mc:Fallback>
          <p:pic>
            <p:nvPicPr>
              <p:cNvPr id="122" name="Ink 121">
                <a:extLst>
                  <a:ext uri="{FF2B5EF4-FFF2-40B4-BE49-F238E27FC236}">
                    <a16:creationId xmlns:a16="http://schemas.microsoft.com/office/drawing/2014/main" id="{D8C15972-CB8B-4FC3-9338-ED728F4E9E05}"/>
                  </a:ext>
                </a:extLst>
              </p:cNvPr>
              <p:cNvPicPr/>
              <p:nvPr/>
            </p:nvPicPr>
            <p:blipFill>
              <a:blip r:embed="rId28"/>
              <a:stretch>
                <a:fillRect/>
              </a:stretch>
            </p:blipFill>
            <p:spPr>
              <a:xfrm>
                <a:off x="3866520" y="5612383"/>
                <a:ext cx="1478160" cy="67320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mc:AlternateContent xmlns:mc="http://schemas.openxmlformats.org/markup-compatibility/2006">
        <mc:Choice xmlns:p14="http://schemas.microsoft.com/office/powerpoint/2010/main" Requires="p14">
          <p:contentPart p14:bwMode="auto" r:id="rId2">
            <p14:nvContentPartPr>
              <p14:cNvPr id="37" name="Ink 36">
                <a:extLst>
                  <a:ext uri="{FF2B5EF4-FFF2-40B4-BE49-F238E27FC236}">
                    <a16:creationId xmlns:a16="http://schemas.microsoft.com/office/drawing/2014/main" id="{91E2280C-59E7-48DE-924F-88205F6F3203}"/>
                  </a:ext>
                </a:extLst>
              </p14:cNvPr>
              <p14:cNvContentPartPr/>
              <p14:nvPr/>
            </p14:nvContentPartPr>
            <p14:xfrm>
              <a:off x="5063880" y="544303"/>
              <a:ext cx="475560" cy="497160"/>
            </p14:xfrm>
          </p:contentPart>
        </mc:Choice>
        <mc:Fallback>
          <p:pic>
            <p:nvPicPr>
              <p:cNvPr id="37" name="Ink 36">
                <a:extLst>
                  <a:ext uri="{FF2B5EF4-FFF2-40B4-BE49-F238E27FC236}">
                    <a16:creationId xmlns:a16="http://schemas.microsoft.com/office/drawing/2014/main" id="{91E2280C-59E7-48DE-924F-88205F6F3203}"/>
                  </a:ext>
                </a:extLst>
              </p:cNvPr>
              <p:cNvPicPr/>
              <p:nvPr/>
            </p:nvPicPr>
            <p:blipFill>
              <a:blip r:embed="rId3"/>
              <a:stretch>
                <a:fillRect/>
              </a:stretch>
            </p:blipFill>
            <p:spPr>
              <a:xfrm>
                <a:off x="5054880" y="535303"/>
                <a:ext cx="49320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5" name="Ink 54">
                <a:extLst>
                  <a:ext uri="{FF2B5EF4-FFF2-40B4-BE49-F238E27FC236}">
                    <a16:creationId xmlns:a16="http://schemas.microsoft.com/office/drawing/2014/main" id="{25E09C04-46F0-44FC-82DA-9991081B9D43}"/>
                  </a:ext>
                </a:extLst>
              </p14:cNvPr>
              <p14:cNvContentPartPr/>
              <p14:nvPr/>
            </p14:nvContentPartPr>
            <p14:xfrm>
              <a:off x="6208680" y="498583"/>
              <a:ext cx="5622120" cy="533160"/>
            </p14:xfrm>
          </p:contentPart>
        </mc:Choice>
        <mc:Fallback>
          <p:pic>
            <p:nvPicPr>
              <p:cNvPr id="55" name="Ink 54">
                <a:extLst>
                  <a:ext uri="{FF2B5EF4-FFF2-40B4-BE49-F238E27FC236}">
                    <a16:creationId xmlns:a16="http://schemas.microsoft.com/office/drawing/2014/main" id="{25E09C04-46F0-44FC-82DA-9991081B9D43}"/>
                  </a:ext>
                </a:extLst>
              </p:cNvPr>
              <p:cNvPicPr/>
              <p:nvPr/>
            </p:nvPicPr>
            <p:blipFill>
              <a:blip r:embed="rId5"/>
              <a:stretch>
                <a:fillRect/>
              </a:stretch>
            </p:blipFill>
            <p:spPr>
              <a:xfrm>
                <a:off x="6199680" y="489583"/>
                <a:ext cx="563976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3" name="Ink 62">
                <a:extLst>
                  <a:ext uri="{FF2B5EF4-FFF2-40B4-BE49-F238E27FC236}">
                    <a16:creationId xmlns:a16="http://schemas.microsoft.com/office/drawing/2014/main" id="{2A704252-DEB4-4B9B-A3DB-36450A08FD19}"/>
                  </a:ext>
                </a:extLst>
              </p14:cNvPr>
              <p14:cNvContentPartPr/>
              <p14:nvPr/>
            </p14:nvContentPartPr>
            <p14:xfrm>
              <a:off x="5103120" y="1725103"/>
              <a:ext cx="451800" cy="93600"/>
            </p14:xfrm>
          </p:contentPart>
        </mc:Choice>
        <mc:Fallback>
          <p:pic>
            <p:nvPicPr>
              <p:cNvPr id="63" name="Ink 62">
                <a:extLst>
                  <a:ext uri="{FF2B5EF4-FFF2-40B4-BE49-F238E27FC236}">
                    <a16:creationId xmlns:a16="http://schemas.microsoft.com/office/drawing/2014/main" id="{2A704252-DEB4-4B9B-A3DB-36450A08FD19}"/>
                  </a:ext>
                </a:extLst>
              </p:cNvPr>
              <p:cNvPicPr/>
              <p:nvPr/>
            </p:nvPicPr>
            <p:blipFill>
              <a:blip r:embed="rId7"/>
              <a:stretch>
                <a:fillRect/>
              </a:stretch>
            </p:blipFill>
            <p:spPr>
              <a:xfrm>
                <a:off x="5094120" y="1716103"/>
                <a:ext cx="4694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4" name="Ink 63">
                <a:extLst>
                  <a:ext uri="{FF2B5EF4-FFF2-40B4-BE49-F238E27FC236}">
                    <a16:creationId xmlns:a16="http://schemas.microsoft.com/office/drawing/2014/main" id="{BDB28191-F20B-4474-B65C-053341874E4B}"/>
                  </a:ext>
                </a:extLst>
              </p14:cNvPr>
              <p14:cNvContentPartPr/>
              <p14:nvPr/>
            </p14:nvContentPartPr>
            <p14:xfrm>
              <a:off x="5212200" y="1331263"/>
              <a:ext cx="306720" cy="291600"/>
            </p14:xfrm>
          </p:contentPart>
        </mc:Choice>
        <mc:Fallback>
          <p:pic>
            <p:nvPicPr>
              <p:cNvPr id="64" name="Ink 63">
                <a:extLst>
                  <a:ext uri="{FF2B5EF4-FFF2-40B4-BE49-F238E27FC236}">
                    <a16:creationId xmlns:a16="http://schemas.microsoft.com/office/drawing/2014/main" id="{BDB28191-F20B-4474-B65C-053341874E4B}"/>
                  </a:ext>
                </a:extLst>
              </p:cNvPr>
              <p:cNvPicPr/>
              <p:nvPr/>
            </p:nvPicPr>
            <p:blipFill>
              <a:blip r:embed="rId9"/>
              <a:stretch>
                <a:fillRect/>
              </a:stretch>
            </p:blipFill>
            <p:spPr>
              <a:xfrm>
                <a:off x="5203200" y="1322263"/>
                <a:ext cx="3243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6" name="Ink 75">
                <a:extLst>
                  <a:ext uri="{FF2B5EF4-FFF2-40B4-BE49-F238E27FC236}">
                    <a16:creationId xmlns:a16="http://schemas.microsoft.com/office/drawing/2014/main" id="{57491015-2D7D-4EFE-A981-4174548FFCB9}"/>
                  </a:ext>
                </a:extLst>
              </p14:cNvPr>
              <p14:cNvContentPartPr/>
              <p14:nvPr/>
            </p14:nvContentPartPr>
            <p14:xfrm>
              <a:off x="5144880" y="2053063"/>
              <a:ext cx="499320" cy="496800"/>
            </p14:xfrm>
          </p:contentPart>
        </mc:Choice>
        <mc:Fallback>
          <p:pic>
            <p:nvPicPr>
              <p:cNvPr id="76" name="Ink 75">
                <a:extLst>
                  <a:ext uri="{FF2B5EF4-FFF2-40B4-BE49-F238E27FC236}">
                    <a16:creationId xmlns:a16="http://schemas.microsoft.com/office/drawing/2014/main" id="{57491015-2D7D-4EFE-A981-4174548FFCB9}"/>
                  </a:ext>
                </a:extLst>
              </p:cNvPr>
              <p:cNvPicPr/>
              <p:nvPr/>
            </p:nvPicPr>
            <p:blipFill>
              <a:blip r:embed="rId11"/>
              <a:stretch>
                <a:fillRect/>
              </a:stretch>
            </p:blipFill>
            <p:spPr>
              <a:xfrm>
                <a:off x="5135880" y="2044063"/>
                <a:ext cx="51696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3" name="Ink 92">
                <a:extLst>
                  <a:ext uri="{FF2B5EF4-FFF2-40B4-BE49-F238E27FC236}">
                    <a16:creationId xmlns:a16="http://schemas.microsoft.com/office/drawing/2014/main" id="{1E9C72C4-C4D0-428C-94B8-40076F17DA0F}"/>
                  </a:ext>
                </a:extLst>
              </p14:cNvPr>
              <p14:cNvContentPartPr/>
              <p14:nvPr/>
            </p14:nvContentPartPr>
            <p14:xfrm>
              <a:off x="6114000" y="1234423"/>
              <a:ext cx="4596480" cy="2006280"/>
            </p14:xfrm>
          </p:contentPart>
        </mc:Choice>
        <mc:Fallback>
          <p:pic>
            <p:nvPicPr>
              <p:cNvPr id="93" name="Ink 92">
                <a:extLst>
                  <a:ext uri="{FF2B5EF4-FFF2-40B4-BE49-F238E27FC236}">
                    <a16:creationId xmlns:a16="http://schemas.microsoft.com/office/drawing/2014/main" id="{1E9C72C4-C4D0-428C-94B8-40076F17DA0F}"/>
                  </a:ext>
                </a:extLst>
              </p:cNvPr>
              <p:cNvPicPr/>
              <p:nvPr/>
            </p:nvPicPr>
            <p:blipFill>
              <a:blip r:embed="rId13"/>
              <a:stretch>
                <a:fillRect/>
              </a:stretch>
            </p:blipFill>
            <p:spPr>
              <a:xfrm>
                <a:off x="6105000" y="1225423"/>
                <a:ext cx="4614120" cy="2023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1" name="Ink 100">
                <a:extLst>
                  <a:ext uri="{FF2B5EF4-FFF2-40B4-BE49-F238E27FC236}">
                    <a16:creationId xmlns:a16="http://schemas.microsoft.com/office/drawing/2014/main" id="{1B1C8205-5772-44E0-81B5-8A105EA508C0}"/>
                  </a:ext>
                </a:extLst>
              </p14:cNvPr>
              <p14:cNvContentPartPr/>
              <p14:nvPr/>
            </p14:nvContentPartPr>
            <p14:xfrm>
              <a:off x="309360" y="848143"/>
              <a:ext cx="2117880" cy="1840320"/>
            </p14:xfrm>
          </p:contentPart>
        </mc:Choice>
        <mc:Fallback>
          <p:pic>
            <p:nvPicPr>
              <p:cNvPr id="101" name="Ink 100">
                <a:extLst>
                  <a:ext uri="{FF2B5EF4-FFF2-40B4-BE49-F238E27FC236}">
                    <a16:creationId xmlns:a16="http://schemas.microsoft.com/office/drawing/2014/main" id="{1B1C8205-5772-44E0-81B5-8A105EA508C0}"/>
                  </a:ext>
                </a:extLst>
              </p:cNvPr>
              <p:cNvPicPr/>
              <p:nvPr/>
            </p:nvPicPr>
            <p:blipFill>
              <a:blip r:embed="rId15"/>
              <a:stretch>
                <a:fillRect/>
              </a:stretch>
            </p:blipFill>
            <p:spPr>
              <a:xfrm>
                <a:off x="300360" y="839143"/>
                <a:ext cx="2135520" cy="1857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0" name="Ink 159">
                <a:extLst>
                  <a:ext uri="{FF2B5EF4-FFF2-40B4-BE49-F238E27FC236}">
                    <a16:creationId xmlns:a16="http://schemas.microsoft.com/office/drawing/2014/main" id="{39495F61-FCBD-4D72-8D3B-A8CFC7A4F03D}"/>
                  </a:ext>
                </a:extLst>
              </p14:cNvPr>
              <p14:cNvContentPartPr/>
              <p14:nvPr/>
            </p14:nvContentPartPr>
            <p14:xfrm>
              <a:off x="5610360" y="3944143"/>
              <a:ext cx="5898960" cy="2645640"/>
            </p14:xfrm>
          </p:contentPart>
        </mc:Choice>
        <mc:Fallback>
          <p:pic>
            <p:nvPicPr>
              <p:cNvPr id="160" name="Ink 159">
                <a:extLst>
                  <a:ext uri="{FF2B5EF4-FFF2-40B4-BE49-F238E27FC236}">
                    <a16:creationId xmlns:a16="http://schemas.microsoft.com/office/drawing/2014/main" id="{39495F61-FCBD-4D72-8D3B-A8CFC7A4F03D}"/>
                  </a:ext>
                </a:extLst>
              </p:cNvPr>
              <p:cNvPicPr/>
              <p:nvPr/>
            </p:nvPicPr>
            <p:blipFill>
              <a:blip r:embed="rId17"/>
              <a:stretch>
                <a:fillRect/>
              </a:stretch>
            </p:blipFill>
            <p:spPr>
              <a:xfrm>
                <a:off x="5601360" y="3935143"/>
                <a:ext cx="5916600" cy="2663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6" name="Ink 175">
                <a:extLst>
                  <a:ext uri="{FF2B5EF4-FFF2-40B4-BE49-F238E27FC236}">
                    <a16:creationId xmlns:a16="http://schemas.microsoft.com/office/drawing/2014/main" id="{00E87CF8-5520-4069-B1C4-A27D344C0004}"/>
                  </a:ext>
                </a:extLst>
              </p14:cNvPr>
              <p14:cNvContentPartPr/>
              <p14:nvPr/>
            </p14:nvContentPartPr>
            <p14:xfrm>
              <a:off x="1692120" y="2967823"/>
              <a:ext cx="302760" cy="105480"/>
            </p14:xfrm>
          </p:contentPart>
        </mc:Choice>
        <mc:Fallback>
          <p:pic>
            <p:nvPicPr>
              <p:cNvPr id="176" name="Ink 175">
                <a:extLst>
                  <a:ext uri="{FF2B5EF4-FFF2-40B4-BE49-F238E27FC236}">
                    <a16:creationId xmlns:a16="http://schemas.microsoft.com/office/drawing/2014/main" id="{00E87CF8-5520-4069-B1C4-A27D344C0004}"/>
                  </a:ext>
                </a:extLst>
              </p:cNvPr>
              <p:cNvPicPr/>
              <p:nvPr/>
            </p:nvPicPr>
            <p:blipFill>
              <a:blip r:embed="rId19"/>
              <a:stretch>
                <a:fillRect/>
              </a:stretch>
            </p:blipFill>
            <p:spPr>
              <a:xfrm>
                <a:off x="1683120" y="2958823"/>
                <a:ext cx="3204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0" name="Ink 179">
                <a:extLst>
                  <a:ext uri="{FF2B5EF4-FFF2-40B4-BE49-F238E27FC236}">
                    <a16:creationId xmlns:a16="http://schemas.microsoft.com/office/drawing/2014/main" id="{133C1419-E984-403E-A8E2-56B140B581C2}"/>
                  </a:ext>
                </a:extLst>
              </p14:cNvPr>
              <p14:cNvContentPartPr/>
              <p14:nvPr/>
            </p14:nvContentPartPr>
            <p14:xfrm>
              <a:off x="1281360" y="4902463"/>
              <a:ext cx="213480" cy="89280"/>
            </p14:xfrm>
          </p:contentPart>
        </mc:Choice>
        <mc:Fallback>
          <p:pic>
            <p:nvPicPr>
              <p:cNvPr id="180" name="Ink 179">
                <a:extLst>
                  <a:ext uri="{FF2B5EF4-FFF2-40B4-BE49-F238E27FC236}">
                    <a16:creationId xmlns:a16="http://schemas.microsoft.com/office/drawing/2014/main" id="{133C1419-E984-403E-A8E2-56B140B581C2}"/>
                  </a:ext>
                </a:extLst>
              </p:cNvPr>
              <p:cNvPicPr/>
              <p:nvPr/>
            </p:nvPicPr>
            <p:blipFill>
              <a:blip r:embed="rId21"/>
              <a:stretch>
                <a:fillRect/>
              </a:stretch>
            </p:blipFill>
            <p:spPr>
              <a:xfrm>
                <a:off x="1272360" y="4893463"/>
                <a:ext cx="231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3" name="Ink 182">
                <a:extLst>
                  <a:ext uri="{FF2B5EF4-FFF2-40B4-BE49-F238E27FC236}">
                    <a16:creationId xmlns:a16="http://schemas.microsoft.com/office/drawing/2014/main" id="{77F47B45-C7BD-4CF4-A526-6127E1EDC1B8}"/>
                  </a:ext>
                </a:extLst>
              </p14:cNvPr>
              <p14:cNvContentPartPr/>
              <p14:nvPr/>
            </p14:nvContentPartPr>
            <p14:xfrm>
              <a:off x="3072000" y="4934143"/>
              <a:ext cx="241920" cy="116280"/>
            </p14:xfrm>
          </p:contentPart>
        </mc:Choice>
        <mc:Fallback>
          <p:pic>
            <p:nvPicPr>
              <p:cNvPr id="183" name="Ink 182">
                <a:extLst>
                  <a:ext uri="{FF2B5EF4-FFF2-40B4-BE49-F238E27FC236}">
                    <a16:creationId xmlns:a16="http://schemas.microsoft.com/office/drawing/2014/main" id="{77F47B45-C7BD-4CF4-A526-6127E1EDC1B8}"/>
                  </a:ext>
                </a:extLst>
              </p:cNvPr>
              <p:cNvPicPr/>
              <p:nvPr/>
            </p:nvPicPr>
            <p:blipFill>
              <a:blip r:embed="rId23"/>
              <a:stretch>
                <a:fillRect/>
              </a:stretch>
            </p:blipFill>
            <p:spPr>
              <a:xfrm>
                <a:off x="3063000" y="4925143"/>
                <a:ext cx="2595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7" name="Ink 186">
                <a:extLst>
                  <a:ext uri="{FF2B5EF4-FFF2-40B4-BE49-F238E27FC236}">
                    <a16:creationId xmlns:a16="http://schemas.microsoft.com/office/drawing/2014/main" id="{68810CFC-75DD-46F8-B420-5943B46F052B}"/>
                  </a:ext>
                </a:extLst>
              </p14:cNvPr>
              <p14:cNvContentPartPr/>
              <p14:nvPr/>
            </p14:nvContentPartPr>
            <p14:xfrm>
              <a:off x="2969760" y="3047023"/>
              <a:ext cx="360" cy="360"/>
            </p14:xfrm>
          </p:contentPart>
        </mc:Choice>
        <mc:Fallback>
          <p:pic>
            <p:nvPicPr>
              <p:cNvPr id="187" name="Ink 186">
                <a:extLst>
                  <a:ext uri="{FF2B5EF4-FFF2-40B4-BE49-F238E27FC236}">
                    <a16:creationId xmlns:a16="http://schemas.microsoft.com/office/drawing/2014/main" id="{68810CFC-75DD-46F8-B420-5943B46F052B}"/>
                  </a:ext>
                </a:extLst>
              </p:cNvPr>
              <p:cNvPicPr/>
              <p:nvPr/>
            </p:nvPicPr>
            <p:blipFill>
              <a:blip r:embed="rId25"/>
              <a:stretch>
                <a:fillRect/>
              </a:stretch>
            </p:blipFill>
            <p:spPr>
              <a:xfrm>
                <a:off x="2960760" y="30380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9" name="Ink 188">
                <a:extLst>
                  <a:ext uri="{FF2B5EF4-FFF2-40B4-BE49-F238E27FC236}">
                    <a16:creationId xmlns:a16="http://schemas.microsoft.com/office/drawing/2014/main" id="{B3FFBA41-566D-45F7-8CAA-51233BE7D42D}"/>
                  </a:ext>
                </a:extLst>
              </p14:cNvPr>
              <p14:cNvContentPartPr/>
              <p14:nvPr/>
            </p14:nvContentPartPr>
            <p14:xfrm>
              <a:off x="2258760" y="2926063"/>
              <a:ext cx="413640" cy="66240"/>
            </p14:xfrm>
          </p:contentPart>
        </mc:Choice>
        <mc:Fallback>
          <p:pic>
            <p:nvPicPr>
              <p:cNvPr id="189" name="Ink 188">
                <a:extLst>
                  <a:ext uri="{FF2B5EF4-FFF2-40B4-BE49-F238E27FC236}">
                    <a16:creationId xmlns:a16="http://schemas.microsoft.com/office/drawing/2014/main" id="{B3FFBA41-566D-45F7-8CAA-51233BE7D42D}"/>
                  </a:ext>
                </a:extLst>
              </p:cNvPr>
              <p:cNvPicPr/>
              <p:nvPr/>
            </p:nvPicPr>
            <p:blipFill>
              <a:blip r:embed="rId27"/>
              <a:stretch>
                <a:fillRect/>
              </a:stretch>
            </p:blipFill>
            <p:spPr>
              <a:xfrm>
                <a:off x="2249760" y="2917063"/>
                <a:ext cx="4312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1" name="Ink 190">
                <a:extLst>
                  <a:ext uri="{FF2B5EF4-FFF2-40B4-BE49-F238E27FC236}">
                    <a16:creationId xmlns:a16="http://schemas.microsoft.com/office/drawing/2014/main" id="{41F36340-BB8E-48E0-BDF1-ED1701EA8A25}"/>
                  </a:ext>
                </a:extLst>
              </p14:cNvPr>
              <p14:cNvContentPartPr/>
              <p14:nvPr/>
            </p14:nvContentPartPr>
            <p14:xfrm>
              <a:off x="1727760" y="5074543"/>
              <a:ext cx="837360" cy="53280"/>
            </p14:xfrm>
          </p:contentPart>
        </mc:Choice>
        <mc:Fallback>
          <p:pic>
            <p:nvPicPr>
              <p:cNvPr id="191" name="Ink 190">
                <a:extLst>
                  <a:ext uri="{FF2B5EF4-FFF2-40B4-BE49-F238E27FC236}">
                    <a16:creationId xmlns:a16="http://schemas.microsoft.com/office/drawing/2014/main" id="{41F36340-BB8E-48E0-BDF1-ED1701EA8A25}"/>
                  </a:ext>
                </a:extLst>
              </p:cNvPr>
              <p:cNvPicPr/>
              <p:nvPr/>
            </p:nvPicPr>
            <p:blipFill>
              <a:blip r:embed="rId29"/>
              <a:stretch>
                <a:fillRect/>
              </a:stretch>
            </p:blipFill>
            <p:spPr>
              <a:xfrm>
                <a:off x="1718760" y="5065543"/>
                <a:ext cx="8550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4" name="Ink 193">
                <a:extLst>
                  <a:ext uri="{FF2B5EF4-FFF2-40B4-BE49-F238E27FC236}">
                    <a16:creationId xmlns:a16="http://schemas.microsoft.com/office/drawing/2014/main" id="{36FD43F7-12C8-4E73-A2E4-221D24DC36E6}"/>
                  </a:ext>
                </a:extLst>
              </p14:cNvPr>
              <p14:cNvContentPartPr/>
              <p14:nvPr/>
            </p14:nvContentPartPr>
            <p14:xfrm>
              <a:off x="975360" y="3290743"/>
              <a:ext cx="2674440" cy="1419840"/>
            </p14:xfrm>
          </p:contentPart>
        </mc:Choice>
        <mc:Fallback>
          <p:pic>
            <p:nvPicPr>
              <p:cNvPr id="194" name="Ink 193">
                <a:extLst>
                  <a:ext uri="{FF2B5EF4-FFF2-40B4-BE49-F238E27FC236}">
                    <a16:creationId xmlns:a16="http://schemas.microsoft.com/office/drawing/2014/main" id="{36FD43F7-12C8-4E73-A2E4-221D24DC36E6}"/>
                  </a:ext>
                </a:extLst>
              </p:cNvPr>
              <p:cNvPicPr/>
              <p:nvPr/>
            </p:nvPicPr>
            <p:blipFill>
              <a:blip r:embed="rId31"/>
              <a:stretch>
                <a:fillRect/>
              </a:stretch>
            </p:blipFill>
            <p:spPr>
              <a:xfrm>
                <a:off x="966360" y="3281743"/>
                <a:ext cx="2692080" cy="143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9" name="Ink 198">
                <a:extLst>
                  <a:ext uri="{FF2B5EF4-FFF2-40B4-BE49-F238E27FC236}">
                    <a16:creationId xmlns:a16="http://schemas.microsoft.com/office/drawing/2014/main" id="{861225B8-7F76-49D6-B6C2-E144A7EEFFEA}"/>
                  </a:ext>
                </a:extLst>
              </p14:cNvPr>
              <p14:cNvContentPartPr/>
              <p14:nvPr/>
            </p14:nvContentPartPr>
            <p14:xfrm>
              <a:off x="3875520" y="3150703"/>
              <a:ext cx="857880" cy="366120"/>
            </p14:xfrm>
          </p:contentPart>
        </mc:Choice>
        <mc:Fallback>
          <p:pic>
            <p:nvPicPr>
              <p:cNvPr id="199" name="Ink 198">
                <a:extLst>
                  <a:ext uri="{FF2B5EF4-FFF2-40B4-BE49-F238E27FC236}">
                    <a16:creationId xmlns:a16="http://schemas.microsoft.com/office/drawing/2014/main" id="{861225B8-7F76-49D6-B6C2-E144A7EEFFEA}"/>
                  </a:ext>
                </a:extLst>
              </p:cNvPr>
              <p:cNvPicPr/>
              <p:nvPr/>
            </p:nvPicPr>
            <p:blipFill>
              <a:blip r:embed="rId33"/>
              <a:stretch>
                <a:fillRect/>
              </a:stretch>
            </p:blipFill>
            <p:spPr>
              <a:xfrm>
                <a:off x="3866520" y="3141703"/>
                <a:ext cx="87552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8" name="Ink 207">
                <a:extLst>
                  <a:ext uri="{FF2B5EF4-FFF2-40B4-BE49-F238E27FC236}">
                    <a16:creationId xmlns:a16="http://schemas.microsoft.com/office/drawing/2014/main" id="{08E29D5D-5342-45DF-B728-AD14ED074AA0}"/>
                  </a:ext>
                </a:extLst>
              </p14:cNvPr>
              <p14:cNvContentPartPr/>
              <p14:nvPr/>
            </p14:nvContentPartPr>
            <p14:xfrm>
              <a:off x="3968400" y="4095703"/>
              <a:ext cx="1162440" cy="670680"/>
            </p14:xfrm>
          </p:contentPart>
        </mc:Choice>
        <mc:Fallback>
          <p:pic>
            <p:nvPicPr>
              <p:cNvPr id="208" name="Ink 207">
                <a:extLst>
                  <a:ext uri="{FF2B5EF4-FFF2-40B4-BE49-F238E27FC236}">
                    <a16:creationId xmlns:a16="http://schemas.microsoft.com/office/drawing/2014/main" id="{08E29D5D-5342-45DF-B728-AD14ED074AA0}"/>
                  </a:ext>
                </a:extLst>
              </p:cNvPr>
              <p:cNvPicPr/>
              <p:nvPr/>
            </p:nvPicPr>
            <p:blipFill>
              <a:blip r:embed="rId35"/>
              <a:stretch>
                <a:fillRect/>
              </a:stretch>
            </p:blipFill>
            <p:spPr>
              <a:xfrm>
                <a:off x="3959400" y="4086703"/>
                <a:ext cx="118008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9" name="Ink 208">
                <a:extLst>
                  <a:ext uri="{FF2B5EF4-FFF2-40B4-BE49-F238E27FC236}">
                    <a16:creationId xmlns:a16="http://schemas.microsoft.com/office/drawing/2014/main" id="{3B9A8CBB-146E-4E4F-8288-9CF500AD5F3B}"/>
                  </a:ext>
                </a:extLst>
              </p14:cNvPr>
              <p14:cNvContentPartPr/>
              <p14:nvPr/>
            </p14:nvContentPartPr>
            <p14:xfrm>
              <a:off x="3921960" y="3607183"/>
              <a:ext cx="1237680" cy="347400"/>
            </p14:xfrm>
          </p:contentPart>
        </mc:Choice>
        <mc:Fallback>
          <p:pic>
            <p:nvPicPr>
              <p:cNvPr id="209" name="Ink 208">
                <a:extLst>
                  <a:ext uri="{FF2B5EF4-FFF2-40B4-BE49-F238E27FC236}">
                    <a16:creationId xmlns:a16="http://schemas.microsoft.com/office/drawing/2014/main" id="{3B9A8CBB-146E-4E4F-8288-9CF500AD5F3B}"/>
                  </a:ext>
                </a:extLst>
              </p:cNvPr>
              <p:cNvPicPr/>
              <p:nvPr/>
            </p:nvPicPr>
            <p:blipFill>
              <a:blip r:embed="rId37"/>
              <a:stretch>
                <a:fillRect/>
              </a:stretch>
            </p:blipFill>
            <p:spPr>
              <a:xfrm>
                <a:off x="3912960" y="3598183"/>
                <a:ext cx="1255320" cy="365040"/>
              </a:xfrm>
              <a:prstGeom prst="rect">
                <a:avLst/>
              </a:prstGeom>
            </p:spPr>
          </p:pic>
        </mc:Fallback>
      </mc:AlternateContent>
    </p:spTree>
    <p:extLst>
      <p:ext uri="{BB962C8B-B14F-4D97-AF65-F5344CB8AC3E}">
        <p14:creationId xmlns:p14="http://schemas.microsoft.com/office/powerpoint/2010/main" val="3302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204814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08334A5B-BD3E-409E-ADA7-AC54659DB7AD}"/>
                  </a:ext>
                </a:extLst>
              </p14:cNvPr>
              <p14:cNvContentPartPr/>
              <p14:nvPr/>
            </p14:nvContentPartPr>
            <p14:xfrm>
              <a:off x="549120" y="1011583"/>
              <a:ext cx="2416320" cy="688320"/>
            </p14:xfrm>
          </p:contentPart>
        </mc:Choice>
        <mc:Fallback>
          <p:pic>
            <p:nvPicPr>
              <p:cNvPr id="27" name="Ink 26">
                <a:extLst>
                  <a:ext uri="{FF2B5EF4-FFF2-40B4-BE49-F238E27FC236}">
                    <a16:creationId xmlns:a16="http://schemas.microsoft.com/office/drawing/2014/main" id="{08334A5B-BD3E-409E-ADA7-AC54659DB7AD}"/>
                  </a:ext>
                </a:extLst>
              </p:cNvPr>
              <p:cNvPicPr/>
              <p:nvPr/>
            </p:nvPicPr>
            <p:blipFill>
              <a:blip r:embed="rId3"/>
              <a:stretch>
                <a:fillRect/>
              </a:stretch>
            </p:blipFill>
            <p:spPr>
              <a:xfrm>
                <a:off x="540120" y="1002583"/>
                <a:ext cx="2433960" cy="705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5" name="Ink 44">
                <a:extLst>
                  <a:ext uri="{FF2B5EF4-FFF2-40B4-BE49-F238E27FC236}">
                    <a16:creationId xmlns:a16="http://schemas.microsoft.com/office/drawing/2014/main" id="{40924D5E-4CCD-44BF-86FC-4F0556BEE21F}"/>
                  </a:ext>
                </a:extLst>
              </p14:cNvPr>
              <p14:cNvContentPartPr/>
              <p14:nvPr/>
            </p14:nvContentPartPr>
            <p14:xfrm>
              <a:off x="4545480" y="651223"/>
              <a:ext cx="2264760" cy="1620720"/>
            </p14:xfrm>
          </p:contentPart>
        </mc:Choice>
        <mc:Fallback>
          <p:pic>
            <p:nvPicPr>
              <p:cNvPr id="45" name="Ink 44">
                <a:extLst>
                  <a:ext uri="{FF2B5EF4-FFF2-40B4-BE49-F238E27FC236}">
                    <a16:creationId xmlns:a16="http://schemas.microsoft.com/office/drawing/2014/main" id="{40924D5E-4CCD-44BF-86FC-4F0556BEE21F}"/>
                  </a:ext>
                </a:extLst>
              </p:cNvPr>
              <p:cNvPicPr/>
              <p:nvPr/>
            </p:nvPicPr>
            <p:blipFill>
              <a:blip r:embed="rId5"/>
              <a:stretch>
                <a:fillRect/>
              </a:stretch>
            </p:blipFill>
            <p:spPr>
              <a:xfrm>
                <a:off x="4536480" y="642223"/>
                <a:ext cx="2282400" cy="1638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37F4057D-CA4D-4162-8403-05F77B2EF8F9}"/>
                  </a:ext>
                </a:extLst>
              </p14:cNvPr>
              <p14:cNvContentPartPr/>
              <p14:nvPr/>
            </p14:nvContentPartPr>
            <p14:xfrm>
              <a:off x="3829080" y="2688823"/>
              <a:ext cx="2377080" cy="601200"/>
            </p14:xfrm>
          </p:contentPart>
        </mc:Choice>
        <mc:Fallback>
          <p:pic>
            <p:nvPicPr>
              <p:cNvPr id="95" name="Ink 94">
                <a:extLst>
                  <a:ext uri="{FF2B5EF4-FFF2-40B4-BE49-F238E27FC236}">
                    <a16:creationId xmlns:a16="http://schemas.microsoft.com/office/drawing/2014/main" id="{37F4057D-CA4D-4162-8403-05F77B2EF8F9}"/>
                  </a:ext>
                </a:extLst>
              </p:cNvPr>
              <p:cNvPicPr/>
              <p:nvPr/>
            </p:nvPicPr>
            <p:blipFill>
              <a:blip r:embed="rId7"/>
              <a:stretch>
                <a:fillRect/>
              </a:stretch>
            </p:blipFill>
            <p:spPr>
              <a:xfrm>
                <a:off x="3820080" y="2679823"/>
                <a:ext cx="239472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8" name="Ink 97">
                <a:extLst>
                  <a:ext uri="{FF2B5EF4-FFF2-40B4-BE49-F238E27FC236}">
                    <a16:creationId xmlns:a16="http://schemas.microsoft.com/office/drawing/2014/main" id="{FE93ADD4-8D22-4EBA-9A8D-D38CDECBB238}"/>
                  </a:ext>
                </a:extLst>
              </p14:cNvPr>
              <p14:cNvContentPartPr/>
              <p14:nvPr/>
            </p14:nvContentPartPr>
            <p14:xfrm>
              <a:off x="2940960" y="3815263"/>
              <a:ext cx="475560" cy="142200"/>
            </p14:xfrm>
          </p:contentPart>
        </mc:Choice>
        <mc:Fallback>
          <p:pic>
            <p:nvPicPr>
              <p:cNvPr id="98" name="Ink 97">
                <a:extLst>
                  <a:ext uri="{FF2B5EF4-FFF2-40B4-BE49-F238E27FC236}">
                    <a16:creationId xmlns:a16="http://schemas.microsoft.com/office/drawing/2014/main" id="{FE93ADD4-8D22-4EBA-9A8D-D38CDECBB238}"/>
                  </a:ext>
                </a:extLst>
              </p:cNvPr>
              <p:cNvPicPr/>
              <p:nvPr/>
            </p:nvPicPr>
            <p:blipFill>
              <a:blip r:embed="rId9"/>
              <a:stretch>
                <a:fillRect/>
              </a:stretch>
            </p:blipFill>
            <p:spPr>
              <a:xfrm>
                <a:off x="2931960" y="3806263"/>
                <a:ext cx="4932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9" name="Ink 98">
                <a:extLst>
                  <a:ext uri="{FF2B5EF4-FFF2-40B4-BE49-F238E27FC236}">
                    <a16:creationId xmlns:a16="http://schemas.microsoft.com/office/drawing/2014/main" id="{38D28464-F1EB-4FEB-B3D9-2557109469E3}"/>
                  </a:ext>
                </a:extLst>
              </p14:cNvPr>
              <p14:cNvContentPartPr/>
              <p14:nvPr/>
            </p14:nvContentPartPr>
            <p14:xfrm>
              <a:off x="3747000" y="3768463"/>
              <a:ext cx="323640" cy="171720"/>
            </p14:xfrm>
          </p:contentPart>
        </mc:Choice>
        <mc:Fallback>
          <p:pic>
            <p:nvPicPr>
              <p:cNvPr id="99" name="Ink 98">
                <a:extLst>
                  <a:ext uri="{FF2B5EF4-FFF2-40B4-BE49-F238E27FC236}">
                    <a16:creationId xmlns:a16="http://schemas.microsoft.com/office/drawing/2014/main" id="{38D28464-F1EB-4FEB-B3D9-2557109469E3}"/>
                  </a:ext>
                </a:extLst>
              </p:cNvPr>
              <p:cNvPicPr/>
              <p:nvPr/>
            </p:nvPicPr>
            <p:blipFill>
              <a:blip r:embed="rId11"/>
              <a:stretch>
                <a:fillRect/>
              </a:stretch>
            </p:blipFill>
            <p:spPr>
              <a:xfrm>
                <a:off x="3738000" y="3759463"/>
                <a:ext cx="3412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3" name="Ink 102">
                <a:extLst>
                  <a:ext uri="{FF2B5EF4-FFF2-40B4-BE49-F238E27FC236}">
                    <a16:creationId xmlns:a16="http://schemas.microsoft.com/office/drawing/2014/main" id="{8D924A10-CD2B-4AC8-91EB-F5C812470271}"/>
                  </a:ext>
                </a:extLst>
              </p14:cNvPr>
              <p14:cNvContentPartPr/>
              <p14:nvPr/>
            </p14:nvContentPartPr>
            <p14:xfrm>
              <a:off x="4397160" y="3525103"/>
              <a:ext cx="1137600" cy="334080"/>
            </p14:xfrm>
          </p:contentPart>
        </mc:Choice>
        <mc:Fallback>
          <p:pic>
            <p:nvPicPr>
              <p:cNvPr id="103" name="Ink 102">
                <a:extLst>
                  <a:ext uri="{FF2B5EF4-FFF2-40B4-BE49-F238E27FC236}">
                    <a16:creationId xmlns:a16="http://schemas.microsoft.com/office/drawing/2014/main" id="{8D924A10-CD2B-4AC8-91EB-F5C812470271}"/>
                  </a:ext>
                </a:extLst>
              </p:cNvPr>
              <p:cNvPicPr/>
              <p:nvPr/>
            </p:nvPicPr>
            <p:blipFill>
              <a:blip r:embed="rId13"/>
              <a:stretch>
                <a:fillRect/>
              </a:stretch>
            </p:blipFill>
            <p:spPr>
              <a:xfrm>
                <a:off x="4388160" y="3516103"/>
                <a:ext cx="115524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4" name="Ink 113">
                <a:extLst>
                  <a:ext uri="{FF2B5EF4-FFF2-40B4-BE49-F238E27FC236}">
                    <a16:creationId xmlns:a16="http://schemas.microsoft.com/office/drawing/2014/main" id="{98631E30-CB83-46DF-98E9-C5DC07412AB4}"/>
                  </a:ext>
                </a:extLst>
              </p14:cNvPr>
              <p14:cNvContentPartPr/>
              <p14:nvPr/>
            </p14:nvContentPartPr>
            <p14:xfrm>
              <a:off x="6111840" y="3423223"/>
              <a:ext cx="1730160" cy="322560"/>
            </p14:xfrm>
          </p:contentPart>
        </mc:Choice>
        <mc:Fallback>
          <p:pic>
            <p:nvPicPr>
              <p:cNvPr id="114" name="Ink 113">
                <a:extLst>
                  <a:ext uri="{FF2B5EF4-FFF2-40B4-BE49-F238E27FC236}">
                    <a16:creationId xmlns:a16="http://schemas.microsoft.com/office/drawing/2014/main" id="{98631E30-CB83-46DF-98E9-C5DC07412AB4}"/>
                  </a:ext>
                </a:extLst>
              </p:cNvPr>
              <p:cNvPicPr/>
              <p:nvPr/>
            </p:nvPicPr>
            <p:blipFill>
              <a:blip r:embed="rId15"/>
              <a:stretch>
                <a:fillRect/>
              </a:stretch>
            </p:blipFill>
            <p:spPr>
              <a:xfrm>
                <a:off x="6102840" y="3414223"/>
                <a:ext cx="17478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1" name="Ink 120">
                <a:extLst>
                  <a:ext uri="{FF2B5EF4-FFF2-40B4-BE49-F238E27FC236}">
                    <a16:creationId xmlns:a16="http://schemas.microsoft.com/office/drawing/2014/main" id="{CF5CFBBA-7822-4ADE-A4B7-EDB0038F90C7}"/>
                  </a:ext>
                </a:extLst>
              </p14:cNvPr>
              <p14:cNvContentPartPr/>
              <p14:nvPr/>
            </p14:nvContentPartPr>
            <p14:xfrm>
              <a:off x="-2400" y="2744263"/>
              <a:ext cx="2266920" cy="2117160"/>
            </p14:xfrm>
          </p:contentPart>
        </mc:Choice>
        <mc:Fallback>
          <p:pic>
            <p:nvPicPr>
              <p:cNvPr id="121" name="Ink 120">
                <a:extLst>
                  <a:ext uri="{FF2B5EF4-FFF2-40B4-BE49-F238E27FC236}">
                    <a16:creationId xmlns:a16="http://schemas.microsoft.com/office/drawing/2014/main" id="{CF5CFBBA-7822-4ADE-A4B7-EDB0038F90C7}"/>
                  </a:ext>
                </a:extLst>
              </p:cNvPr>
              <p:cNvPicPr/>
              <p:nvPr/>
            </p:nvPicPr>
            <p:blipFill>
              <a:blip r:embed="rId17"/>
              <a:stretch>
                <a:fillRect/>
              </a:stretch>
            </p:blipFill>
            <p:spPr>
              <a:xfrm>
                <a:off x="-11400" y="2735263"/>
                <a:ext cx="2284560" cy="2134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2" name="Ink 121">
                <a:extLst>
                  <a:ext uri="{FF2B5EF4-FFF2-40B4-BE49-F238E27FC236}">
                    <a16:creationId xmlns:a16="http://schemas.microsoft.com/office/drawing/2014/main" id="{AB122433-ED3D-41E7-84F2-62CD1BFA451C}"/>
                  </a:ext>
                </a:extLst>
              </p14:cNvPr>
              <p14:cNvContentPartPr/>
              <p14:nvPr/>
            </p14:nvContentPartPr>
            <p14:xfrm>
              <a:off x="3683640" y="4226023"/>
              <a:ext cx="362520" cy="403920"/>
            </p14:xfrm>
          </p:contentPart>
        </mc:Choice>
        <mc:Fallback>
          <p:pic>
            <p:nvPicPr>
              <p:cNvPr id="122" name="Ink 121">
                <a:extLst>
                  <a:ext uri="{FF2B5EF4-FFF2-40B4-BE49-F238E27FC236}">
                    <a16:creationId xmlns:a16="http://schemas.microsoft.com/office/drawing/2014/main" id="{AB122433-ED3D-41E7-84F2-62CD1BFA451C}"/>
                  </a:ext>
                </a:extLst>
              </p:cNvPr>
              <p:cNvPicPr/>
              <p:nvPr/>
            </p:nvPicPr>
            <p:blipFill>
              <a:blip r:embed="rId19"/>
              <a:stretch>
                <a:fillRect/>
              </a:stretch>
            </p:blipFill>
            <p:spPr>
              <a:xfrm>
                <a:off x="3674640" y="4217023"/>
                <a:ext cx="38016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0" name="Ink 129">
                <a:extLst>
                  <a:ext uri="{FF2B5EF4-FFF2-40B4-BE49-F238E27FC236}">
                    <a16:creationId xmlns:a16="http://schemas.microsoft.com/office/drawing/2014/main" id="{414B20C0-912D-4C2E-82C1-7A82A204E53A}"/>
                  </a:ext>
                </a:extLst>
              </p14:cNvPr>
              <p14:cNvContentPartPr/>
              <p14:nvPr/>
            </p14:nvContentPartPr>
            <p14:xfrm>
              <a:off x="5667600" y="4465783"/>
              <a:ext cx="351720" cy="147960"/>
            </p14:xfrm>
          </p:contentPart>
        </mc:Choice>
        <mc:Fallback>
          <p:pic>
            <p:nvPicPr>
              <p:cNvPr id="130" name="Ink 129">
                <a:extLst>
                  <a:ext uri="{FF2B5EF4-FFF2-40B4-BE49-F238E27FC236}">
                    <a16:creationId xmlns:a16="http://schemas.microsoft.com/office/drawing/2014/main" id="{414B20C0-912D-4C2E-82C1-7A82A204E53A}"/>
                  </a:ext>
                </a:extLst>
              </p:cNvPr>
              <p:cNvPicPr/>
              <p:nvPr/>
            </p:nvPicPr>
            <p:blipFill>
              <a:blip r:embed="rId21"/>
              <a:stretch>
                <a:fillRect/>
              </a:stretch>
            </p:blipFill>
            <p:spPr>
              <a:xfrm>
                <a:off x="5658600" y="4456783"/>
                <a:ext cx="369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1" name="Ink 130">
                <a:extLst>
                  <a:ext uri="{FF2B5EF4-FFF2-40B4-BE49-F238E27FC236}">
                    <a16:creationId xmlns:a16="http://schemas.microsoft.com/office/drawing/2014/main" id="{B03677FE-2CF1-44DB-B9EE-DBA1327F2FDF}"/>
                  </a:ext>
                </a:extLst>
              </p14:cNvPr>
              <p14:cNvContentPartPr/>
              <p14:nvPr/>
            </p14:nvContentPartPr>
            <p14:xfrm>
              <a:off x="4326960" y="4365703"/>
              <a:ext cx="961200" cy="298080"/>
            </p14:xfrm>
          </p:contentPart>
        </mc:Choice>
        <mc:Fallback>
          <p:pic>
            <p:nvPicPr>
              <p:cNvPr id="131" name="Ink 130">
                <a:extLst>
                  <a:ext uri="{FF2B5EF4-FFF2-40B4-BE49-F238E27FC236}">
                    <a16:creationId xmlns:a16="http://schemas.microsoft.com/office/drawing/2014/main" id="{B03677FE-2CF1-44DB-B9EE-DBA1327F2FDF}"/>
                  </a:ext>
                </a:extLst>
              </p:cNvPr>
              <p:cNvPicPr/>
              <p:nvPr/>
            </p:nvPicPr>
            <p:blipFill>
              <a:blip r:embed="rId23"/>
              <a:stretch>
                <a:fillRect/>
              </a:stretch>
            </p:blipFill>
            <p:spPr>
              <a:xfrm>
                <a:off x="4317960" y="4356703"/>
                <a:ext cx="9788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6" name="Ink 135">
                <a:extLst>
                  <a:ext uri="{FF2B5EF4-FFF2-40B4-BE49-F238E27FC236}">
                    <a16:creationId xmlns:a16="http://schemas.microsoft.com/office/drawing/2014/main" id="{6714E422-8B30-48F5-9649-3FC4FBA5670F}"/>
                  </a:ext>
                </a:extLst>
              </p14:cNvPr>
              <p14:cNvContentPartPr/>
              <p14:nvPr/>
            </p14:nvContentPartPr>
            <p14:xfrm>
              <a:off x="6876480" y="4093543"/>
              <a:ext cx="1022040" cy="537480"/>
            </p14:xfrm>
          </p:contentPart>
        </mc:Choice>
        <mc:Fallback>
          <p:pic>
            <p:nvPicPr>
              <p:cNvPr id="136" name="Ink 135">
                <a:extLst>
                  <a:ext uri="{FF2B5EF4-FFF2-40B4-BE49-F238E27FC236}">
                    <a16:creationId xmlns:a16="http://schemas.microsoft.com/office/drawing/2014/main" id="{6714E422-8B30-48F5-9649-3FC4FBA5670F}"/>
                  </a:ext>
                </a:extLst>
              </p:cNvPr>
              <p:cNvPicPr/>
              <p:nvPr/>
            </p:nvPicPr>
            <p:blipFill>
              <a:blip r:embed="rId25"/>
              <a:stretch>
                <a:fillRect/>
              </a:stretch>
            </p:blipFill>
            <p:spPr>
              <a:xfrm>
                <a:off x="6867480" y="4084543"/>
                <a:ext cx="103968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4" name="Ink 143">
                <a:extLst>
                  <a:ext uri="{FF2B5EF4-FFF2-40B4-BE49-F238E27FC236}">
                    <a16:creationId xmlns:a16="http://schemas.microsoft.com/office/drawing/2014/main" id="{65BDD446-CF5B-4C98-B715-E702AEE1CA06}"/>
                  </a:ext>
                </a:extLst>
              </p14:cNvPr>
              <p14:cNvContentPartPr/>
              <p14:nvPr/>
            </p14:nvContentPartPr>
            <p14:xfrm>
              <a:off x="8177520" y="3994903"/>
              <a:ext cx="1219680" cy="854280"/>
            </p14:xfrm>
          </p:contentPart>
        </mc:Choice>
        <mc:Fallback>
          <p:pic>
            <p:nvPicPr>
              <p:cNvPr id="144" name="Ink 143">
                <a:extLst>
                  <a:ext uri="{FF2B5EF4-FFF2-40B4-BE49-F238E27FC236}">
                    <a16:creationId xmlns:a16="http://schemas.microsoft.com/office/drawing/2014/main" id="{65BDD446-CF5B-4C98-B715-E702AEE1CA06}"/>
                  </a:ext>
                </a:extLst>
              </p:cNvPr>
              <p:cNvPicPr/>
              <p:nvPr/>
            </p:nvPicPr>
            <p:blipFill>
              <a:blip r:embed="rId27"/>
              <a:stretch>
                <a:fillRect/>
              </a:stretch>
            </p:blipFill>
            <p:spPr>
              <a:xfrm>
                <a:off x="8168520" y="3985903"/>
                <a:ext cx="1237320" cy="871920"/>
              </a:xfrm>
              <a:prstGeom prst="rect">
                <a:avLst/>
              </a:prstGeom>
            </p:spPr>
          </p:pic>
        </mc:Fallback>
      </mc:AlternateContent>
    </p:spTree>
    <p:extLst>
      <p:ext uri="{BB962C8B-B14F-4D97-AF65-F5344CB8AC3E}">
        <p14:creationId xmlns:p14="http://schemas.microsoft.com/office/powerpoint/2010/main" val="379696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p:sp>
        <p:nvSpPr>
          <p:cNvPr id="319" name="Rectangle 318">
            <a:extLst>
              <a:ext uri="{FF2B5EF4-FFF2-40B4-BE49-F238E27FC236}">
                <a16:creationId xmlns:a16="http://schemas.microsoft.com/office/drawing/2014/main" id="{24F43294-9BE2-4A30-97DB-6E42022440D9}"/>
              </a:ext>
            </a:extLst>
          </p:cNvPr>
          <p:cNvSpPr/>
          <p:nvPr/>
        </p:nvSpPr>
        <p:spPr>
          <a:xfrm>
            <a:off x="4079884" y="6434704"/>
            <a:ext cx="9599440" cy="369332"/>
          </a:xfrm>
          <a:prstGeom prst="rect">
            <a:avLst/>
          </a:prstGeom>
        </p:spPr>
        <p:txBody>
          <a:bodyPr wrap="square">
            <a:spAutoFit/>
          </a:bodyPr>
          <a:lstStyle/>
          <a:p>
            <a:r>
              <a:rPr lang="en-IN" dirty="0">
                <a:hlinkClick r:id="rId2"/>
              </a:rPr>
              <a:t>https://www.geeksforgeeks.org/time-complexity-of-building-a-heap/</a:t>
            </a:r>
            <a:r>
              <a:rPr lang="en-IN" dirty="0"/>
              <a:t> </a:t>
            </a:r>
          </a:p>
        </p:txBody>
      </p:sp>
      <mc:AlternateContent xmlns:mc="http://schemas.openxmlformats.org/markup-compatibility/2006">
        <mc:Choice xmlns:p14="http://schemas.microsoft.com/office/powerpoint/2010/main" Requires="p14">
          <p:contentPart p14:bwMode="auto" r:id="rId3">
            <p14:nvContentPartPr>
              <p14:cNvPr id="457" name="Ink 456">
                <a:extLst>
                  <a:ext uri="{FF2B5EF4-FFF2-40B4-BE49-F238E27FC236}">
                    <a16:creationId xmlns:a16="http://schemas.microsoft.com/office/drawing/2014/main" id="{D6ACACC1-A23E-4127-8AB9-8FFD7768E1E5}"/>
                  </a:ext>
                </a:extLst>
              </p14:cNvPr>
              <p14:cNvContentPartPr/>
              <p14:nvPr/>
            </p14:nvContentPartPr>
            <p14:xfrm>
              <a:off x="7176000" y="6557451"/>
              <a:ext cx="360" cy="360"/>
            </p14:xfrm>
          </p:contentPart>
        </mc:Choice>
        <mc:Fallback>
          <p:pic>
            <p:nvPicPr>
              <p:cNvPr id="457" name="Ink 456">
                <a:extLst>
                  <a:ext uri="{FF2B5EF4-FFF2-40B4-BE49-F238E27FC236}">
                    <a16:creationId xmlns:a16="http://schemas.microsoft.com/office/drawing/2014/main" id="{D6ACACC1-A23E-4127-8AB9-8FFD7768E1E5}"/>
                  </a:ext>
                </a:extLst>
              </p:cNvPr>
              <p:cNvPicPr/>
              <p:nvPr/>
            </p:nvPicPr>
            <p:blipFill>
              <a:blip r:embed="rId4"/>
              <a:stretch>
                <a:fillRect/>
              </a:stretch>
            </p:blipFill>
            <p:spPr>
              <a:xfrm>
                <a:off x="7167000" y="65484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81" name="Ink 480">
                <a:extLst>
                  <a:ext uri="{FF2B5EF4-FFF2-40B4-BE49-F238E27FC236}">
                    <a16:creationId xmlns:a16="http://schemas.microsoft.com/office/drawing/2014/main" id="{D1E785B5-5870-42B4-B131-675DD3960987}"/>
                  </a:ext>
                </a:extLst>
              </p14:cNvPr>
              <p14:cNvContentPartPr/>
              <p14:nvPr/>
            </p14:nvContentPartPr>
            <p14:xfrm>
              <a:off x="3162360" y="5856171"/>
              <a:ext cx="2408040" cy="501840"/>
            </p14:xfrm>
          </p:contentPart>
        </mc:Choice>
        <mc:Fallback>
          <p:pic>
            <p:nvPicPr>
              <p:cNvPr id="481" name="Ink 480">
                <a:extLst>
                  <a:ext uri="{FF2B5EF4-FFF2-40B4-BE49-F238E27FC236}">
                    <a16:creationId xmlns:a16="http://schemas.microsoft.com/office/drawing/2014/main" id="{D1E785B5-5870-42B4-B131-675DD3960987}"/>
                  </a:ext>
                </a:extLst>
              </p:cNvPr>
              <p:cNvPicPr/>
              <p:nvPr/>
            </p:nvPicPr>
            <p:blipFill>
              <a:blip r:embed="rId6"/>
              <a:stretch>
                <a:fillRect/>
              </a:stretch>
            </p:blipFill>
            <p:spPr>
              <a:xfrm>
                <a:off x="3126360" y="5784171"/>
                <a:ext cx="247968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97" name="Ink 496">
                <a:extLst>
                  <a:ext uri="{FF2B5EF4-FFF2-40B4-BE49-F238E27FC236}">
                    <a16:creationId xmlns:a16="http://schemas.microsoft.com/office/drawing/2014/main" id="{DC20722B-F479-4425-AF15-B8FCB719C219}"/>
                  </a:ext>
                </a:extLst>
              </p14:cNvPr>
              <p14:cNvContentPartPr/>
              <p14:nvPr/>
            </p14:nvContentPartPr>
            <p14:xfrm>
              <a:off x="200280" y="625371"/>
              <a:ext cx="11900880" cy="5824080"/>
            </p14:xfrm>
          </p:contentPart>
        </mc:Choice>
        <mc:Fallback>
          <p:pic>
            <p:nvPicPr>
              <p:cNvPr id="497" name="Ink 496">
                <a:extLst>
                  <a:ext uri="{FF2B5EF4-FFF2-40B4-BE49-F238E27FC236}">
                    <a16:creationId xmlns:a16="http://schemas.microsoft.com/office/drawing/2014/main" id="{DC20722B-F479-4425-AF15-B8FCB719C219}"/>
                  </a:ext>
                </a:extLst>
              </p:cNvPr>
              <p:cNvPicPr/>
              <p:nvPr/>
            </p:nvPicPr>
            <p:blipFill>
              <a:blip r:embed="rId8"/>
              <a:stretch>
                <a:fillRect/>
              </a:stretch>
            </p:blipFill>
            <p:spPr>
              <a:xfrm>
                <a:off x="191280" y="616371"/>
                <a:ext cx="11918520" cy="5841720"/>
              </a:xfrm>
              <a:prstGeom prst="rect">
                <a:avLst/>
              </a:prstGeom>
            </p:spPr>
          </p:pic>
        </mc:Fallback>
      </mc:AlternateContent>
    </p:spTree>
    <p:extLst>
      <p:ext uri="{BB962C8B-B14F-4D97-AF65-F5344CB8AC3E}">
        <p14:creationId xmlns:p14="http://schemas.microsoft.com/office/powerpoint/2010/main" val="426410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5F181AD2-99C1-46C8-92B5-06BA2AB9E38E}"/>
                  </a:ext>
                </a:extLst>
              </p14:cNvPr>
              <p14:cNvContentPartPr/>
              <p14:nvPr/>
            </p14:nvContentPartPr>
            <p14:xfrm>
              <a:off x="495480" y="1789903"/>
              <a:ext cx="615600" cy="87480"/>
            </p14:xfrm>
          </p:contentPart>
        </mc:Choice>
        <mc:Fallback>
          <p:pic>
            <p:nvPicPr>
              <p:cNvPr id="30" name="Ink 29">
                <a:extLst>
                  <a:ext uri="{FF2B5EF4-FFF2-40B4-BE49-F238E27FC236}">
                    <a16:creationId xmlns:a16="http://schemas.microsoft.com/office/drawing/2014/main" id="{5F181AD2-99C1-46C8-92B5-06BA2AB9E38E}"/>
                  </a:ext>
                </a:extLst>
              </p:cNvPr>
              <p:cNvPicPr/>
              <p:nvPr/>
            </p:nvPicPr>
            <p:blipFill>
              <a:blip r:embed="rId3"/>
              <a:stretch>
                <a:fillRect/>
              </a:stretch>
            </p:blipFill>
            <p:spPr>
              <a:xfrm>
                <a:off x="486480" y="1780903"/>
                <a:ext cx="633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363197B0-D6D7-4381-A263-183CE321EA67}"/>
                  </a:ext>
                </a:extLst>
              </p14:cNvPr>
              <p14:cNvContentPartPr/>
              <p14:nvPr/>
            </p14:nvContentPartPr>
            <p14:xfrm>
              <a:off x="144120" y="1368343"/>
              <a:ext cx="654120" cy="325440"/>
            </p14:xfrm>
          </p:contentPart>
        </mc:Choice>
        <mc:Fallback>
          <p:pic>
            <p:nvPicPr>
              <p:cNvPr id="31" name="Ink 30">
                <a:extLst>
                  <a:ext uri="{FF2B5EF4-FFF2-40B4-BE49-F238E27FC236}">
                    <a16:creationId xmlns:a16="http://schemas.microsoft.com/office/drawing/2014/main" id="{363197B0-D6D7-4381-A263-183CE321EA67}"/>
                  </a:ext>
                </a:extLst>
              </p:cNvPr>
              <p:cNvPicPr/>
              <p:nvPr/>
            </p:nvPicPr>
            <p:blipFill>
              <a:blip r:embed="rId5"/>
              <a:stretch>
                <a:fillRect/>
              </a:stretch>
            </p:blipFill>
            <p:spPr>
              <a:xfrm>
                <a:off x="135120" y="1359343"/>
                <a:ext cx="6717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4" name="Ink 53">
                <a:extLst>
                  <a:ext uri="{FF2B5EF4-FFF2-40B4-BE49-F238E27FC236}">
                    <a16:creationId xmlns:a16="http://schemas.microsoft.com/office/drawing/2014/main" id="{14B9FDAB-00A4-4485-864F-D560EF3A4976}"/>
                  </a:ext>
                </a:extLst>
              </p14:cNvPr>
              <p14:cNvContentPartPr/>
              <p14:nvPr/>
            </p14:nvContentPartPr>
            <p14:xfrm>
              <a:off x="988320" y="954703"/>
              <a:ext cx="1370520" cy="672120"/>
            </p14:xfrm>
          </p:contentPart>
        </mc:Choice>
        <mc:Fallback>
          <p:pic>
            <p:nvPicPr>
              <p:cNvPr id="54" name="Ink 53">
                <a:extLst>
                  <a:ext uri="{FF2B5EF4-FFF2-40B4-BE49-F238E27FC236}">
                    <a16:creationId xmlns:a16="http://schemas.microsoft.com/office/drawing/2014/main" id="{14B9FDAB-00A4-4485-864F-D560EF3A4976}"/>
                  </a:ext>
                </a:extLst>
              </p:cNvPr>
              <p:cNvPicPr/>
              <p:nvPr/>
            </p:nvPicPr>
            <p:blipFill>
              <a:blip r:embed="rId7"/>
              <a:stretch>
                <a:fillRect/>
              </a:stretch>
            </p:blipFill>
            <p:spPr>
              <a:xfrm>
                <a:off x="979320" y="945703"/>
                <a:ext cx="1388160" cy="68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4" name="Ink 153">
                <a:extLst>
                  <a:ext uri="{FF2B5EF4-FFF2-40B4-BE49-F238E27FC236}">
                    <a16:creationId xmlns:a16="http://schemas.microsoft.com/office/drawing/2014/main" id="{15385990-101B-422B-8057-9A5267922139}"/>
                  </a:ext>
                </a:extLst>
              </p14:cNvPr>
              <p14:cNvContentPartPr/>
              <p14:nvPr/>
            </p14:nvContentPartPr>
            <p14:xfrm>
              <a:off x="2708040" y="763183"/>
              <a:ext cx="7010640" cy="1326240"/>
            </p14:xfrm>
          </p:contentPart>
        </mc:Choice>
        <mc:Fallback>
          <p:pic>
            <p:nvPicPr>
              <p:cNvPr id="154" name="Ink 153">
                <a:extLst>
                  <a:ext uri="{FF2B5EF4-FFF2-40B4-BE49-F238E27FC236}">
                    <a16:creationId xmlns:a16="http://schemas.microsoft.com/office/drawing/2014/main" id="{15385990-101B-422B-8057-9A5267922139}"/>
                  </a:ext>
                </a:extLst>
              </p:cNvPr>
              <p:cNvPicPr/>
              <p:nvPr/>
            </p:nvPicPr>
            <p:blipFill>
              <a:blip r:embed="rId9"/>
              <a:stretch>
                <a:fillRect/>
              </a:stretch>
            </p:blipFill>
            <p:spPr>
              <a:xfrm>
                <a:off x="2699040" y="754183"/>
                <a:ext cx="7028280" cy="1343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7" name="Ink 176">
                <a:extLst>
                  <a:ext uri="{FF2B5EF4-FFF2-40B4-BE49-F238E27FC236}">
                    <a16:creationId xmlns:a16="http://schemas.microsoft.com/office/drawing/2014/main" id="{7231ACCD-B338-4337-8A27-47B687202608}"/>
                  </a:ext>
                </a:extLst>
              </p14:cNvPr>
              <p14:cNvContentPartPr/>
              <p14:nvPr/>
            </p14:nvContentPartPr>
            <p14:xfrm>
              <a:off x="3108000" y="2192383"/>
              <a:ext cx="5020920" cy="1139400"/>
            </p14:xfrm>
          </p:contentPart>
        </mc:Choice>
        <mc:Fallback>
          <p:pic>
            <p:nvPicPr>
              <p:cNvPr id="177" name="Ink 176">
                <a:extLst>
                  <a:ext uri="{FF2B5EF4-FFF2-40B4-BE49-F238E27FC236}">
                    <a16:creationId xmlns:a16="http://schemas.microsoft.com/office/drawing/2014/main" id="{7231ACCD-B338-4337-8A27-47B687202608}"/>
                  </a:ext>
                </a:extLst>
              </p:cNvPr>
              <p:cNvPicPr/>
              <p:nvPr/>
            </p:nvPicPr>
            <p:blipFill>
              <a:blip r:embed="rId11"/>
              <a:stretch>
                <a:fillRect/>
              </a:stretch>
            </p:blipFill>
            <p:spPr>
              <a:xfrm>
                <a:off x="3099000" y="2183383"/>
                <a:ext cx="5038560" cy="1157040"/>
              </a:xfrm>
              <a:prstGeom prst="rect">
                <a:avLst/>
              </a:prstGeom>
            </p:spPr>
          </p:pic>
        </mc:Fallback>
      </mc:AlternateContent>
    </p:spTree>
    <p:extLst>
      <p:ext uri="{BB962C8B-B14F-4D97-AF65-F5344CB8AC3E}">
        <p14:creationId xmlns:p14="http://schemas.microsoft.com/office/powerpoint/2010/main" val="373753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45" name="Ink 44">
                <a:extLst>
                  <a:ext uri="{FF2B5EF4-FFF2-40B4-BE49-F238E27FC236}">
                    <a16:creationId xmlns:a16="http://schemas.microsoft.com/office/drawing/2014/main" id="{B94A1D30-C5AA-40B4-8F03-F83CCB67D33A}"/>
                  </a:ext>
                </a:extLst>
              </p14:cNvPr>
              <p14:cNvContentPartPr/>
              <p14:nvPr/>
            </p14:nvContentPartPr>
            <p14:xfrm>
              <a:off x="7525920" y="65143"/>
              <a:ext cx="1770840" cy="1481760"/>
            </p14:xfrm>
          </p:contentPart>
        </mc:Choice>
        <mc:Fallback>
          <p:pic>
            <p:nvPicPr>
              <p:cNvPr id="45" name="Ink 44">
                <a:extLst>
                  <a:ext uri="{FF2B5EF4-FFF2-40B4-BE49-F238E27FC236}">
                    <a16:creationId xmlns:a16="http://schemas.microsoft.com/office/drawing/2014/main" id="{B94A1D30-C5AA-40B4-8F03-F83CCB67D33A}"/>
                  </a:ext>
                </a:extLst>
              </p:cNvPr>
              <p:cNvPicPr/>
              <p:nvPr/>
            </p:nvPicPr>
            <p:blipFill>
              <a:blip r:embed="rId3"/>
              <a:stretch>
                <a:fillRect/>
              </a:stretch>
            </p:blipFill>
            <p:spPr>
              <a:xfrm>
                <a:off x="7516920" y="56143"/>
                <a:ext cx="1788480" cy="149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3" name="Ink 142">
                <a:extLst>
                  <a:ext uri="{FF2B5EF4-FFF2-40B4-BE49-F238E27FC236}">
                    <a16:creationId xmlns:a16="http://schemas.microsoft.com/office/drawing/2014/main" id="{F2DAEC7C-A33A-4EF3-A8C0-70B96D86C48A}"/>
                  </a:ext>
                </a:extLst>
              </p14:cNvPr>
              <p14:cNvContentPartPr/>
              <p14:nvPr/>
            </p14:nvContentPartPr>
            <p14:xfrm>
              <a:off x="4386360" y="2045143"/>
              <a:ext cx="2806920" cy="662040"/>
            </p14:xfrm>
          </p:contentPart>
        </mc:Choice>
        <mc:Fallback>
          <p:pic>
            <p:nvPicPr>
              <p:cNvPr id="143" name="Ink 142">
                <a:extLst>
                  <a:ext uri="{FF2B5EF4-FFF2-40B4-BE49-F238E27FC236}">
                    <a16:creationId xmlns:a16="http://schemas.microsoft.com/office/drawing/2014/main" id="{F2DAEC7C-A33A-4EF3-A8C0-70B96D86C48A}"/>
                  </a:ext>
                </a:extLst>
              </p:cNvPr>
              <p:cNvPicPr/>
              <p:nvPr/>
            </p:nvPicPr>
            <p:blipFill>
              <a:blip r:embed="rId5"/>
              <a:stretch>
                <a:fillRect/>
              </a:stretch>
            </p:blipFill>
            <p:spPr>
              <a:xfrm>
                <a:off x="4377360" y="2036143"/>
                <a:ext cx="282456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2" name="Ink 161">
                <a:extLst>
                  <a:ext uri="{FF2B5EF4-FFF2-40B4-BE49-F238E27FC236}">
                    <a16:creationId xmlns:a16="http://schemas.microsoft.com/office/drawing/2014/main" id="{C559051B-42BE-4E89-8CD1-37F23B02352C}"/>
                  </a:ext>
                </a:extLst>
              </p14:cNvPr>
              <p14:cNvContentPartPr/>
              <p14:nvPr/>
            </p14:nvContentPartPr>
            <p14:xfrm>
              <a:off x="4382040" y="2872423"/>
              <a:ext cx="3192120" cy="654120"/>
            </p14:xfrm>
          </p:contentPart>
        </mc:Choice>
        <mc:Fallback>
          <p:pic>
            <p:nvPicPr>
              <p:cNvPr id="162" name="Ink 161">
                <a:extLst>
                  <a:ext uri="{FF2B5EF4-FFF2-40B4-BE49-F238E27FC236}">
                    <a16:creationId xmlns:a16="http://schemas.microsoft.com/office/drawing/2014/main" id="{C559051B-42BE-4E89-8CD1-37F23B02352C}"/>
                  </a:ext>
                </a:extLst>
              </p:cNvPr>
              <p:cNvPicPr/>
              <p:nvPr/>
            </p:nvPicPr>
            <p:blipFill>
              <a:blip r:embed="rId7"/>
              <a:stretch>
                <a:fillRect/>
              </a:stretch>
            </p:blipFill>
            <p:spPr>
              <a:xfrm>
                <a:off x="4373040" y="2863423"/>
                <a:ext cx="320976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3" name="Ink 172">
                <a:extLst>
                  <a:ext uri="{FF2B5EF4-FFF2-40B4-BE49-F238E27FC236}">
                    <a16:creationId xmlns:a16="http://schemas.microsoft.com/office/drawing/2014/main" id="{0FA3EA39-FA07-416D-B16D-A0A9DA8A5161}"/>
                  </a:ext>
                </a:extLst>
              </p14:cNvPr>
              <p14:cNvContentPartPr/>
              <p14:nvPr/>
            </p14:nvContentPartPr>
            <p14:xfrm>
              <a:off x="426720" y="1852543"/>
              <a:ext cx="535680" cy="562320"/>
            </p14:xfrm>
          </p:contentPart>
        </mc:Choice>
        <mc:Fallback>
          <p:pic>
            <p:nvPicPr>
              <p:cNvPr id="173" name="Ink 172">
                <a:extLst>
                  <a:ext uri="{FF2B5EF4-FFF2-40B4-BE49-F238E27FC236}">
                    <a16:creationId xmlns:a16="http://schemas.microsoft.com/office/drawing/2014/main" id="{0FA3EA39-FA07-416D-B16D-A0A9DA8A5161}"/>
                  </a:ext>
                </a:extLst>
              </p:cNvPr>
              <p:cNvPicPr/>
              <p:nvPr/>
            </p:nvPicPr>
            <p:blipFill>
              <a:blip r:embed="rId9"/>
              <a:stretch>
                <a:fillRect/>
              </a:stretch>
            </p:blipFill>
            <p:spPr>
              <a:xfrm>
                <a:off x="417720" y="1843543"/>
                <a:ext cx="55332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8" name="Ink 177">
                <a:extLst>
                  <a:ext uri="{FF2B5EF4-FFF2-40B4-BE49-F238E27FC236}">
                    <a16:creationId xmlns:a16="http://schemas.microsoft.com/office/drawing/2014/main" id="{CC0F9AC6-E738-4133-9050-87EC8D2FACFD}"/>
                  </a:ext>
                </a:extLst>
              </p14:cNvPr>
              <p14:cNvContentPartPr/>
              <p14:nvPr/>
            </p14:nvContentPartPr>
            <p14:xfrm>
              <a:off x="1111080" y="736903"/>
              <a:ext cx="2238840" cy="1714680"/>
            </p14:xfrm>
          </p:contentPart>
        </mc:Choice>
        <mc:Fallback>
          <p:pic>
            <p:nvPicPr>
              <p:cNvPr id="178" name="Ink 177">
                <a:extLst>
                  <a:ext uri="{FF2B5EF4-FFF2-40B4-BE49-F238E27FC236}">
                    <a16:creationId xmlns:a16="http://schemas.microsoft.com/office/drawing/2014/main" id="{CC0F9AC6-E738-4133-9050-87EC8D2FACFD}"/>
                  </a:ext>
                </a:extLst>
              </p:cNvPr>
              <p:cNvPicPr/>
              <p:nvPr/>
            </p:nvPicPr>
            <p:blipFill>
              <a:blip r:embed="rId11"/>
              <a:stretch>
                <a:fillRect/>
              </a:stretch>
            </p:blipFill>
            <p:spPr>
              <a:xfrm>
                <a:off x="1102080" y="727903"/>
                <a:ext cx="2256480" cy="173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6" name="Ink 185">
                <a:extLst>
                  <a:ext uri="{FF2B5EF4-FFF2-40B4-BE49-F238E27FC236}">
                    <a16:creationId xmlns:a16="http://schemas.microsoft.com/office/drawing/2014/main" id="{008A9C6D-6647-4554-BC63-0B7E32EDB2AE}"/>
                  </a:ext>
                </a:extLst>
              </p14:cNvPr>
              <p14:cNvContentPartPr/>
              <p14:nvPr/>
            </p14:nvContentPartPr>
            <p14:xfrm>
              <a:off x="451200" y="3886543"/>
              <a:ext cx="2469960" cy="877680"/>
            </p14:xfrm>
          </p:contentPart>
        </mc:Choice>
        <mc:Fallback>
          <p:pic>
            <p:nvPicPr>
              <p:cNvPr id="186" name="Ink 185">
                <a:extLst>
                  <a:ext uri="{FF2B5EF4-FFF2-40B4-BE49-F238E27FC236}">
                    <a16:creationId xmlns:a16="http://schemas.microsoft.com/office/drawing/2014/main" id="{008A9C6D-6647-4554-BC63-0B7E32EDB2AE}"/>
                  </a:ext>
                </a:extLst>
              </p:cNvPr>
              <p:cNvPicPr/>
              <p:nvPr/>
            </p:nvPicPr>
            <p:blipFill>
              <a:blip r:embed="rId13"/>
              <a:stretch>
                <a:fillRect/>
              </a:stretch>
            </p:blipFill>
            <p:spPr>
              <a:xfrm>
                <a:off x="442200" y="3877543"/>
                <a:ext cx="2487600" cy="895320"/>
              </a:xfrm>
              <a:prstGeom prst="rect">
                <a:avLst/>
              </a:prstGeom>
            </p:spPr>
          </p:pic>
        </mc:Fallback>
      </mc:AlternateContent>
    </p:spTree>
    <p:extLst>
      <p:ext uri="{BB962C8B-B14F-4D97-AF65-F5344CB8AC3E}">
        <p14:creationId xmlns:p14="http://schemas.microsoft.com/office/powerpoint/2010/main" val="362527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131" name="Ink 130">
                <a:extLst>
                  <a:ext uri="{FF2B5EF4-FFF2-40B4-BE49-F238E27FC236}">
                    <a16:creationId xmlns:a16="http://schemas.microsoft.com/office/drawing/2014/main" id="{8A12D4A2-AB08-44F5-964C-BDCDB441A60C}"/>
                  </a:ext>
                </a:extLst>
              </p14:cNvPr>
              <p14:cNvContentPartPr/>
              <p14:nvPr/>
            </p14:nvContentPartPr>
            <p14:xfrm>
              <a:off x="21000" y="515503"/>
              <a:ext cx="6631920" cy="3791160"/>
            </p14:xfrm>
          </p:contentPart>
        </mc:Choice>
        <mc:Fallback>
          <p:pic>
            <p:nvPicPr>
              <p:cNvPr id="131" name="Ink 130">
                <a:extLst>
                  <a:ext uri="{FF2B5EF4-FFF2-40B4-BE49-F238E27FC236}">
                    <a16:creationId xmlns:a16="http://schemas.microsoft.com/office/drawing/2014/main" id="{8A12D4A2-AB08-44F5-964C-BDCDB441A60C}"/>
                  </a:ext>
                </a:extLst>
              </p:cNvPr>
              <p:cNvPicPr/>
              <p:nvPr/>
            </p:nvPicPr>
            <p:blipFill>
              <a:blip r:embed="rId3"/>
              <a:stretch>
                <a:fillRect/>
              </a:stretch>
            </p:blipFill>
            <p:spPr>
              <a:xfrm>
                <a:off x="12000" y="506503"/>
                <a:ext cx="6649560" cy="3808800"/>
              </a:xfrm>
              <a:prstGeom prst="rect">
                <a:avLst/>
              </a:prstGeom>
            </p:spPr>
          </p:pic>
        </mc:Fallback>
      </mc:AlternateContent>
    </p:spTree>
    <p:extLst>
      <p:ext uri="{BB962C8B-B14F-4D97-AF65-F5344CB8AC3E}">
        <p14:creationId xmlns:p14="http://schemas.microsoft.com/office/powerpoint/2010/main" val="401798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p:sp>
        <p:nvSpPr>
          <p:cNvPr id="17" name="Rectangle 16">
            <a:extLst>
              <a:ext uri="{FF2B5EF4-FFF2-40B4-BE49-F238E27FC236}">
                <a16:creationId xmlns:a16="http://schemas.microsoft.com/office/drawing/2014/main" id="{4BC787B5-C93D-4768-AF16-F1997FE4FEE3}"/>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
              </a:rPr>
              <a:t>https://practice.geeksforgeeks.org/problems/k-largest-elements3736/1</a:t>
            </a:r>
            <a:r>
              <a:rPr lang="en-IN" dirty="0"/>
              <a:t> </a:t>
            </a:r>
          </a:p>
        </p:txBody>
      </p:sp>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AA76B6B8-D5B2-4222-9197-1BD7962B0932}"/>
                  </a:ext>
                </a:extLst>
              </p14:cNvPr>
              <p14:cNvContentPartPr/>
              <p14:nvPr/>
            </p14:nvContentPartPr>
            <p14:xfrm>
              <a:off x="618960" y="1245223"/>
              <a:ext cx="2925720" cy="585360"/>
            </p14:xfrm>
          </p:contentPart>
        </mc:Choice>
        <mc:Fallback>
          <p:pic>
            <p:nvPicPr>
              <p:cNvPr id="27" name="Ink 26">
                <a:extLst>
                  <a:ext uri="{FF2B5EF4-FFF2-40B4-BE49-F238E27FC236}">
                    <a16:creationId xmlns:a16="http://schemas.microsoft.com/office/drawing/2014/main" id="{AA76B6B8-D5B2-4222-9197-1BD7962B0932}"/>
                  </a:ext>
                </a:extLst>
              </p:cNvPr>
              <p:cNvPicPr/>
              <p:nvPr/>
            </p:nvPicPr>
            <p:blipFill>
              <a:blip r:embed="rId4"/>
              <a:stretch>
                <a:fillRect/>
              </a:stretch>
            </p:blipFill>
            <p:spPr>
              <a:xfrm>
                <a:off x="609960" y="1236223"/>
                <a:ext cx="294336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 name="Ink 29">
                <a:extLst>
                  <a:ext uri="{FF2B5EF4-FFF2-40B4-BE49-F238E27FC236}">
                    <a16:creationId xmlns:a16="http://schemas.microsoft.com/office/drawing/2014/main" id="{86D2EFA3-B198-464E-B609-641D0C10C825}"/>
                  </a:ext>
                </a:extLst>
              </p14:cNvPr>
              <p14:cNvContentPartPr/>
              <p14:nvPr/>
            </p14:nvContentPartPr>
            <p14:xfrm>
              <a:off x="4923480" y="1444303"/>
              <a:ext cx="206280" cy="216360"/>
            </p14:xfrm>
          </p:contentPart>
        </mc:Choice>
        <mc:Fallback>
          <p:pic>
            <p:nvPicPr>
              <p:cNvPr id="30" name="Ink 29">
                <a:extLst>
                  <a:ext uri="{FF2B5EF4-FFF2-40B4-BE49-F238E27FC236}">
                    <a16:creationId xmlns:a16="http://schemas.microsoft.com/office/drawing/2014/main" id="{86D2EFA3-B198-464E-B609-641D0C10C825}"/>
                  </a:ext>
                </a:extLst>
              </p:cNvPr>
              <p:cNvPicPr/>
              <p:nvPr/>
            </p:nvPicPr>
            <p:blipFill>
              <a:blip r:embed="rId6"/>
              <a:stretch>
                <a:fillRect/>
              </a:stretch>
            </p:blipFill>
            <p:spPr>
              <a:xfrm>
                <a:off x="4914480" y="1435303"/>
                <a:ext cx="2239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DCAECD68-9AD1-456D-9E85-78FF6541B891}"/>
                  </a:ext>
                </a:extLst>
              </p14:cNvPr>
              <p14:cNvContentPartPr/>
              <p14:nvPr/>
            </p14:nvContentPartPr>
            <p14:xfrm>
              <a:off x="7053600" y="1412623"/>
              <a:ext cx="312120" cy="118080"/>
            </p14:xfrm>
          </p:contentPart>
        </mc:Choice>
        <mc:Fallback>
          <p:pic>
            <p:nvPicPr>
              <p:cNvPr id="34" name="Ink 33">
                <a:extLst>
                  <a:ext uri="{FF2B5EF4-FFF2-40B4-BE49-F238E27FC236}">
                    <a16:creationId xmlns:a16="http://schemas.microsoft.com/office/drawing/2014/main" id="{DCAECD68-9AD1-456D-9E85-78FF6541B891}"/>
                  </a:ext>
                </a:extLst>
              </p:cNvPr>
              <p:cNvPicPr/>
              <p:nvPr/>
            </p:nvPicPr>
            <p:blipFill>
              <a:blip r:embed="rId8"/>
              <a:stretch>
                <a:fillRect/>
              </a:stretch>
            </p:blipFill>
            <p:spPr>
              <a:xfrm>
                <a:off x="7044600" y="1403623"/>
                <a:ext cx="3297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7" name="Ink 36">
                <a:extLst>
                  <a:ext uri="{FF2B5EF4-FFF2-40B4-BE49-F238E27FC236}">
                    <a16:creationId xmlns:a16="http://schemas.microsoft.com/office/drawing/2014/main" id="{275B8CA7-BEAB-4076-8703-059AA5A50F8F}"/>
                  </a:ext>
                </a:extLst>
              </p14:cNvPr>
              <p14:cNvContentPartPr/>
              <p14:nvPr/>
            </p14:nvContentPartPr>
            <p14:xfrm>
              <a:off x="5479680" y="1347103"/>
              <a:ext cx="1270800" cy="644040"/>
            </p14:xfrm>
          </p:contentPart>
        </mc:Choice>
        <mc:Fallback>
          <p:pic>
            <p:nvPicPr>
              <p:cNvPr id="37" name="Ink 36">
                <a:extLst>
                  <a:ext uri="{FF2B5EF4-FFF2-40B4-BE49-F238E27FC236}">
                    <a16:creationId xmlns:a16="http://schemas.microsoft.com/office/drawing/2014/main" id="{275B8CA7-BEAB-4076-8703-059AA5A50F8F}"/>
                  </a:ext>
                </a:extLst>
              </p:cNvPr>
              <p:cNvPicPr/>
              <p:nvPr/>
            </p:nvPicPr>
            <p:blipFill>
              <a:blip r:embed="rId10"/>
              <a:stretch>
                <a:fillRect/>
              </a:stretch>
            </p:blipFill>
            <p:spPr>
              <a:xfrm>
                <a:off x="5470680" y="1338103"/>
                <a:ext cx="128844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7" name="Ink 56">
                <a:extLst>
                  <a:ext uri="{FF2B5EF4-FFF2-40B4-BE49-F238E27FC236}">
                    <a16:creationId xmlns:a16="http://schemas.microsoft.com/office/drawing/2014/main" id="{50665120-95F4-4D96-9EDA-8972249F7F01}"/>
                  </a:ext>
                </a:extLst>
              </p14:cNvPr>
              <p14:cNvContentPartPr/>
              <p14:nvPr/>
            </p14:nvContentPartPr>
            <p14:xfrm>
              <a:off x="737040" y="4267783"/>
              <a:ext cx="538560" cy="160920"/>
            </p14:xfrm>
          </p:contentPart>
        </mc:Choice>
        <mc:Fallback>
          <p:pic>
            <p:nvPicPr>
              <p:cNvPr id="57" name="Ink 56">
                <a:extLst>
                  <a:ext uri="{FF2B5EF4-FFF2-40B4-BE49-F238E27FC236}">
                    <a16:creationId xmlns:a16="http://schemas.microsoft.com/office/drawing/2014/main" id="{50665120-95F4-4D96-9EDA-8972249F7F01}"/>
                  </a:ext>
                </a:extLst>
              </p:cNvPr>
              <p:cNvPicPr/>
              <p:nvPr/>
            </p:nvPicPr>
            <p:blipFill>
              <a:blip r:embed="rId12"/>
              <a:stretch>
                <a:fillRect/>
              </a:stretch>
            </p:blipFill>
            <p:spPr>
              <a:xfrm>
                <a:off x="728040" y="4258783"/>
                <a:ext cx="556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0" name="Ink 59">
                <a:extLst>
                  <a:ext uri="{FF2B5EF4-FFF2-40B4-BE49-F238E27FC236}">
                    <a16:creationId xmlns:a16="http://schemas.microsoft.com/office/drawing/2014/main" id="{0159592D-8667-4F91-8A38-D85F072A1CC0}"/>
                  </a:ext>
                </a:extLst>
              </p14:cNvPr>
              <p14:cNvContentPartPr/>
              <p14:nvPr/>
            </p14:nvContentPartPr>
            <p14:xfrm>
              <a:off x="1804440" y="3963223"/>
              <a:ext cx="1663200" cy="454320"/>
            </p14:xfrm>
          </p:contentPart>
        </mc:Choice>
        <mc:Fallback>
          <p:pic>
            <p:nvPicPr>
              <p:cNvPr id="60" name="Ink 59">
                <a:extLst>
                  <a:ext uri="{FF2B5EF4-FFF2-40B4-BE49-F238E27FC236}">
                    <a16:creationId xmlns:a16="http://schemas.microsoft.com/office/drawing/2014/main" id="{0159592D-8667-4F91-8A38-D85F072A1CC0}"/>
                  </a:ext>
                </a:extLst>
              </p:cNvPr>
              <p:cNvPicPr/>
              <p:nvPr/>
            </p:nvPicPr>
            <p:blipFill>
              <a:blip r:embed="rId14"/>
              <a:stretch>
                <a:fillRect/>
              </a:stretch>
            </p:blipFill>
            <p:spPr>
              <a:xfrm>
                <a:off x="1795440" y="3954223"/>
                <a:ext cx="168084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1" name="Ink 60">
                <a:extLst>
                  <a:ext uri="{FF2B5EF4-FFF2-40B4-BE49-F238E27FC236}">
                    <a16:creationId xmlns:a16="http://schemas.microsoft.com/office/drawing/2014/main" id="{7D7ECC64-BF80-43E8-A7C9-52F4CBDAE156}"/>
                  </a:ext>
                </a:extLst>
              </p14:cNvPr>
              <p14:cNvContentPartPr/>
              <p14:nvPr/>
            </p14:nvContentPartPr>
            <p14:xfrm>
              <a:off x="3829080" y="3962863"/>
              <a:ext cx="280440" cy="277560"/>
            </p14:xfrm>
          </p:contentPart>
        </mc:Choice>
        <mc:Fallback>
          <p:pic>
            <p:nvPicPr>
              <p:cNvPr id="61" name="Ink 60">
                <a:extLst>
                  <a:ext uri="{FF2B5EF4-FFF2-40B4-BE49-F238E27FC236}">
                    <a16:creationId xmlns:a16="http://schemas.microsoft.com/office/drawing/2014/main" id="{7D7ECC64-BF80-43E8-A7C9-52F4CBDAE156}"/>
                  </a:ext>
                </a:extLst>
              </p:cNvPr>
              <p:cNvPicPr/>
              <p:nvPr/>
            </p:nvPicPr>
            <p:blipFill>
              <a:blip r:embed="rId16"/>
              <a:stretch>
                <a:fillRect/>
              </a:stretch>
            </p:blipFill>
            <p:spPr>
              <a:xfrm>
                <a:off x="3820080" y="3953863"/>
                <a:ext cx="2980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4" name="Ink 63">
                <a:extLst>
                  <a:ext uri="{FF2B5EF4-FFF2-40B4-BE49-F238E27FC236}">
                    <a16:creationId xmlns:a16="http://schemas.microsoft.com/office/drawing/2014/main" id="{DF39D411-E54A-48AE-8547-8B0B3CEC8A33}"/>
                  </a:ext>
                </a:extLst>
              </p14:cNvPr>
              <p14:cNvContentPartPr/>
              <p14:nvPr/>
            </p14:nvContentPartPr>
            <p14:xfrm>
              <a:off x="4461600" y="3870703"/>
              <a:ext cx="2192400" cy="351360"/>
            </p14:xfrm>
          </p:contentPart>
        </mc:Choice>
        <mc:Fallback>
          <p:pic>
            <p:nvPicPr>
              <p:cNvPr id="64" name="Ink 63">
                <a:extLst>
                  <a:ext uri="{FF2B5EF4-FFF2-40B4-BE49-F238E27FC236}">
                    <a16:creationId xmlns:a16="http://schemas.microsoft.com/office/drawing/2014/main" id="{DF39D411-E54A-48AE-8547-8B0B3CEC8A33}"/>
                  </a:ext>
                </a:extLst>
              </p:cNvPr>
              <p:cNvPicPr/>
              <p:nvPr/>
            </p:nvPicPr>
            <p:blipFill>
              <a:blip r:embed="rId18"/>
              <a:stretch>
                <a:fillRect/>
              </a:stretch>
            </p:blipFill>
            <p:spPr>
              <a:xfrm>
                <a:off x="4452600" y="3861703"/>
                <a:ext cx="22100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5" name="Ink 74">
                <a:extLst>
                  <a:ext uri="{FF2B5EF4-FFF2-40B4-BE49-F238E27FC236}">
                    <a16:creationId xmlns:a16="http://schemas.microsoft.com/office/drawing/2014/main" id="{93E17013-A4E0-49C8-9E65-52EA9AF9CFAA}"/>
                  </a:ext>
                </a:extLst>
              </p14:cNvPr>
              <p14:cNvContentPartPr/>
              <p14:nvPr/>
            </p14:nvContentPartPr>
            <p14:xfrm>
              <a:off x="518160" y="2151343"/>
              <a:ext cx="5761440" cy="1260000"/>
            </p14:xfrm>
          </p:contentPart>
        </mc:Choice>
        <mc:Fallback>
          <p:pic>
            <p:nvPicPr>
              <p:cNvPr id="75" name="Ink 74">
                <a:extLst>
                  <a:ext uri="{FF2B5EF4-FFF2-40B4-BE49-F238E27FC236}">
                    <a16:creationId xmlns:a16="http://schemas.microsoft.com/office/drawing/2014/main" id="{93E17013-A4E0-49C8-9E65-52EA9AF9CFAA}"/>
                  </a:ext>
                </a:extLst>
              </p:cNvPr>
              <p:cNvPicPr/>
              <p:nvPr/>
            </p:nvPicPr>
            <p:blipFill>
              <a:blip r:embed="rId20"/>
              <a:stretch>
                <a:fillRect/>
              </a:stretch>
            </p:blipFill>
            <p:spPr>
              <a:xfrm>
                <a:off x="509160" y="2142343"/>
                <a:ext cx="5779080" cy="1277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6" name="Ink 75">
                <a:extLst>
                  <a:ext uri="{FF2B5EF4-FFF2-40B4-BE49-F238E27FC236}">
                    <a16:creationId xmlns:a16="http://schemas.microsoft.com/office/drawing/2014/main" id="{C85D49B5-7952-4FD6-AD89-80030AB25A6C}"/>
                  </a:ext>
                </a:extLst>
              </p14:cNvPr>
              <p14:cNvContentPartPr/>
              <p14:nvPr/>
            </p14:nvContentPartPr>
            <p14:xfrm>
              <a:off x="6869280" y="2937223"/>
              <a:ext cx="556560" cy="210240"/>
            </p14:xfrm>
          </p:contentPart>
        </mc:Choice>
        <mc:Fallback>
          <p:pic>
            <p:nvPicPr>
              <p:cNvPr id="76" name="Ink 75">
                <a:extLst>
                  <a:ext uri="{FF2B5EF4-FFF2-40B4-BE49-F238E27FC236}">
                    <a16:creationId xmlns:a16="http://schemas.microsoft.com/office/drawing/2014/main" id="{C85D49B5-7952-4FD6-AD89-80030AB25A6C}"/>
                  </a:ext>
                </a:extLst>
              </p:cNvPr>
              <p:cNvPicPr/>
              <p:nvPr/>
            </p:nvPicPr>
            <p:blipFill>
              <a:blip r:embed="rId22"/>
              <a:stretch>
                <a:fillRect/>
              </a:stretch>
            </p:blipFill>
            <p:spPr>
              <a:xfrm>
                <a:off x="6860280" y="2928238"/>
                <a:ext cx="574200" cy="22785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9" name="Ink 88">
                <a:extLst>
                  <a:ext uri="{FF2B5EF4-FFF2-40B4-BE49-F238E27FC236}">
                    <a16:creationId xmlns:a16="http://schemas.microsoft.com/office/drawing/2014/main" id="{AE755331-4ECF-418A-BF27-063C81DB8518}"/>
                  </a:ext>
                </a:extLst>
              </p14:cNvPr>
              <p14:cNvContentPartPr/>
              <p14:nvPr/>
            </p14:nvContentPartPr>
            <p14:xfrm>
              <a:off x="7702320" y="2642743"/>
              <a:ext cx="2797560" cy="762120"/>
            </p14:xfrm>
          </p:contentPart>
        </mc:Choice>
        <mc:Fallback>
          <p:pic>
            <p:nvPicPr>
              <p:cNvPr id="89" name="Ink 88">
                <a:extLst>
                  <a:ext uri="{FF2B5EF4-FFF2-40B4-BE49-F238E27FC236}">
                    <a16:creationId xmlns:a16="http://schemas.microsoft.com/office/drawing/2014/main" id="{AE755331-4ECF-418A-BF27-063C81DB8518}"/>
                  </a:ext>
                </a:extLst>
              </p:cNvPr>
              <p:cNvPicPr/>
              <p:nvPr/>
            </p:nvPicPr>
            <p:blipFill>
              <a:blip r:embed="rId24"/>
              <a:stretch>
                <a:fillRect/>
              </a:stretch>
            </p:blipFill>
            <p:spPr>
              <a:xfrm>
                <a:off x="7693320" y="2633743"/>
                <a:ext cx="2815200" cy="779760"/>
              </a:xfrm>
              <a:prstGeom prst="rect">
                <a:avLst/>
              </a:prstGeom>
            </p:spPr>
          </p:pic>
        </mc:Fallback>
      </mc:AlternateContent>
    </p:spTree>
    <p:extLst>
      <p:ext uri="{BB962C8B-B14F-4D97-AF65-F5344CB8AC3E}">
        <p14:creationId xmlns:p14="http://schemas.microsoft.com/office/powerpoint/2010/main" val="232408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9A6D7-EEAE-464C-AE80-7C5AEEF15BBE}"/>
              </a:ext>
            </a:extLst>
          </p:cNvPr>
          <p:cNvSpPr>
            <a:spLocks noGrp="1"/>
          </p:cNvSpPr>
          <p:nvPr>
            <p:ph type="title"/>
          </p:nvPr>
        </p:nvSpPr>
        <p:spPr>
          <a:xfrm>
            <a:off x="0" y="0"/>
            <a:ext cx="10972800" cy="830956"/>
          </a:xfrm>
        </p:spPr>
        <p:txBody>
          <a:bodyPr/>
          <a:lstStyle/>
          <a:p>
            <a:r>
              <a:rPr lang="en-IN" dirty="0"/>
              <a:t>Agenda</a:t>
            </a:r>
          </a:p>
        </p:txBody>
      </p:sp>
      <p:sp>
        <p:nvSpPr>
          <p:cNvPr id="6" name="Google Shape;183;p2">
            <a:extLst>
              <a:ext uri="{FF2B5EF4-FFF2-40B4-BE49-F238E27FC236}">
                <a16:creationId xmlns:a16="http://schemas.microsoft.com/office/drawing/2014/main" id="{7AA9EE83-FF4A-425F-8DE8-54B386A08BB1}"/>
              </a:ext>
            </a:extLst>
          </p:cNvPr>
          <p:cNvSpPr txBox="1"/>
          <p:nvPr/>
        </p:nvSpPr>
        <p:spPr>
          <a:xfrm>
            <a:off x="418298" y="1083332"/>
            <a:ext cx="9718479"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2" action="ppaction://hlinksldjump"/>
              </a:rPr>
              <a:t>Deletion in Heaps</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3" action="ppaction://hlinksldjump"/>
              </a:rPr>
              <a:t>Heap Sort</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4" action="ppaction://hlinksldjump"/>
              </a:rPr>
              <a:t>Kth largest element in an array</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endParaRPr lang="en-US" sz="2400" dirty="0">
              <a:solidFill>
                <a:schemeClr val="dk1"/>
              </a:solidFill>
              <a:latin typeface="Arial" pitchFamily="34" charset="0"/>
              <a:ea typeface="Montserrat"/>
              <a:cs typeface="Arial" pitchFamily="34" charset="0"/>
              <a:sym typeface="Montserrat"/>
            </a:endParaRPr>
          </a:p>
        </p:txBody>
      </p:sp>
    </p:spTree>
    <p:extLst>
      <p:ext uri="{BB962C8B-B14F-4D97-AF65-F5344CB8AC3E}">
        <p14:creationId xmlns:p14="http://schemas.microsoft.com/office/powerpoint/2010/main" val="202595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p:sp>
        <p:nvSpPr>
          <p:cNvPr id="4" name="Rectangle 3">
            <a:extLst>
              <a:ext uri="{FF2B5EF4-FFF2-40B4-BE49-F238E27FC236}">
                <a16:creationId xmlns:a16="http://schemas.microsoft.com/office/drawing/2014/main" id="{5B5DFD55-A1A7-48CA-B158-D2BCD1C04F22}"/>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
              </a:rPr>
              <a:t>https://practice.geeksforgeeks.org/problems/k-largest-elements3736/1</a:t>
            </a:r>
            <a:r>
              <a:rPr lang="en-IN" dirty="0"/>
              <a:t> </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785588DC-A3E5-444C-8783-0834B8DCFC83}"/>
                  </a:ext>
                </a:extLst>
              </p14:cNvPr>
              <p14:cNvContentPartPr/>
              <p14:nvPr/>
            </p14:nvContentPartPr>
            <p14:xfrm>
              <a:off x="351480" y="2428183"/>
              <a:ext cx="1234800" cy="843840"/>
            </p14:xfrm>
          </p:contentPart>
        </mc:Choice>
        <mc:Fallback>
          <p:pic>
            <p:nvPicPr>
              <p:cNvPr id="16" name="Ink 15">
                <a:extLst>
                  <a:ext uri="{FF2B5EF4-FFF2-40B4-BE49-F238E27FC236}">
                    <a16:creationId xmlns:a16="http://schemas.microsoft.com/office/drawing/2014/main" id="{785588DC-A3E5-444C-8783-0834B8DCFC83}"/>
                  </a:ext>
                </a:extLst>
              </p:cNvPr>
              <p:cNvPicPr/>
              <p:nvPr/>
            </p:nvPicPr>
            <p:blipFill>
              <a:blip r:embed="rId4"/>
              <a:stretch>
                <a:fillRect/>
              </a:stretch>
            </p:blipFill>
            <p:spPr>
              <a:xfrm>
                <a:off x="342480" y="2419183"/>
                <a:ext cx="1252440" cy="86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6A6B4575-2B97-4C27-BE57-4EB9444BF5F2}"/>
                  </a:ext>
                </a:extLst>
              </p14:cNvPr>
              <p14:cNvContentPartPr/>
              <p14:nvPr/>
            </p14:nvContentPartPr>
            <p14:xfrm>
              <a:off x="790680" y="3544183"/>
              <a:ext cx="1242720" cy="364680"/>
            </p14:xfrm>
          </p:contentPart>
        </mc:Choice>
        <mc:Fallback>
          <p:pic>
            <p:nvPicPr>
              <p:cNvPr id="19" name="Ink 18">
                <a:extLst>
                  <a:ext uri="{FF2B5EF4-FFF2-40B4-BE49-F238E27FC236}">
                    <a16:creationId xmlns:a16="http://schemas.microsoft.com/office/drawing/2014/main" id="{6A6B4575-2B97-4C27-BE57-4EB9444BF5F2}"/>
                  </a:ext>
                </a:extLst>
              </p:cNvPr>
              <p:cNvPicPr/>
              <p:nvPr/>
            </p:nvPicPr>
            <p:blipFill>
              <a:blip r:embed="rId6"/>
              <a:stretch>
                <a:fillRect/>
              </a:stretch>
            </p:blipFill>
            <p:spPr>
              <a:xfrm>
                <a:off x="781680" y="3535183"/>
                <a:ext cx="12603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5" name="Ink 24">
                <a:extLst>
                  <a:ext uri="{FF2B5EF4-FFF2-40B4-BE49-F238E27FC236}">
                    <a16:creationId xmlns:a16="http://schemas.microsoft.com/office/drawing/2014/main" id="{87FA4F50-33CF-490E-BE61-0268BD8FB8B6}"/>
                  </a:ext>
                </a:extLst>
              </p14:cNvPr>
              <p14:cNvContentPartPr/>
              <p14:nvPr/>
            </p14:nvContentPartPr>
            <p14:xfrm>
              <a:off x="2489880" y="3377143"/>
              <a:ext cx="1553040" cy="361440"/>
            </p14:xfrm>
          </p:contentPart>
        </mc:Choice>
        <mc:Fallback>
          <p:pic>
            <p:nvPicPr>
              <p:cNvPr id="25" name="Ink 24">
                <a:extLst>
                  <a:ext uri="{FF2B5EF4-FFF2-40B4-BE49-F238E27FC236}">
                    <a16:creationId xmlns:a16="http://schemas.microsoft.com/office/drawing/2014/main" id="{87FA4F50-33CF-490E-BE61-0268BD8FB8B6}"/>
                  </a:ext>
                </a:extLst>
              </p:cNvPr>
              <p:cNvPicPr/>
              <p:nvPr/>
            </p:nvPicPr>
            <p:blipFill>
              <a:blip r:embed="rId8"/>
              <a:stretch>
                <a:fillRect/>
              </a:stretch>
            </p:blipFill>
            <p:spPr>
              <a:xfrm>
                <a:off x="2480880" y="3368143"/>
                <a:ext cx="157068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6" name="Ink 25">
                <a:extLst>
                  <a:ext uri="{FF2B5EF4-FFF2-40B4-BE49-F238E27FC236}">
                    <a16:creationId xmlns:a16="http://schemas.microsoft.com/office/drawing/2014/main" id="{9B44BD68-F871-4DA9-ADB1-7C33DFBD2BFB}"/>
                  </a:ext>
                </a:extLst>
              </p14:cNvPr>
              <p14:cNvContentPartPr/>
              <p14:nvPr/>
            </p14:nvContentPartPr>
            <p14:xfrm>
              <a:off x="4655640" y="3498463"/>
              <a:ext cx="761040" cy="157320"/>
            </p14:xfrm>
          </p:contentPart>
        </mc:Choice>
        <mc:Fallback>
          <p:pic>
            <p:nvPicPr>
              <p:cNvPr id="26" name="Ink 25">
                <a:extLst>
                  <a:ext uri="{FF2B5EF4-FFF2-40B4-BE49-F238E27FC236}">
                    <a16:creationId xmlns:a16="http://schemas.microsoft.com/office/drawing/2014/main" id="{9B44BD68-F871-4DA9-ADB1-7C33DFBD2BFB}"/>
                  </a:ext>
                </a:extLst>
              </p:cNvPr>
              <p:cNvPicPr/>
              <p:nvPr/>
            </p:nvPicPr>
            <p:blipFill>
              <a:blip r:embed="rId10"/>
              <a:stretch>
                <a:fillRect/>
              </a:stretch>
            </p:blipFill>
            <p:spPr>
              <a:xfrm>
                <a:off x="4646640" y="3489463"/>
                <a:ext cx="7786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6" name="Ink 35">
                <a:extLst>
                  <a:ext uri="{FF2B5EF4-FFF2-40B4-BE49-F238E27FC236}">
                    <a16:creationId xmlns:a16="http://schemas.microsoft.com/office/drawing/2014/main" id="{3AEA9AAB-ED48-43DC-86B5-850294B4BA0D}"/>
                  </a:ext>
                </a:extLst>
              </p14:cNvPr>
              <p14:cNvContentPartPr/>
              <p14:nvPr/>
            </p14:nvContentPartPr>
            <p14:xfrm>
              <a:off x="5926800" y="2981143"/>
              <a:ext cx="2660400" cy="1005840"/>
            </p14:xfrm>
          </p:contentPart>
        </mc:Choice>
        <mc:Fallback>
          <p:pic>
            <p:nvPicPr>
              <p:cNvPr id="36" name="Ink 35">
                <a:extLst>
                  <a:ext uri="{FF2B5EF4-FFF2-40B4-BE49-F238E27FC236}">
                    <a16:creationId xmlns:a16="http://schemas.microsoft.com/office/drawing/2014/main" id="{3AEA9AAB-ED48-43DC-86B5-850294B4BA0D}"/>
                  </a:ext>
                </a:extLst>
              </p:cNvPr>
              <p:cNvPicPr/>
              <p:nvPr/>
            </p:nvPicPr>
            <p:blipFill>
              <a:blip r:embed="rId12"/>
              <a:stretch>
                <a:fillRect/>
              </a:stretch>
            </p:blipFill>
            <p:spPr>
              <a:xfrm>
                <a:off x="5917800" y="2972143"/>
                <a:ext cx="2678040" cy="1023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0" name="Ink 39">
                <a:extLst>
                  <a:ext uri="{FF2B5EF4-FFF2-40B4-BE49-F238E27FC236}">
                    <a16:creationId xmlns:a16="http://schemas.microsoft.com/office/drawing/2014/main" id="{06531BAD-9ADB-4EA7-BBE4-835304D7D5B6}"/>
                  </a:ext>
                </a:extLst>
              </p14:cNvPr>
              <p14:cNvContentPartPr/>
              <p14:nvPr/>
            </p14:nvContentPartPr>
            <p14:xfrm>
              <a:off x="482160" y="1074943"/>
              <a:ext cx="1135080" cy="995040"/>
            </p14:xfrm>
          </p:contentPart>
        </mc:Choice>
        <mc:Fallback>
          <p:pic>
            <p:nvPicPr>
              <p:cNvPr id="40" name="Ink 39">
                <a:extLst>
                  <a:ext uri="{FF2B5EF4-FFF2-40B4-BE49-F238E27FC236}">
                    <a16:creationId xmlns:a16="http://schemas.microsoft.com/office/drawing/2014/main" id="{06531BAD-9ADB-4EA7-BBE4-835304D7D5B6}"/>
                  </a:ext>
                </a:extLst>
              </p:cNvPr>
              <p:cNvPicPr/>
              <p:nvPr/>
            </p:nvPicPr>
            <p:blipFill>
              <a:blip r:embed="rId14"/>
              <a:stretch>
                <a:fillRect/>
              </a:stretch>
            </p:blipFill>
            <p:spPr>
              <a:xfrm>
                <a:off x="473160" y="1065943"/>
                <a:ext cx="1152720" cy="1012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 name="Ink 45">
                <a:extLst>
                  <a:ext uri="{FF2B5EF4-FFF2-40B4-BE49-F238E27FC236}">
                    <a16:creationId xmlns:a16="http://schemas.microsoft.com/office/drawing/2014/main" id="{827F0C43-072B-4636-946B-DE84C02D52CE}"/>
                  </a:ext>
                </a:extLst>
              </p14:cNvPr>
              <p14:cNvContentPartPr/>
              <p14:nvPr/>
            </p14:nvContentPartPr>
            <p14:xfrm>
              <a:off x="1956360" y="1466983"/>
              <a:ext cx="1652040" cy="492840"/>
            </p14:xfrm>
          </p:contentPart>
        </mc:Choice>
        <mc:Fallback>
          <p:pic>
            <p:nvPicPr>
              <p:cNvPr id="46" name="Ink 45">
                <a:extLst>
                  <a:ext uri="{FF2B5EF4-FFF2-40B4-BE49-F238E27FC236}">
                    <a16:creationId xmlns:a16="http://schemas.microsoft.com/office/drawing/2014/main" id="{827F0C43-072B-4636-946B-DE84C02D52CE}"/>
                  </a:ext>
                </a:extLst>
              </p:cNvPr>
              <p:cNvPicPr/>
              <p:nvPr/>
            </p:nvPicPr>
            <p:blipFill>
              <a:blip r:embed="rId16"/>
              <a:stretch>
                <a:fillRect/>
              </a:stretch>
            </p:blipFill>
            <p:spPr>
              <a:xfrm>
                <a:off x="1947360" y="1457983"/>
                <a:ext cx="166968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5" name="Ink 74">
                <a:extLst>
                  <a:ext uri="{FF2B5EF4-FFF2-40B4-BE49-F238E27FC236}">
                    <a16:creationId xmlns:a16="http://schemas.microsoft.com/office/drawing/2014/main" id="{DF2740AC-1830-452D-8856-00BC4534CE45}"/>
                  </a:ext>
                </a:extLst>
              </p14:cNvPr>
              <p14:cNvContentPartPr/>
              <p14:nvPr/>
            </p14:nvContentPartPr>
            <p14:xfrm>
              <a:off x="585480" y="4534183"/>
              <a:ext cx="8357040" cy="1110960"/>
            </p14:xfrm>
          </p:contentPart>
        </mc:Choice>
        <mc:Fallback>
          <p:pic>
            <p:nvPicPr>
              <p:cNvPr id="75" name="Ink 74">
                <a:extLst>
                  <a:ext uri="{FF2B5EF4-FFF2-40B4-BE49-F238E27FC236}">
                    <a16:creationId xmlns:a16="http://schemas.microsoft.com/office/drawing/2014/main" id="{DF2740AC-1830-452D-8856-00BC4534CE45}"/>
                  </a:ext>
                </a:extLst>
              </p:cNvPr>
              <p:cNvPicPr/>
              <p:nvPr/>
            </p:nvPicPr>
            <p:blipFill>
              <a:blip r:embed="rId18"/>
              <a:stretch>
                <a:fillRect/>
              </a:stretch>
            </p:blipFill>
            <p:spPr>
              <a:xfrm>
                <a:off x="576480" y="4525183"/>
                <a:ext cx="8374680" cy="1128600"/>
              </a:xfrm>
              <a:prstGeom prst="rect">
                <a:avLst/>
              </a:prstGeom>
            </p:spPr>
          </p:pic>
        </mc:Fallback>
      </mc:AlternateContent>
    </p:spTree>
    <p:extLst>
      <p:ext uri="{BB962C8B-B14F-4D97-AF65-F5344CB8AC3E}">
        <p14:creationId xmlns:p14="http://schemas.microsoft.com/office/powerpoint/2010/main" val="25290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4154984"/>
          </a:xfrm>
          <a:prstGeom prst="rect">
            <a:avLst/>
          </a:prstGeom>
          <a:noFill/>
        </p:spPr>
        <p:txBody>
          <a:bodyPr wrap="square" rtlCol="0">
            <a:spAutoFit/>
          </a:bodyPr>
          <a:lstStyle/>
          <a:p>
            <a:r>
              <a:rPr lang="en-US" sz="2200" dirty="0"/>
              <a:t>A Heap is a special Tree-based data structure in which the tree is a complete binary tree. Generally, Heaps can be of two types:</a:t>
            </a:r>
          </a:p>
          <a:p>
            <a:endParaRPr lang="en-US" sz="2200" dirty="0"/>
          </a:p>
          <a:p>
            <a:pPr marL="342900" indent="-342900">
              <a:buFont typeface="Wingdings" panose="05000000000000000000" pitchFamily="2" charset="2"/>
              <a:buChar char="Ø"/>
            </a:pPr>
            <a:r>
              <a:rPr lang="en-US" sz="22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Min-Heap: In a Min-Heap the key present at the root node must be minimum among the keys present at all of it’s children(descendants). The same property must be recursively true for all sub-trees in that Binary Tree.</a:t>
            </a:r>
            <a:endParaRPr lang="en-IN" sz="2200"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A6CF43EB-8BD1-4600-B725-5E8FAC5C3A15}"/>
                  </a:ext>
                </a:extLst>
              </p14:cNvPr>
              <p14:cNvContentPartPr/>
              <p14:nvPr/>
            </p14:nvContentPartPr>
            <p14:xfrm>
              <a:off x="321124" y="794691"/>
              <a:ext cx="4241880" cy="1262520"/>
            </p14:xfrm>
          </p:contentPart>
        </mc:Choice>
        <mc:Fallback xmlns="">
          <p:pic>
            <p:nvPicPr>
              <p:cNvPr id="27" name="Ink 26">
                <a:extLst>
                  <a:ext uri="{FF2B5EF4-FFF2-40B4-BE49-F238E27FC236}">
                    <a16:creationId xmlns:a16="http://schemas.microsoft.com/office/drawing/2014/main" id="{A6CF43EB-8BD1-4600-B725-5E8FAC5C3A15}"/>
                  </a:ext>
                </a:extLst>
              </p:cNvPr>
              <p:cNvPicPr/>
              <p:nvPr/>
            </p:nvPicPr>
            <p:blipFill>
              <a:blip r:embed="rId3"/>
              <a:stretch>
                <a:fillRect/>
              </a:stretch>
            </p:blipFill>
            <p:spPr>
              <a:xfrm>
                <a:off x="312124" y="785691"/>
                <a:ext cx="425952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C373848B-6483-4E42-B000-31C3CFFBE14F}"/>
                  </a:ext>
                </a:extLst>
              </p14:cNvPr>
              <p14:cNvContentPartPr/>
              <p14:nvPr/>
            </p14:nvContentPartPr>
            <p14:xfrm>
              <a:off x="35284" y="2674971"/>
              <a:ext cx="1732320" cy="2377440"/>
            </p14:xfrm>
          </p:contentPart>
        </mc:Choice>
        <mc:Fallback xmlns="">
          <p:pic>
            <p:nvPicPr>
              <p:cNvPr id="48" name="Ink 47">
                <a:extLst>
                  <a:ext uri="{FF2B5EF4-FFF2-40B4-BE49-F238E27FC236}">
                    <a16:creationId xmlns:a16="http://schemas.microsoft.com/office/drawing/2014/main" id="{C373848B-6483-4E42-B000-31C3CFFBE14F}"/>
                  </a:ext>
                </a:extLst>
              </p:cNvPr>
              <p:cNvPicPr/>
              <p:nvPr/>
            </p:nvPicPr>
            <p:blipFill>
              <a:blip r:embed="rId5"/>
              <a:stretch>
                <a:fillRect/>
              </a:stretch>
            </p:blipFill>
            <p:spPr>
              <a:xfrm>
                <a:off x="26284" y="2665971"/>
                <a:ext cx="1749960" cy="2395080"/>
              </a:xfrm>
              <a:prstGeom prst="rect">
                <a:avLst/>
              </a:prstGeom>
            </p:spPr>
          </p:pic>
        </mc:Fallback>
      </mc:AlternateContent>
    </p:spTree>
    <p:extLst>
      <p:ext uri="{BB962C8B-B14F-4D97-AF65-F5344CB8AC3E}">
        <p14:creationId xmlns:p14="http://schemas.microsoft.com/office/powerpoint/2010/main" val="293366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xmlns:p14="http://schemas.microsoft.com/office/powerpoint/2010/main">
        <mc:Choice Requires="p14">
          <p:contentPart p14:bwMode="auto" r:id="rId4">
            <p14:nvContentPartPr>
              <p14:cNvPr id="52" name="Ink 51">
                <a:extLst>
                  <a:ext uri="{FF2B5EF4-FFF2-40B4-BE49-F238E27FC236}">
                    <a16:creationId xmlns:a16="http://schemas.microsoft.com/office/drawing/2014/main" id="{78B7DB04-551D-4417-B61C-A9678339D5D2}"/>
                  </a:ext>
                </a:extLst>
              </p14:cNvPr>
              <p14:cNvContentPartPr/>
              <p14:nvPr/>
            </p14:nvContentPartPr>
            <p14:xfrm>
              <a:off x="910444" y="686691"/>
              <a:ext cx="5784120" cy="840960"/>
            </p14:xfrm>
          </p:contentPart>
        </mc:Choice>
        <mc:Fallback xmlns="">
          <p:pic>
            <p:nvPicPr>
              <p:cNvPr id="52" name="Ink 51">
                <a:extLst>
                  <a:ext uri="{FF2B5EF4-FFF2-40B4-BE49-F238E27FC236}">
                    <a16:creationId xmlns:a16="http://schemas.microsoft.com/office/drawing/2014/main" id="{78B7DB04-551D-4417-B61C-A9678339D5D2}"/>
                  </a:ext>
                </a:extLst>
              </p:cNvPr>
              <p:cNvPicPr/>
              <p:nvPr/>
            </p:nvPicPr>
            <p:blipFill>
              <a:blip r:embed="rId5"/>
              <a:stretch>
                <a:fillRect/>
              </a:stretch>
            </p:blipFill>
            <p:spPr>
              <a:xfrm>
                <a:off x="901444" y="677691"/>
                <a:ext cx="580176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1" name="Ink 100">
                <a:extLst>
                  <a:ext uri="{FF2B5EF4-FFF2-40B4-BE49-F238E27FC236}">
                    <a16:creationId xmlns:a16="http://schemas.microsoft.com/office/drawing/2014/main" id="{F100F555-8A64-4B37-869F-E5E6C488A22C}"/>
                  </a:ext>
                </a:extLst>
              </p14:cNvPr>
              <p14:cNvContentPartPr/>
              <p14:nvPr/>
            </p14:nvContentPartPr>
            <p14:xfrm>
              <a:off x="812884" y="4784571"/>
              <a:ext cx="3605400" cy="668880"/>
            </p14:xfrm>
          </p:contentPart>
        </mc:Choice>
        <mc:Fallback xmlns="">
          <p:pic>
            <p:nvPicPr>
              <p:cNvPr id="101" name="Ink 100">
                <a:extLst>
                  <a:ext uri="{FF2B5EF4-FFF2-40B4-BE49-F238E27FC236}">
                    <a16:creationId xmlns:a16="http://schemas.microsoft.com/office/drawing/2014/main" id="{F100F555-8A64-4B37-869F-E5E6C488A22C}"/>
                  </a:ext>
                </a:extLst>
              </p:cNvPr>
              <p:cNvPicPr/>
              <p:nvPr/>
            </p:nvPicPr>
            <p:blipFill>
              <a:blip r:embed="rId7"/>
              <a:stretch>
                <a:fillRect/>
              </a:stretch>
            </p:blipFill>
            <p:spPr>
              <a:xfrm>
                <a:off x="803884" y="4775571"/>
                <a:ext cx="362304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0" name="Ink 109">
                <a:extLst>
                  <a:ext uri="{FF2B5EF4-FFF2-40B4-BE49-F238E27FC236}">
                    <a16:creationId xmlns:a16="http://schemas.microsoft.com/office/drawing/2014/main" id="{0EEF2B1B-5E25-46C4-BC0F-FE42D5141F9C}"/>
                  </a:ext>
                </a:extLst>
              </p14:cNvPr>
              <p14:cNvContentPartPr/>
              <p14:nvPr/>
            </p14:nvContentPartPr>
            <p14:xfrm>
              <a:off x="3784684" y="5623371"/>
              <a:ext cx="330840" cy="169200"/>
            </p14:xfrm>
          </p:contentPart>
        </mc:Choice>
        <mc:Fallback xmlns="">
          <p:pic>
            <p:nvPicPr>
              <p:cNvPr id="110" name="Ink 109">
                <a:extLst>
                  <a:ext uri="{FF2B5EF4-FFF2-40B4-BE49-F238E27FC236}">
                    <a16:creationId xmlns:a16="http://schemas.microsoft.com/office/drawing/2014/main" id="{0EEF2B1B-5E25-46C4-BC0F-FE42D5141F9C}"/>
                  </a:ext>
                </a:extLst>
              </p:cNvPr>
              <p:cNvPicPr/>
              <p:nvPr/>
            </p:nvPicPr>
            <p:blipFill>
              <a:blip r:embed="rId9"/>
              <a:stretch>
                <a:fillRect/>
              </a:stretch>
            </p:blipFill>
            <p:spPr>
              <a:xfrm>
                <a:off x="3775684" y="5614371"/>
                <a:ext cx="3484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1" name="Ink 110">
                <a:extLst>
                  <a:ext uri="{FF2B5EF4-FFF2-40B4-BE49-F238E27FC236}">
                    <a16:creationId xmlns:a16="http://schemas.microsoft.com/office/drawing/2014/main" id="{00A2BD76-7381-408E-9513-987365073CA4}"/>
                  </a:ext>
                </a:extLst>
              </p14:cNvPr>
              <p14:cNvContentPartPr/>
              <p14:nvPr/>
            </p14:nvContentPartPr>
            <p14:xfrm>
              <a:off x="2415964" y="5586291"/>
              <a:ext cx="1207080" cy="221400"/>
            </p14:xfrm>
          </p:contentPart>
        </mc:Choice>
        <mc:Fallback xmlns="">
          <p:pic>
            <p:nvPicPr>
              <p:cNvPr id="111" name="Ink 110">
                <a:extLst>
                  <a:ext uri="{FF2B5EF4-FFF2-40B4-BE49-F238E27FC236}">
                    <a16:creationId xmlns:a16="http://schemas.microsoft.com/office/drawing/2014/main" id="{00A2BD76-7381-408E-9513-987365073CA4}"/>
                  </a:ext>
                </a:extLst>
              </p:cNvPr>
              <p:cNvPicPr/>
              <p:nvPr/>
            </p:nvPicPr>
            <p:blipFill>
              <a:blip r:embed="rId11"/>
              <a:stretch>
                <a:fillRect/>
              </a:stretch>
            </p:blipFill>
            <p:spPr>
              <a:xfrm>
                <a:off x="2406964" y="5577291"/>
                <a:ext cx="1224720" cy="23904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57" name="Ink 56">
                <a:extLst>
                  <a:ext uri="{FF2B5EF4-FFF2-40B4-BE49-F238E27FC236}">
                    <a16:creationId xmlns:a16="http://schemas.microsoft.com/office/drawing/2014/main" id="{2C920FBE-4E3E-402D-8F7F-5024738C0072}"/>
                  </a:ext>
                </a:extLst>
              </p14:cNvPr>
              <p14:cNvContentPartPr/>
              <p14:nvPr/>
            </p14:nvContentPartPr>
            <p14:xfrm>
              <a:off x="9422284" y="2160891"/>
              <a:ext cx="2376360" cy="252360"/>
            </p14:xfrm>
          </p:contentPart>
        </mc:Choice>
        <mc:Fallback xmlns="">
          <p:pic>
            <p:nvPicPr>
              <p:cNvPr id="57" name="Ink 56">
                <a:extLst>
                  <a:ext uri="{FF2B5EF4-FFF2-40B4-BE49-F238E27FC236}">
                    <a16:creationId xmlns:a16="http://schemas.microsoft.com/office/drawing/2014/main" id="{2C920FBE-4E3E-402D-8F7F-5024738C0072}"/>
                  </a:ext>
                </a:extLst>
              </p:cNvPr>
              <p:cNvPicPr/>
              <p:nvPr/>
            </p:nvPicPr>
            <p:blipFill>
              <a:blip r:embed="rId6"/>
              <a:stretch>
                <a:fillRect/>
              </a:stretch>
            </p:blipFill>
            <p:spPr>
              <a:xfrm>
                <a:off x="9386284" y="2088891"/>
                <a:ext cx="24480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81E52872-7C53-4CEB-A5B8-1F06D5AB4E88}"/>
                  </a:ext>
                </a:extLst>
              </p14:cNvPr>
              <p14:cNvContentPartPr/>
              <p14:nvPr/>
            </p14:nvContentPartPr>
            <p14:xfrm>
              <a:off x="11637364" y="2364291"/>
              <a:ext cx="89640" cy="6480"/>
            </p14:xfrm>
          </p:contentPart>
        </mc:Choice>
        <mc:Fallback xmlns="">
          <p:pic>
            <p:nvPicPr>
              <p:cNvPr id="58" name="Ink 57">
                <a:extLst>
                  <a:ext uri="{FF2B5EF4-FFF2-40B4-BE49-F238E27FC236}">
                    <a16:creationId xmlns:a16="http://schemas.microsoft.com/office/drawing/2014/main" id="{81E52872-7C53-4CEB-A5B8-1F06D5AB4E88}"/>
                  </a:ext>
                </a:extLst>
              </p:cNvPr>
              <p:cNvPicPr/>
              <p:nvPr/>
            </p:nvPicPr>
            <p:blipFill>
              <a:blip r:embed="rId8"/>
              <a:stretch>
                <a:fillRect/>
              </a:stretch>
            </p:blipFill>
            <p:spPr>
              <a:xfrm>
                <a:off x="11601364" y="2292291"/>
                <a:ext cx="161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7223878C-6743-40FE-8287-55E0FBD8F86B}"/>
                  </a:ext>
                </a:extLst>
              </p14:cNvPr>
              <p14:cNvContentPartPr/>
              <p14:nvPr/>
            </p14:nvContentPartPr>
            <p14:xfrm>
              <a:off x="2561404" y="2231451"/>
              <a:ext cx="3892320" cy="1302120"/>
            </p14:xfrm>
          </p:contentPart>
        </mc:Choice>
        <mc:Fallback xmlns="">
          <p:pic>
            <p:nvPicPr>
              <p:cNvPr id="60" name="Ink 59">
                <a:extLst>
                  <a:ext uri="{FF2B5EF4-FFF2-40B4-BE49-F238E27FC236}">
                    <a16:creationId xmlns:a16="http://schemas.microsoft.com/office/drawing/2014/main" id="{7223878C-6743-40FE-8287-55E0FBD8F86B}"/>
                  </a:ext>
                </a:extLst>
              </p:cNvPr>
              <p:cNvPicPr/>
              <p:nvPr/>
            </p:nvPicPr>
            <p:blipFill>
              <a:blip r:embed="rId10"/>
              <a:stretch>
                <a:fillRect/>
              </a:stretch>
            </p:blipFill>
            <p:spPr>
              <a:xfrm>
                <a:off x="2552404" y="2222451"/>
                <a:ext cx="3909960" cy="131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8" name="Ink 67">
                <a:extLst>
                  <a:ext uri="{FF2B5EF4-FFF2-40B4-BE49-F238E27FC236}">
                    <a16:creationId xmlns:a16="http://schemas.microsoft.com/office/drawing/2014/main" id="{6D2F0AF8-A5E3-4455-8175-B082402C7C10}"/>
                  </a:ext>
                </a:extLst>
              </p14:cNvPr>
              <p14:cNvContentPartPr/>
              <p14:nvPr/>
            </p14:nvContentPartPr>
            <p14:xfrm>
              <a:off x="7774204" y="3023451"/>
              <a:ext cx="443880" cy="456840"/>
            </p14:xfrm>
          </p:contentPart>
        </mc:Choice>
        <mc:Fallback xmlns="">
          <p:pic>
            <p:nvPicPr>
              <p:cNvPr id="68" name="Ink 67">
                <a:extLst>
                  <a:ext uri="{FF2B5EF4-FFF2-40B4-BE49-F238E27FC236}">
                    <a16:creationId xmlns:a16="http://schemas.microsoft.com/office/drawing/2014/main" id="{6D2F0AF8-A5E3-4455-8175-B082402C7C10}"/>
                  </a:ext>
                </a:extLst>
              </p:cNvPr>
              <p:cNvPicPr/>
              <p:nvPr/>
            </p:nvPicPr>
            <p:blipFill>
              <a:blip r:embed="rId12"/>
              <a:stretch>
                <a:fillRect/>
              </a:stretch>
            </p:blipFill>
            <p:spPr>
              <a:xfrm>
                <a:off x="7765204" y="3014451"/>
                <a:ext cx="46152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54D1517D-77EB-4F13-B3FF-4C93BED432D4}"/>
                  </a:ext>
                </a:extLst>
              </p14:cNvPr>
              <p14:cNvContentPartPr/>
              <p14:nvPr/>
            </p14:nvContentPartPr>
            <p14:xfrm>
              <a:off x="7642804" y="3629691"/>
              <a:ext cx="1476000" cy="485280"/>
            </p14:xfrm>
          </p:contentPart>
        </mc:Choice>
        <mc:Fallback xmlns="">
          <p:pic>
            <p:nvPicPr>
              <p:cNvPr id="73" name="Ink 72">
                <a:extLst>
                  <a:ext uri="{FF2B5EF4-FFF2-40B4-BE49-F238E27FC236}">
                    <a16:creationId xmlns:a16="http://schemas.microsoft.com/office/drawing/2014/main" id="{54D1517D-77EB-4F13-B3FF-4C93BED432D4}"/>
                  </a:ext>
                </a:extLst>
              </p:cNvPr>
              <p:cNvPicPr/>
              <p:nvPr/>
            </p:nvPicPr>
            <p:blipFill>
              <a:blip r:embed="rId14"/>
              <a:stretch>
                <a:fillRect/>
              </a:stretch>
            </p:blipFill>
            <p:spPr>
              <a:xfrm>
                <a:off x="7633804" y="3620691"/>
                <a:ext cx="149364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7" name="Ink 76">
                <a:extLst>
                  <a:ext uri="{FF2B5EF4-FFF2-40B4-BE49-F238E27FC236}">
                    <a16:creationId xmlns:a16="http://schemas.microsoft.com/office/drawing/2014/main" id="{9F0939D5-E338-404D-A11C-DDCFCAEAC508}"/>
                  </a:ext>
                </a:extLst>
              </p14:cNvPr>
              <p14:cNvContentPartPr/>
              <p14:nvPr/>
            </p14:nvContentPartPr>
            <p14:xfrm>
              <a:off x="4526284" y="5448411"/>
              <a:ext cx="1382760" cy="386280"/>
            </p14:xfrm>
          </p:contentPart>
        </mc:Choice>
        <mc:Fallback xmlns="">
          <p:pic>
            <p:nvPicPr>
              <p:cNvPr id="77" name="Ink 76">
                <a:extLst>
                  <a:ext uri="{FF2B5EF4-FFF2-40B4-BE49-F238E27FC236}">
                    <a16:creationId xmlns:a16="http://schemas.microsoft.com/office/drawing/2014/main" id="{9F0939D5-E338-404D-A11C-DDCFCAEAC508}"/>
                  </a:ext>
                </a:extLst>
              </p:cNvPr>
              <p:cNvPicPr/>
              <p:nvPr/>
            </p:nvPicPr>
            <p:blipFill>
              <a:blip r:embed="rId16"/>
              <a:stretch>
                <a:fillRect/>
              </a:stretch>
            </p:blipFill>
            <p:spPr>
              <a:xfrm>
                <a:off x="4517284" y="5439411"/>
                <a:ext cx="14004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57CE79FF-8AE8-435B-A9D4-7F7C883FAFEB}"/>
                  </a:ext>
                </a:extLst>
              </p14:cNvPr>
              <p14:cNvContentPartPr/>
              <p14:nvPr/>
            </p14:nvContentPartPr>
            <p14:xfrm>
              <a:off x="3464284" y="4304331"/>
              <a:ext cx="1781280" cy="363240"/>
            </p14:xfrm>
          </p:contentPart>
        </mc:Choice>
        <mc:Fallback xmlns="">
          <p:pic>
            <p:nvPicPr>
              <p:cNvPr id="80" name="Ink 79">
                <a:extLst>
                  <a:ext uri="{FF2B5EF4-FFF2-40B4-BE49-F238E27FC236}">
                    <a16:creationId xmlns:a16="http://schemas.microsoft.com/office/drawing/2014/main" id="{57CE79FF-8AE8-435B-A9D4-7F7C883FAFEB}"/>
                  </a:ext>
                </a:extLst>
              </p:cNvPr>
              <p:cNvPicPr/>
              <p:nvPr/>
            </p:nvPicPr>
            <p:blipFill>
              <a:blip r:embed="rId18"/>
              <a:stretch>
                <a:fillRect/>
              </a:stretch>
            </p:blipFill>
            <p:spPr>
              <a:xfrm>
                <a:off x="3455284" y="4295331"/>
                <a:ext cx="179892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D7CA27E5-8AB2-4895-B49B-4205022803A9}"/>
                  </a:ext>
                </a:extLst>
              </p14:cNvPr>
              <p14:cNvContentPartPr/>
              <p14:nvPr/>
            </p14:nvContentPartPr>
            <p14:xfrm>
              <a:off x="1551244" y="4415211"/>
              <a:ext cx="1570320" cy="1126080"/>
            </p14:xfrm>
          </p:contentPart>
        </mc:Choice>
        <mc:Fallback xmlns="">
          <p:pic>
            <p:nvPicPr>
              <p:cNvPr id="91" name="Ink 90">
                <a:extLst>
                  <a:ext uri="{FF2B5EF4-FFF2-40B4-BE49-F238E27FC236}">
                    <a16:creationId xmlns:a16="http://schemas.microsoft.com/office/drawing/2014/main" id="{D7CA27E5-8AB2-4895-B49B-4205022803A9}"/>
                  </a:ext>
                </a:extLst>
              </p:cNvPr>
              <p:cNvPicPr/>
              <p:nvPr/>
            </p:nvPicPr>
            <p:blipFill>
              <a:blip r:embed="rId20"/>
              <a:stretch>
                <a:fillRect/>
              </a:stretch>
            </p:blipFill>
            <p:spPr>
              <a:xfrm>
                <a:off x="1542244" y="4406211"/>
                <a:ext cx="1587960" cy="114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2" name="Ink 91">
                <a:extLst>
                  <a:ext uri="{FF2B5EF4-FFF2-40B4-BE49-F238E27FC236}">
                    <a16:creationId xmlns:a16="http://schemas.microsoft.com/office/drawing/2014/main" id="{3270CAAD-0DAB-4054-97DC-64916D8295E8}"/>
                  </a:ext>
                </a:extLst>
              </p14:cNvPr>
              <p14:cNvContentPartPr/>
              <p14:nvPr/>
            </p14:nvContentPartPr>
            <p14:xfrm>
              <a:off x="7599244" y="3699891"/>
              <a:ext cx="577800" cy="335880"/>
            </p14:xfrm>
          </p:contentPart>
        </mc:Choice>
        <mc:Fallback xmlns="">
          <p:pic>
            <p:nvPicPr>
              <p:cNvPr id="92" name="Ink 91">
                <a:extLst>
                  <a:ext uri="{FF2B5EF4-FFF2-40B4-BE49-F238E27FC236}">
                    <a16:creationId xmlns:a16="http://schemas.microsoft.com/office/drawing/2014/main" id="{3270CAAD-0DAB-4054-97DC-64916D8295E8}"/>
                  </a:ext>
                </a:extLst>
              </p:cNvPr>
              <p:cNvPicPr/>
              <p:nvPr/>
            </p:nvPicPr>
            <p:blipFill>
              <a:blip r:embed="rId22"/>
              <a:stretch>
                <a:fillRect/>
              </a:stretch>
            </p:blipFill>
            <p:spPr>
              <a:xfrm>
                <a:off x="7563244" y="3627891"/>
                <a:ext cx="649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3" name="Ink 92">
                <a:extLst>
                  <a:ext uri="{FF2B5EF4-FFF2-40B4-BE49-F238E27FC236}">
                    <a16:creationId xmlns:a16="http://schemas.microsoft.com/office/drawing/2014/main" id="{69242F02-E5FB-4BD2-A523-C55C34460D28}"/>
                  </a:ext>
                </a:extLst>
              </p14:cNvPr>
              <p14:cNvContentPartPr/>
              <p14:nvPr/>
            </p14:nvContentPartPr>
            <p14:xfrm>
              <a:off x="4403524" y="5504211"/>
              <a:ext cx="720720" cy="304920"/>
            </p14:xfrm>
          </p:contentPart>
        </mc:Choice>
        <mc:Fallback xmlns="">
          <p:pic>
            <p:nvPicPr>
              <p:cNvPr id="93" name="Ink 92">
                <a:extLst>
                  <a:ext uri="{FF2B5EF4-FFF2-40B4-BE49-F238E27FC236}">
                    <a16:creationId xmlns:a16="http://schemas.microsoft.com/office/drawing/2014/main" id="{69242F02-E5FB-4BD2-A523-C55C34460D28}"/>
                  </a:ext>
                </a:extLst>
              </p:cNvPr>
              <p:cNvPicPr/>
              <p:nvPr/>
            </p:nvPicPr>
            <p:blipFill>
              <a:blip r:embed="rId24"/>
              <a:stretch>
                <a:fillRect/>
              </a:stretch>
            </p:blipFill>
            <p:spPr>
              <a:xfrm>
                <a:off x="4367524" y="5432211"/>
                <a:ext cx="792360" cy="44856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2A4B34B1-618A-4B6A-B73A-EE3AC588CF59}"/>
                  </a:ext>
                </a:extLst>
              </p14:cNvPr>
              <p14:cNvContentPartPr/>
              <p14:nvPr/>
            </p14:nvContentPartPr>
            <p14:xfrm>
              <a:off x="2087644" y="1784331"/>
              <a:ext cx="530280" cy="126360"/>
            </p14:xfrm>
          </p:contentPart>
        </mc:Choice>
        <mc:Fallback xmlns="">
          <p:pic>
            <p:nvPicPr>
              <p:cNvPr id="17" name="Ink 16">
                <a:extLst>
                  <a:ext uri="{FF2B5EF4-FFF2-40B4-BE49-F238E27FC236}">
                    <a16:creationId xmlns:a16="http://schemas.microsoft.com/office/drawing/2014/main" id="{2A4B34B1-618A-4B6A-B73A-EE3AC588CF59}"/>
                  </a:ext>
                </a:extLst>
              </p:cNvPr>
              <p:cNvPicPr/>
              <p:nvPr/>
            </p:nvPicPr>
            <p:blipFill>
              <a:blip r:embed="rId4"/>
              <a:stretch>
                <a:fillRect/>
              </a:stretch>
            </p:blipFill>
            <p:spPr>
              <a:xfrm>
                <a:off x="2078644" y="1775331"/>
                <a:ext cx="547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F15C688-429B-4024-B5AE-684B2DAC136A}"/>
                  </a:ext>
                </a:extLst>
              </p14:cNvPr>
              <p14:cNvContentPartPr/>
              <p14:nvPr/>
            </p14:nvContentPartPr>
            <p14:xfrm>
              <a:off x="841324" y="1703691"/>
              <a:ext cx="862920" cy="383760"/>
            </p14:xfrm>
          </p:contentPart>
        </mc:Choice>
        <mc:Fallback xmlns="">
          <p:pic>
            <p:nvPicPr>
              <p:cNvPr id="18" name="Ink 17">
                <a:extLst>
                  <a:ext uri="{FF2B5EF4-FFF2-40B4-BE49-F238E27FC236}">
                    <a16:creationId xmlns:a16="http://schemas.microsoft.com/office/drawing/2014/main" id="{CF15C688-429B-4024-B5AE-684B2DAC136A}"/>
                  </a:ext>
                </a:extLst>
              </p:cNvPr>
              <p:cNvPicPr/>
              <p:nvPr/>
            </p:nvPicPr>
            <p:blipFill>
              <a:blip r:embed="rId6"/>
              <a:stretch>
                <a:fillRect/>
              </a:stretch>
            </p:blipFill>
            <p:spPr>
              <a:xfrm>
                <a:off x="832324" y="1694691"/>
                <a:ext cx="8805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998C5708-1F11-46E4-A0C1-A607DAD50EF0}"/>
                  </a:ext>
                </a:extLst>
              </p14:cNvPr>
              <p14:cNvContentPartPr/>
              <p14:nvPr/>
            </p14:nvContentPartPr>
            <p14:xfrm>
              <a:off x="400684" y="2267451"/>
              <a:ext cx="2064600" cy="1035000"/>
            </p14:xfrm>
          </p:contentPart>
        </mc:Choice>
        <mc:Fallback xmlns="">
          <p:pic>
            <p:nvPicPr>
              <p:cNvPr id="32" name="Ink 31">
                <a:extLst>
                  <a:ext uri="{FF2B5EF4-FFF2-40B4-BE49-F238E27FC236}">
                    <a16:creationId xmlns:a16="http://schemas.microsoft.com/office/drawing/2014/main" id="{998C5708-1F11-46E4-A0C1-A607DAD50EF0}"/>
                  </a:ext>
                </a:extLst>
              </p:cNvPr>
              <p:cNvPicPr/>
              <p:nvPr/>
            </p:nvPicPr>
            <p:blipFill>
              <a:blip r:embed="rId8"/>
              <a:stretch>
                <a:fillRect/>
              </a:stretch>
            </p:blipFill>
            <p:spPr>
              <a:xfrm>
                <a:off x="391684" y="2258451"/>
                <a:ext cx="2082240" cy="10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7F4B00B1-2751-4433-AEC8-D59E9D4A9CCA}"/>
                  </a:ext>
                </a:extLst>
              </p14:cNvPr>
              <p14:cNvContentPartPr/>
              <p14:nvPr/>
            </p14:nvContentPartPr>
            <p14:xfrm>
              <a:off x="98644" y="3388131"/>
              <a:ext cx="2587320" cy="1357560"/>
            </p14:xfrm>
          </p:contentPart>
        </mc:Choice>
        <mc:Fallback xmlns="">
          <p:pic>
            <p:nvPicPr>
              <p:cNvPr id="57" name="Ink 56">
                <a:extLst>
                  <a:ext uri="{FF2B5EF4-FFF2-40B4-BE49-F238E27FC236}">
                    <a16:creationId xmlns:a16="http://schemas.microsoft.com/office/drawing/2014/main" id="{7F4B00B1-2751-4433-AEC8-D59E9D4A9CCA}"/>
                  </a:ext>
                </a:extLst>
              </p:cNvPr>
              <p:cNvPicPr/>
              <p:nvPr/>
            </p:nvPicPr>
            <p:blipFill>
              <a:blip r:embed="rId10"/>
              <a:stretch>
                <a:fillRect/>
              </a:stretch>
            </p:blipFill>
            <p:spPr>
              <a:xfrm>
                <a:off x="89644" y="3379131"/>
                <a:ext cx="2604960" cy="1375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5" name="Ink 104">
                <a:extLst>
                  <a:ext uri="{FF2B5EF4-FFF2-40B4-BE49-F238E27FC236}">
                    <a16:creationId xmlns:a16="http://schemas.microsoft.com/office/drawing/2014/main" id="{111094BD-D0A5-4699-9B18-19757A2EF08C}"/>
                  </a:ext>
                </a:extLst>
              </p14:cNvPr>
              <p14:cNvContentPartPr/>
              <p14:nvPr/>
            </p14:nvContentPartPr>
            <p14:xfrm>
              <a:off x="3683164" y="550251"/>
              <a:ext cx="8310960" cy="3752640"/>
            </p14:xfrm>
          </p:contentPart>
        </mc:Choice>
        <mc:Fallback xmlns="">
          <p:pic>
            <p:nvPicPr>
              <p:cNvPr id="105" name="Ink 104">
                <a:extLst>
                  <a:ext uri="{FF2B5EF4-FFF2-40B4-BE49-F238E27FC236}">
                    <a16:creationId xmlns:a16="http://schemas.microsoft.com/office/drawing/2014/main" id="{111094BD-D0A5-4699-9B18-19757A2EF08C}"/>
                  </a:ext>
                </a:extLst>
              </p:cNvPr>
              <p:cNvPicPr/>
              <p:nvPr/>
            </p:nvPicPr>
            <p:blipFill>
              <a:blip r:embed="rId12"/>
              <a:stretch>
                <a:fillRect/>
              </a:stretch>
            </p:blipFill>
            <p:spPr>
              <a:xfrm>
                <a:off x="3674164" y="541251"/>
                <a:ext cx="8328600" cy="377028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B9298DC-F8BD-4AC3-A99C-8DCB8AA64FBE}"/>
                  </a:ext>
                </a:extLst>
              </p14:cNvPr>
              <p14:cNvContentPartPr/>
              <p14:nvPr/>
            </p14:nvContentPartPr>
            <p14:xfrm>
              <a:off x="5023084" y="3685491"/>
              <a:ext cx="731520" cy="190800"/>
            </p14:xfrm>
          </p:contentPart>
        </mc:Choice>
        <mc:Fallback xmlns="">
          <p:pic>
            <p:nvPicPr>
              <p:cNvPr id="10" name="Ink 9">
                <a:extLst>
                  <a:ext uri="{FF2B5EF4-FFF2-40B4-BE49-F238E27FC236}">
                    <a16:creationId xmlns:a16="http://schemas.microsoft.com/office/drawing/2014/main" id="{DB9298DC-F8BD-4AC3-A99C-8DCB8AA64FBE}"/>
                  </a:ext>
                </a:extLst>
              </p:cNvPr>
              <p:cNvPicPr/>
              <p:nvPr/>
            </p:nvPicPr>
            <p:blipFill>
              <a:blip r:embed="rId6"/>
              <a:stretch>
                <a:fillRect/>
              </a:stretch>
            </p:blipFill>
            <p:spPr>
              <a:xfrm>
                <a:off x="5014084" y="3676491"/>
                <a:ext cx="7491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903E054-F709-42F1-9B4D-FCDE493DA34C}"/>
                  </a:ext>
                </a:extLst>
              </p14:cNvPr>
              <p14:cNvContentPartPr/>
              <p14:nvPr/>
            </p14:nvContentPartPr>
            <p14:xfrm>
              <a:off x="2545564" y="2838411"/>
              <a:ext cx="361440" cy="623160"/>
            </p14:xfrm>
          </p:contentPart>
        </mc:Choice>
        <mc:Fallback xmlns="">
          <p:pic>
            <p:nvPicPr>
              <p:cNvPr id="14" name="Ink 13">
                <a:extLst>
                  <a:ext uri="{FF2B5EF4-FFF2-40B4-BE49-F238E27FC236}">
                    <a16:creationId xmlns:a16="http://schemas.microsoft.com/office/drawing/2014/main" id="{F903E054-F709-42F1-9B4D-FCDE493DA34C}"/>
                  </a:ext>
                </a:extLst>
              </p:cNvPr>
              <p:cNvPicPr/>
              <p:nvPr/>
            </p:nvPicPr>
            <p:blipFill>
              <a:blip r:embed="rId8"/>
              <a:stretch>
                <a:fillRect/>
              </a:stretch>
            </p:blipFill>
            <p:spPr>
              <a:xfrm>
                <a:off x="2536564" y="2829411"/>
                <a:ext cx="37908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4CF728B-9A37-48A5-8BB4-951368E16E29}"/>
                  </a:ext>
                </a:extLst>
              </p14:cNvPr>
              <p14:cNvContentPartPr/>
              <p14:nvPr/>
            </p14:nvContentPartPr>
            <p14:xfrm>
              <a:off x="7624444" y="3806451"/>
              <a:ext cx="408960" cy="338400"/>
            </p14:xfrm>
          </p:contentPart>
        </mc:Choice>
        <mc:Fallback xmlns="">
          <p:pic>
            <p:nvPicPr>
              <p:cNvPr id="20" name="Ink 19">
                <a:extLst>
                  <a:ext uri="{FF2B5EF4-FFF2-40B4-BE49-F238E27FC236}">
                    <a16:creationId xmlns:a16="http://schemas.microsoft.com/office/drawing/2014/main" id="{34CF728B-9A37-48A5-8BB4-951368E16E29}"/>
                  </a:ext>
                </a:extLst>
              </p:cNvPr>
              <p:cNvPicPr/>
              <p:nvPr/>
            </p:nvPicPr>
            <p:blipFill>
              <a:blip r:embed="rId10"/>
              <a:stretch>
                <a:fillRect/>
              </a:stretch>
            </p:blipFill>
            <p:spPr>
              <a:xfrm>
                <a:off x="7615444" y="3797451"/>
                <a:ext cx="4266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8FF0EB0D-F0ED-47FD-98DE-F0BC1687DEB5}"/>
                  </a:ext>
                </a:extLst>
              </p14:cNvPr>
              <p14:cNvContentPartPr/>
              <p14:nvPr/>
            </p14:nvContentPartPr>
            <p14:xfrm>
              <a:off x="4546804" y="5579451"/>
              <a:ext cx="608760" cy="252720"/>
            </p14:xfrm>
          </p:contentPart>
        </mc:Choice>
        <mc:Fallback xmlns="">
          <p:pic>
            <p:nvPicPr>
              <p:cNvPr id="32" name="Ink 31">
                <a:extLst>
                  <a:ext uri="{FF2B5EF4-FFF2-40B4-BE49-F238E27FC236}">
                    <a16:creationId xmlns:a16="http://schemas.microsoft.com/office/drawing/2014/main" id="{8FF0EB0D-F0ED-47FD-98DE-F0BC1687DEB5}"/>
                  </a:ext>
                </a:extLst>
              </p:cNvPr>
              <p:cNvPicPr/>
              <p:nvPr/>
            </p:nvPicPr>
            <p:blipFill>
              <a:blip r:embed="rId12"/>
              <a:stretch>
                <a:fillRect/>
              </a:stretch>
            </p:blipFill>
            <p:spPr>
              <a:xfrm>
                <a:off x="4537804" y="5570451"/>
                <a:ext cx="6264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Ink 50">
                <a:extLst>
                  <a:ext uri="{FF2B5EF4-FFF2-40B4-BE49-F238E27FC236}">
                    <a16:creationId xmlns:a16="http://schemas.microsoft.com/office/drawing/2014/main" id="{A82B0A87-C3BB-43DB-B718-F821C3EABAE9}"/>
                  </a:ext>
                </a:extLst>
              </p14:cNvPr>
              <p14:cNvContentPartPr/>
              <p14:nvPr/>
            </p14:nvContentPartPr>
            <p14:xfrm>
              <a:off x="8489524" y="5072931"/>
              <a:ext cx="2751120" cy="883800"/>
            </p14:xfrm>
          </p:contentPart>
        </mc:Choice>
        <mc:Fallback xmlns="">
          <p:pic>
            <p:nvPicPr>
              <p:cNvPr id="51" name="Ink 50">
                <a:extLst>
                  <a:ext uri="{FF2B5EF4-FFF2-40B4-BE49-F238E27FC236}">
                    <a16:creationId xmlns:a16="http://schemas.microsoft.com/office/drawing/2014/main" id="{A82B0A87-C3BB-43DB-B718-F821C3EABAE9}"/>
                  </a:ext>
                </a:extLst>
              </p:cNvPr>
              <p:cNvPicPr/>
              <p:nvPr/>
            </p:nvPicPr>
            <p:blipFill>
              <a:blip r:embed="rId14"/>
              <a:stretch>
                <a:fillRect/>
              </a:stretch>
            </p:blipFill>
            <p:spPr>
              <a:xfrm>
                <a:off x="8480524" y="5063931"/>
                <a:ext cx="276876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Ink 57">
                <a:extLst>
                  <a:ext uri="{FF2B5EF4-FFF2-40B4-BE49-F238E27FC236}">
                    <a16:creationId xmlns:a16="http://schemas.microsoft.com/office/drawing/2014/main" id="{35330FC8-20DE-4659-9F1E-CAEEEEB4C6D3}"/>
                  </a:ext>
                </a:extLst>
              </p14:cNvPr>
              <p14:cNvContentPartPr/>
              <p14:nvPr/>
            </p14:nvContentPartPr>
            <p14:xfrm>
              <a:off x="8688244" y="6049971"/>
              <a:ext cx="1580400" cy="492120"/>
            </p14:xfrm>
          </p:contentPart>
        </mc:Choice>
        <mc:Fallback xmlns="">
          <p:pic>
            <p:nvPicPr>
              <p:cNvPr id="58" name="Ink 57">
                <a:extLst>
                  <a:ext uri="{FF2B5EF4-FFF2-40B4-BE49-F238E27FC236}">
                    <a16:creationId xmlns:a16="http://schemas.microsoft.com/office/drawing/2014/main" id="{35330FC8-20DE-4659-9F1E-CAEEEEB4C6D3}"/>
                  </a:ext>
                </a:extLst>
              </p:cNvPr>
              <p:cNvPicPr/>
              <p:nvPr/>
            </p:nvPicPr>
            <p:blipFill>
              <a:blip r:embed="rId16"/>
              <a:stretch>
                <a:fillRect/>
              </a:stretch>
            </p:blipFill>
            <p:spPr>
              <a:xfrm>
                <a:off x="8679244" y="6040971"/>
                <a:ext cx="1598040" cy="509760"/>
              </a:xfrm>
              <a:prstGeom prst="rect">
                <a:avLst/>
              </a:prstGeom>
            </p:spPr>
          </p:pic>
        </mc:Fallback>
      </mc:AlternateContent>
    </p:spTree>
    <p:extLst>
      <p:ext uri="{BB962C8B-B14F-4D97-AF65-F5344CB8AC3E}">
        <p14:creationId xmlns:p14="http://schemas.microsoft.com/office/powerpoint/2010/main" val="32210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139321"/>
          </a:xfrm>
          <a:prstGeom prst="rect">
            <a:avLst/>
          </a:prstGeom>
          <a:noFill/>
        </p:spPr>
        <p:txBody>
          <a:bodyPr wrap="square" rtlCol="0">
            <a:spAutoFit/>
          </a:bodyPr>
          <a:lstStyle/>
          <a:p>
            <a:r>
              <a:rPr lang="en-US" sz="22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r>
              <a:rPr lang="en-US" sz="2200" b="1" dirty="0"/>
              <a:t>Replace the root or element to be deleted by the last element.</a:t>
            </a:r>
          </a:p>
          <a:p>
            <a:pPr marL="342900" indent="-342900">
              <a:buFont typeface="Wingdings" panose="05000000000000000000" pitchFamily="2" charset="2"/>
              <a:buChar char="Ø"/>
            </a:pPr>
            <a:r>
              <a:rPr lang="en-US" sz="2200" b="1" dirty="0"/>
              <a:t>Delete the last element from the Heap.</a:t>
            </a:r>
          </a:p>
          <a:p>
            <a:pPr marL="342900" indent="-342900">
              <a:buFont typeface="Wingdings" panose="05000000000000000000" pitchFamily="2" charset="2"/>
              <a:buChar char="Ø"/>
            </a:pPr>
            <a:r>
              <a:rPr lang="en-US" sz="2200" b="1" dirty="0"/>
              <a:t>Since, the last element is now placed at the position of the root node. So, it may not follow the heap property. Therefore, </a:t>
            </a:r>
            <a:r>
              <a:rPr lang="en-US" sz="2200" b="1" dirty="0" err="1"/>
              <a:t>heapify</a:t>
            </a:r>
            <a:r>
              <a:rPr lang="en-US" sz="2200" b="1" dirty="0"/>
              <a:t> the last node placed at the position of root.</a:t>
            </a:r>
            <a:endParaRPr lang="en-IN" sz="2200" dirty="0"/>
          </a:p>
        </p:txBody>
      </p:sp>
      <p:pic>
        <p:nvPicPr>
          <p:cNvPr id="38" name="Picture 37">
            <a:extLst>
              <a:ext uri="{FF2B5EF4-FFF2-40B4-BE49-F238E27FC236}">
                <a16:creationId xmlns:a16="http://schemas.microsoft.com/office/drawing/2014/main" id="{1851551C-D023-4316-83F9-A74616D34A81}"/>
              </a:ext>
            </a:extLst>
          </p:cNvPr>
          <p:cNvPicPr>
            <a:picLocks noChangeAspect="1"/>
          </p:cNvPicPr>
          <p:nvPr/>
        </p:nvPicPr>
        <p:blipFill rotWithShape="1">
          <a:blip r:embed="rId2"/>
          <a:srcRect l="1" t="9636" r="64256" b="46913"/>
          <a:stretch/>
        </p:blipFill>
        <p:spPr>
          <a:xfrm>
            <a:off x="9064286" y="4652223"/>
            <a:ext cx="2256467" cy="1984334"/>
          </a:xfrm>
          <a:prstGeom prst="rect">
            <a:avLst/>
          </a:prstGeom>
        </p:spPr>
      </p:pic>
    </p:spTree>
    <p:extLst>
      <p:ext uri="{BB962C8B-B14F-4D97-AF65-F5344CB8AC3E}">
        <p14:creationId xmlns:p14="http://schemas.microsoft.com/office/powerpoint/2010/main" val="2976460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2810</TotalTime>
  <Words>358</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Agenda</vt:lpstr>
      <vt:lpstr>Heaps</vt:lpstr>
      <vt:lpstr>Types of Heaps</vt:lpstr>
      <vt:lpstr>Insertion in Heaps</vt:lpstr>
      <vt:lpstr>Insertion in Heaps</vt:lpstr>
      <vt:lpstr>Insertion in Heaps</vt:lpstr>
      <vt:lpstr>Insertion in Heaps</vt:lpstr>
      <vt:lpstr>Deletion in Heaps</vt:lpstr>
      <vt:lpstr>Deletion in Heaps</vt:lpstr>
      <vt:lpstr>Deletion in Heaps</vt:lpstr>
      <vt:lpstr>Array Implementation</vt:lpstr>
      <vt:lpstr>Array Implementation</vt:lpstr>
      <vt:lpstr>Build Heap from an Array</vt:lpstr>
      <vt:lpstr>Build Heap from an Array</vt:lpstr>
      <vt:lpstr>Heap Sort</vt:lpstr>
      <vt:lpstr>Heap Sort</vt:lpstr>
      <vt:lpstr>Heap Sort</vt:lpstr>
      <vt:lpstr>Kth largest element in an array</vt:lpstr>
      <vt:lpstr>Kth largest element in an array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429</cp:revision>
  <dcterms:created xsi:type="dcterms:W3CDTF">2020-04-22T15:02:33Z</dcterms:created>
  <dcterms:modified xsi:type="dcterms:W3CDTF">2022-06-09T13:25:52Z</dcterms:modified>
</cp:coreProperties>
</file>