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7"/>
  </p:notesMasterIdLst>
  <p:handoutMasterIdLst>
    <p:handoutMasterId r:id="rId18"/>
  </p:handoutMasterIdLst>
  <p:sldIdLst>
    <p:sldId id="344" r:id="rId2"/>
    <p:sldId id="346" r:id="rId3"/>
    <p:sldId id="360" r:id="rId4"/>
    <p:sldId id="367" r:id="rId5"/>
    <p:sldId id="369" r:id="rId6"/>
    <p:sldId id="371" r:id="rId7"/>
    <p:sldId id="370" r:id="rId8"/>
    <p:sldId id="368" r:id="rId9"/>
    <p:sldId id="361" r:id="rId10"/>
    <p:sldId id="362" r:id="rId11"/>
    <p:sldId id="363" r:id="rId12"/>
    <p:sldId id="364" r:id="rId13"/>
    <p:sldId id="366" r:id="rId14"/>
    <p:sldId id="365" r:id="rId15"/>
    <p:sldId id="34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1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1:11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5580 618 384 0,'0'0'134'16,"0"0"10"-16,0 0 7 15,0 0-37-15,0 0-8 0,0 0-48 16,0 0-3 0,0-63 15-16,0 52-32 0,0-1-1 15,0 1-9-15,0 2-18 16,-9 4 8-16,0 2-18 15,-8 3 0-15,-5 0-4 16,4 0-1-16,0 6 3 16,-4 19 2-16,4 6-20 15,9 6 18-15,9 0-16 16,0-1-12-16,9-5 11 16,18-4-26-16,13-14 7 15,0-10 7-15,-14-3 15 16,14 0 16-16,-13 0 4 15,4-23 1-15,-13-5 19 16,-9-3-18-16,0-8 21 0,-9 3 7 16,0-2-18-16,0 4 13 15,-27 6-20-15,-13 8-7 16,4 6 8-16,-4 8-6 16,14 6-4-16,4 0 0 15,4 0-7-15,0 22 4 16,5 13-10-16,13-1 1 15,0 5 8-15,13-8-16 16,31-9 2-16,23-13 0 16,4-9 1-16,5 0 13 15,-1-16 4-15,-8-19 0 16,-1-10 17-16,-8-9-13 0,-18-3 37 16,-31-2 12-16,-9 0-11 15,0-1 26-15,-31 8-22 16,-5 8-4-1,-4 11 2-15,23 15-25 0,-1 13 3 16,18 5-2-16,0 0-17 16,0 0-6-16,-13 28 2 15,13 32-2-15,-9 27-5 16,0 23 12-16,9 15-4 16,-9 14 0-16,0 11 7 15,0 6-9-15,0 8 2 16,9-5-17-16,0-15 7 15,0-17-32-15,0-25 18 16,18-31 1-16,0-21-9 16,0-21 17-16,4-15-16 0,-4-11 9 15,-1-3 19 1,14-5 6-16,18-38 4 16,9-19-7-16,26-12 3 0,-17-8-10 15,9-6 7-15,-27-3 0 16,-18-2-9-1,-31-1 10-15,-14 4-1 16,-52 2 0-16,-37 9-6 0,-21 8 5 16,-14 10 0-16,14 15-2 15,22 9-4 1,35 9 4-16,27 8 3 0,31 5 0 16,9 1-6-16,0 0-2 0,67-6-12 15,8 2-20 1,32 2 27-16,-14 5-13 0,5 2-38 15,-22 9-60-15,-10-2-42 16,-17 2-47-16,-18 0-164 16</inkml:trace>
  <inkml:trace contextRef="#ctx0" brushRef="#br0" timeOffset="2877">7735 388 465 0,'0'0'216'15,"0"0"-75"-15,0 0-18 0,0 0-11 16,0 0-30-16,0 0-28 15,-67-93-11-15,41 93-17 16,-5 0-24-16,4 16-2 16,-13 27 0-16,0 10-1 15,22 10-4-15,9 5 5 16,9-3-1-16,0-5 1 16,9-10-13-16,40-13 13 15,9-14-19-15,0-14-9 16,-1-9 27-16,1 0 1 15,-22-23 11-15,4-11-3 16,-14-10 1-16,5-6 19 16,-13-9-15-16,-9-9 10 0,0 2 7 15,-9 2-16-15,0 1 13 16,0 12 3-16,-9 3-17 16,-9 17 20-16,18 17-24 15,-9 8 0-15,9 6-3 16,0 0-6-16,0 17-7 15,0 23-5-15,0 20 12 16,0 4 5-16,0 7-5 16,9-3 0-16,9-3-1 15,-9-11 7-15,22-11-6 16,-13-10 0-16,4-13 4 16,-4-9-12-16,0-7 6 0,-10-4 2 15,24 0-4-15,-6-12 8 16,5-19-2-16,18-11 0 15,-13-4 4 1,4 4-6-16,-14 5 0 16,-3 15 0-16,-15 13-3 0,1 9 2 15,0 0 0-15,0 0-1 16,9 0-15-16,4 14 10 16,5 6 2-16,-5 0 5 15,-4 2-10-15,8-2 10 16,-3-3-3-16,-6-6 3 15,1-5-7-15,4-3 1 16,-4-3 6-16,0 0 0 16,22 0 5-16,-5-10 2 15,5-11-7-15,9-5 0 16,0-2 7-16,-13-3-12 0,13-6 5 16,-9 3 0-16,-14 9 0 15,-8 11 4 1,-5 11-5-16,-4 3 1 0,0 0-16 15,0 0 15-15,0 23-12 16,13 2 12-16,-22 1-8 16,9 1-1-1,-9-4 10-15,0-5 0 0,0-13 0 16,0-2-6 0,0-3 7-16,0 0-1 0,0 0 19 0,0-8-14 15,0-13 1-15,0-1-6 16,0-3 5-1,-22-3-2-15,4 5-3 16,0 8 0-16,9 4-6 16,-13 7 2-16,4 4 1 15,9 0-4-15,-8 26 1 0,-6 15 0 16,6 6 6-16,-1 2 0 16,5-2-3-16,13-6 7 15,0-10-4-15,0-9 0 16,22-13-8-1,4-8 2-15,-3-1-5 0,3 0 11 16,-8-5 8-16,4-14-3 16,-4-9 1-16,-9-3-5 15,0-6 4-15,-9 2 9 0,0 4-12 16,0 11 3 0,0 12 11-16,0 4-14 0,0 4-4 15,0 0-2-15,0 21-9 16,-9 19 10-16,9 2 3 15,0 6 0-15,0-5 0 16,9-6 6 0,22-6-6-16,5-11 0 0,4-6 3 15,8-9 5-15,-12-5-5 16,4 0-3-16,18-17 11 16,-18-17-7-16,13-8 5 0,-4 0-4 15,-9-1-3 1,-5 3 18-16,-4 10-20 0,-4 7 2 15,-14 9 0 1,-4 8 0-16,-9 3-4 0,18 3 2 16,-9 0-20-16,9 5 19 15,-5 18-10-15,5 5 10 16,-18 3-7 0,9 5 8-16,0-3 0 0,0-5 0 15,13-2 6 1,-5-7-8-16,1-5 2 0,13-8 0 15,-4-6 5-15,4 0 0 16,5 0 0-16,4-23-2 16,9-2 2-16,-1-6 2 15,-12-1-7 1,4-4 0-16,9 2 4 0,-23 6-1 16,6 11-3-16,-15 11 0 0,-8 6-6 15,9 0 3-15,4 0-7 16,5 11 3-16,4 12 2 15,-4-4-2 1,-10 2 7-16,6-7 0 0,-23-6-2 16,8-5-3-16,-8-3 5 15,0 0 0-15,0 0 6 16,0 0-1-16,0 0 2 0,0-11-4 16,0-12 4-1,0 1-2-15,-22-4-2 0,-4 6-3 16,-14 6 6-1,4 3-1-15,-4 11-5 0,5 0 0 16,3 0-2-16,6 20-4 16,4 19 6-16,13 12 0 15,0 6-5-15,9-2 10 16,0 0-5-16,0-9 0 16,26-15-2-16,6-12-4 15,-6-10 2-15,5-6-2 16,-4-3 2-16,4 0 8 15,-13-12 0-15,13-13 2 16,-13-6 0-16,-1-9 0 16,-8-2-1-16,0-3 0 0,-9 4 7 15,0 10-7 1,0 15-1-16,0 4 3 0,0 9-1 16,0 3 5-16,0 0-11 15,0 0-9-15,0 6 7 16,0 17-3-16,0 5 5 15,14 0 0-15,3-2 3 16,10-3-2 0,4-9-1-16,9-3 0 0,-4-9 6 15,13-2-5-15,-10 0 3 0,6-5 0 16,4-23 0 0,-18-10 7 30,4 0-11-30,5-8 1 0,-13 6 1 15,-5 7 6-15,-4 13-8-1,-9 9 0-15,0 8-7 16,0 3 6 15,13 0-12 16,-4 14 2-31,-1 11 4 30,-8-2 0-46,5 0 7 32,-5-4-4-17,-1-5 4-15,1-5-5 0,-9-6 4 32,0-3 1-17,0 0 0 1,0 0 6-1,0 0-3 1,0-9 2 0,0-13-2 15,-9 2-6 0,-31-3-2 0,14 6 1 1,-14 6-3-17,22 1 0-15,0 10 7 0,-4 0 0 0,4 4-19 16,-13 30 18-16,5 9-1 0,-1 6 2 0,14-2-3 0,13 7 5 0,0-3-2 0,40-9 0 0,35-8-1 0,14-17-5 0,26-14 2 0,10-3 2 0,-1-11-6 0,1-26 16 16,-14-11-7-16,-14-3 9 0,-21-14-10 0,-27-7 24 0,-18-6-3 0,-31-16-6 0,0 1 17 0,-13 2-24 15,-32 15 16 1,5 16 8-16,14 23-24 0,-6 21 16 0,15 4-20 0,8 12 1 0,-5 0-10 0,6 26-2 0,-10 30 6 15,9 26-8-15,0 14 15 0,9 9-6 0,0 0 0 0,0-3 1 0,9-9-12 0,9-8 8 0,13-11-12 16,13-12 2-16,-4-15-42 0,0-23-13 0,-13-10-43 0,-9-14-64 16,4 0-32-16,-13-23-62 0,-9-18-244 0</inkml:trace>
  <inkml:trace contextRef="#ctx0" brushRef="#br0" timeOffset="3941">11547 526 305 0,'0'0'190'0,"0"0"-97"0,0 0 16 0,0 0 5 0,0 0-51 0,0 0-22 0,-67-45-29 0,67 45 1 0,40 0 4 0,18 0 9 0,9 12-8 16,8-4 18 0,10 1-20-16,12-3 7 15,-12-6 20-15,4 0-18 0,-14 0 15 16,-17 0 2-16,0 0-17 15,-32 0 14-15,-3-4-14 16,-15 2 0-16,1-1 10 16,-9 3-17-16,0-3 12 15,0 3 2-15,0-3-20 16,0 0 22-16,0 0-29 16,0 3-1-16,0 0-2 15,0 0 5-15,-9 0-7 16,9 0 0-16,0 0 6 15,0 0-11-15,0 0 5 16,0 0 0-16,0 0-3 0,0 0 7 16,0 0-4-1,0 0 0-15,0 0 2 0,0 0-9 16,0 0 7-16,0 0 0 16,0 0 1-16,0 0 10 15,0 0-11-15,0-2 0 16,0 2 6-16,0 0-6 15,0 0 0-15,0 0 0 16,0 0 0-16,0 0 7 16,0-3-7-16,0 3 0 15,0-3 4-15,0-3 3 16,0-2-7-16,0-2 0 0,0 3-3 16,-8 1 8-16,-6 1-5 15,14 2 0-15,-9-1 2 16,9 4-11-16,0 0 9 15,0 0-2-15,-9 0-4 16,1 0-6-16,-1 12 12 16,0 17 0-16,0 8 0 15,9 2-6-15,0 4 6 16,0-1 0-16,0-2-4 16,18-7 10-16,8-5-6 15,5-10 0-15,-4-9 3 16,4-7-9-16,-4-2 6 15,13 0 0-15,-5-11 8 16,5-14-1-16,0-4-5 0,-13-2-2 16,4-3 8-1,-4 2-10 1,4 4 2-16,-13 5 0 0,-1 6 0 0,-8 9 3 16,0 2-3-1,4 6 0-15,-4 0-16 0,9 0 16 16,0 18-20-16,4 10 15 15,5 0 0-15,-5 1-6 16,-4-7 6-16,8-5 5 16,6-4-4-16,-6-9-2 15,14-4 6-15,-4 0 0 16,4 0 4-16,9-26 3 16,-14 1-6-16,5-9 1 15,-22-3 4-15,4 0 0 16,-13-5-6-16,-9 6 0 15,0 1 3-15,0 7 5 16,0 10-8-16,-9 7 0 0,0 9-4 16,-4 2 0-16,-5 0-3 15,9 0-2-15,-9 17 4 16,5 11 1-16,13 3 4 16,0 2 0-16,0 8 2 15,0-5-10-15,40 7 8 16,0 0-4-16,-4-1 0 15,4 3-7-15,0-2 11 16,-14-6 0-16,-8-3 4 16,-5-9-9-16,-13-2 5 0,0-12-2 15,-13-5-3 1,-31-6-10-16,-23 0-12 0,-4 0-54 16,-5-12-101-1,19-18-89-15,21-13-280 0</inkml:trace>
  <inkml:trace contextRef="#ctx0" brushRef="#br0" timeOffset="-4460">9 96 794 0,'0'0'169'16,"0"0"-64"-16,0 0 24 15,0 0-35-15,0 0-35 16,0 0-3-16,0 0-29 16,18-2 4-16,-18 2-2 15,0 0-28-15,0 0 19 16,0 8-20-16,0 12 0 0,0 13-5 16,0 16 5-1,0 13 0-15,0 0 1 0,-18-2 8 16,18-6-10-1,0-3 1-15,0-4-1 0,0-7-5 16,0-9-3 0,0-6 4-16,27-10-1 0,-1-3-10 15,14-10 16-15,9-2-15 16,0 0 15-16,-13 0-5 16,12 0 9-16,-8 0-4 15,-4 0 0-15,4 0 4 16,-13 0-4-16,4 0 0 15,-13 0 0-15,-1 0-2 16,-3 0 3-16,-14 0-1 16,0-2 8-16,0-7-6 0,0-5 9 15,0 0-11-15,0-6 0 16,0 3-2-16,-31-3 4 16,4 6-2-16,5-1 0 15,4 5 3 1,0 4-5-16,-4 0 2 15,22 4 0-15,0 2-6 0,0 0 6 16,0 0-4-16,0 0 3 16,13 0-17-16,23 0 18 15,22 0 0-15,-10 2 1 16,1 6-4-16,-13 4 6 16,4-1-3-16,-14 6 0 15,6 6 2-15,-6-1-7 16,-12 3 5-16,-6 4 0 15,-8-4-5-15,0 4 9 16,0-1-4-16,-40 2 0 0,-8 6-21 16,-10-5-55-16,-9-6-22 15,18-8-129-15,32-6-137 16</inkml:trace>
  <inkml:trace contextRef="#ctx0" brushRef="#br0" timeOffset="-3021">1568 589 559 0,'0'0'276'0,"0"0"-147"15,0 0 14-15,0 0-9 16,0 0-61-16,0 0-17 16,9-17-29-16,-9 17-24 15,0 3 10-15,0 22-10 16,-9 6 2-16,-8 9 6 0,-14 0-7 16,13 5 5-1,0 4-9-15,-4-8 1 0,13 2 2 16,0-9-3-16,0-15 0 15,9-7-1-15,0-6 7 16,0-6-6-16,0 0 6 16,0 0-5-16,0-14 18 15,0-23-15-15,0-20-1 16,9-13 16-16,18-18-15 16,4-8 13-16,18-15-17 15,-5 1 5-15,-4 11-1 16,0 19-4-16,-13 29 0 15,-18 26-4-15,-1 16 13 16,-8 9-9-16,0 0 0 0,0 0-15 16,0 34 10-16,14 37-15 15,4 26 20 1,-10 13-1-16,1 5-3 0,-9-10 4 16,0-9-15-1,0-10-28-15,0-21 10 0,0-20-36 16,9-17-10-16,13-14-25 15,-4-14-62-15,9 0 15 16,4-16 37-16,-13-22-7 16,-9-1-52-16,-9-1-3 15,0 3 128-15,-36 5 48 16,-22 0 9-16,-31 6 32 16,-13 9-7-16,-13 5-2 15,17 11 24-15,14-3 4 16,26-1 5-16,18-1 22 0,4 0-12 15,14 3 1 1,13 1-15-16,9-4-16 0,0 3 28 16,0 0-16-16,0-3-27 15,0-5-8 1,22-3-1-16,23 0 7 0,22 2-8 16,-1 4-5-16,5 2 17 15,-13 3-11-15,-14 3 1 16,14 0 9-16,-18 0-24 15,-4 0 16-15,-14 0-8 16,-4 0-14-16,-9 0 10 16,13 0-11-16,13 6 0 15,14 14 6-15,0 0-2 0,18 2 2 16,-18 1 2 0,-5 3-6-16,-4-1 7 0,-13 3-9 15,13 2 0-15,-23 2-4 16,6 0 12-16,3-4-8 15,-17-8 0-15,13-8 5 16,-22-6-9-16,0-6 4 16,0 0 0-16,0 0-4 15,0 0 3-15,0-21 1 16,-31-5 0 0,-4-2 0-16,4 1-2 0,-9-1 2 15,13 1 0 1,-13-1 0-16,31 2 6 0,9 1-7 15,0 3 1-15,9-4-6 0,31 3-2 16,9 0 8 0,9 3 0-16,-1 3-3 0,1 3 5 15,-13 6-2-15,-14 2 2 16,4 6 3 0,-13 0 1-16,-4 0-6 0,13 12 0 15,-13 19 1-15,0 3 2 16,0 6-3-16,4-1 0 15,-13-2 6-15,9-3-8 0,-18-5 2 16,0-4 0-16,0-3-5 16,0-5 2-1,0-3 3-15,-18-5-6 16,9-4 6-16,9-5 6 16,-9 0-4-16,9 0 4 0,0-22 7 15,0-9-8-15,0-8-5 16,0-4 6-16,27-2-2 15,13-1 4-15,8-5-8 16,6 8 0-16,17 1-5 16,-18 5 9-16,-4 12-4 15,9 9 0-15,-18 3-1 16,-5 11-7-16,-4 2 8 16,-13 0-11-16,4 0-4 0,-4 0-69 15,0 2-62 1,13 21-53-16,-4 8-88 15,4 3-149-15</inkml:trace>
  <inkml:trace contextRef="#ctx0" brushRef="#br0" timeOffset="-2090">3350 623 452 0,'0'0'199'16,"0"0"-62"-16,0 0-7 15,0 0-17-15,0 0-39 16,0 0-3-16,-133-128-15 16,102 123-19-16,13 2-14 0,0 3-23 15,-4 0 2-15,4 8-2 16,-9 21-3-16,5 4-4 16,4 8 5-16,18-5 2 15,0 1 0-15,0-6-18 16,0-8 2-16,0-12-24 15,18-11-29-15,13 0 21 16,14 0 48-16,-5-25 2 16,0-5 9-16,-14 0-4 15,5-3 52-15,-13-5 11 16,0 2-24-16,4 2-2 0,-4 11-23 16,-18 9 1-16,0 11 1 15,0 3-23-15,0 0 0 16,9 3-13-16,0 25 3 15,0 9 3-15,0 5 12 16,13-2-5-16,-13-3 0 16,0-5-1-16,8-10-4 15,-3-8-2-15,12-8 1 16,-8-6-2-16,13 0 16 16,-4 0-7-16,13-20-1 15,0-10 5-15,-14 0 2 16,1-1-4-16,4-3-1 15,-22 11 15-15,0 9-17 16,-9 9 9-16,0 5-9 16,0 0-2-16,0 0 1 0,0 0-13 15,0 5 11-15,22 15-5 16,5-3 10-16,4 0-2 16,13-9 0-16,14-5 5 15,9-3-6-15,-9 0 1 16,-1 0 0-1,-8-11 9-15,-9-9-6 0,-4-6 7 16,-5-1 10-16,-22-5 4 16,0 1 26-16,-9 6-15 15,0 3-23-15,0 9 16 16,-9 13-26-16,-9 0 9 16,-4 21-11-16,4 32 1 15,-13 23-1-15,4 18 0 16,-4 14 0-16,13 11-2 15,0 14 3-15,10 9-1 0,8 2 0 16,0-3 9 0,0-5-13-16,0-8 4 0,0-9 0 15,0-21 1 1,0-22-1-16,0-30 0 0,-23-23 0 16,-3-20 1-16,-14-3-1 15,-18-17 10-15,-9-32-10 16,1-18 9-16,-1-15-7 15,0-15-2-15,27-8 0 16,14 6-20-16,26-1 1 16,0 13-32-16,49 11-36 15,44 11-43-15,22 8-151 0,10 10-133 16</inkml:trace>
  <inkml:trace contextRef="#ctx0" brushRef="#br0" timeOffset="45326">764 2324 684 0,'0'0'226'15,"0"0"-61"-15,0 0-43 16,0 0-37-16,0 0-36 16,0 0-32-16,0 0 2 0,0 0-15 15,-222-31-3 1,173 79-1-16,14 9 0 0,17 13 0 15,-4 16 0-15,22 4-3 16,0 7 3-16,0-5 0 16,40 0-1-1,9-8-2-15,8-10-1 16,-12-15 0-16,4-16 3 0,8-15-20 16,-8-17 17-1,0-11-6-15,9 0 10 16,-14-6 11-16,-4-24-6 0,0-10 5 15,-4-5 7-15,-5-9 4 16,-4 3 7-16,13 3-12 0,-14 11-9 16,-4 14-2-1,-4 12-5-15,0 7-3 0,-9 4 1 16,13 0-11 0,5 0 9-16,-9 21-3 15,4 2-11-15,-4-3 8 16,-1-9-6-16,-8-3 5 0,5-8 5 15,-14 0 6-15,0 0 0 16,0 0 3-16,0 0 4 16,0-6 17-16,0-16-23 15,-40 3 13-15,13-4 0 16,-22 5-4-16,18 7 12 16,4 6-14-16,-4 5-5 15,22 0-3-15,-17 0-2 16,17 21-3-16,-14 23 4 15,15 4-8-15,8 3 6 0,0 0-12 16,8-3-10-16,24-8-2 16,3-9 9-16,5-11 6 15,0-15 8-15,-4-5 2 16,-5 0 2-16,-5-5 6 16,-8-21-2-16,-4-5 22 15,-14-6 3-15,0 0 8 16,0-2-2-16,0 8-25 15,0 8 15-15,0 6-15 16,0 8-7-16,0 9 7 16,0 0-10-16,0 0-5 15,0 0-7-15,0 31 2 16,0 15 10-16,0 2 0 16,26 5-7-16,5-7-5 15,14-6-15-15,4-9 11 0,-1-14 7 16,-8-9-8-1,5-8 16-15,-5 0 1 0,0-31 0 16,4-8 10-16,5-5-9 16,-31 2 7-16,4 0 12 15,-13 8-16-15,0 9 12 16,-9 11-9-16,0 10-2 16,0 4-5-16,0 0-4 15,0 0-5-15,0 0 3 0,9 0-3 16,0 18 9-16,22-1 0 15,-13 3 0-15,-1-2-3 16,14-3 3-16,-4 2-4 16,-5-8 1-1,-4-4-9-15,0-5 11 0,4 0 0 16,5 0 1-16,4-19 7 16,4-7-6-1,-4 1 3-15,-13-1 5 16,0 7-4-16,-9 5 5 0,4 8-9 15,-13 3 1-15,9 3-4 16,0 0-10-16,18 9 2 16,13 19 8-16,-14 0-5 15,14 0 5-15,0-4 0 16,-4-8-14 0,4-5-11-16,9-5-32 0,-1-6-9 0,-3 0-61 15,4 0-98-15,-9-3-207 16</inkml:trace>
  <inkml:trace contextRef="#ctx0" brushRef="#br0" timeOffset="46214">3808 2531 772 0,'0'0'202'16,"0"0"-22"-16,0 0-42 16,0 0-44-16,0 0-33 15,0 0-20-15,-76-114-18 16,76 114-18-16,0 6-5 15,0 39-4-15,0 23 4 16,0 18-4-16,0 8 8 16,0 1-4-16,9 7 0 0,22 3-2 15,5-9-1 1,-5-14-19-16,-14-25-26 16,-8-26-10-16,0-14 25 0,-9-17 33 15,0 0 8-15,0-11 0 16,0-32 8-1,0-11-3-15,0-3-4 0,14 4 4 16,-6 5-13-16,10 14 5 16,0 14-5-1,4 12-4-15,5 8 1 0,4 0-5 16,5 20 3-16,-14 16 3 16,-5 11-16-16,-8-6-9 0,-9-1-9 15,0-7 2 1,0-6 20-1,-17-9-23-15,-23 0 5 0,0-11 21 16,4-3-3-16,-4-4 4 0,22 0 8 16,1 0 2-1,3 0 3-15,14 0-3 0,0 0-4 16,0 0 1-16,0 0-26 16,14 0-11-16,21 0 38 15,23 0 4 1,9-11 0-16,-1-15-1 0,1-11-1 15,13-5 7 1,-22-5-1-16,-14-2 35 0,-13-2 4 16,-4 2 8-16,-18 2 6 15,-9 7-12-15,0 8 1 16,0 13-6-16,0 7-8 16,-36 12-12-16,5 0-22 0,-5 21 0 15,5 26-2-15,22 16 0 16,1 5 1-1,8-9-1-15,0-8-2 0,48-11-3 16,-12-12-5-16,31-11-9 16,4-11 8-16,4-6-13 15,-8 0-7-15,-27 0-117 16,-40-12-202-16</inkml:trace>
  <inkml:trace contextRef="#ctx0" brushRef="#br0" timeOffset="49282">5514 2761 413 0,'0'0'312'0,"0"0"-193"16,0 0-9-16,0 0-6 16,0 0-22-16,0 0-23 0,-9-29-26 15,9 29-5 1,0 0-26-16,0 0 2 0,-18 5-8 16,-4 27-3-16,-5 10 7 15,-4 12 0-15,13 0-5 16,18 0 3-16,0-4-3 15,9-7-6-15,31-6 11 16,9-12-11-16,9-7 11 16,-23-13-4-16,5-5 7 15,-13 0-3-15,-5 0 2 16,5-11 0-16,-1-21 15 16,-3-5-10-16,3-8 16 0,-3-3 6 15,-6-5-15 1,10-2 6-16,-14 10-20 0,5 12 2 15,-9 13 4-15,0 14-6 16,-9 3 0-16,9 3 0 16,0 0-12-16,22 0 7 15,-5 24-3-15,23 3 4 16,0 9-2-16,0 2 0 16,-13-1-6-16,3-6 5 15,1 0-19-15,-13-9 10 16,4-8-8-16,-22-5 2 15,9-3 22-15,-9-6-9 16,9 0 9-16,4 0 4 16,-4-15-3-16,-1-7 16 15,6-6 6-15,-15-9 5 0,1-6-2 16,0-5-21-16,-9-3 11 16,0 3 11-16,0 8-20 15,0 12 9-15,-18 14 0 16,10 11-4-16,-24 3-3 15,15 0-9-15,-1 14-7 16,-4 27 6-16,13 9-12 16,9 9 13-16,0 0-3 15,40-4-5-15,-5-7 4 16,14-14-4-16,0-9 7 16,-9-11-3-16,-4-8-2 15,12-6 6-15,-8 0 0 0,-4-17 0 16,13-17 5-16,0-6-3 15,0-5-2-15,-14 3 5 16,5-1 1-16,-13 12-4 16,-5 11-2-16,-13 9 2 15,-9 7-8-15,9 4 6 16,-9 0-9-16,9 0 6 16,0 21-8-16,-1 2 9 15,6-1 2-15,-5-8-14 16,-9-3 13-16,0-7-15 15,0-4 12-15,0 0 3 16,0 0 2-16,0 0 9 16,0 0-2-16,0-9-3 15,0-6-5-15,-23-2 0 0,6 7 0 16,8 4-1 0,-9 3-2-16,5 3 2 0,4 0-3 15,-9 6-12-15,0 19 15 16,5 12-24-16,13 0-27 15,0 0 24-15,0-4 9 16,0-7 9-16,40-9-4 16,-9-11-2-16,5-6 15 15,4 0-9-15,-14-3 10 16,-4-17 14-16,-13 0-8 16,0 3 28-16,-9 1 8 15,0 4-12-15,0 3 11 0,0 4-21 16,0 5-8-16,0 0-9 15,0 0-3-15,0 0-6 16,0 3-8-16,0 22 4 16,18 6 0-16,13 3 10 15,5-3-11-15,4-11 10 16,8-6-10-16,-12-11 11 16,-5-3-3-16,5-3 6 15,-5-28 0-15,9-17 0 16,-14-15 4-16,1-7 14 15,-5-10-12-15,-22-4 13 16,0-7 12-16,0 4-19 16,-9 12 8-16,-13 19-14 15,13 25-1-15,0 19 8 16,9 10-16-16,0 2 0 16,0 25-10-16,0 40-11 0,0 29 14 15,18 17 7-15,4 2 0 16,-4-10-5-16,9-11-14 15,4-15-72-15,-4-18-27 16,12-20 4-16,-21-18 34 16,13-21-49-16,-22 0-11 15,-9-29 101-15,0-11 13 16,0-5 26-16,-31 3 6 16,-13-1-5-16,-23-1-1 15,-4 8 5-15,4 9 16 16,10 3 15-16,12 11 3 0,14 7-3 15,22 0-10-15,0 3-20 16,9 3-2-16,0 0-4 16,0 0-16-16,49 0 14 15,9 6 4-15,17 0 2 16,1-3 13-16,0-3 1 16,-19 0 27-16,-17 0-13 15,-13 0-2-15,-14 0 1 16,-4-12-8-16,-9-2 40 15,0-3 11-15,0-5-39 16,0 1 0-16,0 5-3 16,0 7-14-16,0 6 7 0,-9 3-25 15,9 0 0-15,0 0-3 16,-13 10-11-16,13 23 12 16,0 12-9-16,0 6 8 15,0-3-3-15,31-5 2 16,18-15 4-16,-14-11 0 15,5-14 0-15,-4-3-2 16,4 0 2-16,9-14 0 16,0-20 14-16,8-6-13 15,-12-6 4-15,-5 7-3 16,9 0 7-16,-23 13-11 16,5 9 2-16,-13 8-2 15,0 9-1-15,13 0-10 16,-4 6 6-16,4 23 3 0,-13 4-16 15,-1-1 16-15,-8-7-21 16,5-8-4-16,-5-9 20 16,-9-3-5-16,0-5 14 15,0 0 3-15,0 0 0 16,0 0 21-16,0-7-7 16,-9-16-13-16,-31 3 13 15,13 3-14-15,-4 3 6 16,4 8-9-16,14 6 6 15,-5 0-13-15,-9 0 3 16,5 23-6-16,-4 14 7 16,-5 8-3-16,22-2 6 15,0-4 0-15,9-7-17 0,0-7 15 16,0-11-12 0,31-8 8-16,4-6-2 0,14 0 10 15,-9-20-2-15,18-23 13 16,-14-10-11-16,14-18 15 15,-27-6 20-15,-13-7-14 16,-9-10 14-16,-9 4-15 16,0 8 17-16,-9 16-2 15,-18 24-32-15,14 22 27 16,-5 12-20-16,18 8-6 16,0 0-6-16,0 0-10 15,0 37-6-15,0 31 8 16,0 22 8-16,0 4-2 0,18-7 2 15,4-10 0-15,-4-9-7 16,22-7 4-16,18-9-17 16,26-7-40-16,32-17-22 15,26-19-207-15,13-9-460 16</inkml:trace>
  <inkml:trace contextRef="#ctx0" brushRef="#br0" timeOffset="50051">9930 3076 573 0,'0'0'187'15,"0"0"-93"-15,0 0 35 16,0 0-12-16,0 0-30 16,0 0-35-16,0 0 16 15,0-27-34-15,0-10-22 16,18-2 12-16,13-9-21 16,-5-2-3-16,5 4 5 15,-22 4 3-15,0 6 3 16,-9 11-8-16,0 8-3 0,0 14 14 15,0 3-13-15,0 0-1 16,0 0-2-16,0 23-25 16,0 22 20-16,0 13 6 15,9-2 1-15,0-3-6 16,22-5 6-16,-4-11-1 16,-10-9 0-16,15-11-6 15,-15-11 4-15,6-6 3 16,-6 0 0-16,10 0 5 15,13-28-5-15,0-6 7 16,-13-6-3-16,-1-2 3 16,-4 2-1-16,-4 9-6 15,-9 6 3-15,0 13-2 0,-9 10-1 16,0 2 0 0,13 0-3-16,-4 2-20 0,0 30 19 15,9 7 0-15,4 1 4 16,-4-1-5-16,-9-7 7 15,9-7-2-15,-10-8 0 16,6-8 5-16,-5-7-5 16,0-2 0-16,-1 0 0 15,10-6 5-15,22-22-1 16,0-11-2-16,18-7 1 16,-14-2 5-16,-4 9-6 15,0 8-2-15,-13 10 2 0,-18 13-7 16,13 8 0-16,-13 0-4 15,9 11 8-15,8 17-6 16,-3 1 4-16,3-3 3 16,-4-1 0-16,-4-8-3 15,0-3 3-15,-9-2-58 16,-9-6-132-16,0-6-49 16,-9 0-80-16</inkml:trace>
  <inkml:trace contextRef="#ctx0" brushRef="#br0" timeOffset="50692">9708 2134 360 0,'0'0'37'0,"0"0"11"16,0 0 21-16,0 0-14 0,0 0-20 0,0 0-12 0,22 136-1 0,-13-110 10 0,17-3-20 0,5-9 16 15,-4-6 4-15,4-2 10 16,-4-6 35 15,-9 0 0-15,4-6 18-16,-13-16 26 0,-9-4-29 0,0-5-20 0,0 2-38 15,-9 2-28 1,-31 7-6 0,0 5 0-1,-5 9-35 1,14 6-47-1,5 4-97 1,26 27-93 0,0 2-309-1</inkml:trace>
  <inkml:trace contextRef="#ctx0" brushRef="#br0" timeOffset="50926">12667 2143 623 0,'0'0'126'0,"0"0"-36"0,0 0 83 0,0 0-71 0,0 0-49 0,0 0-15 0,0 0-24 16,66-130-2-16,-17 126-5 0,9 4-2 0,-9 0-5 15,0 13 0-15,-1 23-5 16,-21 15-1-16,-18 16 4 0,-9 19 2 16,-18 16 3-16,-48 11 1 15,-32 1-4 1,4-14 0-16,6-25 5 0,21-27-9 16,18-19 4-16,40-18 0 15,9-8 4-15,0-3 2 16,0 0-1-16,0 0 10 15,0 0 5-15,9 0 17 16,31 0-26-16,18-12 3 16,26 0-1-16,23-4-7 15,26-4-6-15,14-3 0 16,13 4-32-16,-27 1-101 0,-17 4-128 16,-50 9-175-16</inkml:trace>
  <inkml:trace contextRef="#ctx0" brushRef="#br0" timeOffset="51559">13959 2460 473 0,'0'0'388'0,"0"0"-245"0,0 0 4 15,0 0-32-15,0 0-48 16,0 0-11-16,0-84-45 16,0 84-5-16,0 0-6 15,0 0-21-15,0 33 8 16,0 10 5-16,0 8 8 16,23 2 5-16,-6-5-1 15,1-11-4-15,22-5 0 16,-13-13 3-16,13-7-5 15,0-10 2-15,-14-2 0 16,5 0 11-16,-4-5-6 16,-9-18 3-16,4-2 4 15,-13-4-10-15,9 1 23 0,-18 0-20 16,0 8-3-16,0 6 6 16,0 8-2-16,0 6-4 15,0 0-2-15,0 0-16 16,9 0 11-16,0 12-16 15,4 13 21-15,5 3-7 16,8-3 7-16,5 1 0 16,18-9 0-16,9-9 3 15,0-8-2-15,-5 0-1 16,5-2 0-16,-9-27 14 16,-9-7-12-16,-14-7 6 15,-3-11 19-15,-23-2-3 0,0-1 20 16,-14 6-28-16,-21 9-7 15,-5 13 7-15,4 12-16 16,5 11 0 0,4 6 0-16,-4 0-19 0,14 18-16 15,8 19-90-15,9 5-64 16,17 8-75-16,68-1-56 16,79-7-136-16</inkml:trace>
  <inkml:trace contextRef="#ctx0" brushRef="#br0" timeOffset="52817">15905 2604 351 0,'0'0'239'16,"0"0"-27"-16,0 0-45 0,0 0-27 15,-124-166-13-15,57 135-36 16,-8 0-51-16,8 11 10 16,-4 5-8-16,18 9-30 15,13 6 12-15,-9 0-24 16,31 0 4-16,-13 0-8 15,22 4-1-15,-9 21 5 16,9 9-6-16,1 11-5 16,8 11 4-16,0 1 7 15,0-3 0-15,0-9-4 16,0-9 4-16,8-15 0 16,19-7-3-16,13-11 0 15,-13-3 3-15,13 0 0 16,-14 0 0-16,5-17 19 0,-4-14-16 15,4-6 14-15,-13-3-1 16,0 1-10-16,-5 8 22 16,-13 8-16-16,0 9-6 15,0 7 16-15,0 6-20 16,0 1 1-16,0 0-3 16,0 0-12-16,0 5 8 15,9 23-14-15,18 11 17 16,4 6-9-16,13-4 7 15,5-13-2-15,0-11 2 16,9-8-3-16,-9-9 3 16,-5 0 3-16,5 0 0 15,-18-20 5-15,4-11 2 0,-3-9-2 16,-24-5 6-16,1-6-8 16,-9 2 13-16,0 10-16 15,0 11 0-15,0 11 11 16,0 14-11-1,0 3-1-15,0 0 1 0,0 0-23 16,0 0 22-16,18 24-7 16,4 3 8-16,27 2-8 15,5-4 8-15,34-11-3 16,28-8 2-16,-1-6 0 16,-12 0 1-16,-6-13 0 15,-30-12 1-15,-40 0 6 0,-5-3-6 16,-13-8 11-16,-9-7 9 15,0 0-8-15,0 6 14 16,-18 9-3 0,5 11-16-16,4 9 13 0,0 5-18 15,9 3-4 1,-9 3 1 0,-9 44-23-16,-13 27 21 0,-18 28 0 0,14 15 2 15,-5 7-1-15,31 14 2 16,9 16-1-16,0-2 0 15,49 4 6-15,8-17-8 16,1-23 2-16,-13-26 0 16,-5-30-4-16,-23-23 5 15,-17-23-1-15,0-8 0 16,0-6 1-16,-17-6 11 0,-41-31-12 16,-27-14-4-16,-12-6 2 15,-10-7-21-15,5-2 11 16,4-1 2-16,32 4-15 15,26 3 24-15,31 4-9 16,9-1-6-16,49-5 0 16,48-9-20-16,28-5 22 15,17 0 11-15,13-2-2 16,-21 0 5-16,-10 7 0 16,-40 0 3-16,-8 6-1 0,-27 9 0 15,-9 2-2-15,-14 14 11 16,-17 9-10-1,-9 8 12-15,0 7-4 0,0 4-8 16,0 3 10-16,-9 3-10 16,9 4-1-1,0 2 0-15,0 0-8 0,0 0 6 16,0 0-8-16,-8 20-5 16,8 11 9-16,0 12 6 15,0 2 0-15,0 3-4 16,8-3 7-16,15 0-4 15,3-2 1-15,-8-2 0 16,13-3-3-16,-22-4 5 16,0-11-2-16,-9-8 0 15,0-5 2-15,0 1-2 0,-27-2 0 16,-30 0-16-16,-10-3-49 16,-22-6-117-16,22 0-132 15,1 0-389-15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8:18.9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431 297 690 0,'0'0'191'15,"0"0"-29"-15,0 0 4 16,-227-17-56-16,161 9-26 16,8 0-21-16,18-2-34 15,13 5 12-15,14 2-17 0,13 3-13 16,0-2 8 0,0-10-19-16,80-5-1 0,31-12 0 15,53-7 2-15,19-5-4 16,-1 6 3-16,-27 6-12 15,-44 4 12-15,-44 11-28 16,-27 10-4-16,-31 2-7 16,-9 2-27-16,0 0 25 15,0 0-26-15,-36 8 17 16,-13 12 21-16,9-5-57 16,14-1 32 15,-14-3 43-16,22-3 10 17,-13 0-1-32,13-1 2 0,0 1 0 0,-4-2 10 0,13 5-7 0,-9 6 18 0,1 14 4 0,-5 14-13 0,13 15 22 15,0 16 0 17,0 12-13-32,0 5 8 78,9 5-25-78,-9-10 5 0,9-5-4 0,-13-12 2 250,13-15-2-235,-9-14-5-15,0-15 0 0,0-13 3 0,-9-5 1 0,-13-9-2 0,5 0 5 0,-14 0-4 0,13-23 7 0,14-12-10 0,-5-1 1 0,9 7-6 0,9 10 7 0,0 8-2 0,0 11 1 0,0 0 6 0,0 0-14 0,0 0-9 0,18 0 9 0,31 0 1 0,8 2 6 0,1 1 0 0,-9-3-1 0,0 0 8 0,-5 0-5 0,-4-8 0 0,-13-6-1 0,4 0 28 0,-13-9-18 0,13-1 14 0,-13-3 0 0,-1-4-17 0,6-3 16 0,-6 0-12 0,1 8-6 0,-9 6 16 0,0 12-20 16,4 2 2-16,-13 6-4 0,0 0-15 0,9 28 11 0,0 18-2 0,-9 8 6 0,9-1 2 0,0 1 2 0,0-11-4 0,-9-4 0 16,22-13 6-16,-22-10-14 15,9-4 8-15,0-9-3 0,-9-3-4 16,9 0 14-16,-1-7-7 15,15-29 0-15,3-3 9 16,5-1-12-16,-4 6 3 16,4 9 0-16,-22 8-3 15,0 11 3-15,0 4 0 16,0 2 0 0,0 0-12-16,22 0 10 0,-14 16 2 15,15 2-8-15,-6 1 8 16,1-2-21-1,4-6 11-15,-4-5-1 0,-5-6 2 16,5 0 3-16,-5 0 6 16,4-3 0-16,14-25 4 0,-13-10-3 15,13 3-1-15,-22-6 0 16,8 10 5-16,-26 4 7 16,0-2-8-1,0 9-1-15,0 3 10 0,0 8-8 16,0 6-4-16,0 3-1 15,0 0-11-15,0 8 6 16,0 27-6-16,23 13 11 16,3 6-5-16,-3 0 5 15,3-3-1-15,14-3-3 16,-13-8-32 0,-9-6 13-16,-5-12-4 0,-4-5-23 15,-9-8 27-15,0-4-2 0,0-5 23 16,-31 0-3-16,-5 0 10 15,5 0 0-15,4-2-5 16,19-7 2-16,-6 1-4 16,14 2 2-16,0 3-2 15,0-6 2-15,0-5-43 16,31-5 43-16,18-10 0 0,-4-5 0 16,12-5 15-1,1-9-13 1,-9-3 17-1,0 2 6-15,-14 7-8 0,-12 11 30 0,-15 8-15 16,1 14-12-16,-9 7 17 16,0 2-33-16,0 0-4 0,0 25-9 15,0 18 3-15,0 11 6 16,0 3 0-16,0-6 1 16,31-12-4-16,-13-8 6 15,9-9-6-15,4-10-9 16,-13-6-40-16,-9-6-11 15,13 0-87-15,-4 0-98 16,-18-32-122-16</inkml:trace>
  <inkml:trace contextRef="#ctx0" brushRef="#br0" timeOffset="345">2204 322 469 0,'0'0'146'0,"0"0"-40"16,0 0-24-16,0 0-60 15,0 0-20-15,0 0-2 16,-9 60 0-16,9-20 10 16,0-7-8-16,26-4-2 0,5-12 1 15,-13-8 1 1,13-9 18-16,-22 0 0 0,0 0 28 15,0-14 39-15,-9-15-17 16,0 1-14-16,0 3-30 16,0-2-17-16,0 13-4 15,-27 3-5-15,18 8-15 16,-13 3-42-16,22 0-102 16,0 26-20-16,0 17-145 15</inkml:trace>
  <inkml:trace contextRef="#ctx0" brushRef="#br0" timeOffset="1023">2857 762 670 0,'0'0'147'0,"0"0"-27"0,0 0 18 15,0 0-62-15,0 0-31 16,0 0-19-16,-205-120-24 16,188 120-2-16,-1 0-2 15,0 25-7-15,18 10 9 16,0 1-9 0,0 7 4-16,0-6-4 0,9-6-31 15,18-5 17 1,4-10-18-16,4-10-4 0,-4-6 31 15,-4 0 14-15,-5-11 10 16,14-26 7-16,4-17 14 16,9-14 37-16,-14-10-29 0,-4-8 17 15,-22 1 16-15,-9 0-24 16,0-3-13-16,-22 6-7 16,-14 15-19-16,5 18 19 15,5 26-20-15,8 21 0 16,5 2-8-16,4 48-5 15,0 31 5-15,0 29 0 16,9 8 5-16,0-6-3 16,27-8-2-16,12-20 0 0,19-10-9 15,-9-22 2-15,9-13 0 16,-23-17-5 0,14-15-20-16,0-5 30 15,18-2-4-15,-1-32 6 0,10-17 7 16,-9-3-1-1,-19 0-6-15,-25 3 7 0,-23 10-1 16,0 5 6-16,0 14-12 16,-23 13 1-16,-3 9-7 15,-5 4-3-15,-5 32 9 16,14 18-1-16,4 2 5 16,18-1-11-16,0-9 7 15,0-5 0-15,27-9-9 16,13-10 2-16,18-11 5 0,8-8-9 15,1-3-58-15,0 0-71 32,-10 0-136-17,-17-20-130-15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8:22.1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418 10 410 0,'0'0'437'0,"0"0"-323"0,0 0 13 0,0 0-17 0,0 0-30 0,0 0-52 0,-200-34-8 15,151 84 26-15,-9 22-24 0,9 18 11 0,23 21-9 0,8 28-13 0,5 25 18 0,13 22-22 0,0 8 4 0,0-11 4 0,13-19-10 0,14-25 2 0,21-34-7 0,1-29 6 0,-4-28-17 0,4-19 6 0,-1-18-40 0,19-11-35 0,0 0-122 0,-1-43-326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8:20.6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347 0 839 0,'0'0'182'0,"0"0"-45"16,0 0-25-16,0 0-20 16,0 0-85-16,0 0-6 15,-49 56-1-15,49 38 4 16,0 14 22-16,0 4-19 0,9 5-3 16,13-3 8-16,-4-16-5 15,0-18-7-15,-10-24 0 16,15-24 6-16,-14-13-16 15,-9-16 2-15,0-3-13 16,0-8 15-16,0-35-4 16,-40-11 10-16,4-5 0 15,-13 0-7-15,-9 7 4 16,1 7-1-16,-1 11 4 16,9 9-8-16,22 5 9 15,10 12-1-15,3 4 0 16,14 4-11-16,0 0 6 15,0 9-12-15,49 11 7 16,9 0 5-16,17-9 4 16,14-6 1-16,-13-5 0 15,8 0 5-15,5-10 9 16,-22-19-10-16,-10-5 5 0,-8-3 27 16,-22-5-14-16,-9-6 11 15,-18-1 10-15,0-1-30 16,0-1 14-16,-9 6-16 15,-9 13-8-15,9 13 23 16,0 13-21-16,9 6 7 16,0 0-12-16,-13 14-11 15,13 34 8-15,-9 25-2 16,0 13 5-16,9 4 3 16,0-2 0-1,0-12-3-15,0-8 0 0,0-14-8 16,18-14-8-16,4-13-73 15,5-9-58-15,4-18-73 0,4 0-136 16,14-25-314 0</inkml:trace>
  <inkml:trace contextRef="#ctx0" brushRef="#br0" timeOffset="1489">893 546 475 0,'0'0'159'16,"0"0"-37"-16,0 0-39 15,0 0-24-15,0 0-35 16,0 0 6-16,94-13 21 0,-63 7-17 16,9 0 13-1,-5 0-11-15,-4 4-7 0,-13-4 12 16,0-3-14-16,4-2 25 16,-22-3-6-16,0-3-11 15,0 3 0-15,-13-3-23 16,-14 6-11-16,-13 2 3 15,4 9-1-15,-4 0-3 16,1 0 0-16,3 6 1 16,5 25-9-16,4 5 8 15,18 7 0-15,9 5-9 16,0-3 2-16,58-2 5 16,9-7 1-16,17-13 0 15,14-14-8-15,4-9 7 0,22-3 2 16,-17-31 9-16,-9-6-2 15,-32 3-7-15,-17 4 11 16,-31-2-8-16,-9 5 27 16,-9 1-19-16,0 7-2 15,-9 5 5-15,-40 8-11 16,-9 9-3-16,-8 0 0 16,-1 3-3-16,9 28-8 15,18 6 11-15,23 2-2 16,17 1-8-16,0-9-1 15,9-2 10-15,31-7-1 16,0-11-14-16,-5-6 14 16,14-5 2-16,0 0 0 0,-14 0 0 15,5-5 9-15,-13-11-9 16,-5 1 2-16,-13 4 6 16,-9 3 5-16,9 0-5 15,-9 4-4-15,0 4 6 16,0 0-9-16,0 0-2 15,0 0-1-15,0 12-18 16,18 13 14-16,22 0 4 16,0-2 2-16,17 0-6 15,10-11 13-15,0-10-7 16,-1-2 0-16,1 0 7 16,-9-14-1-16,-9-12-6 15,-23-2 0-15,-8-4 24 16,-18 2-5-16,0 2 23 15,0 2-11-15,0 6-24 16,0 10 20 0,0 4-19-16,0 6-8 0,0 0 0 0,-9 14-10 15,0 25 10 1,-8 18 0-16,-6 6 8 16,6 10-13-16,17 9 5 0,0-1 0 15,0 4-4-15,0-11 9 16,31-11-5-16,-14-18 0 15,1-17 4-15,-9-17-3 16,4-7-1 0,-13-4 0-16,9-6 21 0,-9-31-12 15,9-18 11-15,9-16-16 16,-9-1-1-16,-9-10 8 0,0-6-11 16,0 3 0-1,-18 0-4-15,-31 9 6 0,0 8-2 16,5 14 0-16,4 14 7 15,31 16-13-15,9 15 6 16,0 3-6-16,0 6 3 16,58 0-32-16,8 0 21 15,10 0 11-15,-9 15-10 16,-18 6 7-16,-23-1 0 47,-4 0 6-16,-22 0-9-31,0 0 9 31,0 5-2 1,-57 5-3-17,-1 5-30-15,-18 2-30 47,10-3-100-31,17-12-97 31,40-22-119-32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8:26.1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0 875 805 0,'0'0'144'0,"0"0"-42"0,0 0 14 0,0 0-46 0,0 0-60 0,0 0 12 32,279-45-17-32,-185 33-4 0,-5 3 3 46,-14 1-1-46,-17 3-4 0,-18 5 1 0,-40-3-98 32,0 1-64-17,0-2-3 1,-22-4-143 0</inkml:trace>
  <inkml:trace contextRef="#ctx0" brushRef="#br0" timeOffset="7">248 629 235 0,'0'0'285'0,"0"0"-132"0,0 0 14 0,0-11-47 0,0 11-37 0,0 0-31 0,0 3-34 0,0 24-3 0,0 19 44 0,0 14-11 0,-9 10 7 0,1 4-33 0,-1 2-15 0,9-5 10 0,0-6-15 0,0-9-1 0,0-10-1 0,0-10-32 0,17-13-89 0,6-14-149 0,3-9-178 0</inkml:trace>
  <inkml:trace contextRef="#ctx0" brushRef="#br0" timeOffset="643">795 201 635 0,'0'0'153'15,"0"0"-68"-15,0 0 55 16,0 0-40-16,0 0-24 16,0 0-15-16,0 0-22 15,0 0 12-15,0 0-18 16,-58-84-8-16,58 77 15 15,-9 2-33-15,9-3 19 0,-9 3-3 16,9 1-12 0,0-2 18-16,0 4-21 0,0-4 1 15,0 6 16-15,0-3-24 16,0 3 13-16,0 0-5 16,0 0-6-16,0 0 7 15,0 0-10-15,0 0 0 16,0 0 0-16,0-3 9 15,0 3-6-15,0-1 16 16,0-6-18-16,-9-2 24 16,1 1-25-16,8 2 0 15,-9 0 6-15,-5 1-3 16,5 5-3-16,9-3 1 16,-8 0 7-16,8 0-8 0,0 0 0 15,-9-2 0-15,9 2-3 16,-9 0 6-16,9 0-3 15,0 3 0-15,0-2 7 16,0 2-11-16,0-4 4 16,0 4 0-16,0 0-5 15,0 0 3-15,0 0 2 16,0 0-5-16,0 0-15 16,9 15 19-16,17 22-6 15,23 19 7-15,18 21-4 16,-9 22 9-16,-1 29-5 15,-17 21 0-15,-13 13 5 16,-27 4-3-16,0-12-2 16,-49-13 0-16,-75-11-8 15,-76-5-76-15,-40-17-87 16,-9-25-257-16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8:24.7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209 88 725 0,'0'0'234'15,"0"0"-59"-15,0 0-12 16,0 0-49-16,0 0-52 15,0 0-10-15,-53-88-52 16,53 131 3-16,0 28-4 16,0 16 2-16,0 15 17 15,-14 6-18-15,-3-3 4 16,-1-2 2-16,-13-3 0 16,13-9-6-16,-13-11 0 15,13-16-2-15,9-12 0 16,9-22-70-16,0-13-54 15,0-13-54-15,0-4-75 0,9 0 27 16,22-29-97-16</inkml:trace>
  <inkml:trace contextRef="#ctx0" brushRef="#br0" timeOffset="355">249 691 288 0,'0'0'228'0,"0"0"-103"15,0 0-36-15,0 0-14 16,0 0-30-16,0 0-26 16,0-17-5-16,0 17-14 0,0 0 1 15,0 3 5 1,0 14-6-16,0-3 2 0,0 3 2 16,0-6 0-16,0-2 4 15,9 0-8-15,13-7 0 16,-4-2 11-16,0 0-6 15,-1 0 23-15,6 0 13 16,-6-6 1-16,-17-8 12 16,9 0-5-16,-9 0-9 15,0 2 8-15,0 2-33 16,0 1-3-16,-26 4-11 16,3 1 3-16,6 4 0 0,17 0-4 15,-9 0-10-15,9 0-15 16,0 9-126-16,0 5-53 15,0-3-149-15</inkml:trace>
  <inkml:trace contextRef="#ctx0" brushRef="#br0" timeOffset="808">986 22 820 0,'0'0'140'0,"0"0"-32"16,0 0 9-16,0 0-14 16,0 0-55-16,0 0-28 15,-93-33 16-15,62 73-31 16,-9 22 6-16,5 23 4 15,-23 14-13-15,9 8 23 16,9 1-19-16,4-4-2 16,-4 4 4-16,23-9-6 15,17-8-2-15,0-12 0 16,0-16 5 0,26-18-13-16,14-20 8 0,9-13 0 15,0-12 1-15,4 0 2 16,5-35 7-16,0-10-2 0,-18-8-5 15,-14-4 10 1,-12-2-10-16,-14 2-3 0,0 6 5 16,-31 14-4-1,-18 6-1-15,-9 14 0 0,14 9-33 16,-5 8-19-16,9 0-73 16,31 22-91-16,9 1-154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8:23.1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81 147 636 0,'0'0'198'0,"0"0"-23"16,0 0-14-16,0 0-58 16,0 0-17-16,0 0-38 15,-67-54-14-15,67 48-34 16,49-5 9-16,18-3-9 15,40-3 2-15,-14 2 4 16,5 2 2-16,-32 4-8 16,-17 6 0-16,-22 1-3 15,-18 2 0-15,-9 0 1 16,0 0 1-16,0 0-11 16,0 0 5-16,0 0 1 0,-18 0 0 15,-13 0 3-15,-5 0-5 16,5 0 6-16,5 14 2 15,8 3-2-15,-4 4-10 16,4 6 12-16,0 4 0 16,5 11-3-16,4 6 3 15,0 9-2-15,9 11 2 16,-9 3 0-16,0 0-5 16,9-1 5-16,0-2-6 15,0-5 5-15,0-7-27 16,0-10 8-16,0-15-5 15,0-12-11-15,-9-7 27 16,-13-10-5-16,-5-2 14 0,-13 0 0 16,5 0 6-1,-14-8-6-15,9-9 0 16,4-5 3-16,5-1-9 0,14-3 4 16,17-7-59-1,0-4-82-15,35-6-155 16,36 6-79-16</inkml:trace>
  <inkml:trace contextRef="#ctx0" brushRef="#br0" timeOffset="755">867 487 193 0,'0'0'430'0,"0"0"-281"16,0 0-37-16,0 0 20 15,0 0-48-15,0 0-28 16,-155-145-4-16,119 134-30 16,14 11 7-16,4 0-29 15,10 0-5-15,-10 39 2 16,-4 13-4-16,13 4 7 16,9-2-4-16,0-6 9 15,0-8-9-15,0-12 4 16,22-10-16-16,-4-11 4 15,8-7-7-15,5 0 19 0,-4 0 17 16,4-22-17-16,5-9 17 16,-5-6-8-16,-5-6-8 15,6 4 20-15,-6 5-15 16,-8 3 7-16,-5 8 7 16,-13 15-17-16,9 2 15 15,-9 6-18-15,0 0-5 16,9 8 3-16,0 29-14 15,9 12 16-15,-5 4-4 16,-4-2 12-16,9-3-7 16,-9-11-1-16,0-11 0 15,4-10-3-15,-4-11 3 16,0-5 0-16,0 0 8 16,8-5-5-16,5-31 14 0,14-12-17 15,4-1 1-15,-4 1 3 16,-5 8 0-16,-14 4 1 15,-8 9 14-15,5 14-16 16,-14 8 15-16,0 5-18 16,9 0-18-16,-1 14 8 15,10 22 4-15,0 9 6 16,4 1 0-16,5-1 3 16,-5-11 1-16,-4-5-4 15,0-16 0-15,4-7-9 16,-13-3 15-16,0-3-6 15,-1 0 11-15,1-9-9 16,9-18 18-16,13-13-13 16,9-2-6-16,-22-7 4 0,9 7-5 15,-5-2 0-15,-13 15 0 16,9 8-7 0,-18 15-21-16,17 6-68 0,5 0-102 15,27 21 34-15,-4 7-66 16,21-3-200-16</inkml:trace>
  <inkml:trace contextRef="#ctx0" brushRef="#br0" timeOffset="1177">2236 509 499 0,'0'0'164'15,"0"0"-11"-15,0 0-29 0,0 0-16 16,0 0-28-16,0 0-47 15,-200-112-1-15,191 112-30 16,9 0 3-16,-22 5-10 16,4 33-3-16,-9 11 8 15,5 8-1-15,4-3 6 16,18-6-8-16,0-6 3 16,0-10-19-16,9-15 6 15,9-15-18-15,13-2 31 16,-4 0 18-16,4-19-13 15,-4-15 11-15,4-6 2 16,-14-5 14-16,15-1 11 16,-15 10-26-16,10 8 6 0,-14 13 12 15,-4 12-31-15,9 3-2 16,0 0-2-16,4 32-6 16,13 10 0-16,-3 4 7 15,3 1-2-15,14-5 1 16,9-8-79-16,40-13-17 15,26-13-92-15,0-8-106 16,-8-6-375-16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8:30.7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307 244 201 0,'0'0'251'0,"0"0"-87"15,0 0-38-15,0 0 9 16,0 0-8-16,0 0-35 16,-231-35 8-16,204 33-31 15,-4-1 4-15,22 0-18 16,0 1-32-16,9 2 14 16,0-4-33-16,0 4 4 15,9-2-16-15,40-1-3 16,26-6 11-16,32 1 7 0,17-7 4 15,1 2-8 1,-1 2-3-16,-17-1 0 0,-32 3-2 16,-8 4 5-16,-18 2-3 15,-31 3 0-15,4 0-14 16,-22 0 13-16,0 0-11 16,0 0 12-16,0-3-10 15,-31-3 12-15,-9 0-2 16,-18 1 0-16,14 1 1 15,-14-1-3 1,9-3 2-16,0 3 0 0,0-4-6 16,14-2 10-16,17 3-4 15,-4-1 0-15,22 6 9 16,0-3-9-16,0 3 0 16,0 0-9-16,0-2 1 0,22-1-11 15,22 6 19 1,5 0-1-16,9 0 4 0,0 6-7 15,-1 19 4-15,1 4 0 16,-9 1-8-16,-22 5 6 16,-9-2 2-16,-5 2 0 15,-13 4-2 1,-13 6-5-16,-32 3-57 0,-44 5-99 16,5-7-114-1,17-9-248-15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8:32.2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9 272 439 0,'0'0'170'15,"0"0"-101"-15,0 0 15 0,0 0 23 16,0 0-31-16,0 0-29 15,-36-12 1-15,36 4-45 16,67-6 7-16,39-11 31 16,37-12-29-16,21-6 29 15,-22 0-25-15,-18 9-12 16,-26 6 9-16,-53 12-6 16,-14 6-7-16,-31 8 0 15,0 2 0-15,0 0-4 16,-9 0-13-16,-40 14 8 15,-9 15 5-15,0-1-30 16,10-3 21-16,12-8 12 0,5-4-1 16,13 2-1-16,-13 2 3 15,13 4 0-15,-8 7-6 16,-5 5 7-16,13 10-1 16,-4 2 0-16,13 6 4 15,9 0-7-15,0-2 3 16,0-2 0-16,0 4-3 15,0-3 5-15,0 1-2 16,0-4 0-16,0-11 8 16,-9-5-8-16,0-12 0 15,0-8 0-15,0-8 13 16,0-1-11-16,-13 0 40 16,4 0-24-16,1-19-9 0,-6 1-1 15,6 4-8-15,-1 3 0 16,18 6-4-16,-14 2 4 15,14 1 0-15,0-2-1 16,0-2-16-16,0-5 14 16,40-6 2-16,9-8 1 15,18-4 5-15,-9-5-3 16,8 0-2-16,-17 4 0 16,-13 7 12-16,-5 5-12 15,-22 13 5-15,-9 2-5 16,0 3 16-16,0 0-13 15,0 0-3-15,0 0 0 0,0 0-12 16,0 6 8 0,0 22 0-16,9 12 4 0,0 5 2 15,4-3 3-15,-13 4-5 16,9-7 0-16,-9-1 9 16,9-12-9-16,-1-10 0 15,1-11 0-15,0-5-2 16,0 0 7-16,13 0-5 15,5-5 13-15,13-26-6 16,9-4 1-16,-14-2-8 16,5 6 0-16,-13 9-3 15,-5 5 4-15,-13 11-1 16,0 6 0-16,-9 0-1 16,9 0-7-16,9 0 8 15,4 12-13-15,-4 7 5 0,-1-1 7 16,6-5 1-16,-6-1 0 15,-8-10 0-15,9-2-2 16,4 0 2-16,5 0 0 16,-5-16 6-16,-4-13 0 15,9-2-6-15,-5-5 0 16,-13 4 10-16,0 2-5 16,-9-2-5-16,0 7 0 15,0 3 9-15,0 7-5 16,0 9-4-16,0 0 0 15,0 6 1-15,0 0-7 16,0 0-3-16,0 15 7 0,0 15-12 16,17 10 17-16,14 0-3 15,-13 3 0-15,22-1 8 16,-13 1-14-16,4 0 6 16,-4-10 0-16,-18-3-6 15,-1-9-9-15,-8-4 7 16,0-6-10-16,0-6-22 15,-17-5 38-15,-10 0-3 16,-4 0 5-16,13-5 2 16,-4-15-1-16,22-1-1 15,0-3 0-15,0-5-2 16,0-1-5-16,40-7 7 16,27-3 0-16,-10-2-3 0,10 0 12 15,-18 4-9 1,0 13 0-16,-32 14 5 0,-8 7-12 15,0 4 7-15,5 0-19 16,-14 24 15-16,17 7-11 16,-8 8 15-16,0 6 0 15,0-2 11-15,0-4-13 16,13-2 2-16,-13-9 0 16,9-5 1-16,4-9 5 15,-13-5-6-15,0-6 0 16,8-3-16-16,-8 0-68 15,5-26-175-15,-5-16-118 0</inkml:trace>
  <inkml:trace contextRef="#ctx0" brushRef="#br0" timeOffset="313">1821 272 368 0,'0'0'40'0,"0"0"-14"16,0 0 25-16,0 0 0 16,0 0-15-16,0 0-29 15,-57 96 13-15,57-85-13 16,0-5 15-16,40-6 29 16,4 0-13-16,-4 0 6 0,0-23 5 15,-5-5-29-15,-26-1 13 16,5 1-23-16,-14 3 7 15,0 0-17-15,0 5 0 16,-31 5-12-16,13 9 9 16,-13 6-27-16,22 0-29 15,9 15-79-15,0 19-3 16,0 5-131-16</inkml:trace>
  <inkml:trace contextRef="#ctx0" brushRef="#br0" timeOffset="1028">2301 654 395 0,'0'0'152'0,"0"0"-22"16,0 0 7-16,0 0-67 15,0 0 8-15,0 0-12 16,-67-150-19-16,36 136-2 15,14 5-37-15,8 7 11 16,-13-2-19-16,4 4-9 16,-9 0 7-16,14 0-8 15,-14 23 10-15,18 14-14 16,9 5 17-16,0 15-3 16,0-3 0-16,18 0 7 0,22-9-18 15,4-11 11 1,-4-15 0-16,0-10-15 0,-13-9 19 15,4-3-4-15,-4-34 22 16,13-19-18-16,-5-15 18 16,5-5-20-16,-13-12 8 15,4 0 26-15,-13 3-35 16,-9 3 12-16,4 9 12 16,-13 13-23-16,0 15 33 15,0 13-19-15,-13 18-15 16,4 13-1-16,0 1-21 15,0 15 13-15,-22 42 8 16,13 25 0-16,9 17 9 16,9-3-9-16,0 3 0 0,0-8 0 15,27-11 9-15,31-10-9 16,8-15 0-16,5-19 8 16,-4-19-8-16,9-17 0 15,-1 0 0-15,23-36 18 16,-23-21-13-16,1-9-1 15,-27 7-3-15,-23 3 11 16,-12 10-10-16,-14 12-2 16,0 9 0-16,0 7-1 15,0 16 5-15,-14 2-8 16,6 0 2-16,-1 8-23 0,0 27 19 16,0 6 6-1,0 3 0-15,9-8 2 0,0-2-1 16,9-6-2-16,26-2-6 15,5-7-52-15,9-5 4 16,9-10-115-16,9-4-99 16,-18 0-433-16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8:34.2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38 558 197 0,'0'0'632'0,"0"0"-572"16,0 0 5-16,0 0 40 15,0 0 3-15,0 0-93 16,-31-33-10-16,31 49-10 16,0 25 16-16,0 9-11 15,0 4 11-15,0-4-9 16,0-1 17-16,0-10-14 16,0-2-5-16,0-11 7 0,0-7-1 15,0-10-6-15,0-4 4 16,0-5 3-16,0 0 12 15,0 0 13-15,0 0 30 16,0-31 10-16,0-17-70 16,0-20 12-16,0-10-14 15,0-10 6-15,0-9-7 16,0-2 1-16,0 3 0 16,9 17-5 30,4 22 12-30,-4 28-7 15,-9 19 0-15,0 10-17 0,9 5 14 15,9 49-25-16,-1 22 28 1,15 12-12 0,-15-3 20 15,-8-12-8-15,22-10 0 15,-13-12 8-16,13-15-15 17,-13-9 7-17,-9-16 0-15,9-11-12 16,-5 0 8-16,22-20 4 31,32-34-3 0,0-17 16-15,-1-9-13 31,-17 5 0-16,-18 6 0-15,-4 18-3-1,-18 20 9-15,0 17-6 0,-9 14 0 0,0 6-23 0,0 48 3 0,0 19 3 0,0 15 17 0,0-3-10 0,0-6 12 0,0-10-5 0,0-13-18 0,0-8-85 0,0-14-28 0,13-11-54 0,14-15-7 0,-9-8-37 0</inkml:trace>
  <inkml:trace contextRef="#ctx0" brushRef="#br0" timeOffset="1191">975 598 455 0,'0'0'183'0,"0"0"-133"0,0 0 27 0,0 0-12 0,0 0-49 0,0 0 3 0,9-12-14 0,0 10-3 0,0-4 29 0,4-2-18 0,-4-5 16 0,9-5 10 0,-18 0-27 0,9 4 20 0,-9-3-25 0,0 3 2 0,0 3 13 0,0 3-16 0,-27 2 1 0,5 6-7 0,-5 0-6 16,-13 29-2-16,5 12 4 15,4 13 4-15,13 6 0 16,9-4 7-16,9 1-7 16,0 0 0-16,27-9 1 15,13-6-13-15,-5-13 8 0,14-10 1 16,0-16-8-16,18-3 22 15,-1-4-10-15,10-37 4 16,-5-7 3-16,-27-9 0 16,5-5-6-16,-18-9-2 15,-13-3 28-15,-18-2-18 16,0-3 25-16,0 1 0 16,0 5-9-16,-18 14 18 15,5 20-29-15,4 16-4 16,9 20 4-16,0 3-15 15,-9 0-8-15,9 37-15 0,-18 31 7 16,10 23 11-16,-6 5 5 31,5-6 0-31,9-8 2 0,0-10 8 0,0-17-10 16,0-11 0-16,31-14-13 16,-13-10 13-16,0-9-50 15,13-11-33-15,-4 0-15 16,4-5-33-16,-22-29-30 15,0 0 6-15,-9 2 16 16,0-2 88-16,-9 9 25 16,-22 5 24-16,4 3 2 15,9 3 78-15,-4 6-31 16,4-3-1-16,9 5 25 0,0 0 2 16,9 0-9-1,0 3 5-15,0 3-33 0,0-2-29 16,18 2-4-16,13-3 22 15,14-3-23-15,4-1 35 16,0-8-15-16,-10-2 10 16,-3-6 32-16,-18 0-16 15,4-5 11-15,-4 0 4 16,-18 0-34-16,0 2 25 16,0 3-30-1,0 3 5-15,0 9 15 0,0 5-41 16,0 6 13-16,0 0-16 15,0 0-2-15,-9 0-9 0,9 37-2 16,-9 23 13 0,0 13-5-16,9 7 18 0,0-6-13 15,0-7 0-15,0-13 5 16,0-17-11-16,0-17 6 16,0-12 0-16,9-8 1 15,-9 0 10-15,27 0-8 16,13-26 9-16,-5-13-6 15,23 0 1-15,-18 2-7 16,-9 11 0-16,-22 12 1 16,0 4 8-16,-9 6-12 15,9 4 3-15,0 0-17 16,8 0 13-16,14 11-10 16,9 12 14-16,-13-1-6 0,13 4 0 15,-4-1 6-15,4-8 0 16,-5-5 2-16,-13-11-12 15,-4-1 10-15,-9 0 0 16,0 0 6-16,4 0 5 16,5-21 2-16,0-13-13 15,-9-2 6-15,4-1-7 16,-13 0 1-16,0 2 0 16,0 7 4-16,0 9 7 15,-13 7-11-15,4 10 0 16,9 2-13-16,0 0 9 15,0 33-21-15,0 12 25 0,0 6 0 16,0-10 6 0,31-8-6-16,4-11 0 0,5-10 3 15,-13-6-11-15,4-6 13 16,-4 0-5-16,4 0 17 16,-13-18-15-16,13-9 10 15,-22-7-12-15,0-2 5 16,-9-8-3-16,0 2-2 15,0-4 0-15,-32 9-6 16,6 7 0-16,-5 7 2 16,4 14-15-16,0 9-119 15,5 0-88-15,4 15-42 16,10 18-77-16</inkml:trace>
  <inkml:trace contextRef="#ctx0" brushRef="#br0" timeOffset="1724">3046 584 384 0,'0'0'175'15,"0"0"-64"-15,0 0 40 16,0 0-56-16,0 0-16 0,0 0 2 15,-22-112-37 1,4 108-6-16,-22 1-26 0,4 3-2 16,-4 0-5-16,-9 7-5 15,23 28 0-15,-14 8-1 16,22 7 8-16,9-1-5 16,9-3-2-16,0-5 2 15,9-6-2-15,31-10 2 16,-5-9 3-16,5-10-2 15,9-6 7-15,-13 0 2 16,22-8-3-16,-9-29-9 16,-1-13 21-16,-12-13-19 15,4-11 3-15,-13-5 12 16,-5-8-16-16,-22-7 37 16,0 0-6-16,0 10-19 0,-31 13 17 15,13 29-19 1,0 16 8-1,5 17-17-15,4 9 0 0,9 0-4 0,0 35-23 16,-9 33 25-16,0 22 2 16,0 9 0-16,9-8-2 15,0-9 2 1,27-8 9-16,13-10-22 0,9-9 1 16,9-10-54-16,8-14-75 15,10-11-147-15,8-12-111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8:38.1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213 830 364 0,'0'0'221'16,"0"0"-51"-16,0 0-1 16,0 0-14-16,0 0-41 15,0 0-30-15,0 0-18 16,0-46-45-16,0 46-19 0,0 12-4 16,0 27-26-1,0 15 28-15,0 9 1 0,0 11 5 16,-31-1 7-16,4 3-13 15,-4-8 0-15,14-12 3 16,-1-16 2-16,18-14-5 16,0-14 2-16,0-10 7 15,0-2 1-15,0 0 7 16,0-31 22-16,0-20 5 16,0-25-39-1,18-15-5-15,8-13 0 0,-4-10 13 16,-13 0-13-16,0 8 0 15,-9 12 0-15,0 23-2 16,0 25 4-16,0 23-2 0,0 13 0 16,9 10-5-16,0 0 0 15,13 8-8-15,-4 43-7 16,9 25 11-16,4 23 4 16,-5 12 5-16,6-1 0 15,-32-8-2 1,8-11-1-16,-8-20 3 15,0-15-16-15,9-16 13 0,0-11-65 16,0-15-12 0,4-9-13-16,-4-5-12 0,0 0 48 15,-9-19-29-15,0-13-11 16,0-2 29-16,-31 0 3 16,-4 0 25-16,-32 3 13 0,0 3 22 15,9 5 5 1,1 2 35-16,17 8 20 0,13-1 15 15,5 8-25-15,13-2 2 16,9 4-13-16,0-1-9 16,0 3 23-16,0 2-34 15,0 0-10-15,0 0 12 16,22-4-13-16,5 2 7 16,0-3 8-16,4 2-15 15,9-3 20-15,-23 3-13 16,1-3 2-16,13-2 31 15,-4 2-23 1,-9-2 22-16,-5 2 5 0,-13 6-23 16,0 0 12-16,0 0-17 0,0 0-14 15,0 0-5-15,0 0-2 16,9 20-13-16,9 13 13 16,22 13 4-16,-5 2-2 15,5 0 0 1,18-3 0-16,-9 1 4 0,9-4-2 15,-14-5-2-15,-4 0 0 16,-13-8 12-16,4-11-17 16,-22-6 5-16,-9-6 0 15,0-3-2-15,0-3 2 16,-9 0-14-16,-31 0-4 16,-18-11-3-16,14-9 0 15,12 0-12-15,15 3 20 0,17-7 2 16,0-3-18-16,9-13 29 15,39-7 0-15,10-5 1 16,-13 2-4-16,3 5 3 16,-8 4 0-16,-31 8 0 15,0 7 3-15,-9 1-3 16,0 8 0-16,0 3 11 16,0-1-8-16,0 7-3 15,-9-1 6-15,0 3 16 16,1 6-18-16,8-3-4 15,-9 3 0-15,9 0-11 16,0 12 10-16,0 24-13 0,-14 13 14 16,14 5 4-16,0 0 2 15,0-7-6-15,0-7 0 16,23-8 6-16,-6-7-3 16,10-8-3-16,4-6 0 15,9-8 17-15,5-3-15 16,12 0 7-16,1-5 4 15,-9-21-8-15,9-8 5 16,-1-7-10-16,10-9 1 16,0-3 6-16,-10 1-3 15,1 10-4-15,-18 13 0 16,-22 16 7-16,-9 10-15 16,9 3 8-16,4 0-17 0,-13 5 10 15,0 18-5 1,0 3 7-16,-9-4 2 0,0-2-2 15,8-6 3-15,-8-8 2 16,0-3 0-16,9-3 8 16,-9 0-5-16,0 0 17 15,0-12 0-15,-9-13-13 16,-8-7 0-16,-1 5-7 16,-22 2-1-16,22 7-11 15,-4 4 11-15,4 11 1 0,9 3 0 16,0 0-32-1,-13 20 17-15,-5 22 4 0,1 12 11 16,4 0-1-16,4-6 8 16,18-9-7-16,0-10 0 15,0-9 5-15,26-15-5 16,23-5 4-16,-9 0-3 16,9-3 19-16,-22-16-12 15,0-4-4-15,-5 4-1 16,-13-4 6-16,0 9-1 15,-9 8-8-15,0 4 0 16,0 2-5-16,8 0-9 16,1 0 3-16,13 10 10 15,5 16 1-15,13-3-2 16,27-4 2-16,8-5-5 0,23-4-10 47,-5-10-295 0,-26 0-342-32</inkml:trace>
  <inkml:trace contextRef="#ctx0" brushRef="#br0" timeOffset="203">2866 128 482 0,'0'0'206'0,"0"0"-58"0,0 0-33 0,0 0 33 0,0 0-43 0,0 0-35 0,-49-128 10 15,49 128-42-15,0 0 5 16,0 0-16-16,-9 3-19 16,-22 31 5-16,-5 23-10 15,-4 25 11-15,-9 20 20 16,14 14-32-16,4 19 9 31,4 10 3-31,18 6-7 0,9-10 3 0,0-20-10 16,0-18 0-16,27-21-3 15,13-23 3-15,26-16-1 0,19-24-33 16,30-19-32-16,19 0-51 16,-1-33-206-16,-35-16-512 15</inkml:trace>
  <inkml:trace contextRef="#ctx0" brushRef="#br0" timeOffset="3102">3496 454 326 0,'0'0'374'16,"0"0"-301"-16,0 0-3 16,0 0 27-16,0 0-24 15,0 0-39-15,0 0-29 16,9-6 0-16,49 6 12 16,49 0-10-16,17-8 13 15,9-4-20-15,10-3 2 16,-28 1 12-16,-26 6-13 0,-45 0 6 15,-30 5 12 1,-5 0-19-16,-9 3 13 0,0 0 1 16,0 0-8-16,-9 0 14 15,-22-3-18-15,4 3 16 16,-13-3-16-16,13 3 8 16,-4 0-12-16,13 0 2 15,1 3-3-15,-6 20-6 16,15 8 4-16,-1 8 5 15,9 10 0-15,0 8 9 16,0 10-9-16,0 10 0 16,0 2 1-1,0 0-2-15,-9-8 2 0,0-12-1 16,-13-11 0-16,13-11 6 16,0-11-8-16,-9-9 2 0,-4-9 0 15,4-5-4-15,-22-3 9 16,-4 0-5-16,-14 0 6 15,0-11 0-15,0-14-5 16,19-7-1-16,12-4-11 16,18-10-6-16,9-9-72 15,58 5-59-15,26 13-39 16,32 23-39-16,-23 14-39 16</inkml:trace>
  <inkml:trace contextRef="#ctx0" brushRef="#br0" timeOffset="4191">4732 926 468 0,'0'0'166'0,"0"0"-32"15,0 0-20-15,0 0-2 16,0 0-38-16,0 0-29 15,-151-138-14-15,119 132-24 16,6 6-3-16,-5 0-8 16,4 6 4-16,-4 25-4 15,13 8 3-15,0 4 1 16,9-1-1-16,9-2 1 0,0-9-5 16,0-3 1-1,27-11-18-15,13-9 1 0,-4-2 14 16,4-6 4-16,-14 0 3 15,5-6 6-15,-13-13-5 16,13-3 14-16,-22-1-14 16,0-3 13-16,0 1 4 15,-9 2-8-15,0 8 27 16,0 8-23-16,0 3-8 16,0 4-6-16,9 0-8 15,0 11-14-15,13 21 19 16,5 14 3-16,4-1-1 0,-14-3 1 15,10-5 0-15,-5-6-1 16,-4-13 3 0,-9-5-2-16,0-10 2 15,-9-1 1-15,13-2 11 0,-13 0 0 16,9-2 0-16,9-29 14 47,8-11-7-16,-3-3-7-31,3-1-5 31,5 6-7 1,-13 6 8-1,0 8-10-16,-9 12 0-15,-9 7 1 0,13 7-1 32,-13 0-6-17,18 11-10 1,9 28-2 15,4 9 18 0,-13 3-9 1,-10-3 9-17,15-8-5-15,-15-12 5 16,1-8 0 15,0-11 0 0,0-7 1-15,-9-2 2-16,9 0 2 31,-9 0 4-15,13-20 15 15,5-12-22-15,0-15 2 15,13-4-3-15,-4 3 5-16,-10 0-5 0,6 5-1 0,-6 12 0 0,-8 11-6 0,0 11 3 0,13 9-13 0,-13 0-57 0,18 9-83 0,4 20-65 0,-13 4-97 0</inkml:trace>
  <inkml:trace contextRef="#ctx0" brushRef="#br0" timeOffset="4400">5793 1026 414 0,'0'0'214'0,"0"0"-74"0,0 0-19 0,0 0-29 0,0 0-19 0,-44-151-14 0,22 132-23 0,4 4 3 0,0 7-16 0,9 0-15 0,-13 8-8 0,4 0-13 0,-8 5 12 0,-5 29 1 0,13 11-2 0,-4 3-2 0,13-6 4 0,9-1-7 0,0-14 3 0,22-7-27 0,5-8 12 0,4-7 8 0,-5-5 11 0,1 0-4 0,-5 0 7 0,-4 0-3 0,-9-17 11 0,0-3-5 16,13-2-1-16,-13-3 2 16,0 2-6-16,-9 9 23 15,0 8-15-15,0 3 7 16,0 3-9-16,0 0-7 15,0 9-16-15,9 22 9 16,-1 8 7-16,15 1 2 0,-6-3-2 16,10-9 0-1,4-5 1-15,5-6 0 0,4-9-1 16,0-4 2-16,9-4 6 16,-5 0-7-16,14-20-1 15,-18-9-42-15,-5 4-62 16,-12-1-92-16,-15 3-113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2:05.7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990 876 482 0,'0'0'184'15,"0"0"-61"-15,0 0 4 16,0 0-1-16,0 0-56 16,0 0-15-16,0 0-25 15,107-39-8-15,-58 19 38 16,-14 3-19-16,-4-3-6 0,-13 3 2 16,-9 3-11-1,13 0-4-15,-22 5 1 0,0 4-20 16,9 2 9-16,-9 3-12 15,0 0-1-15,0 0-3 16,0 0-7-16,0 11 0 16,9 23 6-16,0 12 0 15,0 11 5-15,0-1 0 16,4 0 1-16,-13 1-1 16,0-3 6-16,9-3-6 15,-9-6 0 1,0-11 4-16,0-8-9 0,0-10 3 15,0-7-12-15,-22-3 13 16,-5-3 1-16,-4-3 12 0,-5 0-1 16,5 0-10-16,5 0 9 15,-6 0-10-15,6 0 0 16,8-3-4 0,5 3 4-16,13 0-4 0,0-3 3 15,0-3-21-15,31-2-5 16,35-4 0-16,19-1 27 15,-5-2 0 1,-5-4-12-16,10-4-43 0,-5-6-46 16,-5-5-81-1,-17 6-102-15,-9 3-268 0</inkml:trace>
  <inkml:trace contextRef="#ctx0" brushRef="#br0" timeOffset="483">1537 305 635 0,'0'0'160'0,"0"0"-7"32,0 0-11-32,0 0-42 0,0 0-24 31,0 0-46-15,-9-66-14-16,58 66-11 15,26 12-2 1,23 33 6-1,4 15-4-15,14 23 4 0,-10 18 13 16,1 12-18 109,-23 8 4-125,-26 4-4 16,-22 8 0-1,-23 8-2-15,-13 4-2 0,-49-1 0 0,-58-11-1 0,-35-10-3 0,-22-19-21 0,22-22-93 0,26-22-131 0,41-27-276 0</inkml:trace>
  <inkml:trace contextRef="#ctx0" brushRef="#br0" timeOffset="7568">10720 1191 163 0,'0'0'123'0,"0"0"20"15,0 0 30-15,0 0 23 16,0 0-57-16,0 0-17 16,138-82-23-16,-94 31-17 15,14-14-47-15,0-8-16 16,-1-13 21-16,-17-19-13 16,-4-10-14-16,-14-13 9 0,-13 4-18 15,-9 13 10-15,0 21 6 16,-18 21-18-16,-22 24 17 15,14 20-13-15,-6 13-4 16,6 7-4-16,-5 5-13 16,4 0 15-16,-4 2 0 15,13 35 0-15,9 20-8 16,9 25 1-16,0 29 5 16,36 16-5-16,13 9 14 15,-9-3-6-15,9-17-1 16,-5-26-14-16,-4-24 10 0,9-27-22 15,-14-19 18 1,5-17 2-16,9-3 12 0,-22 0-4 16,13-16 8-16,-5-14-9 15,5-10 11-15,0-7-12 16,-13-10 0-16,4 3 8 16,-22 6-3-16,0 12-4 15,0 16 9-15,-9 17-8 16,0 3 0-16,0 0-2 15,0 0-23-15,0 19 12 16,0 15 11-16,0 3 0 16,0 3 0-16,0-1 2 15,9-7-6-15,22-1 4 16,4-9 0-16,5-5-2 16,-13-8 3-16,22-6-1 0,0-3 0 15,8-3-13-15,1-34-32 16,-9-5-114-16,-31-7-59 15,-18-2-137-15</inkml:trace>
  <inkml:trace contextRef="#ctx0" brushRef="#br0" timeOffset="7905">11449 316 432 0,'0'0'104'0,"0"0"-45"0,0 0 19 16,0 0-63-16,0 0-10 16,0 0-5-16,0 48 4 15,0-18-1-15,0-12-3 16,0-4 0-16,8-8 0 16,24-3 52-16,-6-3 46 15,14 0-10-15,0 0-36 16,-13-12 18-16,-9-8 3 15,4-2-18-15,-13-3-14 16,-9-1-23-16,0 1-13 16,-9 2-5-16,-31 9-36 15,-18 12-33-15,9 2-25 16,5 0-52-16,13 18-68 0,22 7-117 16</inkml:trace>
  <inkml:trace contextRef="#ctx0" brushRef="#br0" timeOffset="9865">12026 126 795 0,'0'0'142'281,"0"0"-9"-281,0 0 32 0,0 0-73 0,0 0-35 0,0 0-20 0,0-88-37 0,0 92-5 0,0 35-12 0,0 22 17 16,9 28 10-16,0 19-7 0,-9 13-2 0,0 4 8 0,0 0-5 0,0-18-1 0,0-19-3 0,0-20 3 0,0-26-5 0,0-17 2 0,0-16-7 0,9-6 6 0,-9-3-7 0,18 0 8 0,-18-26 3 0,13-17 3 0,-13-10-12 0,0-10 6 0,0-1-17 0,-40-4 16 0,-9 14-18 0,13 12 11 0,-4 13-2 0,9 15-14 0,14 9 14 0,17 5 2 0,0 0 8 0,0 0-3 0,0 0-15 0,8 7 13 0,41 11 4 0,18-4-1 0,9-11 2 0,21-3 4 0,-21 0 0 0,-18 0 6 0,-18-5-4 15,-32-4-3-15,10 0 9 16,-9-3 0-16,-9-4 20 16,0-4-3-16,0-2-3 15,0-4-5-15,0 3-18 16,0 7 3-16,-9 1-6 15,0 7 0-15,-8 2-4 0,8 6-4 16,-5 0 3-16,5 0 2 16,1 3-1-16,-1 23-4 15,9 4 8-15,0 7-2 16,0 6-6-16,0-5 8 16,17-2-1-16,41-8-2 15,-9-5-5-15,9-12 8 16,0-8 0-16,-1-3 1 15,1 0 8-15,-9-12-4 16,-14-13-2-16,-3-1 14 16,-15-5-17-16,-8-1 14 15,-9-1-3-15,0 4-8 16,0 7 17-16,0 11-16 0,0 5-2 16,0 6-2-16,0 0-1 15,0 0-7-15,0 0-2 16,9 20-5-16,22 16 10 15,-4 7 5-15,13 0 0 16,-5-1 1-16,5-2 2 16,-13 0-3-16,4-7 0 15,-13-2 2-15,13-5-4 16,-22-6 2-16,9-9 0 16,-9-5-4-16,4-3 0 15,-13-3 4-15,0 0 3 16,0 0 4-16,0-29 5 0,0-13-12 15,0-9 0 1,0 0-6-16,18 3 2 0,31 1-1 16,8 1-7-16,28 1-36 15,-1 4 2-15,5 10-37 16,-13 15-29-16,-28 12 31 16,-21 4 3-1,4 9-18-15,-22 24-27 0,9 2-21 16,-9-1 44-16,0 0 12 15,13-5 32 1,-13-10 49-16,8-5 7 0,-8-6 3 16,5-8 12-16,-14 0 32 15,0 0 80-15,0 0 43 16,0-11-47-16,0-14-30 16,0-1-18-16,-14-2-25 0,-12-2 2 15,-5 0 1-15,4 7-10 16,0 7-22-1,5 7-8-15,13 6 1 0,0 3-14 16,-9 0-5-16,-4 26-1 16,5 16 0-1,-10 9 5-15,5 4-3 0,13-7 3 16,9-9-5 0,0-7 5-16,9-13 0 0,13-6 0 15,-4-9-12-15,8-4 13 16,-4 0 3-16,5 0 2 15,-9-4 12-15,4-12-17 0,-13 0 5 16,9-2-3-16,-9 4 5 16,-9 5-6-1,0 7-1-15,0 2 0 0,0 0-1 16,0 0-6-16,0 0-1 16,0 0-4-16,22 2-2 15,-13 13 13-15,17-1 1 16,-3-6 0-16,12-4-1 15,5-4 6-15,9 0-4 16,-5-4 10-16,5-24-8 16,9-9 11-16,-9-8-4 15,-13-15 2-15,4-8 29 16,-9-14-8-16,-23-11 8 0,1 2-15 16,-9 9-22-1,0 17 17-15,0 27 11 0,-17 11-20 16,-14 19-4-16,4 5-8 15,5 3-11-15,4 0 7 16,0 0 4-16,-4 31-7 16,13 14 4-16,0 13 3 15,9 15-2 1,0 6 7-16,0 13-4 0,0-4-1 16,0-2 1-16,9-12-1 15,31-15 0 1,18-22-3-16,-1-12 1 0,10-22 4 15,9-3 3-15,-10 0 6 0,-8-31-10 32,0-12 15-32,0-2-14 0,-10-6-1 0,-21-3 13 15,-18 1-12-15,4-1 1 16,-13 5-1-16,0 13 3 16,0 7 0-16,-13 10-5 15,4 5-6-15,-9 8 2 16,1 4-8-16,17 2 3 15,-23 0 2-15,6 0-3 16,-1 25 9-16,-4 0-5 16,22 9-11-16,0 0 17 15,0 7-12-15,31 2 8 16,26 1 3-16,19-2-10 16,-9-2 10-16,-1-6-3 0,-26-9 4 15,-13-2-1-15,-5-9 1 16,-22-6 0-16,0-5-1 15,0-3-6-15,-40 0 0 16,-27 0 5-16,-8 0-15 16,-14 0 5-16,14 0-137 15,-1-17-202-15</inkml:trace>
  <inkml:trace contextRef="#ctx0" brushRef="#br0" timeOffset="11157">971 3500 489 0,'0'0'203'0,"0"0"-75"0,0 0 13 16,0 0-33-16,0 0-13 0,0 0-4 16,0 0-68-16,-182-102-4 15,182 98-19-15,0 4-16 16,0 0 15-16,18 0-12 15,4 4 13-15,5 22 3 16,4 5 2-16,-22 8-5 16,0 10 0-16,-9 4-4 15,-9 6 3-15,-31-5 1 16,-9-5 0 0,14-16-2-16,-5-7 12 0,22-11-10 15,-4-5 0-15,22-7 5 16,0 0 0-16,0-1-5 15,0-2 0-15,0 0-8 16,13 0-19-16,22 0-2 0,32 0 17 16,22-5 24-1,26-12-24-15,10-2-18 0,-1-3-121 16,-13-2-54-16,-13 10-118 16</inkml:trace>
  <inkml:trace contextRef="#ctx0" brushRef="#br0" timeOffset="11494">1546 3099 558 0,'0'0'168'0,"0"0"-76"0,0 0 62 15,0 0-47-15,0 0-15 16,0 0-37-16,-85-139-43 16,85 139 7-16,0 0-19 15,0 0-5-15,27 0 1 16,22 14-7-16,17 26 11 16,10 16 0-16,13 12 5 15,-14 14-8-15,-8 12 3 16,-9 5 0-16,-18 3 2 15,-40-3 2-15,0-6-4 16,-31-8 0 0,-54-2-7-16,-22-10-14 0,1-8-142 15,21-8-197-15</inkml:trace>
  <inkml:trace contextRef="#ctx0" brushRef="#br0" timeOffset="3017">3336 962 345 0,'0'0'365'0,"0"0"-212"16,0 0-24-16,0-170 12 15,-9 121-30-15,-9 10-55 16,9 13 0-16,1 12-10 15,8 9-13-15,-14 5-3 16,14 0-30-16,0 0 1 16,0 0-4-16,0 28-19 15,0 23 22-15,0 22-2 16,0 7 7-16,0 5-7 16,0-3 2-16,0 3 0 15,31-6-3-15,-4-9-7 16,13-12-12-16,0-22-12 15,-4-13-9-15,3-15 28 16,-12-8 10-16,13 0 5 16,-13-22 12-16,13-26-7 15,0-15 1-15,-5-12 3 16,-4-6-5-16,-22-3 18 0,-9-4-6 16,0 6-1-1,0 5 19-15,-31 12-14 16,13 17 2-16,-8 23-6 0,17 10-14 15,9 13 10-15,0 2-12 16,0 0-14-16,0 45 6 16,0 23-2-16,0 19 10 15,18 1 0 1,-1-10 5-16,15 0-10 0,-15-10 5 16,10-6-11-16,4-17 0 0,-4-10-20 15,4-16 19-15,-13-11 2 16,-1-8 3-1,14 0 3-15,-4-2 8 0,4-29-3 16,5-8 4-16,4-3-2 16,-23-3-3-1,6-2 5-15,-14-4-1 0,-9 3 4 16,0 3-7-16,0 10 3 16,-18 8 8-16,-4 10-11 15,13 8 1-15,9 6-2 16,0 3-3-16,0 0-1 15,0 0-8-15,0 9 1 16,0 25 9-16,0 11-1 16,0 6 1-16,0 3 2 0,0-1-9 15,17-4 7-15,15-7-11 16,-15-2-4-16,-8-9 7 16,0-9-5-16,-9-5 13 15,0-8-1-15,0-4-13 16,0-5 9-16,-9 0-2 15,-26 0 9-15,4 0 6 16,4-14 0-16,5 0-6 16,13 6 3-16,0 2 0 15,9 6-3-15,0-4 0 16,0 4-5-16,0 0 1 0,0 0-14 16,18 0 4-16,31 0 10 15,17 0 4-15,14 0 5 16,5 0-2-1,-10-18-2-15,1-9 5 16,-5 2-1-16,-27-2-3 16,-4-5 9-16,-13 2-5 15,-14-11 25-15,-13-1-13 0,0-1 0 16,0 4 19-16,0 10-17 16,-22 15 5-1,13 11-7-15,9 3-15 16,-9 0-6-16,0 9-12 0,-13 25 15 15,22 8-2-15,0 4 4 16,0-4-2 0,0-2 0-16,0-9 2 0,0-2-8 0,22-10 6 15,-4-4-6 1,13-2 3 0,5-4-4-16,-5-6 7 0,4-3 0 15,-4 0 0-15,5 0 8 0,-5-18-8 16,-4-7 1-16,4-3 6 15,-4-4-4-15,4 4-1 16,-14 3-2-16,1 8 3 16,-9 6-5-16,-9 8 2 15,0 3-7-15,13 0 6 16,-13 0-22-16,9 23 18 16,9 8 4-16,0 2-14 15,4-1 14-15,-13-4-7 16,9-6-2-16,-9-7 8 0,-1-10-13 15,6-5 11-15,-14 0 3 16,9 0 1-16,17-5 10 16,5-24-9-16,-4-4 0 15,13-7 1-15,-4 3 3 16,4 3-5-16,-9 9 0 16,-22 7 5-16,8 10-9 15,-17 6 4-15,0 2-7 16,9 0 4-16,0 0-8 15,13 2 8-15,-4 18 3 0,0-3 0 16,4 0-3-16,5-3 4 16,-9-8-1-16,13-3 0 15,-5-3 3-15,5 0-1 16,-4 0 1-16,4-18-1 16,-4-7 7-16,-18-1-8 15,0 1 2-15,-9-3 13 16,0-1-10-16,0 4 2 15,-18 8 2-15,-9 3-6 16,5 11-4-16,4 3-7 16,-9 0 0-16,-4 21 4 15,14 12-4-15,8 9 2 16,9-2-10-16,0 0-1 16,0-9 9-16,9-11-10 15,17-8 8-15,5-12 5 0,5 0 8 16,4 0-4-16,-13-6 5 15,4-17-4-15,-5 3 5 16,-12 0-2-16,-5 0 12 16,-9 1 26-16,0 4-8 15,0 1-5-15,0 6-9 16,0 5-14-16,0 3 4 16,0 0-10-16,-9 17-8 15,-14 34 6-15,6 29 2 16,8 21 2-16,9 21-2 15,0 8 6-15,35 5 1 0,14 7-6 16,0-2 1 0,0 1-1-16,-14-3 2 0,5-16-3 15,-22-20 0-15,-9-31 5 16,-9-26-8-16,0-22 3 16,0-21-9-16,-44-2 9 15,-14 0 7-15,-22-33-1 16,-4-13-4-16,-10-16 5 15,-12-14-5-15,-1-11-2 16,0-11-24-16,23 2 2 16,35 2-36-16,22 10-10 15,27 8-17-15,0 7-79 0,27 7-39 16,40 5-81 0,13 4 3-16</inkml:trace>
  <inkml:trace contextRef="#ctx0" brushRef="#br0" timeOffset="3500">4833 418 363 0,'0'0'171'0,"0"0"-97"15,0 0 37-15,0 0-37 16,0 0-29-16,0 0-26 15,0 0-14-15,-58-20-3 16,58 23-2-16,0 14 0 16,0 0 1-16,0 0 2 15,9-5 2-15,9-1 0 16,4-11-2-16,-4 0 46 0,-9 0 14 16,9-21 46-16,-9-15-27 15,4-4-18-15,-13 3 1 16,0 3-25-16,-22 9-29 15,-14 5-11-15,-4 6-8 16,0 14-7-16,-4 0-5 16,13 18-108-16,-5 23-72 15,23 14-94-15</inkml:trace>
  <inkml:trace contextRef="#ctx0" brushRef="#br0" timeOffset="4598">7139 435 206 0,'0'0'459'16,"0"0"-305"-16,0 0 0 15,0 0-24 1,0 0-21 15,0-144-24 0,0 121-52-31,-18 6 4 16,0 3-28-16,-4 8 2 16,13 0-11-1,-8 6 0 1,-6 0-5-16,6 0 3 15,-10 29 2 1,-4 13-9-16,4 9 8 16,18 11-10-1,9 9 11 1,0 8-18 78,18 1 18-94,22-4-2 0,5-5-1 0,12-6-4 0,1-5 6 0,-9-9 1 0,-9-9 1 0,-5-2 4 0,-12-3-5 0,-6-1 0 0,-17 1 0 0,0-3-4 0,0 0 4 0,-8-5-4 0,-41-10-6 0,-27-5 10 0,-22-8 2 0,5-6 6 0,-14-3-2 0,32-25 1 0,17-4-7 0,18-4-18 15,31-4-17-15,9-8-47 0,18-6-60 0,49-2-147 0,22-4-125 0</inkml:trace>
  <inkml:trace contextRef="#ctx0" brushRef="#br0" timeOffset="6282">7370 565 13 0,'0'0'513'15,"0"0"-359"-15,0 0 0 0,0 0-29 16,0 0-12-16,0 0-32 16,9-99-7-16,-9 97-35 15,0 2-9-15,0 0-13 16,0 0-14-16,0 0-6 16,0 11-7-16,9 34 1 15,0 20 1-15,4 20 11 16,-4 6-3-16,9 2 0 15,-9-3 4-15,8-8-5 16,-3-11 1-16,3-14 0 16,-8-15 0-16,0-16 3 15,0-12-3-15,-9-9 0 16,0-5 2-16,0 0 12 0,0-14 1 16,0-19-14-16,0-13 6 15,-18 1-3-15,-22-6-3 16,5 0-1-16,-5 0 2 15,4 6-5-15,5 11 3 16,13 12 0-16,1 10-4 16,3 9 0-16,14 3 3 15,0 0-7-15,0 0-8 16,0 0 8-16,23 0-4 16,12 15 12-16,23-4-2 15,8-5 6-15,14-6-4 16,-13 0 0-16,-22 0 7 0,3 0-3 15,-17 0-4 1,-4 0 0-16,-9 0-2 0,-5 0 6 16,-4 0-4-16,0 0 0 15,9 0 3-15,-9 0-10 16,22 0 7-16,4 8 0 16,5 12-5-16,-9 6 7 15,5 2-2-15,4 2 0 16,-13 7 1-16,-5-3-6 15,-13-2 5-15,-9-7 0 16,0-9-5-16,0-4 0 16,0-3-7-16,0-9-11 15,-31 0 23-15,-5 0 30 16,-4 0-24-16,13-21-3 16,14-6 3-16,13-7-5 0,0-3 4 15,0-6-5-15,31-5 0 16,9-3 0-16,13 0 0 15,5 3 0-15,0 8-2 16,-18 15 3-16,-13 13-1 16,-5 10 0-16,-4 2-12 15,-1 0 12-15,14 28-10 16,5 9 10-16,4 5-6 16,-9 1 9-16,-4-6-3 15,-9-3 0-15,13-6 3 16,-22-8-4-16,-1-10 1 15,1-6 0-15,-9-4 2 0,0 0 3 16,9 0-1-16,4 0 9 16,5-11-9-16,9-12 9 15,4-8-11-15,5 0 2 16,-5 0 8-16,-14 5-9 16,6 3-1-16,-14 12 4 15,-1 5 0-15,1 4-7 16,-9 2 1-16,9 0-11 15,9 0 6-15,4 14-9 16,5 9 14-16,-5 2-1 16,-4 1 2-16,0-7-6 15,-10-6 5-15,1-5-8 16,-9-6 5-16,14-2-10 0,-14 0 13 16,9 0 5-1,8-2-5-15,1-24 11 0,4-2-11 16,5 1 0-16,-9 8 0 15,13 5 0-15,-22 8 0 16,9 6 0-16,-5 0-15 16,5 0 10-16,-1 11-9 15,14 12 1-15,-4 3 7 16,13-4-7-16,-4-2 7 16,-5-10 5-16,18-2-2 15,-5-8 3-15,-4 0 0 16,0 0 1-16,-4-21 12 15,-5-4-13-15,-14-7 9 16,1 4 2-16,-18 0-3 0,0-3 18 16,0 8-4-16,0 6-7 15,-18 8-10-15,1 9-5 16,-14 0-4-16,13 0-6 16,9 9 5-16,0 14 3 15,9 2-10-15,0-5-5 16,0-3-1-16,0-8-24 15,0-4 31-15,18-5 11 16,-9 0 0-16,0 0 3 16,-1 0 6-16,6 0-5 15,-5 0 10-15,-9 0-8 16,0 0 15-16,0 0 6 16,0 0-16-16,0 0-9 0,0 6-2 15,0 28-3-15,0 19 3 16,0 18 12-16,0 26 8 15,-9 24-8-15,9 24 1 16,0 16 25-16,0 6 11 16,9-3-36-16,8-2 1 15,-8-4-10-15,0-16 4 16,-9-23 0-16,0-32-6 16,0-30 6-16,0-26-8 15,-26-19 3-15,-14-12 4 0,-27 0 13 16,-9-9-5-1,1-31-6-15,-14-19-5 0,-4-15-4 16,13-16 0 0,26-7-15-16,14-1 4 0,40-7-33 15,0-5-8-15,58 1-14 16,18 5-47-16,-10 8-71 16,1 11-75-16,-27 6-190 15</inkml:trace>
  <inkml:trace contextRef="#ctx0" brushRef="#br0" timeOffset="6733">8316 409 269 0,'0'0'203'0,"0"0"-116"16,0 0-1-16,0 0-37 0,0 0-49 15,0 0-1 1,-26 48 1-16,26-8 32 0,0-5-32 16,0-10 1-16,17-9 19 15,15-7 19-15,-6-9 37 16,5 0 9-16,-13-5-1 16,0-24 15-16,-9-2-15 15,-9-4-11-15,0-1-16 16,0 8-40-16,-27 0-17 15,-22 8-6-15,-9 8-30 16,1 12 6-16,8 0-102 16,13 9-100-16,19 25-113 15</inkml:trace>
  <inkml:trace contextRef="#ctx0" brushRef="#br0" timeOffset="13869">3358 3498 398 0,'0'0'321'0,"0"0"-167"15,-9-150-41-15,-13 109 5 16,4 13-24-16,1 12-25 16,17 10-5-16,-14 3-45 15,14 3-4-15,0 0-15 0,0 0-14 16,0 25 5 0,0 30-7-1,-9 21 16 1,9 9 6 15,0 3-5-31,0 2-1 203,0-4 0-203,0-10 9 0,23-11-17 16,12-17 8-1,5-20-4-15,-4-14-3 32,13-10 14-32,-1-4-1 109,10 0 8-109,-18-35-12 0,18-13 14 0,-23-8-12 0,5-11-3 0,-13-14 22 0,-5-9-14 0,-4-4 10 0,-9-2-17 0,-9 14 9 16,0 12-1-16,0 15-9 0,0 22 5 0,0 15 17 0,0 13-18 0,0 5-3 0,0 0-2 0,0 45-33 0,0 21 30 0,0 18 3 0,0 5 0 0,0-5-4 0,0-2 8 0,0-3-4 0,18-5 0 0,4-15 6 0,-4-10-13 0,8-18 7 0,5-8-6 0,-4-13-2 0,13-6 4 0,0-4 4 0,4 0 3 0,14-32 3 0,-9-10 6 0,9-9-12 0,0-5 0 0,-32-10 4 0,-3-2 1 0,-15 3-5 0,-8 3 0 0,0 14 11 0,0 11-6 0,-17 15-5 15,3 10 0-15,5 9-5 0,9 3 2 0,0 0-4 0,0 6-3 0,0 36-14 0,0 12 15 0,23 14 8 16,3 4 1 0,-8-8-7-16,22-2 2 15,-13-5 0-15,-5-12-3 0,-4-6-20 16,-9-7 23-1,-1-13-10-15,-8-10-12 0,0-6 11 0,-8-3-27 16,-50 0 43-16,0 0-18 16,-9-14 16-16,10-6 1 15,21 3 1 1,5 5 0-16,13 4-1 16,18 3 3-16,0 2-2 0,0 3 0 15,0 0-11-15,0 0 7 16,0 0-23-16,27 3 25 15,31 5-4-15,-1 1 12 16,23-7-5-16,-4-2 1 16,-1 0 9-16,1 0-6 15,-1-14-2-15,-3-11-3 16,-28-4 30-16,5-7-14 16,-31-7 28-16,4-2-10 0,-13-9-20 15,-9 0 18 1,0 9-20-16,0 5-9 0,-9 15 26 15,-13 11-22 1,22 8 9-16,-9 6-16 0,9 0-3 16,0 0 2-16,0 12-17 15,0 21 18-15,0 10-9 16,0 5 12-16,0 2-3 16,0 2 0-16,0-4 6 15,0-8-15-15,9-10 9 16,22-9-12-16,-13-11 7 15,4-6-5-15,4-4 10 16,1 0 5-16,4-6 0 16,-4-19 5-16,13-9-10 15,-14-3 3-15,6-3 3 0,-6-2 1 16,-4 5-7-16,-4 3 0 16,-9 14 8-16,0 8-9 15,4 10 1-15,-13 2-7 16,0 0 1-16,9 0-13 15,9 20 19-15,0 5-7 16,-9 6 11-16,13-2-8 16,-4-1 4-16,-10-8 0 15,15-4-8-15,-14-9 8 16,-1-5-5-16,-8-2 4 0,9 0 1 16,0 0 0-16,0-9 0 15,22-19 3-15,-4-6-4 16,-5-3 8-16,5 1-7 15,-9 8 0-15,4 8 6 16,-13 6-9-16,-9 11 3 16,0 3-13-16,8 0 12 15,10 0-26-15,13 28 19 16,-13 3 8-16,13-2-21 16,-13-2 16-16,9-6-19 15,4-5-6-15,-5-4 26 16,14-6-7-16,-4-6 11 0,4 0 3 15,-9 0 3 1,-4-14 0-16,4-13-6 0,-5-1 5 16,-8-3 13-16,-9-6-14 15,-9 1 7-15,0-1 12 16,0 6-17-16,-9 6 13 16,-17 5-19-16,-14 8-7 15,13 9 4-15,-4 3-2 16,4 3 5-16,-4 31 0 15,13 9-17-15,1 2 12 16,17-2-15-16,0-6-12 16,0-12 31-16,8-5-24 15,19-12 9-15,13-8 13 16,0 0 1-16,-4 0 2 16,-5-14 0-16,-5-9 2 0,-8 3 9 15,-5 4-10-15,-13-1 21 16,0 5 22-16,0 4-18 15,0 2 8-15,0 6-21 16,0 0-4-16,0 0-18 16,0 26-10-16,-13 19 19 15,-5 20 3-15,1 12 4 16,8 7-7-16,0 12 0 16,-5 6 3-16,6 11 7 15,8 6-5-15,0 9-5 0,-9 3 7 16,9 4-2-1,0-1 4-15,-18-4-9 0,-4-20 0 16,13-25 0-16,-9-34 0 16,9-29-2-16,-22-13-1 15,-13-9 3-15,-14 0 23 16,-31-31-4-16,5-20-15 16,-14-17 10-16,13-14-12 15,-3-12-2-15,12-7 0 16,27-4-11-16,14-3-11 15,35 3-10-15,0 1-23 16,66 4 0-16,1 10-41 16,31 14-7-16,-23 7-26 15,-8 13-109-15,-40 5-342 16</inkml:trace>
  <inkml:trace contextRef="#ctx0" brushRef="#br0" timeOffset="14333">4793 2869 370 0,'0'0'240'16,"0"0"-154"-16,0 0 9 15,0 0-21-15,0 0-37 16,0 0-14-16,0 0-23 16,-66-22 0-16,48 50 0 15,18 3 1-15,0 0-1 16,0-3 0-16,26-7 4 15,14-10 30-15,-4-8 26 16,-5-3 5-16,-4 0 6 16,-5-6-14-16,-13-16 0 15,-9-7-25-15,0 3-22 0,-9 1-5 16,-22 8-5 0,-5 6-11-16,-4 11-7 0,0 0-98 15,5 3-34-15,4 28-52 16,22 6-135-16</inkml:trace>
  <inkml:trace contextRef="#ctx0" brushRef="#br0" timeOffset="16589">7454 3023 427 0,'0'0'306'16,"0"0"-210"-16,0 0-3 15,0 0 11-15,-84-159-41 16,66 148-3-16,5 2-23 16,-5 9-33-16,9 0 8 15,-17 0-12-15,-5 31 0 0,4 23-12 16,-13 22 18-1,13 18-6-15,5 8 0 0,4 8 9 16,18 4-10 0,9-7 1-16,40-11 0 0,18-11-2 15,-1-20 9-15,1-17-7 16,-18-19 0-16,9-15 5 16,-10-11 0-16,-3-3-5 15,4-6 0-15,-9-25 13 16,9-14-5-16,4-10-6 15,-4-3-2-15,9-2 10 16,-10 3-10-16,-8 15 0 16,-4 14 0-16,-14 8-8 15,-4 14 12-15,-9 3-4 16,-9 3 0-16,18 0-8 0,4 5-1 16,-13 13 9-1,8-4 0-15,-8 0-10 0,14-5 16 16,-15-3-6-16,-8-6 0 15,0 0 6-15,0 0 1 16,0 0-6-16,0-4 2 16,0-15 4-16,0-7-1 15,0 1-6-15,-8 5 0 16,-15 3 5-16,14 5-11 16,-8 7 6-16,-6 5-2 15,6 0-9-15,-10 8 2 16,-4 24 9-16,13 10 0 0,0 9 1 15,18 6-9 1,0-4 8-16,0 1 0 0,9-6-5 16,18-12-3-16,13-4 8 15,-13-11 0-15,13-13-7 16,0-8-2-16,-5 0 9 16,-4 0 0-16,-4-29 4 15,-9-5 4-15,4-9-8 16,-13-7 0-16,-9-7 9 15,0-3-8-15,0 1-1 16,-40 0 0-16,-9 8 2 16,4 5 5-16,5 15-7 15,0 16 0-15,23 10-9 0,-10 5 3 16,5 30-14 0,4 26 20-16,0 14-5 0,18 1 9 15,0 0-4-15,49-12 0 16,-4-13 5-16,12-13-7 15,1-12 2-15,-9-13 0 16,9-8 4-16,-1 0 5 16,-8-3-8-16,-4-19 0 15,-5-3 9-15,0-5-2 16,-22-1-8-16,-1-4 0 16,5-3 6-16,-4 1-1 15,0 9-5-15,-9 11 0 16,-9 7 7-16,9 10-13 15,4 0 6-15,5 18-17 0,0 31 8 16,4 7 6-16,-4 7 3 16,-9-10 0-16,8-8 5 15,-3-10-9-15,-5-16 4 16,-1-5 0-16,1-11-3 47,0-3 14-16,-9 0-5-31,9-8 2 0,13-26 4 31,-13-8-13 1,18 2 1-17,-18 5 0 1,4 10-2-16,-4 9 8 31,-9 9-6-15,9 4 0-1,0 3-10 17,8 0 9-17,15 23-19 1,-6 14 20 31,5 0-7-32,5-1 11 1,-5-4-4-16,5-7 0 0,3-8 1 31,1-11-7 0,-4-6 6 1,13 0 0-17,0 0 1 17,9-25 8-1,-10-7-9-16,-21-4 0-15,13-10 9 0,-31-8-1 0,0-5-6 0,-9-3-1 0,0 0 15 0,-9 10-14 0,-9 13 10 0,-13 16 0 0,13 12-10 0,9 11-4 0,9 0-2 0,0 14-9 16,0 27 5-16,9 9 4 0,27 4 1 0,13 2 3 0,0-2-9 0,-1-3-3 0,-3-6 12 0,-5-2 0 0,-9-7-8 0,-4-4 8 0,-19-7 0 0,-8-5 0 0,0-3-7 0,0-3 3 0,-17-6-17 0,-32 1-4 0,0-6 21 0,-9-3-103 16,23 0 3-16,-5 0-68 0,13-9-145 0</inkml:trace>
  <inkml:trace contextRef="#ctx0" brushRef="#br0" timeOffset="18161">10089 2827 528 0,'0'0'150'0,"0"0"-25"15,0 0 19-15,0 0-30 16,0 0-57-16,0 0-57 16,-58 22 2-16,58 58 13 15,9 10 6-15,4 13-4 0,-4 7 35 16,0 6-46-1,0 2 11-15,-9-7-13 0,0-17 3 16,0-21-4-16,9-22-3 16,9-17 0-16,-5-17-5 15,-13-8 5-15,9-6 0 16,-9-3 0-16,0-3-2 16,0-32 2-16,0-7-11 15,-22-6 9-15,-5-5-5 16,-13-1 0-16,-4-6 7 15,-5 4 0-15,0 5 5 16,9 11-8-16,4 9 3 16,5 8-13-16,14 9 12 15,-1 5-8-15,9 9 9 16,9 0 0-16,0 0-11 0,0 0 7 16,0 0-6-16,0 20 10 15,27-2 3-15,-1-7-1 16,14 0-2-16,18-7 5 15,0-3-1-15,0-1 5 16,-10 0-9-16,-12 0 2 16,-14 3 3-16,-13-3 4 15,-9 3-9-15,0-3 10 16,0 3-5-16,9 3 2 16,9 8-7-16,13 6 0 15,13 13-7-15,5 8 13 16,9 6-6-16,-9 2 0 15,0 1 6-15,-14-1-9 16,-4-7 3-16,-4-8 0 0,-5-8-6 16,-13-9 11-16,-9-7-5 15,0-3 0-15,0-7-1 16,0 0-5-16,0 0 0 16,-31 0 6-16,13-12 14 15,-9-14-14-15,14-6 0 16,13-14 6-16,0-9-4 15,0-9 4-15,31 1-6 16,5 10 0-16,4 10-4 16,-9 14 6-16,-13 15-2 15,-10 6 0-15,10 8-6 16,-4 0 3-16,-6 0-6 16,10 6 5-16,0 19-6 0,4 7 9 15,-4 7 1-15,0 0 0 16,4 4 1-16,-4-4-7 15,0-4 6-15,-1-10-14 16,6-11 11-16,-6-7-3 16,1-5 6-16,-5-2 1 15,5 0 8-15,0-2 1 16,-9-22-2-16,13-7-7 16,-22-6 28-16,0-8-15 15,0-3 18-15,0-3-3 16,0 9-29-16,0 10 24 15,0 19-4-15,0 7 1 0,-13 3-9 16,13 3-12-16,0 0-13 16,0 22 1-16,0 21 12 15,0 8 2-15,0 0-2 16,22 0 1-16,13-6-4 16,14-8 6-16,9-9-3 15,-9-11 0-15,0-12 8 16,-14-5-3-16,5 0 0 15,9-18-5-15,-13-17 27 16,13-11-25-16,0-1 17 16,-1-7-8-16,-21 3-6 15,13 2 4-15,-13 9-9 16,4 16 0-16,-22 10-7 0,8 10 7 16,-8 4-3-1,14 0-2-15,-6 9-9 0,1 19 7 16,4 1 6-16,-4-7-1 15,-9-2-8-15,0-3 1 16,0-9 5-16,4-3 2 16,-13-1-3-16,0-4 5 15,0 0 1-15,0 0 1 16,0-17 9-16,0-5-10 16,-22 1-1-16,4 5 0 15,0 1-12-15,-4 10 11 16,4 5-20-16,-22 0 21 15,23 0-11-15,-10 28 10 0,5 9 1 16,22 6 0-16,0-1-25 16,0-2 15-16,22-4-7 15,13-13-14-15,23-9 23 16,0-12-11-16,0-2 19 16,-1 0 2-16,10-18 5 15,0-17-2-15,8-8-4 16,5-7 1-16,-13-12 17 15,0-9-7-15,-32-6 24 16,-4-7 5-16,-13-4-15 16,-18-12 17-16,0 4-25 15,-9 9-10-15,-18 16 14 0,-4 28-19 16,14 20 4 0,-6 18-7-16,14 5-3 0,9 23 2 15,-8 39-11-15,8 26 12 16,0 10-4-16,0-1 5 15,0-7-1-15,8-7 0 16,24-13-5-16,3-7 4 16,5-13-18-16,0-15-21 15,-4-10-8-15,-5-16-65 16,-14-9-32-16,-8 0-24 16,-9-23-42-16,0-14-55 15,0-13-79-15</inkml:trace>
  <inkml:trace contextRef="#ctx0" brushRef="#br0" timeOffset="19063">12408 3204 44 0,'0'0'186'0,"0"0"4"16,0 0-102-16,0 0-35 16,0 0 7-16,0 0 25 15,-146-97-15-15,146 95-3 16,0-6-20-16,49 2-10 16,26-3-15-16,23-2-10 15,17 5-6-15,1 1 11 16,-14 1-15-16,-22 2 17 15,-36-1 21-15,-12 3-16 16,-24-3 12-16,1 3 16 16,-9-3-9-16,0 3 29 15,0 0-25-15,0 0-8 16,0 0-22-16,0 0-9 0,-9 0-6 16,1 0-2-1,-1 26-9-15,-14 10 3 0,6 13 6 16,8 5 0-16,0-1-1 15,9 4 1-15,0-6 0 16,18-12 0-16,22-10 1 16,-23-12 5-16,1-9-3 15,4-8-1-15,-4 0 17 16,0-5-12-16,4-29 9 16,-4-12-16-16,0-7 4 15,-9-6 1-15,-9-1-4 16,0 6-1-16,0 6 0 0,0 14 7 15,-36 8-13-15,5 12 6 16,-18 12-26-16,5 2 23 16,4 11-9-16,-9 31 12 15,13 12-1-15,14 8 3 16,13-2-7-16,9-1 3 16,0-5 1-16,0-15-13 15,22-10 14-15,-4-21 0 16,0-8 6-16,13 0-2 15,5-14 12-15,21-23-10 16,10-5-2-16,13-4-1 16,-13 7-2-16,-10 5-1 15,-12 0 0-15,4 6 7 16,-18 3-7-16,-5 2 0 16,-17 10 3-16,0 8-7 0,-9 5 4 15,22 0-13-15,-13 23 1 16,0 17-7-16,0 11 18 15,0 0-3-15,0-9 3 16,13-5-8-16,-13-11 9 16,9-12 0-1,4-5-7-15,13-9 14 0,-4 0-2 16,14-9 7-16,4-26-10 16,9-8 9-16,8-7-11 15,-17-3 0-15,9 0 7 16,-32 7-2-16,-3 4 8 15,-23 7-8-15,0 16 1 16,0 7 1-16,0 9-7 16,0 3-3-16,0 0-2 0,0 0-21 15,0 31 20-15,0 9 3 16,0 5 4-16,0-4-11 16,0-9-11-1,26-9-17-15,14-14-68 0,-4-9-111 16,-5 0-160-1</inkml:trace>
  <inkml:trace contextRef="#ctx0" brushRef="#br0" timeOffset="22423">14083 3124 73 0,'0'0'62'16,"0"0"-46"-16,0 0 12 0,0 0 23 16,0 0-13-16,0 0-10 15,0 0-7-15,0-2 9 16,0 2-15-16,0 0-5 16,0 0 18-16,0 0-12 15,0 0-5-15,0 0-1 16,0 0-7-16,0 0-3 15,0 0 2-15,0 0 3 16,0 0 18-16,0 0-1 16,0 0-3-16,0 0 1 0,0 0-17 15,0 0 39 1,-9 0-8-16,9 0-2 0,-9 0-2 16,9 0-20-16,0 0 15 15,0 0 10-15,0 0-12 16,0 0 16-16,0 0-17 15,0 0-10-15,0 0 9 16,0 0-12-16,0 0 22 16,0 0-10-16,-9 0-21 15,-4 0 21-15,4 2-8 16,0 1-11-16,9 0 16 16,0 0-17-16,0-3 2 15,0 3-3-15,0 3-9 16,0 3 6-16,0 9-5 15,0 2 8-15,0 0 12 0,0 0-10 16,9 5-2-16,0 4 3 16,4 2 4-16,5 0-7 15,0 3 0-15,-9 0 5 16,13 1-3 0,-13-7-2-16,9-3 0 0,0 1 5 15,-5-4-2-15,-13-3 2 16,0-1-5-16,0-4 1 15,0-3 1 1,0-1 0-16,0-3 3 0,-22-1 22 16,-14-6 5-16,-13 0 12 15,-9 0-29-15,1 0-14 16,-1-17 6-16,0-6-6 0,23 3-2 16,12 0-2-1,23 1-110-15,0-7-115 16,32-5-90-16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8:43.1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42 650 655 0,'0'0'184'0,"0"0"-52"16,0 0 14-16,0 0-53 16,0 0-24-16,0 0-35 15,-40-67-30-15,40 67-8 16,0 34-3-16,0 14 7 16,0 15 11-16,0 8-3 15,9 8-2-15,13 5-4 16,-13 4 5-16,9-3-3 15,4-11-4-15,-13-18 2 16,9-11-6-16,-9-13-9 0,0-10-86 16,-1-8-70-16,15-5-101 15,-15-9-105-15</inkml:trace>
  <inkml:trace contextRef="#ctx0" brushRef="#br0" timeOffset="209">455 1066 388 0,'0'0'246'0,"0"0"-101"15,0 0-5-15,0 0-43 16,0 0-26-16,0 0-8 16,0-65-58-16,0 65-5 0,0 0-1 15,0 0-58-15,0 3-120 16,0 11-84-16</inkml:trace>
  <inkml:trace contextRef="#ctx0" brushRef="#br0" timeOffset="596">944 572 738 0,'0'0'159'15,"0"0"-3"1,0 0-35-16,0 0-26 0,0 0-51 16,0 0-44-16,-40-32-2 0,9 78-6 15,4 16 8 1,1 14 16-16,3 12-12 16,6 6 3-16,-1 5-7 15,18-5 3-15,0-12-3 0,0-16 0 16,26-17 0-16,23-13-3 15,9-21 9-15,9-12-6 16,-9-3 10-16,-1-5-8 16,-12-24 21-16,-14-8-14 15,-5 1 30-15,-26-10 10 16,0 1-34-16,0-3 1 16,-17 5-16-16,-23 4 1 15,-5 11-8-15,-12 16-1 16,17 12-7-16,4 0-21 15,5 17-65-15,13 17-45 0,18-3-95 16,0-5-157 0</inkml:trace>
  <inkml:trace contextRef="#ctx0" brushRef="#br0" timeOffset="802">1526 945 655 0,'0'0'162'0,"0"0"-78"16,0 0 20-16,0 0-26 15,0 0-57-15,249-36 13 16,-151 21-19-16,-5-1-12 16,-4-7-6-16,-14 0-82 15,-17-3-338-15</inkml:trace>
  <inkml:trace contextRef="#ctx0" brushRef="#br0" timeOffset="1094">2090 0 866 0,'0'0'185'16,"0"0"-69"-16,0 0-12 16,0 0-72-16,0 0-17 15,0 0-15-15,173 252 52 16,-75-128-12-16,4 9 1 16,-4 4-14-16,-31 1-16 15,-18 7 2-15,-40-7-5 16,-9-10-7-16,-49-13-1 15,-67-7-25-15,-44-10-120 16,-22-3-344-16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9:05.4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607 568 689 0,'0'0'213'0,"0"0"-65"0,0 0 14 16,0 0-41-16,0 0-56 16,0 0-21-16,18-187-10 15,0 134 3-15,-18-4-15 16,0 1-8-16,0 5 14 16,0 2-23-16,-18 10 9 15,-22 4-2-15,-4 13-11 16,-14 11-2-16,0 11 1 0,0 0-7 15,-17 11 6-15,8 40-7 16,-4 14 7-16,13 17 1 16,32 6 0-16,26 2-6 15,0 4 1-15,48-3 5 16,37-1-4 0,13-8-3-16,4-2 4 0,4-4 2 15,-30 0 0-15,4 4-7 16,-36-4 9-16,-13-8-1 15,-13-6 0-15,-18-11 0 16,0-5-4 0,-18-12 4-16,-39-7 0 0,-19-1-4 15,-22-9 9-15,-8-5-5 16,13-7 0-16,-5-5 8 16,13 0-8-16,28-11 0 15,17-20-10-15,22-28 1 0,18-33-47 16,18-27-59-16,70-14-83 15,28 14-83-15,26 27-156 16</inkml:trace>
  <inkml:trace contextRef="#ctx0" brushRef="#br0" timeOffset="1735">1238 432 588 0,'0'0'238'0,"0"0"-95"16,0 0 18-16,0 0-19 0,0 0-45 15,-49-153-34-15,49 145-26 16,0 4 4-16,0 4-30 16,0 0-11-16,0 27-2 15,0 35-16-15,0 26 18 16,0 19 5-16,0 15 3 15,0 0-2-15,0 3-6 16,0-4 3-16,0-17-6 16,0-22 3-16,9-28 0 15,-9-27 0-15,13-20 0 16,-13-4-2-16,0-3 2 0,0-5 0 62,0-32-3-30,0-20 4-32,0-8-1 31,-31-5 0-15,-18 2 2 15,-8 8-2-31,-10 12 0 0,9 14-9 31,-8 8 7 0,30 10-2-15,-4 7 4 31,31 3-2-32,9 3 6 17,0 3-8-32,0 0 4 31,0 0-16-31,18 0 11 0,31 14-9 0,9 6 14 47,8-5-1-32,1-8 4 1,0-3-5 15,-1-4 2-15,1 0 0 15,-1-4 1 0,-8-14 3-15,0 0-4-16,-18 7 0 16,-22 2 5-1,-9 9-3-15,-9 0-2 0,0 0 2 0,0 0-8 0,13 0-2 0,14 6 8 0,-1 20-6 0,14 6 10 0,0 6-5 0,-4 11 1 0,-5 2 0 0,-13 5 2 0,-9-2-2 0,-1-4 0 0,-8-7-1 0,0-12-1 0,0-11 0 16,-8-9 2-16,-19-8 0 0,-13-3 3 0,-9 0 3 0,13-3-6 0,5-24 0 0,23-14-1 0,8-15-1 0,0-9 2 0,17-6-11 0,41 0 6 0,9 14-1 0,-10 12 6 0,1 11-6 0,-9 12 13 16,-9 13-15-16,-4 9 8 0,-5 0-8 0,-5 6 4 0,5 19-5 0,5 13 9 0,-5 1-2 0,-13 4 0 0,4-4 2 0,-4-2 0 0,0-6 1 0,-10-11-4 15,1-3 3-15,5-6 0 0,-14-8 0 0,9-3 6 0,-9 0-6 0,8 0 0 0,10-3 2 0,13-31 16 0,5-14-18 0,13-6 0 16,0-3 1-16,0 7 8 0,-14 4-6 0,5 10-3 15,-31 16 2-15,9 8-5 16,-18 12 3-16,13 0-6 0,-4 3-2 0,0 31-12 16,9 11 20-1,-10 9 0-15,1 1 1 0,14-12-5 16,-23-7 4-16,17-11 0 16,-8-11-2-1,0-12 7-15,4 2-5 0,-4-4 6 0,9 0-4 16,0-17 15-1,22-20-15-15,-14 0 1 0,14-3-3 16,-13 3 4-16,4 6-4 16,-4 6 0-16,-5 9 1 15,-13 6-4-15,0 8 3 16,0 2-2-16,0 0-1 16,13 0-15-16,-4 19 17 15,8 4-5-15,5 0 6 16,-4-4-3-16,4-5 6 15,-4-5-3-15,4-9 1 16,-4 0 2-16,13 0-1 0,-14-6 0 16,14-16 4-16,0-10-4 15,-13 1 2 1,4-2-2-16,-22-1 4 0,-9-1-4 16,0 8 11-16,0 4-4 15,-9 9-4 1,-13 5 12-16,-5 9-17 15,-4 0-5-15,-5 16 3 0,14 22-4 16,4 1 5 0,10 1 1-16,8-2-8 0,0-13 6 15,8-5-25-15,32-12 7 16,-13-5 19-16,13-3-7 16,-4 0 8-16,-5-3 0 15,-14-11 1-15,1 0 3 16,-4 2 0-16,-14 6-4 0,0 3 13 15,0 3-4-15,0 0-2 16,0 21-7-16,0 32 0 16,0 27 12-16,-14 24-12 15,5 26 8-15,9 21 4 16,0 10-6-16,0 17 37 16,31 3-30-1,-4 0-12-15,-5 7 12 16,-4-17-12-16,0-17 7 0,-18-30-1 15,0-33-4 1,0-31 5-16,0-26-8 16,0-23 2-16,-18-11 2 0,-22 0 2 15,-18-17 4-15,-8-30-5 16,-10-11 0-16,1-21-5 16,-5-17 0-16,13-14-18 0,23-13-2 15,21-12-33-15,23-15-12 16,0-6-22-1,9 6-72-15,31 5-87 16,0 15-166-16</inkml:trace>
  <inkml:trace contextRef="#ctx0" brushRef="#br0" timeOffset="2216">2158 196 469 0,'0'0'190'15,"0"0"-49"-15,0 0-35 16,0 0-6-16,0 0-51 0,0 0-10 16,0 0-16-16,-27-18-22 15,27 18 3-15,-22 25-3 16,4 9 2-16,9 3-1 16,9 0-2-16,0-6 0 15,0-8 0-15,0-4 4 16,9-8-4-16,9-5 0 15,13-6 0-15,-4 0 22 16,4 0-8-16,-5-14 35 16,-17-12 29-16,0 1-23 15,-9 0-1-15,0 2-18 16,0 2-21-16,-18 10-9 16,-8 4-6-16,-14 7-10 0,0 0-1 15,4 11-78 1,14 34-96-16,13 6-164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9:10.3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379 653 416 0,'0'0'171'16,"0"0"-11"-16,0 0-29 15,0 0 3-15,0 0-3 16,36-156-49-16,-36 127-10 15,-9 3-2-15,-18 4-21 16,-13 3 2-16,13 7-22 16,-21 3-16-16,-1 9 2 15,0 0-15-15,4 5 3 16,5 27-3-16,0 5 2 16,14 8-7-16,17 12 5 0,9-1 0 15,0 4-8 1,27-9 5-16,30-11-6 0,1-12 0 15,0-17-17-15,0-11 10 16,-10 0 0-16,-12-3 16 16,-5-22 1-16,-13-9-1 15,0-12 3-15,4-7 0 16,-22-7 2-16,0 1 3 16,0-3-8-16,0 8 0 15,-31 8 2-15,4 18 4 16,-4 10-6-16,4 17 5 15,-4 1-5 1,13 0-2-16,-17 19-10 0,13 21 10 16,4 14-7-16,18 5 9 15,0 0 0-15,9-5 0 16,49-14-6-16,-1-11 4 16,19-15 2-16,-1-14 0 15,-8 0 5-15,13-20-2 0,-4-17 0 16,-19-12 4-16,1-7-4 15,-22-3 8 1,-14-12 2-16,-13 0 0 0,-9-6 19 16,0 9-24-16,0 9 9 15,0 16 9-15,-31 17-18 16,13 13 23 0,0 8-25-16,18 5-2 0,0 0-4 15,0 0-8-15,0 40-7 16,0 33 9-16,0 23 6 15,0 17 4-15,0 3-4 0,9 4 0 16,9-6-1-16,4 0 3 16,-4-22-2-16,-1-27 0 15,-8-29 4-15,5-22-8 16,-5-14 4-16,-1 0 0 16,-8 0 11-16,9-14-10 15,-9-28 8-15,18-17-9 16,4-10 5-16,5-1-4 15,-9 7-1-15,13 13 0 16,-5 13-5-16,-3 19 0 16,-14 10 2-16,17 8-3 0,14 0-22 15,9 8 24 1,-4 29-2-16,3 9-6 0,-25 4 7 16,-14 5-8-16,-9-2 2 15,0-2 0-15,-32-3-12 16,-25-8 22-1,-1-4-14-15,-9-9-27 0,9-17 28 16,23-10 7-16,4 0 7 16,22 0 3-1,0 0 6-15,9-5-2 0,0 2-7 16,0-3-7-16,9-3 3 16,31 7 0-16,27-7 4 15,-1 1 0-15,19-5 4 0,12-19 1 16,19-11-5-1,-14-5 0-15,-4-3-2 0,-32 3 7 16,-8 0-5 0,-18 0 0-16,-13 2 3 0,-9 4 7 15,-18 8 0-15,0 11 12 16,0 9 12 0,0 11-19-16,0 3 11 0,0 0-26 15,0 0-3-15,0 28-7 16,0 26-2-16,0 29 12 15,0 18 5-15,-9 26 1 0,9 15-5 16,0 9-1 0,0 7 1-16,0 0 0 0,9-7-1 15,-9-7 0 1,0-26 0-16,0-27 1 0,-9-33-1 16,-18-28 0-1,18-18 1-15,-13-12-1 0,4 0 11 16,-8-18-6-16,-14-24 0 15,8-23 1-15,6-17-7 16,8-26 1-16,18-14-17 16,9-8 13-16,49-3-12 15,17 11-7-15,10 6 16 16,12 11-11-16,10 7 18 16,9 4 0-16,-14 15 2 15,-5 6-3-15,-21 12 1 0,-18 11 0 16,-18 7 7-16,-23 12-5 15,-8 9 5-15,0 5 4 16,-9 8-2-16,0-2 15 16,-18 5-22-16,-21 0 1 15,3 6-6-15,-4 0 1 16,0 4 2-16,4 32 0 16,28 18-8-16,8 17 4 15,0 14 4-15,26 5 0 16,23-9-7-16,9-17 10 0,0-22-3 15,-10-25 0 1,-3-17 4-16,-5 0 0 0,9-11-1 16,-14-35-3-16,14-13 9 15,0-9-6-15,0 3-3 16,-14 8 0-16,-3 12 6 31,-6 8-3 16,-4 9-3-31,-4 8 0-1,-9 8-7 1,0 12 7 15,0 0-11-15,13 21-3-16,-4 9-4 15,0 5 16 32,4-7-22-31,-13-8 0 0,0-9 22 15,-9-8-4-31,0-3 6 15,0 0 8 17,0 0-4-17,0 0 11-15,0-9-11 16,-9-11 2 0,-22-2-9-16,4 6 8 0,9-2-5 46,-4 12 0-30,4 3-3 15,0 3-1 1,-4 0-6-1,13 24 2-31,0 21 5 31,1 9-1-15,8 5 4-16,0 3 0 0,17-5 0 0,14-9-2 0,-4-14 2 0,13-18-4 0,-13-10 0 15,4-6 8-15,13-6-2 0,5-39 6 0,9-20-7 0,-9-11 11 0,0-6-12 0,-14 0 4 0,-13 0 18 0,-22-3-3 0,0-6 10 0,0 0-4 0,-31-2-12 0,-18 8 11 0,14 20-16 0,4 17-3 0,13 22 17 0,0 14-19 0,18 12-3 0,0 0-1 0,0 35-31 0,0 47 17 0,9 32 14 0,9 19 2 0,-9-9 1 0,22-11 1 16,-4-15-3-16,4-15 0 0,4-18-7 0,5-22 5 0,0-20-38 0,5-23-27 0,3 0-11 0,10-26-59 0,-18-28-86 0,-13-5-102 0,-27-1-269 0</inkml:trace>
  <inkml:trace contextRef="#ctx0" brushRef="#br0" timeOffset="345">3502 465 285 0,'0'0'168'0,"0"0"-119"0,0 0 43 0,0 0-13 0,0 0-35 0,0 0-23 15,0 14 32-15,58-14 9 16,-5 0-7-16,27 0 27 0,5-8-8 15,-10-17-22 1,5-6-8-16,-13-4-21 0,-9 4 13 16,-32 5 7-16,-8 7-19 15,-5 7 25-15,-13 4-4 16,0 2-14-16,0 1 5 16,0-1-31-16,-13 1 5 15,4 2-10-15,0 3 1 16,9 0-7-16,0 0 6 15,0 14-15-15,0 26 11 16,0 7 4-16,0 2 0 16,0-7 0-16,9 0 6 15,22 1-10-15,-13 0 4 16,0-4 0-16,4-1 0 16,-13-8 2-16,-9-4-2 15,0-7 0-15,0-1-5 16,-18-4 4-16,-22-7-18 0,-18-7-29 15,1 0-47-15,-10 0-51 16,-8 0-70-16,-14-21-55 16</inkml:trace>
  <inkml:trace contextRef="#ctx0" brushRef="#br0" timeOffset="879">1663 227 472 0,'0'0'173'16,"0"0"-35"-16,0 0-5 0,0 0-12 16,0 0-54-1,0 0 7-15,-22-101-30 0,4 101-19 16,0 0-25-16,-13 0 3 15,13 28-3-15,-22 12 0 16,32 2 6-16,8 0-11 16,0-2 5-16,31-14 0 15,26-10 7-15,10-16-6 16,9 0 8-16,-10-8 7 16,-17-21 11-16,-13-2 52 15,-14-2-18-15,-22-8-21 16,0 3 4-16,-9-2-34 15,-40 6 0-15,-9 14-10 16,-8 17-17-16,8 3 13 0,-9 29-90 16,18 24-96-16,32 9-183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9:12.7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48 709 621 0,'0'0'207'0,"0"0"-88"16,0 0 27-16,0 0-5 15,0 0-61-15,0 0-21 0,-49-22-7 16,49-7-30-16,9-10-4 15,5-12-13-15,21-11-3 16,-4-9 5-16,14-4-1 16,12-6-5-16,1 2-1 15,-9 3 6-15,0 14-5 16,-13 20-1-16,-14 21 0 16,-5 21-6-16,1 0-7 15,13 28 1-15,27 23 9 16,-9 12 3-16,-5-1-4 0,-4-5 4 15,0-15 0 1,-22-14-7-16,0-11 8 0,-9-12-1 16,4-5 0-16,-13 0 3 15,0 0 7-15,0 0-7 16,0 0 4-16,0-18 8 16,0-14-10-16,-31-2-5 15,13 3 5-15,-13 3 1 16,13 6 3-16,-13 7-6 15,14 9-2-15,-1 4 4 16,0 2-5-16,-13 0-2 16,13 11 1-16,-13 20-4 15,13 5 0-15,0 11 5 16,-4 3 0-16,13 1-6 16,9-3 5-16,0-8 0 0,0-9-3 15,23-9-14-15,-6-7 15 16,10-13-13-16,4-2 10 15,-4 0 1-15,13-5 10 16,-14-21-3-16,-3-5 0 16,3-7 3-16,-8-4 4 15,4-4-7-15,-13-4-2 16,-9 4 10-16,0 10-8 16,0 14 9-16,0 11 9 15,0 11-12-15,0 0 5 16,0 0-13-16,0 0-18 15,0 22 8-15,0 21 2 16,9 11 8-16,22 7 0 0,5-1 4 16,4-2-5-16,17-8 1 15,-12-13 0-15,-5-15-3 16,0-11 2-16,-14-7 1 16,6-4 0-16,-15 0 5 15,10-32 2-15,13-10-7 16,-9-9 3-16,5 0 2 15,-5-3-4-15,-5 6 3 16,5 5-4-16,-4 12 2 16,-9 12-2-16,-9 10 0 15,4 9-10-15,14 0 10 16,4 5-20-16,4 27 18 16,5 16 2-16,-13 5-11 15,4 2 7-15,-13-5 0 0,13-11 1 16,-4-10 3-16,-10-11-14 15,-8-13 13-15,5-2 1 16,3-3 0-16,-8-8 0 16,22-29 1-16,-4-17-1 15,13-5 6-15,-13-1-2 16,4 0-4-16,-22 6 4 16,-9 9-1-16,0 6 8 15,0 10-10-15,-9 13 5 16,-13 7-1-16,-5 9-5 15,5 0-1-15,-5 25-2 16,0 21-3-16,5 13 2 0,22 9 2 16,0 5 2-16,0 0-4 15,31-6 3-15,27-11 1 16,-13-10-6-16,26-21-6 16,4-18 10-16,1-7-18 15,30-18-41-15,-12-25-55 16,3-8-104-16,-21 0-128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9:16.6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1421 406 0,'0'0'195'16,"0"0"-73"-16,0 0 24 15,0 0-9-15,0 0-38 16,0 0-31-16,0 0-24 16,49-178 7-16,-31 121-4 15,0-2-16-15,4 0-6 16,-4-4-19-16,-10 7 4 16,1 5 19-16,-9 8-15 15,0 9 4-15,0 17-2 16,0 12-2-16,0 5 1 15,0 0-15-15,0 0-16 0,0 0 10 16,0 18-17-16,0 26 23 16,0 7-6-16,0 5 13 15,0 1-5-15,0-6-2 16,23 0 0-16,3-8-4 16,5-7 9-16,-4-10-5 15,0-11 0-15,-5-7 4 16,5-8-1-16,4 0-1 15,-5 0 1-15,14-29 6 16,-4-5-7-16,4-6 3 16,-9 2-5-16,-4-6 4 15,-10 2 2-15,6 5-4 16,-6 6-2-16,-8 12 0 16,0 9 0-16,-9 8 0 0,0 2 0 15,9 0-13-15,4 0 5 16,5 14-10-16,0 14 18 15,13 3-2-15,-13 3 3 16,-1 0-1-16,15-3 0 16,-15-5 0-16,1-9 1 15,-5-9-1-15,5-4 0 16,-9-4 4-16,9 0-2 31,4 0 5 0,-4-12 0-15,9-13-7 15,13-6 8-15,-23 2-8 15,14 6 0-15,-22 9 2-16,9 6 1 31,-18 2-3 0,0 6 0-15,9 0-10 0,13 0 8-1,-13 0-10 16,18 20 5-15,-5 2 7 15,-4 6-10-15,8-5 10-16,-3-3 0 16,-6-3 0 15,1-5 0-16,-5-6 2 1,-4-6-2 0,0 0 2-1,0 0 2 48,18 0 1-48,-5-18-1 32,13-10-3-31,5 0 4-16,0-4-5 0,-4 10 0 0,-14 2 1 0,-4 3-1 0,0 8 0 16,0 7-1-16,-18 2-3 0,22 0 3 0,-13 0-14 0,17 20 6 0,-4 8 8 0,5 3-7 0,4 0 4 0,-4-6 4 0,4-5 0 0,-13-8 1 0,0-3-1 0,-10-6 0 15,6-3 0-15,-5 0 3 0,8 0 3 0,10-18 2 0,13-13-6 0,0-3-2 0,9-6 2 0,-14 6-2 0,14 0 0 0,-9 7 3 0,-4 1-4 0,4 6 1 0,-14 8-1 0,-3 10-4 16,3 2-2-16,-17 0-5 0,9 23 6 0,13 14-9 0,-4 8 14 0,4 2-1 0,-13-4 2 0,13-5 1 0,-5-8-1 0,6-10 0 0,-15-7 0 0,10-6 1 0,-14-5-1 0,5-2 3 15,9 0 0-15,13-14 11 0,9-17-13 0,8-9 0 0,-12 0 4 0,12 1 0 0,1-3 0 0,-9 3-5 0,9 2 2 0,-18 5-4 0,-5 12 2 0,-4 9-2 0,-4 8 0 0,-18 3-11 0,13 0 5 0,-4 25 1 0,0 16-2 16,-9-2 5-16,13 0 1 0,-4-2 3 16,-9-9-1-16,13-5 3 15,-13-11-2-15,0-4 0 16,-1-8 4-16,-8 0 0 16,9 0 0-16,0 0 2 15,13-22 9-15,14-10-8 16,13 1-7-16,-9 0 0 15,-5 2 3-15,5 13-5 0,-13 2 2 16,4 5 0 0,-22 9-3-16,9 0-8 0,4 0 9 15,-4 9-7-15,-1 17 3 16,15 1 2-16,-15 1-1 16,10 1 5-16,-5-7 1 15,-4-8-1-15,0-5 0 16,4-6 0-16,-13-3 4 15,9 0 3-15,-1-5-1 16,15-20-2-16,-6-7 1 16,-4 1-4-16,-13 0 6 15,0 2-3-15,-9 4-4 16,0 5 17-16,0 8-16 0,0 10 1 16,0 2-2-16,0 0-5 15,0 6-13-15,0 27 2 16,0 12 14-16,0 10-2 15,0-5 4-15,9-7 0 16,13-9 1-16,-4-9 0 16,9-11-1-16,4-8 1 15,-5-6 6-15,14 0 6 16,-4-2-9-16,13-24-2 16,-9-8 7-16,0 0-8 15,-5 1 4-15,-4-5-5 16,-4 4 5-16,-9 6-4 15,4 5-1-15,-13 9 0 16,-9 8-1-16,9 6 0 0,-9 0-1 16,0 0-7-16,9 15-17 15,0 15 20-15,13 7 6 16,-4 0 0-16,-1-9-1 16,23-7 6-16,-13-7-5 15,13-14 3-15,0 0-2 16,18 0 17-16,-5-32-15 15,5-10-1-15,0-9 16 16,-1-8-3-16,-8-9 21 16,-22-6 6-16,-5-11-18 15,-13-6 14-15,-9-4-15 16,0 1-9-16,-31 6 9 16,4 20-22-16,1 26 17 0,3 20-2 15,6 14-13-15,17 8-3 16,0 4-6-16,-9 55-21 15,9 33 17-15,0 22 10 16,0 12 3-16,0-10-3 16,26-11 5-16,14-21-14 15,-4-16-1-15,-5-19-26 16,-4-18-11-16,-5-11-30 16,-4-12-21-16,-1-8 5 15,-3 0-85-15,-14-20-37 16,0-19-95-16,0-4 50 15,-31-6 93-15,-27 5 122 0,0 4 45 16,9 6 231 0,5 14-91-16,4 12-11 0,13 2-93 15,14 6 30-15,13 0 5 16,0 0-69-16,49 0-2 16,26 3 26-16,50 0 37 15,21-3-1-15,-4 0 7 16,-8 0-18-16,-10-12-15 15,-17 1-24-15,-32 3 27 16,-17 0-5-16,-18 2-16 16,-22 2 12-16,-9 2-8 15,-9-1 4-15,0 0 9 16,0 3-19-16,-18 0 3 16,-22 0-18-16,4 0 9 15,-13 8-8-15,1 18-2 0,12-1 0 16,5 5-2-16,13-5 3 15,18-7-1-15,0 0 0 16,0-4-1-16,9-2-4 16,31-3 5-16,-13-4 0 15,13-2-3-15,-14-3 12 16,14 0-9-16,-22 0 0 16,0 0 4-16,13-17-1 15,-22 5-3-15,0 7 0 16,0 2-1-16,-9 3 4 15,9 0-7-15,4 0-1 16,5 0-2-16,-1 8 0 0,6 4 7 16,3-3 0-16,14-1 1 15,-4-8 2-15,22 0-3 16,17 0 8-16,-4-23-6 16,5-11 10-16,-10-11-9 15,-17-2 1-15,-22-8 28 16,-18-4 10-16,-9-8 15 15,0-5-23-15,0-4-13 16,-49 4 12-16,13 7-20 16,-4 20-2-16,14 14 9 15,3 17-19-15,15 8 11 16,-1 6-12-16,9 0-10 16,-9 37-3-16,-9 28-3 0,-4 25 16 15,4 7 2-15,18-1 1 16,0-2-3-16,0-6 0 15,0-15 6-15,0-10-10 16,0-21 4-16,0-13 0 16,9-16-6-16,-9-13 3 15,9 0 3-15,-9 0 4 16,22-9 0-16,-4-24-3 16,31-12-1-16,0-10-1 15,-5 8-8-15,5 7 5 16,-9 6-2-16,-13 14-3 15,4 11-14-15,-5 9 18 0,5 0-35 16,-4 21-3 0,13 17 30-16,-13 8-10 0,4-1 6 15,-31-8-4-15,9-5-10 16,-9-9 27-16,0-7-18 16,-9-5 0-16,-31-1-2 15,-18 0 7-15,-9-7 17 16,1 3 0-16,26-3-2 15,4-3-1-15,23 0 3 16,4 0-1-16,9 0-2 16,0 0-27-16,0 0 4 15,40-3 13-15,9-14 9 16,17-6 4-16,1 1 0 0,0-4 1 16,8-5-2-1,1-6 4-15,4-8-3 0,-5-11 6 16,-8-13-2-16,9-7 41 15,-19-9-10-15,-8 1 3 16,-9-5 14-16,-22 10-18 16,-18 11 1-16,0 12 0 15,0 13-11-15,-31 11 1 16,-5 16-17-16,27 10-4 16,-13 6 3-16,13 0-7 15,-9 31-9-15,-13 35 7 16,5 24 2-16,8 18-1 0,18 2 1 15,0 3 0-15,44-11-1 16,14-14 6-16,9-22-5 16,4-19 0-16,4-21-19 15,19-18 16-15,3-8-18 16,-12 0 21-16,-5-23-1 16,-22-14 7-16,-23-2-6 15,-17-9 2-15,-5-6 4 16,-13 1 1-16,0 0-7 15,-22 18 0-15,-5 9 7 16,-13 15-7-16,5 11-3 16,-14 0 2-16,9 45-13 15,4 14 9-15,14 12 4 16,22-3 1-16,0-8-2 16,9-13 8-16,49-6-6 0,22-10 0 15,22-9 5-15,45-11-10 16,13-11 5-16,4 0-109 15,-22 0-140-15,-26-2-550 16</inkml:trace>
  <inkml:trace contextRef="#ctx0" brushRef="#br0" timeOffset="831">133 300 432 0,'0'0'278'16,"0"0"-136"-16,0 0-4 15,0 0-34-15,0 0-46 16,0 0-16-16,0 0-41 16,-8-59-1-16,-1 62-10 15,9 22-7-15,0 3 17 16,0 1 5-16,17-4-1 16,23-5 4-16,-4-6-8 0,4-8 0 15,-13-3 5-15,4-3 2 16,-13 0-4-16,-10 0 6 15,15-5-6-15,-23-16 17 16,0-7-14-16,0-3 13 16,0 3 24-16,-31 2-38 15,-18 9-5-15,-5 17-7 16,-17 0-32-16,5 25-138 16,21 26-257-16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9:18.2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 55 450 0,'0'0'182'16,"0"0"-96"-16,0 0 27 0,0 0-35 15,0 0-41-15,0 0-9 16,0-36-18-16,0 36-5 15,0 0 4-15,-9 0-1 16,9 0-8-16,-9 0 1 16,9 6 4-16,0 2-8 15,9-2 6-15,22 0 3 16,5-6 14-16,4 0-17 16,-14 0 6-16,-4 0 8 15,-13 0 5-15,-9-8 11 16,0-2-17-16,0 0-16 15,-9-2-6-15,-39 7-167 0,-10 5-328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9:26.98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746 137 338 0,'0'0'193'0,"0"0"-94"16,0 0-17-16,0 0 28 15,0 0-62-15,0 0 4 16,0 0-12-16,-9-11-36 15,94-1 32-15,70-3-12 16,94-9-10-16,58 1 30 16,35 3-42-16,22 9 16 15,-17 3-11-15,8 2 4 0,-13 3-2 16,-35 0-9-16,-18 3 0 16,-50 0-4-1,-65 0 12-15,-63 0-8 16,-40 0 0-16,-36 0 9 0,-26 0-22 15,-9 0 13-15,0 0 0 16,-75 0 6-16,-59 9-1 16,-48 5 7-16,-49 3-12 15,-26-3 12-15,-41 6-22 16,-26 4 10-16,-23 0-14 16,-17 4 8-16,-9 4-26 15,8 0 32-15,23-5-2 16,45 1 0-16,30 1-12 15,45-1 14-15,31-3 0 16,57-2-7 0,46-9 12-16,61-5-5 0,36-9 0 0,133 0-3 15,89 0-9-15,116-17 12 16,101-17 0 0,99-2-10-16,35 1 20 0,13 4-10 15,-66 5 1-15,-80 7 15 16,-85-1-16-16,-89 9 0 15,-84 2 0 1,-44 4 26-16,-63 1-15 0,-44 4-9 16,-31-2-2-16,-9 2 10 15,-58 0-10-15,-106 6 2 16,-94 22 0-16,-75 5 10 0,-80 4-2 16,-36 3-10-16,-39 8 0 15,-10 0 3-15,0 1-20 16,10-2 17-16,57-7 0 15,84-6-8-15,90-8 18 16,101-12-10-16,81-6 0 16,57-2 3-16,18-6-19 15,115 0-1-15,85 0 17 16,116-6-5-16,115-16 14 16,97-9-9-16,45 6 0 15,23-2 7-15,-41 5-6 16,-66 8-1-1,-98 2 0-15,-102 12-15 0,-90 0 22 0,-92 0-7 16,-49 0 0 0,-49 0 5-16,-9 0-17 0,-98 12 13 15,-75 16-1 1,-85 7 14-16,-84 1 0 16,-71 9-14-16,-27 9 0 0,-40 0 6 15,9 5-17 1,31-8 11-16,49-5 0 15,76-9-4-15,53-4 11 0,71-7-7 16,40-1 0-16,44-5 8 16,40-9-21-16,50-5 13 15,17-4-9-15,44-2 1 16,120 0-15-16,134-19 23 16,133-26 0-16,116-6 6 15,43-3-13-15,-12 5 7 0,-72 13 0 16,-92 7-11-1,-99 7 18-15,-106 8-7 16,-94 5 0-16,-57 1 11 0,-40 8-21 16,-18 0 10-16,-76 0 0 15,-75 2 0-15,-111 33 15 16,-89 7-15-16,-62 12 0 16,-67 5 6-16,-8 3-19 15,-1 1 13-15,40-7 0 16,67-1-8-16,93-10 17 15,80-8-9-15,76-12 0 16,62-8 12-16,71-6-32 0,40-11 14 16,133 0 6-16,143-11-7 15,124-26 14-15,106-11-7 16,49 0 0 0,-4-9 6-16,-62 4-10 0,-98 2 4 15,-85 9 0-15,-97 4-11 16,-89 16 18-16,-71 5-7 15,-45 11 0-15,-30 3 11 16,-14 3-16-16,-49 0 5 16,-84 3 0-16,-89 35 0 15,-94 8 9-15,-88 14-9 16,-54 5 0-16,-62 6 7 16,-4 3-18-16,4-4 11 0,72-8 0 15,123-13-7 1,134-18 20-16,125-11-13 0,74-18 0 15,152-2-17-15,129-6 8 16,124-27 9-16,94-10 0 16,57-8-9-16,-17 4 21 15,-50-2-12 1,-75 4 0-16,-84 11 1 0,-103 12-12 16,-70 4 11-16,-81 13 0 15,-44 2-6-15,-40 3 7 16,-40 0-1-16,-102 26 0 15,-76 19 9-15,-88 9-8 16,-72 3-1-16,-22 4 0 0,9-1-7 16,27-1 14-16,93-8-7 15,98-12 0-15,97-10 6 16,76-9-19-16,31-9 3 16,143-7 10-16,83-4-4 15,116-9 14-15,27-23-10 16,-4 7 0-16,-72 2-21 15,-84 9 16-15,-98 6-12 16,-53 2 17-16,-62 4-5 16,-27 2 8-16,-27 0-3 15,-97 8 0-15,-50 26 5 16,-48 11 0-16,-27 1-5 0,1-4 0 47,30-6-4 0,53-10 11-47,68-9-7 31,61-11 0 0,27-6-1 0,9 0-10-31,18 0 5 0,66 0 6 16,72 0-5 31,35-8 12-16,9-15-7 16,-36 5 0-16,-57 10 4-15,-63 6-15-16,-21 2 11 0,-23 0 0 31,0 8-9 0,-67 23 17-15,-40 9-8 0,-48 2 3 31,-27 1 6-16,-9-1-8-16,8 0-1 17,10 7 0-17,22 2-4-15,18-4 8 0,35-9-4 0,31-10 0 0,41-14 9 0,26-6-26 0,58-8 13 0,93 0 4 0,89-22-9 0,66-18 10 16,18 0-1-16,-35 12 0 0,-58 12 4 0,-98 10-9 0,-66 6 5 0,-67 0 0 0,-18 8-4 0,-106 26 8 0,-49 6 12 0,-58 5-13 0,-9 3 8 0,9-3 3 0,40-5-14 0,57-3 0 0,41-12 11 0,44-1 0 16,18-11-11-16,22 1 0 0,9-3-1 0,0-2-7 0,0-4 8 0,0 1 0 0,58-6-5 0,18 0 16 15,30-13-11-15,36-16 0 0,23-5-13 0,-1 3 5 0,-13 5-15 0,-26 10 8 0,-37 4 5 0,-21 9 8 0,-40 3 2 0,-18 0 0 0,-9 10-1 0,-36 20-1 16,-62 10 2-16,-44 4 0 0,-22 1 4 0,-10-1 7 0,23-7-11 0,27-6 0 15,26-6 7-15,32-3-15 0,30-4 8 0,14-5 0 0,22-4-10 0,0 0 2 0,58-7 8 0,48-2 0 0,59 0 10 0,26-20-13 16,0-7 3-16,-49 4 0 0,-44 9-2 0,-63 11 7 0,-13 3-5 0,-22 0 0 0,0 0-3 16,-48 5 0-16,-50 26 4 15,-44 12-1-15,-23 2 5 0,14 1 2 16,27-4-7 0,17 1 0-16,32-6 7 0,26-6-13 15,9-6 6-15,31-8 0 16,9-3-11-16,0-3 12 15,40-8-1-15,67-3 0 16,52-5 10-16,46-32-8 16,13 3-2-16,-27 3 0 15,-67 14-4-15,-44 8 9 16,-53 6-5-16,-27 3 0 16,0 0-2-16,-67 9 1 15,-57 22 1-15,-50 12 0 16,-26-1 3-16,18-5 3 15,49-8-6-15,44-13 0 16,54-5 6-16,21-2-20 0,14 2 13 16,14-5 1-16,61-3-10 15,49-3 21-15,50 0-11 16,26-26 0-16,-9-2 5 16,-49 3-18-16,-27 7 9 15,-35 10 4-15,-44 5-12 16,-5 3 20-16,-31 0-8 15,0 0 0-15,-22 3 2 16,-45 23-3-16,-35 10 1 16,-36 4 0-16,-4-1 2 15,9-3 7-15,26-4-9 16,40-9 0-16,27-9 5 16,40-12-15-16,0-2 10 0,0 0 0 15,32 0 1-15,34 0 3 16,50-18 22-16,17-22-24 15,31-9 11-15,5 4-24 16,-13 6 11-16,-41 13 0 16,-48 15-1-16,-40 11 1 15,-14 0-6-15,-13 0-20 16,-13 0-16-16,-45 8 6 16,-18 15-54-16,10-3-204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9:28.83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1360 176 351 0,'0'0'160'0,"0"0"-65"15,0 0-22-15,0 0 26 16,0 0-47-16,0 0-42 16,240-90 11-16,84 67-9 15,116 1 21-15,57 3 1 16,23 6-24-16,-31 8 24 15,-80 1-33-15,-72 4 4 16,-97 0 8-16,-89 0-2 0,-62 0-8 16,-62 0-3-16,-27 0 14 15,-49 4-16-15,-102 10 4 16,-98 5 4-16,-106 7 4 16,-85 4 5-16,-49 11-15 15,-26 4 0-15,-23 6 7 16,10 2-19-16,30-2 12 15,67-5 0-15,116-15-1 16,132-11 12-16,117-12-12 16,66-5 1-16,142-3-22 15,107-3 20-15,155-30 2 16,111-18 0-16,121-6-2 0,52-8 14 16,-26 8-12-1,-71 9 0-15,-142 13 1 0,-111 22-6 16,-130 13 5-16,-70 0 0 15,-71 0-5-15,-67 13 0 16,-67 22 5-16,-106 13 5 16,-107 6-1-16,-102 9 6 15,-67-1-10-15,-80 8 0 16,-26 10 1-16,-18 5 7 16,9-3-8-16,35-4 0 15,58-9 6-15,89-15-11 16,133-17 5-16,125-18 0 15,124-19-9-15,155 0 7 0,219-50 2 16,181-30 0 0,142-14 12-16,68-2-15 0,3 6 3 15,-48 13 0-15,-120 15-5 16,-138 19 15-16,-138 15-10 16,-151 17 0-16,-88 6 3 15,-72 5-12-15,-26 0 9 16,-138 26 0-16,-116 21-7 15,-146 24 17-15,-116 13-10 16,-75 13 0-16,-18 2 11 16,-18 6-18-16,-13-1 7 15,22-2 0-15,76-14-2 16,151-28 17-16,177-29-2 0,169-20-9 16,125-11 9-16,200-3-15 15,172-36 2-15,188-21 0 16,119-11 3-1,58-3 12-15,-17 4-15 0,-81 5 0 16,-151 16 4-16,-164 12-6 16,-168 21 2-16,-139 7 0 15,-71 6 0-15,-44 3 6 16,-111 12-6-16,-107 28 0 16,-115 16 6-16,-85 6-15 15,-62 7 9-15,-35 6 0 16,-10 5 4-16,-8 13 2 15,18-2-6-15,39-4 5 16,76-13 0-16,134-25 25 0,123-18-30 16,117-17 0-1,97-12-1-15,182-2 10 0,169-10-9 16,182-36 2-16,107-19 12 16,48-6-8-16,-8-3-6 15,-80 4 0-15,-120 8-10 16,-138 13 25-16,-143 15-15 15,-105 15 0-15,-85 13 5 16,-40 6-14-16,-9 0 9 16,-116 23 0-16,-102 28-2 15,-110 14 16-15,-103 8-14 16,-85 10 0-16,-70 1 7 0,-36 13-1 16,-18-1-6-1,18-6 0-15,93-10-8 16,138-24 21-16,169-22-11 0,147-11-2 15,124-15-10-15,217-8 10 16,174 0 0 0,182-10 3-16,89-22 2 0,9-2 8 15,-90 2-12-15,-114 4-1 16,-152 3 0-16,-133 5-3 16,-106 12 3-16,-99 4 0 15,-35 4-1-15,-133 0 11 16,-98 23-10-16,-93 11 0 15,-80 9 6-15,-49-5-8 0,4 0 2 16,18 2 0 0,67-9-3-16,111-3 10 0,120-10-7 15,93-8 0 1,49 2-19-16,138-3 17 0,111-7-6 16,124-2 8-1,84-2 11-15,23-24-5 0,-49 3-6 16,-98 4 0-16,-111 7 3 15,-115 4-8-15,-63 5 5 16,-44 3 0-16,-44 0-4 16,-89 0 15-16,-72 14-11 15,-61 9 0-15,-14 2 8 0,-13-2-14 16,31-3 6-16,44-2 0 16,45-3-4-1,66 3 12-15,40-4-9 0,58 3 1 16,9 0-15-1,67 0 5-15,66-6 10 0,72-8 0 16,12-3-11 0,14 0-37-16,-22-14-23 0,-27-18-22 15,-17-4-37-15,-41-10-102 16,-30-5-327-16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9:30.32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911 328 368 0,'0'0'114'0,"-240"-52"-40"15,164 31 5-15,27 7-15 0,23 5 26 16,17 4-33-16,9 1-34 16,0 2 0-16,66-6-19 15,76-10-4-15,98-4 5 16,116-9 5-16,93-8-8 16,57 2-2-16,14 6 0 15,-45 11 0-15,-71 8 0 16,-106 9 2-16,-116 3 1 15,-88 0 11-15,-63 0-14 16,-31 0 4-16,-107 0-3 16,-66 20 31-16,-103 3-32 15,-79 2 0-15,-45 1-1 0,-53 2 8 16,4-2-7 0,-13 8 0-16,22-3 6 0,58 2-12 15,58 2 6-15,84-10 0 16,93-8-4-16,81-3 12 15,66-8-8-15,49-6 0 16,173 0-10-16,151-15 10 16,173-19 0-16,112 1 0 15,53 8 0-15,-58 7 9 16,-111 10-9-16,-147 8 0 16,-164 0 5-16,-137 0-17 15,-103 5 12-15,-165 24 0 16,-114 14 4-16,-121 7 5 15,-71 10-9-15,-57 5 0 16,-10 6 6-16,14-1-12 0,62 1 6 16,80-9 0-16,93-11-1 15,107-11 7-15,94-15-6 16,88-4 0-16,58-11-7 31,159-10 0 16,148 0 10-47,141-28-3 16,117-25 0 15,39-15 5 0,-22-4-5 0,-76 8 0-31,-133 15 6 16,-124 20-9 31,-138 11 3-16,-112 18 0 16,-48 0-3-31,-133 22 15-1,-98 34-10 17,-93 16-2-32,-81 7 7 0,-52 3-13 31,-23-6 6-16,-18-2 0 17,10-6-4-1,48-3 19 0,76-5-15 0,75-4 0-15,98-2 3-16,75-12-14 0,67-10 11 0,49-12 0 0,89-18-9 0,142-2 12 0,134-14-3 0,150-37 0 0,89-9 7 16,27-2-16-16,-67 8 9 0,-102 9 0 0,-128 17-1 0,-135 8 18 0,-101 11-17 0,-80 9 0 0,-18 0 3 0,-116 6-11 0,-66 25 8 0,-102 12 0 0,-71 5-2 0,-50 0 14 0,-43 9-12 0,-10-1 0 0,-4 7 1 0,40-3-3 0,89-10 2 0,102-10 0 0,115-10-8 0,116-12 7 0,80-15 0 0,187-3-1 0,155-29 2 0,142-27-5 0,76-9 5 0,-27 5 0 15,-93 13-4-15,-147 17 19 0,-156 16-15 0,-101 12 0 0,-94 2-1 0,-44 2-9 0,-102 32 15 0,-85 15-5 0,-98 7 4 0,-66 1 6 0,-40-6-10 0,13-6 0 0,36-4 2 16,66-6-3-16,85-6 1 0,102-4 0 0,53-2-4 0,58-3-6 0,44-6-19 0,112-6-61 0,84-8-124 0,75-2-55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9:35.04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2412 646 225 0,'0'0'158'16,"0"0"-45"-16,0 0-61 16,298-40 45-16,35 8 71 15,138-9-120-15,102-16-7 16,80-3-38-16,45 1 33 0,13-1-14 16,-5 9-17-16,-26 8 6 15,-49 6-9-15,-85 15-2 16,-84 8 6-16,-129 9 9 15,-119 5-15-15,-112 0 0 16,-62 0 1-16,-40 0-15 16,-40 0 16-16,-85 0-2 15,-83 19 39-15,-90 11-35 16,-66-1 8-16,-76 5-12 16,-58 12 6-16,-48 2-14 15,-36 9 8-15,-5 0 0 16,41 2-3-16,79 1 15 15,63-4-18-15,71-1 6 16,53-12 0-16,71-11-5 0,85-11 6 16,66-13-1-16,58-8 0 15,18 0 1-15,146-20-1 16,129-32 0-16,196-21 2 16,204-12-8-16,156-11 6 15,101 3 0-15,6 10 0 16,-81 13 12-16,-120 19-16 15,-142 20 4-15,-146 13 0 16,-138 13-2-16,-156 5 4 16,-98 0-2-16,-75 0 0 15,-49 0 13-15,-142 31-10 16,-146 14 12-16,-139 9-10 0,-128 9 5 16,-76 2-7-16,-48 6-3 15,-27 4 0-15,8 8 6 16,-13 7-6-16,23 4 0 15,39 5 4 1,54-12-9-16,120-10 8 0,177-28-3 16,156-24 10-16,143-16-5 15,88-9-10-15,191 0-13 16,168-26 18-16,214-28 17 16,183-28-17-16,132-3 0 15,32 2-2-15,-23 12 15 16,-84 15-13-16,-142 14 0 15,-155 5 3-15,-165 14-13 0,-160 9 10 16,-107 5 0-16,-89 7 0 16,-35 0 13-16,-17 2-13 15,-117 0 0-15,-123 2 1 16,-148 29 5-16,-141 14-6 16,-94 12 0-16,-79 11-1 15,-46 0 9-15,-3 5-8 16,21 4 0-16,37 1 4 15,101 0-15-15,147-16 11 16,155-23 0-16,165-17 0 16,133-21 1-16,94-1-2 15,212-11-8-15,201-37 9 0,239-20 8 16,201-8-8 0,124 7 0-16,31 15-3 0,-32 27 16 15,-128 12-16-15,-137 1 3 16,-157 6 0-16,-132-1-1 15,-134 4 1-15,-133-1 0 16,-107 3-1-16,-93 3 8 16,-66 0-7-16,-148 0 11 15,-154 0-10-15,-179 3 22 16,-199 22-23-16,-156 9 0 16,-116 11-3-16,-123 16 13 15,-19 12-10-15,36 25 0 16,67 10 0-16,177-1-6 0,196-10 6 15,226-29 0-15,187-28-2 16,200-20 2-16,129-20-7 16,226 0 3-16,196-32 8 15,186-32-3-15,156-16-1 16,115-8 0 0,50 10-3-16,-14 9 19 0,-54 18-16 15,-119 14 0-15,-160 14 0 16,-178 12-10-16,-187 6 10 15,-155 5 0-15,-102 0-3 16,-94 0 8-16,-168 28-5 16,-160 15 0-16,-178 7 10 15,-151 13-14-15,-89 2 5 16,-94 5-1-16,-30 7 0 0,-22 0 5 16,26 1-5-16,98-3 0 15,150-13 11 1,197-20-23-16,199-22 12 0,200-17 0 15,192-3-3-15,248-26 4 16,249-31-1-16,253-16 0 16,160-4 5-16,84 10-17 15,14 13 8-15,-89 17 2 16,-164 14-7-16,-187 12 7 16,-187 6 2-16,-191 5 0 15,-142 0 6-15,-124 0-26 16,-124 0 19-16,-192 19 1 15,-164 12-4-15,-165 9 14 0,-119 2-10 16,-107 1 0-16,-89 8 5 16,-53 6-13-16,4 7 8 15,71 6 0-15,121-1 8 16,194-12 5-16,223-14-11 16,160-21-2-16,182-22-1 15,218 0-4-15,222-40 5 16,222-30 0-16,182-12 0 15,93-9 4-15,50-1-4 16,-10 5 0-16,-75 5-8 16,-98 14-2-16,-133 16 10 15,-147 14 0-15,-142 12-1 0,-120 12 11 16,-137 9-11 0,-99 5 1-16,-75 0-10 0,-150 8 10 15,-157 23 0-15,-177 3 0 16,-147 0-4-16,-106-2 14 15,-67 0-10-15,-9 6 0 16,27-1 7-16,88-6-21 16,156-5 14-16,178-12 0 15,191-9 2-15,155-5 12 16,116-3-19-16,200-33 5 16,173-26-3-16,191-15-13 15,116-10 16-15,44-5 0 16,-27 11-2-16,-93 13-13 15,-164 11 15-15,-182 20 0 16,-192 9 1-16,-124 0-10 0,-204 7 9 16,-120 5 0-16,-129 10-15 15,-71 6 26-15,-45 0-11 16,-13 20 0-16,-53 14 2 16,-45 14-13-16,-57 12 11 15,-31 12 0-15,39 8 0 16,107-12 9-16,142-20-9 15,183-17 0-15,155-22 7 16,151-9-23-16,133-34 14 16,174-34 2-16,159-13-6 15,103-8 5-15,62 4-8 16,17 3 9-16,-12 0-15 0,-45-6 11 16,-45 5-14-16,-84 8 18 15,-111 13-2-15,-120 19 12 16,-115 15-10-16,-116 8 0 15,-98 5 5-15,-169 10-19 16,-155 5 14-16,-133 3 0 16,-67 31-8-16,-18 6 21 15,63-1-13-15,70-3 0 16,76 2 3-16,98-7-16 16,84-8 13-16,103-10 0 15,97-9 0-15,49-4 7 16,0 0-14-16,31 0 2 15,75 0 3-15,77 0-5 16,65-29 8-16,59-10-1 0,8-4 3 16,-17 0 11-1,-40 7-14-15,-67 7 0 16,-85 13 3-16,-70 7 1 0,-36 1-1 16,-58 2 1-16,-84 6 0 15,-80 0 6-15,-36 6-10 16,-40 33 0-16,14 1 1 15,13-6-10-15,45-6 9 16,30-5 0-16,45-6-4 16,18-6 18-16,35-2-14 15,31-7 0-15,41-2 3 0,17 0-9 16,9 0 6-16,0 0 0 16,35 0-9-16,41-2 9 15,22-10 0-15,17-2 0 16,-22 3 6-16,-13 5-12 15,-44 4 6-15,-27 2 0 16,-9 0-3-16,-58 0 16 16,-93 0-13-16,-80 5 0 15,-76 18 7-15,-66 10-10 16,-27-2 3-16,-13 4 0 16,31-1 18-16,84-6-13 15,99-8 20-15,92-8-25 16,67-4 10-16,40-6-16 15,9-2 6-15,106 0 0 16,50-10 0-16,75-27 12 0,57-9-10 16,36 4-2-16,14 4 2 15,8 13-9-15,-30 8 7 16,-50 9 0-16,-70 8-7 16,-81 0 15-16,-66 0-9 15,-58 0 1-15,-31 5 0 16,-103 22 1-16,-106 12 0 15,-66 11 2-15,-76 10 4 16,-14 3 6-16,37-2-13 16,12 2 0-16,49-1 3 15,58-8-15-15,98-14 12 16,53-15 0-16,81-11-4 0,39-5-13 16,120-9 17-16,97 0-5 15,108-31 18-15,66-20-8 16,27-6-5-16,-9 6 0 15,-27 11-9-15,-67 9 17 16,-97 9-8-16,-98 10 0 16,-93 9 4-16,-76 3-12 15,-155 0 8-15,-125 31 0 16,-111 18 2-16,-79 10 14 16,-32 12-15 15,22 6-1-16,18 1 4 17,58-4-14 15,63-9 10-16,96-19 0-31,103-25-7 15,94-14 19 32,75-7-24-15,173-23 12-32,133-34 0 46,125-27-5-30,115-12 5 15,67 5 0-31,9 12 0 16,-18 16 8 0,-93 21-8-1,-164 16 0 16,-165 15 5 1,-165 11-20-17,-101 0 16 17,-165 31-1-1,-124 9 7-16,-67 8 7-15,-18 8-14 0,-13 2 0 0,40 7 8 0,31 2-17 0,67-1 9 0,75-13 0 16,102-18-10-16,81-16 18 0,66-8-16 0,57 0 3 0,99-7 5 0,84-4 2 0,75 0-2 0,41-29 0 0,17-2 2 0,18-4 9 0,-27 13-11 0,-57 6 0 0,-76 9 5 0,-98 7-16 0,-75 0 11 0,-58 12 0 0,-9 19-12 0,-129 15 19 0,-89 16-7 16,-79 15 0-16,-67-1 11 0,-1 0-11 0,28-11 0 0,57-11 0 0,80-11-6 0,76-15 16 0,66-11-10 0,45-11 0 0,22-6-6 0,98 0-7 0,111-23 13 0,128-28 0 0,121-17-3 0,115-6 14 0,40 3-11 0,0 9 0 0,-26 14 2 0,-90 14-9 0,-115 17 7 15,-133 8 0-15,-115 9-8 0,-121 0 6 0,-62 5 2 0,-151 27 0 0,-98 11 7 0,-75 5-2 0,-67 6-5 0,-13-5 0 0,-13 1-7 0,-5-2 18 0,22-2-11 16,54 5 0-16,97-16 6 0,129-8-13 16,111-11 7-16,94-16-16 15,155 0 15-15,129-8 2 16,111-35 0-16,75-7-1 15,59-6 5-15,-1 2-11 16,0 2 6 0,-44 10 0-16,-71 8-7 0,-67 8 9 15,-120 15-2-15,-102 6 0 16,-103 5 5-16,-65 0-22 16,-148 14 12-16,-110 23 5 15,-117 10 9-15,-88 8 6 16,-35 7-15-16,-32 0 0 15,14 5 5-15,27-4-18 0,75-7 13 16,106-10 0 0,125-21-2-16,111-13 13 0,80-12-20 15,58 0 9-15,97-12-2 16,94-33-7-16,67-8 9 16,48-4 0-16,36 3-5 15,-5 6 17-15,5 8-12 16,-27 9 0-16,-17 4 0 15,-32 6-8-15,-62 10 8 16,-71 7 0-16,-75 4-10 16,-81 0 9-16,-35 0-3 15,-106 10-17-15,-86 21 21 0,-92 11 3 16,-54 9-3 0,-17-3 0-16,13 3-6 0,18-3 15 15,35-9-9-15,58-7 0 16,71-13 4-16,62-10-9 15,67-6 5-15,22-3 0 16,9 0-8-16,80 0 2 16,71-3 6-16,71-25 0 15,54-6 9-15,30-5-14 16,19-4 5-16,-28 8 0 16,-39 8-6-16,-63 9 14 15,-83 7-8-15,-64 6 0 16,-39 5-9-16,-9 0 0 0,-66 0-2 15,-59 20 11 1,-26 5 8-16,-13 0 3 0,13-5-11 16,44-8 0-16,41-4 6 15,48-6-16-15,18 2 10 16,0-4-1-16,26 0-10 16,50 0 18-16,39-6-7 15,1-11 0-15,8-3 7 16,-39 6-25-16,-36 2 8 15,-40 7-44-15,-9 0 30 16,-76-7-148-16,-57-8-312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2:42.3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501 737 269 0,'0'0'272'16,"0"0"-72"-16,0 0-21 0,0 0-49 47,0 0-9-47,0 0-47 15,0-127-13 1,0 99 2 0,0-7-32-1,0 7-2 17,0 3-4-32,-9 5-13 15,-8 6 12-15,-14 2-24 0,4 7 1 0,-13 5-2 0,4 0 2 31,-4 0-3-15,0 5 1 0,14 18-7-1,-14 11 2-15,22 14 1 16,-9 15-3 0,27 13 7-1,0 6-17 235,0-2 9-250,67-4-11 16,9-8-12-16,8-6 22 15,23-3-7 1,-32-5 17-16,5-3-4 0,-35-5 7 31,-23-7-3-31,-13-4 0 16,-9-5-2 0,0-5-2-16,-31-5 5 0,-27-5-1 0,-9-7 9 0,-8-8-4 0,-1 0-1 0,-22 0-4 0,14 0 3 0,-5-11-9 0,22-9-14 0,23-11-32 0,22-9-26 0,22-11-50 0,31-9-119 0,53-7-26 0</inkml:trace>
  <inkml:trace contextRef="#ctx0" brushRef="#br0" timeOffset="1555">1097 627 559 0,'0'0'217'0,"0"0"-92"0,0 0 13 0,0 0-23 0,0 0-48 0,0 0-4 0,-76-51-37 0,76 51-15 0,0 0-11 0,0 0-3 0,0 23 0 0,0 33-10 0,0 20 13 0,0 15 15 0,0 5-15 0,-9-2 1 0,-13-4 7 0,22-8-2 0,0-16-6 16,0-13 0-16,0-12 4 0,0-16-8 15,0-11 4-15,0-12 0 16,0-2 7-16,0 0-5 16,0 0 17-16,0-25-4 15,-9-12-9-15,-17-8-6 16,-14-4 0-16,0 4 0 16,-5 6-5-16,-4 5 11 0,9 8-6 15,5 10 0-15,4 7 2 16,13 0-9-1,9 7 7-15,0 2 0 0,9-3-4 16,0 3-3-16,0 0 5 16,0 0-4-16,9 0-8 15,27 0 9-15,21 5 5 16,10 1 0-16,13-3-4 16,-5-3 10-16,-8 0-6 31,-9 0 0-31,-9 0 5 0,-14 0-2 0,-13 0-3 15,-13 3 0-15,0 3 0 16,0 4 4-16,9 5-4 0,13 5 0 16,-4 5 3-16,13 4-3 15,0-1 0 1,-5-4 0-16,-4 0-2 0,-4-4 4 16,-9-9-2-16,-18-2 0 15,13-7 4-15,-13 1-7 16,0-3 4-16,0 0-1 15,-31 0 10-15,-9 0-9 16,4 0 7-16,5-9-4 16,5-5 1-16,8-6 0 15,18-2-5-15,0-12 0 16,0-9-2-16,9-2-6 0,17 3 8 16,14 11-4-16,-4 11 4 15,4 9-9-15,-9 8 4 16,13 3 5-1,-4 0-7-15,9 3 8 0,-22 22-1 16,13 3 0-16,-13 4 0 16,-5 1-3-16,-4-2 3 15,-10 1 0-15,1-7-4 16,0-1 7-16,-9-11-3 16,0-4 0-16,0-7 5 15,0-2-6-15,0 0 3 16,0 0-2-16,0 0 21 0,0-17-19 15,14-11 5 1,-6-9-7 0,10 0 7-16,9-2-12 0,4 8 5 15,-13 5 0-15,4 12-4 0,-13 5 0 16,9 9-3-16,-1 0 4 16,6 0-2-16,3 20-2 15,5 6 7-15,-13 5-1 16,0 0-5-16,-9-3 3 15,13-3 2-15,-13-7-2 16,0-9-10-16,-9-7 11 16,0-2-7-16,0 0 9 0,9 0 7 15,8-6-4-15,-3-19 1 16,12-9-4 0,6-3 5-16,3 4-7 15,5 1 2-15,-13 7-1 16,4 8-4-16,-22 9-8 15,8 5 12-15,-8 3-2 0,14 0-10 16,-15 14 10-16,10 17 3 16,0 0 0-1,13 0-5-15,-22-3 5 0,22-5 0 16,-13-3-1-16,0-7 4 16,13-4-6-16,-22-5 3 15,8-4 0 1,1 0-4-16,4-4 12 0,-4-21-7 15,0-6 4-15,13-6-4 16,-13-3 11-16,-9-9-10 0,-9 2 6 16,0-2 11-1,0 7-18-15,-9 12 14 16,-18 7-3-16,-4 9-8 0,4 11-1 16,-4 3-3-16,13 0-7 15,1 25 5 1,3 23-11-16,14 6 13 0,0 0 0 15,0-6-9-15,0-11 8 16,40-12-19 0,-9-10-4-16,5-7 18 0,-5-8-8 15,-4 0 14-15,-9 0 3 16,4-8 4-16,-13-7 0 16,-9 1-6-16,0 3 5 0,0 8 15 15,0 3-14-15,0 0 6 16,0 0-13-16,0 14-9 15,0 26 6-15,0 19 3 16,0 17 0-16,-31 22 3 16,4 14 2-16,-4 24-5 15,4 11 10-15,9-2-9 16,-4 2 37-16,13-5-22 16,0-10-8-16,-8-9 6 15,-6-21-13-15,6-29 5 16,-1-25-6-1,-13-23 5-15,4-16 1 0,-13-9-1 16,-18 0 8-16,-8-22-1 0,-10-19-8 16,1-20 0-16,-5-16-4 15,35-22 5-15,14-20-14 16,31-14 5 0,0-11-23-16,40-4-8 0,27 15-35 15,-9 17-20 1,-1 23-73-16,-21 16-80 0,-23 21-120 15</inkml:trace>
  <inkml:trace contextRef="#ctx0" brushRef="#br0" timeOffset="2018">1594 607 422 0,'0'0'159'0,"0"0"-56"15,0 0-10-15,0 0-45 0,0 0-44 16,0 0-2-16,0 40-2 16,0-3 4-16,0-6-6 15,0-3 2-15,0-14 0 16,18-11 4-16,4-3 5 16,5 0 45-16,4-3 13 15,-22-23-3-15,9-2 18 16,-18-5-26-16,0-4-17 15,0 3 15-15,-9 0-39 16,-22 5-2-16,-5 7-13 16,-4 11-5-16,14 8 4 15,-6 3-99-15,24 8-88 0,8 26-86 16,31 11-300 0</inkml:trace>
  <inkml:trace contextRef="#ctx0" brushRef="#br0" timeOffset="2690">3576 1487 487 0,'0'0'155'0,"0"0"-58"16,0 0 38-16,0 0-30 15,0 0-28-15,0 0-19 16,58-110-4-16,-18 56 10 16,-5-11-24-16,5-9-9 15,0-14-16-15,-4-8-5 16,-14-11 11-16,-13 4-17 15,-9 13 8-15,0 28 6 16,-9 23-6-16,-13 19 22 16,4 15-23-16,0 5-10 0,-22 0-2 15,0 36-3 1,-4 24 4-16,4 17-3 0,13 10 1 16,14 6-2-16,4 0 4 15,9 1 0-15,0-1-5 16,40-5 4-16,0-12-1 15,13-16 1-15,-4-19-23 16,9-23 11 0,-9-12 0-16,-1-6 13 0,1 0 7 15,-13-24-6 1,4-12 8-16,-5-3 6 16,5-6-14-16,-22 0 17 0,4 2-12 15,-13 8-4-15,-9 10 16 16,0 9-18-16,0 10 8 15,0 6-8-15,0 0-3 16,0 0-2-16,9 14-17 0,9 18 22 16,4 6-5-16,5-1 7 15,4-5-2 1,4-7 0-16,5-5-8 0,-4-9 2 16,4-8-5-16,9-3-13 15,-14 0 14-15,23-34-45 16,-18-10-42-16,0-11-47 15,-22-8-71-15,-18-2-66 16,0 1-262 0</inkml:trace>
  <inkml:trace contextRef="#ctx0" brushRef="#br0" timeOffset="3047">4073 762 42 0,'0'0'354'0,"0"0"-215"0,0 0-32 16,0 0-19-16,0 0-17 16,0 0-52-16,0-14-15 15,0 23 0-15,0 11-2 16,23 2 12-16,-6-4-5 16,14-4-9-16,5-6 29 15,-5-4 6-15,-4-4 7 16,4 0 6-16,-22 0-8 0,0-18 33 15,-9-4-6 1,0-7-22-16,0-5 2 0,0 3-28 16,-9 0-1-16,-22 8-9 15,4 9-5-15,-4 6-7 16,4 8 3-16,9 0-48 16,5 5-57-16,13 23-72 15,0 4-59-15,40 1-84 16</inkml:trace>
  <inkml:trace contextRef="#ctx0" brushRef="#br0" timeOffset="4081">4869 592 719 0,'0'0'197'15,"0"0"-31"-15,0 0 18 0,0 0-80 16,0 0-17-1,0 0-40-15,0-129-26 0,0 129-9 16,0 11-12-16,0 44-12 16,0 32 8-16,0 26 8 15,-27 12-3-15,-4-4-1 16,4-5 4-16,18-11-6 16,-13-15 2-16,22-19 0 15,0-23-1-15,0-19-8 16,0-15 2-16,0-12-11 15,0-2-6-15,0 0 24 16,0-22-10-16,-9-26-20 0,-9-16 15 16,-8 0-12-16,-5 2 22 15,4 9 3-15,5 10 2 16,-5 9-3-16,9 11 3 31,-4 9 0 32,22 5-1-63,0 7 1 47,0 2 0-47,9 0-13 31,49 0-3-16,31 8 6 1,26 1 10-16,19-9 0 31,-1 0 6 1,-9 0 1-17,-8-23-4 16,-32 1 7 1,-17-1-6-1,-18-2 27-15,-18-7-8-16,-14-2 4 0,-8 3 6 46,-9-3-20-30,0 6 18 15,-9 2-14-15,-22 10-16 15,-4 4 5 0,4 9-6-31,-5 3-4 32,5 11 3-32,4 32-11 0,19 17 12 15,-6 1 0-15,14 3 0 0,0-5-8 0,22-8 8 0,14-12 0 0,13-10-1 0,0-13-6 0,8-4 5 0,10-12-1 0,0 0 6 0,-1-6 1 16,1-21-3-16,-27-9 0 0,-4 3 6 16,-23-4-2-16,-4-5 2 0,-9-4-4 0,0 1 4 0,0 6 1 0,0 7-8 0,-9 13 0 0,-4 13 5 0,13 6-1 0,0 0-8 0,0 0 2 0,0 0-21 0,0 31 20 0,0 17-3 0,22 3 6 0,-4 6-4 15,-1-4 9-15,14 1-5 0,-13 0 0 0,13-3-1 0,5-9-7 0,4-7 8 0,-22-10-4 0,4-11 0 0,-13-3-3 0,-9-8 7 16,0-3 0-16,0 0 4 0,-23 0 3 0,-3-14-7 0,-14-14 0 0,13-10-6 0,18-6 3 15,9-13 1-15,0-11 0 0,67-11-7 0,0-6 4 0,8 17-1 0,-8 17-6 0,-9 25-1 0,-10 26-15 0,-21 0 16 0,4 17-4 0,-13 20-23 0,-9 0 1 16,0-1-57 0,-9 1-78-16,13-2-23 0,-4-4-106 0</inkml:trace>
  <inkml:trace contextRef="#ctx0" brushRef="#br0" timeOffset="5022">6681 1074 379 0,'0'0'208'0,"0"0"-61"16,0 0-10-16,0 0-15 16,0 0-29-16,0 0-26 15,-89-138-17-15,63 123 9 0,-14 7-46 16,22 5 8-16,0 3-18 16,-4 0 4-16,-5 26-14 15,-4 13 3-15,14 6 4 16,-1 6-3-16,18 0 6 15,0-3-3-15,0-11 0 16,35-9 0-16,5-8-7 16,0-11 7-16,-13-7-6 15,-9-2 1-15,13 0 10 16,-22-8 10-16,0-15 1 16,-1-5-4-16,6-4 30 15,4 2-30-15,-1 4-2 16,-17 9 20-16,0 11-19 0,0 4 16 15,0 2-13-15,0 0-10 16,0 0-8-16,0 14-10 16,0 17 14-16,0 3-6 15,0 0 12-15,0-3-6 16,0-5 0-16,18-6-2 16,22-9-5-16,9-5 6 15,9-6 1-15,8 0-5 16,1-17 13-16,-9-21-5 15,-1-6 3-15,-8-16-2 16,-4-8 13-16,-14-14-9 16,4-15 3-16,-12-4 18 15,-23-1-27-15,0 12 18 16,0 17 4-16,0 23-22 0,-23 22 23 16,15 17-23-1,8 11 1-15,0 0-6 0,0 0-5 16,0 31-5-16,0 31 9 15,0 22 4 1,0 14-1-16,-9-2 1 0,9-1 0 16,0-6-3-16,0-13 7 15,0-10-4-15,0-13 0 16,0-10-15-16,17-12 14 16,15-11-17-16,8-15 12 15,4-5-2-15,5 0 12 16,17-28-4-16,23-18 2 15,-13-7 5-15,-10-1-5 16,-17-3-2-16,-22 6 0 16,-18 3 7-16,-9 9-2 0,0 5-3 15,0 9-2-15,0 10 5 16,0 10-3 0,0 2-2-16,0 3-11 0,0 0 8 15,-18 23-15-15,9 18 18 16,0 10 0-16,9 3-16 15,0-8 15-15,0 2-17 16,18-5-8-16,22-10 11 0,5-1-17 16,3-10 15-1,-16-5 11-15,-15-8-4 0,-17-4 3 16,0-5-1-16,-57 0-45 16,-28 0 6-1,-48-3-189-15,-5-16-260 16</inkml:trace>
  <inkml:trace contextRef="#ctx0" brushRef="#br1" timeOffset="52112">28047 616 789 0,'0'0'104'0,"0"0"38"31,0 0 8-15,0 0-77-1,0 0-16-15,0 0-32 16,-36-55-25-16,36 70 0 16,-13 25-17-16,4 14 17 0,0 1 2 31,0 5 7-31,9-6-4 0,0-5-5 16,0-7 0-1,0-17-11-15,9-5 11 0,0-14-14 0,13-3 11 0,-4-3 3 31,0 0 11-31,13-17 2 32,-5-18-5-17,6-2 18-15,-6-2-26 0,5-6 8 0,-13 6-1 0,-9 7-1 16,9 9 2 0,-18 9-8-16,0 14 0 0,9 0-7 0,4 0-11 0,-13 28 12 0,9 9-3 0,0 3 8 0,-9-5-3 0,9-5 4 31,-1-8-1-31,1-7-8 15,-9-7 3 1,0-5 6 0,14-3-1-1,-14 0 12 1,9 0-9-16,8 0-2 16,1-22 2-16,13-13 4 15,5-1-6 1,4 2 0 15,-9 0 0-15,4 9 6-16,-4 7-13 15,-13 10 7 1,9 8-14 0,4 0 11-1,-13 0-8 1,0 26-3-16,4 4-14 31,-13-1-47-15,0-1 9-16,-9-5-22 15,0-7-31-15,0-7-16 16,0-3-107-16,-18-6-206 0</inkml:trace>
  <inkml:trace contextRef="#ctx0" brushRef="#br1" timeOffset="52344">27971 123 62 0,'0'0'344'0,"0"0"-264"15,0 0-7 1,0 0-9-16,0 0-31 0,0 0 4 15,-142 31-9-15,142-14-27 16,0 3 21-16,9-6-2 16,26-2 4-16,-3-7 4 15,-6-5-6-15,-4 0 18 16,-4 0 3-16,-9 0 3 0,0-11 56 16,0-9-14-16,-9-3-7 15,0 6-24-15,0 1-46 16,0 4 6-16,-9 3-17 15,-18 7-17-15,-30 2-10 16,-10 0-125-16,0 19-154 16</inkml:trace>
  <inkml:trace contextRef="#ctx0" brushRef="#br2" timeOffset="9335">9360 1802 508 0,'0'0'171'15,"0"0"-14"-15,0 0 1 16,0 0-25-16,0 0-56 16,0 0 2-16,0 0 0 15,40-126-47-15,-40 110 28 0,0 2-24 16,0 3-28-1,-17 2 20-15,-6 3-26 0,-3 6 0 16,8 0-4-16,-4 0-1 16,-5 6 3-16,-4 23 0 15,4 10-1-15,-4 9-6 16,4 9 7-16,19 1 0 16,8 0-5-16,0-1 9 15,0-7-7-15,26-4 3 16,23-4-5-1,0-2 1-15,0-4 0 16,9-1 4-16,-14 1-5 0,5-1 4 16,-18-2-2-16,-4-1 3 15,-18-4-6-15,-9-2 0 16,0-7 2-16,0-2 0 16,-36-3 0-16,-35-2-12 15,-5-7 13-15,-8-5-19 0,-14 0-5 16,14 0 18-16,-5 0-32 15,36 0-5 1,13-20-12-16,31-14-50 0,9-20-42 16,66-19-164-1</inkml:trace>
  <inkml:trace contextRef="#ctx0" brushRef="#br2" timeOffset="11125">10022 1776 593 0,'0'0'204'16,"0"0"-37"-16,0 0-34 16,0 0 0-16,0 0-65 15,0 0-29-15,-93-82 15 16,93 80-35-16,0 2-6 15,0 0-3-15,0 0-8 16,0 0-4-16,0 19-6 16,0 29-3-16,0 20 6 15,0 14 5-15,9-1 0 0,-9 2 0 16,18-3 6 0,-9-7-6-16,-1-7 0 15,1-13 3-15,5-19-7 16,-5-12 4-16,-9-12 0 15,0-10-2-15,0 0 7 0,0-4 7 16,0-33-2-16,0-14-4 16,0-8 0-16,-23 5-6 15,-21 3 0 1,-5 9 2-16,0 5 7 0,0 12-9 16,14 8 0-1,13 11 2-15,4 0-7 0,18 6 5 16,0 0 0-16,0 0-5 15,0 0-4-15,0 0 9 0,0 0-7 16,0 0-1-16,18 0 2 16,21 4 5-1,10 4 1-15,18 1-1 0,0-4 10 16,-10-2-9-16,1 0 0 16,-18-3 5-16,-13 0-8 15,-9 0 3 1,4 0 0-16,-22 0-1 0,0 0 6 15,0 0-5-15,9 5 0 16,8 7-2-16,15 7-4 16,3 9 6-16,5 1 0 15,-4-1-7-15,4-3 14 16,-9-2-7-16,-22-3 0 16,8-3 4-1,-17-5-11-15,0-4 7 0,0-1 0 16,0-7-5-16,0 0 1 0,0 0 4 15,-26 0-1-15,-14 0 5 16,0-7 0-16,13-16-4 16,5-5 0-16,13-3-4 15,9-12 5-15,0 1-3 16,22 0 0-16,14 5-5 16,4 14-2-1,0 10 9-15,-5 9 0 0,-4 4-8 16,-4 0 2-1,13 0 6-15,-22 0 0 0,0 9-5 0,13 8-2 16,-14 6 6 0,1 5 1-16,4 3-5 15,-4-3 8 1,0-3-3-16,-9-2 0 0,13-3 4 0,-13-9-9 16,-9-4 5-16,9-5 0 15,-9-2-2-15,9 0 11 16,-9 0-9-16,9 0 12 15,4-12-11-15,5-16 13 16,-1-3-14-16,6-6 0 16,-14 6 4-16,8 9 1 15,-8 5-5 1,0 8 0-16,-9 9 0 16,9 0-8-16,-9 0 4 0,13 0-12 0,5 5 13 15,9 16-8-15,-5 1 11 16,-4-2 0-1,-1-1-10-15,-8-1 5 16,5-7-5-16,-5-5-7 0,-1-6 16 16,-8 0-12-1,0 0 13-15,18 0 0 0,4 0 5 16,5-17-3 0,0-3 0-16,4 6-2 0,-4 2 0 15,-14 4 4-15,5 5-4 16,-1 3 0-16,-8 0-10 15,13 0 2-15,-4 0 4 16,9 0 4 0,4 6-6-16,9-1 4 0,-4-2 0 0,-5-3 2 15,4 0 0-15,-13 0-3 16,-4 0 3-16,-18 0 0 16,9 0 11-16,-9 0-7 15,0-20 5-15,0-2 8 16,0-7-11-1,0 1 17-15,-18 6-22 0,-13 4 1 16,13 8-3-16,1 10 1 16,-6 0-6-16,15 4 3 15,-1 28-3-15,9 2-3 16,0-3-7-16,9-5-14 16,22-7 24-16,4-5-16 0,-4-2 15 15,-13-6-1-15,-9-4-7 31,0-2 13-31,-9 0-4 0,13 0 6 0,-13 0-1 16,9 0 7-16,0 0-3 16,-9 0 2-16,9-2-3 15,-9 2 15-15,0 0-9 16,0 0-4-16,0 0-4 16,9 19-15-16,-9 21 15 15,0 13 0-15,0 13 3 16,0 13 3-16,0 3-6 15,0 13 0-15,0 2 14 16,0 9-14-16,-9 9 8 0,-9-3 0 16,-13-16-8-1,4-17 6-15,-4-23-6 0,5-18 0 16,-6-17 0-16,6-9 8 16,8-10-8-16,-22-2 15 15,-9 0 0-15,-9-33 6 16,1-18-20-16,8-14 2 15,13-20-3-15,5-17-2 16,31-9-12 0,0-2-38-16,22 2-39 0,36 13-19 15,9 10-36-15,17 12-25 16,5 11-35-16,-5 10-41 16</inkml:trace>
  <inkml:trace contextRef="#ctx0" brushRef="#br2" timeOffset="11995">10653 1739 206 0,'0'0'197'0,"0"0"-104"31,0 0-13-15,0 0-18-16,0 0-36 15,0 0-23 1,-9-2-3 0,0 7-2 15,-8 18 2-15,17-4 0-1,0 4 4-15,0-9-4 16,0-4 4-16,9-5 24 15,17-5 63-15,5 0-11 32,-13 0 7-17,-9-17 9-15,0-6-22 16,4-3 3-16,-13 1-24 31,0-1-22-15,-22 1-9-16,-14 7-22 31,-4 8-6-31,-17 7 1 31,21 3-18-31,-13 0 6 47,18 23-110-47,22 14-87 16,9 8-53 15</inkml:trace>
  <inkml:trace contextRef="#ctx0" brushRef="#br2" timeOffset="16161">12044 2127 469 0,'0'0'153'0,"0"0"-25"0,0 0 8 15,0 0-62 1,0 0-14-16,0 0-9 0,40-107-16 16,-40 103 12-16,0 4-15 15,0 0-18-15,0 0-14 16,0 0-4-16,9 0-5 16,0 18-6-16,-1 19 15 15,1 5-2-15,0 8 2 16,4-1 0-16,5-6 2 15,-9-6 2-15,-9-12-4 16,0-8 0-16,9-9-2 16,-9-8-3-16,9 0 5 0,0 0 0 15,4-3 13 1,14-24-7-16,4-7-6 16,4-7 0-16,5 4 3 15,-4 0-4-15,-5 10 1 16,-4 7 0-16,-14 12-3 15,-4 4 1-15,0 4 1 0,0 0-18 16,17 0-20-16,14 14 27 16,-9 7-13-16,5-5 2 15,4 2 17-15,-4-10-18 16,-5-3 21-16,-5-5-3 16,-4 0 2-16,-13 0 3 15,0 0 2-15,0-8 1 16,0-15 5-16,0-5 0 15,-9-3-4-15,0-4 10 0,0 2-10 16,0 5 40 0,0 5-24-16,0 6-3 0,0 9 13 15,-9 4-29-15,0 4-2 16,-9 0-15-16,9 0 2 16,-13 24 12-16,13 7 3 15,0 2-6 1,9 2 3-16,0 2-15 0,0-6 8 15,9-7 6-15,22-3-23 16,-13-10 14-16,0-2-2 16,-9-7 1-16,13-2 13 15,-13 0 2-15,-9 0 0 16,9-8 7-16,-9-9-4 0,9-5 10 16,-9-1 1-16,0 0 5 15,0 0 14 1,0 4-26-16,0 7 13 0,0 4-9 15,0 8-8-15,0 0-8 16,0 0-19-16,9 17 3 16,4 11 11-16,5 6 12 15,0-1-3-15,-1-4 0 16,-3-5-1 0,3-8-5 15,1-7 6 0,-9-7 0-31,4-2-7 31,-4 0 13-31,9 0-6 32,0 0 8-17,4-20-2 1,5 1 4-1,-10-7-6 17,6 1-4-17,-6-1 20 32,-8 3-17-31,14 1 15-1,-15 1-10 17,1 11-4-32,-9 2-1 15,0 8-3 1,9 0-8-16,-9 0 2 16,18 0-26 15,4 25 24 0,-13 0 7-15,9 4-6 15,0-7-3-15,13 1 10 30,-14-9-3-30,-8-3-2-16,0-5-11 16,5-4 16-16,-6-2-2 0,-8 0 5 15,9 0 11-15,0-8-9 0,0-11-3 0,13-10 2 0,5 1 0 0,-9 2-4 0,4 1 0 0,-4 8 3 0,-9 5-4 0,0 10 1 0,-9 2-6 0,8 0 4 0,-8 0-25 0,14 14 21 0,4 11 6 0,-10-2-4 0,1-1 2 16,0-4 2-16,4-4 0 0,-4-5-4 0,-9-5-12 0,0-4 3 0,0 0 5 0,9 0 8 0,0 0 8 0,0-2-5 0,22-23 0 0,-13-1-3 0,0-5 8 0,22 3-6 0,-23 3-2 0,1 4 4 0,-4 10-5 0,-6 6 1 0,1 5-6 16,0 0 6-16,9 0-19 15,13 11 19-15,-4 3 0 0,4 0 0 0,4 1-1 0,5-7 1 0,-9-2 0 0,5-4 2 0,-18-2 4 16,13 0-6-16,-13 0 5 0,4-16-1 0,-4-7 5 0,-9-7-9 0,-1 3 0 0,1-4 12 0,-9 1-4 15,0 3 25-15,0 4 1 0,0 9-26 0,-9 7 10 0,1 7-18 16,-1 0-16-16,-9 0 13 0,18 27-13 0,-13 13 16 0,13 2 0 16,0-2 5-1,13-4-7-15,14-4 2 0,-1-9-12 16,5-8 6-16,-4-2-28 16,4-8-17-1,-4-5-46-15,4 0-102 0,-5 0-93 16</inkml:trace>
  <inkml:trace contextRef="#ctx0" brushRef="#br2" timeOffset="16559">14763 1838 509 0,'0'0'120'15,"0"0"-59"-15,0 0 37 16,0 0-18-16,0 0-9 16,0 0-26-16,-36 9-28 15,94-9 6-15,17 0-18 16,19 0 10-16,21 0-8 16,-8 0-2-16,-23 0-10 15,-17 0-8-15,-36 0-109 16,-22 2-108-16,-9 13-150 15</inkml:trace>
  <inkml:trace contextRef="#ctx0" brushRef="#br2" timeOffset="16716">14745 2108 447 0,'0'0'135'0,"0"0"-23"15,0 0-28-15,0 0-32 16,0 0 0-16,0 0-12 15,275 19-16-15,-159-19-21 16,17-11-3-16,-26-15-135 16,-49 1-679-16</inkml:trace>
  <inkml:trace contextRef="#ctx0" brushRef="#br2" timeOffset="18486">16047 1204 268 0,'0'0'419'0,"0"0"-285"15,0 0-49-15,0 0 37 16,0 0-6-16,0 0-34 16,0 0-6-16,0-42-34 15,0 42-3-15,0 0 5 16,0 0-26-16,0 0 0 16,0 0-18-16,0 0-8 15,0 0 8-15,0 20-21 16,0 17 21-16,0 8-9 0,-18 7-4 15,9 9-20-15,-13-7-19 16,13-6-41 0,9-9-14-16,0-10-85 0,0-16-66 15,9-6-140-15</inkml:trace>
  <inkml:trace contextRef="#ctx0" brushRef="#br2" timeOffset="18726">16247 1224 323 0,'0'0'224'0,"0"0"-89"15,0 0 9-15,0 0-73 16,0 0-23-16,0 0-31 0,0-34-17 16,0 37-6-16,-9 32-7 15,9 7 13-15,0 3 4 16,0 6-1-16,0-3-6 15,0 0 3-15,0-6-76 16,0 1-113-16,9-12-134 16</inkml:trace>
  <inkml:trace contextRef="#ctx0" brushRef="#br2" timeOffset="19940">17091 1301 116 0,'0'0'646'15,"0"0"-456"-15,0 0-55 16,0 0-18-16,0 0-53 15,0 0-51-15,-142-86-1 16,133 86-12-16,-14 29-13 0,-12 22 4 16,4 17 5-1,-5 15 3-15,14 13-2 0,4 5-18 16,1 4 7-16,17-4-31 16,0-5-17-1,8-7 3-15,50-19-19 16,0-19 23-16,17-17 8 0,-8-19 10 15,0-13 32 1,-9-2 2-16,-10-2 3 0,10-29 18 16,-13-15 23-16,3-5 23 15,1-9 4-15,-9-8-17 16,-4-5 8-16,-14-6-19 16,-13-3 10-16,-9-1-1 15,0 5-28-15,0 6 11 16,0 19-3-16,-22 14-18 0,13 19 16 15,9 14-21-15,-9 3-2 16,9 3-8-16,0 14-17 16,0 43-4-1,0 25 21-15,18 18 4 0,-5-5-2 16,-4-4 2-16,-9-15 0 16,9-7-5-16,-9-13-14 15,9-11-25-15,0-11 17 16,-1-11-9-16,-8-12 35 15,14-8-3-15,-5-3 4 16,0 0 7-16,8-3 1 16,14-24 3-16,-4-2-2 0,13-2-7 15,-13-1 7-15,4 10-9 16,-13 7 0-16,-9 10 2 31,-9 5-2 16,0 0-1-47,17 0-4 0,5 0-16 31,5 23 20-15,4 0-12 15,-4 1 13 0,4-1-8-31,-4-7 4 16,4-1-3 15,4-9 6-15,-4-6-2 15,-4 0 3 0,-9 0 1 1,4-9 2-32,-4-16 13 15,0-7-7-15,4-1 20 32,-22-6-3-1,0-3 1-16,0 1 6 17,0 11-17-1,-14 9-8 0,6 10 3-15,8 11-11-16,-9 0-5 0,9 0-9 0,0 34-2 0,-9 11 13 15,9 6 3 1,-9 0-9-16,9-5 3 0,0-11-33 0,0-6 16 0,18-11 2 0,22-8-11 0,-14-6 16 0,5-4-7 0,5 0-12 0,4-6-29 0,-13-20-81 0,4-3-49 0,-22-6-208 16</inkml:trace>
  <inkml:trace contextRef="#ctx0" brushRef="#br2" timeOffset="20073">18059 1467 378 0,'0'0'148'0,"0"0"-78"0,0 0-38 0,0 0-29 0,0 0 2 0,0 0-5 0,-22 83 2 0,22-49 2 0,0-4-2 0,0-3-2 15,22-8 0-15,5-3 1 0,13-6 3 0,-5-8 21 0,5-2 50 0,-22 0-7 0,13 0 18 0,-13-12-9 0,-9-13-5 0,4-6 1 0,-13-2-27 16,0-4-9-16,0 4-26 16,-22 3-8-16,-5 7-6 15,-4 9-4-15,5 12-27 16,3 2-82-16,15 0-73 15,-1 19-55-15,9 4-263 16</inkml:trace>
  <inkml:trace contextRef="#ctx0" brushRef="#br2" timeOffset="22344">18832 1250 567 0,'0'0'177'0,"0"0"-30"16,0 0-28-16,0 0 4 15,0 0-36-15,0 0-66 0,-17-52-17 16,17 74-4 0,0 38-6-16,0 20 2 15,0 16 5-15,0 3-1 0,0 1 0 16,-18-7 6-16,9-5-6 16,9-9 0-16,-13-11 0 15,13-11-2 1,0-18 2-16,0-16-1 0,0-12 0 15,0-6-28-15,0-5 18 16,0 0 5-16,0-19 1 0,0-19-1 16,-9-7-21-1,-9-2-1-15,-9-2 9 0,-13 7-14 16,-17 8 29 0,17 11-5-16,4 9 1 0,5 6 7 15,31 5-17 1,0 0 18-16,0 3-2 0,0 0-26 15,31 0-2-15,36 0 29 16,17 0 1 0,14-3 9-16,-14-11-8 0,-8 0 0 15,-19-3 6 1,-17-3-6-16,0 0 33 0,-22 1 13 16,-9-7 18-16,-9 1 4 15,0-6-23-15,0 0-2 16,0 2-4-16,0 3-24 15,-18 12 16-15,9 3-11 0,-4 8-13 16,13 3 1-16,-9 0-9 16,0 17-11-1,-8 31-7-15,-1 23 18 0,-4 8 6 16,4 0-6 0,18-2 0-16,0-9-5 0,0-8 5 15,0-15-1-15,0-14 0 16,9-10-16-16,0-8 13 15,-1-10-4-15,6-3 8 16,-14 0 3-16,0 0-3 16,18-12 6-16,-1-19-3 15,1-6 2-15,13 0-2 16,-4-3-3-16,-5-2 0 0,5 5-2 16,-9 9 4-1,4 5-2-15,-13 12 0 0,-9 6-11 16,9 5 11-16,-1 0-18 15,-8 0-16-15,9 3 25 16,-9 20-13-16,0 4 15 16,0 10 3-16,0 1-11 15,-17-2 11-15,-1-1-19 16,-13-7-14-16,22-6 15 16,9-9-8-16,0-1 1 0,0-6 15 15,0-6 8 1,0 0 6-16,0 0 0 0,40 0 2 15,-5-8 11 1,23-15-13-16,0-3 5 16,8 4 7-16,-17-1-11 0,-9 6 18 15,9 1-2-15,-22-1-12 16,-1 2 22-16,6-2-14 16,-15 0 3-16,14 3-2 15,-13-1-13-15,0 7 3 16,4 3-4-16,-4 5-6 15,0 0 4-15,13 0-9 16,-13 0 9-16,-1 11-1 16,6 3-16-16,-6 0 17 15,-8-2-3-15,-9-7 2 0,0-5-2 16,0 0 5 0,0 0 0-16,9 0 12 0,-9 0-9 15,0 0 20-15,0 0-1 16,-9-14-13-16,-17-3 1 15,-5 8-10 1,-5 4-1-16,5 2 1 0,-9 3-9 16,13 0 6-16,-13 8-3 15,14 24 3-15,8 4-5 16,-4 4 7-16,13 5-4 16,0-5-3-16,9-6-15 15,0-9 11-15,0-11-11 16,18-8 3-16,4-6 18 15,-4 0 4-15,8 0 2 0,5-14 10 16,-4-11 3-16,-5-3 30 16,5-7-16-16,-18-4-13 15,13 4 26-15,-22 7-26 16,0 6 7-16,0 11 3 16,0 5-20-1,0 6 8-15,0 0-16 0,0 0-13 16,0 0 5-16,0 26-11 15,0 11 19-15,0 2 0 16,0 0 4-16,0-4-4 16,9-6 0-16,0-7-10 0,9-8 6 15,-10-6-10 1,15-5 13-16,-6-3-4 0,10 0 10 16,22-11 0-16,9-21-2 15,-1-1 2-15,1-10-2 16,-18 4-1-16,-4-4 0 15,4 6 0-15,-14 6 4 16,-12 11-6 0,3 9 0-16,-17 11-7 0,9 0 5 15,9 0-22-15,-9 28 12 16,4 6 11-16,-13 5-16 16,9 2 16-16,0-5-6 15,-9-4-11-15,9-14 10 16,0 0-15-16,13-12 17 15,-13-5 3-15,9-1 6 0,-1 0 0 16,23-7 3-16,0-21-6 16,-4-7 15-16,13-9-9 15,9-1 5 1,-9-4-1-16,-5 4-9 0,-4 8 9 16,-9 9-10-16,-13 8 4 15,-9 11-6-15,-9 7 2 16,9 2-9-16,8 0-1 15,14 0-11-15,-13 19 14 16,4 4 0-16,-13-3-9 0,0 0 14 16,0-8-6-1,-9-7 5-15,9-5-2 0,-9 0 10 16,0 0-1-16,0 0 13 16,0-5-9-16,0-16 7 15,0-5-9-15,-18 1 4 16,-13 3 1-1,13-1-7-15,1 9 3 16,-6 8-7-16,6 6-2 0,17 0-3 16,-27 7-17-16,5 40 21 15,-14 12-6-15,14 4 8 16,-5-4-2-16,18-5-9 16,9-15-12-16,0-10 15 15,0-12-15 1,0-12 12-16,0-5 6 0,18 0 8 0,13 0-3 15,-4-14 9 1,-9-11-9-16,13-6 19 16,-5-3-11-16,-3-1-3 15,-14 8 19-15,-1 4-16 0,-8 11 11 16,0 6-20-16,0 6 0 16,0 0 0-16,9 0-17 15,0 0 6-15,13 21 2 16,-4 1 14-16,0 1-9 15,4-7 4-15,14 2-18 16,4-7 7-16,9-8-27 16,-5-3-39-16,14 0-97 15,-9-14-122-15</inkml:trace>
  <inkml:trace contextRef="#ctx0" brushRef="#br2" timeOffset="22653">21294 845 665 0,'0'0'186'15,"0"0"-58"-15,0 0-18 0,0 0-59 16,0 0-51-16,0 0-7 16,57 76-3-16,-34-13 10 15,-6 4 0-15,10 1 5 16,-14 1-4-16,5-5-1 16,-9-4-10-16,0-15-143 15,0-8-219-15</inkml:trace>
  <inkml:trace contextRef="#ctx0" brushRef="#br2" timeOffset="22922">21796 794 692 0,'0'0'189'15,"0"0"-52"-15,0 0-46 16,0 0-85-16,0 0 1 16,0 0-7-16,-23 208 7 15,15-116-3-15,-1-2 9 16,9-4-13-16,0-10 1 0,0-11-3 16,0-12-49-1,-9-10-205-15,9-12-438 0</inkml:trace>
  <inkml:trace contextRef="#ctx0" brushRef="#br2" timeOffset="27337">22644 494 132 0,'0'0'503'0,"0"0"-404"16,0 0-22-16,-226-43 12 15,88 29-10-15,-44 0-50 16,-36 0-17-16,-48 2 19 16,-54 2-20-16,-14 3 21 15,-39 7 14-15,-40 0-12 16,-53 23 28-16,-90 34-21 16,-57 16-35-16,-22 6 0 15,44-11 4-15,71-17-8 16,120-10-2-16,85-10 9 0,110-9-17 15,81-4 8-15,57-11 0 16,59 2-4 0,-1-4 13-16,9 1-9 0,0 0 0 15,0-3-6-15,0 3-4 16,0 4 6-16,0 5 4 16,0 5-8-16,0 0 13 15,9-3-5-15,17 0 0 16,-4-6 3-16,-4-4-3 15,-9-3 0-15,-9-4 0 16,0 3 0-16,0-3 10 16,0 0-10-16,0 3 0 15,0 5-4-15,0 12-4 16,0 14 8-16,0 17 0 16,0 20 0-16,0 17 6 0,0 13-6 15,0 18 0 1,9 18 3-16,-9 21-6 0,0 18 7 15,-9 12 6 1,-40 0 20-16,5 1-28 0,-5-2 10 16,-9 1-1-16,0-8-10 15,9-24 23-15,23-25-22 16,4-33-2-16,22-27 0 16,0-20 5-16,0-20-5 15,22-14 0-15,-13-9 2 16,8-5 0-16,-8-3 1 0,14 0-3 15,3 0 15-15,23-21-13 16,18-4 6-16,39-7-8 16,45-5-3-1,63-3-3-15,92-8 6 16,67-9-2-16,49-5 0 0,27-4-25 16,-36 10 19-16,-13 11-1 15,-44 18 3-15,-41 12 2 16,-8 9 4-16,-10 6 0 15,10 0 2-15,-1-6 2 16,10-2-7-16,-1-7 3 16,-8-1-2-16,-9 1-4 0,-23 1 6 15,-35 6 0-15,-27-6-1 16,-40-1 8-16,-39-1-8 16,-32-2 1-16,-22 1 0 15,-22 1-3-15,-1-7 3 16,1 3 0-16,-5 3 1 15,5 3 4-15,-18 5-5 16,0 4 0-16,-22 2 2 16,-9-3 2-16,-9 6-1 15,9-6 2-15,-9-5 26 16,9-6-13-16,-9-8-5 16,13-10-10-16,-13-5-1 15,0-7 4 1,0-15-6-16,0-10 0 0,0-15 4 0,0-9 4 15,-13-18-8 1,-5-7 0-16,9-15 5 16,0 0-11-16,9 0 7 0,0 9-1 15,0 10 1 1,0 7 7-16,9 6-8 0,-9 4 0 16,0 7 8-16,0-3 0 15,0 2-8-15,0 9 0 16,0 6 7-16,0 14 6 15,0 11-10-15,0 3-3 16,0 12 6-16,0 3-6 16,0 4 0-16,0 6 0 15,0 3-2-15,0 12 11 0,0 0-9 16,0 6 0-16,0-4 3 16,-9 0-15-16,-13 1 12 15,4-3 0 1,-31-1-5-16,-44 10-4 0,-54 2 9 15,-53 0 0-15,-48 8-24 16,-59 20-18 0,-17 12-141-16,17-1-177 0,27-7-367 15</inkml:trace>
  <inkml:trace contextRef="#ctx0" brushRef="#br2" timeOffset="38605">22600 1643 166 0,'0'0'128'0,"0"0"-60"16,0 0 3-16,0 0 12 16,0 0 15-16,0 0-16 15,0 0-3-15,-107 0-9 16,107 3-18-16,0 0-4 16,0-1-9-16,0 2-13 15,0-1 11-15,0-1-23 16,0-2-7-16,0 3 0 0,0-3-2 15,0 3-5-15,0 0 0 16,0 2 2-16,0 1-8 16,0 0 6-16,0-4 0 15,0 2-1-15,0-4-8 16,0 0 9-16,0 0 1 16,0 0 4-16,9 0 7 15,-9 0-10-15,9 0 3 16,-9 0 5-16,9 0-4 15,-9 0-2-15,0 0 1 16,0 0-2-16,0 0 0 16,0 0-3-16,0 0-13 0,-9 0 10 15,0 0-8-15,-9 0 11 16,9 0 0-16,-4 5-12 16,13 3 5-16,0 4-12 15,0-6-3-15,0 2 9 16,0-2-8-16,13-4 9 15,5-2 10-15,-9 0 2 16,9 0 19-16,-9 0-12 16,-9 0 0-16,0-2 24 15,0-10-10-15,0 1 13 16,0-2-13-16,0 6-19 16,0-1 2-16,0 2-4 15,0 2-5-15,-18 2 4 16,9 2-9-16,0 0 8 15,0 0-1-15,9 0-18 0,0 9-28 16,0 16-56-16,0 6-96 16,0 0-202-16</inkml:trace>
  <inkml:trace contextRef="#ctx0" brushRef="#br2" timeOffset="38946">22444 2118 513 0,'0'0'227'0,"0"0"-85"0,0 0-5 15,0 0-14-15,0 0-36 16,0 0-38-16,18 9-2 16,-18 3-31-16,0 2 19 15,-9 6 6-15,-17 2-18 16,-14 6 9-16,-18 4-26 16,-9 1-4-16,-8 4 7 15,-14 0-9-15,4-6 0 16,28 0-54-16,8-2-116 15,22-7-203-15,18-2-519 0</inkml:trace>
  <inkml:trace contextRef="#ctx0" brushRef="#br1" timeOffset="45845">23431 1063 544 0,'0'0'225'0,"0"0"-89"0,0 0 2 15,0 0-34-15,0 0-60 16,0 0 4-16,0 0-40 16,0 0 4-16,0 0-10 15,0 0 8-15,17 0-10 16,23 0 10-16,18 0-2 15,0-6-6-15,9 0-2 16,-10 1 0-16,1-1 3 16,0 3 2-16,-23-2-5 15,5 2 0-15,0-3 7 16,-13 1-9-16,-18 1 2 0,13-1 0 16,-13-2 8-16,-9 5-2 15,0 0-2-15,0-1 5 16,0-3-7-16,0 1 23 15,0-2-19-15,-9-1-5 16,-22 0 7-16,4 2 1 16,-22 3-9-16,9-3 0 15,-4 4 5-15,4-1-3 16,0-2-2-16,22 1 0 16,9-1-2-16,9-1 13 15,0 3-11-15,0-5 0 16,0 2 8-16,0-3-18 15,9 2 9-15,18 0 0 16,13 5-12-16,18 2 15 16,-9 0-2-16,8 0 0 0,10 9 6 15,-9 9-13-15,-9 6 7 16,-14 1 0-16,-4 1-5 16,-4-1 11-16,-27-5-6 15,0 0 0-15,0 3-4 16,-49-4 3-16,-18 4-78 15,-17-1-139-15,8-5-179 16</inkml:trace>
  <inkml:trace contextRef="#ctx0" brushRef="#br1" timeOffset="50101">24830 519 653 0,'0'0'202'0,"0"0"-22"16,0 0-33-16,0 0-33 15,0 0-16-15,0 0-66 16,0 0 4-16,-31-31-28 16,31 48 5-16,-18 31-15 15,0 16 2-15,-13 11 0 16,22 5 4-16,-8-9 3 16,17-1-7-16,0-8 0 0,0-11 6 15,0-14-10-15,0-15 4 16,0-11 0-16,0-11-3 15,0 0 13-15,0 0-3 16,0-8 6-16,0-25-5 16,0-10 12-16,0-14-13 15,0-17-6-15,9-13 9 16,-1-15-4-16,1 0-6 16,0 0 0-16,5 14 4 15,-6 23-6-15,10 23 2 16,-9 19 0-16,-9 17-7 15,0 6 3-15,22 0 0 16,-4 26-9-16,18 19 10 16,-5 17-5-16,9-1 8 15,-14 2-10-15,5 0 1 16,-13-12-6-16,0-14 7 16,0-11-9-16,-5-18-14 15,-4-5 29-15,-9-3-20 16,9 0 22-16,0 0-7 0,9-25 16 15,4-7-7-15,-13-3 2 32,8-3 3-32,-8 1 4 0,-9 9-11 0,9 2 0 15,-9 14-2-15,14 10 4 16,-14 2-2-16,8 0 0 0,1 14-25 16,18 28 20-16,-5 12 5 15,5 6 0 1,-5 5-3-16,-4-2 8 15,0-7-5 1,13-3 0-16,-14-4-35 0,1-6-7 0,4-10-51 16,-13-7-38-1,0-9-60-15,-9-9-103 0,0-2-237 16</inkml:trace>
  <inkml:trace contextRef="#ctx0" brushRef="#br1" timeOffset="51258">25843 879 98 0,'0'0'479'0,"0"0"-322"16,0 0-25-16,0 0-7 15,0 0-17-15,0 0-51 16,-151-139-3-16,120 128-11 15,4 7-33-15,9 4 8 16,-13 0-18-16,22 0 0 16,-17 22-8-16,13 11 1 15,4 9 5-15,9-3 1 16,0-1-22-16,0-10 17 16,0-5-28-16,22-6 5 0,4-7 26 15,-8-10-23-15,13 0 26 16,-4 0 15-16,-5-4-11 15,-13-14 17-15,9-5-15 16,-18 1 4-16,9 2 29 16,-9 3-30-16,0 5 15 15,0 7 2-15,0 5-23 16,0 0 7-16,0 0-10 16,9 0-16-16,4 8 16 15,-4 16-7-15,18 4 7 16,4 0 0-16,4-5-6 15,-4-6-4-15,5-6 8 16,-5-6 2-16,-4-5-7 0,4 0 12 16,-5 0-5-1,5-16 5-15,5-13 2 0,-5 1 3 16,-4-6-9-16,-18 0 1 16,4 0 26-16,-13-1-27 15,0 2 19-15,0 5 11 16,-13 2-27-16,-14 9 18 15,-4 9-22-15,4 8 0 16,-4 0-7-16,4 0 9 16,1 25-2-16,4 15 0 0,13 7-8 15,9 6-2 1,0-3 10-16,0-2-12 0,40-12 12 16,-5-7-25-16,14-12 17 15,0-8 6 1,-9-9 4-16,4 0 1 15,-13-3-2-15,-4-26-1 16,4-12 22-16,-4-17-22 0,4-4 14 16,-13-12 9-16,-18-5-15 15,0-3 25-15,0-3-21 16,0 9 0-16,-31 8 12 16,4 14-19-16,0 14 4 15,14 18-7-15,4 13 11 16,9 7-13-16,0 2 0 15,0 0-16-15,0 25 15 16,0 32-16-16,0 18 17 16,0 20 0-16,0 7 10 15,22-4-18-15,5-4 8 0,13-15-2 16,4-20-4 0,5-14-22-16,9-16 12 15,0-12 13-15,-9-14 0 16,0-3 0-16,8 0 3 0,-3-28 0 15,-6-6 5-15,-8-3 0 16,-22-9-5 0,-9 0 9-16,-9-1 0 0,0 2 5 15,-9 8-9 1,-26 6-1-16,4 14 3 0,13 11-7 16,-4 6 0-1,13 0-1-15,0 12-8 0,-9 30 8 16,9 14-5-16,9 7 6 15,0-3-8-15,0-13 11 0,27-4-3 16,13-12 0 0,-14-11-30-16,14-9 22 0,-13-11-14 15,13 0-21 1,0 0-4 0,-13 0-87-16,-18-17-81 0,-9-5-61 0,0-1-313 15</inkml:trace>
  <inkml:trace contextRef="#ctx0" brushRef="#br1" timeOffset="62732">24741 2255 45 0,'0'0'329'0,"0"0"-201"15,0 0-5-15,0 0-34 16,0 0 7-16,0 0-23 16,40-147-5-16,-40 124 6 15,0-1-35-15,0 8 8 16,0 2-25-16,-9 9-4 16,0 1-9-16,1 4-9 15,-6 0-4-15,5 0-4 16,-8 21-5-16,-1 21 9 15,-13 9 4-15,13 11 0 16,9 0-3-16,9-3 7 16,0 1-5-16,0-9 1 15,27-11-25-15,4-12 23 16,4-14-14-16,14-14 16 0,0 0-8 16,0 0 16-16,9-23-8 15,-14-10 3-15,5-10 5 16,-9 4-3-1,-13-5-5-15,4 6 0 0,-22 1 5 16,8 0 2-16,-8 8-7 16,14 13 0-16,-15 4 4 15,-8 12-17-15,18 0 11 0,0 0-8 16,4 0 2 0,5 12 2-16,4 4 6 15,-13 1 0-15,-9-2 0 16,-1-4-5-16,1-6 5 0,5-1 0 15,-14-4-1-15,0 0 11 16,0 0-7-16,0 0 12 16,0 0-14-16,0-20 8 15,0-3-9-15,-23 0 0 16,6 3-1 0,-1 6 4-1,9 6-3-15,-4 5 0 0,4 3-14 0,0 0 10 16,9 3-31-16,-9 31 35 15,0 8-11-15,9 1 18 16,0-3-7-16,0-4 0 16,0-4 6-16,18-4-11 15,22-5 5-15,-22-10 0 0,8-7-1 16,5-6 5 0,-4 0-4-16,-5-2 5 15,-4-25-1-15,-9-4 8 0,0-2-12 16,-9-7 1-16,0-5 10 15,0 2-6-15,-18 1 4 16,-22 8-2-16,13 5 2 16,-13 11-2-16,14 8-7 15,-5 7-1-15,13 3-4 16,-9 0-19-16,14 26 24 0,-5 16-1 16,18 3 2-1,0 3-3-15,0-4 2 16,0-3 0-16,18-6-6 0,13-10 3 15,9-8 3 1,-4-8 0-16,12-9-5 16,-8 0-1-16,5 0 4 0,4-6 2 15,-18-18 0-15,4 3 9 16,-4-8-9-16,-13 4 0 16,0-1 6-16,-9 7-3 15,4 7-3-15,-13 6 0 16,0 6-3-16,0 0-3 15,18 0-2-15,0 15-2 0,4 13 7 16,5 1-3 0,-10-1 6-16,6-3 0 0,-6-8-4 15,1-3 9 1,-9-6-5-16,4-2 0 0,-4-2 3 16,0-4-11-16,0 0-6 15,0 0 13-15,9-18-9 16,-5-7 14-16,5-6-4 15,0-1 0-15,4 1 5 16,4 6-11 0,-17 8 6-16,0 8 0 0,0 7-3 15,-9 2-4-15,13 0-5 16,-4 0 2-16,9 11-1 16,0 9 5-16,4 0 6 15,5-4 0-15,-5-4-6 0,-4 0-2 16,-1-10 1-16,1-2 5 15,13 0-1-15,-22 0 3 16,22-2 0 0,-13-23 1-16,0-5 0 15,13-4 7-15,-22 6-8 0,0 0 1 16,-9 5 3-16,0 3 9 16,0 9-4-16,0 2 13 15,0 7-8-15,0 2-14 16,0 0-2-16,0 0-4 15,0 0-20-15,0 2 22 16,0 24 0-16,0 7 4 0,18 8-9 16,30-2 10-1,1 0-1-15,0-2 0 0,9-2 5 16,-23-4-5 0,5-5 0-16,-13-4 0 0,-5-8-7 15,-13-3 10-15,-9-5-3 16,0 0 0-16,-31-3-37 15,-36-3 23 1,-8 0-28-16,8 0-76 0,10-9 19 16,25-22 13-1,32-17-5-15,0-14-109 0</inkml:trace>
  <inkml:trace contextRef="#ctx0" brushRef="#br1" timeOffset="64120">26878 1745 327 0,'0'0'148'0,"0"0"-51"0,0 0 17 15,0 0-6-15,0 0-23 16,0 0-58-16,0-51-27 16,0 62-7-16,9 32-14 15,13 16 21-15,-4 9 4 16,9 5 2-16,4 7 5 15,-13 0-11-15,4-2 0 0,-4-4 4 16,-1-9 1-16,-17-7-5 16,9-17 0-16,0-12 5 15,-9-18 0 1,13-8-4-16,-13-3 4 16,0 0 21-16,0-20-15 0,0-20-3 15,0-7-8-15,0-4 5 16,-22 5-6-1,-22 6 1-15,-5 9-5 0,0 6-1 16,-9 11-5-16,18 5 6 16,14 4 2-16,17 2-15 15,9 3 15-15,0-3-10 16,0 3-19-16,0 0 10 16,49 0-9-16,-5 0 31 15,5 0-2-15,9 0 7 16,-9 0-5-16,-1 0 0 0,-12 0 0 15,22 0 0 1,-9 0 4-16,0 0-4 0,-14 0 7 16,5 0-6-16,-31 0 23 15,9 0-8-15,-18 0 1 16,0 0 17-16,0 0-18 16,0 0 12-16,0 0 13 15,0-3-19-15,-18 3 6 16,-9 0-28-16,-4 0 0 15,-18 9 0-15,14 15 0 16,4 8-1-16,4 5 1 0,27 3-5 16,0 0 1-16,0-7 4 15,9-4 0 17,18-12-5-1,13-7-4 0,-9-10 2-15,-5 0 7 15,5 0 0 0,-13-5 7-15,0-17-6-16,0-4 0 31,-5-5 9 0,-13 1-5 1,0-2-5-1,0 3 7 0,0 3-3-31,0 12 7 16,0 6-11-16,0 5 0 0,0 3-4 0,0 0-15 31,0 0 2-31,0 17 16 31,0 7 1 0,18-3 0-15,0 2 0 15,13-5 0 16,-5-2-1-31,14-7 3-16,-13-7-2 0,13-2 0 15,-5 0 6-15,-3 0-6 0,-6-18 1 0,-4-6 0 16,5 2 3-16,-5 4-1 16,-13 4-3-16,0 5 0 0,0 4 6 0,-9 2-9 0,0 3 3 0,9 0 0 0,0 0-7 0,0 0-2 0,4 0 6 0,5 8 2 0,-9 8-8 0,8-3 5 0,-3-1 3 0,-5-7 1 0,-9-2-3 0,9-3 7 0,-9 0-4 0,0 0 0 0,17 0 5 0,1-3-3 0,13-11-2 0,-4-6 3 0,-5 3-3 15,-4 3 4-15,0 4-4 0,-5 0 0 0,-4 4 3 0,0 6-8 0,8 0 2 0,1 0-10 0,4 4 12 0,-4 10-13 0,13 2 14 0,-13-1-2 0,0-3-7 0,0-7 8 16,4-5-14-16,-13 0 9 0,8 0 5 0,-8-5 2 0,14-25 1 0,-6-3 4 0,-8-7-3 0,-9-5 17 0,0-7 10 0,0-1 10 0,0-3 8 0,-26 1-21 0,-14 7 10 0,13 6-8 0,-4 8-14 0,13 11 16 16,9 12-31-16,9 9 0 15,0 2-3-15,0 5-15 16,0 37-10-16,0 21 25 15,27 13 6-15,-9 3-5 16,13-2 2-16,-5-9 0 0,5-9-4 16,-4-14-33-16,4-14-59 15,-4-11-16-15,4-11-49 16,-4-9-23-16,4 0-90 16</inkml:trace>
  <inkml:trace contextRef="#ctx0" brushRef="#br1" timeOffset="64332">28144 2016 261 0,'0'0'98'0,"0"0"8"0,0 0 5 16,0 0-31-16,0 0-80 0,0 0 0 16,27-5 13-16,40 5 7 15,-1 0 1-15,23 0 1 16,-4-8-17-16,3-5-5 15,-21 3-42-15,-9 2-340 16</inkml:trace>
  <inkml:trace contextRef="#ctx0" brushRef="#br1" timeOffset="58321">29473 405 299 0,'0'0'182'0,"0"0"-77"15,0 0 5-15,0 0-9 16,0 0-21-16,0 0-17 15,22-157-7-15,-22 128 14 16,0 9-41-16,0 3 24 0,0 3-12 16,-22 8-33-16,4 1-6 15,-9 5-2-15,-13 0-4 16,0 0-5-16,5 11 0 16,-5 20 9-16,13 15 0 15,5 4-1-15,22 10-11 16,0 5 12-16,13 6-18 15,41 5 10 1,3 4-16-16,10-2 17 0,13 0 4 16,-13-11-7-16,-10-7 2 15,-8-13 8-15,-13-6 0 16,-5-8-4-16,-22-10 4 16,-9-9-2-16,0-6-2 0,0-2-42 15,-49-6 46-15,-27 0 3 16,-4 0-3-16,-4-6-28 15,17-16-83-15,1-1-3 16,35-14-36-16,13-2-61 16</inkml:trace>
  <inkml:trace contextRef="#ctx0" brushRef="#br1" timeOffset="60035">29944 341 446 0,'0'0'164'0,"0"0"-53"0,0 0-5 15,0 0 3-15,0 0-38 16,0 0-36-16,0-60-35 16,0 60-16-16,0 18 5 15,0 27-17-15,0 23 28 16,0 17 3-16,9 5 2 15,-9 9-5-15,0-5 0 16,0-15 9-16,9-11-6 16,-1-20-3-16,15-17-13 15,-6-17-69-15,1-14-73 16,-5 0 29-16,-4-8 29 16,-9-23 3-16,0-9 68 0,0 0 21 15,-31-7 5 1,-18 4 12-16,14 4 27 15,-5 4 17-15,13 13 9 0,-13 5 2 16,22 5-22 0,10 10-5-16,-1-2-13 0,9 2-6 15,0 2-18-15,0-3 1 16,0 3-4-16,0 0 1 16,0 0-2-16,0 0 1 15,17 0 0-15,19 0 8 16,4 0-8-16,0 3 6 15,-4 8-2-15,12 3 3 16,10 0-2 0,-9 0 1-16,0 3-5 0,-14-3 13 0,-3 6-10 15,-6 1-1 1,5 4-3-16,-13 3 9 0,9 4-10 16,4 1 1-16,-13-2 0 15,4 1-2 1,-22-7 3-16,9-2-1 15,-9-9 0-15,0-3 1 0,0-8-7 16,0-3 4-16,-9 0 2 16,-22 0 33-16,4-3-31 15,-4-20 15-15,22-9-17 16,9-3 3-16,0-8 7 16,0-2-10-16,40 0 0 15,-4 1 1-15,12 14 4 16,-21 7-5-16,4 15 0 15,-13 2 5-15,-9 3-10 0,13 3 5 16,-13 0-4-16,18 0-2 16,-5 17-2-16,-4 8 7 15,-1 7 0 1,6-1 2-16,-6-2-5 0,-17-10 4 16,9-2 0-16,0-6-3 15,0-8 6-15,0-1-3 16,-9-2 7-16,0 0-6 15,13 0 16-15,-4-5-6 16,9-17 5-16,0-14-4 16,22-4-10-16,-9-3 7 15,-5 6-4-15,1 8 0 0,-14 13-1 16,-4 8-4 0,-9 8 2-16,0 0-7 15,9 0-11-15,9 14 2 0,-9 17 11 16,13 8 6-1,-4-3-7-15,-9-1 4 16,8-10 0 0,-3-5 1-16,-5-9-1 0,0-4 0 0,-9-5 1 15,8-2 5 1,-8 0 4-16,9 0-1 0,14-14-3 16,-6-14-2 15,10-3-3 0,4-1-1-31,-4 1 0 47,4 2 6-31,-13 13-10 15,-10 1 4-31,15 13-2 0,-6 2-3 31,-8 0-4 0,9 0 5 1,13 6 4-1,-13 5-4-16,22-3 3 17,-4-2 1-32,12-6 0 31,-8 0-3-31,5 0 3 31,-14-6 0 0,-13-8 1-15,-9-5 4 15,-9-1 2-15,0-6-7 31,0-2 3-32,0 2 10 1,-9 3-9-16,-18 4 6 16,5 7-7-16,4 11 2 0,9 1-7 0,0 0 2 0,0 4-16 0,0 24 12 0,9 10 2 0,0-2 1 0,0-5 1 0,27-8-27 0,13-12 15 0,-13-5-3 0,4-6 15 15,-13 0 3-15,-1 0 0 0,-8 0-2 0,5-3 8 0,-5-8-5 0,-9-1 6 0,0 7 2 0,0 5 6 0,0 0 18 0,0 0-36 0,0 0-10 0,0 28-12 0,0 20 18 0,0 18 3 16,0 12 1-16,-23 11 0 0,6 6 2 0,-1 16 2 0,9 6-4 0,9-2 0 0,0 1 6 16,0-17-1-16,9-11-5 0,0-20 0 15,0-20 1-15,-9-19 1 0,0-15-2 0,0-9 5 0,0-5-5 0,0 0 26 0,-27 0 37 0,-31-23-23 0,0-10-32 0,1-10-7 0,8-8-1 0,22-5 0 0,14-14-7 0,13-13-7 0,40-13-44 16,26-9-35-16,19-4-5 0,4 8-142 0,-40 5-157 0</inkml:trace>
  <inkml:trace contextRef="#ctx0" brushRef="#br1" timeOffset="60543">30623 242 344 0,'0'0'117'0,"0"0"-42"16,0 0 32-16,0 0-33 15,0 0-35-15,0 0-19 16,0 0-20-16,-17-6-1 16,-5 23-6-16,4 6 14 15,0-4-11-15,18-1 4 16,0-4 0-16,0-3-7 15,9-3 15-15,9-2-8 16,13-6 8-16,-14 0-4 16,1 0 25-16,4-2 17 15,-13-16 5-15,-9-1-4 16,0-1-19-16,0 0 5 0,0 3-33 16,-17 6-4-16,-6 8 3 15,-3 3-73-15,-5 3-150 16,13 29-153-16</inkml:trace>
  <inkml:trace contextRef="#ctx0" brushRef="#br1" timeOffset="66082">29455 2195 385 0,'0'0'356'15,"0"0"-273"-15,0 0 9 16,0 0-6 0,0 0-41-16,0 0-45 0,-18 37 6 15,18 23-6-15,0 10 1 16,0 4 4-16,0-3-3 16,0-4 2-16,0-7-4 15,0-12 4-15,0-8 2 0,0-17-5 16,0-13-1-1,0-5 0-15,0-5 13 0,0 0-4 16,0-5 33-16,0-37 104 16,0-14-138-16,-22-24 2 15,4-10-10-15,-8-9 3 16,3-1-5-16,-3 4 2 16,-5 8 0-16,4 12-2 15,18 11 5-15,9 11-8 16,0 17 5-16,0 12-21 15,36 9 10-15,21 10-32 0,1 6 7 16,9 0 17 0,-9 6-30-16,-1 21 14 15,-17 13 9-15,-13 2-13 0,-27 7 6 16,0 2 6-16,0-5 5 16,-44 1 17-16,-14-5-13 15,0-5 9-15,9-8-47 16,18-13-7-16,22-10 24 15,9-6 22-15,0 0 17 16,22-17 0-16,23-20-6 16,13-1 6-16,22-3 0 15,-14 7 2-15,-8 6-5 16,0 8 6-16,-23 6-3 16,5 6 4-16,-22 2 0 0,-9 6-3 15,-9-4 3-15,9 4 0 16,-9 0-5-16,0 0 1 15,0 0 0-15,0 20-6 16,0 12 13-16,0 2-6 16,13 3-1-16,-4-5 6 15,9-5-5 1,0-9-1-16,13-5 0 0,4-8 11 16,-4-5-7-16,-4 0 4 15,4 0 8-15,-4-18-13 16,-5-14 19-16,5-5-14 15,-19-2 9-15,-8 2 28 16,0-3-23-16,0-1 21 16,-8 5-14-16,-32 2-19 0,-14 6 24 15,5 8-18 1,1 6-14-16,8 13-2 16,4 1-5-16,-4 0 5 0,22 24-6 15,-4 22 11-15,13 4-8 16,9 7 3-16,0-6 0 15,40-9-1-15,18-10 6 16,0-10-5-16,-1-14 0 16,10-8 5-16,-9 0-9 15,0 0 4-15,-14-16 0 16,5-13 12 0,0-2-7-16,0 0-2 0,-1 0-3 15,-21 0 8-15,4 9-10 16,-13 7 2-16,9 4 0 15,-5 8-6-15,-13 3 0 0,8 0 5 16,1 0-6-16,-18 0-8 16,14 6 11-16,-6-1-1 15,-8-2 5-15,0-3-5 16,0 0 14-16,0 0-9 16,0 0 8-16,0 0-7 15,0 0 21-15,0 0-21 16,0-8 0-16,-22-7-2 15,13 7 9-15,-8 0-13 16,-1 4 5-16,5 4-1 0,4 0-5 16,-9 0 0-16,0 14 6 15,-4 22-11-15,4 14 18 16,18 0-7 0,-9-4 0-16,9-7 6 0,0-5-13 15,0-11 7-15,27-9-9 16,-5-8 7-16,5-6-14 15,4 0 16 1,4-3 0-16,-4-25 2 0,5-7 11 16,-14-4-13-16,-4 0 0 15,-18-4 12-15,0 4-8 16,0-2 22-16,0 10-9 16,-31 9-16-16,13 8 24 0,-9 8-25 15,5 6-7-15,-4 0 4 16,8 8-7-1,-4 26 10-15,13 6 0 0,-9 6 3 16,18-4-5-16,0 0 2 16,0-7 0-1,27-8-6-15,13-9-10 0,8-16 7 16,-3-2-3 0,13 0 12-16,-9-14-2 0,17-19 4 15,-8-10-2-15,-9-2 11 16,-9-10-7-16,-14 5 10 15,-17-7 22-15,-9 0-10 0,0 1 24 16,0 2-10-16,-49 6-19 16,14 12 14-1,-14 7-31-15,9 18 18 16,22 7-22-16,1 4-14 0,8 29 12 16,9 36-9-16,0 20 11 15,0 11-5-15,26-2 11 16,23-6-6-16,9-12 0 15,9-14 4-15,17-14-13 16,23-18-41-16,17-25-110 16,18-5-138-16</inkml:trace>
  <inkml:trace contextRef="#ctx0" brushRef="#br2" timeOffset="179922">18268 4873 460 0,'0'0'140'0,"0"0"-43"16,0 0 35-16,0 0-42 0,0 0-19 15,0 0-1-15,0 0-33 16,-84-159 16-16,44 140-13 16,4-1-19-16,-22 0 12 15,1-3-17-15,-1 4-9 16,0-1 17-16,-9 0-22 16,1 1 10-16,-1-1-7 15,-13-3 4-15,-4 3-7 16,8-3-2-16,10 4 0 15,-5 1 13-15,4 2-13 16,-9 7 9-16,1-5-9 16,-1 2 8-16,-4 2-10 15,-13-5 2-15,4 1 0 16,5 0-7-16,-23 3 11 16,5 2-4-16,-5 4 0 15,-8 1 0-15,-1 4-12 0,-8 0 12 16,-9 0 0-16,-1 12-9 15,-12 2 14 1,12 1-5-16,1-5 0 0,9 2 6 16,8-3-9-16,10 1 3 15,3-1 0-15,6 5-2 16,3-2 2-16,-3 1 0 16,12 2-1-16,-12 2 7 15,-10 5-12-15,5 4 6 0,-14 5 0 16,10 3-8-1,-10 9 18-15,-8-1-10 0,21 0 0 16,-12-5 5-16,8 0-12 16,10 0 7-16,-6 3 0 15,6 11-11-15,-19 8 13 16,1 11-2-16,-10 10 0 16,1 5 8-16,-1 0-14 15,1-6 6-15,0-6 0 16,8-1-8-16,14-7 14 15,4 0-6-15,14-3 0 16,4 0 9-16,13 1-18 0,-8 1 9 16,-1 10 0-1,-13 6-10-15,-4 7 14 0,-5-2-4 16,5 0 0-16,4-11 6 16,14-9-9-16,8-3 3 15,9-2 0-15,-8-1-2 16,17 1 4-16,-9-3-2 15,13 4 0-15,-3-1 5 16,8-1-7-16,4 1 2 16,5-7 0-16,-9 2-6 15,4-2 12-15,-4 9-6 16,-17 11 0-16,8 7 7 16,4 7-12-16,-12 5 5 15,8-4 0-15,0-4-5 16,13-7 10-16,5 2-5 0,5 3 0 15,-5 3 4-15,-5 9-10 16,5 7 6-16,-9 4 0 16,4 4-7-16,-4-5 13 15,14-8-6-15,-14-3 0 16,13-2 5-16,-4-6-11 16,4 0 6-16,5-3 0 15,-5-3-6-15,10-2 12 16,3 1-6-16,-3 2 0 15,8 8 3-15,-9 8-8 16,9 6 5-16,-4 11 0 16,-5-1-4-16,9-3 8 0,9-4-4 15,-9-6 0 1,9-3 4-16,0 6-10 0,0 3 6 16,0 2 0-16,18 7-3 15,-18 0 9-15,18-5-6 16,-5-2 0-16,-13 1 3 15,18-1-7-15,-9-1 4 16,0-5 0-16,8 1-2 16,6-5 9-16,-6-1-7 15,14 0 0-15,-4 1 3 16,13 5-3-16,-4-4 0 16,12-1 0-16,-8-9 0 15,5-9 8-15,4-6-8 0,9-5 0 16,-10 0 2-1,19 3-5-15,0 2 3 0,-1 4 0 16,1 2-3-16,0-5 10 16,-10-8-7-16,1-10 0 15,-9-14 4-15,0-8-12 16,0-5 8-16,8-4 0 16,-3-3 0-16,4-4 9 15,22 0-9-15,-5-3 0 16,1 2 9-16,-1 6-7 15,14 3 0-15,-5 8-2 16,-8 5 1-16,4 9 5 16,-5-8-6-16,-8 2 0 15,-9-8 6-15,8-3-5 0,-8 0-1 16,0-2 0 0,-9-3-4-16,9-1 10 0,-1-3-6 15,1 4 0-15,-5 2 8 16,18 0-4-16,5 4-2 15,8-1-2-15,-8-3 8 16,22 0 1-16,-1-2-9 16,-3-1 0-16,12-2 5 15,1-3-2-15,4 0-3 16,5-1 0-16,-1 5-5 16,1-6 9-16,-1 9-4 15,-22-1 0-15,23 2 5 16,-1-1-9-16,10 2 4 0,21-3 0 15,-3 2-3 1,21-5 10-16,-13 2-7 0,0 0 0 16,-4-5 6-16,4 0-8 15,-5-3 2-15,-3-5 0 16,8 1-3-16,4 1 10 16,-13-2-7-16,14-1 0 15,-23 3 6 1,0-5-9-16,10 0 3 0,3-1 0 15,5-8-2-15,14 0 4 16,-23 0-2-16,22 0 0 16,-22 0 8-16,5-26-13 0,4-4 5 15,-9-2 0 1,5-5-6-16,-5-2 11 0,0-6-5 16,-4 8 0-16,-5-6 8 15,-9 3-10-15,1 1 2 16,-1-4 0-16,1 4-5 15,-1-4 12-15,-8-1-7 16,-1 1 0-16,-22 0 8 16,-17 3-12-16,4-7 4 15,-22 2 0-15,8-8-2 16,-8 3 5-16,-14-4-3 16,28 1 0-16,-19-12 10 15,27 0-13-15,13-6 3 16,-4-3 0-16,4-3-11 15,-4-2 15-15,-13 0-4 0,-10 5 0 16,-8-2 8 0,-18-1-14-16,-13-5 6 0,-10-6 0 15,6-3-1-15,3-5 7 16,5 4-6-16,14-7 0 16,4-1 7-16,0 4-12 15,8 3 5-15,-21-1 0 16,4 6-3-16,0 1 9 15,-22 5-6-15,8-6 0 16,-3-3 9-16,-15-3-13 0,1-2 4 16,0 0 0-1,0 1-5-15,22 1 12 0,-13 3-7 16,4 7 0-16,5-2 6 16,-1 7-9-16,-3-3 3 15,-6-4 0-15,1 4 12 16,-4 0-9-16,-6 0 16 15,-8 0-8-15,0-2-6 16,0-7 10-16,0-5-15 16,0-4 0-16,0 4 3 15,18 3 6-15,-9 11-9 16,0 4 0-16,0 8 8 16,-9 2-9-16,13 4 1 15,-13-10 0-15,0 0 8 16,0-6 4-16,0-1-12 15,0-1 0-15,0 2 12 0,0 2-15 16,0 1 3-16,0 3 0 16,0 4-3-16,0-2 10 15,0 2-7-15,-22-1 0 16,13 1 9-16,0-4-14 16,-9-3 5-16,-4 1 0 15,13 2-5-15,-8 4 12 16,8 5-7-16,-14 2 0 15,6 3 7-15,8-2-12 16,-9-3 5-16,-4 0 0 16,13-5-7-16,-9-4 15 0,0 3-8 15,-4 6 0-15,4 8 8 16,1 6-15-16,-14 0 7 16,13 0 0-16,-22 1-9 15,13-2 16-15,-4-2-7 16,-4 4 0-16,3-1 5 15,6 0-11-15,-14 0 6 16,13 0 0-16,-13 3-8 16,13 1 19-16,-13-2-11 15,0-2 0-15,5-4 7 16,-5 2-16-16,0-3 9 16,-4-4 0-16,-5-1-7 15,0-2 16-15,0-2-9 16,-9 2 0-16,0 3 6 15,14 1-18-15,-5 8 12 0,0 3 0 16,0 3-12 0,14 11 15-16,-5 0-3 0,-9 0 0 15,13 0 10-15,-12-3-23 16,8-3 13-16,4 0 0 16,-4 7-6 46,0-1 16-62,13 6-10 47,1 3 0-31,-5-4 5 15,-9 0-15-16,4 1 10-15,-4-5 0 32,5-2-10-1,-14 2 16-15,-9 1-6 15,9 3 0 0,-9 10 2-15,1 2-12-1,8 3 10-15,4 2 0 16,5 1-11 15,-9-3 25 0,14 3-14-15,-5-3 0 15,0-1 5-15,4 1-8 15,-4-5 3-15,14 1 0-16,-23-1-3 0,9-1 9 0,-18 2-6 0,0 0 0 0,1 0 2 0,-10 1-11 0,0-3 9 15,1-3 0-15,-1 1 0 0,9-1 8 0,-8 1-8 0,17-1 0 0,4 6 5 0,5 3-15 0,0 3 10 0,5-5 0 0,-23 6-11 0,9-5 23 0,-17-1-12 0,-1 1 0 0,9 1-21 0,-8 3 7 0,17 4-61 0,9 7-67 0,-5 0-80 16,5-10-229-16</inkml:trace>
  <inkml:trace contextRef="#ctx0" brushRef="#br2" timeOffset="186892">19121 3947 441 0,'0'0'124'15,"0"0"28"-15,0 0-30 16,0 0-20-16,0 0 0 16,0 0-11-16,0 0-61 15,9-98-20-15,-9 98-10 16,9 3-18-16,4 30 5 15,-4 15 13-15,9 14 0 16,-9 4 8-16,22 1-8 0,-22-1 0 16,9-1 5-16,-1-10 7 15,-3-5-12 1,-6-8 0-16,1-8-11 0,-9-6-20 16,0-11-143-16,0-8-41 15,0-9-90-15</inkml:trace>
  <inkml:trace contextRef="#ctx0" brushRef="#br2" timeOffset="187349">19103 4287 210 0,'0'0'98'0,"0"0"-63"0,0 0-4 16,0 0-7-16,0 0-21 15,0 0 11-15,0-3-8 16,9 3 8-16,18 0 16 16,13 0 7-16,18 0 16 15,-1-14-25-15,19-9-10 16,-1 1 17-16,-8-6-12 16,-18 2 4-16,0 3 20 15,-23-2-18-15,6-2 10 16,-24-3 6-16,1-6-18 15,0-1 20-15,-9-3-26 0,0 4 21 16,0 4 10 0,0 7-28-16,0 14 13 0,0 5-4 15,0 6-11-15,0 0-15 16,-9 0-7-16,0 14-13 16,1 28 12-16,-10 15 1 15,4 5 0-15,14 3 0 16,0 0 0-16,0-2-4 15,0-1 11-15,14-6-7 16,4-5 0-16,8-5-10 16,5-10-41-16,-13-13-125 15,0-14-103-15,4-9-157 16</inkml:trace>
  <inkml:trace contextRef="#ctx0" brushRef="#br2" timeOffset="188053">20014 4290 131 0,'0'0'85'0,"0"0"12"15,0 0-7-15,0 0-6 16,0 0-40 0,218-116-13-1,-200 90 37 1,-18 4-21 0,0-4 2-16,0 7 20 15,0 2-30 1,-18 5 2-1,-22 10-41 1,4 2 0-16,-4 0 3 16,5 0-1-1,4 22-2-15,13 9 0 0,0 3 6 16,5 6-6-16,13-1 0 16,0-2 0 15,0-3-2-16,40-5 2 17,26-10 0 46,19-5-6-78,30-11-44 15,10-3 14-15,-10 0-19 16,1-9-10-16,-27-7 4 16,-23-4-56-16,-21 0-108 31</inkml:trace>
  <inkml:trace contextRef="#ctx0" brushRef="#br2" timeOffset="188617">20818 4126 123 0,'-13'-20'121'0,"4"1"-32"0,0-2-1 0,0 1 15 0,0 1-44 0,-8 5 14 0,-6 5-11 0,6 6-32 0,-1 3 20 0,5 0-34 0,-5 0-14 0,0 0-4 0,0 24 2 0,-4 6 0 0,22 2 0 0,-9 4 5 0,0-2-2 0,9-3-3 0,0-3 0 0,0-2-9 0,0-9 9 0,18-6-3 0,13-5 2 0,-4-6-3 0,4 0 3 0,-13 0 1 0,8-6 0 0,-12-11 14 0,3 1-12 0,-17-5 2 0,9 5 6 0,-9-1-10 0,0 3 23 0,0 4-7 0,0 5 7 0,0 5 11 16,0 0-32-16,0 0-3 15,9 0 1-15,0 0-18 16,13 0 16-16,-4 12 2 0,22-4 0 16,-4 1-5-1,21-8 10-15,-17-1-5 0,-4 0 0 16,-5 0 1-16,-4 0-2 15,4-1 1-15,-5-16 0 16,-3-6 16-16,-6 0-15 16,-8-1 20-16,0 0 25 15,-9 7 27-15,0 0-3 16,0 6-42-16,0 5 5 16,0 3 3-16,0 3-36 15,0 0 0-15,0 0 0 16,0 34-13-16,9 17 4 0,0 12 9 15,4 4 0 1,-4 7-4-16,-9 3 8 0,0-1-4 16,0-8 0-16,0-9 9 15,0-14-10-15,0-19 1 16,0-12 0-16,0-5-5 16,0-9 18-16,0 0-13 15,0 0 16-15,0-4-10 16,-9-27 20-16,-4-16-24 15,4-18 7-15,9-14 3 16,0-10-6-16,0-7-6 16,0 0 0-16,0 0 4 15,22 11-4-15,-13 11 0 16,0 9 0-16,9 14-7 16,4 14 8-16,-4 14-2 0,0 12-1 15,13 11-16-15,4 0 17 16,14 9-28-16,-18 31 6 15,5 10 20-15,-27 10-21 16,-9-1 17-16,0 0-4 16,-45-4-22-16,-35-7 4 15,-4-6-92-15,-5-5-17 16,13-6-62-16,27-11-210 16</inkml:trace>
  <inkml:trace contextRef="#ctx0" brushRef="#br2" timeOffset="188920">19619 4667 187 0,'0'0'245'16,"0"0"-194"-16,0 0 34 15,0 0 0-15,0 0-35 16,288-45-17-16,-56-1 15 16,52-8 12-16,5 3-41 15,-23 8-19-15,-53 15 7 16,-53 12-4-16,-62 10-5 16,-58 6 2-16,-40 0-104 15,0 8-100-15,-80 23-166 0</inkml:trace>
  <inkml:trace contextRef="#ctx0" brushRef="#br2" timeOffset="189081">19512 4929 379 0,'0'0'187'16,"0"0"-107"-16,0 0-22 15,0 0-23-15,0 0 23 16,404 0 33-16,-173-22-49 15,36-15-6-15,31-8-25 16,-23 0-6-16,-35-1-10 0,-58 12-172 16</inkml:trace>
  <inkml:trace contextRef="#ctx0" brushRef="#br2" timeOffset="198456">17206 7617 343 0,'0'0'160'0,"0"0"-45"15,0 0-12-15,0 0-11 16,0 0-11-16,0 0-33 15,-257-164 11-15,190 141-8 16,-13 3-14-16,-13 0 4 0,-5 6-33 16,-4 4 7-1,4 9-7-15,-9 1-1 0,5 0-4 16,-13 11-3-16,-19 20 0 16,-3 11-2-16,-14 12 4 15,-14 10-2-15,14 0 0 16,5 0 4-16,12 5-4 15,28 1 0-15,3 4 0 16,6 0-4-16,12 5 4 16,-4 6 0-16,-4 5 0 15,4 1 4-15,-4 2-1 16,-14 4-3-16,1-1 0 16,4 3-1-16,-14-3 7 15,9-2-6-15,14-1 0 16,-13 6 1-16,-1 6 11 0,0-6-8 15,14-3 6-15,9-2 15 16,26-4-24-16,9 10 10 16,18 4-3-16,-5 7-8 15,27 8 9-15,-4 0-8 16,13-4 8-16,0-4 10 16,0-7-17-16,22-8 0 15,14 1 4-15,4-12-5 16,18 0 12-16,-1-8-13 15,10-4 0-15,8-2 1 16,14 0 2-16,-4-1-3 16,12 4 0-16,-3-1 2 0,12 1-3 15,1-3 1 1,4 2 0-16,14-8-2 0,-1-8 9 16,23-11-7-16,-14-7 0 15,0-5 3-15,0 0 2 16,1 0-4-16,-19-3-1 15,-8 0 5-15,-9-3 2 16,-5 4-7-16,5-7 0 16,4 0 4-16,4-2-3 15,28-11-1-15,3-4 0 16,-3-8 0-16,8 0 10 16,0 0-10-16,5-2 0 15,-23-10 4-15,-8 1-7 0,-5-1 3 16,-5-2 0-1,-8 0-2-15,-5-4 7 0,23-3-5 16,-1-5 0-16,19-5 6 16,-10-3-7-16,0 3 1 15,-8-3 0-15,-18 3-1 16,-14-5 8-16,-8 1-7 16,-10-8 0-16,5-2 4 15,-17-3 4-15,17-5-7 16,-18-5 5-16,18 2 0 15,-18 0 3-15,5 2-9 16,-9-3 0-16,9 3 6 16,-9-1-4-16,0-9 0 15,8-4 0-15,-12-14 1 0,12-6 2 16,1-8-5 0,-9 0 0-16,-9 4 6 0,-13 9-13 15,4 6 7-15,-22 9 0 16,-9 6 0-16,0-5 7 15,0-2-7-15,0-2 0 16,0-3 6-16,-9 1-10 16,9 5 4-16,-13 0 0 15,13 6-3-15,-9-1 10 16,0 0-7-16,0 7 0 16,-9-5 6-16,-22-5-9 15,13-2 6-15,-21-5-3 16,-10-1 8-16,18 6 1 0,-9 5-8 15,13 10 3 1,5 5 0-16,5 2 3 0,8 7-6 16,-13-1-1-16,22 4 4 15,-9 1 4-15,9 2-8 16,-13-2 0-16,4 1 4 16,1-2-10-16,-6-1 6 15,-12-3 0-15,-5 1-2 16,0-1 4-16,-5 0-2 15,-4 3 0-15,9-2 5 16,-8 2-10-16,12 3 5 16,-4 0 0-16,13 3-2 15,-13 0 10-15,14 0-8 0,-5 3 0 16,4 3 3-16,-4 2-9 16,4-3 6-16,-4 4 0 15,-4 2-2-15,12 0 8 16,-3 3-6-16,-5-1 0 15,13 4 1-15,0 3-4 16,0-3 3-16,-4 3 0 16,-5-3-4-16,-4-4 7 15,14 2-3-15,-23-5 0 16,13-1 4-16,-13-1-7 16,4-2 3-16,5 5 0 15,-4 0-2-15,4 3 7 16,13 6-7-16,-13-3 2 15,4 2-2-15,5 2-5 0,-5-7 7 16,10 5 0-16,-23-5 0 16,22 3 5-16,-22-4-5 15,13-4 0-15,-4 5 3 16,4 0-8-16,-4 6 5 16,5 2-2-16,-5 3-2 15,4 1-9-15,-4 0 13 16,-14 1-2-16,14-1 5 15,-4 2-13-15,-5 0 8 16,-9 3-76-16,-27 0-96 16,-39 25-320-16</inkml:trace>
  <inkml:trace contextRef="#ctx0" brushRef="#br2" timeOffset="199796">15980 6600 575 0,'0'0'169'15,"0"0"-50"-15,0 0 24 0,0 0-34 16,0 0-31-16,0 0-2 16,0 0-36-16,-27-145-5 15,-13 137-14-15,0 2-20 16,-8 6 3-16,3 0-4 15,-4 0 0-15,9 6-3 16,5 20 0-16,13 9-3 16,13 6 4-16,9 10 3 15,0 3-5-15,57 4 0 16,1-3-15-16,9-1 14 16,-1-6-22-16,-8 0 8 15,-9-6 11-15,-9-5 0 0,-22-8 5 31,-9-4-2-31,-9-2-13 0,0-6 17 16,-27 2-6-16,-31-4 7 0,-8-7 6 16,-14 1 0-16,-5-9 6 15,10 0-8 1,-5 0-3-16,26 0 6 0,14 0-5 47,9-14-4-16,22-6-21-15,9-3-93 15,40-9-85 16,45-7-100-47</inkml:trace>
  <inkml:trace contextRef="#ctx0" brushRef="#br2" timeOffset="199805">16544 6541 697 0,'0'0'185'0,"0"0"-12"0,0 0-34 0,0 0-46 0,0 0-54 0,0 0-22 0,-151-63-2 0,111 63-15 0,0 0 0 0,5 22-2 0,-5 16 7 0,13 7-8 0,5 9 3 0,22 3 0 0,0-1-7 0,22-2 9 0,14-11-2 0,21-7 1 0,1-13-1 0,0-9-6 0,17-8-48 0,5-6-59 0,5 0-48 0,-10-9-125 0,5-14-448 0</inkml:trace>
  <inkml:trace contextRef="#ctx0" brushRef="#br2" timeOffset="200322">17042 6546 644 0,'0'0'140'31,"0"0"-11"-31,0 0 25 0,0 0-54 0,0 0-54 0,0 0-21 16,0 0-25-16,-18 12 0 15,18 25 9-15,0 5-8 16,0 6 14-16,0 5-11 16,0 7-2-16,0-1 10 15,9 1-8-15,0-9-3 16,0-8 0-16,4-9 4 16,-4-15-3-16,0-7-2 0,0-6 0 15,0-6 4 1,-9 0-2-16,0 0 10 0,9 0 43 15,-9-6 11-15,0-20-21 16,0-8-28-16,0-6 2 16,0-10 13-16,0-9-22 15,-18-13 3-15,-9-1-5 16,-4 0-4-16,13 7 4 16,-4 9-8-16,13 13 0 15,0 12-1-15,9 12 3 16,0 6-2-16,0 8 0 15,0 4-5-15,0 2 0 16,0-3 0-16,18 3-7 0,22 0 12 16,9 0-16-1,9 0 13-15,-10 14-4 0,-3 8-14 16,-14 10 20-16,-4 4-13 16,-5 4 12-16,-4-3-5 15,-18-6 0-15,0-2 4 16,0-4-10-16,-31 1-26 15,-45 1 0-15,-26-1-82 16,-5-6-101-16,18-3-211 16</inkml:trace>
  <inkml:trace contextRef="#ctx0" brushRef="#br2" timeOffset="202387">17713 6903 270 0,'0'0'178'0,"0"0"-88"15,0 0-15-15,0 0 28 16,0 0-5-16,0 0-55 16,-18-23-6-16,18 23-33 0,0 0-3 15,0 0-1-15,27 0 0 16,53 0 0-16,44-3 1 15,58-5 1-15,36-9 9 16,40-3-11-16,30-5 0 16,1-3 0-16,18-4 7 15,8-4-5-15,-8-4-2 16,8-3 3-16,-8-2-6 16,8-6 3-16,1-3 0 15,-19 1 16-15,-30 2-8 16,-5 4 15-16,-53 2-10 15,-9 7-11-15,-27-2 16 16,0 6-18-16,9 2 0 16,18-1 8-16,22-2-1 15,18-4-7-15,9 0 0 0,9-3 5 16,-9 1-1-16,-18 2-4 16,-49 2 0-16,-31 8 13 15,-45 8-9-15,-30 3 8 16,-9 7-2-16,-27 2-8 15,-5 4 16-15,-4-4-14 16,-13 0 2-16,13 1 16 16,-13-3-21-16,0-3 26 15,4 5 6-15,-4-5-21 16,8-3 22 0,-4 0-19-16,5-8-9 0,13-4 6 15,18-8-9-15,0-5 5 0,8-15-7 16,10-14 0-16,-1-8 9 15,1-15-10 1,4-5 0-16,-14 1 14 0,-8 1-10 16,0 9 8-1,-14 9-10-15,-4 6 7 16,0 10-2-16,-13 10-4 0,-9 8 0 16,4 4 7-16,-13 5 0 15,9 2-10-15,-9-1 0 16,13 5 4-16,-13 1-4 15,0 7 0-15,-1 5 0 16,-8 5 1-16,0 7 9 16,0 0-10-16,0 1 0 15,0 2-2-15,-8-4-3 0,-10 1 1 16,-13-1 4 0,-5-3-3-16,-4 6 2 15,-9 3 0-15,14 0-4 0,-23 0 5 16,18 0-9-1,-18 0 9-15,18 14 0 0,-4 1-3 16,13-1 9-16,13-6-6 16,9-2 0-16,9-6-2 15,0 0-6-15,0 0 10 16,0 0-2-16,0 0 0 16,0 0 8-16,27-3-8 0,13-20 0 15,9 1 8 1,8 2-12-16,10 0 4 15,0 8 0-15,-10 7-3 0,-12 5 0 16,-5 0 1 0,-9 5-3-16,4 24-7 15,-3 3 7-15,-6 1-1 16,-8 1-3-16,4 3-39 16,-13 3-117-16,-9-1-50 0,-9 1-279 15</inkml:trace>
  <inkml:trace contextRef="#ctx0" brushRef="#br2" timeOffset="204156">29415 12 157 0,'0'0'151'16,"0"0"-76"-16,0 0 18 15,0 0-45-15,-235-5-31 16,164 5 4-16,17 5-20 16,14 12 3 15,9-3 2-16,13 4-4-15,9-1 24 32,1-1-3-32,8 8 1 15,0 2 31 1,0 1-13 0,0 7 10-16,0 3-3 0,0 8-22 0,0 6 30 0,-9 0-23 187,0 8-4-187,-5-2 30 0,14-1-32 0,0 0 6 0,0 5-3 0,0 4-21 0,0 9 29 0,0 8 13 16,0 0-8-1,0-8 16 126,0-18-51-141,0-20 15 0,0-18 5 0,0-13-28 0,0-5 24 0,0 0-25 0,0 0 0 0,0 0 8 0,0 0 0 0,0 0-8 0,0 0 0 0,0 3 7 16,0 12-3-16,-8-1-4 0,8-3 0 0,-9-5-3 0,9-1 9 0,0-1-6 0,0-4 0 0,0 0 7 0,0 0-8 0,0 0 1 0,0 0 0 0,0 0-8 0,0 0 15 0,0 0-7 0,0 0 0 0,0 0 7 0,17 0-11 0,23 0 4 0,18 0 0 0,36 0-1 0,21 0 12 0,32 0-11 0,4-8 0 0,22-2 8 0,-9-2-12 0,-21 4 4 0,-10 2 0 0,-18 1-4 0,-17-4 9 0,-14 1-5 0,1-4 0 0,4 1 6 0,-14 4-12 15,23-6 6-15,-5 2 0 0,14 3-8 16,8-1 13-16,1 1-5 15,-14 4 0-15,5 2 6 16,-41 2-11 0,1 0 5-16,-27 0 0 0,-13 0-6 15,4 0 12-15,-13 0-6 16,13 0 0-16,-5 0 10 16,14-3-15-16,5 0 5 0,-5 1 0 15,0 2-9-15,-14 0 10 16,-8 0-1-1,4 0 0-15,-22 0 9 0,9 0-16 16,-9 0 7-16,9 0 0 16,-9-4-4-16,9 4 6 15,-9 0-2 1,0 0 0-16,0 0-24 16,0 0 6-16,0 0-57 0,0 0-30 15,0 0-72-15,-9 0-187 16</inkml:trace>
  <inkml:trace contextRef="#ctx0" brushRef="#br2" timeOffset="206032">24688 2829 416 0,'0'0'137'0,"0"0"-70"15,0 0 31-15,0 0-31 16,0 0-14-16,0 0-16 16,-13 3-20-16,13-3 31 15,13 3-13-15,5 0-9 16,17 0 27-16,23-1-20 16,40-2 2-16,26 0 6 15,18 0-32-15,23 0 15 16,8 0-24-16,-13 0 2 0,4 0 8 15,1 0-3 1,8-5-7-16,5-1 0 16,26-3 10-16,36 7-15 0,9-4 5 15,17 4 0-15,23-7-4 16,-5 0 12 0,5 0-8-16,-9 5 0 0,-22 0 4 15,-27 4-10 1,-22 0 6-16,-18 0 0 0,0 0-2 15,0 0 12-15,13 0-10 16,-4 0 0-16,0 0 2 16,-9 0-8-16,-27 0 6 15,-13-6 0-15,-35 4-2 16,-9-4 6-16,-32 2-4 16,-17-1 0-16,8 3 2 0,1-4-2 15,13-2 0-15,5-1 0 16,-1 4-2-16,5-5 8 15,-5 5-6 1,5 3 0-16,-22-4 2 16,-1 3-6-16,-17 1 4 0,-22-1 0 15,-18 3-1-15,0-4 6 16,0 4-5-16,4 0 0 16,13 0 0-16,14 0-3 15,-4 0 3 1,4 0 0-16,0-2 0 0,-22-1 6 15,-9 0-6-15,0 3 1 0,-9-3 1 16,0 0 30-16,0-1 24 16,0-3-8-16,0-5-1 15,0 2-36-15,0-5 9 16,0-1-3-16,0-5-10 16,0-4 13-16,0-7-16 15,0-4 8 1,0-9 14-16,8-7-26 0,-8-4 12 15,0-1-12-15,0 3 6 16,0 1 2-16,0 8-8 0,0-1 0 16,0 4 7-1,0 2 0-15,0-2-1 0,0 3-6 16,0-1 6 0,0 2-10-1,0 4 6-15,0 7-2 0,0 1 0 0,-8 6 8 16,8 1-8-16,-9 1 0 15,0-1 4-15,0-1-10 16,9-3 6-16,-9 3 0 16,9 1-1-16,0 2 9 15,0 3-8-15,0-1 0 16,0 4 0-16,0-4-4 16,0 1 4-16,0 0 0 15,0-3-1-15,0 3 10 16,0 0-9-1,0-3 0-15,-13 3 1 0,13-3-6 16,-9-3 5 0,9-2 0-16,-9-3-2 0,9-4 8 0,0 5-6 15,-9 8 0 1,9 5 5-16,-9 2-15 0,9 6 10 16,-9 3 0-16,9-2-6 15,0 2 17-15,0-4-11 16,0 4 0-16,0-5 0 15,0 2-4-15,0-2 4 16,0-4 0-16,0-2-1 16,-13 2 6-16,13-2-5 0,-9 2 0 15,0 0 1-15,9 4-6 16,-9 0 5-16,9-1 0 16,0 4-2-16,0-5 13 15,0 4-11-15,0-2 0 16,0 2 0-1,0 1-6-15,0 2 6 0,0 0 0 16,0 0-1-16,0 0 9 16,0-4-10-16,0 3 2 15,-9-6 0-15,9 1-7 16,-9 1 7-16,1-7 0 16,-32 4-2-16,-18-3-16 15,-67 7-17-15,-66 4-123 16,-66 0-196-16</inkml:trace>
  <inkml:trace contextRef="#ctx0" brushRef="#br2" timeOffset="211914">14430 8814 353 0,'0'0'192'0,"0"0"-64"0,0 0 4 0,0 0-15 31,0 0-4-15,0 0-19-1,0 0-37-15,0-6 4 16,0 6-24 0,0 0-12-1,0 0 14-15,0 0-35 16,0 0 7 0,0 9-11-1,0 19 0-15,0 15-1 16,-9-1 1-1,-5-3 0-15,5 1-1 0,1-8 6 0,-1-4-10 16,0-9 0 47,0-1-58-63,0-5-31 15,-4-3-47 1,13-6-61-16,0-4-72 15</inkml:trace>
  <inkml:trace contextRef="#ctx0" brushRef="#br2" timeOffset="212125">14603 8854 13 0,'0'0'242'0,"0"0"-107"0,0 0-16 0,0 0-27 0,0 0-8 0,0 0-7 0,0-18-28 0,0 18 11 16,9 0-10-16,-9 0-10 16,0 0 11-16,0 0-28 15,0 0 8-15,0 0-8 16,0 0-18-16,0 0 2 16,9 0-7-16,-1 0 0 15,-8 20-1-15,9 5 6 16,-9 7-5-16,0 5 0 15,0 4 2-15,0-6-3 0,0 2 1 16,0-6 0-16,0-6 0 16,0-5 0-16,0-5-23 15,0-4-67-15,-9-8-29 16,9-1-3-16,-8-2-55 16,8 0-347-16</inkml:trace>
  <inkml:trace contextRef="#ctx0" brushRef="#br2" timeOffset="220939">15145 9340 293 0,'0'0'212'0,"0"0"-67"0,0 0-3 15,0 0-44 1,0 0 18-16,0 0-28 0,0 0-32 16,-27-73 19-16,18 62-30 15,0 5 3-15,-4-2-4 16,4 5-30-16,0 0 23 15,0 3-37-15,-8 0-5 16,-6 0-1-16,6 8 3 16,-23 26 3-16,13 14 0 15,0 15 9-15,-13 11-15 16,31 8 6-16,1 2 0 16,8 2-5-16,0-13 5 15,17-12-8-15,23-12-1 16,5-17-33-16,13-15 26 0,-10-15-13 15,1-2 27-15,0-5-6 16,-4-29 16-16,-5-15-7 16,0-10 0-16,4-14 5 15,-4-15-1-15,0-3-5 16,-22 4 0-16,-1 5 6 16,-17 13 2-16,0 13-7 15,0 13 14-15,-17 15-14 16,-1 11 22-16,-4 11-21 15,13 6 5-15,9 0-14 16,0 0 2-16,-18 37-8 16,9 25 12-16,0 27 1 15,-4 15 10-15,4 6-10 0,9-2 0 16,0-18-3-16,0-16 7 16,0-26-4-16,22-14 0 15,-4-20-19-15,-9-6 18 16,0-8-18-16,9 0 19 15,-5-8 7-15,5-22-4 16,-1-5 2-16,6-5-5 16,-6 1 4-16,1 4-4 15,-9 7 0-15,4 11 0 16,-4 12-6-16,0 5-1 16,9 5-1-16,22 24 6 15,-4 2-4-15,-5-2-1 0,-5-4 1 16,5-9-14-1,-4-5 18-15,-18-7-26 16,4-1 28-16,-4-3-1 0,-9 0 7 16,0 0-7-16,9 0 1 15,0-18 0-15,0-13 6 16,0-5-1 0,0-4-5-16,4-5 0 15,-4 2 6-15,-9 5-3 0,9 17-3 16,-9 13 0-16,0 8-6 15,0 0 5-15,0 42-23 16,0 20 16-16,0 14 8 16,0-1 5-16,0-13-5 0,0-15 0 15,0-7 2 1,9-14 7-16,8-10-9 16,14-4 0-16,-13-12 7 0,13 0-1 15,-4 0-6 1,13-31-7-16,-5-14-32 0,-3-6-90 15,-15-7-48 1,-17-3-51-16,0 2-216 0</inkml:trace>
  <inkml:trace contextRef="#ctx0" brushRef="#br2" timeOffset="221383">15781 9227 317 0,'0'0'150'0,"0"0"-14"15,0 0-35-15,0 0-19 16,0 0-35-16,0 0-45 16,0-14-3-16,0 21 1 15,9 17 0-15,0-1 5 16,9-3-1-16,4-4-3 15,-13-7 0-15,9-6 4 16,-1-3 7-16,6 0-8 0,-15 0 42 16,10-17 67-1,-9-8-47-15,-9 2-5 0,0-2-6 16,0 2-28-16,0 3 19 16,-27 6-39-16,10 2-3 15,-6 6-8-15,-3 6-6 16,-5 0 8-16,4 0-1 15,9 4-10-15,-4 19-25 16,22 2-98-16,0 3-12 16,9 0 15-16,40-5-119 15,-9-3-206-15</inkml:trace>
  <inkml:trace contextRef="#ctx0" brushRef="#br2" timeOffset="223812">16113 9258 97 0,'0'0'412'0,"0"0"-246"0,0 0-17 16,0 0-35-16,0 0-1 15,0 0-43-15,0-56-58 16,0 56-12 0,18 25-5-16,-5 23 5 0,-4 17 23 15,0 12-14-15,0 10 4 16,-9 10 3-1,9-1-10 1,0-11 4-16,-9-14-10 0,22-26 0 16,-13-19 1-16,0-15 2 0,-9-11-6 15,0 0-4-15,0 0 7 16,0-23-11-16,0-13-2 16,0-2-1-16,-18 6 6 15,-13-3-11-15,-5 9 11 0,-4 4-4 16,14 5 2-16,-5 5 0 15,22 4 10 1,0 2 0-16,9 6 0 16,-9-2 1-16,9 2-1 15,0 0 0-15,0 0-8 0,0 0 2 16,18 0 7-16,22-9-1 16,4-8 15-16,14-8-8 15,-9-6-4-15,9-3 4 0,-10 2-2 16,-12-2 15-1,-5-3-10-15,-13 0 6 0,0 0 24 16,-18 6-30-16,0 6 23 16,0 11 7-16,0 6-24 15,0 4 17-15,0 4-28 16,0 0 2-16,0 0-14 16,0 15-6-16,0 21 13 15,0 18 0 1,13 9 9-16,-4 7-12 0,-9-2 3 15,9 1 0-15,0-7-3 16,0-17 10-16,-9-17-7 16,8-14 0-16,-8-8 3 15,0-6-9-15,0 0 7 0,0 0-1 16,0 0 16-16,14 0-9 16,-14-17 2-16,9-8-9 15,8-5 1-15,1-2-6 16,4 0 5-1,-13 4 0-15,0 14-6 16,0 5 14-16,0 9-8 16,-9 0 0-16,0 0-1 0,0 0-11 15,9 0 1-15,-9 23 6 16,13 11-7-16,5 3 6 16,-18-6 6-16,9-3 0 15,0-5-20-15,0-7 17 0,4-6-11 16,-4-5 14-16,0-5-10 15,0 0 7-15,-1 0 3 16,10 0 2-16,-4-15 5 16,12-4 0-16,5-3-7 15,-13 1 0-15,0 1-4 16,0 1 12-16,13-3-8 16,-14 1 0-16,6 1 4 15,-6 4-10-15,-8 7 6 16,0 6 0-16,9 3-5 15,-18 0 1-15,22 0 4 16,-13 0 0-16,9 9-2 16,-9 2-7-16,4-3 9 0,-4-2 0 15,0-3-8 1,-9-3 16-16,0 0-8 0,0 0 0 16,0 0 10-16,0 0 3 15,0 0-13-15,0-14 0 16,-9-3-2-16,-13 0 14 15,4 3-11-15,-9 2-1 16,14 4 4-16,-5 8-10 16,9 0-3-16,0 0 9 15,-8 20-12-15,3 19 21 16,5 7-9-16,9-1 0 16,0-3 7-16,0-4-16 0,0-8 9 15,9-10-7-15,14-12 0 16,-6-4-8-16,10-4 15 15,-5 0 5-15,-4 0 1 16,0-23 5-16,-5-3-11 16,-13-5 0-16,0-3 8 15,0 0 2-15,0 0-6 16,0 6 14-16,0 8-16 16,0 12 18-16,0 8-20 15,0 0 0-15,0 0-3 16,0 25-18-16,0 20 21 15,0 12 0-15,0-3 9 16,27-11-12-16,-9-7 3 16,22-13 0-16,-23-12-4 0,14-5 4 15,-13-6 0-15,0 0 2 16,13-11 5-16,-4-21 2 16,4-4-9-16,-5-7 0 15,14 1 1-15,-13-4 10 16,4 9-11-16,-4 3 0 15,4 12 4-15,-13 11-13 16,-9 7 9-16,13 4-6 16,-13 0-1-16,8 26-7 15,1 5 12-15,-9 0 1 16,4-5-6-16,5-6-3 16,-9-3 5-16,0-8 5 15,13-4-6-15,-13-5 5 0,0 0 1 16,0 0 2-16,9-20 0 15,4-11 9-15,5-3-11 16,4-3 0-16,-14 0 4 16,1-1 6-16,4 6-10 15,-4 9 0-15,-18 8 7 16,9 13-17-16,-9 2 10 16,9 0-5-16,-9 0 4 15,9 0-15-15,0 20 16 16,4 0 0-16,-13-3 1 15,9-9-8-15,-9-2 7 16,0-5 0-16,0-1-1 16,0 0 12-16,0 0-11 0,0 0 4 15,0 0 1 1,0 0 3-16,0-1-8 0,-22-13 0 16,4 2-7-16,9 7 7 15,0 5-5-15,-9 0-3 16,5 5-5-16,4 26 5 15,-9 9 8-15,9 5 0 16,9-4-1-16,0-5 4 16,0-8-6-16,0-11 2 15,9-6-19-15,9-11 19 16,13 0-13-16,-4 0 14 16,4-11 5-16,-13-14 3 0,8-4-6 15,-3 2-2-15,-14-5 5 16,-1-2 6-16,1 6-10 15,-9 5 13-15,0 10 7 16,9 12-16-16,-9 1-6 16,0 0 1-16,0 23-32 15,0 16 30-15,9 10 0 16,-9-8 2-16,13 0 2 47,-4-11-2-16,0-4 0-31,0-9-49 31,0-6-85 1,0-5-42-1,4-6-60-16,-13 0-300-15</inkml:trace>
  <inkml:trace contextRef="#ctx0" brushRef="#br2" timeOffset="223832">18219 9219 560 0,'0'0'165'0,"0"0"-20"0,0 0-17 0,0 0-11 0,0 0-92 0,0 0-18 0,-35-3-9 0,35 45 4 0,0-2-2 0,0 2 0 0,0-1 11 0,0-5-12 0,9-2 1 0,-9-8-48 0,17-7-45 0,-8-11-128 0,13-8-65 0,-4 0-91 0</inkml:trace>
  <inkml:trace contextRef="#ctx0" brushRef="#br2" timeOffset="223834">18317 9329 208 0,'0'0'201'0,"0"0"-61"0,0 0-19 0,0 0-11 0,0 0-19 0,0 0-32 0,0-73-31 0,0 78-28 0,0 32-1 0,0 9-7 0,9 10 16 0,-9 17-6 0,0 9-2 0,0 4-103 0,0 4-608 0</inkml:trace>
  <inkml:trace contextRef="#ctx0" brushRef="#br2" timeOffset="225362">13852 9596 270 0,'0'0'203'16,"0"0"-128"-16,0 0 2 15,0 0 36-15,0 0-11 16,0 0-27-16,13-29 20 15,-13 15-31-15,0-4-1 16,0-4-2-16,-31 0-16 16,-18-5 12-16,-8-3-25 15,-28-1-17-15,-39-9 6 16,-32 0-19-16,-21 1 4 16,-28-1-6-16,-13 3 2 0,-44 4-7 15,-22 4 5 1,-31 1 0-16,-14-1-2 0,-4 2 6 15,-23-8-7-15,14 0 6 16,-22-1-3-16,17-3 5 16,1 4-5-16,21 2 0 15,37-1-8-15,3 0 16 16,45-3-8-16,9 1 0 16,49 5 7-16,31 6-3 15,36 3-4-15,17 12 3 16,22 1-4-16,19 3 1 15,30 4 0-15,-4 2 1 16,31-4 7-16,0 4 3 0,-9-5-6 16,9 2 0-1,0 1 18-15,0-2-17 0,0 4 0 16,0-2-3-16,-9-1 3 16,9 0 2-16,0 3-8 15,0 0 0-15,0 0 5 16,0 0-5-16,0 0 0 15,0 0 0-15,0 0-9 16,0 0 1-16,0 6-1 16,27 28 9-16,22 8-10 15,8 7 18-15,-8 2-8 16,9-1 0-16,-9-2 8 16,-14-2-13-16,-4-4 5 15,-4-3 0-15,-9-7-4 0,4-4 12 16,-13-10-8-16,-9-10 0 15,9-3 5-15,-9-2-2 16,0-3-1-16,0 0-1 16,0 0 25-16,-27-28-11 15,-22-12-2-15,-17-5-8 16,-14-6 2-16,4-6 2 16,1-5-9-16,17 6 0 15,0 4-1-15,32 17 7 16,12 11-6-16,5 13 0 15,9 5 1-15,0-2-8 16,23-6 3-16,43-6 4 16,10-3-5-16,-1 9 1 0,-26 14-53 15,-22 0-91-15,-27 14-197 16,0 25-445-16</inkml:trace>
  <inkml:trace contextRef="#ctx0" brushRef="#br2" timeOffset="226342">2794 8358 624 0,'0'0'131'0,"0"0"19"0,0 0 18 16,0 0-49-16,0 0-23 15,0 0-46-15,-125-150-24 16,125 119 12-16,0 0-35 16,18-4 7-16,9 2-10 15,4 10 7-15,-4 12-15 16,13 11 8-16,-14 0 0 15,14 8-11-15,0 29 9 16,-13 9 2-16,4 4 0 16,-22 7 3-16,0-4-9 0,-9-7 6 15,0-12 0 1,0-8-12-16,0-15 17 0,0-9-5 16,0-2 0-1,0 0 7-15,0 0 9 0,0-5-15 16,0-24 0-1,9-7 2-15,8-9 3 0,15-4-6 16,-15-4 0-16,14-4 7 16,5 6-8-16,-5 10 1 15,-4 15 0-15,-10 11-12 16,15 12 1-16,-15 3 11 16,14 0-1-16,5 26-4 15,4 19-10-15,-13 9 14 16,4 11 0-1,-13 3-9-15,-1-3 1 0,5-5 2 16,-13-12-15-16,9-5-62 16,-9-10-82-16,-9-11-125 15,0-10-297-15</inkml:trace>
  <inkml:trace contextRef="#ctx0" brushRef="#br2" timeOffset="227931">3789 8259 445 0,'0'0'255'0,"0"0"-92"16,0 0-31-16,0 0-2 0,-67-150-20 15,36 121-48-15,5 4-3 16,3 9-6-16,-3 4-43 16,8 3 20-16,5 9-30 15,-5 0-7-15,9 0 4 16,-9 9-5-16,-4 25 8 15,22 8 0-15,-9 12 7 16,9 2-18-16,0 1 11 16,0-5-6-16,22-10 1 15,23-8-19 1,-5-12 12-16,0-13 4 0,-5-5-2 16,-17-4 7-16,4 0 4 15,-4-21-1-15,-9-11 13 0,0-4-3 16,4-13-10-1,-4 2 17-15,-9-4-15 0,0 3 25 16,0 8-20-16,0 9-2 16,0 14 16-16,-9 8-16 15,9 9 5-15,-13 0-10 16,13 3-26-16,0 28 24 16,0 19-3-16,13 5 5 15,14-1-3-15,4-6 12 16,-4-11-9-16,-1-9 0 15,5-11 8-15,-4-9-12 16,-5-4 4-16,5-4 0 16,4 0 7-16,-4-7 3 0,-10-18-3 15,14-6-7 1,-13-6 9-16,4 0-4 16,-4-2-4-16,-9 8-1 15,0 11 7-15,0 9 3 0,0 8-10 16,-9 3 0-1,22 0-18-15,-13 0 18 0,9 17-14 16,13 5 14-16,-13 4-5 16,8-1 8-16,-4 1-3 15,-4-7 0 1,0-5 7-16,4-2-11 0,-13-6 4 16,0-3 0-16,0-3-1 15,-9 0 14-15,18 0-12 0,4-3 0 16,-4-19 8-16,-1-7-6 15,14-2-3-15,-13-3 0 16,4 3 1-16,-4 0 7 16,0 11-8-1,-9 8 0-15,0 10 3 0,-9 2-15 16,13 0 5-16,5 14 1 16,0 17-3-16,13 0 5 15,-22 3 4-15,8-6 0 16,-8-5 3-16,13-9-10 15,-13-6 7 1,-9-5 0-16,9-3 5 0,-9 0 2 16,9 0 5-16,0-14-8 15,13-20 5-15,5-6-14 16,0 4 5-16,4 4 0 16,-22 10-4-16,8 8 11 15,-3 8-8-15,3 6 1 0,1 0-11 16,4 0 3-16,5 12 4 15,-9 10 1 1,13 4-5-16,-4-1-5 16,4-2 11-16,4-7-4 15,5-1-1-15,-13-9-2 0,13-6 9 16,-9 0 0-16,4 0 4 16,-3-23 2 30,-15-11-2-30,1-8-4 31,4-7 8-16,-22 2 1 0,0 1 1-31,0 6-2 16,-31 9 19 15,5 11-24 1,-6 9 19-17,24 11-22 32,-1 0-5-31,9 25 3-1,0 20 0-15,0 12 2 0,0-3-3 32,26 0 7 14,23-6-8-30,0-9-2 15,9-7-22 1,8-11 4-1,10-14-44-16,0-7-43-15,-19 0-96 16,-26 0-199-16</inkml:trace>
  <inkml:trace contextRef="#ctx0" brushRef="#br2" timeOffset="236919">22395 9448 188 0,'0'0'286'15,"0"0"-285"-15,0 0 3 16,0 0-2-16,0 0 2 16,0 0-8-16,67-31-4 15,-67 60-11-15,0 4-38 16,0 1-105-16,-18 0 5 15</inkml:trace>
  <inkml:trace contextRef="#ctx0" brushRef="#br2" timeOffset="237440">22529 9499 406 0,'0'0'135'0,"0"0"-9"16,0 0-29-16,0 0-6 16,0 0-47-16,0 0-14 15,-27-145 11-15,0 131-37 16,-4 3 14-16,5 5-18 15,3 4 4-15,-3 2-5 16,-5 0 1-16,4 0 0 16,-4 8-5-16,-5 21 6 15,5 7-1-15,14 12 0 0,8 6 5 16,9 3-17-16,0 2 12 16,49 1 0-16,8 3-6 15,19 4 18-15,-18-5-12 16,-1 0 0-16,-12-5 5 15,-5-6-14-15,-23-6 9 16,-3-2 0-16,-14-6-2 16,0 2 0-16,0-3 2 15,-49-1 0-15,-9-9-7 16,-17-10-1-16,-14-7 9 0,22-9-1 16,-8 0 16-1,17 0-8-15,9-17-4 0,13-8-4 16,23-12-39-16,13-17-19 15,22-23-56-15,54-19-143 16,31-6-271-16</inkml:trace>
  <inkml:trace contextRef="#ctx0" brushRef="#br2" timeOffset="239061">22866 9482 363 0,'0'0'163'16,"0"0"-55"-16,0 0-40 16,0 0 22-16,0 0-57 0,0 0-27 15,0 0 15-15,0 88-7 16,0-29 6-16,0 15 9 16,9 8-29-16,-9 3 21 15,9-3-21-15,0-12 6 16,4-13-2-16,-13-14-4 15,0-18 0-15,0-16-3 16,0-6 14-16,0-3-11 16,0 0 0-16,0-21-13 15,-13-15 9-15,-14-7-13 16,-4 1 17-16,-4 2-4 16,4 3 6-16,-5 9-4 0,-13 3 2 15,23 8-3-15,-6 3-7 16,6 6 10-16,12 4 0 15,6 2-5-15,8 2 7 16,0 0-2-16,0 0 0 16,0-4-9-16,0 2 0 15,0 2-2-15,0 0 11 16,31 0-5-16,-5 0 16 16,14 0-7-16,9 0-4 15,-4-3 3-15,4-6 9 16,-18 1-11-16,-5 5-1 15,-8 3 8-15,4 0-2 16,-4 0-6-16,13 29 0 0,5 13 0 16,4 6 0-1,9 9 1-15,4-3-1 0,-4-7 5 16,0-4 2-16,-9-6-7 16,-5-9 0-16,-13-8 5 15,-22-9-14-15,0-6 9 16,0-5 0-16,0 0 9 15,-13 0 0-15,-14 0 49 16,-13-7-47-16,14-16-6 16,17-5 20-16,0-15-17 15,9-13-6-15,0-15-2 16,53-5 9-16,18 4-9 0,5 7 0 16,-10 20 1-16,-8 16-10 15,-9 13 9-15,-13 16 0 16,-5 0-6-16,-5 8-7 15,6 26 12-15,-6 9 1 16,5 2-2-16,-13 1-5 16,9-5 7-16,-5-3 0 15,-4-7-4-15,-9-8 15 16,8-9-11-16,-17-6 0 16,14-5 3-16,-14-3-2 15,9 0 4-15,-9 0 2 16,17-3 16-16,1-28-19 15,13-11 8-15,5-4-12 16,4 1 0-16,-9 8-5 16,-5 10 9-16,-8 9-4 0,-4 9 0 15,-6 9 3-15,-8 0-11 16,9 0 7-16,9 0-16 16,0 20 11-16,13 3 2 15,-13 4 4-15,4-3-3 16,-4 1 12-16,-9-8-9 15,0-2 0-15,-1-10 1 16,1-5-2-16,-9 0 3 16,23 0-2-16,3-5 11 15,5-21-5-15,14-11 1 16,4 1-7-16,-9-2 1 16,0 10-8-16,-5 8 7 0,-4 10 0 15,-13 6 0 1,0 4-9-16,13 0 7 0,-5 11-3 15,-8 12 1-15,13 0-6 16,-4-4 10-16,-5-4 0 16,-4-10-2-16,9-5 12 15,-5 0-9-15,-13 0-1 16,9-11 3-16,4-14 6 16,-5-5-8-16,-8-6-1 15,-9 5 1-15,0 3 9 16,0 5-3-16,0 9 4 15,-9 3 0-15,-8 8 2 16,-14 3-13-16,13 0 0 16,-4 22-11-16,13 13 19 0,9 4-9 15,0 1 1-15,0-9-11 16,31-7 5-16,-4-14-5 16,4-7 11-16,-14-3-3 15,14 0 7-15,-22 0 0 16,9-8-2-16,-9-10 5 15,0 13 0-15,-9-1-1 16,0 6-6-16,0 0 0 16,0 0-13-16,9 40 9 15,-9 19 3 1,0 23 2-16,0 12 16 0,0 10-16 16,-27 13 14-16,-13 10 7 15,-4 9-20-15,13 17 14 0,4 3-16 16,5-9 2-16,13-17 14 15,0-37-14-15,0-33-2 16,0-27 5-16,0-24 0 16,-22-9 26-16,-9 0 54 15,-26-34-8-15,-10-19-51 16,-8-16-25-16,4-13-1 16,26-11 0-16,-3-3-9 15,34-3-16-15,15-3-41 16,8-9-36-16,0 3 22 15,40-2-99-15,8 3-72 0,-12 8-284 16</inkml:trace>
  <inkml:trace contextRef="#ctx0" brushRef="#br2" timeOffset="239842">23462 9182 372 0,'0'0'143'0,"0"0"-76"15,0 0 8-15,0 0-32 16,0 0 10-16,0 0-27 16,-147 74-19-16,147-46 7 15,0-9-5-15,22-7-8 16,-4-9 17-16,9-3-8 31,-5 0 45-15,-4 0 29-16,0-6-24 47,-10-19 16-47,6-6-35 0,-14 0-1 0,0-4-12 0,-14 10-19 15,-21 8-18-15,-5 8 7 0,-9 9-56 0,22 0-79 16,18 29-121 0,9 8-370-1</inkml:trace>
  <inkml:trace contextRef="#ctx0" brushRef="#br2" timeOffset="252024">25470 9997 426 0,'0'0'92'0,"0"0"-7"16,0 0 59-16,0 0-40 16,0 0-37-16,0 0-7 15,0 0-14-15,0-11 27 16,0-6-55-16,0-5 2 15,0-7 14-15,9 0-23 16,13 1 2-16,-13-6-6 0,9 9-2 16,-10 5-2-16,6 12-3 15,-14 8-9-15,9 0 4 16,8 2-8-16,1 28 7 16,-9 6 3-16,13 9 3 15,-4 0-3-15,-18 0 4 16,18-2-1-16,-5-9 1 15,-13-11 6-15,9-10-7 16,0-7 0-16,0-3 0 16,-9-3 4-16,0 0-4 15,9 0 6-15,0-9 8 16,22-24-8-16,4-12-6 16,14-2 0-16,-9 2 4 15,-13 9-2-15,4 8-2 16,-13 8 0-16,-18 8-1 15,0 7 5-15,9 5-7 0,-9 0 3 16,8 0-26-16,15 19 22 16,-6 19-7-1,1 4 10 1,4-2-5-16,5-9 4 0,-18-3 1 0,13-8 1 16,-13-6-7-16,9-6 3 15,-9-8 1 1,0 0-9-16,4 0 10 0,5 0-11 15,8-22 13-15,14-15 7 0,0-2-3 16,-4-4 1 0,4 1-5-16,-5 4 0 15,5 2 1-15,-13 8 4 16,-5 10-6-16,-13 13 1 0,0 5-15 16,0 0 14-16,0 0-9 15,4 5 6-15,5 13 0 16,-18-13 2-16,9 4 2 15,0-6 0-15,-9-3-2 16,0 0 2-16,0 0 1 16,0 0 2-16,0 0 15 15,0 0-18-15,0-3 6 16,-9-11-6-16,-9 2 4 16,-4 3-12-16,4 7 7 15,0-1 1-15,-4 3-3 0,4 0-2 16,-8 0 5-16,-5 26 0 15,4 13-3-15,-4 4-2 16,13 3 5-16,9-4 0 16,9-6-5-16,0-8 4 15,0-10 0 1,0-10-7-16,0-5-32 0,9-3 20 16,9 0 7-16,4 0 13 15,-4-17 5-15,-9-9-1 16,8 1 3-16,6-9-4 15,-6-3-2-15,10 0 15 16,-5 9-11-16,-13 8 3 0,-9 13 13 16,0 7-13-16,0 0 5 15,0 0-13-15,0 1-26 16,9 28 24-16,0 11 2 16,0-4 0-1,13-1 1-15,-4-7 4 16,13-9-5-16,-13-5 0 0,-1-8 1 15,15-3-7-15,-24-3 6 16,1 0 0-16,9 0 11 16,-9-9-9-16,13-10 3 15,-4-5 1-15,0-1 0 16,4 0 5-16,-13 3-9 16,0 8 5-16,0 5 4 15,-9 6-10-15,8 3-2 16,-8 0-2-16,9 0-21 0,14 14 23 15,-15 3-6-15,10 3 7 16,-9 0-2-16,13-3 7 16,-4-3-5-1,-9-6 0-15,0-2 2 16,0-6-12-16,-9 0 7 16,13 0 3-16,-4 0 5 31,0 0-2 0,9-6-2-15,4-19 1-1,-4-1 4 1,-1-6-8 15,1 8 2 0,-5 3 0-15,5 10 4 0,-9 6-4 15,-9 5 0-15,0 0-2-1,9 0-15 1,0 0 15 31,4 20-7-32,-4-3 9 1,0 0-10-16,-9-2 11 0,0-2-1 16,9-2 0 15,-9-5 2-16,9-3-6 1,-9 0 4 15,0-3 0-31,0 0 4 32,0 0 2-32,9 0-3 31,13-6-3-16,-4-19 5 17,22-6-7-17,-5-1 2-15,-4 10 0 0,-4 7-4 0,-9 10-2 0,4 5 5 16,5 0-4-16,-5 0-26 0,-4 11 8 0,8 3-15 0,-4 3 7 0,-4-8 23 0,9-1-9 0,-14-8 12 0,5 0 3 0,-9 0-5 0,0 0 7 0,8-17 2 0,-3-8-1 16,-5-6 6-16,0-6 0 0,-9 1 4 0,0-1 12 0,0 2-6 0,0 10 24 15,-9 8-6-15,-14 8-4 0,23 7-3 0,0 2-28 0,-8 0-6 0,8 25-6 0,-9 18 12 0,9 5-2 16,0-3 2-16,0-3 0 0,0-13-4 0,17-3-2 0,15-10-3 0,8-4-26 0,-5-9-37 0,14-3-73 0,0 0-164 0</inkml:trace>
  <inkml:trace contextRef="#ctx0" brushRef="#br2" timeOffset="252666">28162 9482 473 0,'0'0'113'0,"0"0"12"16,0 0-16-16,0 0-24 16,0 0-22-16,0 0-42 15,0 0 0-15,9-68-19 16,22 68 4-16,-22 7-12 16,9 26 3-16,-18 15 3 15,0 12 5-15,0 10-1 16,0 4 4-16,-36-6-8 0,-4-11 0 15,0-12 4 1,5-9-4-16,4-10 0 0,22-6 0 16,-9-9 4-16,18-5-4 15,0-6 0-15,0 0-5 16,0 2 2-16,27-2 3 16,13 0 0-1,9 0 4-15,17 0-4 0,1-19-53 16,8-7-191-1,-8 6-344-15</inkml:trace>
  <inkml:trace contextRef="#ctx0" brushRef="#br2" timeOffset="253023">28642 9573 479 0,'0'0'57'0,"0"0"-32"16,0 0 59-16,0 0-5 15,0 0-49-15,0 0-21 0,107-6-3 16,-54 6 0-16,5 0-6 16,-1 0 0-16,-25 0-27 15,-6 0-118-15,-17 0-82 16,-9 13-149-16</inkml:trace>
  <inkml:trace contextRef="#ctx0" brushRef="#br2" timeOffset="253164">28726 9785 225 0,'0'0'121'15,"0"0"-46"-15,0 0-21 16,0 0-16-16,0 0-29 16,0 0-4-16,58 6 13 15,9-6-3-15,13-17-15 16,-5-6-198-16</inkml:trace>
  <inkml:trace contextRef="#ctx0" brushRef="#br2" timeOffset="253495">29206 9069 555 0,'0'0'116'16,"0"0"-48"-16,0 0-2 15,0 0-25-15,0 0-12 16,0 0 12-16,18 142 1 15,4-101-34-15,-22 2 4 16,9 2-10-16,-9-8 2 16,0-8-8-16,0-1-9 15,0-11-101-15,0-5-176 16</inkml:trace>
  <inkml:trace contextRef="#ctx0" brushRef="#br2" timeOffset="253736">29428 9119 505 0,'0'0'97'0,"0"0"-9"0,0 0 44 0,0 0-55 0,0 0-35 15,18-16-42-15,-9 21-3 16,0 24 1-16,0 8 4 15,-9 5 5-15,13 3 11 16,-13 1-15-16,0-1 2 16,0-3-5-16,0-2-13 0,0-3-148 15,0-9-452-15</inkml:trace>
  <inkml:trace contextRef="#ctx0" brushRef="#br2" timeOffset="254913">30059 9383 547 0,'0'0'128'16,"0"0"-27"-16,0 0-3 15,0 0 3-15,0 0-45 16,0 0-16-16,0 0 4 16,-49-48-32-16,41 48 6 15,8 0-18-15,-18 0-17 16,-4 19 14-16,-14 21 3 16,-13 17 0-16,9 9-2 0,13 7 8 15,19 3-6-15,-1-7 0 16,9-7-6-16,0-15 3 15,35-18-8 1,14-13-9-16,9-11 19 0,-9-5-15 16,-5 0 16-1,5-27 0-15,9-18 0 16,-9-12 7-16,-9-2-5 0,-14-6 1 16,1-3 18-16,-14 4-3 15,5 12 12-15,-9 6 1 16,0 12-9-16,-9 15 15 15,0 7-22 1,0 10-4-16,0 2 0 0,0 0-11 0,0 0-1 16,0 2-18-16,0 35 10 15,0 17 5 1,0 11 5-16,0 6-1 0,0 2 0 16,0-4 3-1,0-10-6-15,0-17-5 0,0-16-34 16,0-15 22-16,9-8 0 15,4-3 16-15,-4 0-1 16,18-3 10-16,-5-23 2 16,4-2-7-1,1-3 3 1,-14 3 1-16,5 5-4 0,-9 0 0 0,0 12-1 16,0 2 8-16,4 7-7 15,-4 2 0-15,0 0-14 16,9 8 12-16,-9 20-8 15,13 1 10-15,-13-4-3 0,8-8 8 16,1-5-5 0,-4-6 0-16,3-6 2 0,-8 0-2 15,9 0 2-15,4-4-2 16,-4-21 10-16,0-8-5 16,4-2-5-16,-4 1 7 15,-9 3-5 1,0 8 16-16,-9 9-8 0,0 6 11 15,0 5-7-15,0 3-11 16,0 0-6-16,8 0-5 0,-8 17-14 16,0 14 17-16,0 0 5 15,14-3 0-15,-5-3-1 16,0-9-6-16,8-6 4 16,-8-4-26-16,0-6-28 15,13 0-93-15,-13-3-82 16,0-20-216-16</inkml:trace>
  <inkml:trace contextRef="#ctx0" brushRef="#br2" timeOffset="255236">30721 9287 494 0,'0'0'95'0,"0"0"-71"15,0 0-24-15,0 0 0 16,0 0 0-16,0 0 2 16,0 65-2-16,0-46-4 15,18-7 1-15,-9-6-5 16,9-6 8-16,4 0 31 16,5 0 22-16,13-12 15 15,8-7-25-15,-12-1-10 16,-5 0 0-16,-22 5-17 15,-9 5 8-15,0 1-14 0,0 0-10 16,-9 7-27-16,-22 2 13 16,4 0-35-16,5 8-107 15,22 12-82-15</inkml:trace>
  <inkml:trace contextRef="#ctx0" brushRef="#br2" timeOffset="255983">31285 9219 559 0,'0'0'120'16,"0"0"1"46,0 0-14-30,0 0-22-32,0 0-39 15,0 0-31 1,-40 31-3 15,14 14-1 0,4 6 19-15,4 6-7 0,-9-1-14 15,5 7 9 16,-5-1-16-32,10 3 1 32,-15-6 0-31,15-5 3-16,-6-9-5 31,23-14-1 16,0-11 1-16,0-11-6-31,0-6-5 47,0-3 10-47,0 0 14 31,0 0-8 1,0-21 14-32,0-12-20 15,0-9 2-15,0 3-6 0,0-2 4 0,14 7 0 0,4 3-2 0,-10 6 3 0,10 1-3 0,-4 14 2 0,-6 4-16 0,-8 1 12 0,9 5-17 0,-9 0 8 0,0 0 4 0,0 0-16 0,0 0 18 0,0 0-2 0,0 0-15 0,0 0-1 0,0 3-48 0,0 5-30 0,-9 0-37 0,1 6-69 0,-15-2-100 16</inkml:trace>
  <inkml:trace contextRef="#ctx0" brushRef="#br2" timeOffset="256174">31006 9609 166 0,'0'0'102'0,"0"0"27"0,0 0-11 0,0 0-25 0,0 0-64 0,0 0 8 15,31-5-8-15,-5-1-6 16,5 4 20-16,-4-4-17 15,4 0 1-15,-4 0 3 16,4 1-26-16,-13 2 11 16,-1 0-9-16,-8 3-3 15,5 0 1-15,3 0-2 16,-8 0-2-16,9 0 0 0,-9 0 2 16,4 0-7-16,-4 0 3 15,-9 0-32-15,0 0-84 16,0 0-62-16,0 0-71 15</inkml:trace>
  <inkml:trace contextRef="#ctx0" brushRef="#br2" timeOffset="258133">31477 9354 528 0,'0'0'104'16,"0"0"-13"-16,0 0 20 16,0 0-3-16,0 0-15 0,0 0-33 15,0-16-43 1,0 16-13-16,0 2-4 0,0 24 2 15,0 16-2 1,-18 13 9-16,4 6-9 0,-12 5 10 16,17 2-7-16,-9-3-1 15,-4-6 2-15,4-10 0 16,9-16-1-16,0-10-3 16,-4-12 0-16,13-5 3 15,0-6 1-15,0 0 3 16,0 0 7-16,0 0-7 15,0-20 24-15,0-11-31 16,0-9 5-16,0-5-10 16,31-6 7-16,-4 0-2 15,4 6 0-15,-4 2-4 16,4 12 4-16,-5 11-7 16,-17 10-14-16,4 6 13 15,5 4-23-15,-9 0 8 16,0 0 15-1,-9 9-22-15,0 10 23 0,0 10-11 0,0 5-14 16,0 3 7 0,0 0 3-16,0 0 16 0,-9-7 4 15,0-7 4-15,9-3-3 16,0-6 1-16,0-5-3 16,0-1 1-16,0-8 0 15,0 0 2-15,18 0 6 0,0 0-6 16,13-12 12-16,-4-13-7 15,21-9-2-15,-8-3 2 16,-4-2-3 0,4-1-2-16,-9 4 4 0,5 4-3 15,-19 13 2-15,6 9-3 16,-15 10-2-16,1 0-1 16,0 0-3-16,-9 0-1 15,9 12 3-15,4 11-1 16,-13-1 2-16,0-5 3 15,0 1 0-15,0-10-3 16,0-6 2-16,0-2 1 0,0 0 8 16,0 0-5-16,0 0 4 15,0 0-6-15,0-10 6 16,-22-12-2-16,13 9-1 16,-8-1 0-1,8 6-4-15,-14 0 1 0,15 5-2 16,-1 3-8-16,-9 0-5 15,9 0 11 1,-4 19 2-16,-5 15-2 16,9 9 3-16,-9-1 0 0,-4-2 0 15,13-6 0-15,9-8-1 16,0-12-1-16,0-3-7 16,0-2 9-16,0-9 5 15,0 0-4-15,18 0 11 0,-5-4-3 16,-4-12-9-16,9-10 11 15,-9-6-10-15,13-2 1 16,-13 1 7-16,0 7-7 16,0 9 13-16,-9 11 7 15,0 4 1 1,0 2-19-16,0 0-4 0,0 11-11 16,0 21 10-16,0 5 1 15,0-1 2-15,0-11-2 16,0-2 0-16,0-9-1 15,0-3 1-15,0-4 0 0,0-7 0 16,0 0 0-16,0 0 5 16,9 0 4-16,22-15-7 15,-14-10 2 1,10-5-2-16,13-2-2 16,-9-3 4-16,-4 1 2 0,0 3-9 15,-5 7 3-15,-4 17 0 16,-10 5-2-16,1 2-3 15,5 0 1-15,-14 16 3 16,0 18-10-16,0 6 9 16,0-7-1-16,0-1 0 15,0-12-6-15,0-12 11 16,0-5-2-16,0-3 0 16,0 0-1-16,0 0 1 15,0 0 1-15,8 0 1 0,19-14 4 16,-9-9-1-1,13-3-4-15,-13 1-1 0,13 3 2 16,-22 2-2-16,9 3 0 16,-10 9 0-16,-8 2 0 15,9 3 0-15,-9 3 0 16,0 0-3-16,0 0-6 16,0 0 6-16,14 0 1 15,-5 0 2-15,-9 0-3 16,0 0 5-16,0 0-2 15,0 0 1-15,0 0 2 16,0 0 4-16,0 0-7 0,0 0-5 16,0 0-6-16,-9 0 11 15,-14 0 6-15,6 0-6 16,-1 11-1-16,9 12-2 16,-13 8-1-16,4 9 4 15,0 2-2-15,-4 0 4 16,13-7-3-1,0-10 1-15,9-13-16 0,0-4 1 16,0-8 5-16,0 0 8 16,0 0 0-16,0 0 4 15,18-6-2-15,4-14 4 16,5-3 0-16,-9-4-2 16,4-2-2-16,-13 3 0 15,9 7 2-15,-10 7 1 0,-8 6-3 16,0 6 0-16,0 0-6 15,0 0 5-15,0 21-15 16,0 10 15-16,0 4-1 16,0-5 3-16,0-8-1 15,9-7 0 1,14-7-57-16,-6-8-66 0,14 0-10 16,-4-5-81-16</inkml:trace>
  <inkml:trace contextRef="#ctx0" brushRef="#br2" timeOffset="259208">32596 9564 318 0,'0'0'128'0,"0"0"-38"16,0 0-6-16,0 0 0 16,0 0-36-16,0 0-6 15,-18-29-26-15,9 29-16 16,1 0-1-16,-6 18-5 15,14 2 6-15,-9-1 0 16,9-6-6-16,0 0 5 16,0-10 1-16,0-1 0 15,0-2 10-15,9 0-3 16,13 0 5-16,-13 0 3 16,0-5 7-16,0-4 15 15,-9-4-12-15,0 1-6 0,0 4-5 16,0 5-14-16,0 3-6 15,0 0-27-15,-9 0-113 16,-9 7-184-16</inkml:trace>
  <inkml:trace contextRef="#ctx0" brushRef="#br2" timeOffset="259820">32503 9958 595 0,'0'0'132'15,"0"0"-35"-15,0 0 64 0,0 0-33 16,0 0-36 15,0 0-10 0,-49 183-28-15,-27-106-30 15,-30 10-13 16,-36 10-11-31,-14 8-36-1,-8-6-210 17,4-11-464 15</inkml:trace>
  <inkml:trace contextRef="#ctx0" brushRef="#br2" timeOffset="264529">32436 8924 137 0,'0'0'190'15,"0"0"-76"-15,0 0 8 16,0 0-16-16,0 0-28 16,0 0 9-16,0-25 1 15,0 22-17-15,0 3-3 16,0 0-34-16,0 0 1 0,0 0-3 16,0 0-30-1,0 0 22-15,0 0-4 0,0 0-19 16,0 0 9-16,0 17-9 15,0 17-1-15,-13 6 5 16,-5 5 2-16,9 0-6 16,-9-3-1-16,-4 1 0 15,4-10-1 1,10-3 1-16,-1-13-3 0,-5-7-21 16,5-4-80-16,9-3-38 15,0-3-15-15,0 0-86 16,0 0-184-16</inkml:trace>
  <inkml:trace contextRef="#ctx0" brushRef="#br2" timeOffset="265090">32569 8947 72 0,'0'0'106'15,"0"0"-10"-15,0 0 21 16,0 0-40-16,0 0-6 16,0 0-14-16,0-9 0 15,0 7 17-15,0 2-20 16,0 0-6-16,0-3 3 15,0 3-13-15,0-3 16 0,0 3-5 16,0-3-19-16,0 3 7 16,0 0-22-16,9 0 1 15,-9 0-12-15,9 0-4 16,-9 0-1-16,0 6-14 16,0 28 8-16,0 11 2 15,0 6 0-15,0 3 5 16,0-3 5-16,0-8 3 15,0-4-8-15,-18-5 0 16,-13-6-88-16,-4 0-135 16</inkml:trace>
  <inkml:trace contextRef="#ctx0" brushRef="#br1" timeOffset="283987">18823 9346 191 0,'0'0'127'0,"0"0"-22"15,0 0-25-15,0 0 5 16,0 0 14-16,0 0-30 16,-17 4 17-16,8-4 2 0,0 0-37 15,9 0 11-15,-13 0-17 16,13 0 19-16,-9 0 20 15,9 0-51-15,-9 0-3 16,9 0-4-16,0 0-19 16,0-4 18-16,0 2-25 15,0-7 0-15,0-3-2 16,40-8-2-16,44-13 4 16,41-10 0-16,57-16 2 15,49-12 3-15,35-11-5 16,50-9 0-16,4 1-3 15,4 5 7-15,-40 5-4 0,-13 7 0 16,-22 8 4-16,-18 5-7 16,-13 9 3-16,13 9 0 15,-31 2-4-15,-27 11 8 16,-40 4-4-16,-26 9 0 16,-40 7 6-16,-41 0-4 15,-4 7-2-15,-4-4 0 16,-9 3 3-16,0 0 3 15,4 1 0-15,-13-1-3 16,0 3 6-16,9 0-4 16,-9 0-5-16,0 0 0 15,0 0-7-15,0 0 12 16,0 0-5-16,0 0 0 16,0 0 2-1,0 0-11 32,0 0 9-47,0 0 0 0,9 0 0 16,-9 0 6-1,0 0-6 17,0 0 0-32,0 0 7 31,0 0 0-16,0-6-7 1,0-2 0-16,0-4-1 0,-9-4-2 31,-13 1 3-15,-5 1 0 0,-4-3 0 30,-4 0-9-14,-5-3 9-1,-9 7 0-31,22-2-7 31,9 9 15-31,-4 0-8 31,22 4 0-15,0 2 6 15,0-3-18-15,0 3 10 0,0 0-7-1,0 0 3 1,31 0-12 15,-4 0 18 0,22 0 0-15,9 0 7-16,-10 3-17 0,1 17 10 0,-4 5 0 0,-5 2-7 0,0 5 7 0,-14 3 0 0,-8-4 0 0,-18 1-4 0,0-3-5 0,-9 3 7 16,-57-1-35-16,-28 0-55 0,-12-8-127 0,17-10-251 0</inkml:trace>
  <inkml:trace contextRef="#ctx0" brushRef="#br1" timeOffset="284806">23324 8002 305 0,'0'0'184'0,"0"0"-50"16,0 0-5-16,0 0-33 15,0 0 1-15,0 0-46 16,13-78-2-16,5 60-5 16,9-5-33-16,-5 3 25 15,-4 6-29-15,0 5-1 16,-10 3-3-16,15 6-3 16,-6 0 0-16,1 0-4 0,4 20-5 15,-4 3 1 1,0 8 6-16,4 3 2 0,-22 1-6 15,0 4 13-15,9-7-7 16,-9-5 0-16,0-7 4 16,0-9-7-1,0-6 3-15,0-1 0 0,0-4 4 16,0 0 1-16,0 0 9 16,0 0 5-16,9-6-17 15,9-23 9-15,13-2-11 16,-13-2 0-16,8-4-2 15,14 5 10-15,-9 1-8 16,-13 9 0-16,0 7 2 0,-9 10-13 16,-9 5 10-16,22 0-12 15,-4 3 8-15,-1 26-7 16,6 4 11-16,-6 7 1 16,1-1-1-16,-9 1-9 15,4-3 10-15,-4-3-19 16,0 0-55-16,9-8-92 15,-9-7-86-15,13-10-273 16</inkml:trace>
  <inkml:trace contextRef="#ctx0" brushRef="#br1" timeOffset="286027">24266 8016 268 0,'0'0'153'0,"0"0"-59"16,0 0 4-16,0 0 37 15,0 0-50-15,0 0-38 16,-31-105 18-16,22 88-19 16,0 0 9-16,-9 0-12 15,5 3-26-15,-5 0 19 16,0 4-15-16,-13 8-19 16,13 2-4-16,-8 0 0 15,-5 0-1-15,13 23 3 16,-13 11-2-16,22 9 0 15,9 2 2-15,0-3-5 16,0-9-4-16,0-7 9 0,18-6 0 16,4-8-5-1,5-12 12-15,-5 0-7 0,-4-5 7 16,8-33-5-16,5-4 18 16,-13-4-14-16,0 7 17 15,-18 5 32-15,0 5-18 16,0 10-6-16,0 5-20 15,0 4-4-15,0 8-14 16,13 2 6-16,-13 0-12 16,18 8 3-16,-9 21 7 15,9 5 3-15,4-1 0 16,-4 2 0-16,-1-4-6 16,6 1 6-16,-6-10 0 0,1-5-2 15,4-6 7-15,-13-8-9 16,0 0 4-16,0-3 0 15,9 0 7-15,13 0-2 16,-4-23-2-16,4-5 2 16,-14-4 2-16,15 2 1 15,-24 1-8-15,10 1 1 16,-9 11-5-16,0 3 9 16,0 8-5-16,-9 4 0 15,0 2-11-15,13 0 10 16,-4 0-14-16,9 22 11 15,0 3-3-15,4 4 6 0,-13-4 1 16,0-5 0-16,8-3-2 16,-17-8-3-16,9-3 5 15,5-4 0-15,-14-2 0 16,8 0 4-16,1 0 2 16,18-11-4-16,-5-18 10 15,5 4-14-15,-9-1 2 16,13 4 0-16,-13 5-1 15,-10 8 2-15,6 3-1 16,-14 6 0-16,9 0-9 16,-1 0 7-16,1 0-5 15,9 4 7-15,-5 10-9 16,-4 0 7-16,9-1 2 0,-9 2 0 16,-9-2-17-1,9-6 12-15,-9-5-12 16,0 2 17-16,0-4-2 0,9 0 5 15,-9 0 5-15,13-4-5 16,-4-15 4-16,18-1-8 16,-5-3 1-1,5 3 0-15,-10 10-4 0,6-2 5 16,-15 9-1-16,1 3 0 16,0 0-14-16,9 0 9 15,-5 9 5-15,14 7-3 16,-9-1-5-16,4-1 12 15,5-2-4-15,-10-1 0 16,14-6 1-16,-13-2-3 0,-9-3 2 16,13 0 0-1,-13 0 5-15,9-23-1 16,-9-8-2-16,13-5 9 0,-22-7-10 16,0-2 17-16,0 5-11 15,0 6 1 1,0 11 18-16,-13 7-21 15,-5 10 8-15,-9 6-13 0,-4 0-17 16,-4 28 14 0,4 12 3-16,13 5 0 0,18-5-8 15,0-3 7-15,0 0 1 16,26 0-1-16,32-7-10 16,9-7-8-16,31-12-51 15,-5-11-93-15,-13 0-138 16</inkml:trace>
  <inkml:trace contextRef="#ctx0" brushRef="#br1" timeOffset="289584">26025 7455 85 0,'0'0'334'0,"0"0"-168"16,0 0-17-16,0 0-17 15,0 0-31-15,0 0-43 16,31-79 18-16,-4 59-43 16,13-2 5-16,-13 8-1 15,13 5-34-15,-14 9 12 0,5 0-15 16,-13 13-2-16,4 19-12 15,-4 8 11-15,-18 7 3 16,0 8-2-16,-18 1 6 16,-31 0-5-1,-17-3 1-15,8-8 0 16,0-12-3-16,18-7 7 0,14-6-4 16,3-11 0-16,23-1 12 15,0-8-18-15,0 0 6 16,23 0 0-16,34 0 3 15,37 0 3-15,21 0-5 16,10-15-1-16,-1-2-12 16,-26 0-122-16,-54 3-269 0</inkml:trace>
  <inkml:trace contextRef="#ctx0" brushRef="#br1" timeOffset="300635">26661 10544 789 0,'0'0'159'16,"0"0"-11"-16,0 0-16 0,0 0-50 15,0 0-58-15,0 0-11 16,-14 28-13-16,14 31 0 16,-9 23 17-16,-17 20-9 15,-14 11 18-15,4 12-14 16,-22 11-11-16,1 0 13 15,-10 0-14-15,18-8 0 16,0-15 4-16,31-12 4 16,-4-24-8-16,22-23 0 15,0-26 5 1,0-16-10-16,0-12 12 0,0 0-7 16,-9-9 24-16,-8-31-21 0,-1-19 11 15,-13-9-14-15,-5-6 5 16,-4 1-4-1,-9 7-1-15,14 13 0 16,-5 18 0-16,9 16 4 16,13 13-6-16,9 6 2 0,9 0-14 15,0 20 11-15,0 25-16 16,0 15 19 0,49 8-4-16,0-3-4 0,17-3 8 15,-8-11-6-15,9-14-14 16,-1-18 19-16,1-13-17 15,0-6 18 1,-9-6-3-16,-1-30 6 0,10-10 7 0,-18 5-10 16,-14 4-8-16,-12 5-2 15,-23 13-71 1,0 9-58-16,-23 10-160 0,-34 0-519 16</inkml:trace>
  <inkml:trace contextRef="#ctx0" brushRef="#br1" timeOffset="301505">22080 13159 535 0,'0'0'295'16,"0"0"-157"-16,0 0 25 0,0 0-58 15,0 0-35-15,0 0-22 16,-18-65-48-16,18 85-1 15,0 29-15-15,18 24 16 16,-9 20 2-16,-9 12 5 16,0 3-4-16,0 5 4 15,0 3 1-15,-18-15-5 16,9-13-3 0,0-29 0-16,9-24 0 0,0-21 1 15,0-10-1-15,0-4 15 16,0 0-5-16,-9-38 92 15,-4-18-62-15,-5-32-40 16,9-14 20-16,-8-17-18 0,-6-8 0 16,6-9-2-16,-10 0 8 15,5 8-9-15,13 10 1 16,0 24 0-16,9 26-8 16,0 29 7-16,0 19 0 15,18 14 1-15,22 6-33 16,18 0 16-16,17 28-9 15,1 21-13-15,-10 4 22 16,-17 8-23-16,-9-3 2 16,-13-4-9-16,-27-3-22 15,0 6 2-15,-27 8-34 16,-62 5-52-16,-13 10 70 0,-13 2-151 16,-1-8-199-16</inkml:trace>
  <inkml:trace contextRef="#ctx0" brushRef="#br1" timeOffset="303341">22529 13694 656 0,'0'0'158'16,"0"0"-30"-16,0 0-27 16,0 0 1-16,0 0-50 15,0 0-28-15,-27-56 2 16,27 56-26-16,-9 0-7 16,-9 11-2-16,5 27 9 15,-5 9 0-15,9 4 0 16,9 3 0-16,0 3-6 15,0-7 3-15,27-10-9 16,13-11-11-16,-13-13-19 16,13-10 20-16,-9-6-1 15,-5 0 23-15,-8-26 15 16,13-7-12-16,-13-7 8 0,-9-2 18 16,-9-8 8-16,0-2 7 15,0-11-13-15,-18-5-10 16,-31-2 3-16,-8 13-21 15,-1 12 7-15,0 23 6 16,0 14-16-16,5 8 0 16,4 15-3-16,9 34 3 15,14 21-6-15,17 10 7 16,9-1-1-16,0-5 0 16,53-18 0-16,5-11-5 15,22-14 5-15,-5-13-11 16,1-13 10-16,-10-5-14 0,10-3 15 15,-18-28 6 1,8-9 0-16,-26-2 1 0,0-3 0 16,-13-1 1-16,-18-10 16 15,4 5-24-15,-13 3 12 16,0 14 6-16,0 11-14 16,0 16 11-16,0 7-15 15,-13 0-9-15,13 47-7 16,0 20 9-16,0 13 7 15,0-3 0-15,0-6 6 16,0-12-6-16,22-6 0 16,-4-16 0-16,8-8-5 15,6-16 7-15,-15-13-2 16,14 0 0-16,-4-13 2 0,22-27 14 16,-9-8-16-16,4-9 2 15,5 1 12-15,-9 2-13 16,-4 15 8-16,-14 7 2 15,-13 21-9-15,-9 8 8 16,0 3-10-16,0 0-17 16,0 26 10-16,9 5 3 15,0 8 4-15,0-2 0 16,-1-3 4-16,15-3-8 16,-15-2 4-16,10-13 0 15,4-4-8-15,-13-7 5 16,0-5 2-16,0 0-1 15,9 0 4-15,4-8 5 0,5-17-7 16,4-7 2-16,-13 1 9 16,-1-3-8-16,1 0-3 15,4 9 0-15,-4 0 7 16,-9 13-8-16,0 9 1 16,-9 3-12-16,13 0 12 15,5 15-21-15,-9 12 21 16,0 2 0-16,0-4 4 15,-9-5-7-15,13-3 3 16,-4-9 0-16,-9-2-3 16,9-6 6-16,0 0-3 15,-9 0 6-15,9 0-3 16,8-6 9-16,6-11-12 16,3-5 3-16,5-2-6 0,-4 11 6 15,-18 5-3-15,0 8 0 16,4 0-12-16,-4 0 11 15,9 0-2-15,-1 8 2 16,15 4-10-16,-6-1 9 16,5-3 1-16,5-5 1 15,-5-3-3-15,9 0 3 16,-4-3 0-16,12-25 0 16,-8-8 8-16,-4-13-5 15,-5-15 4-15,-13-11 15 16,-18-7-12-16,0-14 17 15,0 3-5-15,-40 5-12 0,4 14 16 16,5 24-25-16,5 21 11 16,17 20-4-16,9 9-5 15,0 0-6-15,0 49-14 16,0 24 17-16,0 29-11 16,0 14 13-16,9 3-2 15,8-14 0-15,1-15-18 16,13-19-16-16,18-23-48 15,-13-22-21-15,4-24-28 16,0-2-23-16,-5-10 39 16,-17-27 61-16,-5-7 2 15,-13 2-1-15,0 0 22 16,-31 0 5-16,-36 5-1 0,-8 3 27 16,8 11 5-16,-13 6 11 15,14 9-4-15,21 8 16 16,23-6 6-16,13 6-4 15,9 0-6-15,0 0-24 16,31 0 0-16,36 0 38 16,17-11-3-16,23-9 3 15,8-8-17-15,10-2 0 16,-23 0 15-16,-22 2-15 16,-22 3 20-16,-32 5 13 15,-17 3-8-15,0 11 21 16,-9-1-10-16,0-1-22 15,0 6-25-15,0 2-10 0,-9 0-8 16,0 0 4-16,0 19-1 16,1 17 5-16,8 2 0 15,0 5 0-15,0 2-7 16,35-2 8-16,5 2-1 16,9-8 0-16,-13 2 3 15,-5-8-8-15,-5-5 5 16,-26-6 0-16,0-2-4 15,0-5 0-15,-26-1-7 16,-41-5 0-16,-40 3-67 16,-8-9-86-16,-1-1-51 15,1 0 6-15</inkml:trace>
  <inkml:trace contextRef="#ctx0" brushRef="#br1" timeOffset="304031">22924 13182 337 0,'0'0'136'0,"0"0"-22"31,0 0 3-31,0 0-15 0,0 0-49 0,0 0 7 0,0 0-40 0,-9-76-12 0,0 72-5 0,-13 4-3 0,13 0 0 0,9 0-2 0,0 0 8 0,0 0-6 47,0 0 0-47,0 0 8 0,0 0-2 15,0 0-2 17,0 0 9-17,0 0 20-15,0 0-17 16,0 0 1-1,0 0-17 1,-9 12-1 0,9 8 1-1,0 9 0 1,0-4 3-16,0 3-8 0,18-5 5 31,13-7 0-15,-4-4 0-1,4-6 3-15,-4-6 2 16,13 0-4 0,-23 0 0-1,15-12 28-15,-15-10 5 0,-8-9 34 16,-9-6 11 0,0 0-19-1,0 3-9-15,-9 5-31 16,-22 10-12-16,5 7-8 0,-14 10-11 0,-5 2 1 0,-4 0-27 0,9 28-90 0,0 12-37 0,40 5-103 0,0 0-254 0</inkml:trace>
  <inkml:trace contextRef="#ctx0" brushRef="#br1" timeOffset="305290">26820 13018 669 0,'0'0'175'16,"0"0"-26"0,0 0-31-16,0 0-14 0,0 0-24 15,0 0-36-15,58-142-35 16,-49 165-9-16,-9 30 0 16,22 26-7-16,-4 16 14 15,0 1-2-15,4 2-5 16,5-2 0-16,13-10 1 15,-14-15 5-15,-8-14-6 16,-5-18 0-16,5-21 5 16,-18-8-10-16,0-7 5 15,0-3 0 1,0 0 16-16,0-6-15 0,0-25 4 0,-18-8-5 16,-30-6-9-16,-10-4 5 15,-18-2-8 1,-13 6-10-16,14 11 20 15,8 8-24-15,18 15 17 0,14 3 5 16,22 5-19-16,4 3 13 16,9 0-12-16,0 0-13 15,9 0 33-15,39 11-19 16,19 0 21-16,31-7-1 16,-5-4 6-16,14 0-9 15,-10 0 4-15,-12 0 0 16,-18-12 3-16,-10 1 4 15,-17 5-5-15,-22 6 15 16,-9 0-16-16,-9 0 17 0,0 0-18 16,0 0-7-16,0 11 7 15,0 23-8-15,0 12 8 16,0 5 0-16,0-3 13 16,0-6-20-16,31-8 7 15,5-11 0-15,-5-6-1 16,-14-12 7-1,10-5-5-15,13 0 5 0,0-8-5 16,-4-23 24-16,-5-11-16 16,-14-7 18-16,-8-2 19 15,-9-3-43-15,0 7 11 16,-35 4-14-16,-32 18-11 0,-13 2 11 16,-13 20-18-1,17 3-26 1,19 0-57-16,26 31-121 0,31 6-131 15</inkml:trace>
  <inkml:trace contextRef="#ctx0" brushRef="#br1" timeOffset="306338">28566 12943 816 0,'0'0'148'15,"0"0"-54"-15,0 0 5 16,0 0 6-16,0 0-84 16,0 0-21-16,-13 52-2 15,13 29 2-15,22 15 17 16,-13 10-6-16,-9-4-9 15,0-3 7-15,0-5-9 16,0-9 0-16,0-23 3 16,0-17 5-16,0-22-8 15,0-15 0-15,0-8 1 0,0 0 2 16,0-8-3 0,0-37-3-16,0-17-7 0,0-7-21 15,-40-4 21-15,-26 10-15 16,-1 7-9-16,9 14 33 15,9 10-9 1,14 14 10-16,4 8-4 0,22 7-4 16,9 3 5-1,0 0-7-15,0 3-3 0,0 22 3 16,31 5 10-16,36-5 0 16,17-3-3-16,14-8 9 15,-5-5-5-15,5-9-1 16,-14 0 4-16,-8-9 3 15,-19-22-7-15,-17-6 5 16,-13-9 32-16,-14-7 9 16,-13-4 1-16,0 1-6 15,-13 2-10-15,-22 12 13 16,-5 13-25-16,13 13-4 0,18 9 4 16,-13 7-19-16,13 12-7 15,0 33-8 1,0 23 15-16,0 9 5 0,9 5-5 15,0 1 0-15,27-8-5 16,13-9 11 0,-13-16-9-16,4-16 3 0,-14-14-21 15,1-12 19-15,-9-8-26 16,13 0 28-16,5 0 1 16,4-28 7-16,-4-9-5 15,4-2-3-15,4-1 5 16,-12 6-5-16,-6 11 0 0,-8 14 0 15,0 4-2-15,0 5-6 16,13 0 7-16,-4 18-9 16,9 13 4-16,4 8 0 15,-5-6 1-15,6-4-8 16,-6-3 10-16,5-18-8 16,-4-5 11-1,13-3 0-15,9 0 0 0,-14-23 6 16,14-10-4-16,-9-7-2 15,-22-8 8-15,0 0-5 16,-18 0 12-16,0 2-1 16,0 12-12-16,-18 9 21 0,0 11-23 15,-4 14 0 1,13 0-1-16,-9 25-30 0,9 29 31 16,-13 11 0-16,22 0 3 15,0-11-10-15,0-8 7 16,31-15-3 15,18-6 0-31,-4-14-33 0,12-11 20 0,-8 0-34 16,0-3-82-16,-31-22-112 0,-18-1-303 15</inkml:trace>
  <inkml:trace contextRef="#ctx0" brushRef="#br1" timeOffset="307210">22769 15288 250 0,'0'0'163'0,"0"0"-74"16,0 0 20-16,0 0 9 15,0 0-9-15,0 0-17 16,-45 0-9-16,45 0 7 16,0-19-25-16,9-5-55 15,9-12 21-15,13-4-18 16,-4-8 13-16,22-9-14 15,-1-2-7-15,-12-3 13 0,4 4-16 16,-22 22 2-16,-18 8 11 16,0 17-6-16,0 5 13 15,0 0-20-15,0 6 1 16,0 0-6-16,0 0-12 16,0 0 4-16,-18 23 3 15,9 9 4-15,9 7-3 16,0 7-10-16,0 4-2 15,27 4 15-15,13 3-18 16,17-4 7-16,-12-5 4 16,4-3-4-16,0-7 12 15,-32-7 0-15,-8-6-9 16,-9-5 10-16,0 0-12 16,-35-1 14-16,-23-1-6 0,-18-13 14 15,-12-5-5-15,21 0-3 16,-9 0 4-16,19-19-5 15,17 1 1-15,22-7-24 16,18 0-63-16,0-7-87 16,31-10-44-16,45-6-32 15</inkml:trace>
  <inkml:trace contextRef="#ctx0" brushRef="#br1" timeOffset="308696">23471 15341 218 0,'0'0'221'0,"0"0"-65"0,0 0 9 16,0 0-31-16,0 0-47 47,0 0-34-16,0-53-9-31,17 17-17 16,14-10-12-1,-4-4 14-15,0 7-25 16,4 0 5-16,-13 18 3 0,4 11-5 0,-13 8-4 0,-9 6-3 0,26 0-15 0,-8 0 10 16,13 20-2 15,-4 5 5-31,13 4-2 31,-22-1 5-31,13 1-3 16,-22-7 2-1,0-5-1-15,-9-6-6 16,0-5 4 0,8-6 3-1,-8 0 11-15,0 0-10 31,0 0 22-15,0 0 0-16,0-17-11 0,0-14 8 0,0-6-10 0,-17 0 12 0,-10 3 5 0,-4 9-10 0,4-1 9 16,-4 7-22-16,5 13 2 0,-6-6-6 0,24 12 0 15,-1 0-4 1,0 0 1 0,0 0-12-16,-4 20 15 15,4 23 0 1,0-1 1-16,9 6-7 0,0 3 6 15,0-3 0 1,0-11-3 15,9-11-17-15,22-7-2 203,-13-13 4-219,-10-6-5 0,24 0 22 0,-24 0 1 0,19 0 7 0,-5-20 5 0,5-11-11 0,-9-6 12 0,4-11-11 0,-4 3 0 0,-9 5 12 0,-1 3-13 0,-8 12 8 0,0 9 4 0,0 12-12 0,0 4 16 0,0 0-17 0,0 0-19 0,0 6 10 0,0 33-2 0,0 7 11 0,0 2 2 0,23 3 3 0,-6-14-4 0,1-6-1 0,13-9 0 0,-22-10-6 0,9-7 5 0,-18-5 1 0,18 0 2 0,4 0-2 0,5-17 18 0,4-11-13 0,4-2-2 0,-4-8 7 0,5 1-8 0,-14 3-1 0,5 3 7 0,-5 8-5 0,-22 9 4 0,9 14-7 0,-9 0-2 0,0 0-1 0,9 0-17 0,9 32 6 0,-10 4 14 15,1 4 0-15,5-3 0 16,-5-12 0-16,8-11 0 16,-8-3-6-16,0-11 5 15,-9 0 1-15,13 0-1 16,-13 0 3-16,9 0 13 15,9 0-10-15,0-18-3 16,-9 3 2-16,13-2 2 16,-13 4-6-16,0 0 0 15,0 8 4-15,-1-3-8 16,-8 8 4-16,0 0-13 0,14 0 12 16,4 8-8-16,-10 6 1 15,1 8 7-15,0-7-5 16,5-3 2-16,-6-1 4 15,-8-4 0-15,9-7-5 16,0 0 5-16,-9 0 0 16,9 0 0-16,9 0 1 15,-5-17 7-15,23-11-8 16,-5 2 0-16,-5 4 2 16,-8 8-2-16,-4 3 0 15,-6 8-2-15,-8 3 2 16,18 0-1-16,-9 0-15 15,13 0 0-15,-4 20 2 16,0 0-19-16,0-1 10 16,13-2 14-16,-5-8-4 0,5-6 11 15,-4-3-10-15,-5 0 12 16,5-3 7-16,4-23-3 16,-4-1 4-16,4-5 0 15,-13 1 0-15,-9-6 18 16,-1 6-15-16,-8-8 3 15,0 4 7-15,0 13-9 16,0 10 5-16,-8 7-6 16,-1 5-11-16,0 0-4 15,0 37-9-15,-4 8 13 16,13 11 3-16,0-5-3 16,0-8-3-16,31-5 0 0,18-14-8 15,-14-3 9-15,14-16-6 16,-9-3-14-1,4-2-41-15,-4 0-90 0,0-2-85 16,-22-18-335 0</inkml:trace>
  <inkml:trace contextRef="#ctx0" brushRef="#br1" timeOffset="311235">26430 15314 383 0,'0'0'326'0,"0"0"-230"15,0 0 27-15,0 0-11 16,0 0-16-16,0 0-19 0,35-82-38 16,-13 50 6-16,5-4-26 15,13-10-15-15,9-2 12 16,9-5-16-16,8-4 5 15,1 6-5-15,-9 9 5 16,-10 10-5-16,-21 12 0 16,-9 17-3-16,13 3 0 15,-13 0-9-15,13 23 11 16,-5 11-4-16,-17 6-2 16,9-6 5-16,-5-9 2 15,-13-13-6-15,0-9-1 16,9-3 14-16,-9 0-7 15,0 0 15-15,0 0-8 0,0-3 17 16,0-23-24-16,0 1 3 16,-9-6-2-16,-13 2 2 15,-4 7-3-15,-5-1 0 16,4 9 0-16,-13 8-2 16,4 6-9-16,-13 0 2 15,9 26 7-15,5 16 0 16,-5 15 2-16,22 8 0 15,-4-3 5-15,13 0-11 16,9-11 6-16,0-14-6 16,22-5 4-16,14-13-11 15,4-11 13-15,9-8-1 0,-5 0 6 16,14-8-2 0,-9-22-3-16,-18-8 0 15,4-1 6-15,-26-4-1 16,0-8-5-16,-9-11 2 0,0-1 2 15,0-1 4 1,-35 7-8-16,-14 8 0 0,0 18-2 16,-9 23-3-16,31 8-1 15,-13 0-2-15,14 26 5 16,-5 19-2-16,31 15 5 16,0 4-3-16,0-7-2 15,40-6 0-15,9-14-1 16,8-17 2-16,1-12-1 15,9-8 3-15,8 0 2 16,10-20 0 0,-19-17 1-16,5-8 5 0,-26-5-6 15,-14-8 8-15,-13-7-2 0,-9-2 8 16,-9-4-4-16,0 9 2 16,-9 5 18-1,-9 12-7-15,9 25 12 16,-4 11-8-16,4 9-12 15,9 0-13-15,0 0-2 0,0 20-20 16,0 34 16-16,0 14 4 16,0 17 0-16,0 14 0 15,0 8 2-15,0 1 6 16,0-1-8 0,0-11 0-1,0-16 0-15,0-23 3 0,0-24-3 0,0-21 0 0,0-6 4 16,0-6 2-16,9-14 4 15,4-29 2-15,14-14-9 16,-10-5 0-16,15 4-3 16,-6 3 0-16,-4 4 6 15,-4 17-7-15,-9 17 1 16,0 5 0 0,0 12-5-16,4 0-5 0,14 0-5 15,-1 26 12-15,6 11 1 16,-24 0-3-16,1 2 5 15,-9-2-1-15,0 1-6 16,0-13-1-16,-17 0 2 16,-15-8-7-1,-3-3-1-15,4-8 13 0,13-5-1 0,0-1 2 16,9 0 12-16,-4 0-9 16,13 0 0-16,0 0-3 15,0 0-2-15,0 0-6 16,0 0 7-16,0 0-12 15,40 0 3-15,9-7-9 16,26-16 19-16,1-2 0 16,4-3 2-1,-13-4-4-15,-10-4 2 0,-12-4 0 16,-5 3 3-16,-22-8 4 16,4 2-6-16,-13 12 5 0,-9 6-3 15,0 11 30-15,0 8-8 16,0 6-19-16,0 0 1 15,0 0-7-15,0 0-1 16,0 15-7-16,0 30-7 16,-18 22 14-16,-13 12 1 15,13 12 0-15,-4 17 10 16,13 11-9 0,9 14 2-16,0 11 5 15,0 1-7-15,31-12 10 0,-4-14-11 16,13-23 0-16,-14-34-2 15,-17-30 4-15,-9-21-2 16,0-11 3-16,-18 0 1 0,-39-29 24 16,-28-16-24-16,-4-12-4 15,-13-11 2-15,13 3-2 16,14 4-3-16,26-8-3 16,22 10-18-1,27 2 18-15,0-5-23 0,76-6-1 16,30-2 12-16,28-13-10 15,8 7 25-15,5-7 2 16,-14 4 2-16,-31 3-4 16,-4-1 4-1,-23-5-1-15,-26 9 7 0,-9 2-2 16,-22 8 2-16,-9 24 9 0,-9 8-10 16,0 17 30-1,-9 10-21-15,-31 4-9 0,4 0-12 16,-4 23 1-16,14 14 5 15,17 14 0-15,9 8-1 16,0 9-3-16,0-3 4 16,26 3 0-16,23-5-5 15,0-6 7-15,-4-18-2 16,4-10 0 0,-9-15 1-16,-5-9-3 0,5-5 4 15,0 0 0-15,4-19 10 16,5-16-9-1,0-5-2-15,9-10 4 0,-9-13-1 16,-14 1 1-16,5 1-5 16,0 8 0-16,-22 20-3 0,0 10 6 15,-9 17-3-15,0 6 0 32,4 0-22-32,5 6 11 0,-9 23-5 0,8 2-1 15,-17-5 13-15,14-7-19 16,-14-7 18-1,0-4 3-15,9-8 2 0,-9 0 0 16,0 0 2-16,0 0 0 16,0-6 15-16,0-14-13 15,-9-5-4-15,-31 5 0 16,22 4-1-16,-4 7-3 16,4 6-2-16,0 3-9 0,-4 0 11 15,13 30-12-15,-18 23 16 16,5 6 0-1,13 5 3-15,9-1-10 0,0-6 7 16,31-21 0-16,5-10-6 16,31-12 13-1,4-14-7-15,-5 0 3 0,10-20 1 16,-1-19 5-16,1-15-9 16,-18-9 2-16,-1-7 22 15,-8-18-10-15,-22-14 17 16,-5-11-4-16,-22-6-21 15,0-3 16-15,-9 11-21 16,-31 24 0-16,14 22 14 0,-5 25-12 16,22 23 15-16,0 15-18 15,9 2-4 1,-9 59-7-16,-13 29-1 0,13 24 12 16,9 2-3-16,0-4 10 15,0-5-7-15,49-15 0 16,8-4 3-16,28-21-11 15,22-14 4-15,26-20-30 16,22-14 10 0,-13-17-46-16,-26 0-29 0,-49 0-90 15,-50-26-118-15,-17-10-280 16</inkml:trace>
  <inkml:trace contextRef="#ctx0" brushRef="#br1" timeOffset="311786">29588 14671 624 0,'0'0'190'0,"0"0"-139"0,0 0-10 0,0 0-7 0,249-56 3 16,-133 42-7-16,-1 2-13 16,-8 12-14 15,-14-6-3-31,-35 6 0 15,-27 0-22 17,-31 0-118-32,0 0-290 15</inkml:trace>
  <inkml:trace contextRef="#ctx0" brushRef="#br1" timeOffset="311922">27896 14404 499 0,'0'0'183'0,"0"0"-38"0,0 0-42 0,0 0-3 0,0 0-27 0,0 0-11 0,-58-67-27 0,58 67-22 0,0 0-9 0,0 0-4 16,0 0-10-16,0 20 7 0,0 5 3 0,0-3-1 0,0-4 1 0,0-4 0 0,9 0-4 0,17-11 10 0,14 1-2 0,0-4 9 0,5 0-2 0,-5-4 27 16,-22-19-2-1,4-3 1-15,-13-1 17 0,-9-5-34 16,0 4 9-16,-9 5-24 16,-40 9-2-16,-9 9-6 15,-8 5-10 1,-1 19-33-16,18 30-132 0,31 2-284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2:42.3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501 737 269 0,'0'0'272'16,"0"0"-72"-16,0 0-21 0,0 0-49 47,0 0-9-47,0 0-47 15,0-127-13 1,0 99 2 0,0-7-32-1,0 7-2 17,0 3-4-32,-9 5-13 15,-8 6 12-15,-14 2-24 0,4 7 1 0,-13 5-2 0,4 0 2 31,-4 0-3-15,0 5 1 0,14 18-7-1,-14 11 2-15,22 14 1 16,-9 15-3 0,27 13 7-1,0 6-17 235,0-2 9-250,67-4-11 16,9-8-12-16,8-6 22 15,23-3-7 1,-32-5 17-16,5-3-4 0,-35-5 7 31,-23-7-3-31,-13-4 0 16,-9-5-2 0,0-5-2-16,-31-5 5 0,-27-5-1 0,-9-7 9 0,-8-8-4 0,-1 0-1 0,-22 0-4 0,14 0 3 0,-5-11-9 0,22-9-14 0,23-11-32 0,22-9-26 0,22-11-50 0,31-9-119 0,53-7-26 0</inkml:trace>
  <inkml:trace contextRef="#ctx0" brushRef="#br0" timeOffset="1555">1097 627 559 0,'0'0'217'0,"0"0"-92"0,0 0 13 0,0 0-23 0,0 0-48 0,0 0-4 0,-76-51-37 0,76 51-15 0,0 0-11 0,0 0-3 0,0 23 0 0,0 33-10 0,0 20 13 0,0 15 15 0,0 5-15 0,-9-2 1 0,-13-4 7 0,22-8-2 0,0-16-6 16,0-13 0-16,0-12 4 0,0-16-8 15,0-11 4-15,0-12 0 16,0-2 7-16,0 0-5 16,0 0 17-16,0-25-4 15,-9-12-9-15,-17-8-6 16,-14-4 0-16,0 4 0 16,-5 6-5-16,-4 5 11 0,9 8-6 15,5 10 0-15,4 7 2 16,13 0-9-1,9 7 7-15,0 2 0 0,9-3-4 16,0 3-3-16,0 0 5 16,0 0-4-16,9 0-8 15,27 0 9-15,21 5 5 16,10 1 0-16,13-3-4 16,-5-3 10-16,-8 0-6 31,-9 0 0-31,-9 0 5 0,-14 0-2 0,-13 0-3 15,-13 3 0-15,0 3 0 16,0 4 4-16,9 5-4 0,13 5 0 16,-4 5 3-16,13 4-3 15,0-1 0 1,-5-4 0-16,-4 0-2 0,-4-4 4 16,-9-9-2-16,-18-2 0 15,13-7 4-15,-13 1-7 16,0-3 4-16,0 0-1 15,-31 0 10-15,-9 0-9 16,4 0 7-16,5-9-4 16,5-5 1-16,8-6 0 15,18-2-5-15,0-12 0 16,0-9-2-16,9-2-6 0,17 3 8 16,14 11-4-16,-4 11 4 15,4 9-9-15,-9 8 4 16,13 3 5-1,-4 0-7-15,9 3 8 0,-22 22-1 16,13 3 0-16,-13 4 0 16,-5 1-3-16,-4-2 3 15,-10 1 0-15,1-7-4 16,0-1 7-16,-9-11-3 16,0-4 0-16,0-7 5 15,0-2-6-15,0 0 3 16,0 0-2-16,0 0 21 0,0-17-19 15,14-11 5 1,-6-9-7 0,10 0 7-16,9-2-12 0,4 8 5 15,-13 5 0-15,4 12-4 0,-13 5 0 16,9 9-3-16,-1 0 4 16,6 0-2-16,3 20-2 15,5 6 7-15,-13 5-1 16,0 0-5-16,-9-3 3 15,13-3 2-15,-13-7-2 16,0-9-10-16,-9-7 11 16,0-2-7-16,0 0 9 0,9 0 7 15,8-6-4-15,-3-19 1 16,12-9-4 0,6-3 5-16,3 4-7 15,5 1 2-15,-13 7-1 16,4 8-4-16,-22 9-8 15,8 5 12-15,-8 3-2 0,14 0-10 16,-15 14 10-16,10 17 3 16,0 0 0-1,13 0-5-15,-22-3 5 0,22-5 0 16,-13-3-1-16,0-7 4 16,13-4-6-16,-22-5 3 15,8-4 0 1,1 0-4-16,4-4 12 0,-4-21-7 15,0-6 4-15,13-6-4 16,-13-3 11-16,-9-9-10 0,-9 2 6 16,0-2 11-1,0 7-18-15,-9 12 14 16,-18 7-3-16,-4 9-8 0,4 11-1 16,-4 3-3-16,13 0-7 15,1 25 5 1,3 23-11-16,14 6 13 0,0 0 0 15,0-6-9-15,0-11 8 16,40-12-19 0,-9-10-4-16,5-7 18 0,-5-8-8 15,-4 0 14-15,-9 0 3 16,4-8 4-16,-13-7 0 16,-9 1-6-16,0 3 5 0,0 8 15 15,0 3-14-15,0 0 6 16,0 0-13-16,0 14-9 15,0 26 6-15,0 19 3 16,0 17 0-16,-31 22 3 16,4 14 2-16,-4 24-5 15,4 11 10-15,9-2-9 16,-4 2 37-16,13-5-22 16,0-10-8-16,-8-9 6 15,-6-21-13-15,6-29 5 16,-1-25-6-1,-13-23 5-15,4-16 1 0,-13-9-1 16,-18 0 8-16,-8-22-1 0,-10-19-8 16,1-20 0-16,-5-16-4 15,35-22 5-15,14-20-14 16,31-14 5 0,0-11-23-16,40-4-8 0,27 15-35 15,-9 17-20 1,-1 23-73-16,-21 16-80 0,-23 21-120 15</inkml:trace>
  <inkml:trace contextRef="#ctx0" brushRef="#br0" timeOffset="2018">1594 607 422 0,'0'0'159'0,"0"0"-56"15,0 0-10-15,0 0-45 0,0 0-44 16,0 0-2-16,0 40-2 16,0-3 4-16,0-6-6 15,0-3 2-15,0-14 0 16,18-11 4-16,4-3 5 16,5 0 45-16,4-3 13 15,-22-23-3-15,9-2 18 16,-18-5-26-16,0-4-17 15,0 3 15-15,-9 0-39 16,-22 5-2-16,-5 7-13 16,-4 11-5-16,14 8 4 15,-6 3-99-15,24 8-88 0,8 26-86 16,31 11-300 0</inkml:trace>
  <inkml:trace contextRef="#ctx0" brushRef="#br0" timeOffset="2690">3576 1487 487 0,'0'0'155'0,"0"0"-58"16,0 0 38-16,0 0-30 15,0 0-28-15,0 0-19 16,58-110-4-16,-18 56 10 16,-5-11-24-16,5-9-9 15,0-14-16-15,-4-8-5 16,-14-11 11-16,-13 4-17 15,-9 13 8-15,0 28 6 16,-9 23-6-16,-13 19 22 16,4 15-23-16,0 5-10 0,-22 0-2 15,0 36-3 1,-4 24 4-16,4 17-3 0,13 10 1 16,14 6-2-16,4 0 4 15,9 1 0-15,0-1-5 16,40-5 4-16,0-12-1 15,13-16 1-15,-4-19-23 16,9-23 11 0,-9-12 0-16,-1-6 13 0,1 0 7 15,-13-24-6 1,4-12 8-16,-5-3 6 16,5-6-14-16,-22 0 17 0,4 2-12 15,-13 8-4-15,-9 10 16 16,0 9-18-16,0 10 8 15,0 6-8-15,0 0-3 16,0 0-2-16,9 14-17 0,9 18 22 16,4 6-5-16,5-1 7 15,4-5-2 1,4-7 0-16,5-5-8 0,-4-9 2 16,4-8-5-16,9-3-13 15,-14 0 14-15,23-34-45 16,-18-10-42-16,0-11-47 15,-22-8-71-15,-18-2-66 16,0 1-262 0</inkml:trace>
  <inkml:trace contextRef="#ctx0" brushRef="#br0" timeOffset="3047">4073 762 42 0,'0'0'354'0,"0"0"-215"0,0 0-32 16,0 0-19-16,0 0-17 16,0 0-52-16,0-14-15 15,0 23 0-15,0 11-2 16,23 2 12-16,-6-4-5 16,14-4-9-16,5-6 29 15,-5-4 6-15,-4-4 7 16,4 0 6-16,-22 0-8 0,0-18 33 15,-9-4-6 1,0-7-22-16,0-5 2 0,0 3-28 16,-9 0-1-16,-22 8-9 15,4 9-5-15,-4 6-7 16,4 8 3-16,9 0-48 16,5 5-57-16,13 23-72 15,0 4-59-15,40 1-84 16</inkml:trace>
  <inkml:trace contextRef="#ctx0" brushRef="#br0" timeOffset="4081">4869 592 719 0,'0'0'197'15,"0"0"-31"-15,0 0 18 0,0 0-80 16,0 0-17-1,0 0-40-15,0-129-26 0,0 129-9 16,0 11-12-16,0 44-12 16,0 32 8-16,0 26 8 15,-27 12-3-15,-4-4-1 16,4-5 4-16,18-11-6 16,-13-15 2-16,22-19 0 15,0-23-1-15,0-19-8 16,0-15 2-16,0-12-11 15,0-2-6-15,0 0 24 16,0-22-10-16,-9-26-20 0,-9-16 15 16,-8 0-12-16,-5 2 22 15,4 9 3-15,5 10 2 16,-5 9-3-16,9 11 3 31,-4 9 0 32,22 5-1-63,0 7 1 47,0 2 0-47,9 0-13 31,49 0-3-16,31 8 6 1,26 1 10-16,19-9 0 31,-1 0 6 1,-9 0 1-17,-8-23-4 16,-32 1 7 1,-17-1-6-1,-18-2 27-15,-18-7-8-16,-14-2 4 0,-8 3 6 46,-9-3-20-30,0 6 18 15,-9 2-14-15,-22 10-16 15,-4 4 5 0,4 9-6-31,-5 3-4 32,5 11 3-32,4 32-11 0,19 17 12 15,-6 1 0-15,14 3 0 0,0-5-8 0,22-8 8 0,14-12 0 0,13-10-1 0,0-13-6 0,8-4 5 0,10-12-1 0,0 0 6 0,-1-6 1 16,1-21-3-16,-27-9 0 0,-4 3 6 16,-23-4-2-16,-4-5 2 0,-9-4-4 0,0 1 4 0,0 6 1 0,0 7-8 0,-9 13 0 0,-4 13 5 0,13 6-1 0,0 0-8 0,0 0 2 0,0 0-21 0,0 31 20 0,0 17-3 0,22 3 6 0,-4 6-4 15,-1-4 9-15,14 1-5 0,-13 0 0 0,13-3-1 0,5-9-7 0,4-7 8 0,-22-10-4 0,4-11 0 0,-13-3-3 0,-9-8 7 16,0-3 0-16,0 0 4 0,-23 0 3 0,-3-14-7 0,-14-14 0 0,13-10-6 0,18-6 3 15,9-13 1-15,0-11 0 0,67-11-7 0,0-6 4 0,8 17-1 0,-8 17-6 0,-9 25-1 0,-10 26-15 0,-21 0 16 0,4 17-4 0,-13 20-23 0,-9 0 1 16,0-1-57 0,-9 1-78-16,13-2-23 0,-4-4-106 0</inkml:trace>
  <inkml:trace contextRef="#ctx0" brushRef="#br0" timeOffset="5022">6681 1074 379 0,'0'0'208'0,"0"0"-61"16,0 0-10-16,0 0-15 16,0 0-29-16,0 0-26 15,-89-138-17-15,63 123 9 0,-14 7-46 16,22 5 8-16,0 3-18 16,-4 0 4-16,-5 26-14 15,-4 13 3-15,14 6 4 16,-1 6-3-16,18 0 6 15,0-3-3-15,0-11 0 16,35-9 0-16,5-8-7 16,0-11 7-16,-13-7-6 15,-9-2 1-15,13 0 10 16,-22-8 10-16,0-15 1 16,-1-5-4-16,6-4 30 15,4 2-30-15,-1 4-2 16,-17 9 20-16,0 11-19 0,0 4 16 15,0 2-13-15,0 0-10 16,0 0-8-16,0 14-10 16,0 17 14-16,0 3-6 15,0 0 12-15,0-3-6 16,0-5 0-16,18-6-2 16,22-9-5-16,9-5 6 15,9-6 1-15,8 0-5 16,1-17 13-16,-9-21-5 15,-1-6 3-15,-8-16-2 16,-4-8 13-16,-14-14-9 16,4-15 3-16,-12-4 18 15,-23-1-27-15,0 12 18 16,0 17 4-16,0 23-22 0,-23 22 23 16,15 17-23-1,8 11 1-15,0 0-6 0,0 0-5 16,0 31-5-16,0 31 9 15,0 22 4 1,0 14-1-16,-9-2 1 0,9-1 0 16,0-6-3-16,0-13 7 15,0-10-4-15,0-13 0 16,0-10-15-16,17-12 14 16,15-11-17-16,8-15 12 15,4-5-2-15,5 0 12 16,17-28-4-16,23-18 2 15,-13-7 5-15,-10-1-5 16,-17-3-2-16,-22 6 0 16,-18 3 7-16,-9 9-2 0,0 5-3 15,0 9-2-15,0 10 5 16,0 10-3 0,0 2-2-16,0 3-11 0,0 0 8 15,-18 23-15-15,9 18 18 16,0 10 0-16,9 3-16 15,0-8 15-15,0 2-17 16,18-5-8-16,22-10 11 0,5-1-17 16,3-10 15-1,-16-5 11-15,-15-8-4 0,-17-4 3 16,0-5-1-16,-57 0-45 16,-28 0 6-1,-48-3-189-15,-5-16-260 16</inkml:trace>
  <inkml:trace contextRef="#ctx0" brushRef="#br1" timeOffset="52112">28047 616 789 0,'0'0'104'0,"0"0"38"31,0 0 8-15,0 0-77-1,0 0-16-15,0 0-32 16,-36-55-25-16,36 70 0 16,-13 25-17-16,4 14 17 0,0 1 2 31,0 5 7-31,9-6-4 0,0-5-5 16,0-7 0-1,0-17-11-15,9-5 11 0,0-14-14 0,13-3 11 0,-4-3 3 31,0 0 11-31,13-17 2 32,-5-18-5-17,6-2 18-15,-6-2-26 0,5-6 8 0,-13 6-1 0,-9 7-1 16,9 9 2 0,-18 9-8-16,0 14 0 0,9 0-7 0,4 0-11 0,-13 28 12 0,9 9-3 0,0 3 8 0,-9-5-3 0,9-5 4 31,-1-8-1-31,1-7-8 15,-9-7 3 1,0-5 6 0,14-3-1-1,-14 0 12 1,9 0-9-16,8 0-2 16,1-22 2-16,13-13 4 15,5-1-6 1,4 2 0 15,-9 0 0-15,4 9 6-16,-4 7-13 15,-13 10 7 1,9 8-14 0,4 0 11-1,-13 0-8 1,0 26-3-16,4 4-14 31,-13-1-47-15,0-1 9-16,-9-5-22 15,0-7-31-15,0-7-16 16,0-3-107-16,-18-6-206 0</inkml:trace>
  <inkml:trace contextRef="#ctx0" brushRef="#br1" timeOffset="52344">27971 123 62 0,'0'0'344'0,"0"0"-264"15,0 0-7 1,0 0-9-16,0 0-31 0,0 0 4 15,-142 31-9-15,142-14-27 16,0 3 21-16,9-6-2 16,26-2 4-16,-3-7 4 15,-6-5-6-15,-4 0 18 16,-4 0 3-16,-9 0 3 0,0-11 56 16,0-9-14-16,-9-3-7 15,0 6-24-15,0 1-46 16,0 4 6-16,-9 3-17 15,-18 7-17-15,-30 2-10 16,-10 0-125-16,0 19-154 16</inkml:trace>
  <inkml:trace contextRef="#ctx0" brushRef="#br2" timeOffset="9335">9360 1802 508 0,'0'0'171'15,"0"0"-14"-15,0 0 1 16,0 0-25-16,0 0-56 16,0 0 2-16,0 0 0 15,40-126-47-15,-40 110 28 0,0 2-24 16,0 3-28-1,-17 2 20-15,-6 3-26 0,-3 6 0 16,8 0-4-16,-4 0-1 16,-5 6 3-16,-4 23 0 15,4 10-1-15,-4 9-6 16,4 9 7-16,19 1 0 16,8 0-5-16,0-1 9 15,0-7-7-15,26-4 3 16,23-4-5-1,0-2 1-15,0-4 0 16,9-1 4-16,-14 1-5 0,5-1 4 16,-18-2-2-16,-4-1 3 15,-18-4-6-15,-9-2 0 16,0-7 2-16,0-2 0 16,-36-3 0-16,-35-2-12 15,-5-7 13-15,-8-5-19 0,-14 0-5 16,14 0 18-16,-5 0-32 15,36 0-5 1,13-20-12-16,31-14-50 0,9-20-42 16,66-19-164-1</inkml:trace>
  <inkml:trace contextRef="#ctx0" brushRef="#br2" timeOffset="11125">10022 1776 593 0,'0'0'204'16,"0"0"-37"-16,0 0-34 16,0 0 0-16,0 0-65 15,0 0-29-15,-93-82 15 16,93 80-35-16,0 2-6 15,0 0-3-15,0 0-8 16,0 0-4-16,0 19-6 16,0 29-3-16,0 20 6 15,0 14 5-15,9-1 0 0,-9 2 0 16,18-3 6 0,-9-7-6-16,-1-7 0 15,1-13 3-15,5-19-7 16,-5-12 4-16,-9-12 0 15,0-10-2-15,0 0 7 0,0-4 7 16,0-33-2-16,0-14-4 16,0-8 0-16,-23 5-6 15,-21 3 0 1,-5 9 2-16,0 5 7 0,0 12-9 16,14 8 0-1,13 11 2-15,4 0-7 0,18 6 5 16,0 0 0-16,0 0-5 15,0 0-4-15,0 0 9 0,0 0-7 16,0 0-1-16,18 0 2 16,21 4 5-1,10 4 1-15,18 1-1 0,0-4 10 16,-10-2-9-16,1 0 0 16,-18-3 5-16,-13 0-8 15,-9 0 3 1,4 0 0-16,-22 0-1 0,0 0 6 15,0 0-5-15,9 5 0 16,8 7-2-16,15 7-4 16,3 9 6-16,5 1 0 15,-4-1-7-15,4-3 14 16,-9-2-7-16,-22-3 0 16,8-3 4-1,-17-5-11-15,0-4 7 0,0-1 0 16,0-7-5-16,0 0 1 0,0 0 4 15,-26 0-1-15,-14 0 5 16,0-7 0-16,13-16-4 16,5-5 0-16,13-3-4 15,9-12 5-15,0 1-3 16,22 0 0-16,14 5-5 16,4 14-2-1,0 10 9-15,-5 9 0 0,-4 4-8 16,-4 0 2-1,13 0 6-15,-22 0 0 0,0 9-5 0,13 8-2 16,-14 6 6 0,1 5 1-16,4 3-5 15,-4-3 8 1,0-3-3-16,-9-2 0 0,13-3 4 0,-13-9-9 16,-9-4 5-16,9-5 0 15,-9-2-2-15,9 0 11 16,-9 0-9-16,9 0 12 15,4-12-11-15,5-16 13 16,-1-3-14-16,6-6 0 16,-14 6 4-16,8 9 1 15,-8 5-5 1,0 8 0-16,-9 9 0 16,9 0-8-16,-9 0 4 0,13 0-12 0,5 5 13 15,9 16-8-15,-5 1 11 16,-4-2 0-1,-1-1-10-15,-8-1 5 16,5-7-5-16,-5-5-7 0,-1-6 16 16,-8 0-12-1,0 0 13-15,18 0 0 0,4 0 5 16,5-17-3 0,0-3 0-16,4 6-2 0,-4 2 0 15,-14 4 4-15,5 5-4 16,-1 3 0-16,-8 0-10 15,13 0 2-15,-4 0 4 16,9 0 4 0,4 6-6-16,9-1 4 0,-4-2 0 0,-5-3 2 15,4 0 0-15,-13 0-3 16,-4 0 3-16,-18 0 0 16,9 0 11-16,-9 0-7 15,0-20 5-15,0-2 8 16,0-7-11-1,0 1 17-15,-18 6-22 0,-13 4 1 16,13 8-3-16,1 10 1 16,-6 0-6-16,15 4 3 15,-1 28-3-15,9 2-3 16,0-3-7-16,9-5-14 16,22-7 24-16,4-5-16 0,-4-2 15 15,-13-6-1-15,-9-4-7 31,0-2 13-31,-9 0-4 0,13 0 6 0,-13 0-1 16,9 0 7-16,0 0-3 16,-9 0 2-16,9-2-3 15,-9 2 15-15,0 0-9 16,0 0-4-16,0 0-4 16,9 19-15-16,-9 21 15 15,0 13 0-15,0 13 3 16,0 13 3-16,0 3-6 15,0 13 0-15,0 2 14 16,0 9-14-16,-9 9 8 0,-9-3 0 16,-13-16-8-1,4-17 6-15,-4-23-6 0,5-18 0 16,-6-17 0-16,6-9 8 16,8-10-8-16,-22-2 15 15,-9 0 0-15,-9-33 6 16,1-18-20-16,8-14 2 15,13-20-3-15,5-17-2 16,31-9-12 0,0-2-38-16,22 2-39 0,36 13-19 15,9 10-36-15,17 12-25 16,5 11-35-16,-5 10-41 16</inkml:trace>
  <inkml:trace contextRef="#ctx0" brushRef="#br2" timeOffset="11995">10653 1739 206 0,'0'0'197'0,"0"0"-104"31,0 0-13-15,0 0-18-16,0 0-36 15,0 0-23 1,-9-2-3 0,0 7-2 15,-8 18 2-15,17-4 0-1,0 4 4-15,0-9-4 16,0-4 4-16,9-5 24 15,17-5 63-15,5 0-11 32,-13 0 7-17,-9-17 9-15,0-6-22 16,4-3 3-16,-13 1-24 31,0-1-22-15,-22 1-9-16,-14 7-22 31,-4 8-6-31,-17 7 1 31,21 3-18-31,-13 0 6 47,18 23-110-47,22 14-87 16,9 8-53 15</inkml:trace>
  <inkml:trace contextRef="#ctx0" brushRef="#br2" timeOffset="16161">12044 2127 469 0,'0'0'153'0,"0"0"-25"0,0 0 8 15,0 0-62 1,0 0-14-16,0 0-9 0,40-107-16 16,-40 103 12-16,0 4-15 15,0 0-18-15,0 0-14 16,0 0-4-16,9 0-5 16,0 18-6-16,-1 19 15 15,1 5-2-15,0 8 2 16,4-1 0-16,5-6 2 15,-9-6 2-15,-9-12-4 16,0-8 0-16,9-9-2 16,-9-8-3-16,9 0 5 0,0 0 0 15,4-3 13 1,14-24-7-16,4-7-6 16,4-7 0-16,5 4 3 15,-4 0-4-15,-5 10 1 16,-4 7 0-16,-14 12-3 15,-4 4 1-15,0 4 1 0,0 0-18 16,17 0-20-16,14 14 27 16,-9 7-13-16,5-5 2 15,4 2 17-15,-4-10-18 16,-5-3 21-16,-5-5-3 16,-4 0 2-16,-13 0 3 15,0 0 2-15,0-8 1 16,0-15 5-16,0-5 0 15,-9-3-4-15,0-4 10 0,0 2-10 16,0 5 40 0,0 5-24-16,0 6-3 0,0 9 13 15,-9 4-29-15,0 4-2 16,-9 0-15-16,9 0 2 16,-13 24 12-16,13 7 3 15,0 2-6 1,9 2 3-16,0 2-15 0,0-6 8 15,9-7 6-15,22-3-23 16,-13-10 14-16,0-2-2 16,-9-7 1-16,13-2 13 15,-13 0 2-15,-9 0 0 16,9-8 7-16,-9-9-4 0,9-5 10 16,-9-1 1-16,0 0 5 15,0 0 14 1,0 4-26-16,0 7 13 0,0 4-9 15,0 8-8-15,0 0-8 16,0 0-19-16,9 17 3 16,4 11 11-16,5 6 12 15,0-1-3-15,-1-4 0 16,-3-5-1 0,3-8-5 15,1-7 6 0,-9-7 0-31,4-2-7 31,-4 0 13-31,9 0-6 32,0 0 8-17,4-20-2 1,5 1 4-1,-10-7-6 17,6 1-4-17,-6-1 20 32,-8 3-17-31,14 1 15-1,-15 1-10 17,1 11-4-32,-9 2-1 15,0 8-3 1,9 0-8-16,-9 0 2 16,18 0-26 15,4 25 24 0,-13 0 7-15,9 4-6 15,0-7-3-15,13 1 10 30,-14-9-3-30,-8-3-2-16,0-5-11 16,5-4 16-16,-6-2-2 0,-8 0 5 15,9 0 11-15,0-8-9 0,0-11-3 0,13-10 2 0,5 1 0 0,-9 2-4 0,4 1 0 0,-4 8 3 0,-9 5-4 0,0 10 1 0,-9 2-6 0,8 0 4 0,-8 0-25 0,14 14 21 0,4 11 6 0,-10-2-4 0,1-1 2 16,0-4 2-16,4-4 0 0,-4-5-4 0,-9-5-12 0,0-4 3 0,0 0 5 0,9 0 8 0,0 0 8 0,0-2-5 0,22-23 0 0,-13-1-3 0,0-5 8 0,22 3-6 0,-23 3-2 0,1 4 4 0,-4 10-5 0,-6 6 1 0,1 5-6 16,0 0 6-16,9 0-19 15,13 11 19-15,-4 3 0 0,4 0 0 0,4 1-1 0,5-7 1 0,-9-2 0 0,5-4 2 0,-18-2 4 16,13 0-6-16,-13 0 5 0,4-16-1 0,-4-7 5 0,-9-7-9 0,-1 3 0 0,1-4 12 0,-9 1-4 15,0 3 25-15,0 4 1 0,0 9-26 0,-9 7 10 0,1 7-18 16,-1 0-16-16,-9 0 13 0,18 27-13 0,-13 13 16 0,13 2 0 16,0-2 5-1,13-4-7-15,14-4 2 0,-1-9-12 16,5-8 6-16,-4-2-28 16,4-8-17-1,-4-5-46-15,4 0-102 0,-5 0-93 16</inkml:trace>
  <inkml:trace contextRef="#ctx0" brushRef="#br2" timeOffset="16559">14763 1838 509 0,'0'0'120'15,"0"0"-59"-15,0 0 37 16,0 0-18-16,0 0-9 16,0 0-26-16,-36 9-28 15,94-9 6-15,17 0-18 16,19 0 10-16,21 0-8 16,-8 0-2-16,-23 0-10 15,-17 0-8-15,-36 0-109 16,-22 2-108-16,-9 13-150 15</inkml:trace>
  <inkml:trace contextRef="#ctx0" brushRef="#br2" timeOffset="16716">14745 2108 447 0,'0'0'135'0,"0"0"-23"15,0 0-28-15,0 0-32 16,0 0 0-16,0 0-12 15,275 19-16-15,-159-19-21 16,17-11-3-16,-26-15-135 16,-49 1-679-16</inkml:trace>
  <inkml:trace contextRef="#ctx0" brushRef="#br2" timeOffset="18486">16047 1204 268 0,'0'0'419'0,"0"0"-285"15,0 0-49-15,0 0 37 16,0 0-6-16,0 0-34 16,0 0-6-16,0-42-34 15,0 42-3-15,0 0 5 16,0 0-26-16,0 0 0 16,0 0-18-16,0 0-8 15,0 0 8-15,0 20-21 16,0 17 21-16,0 8-9 0,-18 7-4 15,9 9-20-15,-13-7-19 16,13-6-41 0,9-9-14-16,0-10-85 0,0-16-66 15,9-6-140-15</inkml:trace>
  <inkml:trace contextRef="#ctx0" brushRef="#br2" timeOffset="18726">16247 1224 323 0,'0'0'224'0,"0"0"-89"15,0 0 9-15,0 0-73 16,0 0-23-16,0 0-31 0,0-34-17 16,0 37-6-16,-9 32-7 15,9 7 13-15,0 3 4 16,0 6-1-16,0-3-6 15,0 0 3-15,0-6-76 16,0 1-113-16,9-12-134 16</inkml:trace>
  <inkml:trace contextRef="#ctx0" brushRef="#br2" timeOffset="19940">17091 1301 116 0,'0'0'646'15,"0"0"-456"-15,0 0-55 16,0 0-18-16,0 0-53 15,0 0-51-15,-142-86-1 16,133 86-12-16,-14 29-13 0,-12 22 4 16,4 17 5-1,-5 15 3-15,14 13-2 0,4 5-18 16,1 4 7-16,17-4-31 16,0-5-17-1,8-7 3-15,50-19-19 16,0-19 23-16,17-17 8 0,-8-19 10 15,0-13 32 1,-9-2 2-16,-10-2 3 0,10-29 18 16,-13-15 23-16,3-5 23 15,1-9 4-15,-9-8-17 16,-4-5 8-16,-14-6-19 16,-13-3 10-16,-9-1-1 15,0 5-28-15,0 6 11 16,0 19-3-16,-22 14-18 0,13 19 16 15,9 14-21-15,-9 3-2 16,9 3-8-16,0 14-17 16,0 43-4-1,0 25 21-15,18 18 4 0,-5-5-2 16,-4-4 2-16,-9-15 0 16,9-7-5-16,-9-13-14 15,9-11-25-15,0-11 17 16,-1-11-9-16,-8-12 35 15,14-8-3-15,-5-3 4 16,0 0 7-16,8-3 1 16,14-24 3-16,-4-2-2 0,13-2-7 15,-13-1 7-15,4 10-9 16,-13 7 0-16,-9 10 2 31,-9 5-2 16,0 0-1-47,17 0-4 0,5 0-16 31,5 23 20-15,4 0-12 15,-4 1 13 0,4-1-8-31,-4-7 4 16,4-1-3 15,4-9 6-15,-4-6-2 15,-4 0 3 0,-9 0 1 1,4-9 2-32,-4-16 13 15,0-7-7-15,4-1 20 32,-22-6-3-1,0-3 1-16,0 1 6 17,0 11-17-1,-14 9-8 0,6 10 3-15,8 11-11-16,-9 0-5 0,9 0-9 0,0 34-2 0,-9 11 13 15,9 6 3 1,-9 0-9-16,9-5 3 0,0-11-33 0,0-6 16 0,18-11 2 0,22-8-11 0,-14-6 16 0,5-4-7 0,5 0-12 0,4-6-29 0,-13-20-81 0,4-3-49 0,-22-6-208 16</inkml:trace>
  <inkml:trace contextRef="#ctx0" brushRef="#br2" timeOffset="20073">18059 1467 378 0,'0'0'148'0,"0"0"-78"0,0 0-38 0,0 0-29 0,0 0 2 0,0 0-5 0,-22 83 2 0,22-49 2 0,0-4-2 0,0-3-2 15,22-8 0-15,5-3 1 0,13-6 3 0,-5-8 21 0,5-2 50 0,-22 0-7 0,13 0 18 0,-13-12-9 0,-9-13-5 0,4-6 1 0,-13-2-27 16,0-4-9-16,0 4-26 16,-22 3-8-16,-5 7-6 15,-4 9-4-15,5 12-27 16,3 2-82-16,15 0-73 15,-1 19-55-15,9 4-263 16</inkml:trace>
  <inkml:trace contextRef="#ctx0" brushRef="#br2" timeOffset="22344">18832 1250 567 0,'0'0'177'0,"0"0"-30"16,0 0-28-16,0 0 4 15,0 0-36-15,0 0-66 0,-17-52-17 16,17 74-4 0,0 38-6-16,0 20 2 15,0 16 5-15,0 3-1 0,0 1 0 16,-18-7 6-16,9-5-6 16,9-9 0-16,-13-11 0 15,13-11-2 1,0-18 2-16,0-16-1 0,0-12 0 15,0-6-28-15,0-5 18 16,0 0 5-16,0-19 1 0,0-19-1 16,-9-7-21-1,-9-2-1-15,-9-2 9 0,-13 7-14 16,-17 8 29 0,17 11-5-16,4 9 1 0,5 6 7 15,31 5-17 1,0 0 18-16,0 3-2 0,0 0-26 15,31 0-2-15,36 0 29 16,17 0 1 0,14-3 9-16,-14-11-8 0,-8 0 0 15,-19-3 6 1,-17-3-6-16,0 0 33 0,-22 1 13 16,-9-7 18-16,-9 1 4 15,0-6-23-15,0 0-2 16,0 2-4-16,0 3-24 15,-18 12 16-15,9 3-11 0,-4 8-13 16,13 3 1-16,-9 0-9 16,0 17-11-1,-8 31-7-15,-1 23 18 0,-4 8 6 16,4 0-6 0,18-2 0-16,0-9-5 0,0-8 5 15,0-15-1-15,0-14 0 16,9-10-16-16,0-8 13 15,-1-10-4-15,6-3 8 16,-14 0 3-16,0 0-3 16,18-12 6-16,-1-19-3 15,1-6 2-15,13 0-2 16,-4-3-3-16,-5-2 0 0,5 5-2 16,-9 9 4-1,4 5-2-15,-13 12 0 0,-9 6-11 16,9 5 11-16,-1 0-18 15,-8 0-16-15,9 3 25 16,-9 20-13-16,0 4 15 16,0 10 3-16,0 1-11 15,-17-2 11-15,-1-1-19 16,-13-7-14-16,22-6 15 16,9-9-8-16,0-1 1 0,0-6 15 15,0-6 8 1,0 0 6-16,0 0 0 0,40 0 2 15,-5-8 11 1,23-15-13-16,0-3 5 16,8 4 7-16,-17-1-11 0,-9 6 18 15,9 1-2-15,-22-1-12 16,-1 2 22-16,6-2-14 16,-15 0 3-16,14 3-2 15,-13-1-13-15,0 7 3 16,4 3-4-16,-4 5-6 15,0 0 4-15,13 0-9 16,-13 0 9-16,-1 11-1 16,6 3-16-16,-6 0 17 15,-8-2-3-15,-9-7 2 0,0-5-2 16,0 0 5 0,0 0 0-16,9 0 12 0,-9 0-9 15,0 0 20-15,0 0-1 16,-9-14-13-16,-17-3 1 15,-5 8-10 1,-5 4-1-16,5 2 1 0,-9 3-9 16,13 0 6-16,-13 8-3 15,14 24 3-15,8 4-5 16,-4 4 7-16,13 5-4 16,0-5-3-16,9-6-15 15,0-9 11-15,0-11-11 16,18-8 3-16,4-6 18 15,-4 0 4-15,8 0 2 0,5-14 10 16,-4-11 3-16,-5-3 30 16,5-7-16-16,-18-4-13 15,13 4 26-15,-22 7-26 16,0 6 7-16,0 11 3 16,0 5-20-1,0 6 8-15,0 0-16 0,0 0-13 16,0 0 5-16,0 26-11 15,0 11 19-15,0 2 0 16,0 0 4-16,0-4-4 16,9-6 0-16,0-7-10 0,9-8 6 15,-10-6-10 1,15-5 13-16,-6-3-4 0,10 0 10 16,22-11 0-16,9-21-2 15,-1-1 2-15,1-10-2 16,-18 4-1-16,-4-4 0 15,4 6 0-15,-14 6 4 16,-12 11-6 0,3 9 0-16,-17 11-7 0,9 0 5 15,9 0-22-15,-9 28 12 16,4 6 11-16,-13 5-16 16,9 2 16-16,0-5-6 15,-9-4-11-15,9-14 10 16,0 0-15-16,13-12 17 15,-13-5 3-15,9-1 6 0,-1 0 0 16,23-7 3-16,0-21-6 16,-4-7 15-16,13-9-9 15,9-1 5 1,-9-4-1-16,-5 4-9 0,-4 8 9 16,-9 9-10-16,-13 8 4 15,-9 11-6-15,-9 7 2 16,9 2-9-16,8 0-1 15,14 0-11-15,-13 19 14 16,4 4 0-16,-13-3-9 0,0 0 14 16,0-8-6-1,-9-7 5-15,9-5-2 0,-9 0 10 16,0 0-1-16,0 0 13 16,0-5-9-16,0-16 7 15,0-5-9-15,-18 1 4 16,-13 3 1-1,13-1-7-15,1 9 3 16,-6 8-7-16,6 6-2 0,17 0-3 16,-27 7-17-16,5 40 21 15,-14 12-6-15,14 4 8 16,-5-4-2-16,18-5-9 16,9-15-12-16,0-10 15 15,0-12-15 1,0-12 12-16,0-5 6 0,18 0 8 0,13 0-3 15,-4-14 9 1,-9-11-9-16,13-6 19 16,-5-3-11-16,-3-1-3 15,-14 8 19-15,-1 4-16 0,-8 11 11 16,0 6-20-16,0 6 0 16,0 0 0-16,9 0-17 15,0 0 6-15,13 21 2 16,-4 1 14-16,0 1-9 15,4-7 4-15,14 2-18 16,4-7 7-16,9-8-27 16,-5-3-39-16,14 0-97 15,-9-14-122-15</inkml:trace>
  <inkml:trace contextRef="#ctx0" brushRef="#br2" timeOffset="22653">21294 845 665 0,'0'0'186'15,"0"0"-58"-15,0 0-18 0,0 0-59 16,0 0-51-16,0 0-7 16,57 76-3-16,-34-13 10 15,-6 4 0-15,10 1 5 16,-14 1-4-16,5-5-1 16,-9-4-10-16,0-15-143 15,0-8-219-15</inkml:trace>
  <inkml:trace contextRef="#ctx0" brushRef="#br2" timeOffset="22922">21796 794 692 0,'0'0'189'15,"0"0"-52"-15,0 0-46 16,0 0-85-16,0 0 1 16,0 0-7-16,-23 208 7 15,15-116-3-15,-1-2 9 16,9-4-13-16,0-10 1 0,0-11-3 16,0-12-49-1,-9-10-205-15,9-12-438 0</inkml:trace>
  <inkml:trace contextRef="#ctx0" brushRef="#br2" timeOffset="27337">22644 494 132 0,'0'0'503'0,"0"0"-404"16,0 0-22-16,-226-43 12 15,88 29-10-15,-44 0-50 16,-36 0-17-16,-48 2 19 16,-54 2-20-16,-14 3 21 15,-39 7 14-15,-40 0-12 16,-53 23 28-16,-90 34-21 16,-57 16-35-16,-22 6 0 15,44-11 4-15,71-17-8 16,120-10-2-16,85-10 9 0,110-9-17 15,81-4 8-15,57-11 0 16,59 2-4 0,-1-4 13-16,9 1-9 0,0 0 0 15,0-3-6-15,0 3-4 16,0 4 6-16,0 5 4 16,0 5-8-16,0 0 13 15,9-3-5-15,17 0 0 16,-4-6 3-16,-4-4-3 15,-9-3 0-15,-9-4 0 16,0 3 0-16,0-3 10 16,0 0-10-16,0 3 0 15,0 5-4-15,0 12-4 16,0 14 8-16,0 17 0 16,0 20 0-16,0 17 6 0,0 13-6 15,0 18 0 1,9 18 3-16,-9 21-6 0,0 18 7 15,-9 12 6 1,-40 0 20-16,5 1-28 0,-5-2 10 16,-9 1-1-16,0-8-10 15,9-24 23-15,23-25-22 16,4-33-2-16,22-27 0 16,0-20 5-16,0-20-5 15,22-14 0-15,-13-9 2 16,8-5 0-16,-8-3 1 0,14 0-3 15,3 0 15-15,23-21-13 16,18-4 6-16,39-7-8 16,45-5-3-1,63-3-3-15,92-8 6 16,67-9-2-16,49-5 0 0,27-4-25 16,-36 10 19-16,-13 11-1 15,-44 18 3-15,-41 12 2 16,-8 9 4-16,-10 6 0 15,10 0 2-15,-1-6 2 16,10-2-7-16,-1-7 3 16,-8-1-2-16,-9 1-4 0,-23 1 6 15,-35 6 0-15,-27-6-1 16,-40-1 8-16,-39-1-8 16,-32-2 1-16,-22 1 0 15,-22 1-3-15,-1-7 3 16,1 3 0-16,-5 3 1 15,5 3 4-15,-18 5-5 16,0 4 0-16,-22 2 2 16,-9-3 2-16,-9 6-1 15,9-6 2-15,-9-5 26 16,9-6-13-16,-9-8-5 16,13-10-10-16,-13-5-1 15,0-7 4 1,0-15-6-16,0-10 0 0,0-15 4 0,0-9 4 15,-13-18-8 1,-5-7 0-16,9-15 5 16,0 0-11-16,9 0 7 0,0 9-1 15,0 10 1 1,0 7 7-16,9 6-8 0,-9 4 0 16,0 7 8-16,0-3 0 15,0 2-8-15,0 9 0 16,0 6 7-16,0 14 6 15,0 11-10-15,0 3-3 16,0 12 6-16,0 3-6 16,0 4 0-16,0 6 0 15,0 3-2-15,0 12 11 0,0 0-9 16,0 6 0-16,0-4 3 16,-9 0-15-16,-13 1 12 15,4-3 0 1,-31-1-5-16,-44 10-4 0,-54 2 9 15,-53 0 0-15,-48 8-24 16,-59 20-18 0,-17 12-141-16,17-1-177 0,27-7-367 15</inkml:trace>
  <inkml:trace contextRef="#ctx0" brushRef="#br2" timeOffset="38605">22600 1643 166 0,'0'0'128'0,"0"0"-60"16,0 0 3-16,0 0 12 16,0 0 15-16,0 0-16 15,0 0-3-15,-107 0-9 16,107 3-18-16,0 0-4 16,0-1-9-16,0 2-13 15,0-1 11-15,0-1-23 16,0-2-7-16,0 3 0 0,0-3-2 15,0 3-5-15,0 0 0 16,0 2 2-16,0 1-8 16,0 0 6-16,0-4 0 15,0 2-1-15,0-4-8 16,0 0 9-16,0 0 1 16,0 0 4-16,9 0 7 15,-9 0-10-15,9 0 3 16,-9 0 5-16,9 0-4 15,-9 0-2-15,0 0 1 16,0 0-2-16,0 0 0 16,0 0-3-16,0 0-13 0,-9 0 10 15,0 0-8-15,-9 0 11 16,9 0 0-16,-4 5-12 16,13 3 5-16,0 4-12 15,0-6-3-15,0 2 9 16,0-2-8-16,13-4 9 15,5-2 10-15,-9 0 2 16,9 0 19-16,-9 0-12 16,-9 0 0-16,0-2 24 15,0-10-10-15,0 1 13 16,0-2-13-16,0 6-19 16,0-1 2-16,0 2-4 15,0 2-5-15,-18 2 4 16,9 2-9-16,0 0 8 15,0 0-1-15,9 0-18 0,0 9-28 16,0 16-56-16,0 6-96 16,0 0-202-16</inkml:trace>
  <inkml:trace contextRef="#ctx0" brushRef="#br2" timeOffset="38946">22444 2118 513 0,'0'0'227'0,"0"0"-85"0,0 0-5 15,0 0-14-15,0 0-36 16,0 0-38-16,18 9-2 16,-18 3-31-16,0 2 19 15,-9 6 6-15,-17 2-18 16,-14 6 9-16,-18 4-26 16,-9 1-4-16,-8 4 7 15,-14 0-9-15,4-6 0 16,28 0-54-16,8-2-116 15,22-7-203-15,18-2-519 0</inkml:trace>
  <inkml:trace contextRef="#ctx0" brushRef="#br1" timeOffset="45845">23431 1063 544 0,'0'0'225'0,"0"0"-89"0,0 0 2 15,0 0-34-15,0 0-60 16,0 0 4-16,0 0-40 16,0 0 4-16,0 0-10 15,0 0 8-15,17 0-10 16,23 0 10-16,18 0-2 15,0-6-6-15,9 0-2 16,-10 1 0-16,1-1 3 16,0 3 2-16,-23-2-5 15,5 2 0-15,0-3 7 16,-13 1-9-16,-18 1 2 0,13-1 0 16,-13-2 8-16,-9 5-2 15,0 0-2-15,0-1 5 16,0-3-7-16,0 1 23 15,0-2-19-15,-9-1-5 16,-22 0 7-16,4 2 1 16,-22 3-9-16,9-3 0 15,-4 4 5-15,4-1-3 16,0-2-2-16,22 1 0 16,9-1-2-16,9-1 13 15,0 3-11-15,0-5 0 16,0 2 8-16,0-3-18 15,9 2 9-15,18 0 0 16,13 5-12-16,18 2 15 16,-9 0-2-16,8 0 0 0,10 9 6 15,-9 9-13-15,-9 6 7 16,-14 1 0-16,-4 1-5 16,-4-1 11-16,-27-5-6 15,0 0 0-15,0 3-4 16,-49-4 3-16,-18 4-78 15,-17-1-139-15,8-5-179 16</inkml:trace>
  <inkml:trace contextRef="#ctx0" brushRef="#br1" timeOffset="50101">24830 519 653 0,'0'0'202'0,"0"0"-22"16,0 0-33-16,0 0-33 15,0 0-16-15,0 0-66 16,0 0 4-16,-31-31-28 16,31 48 5-16,-18 31-15 15,0 16 2-15,-13 11 0 16,22 5 4-16,-8-9 3 16,17-1-7-16,0-8 0 0,0-11 6 15,0-14-10-15,0-15 4 16,0-11 0-16,0-11-3 15,0 0 13-15,0 0-3 16,0-8 6-16,0-25-5 16,0-10 12-16,0-14-13 15,0-17-6-15,9-13 9 16,-1-15-4-16,1 0-6 16,0 0 0-16,5 14 4 15,-6 23-6-15,10 23 2 16,-9 19 0-16,-9 17-7 15,0 6 3-15,22 0 0 16,-4 26-9-16,18 19 10 16,-5 17-5-16,9-1 8 15,-14 2-10-15,5 0 1 16,-13-12-6-16,0-14 7 16,0-11-9-16,-5-18-14 15,-4-5 29-15,-9-3-20 16,9 0 22-16,0 0-7 0,9-25 16 15,4-7-7-15,-13-3 2 32,8-3 3-32,-8 1 4 0,-9 9-11 0,9 2 0 15,-9 14-2-15,14 10 4 16,-14 2-2-16,8 0 0 0,1 14-25 16,18 28 20-16,-5 12 5 15,5 6 0 1,-5 5-3-16,-4-2 8 15,0-7-5 1,13-3 0-16,-14-4-35 0,1-6-7 0,4-10-51 16,-13-7-38-1,0-9-60-15,-9-9-103 0,0-2-237 16</inkml:trace>
  <inkml:trace contextRef="#ctx0" brushRef="#br1" timeOffset="51258">25843 879 98 0,'0'0'479'0,"0"0"-322"16,0 0-25-16,0 0-7 15,0 0-17-15,0 0-51 16,-151-139-3-16,120 128-11 15,4 7-33-15,9 4 8 16,-13 0-18-16,22 0 0 16,-17 22-8-16,13 11 1 15,4 9 5-15,9-3 1 16,0-1-22-16,0-10 17 16,0-5-28-16,22-6 5 0,4-7 26 15,-8-10-23-15,13 0 26 16,-4 0 15-16,-5-4-11 15,-13-14 17-15,9-5-15 16,-18 1 4-16,9 2 29 16,-9 3-30-16,0 5 15 15,0 7 2-15,0 5-23 16,0 0 7-16,0 0-10 16,9 0-16-16,4 8 16 15,-4 16-7-15,18 4 7 16,4 0 0-16,4-5-6 15,-4-6-4-15,5-6 8 16,-5-6 2-16,-4-5-7 0,4 0 12 16,-5 0-5-1,5-16 5-15,5-13 2 0,-5 1 3 16,-4-6-9-16,-18 0 1 16,4 0 26-16,-13-1-27 15,0 2 19-15,0 5 11 16,-13 2-27-16,-14 9 18 15,-4 9-22-15,4 8 0 16,-4 0-7-16,4 0 9 16,1 25-2-16,4 15 0 0,13 7-8 15,9 6-2 1,0-3 10-16,0-2-12 0,40-12 12 16,-5-7-25-16,14-12 17 15,0-8 6 1,-9-9 4-16,4 0 1 15,-13-3-2-15,-4-26-1 16,4-12 22-16,-4-17-22 0,4-4 14 16,-13-12 9-16,-18-5-15 15,0-3 25-15,0-3-21 16,0 9 0-16,-31 8 12 16,4 14-19-16,0 14 4 15,14 18-7-15,4 13 11 16,9 7-13-16,0 2 0 15,0 0-16-15,0 25 15 16,0 32-16-16,0 18 17 16,0 20 0-16,0 7 10 15,22-4-18-15,5-4 8 0,13-15-2 16,4-20-4 0,5-14-22-16,9-16 12 15,0-12 13-15,-9-14 0 16,0-3 0-16,8 0 3 0,-3-28 0 15,-6-6 5-15,-8-3 0 16,-22-9-5 0,-9 0 9-16,-9-1 0 0,0 2 5 15,-9 8-9 1,-26 6-1-16,4 14 3 0,13 11-7 16,-4 6 0-1,13 0-1-15,0 12-8 0,-9 30 8 16,9 14-5-16,9 7 6 15,0-3-8-15,0-13 11 0,27-4-3 16,13-12 0 0,-14-11-30-16,14-9 22 0,-13-11-14 15,13 0-21 1,0 0-4 0,-13 0-87-16,-18-17-81 0,-9-5-61 0,0-1-313 15</inkml:trace>
  <inkml:trace contextRef="#ctx0" brushRef="#br1" timeOffset="62732">24741 2255 45 0,'0'0'329'0,"0"0"-201"15,0 0-5-15,0 0-34 16,0 0 7-16,0 0-23 16,40-147-5-16,-40 124 6 15,0-1-35-15,0 8 8 16,0 2-25-16,-9 9-4 16,0 1-9-16,1 4-9 15,-6 0-4-15,5 0-4 16,-8 21-5-16,-1 21 9 15,-13 9 4-15,13 11 0 16,9 0-3-16,9-3 7 16,0 1-5-16,0-9 1 15,27-11-25-15,4-12 23 16,4-14-14-16,14-14 16 0,0 0-8 16,0 0 16-16,9-23-8 15,-14-10 3-15,5-10 5 16,-9 4-3-1,-13-5-5-15,4 6 0 0,-22 1 5 16,8 0 2-16,-8 8-7 16,14 13 0-16,-15 4 4 15,-8 12-17-15,18 0 11 0,0 0-8 16,4 0 2 0,5 12 2-16,4 4 6 15,-13 1 0-15,-9-2 0 16,-1-4-5-16,1-6 5 0,5-1 0 15,-14-4-1-15,0 0 11 16,0 0-7-16,0 0 12 16,0 0-14-16,0-20 8 15,0-3-9-15,-23 0 0 16,6 3-1 0,-1 6 4-1,9 6-3-15,-4 5 0 0,4 3-14 0,0 0 10 16,9 3-31-16,-9 31 35 15,0 8-11-15,9 1 18 16,0-3-7-16,0-4 0 16,0-4 6-16,18-4-11 15,22-5 5-15,-22-10 0 0,8-7-1 16,5-6 5 0,-4 0-4-16,-5-2 5 15,-4-25-1-15,-9-4 8 0,0-2-12 16,-9-7 1-16,0-5 10 15,0 2-6-15,-18 1 4 16,-22 8-2-16,13 5 2 16,-13 11-2-16,14 8-7 15,-5 7-1-15,13 3-4 16,-9 0-19-16,14 26 24 0,-5 16-1 16,18 3 2-1,0 3-3-15,0-4 2 16,0-3 0-16,18-6-6 0,13-10 3 15,9-8 3 1,-4-8 0-16,12-9-5 16,-8 0-1-16,5 0 4 0,4-6 2 15,-18-18 0-15,4 3 9 16,-4-8-9-16,-13 4 0 16,0-1 6-16,-9 7-3 15,4 7-3-15,-13 6 0 16,0 6-3-16,0 0-3 15,18 0-2-15,0 15-2 0,4 13 7 16,5 1-3 0,-10-1 6-16,6-3 0 0,-6-8-4 15,1-3 9 1,-9-6-5-16,4-2 0 0,-4-2 3 16,0-4-11-16,0 0-6 15,0 0 13-15,9-18-9 16,-5-7 14-16,5-6-4 15,0-1 0-15,4 1 5 16,4 6-11 0,-17 8 6-16,0 8 0 0,0 7-3 15,-9 2-4-15,13 0-5 16,-4 0 2-16,9 11-1 16,0 9 5-16,4 0 6 15,5-4 0-15,-5-4-6 0,-4 0-2 16,-1-10 1-16,1-2 5 15,13 0-1-15,-22 0 3 16,22-2 0 0,-13-23 1-16,0-5 0 15,13-4 7-15,-22 6-8 0,0 0 1 16,-9 5 3-16,0 3 9 16,0 9-4-16,0 2 13 15,0 7-8-15,0 2-14 16,0 0-2-16,0 0-4 15,0 0-20-15,0 2 22 16,0 24 0-16,0 7 4 0,18 8-9 16,30-2 10-1,1 0-1-15,0-2 0 0,9-2 5 16,-23-4-5 0,5-5 0-16,-13-4 0 0,-5-8-7 15,-13-3 10-15,-9-5-3 16,0 0 0-16,-31-3-37 15,-36-3 23 1,-8 0-28-16,8 0-76 0,10-9 19 16,25-22 13-1,32-17-5-15,0-14-109 0</inkml:trace>
  <inkml:trace contextRef="#ctx0" brushRef="#br1" timeOffset="64120">26878 1745 327 0,'0'0'148'0,"0"0"-51"0,0 0 17 15,0 0-6-15,0 0-23 16,0 0-58-16,0-51-27 16,0 62-7-16,9 32-14 15,13 16 21-15,-4 9 4 16,9 5 2-16,4 7 5 15,-13 0-11-15,4-2 0 0,-4-4 4 16,-1-9 1-16,-17-7-5 16,9-17 0-16,0-12 5 15,-9-18 0 1,13-8-4-16,-13-3 4 16,0 0 21-16,0-20-15 0,0-20-3 15,0-7-8-15,0-4 5 16,-22 5-6-1,-22 6 1-15,-5 9-5 0,0 6-1 16,-9 11-5-16,18 5 6 16,14 4 2-16,17 2-15 15,9 3 15-15,0-3-10 16,0 3-19-16,0 0 10 16,49 0-9-16,-5 0 31 15,5 0-2-15,9 0 7 16,-9 0-5-16,-1 0 0 0,-12 0 0 15,22 0 0 1,-9 0 4-16,0 0-4 0,-14 0 7 16,5 0-6-16,-31 0 23 15,9 0-8-15,-18 0 1 16,0 0 17-16,0 0-18 16,0 0 12-16,0 0 13 15,0-3-19-15,-18 3 6 16,-9 0-28-16,-4 0 0 15,-18 9 0-15,14 15 0 16,4 8-1-16,4 5 1 0,27 3-5 16,0 0 1-16,0-7 4 15,9-4 0 17,18-12-5-1,13-7-4 0,-9-10 2-15,-5 0 7 15,5 0 0 0,-13-5 7-15,0-17-6-16,0-4 0 31,-5-5 9 0,-13 1-5 1,0-2-5-1,0 3 7 0,0 3-3-31,0 12 7 16,0 6-11-16,0 5 0 0,0 3-4 0,0 0-15 31,0 0 2-31,0 17 16 31,0 7 1 0,18-3 0-15,0 2 0 15,13-5 0 16,-5-2-1-31,14-7 3-16,-13-7-2 0,13-2 0 15,-5 0 6-15,-3 0-6 0,-6-18 1 0,-4-6 0 16,5 2 3-16,-5 4-1 16,-13 4-3-16,0 5 0 0,0 4 6 0,-9 2-9 0,0 3 3 0,9 0 0 0,0 0-7 0,0 0-2 0,4 0 6 0,5 8 2 0,-9 8-8 0,8-3 5 0,-3-1 3 0,-5-7 1 0,-9-2-3 0,9-3 7 0,-9 0-4 0,0 0 0 0,17 0 5 0,1-3-3 0,13-11-2 0,-4-6 3 0,-5 3-3 15,-4 3 4-15,0 4-4 0,-5 0 0 0,-4 4 3 0,0 6-8 0,8 0 2 0,1 0-10 0,4 4 12 0,-4 10-13 0,13 2 14 0,-13-1-2 0,0-3-7 0,0-7 8 16,4-5-14-16,-13 0 9 0,8 0 5 0,-8-5 2 0,14-25 1 0,-6-3 4 0,-8-7-3 0,-9-5 17 0,0-7 10 0,0-1 10 0,0-3 8 0,-26 1-21 0,-14 7 10 0,13 6-8 0,-4 8-14 0,13 11 16 16,9 12-31-16,9 9 0 15,0 2-3-15,0 5-15 16,0 37-10-16,0 21 25 15,27 13 6-15,-9 3-5 16,13-2 2-16,-5-9 0 0,5-9-4 16,-4-14-33-16,4-14-59 15,-4-11-16-15,4-11-49 16,-4-9-23-16,4 0-90 16</inkml:trace>
  <inkml:trace contextRef="#ctx0" brushRef="#br1" timeOffset="64332">28144 2016 261 0,'0'0'98'0,"0"0"8"0,0 0 5 16,0 0-31-16,0 0-80 0,0 0 0 16,27-5 13-16,40 5 7 15,-1 0 1-15,23 0 1 16,-4-8-17-16,3-5-5 15,-21 3-42-15,-9 2-340 16</inkml:trace>
  <inkml:trace contextRef="#ctx0" brushRef="#br1" timeOffset="58321">29473 405 299 0,'0'0'182'0,"0"0"-77"15,0 0 5-15,0 0-9 16,0 0-21-16,0 0-17 15,22-157-7-15,-22 128 14 16,0 9-41-16,0 3 24 0,0 3-12 16,-22 8-33-16,4 1-6 15,-9 5-2-15,-13 0-4 16,0 0-5-16,5 11 0 16,-5 20 9-16,13 15 0 15,5 4-1-15,22 10-11 16,0 5 12-16,13 6-18 15,41 5 10 1,3 4-16-16,10-2 17 0,13 0 4 16,-13-11-7-16,-10-7 2 15,-8-13 8-15,-13-6 0 16,-5-8-4-16,-22-10 4 16,-9-9-2-16,0-6-2 0,0-2-42 15,-49-6 46-15,-27 0 3 16,-4 0-3-16,-4-6-28 15,17-16-83-15,1-1-3 16,35-14-36-16,13-2-61 16</inkml:trace>
  <inkml:trace contextRef="#ctx0" brushRef="#br1" timeOffset="60035">29944 341 446 0,'0'0'164'0,"0"0"-53"0,0 0-5 15,0 0 3-15,0 0-38 16,0 0-36-16,0-60-35 16,0 60-16-16,0 18 5 15,0 27-17-15,0 23 28 16,0 17 3-16,9 5 2 15,-9 9-5-15,0-5 0 16,0-15 9-16,9-11-6 16,-1-20-3-16,15-17-13 15,-6-17-69-15,1-14-73 16,-5 0 29-16,-4-8 29 16,-9-23 3-16,0-9 68 0,0 0 21 15,-31-7 5 1,-18 4 12-16,14 4 27 15,-5 4 17-15,13 13 9 0,-13 5 2 16,22 5-22 0,10 10-5-16,-1-2-13 0,9 2-6 15,0 2-18-15,0-3 1 16,0 3-4-16,0 0 1 16,0 0-2-16,0 0 1 15,17 0 0-15,19 0 8 16,4 0-8-16,0 3 6 15,-4 8-2-15,12 3 3 16,10 0-2 0,-9 0 1-16,0 3-5 0,-14-3 13 0,-3 6-10 15,-6 1-1 1,5 4-3-16,-13 3 9 0,9 4-10 16,4 1 1-16,-13-2 0 15,4 1-2 1,-22-7 3-16,9-2-1 15,-9-9 0-15,0-3 1 0,0-8-7 16,0-3 4-16,-9 0 2 16,-22 0 33-16,4-3-31 15,-4-20 15-15,22-9-17 16,9-3 3-16,0-8 7 16,0-2-10-16,40 0 0 15,-4 1 1-15,12 14 4 16,-21 7-5-16,4 15 0 15,-13 2 5-15,-9 3-10 0,13 3 5 16,-13 0-4-16,18 0-2 16,-5 17-2-16,-4 8 7 15,-1 7 0 1,6-1 2-16,-6-2-5 0,-17-10 4 16,9-2 0-16,0-6-3 15,0-8 6-15,0-1-3 16,-9-2 7-16,0 0-6 15,13 0 16-15,-4-5-6 16,9-17 5-16,0-14-4 16,22-4-10-16,-9-3 7 15,-5 6-4-15,1 8 0 0,-14 13-1 16,-4 8-4 0,-9 8 2-16,0 0-7 15,9 0-11-15,9 14 2 0,-9 17 11 16,13 8 6-1,-4-3-7-15,-9-1 4 16,8-10 0 0,-3-5 1-16,-5-9-1 0,0-4 0 0,-9-5 1 15,8-2 5 1,-8 0 4-16,9 0-1 0,14-14-3 16,-6-14-2 15,10-3-3 0,4-1-1-31,-4 1 0 47,4 2 6-31,-13 13-10 15,-10 1 4-31,15 13-2 0,-6 2-3 31,-8 0-4 0,9 0 5 1,13 6 4-1,-13 5-4-16,22-3 3 17,-4-2 1-32,12-6 0 31,-8 0-3-31,5 0 3 31,-14-6 0 0,-13-8 1-15,-9-5 4 15,-9-1 2-15,0-6-7 31,0-2 3-32,0 2 10 1,-9 3-9-16,-18 4 6 16,5 7-7-16,4 11 2 0,9 1-7 0,0 0 2 0,0 4-16 0,0 24 12 0,9 10 2 0,0-2 1 0,0-5 1 0,27-8-27 0,13-12 15 0,-13-5-3 0,4-6 15 15,-13 0 3-15,-1 0 0 0,-8 0-2 0,5-3 8 0,-5-8-5 0,-9-1 6 0,0 7 2 0,0 5 6 0,0 0 18 0,0 0-36 0,0 0-10 0,0 28-12 0,0 20 18 0,0 18 3 16,0 12 1-16,-23 11 0 0,6 6 2 0,-1 16 2 0,9 6-4 0,9-2 0 0,0 1 6 16,0-17-1-16,9-11-5 0,0-20 0 15,0-20 1-15,-9-19 1 0,0-15-2 0,0-9 5 0,0-5-5 0,0 0 26 0,-27 0 37 0,-31-23-23 0,0-10-32 0,1-10-7 0,8-8-1 0,22-5 0 0,14-14-7 0,13-13-7 0,40-13-44 16,26-9-35-16,19-4-5 0,4 8-142 0,-40 5-157 0</inkml:trace>
  <inkml:trace contextRef="#ctx0" brushRef="#br1" timeOffset="60543">30623 242 344 0,'0'0'117'0,"0"0"-42"16,0 0 32-16,0 0-33 15,0 0-35-15,0 0-19 16,0 0-20-16,-17-6-1 16,-5 23-6-16,4 6 14 15,0-4-11-15,18-1 4 16,0-4 0-16,0-3-7 15,9-3 15-15,9-2-8 16,13-6 8-16,-14 0-4 16,1 0 25-16,4-2 17 15,-13-16 5-15,-9-1-4 16,0-1-19-16,0 0 5 0,0 3-33 16,-17 6-4-16,-6 8 3 15,-3 3-73-15,-5 3-150 16,13 29-153-16</inkml:trace>
  <inkml:trace contextRef="#ctx0" brushRef="#br1" timeOffset="66082">29455 2195 385 0,'0'0'356'15,"0"0"-273"-15,0 0 9 16,0 0-6 0,0 0-41-16,0 0-45 0,-18 37 6 15,18 23-6-15,0 10 1 16,0 4 4-16,0-3-3 16,0-4 2-16,0-7-4 15,0-12 4-15,0-8 2 0,0-17-5 16,0-13-1-1,0-5 0-15,0-5 13 0,0 0-4 16,0-5 33-16,0-37 104 16,0-14-138-16,-22-24 2 15,4-10-10-15,-8-9 3 16,3-1-5-16,-3 4 2 16,-5 8 0-16,4 12-2 15,18 11 5-15,9 11-8 16,0 17 5-16,0 12-21 15,36 9 10-15,21 10-32 0,1 6 7 16,9 0 17 0,-9 6-30-16,-1 21 14 15,-17 13 9-15,-13 2-13 0,-27 7 6 16,0 2 6-16,0-5 5 16,-44 1 17-16,-14-5-13 15,0-5 9-15,9-8-47 16,18-13-7-16,22-10 24 15,9-6 22-15,0 0 17 16,22-17 0-16,23-20-6 16,13-1 6-16,22-3 0 15,-14 7 2-15,-8 6-5 16,0 8 6-16,-23 6-3 16,5 6 4-16,-22 2 0 0,-9 6-3 15,-9-4 3-15,9 4 0 16,-9 0-5-16,0 0 1 15,0 0 0-15,0 20-6 16,0 12 13-16,0 2-6 16,13 3-1-16,-4-5 6 15,9-5-5 1,0-9-1-16,13-5 0 0,4-8 11 16,-4-5-7-16,-4 0 4 15,4 0 8-15,-4-18-13 16,-5-14 19-16,5-5-14 15,-19-2 9-15,-8 2 28 16,0-3-23-16,0-1 21 16,-8 5-14-16,-32 2-19 0,-14 6 24 15,5 8-18 1,1 6-14-16,8 13-2 16,4 1-5-16,-4 0 5 0,22 24-6 15,-4 22 11-15,13 4-8 16,9 7 3-16,0-6 0 15,40-9-1-15,18-10 6 16,0-10-5-16,-1-14 0 16,10-8 5-16,-9 0-9 15,0 0 4-15,-14-16 0 16,5-13 12 0,0-2-7-16,0 0-2 0,-1 0-3 15,-21 0 8-15,4 9-10 16,-13 7 2-16,9 4 0 15,-5 8-6-15,-13 3 0 0,8 0 5 16,1 0-6-16,-18 0-8 16,14 6 11-16,-6-1-1 15,-8-2 5-15,0-3-5 16,0 0 14-16,0 0-9 16,0 0 8-16,0 0-7 15,0 0 21-15,0 0-21 16,0-8 0-16,-22-7-2 15,13 7 9-15,-8 0-13 16,-1 4 5-16,5 4-1 0,4 0-5 16,-9 0 0-16,0 14 6 15,-4 22-11-15,4 14 18 16,18 0-7 0,-9-4 0-16,9-7 6 0,0-5-13 15,0-11 7-15,27-9-9 16,-5-8 7-16,5-6-14 15,4 0 16 1,4-3 0-16,-4-25 2 0,5-7 11 16,-14-4-13-16,-4 0 0 15,-18-4 12-15,0 4-8 16,0-2 22-16,0 10-9 16,-31 9-16-16,13 8 24 0,-9 8-25 15,5 6-7-15,-4 0 4 16,8 8-7-1,-4 26 10-15,13 6 0 0,-9 6 3 16,18-4-5-16,0 0 2 16,0-7 0-1,27-8-6-15,13-9-10 0,8-16 7 16,-3-2-3 0,13 0 12-16,-9-14-2 0,17-19 4 15,-8-10-2-15,-9-2 11 16,-9-10-7-16,-14 5 10 15,-17-7 22-15,-9 0-10 0,0 1 24 16,0 2-10-16,-49 6-19 16,14 12 14-1,-14 7-31-15,9 18 18 16,22 7-22-16,1 4-14 0,8 29 12 16,9 36-9-16,0 20 11 15,0 11-5-15,26-2 11 16,23-6-6-16,9-12 0 15,9-14 4-15,17-14-13 16,23-18-41-16,17-25-110 16,18-5-138-16</inkml:trace>
  <inkml:trace contextRef="#ctx0" brushRef="#br2" timeOffset="179922">18268 4873 460 0,'0'0'140'0,"0"0"-43"16,0 0 35-16,0 0-42 0,0 0-19 15,0 0-1-15,0 0-33 16,-84-159 16-16,44 140-13 16,4-1-19-16,-22 0 12 15,1-3-17-15,-1 4-9 16,0-1 17-16,-9 0-22 16,1 1 10-16,-1-1-7 15,-13-3 4-15,-4 3-7 16,8-3-2-16,10 4 0 15,-5 1 13-15,4 2-13 16,-9 7 9-16,1-5-9 16,-1 2 8-16,-4 2-10 15,-13-5 2-15,4 1 0 16,5 0-7-16,-23 3 11 16,5 2-4-16,-5 4 0 15,-8 1 0-15,-1 4-12 0,-8 0 12 16,-9 0 0-16,-1 12-9 15,-12 2 14 1,12 1-5-16,1-5 0 0,9 2 6 16,8-3-9-16,10 1 3 15,3-1 0-15,6 5-2 16,3-2 2-16,-3 1 0 16,12 2-1-16,-12 2 7 15,-10 5-12-15,5 4 6 0,-14 5 0 16,10 3-8-1,-10 9 18-15,-8-1-10 0,21 0 0 16,-12-5 5-16,8 0-12 16,10 0 7-16,-6 3 0 15,6 11-11-15,-19 8 13 16,1 11-2-16,-10 10 0 16,1 5 8-16,-1 0-14 15,1-6 6-15,0-6 0 16,8-1-8-16,14-7 14 15,4 0-6-15,14-3 0 16,4 0 9-16,13 1-18 0,-8 1 9 16,-1 10 0-1,-13 6-10-15,-4 7 14 0,-5-2-4 16,5 0 0-16,4-11 6 16,14-9-9-16,8-3 3 15,9-2 0-15,-8-1-2 16,17 1 4-16,-9-3-2 15,13 4 0-15,-3-1 5 16,8-1-7-16,4 1 2 16,5-7 0-16,-9 2-6 15,4-2 12-15,-4 9-6 16,-17 11 0-16,8 7 7 16,4 7-12-16,-12 5 5 15,8-4 0-15,0-4-5 16,13-7 10-16,5 2-5 0,5 3 0 15,-5 3 4-15,-5 9-10 16,5 7 6-16,-9 4 0 16,4 4-7-16,-4-5 13 15,14-8-6-15,-14-3 0 16,13-2 5-16,-4-6-11 16,4 0 6-16,5-3 0 15,-5-3-6-15,10-2 12 16,3 1-6-16,-3 2 0 15,8 8 3-15,-9 8-8 16,9 6 5-16,-4 11 0 16,-5-1-4-16,9-3 8 0,9-4-4 15,-9-6 0 1,9-3 4-16,0 6-10 0,0 3 6 16,0 2 0-16,18 7-3 15,-18 0 9-15,18-5-6 16,-5-2 0-16,-13 1 3 15,18-1-7-15,-9-1 4 16,0-5 0-16,8 1-2 16,6-5 9-16,-6-1-7 15,14 0 0-15,-4 1 3 16,13 5-3-16,-4-4 0 16,12-1 0-16,-8-9 0 15,5-9 8-15,4-6-8 0,9-5 0 16,-10 0 2-1,19 3-5-15,0 2 3 0,-1 4 0 16,1 2-3-16,0-5 10 16,-10-8-7-16,1-10 0 15,-9-14 4-15,0-8-12 16,0-5 8-16,8-4 0 16,-3-3 0-16,4-4 9 15,22 0-9-15,-5-3 0 16,1 2 9-16,-1 6-7 15,14 3 0-15,-5 8-2 16,-8 5 1-16,4 9 5 16,-5-8-6-16,-8 2 0 15,-9-8 6-15,8-3-5 0,-8 0-1 16,0-2 0 0,-9-3-4-16,9-1 10 0,-1-3-6 15,1 4 0-15,-5 2 8 16,18 0-4-16,5 4-2 15,8-1-2-15,-8-3 8 16,22 0 1-16,-1-2-9 16,-3-1 0-16,12-2 5 15,1-3-2-15,4 0-3 16,5-1 0-16,-1 5-5 16,1-6 9-16,-1 9-4 15,-22-1 0-15,23 2 5 16,-1-1-9-16,10 2 4 0,21-3 0 15,-3 2-3 1,21-5 10-16,-13 2-7 0,0 0 0 16,-4-5 6-16,4 0-8 15,-5-3 2-15,-3-5 0 16,8 1-3-16,4 1 10 16,-13-2-7-16,14-1 0 15,-23 3 6 1,0-5-9-16,10 0 3 0,3-1 0 15,5-8-2-15,14 0 4 16,-23 0-2-16,22 0 0 16,-22 0 8-16,5-26-13 0,4-4 5 15,-9-2 0 1,5-5-6-16,-5-2 11 0,0-6-5 16,-4 8 0-16,-5-6 8 15,-9 3-10-15,1 1 2 16,-1-4 0-16,1 4-5 15,-1-4 12-15,-8-1-7 16,-1 1 0-16,-22 0 8 16,-17 3-12-16,4-7 4 15,-22 2 0-15,8-8-2 16,-8 3 5-16,-14-4-3 16,28 1 0-16,-19-12 10 15,27 0-13-15,13-6 3 16,-4-3 0-16,4-3-11 15,-4-2 15-15,-13 0-4 0,-10 5 0 16,-8-2 8 0,-18-1-14-16,-13-5 6 0,-10-6 0 15,6-3-1-15,3-5 7 16,5 4-6-16,14-7 0 16,4-1 7-16,0 4-12 15,8 3 5-15,-21-1 0 16,4 6-3-16,0 1 9 15,-22 5-6-15,8-6 0 16,-3-3 9-16,-15-3-13 0,1-2 4 16,0 0 0-1,0 1-5-15,22 1 12 0,-13 3-7 16,4 7 0-16,5-2 6 16,-1 7-9-16,-3-3 3 15,-6-4 0-15,1 4 12 16,-4 0-9-16,-6 0 16 15,-8 0-8-15,0-2-6 16,0-7 10-16,0-5-15 16,0-4 0-16,0 4 3 15,18 3 6-15,-9 11-9 16,0 4 0-16,0 8 8 16,-9 2-9-16,13 4 1 15,-13-10 0-15,0 0 8 16,0-6 4-16,0-1-12 15,0-1 0-15,0 2 12 0,0 2-15 16,0 1 3-16,0 3 0 16,0 4-3-16,0-2 10 15,0 2-7-15,-22-1 0 16,13 1 9-16,0-4-14 16,-9-3 5-16,-4 1 0 15,13 2-5-15,-8 4 12 16,8 5-7-16,-14 2 0 15,6 3 7-15,8-2-12 16,-9-3 5-16,-4 0 0 16,13-5-7-16,-9-4 15 0,0 3-8 15,-4 6 0-15,4 8 8 16,1 6-15-16,-14 0 7 16,13 0 0-16,-22 1-9 15,13-2 16-15,-4-2-7 16,-4 4 0-16,3-1 5 15,6 0-11-15,-14 0 6 16,13 0 0-16,-13 3-8 16,13 1 19-16,-13-2-11 15,0-2 0-15,5-4 7 16,-5 2-16-16,0-3 9 16,-4-4 0-16,-5-1-7 15,0-2 16-15,0-2-9 16,-9 2 0-16,0 3 6 15,14 1-18-15,-5 8 12 0,0 3 0 16,0 3-12 0,14 11 15-16,-5 0-3 0,-9 0 0 15,13 0 10-15,-12-3-23 16,8-3 13-16,4 0 0 16,-4 7-6 46,0-1 16-62,13 6-10 47,1 3 0-31,-5-4 5 15,-9 0-15-16,4 1 10-15,-4-5 0 32,5-2-10-1,-14 2 16-15,-9 1-6 15,9 3 0 0,-9 10 2-15,1 2-12-1,8 3 10-15,4 2 0 16,5 1-11 15,-9-3 25 0,14 3-14-15,-5-3 0 15,0-1 5-15,4 1-8 15,-4-5 3-15,14 1 0-16,-23-1-3 0,9-1 9 0,-18 2-6 0,0 0 0 0,1 0 2 0,-10 1-11 0,0-3 9 15,1-3 0-15,-1 1 0 0,9-1 8 0,-8 1-8 0,17-1 0 0,4 6 5 0,5 3-15 0,0 3 10 0,5-5 0 0,-23 6-11 0,9-5 23 0,-17-1-12 0,-1 1 0 0,9 1-21 0,-8 3 7 0,17 4-61 0,9 7-67 0,-5 0-80 16,5-10-229-16</inkml:trace>
  <inkml:trace contextRef="#ctx0" brushRef="#br2" timeOffset="186892">19121 3947 441 0,'0'0'124'15,"0"0"28"-15,0 0-30 16,0 0-20-16,0 0 0 16,0 0-11-16,0 0-61 15,9-98-20-15,-9 98-10 16,9 3-18-16,4 30 5 15,-4 15 13-15,9 14 0 16,-9 4 8-16,22 1-8 0,-22-1 0 16,9-1 5-16,-1-10 7 15,-3-5-12 1,-6-8 0-16,1-8-11 0,-9-6-20 16,0-11-143-16,0-8-41 15,0-9-90-15</inkml:trace>
  <inkml:trace contextRef="#ctx0" brushRef="#br2" timeOffset="187349">19103 4287 210 0,'0'0'98'0,"0"0"-63"0,0 0-4 16,0 0-7-16,0 0-21 15,0 0 11-15,0-3-8 16,9 3 8-16,18 0 16 16,13 0 7-16,18 0 16 15,-1-14-25-15,19-9-10 16,-1 1 17-16,-8-6-12 16,-18 2 4-16,0 3 20 15,-23-2-18-15,6-2 10 16,-24-3 6-16,1-6-18 15,0-1 20-15,-9-3-26 0,0 4 21 16,0 4 10 0,0 7-28-16,0 14 13 0,0 5-4 15,0 6-11-15,0 0-15 16,-9 0-7-16,0 14-13 16,1 28 12-16,-10 15 1 15,4 5 0-15,14 3 0 16,0 0 0-16,0-2-4 15,0-1 11-15,14-6-7 16,4-5 0-16,8-5-10 16,5-10-41-16,-13-13-125 15,0-14-103-15,4-9-157 16</inkml:trace>
  <inkml:trace contextRef="#ctx0" brushRef="#br2" timeOffset="188053">20014 4290 131 0,'0'0'85'0,"0"0"12"15,0 0-7-15,0 0-6 16,0 0-40 0,218-116-13-1,-200 90 37 1,-18 4-21 0,0-4 2-16,0 7 20 15,0 2-30 1,-18 5 2-1,-22 10-41 1,4 2 0-16,-4 0 3 16,5 0-1-1,4 22-2-15,13 9 0 0,0 3 6 16,5 6-6-16,13-1 0 16,0-2 0 15,0-3-2-16,40-5 2 17,26-10 0 46,19-5-6-78,30-11-44 15,10-3 14-15,-10 0-19 16,1-9-10-16,-27-7 4 16,-23-4-56-16,-21 0-108 31</inkml:trace>
  <inkml:trace contextRef="#ctx0" brushRef="#br2" timeOffset="188617">20818 4126 123 0,'-13'-20'121'0,"4"1"-32"0,0-2-1 0,0 1 15 0,0 1-44 0,-8 5 14 0,-6 5-11 0,6 6-32 0,-1 3 20 0,5 0-34 0,-5 0-14 0,0 0-4 0,0 24 2 0,-4 6 0 0,22 2 0 0,-9 4 5 0,0-2-2 0,9-3-3 0,0-3 0 0,0-2-9 0,0-9 9 0,18-6-3 0,13-5 2 0,-4-6-3 0,4 0 3 0,-13 0 1 0,8-6 0 0,-12-11 14 0,3 1-12 0,-17-5 2 0,9 5 6 0,-9-1-10 0,0 3 23 0,0 4-7 0,0 5 7 0,0 5 11 16,0 0-32-16,0 0-3 15,9 0 1-15,0 0-18 16,13 0 16-16,-4 12 2 0,22-4 0 16,-4 1-5-1,21-8 10-15,-17-1-5 0,-4 0 0 16,-5 0 1-16,-4 0-2 15,4-1 1-15,-5-16 0 16,-3-6 16-16,-6 0-15 16,-8-1 20-16,0 0 25 15,-9 7 27-15,0 0-3 16,0 6-42-16,0 5 5 16,0 3 3-16,0 3-36 15,0 0 0-15,0 0 0 16,0 34-13-16,9 17 4 0,0 12 9 15,4 4 0 1,-4 7-4-16,-9 3 8 0,0-1-4 16,0-8 0-16,0-9 9 15,0-14-10-15,0-19 1 16,0-12 0-16,0-5-5 16,0-9 18-16,0 0-13 15,0 0 16-15,0-4-10 16,-9-27 20-16,-4-16-24 15,4-18 7-15,9-14 3 16,0-10-6-16,0-7-6 16,0 0 0-16,0 0 4 15,22 11-4-15,-13 11 0 16,0 9 0-16,9 14-7 16,4 14 8-16,-4 14-2 0,0 12-1 15,13 11-16-15,4 0 17 16,14 9-28-16,-18 31 6 15,5 10 20-15,-27 10-21 16,-9-1 17-16,0 0-4 16,-45-4-22-16,-35-7 4 15,-4-6-92-15,-5-5-17 16,13-6-62-16,27-11-210 16</inkml:trace>
  <inkml:trace contextRef="#ctx0" brushRef="#br2" timeOffset="188920">19619 4667 187 0,'0'0'245'16,"0"0"-194"-16,0 0 34 15,0 0 0-15,0 0-35 16,288-45-17-16,-56-1 15 16,52-8 12-16,5 3-41 15,-23 8-19-15,-53 15 7 16,-53 12-4-16,-62 10-5 16,-58 6 2-16,-40 0-104 15,0 8-100-15,-80 23-166 0</inkml:trace>
  <inkml:trace contextRef="#ctx0" brushRef="#br2" timeOffset="189081">19512 4929 379 0,'0'0'187'16,"0"0"-107"-16,0 0-22 15,0 0-23-15,0 0 23 16,404 0 33-16,-173-22-49 15,36-15-6-15,31-8-25 16,-23 0-6-16,-35-1-10 0,-58 12-172 16</inkml:trace>
  <inkml:trace contextRef="#ctx0" brushRef="#br2" timeOffset="198456">17206 7617 343 0,'0'0'160'0,"0"0"-45"15,0 0-12-15,0 0-11 16,0 0-11-16,0 0-33 15,-257-164 11-15,190 141-8 16,-13 3-14-16,-13 0 4 0,-5 6-33 16,-4 4 7-1,4 9-7-15,-9 1-1 0,5 0-4 16,-13 11-3-16,-19 20 0 16,-3 11-2-16,-14 12 4 15,-14 10-2-15,14 0 0 16,5 0 4-16,12 5-4 15,28 1 0-15,3 4 0 16,6 0-4-16,12 5 4 16,-4 6 0-16,-4 5 0 15,4 1 4-15,-4 2-1 16,-14 4-3-16,1-1 0 16,4 3-1-16,-14-3 7 15,9-2-6-15,14-1 0 16,-13 6 1-16,-1 6 11 0,0-6-8 15,14-3 6-15,9-2 15 16,26-4-24-16,9 10 10 16,18 4-3-16,-5 7-8 15,27 8 9-15,-4 0-8 16,13-4 8-16,0-4 10 16,0-7-17-16,22-8 0 15,14 1 4-15,4-12-5 16,18 0 12-16,-1-8-13 15,10-4 0-15,8-2 1 16,14 0 2-16,-4-1-3 16,12 4 0-16,-3-1 2 0,12 1-3 15,1-3 1 1,4 2 0-16,14-8-2 0,-1-8 9 16,23-11-7-16,-14-7 0 15,0-5 3-15,0 0 2 16,1 0-4-16,-19-3-1 15,-8 0 5-15,-9-3 2 16,-5 4-7-16,5-7 0 16,4 0 4-16,4-2-3 15,28-11-1-15,3-4 0 16,-3-8 0-16,8 0 10 16,0 0-10-16,5-2 0 15,-23-10 4-15,-8 1-7 0,-5-1 3 16,-5-2 0-1,-8 0-2-15,-5-4 7 0,23-3-5 16,-1-5 0-16,19-5 6 16,-10-3-7-16,0 3 1 15,-8-3 0-15,-18 3-1 16,-14-5 8-16,-8 1-7 16,-10-8 0-16,5-2 4 15,-17-3 4-15,17-5-7 16,-18-5 5-16,18 2 0 15,-18 0 3-15,5 2-9 16,-9-3 0-16,9 3 6 16,-9-1-4-16,0-9 0 15,8-4 0-15,-12-14 1 0,12-6 2 16,1-8-5 0,-9 0 0-16,-9 4 6 0,-13 9-13 15,4 6 7-15,-22 9 0 16,-9 6 0-16,0-5 7 15,0-2-7-15,0-2 0 16,0-3 6-16,-9 1-10 16,9 5 4-16,-13 0 0 15,13 6-3-15,-9-1 10 16,0 0-7-16,0 7 0 16,-9-5 6-16,-22-5-9 15,13-2 6-15,-21-5-3 16,-10-1 8-16,18 6 1 0,-9 5-8 15,13 10 3 1,5 5 0-16,5 2 3 0,8 7-6 16,-13-1-1-16,22 4 4 15,-9 1 4-15,9 2-8 16,-13-2 0-16,4 1 4 16,1-2-10-16,-6-1 6 15,-12-3 0-15,-5 1-2 16,0-1 4-16,-5 0-2 15,-4 3 0-15,9-2 5 16,-8 2-10-16,12 3 5 16,-4 0 0-16,13 3-2 15,-13 0 10-15,14 0-8 0,-5 3 0 16,4 3 3-16,-4 2-9 16,4-3 6-16,-4 4 0 15,-4 2-2-15,12 0 8 16,-3 3-6-16,-5-1 0 15,13 4 1-15,0 3-4 16,0-3 3-16,-4 3 0 16,-5-3-4-16,-4-4 7 15,14 2-3-15,-23-5 0 16,13-1 4-16,-13-1-7 16,4-2 3-16,5 5 0 15,-4 0-2-15,4 3 7 16,13 6-7-16,-13-3 2 15,4 2-2-15,5 2-5 0,-5-7 7 16,10 5 0-16,-23-5 0 16,22 3 5-16,-22-4-5 15,13-4 0-15,-4 5 3 16,4 0-8-16,-4 6 5 16,5 2-2-16,-5 3-2 15,4 1-9-15,-4 0 13 16,-14 1-2-16,14-1 5 15,-4 2-13-15,-5 0 8 16,-9 3-76-16,-27 0-96 16,-39 25-320-16</inkml:trace>
  <inkml:trace contextRef="#ctx0" brushRef="#br2" timeOffset="199796">15980 6600 575 0,'0'0'169'15,"0"0"-50"-15,0 0 24 0,0 0-34 16,0 0-31-16,0 0-2 16,0 0-36-16,-27-145-5 15,-13 137-14-15,0 2-20 16,-8 6 3-16,3 0-4 15,-4 0 0-15,9 6-3 16,5 20 0-16,13 9-3 16,13 6 4-16,9 10 3 15,0 3-5-15,57 4 0 16,1-3-15-16,9-1 14 16,-1-6-22-16,-8 0 8 15,-9-6 11-15,-9-5 0 0,-22-8 5 31,-9-4-2-31,-9-2-13 0,0-6 17 16,-27 2-6-16,-31-4 7 0,-8-7 6 16,-14 1 0-16,-5-9 6 15,10 0-8 1,-5 0-3-16,26 0 6 0,14 0-5 47,9-14-4-16,22-6-21-15,9-3-93 15,40-9-85 16,45-7-100-47</inkml:trace>
  <inkml:trace contextRef="#ctx0" brushRef="#br2" timeOffset="199805">16544 6541 697 0,'0'0'185'0,"0"0"-12"0,0 0-34 0,0 0-46 0,0 0-54 0,0 0-22 0,-151-63-2 0,111 63-15 0,0 0 0 0,5 22-2 0,-5 16 7 0,13 7-8 0,5 9 3 0,22 3 0 0,0-1-7 0,22-2 9 0,14-11-2 0,21-7 1 0,1-13-1 0,0-9-6 0,17-8-48 0,5-6-59 0,5 0-48 0,-10-9-125 0,5-14-448 0</inkml:trace>
  <inkml:trace contextRef="#ctx0" brushRef="#br2" timeOffset="200322">17042 6546 644 0,'0'0'140'31,"0"0"-11"-31,0 0 25 0,0 0-54 0,0 0-54 0,0 0-21 16,0 0-25-16,-18 12 0 15,18 25 9-15,0 5-8 16,0 6 14-16,0 5-11 16,0 7-2-16,0-1 10 15,9 1-8-15,0-9-3 16,0-8 0-16,4-9 4 16,-4-15-3-16,0-7-2 0,0-6 0 15,0-6 4 1,-9 0-2-16,0 0 10 0,9 0 43 15,-9-6 11-15,0-20-21 16,0-8-28-16,0-6 2 16,0-10 13-16,0-9-22 15,-18-13 3-15,-9-1-5 16,-4 0-4-16,13 7 4 16,-4 9-8-16,13 13 0 15,0 12-1-15,9 12 3 16,0 6-2-16,0 8 0 15,0 4-5-15,0 2 0 16,0-3 0-16,18 3-7 0,22 0 12 16,9 0-16-1,9 0 13-15,-10 14-4 0,-3 8-14 16,-14 10 20-16,-4 4-13 16,-5 4 12-16,-4-3-5 15,-18-6 0-15,0-2 4 16,0-4-10-16,-31 1-26 15,-45 1 0-15,-26-1-82 16,-5-6-101-16,18-3-211 16</inkml:trace>
  <inkml:trace contextRef="#ctx0" brushRef="#br2" timeOffset="202387">17713 6903 270 0,'0'0'178'0,"0"0"-88"15,0 0-15-15,0 0 28 16,0 0-5-16,0 0-55 16,-18-23-6-16,18 23-33 0,0 0-3 15,0 0-1-15,27 0 0 16,53 0 0-16,44-3 1 15,58-5 1-15,36-9 9 16,40-3-11-16,30-5 0 16,1-3 0-16,18-4 7 15,8-4-5-15,-8-4-2 16,8-3 3-16,-8-2-6 16,8-6 3-16,1-3 0 15,-19 1 16-15,-30 2-8 16,-5 4 15-16,-53 2-10 15,-9 7-11-15,-27-2 16 16,0 6-18-16,9 2 0 16,18-1 8-16,22-2-1 15,18-4-7-15,9 0 0 0,9-3 5 16,-9 1-1-16,-18 2-4 16,-49 2 0-16,-31 8 13 15,-45 8-9-15,-30 3 8 16,-9 7-2-16,-27 2-8 15,-5 4 16-15,-4-4-14 16,-13 0 2-16,13 1 16 16,-13-3-21-16,0-3 26 15,4 5 6-15,-4-5-21 16,8-3 22 0,-4 0-19-16,5-8-9 0,13-4 6 15,18-8-9-15,0-5 5 0,8-15-7 16,10-14 0-16,-1-8 9 15,1-15-10 1,4-5 0-16,-14 1 14 0,-8 1-10 16,0 9 8-1,-14 9-10-15,-4 6 7 16,0 10-2-16,-13 10-4 0,-9 8 0 16,4 4 7-16,-13 5 0 15,9 2-10-15,-9-1 0 16,13 5 4-16,-13 1-4 15,0 7 0-15,-1 5 0 16,-8 5 1-16,0 7 9 16,0 0-10-16,0 1 0 15,0 2-2-15,-8-4-3 0,-10 1 1 16,-13-1 4 0,-5-3-3-16,-4 6 2 15,-9 3 0-15,14 0-4 0,-23 0 5 16,18 0-9-1,-18 0 9-15,18 14 0 0,-4 1-3 16,13-1 9-16,13-6-6 16,9-2 0-16,9-6-2 15,0 0-6-15,0 0 10 16,0 0-2-16,0 0 0 16,0 0 8-16,27-3-8 0,13-20 0 15,9 1 8 1,8 2-12-16,10 0 4 15,0 8 0-15,-10 7-3 0,-12 5 0 16,-5 0 1 0,-9 5-3-16,4 24-7 15,-3 3 7-15,-6 1-1 16,-8 1-3-16,4 3-39 16,-13 3-117-16,-9-1-50 0,-9 1-279 15</inkml:trace>
  <inkml:trace contextRef="#ctx0" brushRef="#br2" timeOffset="204156">29415 12 157 0,'0'0'151'16,"0"0"-76"-16,0 0 18 15,0 0-45-15,-235-5-31 16,164 5 4-16,17 5-20 16,14 12 3 15,9-3 2-16,13 4-4-15,9-1 24 32,1-1-3-32,8 8 1 15,0 2 31 1,0 1-13 0,0 7 10-16,0 3-3 0,0 8-22 0,0 6 30 0,-9 0-23 187,0 8-4-187,-5-2 30 0,14-1-32 0,0 0 6 0,0 5-3 0,0 4-21 0,0 9 29 0,0 8 13 16,0 0-8-1,0-8 16 126,0-18-51-141,0-20 15 0,0-18 5 0,0-13-28 0,0-5 24 0,0 0-25 0,0 0 0 0,0 0 8 0,0 0 0 0,0 0-8 0,0 0 0 0,0 3 7 16,0 12-3-16,-8-1-4 0,8-3 0 0,-9-5-3 0,9-1 9 0,0-1-6 0,0-4 0 0,0 0 7 0,0 0-8 0,0 0 1 0,0 0 0 0,0 0-8 0,0 0 15 0,0 0-7 0,0 0 0 0,0 0 7 0,17 0-11 0,23 0 4 0,18 0 0 0,36 0-1 0,21 0 12 0,32 0-11 0,4-8 0 0,22-2 8 0,-9-2-12 0,-21 4 4 0,-10 2 0 0,-18 1-4 0,-17-4 9 0,-14 1-5 0,1-4 0 0,4 1 6 0,-14 4-12 15,23-6 6-15,-5 2 0 0,14 3-8 16,8-1 13-16,1 1-5 15,-14 4 0-15,5 2 6 16,-41 2-11 0,1 0 5-16,-27 0 0 0,-13 0-6 15,4 0 12-15,-13 0-6 16,13 0 0-16,-5 0 10 16,14-3-15-16,5 0 5 0,-5 1 0 15,0 2-9-15,-14 0 10 16,-8 0-1-1,4 0 0-15,-22 0 9 0,9 0-16 16,-9 0 7-16,9 0 0 16,-9-4-4-16,9 4 6 15,-9 0-2 1,0 0 0-16,0 0-24 16,0 0 6-16,0 0-57 0,0 0-30 15,0 0-72-15,-9 0-187 16</inkml:trace>
  <inkml:trace contextRef="#ctx0" brushRef="#br2" timeOffset="206032">24688 2829 416 0,'0'0'137'0,"0"0"-70"15,0 0 31-15,0 0-31 16,0 0-14-16,0 0-16 16,-13 3-20-16,13-3 31 15,13 3-13-15,5 0-9 16,17 0 27-16,23-1-20 16,40-2 2-16,26 0 6 15,18 0-32-15,23 0 15 16,8 0-24-16,-13 0 2 0,4 0 8 15,1 0-3 1,8-5-7-16,5-1 0 16,26-3 10-16,36 7-15 0,9-4 5 15,17 4 0-15,23-7-4 16,-5 0 12 0,5 0-8-16,-9 5 0 0,-22 0 4 15,-27 4-10 1,-22 0 6-16,-18 0 0 0,0 0-2 15,0 0 12-15,13 0-10 16,-4 0 0-16,0 0 2 16,-9 0-8-16,-27 0 6 15,-13-6 0-15,-35 4-2 16,-9-4 6-16,-32 2-4 16,-17-1 0-16,8 3 2 0,1-4-2 15,13-2 0-15,5-1 0 16,-1 4-2-16,5-5 8 15,-5 5-6 1,5 3 0-16,-22-4 2 16,-1 3-6-16,-17 1 4 0,-22-1 0 15,-18 3-1-15,0-4 6 16,0 4-5-16,4 0 0 16,13 0 0-16,14 0-3 15,-4 0 3 1,4 0 0-16,0-2 0 0,-22-1 6 15,-9 0-6-15,0 3 1 0,-9-3 1 16,0 0 30-16,0-1 24 16,0-3-8-16,0-5-1 15,0 2-36-15,0-5 9 16,0-1-3-16,0-5-10 16,0-4 13-16,0-7-16 15,0-4 8 1,0-9 14-16,8-7-26 0,-8-4 12 15,0-1-12-15,0 3 6 16,0 1 2-16,0 8-8 0,0-1 0 16,0 4 7-1,0 2 0-15,0-2-1 0,0 3-6 16,0-1 6 0,0 2-10-1,0 4 6-15,0 7-2 0,0 1 0 0,-8 6 8 16,8 1-8-16,-9 1 0 15,0-1 4-15,0-1-10 16,9-3 6-16,-9 3 0 16,9 1-1-16,0 2 9 15,0 3-8-15,0-1 0 16,0 4 0-16,0-4-4 16,0 1 4-16,0 0 0 15,0-3-1-15,0 3 10 16,0 0-9-1,0-3 0-15,-13 3 1 0,13-3-6 16,-9-3 5 0,9-2 0-16,-9-3-2 0,9-4 8 0,0 5-6 15,-9 8 0 1,9 5 5-16,-9 2-15 0,9 6 10 16,-9 3 0-16,9-2-6 15,0 2 17-15,0-4-11 16,0 4 0-16,0-5 0 15,0 2-4-15,0-2 4 16,0-4 0-16,0-2-1 16,-13 2 6-16,13-2-5 0,-9 2 0 15,0 0 1-15,9 4-6 16,-9 0 5-16,9-1 0 16,0 4-2-16,0-5 13 15,0 4-11-15,0-2 0 16,0 2 0-1,0 1-6-15,0 2 6 0,0 0 0 16,0 0-1-16,0 0 9 16,0-4-10-16,0 3 2 15,-9-6 0-15,9 1-7 16,-9 1 7-16,1-7 0 16,-32 4-2-16,-18-3-16 15,-67 7-17-15,-66 4-123 16,-66 0-196-16</inkml:trace>
  <inkml:trace contextRef="#ctx0" brushRef="#br2" timeOffset="211914">14430 8814 353 0,'0'0'192'0,"0"0"-64"0,0 0 4 0,0 0-15 31,0 0-4-15,0 0-19-1,0 0-37-15,0-6 4 16,0 6-24 0,0 0-12-1,0 0 14-15,0 0-35 16,0 0 7 0,0 9-11-1,0 19 0-15,0 15-1 16,-9-1 1-1,-5-3 0-15,5 1-1 0,1-8 6 0,-1-4-10 16,0-9 0 47,0-1-58-63,0-5-31 15,-4-3-47 1,13-6-61-16,0-4-72 15</inkml:trace>
  <inkml:trace contextRef="#ctx0" brushRef="#br2" timeOffset="212125">14603 8854 13 0,'0'0'242'0,"0"0"-107"0,0 0-16 0,0 0-27 0,0 0-8 0,0 0-7 0,0-18-28 0,0 18 11 16,9 0-10-16,-9 0-10 16,0 0 11-16,0 0-28 15,0 0 8-15,0 0-8 16,0 0-18-16,0 0 2 16,9 0-7-16,-1 0 0 15,-8 20-1-15,9 5 6 16,-9 7-5-16,0 5 0 15,0 4 2-15,0-6-3 0,0 2 1 16,0-6 0-16,0-6 0 16,0-5 0-16,0-5-23 15,0-4-67-15,-9-8-29 16,9-1-3-16,-8-2-55 16,8 0-347-16</inkml:trace>
  <inkml:trace contextRef="#ctx0" brushRef="#br2" timeOffset="-208557.73">15145 9340 293 0,'0'0'212'0,"0"0"-67"0,0 0-3 15,0 0-44 1,0 0 18-16,0 0-28 0,0 0-32 16,-27-73 19-16,18 62-30 15,0 5 3-15,-4-2-4 16,4 5-30-16,0 0 23 15,0 3-37-15,-8 0-5 16,-6 0-1-16,6 8 3 16,-23 26 3-16,13 14 0 15,0 15 9-15,-13 11-15 16,31 8 6-16,1 2 0 16,8 2-5-16,0-13 5 15,17-12-8-15,23-12-1 16,5-17-33-16,13-15 26 0,-10-15-13 15,1-2 27-15,0-5-6 16,-4-29 16-16,-5-15-7 16,0-10 0-16,4-14 5 15,-4-15-1-15,0-3-5 16,-22 4 0-16,-1 5 6 16,-17 13 2-16,0 13-7 15,0 13 14-15,-17 15-14 16,-1 11 22-16,-4 11-21 15,13 6 5-15,9 0-14 16,0 0 2-16,-18 37-8 16,9 25 12-16,0 27 1 15,-4 15 10-15,4 6-10 0,9-2 0 16,0-18-3-16,0-16 7 16,0-26-4-16,22-14 0 15,-4-20-19-15,-9-6 18 16,0-8-18-16,9 0 19 15,-5-8 7-15,5-22-4 16,-1-5 2-16,6-5-5 16,-6 1 4-16,1 4-4 15,-9 7 0-15,4 11 0 16,-4 12-6-16,0 5-1 16,9 5-1-16,22 24 6 15,-4 2-4-15,-5-2-1 0,-5-4 1 16,5-9-14-1,-4-5 18-15,-18-7-26 16,4-1 28-16,-4-3-1 0,-9 0 7 16,0 0-7-16,9 0 1 15,0-18 0-15,0-13 6 16,0-5-1 0,0-4-5-16,4-5 0 15,-4 2 6-15,-9 5-3 0,9 17-3 16,-9 13 0-16,0 8-6 15,0 0 5-15,0 42-23 16,0 20 16-16,0 14 8 16,0-1 5-16,0-13-5 0,0-15 0 15,0-7 2 1,9-14 7-16,8-10-9 16,14-4 0-16,-13-12 7 0,13 0-1 15,-4 0-6 1,13-31-7-16,-5-14-32 0,-3-6-90 15,-15-7-48 1,-17-3-51-16,0 2-216 0</inkml:trace>
  <inkml:trace contextRef="#ctx0" brushRef="#br2" timeOffset="-208113.73">15781 9227 317 0,'0'0'150'0,"0"0"-14"15,0 0-35-15,0 0-19 16,0 0-35-16,0 0-45 16,0-14-3-16,0 21 1 15,9 17 0-15,0-1 5 16,9-3-1-16,4-4-3 15,-13-7 0-15,9-6 4 16,-1-3 7-16,6 0-8 0,-15 0 42 16,10-17 67-1,-9-8-47-15,-9 2-5 0,0-2-6 16,0 2-28-16,0 3 19 16,-27 6-39-16,10 2-3 15,-6 6-8-15,-3 6-6 16,-5 0 8-16,4 0-1 15,9 4-10-15,-4 19-25 16,22 2-98-16,0 3-12 16,9 0 15-16,40-5-119 15,-9-3-206-15</inkml:trace>
  <inkml:trace contextRef="#ctx0" brushRef="#br2" timeOffset="-205684.73">16113 9258 97 0,'0'0'412'0,"0"0"-246"0,0 0-17 16,0 0-35-16,0 0-1 15,0 0-43-15,0-56-58 16,0 56-12 0,18 25-5-16,-5 23 5 0,-4 17 23 15,0 12-14-15,0 10 4 16,-9 10 3-1,9-1-10 1,0-11 4-16,-9-14-10 0,22-26 0 16,-13-19 1-16,0-15 2 0,-9-11-6 15,0 0-4-15,0 0 7 16,0-23-11-16,0-13-2 16,0-2-1-16,-18 6 6 15,-13-3-11-15,-5 9 11 0,-4 4-4 16,14 5 2-16,-5 5 0 15,22 4 10 1,0 2 0-16,9 6 0 16,-9-2 1-16,9 2-1 15,0 0 0-15,0 0-8 0,0 0 2 16,18 0 7-16,22-9-1 16,4-8 15-16,14-8-8 15,-9-6-4-15,9-3 4 0,-10 2-2 16,-12-2 15-1,-5-3-10-15,-13 0 6 0,0 0 24 16,-18 6-30-16,0 6 23 16,0 11 7-16,0 6-24 15,0 4 17-15,0 4-28 16,0 0 2-16,0 0-14 16,0 15-6-16,0 21 13 15,0 18 0 1,13 9 9-16,-4 7-12 0,-9-2 3 15,9 1 0-15,0-7-3 16,0-17 10-16,-9-17-7 16,8-14 0-16,-8-8 3 15,0-6-9-15,0 0 7 0,0 0-1 16,0 0 16-16,14 0-9 16,-14-17 2-16,9-8-9 15,8-5 1-15,1-2-6 16,4 0 5-1,-13 4 0-15,0 14-6 16,0 5 14-16,0 9-8 16,-9 0 0-16,0 0-1 0,0 0-11 15,9 0 1-15,-9 23 6 16,13 11-7-16,5 3 6 16,-18-6 6-16,9-3 0 15,0-5-20-15,0-7 17 0,4-6-11 16,-4-5 14-16,0-5-10 15,0 0 7-15,-1 0 3 16,10 0 2-16,-4-15 5 16,12-4 0-16,5-3-7 15,-13 1 0-15,0 1-4 16,0 1 12-16,13-3-8 16,-14 1 0-16,6 1 4 15,-6 4-10-15,-8 7 6 16,0 6 0-16,9 3-5 15,-18 0 1-15,22 0 4 16,-13 0 0-16,9 9-2 16,-9 2-7-16,4-3 9 0,-4-2 0 15,0-3-8 1,-9-3 16-16,0 0-8 0,0 0 0 16,0 0 10-16,0 0 3 15,0 0-13-15,0-14 0 16,-9-3-2-16,-13 0 14 15,4 3-11-15,-9 2-1 16,14 4 4-16,-5 8-10 16,9 0-3-16,0 0 9 15,-8 20-12-15,3 19 21 16,5 7-9-16,9-1 0 16,0-3 7-16,0-4-16 0,0-8 9 15,9-10-7-15,14-12 0 16,-6-4-8-16,10-4 15 15,-5 0 5-15,-4 0 1 16,0-23 5-16,-5-3-11 16,-13-5 0-16,0-3 8 15,0 0 2-15,0 0-6 16,0 6 14-16,0 8-16 16,0 12 18-16,0 8-20 15,0 0 0-15,0 0-3 16,0 25-18-16,0 20 21 15,0 12 0-15,0-3 9 16,27-11-12-16,-9-7 3 16,22-13 0-16,-23-12-4 0,14-5 4 15,-13-6 0-15,0 0 2 16,13-11 5-16,-4-21 2 16,4-4-9-16,-5-7 0 15,14 1 1-15,-13-4 10 16,4 9-11-16,-4 3 0 15,4 12 4-15,-13 11-13 16,-9 7 9-16,13 4-6 16,-13 0-1-16,8 26-7 15,1 5 12-15,-9 0 1 16,4-5-6-16,5-6-3 16,-9-3 5-16,0-8 5 15,13-4-6-15,-13-5 5 0,0 0 1 16,0 0 2-16,9-20 0 15,4-11 9-15,5-3-11 16,4-3 0-16,-14 0 4 16,1-1 6-16,4 6-10 15,-4 9 0-15,-18 8 7 16,9 13-17-16,-9 2 10 16,9 0-5-16,-9 0 4 15,9 0-15-15,0 20 16 16,4 0 0-16,-13-3 1 15,9-9-8-15,-9-2 7 16,0-5 0-16,0-1-1 16,0 0 12-16,0 0-11 0,0 0 4 15,0 0 1 1,0 0 3-16,0-1-8 0,-22-13 0 16,4 2-7-16,9 7 7 15,0 5-5-15,-9 0-3 16,5 5-5-16,4 26 5 15,-9 9 8-15,9 5 0 16,9-4-1-16,0-5 4 16,0-8-6-16,0-11 2 15,9-6-19-15,9-11 19 16,13 0-13-16,-4 0 14 16,4-11 5-16,-13-14 3 0,8-4-6 15,-3 2-2-15,-14-5 5 16,-1-2 6-16,1 6-10 15,-9 5 13-15,0 10 7 16,9 12-16-16,-9 1-6 16,0 0 1-16,0 23-32 15,0 16 30-15,9 10 0 16,-9-8 2-16,13 0 2 47,-4-11-2-16,0-4 0-31,0-9-49 31,0-6-85 1,0-5-42-1,4-6-60-16,-13 0-300-15</inkml:trace>
  <inkml:trace contextRef="#ctx0" brushRef="#br2" timeOffset="-205664.73">18219 9219 560 0,'0'0'165'0,"0"0"-20"0,0 0-17 0,0 0-11 0,0 0-92 0,0 0-18 0,-35-3-9 0,35 45 4 0,0-2-2 0,0 2 0 0,0-1 11 0,0-5-12 0,9-2 1 0,-9-8-48 0,17-7-45 0,-8-11-128 0,13-8-65 0,-4 0-91 0</inkml:trace>
  <inkml:trace contextRef="#ctx0" brushRef="#br2" timeOffset="-205662.73">18317 9329 208 0,'0'0'201'0,"0"0"-61"0,0 0-19 0,0 0-11 0,0 0-19 0,0 0-32 0,0-73-31 0,0 78-28 0,0 32-1 0,0 9-7 0,9 10 16 0,-9 17-6 0,0 9-2 0,0 4-103 0,0 4-608 0</inkml:trace>
  <inkml:trace contextRef="#ctx0" brushRef="#br2" timeOffset="-204134.73">13852 9596 270 0,'0'0'203'16,"0"0"-128"-16,0 0 2 15,0 0 36-15,0 0-11 16,0 0-27-16,13-29 20 15,-13 15-31-15,0-4-1 16,0-4-2-16,-31 0-16 16,-18-5 12-16,-8-3-25 15,-28-1-17-15,-39-9 6 16,-32 0-19-16,-21 1 4 16,-28-1-6-16,-13 3 2 0,-44 4-7 15,-22 4 5 1,-31 1 0-16,-14-1-2 0,-4 2 6 15,-23-8-7-15,14 0 6 16,-22-1-3-16,17-3 5 16,1 4-5-16,21 2 0 15,37-1-8-15,3 0 16 16,45-3-8-16,9 1 0 16,49 5 7-16,31 6-3 15,36 3-4-15,17 12 3 16,22 1-4-16,19 3 1 15,30 4 0-15,-4 2 1 16,31-4 7-16,0 4 3 0,-9-5-6 16,9 2 0-1,0 1 18-15,0-2-17 0,0 4 0 16,0-2-3-16,-9-1 3 16,9 0 2-16,0 3-8 15,0 0 0-15,0 0 5 16,0 0-5-16,0 0 0 15,0 0 0-15,0 0-9 16,0 0 1-16,0 6-1 16,27 28 9-16,22 8-10 15,8 7 18-15,-8 2-8 16,9-1 0-16,-9-2 8 16,-14-2-13-16,-4-4 5 15,-4-3 0-15,-9-7-4 0,4-4 12 16,-13-10-8-16,-9-10 0 15,9-3 5-15,-9-2-2 16,0-3-1-16,0 0-1 16,0 0 25-16,-27-28-11 15,-22-12-2-15,-17-5-8 16,-14-6 2-16,4-6 2 16,1-5-9-16,17 6 0 15,0 4-1-15,32 17 7 16,12 11-6-16,5 13 0 15,9 5 1-15,0-2-8 16,23-6 3-16,43-6 4 16,10-3-5-16,-1 9 1 0,-26 14-53 15,-22 0-91-15,-27 14-197 16,0 25-445-16</inkml:trace>
  <inkml:trace contextRef="#ctx0" brushRef="#br2" timeOffset="-203154.73">2794 8358 624 0,'0'0'131'0,"0"0"19"0,0 0 18 16,0 0-49-16,0 0-23 15,0 0-46-15,-125-150-24 16,125 119 12-16,0 0-35 16,18-4 7-16,9 2-10 15,4 10 7-15,-4 12-15 16,13 11 8-16,-14 0 0 15,14 8-11-15,0 29 9 16,-13 9 2-16,4 4 0 16,-22 7 3-16,0-4-9 0,-9-7 6 15,0-12 0 1,0-8-12-16,0-15 17 0,0-9-5 16,0-2 0-1,0 0 7-15,0 0 9 0,0-5-15 16,0-24 0-1,9-7 2-15,8-9 3 0,15-4-6 16,-15-4 0-16,14-4 7 16,5 6-8-16,-5 10 1 15,-4 15 0-15,-10 11-12 16,15 12 1-16,-15 3 11 16,14 0-1-16,5 26-4 15,4 19-10-15,-13 9 14 16,4 11 0-1,-13 3-9-15,-1-3 1 0,5-5 2 16,-13-12-15-16,9-5-62 16,-9-10-82-16,-9-11-125 15,0-10-297-15</inkml:trace>
  <inkml:trace contextRef="#ctx0" brushRef="#br2" timeOffset="-201565.73">3789 8259 445 0,'0'0'255'0,"0"0"-92"16,0 0-31-16,0 0-2 0,-67-150-20 15,36 121-48-15,5 4-3 16,3 9-6-16,-3 4-43 16,8 3 20-16,5 9-30 15,-5 0-7-15,9 0 4 16,-9 9-5-16,-4 25 8 15,22 8 0-15,-9 12 7 16,9 2-18-16,0 1 11 16,0-5-6-16,22-10 1 15,23-8-19 1,-5-12 12-16,0-13 4 0,-5-5-2 16,-17-4 7-16,4 0 4 15,-4-21-1-15,-9-11 13 0,0-4-3 16,4-13-10-1,-4 2 17-15,-9-4-15 0,0 3 25 16,0 8-20-16,0 9-2 16,0 14 16-16,-9 8-16 15,9 9 5-15,-13 0-10 16,13 3-26-16,0 28 24 16,0 19-3-16,13 5 5 15,14-1-3-15,4-6 12 16,-4-11-9-16,-1-9 0 15,5-11 8-15,-4-9-12 16,-5-4 4-16,5-4 0 16,4 0 7-16,-4-7 3 0,-10-18-3 15,14-6-7 1,-13-6 9-16,4 0-4 16,-4-2-4-16,-9 8-1 15,0 11 7-15,0 9 3 0,0 8-10 16,-9 3 0-1,22 0-18-15,-13 0 18 0,9 17-14 16,13 5 14-16,-13 4-5 16,8-1 8-16,-4 1-3 15,-4-7 0 1,0-5 7-16,4-2-11 0,-13-6 4 16,0-3 0-16,0-3-1 15,-9 0 14-15,18 0-12 0,4-3 0 16,-4-19 8-16,-1-7-6 15,14-2-3-15,-13-3 0 16,4 3 1-16,-4 0 7 16,0 11-8-1,-9 8 0-15,0 10 3 0,-9 2-15 16,13 0 5-16,5 14 1 16,0 17-3-16,13 0 5 15,-22 3 4-15,8-6 0 16,-8-5 3-16,13-9-10 15,-13-6 7 1,-9-5 0-16,9-3 5 0,-9 0 2 16,9 0 5-16,0-14-8 15,13-20 5-15,5-6-14 16,0 4 5-16,4 4 0 16,-22 10-4-16,8 8 11 15,-3 8-8-15,3 6 1 0,1 0-11 16,4 0 3-16,5 12 4 15,-9 10 1 1,13 4-5-16,-4-1-5 16,4-2 11-16,4-7-4 15,5-1-1-15,-13-9-2 0,13-6 9 16,-9 0 0-16,4 0 4 16,-3-23 2 30,-15-11-2-30,1-8-4 31,4-7 8-16,-22 2 1 0,0 1 1-31,0 6-2 16,-31 9 19 15,5 11-24 1,-6 9 19-17,24 11-22 32,-1 0-5-31,9 25 3-1,0 20 0-15,0 12 2 0,0-3-3 32,26 0 7 14,23-6-8-30,0-9-2 15,9-7-22 1,8-11 4-1,10-14-44-16,0-7-43-15,-19 0-96 16,-26 0-199-16</inkml:trace>
  <inkml:trace contextRef="#ctx0" brushRef="#br2" timeOffset="-192577.73">22395 9448 188 0,'0'0'286'15,"0"0"-285"-15,0 0 3 16,0 0-2-16,0 0 2 16,0 0-8-16,67-31-4 15,-67 60-11-15,0 4-38 16,0 1-105-16,-18 0 5 15</inkml:trace>
  <inkml:trace contextRef="#ctx0" brushRef="#br2" timeOffset="-192056.73">22529 9499 406 0,'0'0'135'0,"0"0"-9"16,0 0-29-16,0 0-6 16,0 0-47-16,0 0-14 15,-27-145 11-15,0 131-37 16,-4 3 14-16,5 5-18 15,3 4 4-15,-3 2-5 16,-5 0 1-16,4 0 0 16,-4 8-5-16,-5 21 6 15,5 7-1-15,14 12 0 0,8 6 5 16,9 3-17-16,0 2 12 16,49 1 0-16,8 3-6 15,19 4 18-15,-18-5-12 16,-1 0 0-16,-12-5 5 15,-5-6-14-15,-23-6 9 16,-3-2 0-16,-14-6-2 16,0 2 0-16,0-3 2 15,-49-1 0-15,-9-9-7 16,-17-10-1-16,-14-7 9 0,22-9-1 16,-8 0 16-1,17 0-8-15,9-17-4 0,13-8-4 16,23-12-39-16,13-17-19 15,22-23-56-15,54-19-143 16,31-6-271-16</inkml:trace>
  <inkml:trace contextRef="#ctx0" brushRef="#br2" timeOffset="-190435.73">22866 9482 363 0,'0'0'163'16,"0"0"-55"-16,0 0-40 16,0 0 22-16,0 0-57 0,0 0-27 15,0 0 15-15,0 88-7 16,0-29 6-16,0 15 9 16,9 8-29-16,-9 3 21 15,9-3-21-15,0-12 6 16,4-13-2-16,-13-14-4 15,0-18 0-15,0-16-3 16,0-6 14-16,0-3-11 16,0 0 0-16,0-21-13 15,-13-15 9-15,-14-7-13 16,-4 1 17-16,-4 2-4 16,4 3 6-16,-5 9-4 0,-13 3 2 15,23 8-3-15,-6 3-7 16,6 6 10-16,12 4 0 15,6 2-5-15,8 2 7 16,0 0-2-16,0 0 0 16,0-4-9-16,0 2 0 15,0 2-2-15,0 0 11 16,31 0-5-16,-5 0 16 16,14 0-7-16,9 0-4 15,-4-3 3-15,4-6 9 16,-18 1-11-16,-5 5-1 15,-8 3 8-15,4 0-2 16,-4 0-6-16,13 29 0 0,5 13 0 16,4 6 0-1,9 9 1-15,4-3-1 0,-4-7 5 16,0-4 2-16,-9-6-7 16,-5-9 0-16,-13-8 5 15,-22-9-14-15,0-6 9 16,0-5 0-16,0 0 9 15,-13 0 0-15,-14 0 49 16,-13-7-47-16,14-16-6 16,17-5 20-16,0-15-17 15,9-13-6-15,0-15-2 16,53-5 9-16,18 4-9 0,5 7 0 16,-10 20 1-16,-8 16-10 15,-9 13 9-15,-13 16 0 16,-5 0-6-16,-5 8-7 15,6 26 12-15,-6 9 1 16,5 2-2-16,-13 1-5 16,9-5 7-16,-5-3 0 15,-4-7-4-15,-9-8 15 16,8-9-11-16,-17-6 0 16,14-5 3-16,-14-3-2 15,9 0 4-15,-9 0 2 16,17-3 16-16,1-28-19 15,13-11 8-15,5-4-12 16,4 1 0-16,-9 8-5 16,-5 10 9-16,-8 9-4 0,-4 9 0 15,-6 9 3-15,-8 0-11 16,9 0 7-16,9 0-16 16,0 20 11-16,13 3 2 15,-13 4 4-15,4-3-3 16,-4 1 12-16,-9-8-9 15,0-2 0-15,-1-10 1 16,1-5-2-16,-9 0 3 16,23 0-2-16,3-5 11 15,5-21-5-15,14-11 1 16,4 1-7-16,-9-2 1 16,0 10-8-16,-5 8 7 0,-4 10 0 15,-13 6 0 1,0 4-9-16,13 0 7 0,-5 11-3 15,-8 12 1-15,13 0-6 16,-4-4 10-16,-5-4 0 16,-4-10-2-16,9-5 12 15,-5 0-9-15,-13 0-1 16,9-11 3-16,4-14 6 16,-5-5-8-16,-8-6-1 15,-9 5 1-15,0 3 9 16,0 5-3-16,0 9 4 15,-9 3 0-15,-8 8 2 16,-14 3-13-16,13 0 0 16,-4 22-11-16,13 13 19 0,9 4-9 15,0 1 1-15,0-9-11 16,31-7 5-16,-4-14-5 16,4-7 11-16,-14-3-3 15,14 0 7-15,-22 0 0 16,9-8-2-16,-9-10 5 15,0 13 0-15,-9-1-1 16,0 6-6-16,0 0 0 16,0 0-13-16,9 40 9 15,-9 19 3 1,0 23 2-16,0 12 16 0,0 10-16 16,-27 13 14-16,-13 10 7 15,-4 9-20-15,13 17 14 0,4 3-16 16,5-9 2-16,13-17 14 15,0-37-14-15,0-33-2 16,0-27 5-16,0-24 0 16,-22-9 26-16,-9 0 54 15,-26-34-8-15,-10-19-51 16,-8-16-25-16,4-13-1 16,26-11 0-16,-3-3-9 15,34-3-16-15,15-3-41 16,8-9-36-16,0 3 22 15,40-2-99-15,8 3-72 0,-12 8-284 16</inkml:trace>
  <inkml:trace contextRef="#ctx0" brushRef="#br2" timeOffset="-189654.73">23462 9182 372 0,'0'0'143'0,"0"0"-76"15,0 0 8-15,0 0-32 16,0 0 10-16,0 0-27 16,-147 74-19-16,147-46 7 15,0-9-5-15,22-7-8 16,-4-9 17-16,9-3-8 31,-5 0 45-15,-4 0 29-16,0-6-24 47,-10-19 16-47,6-6-35 0,-14 0-1 0,0-4-12 0,-14 10-19 15,-21 8-18-15,-5 8 7 0,-9 9-56 0,22 0-79 16,18 29-121 0,9 8-370-1</inkml:trace>
  <inkml:trace contextRef="#ctx0" brushRef="#br2" timeOffset="-177472.73">25470 9997 426 0,'0'0'92'0,"0"0"-7"16,0 0 59-16,0 0-40 16,0 0-37-16,0 0-7 15,0 0-14-15,0-11 27 16,0-6-55-16,0-5 2 15,0-7 14-15,9 0-23 16,13 1 2-16,-13-6-6 0,9 9-2 16,-10 5-2-16,6 12-3 15,-14 8-9-15,9 0 4 16,8 2-8-16,1 28 7 16,-9 6 3-16,13 9 3 15,-4 0-3-15,-18 0 4 16,18-2-1-16,-5-9 1 15,-13-11 6-15,9-10-7 16,0-7 0-16,0-3 0 16,-9-3 4-16,0 0-4 15,9 0 6-15,0-9 8 16,22-24-8-16,4-12-6 16,14-2 0-16,-9 2 4 15,-13 9-2-15,4 8-2 16,-13 8 0-16,-18 8-1 15,0 7 5-15,9 5-7 0,-9 0 3 16,8 0-26-16,15 19 22 16,-6 19-7-1,1 4 10 1,4-2-5-16,5-9 4 0,-18-3 1 0,13-8 1 16,-13-6-7-16,9-6 3 15,-9-8 1 1,0 0-9-16,4 0 10 0,5 0-11 15,8-22 13-15,14-15 7 0,0-2-3 16,-4-4 1 0,4 1-5-16,-5 4 0 15,5 2 1-15,-13 8 4 16,-5 10-6-16,-13 13 1 0,0 5-15 16,0 0 14-16,0 0-9 15,4 5 6-15,5 13 0 16,-18-13 2-16,9 4 2 15,0-6 0-15,-9-3-2 16,0 0 2-16,0 0 1 16,0 0 2-16,0 0 15 15,0 0-18-15,0-3 6 16,-9-11-6-16,-9 2 4 16,-4 3-12-16,4 7 7 15,0-1 1-15,-4 3-3 0,4 0-2 16,-8 0 5-16,-5 26 0 15,4 13-3-15,-4 4-2 16,13 3 5-16,9-4 0 16,9-6-5-16,0-8 4 15,0-10 0 1,0-10-7-16,0-5-32 0,9-3 20 16,9 0 7-16,4 0 13 15,-4-17 5-15,-9-9-1 16,8 1 3-16,6-9-4 15,-6-3-2-15,10 0 15 16,-5 9-11-16,-13 8 3 0,-9 13 13 16,0 7-13-16,0 0 5 15,0 0-13-15,0 1-26 16,9 28 24-16,0 11 2 16,0-4 0-1,13-1 1-15,-4-7 4 16,13-9-5-16,-13-5 0 0,-1-8 1 15,15-3-7-15,-24-3 6 16,1 0 0-16,9 0 11 16,-9-9-9-16,13-10 3 15,-4-5 1-15,0-1 0 16,4 0 5-16,-13 3-9 16,0 8 5-16,0 5 4 15,-9 6-10-15,8 3-2 16,-8 0-2-16,9 0-21 0,14 14 23 15,-15 3-6-15,10 3 7 16,-9 0-2-16,13-3 7 16,-4-3-5-1,-9-6 0-15,0-2 2 16,0-6-12-16,-9 0 7 16,13 0 3-16,-4 0 5 31,0 0-2 0,9-6-2-15,4-19 1-1,-4-1 4 1,-1-6-8 15,1 8 2 0,-5 3 0-15,5 10 4 0,-9 6-4 15,-9 5 0-15,0 0-2-1,9 0-15 1,0 0 15 31,4 20-7-32,-4-3 9 1,0 0-10-16,-9-2 11 0,0-2-1 16,9-2 0 15,-9-5 2-16,9-3-6 1,-9 0 4 15,0-3 0-31,0 0 4 32,0 0 2-32,9 0-3 31,13-6-3-16,-4-19 5 17,22-6-7-17,-5-1 2-15,-4 10 0 0,-4 7-4 0,-9 10-2 0,4 5 5 16,5 0-4-16,-5 0-26 0,-4 11 8 0,8 3-15 0,-4 3 7 0,-4-8 23 0,9-1-9 0,-14-8 12 0,5 0 3 0,-9 0-5 0,0 0 7 0,8-17 2 0,-3-8-1 16,-5-6 6-16,0-6 0 0,-9 1 4 0,0-1 12 0,0 2-6 0,0 10 24 15,-9 8-6-15,-14 8-4 0,23 7-3 0,0 2-28 0,-8 0-6 0,8 25-6 0,-9 18 12 0,9 5-2 16,0-3 2-16,0-3 0 0,0-13-4 0,17-3-2 0,15-10-3 0,8-4-26 0,-5-9-37 0,14-3-73 0,0 0-164 0</inkml:trace>
  <inkml:trace contextRef="#ctx0" brushRef="#br2" timeOffset="-176830.73">28162 9482 473 0,'0'0'113'0,"0"0"12"16,0 0-16-16,0 0-24 16,0 0-22-16,0 0-42 15,0 0 0-15,9-68-19 16,22 68 4-16,-22 7-12 16,9 26 3-16,-18 15 3 15,0 12 5-15,0 10-1 16,0 4 4-16,-36-6-8 0,-4-11 0 15,0-12 4 1,5-9-4-16,4-10 0 0,22-6 0 16,-9-9 4-16,18-5-4 15,0-6 0-15,0 0-5 16,0 2 2-16,27-2 3 16,13 0 0-1,9 0 4-15,17 0-4 0,1-19-53 16,8-7-191-1,-8 6-344-15</inkml:trace>
  <inkml:trace contextRef="#ctx0" brushRef="#br2" timeOffset="-176473.73">28642 9573 479 0,'0'0'57'0,"0"0"-32"16,0 0 59-16,0 0-5 15,0 0-49-15,0 0-21 0,107-6-3 16,-54 6 0-16,5 0-6 16,-1 0 0-16,-25 0-27 15,-6 0-118-15,-17 0-82 16,-9 13-149-16</inkml:trace>
  <inkml:trace contextRef="#ctx0" brushRef="#br2" timeOffset="-176332.73">28726 9785 225 0,'0'0'121'15,"0"0"-46"-15,0 0-21 16,0 0-16-16,0 0-29 16,0 0-4-16,58 6 13 15,9-6-3-15,13-17-15 16,-5-6-198-16</inkml:trace>
  <inkml:trace contextRef="#ctx0" brushRef="#br2" timeOffset="-176001.73">29206 9069 555 0,'0'0'116'16,"0"0"-48"-16,0 0-2 15,0 0-25-15,0 0-12 16,0 0 12-16,18 142 1 15,4-101-34-15,-22 2 4 16,9 2-10-16,-9-8 2 16,0-8-8-16,0-1-9 15,0-11-101-15,0-5-176 16</inkml:trace>
  <inkml:trace contextRef="#ctx0" brushRef="#br2" timeOffset="-175760.73">29428 9119 505 0,'0'0'97'0,"0"0"-9"0,0 0 44 0,0 0-55 0,0 0-35 15,18-16-42-15,-9 21-3 16,0 24 1-16,0 8 4 15,-9 5 5-15,13 3 11 16,-13 1-15-16,0-1 2 16,0-3-5-16,0-2-13 0,0-3-148 15,0-9-452-15</inkml:trace>
  <inkml:trace contextRef="#ctx0" brushRef="#br2" timeOffset="-174583.73">30059 9383 547 0,'0'0'128'16,"0"0"-27"-16,0 0-3 15,0 0 3-15,0 0-45 16,0 0-16-16,0 0 4 16,-49-48-32-16,41 48 6 15,8 0-18-15,-18 0-17 16,-4 19 14-16,-14 21 3 16,-13 17 0-16,9 9-2 0,13 7 8 15,19 3-6-15,-1-7 0 16,9-7-6-16,0-15 3 15,35-18-8 1,14-13-9-16,9-11 19 0,-9-5-15 16,-5 0 16-1,5-27 0-15,9-18 0 16,-9-12 7-16,-9-2-5 0,-14-6 1 16,1-3 18-16,-14 4-3 15,5 12 12-15,-9 6 1 16,0 12-9-16,-9 15 15 15,0 7-22 1,0 10-4-16,0 2 0 0,0 0-11 0,0 0-1 16,0 2-18-16,0 35 10 15,0 17 5 1,0 11 5-16,0 6-1 0,0 2 0 16,0-4 3-1,0-10-6-15,0-17-5 0,0-16-34 16,0-15 22-16,9-8 0 15,4-3 16-15,-4 0-1 16,18-3 10-16,-5-23 2 16,4-2-7-1,1-3 3 1,-14 3 1-16,5 5-4 0,-9 0 0 0,0 12-1 16,0 2 8-16,4 7-7 15,-4 2 0-15,0 0-14 16,9 8 12-16,-9 20-8 15,13 1 10-15,-13-4-3 0,8-8 8 16,1-5-5 0,-4-6 0-16,3-6 2 0,-8 0-2 15,9 0 2-15,4-4-2 16,-4-21 10-16,0-8-5 16,4-2-5-16,-4 1 7 15,-9 3-5 1,0 8 16-16,-9 9-8 0,0 6 11 15,0 5-7-15,0 3-11 16,0 0-6-16,8 0-5 0,-8 17-14 16,0 14 17-16,0 0 5 15,14-3 0-15,-5-3-1 16,0-9-6-16,8-6 4 16,-8-4-26-16,0-6-28 15,13 0-93-15,-13-3-82 16,0-20-216-16</inkml:trace>
  <inkml:trace contextRef="#ctx0" brushRef="#br2" timeOffset="-174260.73">30721 9287 494 0,'0'0'95'0,"0"0"-71"15,0 0-24-15,0 0 0 16,0 0 0-16,0 0 2 16,0 65-2-16,0-46-4 15,18-7 1-15,-9-6-5 16,9-6 8-16,4 0 31 16,5 0 22-16,13-12 15 15,8-7-25-15,-12-1-10 16,-5 0 0-16,-22 5-17 15,-9 5 8-15,0 1-14 0,0 0-10 16,-9 7-27-16,-22 2 13 16,4 0-35-16,5 8-107 15,22 12-82-15</inkml:trace>
  <inkml:trace contextRef="#ctx0" brushRef="#br2" timeOffset="-173513.73">31285 9219 559 0,'0'0'120'16,"0"0"1"46,0 0-14-30,0 0-22-32,0 0-39 15,0 0-31 1,-40 31-3 15,14 14-1 0,4 6 19-15,4 6-7 0,-9-1-14 15,5 7 9 16,-5-1-16-32,10 3 1 32,-15-6 0-31,15-5 3-16,-6-9-5 31,23-14-1 16,0-11 1-16,0-11-6-31,0-6-5 47,0-3 10-47,0 0 14 31,0 0-8 1,0-21 14-32,0-12-20 15,0-9 2-15,0 3-6 0,0-2 4 0,14 7 0 0,4 3-2 0,-10 6 3 0,10 1-3 0,-4 14 2 0,-6 4-16 0,-8 1 12 0,9 5-17 0,-9 0 8 0,0 0 4 0,0 0-16 0,0 0 18 0,0 0-2 0,0 0-15 0,0 0-1 0,0 3-48 0,0 5-30 0,-9 0-37 0,1 6-69 0,-15-2-100 16</inkml:trace>
  <inkml:trace contextRef="#ctx0" brushRef="#br2" timeOffset="-173322.73">31006 9609 166 0,'0'0'102'0,"0"0"27"0,0 0-11 0,0 0-25 0,0 0-64 0,0 0 8 15,31-5-8-15,-5-1-6 16,5 4 20-16,-4-4-17 15,4 0 1-15,-4 0 3 16,4 1-26-16,-13 2 11 16,-1 0-9-16,-8 3-3 15,5 0 1-15,3 0-2 16,-8 0-2-16,9 0 0 0,-9 0 2 16,4 0-7-16,-4 0 3 15,-9 0-32-15,0 0-84 16,0 0-62-16,0 0-71 15</inkml:trace>
  <inkml:trace contextRef="#ctx0" brushRef="#br2" timeOffset="-171363.73">31477 9354 528 0,'0'0'104'16,"0"0"-13"-16,0 0 20 16,0 0-3-16,0 0-15 0,0 0-33 15,0-16-43 1,0 16-13-16,0 2-4 0,0 24 2 15,0 16-2 1,-18 13 9-16,4 6-9 0,-12 5 10 16,17 2-7-16,-9-3-1 15,-4-6 2-15,4-10 0 16,9-16-1-16,0-10-3 16,-4-12 0-16,13-5 3 15,0-6 1-15,0 0 3 16,0 0 7-16,0 0-7 15,0-20 24-15,0-11-31 16,0-9 5-16,0-5-10 16,31-6 7-16,-4 0-2 15,4 6 0-15,-4 2-4 16,4 12 4-16,-5 11-7 16,-17 10-14-16,4 6 13 15,5 4-23-15,-9 0 8 16,0 0 15-1,-9 9-22-15,0 10 23 0,0 10-11 0,0 5-14 16,0 3 7 0,0 0 3-16,0 0 16 0,-9-7 4 15,0-7 4-15,9-3-3 16,0-6 1-16,0-5-3 16,0-1 1-16,0-8 0 15,0 0 2-15,18 0 6 0,0 0-6 16,13-12 12-16,-4-13-7 15,21-9-2-15,-8-3 2 16,-4-2-3 0,4-1-2-16,-9 4 4 0,5 4-3 15,-19 13 2-15,6 9-3 16,-15 10-2-16,1 0-1 16,0 0-3-16,-9 0-1 15,9 12 3-15,4 11-1 16,-13-1 2-16,0-5 3 15,0 1 0-15,0-10-3 16,0-6 2-16,0-2 1 0,0 0 8 16,0 0-5-16,0 0 4 15,0 0-6-15,0-10 6 16,-22-12-2-16,13 9-1 16,-8-1 0-1,8 6-4-15,-14 0 1 0,15 5-2 16,-1 3-8-16,-9 0-5 15,9 0 11 1,-4 19 2-16,-5 15-2 16,9 9 3-16,-9-1 0 0,-4-2 0 15,13-6 0-15,9-8-1 16,0-12-1-16,0-3-7 16,0-2 9-16,0-9 5 15,0 0-4-15,18 0 11 0,-5-4-3 16,-4-12-9-16,9-10 11 15,-9-6-10-15,13-2 1 16,-13 1 7-16,0 7-7 16,0 9 13-16,-9 11 7 15,0 4 1 1,0 2-19-16,0 0-4 0,0 11-11 16,0 21 10-16,0 5 1 15,0-1 2-15,0-11-2 16,0-2 0-16,0-9-1 15,0-3 1-15,0-4 0 0,0-7 0 16,0 0 0-16,0 0 5 16,9 0 4-16,22-15-7 15,-14-10 2 1,10-5-2-16,13-2-2 16,-9-3 4-16,-4 1 2 0,0 3-9 15,-5 7 3-15,-4 17 0 16,-10 5-2-16,1 2-3 15,5 0 1-15,-14 16 3 16,0 18-10-16,0 6 9 16,0-7-1-16,0-1 0 15,0-12-6-15,0-12 11 16,0-5-2-16,0-3 0 16,0 0-1-16,0 0 1 15,0 0 1-15,8 0 1 0,19-14 4 16,-9-9-1-1,13-3-4-15,-13 1-1 0,13 3 2 16,-22 2-2-16,9 3 0 16,-10 9 0-16,-8 2 0 15,9 3 0-15,-9 3 0 16,0 0-3-16,0 0-6 16,0 0 6-16,14 0 1 15,-5 0 2-15,-9 0-3 16,0 0 5-16,0 0-2 15,0 0 1-15,0 0 2 16,0 0 4-16,0 0-7 0,0 0-5 16,0 0-6-16,-9 0 11 15,-14 0 6-15,6 0-6 16,-1 11-1-16,9 12-2 16,-13 8-1-16,4 9 4 15,0 2-2-15,-4 0 4 16,13-7-3-1,0-10 1-15,9-13-16 0,0-4 1 16,0-8 5-16,0 0 8 16,0 0 0-16,0 0 4 15,18-6-2-15,4-14 4 16,5-3 0-16,-9-4-2 16,4-2-2-16,-13 3 0 15,9 7 2-15,-10 7 1 0,-8 6-3 16,0 6 0-16,0 0-6 15,0 0 5-15,0 21-15 16,0 10 15-16,0 4-1 16,0-5 3-16,0-8-1 15,9-7 0 1,14-7-57-16,-6-8-66 0,14 0-10 16,-4-5-81-16</inkml:trace>
  <inkml:trace contextRef="#ctx0" brushRef="#br2" timeOffset="-170288.73">32596 9564 318 0,'0'0'128'0,"0"0"-38"16,0 0-6-16,0 0 0 16,0 0-36-16,0 0-6 15,-18-29-26-15,9 29-16 16,1 0-1-16,-6 18-5 15,14 2 6-15,-9-1 0 16,9-6-6-16,0 0 5 16,0-10 1-16,0-1 0 15,0-2 10-15,9 0-3 16,13 0 5-16,-13 0 3 16,0-5 7-16,0-4 15 15,-9-4-12-15,0 1-6 0,0 4-5 16,0 5-14-16,0 3-6 15,0 0-27-15,-9 0-113 16,-9 7-184-16</inkml:trace>
  <inkml:trace contextRef="#ctx0" brushRef="#br2" timeOffset="-169676.73">32503 9958 595 0,'0'0'132'15,"0"0"-35"-15,0 0 64 0,0 0-33 16,0 0-36 15,0 0-10 0,-49 183-28-15,-27-106-30 15,-30 10-13 16,-36 10-11-31,-14 8-36-1,-8-6-210 17,4-11-464 15</inkml:trace>
  <inkml:trace contextRef="#ctx0" brushRef="#br2" timeOffset="-164967.73">32436 8924 137 0,'0'0'190'15,"0"0"-76"-15,0 0 8 16,0 0-16-16,0 0-28 16,0 0 9-16,0-25 1 15,0 22-17-15,0 3-3 16,0 0-34-16,0 0 1 0,0 0-3 16,0 0-30-1,0 0 22-15,0 0-4 0,0 0-19 16,0 0 9-16,0 17-9 15,0 17-1-15,-13 6 5 16,-5 5 2-16,9 0-6 16,-9-3-1-16,-4 1 0 15,4-10-1 1,10-3 1-16,-1-13-3 0,-5-7-21 16,5-4-80-16,9-3-38 15,0-3-15-15,0 0-86 16,0 0-184-16</inkml:trace>
  <inkml:trace contextRef="#ctx0" brushRef="#br2" timeOffset="-164406.73">32569 8947 72 0,'0'0'106'15,"0"0"-10"-15,0 0 21 16,0 0-40-16,0 0-6 16,0 0-14-16,0-9 0 15,0 7 17-15,0 2-20 16,0 0-6-16,0-3 3 15,0 3-13-15,0-3 16 0,0 3-5 16,0-3-19-16,0 3 7 16,0 0-22-16,9 0 1 15,-9 0-12-15,9 0-4 16,-9 0-1-16,0 6-14 16,0 28 8-16,0 11 2 15,0 6 0-15,0 3 5 16,0-3 5-16,0-8 3 15,0-4-8-15,-18-5 0 16,-13-6-88-16,-4 0-135 16</inkml:trace>
  <inkml:trace contextRef="#ctx0" brushRef="#br1" timeOffset="-145509.73">18823 9346 191 0,'0'0'127'0,"0"0"-22"15,0 0-25-15,0 0 5 16,0 0 14-16,0 0-30 16,-17 4 17-16,8-4 2 0,0 0-37 15,9 0 11-15,-13 0-17 16,13 0 19-16,-9 0 20 15,9 0-51-15,-9 0-3 16,9 0-4-16,0 0-19 16,0-4 18-16,0 2-25 15,0-7 0-15,0-3-2 16,40-8-2-16,44-13 4 16,41-10 0-16,57-16 2 15,49-12 3-15,35-11-5 16,50-9 0-16,4 1-3 15,4 5 7-15,-40 5-4 0,-13 7 0 16,-22 8 4-16,-18 5-7 16,-13 9 3-16,13 9 0 15,-31 2-4-15,-27 11 8 16,-40 4-4-16,-26 9 0 16,-40 7 6-16,-41 0-4 15,-4 7-2-15,-4-4 0 16,-9 3 3-16,0 0 3 15,4 1 0-15,-13-1-3 16,0 3 6-16,9 0-4 16,-9 0-5-16,0 0 0 15,0 0-7-15,0 0 12 16,0 0-5-16,0 0 0 16,0 0 2-1,0 0-11 32,0 0 9-47,0 0 0 0,9 0 0 16,-9 0 6-1,0 0-6 17,0 0 0-32,0 0 7 31,0 0 0-16,0-6-7 1,0-2 0-16,0-4-1 0,-9-4-2 31,-13 1 3-15,-5 1 0 0,-4-3 0 30,-4 0-9-14,-5-3 9-1,-9 7 0-31,22-2-7 31,9 9 15-31,-4 0-8 31,22 4 0-15,0 2 6 15,0-3-18-15,0 3 10 0,0 0-7-1,0 0 3 1,31 0-12 15,-4 0 18 0,22 0 0-15,9 0 7-16,-10 3-17 0,1 17 10 0,-4 5 0 0,-5 2-7 0,0 5 7 0,-14 3 0 0,-8-4 0 0,-18 1-4 0,0-3-5 0,-9 3 7 16,-57-1-35-16,-28 0-55 0,-12-8-127 0,17-10-251 0</inkml:trace>
  <inkml:trace contextRef="#ctx0" brushRef="#br1" timeOffset="-144690.73">23324 8002 305 0,'0'0'184'0,"0"0"-50"16,0 0-5-16,0 0-33 15,0 0 1-15,0 0-46 16,13-78-2-16,5 60-5 16,9-5-33-16,-5 3 25 15,-4 6-29-15,0 5-1 16,-10 3-3-16,15 6-3 16,-6 0 0-16,1 0-4 0,4 20-5 15,-4 3 1 1,0 8 6-16,4 3 2 0,-22 1-6 15,0 4 13-15,9-7-7 16,-9-5 0-16,0-7 4 16,0-9-7-1,0-6 3-15,0-1 0 0,0-4 4 16,0 0 1-16,0 0 9 16,0 0 5-16,9-6-17 15,9-23 9-15,13-2-11 16,-13-2 0-16,8-4-2 15,14 5 10-15,-9 1-8 16,-13 9 0-16,0 7 2 0,-9 10-13 16,-9 5 10-16,22 0-12 15,-4 3 8-15,-1 26-7 16,6 4 11-16,-6 7 1 16,1-1-1-16,-9 1-9 15,4-3 10-15,-4-3-19 16,0 0-55-16,9-8-92 15,-9-7-86-15,13-10-273 16</inkml:trace>
  <inkml:trace contextRef="#ctx0" brushRef="#br1" timeOffset="-143469.73">24266 8016 268 0,'0'0'153'0,"0"0"-59"16,0 0 4-16,0 0 37 15,0 0-50-15,0 0-38 16,-31-105 18-16,22 88-19 16,0 0 9-16,-9 0-12 15,5 3-26-15,-5 0 19 16,0 4-15-16,-13 8-19 16,13 2-4-16,-8 0 0 15,-5 0-1-15,13 23 3 16,-13 11-2-16,22 9 0 15,9 2 2-15,0-3-5 16,0-9-4-16,0-7 9 0,18-6 0 16,4-8-5-1,5-12 12-15,-5 0-7 0,-4-5 7 16,8-33-5-16,5-4 18 16,-13-4-14-16,0 7 17 15,-18 5 32-15,0 5-18 16,0 10-6-16,0 5-20 15,0 4-4-15,0 8-14 16,13 2 6-16,-13 0-12 16,18 8 3-16,-9 21 7 15,9 5 3-15,4-1 0 16,-4 2 0-16,-1-4-6 16,6 1 6-16,-6-10 0 0,1-5-2 15,4-6 7-15,-13-8-9 16,0 0 4-16,0-3 0 15,9 0 7-15,13 0-2 16,-4-23-2-16,4-5 2 16,-14-4 2-16,15 2 1 15,-24 1-8-15,10 1 1 16,-9 11-5-16,0 3 9 16,0 8-5-16,-9 4 0 15,0 2-11-15,13 0 10 16,-4 0-14-16,9 22 11 15,0 3-3-15,4 4 6 0,-13-4 1 16,0-5 0-16,8-3-2 16,-17-8-3-16,9-3 5 15,5-4 0-15,-14-2 0 16,8 0 4-16,1 0 2 16,18-11-4-16,-5-18 10 15,5 4-14-15,-9-1 2 16,13 4 0-16,-13 5-1 15,-10 8 2-15,6 3-1 16,-14 6 0-16,9 0-9 16,-1 0 7-16,1 0-5 15,9 4 7-15,-5 10-9 16,-4 0 7-16,9-1 2 0,-9 2 0 16,-9-2-17-1,9-6 12-15,-9-5-12 16,0 2 17-16,0-4-2 0,9 0 5 15,-9 0 5-15,13-4-5 16,-4-15 4-16,18-1-8 16,-5-3 1-1,5 3 0-15,-10 10-4 0,6-2 5 16,-15 9-1-16,1 3 0 16,0 0-14-16,9 0 9 15,-5 9 5-15,14 7-3 16,-9-1-5-16,4-1 12 15,5-2-4-15,-10-1 0 16,14-6 1-16,-13-2-3 0,-9-3 2 16,13 0 0-1,-13 0 5-15,9-23-1 16,-9-8-2-16,13-5 9 0,-22-7-10 16,0-2 17-16,0 5-11 15,0 6 1 1,0 11 18-16,-13 7-21 15,-5 10 8-15,-9 6-13 0,-4 0-17 16,-4 28 14 0,4 12 3-16,13 5 0 0,18-5-8 15,0-3 7-15,0 0 1 16,26 0-1-16,32-7-10 16,9-7-8-16,31-12-51 15,-5-11-93-15,-13 0-138 16</inkml:trace>
  <inkml:trace contextRef="#ctx0" brushRef="#br1" timeOffset="-139912.73">26025 7455 85 0,'0'0'334'0,"0"0"-168"16,0 0-17-16,0 0-17 15,0 0-31-15,0 0-43 16,31-79 18-16,-4 59-43 16,13-2 5-16,-13 8-1 15,13 5-34-15,-14 9 12 0,5 0-15 16,-13 13-2-16,4 19-12 15,-4 8 11-15,-18 7 3 16,0 8-2-16,-18 1 6 16,-31 0-5-1,-17-3 1-15,8-8 0 16,0-12-3-16,18-7 7 0,14-6-4 16,3-11 0-16,23-1 12 15,0-8-18-15,0 0 6 16,23 0 0-16,34 0 3 15,37 0 3-15,21 0-5 16,10-15-1-16,-1-2-12 16,-26 0-122-16,-54 3-269 0</inkml:trace>
  <inkml:trace contextRef="#ctx0" brushRef="#br1" timeOffset="-128861.73">26661 10544 789 0,'0'0'159'16,"0"0"-11"-16,0 0-16 0,0 0-50 15,0 0-58-15,0 0-11 16,-14 28-13-16,14 31 0 16,-9 23 17-16,-17 20-9 15,-14 11 18-15,4 12-14 16,-22 11-11-16,1 0 13 15,-10 0-14-15,18-8 0 16,0-15 4-16,31-12 4 16,-4-24-8-16,22-23 0 15,0-26 5 1,0-16-10-16,0-12 12 0,0 0-7 16,-9-9 24-16,-8-31-21 0,-1-19 11 15,-13-9-14-15,-5-6 5 16,-4 1-4-1,-9 7-1-15,14 13 0 16,-5 18 0-16,9 16 4 16,13 13-6-16,9 6 2 0,9 0-14 15,0 20 11-15,0 25-16 16,0 15 19 0,49 8-4-16,0-3-4 0,17-3 8 15,-8-11-6-15,9-14-14 16,-1-18 19-16,1-13-17 15,0-6 18 1,-9-6-3-16,-1-30 6 0,10-10 7 0,-18 5-10 16,-14 4-8-16,-12 5-2 15,-23 13-71 1,0 9-58-16,-23 10-160 0,-34 0-519 16</inkml:trace>
  <inkml:trace contextRef="#ctx0" brushRef="#br1" timeOffset="-127991.73">22080 13159 535 0,'0'0'295'16,"0"0"-157"-16,0 0 25 0,0 0-58 15,0 0-35-15,0 0-22 16,-18-65-48-16,18 85-1 15,0 29-15-15,18 24 16 16,-9 20 2-16,-9 12 5 16,0 3-4-16,0 5 4 15,0 3 1-15,-18-15-5 16,9-13-3 0,0-29 0-16,9-24 0 0,0-21 1 15,0-10-1-15,0-4 15 16,0 0-5-16,-9-38 92 15,-4-18-62-15,-5-32-40 16,9-14 20-16,-8-17-18 0,-6-8 0 16,6-9-2-16,-10 0 8 15,5 8-9-15,13 10 1 16,0 24 0-16,9 26-8 16,0 29 7-16,0 19 0 15,18 14 1-15,22 6-33 16,18 0 16-16,17 28-9 15,1 21-13-15,-10 4 22 16,-17 8-23-16,-9-3 2 16,-13-4-9-16,-27-3-22 15,0 6 2-15,-27 8-34 16,-62 5-52-16,-13 10 70 0,-13 2-151 16,-1-8-199-16</inkml:trace>
  <inkml:trace contextRef="#ctx0" brushRef="#br1" timeOffset="-126155.73">22529 13694 656 0,'0'0'158'16,"0"0"-30"-16,0 0-27 16,0 0 1-16,0 0-50 15,0 0-28-15,-27-56 2 16,27 56-26-16,-9 0-7 16,-9 11-2-16,5 27 9 15,-5 9 0-15,9 4 0 16,9 3 0-16,0 3-6 15,0-7 3-15,27-10-9 16,13-11-11-16,-13-13-19 16,13-10 20-16,-9-6-1 15,-5 0 23-15,-8-26 15 16,13-7-12-16,-13-7 8 0,-9-2 18 16,-9-8 8-16,0-2 7 15,0-11-13-15,-18-5-10 16,-31-2 3-16,-8 13-21 15,-1 12 7-15,0 23 6 16,0 14-16-16,5 8 0 16,4 15-3-16,9 34 3 15,14 21-6-15,17 10 7 16,9-1-1-16,0-5 0 16,53-18 0-16,5-11-5 15,22-14 5-15,-5-13-11 16,1-13 10-16,-10-5-14 0,10-3 15 15,-18-28 6 1,8-9 0-16,-26-2 1 0,0-3 0 16,-13-1 1-16,-18-10 16 15,4 5-24-15,-13 3 12 16,0 14 6-16,0 11-14 16,0 16 11-16,0 7-15 15,-13 0-9-15,13 47-7 16,0 20 9-16,0 13 7 15,0-3 0-15,0-6 6 16,0-12-6-16,22-6 0 16,-4-16 0-16,8-8-5 15,6-16 7-15,-15-13-2 16,14 0 0-16,-4-13 2 0,22-27 14 16,-9-8-16-16,4-9 2 15,5 1 12-15,-9 2-13 16,-4 15 8-16,-14 7 2 15,-13 21-9-15,-9 8 8 16,0 3-10-16,0 0-17 16,0 26 10-16,9 5 3 15,0 8 4-15,0-2 0 16,-1-3 4-16,15-3-8 16,-15-2 4-16,10-13 0 15,4-4-8-15,-13-7 5 16,0-5 2-16,0 0-1 15,9 0 4-15,4-8 5 0,5-17-7 16,4-7 2-16,-13 1 9 16,-1-3-8-16,1 0-3 15,4 9 0-15,-4 0 7 16,-9 13-8-16,0 9 1 16,-9 3-12-16,13 0 12 15,5 15-21-15,-9 12 21 16,0 2 0-16,0-4 4 15,-9-5-7-15,13-3 3 16,-4-9 0-16,-9-2-3 16,9-6 6-16,0 0-3 15,-9 0 6-15,9 0-3 16,8-6 9-16,6-11-12 16,3-5 3-16,5-2-6 0,-4 11 6 15,-18 5-3-15,0 8 0 16,4 0-12-16,-4 0 11 15,9 0-2-15,-1 8 2 16,15 4-10-16,-6-1 9 16,5-3 1-16,5-5 1 15,-5-3-3-15,9 0 3 16,-4-3 0-16,12-25 0 16,-8-8 8-16,-4-13-5 15,-5-15 4-15,-13-11 15 16,-18-7-12-16,0-14 17 15,0 3-5-15,-40 5-12 0,4 14 16 16,5 24-25-16,5 21 11 16,17 20-4-16,9 9-5 15,0 0-6-15,0 49-14 16,0 24 17-16,0 29-11 16,0 14 13-16,9 3-2 15,8-14 0-15,1-15-18 16,13-19-16-16,18-23-48 15,-13-22-21-15,4-24-28 16,0-2-23-16,-5-10 39 16,-17-27 61-16,-5-7 2 15,-13 2-1-15,0 0 22 16,-31 0 5-16,-36 5-1 0,-8 3 27 16,8 11 5-16,-13 6 11 15,14 9-4-15,21 8 16 16,23-6 6-16,13 6-4 15,9 0-6-15,0 0-24 16,31 0 0-16,36 0 38 16,17-11-3-16,23-9 3 15,8-8-17-15,10-2 0 16,-23 0 15-16,-22 2-15 16,-22 3 20-16,-32 5 13 15,-17 3-8-15,0 11 21 16,-9-1-10-16,0-1-22 15,0 6-25-15,0 2-10 0,-9 0-8 16,0 0 4-16,0 19-1 16,1 17 5-16,8 2 0 15,0 5 0-15,0 2-7 16,35-2 8-16,5 2-1 16,9-8 0-16,-13 2 3 15,-5-8-8-15,-5-5 5 16,-26-6 0-16,0-2-4 15,0-5 0-15,-26-1-7 16,-41-5 0-16,-40 3-67 16,-8-9-86-16,-1-1-51 15,1 0 6-15</inkml:trace>
  <inkml:trace contextRef="#ctx0" brushRef="#br1" timeOffset="-125465.73">22924 13182 337 0,'0'0'136'0,"0"0"-22"31,0 0 3-31,0 0-15 0,0 0-49 0,0 0 7 0,0 0-40 0,-9-76-12 0,0 72-5 0,-13 4-3 0,13 0 0 0,9 0-2 0,0 0 8 0,0 0-6 47,0 0 0-47,0 0 8 0,0 0-2 15,0 0-2 17,0 0 9-17,0 0 20-15,0 0-17 16,0 0 1-1,0 0-17 1,-9 12-1 0,9 8 1-1,0 9 0 1,0-4 3-16,0 3-8 0,18-5 5 31,13-7 0-15,-4-4 0-1,4-6 3-15,-4-6 2 16,13 0-4 0,-23 0 0-1,15-12 28-15,-15-10 5 0,-8-9 34 16,-9-6 11 0,0 0-19-1,0 3-9-15,-9 5-31 16,-22 10-12-16,5 7-8 0,-14 10-11 0,-5 2 1 0,-4 0-27 0,9 28-90 0,0 12-37 0,40 5-103 0,0 0-254 0</inkml:trace>
  <inkml:trace contextRef="#ctx0" brushRef="#br1" timeOffset="-124206.73">26820 13018 669 0,'0'0'175'16,"0"0"-26"0,0 0-31-16,0 0-14 0,0 0-24 15,0 0-36-15,58-142-35 16,-49 165-9-16,-9 30 0 16,22 26-7-16,-4 16 14 15,0 1-2-15,4 2-5 16,5-2 0-16,13-10 1 15,-14-15 5-15,-8-14-6 16,-5-18 0-16,5-21 5 16,-18-8-10-16,0-7 5 15,0-3 0 1,0 0 16-16,0-6-15 0,0-25 4 0,-18-8-5 16,-30-6-9-16,-10-4 5 15,-18-2-8 1,-13 6-10-16,14 11 20 15,8 8-24-15,18 15 17 0,14 3 5 16,22 5-19-16,4 3 13 16,9 0-12-16,0 0-13 15,9 0 33-15,39 11-19 16,19 0 21-16,31-7-1 16,-5-4 6-16,14 0-9 15,-10 0 4-15,-12 0 0 16,-18-12 3-16,-10 1 4 15,-17 5-5-15,-22 6 15 16,-9 0-16-16,-9 0 17 0,0 0-18 16,0 0-7-16,0 11 7 15,0 23-8-15,0 12 8 16,0 5 0-16,0-3 13 16,0-6-20-16,31-8 7 15,5-11 0-15,-5-6-1 16,-14-12 7-1,10-5-5-15,13 0 5 0,0-8-5 16,-4-23 24-16,-5-11-16 16,-14-7 18-16,-8-2 19 15,-9-3-43-15,0 7 11 16,-35 4-14-16,-32 18-11 0,-13 2 11 16,-13 20-18-1,17 3-26 1,19 0-57-16,26 31-121 0,31 6-131 15</inkml:trace>
  <inkml:trace contextRef="#ctx0" brushRef="#br1" timeOffset="-123158.73">28566 12943 816 0,'0'0'148'15,"0"0"-54"-15,0 0 5 16,0 0 6-16,0 0-84 16,0 0-21-16,-13 52-2 15,13 29 2-15,22 15 17 16,-13 10-6-16,-9-4-9 15,0-3 7-15,0-5-9 16,0-9 0-16,0-23 3 16,0-17 5-16,0-22-8 15,0-15 0-15,0-8 1 0,0 0 2 16,0-8-3 0,0-37-3-16,0-17-7 0,0-7-21 15,-40-4 21-15,-26 10-15 16,-1 7-9-16,9 14 33 15,9 10-9 1,14 14 10-16,4 8-4 0,22 7-4 16,9 3 5-1,0 0-7-15,0 3-3 0,0 22 3 16,31 5 10-16,36-5 0 16,17-3-3-16,14-8 9 15,-5-5-5-15,5-9-1 16,-14 0 4-16,-8-9 3 15,-19-22-7-15,-17-6 5 16,-13-9 32-16,-14-7 9 16,-13-4 1-16,0 1-6 15,-13 2-10-15,-22 12 13 16,-5 13-25-16,13 13-4 0,18 9 4 16,-13 7-19-16,13 12-7 15,0 33-8 1,0 23 15-16,0 9 5 0,9 5-5 15,0 1 0-15,27-8-5 16,13-9 11 0,-13-16-9-16,4-16 3 0,-14-14-21 15,1-12 19-15,-9-8-26 16,13 0 28-16,5 0 1 16,4-28 7-16,-4-9-5 15,4-2-3-15,4-1 5 16,-12 6-5-16,-6 11 0 0,-8 14 0 15,0 4-2-15,0 5-6 16,13 0 7-16,-4 18-9 16,9 13 4-16,4 8 0 15,-5-6 1-15,6-4-8 16,-6-3 10-16,5-18-8 16,-4-5 11-1,13-3 0-15,9 0 0 0,-14-23 6 16,14-10-4-16,-9-7-2 15,-22-8 8-15,0 0-5 16,-18 0 12-16,0 2-1 16,0 12-12-16,-18 9 21 0,0 11-23 15,-4 14 0 1,13 0-1-16,-9 25-30 0,9 29 31 16,-13 11 0-16,22 0 3 15,0-11-10-15,0-8 7 16,31-15-3 15,18-6 0-31,-4-14-33 0,12-11 20 0,-8 0-34 16,0-3-82-16,-31-22-112 0,-18-1-303 15</inkml:trace>
  <inkml:trace contextRef="#ctx0" brushRef="#br1" timeOffset="-122286.73">22769 15288 250 0,'0'0'163'0,"0"0"-74"16,0 0 20-16,0 0 9 15,0 0-9-15,0 0-17 16,-45 0-9-16,45 0 7 16,0-19-25-16,9-5-55 15,9-12 21-15,13-4-18 16,-4-8 13-16,22-9-14 15,-1-2-7-15,-12-3 13 0,4 4-16 16,-22 22 2-16,-18 8 11 16,0 17-6-16,0 5 13 15,0 0-20-15,0 6 1 16,0 0-6-16,0 0-12 16,0 0 4-16,-18 23 3 15,9 9 4-15,9 7-3 16,0 7-10-16,0 4-2 15,27 4 15-15,13 3-18 16,17-4 7-16,-12-5 4 16,4-3-4-16,0-7 12 15,-32-7 0-15,-8-6-9 16,-9-5 10-16,0 0-12 16,-35-1 14-16,-23-1-6 0,-18-13 14 15,-12-5-5-15,21 0-3 16,-9 0 4-16,19-19-5 15,17 1 1-15,22-7-24 16,18 0-63-16,0-7-87 16,31-10-44-16,45-6-32 15</inkml:trace>
  <inkml:trace contextRef="#ctx0" brushRef="#br1" timeOffset="-120800.73">23471 15341 218 0,'0'0'221'0,"0"0"-65"0,0 0 9 16,0 0-31-16,0 0-47 47,0 0-34-16,0-53-9-31,17 17-17 16,14-10-12-1,-4-4 14-15,0 7-25 16,4 0 5-16,-13 18 3 0,4 11-5 0,-13 8-4 0,-9 6-3 0,26 0-15 0,-8 0 10 16,13 20-2 15,-4 5 5-31,13 4-2 31,-22-1 5-31,13 1-3 16,-22-7 2-1,0-5-1-15,-9-6-6 16,0-5 4 0,8-6 3-1,-8 0 11-15,0 0-10 31,0 0 22-15,0 0 0-16,0-17-11 0,0-14 8 0,0-6-10 0,-17 0 12 0,-10 3 5 0,-4 9-10 0,4-1 9 16,-4 7-22-16,5 13 2 0,-6-6-6 0,24 12 0 15,-1 0-4 1,0 0 1 0,0 0-12-16,-4 20 15 15,4 23 0 1,0-1 1-16,9 6-7 0,0 3 6 15,0-3 0 1,0-11-3 15,9-11-17-15,22-7-2 203,-13-13 4-219,-10-6-5 0,24 0 22 0,-24 0 1 0,19 0 7 0,-5-20 5 0,5-11-11 0,-9-6 12 0,4-11-11 0,-4 3 0 0,-9 5 12 0,-1 3-13 0,-8 12 8 0,0 9 4 0,0 12-12 0,0 4 16 0,0 0-17 0,0 0-19 0,0 6 10 0,0 33-2 0,0 7 11 0,0 2 2 0,23 3 3 0,-6-14-4 0,1-6-1 0,13-9 0 0,-22-10-6 0,9-7 5 0,-18-5 1 0,18 0 2 0,4 0-2 0,5-17 18 0,4-11-13 0,4-2-2 0,-4-8 7 0,5 1-8 0,-14 3-1 0,5 3 7 0,-5 8-5 0,-22 9 4 0,9 14-7 0,-9 0-2 0,0 0-1 0,9 0-17 0,9 32 6 0,-10 4 14 15,1 4 0-15,5-3 0 16,-5-12 0-16,8-11 0 16,-8-3-6-16,0-11 5 15,-9 0 1-15,13 0-1 16,-13 0 3-16,9 0 13 15,9 0-10-15,0-18-3 16,-9 3 2-16,13-2 2 16,-13 4-6-16,0 0 0 15,0 8 4-15,-1-3-8 16,-8 8 4-16,0 0-13 0,14 0 12 16,4 8-8-16,-10 6 1 15,1 8 7-15,0-7-5 16,5-3 2-16,-6-1 4 15,-8-4 0-15,9-7-5 16,0 0 5-16,-9 0 0 16,9 0 0-16,9 0 1 15,-5-17 7-15,23-11-8 16,-5 2 0-16,-5 4 2 16,-8 8-2-16,-4 3 0 15,-6 8-2-15,-8 3 2 16,18 0-1-16,-9 0-15 15,13 0 0-15,-4 20 2 16,0 0-19-16,0-1 10 16,13-2 14-16,-5-8-4 0,5-6 11 15,-4-3-10-15,-5 0 12 16,5-3 7-16,4-23-3 16,-4-1 4-16,4-5 0 15,-13 1 0-15,-9-6 18 16,-1 6-15-16,-8-8 3 15,0 4 7-15,0 13-9 16,0 10 5-16,-8 7-6 16,-1 5-11-16,0 0-4 15,0 37-9-15,-4 8 13 16,13 11 3-16,0-5-3 16,0-8-3-16,31-5 0 0,18-14-8 15,-14-3 9-15,14-16-6 16,-9-3-14-1,4-2-41-15,-4 0-90 0,0-2-85 16,-22-18-335 0</inkml:trace>
  <inkml:trace contextRef="#ctx0" brushRef="#br1" timeOffset="-118261.73">26430 15314 383 0,'0'0'326'0,"0"0"-230"15,0 0 27-15,0 0-11 16,0 0-16-16,0 0-19 0,35-82-38 16,-13 50 6-16,5-4-26 15,13-10-15-15,9-2 12 16,9-5-16-16,8-4 5 15,1 6-5-15,-9 9 5 16,-10 10-5-16,-21 12 0 16,-9 17-3-16,13 3 0 15,-13 0-9-15,13 23 11 16,-5 11-4-16,-17 6-2 16,9-6 5-16,-5-9 2 15,-13-13-6-15,0-9-1 16,9-3 14-16,-9 0-7 15,0 0 15-15,0 0-8 0,0-3 17 16,0-23-24-16,0 1 3 16,-9-6-2-16,-13 2 2 15,-4 7-3-15,-5-1 0 16,4 9 0-16,-13 8-2 16,4 6-9-16,-13 0 2 15,9 26 7-15,5 16 0 16,-5 15 2-16,22 8 0 15,-4-3 5-15,13 0-11 16,9-11 6-16,0-14-6 16,22-5 4-16,14-13-11 15,4-11 13-15,9-8-1 0,-5 0 6 16,14-8-2 0,-9-22-3-16,-18-8 0 15,4-1 6-15,-26-4-1 16,0-8-5-16,-9-11 2 0,0-1 2 15,0-1 4 1,-35 7-8-16,-14 8 0 0,0 18-2 16,-9 23-3-16,31 8-1 15,-13 0-2-15,14 26 5 16,-5 19-2-16,31 15 5 16,0 4-3-16,0-7-2 15,40-6 0-15,9-14-1 16,8-17 2-16,1-12-1 15,9-8 3-15,8 0 2 16,10-20 0 0,-19-17 1-16,5-8 5 0,-26-5-6 15,-14-8 8-15,-13-7-2 0,-9-2 8 16,-9-4-4-16,0 9 2 16,-9 5 18-1,-9 12-7-15,9 25 12 16,-4 11-8-16,4 9-12 15,9 0-13-15,0 0-2 0,0 20-20 16,0 34 16-16,0 14 4 16,0 17 0-16,0 14 0 15,0 8 2-15,0 1 6 16,0-1-8 0,0-11 0-1,0-16 0-15,0-23 3 0,0-24-3 0,0-21 0 0,0-6 4 16,0-6 2-16,9-14 4 15,4-29 2-15,14-14-9 16,-10-5 0-16,15 4-3 16,-6 3 0-16,-4 4 6 15,-4 17-7-15,-9 17 1 16,0 5 0 0,0 12-5-16,4 0-5 0,14 0-5 15,-1 26 12-15,6 11 1 16,-24 0-3-16,1 2 5 15,-9-2-1-15,0 1-6 16,0-13-1-16,-17 0 2 16,-15-8-7-1,-3-3-1-15,4-8 13 0,13-5-1 0,0-1 2 16,9 0 12-16,-4 0-9 16,13 0 0-16,0 0-3 15,0 0-2-15,0 0-6 16,0 0 7-16,0 0-12 15,40 0 3-15,9-7-9 16,26-16 19-16,1-2 0 16,4-3 2-1,-13-4-4-15,-10-4 2 0,-12-4 0 16,-5 3 3-16,-22-8 4 16,4 2-6-16,-13 12 5 0,-9 6-3 15,0 11 30-15,0 8-8 16,0 6-19-16,0 0 1 15,0 0-7-15,0 0-1 16,0 15-7-16,0 30-7 16,-18 22 14-16,-13 12 1 15,13 12 0-15,-4 17 10 16,13 11-9 0,9 14 2-16,0 11 5 15,0 1-7-15,31-12 10 0,-4-14-11 16,13-23 0-16,-14-34-2 15,-17-30 4-15,-9-21-2 16,0-11 3-16,-18 0 1 0,-39-29 24 16,-28-16-24-16,-4-12-4 15,-13-11 2-15,13 3-2 16,14 4-3-16,26-8-3 16,22 10-18-1,27 2 18-15,0-5-23 0,76-6-1 16,30-2 12-16,28-13-10 15,8 7 25-15,5-7 2 16,-14 4 2-16,-31 3-4 16,-4-1 4-1,-23-5-1-15,-26 9 7 0,-9 2-2 16,-22 8 2-16,-9 24 9 0,-9 8-10 16,0 17 30-1,-9 10-21-15,-31 4-9 0,4 0-12 16,-4 23 1-16,14 14 5 15,17 14 0-15,9 8-1 16,0 9-3-16,0-3 4 16,26 3 0-16,23-5-5 15,0-6 7-15,-4-18-2 16,4-10 0 0,-9-15 1-16,-5-9-3 0,5-5 4 15,0 0 0-15,4-19 10 16,5-16-9-1,0-5-2-15,9-10 4 0,-9-13-1 16,-14 1 1-16,5 1-5 16,0 8 0-16,-22 20-3 0,0 10 6 15,-9 17-3-15,0 6 0 32,4 0-22-32,5 6 11 0,-9 23-5 0,8 2-1 15,-17-5 13-15,14-7-19 16,-14-7 18-1,0-4 3-15,9-8 2 0,-9 0 0 16,0 0 2-16,0 0 0 16,0-6 15-16,0-14-13 15,-9-5-4-15,-31 5 0 16,22 4-1-16,-4 7-3 16,4 6-2-16,0 3-9 0,-4 0 11 15,13 30-12-15,-18 23 16 16,5 6 0-1,13 5 3-15,9-1-10 0,0-6 7 16,31-21 0-16,5-10-6 16,31-12 13-1,4-14-7-15,-5 0 3 0,10-20 1 16,-1-19 5-16,1-15-9 16,-18-9 2-16,-1-7 22 15,-8-18-10-15,-22-14 17 16,-5-11-4-16,-22-6-21 15,0-3 16-15,-9 11-21 16,-31 24 0-16,14 22 14 0,-5 25-12 16,22 23 15-16,0 15-18 15,9 2-4 1,-9 59-7-16,-13 29-1 0,13 24 12 16,9 2-3-16,0-4 10 15,0-5-7-15,49-15 0 16,8-4 3-16,28-21-11 15,22-14 4-15,26-20-30 16,22-14 10 0,-13-17-46-16,-26 0-29 0,-49 0-90 15,-50-26-118-15,-17-10-280 16</inkml:trace>
  <inkml:trace contextRef="#ctx0" brushRef="#br1" timeOffset="-117710.73">29588 14671 624 0,'0'0'190'0,"0"0"-139"0,0 0-10 0,0 0-7 0,249-56 3 16,-133 42-7-16,-1 2-13 16,-8 12-14 15,-14-6-3-31,-35 6 0 15,-27 0-22 17,-31 0-118-32,0 0-290 15</inkml:trace>
  <inkml:trace contextRef="#ctx0" brushRef="#br1" timeOffset="-117574.73">27896 14404 499 0,'0'0'183'0,"0"0"-38"0,0 0-42 0,0 0-3 0,0 0-27 0,0 0-11 0,-58-67-27 0,58 67-22 0,0 0-9 0,0 0-4 16,0 0-10-16,0 20 7 0,0 5 3 0,0-3-1 0,0-4 1 0,0-4 0 0,9 0-4 0,17-11 10 0,14 1-2 0,0-4 9 0,5 0-2 0,-5-4 27 16,-22-19-2-1,4-3 1-15,-13-1 17 0,-9-5-34 16,0 4 9-16,-9 5-24 16,-40 9-2-16,-9 9-6 15,-8 5-10 1,-1 19-33-16,18 30-132 0,31 2-284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2:00:25.3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11 218 666 0,'0'0'159'0,"0"0"-6"0,0 0-37 15,0 0-11-15,0 0-50 16,0 0-38-16,0 0-17 15,-9-79-13-15,9 116 1 16,0 8 7-16,0 12 10 16,0 2-3-16,0-3-2 15,0-1 0-15,0-9 2 16,0-5 4-16,0-15-6 16,0-15 0-16,0-8 7 15,0-3-5-15,9 0-2 16,0-3 9-16,18-31 5 15,13-11-9-15,-1-12-3 16,-3 3-2-16,-5 9 5 0,-13 11-10 16,-9 14 5-16,0 15 0 15,-9 5-1-15,13 0-6 16,5 0 1-16,0 22-3 16,13 9 1-16,-5 6 3 15,5 1 0-15,-4-2 5 16,4-5-4-16,5-6-8 15,-5-5 12-15,4-12 0 16,-12-4-9-16,3-4 2 16,1 0 7-16,13-18 0 15,-9-18 5-15,-4-6 3 16,-1-4-6-16,-4-5 3 0,-4 0-5 16,-18 0 21-1,0 3-12-15,0 8 11 16,0 9 7-16,0 17-19 0,-18 3 15 15,-4 8-23-15,-4 3-10 16,-1 0 8-16,5 17-4 16,-5 15 6-16,18 13-5 15,-13 6 7 1,22 2-2-16,0 1 0 0,0-9-3 16,0-8-4-16,22-15-1 15,5-7-5-15,4-10 11 16,-4-5-6-16,-10 0 8 15,6 0 5-15,-6-13-3 16,-8-8 8-16,0-3-10 16,13-2 0-16,-22-6 10 15,9-5-6-15,0 9 7 16,-9 5-3-16,0 10-5 0,9 7 14 16,-9 6-17-16,0 0 4 15,0 0-9-15,0 0-19 16,0 16 20-16,9 13-3 15,13 2 14-15,-4-2-7 16,0-4 0-16,13-8 0 16,-13-7-1-16,-1-2 8 15,-8-8-7-15,13 0 0 0,-4 0 5 16,9-4 9 0,4-18-12-1,-4-10-2-15,4-1 9 0,-14-4-3 16,15-8-4-16,-15 2-1 0,1 6 5 31,-9 12-2-31,4 13-4 0,-13 12 0 16,0 0-3-16,0 0-8 0,9 34-4 15,0 17 8-15,18 14 7 16,-14-3-5-16,5-5 5 16,-9-8 0-16,8-14 0 15,-8-11 9-15,14-13-9 16,-15-11 0-16,-8 0 3 15,27-10 11-15,4-28-7 16,5-10-4-16,13-8 8 0,-18 4-10 16,-5 7 17-16,-17 8-5 15,14 15-9 1,-23 8 12-16,8 14-16 16,-8 0-4-16,9 0 3 0,9 25-33 15,4 15 33 1,5 2 1-16,-9 0 0 0,-5-11-2 15,5-8 2-15,-9-10 0 16,-9-5 0-16,9-8 7 16,-1 0-7-16,1 0 1 15,14-4 3-15,-6-18 10 16,14-6-14 0,-13-4 0-16,0-2 5 0,0 0 3 15,4 0-8-15,-13 12 0 0,9 8 1 16,-18 10-8-16,8 4 6 15,6 0-13-15,4 12 9 16,-1 16-10-16,6 6 15 16,-6-3-1-1,1-3 4-15,13-8-6 0,-4-8 3 16,4-12 0-16,-4 0 3 16,13 0 4-16,-5-18-3 15,5-10-2-15,-13-4 4 16,4-4 0-16,-22-1-6 15,-9-2 0-15,0 0 9 16,0-4-4-16,-18 9 2 16,-4 15-4-16,-5 4 2 15,18 12-4-15,0 3-1 16,-4 3-10-16,4 39 0 0,9 15 8 16,0 14 2-16,0-3 0 15,0-9 5-15,40-7-8 16,-4-19 3-16,4-7 0 15,0-13-6-15,9-7-18 16,-5-6-28-16,14 0-68 16,8-17-154-16,-8-8-150 15</inkml:trace>
  <inkml:trace contextRef="#ctx0" brushRef="#br0" timeOffset="269">2837 39 618 0,'0'0'174'16,"0"0"-33"-16,0 0-12 15,0 0-17-15,0 0-76 16,0 0-29-16,-9-11 14 15,53 11-15-15,36 0 19 16,13 0-14-16,5 0-5 0,-5-2 0 16,5-6-6-16,-22 8-20 15,-19 0-77-15,-30 0-129 16,-27 0-109-16</inkml:trace>
  <inkml:trace contextRef="#ctx0" brushRef="#br0" timeOffset="860">2894 311 620 0,'0'0'120'0,"0"0"-29"16,0 0 24-16,0 0-10 0,0 0-49 31,0 0-12 0,227 4-34-15,-138-4-8 15,4 0 5-15,5-4-7 31,-23-10-201-47,-17 6-674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2:00:26.6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0 180 398 0,'0'0'369'15,"0"0"-209"-15,0 0-2 16,0 0-51-16,0 0-38 0,0 0-24 16,0-16-42-1,0 16-2-15,22 22-1 0,-13 16 0 16,9 4-1-16,-9 3 1 15,0-3 0-15,-9-5 1 16,13-9 5-16,-13-2-12 16,0-12 5-16,0-5-97 15,0-4-34-15,0-5-66 16,9 0 2-16,0 0-2 16,18-17-164-16</inkml:trace>
  <inkml:trace contextRef="#ctx0" brushRef="#br0" timeOffset="196">280 224 129 0,'0'0'202'0,"0"0"-44"16,0 0-18-16,0 0-8 0,0 0-18 15,0 0-25 1,0-91-37-16,0 91-41 0,0 22 4 16,0 18-15-1,0 2 19 1,0 0-15-16,0-1 10 0,0-8-12 0,0 4-2 15,0-3 7-15,0 0-7 16,9-3-12-16,9 0-196 16,13-8-361-16</inkml:trace>
  <inkml:trace contextRef="#ctx0" brushRef="#br0" timeOffset="483">795 274 718 0,'0'0'180'15,"0"0"-4"-15,0 0-10 16,0 0-73-16,0 0-41 16,0 0-41-16,0-22-11 15,0 64-2-15,0 14 2 16,0 16 2-16,0 1 4 15,-8 6-1-15,-10 3-5 16,9 3 0-16,-13-3-2 0,22-9 0 16,0-12-92-16,0-22-97 15,0-14-138 1,40-16-436-16</inkml:trace>
  <inkml:trace contextRef="#ctx0" brushRef="#br0" timeOffset="881">711 682 29 0,'0'0'559'0,"0"0"-435"0,0 0 12 16,0 0-46-16,0 0-31 16,0 0-59-16,-107-43-2 0,125 43 2 15,31 9 6-15,18-5 3 0,13-4 12 16,13 0-19-16,-4 0 7 15,-14-25 3-15,-17-5-11 16,-9-1 33-16,-22 0 42 16,-19-4 5-16,10 4-11 15,-18 2-30-15,0 7 11 16,0 6-11-16,0 7-17 16,0 6 12-16,0 3-23 15,0 0-9-15,0 0-3 16,0 12-13-16,0 24 8 15,0 19-3-15,0 3 16 0,0 8-9 16,0 1 1 0,0-1 0-16,14 2-1 0,-6-7 1 15,1-4 0-15,9-14-53 16,4-15-95-16,-4-14-61 16,9-11-142-1,22-3-262-15</inkml:trace>
  <inkml:trace contextRef="#ctx0" brushRef="#br0" timeOffset="2027">1533 792 306 0,'0'0'229'0,"0"0"-95"16,0 0-19-16,0 0-39 0,0 0 9 15,107-158-8-15,-99 135-11 16,10 0 3-16,-18 6-7 15,0 2 13-15,0 2-33 16,0-1-14-16,-9 5-5 16,-17 3-19-16,-5 6-5 15,-5 0 1-15,5 6-12 16,-5 25 9-16,-4 12 3 16,14 8 0-16,12 5-1 15,14 7 3-15,0-2-2 16,0-3 0-16,31-10 4 15,18-14-11-15,9-12 7 16,-13-11-1-16,21-11-4 16,5 0 2-16,5-36 3 15,8-21 1-15,-8-2 5 16,4-5 1-16,-36-5-7 16,-13 4 0-1,-4-9 16-15,-27 0-11 0,0 1 23 0,0-1-6 16,-9 12-18-16,-18 17 24 15,-4 16-20 1,5 15 3 0,26 14 6-16,-18 0-17 0,18 0-1 0,-14 0-2 15,6 34-20-15,-10 23 22 16,0 16 1-16,-4 13 0 0,13-1-2 16,9 0 3-16,0-3-1 15,0-5 0-15,18-13-5 16,22-10-1-1,9-20-29-15,17-15-17 0,1-19 18 16,0 0 6-16,21-17 22 16,-12-25 5-1,-1-14 2-15,-17-7 4 0,-18-5-5 16,-13-5 26-16,-18-5 12 16,-9 0-11-16,0 4 8 15,0 9-7-15,-18 14-16 16,-22 17 24-16,13 17-25 15,5 12 1-15,22 5-3 16,0 0-9-16,-18 25-4 16,1 23-4-16,-15 14 8 15,15 11-4-15,8 1 4 0,9 0 0 16,0 0-2-16,0 1 7 16,0-5-5-1,0-7 0-15,26-8 4 0,6-15-11 16,-6-15 0-16,14-13-22 15,9-12 17-15,-13 0-7 16,12 0 19-16,-8-12 1 16,-4-12 8-16,-5-3-6 15,-13-4-3-15,0-7 0 16,-5 6 7-16,-4 1-2 16,0 6-4-16,-9 9-1 15,9 14 5 1,-9-1-12-16,0 3 7 0,0 0-18 15,9 17 9-15,-1 14-1 0,6 6 10 16,-5-4 0 0,-1-7 2-16,10-6-9 0,13-9 5 15,5 1 2-15,4-7-9 16,-13-5 13-16,4 0-4 16,4 0 7-16,-13-17-5 15,-4-17 13-15,-9-8-4 16,-9-9 8-16,0 0 14 15,-18-2-31-15,-39 7 9 16,-10 14-11-16,9 16 4 16,18 10-15-16,13 6 11 15,10 0-16 1,3 18 7-16,-12 15-72 0,26 4-44 0,-9 3-87 16,9-4-110-16,0-2-242 15</inkml:trace>
  <inkml:trace contextRef="#ctx0" brushRef="#br0" timeOffset="2324">3363 62 762 0,'0'0'166'0,"0"0"-4"16,0 0-27-16,0 0-17 15,0 0-59-15,0 0-36 16,-57-62-23-16,57 87-18 16,0 18 14-16,8 13 3 15,15 3 1-15,-6 7 5 16,1-4-1-16,0-3-4 15,4-7 0-15,-4-11-6 16,-9-9-117-16,0-16-161 16,13-10-215-16</inkml:trace>
  <inkml:trace contextRef="#ctx0" brushRef="#br0" timeOffset="2522">3563 135 479 0,'0'0'177'15,"0"0"-30"-15,0 0 23 16,0 0-20-16,0 0-53 16,0 0-31-16,0-90-66 15,0 98 0-15,0 29-9 16,0 17 9-16,0 11 9 16,0 5-8-16,0 4 0 15,0-5-2-15,0-10-375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2:00:39.5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 7 482 0,'0'0'159'0,"0"0"-23"16,0 0-34-16,0 0-34 16,0 0-14-16,0 0-40 15,0 0-11-15,-18-4-3 16,18 4-2-16,0 0 2 15,0 6 0-15,0 2 1 16,0-2-5-16,0-4 4 16,0 5 0-16,9-7 2 0,0 0 3 15,13 0 9-15,-13 0 7 16,9 0 11-16,0 0 35 16,4-12-12-16,-22 4-1 15,0 3-2-15,0 1-38 16,0 4 4-16,0 0-18 15,0 0-29-15,-22 0 23 16,4 0-10-16,-9 0-5 16,-4 0-37-16,5 4-72 15,17 6 6-15,-5 2-74 0,14 2-127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2:00:39.8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387 0 688 0,'0'0'223'15,"0"0"-68"-15,0 0-35 16,0 0-50-16,0 0-21 16,0 0-38-16,0-9 4 0,0 13-13 15,-9 21 3-15,-13 6 15 16,4 0-15-16,0 3-3 16,-13 0 3-16,-9 0 2 15,4-3-7-15,-13 1 0 16,1-4-62-16,-10-3-124 15,0-2-233-15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2:00:49.28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49 297 568 0,'0'0'233'16,"0"0"-152"-16,0 0 49 15,0 0-27-15,0 0-21 16,0 0-21-16,-49-105-38 16,49 96 7-16,0-1-20 15,14 1-9-15,43 0-2 16,54-4 1-16,63-2 0 15,57-2 0-15,26-6 11 16,1 1-14-16,-18 5 3 16,-36 0 0-16,-44 5-11 15,-44 6 14-15,-50 2-3 16,-26 0 0-16,-22 2 9 16,-18 2-13-16,0 0 4 15,0 0 0-15,0 0-10 0,-18-3 1 16,-48 3 8-16,-72 0-6 15,-40 0 14-15,-44 0-3 16,-18 9-4-16,9 7 0 16,22 1-6-16,27 3 6 15,67-6 0-15,48-5-2 16,58-1-4-16,9 0-2 16,49 1-24-16,53-3 32 15,54-6-5-15,26 0 8 16,36-9-3-16,-5-13 0 15,-31-4 5-15,-31 9-5 0,-35 2 0 16,-32 5 0-16,-35 6-1 16,-9 2 7-16,-31 2-6 15,0 0 4-15,-9 0 5 16,0 0 1-16,0 0-10 16,-36 0-12-16,-62 2 12 15,-75 25 6-15,-45 6 5 16,-30 1-9-16,8 1 9 15,26-4-13-15,54-6 2 16,45-2 0-16,39-5-3 16,36-6 3-16,40-2-2 15,0 0-5-15,40 2-9 16,54-3 16-16,61-9 3 16,54 0-1-16,40-15 8 15,17-15-7-15,-3 1-3 0,-46 9 0 16,-43 5 3-16,-59 8-6 15,-39 0 3-15,-28 7 0 16,-21-2-7-16,-18 2 7 16,-9 0 0-16,0 0-1 15,0 0-13-15,-36 9 8 16,-79 24-12-16,-67 19 18 16,-85 7 11-16,-39 0-8 15,-1-8-3-15,36-11 0 16,80-15 10-16,58-8-13 15,66-6 3-15,49-5 0 16,18 0-4-16,45-1-9 0,79-5 13 16,81 0 13-16,43-2-8 15,19-28-3-15,-27 5-2 16,-58 0 0 0,-49 8-7-16,-35 1 7 0,-31 1 0 15,-18 4 0-15,-23 6 9 16,-8 1-9-16,-18 4 0 15,0 0-1-15,0 0-9 16,-44 0-4-16,-81 12 0 16,-70 19 2-16,-54 3 24 15,-18 2-12-15,10-4 0 16,43-6 0 0,63-10-2-16,67-4 6 0,62-6-4 0,22-1 0 15,49-2-8-15,66 0 8 16,49-3 11-1,36 0-10-15,-9-3 5 16,-17-14-6-16,-32 5 0 0,-18-4 2 16,-17 4 5-16,-41 4-7 15,-17 2 0-15,-31 3 1 16,-18 3-10-16,0 0 9 16,0 0-8-16,-84 0-22 15,-54 20 5-15,-31 8 25 16,-13 1-15-16,18-7-19 15,57-5 21-15,31 3-124 16,50-3-88-16,26-12-354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2:00:51.29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622 392 427 0,'0'0'109'15,"0"0"-34"-15,0 0-2 16,0 0 15-16,0 0-51 31,-217-147 22-15,186 133-33 15,22 3 23-31,0 2 17 16,9 4-36-16,0-4 9 15,0 6 6-15,0-3-20 0,0 4 4 0,18-4-29 0,79-3-11 16,46 1 11-16,79 0 12 0,44-1-12 16,23 1 2 77,4-4 5-93,-13-2-1 0,-22-3-6 0,-27 0 0 0,-49-6 4 16,-31 4 1 0,-53 4 2-1,-40 4 11-15,-32 6-1 219,-26 1 36-219,0 3-35 0,0 1-14 0,-66 0-4 0,-68 0 0 0,-74 0 0 0,-72 13 0 0,-36 10-2 0,-21 4 2 0,12-2 0 0,10 2 1 0,26-4-7 0,49-2 3 0,58-3 3 0,89-4 0 0,44-8 2 0,49-3-14 0,0 3 5 0,89 2-38 0,62-6 40 0,80 2 5 0,53-4 19 0,45 0-17 0,4-20 1 0,-26 3 4 0,-36 3-7 0,-54 4 0 0,-43 6 2 0,-59-2 6 0,-39 6-8 0,-28 0 0 0,-39 0 3 0,-9 0-12 0,0 0-4 0,-57 20 1 0,-77 8 10 0,-66 6 4 16,-71 0 9-16,-44-3-8 0,-41-2 2 0,6-4 3 0,21-3-8 0,53-2 0 0,63-3-13 15,62-3 18-15,75-5-5 0,36-1 0 16,40-5 7-16,0-3-18 15,67 0 9-15,66 0-5 16,107-17 0-16,98-14 10 16,35-5-3-16,27 7 6 15,-27 6 5-15,-57 14-12 16,-54 9 1-16,-80 0 0 16,-58 0-7-16,-66 0 10 15,-31 0-3-15,-27 4 0 16,0 4-24-16,-40 9 18 15,-71 6 2-15,-85 4 4 16,-61-1 6-16,-19-6-2 0,-22-3-4 16,10-2 4-16,39-4 9 15,31 0-19-15,63-2 6 16,57-1 0-16,62-2-6 16,36-1 0-16,0 4-2 15,94 3-13-15,79-4 21 16,67-6 5-16,40-2-5 15,13 0 0-15,-31-2 3 16,-44-6 6-16,-54 8-9 16,-79 0 0-16,-37 0 9 15,-48 0-18-15,0 0 5 16,-48 0-19-16,-68 22 15 16,-66 6 16-16,-36 1-5 0,-13-4 0 15,22-2-2-15,18-3 4 16,18-4-5-16,26 5 0 15,14 1 6-15,31 3-1 16,31-5-5-16,44-3 0 16,18-3-13-16,9-5 13 15,58-6-22-15,93-3 12 16,62 0 2-16,54-12 16 16,22-16-8-16,-23 3 0 15,-44 8-6-15,-62 5 4 16,-53 10 2-16,-67 2 0 15,-40 0-1-15,0 0 1 0,-40 0-8 16,-67 0-4-16,-75 27 12 16,-35 8 15-16,-32-1-15 15,0-6 0-15,36 0 3 16,22-5 3-16,57-6-6 16,50-3 0-16,44-3 5 15,40-2-11-15,0 5-10 16,98-2 16-16,44 0 10 15,49-12-6-15,31 0 11 16,5 0-15-16,-14-12 8 16,-31-3-8-16,-40 7 0 15,-35-1 0-15,-41 4 2 16,-39 5 7-16,-18-4-9 0,-9 4 0 16,0 0-15-16,-27 0 9 15,-57 0-13-15,-63 18 19 16,-35 1 5-16,-18 4 8 15,9 0-13-15,27 3 0 16,22-4 6-16,44 1-10 16,54-4 4-16,44 2-8 15,0-5 4-15,53-4-8 16,76-12 12-16,62 0 18 16,18 0-14-16,-1-23 9 15,-12-3-13-15,-45 4 0 16,-45 5 3-16,-39 6 3 0,-49 5-2 15,-9 6 6 1,-9 0-5-16,-18 0-10 0,-89 0 11 16,-44 17-6-16,-62 14 3 15,-22 5 8-15,-5-1-11 16,35-1 0-16,37-9 6 16,30-2-2-16,62-6-4 15,41-6 0-15,21 0-8 16,14-5-1-16,0 6 4 15,49-7-12-15,40-2-59 16,53-3-56-16,23-12-250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2:00:55.8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9903 2009 673 0,'0'0'202'16,"0"0"-20"-16,0 0-55 16,0 0-15-16,0 0-46 15,0 0-45-15,9-3 10 16,-9 3-21-16,0 0-10 0,0 0 0 15,0 28 7-15,0 15-7 16,0 2 0-16,0 6 8 16,-9-3-7-16,-9-3-1 15,1 1-7-15,-14-9-4 16,4-6-77-16,-4-9-63 16,13-7-117-16,18-13-75 15,0-2-229-15</inkml:trace>
  <inkml:trace contextRef="#ctx0" brushRef="#br0" timeOffset="249">10116 2143 306 0,'0'0'146'0,"0"0"-42"16,0 0 71-16,0 0-63 16,0 0-28-16,0 0 22 15,67-116-45-15,-67 116-10 16,0 0-15-16,0 0-36 15,0 0-3-15,0 15-6 16,0 22 9-16,0 3 8 16,0 2-3-16,0 7 0 15,0-6 8-15,0-2-9 16,0-4 3-16,0 0-7 16,-9-9-73-16,-4-2-88 15,4-6-135-15,9-9-243 0</inkml:trace>
  <inkml:trace contextRef="#ctx0" brushRef="#br0" timeOffset="2409">12729 2266 526 0,'0'0'229'0,"0"0"-79"0,0 0-25 0,0 0-4 0,0 0-48 0,0-56-25 0,0 56-23 0,0 0-20 0,0 0-9 0,0 20 4 0,0 7 0 0,0 5 0 0,0 5 4 0,0-6-4 0,0 0 0 0,0-7-8 0,0-6-40 0,0-3-76 0,9-3-30 0,13-12-20 0,-4 0-64 0,-9 0-49 0</inkml:trace>
  <inkml:trace contextRef="#ctx0" brushRef="#br0" timeOffset="2543">12729 2266 191 0,'249'-23'185'0,"-241"-10"-72"0,6 7 16 16,-5 7 13-16,0 7-43 15,-9 6-17-15,0 4 29 16,0 2-52-16,0 0-36 16,0 0-23-16,0 20-9 15,0 11 9-15,0 4 1 16,0 3-1-16,0 2 5 15,0 0-2-15,0-3-6 0,0-4-62 16,0-2-233-16</inkml:trace>
  <inkml:trace contextRef="#ctx0" brushRef="#br0" timeOffset="916">10592 2207 551 0,'0'0'306'15,"0"0"-128"-15,0 0-26 16,0 0-11-16,0 0-79 0,0 0-36 16,-9-57-20-1,9 72 5-15,0 21-11 0,0 18 21 16,0 11-20-16,0 6 21 16,0 6-22-16,0-1 0 15,-9-6 7-15,9-7 1 16,-9-18-12-16,0-16 4 15,9-15-43-15,0-12-2 16,-22-2-22-16,13 0 12 16,0-14 5-16,-8-11-12 15,8-2 50-15,9 0 9 16,0 4-25-16,0 4 25 16,0 5-10-16,-9 2 13 15,-5 7-5-15,6-1-17 16,8 3 22-16,0 3 8 0,0 0-5 15,0-3 17-15,0 3-20 16,22 0 0-16,22 0 9 16,36 0 2-16,13-6 12 15,23-8-7-15,-9-5-14 16,-23-4 16-16,5 0-16 16,-45-2 4-16,-4-1 22 15,-22-2 4-15,-18-1 25 16,0-1-10-16,0-5-24 15,0 7 24-15,-27 3-32 16,18 8 3-16,-13 9 11 16,13 4-27-16,9 4 11 15,-8 0-13-15,-10 14-6 0,-4 35-5 16,4 19 11 0,0 14 0-16,9 0-2 15,-4 0 2-15,13-7-16 0,0-15-57 16,0-8-76-16,13-22-32 15,5-13-72-15,-9-17-119 16</inkml:trace>
  <inkml:trace contextRef="#ctx0" brushRef="#br0" timeOffset="2389">11227 2581 230 0,'0'0'281'0,"0"0"-161"16,0 0-21-16,0 0-2 16,0 0-32-16,0 0-10 15,102-10 16-15,-71 5-36 16,-13-3 3-16,4 0 28 16,-4-7-34-16,-9 4 12 15,0-4-2-15,-9 1-17 16,0 1 23-16,0 1-36 15,-9 1-4-15,-18 9-8 16,-4 2-1-16,5 0 1 0,-14 2 0 16,9 29-2-16,-5 9-9 15,18 8 11-15,5 8 0 16,13 1-4-16,0-6-8 16,0-9 5-1,40-8-14-15,9-13-20 0,-14-11 37 16,14-10-9-16,0 0 13 15,9-2 7-15,0-30-2 16,-1-10 5-16,-8-3 10 16,5-4-12-16,-23 2 32 15,-14-7-15 1,-8 0-7-16,-9-6 19 0,0 4-27 16,0 2 23-1,-18 12-17-15,1 10-15 0,-5 9 16 16,4 15-13-16,0 2-3 0,9 6-1 15,-13 0-10-15,4 32 8 16,-9 27 1-16,-13 15 2 16,23 8-11-16,-6-3 12 15,15-2-2-15,8-15 0 16,0-11-8 0,0-17-1-16,0-12-13 0,40-16 11 31,8-6 2-31,-3 0 9 0,22-19 0 0,12-24 5 15,-3-11 5-15,0-3-8 16,-19-4-2-16,-17-2 4 16,-13-2-3-16,-18 0 3 0,-9 5-4 15,0 10 15 1,0 9-14-16,-18 16 24 0,9 5-21 16,-9 15 0-1,5 2 8-15,4 3-12 16,9 0-4-16,-9 17 4 0,-8 31-12 15,8 14 12-15,-22 9 0 16,4 0 3 0,5 0-12-16,4 0 12 0,9-7-3 15,0-1 0-15,9-9 7 16,0-12-11-16,9-11 4 16,31-11-10-16,-4-11 0 15,4-4 9-15,-5-5 1 16,5 0 0-16,0 0 10 15,-13-9-10-15,13-13 0 0,-14-9 2 16,14-3 1-16,-22-3-3 16,13 0 0-16,-22 6 1 15,-9 8 11-15,0 12-10 16,0 8-2-16,0 3 1 31,0 0-11 0,0 3 1-31,0 26 8 0,0 7-10 16,-9 4 19 15,9-2-11 1,0-11 3-1,0-4 0-31,9-6-9 47,18-12 5-32,4-2 4 17,4-3-1-1,-4 0 10-16,5-8-4 17,-5-17-5-32,-13-4 1 15,4-5 5-15,-22 0-2 32,0 3-2-1,0 3-2 0,-31 5 8 0,-36 11-15 1,1 10 7-17,-1 2-26 1,9 0-16-16,9 2-110 0,14 15-85 0,-5-3-116 0</inkml:trace>
  <inkml:trace contextRef="#ctx0" brushRef="#br0" timeOffset="3872">5252 73 872 0,'0'0'216'0,"0"0"-27"15,0 0-69-15,0 0-46 16,0 0 2-16,0 0-67 16,0 0 21-16,-72-73-24 15,104 114 10-15,16 18 5 16,28 15-2-16,8 8-14 15,5 6 33-15,-4 6-28 16,12-1-10-16,-12-3 0 16,-10-7 17-16,-8-13-19 0,-18-16 2 15,-9-17-19 1,-22-17-10-16,-9-12-81 0,-9-8-2 16,0 0-48-16,0-5-111 15,-9-38-210-15</inkml:trace>
  <inkml:trace contextRef="#ctx0" brushRef="#br0" timeOffset="4126">6100 155 606 0,'0'0'211'0,"0"0"-57"16,0 0 5-16,0 0-35 0,0 0-4 15,0 0-48-15,-9-57-36 16,-26 88 17-16,-23 26-48 15,-9 13 44-15,-30 15 2 16,12 4-50-16,-13 1 44 16,5 3-43-16,4-7 3 15,5-7-3-15,17-6 8 16,1-11-10-16,-5-8 0 16,4-8-93-16,22-10-2 15,14 1-134-15,14 8-247 16</inkml:trace>
  <inkml:trace contextRef="#ctx0" brushRef="#br0" timeOffset="5755">9539 2422 632 0,'0'0'163'0,"0"0"-12"15,0 0 30-15,0 0-65 16,0 0-7-16,0 0-48 16,-27 0-18-16,-31 8 13 0,-17 7-53 15,-32 4 29-15,-8 7-11 16,-18-1-17-16,-32 1 29 15,-8 2-33-15,-18 4 2 16,-9 1 5-16,-9 7 8 16,-22 2-14-16,9 1-1 15,-5 0 12-15,-13-2-1 16,9 1-11-16,0-4 0 16,0-7 3-16,23-5 10 15,-1-1-13-15,-5 1 0 16,-17-1 13-16,5 5-9 15,-5-5-4-15,9 5 0 16,-14 3-2-16,-26 5 8 0,-4-5-6 16,17-1 0-1,35-12 10-15,46-9-6 0,21-4-4 16,-4-2 0-16,9-5 0 16,4 0 11-16,14 0-11 15,-1 0 0-15,10 0 11 16,-10 0-14-1,1-6 3-15,-9 0 0 0,17-2-8 16,14 2 18 0,13 0-10-16,23-2 0 0,-1-2 8 15,0 3-16-15,1-1 8 16,8-2 0-16,9 2-11 0,0 0 22 16,14 2-11-1,-14-3 0 1,18 1 11-16,-5 0-20 0,-4-3 9 0,5-3 0 15,-14-7-5-15,0-7 17 16,-9-5-12-16,0-16 0 16,9-5 12-16,-17-11-23 15,21-5 11-15,-4-12 0 16,9-15-7 0,5-8 15-16,13-16-8 0,13-7 0 15,9 1 12-15,0 2-23 16,0 15 11-16,-9 6 0 15,-9 8-9-15,-4 7 21 16,4-7-12-16,-22 0 0 16,14-7 8-1,-6 7-19-15,6 12 11 0,-5 16 0 16,13 13-7-16,0 10 16 16,0 8-9-16,5 6 0 0,-5 6 11 15,18 5-21 1,-9 6 10-16,1 5 0 0,8 7-12 15,0-1 20-15,0 3-8 16,0 0 0-16,0 0 5 16,0 0-19-16,0 0 14 15,0 0 0-15,0 0-14 16,-9 0 7-16,-5 20 7 16,-12 19 0-16,-14 12 10 15,-18 12-20-15,13 5 10 0,-12 0 0 16,-1-7-9-16,18-7 22 15,13-11-13 1,5-15 0-16,13-10 8 16,9-7-19-16,0-11 11 15,0 0 0-15,0 0-10 0,0 0 19 16,9-6-9-16,40-33 0 16,18-21 8-16,21-11-17 15,-12-8 9-15,17-4 0 16,-4 10-9-1,-22 13 20-15,-9 24-11 0,-32 19 0 16,-17 14 6-16,4 3-27 16,5 0 20-16,9 23 1 15,31 16-16-15,-1 12 26 0,10 12-10 16,22 8 0 0,4 13-80-16,-4 10 16 0,-13-1-139 15,-28-2-267-15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2:04:26.35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112 237 207 0,'0'0'107'16,"0"0"-49"-16,0 0 0 16,0 0-8-16,0 0 5 0,0 0 10 15,-27-6-40-15,27 6 3 16,0-3 4-1,49 3-17-15,26-3 35 0,59 1-29 16,48-4 9-16,58-1 30 16,26 2-53-16,41-3 15 15,22-4-6-15,-14 1-12 16,9-6 11-16,-8-3-15 16,-27 0 0-1,-23 1-1-15,-44-1 4 0,-31 6-3 16,-26 3 0-16,-41-1 9 15,-13 6-12-15,-13 1 3 16,-14 2 0-16,-4-3 8 0,-13 4 2 16,-9-1-8-1,-23-3 5-15,5 6 2 16,-13 0 7-16,-5-3-12 0,-4 3-3 16,0 0 15-16,-5-3-5 15,-4 3-8-15,0-2-3 16,-9 2 14-16,0 0-9 15,0 0-5-15,0 0 0 16,0 0-1-16,0 0 10 16,0 0-9-16,-31 0 0 15,-36 0 3 1,-17 0-5-16,-32 0 2 0,-8 0 0 16,8 0-2-16,23 0 12 15,4 0-10 1,5 0 0-16,4 0 6 0,-14 0-15 0,-21 0 9 15,-27 5 0 1,-49 12-10-16,-40 3-7 16,-27 3 7-16,-22 0 9 0,5-1-5 15,26 1-8 1,18-4 14-16,58-5 0 0,57-5-2 16,49-1 15-16,50-5-13 15,8 3 0-15,9-3 7 16,0 0-12-16,0 0 5 15,0-1 0-15,-14 1-5 16,-12-1 11-16,-14 5-6 16,-5-5 0-16,5 4 7 15,0-3-15-15,14-3 8 16,17 0 0-16,9 3-3 16,-9-3 11-16,9 0-8 0,-13 0 0 15,4 6 4-15,-18 2-14 16,-31 6 10-1,9 0 0-15,-8 0-6 16,-10-2 14-16,27-3-8 0,-4-4 0 16,13-2 5-16,4 0-17 15,5-1 12-15,-5 1 0 16,9-1-9-16,-13 2 19 16,4-1-10-16,5-3 0 15,4 0 4-15,1 0-13 16,17 0 9-16,0 0 0 0,-9 0-6 15,9 0 19-15,0 0-13 16,0 0 0 0,0 0 3-16,-14 0-10 0,14 0 7 15,0 0 0-15,-8 0-5 16,-10 0 15-16,-22 0-10 16,4 0 0-1,-13 0 4-15,1 3-22 0,21-1 16 16,-13 2-22-16,22-4 15 15,9 0 8-15,-4 0 1 16,13 0 0-16,0 0 6 16,0 0-15-16,0 0 9 15,0 0 0-15,0 0-12 0,0 0 12 16,58 0 0-16,57 2-2 16,58-2 11-1,67 0-8-15,36 0 4 0,30 0-5 16,1 0 20-16,-9 0-10 15,-1 0-1-15,-8 0-5 16,-13 0 8 0,3-2-12-16,-21-4 0 0,-9-6 0 15,0 1-1-15,-1-6 15 16,-17 6-14-16,-13 2 0 16,-36 6 6-16,-35 3-13 15,-45 0 7-15,-31 0 0 16,-26 0-5-16,-14 8 10 15,-22-2-5-15,0-2 0 16,-1-2 1-16,-8-2-11 0,0 3 4 16,0 2-2-16,-57 2 3 15,-37 4 10-15,-52 0 6 16,-14 1-11-16,-22-4 4 16,-9 0-7-16,-32-2 3 15,-25-1 0-15,-28 4-2 16,-30 0 3-16,-14 2-3 15,-5 6 2-15,10 6-10 16,-9 2 2-16,8 6 1 16,-12 0 3-1,21-4-10-15,40-6 11 0,45-4 3 16,80-12 0-16,75-2 5 0,50-3-3 16,17 0-2-1,0 0 0-15,17 0-9 0,32 0 20 16,0 0-11-1,-4 0 0-15,-14 0 1 16,-14 0-2-16,1 0 1 0,-18 0 0 16,0 0-6-16,14 0 14 15,3 0-8-15,41-4 0 16,35-6 10-16,81-4-9 16,83-3 1-1,81 3-2-15,44 3 10 0,40-1 3 16,9 7-13-16,-31 2 0 0,-14-3 7 15,-61 1-16 1,-59 2 9-16,-61 0 0 0,-54 3-1 16,-45 0 5-1,-30 0-4-15,-36 0 0 0,-13 0 8 16,-19 0-11 0,-8 0 3-16,0 0 0 0,0 0 1 15,0 0 12-15,0 0-11 16,0 0 1-16,0-3 4 15,0 1-4-15,-35-1-3 16,-54 3 0-16,-53 0-4 16,-49 0 6-16,-40 0-2 15,-9 14 0-15,-18 5 3 16,-22 4-12-16,-26 6 9 16,-27 5-16-16,-32 4 3 15,-26 3-36-15,5-4 7 0,26-6 33 16,53-12-4-16,76-7 10 15,76-6 3-15,70-6 0 16,54 0 0-16,31 0 10 16,0 0-12-16,49 0 2 15,49 0 0-15,26 0 7 16,27 0-7 0,40 0 0-16,63 0 22 0,48 0-10 15,75-12 30-15,54-10-13 16,27-7-25-16,-9 1 26 15,4-3-30-15,-53 0 4 0,-54 2 3 16,-57 9-3 0,-71 4 7-1,-54 7-5-15,-48 2-3 16,-32 0 24-16,-35 7-20 16,-14-3 0-16,-12 3 1 0,-6 0 2 0,-17 0-6 15,0 0-4-15,0 0 2 16,0 0-8-16,0 0 6 15,-17 0 0-15,-50 0-3 16,-57 0 8-16,-50 0 1 16,-48 6-6-16,-44 3 3 0,-50 4-6 15,-30 5 3 1,-36 7 0-16,-14 2-3 16,23 5 5-16,13 3-4 15,31-2 2-15,54-5 0 0,53-5-9 16,71-11 9-1,62-4 0-15,40-6 2 0,31 2 8 16,18 0-10 0,0-4 0-16,0 2 7 0,0 3-20 15,0 1 13-15,40 2 0 16,36 0-3-16,48-2 13 16,67-6-6-16,76 0-4 15,79 0 3-15,85 0-3 16,40-17 0-16,18-5 0 0,-23-4-1 15,-61 3 10 1,-90 7-9-16,-84 0 3 16,-71 12 1-16,-53-2 11 0,-41 1-12 15,-26 5 7-15,-22 0 3 16,-18-3-4-16,0 3-8 16,-18 0-1-16,-88 0 0 15,-85 0-13-15,-89 0 13 16,-53 17 0-16,-32 2 0 15,-8 1 12-15,9 3-12 16,17 1 0-16,45-3 5 16,31 3-12-16,31 3 7 15,40 4 0-15,18-2-5 0,18 2 12 16,22-8-7 0,17-1 0-16,19-5 1 0,39-2-10 15,18-7 9-15,31-3 0 16,18 1 0-16,31-3-15 15,72 0 13 1,61-3-4-16,58 0 12 0,36 0-9 16,57 0 4-16,41-17-1 15,17-6 0-15,9-3 15 16,0 1-16-16,-36-1 1 16,-39 4 0-16,-49 7 18 15,-58 11-11-15,-54 4-6 0,-44 0 6 16,-44 0 4-16,-18 0-7 15,-13 0-4-15,-18 4 0 16,-9 1-11-16,0-5 11 16,0 1 0-16,-45 5-6 15,-79 5 14 1,-89 7 0-16,-85 1-8 0,-93 4 1 16,-49 3-15 46,-57 2 10-62,-10 0-2 16,-4-5-2 31,31-4 5-32,72-1 0 16,43-10 3-31,85-5 0 0,89-3-4 16,76 0 8 31,70 0-4 15,45 0 0-46,36 0 8-16,97 3-13 47,72 6 5-31,61 5 0-16,67-1-3 0,63-4 8 15,44-6-5 32,31-3 7-16,4 0 5-15,-4 0-17 15,-40-12 5 16,-67-5 0-31,-57 1 10-16,-98 7-5 15,-45 1 3-15,-57 2 18 0,-41 3-26 0,-17 0 25 0,-31 3-25 0,-18 0 6 0,0 0-14 0,0 0 8 0,-98 0 0 0,-62 0-7 0,-80 0 18 0,-84 17-17 0,-63 9 6 0,-21 5-5 0,-46 6-9 0,-3 0 15 0,-5 2-1 0,13 1 0 16,67-7 5-16,67-6-8 0,110-17 3 0,103-7 0 0,62-3 1 0,40 0 0 0,49 0-2 0,84 0-1 0,89 0 2 0,103 0 4 0,88-9-4 0,62-9 3 0,36-5-5 0,-4-3 2 0,-36 4 0 0,-81-3-4 16,-92 1 12-16,-89 2-2 0,-94 8 2 0,-48 5-4 0,-58 7 10 15,-9-2-9-15,0-2-5 0,-49 1 0 0,-53 2-66 0,-45 3-130 0,-21 0-182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2:05:07.16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787 172 507 0,'0'0'108'0,"0"0"-56"16,0 0 38-16,0 0-16 0,0 0-22 15,0 0 6 1,-116-19-40-16,116 19 17 0,0 0-35 16,0 0 10-16,40 0-11 15,67-4 2-15,53-1-1 16,62-9 5-16,27-4 3 16,0-4-8-16,-27-3 0 15,-54 2 4-15,-52 6 9 16,-49 6-2-16,-45 5 9 15,-22 4 24-15,0-4-23 16,-49 6 9-16,-58 0-13 16,-57 0-17-16,-63 0 9 15,-13 20-9-15,-26 5 0 16,4 1 1-16,22 1 5 16,13 5-6-16,36-1 0 15,36-2 2-15,48-7-5 16,63-8 3-16,30-3-1 0,14 4-5 15,58-4-3-15,58-2 9 16,66-9 1 0,58 0 8-16,57-6-2 0,37-25-7 15,-19 0 0-15,-44 6-5 16,-62 4 6-16,-76 7-1 16,-53 5 0-16,-53 4 10 15,-18 5-14-15,-9 0 4 16,0 0-7-16,-76 0 6 15,-48 34 1-15,-58 11 1 16,-27 12-1-16,-31 2 7 16,0 1-8-16,9-7 1 15,31-5 0-15,44-2-7 16,32-12 10-16,49-9-3 0,35-10 0 16,31-10-8-16,9-2 6 15,49-3-35-15,57 0 37 16,67 0 0-16,67-34 3 15,45-6-3-15,30-5 0 16,-17 6 9-16,-67 4-15 16,-80 15 6-16,-62 6 0 15,-63 9-6-15,-26 5 6 16,-8 0-1-16,-86 0-27 16,-79 33 28-16,-67 20 5 0,-40 5-5 15,-13 2 0-15,22-1 1 16,22-8 0-1,58-8-1-15,36-12 0 0,61-9 7 16,37-5-12 0,30-11 5-16,27 0-2 0,53-6-4 15,94 0 12-15,102-9 1 16,93-39 1-16,53-11-1 16,-13-4-14-16,-58 9-3 15,-110 18 10-15,-90 10-6 16,-66 15 12-16,-58 5-6 15,0 3 0-15,-67 3-19 16,-70 0 17-16,-55 12-2 0,-47 19 4 16,-10 6-4-16,-9-3 10 15,18-6-6-15,49-3 0 16,67-10 8-16,66-7 1 16,40-2-9-1,18-3 1-15,58-3-4 0,75 0 6 16,76-9 11-1,44-28-14-15,5-2-53 16,-18-4-76-16,-22-2-114 0,-45-9-260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8:11.4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335 230 553 0,'0'0'300'16,"0"0"-171"-16,0 0 3 15,0 0-7-15,0 0-41 0,0 0-11 16,76-139-32-16,-76 116-7 15,0 6-2-15,0-3-17 16,-31 6-7-16,-5 3 5 16,-4 5-10-16,0 6-1 15,5 0-2-15,4 0-4 16,-5 6-2-16,-4 22 6 16,5 14 0-16,12 15-5 15,6 11-6-15,17 8 5 16,0 12-1-16,0-3-8 15,40 1 11-15,13-11-21 16,18-4-3-16,-4-9 17 0,-10-2-4 16,-12-12 14-1,-14-5-4-15,-5-10 5 0,-26-7-5 16,0-3 4-16,0-6-8 16,-8-3 9-16,-28-3 0 31,-22-3 0-31,-13-2 5 0,5-3-4 0,-1-3 3 15,9 0-4-15,23 0-16 16,12-20-24-16,15-5-59 16,8-7-16-1,0-1-48-15,48-1-56 0,10 5-78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2:05:08.67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680 195 433 0,'0'0'127'0,"0"0"-52"15,0 0-24-15,0 0 30 16,0 0 9-16,0 0-81 16,-49-30 0-16,124 26 17 15,50 4-26-15,39 0 25 0,36 0-13 16,13 0 2 0,5 22 11-16,-36 1-21 0,-26 0 5 15,-41-3-6-15,-48-6 5 16,-41-6-6-16,-17-4-2 15,-9-2 0-15,0-2 6 16,-44 0 4-16,-45 0 12 16,-53-14-22-16,-31-9 7 15,-19-5-5-15,-30-3-2 16,5 0 1-16,-14-3-5 16,-9 0 9-16,31 8-5 15,18 4 0-15,53 4 5 16,71 7 0-16,41 6-5 15,26 5-4-15,66 0 3 16,68 0-2-16,79 0 3 0,45 16 4 16,48 2 9-16,1 4-14 15,-23 7 1-15,-22 5 0 16,-35-3 0-16,-45-6 8 16,-27-2-8-16,-30-6 1 15,-50-3 6-15,-8-3 3 16,-36-2-7-16,-22-6-1 15,-9 0 32-15,0-3-27 16,0 0 23-16,-75 5-4 16,-63 4-22-16,-62 2 14 15,-40 6-18-15,-18 0 0 16,9-3-9-16,10 6 12 0,39-6-3 16,35 3 0-16,59 0 13 15,39-5-23-15,31-4 10 16,36-2 0-16,0-2-8 15,0 3-1-15,76 5 9 16,48-2-5-16,59 2 17 16,56 0-3-16,37-1-9 15,4 0 0-15,9 0-1 16,-32 1 8-16,-48-1-7 16,-45 0 0-16,-70-5 6 15,-45 0-2-15,-41-4-3 16,1-2-1-16,-9 0 28 15,0 4-26-15,-53-2 5 0,-62 4 7 16,-68 5-10 0,-65 1 6-16,-50 2-10 0,-18 0 0 15,-12-3-7-15,21 0 9 16,49-5-2-16,85-1 0 16,89-5 8-16,57 0-7 15,27 0-1-15,36 0-1 16,97 0-6-16,71 0 14 15,72 0-5-15,30 0-2 16,10 0 12-16,-19 0-11 16,-30 0-1-16,-36 0 0 15,-49 0-6-15,-57 0 12 0,-59 0-6 16,-35 0 0 0,-31 0 6-16,0 0-5 0,0 0-1 15,0 6 0-15,-66-3-6 16,-72 6 18-16,-44-1-10 15,-67 7-2-15,-9-2 8 16,1 1-14-16,26 3 6 16,40 1 0-16,31 2-5 15,62-6 10-15,49-3-5 16,40 0 0-16,9 0-15 16,67 6 11-16,57 4 3 15,49-10 1-15,50-4 8 16,34-7-2-16,28 0-6 15,-14-5 4-15,-54-11 8 16,-52 4-13-16,-68 6 1 0,-70 4 0 16,-18 2-1-16,-9 0 7 15,0 0-6-15,-67 0 0 16,-26 0 0-16,-62 0 0 16,-19 5 0-16,14 4 0 15,36-3-6-15,44-1 6 16,44-2 0-16,28 0 0 15,8-3-1-15,0 5-3 16,8 7-45-16,37 1-57 16,26 2-127-16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2:03:24.9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18822 1879 508 0,'0'0'208'15,"0"0"-63"-15,0 0-8 16,0 0-20-16,0-164-19 16,-13 141-45-16,-14 7-37 15,1 5 16-15,-5 2-29 16,4 9-6-16,-13 0 3 0,13 5-8 15,-13 29 2-15,0 9 6 16,14 8-4-16,26 6 0 16,0 6-18-16,9 3 4 15,39 6-5-15,19-2-18 16,0-2 26 0,-1 0-16-16,-8 0 0 0,-9-8 21 15,-13-4-4-15,-5-13 14 16,-22-9 0-16,-1-12 0 15,-8-7-6-15,0-7 0 0,-17-6 6 16,-41-2 5 0,-9 0 1-16,1 0 4 15,-14 0-9-15,4-2 8 16,18-15-18-16,23-3 0 16,13-5-90-16,22-12-70 0,9-12-132 15</inkml:trace>
  <inkml:trace contextRef="#ctx0" brushRef="#br0" timeOffset="1730">19062 1933 408 0,'0'0'208'0,"0"0"-30"16,0 0-11-16,0 0-49 15,0 0-21-15,0 0-16 0,0-65-65 16,9 65-16-16,0 20-4 15,0 28 2-15,9 17-9 16,-9 11 20-16,4 9-9 16,-4-2 0-16,9-4 6 15,-10-6-6-15,1-7 0 16,5-15 0-16,-5-18-3 16,-9-13 7-16,8-11-4 15,-8-9 0-15,0 0 7 16,0-3 5-16,0-25-12 15,0-11 3-15,0-7-7 16,-8 0 8 0,-32 4-4-1,-9 2 0-15,4 9-9 16,-12 2 5-16,8 10 0 0,9 5 4 0,13 2 0 0,18 4 3 16,9 2-3-1,0 6 0-15,0 0 7 0,0 0-11 16,0 0 4-16,18 0-3 15,9 0-7-15,13 0 10 16,8 0 0 0,-12 0 0-16,13 0 9 0,0 0-13 15,0 0 4-15,-14 0 0 16,-13 3 2-16,5 0 2 16,-18 3-4-16,-9 0 0 15,9-4 4-15,4 4-9 0,-4 2 5 16,0 7 0-1,9 1-5-15,13 10 10 0,-13 2-5 16,8 4 0-16,-4 5 3 16,5 2-7-16,-5 1 4 15,-4-4 0-15,-9 1-2 16,0-14 6-16,-9-6-4 16,0-9 0-16,0-8 5 15,0 0-7-15,0 0 2 16,0 0 0-16,-18 0 6 15,-13-20-2-15,13-8-6 16,0-3 2-16,18-8 0 16,0-7-8-16,0-2 8 0,9 5 0 15,31 12-9-15,-13 10 12 16,0 5-3-16,-5 10 0 31,-4 6-12 16,13 0 11-47,-14 0-11 0,10 18 5 47,-5 7-1-16,-4 1 11 0,-9-1-3-31,9 4 0 16,-5-7 3 15,5 1-13-15,-9-3 10 31,0-6 0-16,13-3-1-31,-13-5 7 31,-9-4-6-15,9-2 0-16,-1 0 2 0,-8 0 14 0,9-8-16 0,9-17 6 47,-5-3 1-32,-4-1-2 1,9 1 4 15,0-1-9 1,4 4 6-17,-4 8-5 1,-9 7-1-1,0 6 0 1,0 4-4-16,4 0-5 0,-4 0 3 0,0 11 1 0,8 12 2 16,-8 5-6-16,5-2 9 0,-6-7 0 0,1-2-4 0,0-8 9 0,0-6-5 0,-9-3 0 0,9 0 4 0,0 0 1 0,13-3-4 15,-4-17 0-15,0-2 4 0,13-4 4 0,-13 3-9 0,13 3 0 16,-22 9 4-16,-1 5-10 0,1 6 6 0,-9 0-8 0,9 0 7 0,13 4-16 0,-4 15 17 0,0 2 0 0,13-5 1 16,5 1-11-16,-5-7 10 0,4-3 0 0,-4-7 0 0,-4 0 8 0,4 0-8 0,-4-7 2 0,4-9 4 15,-13-4 2-15,-9-5-8 0,13-1 7 0,-22-1 15 0,0-5-19 0,0 4 22 0,-22 5-19 0,-14 6-1 16,5 6-7-16,13 11 2 0,-4 0-7 0,4 0 1 15,9 28-5-15,-9 3 7 0,18 6 4 0,0-4-27 0,0-4 16 0,0-5-20 0,18-11 11 0,9-5 14 0,4-4-12 0,-4-4 18 16,-5 0 0-16,-4 0 4 0,-9 0-5 0,-1-7 5 16,-8-4 10-16,0 4 40 0,0-3-18 0,0 2 9 0,0 5-13 15,0 3-18-15,0 0 0 16,0 0-14-16,-8 3-19 16,8 33 7-16,-9 18 12 15,9 12 4-15,-9 10-4 16,0 9 1-16,0 8-1 15,-4 3 0-15,13 9 0 16,0 6-2-16,0 2 11 16,13 6-12-16,14 0 3 15,-10-6 0-15,14-2-1 16,-4-15 1-16,-5-14 0 0,-13-17 0 16,-9-22 5-1,0-18-11-15,0-14 6 0,0-11 0 16,0 0 16-16,-40 0-1 15,-17-25 16-15,-10-18-19 16,0-16-8-16,9-7-8 16,-8-12-10-16,8-9-35 15,9 4 14-15,14-8-61 16,4 6-6-16,22 6-71 16,9 0-100-16,0 2-180 15</inkml:trace>
  <inkml:trace contextRef="#ctx0" brushRef="#br0" timeOffset="2163">19684 1828 229 0,'0'0'206'16,"0"0"-162"-16,0 0-3 15,0 0-6-15,0 0-4 16,0 0-20-16,-89 77 1 0,89-55 9 15,9-2-5-15,31-6 30 16,9-5 40-16,0-7 13 16,-13-2 9-16,4 0-28 15,-14 0 1-15,-17-13-13 16,4-8-37-16,-13 5 1 16,0-5-32-16,-22 5-7 15,-22 5 4-15,-14 11-74 16,0 0-86-16,9 0-69 15,9 23-94-15</inkml:trace>
  <inkml:trace contextRef="#ctx0" brushRef="#br0" timeOffset="2647">21159 1500 268 0,'0'0'134'0,"0"0"9"0,0 0 0 15,0 0-20 1,0 0-17-16,0 0-14 0,27-74-8 16,-27 74 12-16,0 0-47 15,0 0-18-15,0 0-29 16,0 6 7-16,0 33-9 15,-18 24 3-15,-22 19 0 16,14 15 17-16,-14 14-13 16,22 9 13-16,18 8-11 15,0-6-2 1,9-4 3-16,31-7-10 16,13-6 0-16,-4-15-5 0,9-19 9 0,-1-20-8 15,1-24-1-15,-9-18-85 16,-13-9-53-16,-14-5-104 15,-13-49-297-15</inkml:trace>
  <inkml:trace contextRef="#ctx0" brushRef="#br0" timeOffset="2981">21617 1540 547 0,'0'0'135'16,"0"0"4"-16,0 0-42 16,0 0-10-16,0 0-26 15,0 0-16-15,0-3 7 16,0 3-52-16,0 0 3 15,9 8-6-15,13 23-7 0,-13 6 10 16,0 11 0 0,9 4 8-16,-10-1-17 0,1-6 9 15,14-8-112-15,-6-15-111 16,1-16-313-16</inkml:trace>
  <inkml:trace contextRef="#ctx0" brushRef="#br0" timeOffset="3187">21990 1503 542 0,'0'0'140'0,"0"0"-19"0,0 0-33 16,0 0-67-1,0 0-8-15,0 0-2 0,0 87 0 16,0-37 31-16,0 2-4 15,9 2-17-15,-9 6-16 16,9 2 2 0,4-3-14-16,5-2-131 0,0-11-496 15</inkml:trace>
  <inkml:trace contextRef="#ctx0" brushRef="#br0" timeOffset="4158">22719 1551 808 0,'0'0'120'16,"0"0"-10"-16,0 0-3 15,0 0-55-15,0 0-25 16,0 0-4-16,-222-14-23 16,177 48 0-16,5 14 7 15,-9 9-1-15,23 8-6 16,17 11 0-16,9 12 3 16,0 8-2-16,18 3-1 15,39-3 0-15,10-14-3 16,8-10 11-16,1-19-8 0,-5-19 0 15,5-18 3 1,-19-16 0-16,10 0-3 0,0-30 4 16,-1-24 14-1,-8-6-15-15,0-10 9 0,-32-3 19 16,-3-10-16 0,-23-5 37-16,0 2-23 0,-14-3-6 15,-21 12 13 1,-5 10-34-16,13 16 22 0,-4 22-7 15,22 15-13-15,0 11-4 16,9 3 0-16,-9 31-19 0,9 35 8 16,0 18 17-1,0 12-6-15,0 4 0 16,0-4 8-16,9-5-12 16,9-9 4-16,4-17 0 15,-4-14-5-15,0-20-8 0,4-14 0 16,-13-11-3-1,0-6-6-15,9 0 21 0,-1-9 1 16,23-20 0 0,0-7 4-1,5-1 1-15,-5 0-5 0,-9 3 0 0,-5 12 3 16,-17 7-4-16,0 10 1 16,-9 5 0-16,14 0-8 15,-6 0-8-15,10 17 4 16,0 14 9-16,4 3-22 15,-4-5 24-15,0-4-19 0,4-11 16 16,-4-3-4-16,-9-8 3 16,8-3 5-1,6 0 5-15,3-6-1 0,5-19 10 16,-13-7-8-16,0-1 4 16,-9-4 32-1,4 1-35-15,-13-1 17 0,0 11-1 16,0 6-18-1,0 12 20-15,0 5-25 0,0 3 0 16,0 0-6-16,0 17-22 0,0 17 28 16,0 9-1-1,9-1 9-15,9 0-12 16,0-8 4-16,-10-6 0 0,15-8-6 16,-6-8-36-1,-8-10-13-15,0-2-39 16,13 0-60-16,-13-22-23 0,18-16-101 15,-18-1-203-15</inkml:trace>
  <inkml:trace contextRef="#ctx0" brushRef="#br0" timeOffset="4465">23736 1806 442 0,'0'0'186'0,"0"0"-37"0,0 0-14 16,0 0-74-16,0 0-28 15,0 0-18-15,-129-14-7 16,129 45-8-16,0 2 0 16,14 4 3-16,30-8 7 15,5-7-10-15,0-7 9 16,0-13 30-16,-14-2-9 16,-13 0 28-16,-4-5 9 15,-18-24-29-15,0-5 9 16,0 1-47-16,-9-3 0 15,-40 9-5-15,1 8-19 0,-10 10-5 16,22 9-68-16,14 0-92 16,4 12-58-16,9 13-316 15</inkml:trace>
  <inkml:trace contextRef="#ctx0" brushRef="#br0" timeOffset="4615">23736 1806 738 0</inkml:trace>
  <inkml:trace contextRef="#ctx0" brushRef="#br0" timeOffset="6611">23736 1806 738 0,'267'-165'172'0,"-267"134"-32"0,0 6 22 0,0 11-58 0,0 6-44 0,0 4 5 0,0 4-46 15,0 0 3-15,0 6-22 16,0 37-19-16,0 16 14 16,0 15 5-16,9 9 0 15,-1 2 2-15,10 1 8 16,-4-9-10-16,3-10 0 47,1-12 4-16,-9-18-12 0,-9-12 8-31,13-13-13 0,-13-8-13 0,0-4-40 0,0 0 30 0,0 0-1 0,0-8-44 16,-22-15-38-16,-5 1-6 0,-21-1 15 0,-1 1 32 0,0 2 9 31,13 3 69-31,5 3 4 16,31 4-3-1,0 3 21 1,0-1 16 0,0 2 8-16,0 3-10 0,31 3-33 15,27 0 10 1,9 0 0 0,17 0-5-1,14 0 19 1,-14-9-11-1,-8-3 13-15,-18-4 49 16,-10-6-35-16,-8-4 30 0,-31-8 4 0,0 0-18 0,-9-5 12 0,0-2-30 281,-9-1-3-281,-31 6-1 0,14 1-27 0,-5 13 16 0,13 5-5 0,0 8-19 0,9 6 10 0,9 3-12 0,0 0-2 0,0 0-1 16,-13 36-18-16,-5 22 21 0,0 12 0 0,9 4 1 0,9 0-6 0,0-3 5 0,0-15 0 0,0-11-3 0,0-13 10 0,0-15-8 0,0-9 1 0,0-8 0 0,0 0-12 0,0 0 15 0,0 0-3 0,0 0 0 0,18-25 4 0,22-9-10 0,-13-6 3 0,4 1-10 0,-4-1 7 0,-1 3-12 0,-4 12 5 0,-4 7 13 0,-9 13-24 0,-9 5 20 0,9 0-35 0,4 2-31 0,-4 27 63 0,-9 2-19 0,0 5 5 0,0 2-4 0,0-7-14 0,0-2 15 0,0-13 0 0,0-2-10 0,9-8 26 0,9-3-8 0,4-3 16 16,-4 0 0-1,8 0 5-15,14 0 1 0,0-20-6 16,-4-6 3-1,4-2 5-15,-5-3-3 0,5-1 9 16,9 5 5-16,-22 2-16 16,4 4 17-16,-13 7-20 15,0 3 3-15,4 5-1 16,-13 6-2-16,9 0-6 16,-10 0 4-16,15 0-6 15,-14 3 7 1,-1 11 1-16,-8-5 0 0,9 2-11 15,-9-2 13-15,0-3-2 16,0-4 0-16,0-2 6 0,0 0-2 16,0 0 2-16,0 0 1 15,0-6 23-15,0-13-26 16,0-4 16 0,-26 0-1-16,-5 6-18 0,4 3 12 15,-4 9-13-15,13 5-1 16,-13 0-7-16,13 25 0 15,-9 18 8-15,5 10-6 16,-4 4 13-16,26-9-10 16,0-11 3-16,0-12-6 15,0-8 1 1,0-8-2-16,0-9 7 0,17 0 0 0,-8 0 7 16,13 0 5-16,-4-20-8 15,-9-5-2-15,9-10 25 16,4 2-21-16,-13-2 14 15,-9 8 15-15,0 7-18 16,0 8 17-16,0 6-20 16,0 6-12-16,0 0-4 15,-9 18-15-15,9 18 17 16,0 4 0-16,0-1 7 16,9-4-5-1,9-4-2-15,4-9 0 16,5-8 0-16,-18-5 4 0,-1-6-4 15,1-3 3-15,5 0 3 16,12 0 12-16,14-14-2 16,5-15-12-16,12-5 8 0,-17 1-6 15,0-4-3 1,-4 0-3-16,-5 3 11 0,-4 3-11 16,4 8 0-16,-13 6 0 15,-1 8-7-15,-8 9 3 16,13 0-4-16,-13 0 1 15,9 20-3-15,4 15 4 16,-13-4 6-16,0-3 0 16,0-3-9-16,0-8 12 15,0-5-3-15,0-7 0 16,4-2 10-16,5-3-10 16,0 0 0-16,13 0 0 15,17-6 11-15,-3-17-6 0,4-5-5 16,0-2 0-1,0-2 7-15,-14 1-4 0,-4 11-3 16,-13 7 0-16,0 6-5 16,-5 7 4-16,-13 0-6 15,9 0-5-15,-9 3-20 16,9 19 31-16,-9 1-14 16,0 0-1-16,0-6 15 15,9-9-13-15,-9-1 14 16,0-7 0-16,0 0 6 15,0 0 0-15,0 0 3 16,0 0-6-16,0-18 4 0,0-2-6 16,0-2-1-1,0 2 0-15,0 4 8 16,-18 0-15-16,9 11 7 0,-13 5-16 16,4 0 9-16,-13 11-11 15,-5 24 18-15,-4 6 0 16,23 2 3-16,8-8-10 15,9-4 7 1,0-9 0-16,0-7-4 0,0-7 8 16,0-6-4-16,9-2 0 15,8 0 6-15,1 0 2 16,13-10-8-16,-4-13 2 16,4 1 2-16,-22-4 1 15,9-3 4-15,-5 6 4 16,-4 5-5-16,-9 9 21 0,0 5-17 15,0 4-8-15,0 0-4 16,9 0-12-16,-9 8-4 16,9 13 13-16,8 4 6 15,15 4-7-15,-6-7 4 16,23-2-19 0,9-12-36-1,-18-4-100-15,-5-4-112 0,-17 0-184 0</inkml:trace>
  <inkml:trace contextRef="#ctx0" brushRef="#br0" timeOffset="7010">26309 1342 500 0,'0'0'185'16,"0"0"-46"-16,0 0 10 15,0 0-54-15,0 0-14 0,0 0-19 16,22-40-20-16,-22 40 9 15,0 0-29-15,9 0-5 16,-1 0-17-16,1 11-4 16,9 18-5-16,4 8 9 15,-13 8 0-15,0 2-9 16,-9 2 17-16,0 0-8 16,0-5 0-16,0-4-51 15,0-7-95-15,0-12-111 16,0-13-236-16</inkml:trace>
  <inkml:trace contextRef="#ctx0" brushRef="#br0" timeOffset="7277">26722 1307 483 0,'0'0'218'16,"0"0"-56"-16,0 0-38 15,0 0-21-15,0 0-56 16,0 0-47-16,9-2-7 16,-9 39-3-16,0 5 10 15,0 4 6-15,0 1-1 16,0-2-2-16,0 2-3 0,0-8 6 16,0-6-12-16,0-4-38 15,0-9-215 1,22-15-396-16</inkml:trace>
  <inkml:trace contextRef="#ctx0" brushRef="#br0" timeOffset="7806">27068 897 261 0,'0'0'403'15,"0"0"-243"-15,0 0 10 16,0 0-15-16,0 0-61 15,0 0-23-15,-58-34-48 16,58 48-22-16,0 31 17 16,9 21-12-16,18 19 28 15,13 8 5-15,0 11-24 16,4 7 16-16,-12 5-28 16,-15 3-1-16,-8 6 9 15,-9-4-6-15,0 1-5 16,0-3 0-16,-18-11 9 15,-22-7-14-15,-17-3 5 16,3-20-38-16,-26-7-41 16,5-20-150-16,-10-12-214 0</inkml:trace>
  <inkml:trace contextRef="#ctx0" brushRef="#br0" timeOffset="9511">27775 1650 74 0,'0'0'227'15,"0"0"-63"-15,0 0-15 0,0 0-59 16,0 0-2-16,0 0-34 16,0 0 7-16,31-28-10 15,-31 28 3-15,0 0 7 16,0 0-34-16,0 0-10 15,0 0-17-15,0 0-10 16,0 0 9-16,0 0 1 16,0 5 0-16,0 8 8 15,0 0-3-15,0-1-5 16,9-7 0-16,-1 1 4 16,10-4 5-16,4-2-3 15,-13 0-2-15,0 0 24 0,0-2-24 16,0-16 44-1,-9 1 5-15,0-2-16 0,0-1 8 16,0 5-34-16,-27 4-10 16,5 6-2-16,-13 3-4 15,4 2 0-15,4 0 1 16,-4 7-12-16,4 21 15 16,18 9-144-16,0 4-168 15,9 5-286-15</inkml:trace>
  <inkml:trace contextRef="#ctx0" brushRef="#br0" timeOffset="9757">28046 2239 20 0,'0'0'846'0,"0"0"-690"15,0 0 10-15,0 0-41 16,0 0-62-16,0 0-5 16,-80 0-42-16,44 29 5 15,-13 10-14-15,9 6-1 16,-4 9-7-16,4 5 1 16,-18 9-61-16,-9 0-78 0,-30 2-238 15</inkml:trace>
  <inkml:trace contextRef="#ctx0" brushRef="#br0" timeOffset="186427">19204 3844 522 0,'0'0'207'0,"0"0"-66"16,0 0 6-16,0 0-55 0,-40-153-43 15,23 133 2-15,-14 12-35 16,22 2 13-16,-9 6-29 16,9 0-13-16,-22 0 10 15,-5 12-2-15,-4 16 5 16,14 3-6-16,-5 6 3 16,22 2-12-16,9 4-7 15,0 5-15-15,18 3 34 16,39 2-18-16,10 0 13 15,0-3 1-15,4-4-4 16,-18-7 11-16,-4-3 0 16,-18-4-11-16,-22-10 1 15,-9-5 0-15,0-8-15 16,0-1 6-16,-40-2 1 16,-27-4 18-16,-17-2 2 0,-14 0 7 15,14 0-18-15,-5 0-11 16,31-8-89-16,31-6-16 15,19-6-5-15,8-6-33 16,35-14-188-16</inkml:trace>
  <inkml:trace contextRef="#ctx0" brushRef="#br0" timeOffset="188411">19778 3608 28 0,'0'0'492'16,"0"0"-367"-16,0 0-25 15,0 0-20-15,0 0-19 16,0 0-61-16,-49-26-2 15,40 42-3-15,9 12 4 16,0 6 1-16,0-9 0 16,31-4 1-16,18-13 1 15,-5-8 1-15,5 0 9 16,-9 0 22-16,-13-12 8 16,-18-10 32-16,-9-1-30 15,0 1-30-15,0 5-14 16,-36-3-14-16,-22 9-54 0,9 6-73 15,-8 5-221-15</inkml:trace>
  <inkml:trace contextRef="#ctx0" brushRef="#br0" timeOffset="196067">19444 3728 474 0,'0'0'162'15,"0"0"-45"-15,0 0 19 0,0 0-57 16,0 0-9-16,0 0-8 15,0 0-26-15,-22 0 4 16,22 0-34-16,0 14 3 16,0 25-9-16,0 15 5 15,0 12 4-15,0-1-6 16,0 3 4-16,14 0-3 16,-14-4-4-16,8-4 0 15,1-6-5-15,-9-9 5 16,0-10-4-16,9-11-16 15,-9-12-37-15,9-3-15 16,-9-9-23-16,0 0 39 16,0-3 43-16,0-23-23 15,0-8 36-15,-9-1-6 0,-9 0 12 16,-22-2-3-16,14 6-3 16,-14 0 0-16,0 8 6 15,13 3-4-15,-13 3-2 16,22 3 21-16,-8 2-18 15,12 4 20-15,14 2-13 16,0 6-9-16,0 0 10 16,0 0-11-16,0 0-9 15,0 0-1-15,31 0 0 16,18 0 10-16,18 0 3 16,17 0 1-16,5-14 6 15,-22 3-6-15,0-1 0 0,-32 7 4 16,-13 2-5-16,-13 3 9 15,-9 0-4-15,0 0-6 16,0 0 11-16,0 0-13 16,0 0 0-16,18 12-1 15,0 13 6-15,4 12-1 16,5 5-4-16,-5 4 0 16,4-1-1-16,1-3 1 15,-5 0 0-15,-13-7-1 16,0-10 3-16,-9-8-13 15,0-8 9-15,0-9-1 16,0 0 3-16,-18 0 8 16,-13-9 0-16,-4-13-8 0,12-4 5 15,6-3-5 1,8-8 0-16,9-4-7 0,0-7 0 16,40 3 6-16,-5 5 1 15,23 11 0-15,-9 9 2 16,0 6-2-16,-5 5 0 15,-4 7 2-15,0-1-5 16,-13 3 3-16,-9 0 0 16,4 0-5-16,-13 3 8 15,0 15-4-15,0 0 1 16,-9 7 0-16,8 2-5 16,6-5 5-16,-14 3 0 15,9-4-1-15,-9-7 9 0,9-3-8 16,-1-7 0-16,1-4-1 15,0 0-5-15,13 0 6 16,-13 0 0-16,9-10 5 16,0-12 3-16,4 1-8 15,-4-1 0-15,0 0 4 16,-10-1 0-16,15 1-3 16,-6-1-1-16,1 5 2 15,-4 7 7-15,3 11-14 16,1 0 5-16,0 0-9 15,4 27 1-15,-4 2 5 16,-9 3 3-16,13-1-1 0,-4-6 7 16,0-1-8-1,-10-11 2-15,15-4-1 0,-15-5-6 16,10-4 7-16,13 0 0 16,-4-10 5-16,13-12 3 15,4-10-8-15,5-1 0 16,9 1 1-16,-9 7-7 15,-9 8 6-15,-13 5 0 16,-10 12-2-16,6 0-1 16,-6 0 3-16,1 0 0 15,4 12 0-15,-4-1-2 16,9-5 2-16,4-4 0 0,-13-2-4 16,13 0 12-1,-14 0-8-15,1 0 0 0,13-19 4 16,-22-4 2-16,9-3-6 15,-18-2 1-15,0 0 8 16,0 2-7-16,0 6 7 16,0 4-9-16,-18 10 6 15,-22 6-13-15,5 0 0 16,-5 6 7-16,13 22-2 16,-4 9 3-16,13 0-8 15,18-6 1-15,0-5-27 16,0-7 10-16,0-8-18 15,27-2 17-15,-5-7 19 16,-4-2 2-16,0 0 3 16,-1 0 1-16,-3 0 2 0,-5 0 6 15,-1-4-6 1,1 0-3-16,-9 4 4 0,9 0 7 16,-9 35-11-16,0 12 25 15,0 18-3-15,0 12 9 16,0 10-27-16,0 13-2 15,0 7 8-15,0 15-1 16,0 5-8-16,0-2 17 16,22-9-15-16,-13-20 23 15,0-23-17-15,-9-20-2 16,0-23-6-16,0-13 13 16,-40-11-14-16,-26-6 10 0,-1 0 33 15,-17-8-22-15,4-35-21 16,22-19 0-16,31-32-2 15,27-28-7-15,0-19-3 16,40-4-41-16,27 15-67 16,-1 22 30-16,-8 24-109 15,-31 13-13-15</inkml:trace>
  <inkml:trace contextRef="#ctx0" brushRef="#br0" timeOffset="196605">20306 3742 67 0,'0'0'272'0,"0"0"-175"0,0 0-14 16,0 0-10-1,0 0-3-15,0 0-16 0,0 0-29 16,-57-11 17-16,48 11-38 16,-14 0 1-16,15 22-9 15,-1 4 8-15,-9-1-4 16,18 0 0-16,0-4-7 16,0-5-3-16,0-7 6 15,9-5 4-15,17-4 20 16,6 0-14-16,-15 0 22 15,14-13 16-15,-22-9-8 16,-9-6 32-16,0-4-16 16,0 4-25-16,0 5-12 0,-40 7-15 15,14 9-1 1,-23 7-7-16,18 0-38 0,4 23-50 16,27 14-165-16</inkml:trace>
  <inkml:trace contextRef="#ctx0" brushRef="#br0" timeOffset="197196">22261 3258 501 0,'0'0'137'0,"0"0"13"31,0 0-58-15,0 0-9-16,0 0 12 15,0 0-55-15,-107-85-18 16,76 133-11-16,-4 26-10 31,-14 14 35-31,9 8-14 0,4 6-10 0,14 2 17 0,13 1-26 0,0 2 4 0,9-1-7 0,0-7 10 0,18-11-13 0,31-12 3 0,0-17-6 0,9-19-7 0,-1-17-122 0,1-18-58 16,9-5-91-16,-9-23-192 15</inkml:trace>
  <inkml:trace contextRef="#ctx0" brushRef="#br0" timeOffset="197467">22545 3343 305 0,'0'0'160'0,"0"0"-76"16,0 0-15-16,0 0-13 15,0 0-53-15,0 0 23 16,0 53-11-16,0-9-4 15,0 3-2-15,-8 7-2 16,-1-3-7-16,0-3 0 16,0-3 0-16,-4-8-4 15,13-8-38-15,0-10-181 16,0-13-253-16</inkml:trace>
  <inkml:trace contextRef="#ctx0" brushRef="#br0" timeOffset="197659">22652 3567 118 0,'0'0'113'0,"0"0"28"0,0 0-39 15,0 0-18-15,0 0-1 16,0 0-60-16,0-45-22 16,0 73 5-16,0 4-3 15,0 12 3-15,0-1-6 16,0-2 0-16,0 2-1 15,0 0 1-15,0-5-37 16,0-8-298-16</inkml:trace>
  <inkml:trace contextRef="#ctx0" brushRef="#br0" timeOffset="198550">23150 3581 305 0,'0'0'169'0,"0"0"-41"15,0 0-7-15,0 0-22 16,0 0-33-16,-107-145-4 16,98 145-33-16,0 0 6 15,-8 4-35-15,-6 35 0 0,6 23-1 16,-10 15 7-16,-4 7-6 15,4 4 2-15,14 3 5 16,13-3-6-16,0-5-1 16,0-8 0-16,49-9-5 15,0-18 8-15,-1-15-3 16,10-13 0-16,9-20-1 16,-1 0 1-16,1-22 0 15,0-31 4-15,8-13 7 16,-8-10-6-16,-9-7-5 15,-9 1 19-15,-32 4-11 16,-3-3 47-16,-14 5-22 16,0 11-5-16,-14 8 9 0,-12 21-22 15,-1 16 6 1,14 15-21-16,-5 5 3 0,9 22-8 16,-9 43 0-16,-4 19 5 15,13 16-3-15,-9 1 10 16,18-4-7-16,0-8 0 15,0-14 5-15,0-12-9 16,0-21 4-16,0-10 0 16,0-19-9-16,0-8 0 15,9-5 9-15,9 0 0 16,13-22 4-16,18-18 6 16,4-2-10-16,5-3 0 0,-9 5-8 15,9 9 8 1,-18 9-5-16,-14 10 2 0,5 12-22 15,-4 0 16-15,-9 6-12 16,4 19-9-16,-4 3 8 16,-9 1-31-16,13-7 31 15,-13-1 18-15,0-14 3 16,8-4-6-16,1-3 7 16,4 0 0-16,5 0 2 15,4-21 2-15,-13-5-2 16,0-3-2-16,13-2 8 15,-22-3 0-15,0 0-8 16,-9-2 1-16,0 0 32 0,0 11-18 16,0 9 3-1,0 7 6-15,0 9-21 0,0 0-6 16,0 35-14-16,0 12 17 16,0 10-5-16,0-6 8 15,9-9-3-15,22-10 0 16,-5-9-5-16,5-9 3 15,14-12-36-15,-5-2-16 16,18 0-53-16,-10-14-80 16,-12-20-100-16</inkml:trace>
  <inkml:trace contextRef="#ctx0" brushRef="#br0" timeOffset="198897">24038 3519 331 0,'0'0'125'0,"0"0"-37"15,0 0-29-15,0 0-51 16,0 0-3-16,0 0 11 16,-18 85-10-16,18-49 12 15,0-5-4-15,0-5-12 16,32-13 14-16,3-4-8 15,-4-9-5-15,5 0 42 16,-14-2 30-16,-13-24 4 16,0-10-9-16,0-5-17 0,-9 2 14 15,0-4-23-15,0 5-30 16,-27 3 6-16,-4 7-20 16,4 5 0-16,-4 11-3 15,4 12-15-15,5 0-42 16,22 27-57-16,0 17-99 15,14 1-94-15</inkml:trace>
  <inkml:trace contextRef="#ctx0" brushRef="#br0" timeOffset="201296">24700 3431 473 0,'0'0'189'15,"0"0"-71"-15,0 0 5 16,0 0-14-16,0 0-75 16,0 0-27-16,0 0-4 15,-9 119-3-15,0-29 46 16,1-2-36-16,-1 3 5 16,-5-9-8-16,5-8 5 15,1-15-12-15,8-14 0 16,0-14 2-16,0-8-11 15,0-15 3-15,0-8-42 16,0 0-32-16,0 0-12 0,-9-14-26 16,-9-14-61-16,-4-6 9 15,-5 0 39-15,-13 0 10 16,5 0 83-16,3 3 38 16,-3 3 29-16,4 8 42 15,13 8 10-15,-4 4-11 16,13 5-15-16,9 3-23 15,0 0-2-15,0 0-27 16,40 0 11-16,18 0 14 16,17 0-2-16,23 0 14 15,-5-5 20-15,5-22-13 16,-14 0 14-16,-8-7 9 16,-27-3-5-16,-9-3 16 15,-22-2-11-15,-10-3-7 0,1-4-17 16,-9 4 2-16,0-3-13 15,-9 5-2-15,-8 9-13 16,-10 9 17-16,14 13-16 16,13 10-19-16,-9 2 3 15,9 0-5-15,-9 20-14 16,0 37 9-16,-9 24 10 16,-4 13-4-16,13 2-1 15,0-6 5-15,0-4-10 16,0-10 5-16,1-14 0 15,8-11-6-15,-14-17 20 16,14-11-18-16,0-12 4 16,0-5 0-16,0-6 3 15,0 0 0-15,0-9 2 16,0-28-5-16,31-10 2 0,18-8-2 16,-4 2 0-16,4 7 0 15,-18 12-6-15,-5 11 6 16,-17 13 0-16,-9 7-2 15,9 3-6-15,13 0 2 16,-13 19-2-16,9 16-4 16,-9 2 6-16,0-1-8 15,4 1-9-15,-4-9 19 16,-9-11-23-16,18-6 17 16,-9-7 1-16,-9-4 7 15,8 0-1-15,15 0 5 0,-6-15-2 16,23-13 5-16,-13-3 7 15,22-3-10-15,0-3-2 16,9-2 8-16,-1-1-7 16,-3 0-1-16,3 9 0 15,-17 8-1-15,-9 9 7 16,-13 12-9-16,0 2 3 16,-9 0-16-16,0 25 9 15,-9 9-3-15,0 0 10 16,13 1-7-16,-13-8 15 15,0-4-8-15,9-12 0 16,-9-5 2-16,0-6 2 16,0 0-1-16,0 0 6 15,0-15 8-15,0-13-12 16,0-5-5-16,0-2 0 16,0 1 8-1,-22 3-13-15,4 8 5 0,0 9 0 0,0 3-5 16,-4 11 1-16,4 0-11 15,-13 11 13-15,14 29-1 16,-1 6-3-16,18 1 6 16,0-2 0-16,18-7-5 15,22-13 10-15,-5-5-5 16,5-11 0-16,-13-7 4 16,-5-2 6-16,5 0-10 15,13-6 5-15,-23-13 7 0,15-7-4 16,-24 1 2-16,1-1 16 15,-9 3-18 1,0 7 19-16,0 5-27 0,0 7 0 16,-9 4-1-16,9 0-1 15,0 15 0-15,0 16-4 16,0 3 12 0,0 3-10-1,0-6 4-15,9-3 0 16,0-3-3-16,22-8 11 0,-13-5-8 0,-9-6 0 15,22-6 7-15,-13 0-5 16,17-6 1-16,14-23-3 16,0-7 17-16,0-7-11 0,0 1 6 15,-5 2 10 1,-4 4-21-16,-13 4 18 0,4 9-19 16,-13 12 0-1,-9 8-4-15,13 3-2 16,-13 3 1-16,17 34-2 0,-3 9-1 15,-6 10 1-15,1-2 7 16,-9-4 0-16,4-7-6 16,5-12 15-16,0-11-9 15,-9-9 0-15,0-11 5 16,4 0-3-16,14-3 0 16,4-28-1-16,-5-5 14 15,14-13-9-15,5-1 1 0,4 1-7 16,-9 2 5-16,9 10-7 15,-23 8 2 1,14 12 0-16,-22 13-5 0,0 4-1 16,-9 0 4-16,4 0-1 15,-4 18-9-15,0 7 1 16,-9 2 7 0,0-6 4-16,0-3-9 0,0-9 14 15,0-7-5-15,0-2 0 16,0 0 4-16,0 0 7 15,0 0-11-15,-18-8 0 16,-4-16 5-16,-5 2 1 16,9-3-6-16,-13 5 0 15,13 3 8-15,-4 8-17 16,4 7 9-16,10 2-9 0,-10 7 4 31,-4 29-7 16,-5 15 12-31,9 5 0 15,5-2-5 0,13-9-2-15,0-11-17-1,0-12-14 17,0-10 35-17,0-8-28 17,22-4 31-32,-4 0 1 46,0-7 7-14,4-13 1-32,-4-2-9 0,-10-4 0 31,10-2 16 16,-18 0-10-16,14 4 7 0,-6 6-3 1,-8 9-5-32,0 5 3 15,9 4-8 1,0 0-20-16,0 18 18 0,0 15-11 15,13 2 13-15,-13-2 0 0,0-7 2 0,9-3-6 0,4-12 4 0,5-2 0 0,22-7-2 0,-1-2 11 0,10 0-9 0,-13-2 1 0,-5-18 9 0,0 0-16 16,-14-3 6-16,-17-5-34 0,0 0-59 0,-9 0-120 0,0-4-82 0,-18-2-181 0</inkml:trace>
  <inkml:trace contextRef="#ctx0" brushRef="#br0" timeOffset="201524">27317 3261 423 0,'0'0'105'0,"0"0"-10"0,0 0-19 0,0 0 22 0,0 0-33 0,0 0-29 0,9-82 11 0,-9 73-24 0,0-2 2 0,0-1 24 0,0 1-22 16,0-3 22-16,0-2-6 16,0 1-19-16,0-2 29 15,0-1-20-15,0 8-1 16,0-2 14-16,0 10-42 15,0 2 13-15,0 0-14 16,0 0-1-16,0 6-4 0,0 21-14 16,0 10 16-16,0 8-3 15,0 4 9-15,0 2-6 16,0-3 0 0,0-6 7-16,0-5-16 15,0-8 9-15,0-4-87 0,0-8-71 16,0-6-84-16,0-8-75 15</inkml:trace>
  <inkml:trace contextRef="#ctx0" brushRef="#br0" timeOffset="201599">27317 3261 400 0</inkml:trace>
  <inkml:trace contextRef="#ctx0" brushRef="#br0" timeOffset="201736">27317 3261 400 0,'200'-82'146'0,"-200"62"-15"0,0 8 13 0,0 7-72 16,0 5 2-16,0 0-33 15,0 0-41-15,0 25-4 16,9 18 1-16,9 8 3 16,-5 0 1-16,-4-1 3 15,-9-1-8-15,9-10-12 16,0-4-212-16,-1-16-341 16</inkml:trace>
  <inkml:trace contextRef="#ctx0" brushRef="#br0" timeOffset="202038">27766 2740 502 0,'0'0'163'0,"0"0"-17"16,0 0-41-16,0 0-72 0,0 0-11 16,0 0 2-1,31 184 29-15,13-102-1 0,14 14-18 16,0 4 13-16,0 7-33 16,-18 1-10-16,-14-1 12 15,-17-5-7-15,-9-3-9 16,0-8 1-1,-35-6 9-15,-14-9-20 0,-18-8-25 0,9-11-170 16,9-21-118 0</inkml:trace>
  <inkml:trace contextRef="#ctx0" brushRef="#br0" timeOffset="202436">28570 3321 507 0,'0'0'177'16,"0"0"-94"-16,0 0 3 15,0 0-17-15,0 0-60 16,0 0-2-16,-27-6-7 15,27 26 3-15,-9 2-3 16,9-1 1-16,0-11-1 16,0 1 5-16,18-7 0 15,0-4 12-15,0 0 31 16,4 0 15-16,-13-12 14 0,0-5-35 16,0 0-8-1,-9 3-12-15,0 6-18 0,0 2-4 16,0 6 0-16,0 0-35 15,-18 0-86-15,-22 24-105 16,4 8-245-16</inkml:trace>
  <inkml:trace contextRef="#ctx0" brushRef="#br0" timeOffset="202646">28752 3751 43 0,'0'0'602'16,"0"0"-539"0,0 0 25-16,0 0 57 0,0 0-6 15,-164 201-56-15,97-131-19 16,0 3-16-16,1 5-32 16,8-5-5-16,0-5-11 0,-8-3-9 15,-1-7-165-15,0-6-695 16</inkml:trace>
  <inkml:trace contextRef="#ctx0" brushRef="#br1" timeOffset="126974">29960 7464 560 0,'0'0'157'0,"0"0"-76"16,0 0 9-16,0 0-46 15,0 0-25-15,0 0-10 16,200-27 1-16,-124 18 2 0,-1 3 10 16,5-8 21-16,-13 7-15 15,-18-6-2-15,-22 5 5 16,-27 5 1-16,0 1 14 16,0-2-10-16,-9-2-30 15,-22 4-6-15,-14 2-1 16,14 0 1-16,-4 2-8 15,3 26 7-15,15 12 1 16,-6 6 0-16,15 14 4 16,8 13-7-16,0 18 3 15,0 10 0-15,0 7 4 16,0-1-4 0,0-8 3-16,0-16-3 0,0-21 4 15,0-17-6-15,0-19 2 16,0-12 0-16,-27-11-2 0,-13-3 4 15,-27 0-2-15,1-17 2 16,8-11-2-16,9-9-3 16,22-3-53-16,27 0-80 15,0 3-48-15,40 10-153 16</inkml:trace>
  <inkml:trace contextRef="#ctx0" brushRef="#br1" timeOffset="127713">30800 8139 110 0,'0'0'591'0,"0"0"-448"16,0 0 4-16,0 0-6 16,0 0-36-16,-111-153-46 15,80 130-19-15,13 6-3 16,-4 12-23-16,4 5-5 15,0 0-9-15,1 8-14 16,-14 31 12-16,4 10 2 16,-4 7-11-16,22-2 8 15,0 0-15-15,9-11-17 16,0-10-10-16,27-13-19 16,22-11 37-16,-9-9 14 15,-14 0 13-15,14-9 8 16,-13-19-7-1,4-9 17-15,-13-2 21 0,0-9-22 0,-10-1 21 16,6 0-25 0,-14 10-6-16,9 14 15 0,0 11-12 15,-9 11 4-15,0 3-14 16,0 0-10-16,8 14-1 16,1 20 4-16,0 8 7 15,13 2-2-15,-4-5 6 16,0-5-4-16,4-6 0 15,5-11-6-15,-18-9 4 16,13-8-13-16,-13 0 15 16,17 0 7-16,6-28-5 15,3-7 1-15,-4-3 0 16,5-5-2-16,-14 3 14 16,-4 4-4-16,-1-1-4 15,-3 11 4-15,-14 10-9 0,9 7-2 16,-9 9 0-16,9 0-8 15,-1 11 0-15,10 29-2 16,4 10 5-16,-13 7 2 16,9-3 5-16,-9-9-2 15,0-11 0-15,4-11 3 16,5-11-4-16,0-10 3 16,-9-2-2-16,22 0 14 15,-5-25-7-15,14-15 10 0,-4-5 3 16,-5-6-19-1,-4 3 4-15,4 3-5 0,-13 8 1 16,4 9-3 0,-13 7-42-16,17 13-53 0,-17 8-71 15,22 0-82-15,-22 23-23 16,9 11-170-16</inkml:trace>
  <inkml:trace contextRef="#ctx0" brushRef="#br1" timeOffset="128153">31924 8025 435 0,'0'0'188'0,"0"0"-46"0,0 0-4 0,0 0-34 16,0-166-24-16,-31 146 6 16,4 8-21-16,-4 12-28 15,5 0-27-15,-5 4-10 16,-5 32 0-16,-4 12 0 15,0 9 2-15,22-4-5 16,9-4 3-16,9-10 0 16,0-5-1-16,0-10-7 15,9-8 8-15,9-5-13 16,13-8 3-16,-4-3 8 16,4 0 4-16,-4-3-2 0,-5-17 7 15,-4-6-5 1,-1 1 8-16,6 3-3 0,-23 5-2 15,8 8 9-15,-8 6-1 16,0 3-7-16,0 0-6 16,0 6-15-16,9 23 12 15,9 5 2-15,13-1-3 16,5 1 0-16,21-5-29 16,1-11-49-16,0-8-61 15,0-10-94-15,-40 0-432 16</inkml:trace>
  <inkml:trace contextRef="#ctx0" brushRef="#br1" timeOffset="126313">29223 8266 441 0,'0'0'258'0,"0"0"-121"16,0 0 25-16,0 0-49 15,0 0-59-15,0 0-24 16,-67 79 15-16,1-20 16 15,-5 4-41-15,-5 2-7 16,-17 0-13-16,-14-6-9 0,-17-4-144 16,8-13-286-1</inkml:trace>
  <inkml:trace contextRef="#ctx0" brushRef="#br1" timeOffset="135919">25016 7601 387 0,'0'0'193'15,"0"0"-50"-15,0 0-4 16,0 0-37-16,0 0-12 16,0 0 1-16,0-125-34 15,0 125-28-15,0 3-29 16,-18 39-14-16,9 21 11 16,-22 24 6-16,13 15 6 15,9 3-9-15,9 3 0 16,0-9 2-16,18-9 8 15,49-10-10-15,22-18 0 16,4-17 6-16,5-18 2 0,-5-17-8 16,-4-10 0-16,-5 0 6 15,-17-14 3-15,-1-20-7 16,-8-5 0-16,-9-7 7 16,-18-8-2-16,-22 0-7 15,0 1 0-15,-9 2 5 16,0 5-1 15,-9 12-4-31,-13 15 3 0,4 10 3 16,18 9-5-16,0 0-1 0,-9 0-20 0,9 26 15 15,0 16-1-15,0 6 6 16,0 1 0-16,9-8 5 16,31 2-5-16,-4-6 0 15,12-3 0-15,1-9-8 16,0-8-9-16,0-11-39 0,-22-6-34 15,-18 0-40-15,-1 0-18 16,-8-23-97-16,0-13-224 16</inkml:trace>
  <inkml:trace contextRef="#ctx0" brushRef="#br1" timeOffset="136266">25820 7666 193 0,'0'0'135'0,"0"0"-15"16,0 0-13-16,0 0-34 0,0 0-13 16,0 0-59-16,-76-14 2 15,76 53 5-15,0 10-5 16,0-3 5-16,0-8-8 16,31-9 0-16,-4-9 10 15,13-12-9-15,-13-8 11 16,13 0 11-16,-5 0 12 15,5-22 37-15,-9-4-16 16,-4-5-1-16,-27 0 9 16,0 0-31-16,0-4-5 15,0 1-28-15,-18 3-3 16,-13 8 0-16,4 13-16 16,5 6-71-16,13 4-60 0,0 4-70 15,9 15-97-15</inkml:trace>
  <inkml:trace contextRef="#ctx0" brushRef="#br1" timeOffset="137904">26540 7496 476 0,'0'0'140'0,"0"0"-10"16,0 0-33-16,0 0 6 15,0 0-17-15,0 0-28 0,-58-119-16 16,49 128-42-16,0 47-4 16,-9 23 4-1,5 21 5-15,4 5 15 16,0 0-7-16,9-4-9 0,-9 0 9 16,9-4-9-16,0-15-3 15,0-17-1 1,0-20 6-16,0-16-4 0,0-15-2 15,0-8-8-15,0-6 1 16,9 0-20-16,-9 0 27 16,9-23-4-16,0-11 5 15,-9-5-2 1,0-2 1 0,0 0-5-16,-27 0-3 0,-13 5 5 0,14 10 3 0,-6 6-2 15,24 12-2-15,-1 2-2 16,9 6 3-1,0 0-11-15,0 0 10 0,0 12-4 16,9 5 8-16,31-2 0 16,8-8-3-1,19-3 2-15,0-4 1 0,-1 0 0 16,1-11 9-16,-9-13-6 31,-18 2-2 16,-5-7 4-47,-17 4 2 16,-5-6 7-1,-13-1 4 17,0 1-4-17,0-1 20-15,0 7-21 31,0 9 8-15,0 1-10 0,-13 13-4 15,-5 2-14-15,1 0 3 15,-1 17-3-16,-13 28-4 1,13 18 11 0,9 7 0-16,9-2-1 15,0-2 11 17,9-8-10-1,40-12 0-16,-5-6 0 1,14-17 2 15,22-13 0 1,-5-10-2-1,1 0 3-31,-9-19 2 0,-1-18 3 15,-8-8-8-15,0-3 4 0,-18-4 1 0,-22 7 0 0,-10 2-5 0,-8 14 5 0,0 8 3 0,0 10-6 0,0 8-2 0,0 3-6 0,0 0 6 0,0 8-32 0,0 23 32 0,0 15-6 0,0 2 12 0,0 0-7 16,9 5 1-16,14-1 0 0,3-4-1 16,-8-6 1-16,4-10 0 0,-13-7 0 0,-9-11 5 0,0-8-7 0,0-4 2 0,0-2 0 0,0 0-8 0,0 0 18 0,-18 0-10 0,-4-10 7 0,13-8 1 0,9-11-7 0,0-4-1 0,0-10-1 15,40-14-8-15,27-4 9 0,-1-5 0 0,1 4-1 0,0 5 6 0,8 12-5 16,-17 12 0-16,9 18-6 0,-18 15-1 0,-1 0-3 0,-8 23 0 0,-13 16 10 0,0 1-10 0,-5 0 7 0,-13-12 3 0,0-5 0 0,-9-9 0 0,0-5 0 0,0-9 0 0,0 0 2 0,0 0 3 16,0 0 12-16,0-4-7 0,0-15-9 15,0-7 5 1,0-3-3-16,0 2-3 15,0-2 2-15,-9 3 6 16,-9 4-8-16,5 8 0 0,4 9-2 16,0 1-7-16,-9 4-3 15,-13 0 1 1,4 31 8-16,-21 12-3 0,-1 6 6 16,22 1 0-16,-4-2-1 15,22-4-2-15,9-14 3 16,0-7-6-16,0-9 3 15,9-11-13-15,22-3 16 16,-4 0-2-16,4 0 8 16,-13-17 0-16,-10-4-6 15,15 2 0 1,-14-4 2-16,-9 7 11 0,8-2-13 16,-8 12 0-16,0 3 5 0,0 3-12 15,0 0 7-15,0 0-19 16,9 3 16-16,0 12 0 15,13 1 3-15,5-5 0 16,0-1 3-16,4-10-1 16,-5 0 0-16,14 0-2 15,-13-17 11-15,22-21-5 16,9-12-3-16,8-18-3 16,-8-14 1-16,9-5 7 15,-27-4-6-15,-22 0 13 0,-10 0 19 16,-8 7-18-1,0 3 10-15,-26 20 0 0,-5 21-16 16,-5 23 26-16,5 17-36 16,-5 20-15-16,-4 54 14 15,0 33-4 1,14 24 5-16,26 10 0 0,0-11 7 16,26-14-9-16,46-20 2 15,3-23-12-15,1-20-34 16,-10-20-72-16,1-16-23 15,-18-14-66-15,-18-3-129 0</inkml:trace>
  <inkml:trace contextRef="#ctx0" brushRef="#br1" timeOffset="129642">25344 9752 515 0,'0'0'234'0,"0"0"-91"0,0 0 15 0,-57-161-35 0,48 150-22 0,9 5-21 32,0 6-60-17,0 0-2 1,0 0-18-16,0 6-21 15,0 33 10 1,0 18 5 0,0 13 6 15,0-1 3-31,0-5-3 16,0-13 0-1,9-9-21-15,8-12-27 16,15-15 20 109,-15-7-2-125,1-8 24 0,13 0-3 0,5-13 18 0,-5-15-7 0,4-5 4 0,-4-4-1 0,-13-3-2 0,-9 3-2 0,0 9 1 0,4 8 16 0,-13 9-17 0,0 8 15 0,0 3-16 0,0 0-10 0,9 6-3 0,0 26-7 0,0 1 20 0,9 0-3 0,-9-7-20 0,4-2 4 0,5-11 17 0,-9-4-18 0,0-4 19 0,13-5-12 0,-5 0 13 0,-8 0-3 0,22-5 7 0,-13-12 2 0,0-3-6 15,13-3 4 1,-4-3-3-16,4 1 3 16,-13 5-4-16,8 3 5 15,-17 9 0-15,5 5-5 0,-14 3 0 16,17 0-12-16,-8 0 12 16,9 17-13-16,4 5 13 15,-4 1-7-15,0-6 10 16,4-5-3-16,-13-7 0 15,0-5 4-15,0 0 5 16,-1 0-7-16,15-14 3 16,-6-17 11-16,1-9-15 15,4-8 30-15,-4-11 0 16,-9-10-11-16,9-7 15 16,-18-2-14-1,0 1 2-15,0 9 22 0,0 13-29 16,0 19 8-16,-18 14 2 15,9 13-22-15,9 9 0 0,-9 0-4 16,9 0-20-16,-9 36 17 16,9 40-5-16,0 30 8 15,0 7 0-15,9 0-2 16,27-13-2-16,4-19-34 16,9-13-36-16,-14-22-8 15,-13-19-43-15,-13-15-57 16,0-12-38-16,-9 0-29 15,0-2-81-15</inkml:trace>
  <inkml:trace contextRef="#ctx0" brushRef="#br1" timeOffset="131674">26197 9703 66 0,'0'0'172'16,"0"0"-67"-16,0 0 5 0,0 0 7 0,0 0-41 15,0 0-37-15,-106-72-37 16,106 72-1-16,0 0-2 15,18 0 2-15,13 0 4 16,4 0 19-16,14-9-10 16,9-2 18-16,0-4 2 15,-10 1-17-15,-12 3 9 16,-5 0-10-16,-13-4 16 16,-9 5 46-16,-9-8-12 15,0 7 5-15,0-1-3 0,0 1-28 16,0 6 10-16,0 0-31 15,-18 5-10-15,9 0-4 16,0 0-5-16,-22 0-2 16,13 16 0-16,-4 30 1 15,-5 13-7-15,27 5 7 16,0 8 1-16,0-7-1 16,18-9 7-16,31-13-6 15,0-15 0-15,0-14 1 16,9-11-5-1,-23-3 4-15,14 0 0 0,-22-14 6 16,4-17-1-16,-5-5-2 0,-12-7-1 16,4 3 3-1,-10 3-2-15,1 14-3 16,-9 9 0-16,0 9-4 0,9 5 4 16,0 0-1-1,4 3-10-15,5 19 0 0,0 7 5 16,4 2 3-1,-4-3 1-15,-9-3-5 0,9-1 1 16,-5-11 6 0,-4-5 0-16,0-4-7 15,-9-4 3-15,9 0-4 0,8 0 8 16,6 0-3-16,-6-20 6 0,10-3-1 16,4-8-2-1,-4-3 6-15,4 0-6 16,-13 0 0-16,13 5 0 15,-13 4 0-15,-1 14 3 0,-17 5-3 16,9 6 0-16,0 0-14 16,13 17 10-16,-13 17-10 15,18 6 14-15,4-1-7 16,9-2 10-16,-13-6-3 16,-1-7 0-16,14-8-4 15,-9-11-1-15,-4-1-2 16,-9-4 7-1,13 0-5-15,-13-12 9 0,-1-13-4 16,6-8 0-16,-6-8 8 16,1-1-8-16,-18-3 0 0,0 0 0 15,0 1 13-15,0 8-12 16,-27 7 16-16,-4 12-5 16,-4 9-6-16,-5 8-9 15,13 0 3-15,-13 23-5 16,22 24-1-16,-4 17 4 15,22-1 2-15,0-2 0 16,0-16 2-16,22-11-12 16,5-12 8-16,4-8-12 15,-13-10 12-15,-9-4-14 16,9 0 16-16,4 0 4 16,-13-18 4-16,0 1-5 15,-1-3-3-15,-8 5 0 16,9-1 0-16,5 8 4 15,-14 2-4-15,9 6 0 0,-1 0-10 16,1 0 8-16,9 6-8 16,4 14 7-16,-4 2-2 15,9-5 1-15,-5-5 4 16,5-7 0-16,-5-5 5 16,4 0-8-16,1 0 3 15,4-25 0-15,-4-10 10 16,4-12-3-16,-4-8-4 15,-18-3 22-15,13-5-17 16,-22 1 32-16,0-3-12 0,0 3-8 16,-9-1 19-1,-13 12-28-15,-5 6 12 0,-13 12 1 16,13 9-21 0,5 13 14-16,4 9-17 0,9 2-14 15,1 0 13 1,-10 42-25-16,5 23 26 0,13 25 0 15,0 6 7-15,0 1-13 16,48-19 6 0,-8-14-9-16,9-19 6 0,-13-20-20 15,-5-13 15-15,-13-9 0 16,8-3 8-16,-3-3 1 16,-6-25 1-16,14-15 0 0,5-8 5 15,-18-9-1 1,4-7-4-16,-13 1 5 0,0 1-6 15,-9 9 20-15,0 5-15 16,0 7-3-16,-18 14 7 16,-4 8-6-16,4 11-4 15,18 7 0-15,-18 4-14 16,0 15 9-16,-4 47-17 16,-4 31 22-16,3 20-1 15,23-2 5 1,0-12-4-16,14-20 0 0,21-18 1 15,5-23-9-15,-4-13 2 0,-5-13-6 16,-5-12 8-16,14 0 8 16,9-14-4-1,-13-20 4-15,13-9 0 0,-9-4 2 16,-14-2-6-16,-17 4 0 16,5 6 7-16,-14 9-1 15,0 12 0-15,0 11 0 16,0 7-6-1,0 0-2-15,0 3-21 0,8 26 16 16,10 2-1 0,13-6-13-16,-13-7 0 0,9-10 3 15,4-6 11-15,-4-2 4 16,4 0 3-16,-14-14 0 16,10-10 9-16,-5-5-5 15,-13 0 8-15,-9-4 9 16,0-2 1-16,0 10 18 0,0 3-23 15,-9 10-4-15,9 12-13 16,-22 0-4-16,-13 57-9 16,-14 33 9-16,-18 29 8 15,0 14 1-15,10 9-5 16,8 2 0-16,0 2-4 16,31-8 7-16,9-11-3 15,9-17 0-15,0-13 5 16,0-19-8-16,0-21 3 15,0-20 0-15,0-20-3 16,0-11 5-16,0-6-2 0,-40 0 11 16,-4-23 2-1,-27-22 3-15,17-15-15 16,6-19 2-16,16-14-6 16,24-7 0-16,8-4-6 0,0 1-6 15,17 5-18 1,23 7-1-16,9 14-39 0,0 13-108 15,-13 9-122 1,-14 16-434-16</inkml:trace>
  <inkml:trace contextRef="#ctx0" brushRef="#br1" timeOffset="132234">25651 9432 80 0,'0'0'30'0,"0"0"17"16,0 0 72-16,0 0-12 15,0 0-40-15,0 0 50 16,-40-102-4-16,13 77 12 15,-13 3-30-15,9 1-13 16,5 10-21-16,-1 2-7 16,-4 7-19-16,-9 2-19 15,13 0-11-15,1 15-5 16,3 7 0-16,14 6 0 16,9-5-3-16,0-1-3 0,32-5 5 15,3-5 1-15,23-7 8 16,-9-5-6-16,0 0 3 15,-14 0 3-15,-26-3-4 16,-9-13 7-16,0-7-11 16,-9 3-16-16,-40 0-7 15,5 9-66-15,4 8-94 16,13 3-88-16</inkml:trace>
  <inkml:trace contextRef="#ctx0" brushRef="#br1" timeOffset="133647">29290 9549 783 0,'0'0'156'15,"0"0"-9"-15,0 0-11 16,0 0-33-16,0 0-37 16,0 0-36-16,-58-142 5 15,58 142-27-15,-9 0-2 16,9 0-6-16,-9 39-16 15,-4 15 16-15,-5 20 0 0,9 5 0 16,0-8-1 0,9-8 1-16,0-13-5 0,18-16-11 15,13-11-14-15,5-18 18 16,4-5-3-16,-5 0 15 31,-4-2 5-15,-4-24-4-1,-5-8 3 17,-4-2 12-32,9-10-12 0,-14-2 16 0,5-1-9 0,-18 5-11 0,9 10 19 15,-9 16-18-15,0 13 5 0,0 5-6 0,0 0-5 32,0 0 1-32,0 14-18 15,0 14 22-15,0 9-13 16,31 0 9 31,4-7-8-47,5-3 12 0,9-16-10 15,-5-6 10 1,5-5 0 0,0 0 0-1,-9-16 6 1,-4-18-5-1,-5-6 1-15,-13-8 5 0,-10 0-4 0,1 2 9 0,-9-1 2 0,0 6-5 0,-9 16 8 0,-8 5-17 0,8 14 7 0,9 6-7 16,0 0-6-16,0 0 2 16,0 23-15-1,0 28 15 1,0 20-3 0,0 0 7-1,0 0-3 1,9-12-1-1,0-5-13-15,-1-14 10 16,1-12-15-16,-9-11-9 0,0-8-3 0,0-7-22 0,0 1 32 16,-9-3 22-1,-17 0 2-15,13 0 6 16,4 0-5 0,0 0 0-16,9 0 7 15,0-5-8-15,0 1 0 16,0-1 0-1,0-1-13 1,40-2 9-16,9-7 2 16,8-3 2-1,19-14-1 1,-9-5 2 140,-1-6-1-156,-8-5 5 0,-9-3-2 0,-23-2 13 0,-8-2 16 0,-4 2 2 0,-14 10 17 0,0 10-25 0,0 7 0 0,-23 12 3 16,-3 5-23-16,3 9 1 0,-3 0-7 0,-1 14-12 0,-4 31 7 0,13 15 6 0,9 8-1 0,9 5 0 0,0-4 0 0,9-15-5 0,40-15-6 0,-4-19-12 0,12-12 23 0,10-8-7 0,13 0 7 0,-13-31 7 0,-1-8-3 15,1-12 2-15,0-7-6 0,-19-3 1 0,1-10 4 0,-22 6-5 0,-9 9 0 0,-18 7 4 0,0 11 1 0,0 14 1 0,0 10-6 0,-9 7-7 0,0 7 6 0,0 0-19 0,0 9 3 0,0 31 5 16,9 17-3-16,0 10 14 16,0-1-14-16,18-1-8 15,18-6 22 1,-5-13-18-16,-5-7 8 0,-3-11 10 16,-23-7-6-16,8-10 6 15,-8 0-4-15,-8-2-36 0,-59-4 10 16,-31 4-33-1,-8-7-164-15,-10 4-162 16</inkml:trace>
  <inkml:trace contextRef="#ctx0" brushRef="#br1" timeOffset="139932">31627 9159 607 0,'0'0'181'16,"0"0"-26"-16,0 0-8 16,0 0 14-16,0 0-51 0,0-146-51 15,0 146-1-15,0 0-45 16,0 0-12-16,0 6-2 15,0 42-19-15,0 23 20 16,0 20 4-16,-9 2-2 16,-14-5 4-16,15-9-5 15,8-17-1-15,-9-14 4 16,9-15-4-16,0-15-3 16,0-10-24-16,0-8-30 15,0 0 36-15,0 0-4 16,-9-8 21-16,-9-23 1 15,-4-8-15-15,-5-1 18 16,-4 3 0-16,4 3-4 0,-4 9-2 16,13 7-3-1,1 10-5-15,8 8 11 0,9 0-17 16,0 0 16-16,0 0-4 16,0 14-12-16,0 0 13 15,26-7-12-15,14-5 19 16,-4-2 11-16,13 0-10 15,-9 0 7-15,9-20-1 16,-14-5-5-16,14-4 17 16,-9-9-17-16,-4 0 12 15,-5-5 20-15,-13 1-18 16,-18 2 12-16,0 4 5 0,0 7-18 16,0 12 17-1,0 9-18 1,0 6-9-16,0 2-5 0,-9 0-13 0,0 18-9 15,-5 31 20-15,-12 16 2 16,8 6 2-16,9-3-2 16,-13-3 0-1,22-14-2-15,0-12 6 0,0-16-9 16,0-11 5 0,0-7-15-16,0-5 13 0,0 0-6 15,0 0 8-15,9 0 2 16,22-19 3-16,4-10-5 15,5 3 0-15,-8 3 5 0,-6 10-10 16,-17 10 5 0,0 3-2-16,0 0-1 0,4 0-17 15,5 12 11-15,-9 8 0 16,9 1-19-16,4 2 25 16,-13 0-8-16,8-6 10 15,-8-9-4-15,14-2 4 16,-15-6 1-16,10 0 1 15,13-2 3-15,5-23 3 16,-5-7-7-16,5-2 0 16,-5-3 6-16,-14 3 2 15,-8 0-8-15,-9 3 13 16,0 11-6-16,0 12 14 16,0 5-14-16,0 3-7 0,0 0 0 15,0 19-32-15,0 24 30 16,0 5-4-1,-9 0 12-15,9-11-8 0,0-8 2 16,0-10-12-16,9-8 7 16,13-5-6-16,5-6 11 15,13 0 1-15,-4-6 4 16,4-15 0-16,0-6-5 16,-5 1 0-16,-4-2 5 15,-13 0 3-15,-18 3-8 16,9-1 13-16,-9 7-10 15,0 4 16-15,0 7-12 16,0 8-6-16,0 0-2 0,0 0-7 16,0 0-10-16,0 28 14 15,0 6 1-15,0 3-5 16,0-3 8-16,0-6-5 16,9 0 1-1,0-5-5-15,-9-6 5 0,13-6 3 16,-13 1-18-16,0-10-3 15,0 1-47-15,-13 0-30 16,-23-3 15-16,-30 0-96 16,8 0-115-16,0 0-220 0</inkml:trace>
  <inkml:trace contextRef="#ctx0" brushRef="#br1" timeOffset="140281">32315 9047 389 0,'0'0'179'16,"0"0"-58"-16,0 0-1 15,0 0 3-15,0 0-58 16,0 0-33-16,18-34-32 16,-18 34-2-16,0 3-7 15,-9 14 7-15,-18-3 4 16,18-2 10-16,9-7-12 15,0-2 0-15,0-3 12 0,0 0-10 16,0 0 7-16,0 0 4 16,36-3-8-16,-18-11 2 15,4-5 0-15,-4 1-6 16,-18 1 13-16,0 3-13 16,0 6-2-16,0 5 1 15,-27 3-52-15,-4 0-107 16,13 17-82-16,9 22-257 15</inkml:trace>
  <inkml:trace contextRef="#ctx0" brushRef="#br1" timeOffset="140486">32919 9478 656 0,'0'0'86'0,"0"0"25"16,0 0 5-1,0 0-35-15,0 0-50 0,0 0-7 16,0-9-24-16,0 9-7 16,0 0-143-16,-31 0-217 15</inkml:trace>
  <inkml:trace contextRef="#ctx0" brushRef="#br0" timeOffset="39020">18849 6035 366 0,'0'0'103'0,"0"0"18"15,0 0 18-15,0 0 18 16,76-159-66-16,-68 144-21 16,6 7 12-16,-14 8-42 15,0 0-1-15,0 0-39 16,0 0-1-16,0 26 0 15,0 26-12-15,0 21 13 0,0 14 5 16,-14 1 1-16,14 0-6 16,0-2 0-1,0-7 13-15,0-6-16 0,0-10 3 16,14-18 0-16,-5-14-6 16,-9-14 6-16,9-9-22 15,-9-8-26-15,0 0-32 16,0 0 29-16,0-11-28 15,0-16 8-15,-9-5 5 16,-31-3 0-16,4-1 52 16,-4 5 5-16,9 2 18 15,4 10-5-15,19 7-4 0,-10 7 0 16,18 2 8-16,0 3-8 16,0 0-9-16,0 0 1 15,0 0 6-15,9 17 2 16,26-3 5-16,23-6-4 15,17-8 25-15,14 0-25 16,-4 0 16-16,12-22 12 16,-12-7-11-16,-18-1 10 15,-19-2-7-15,-8-2 22 16,-22 4 34-16,-9-8-27 16,-9 5 11-16,0-2 6 15,0 7-46-15,0 8 32 16,0 9-35-16,0 8-6 0,-9 3-4 15,9 0-8-15,-9 0-14 16,0 31-2-16,1 20 16 16,-15 11 0-16,14 5 0 15,-8 2 0-15,17-4 0 16,0-2 4-16,0-9-4 16,0-8 0-16,0-13-62 15,9-14-58-15,8-5-43 16,-8-14-9-16,-9 0-49 15,0 0-209-15</inkml:trace>
  <inkml:trace contextRef="#ctx0" brushRef="#br0" timeOffset="43380">19751 6505 167 0,'0'0'96'0,"0"0"-17"0,0 0 18 16,0 0-50-1,0 0 3-15,0 0 6 0,124-45-23 16,-88 28 27-16,-14-6-28 16,5 1 27-16,-9-4-11 15,-5 1-41-15,-4-4 28 16,-9 7-9-16,0 7-26 16,0 7 30-16,0 8-30 15,0 0 0-15,0 0-1 16,-22 0-1-16,-5 20 2 15,-13 20 0-15,4 7 3 16,-4 8-10-16,23 1 7 16,8 1 0-16,9-4-3 15,0 1-19-15,17-12 12 0,23-11-16 16,5-13 5 0,13-13 12-16,-1-5 9 0,-8 0 0 15,9-25 9-15,-9-12-3 16,0-3 2-16,-5-4-8 15,-4 3 5-15,0 2 4 16,-13 5-7-16,-9 5-2 16,4 16 3-16,-4 4 5 15,-18 6-8-15,17 3 0 16,-8 0-14-16,22 0 7 16,-13 21-2-16,13-5 9 15,-22 1-6-15,9-5 1 16,-18-7 2-16,9-2 2 15,-9-3 1-15,0 0-2 16,0 0 5-16,0 0-2 0,0 0 1 16,0-12 9-16,-9-5-11 15,-9 3 0-15,-4 4-1 16,-5 1-12-16,1 3 7 16,-6 6-4-16,6 0 10 15,-14 0 0-15,0 19 5 16,13 4-5-16,9 3 3 15,-4-4-14-15,22 1 5 16,0-1-19-16,0 1 13 16,0-6-26-16,31-4 5 0,-13-6 0 15,13-7-8 1,-13 0 40-16,9 0-11 0,4-2 12 16,-14-16 1-16,-8 5 11 15,0 1-7-15,5 6 8 16,-14 4-9-16,0 2-4 15,8 0 0-15,-8 0-11 16,18 0 9-16,9 16-1 16,4-2 3-16,-4-2 0 15,13-1 2-15,0-5-3 16,4-6 6-16,-4 0-5 16,0 0 4-16,-13 0 6 15,-10-12-2-15,-3 1-1 0,-5 3 29 16,-9 0 39-1,9 2-33-15,-9 0-3 0,0 6 18 16,0 0-50-16,0 0 2 16,0 0-9-16,0 25-12 15,0 21 3-15,0 9 12 16,0 11-3-16,0 5 8 16,0 3 3-16,8 4-4 15,1 2-7-15,0-11 2 16,5-16-1-16,-6-19-1 15,-8-20 0-15,0-11 3 16,0-3 6-16,0 0 5 16,0-6 38-16,0-31 77 15,0-19-92-15,-22-20-33 0,4-9-1 16,18-6-1-16,0 1 13 16,-8 2-13-16,8 2-2 15,0 8 0-15,0 7-8 16,0 11 8-16,0 15 0 15,0 16-2-15,8 13-10 16,24 10 7-16,12 6-15 16,14 0-16-16,-9 22 30 15,8 18-12-15,-8 11 10 16,-22 6 6-16,-5 0-12 16,-22-2 2-16,0 0-11 15,-71-1-93-15,-22-6-88 16,-14-8-312-16</inkml:trace>
  <inkml:trace contextRef="#ctx0" brushRef="#br0" timeOffset="51903">16925 8232 525 0,'0'0'172'16,"0"0"-31"-16,0 0-19 16,0 0-37-16,0 0-26 15,0 0 26-15,0 0-67 16,0-142 8-16,-31 137-13 16,13-1 4-16,-8 6-24 15,-5 0 7-15,4 0 0 16,-4 0-9-16,4 14 12 0,5 4-3 15,-5 4 0 1,19 6 1-16,-15 0-11 0,23 9 10 16,0-4-26-16,0 5 24 15,40-1-18-15,0 0 20 16,18-1-2-16,-22 4 4 16,12-2-4-16,-8-2 2 15,-22 1 0-15,9-3-8 16,-27-3 8-16,0 0 0 15,0-9-2-15,0 1 6 16,-18-6-14-16,-31-3 10 16,5-8 0-16,-14-4 6 0,-9-2 1 15,-4 0-6 1,14-8 0-16,12-15 12 0,5 1-11 16,13-7-2-16,14 2-31 15,13-1 11-15,0 5-91 16,13 5-32-16,23 10-57 15,13 2-177-15</inkml:trace>
  <inkml:trace contextRef="#ctx0" brushRef="#br0" timeOffset="52302">17507 8142 448 0,'0'0'158'16,"0"0"-38"-16,0 0 9 15,0 0-63-15,0 0 4 16,0 0-19-16,-124-46-47 15,97 46 41-15,-13 0-38 16,5 17-3-16,-5 12-2 0,0 7 0 16,13 7-2-1,9 2 0-15,5 3 12 0,4-5-15 16,9 2 3-16,0-2 0 16,40-3-12-16,9-7 16 15,9-5-4 1,-5-8 0-16,18-8 15 0,-4-7-16 15,-9-5 1-15,-1 0-14 16,-12 0-69-16,-14-17-130 16,-5-3-140-16</inkml:trace>
  <inkml:trace contextRef="#ctx0" brushRef="#br0" timeOffset="53219">17845 8345 300 0,'0'0'263'0,"0"0"-141"0,0 0 28 16,0 0-35-16,0 0-52 15,0 0 2-15,0-11-37 16,0 11-18-16,0 0-7 16,0 6 5-16,0 16-8 15,9 10 9-15,-9 4 2 16,9 4-1-16,-9-1-10 15,9-2 6-15,-9-5 5 16,0-7-4-16,9-11-7 16,4-2 7-16,-13-10 3 0,9-2 1 15,-9 0 1 1,0 0 26-16,0 0 49 0,0 0-42 16,0-22-6-16,0-7-22 15,0-8-11-15,0-5 18 16,-9-9-24-16,9-9 4 15,0-8-11-15,0-2 11 16,0-1-4 0,0 6 0-16,0 11 10 0,0 11-12 15,9 10 2-15,9 10 0 16,-1 11-14-16,6 7 6 31,3 5 4 16,14 0-3-31,-13 14-27-16,13 18 31 47,-22 1-7-32,-1 2 3 16,-17-2-10-31,0-1 13 16,0-1-1 31,-26 0-21-31,-23 0-99 30,-18-3-32-14,1-3-161-17</inkml:trace>
  <inkml:trace contextRef="#ctx0" brushRef="#br0" timeOffset="64573">15237 10339 620 0,'0'0'205'0,"0"0"-74"15,0 0 28-15,0 0-31 16,0 0-57-16,0 0-14 16,-9-25-31-16,9 25-12 15,0 0 2-15,0 0-13 16,0 0-6-16,0 7 2 16,0 24 1-16,9 6 1 15,-9-6-1-15,0 0 0 16,0-2-3-16,0-9 3 15,0-4 0-15,0-7-21 16,0-6-75-16,0-1-27 16,0-2-56-16,0 0-47 0,0 0-52 15</inkml:trace>
  <inkml:trace contextRef="#ctx0" brushRef="#br0" timeOffset="65258">15237 10339 181 0,'249'-60'222'0,"-249"57"-93"15,13 0-25-15,-13 0 22 16,0 3-14-16,0 0-58 16,0 0 0-1,0 0-26 32,0 0-18-47,0 3-10 0,0 19 15 16,0 7-9 31,0 2 15-16,0 6-19 0,-13 3 14-31,4-1-16 31,9 4 4 1,-9-6 2-1,9-5-5 0,0-5-1 0,0-4 0-31,0-3-35 32,0-9-149-17,0-4-197-15</inkml:trace>
  <inkml:trace contextRef="#ctx0" brushRef="#br0" timeOffset="66319">15966 10542 442 0,'0'0'139'0,"0"0"-12"16,0 0-21-16,0 0-17 15,0 0-35-15,0 0-14 16,-27-71-25-16,5 71-15 16,-5 3 0-16,-13 31-3 15,5 15 10-15,-14 10-7 16,0 11 0-16,13-2 2 15,-4 9-4-15,31-4 3 16,9-2-1-16,0 0 0 16,9-8 3-16,31-13-6 15,-4-10 3-15,13-14 0 0,0-16-2 16,-5-10 7-16,5 0-5 16,0-8 11-16,9-26-9 15,-1-11 11-15,-8-9-13 16,-4-5 0-16,-5-1 13 15,-9-5-11-15,-22-3 26 16,-9 3 10-16,0 0-14 16,0 14 23-16,0 18-10 15,0 12-3-15,0 15 8 16,0 6-33-16,0 0-9 16,0 0-14-16,-9 29-24 15,9 21 38-15,-14 22 0 0,5 4 1 16,-17 0 2-1,4-5 2-15,4-6-5 0,9-11 0 16,9-15 6-16,0-13-17 16,0-15 10-16,0-7-7 15,0-4 4-15,0 0 0 16,27-9 4-16,13-23 6 16,8-4-1-16,1 2-1 15,-13 0-4-15,4 6 0 16,-22 11-3-16,4 2 7 15,-4 14-7-15,-9 1 3 16,8 0-35-16,-8 5 19 16,13 17-14-16,-4 3-3 15,0 1 31 1,4-6-10-16,-4-6 11 0,0-6 1 16,4-2-18-16,-13-6 17 15,17 0-8-15,-17 0 9 16,14-2 7-16,-15-19-2 0,1 1-3 15,-9-5 12 1,0 3-2-16,0-4 25 16,0 6-6-16,0 9-15 0,0 6 28 15,0 5-31 1,0 0-13-16,0 0-4 0,-9 11-21 16,1 22 23-16,-1 10 2 15,-5-6 0-15,14-3 1 16,0-11 0-16,14-3-2 15,3-12-17-15,23-5-26 16,-13-3 29-16,22 0-36 0,0-11-44 16,-23-15-80-16,-17-3-137 15</inkml:trace>
  <inkml:trace contextRef="#ctx0" brushRef="#br0" timeOffset="66667">16610 10661 423 0,'0'0'101'0,"0"0"-62"16,0 0-33-16,0 0 10 0,0 0 31 15,0 0-30-15,-22 119-2 16,22-100-4-16,9-4 0 15,13-10 18-15,4-5-2 16,-3 0 40-16,-6 0 30 16,-8 0-17-16,0-11-9 15,-9-8-13-15,0 2-22 16,0-6 12-16,0 0-33 16,-18 3-13-16,1 6-2 15,-6 6-7-15,15 8-29 0,-1 0-127 16,9 8-143-16,0 21-237 15</inkml:trace>
  <inkml:trace contextRef="#ctx0" brushRef="#br0" timeOffset="69123">17250 10460 680 0,'0'0'162'0,"0"0"-33"16,0 0-12-16,0 0-27 16,0 0-32-16,0 0-58 15,-18 17-4-15,9 43 3 16,-22 13 1-16,4 9 25 15,-13 0-25-15,22-8 0 0,-4-7 5 16,13-9-2-16,0-17-3 16,9-12 0-1,0-12-5-15,0-11 2 0,0-6-54 16,0 0 16-16,0 0 19 16,0-10-18-16,0-17-15 0,0-4 0 15,0-3-18 1,-26 2 20-16,-23 4 17 15,9 6 3-15,-18 5 20 0,23 8 3 16,4 3 6-16,22 4-2 16,9 2 6-16,0 0-8 15,0 0 10-15,17 0-2 16,23 2 24-16,18-2-20 16,9 0 24-16,8 0 7 15,5-5-5-15,-4-15 12 16,8-6-11-16,-26 1 9 15,-9-3 33-15,-22-1-27 16,-5 1 27-16,-13-3-7 16,-9-3-26-16,0 0 5 15,0 6-28-15,0 8-3 0,-9 8 28 16,0 7-33-16,9 5 9 16,-13 0-18-16,4 5-31 15,0 32 23-15,-9 9 8 16,-4 7 1-16,4 2 3 15,9-2 1-15,-9 1-5 16,5-6 0-16,4-6 3 16,9-10-9-16,0-9 6 15,0-12-18-15,0-3 9 32,0-8-22-32,0 0 30 0,0 0-2 0,0 0 6 15,9 0 3-15,22-19-6 0,9-7 0 16,-13 3-4-1,4 3 13-15,-13 6-9 0,-1 9 0 16,-8 2-6-16,0 3-1 16,5 0-6-16,-14 0-14 15,8 5 25-15,1 18-34 16,-9 9 24-16,0-5 7 16,0 2-1-16,0-9-2 15,0-7 8-15,0-6-6 16,18-2-1-16,-9-5 4 15,13 0 3-15,-4 0 8 16,9-5-6-16,13-19 9 16,8-4-11-16,-12-3 0 0,13-2 0 15,0-4 8 1,-9 2-8-16,-5 10 0 0,-4 5 5 16,-13 6-9-16,0 8 4 15,-5 6-3-15,-4 0 1 16,0 0-17-16,-9 14 16 15,0 15-3-15,0-3 3 16,0-4-5-16,0-5 8 16,0-9 0-16,9-5-2 15,-9-3 12-15,0 0-10 16,0 0 9-16,0 0-3 16,0-11 13-16,0-10-19 0,0-3 0 15,0 4-1-15,0 3 8 16,-18 3-7-16,-13 8 0 15,4 6-3-15,-4 0 2 16,-4 4-11-16,-5 29 12 16,13 7-12-16,-13 7 17 15,22-4-5-15,5-6 0 16,4-3 4-16,9-12-11 16,0-4-4-16,0-10-7 15,22-8 13-15,5 0-3 16,13 0 8-16,-4-17 1 15,-5-5 7-15,-5-6-4 16,5 2-4-16,-22 6 1 0,0 9 21 16,-9 2-13-1,0 9 25-15,0 0-19 0,0 0-14 16,0 0-2-16,0 0-22 16,0 14 12-16,0 17 7 15,0 4 8-15,-9-3-2 16,9-2-2-16,0-7 3 15,0-7-4-15,0-4 1 16,0-10 0-16,18-2 7 16,22 0-4-16,-4 0 9 15,12-28-7-15,1-6 2 16,9-3-2-16,-9-5-5 16,0 2 0-16,-5 4 0 15,-4 7 5-15,-22 12-5 0,4 6 0 16,-13 11-5-16,9 0 3 15,-9 0-13-15,9 11 4 16,-18 14 10-16,0 4-4 16,0-4 5-16,0-2 0 15,0 0 1-15,0-6-5 16,13-4 4-16,5-4 0 16,-9-6 0-16,8-3 4 15,14 0-3-15,-4 0 6 16,13-14 1-16,9-11-5 15,-14-1-2-15,5-2-1 16,-13 5 5-16,-5 3 0 16,-13 10-2-16,0 0-3 15,-9 10 3-15,0 0-16 0,0 0 12 16,0 0-20-16,0 3 15 16,0 8 4-16,0 1 2 15,0-10 0-15,0 1 2 16,0-3-4-16,0 0 4 15,0 0-2-15,0 0 21 16,0 0-19-16,0 0 16 16,0 0-18-16,0-11 9 15,-18 5-15-15,-4 6 6 16,-5 0-9-16,10 0 6 16,-14 3-9-16,-5 23 12 15,5 8 0-15,13 0 3 0,-13-1-10 16,22-4 7-16,9-1 0 15,0-7-5-15,0-10-17 16,0-6 11-16,40-5 4 16,-13 0 7-16,22-2 4 15,-9-21-4-15,4-3 0 16,-4 1 4-16,-9 0 4 16,-4-4-8-16,-9 7 6 15,4 2-4-15,-13 9 17 16,-9 5-18-16,0 6 9 15,0 0-10-15,0 0-14 16,0 8 9-16,0 17-3 16,0 1 16-16,0-3-13 15,0-3 5-15,0-7-6 0,17-4 5 16,1 0-27-16,22-9-9 62,-9 0-55-30,-4 0-63-1,-9-6-184 0</inkml:trace>
  <inkml:trace contextRef="#ctx0" brushRef="#br0" timeOffset="69144">19320 10567 505 0,'0'0'145'0,"0"0"21"0,0 0-42 0,0 0-21 0,0 0-70 0,0 0-33 0,0 12-9 0,0 30 9 0,0 7 1 0,0-4 13 0,0-8-8 0,0-4-6 0,0-10 0 0,0-6-14 15,0-6-111-15,0-7-105 0,0-4-157 0</inkml:trace>
  <inkml:trace contextRef="#ctx0" brushRef="#br0" timeOffset="69177">19453 10525 402 0,'0'0'200'0,"0"0"-85"0,0 0-60 0,0 0-44 0,0 0 56 0,0 0-20 0,-9 155 18 0,-13-98-20 0,13-3-42 16,0-3-3-16,-8-8-114 16,-6-13-577-16</inkml:trace>
  <inkml:trace contextRef="#ctx0" brushRef="#br0" timeOffset="95135">19866 7375 355 0,'0'0'170'15,"0"0"-61"-15,0 0 3 16,0 0-28-16,0 0 28 15,0 0-22-15,-13-88-22 16,4 74 14-16,-17 2-27 0,8-2-11 16,-31-1-20-1,0-1-22-15,0-1 24 0,-9-7-15 16,1-2 0-16,-10-1 26 16,-8-1-34-16,-1-4 11 15,-22 4-10-15,5 0 8 16,-14-3-6-16,1 5-6 15,-19 1 0-15,-8-1-4 16,0 4 9-16,-14-3-5 16,-4 5 0-16,-4 3 7 15,-23 0-8-15,-4 3 1 16,0 0 0-16,17 2-4 0,41 4 4 16,8 2 0-1,32 3-2 1,17 3 7-16,-13 0-8 0,5 0 3 15,-19 6 0-15,-12 11-12 0,-19 3 11 16,1-1 1-16,0 4 0 16,-1-5 13-1,19-2-16-15,-1 1 3 0,23-3 0 16,8 0-5-16,-4 2 6 16,-4-3-1-16,-14 6 0 15,-4 1 11-15,-23 3-15 16,-21 3 4-16,-5-4 0 15,8 7 0-15,6-10 0 16,21-2 0-16,14 0-1 16,13 0 10-16,-4 0-9 0,-5-1 0 15,-4 2 0-15,-5 2-6 16,10 5 6-16,-6 1 0 16,-3 5-3-16,17-6 6 15,-4 1-3-15,17-1 0 16,-13 1 2-16,14 2-14 15,-23 3 15-15,5 2-3 16,-23 5 0-16,1-1 6 16,-10 2-6-16,-8 7 0 15,0-4 4-15,8-2-11 16,1 0 7-16,17-3 0 16,10-1 0-16,12 4 5 15,1-3-5-15,-5 8 0 0,-4 0 4 16,13 6-10-16,-14 5 6 15,-3 1 0-15,3 6-4 16,-4 2 13-16,14-3-9 16,-5 0 0-16,23-4 1 15,-10-2-10-15,9 4 9 16,1 1 0-16,-10 7-3 16,-4 14 13-16,-4 9-10 15,-1 5 0-15,-12 6 1 16,21-6-8-16,1 0 7 15,4-2 0-15,26 2 0 16,-13 3 12-16,18-3-12 16,-17-2 0-16,21-1 2 15,-13 3-1-15,0 9 1 0,0 3-2 16,14 3 7-16,-14 6 2 47,9-3-5 0,5 3-4-47,3-10 5 31,15-5-5-15,-6-8 0 15,6-6 0-16,-1-11 3-15,9-2 9 47,0-7-12-31,-4-3 0 15,13 1 4 0,0-1-5-15,0 9 1 15,0 4 0-31,0 13-1 32,-9 14 10-32,0 10-8 31,0 8-1-16,0-4 2 17,9-9-3-1,-9-6 4-15,9-2-3 30,0-2 3-30,0-2 6-16,0-1-9 0,0-1 0 0,0 0 5 0,18 4-11 16,9-10 6-16,-5 9 0 0,-4-3 4 0,0 3 6 0,4 1-10 0,-4-4 0 0,-1-8 6 0,6-6-6 0,3 1 0 0,14-8 0 0,-13 7-1 0,13 6 11 0,-5 2-10 0,5 3 0 0,-13 1 2 0,4-6-8 0,-4-11 7 0,-14-15-1 15,14-5 0-15,-9-12 7 0,4 0-7 0,4 3 0 0,5 3 0 0,-4 0-8 0,4 0 8 0,-4-6 0 0,0-2 0 0,4-6 8 0,-5-6-10 0,5 0 2 0,-4-3 0 0,4 3-5 0,-13 0 5 0,13 6 0 0,-13 0 4 0,0-3 1 0,13-4-5 0,-14 2 0 16,1-1 5-16,13-5-14 0,-4-3 8 0,13 2 1 0,-5 1-1 0,5-1 8 0,-8 1-10 0,3-7 3 0,-4 1 0 0,-4 0-6 0,13 4 6 0,-13 0 0 0,13 2 0 0,-14-6 8 0,14 2-8 16,0 1 0-16,-4 3 2 0,21-4-11 0,-8 3 9 15,9 1 0-15,-9-7-2 16,-5 1 8-16,5 3-6 15,0-9 0-15,0 3 3 16,-5 3-8-16,5-6 5 16,18 4 0-16,-18 0-4 15,9-3 7-15,8 2-3 0,1-3 0 16,-1 3 8 0,1 3-14-16,13 5 6 0,4-5 0 15,-8 3-6-15,22 3 4 16,8-7 2-16,-12 7 0 15,12-12-4-15,10-3-4 16,-1-5 8-16,10-6 0 16,-14 0-1-16,13 0 6 15,-8 0-5-15,-1 0 0 16,10 0 7-16,-1 0-11 16,23 0 5-16,21 0-1 15,15-12 0-15,-1 4 4 0,0 2-4 16,-18 1 0-16,1-3 0 15,-23 4-4-15,9 2 4 16,-4-4 0-16,-14 6-6 16,9-6 14-16,5 1-8 15,13-4 0-15,4 4 4 16,9-1-8-16,9-8 4 16,0 2 0-16,-22 1-4 15,-13-9 13-15,-5 2-9 16,-9 5 0-16,10-7 2 15,3 3-9-15,-4 3 7 16,14-3 0-16,-14 2-7 16,9 2 6-16,5-4 1 0,8 2 0 15,-13-7 0 1,13-4-4-16,-12-5 4 0,-6 3 0 16,-21 0-7-16,-14 2 9 15,-5 6-2-15,-17 1 0 16,-13 2 4-16,-10 3-10 15,1 0 6-15,-9 2 0 16,-1-5-4-16,1 4 9 16,9-2-5-16,-9-2 0 15,-1-4 6-15,1 3-11 16,0 6 5-16,-23-8 0 16,14 9-4-16,0-9 10 0,0 3-6 15,-5 3 0-15,5-12 8 16,9 1-11-16,0-1 3 15,0-5 0-15,-10 6-9 16,10-6 15-16,9 0-6 16,-9-1 0-16,8-5 10 15,1 4-15-15,-9-4 5 16,8-6 0-16,-8 4-6 16,0-4 9-16,8 4-3 15,-17-7 0-15,9 3 5 16,-22-2-10-16,12-9 5 15,-8 4 0-15,-13-1-6 16,13-3 13-16,-4-2-7 0,4-1 0 16,0-3 6-1,4-5-10-15,5-3 4 0,0-2 0 16,9-4-6-16,-23-5 11 16,14-3-5-16,-18-4 0 15,-4-4 7-15,-10 2-11 16,6 3 4-16,-6 0 0 15,15 3-5-15,-15-6 10 16,19 1-5-16,4-1 0 16,-9 9 5-16,5 0-8 15,-5-1 3-15,-5 1 0 16,-17-1-5-16,0 2 10 16,-9-2-5-16,0 4 0 15,0-1 7-15,0 1-10 0,13 0 3 16,5 4 0-16,-9 11-4 15,0 7 8-15,13 0-4 16,-4 2 0-16,-9 2 5 16,0-7-3-16,0 0-2 15,-9-7 0-15,0-7 2 16,0-8 4-16,0 1-6 16,0 3 0-16,0 1 9 15,0 15-6-15,0 2-3 16,0 6 0-16,0 0 9 15,0-3-5-15,0-3-4 16,8-5 0-16,-8 3 10 16,14-6-8-16,-14 3-2 0,0-4 0 15,0 0 1-15,0-1 6 16,0-1-7-16,0 2 0 16,-14 5 8-16,6 4-7 15,-1 1-1-15,-9 2 0 16,0-2-3-16,5-10 6 15,-5-1-3-15,9-13 0 16,0 1 9-16,-13-4-7 16,4 5-2-16,0 2 0 15,-13-1-5-15,14 9 8 16,-23 5-3-16,13 4 0 16,-4-1 4-16,-5-2-5 0,-4 3 1 15,5-8 0-15,-14 9-7 16,0-1 10-16,9 2-3 15,5 2 0-15,-5-3 11 16,4 4-11-16,5-5 0 16,-9-1 0-16,13-2-9 15,-13-1 11-15,14 4-2 16,-23 2 0-16,0 1 5 16,4 5-13-16,-3 6 8 15,-1 2 0-15,22 10-5 16,-13 1 7-16,9 4-2 15,-5-4 0-15,5 1 12 16,5-1-18-16,8 2 6 16,-4-4 0-16,4 0-5 15,-13 0 7-15,-5-3-2 0,-4 1 0 16,-9-4 4-16,5-8-9 16,-14-6 5-16,0-5 0 15,1-7-9-15,8 7 12 16,-9 5-3-16,9 12 0 15,5 5 1-15,-5 2-11 16,-9 8 10-16,9-4 0 16,0 3-5-16,5-4 9 15,4-4-4-15,-18-5 0 16,1 2 11-16,-10-4-22 16,0 7 11-16,-8 7-19 15,-5 13-20-15,-22 13-104 16,-32 3-149-16,-3 0-262 0</inkml:trace>
  <inkml:trace contextRef="#ctx0" brushRef="#br0" timeOffset="98830">19835 9653 294 0,'0'0'192'0,"0"0"-64"15,0 0-15 1,0 0-21 0,0 0 21-16,-17-93-29 0,-1 73-22 0,-4 0 17 0,4 3-33 0,0 0-3 0,-4-2 8 0,4 1-44 0,0-5 22 0,-4 7-18 0,4-4-2 0,-8 3 5 0,-5 0-13 0,4 3-1 0,-22 0 6 0,-9-3 5 0,1-1-11 0,-10-2 0 0,0 4 7 0,9-4-9 0,1 3 2 0,8-1 0 0,0 5 1 15,13-1 8-15,-4 3-9 16,-8-1 0-16,3 6 3 15,-26 6-19-15,-13 0 16 16,-10 0 0-16,-12 0-9 16,8 0 21-16,14 3-12 15,8 0 0-15,18-3 8 16,9 0-13-16,1 3 5 16,-10-3 0-16,-18 0-4 15,-8 4 14-15,-23-3-10 0,-8 5 0 16,-10 3 3-1,10-4-11-15,8 1 8 0,32-3 0 16,17 0-4-16,9 0 8 16,13-1-4-16,-12 3 0 15,-10 4 7 1,0 6-21-16,-9-1 14 0,10 1 0 16,-1-5-4-1,0 8 8-15,0-1-4 16,1 5 0-16,-10 3 4 0,0 7-13 15,-8 1 9-15,-1 1 0 16,-13 3-3-16,5-3 14 16,-5-2-11-16,23-1 0 0,-1-6 4 15,18-3-14-15,5 4 10 16,-5-1 0-16,0 4-6 16,-9-1 14-16,9 1-8 15,-4 2 0-15,4 0 10 16,-9-3-19-16,9 3 9 15,-8-8 0-15,17-1-6 16,4-1 16-16,-4 0-10 16,5 0 0-16,-5 2 6 15,0-4-12-15,13 1 6 16,-13-3 0-16,13 3-6 16,-4-6 14-16,5 6-8 15,-5-3 0-15,4 0 9 16,9 5-18-16,-13 4 9 0,-5 5 0 15,5 3-8-15,5 3 19 16,-5 3-11-16,-5-3 0 16,14 2 5-16,4 0-10 15,0-2 5-15,5 6 0 16,4 2-5-16,9 4 12 16,-9 4-7-16,9 1 0 15,0-1 12-15,0 2-15 16,0 1 3-16,0-2 0 15,0 2-1-15,0 7 11 16,0-3-10-16,9 4 0 0,13-1 11 16,5-1-7-1,4 0-4-15,5-2 0 0,4 2 6 16,8-5 6-16,-3 2-12 16,13-3 0-16,-9-2 8 15,8-3-13-15,1 0 5 16,-9-6 0-16,-5-2 2 15,5-4 6-15,9-2-8 16,0-2 0-16,17-1 7 16,14-1-13-16,4 2 6 15,5-2 0-15,-13-4 1 16,12-1 5-16,-12-5-6 16,-10-3 0-16,32-6 8 15,-1-6-11-15,19-5 3 0,-1-3 0 16,10 0 1-16,-1 0 5 15,-18 3-6-15,10 0 0 16,-10-3 11 0,1 0-16-16,8 0 5 0,1 0 0 15,17 0-6-15,-9-21 11 16,14-1-5-16,-5-3 0 16,13-5 9-16,-4 5-16 15,-8 0 7-15,-28 3 0 16,-17 2-6-16,-14 3 12 15,-4 3-6-15,-27-1 0 16,19 5 8-16,-15-8-14 16,19 1 6-16,-1-5 0 0,10-3-1 15,4 0 10 1,-23-2-9-16,10-4 0 0,-18 3 9 16,-10 2-13-16,-12 1 4 15,4-1 0-15,-9 1 5 16,-4-5 4-16,4-2-7 15,4-2-2-15,14-1 11 16,0-1-16-16,-13-1 5 16,4 6 0-16,0-3-8 15,-5 6 17-15,-17-2-9 16,13 0 0-16,-22-1 9 16,9-4-11-16,-5-1 2 15,5-3 0-15,0-4-6 16,4-5 13-16,4 6-7 0,-8-3 0 15,13 2 6-15,-22 0-8 16,9-3 2-16,-18 4 0 16,0 0-3-16,0 0 15 15,0-1-8-15,0-2 0 16,0-6 7-16,0-3-3 16,0 1-8-16,0-5 0 15,-9 5 2-15,0 2 8 16,0 6-10-16,9 3 0 15,-9 2 12-15,-4 0-7 16,4 3-5-16,0-3 0 16,0 3-2-16,-8-2 11 15,-6-1-9-15,6 1 0 0,-1-4 10 16,-4 1-14 0,-5-3 4-16,-13-6 0 0,13 2-7 15,-13-4 15-15,5-6-8 16,-14-1 0-16,0-8 10 15,-9 2-15-15,9 5 5 16,5 6 0-16,-5 16-12 16,18 8 7-16,-4 14 4 15,-5 14-42-15,-18 3-140 16,-18-6-316-16</inkml:trace>
  <inkml:trace contextRef="#ctx0" brushRef="#br2" timeOffset="107054">9826 10942 664 0,'0'0'191'0,"0"0"-22"0,0 0-44 16,0 0-35-16,0 0-32 16,0 0-44-16,0-20 10 15,0 20-24-15,0 0 7 16,0 0-14-16,13 8 2 16,-13 20 5-16,0 12 2 15,0 2 3-15,0 6-2 16,0 1-3-16,0-4 2 0,0-2-8 15,-13-4 6-15,-5-5-58 16,18-5-85 0,0-11-59-16,0-3-89 0</inkml:trace>
  <inkml:trace contextRef="#ctx0" brushRef="#br2" timeOffset="107355">9999 11086 328 0,'0'0'271'0,"0"0"-102"0,0 0-30 16,0 0-18-16,0 0-27 16,0 0-44-16,0-62-1 15,0 62-31-15,0 0-18 16,0 0-9-16,0 27-8 15,0 16 17-15,0 6 0 16,0 1 6-16,0 4-3 16,0-3-3-16,0 4 2 15,0-8-7-15,0 1 5 16,0-2-25-16,9-10-107 16,4-7-83-16,5-10-118 15</inkml:trace>
  <inkml:trace contextRef="#ctx0" brushRef="#br2" timeOffset="108276">10412 11327 488 0,'0'0'224'16,"0"0"-72"-16,0 0-49 0,0 0 19 15,0-148-36 1,-9 137-2-16,0 8-29 16,-4 3-27-16,4 0-23 0,0 0-5 15,-8 9-9 1,-6 21 8-16,6 18 2 0,-1 9 4 16,9 9-5-16,9 7 0 15,0 9-6-15,0 6 6 16,18 0-6-16,22-15-3 15,17-13-10-15,10-29-15 16,-9-20-21-16,8-11 19 16,1 0 34-16,-9-19 0 15,-14-24 2-15,-4-11 11 16,-9-11-5-16,-4-14 38 16,-9-6 0-16,-5-3-5 0,-13 3 1 15,0 6-17-15,0 14 2 16,-13 11 5-16,-5 20-20 15,9 20 18-15,0 14-15 16,9 0-13-16,0 0-2 16,-9 28-24-16,9 29 25 15,0 16-7-15,0 6 16 16,0-2-7-16,0 0-1 16,0-1 0-16,18-3-5 15,0-13 1-15,4-12-9 16,-4-22-3-16,-9-21-16 15,0-5 27-15,8 0 5 16,15-5 0-16,8-26-4 16,-5-12 8-16,14-2-4 0,9-6 0 15,-18 5 10-15,-5 10-10 16,-4 13 0-16,-22 11 0 16,-9 10 0-16,0 2 0 15,9 0-10-15,0 8 3 16,9 21-4-16,4 5 7 15,-4-1 4-15,0-4-4 16,13-7-2-16,-22-10 5 16,8-3 1-16,-8-9-4 15,13 0 6-15,-4 0-2 16,0-11 4-16,-9-14-2 16,13-7 7-16,-13 0-6 15,0-5-2-15,-9 4 15 0,0 2-14 16,0 13 18-16,0 10-2 15,0 8-11-15,0 0-7 16,0 0-4-16,0 14-16 16,0 20 13-16,0 11 7 15,9 3 1-15,0-5-1 16,22-9-3-16,-5-6-2 16,5-8-6-16,5-8-23 15,4-7 16-15,0-5-40 16,-13 0-23-16,4-9-69 15,-22-19-64-15,-9-6-85 16</inkml:trace>
  <inkml:trace contextRef="#ctx0" brushRef="#br2" timeOffset="108617">11492 11174 467 0,'0'0'151'0,"0"0"-20"15,0 0-43-15,0 0-62 16,0 0-23-16,0 0-3 16,-67 16 4-16,67 13-4 15,0 2 0-15,0 1 4 16,0-5-8-16,22-7 8 16,5-5-3-16,4-10 15 0,-4-5-13 15,-9 0 44-15,-5-4 59 16,5-12-26-16,-18-10 8 15,0-2-28-15,0 0-20 16,-9 0-4-16,-40 5-36 16,0 6-5-16,13 8-7 15,-12 7-12-15,25 2-20 16,15 6-89-16,8 24-39 16,0 5-12-16,48-2-204 15</inkml:trace>
  <inkml:trace contextRef="#ctx0" brushRef="#br2" timeOffset="109277">11981 11196 601 0,'0'0'208'0,"0"0"-45"16,0 0-9-1,0 0-33 32,0 0-51-47,0 0-21 0,-9-90-45 16,0 90-4 31,9 27-27-16,0 24 27-16,0 12-2 1,0 2 7 15,0-2-5-15,0-4 0 0,0-7 4 30,0-5-10-14,0-16-38-17,0-8-67 1,0-9-23-16,0-14-59 31,0 0-3 0,0 0-37-15,0-5-71 0</inkml:trace>
  <inkml:trace contextRef="#ctx0" brushRef="#br2" timeOffset="113893">11696 11405 276 0,'0'0'115'0,"0"0"-25"15,0 0 8-15,0 0-21 16,0 0-61-16,0 0-4 15,18-2 5-15,22-1 8 16,-5 1 18-16,23-5-1 0,-9-1-14 16,9-4 8-16,0-1-11 15,-1-7-9-15,1-3 6 16,-9 0-13-16,-13 1 11 16,-19 2 22-16,-17 3-17 15,0-3 25-15,0 0-27 16,0 1-12-16,-9-1 14 15,-17 9-19-15,17 1 14 16,-13 8-13-16,22 2-3 16,-9 0-2-16,9 0-4 15,0 0-4-15,-9 0 2 16,0 23 4-16,9 19 1 16,0 6 1-16,0 3 8 0,0-1-8 15,0-1-2-15,0-2 2 16,18-3-2-16,-9-5 0 15,-9-4 0-15,0-7 1 16,0-9 2-16,0-4-4 16,0-10 1-16,0-5 0 15,0 0-1-15,0 0 8 16,0 0-1-16,0 0 4 16,0-12-9-16,0-15 8 15,0-7-9-15,13-3 0 16,-4 3 2-16,0 0 2 15,9 6-4-15,-1-1 0 16,6 9 5-16,-6 2-9 0,14 3 4 16,-4 6-8-16,4 7 7 15,-4 2-10-15,-9 0 11 16,13 8-1-16,-31 20-10 16,9 3 8-16,-9 3-2 15,0 0-15-15,0-2-9 16,-18-4-50-16,-13-11 15 15,22-3 31-15,-9-3 19 16,18-6 13-16,-9 1 1 16,-4 0 0-16,13-3 2 15,0 2-2-15,0 2 0 16,0-7-1-16,0 2-1 16,13-2 2-16,14 0 8 15,-1 0-7-15,14-14 11 0,0-6-11 16,5-3 7-1,-5 0-4-15,0 4 0 0,-14-1 5 16,6 6-3-16,-6 3-2 16,-8-2 1-16,13 3-2 15,-13 2-3-15,4 1 0 16,-4 2 4-16,-9 2-5 31,9 0 1 16,-18 3 0-47,8 0-6 0,6 0 1 0,-5 0 1 31,0 0 1-15,-9 0 2 0,0 0-1-1,0 0 2 1,0 0 0-1,0 0 20-15,0 0 0 0,0 0 41 16,0-5-2 15,0-4-49-15,0-2 1-16,-18 6-11 31,-13 1-9 16,4 4 8-31,-13 0-10 15,13 0 11-15,-4 29 0-1,5 7 8-15,3 7-9 31,14 5 1 1,9-2-9-17,0-7 2 17,0-8-32-1,0-11 11 0,18-5-8-15,-4-10 9-16,12-5 27 0,-8 0 0 0,4 0 1 0,5-20 8 0,4-6-7 15,-13-1 8-15,0-8 6 0,-10 1 18 0,6-3 27 0,-14 4-20 0,0 3-19 0,0 12 19 0,0 6-25 0,0 9-1 0,0 3-15 0,0 0 0 0,0 0-4 0,0 12-18 0,0 22 22 0,9 8-1 0,0-2 2 0,8-7-1 16,-8-1 0-16,4-10 0 0,5-8-3 0,-9-5-7 0,-9-9 4 0,18 0 1 0,4 0 8 0,5 0-3 0,4-17 5 0,4-8 0 0,5-6 1 0,9-3-6 0,-4-3 1 0,-5 3 3 0,9 2-4 0,-23 10 0 0,-4 11 3 0,-22 6 2 16,9 5-10-16,-9 0 5 0,18 0-18 0,-9 10 15 0,9 18-2 0,-5 1 3 0,-13 0 1 0,9-1-11 0,-9-6 11 0,0 1 1 0,0-12-12 0,0-5 11 0,0-3-10 0,9-3 11 15,-9 0 10-15,18 0-8 0,4-14 12 16,4-15-14-1,6-1 3-15,-6-2 3 0,14 1-5 16,-13 0 3-16,4 2 2 16,-13 7 0-16,0 6-6 15,-1 7 0-15,-3 3 0 16,-14 6-6-16,17 0-4 16,-8 0-6-16,0 16 14 15,0 7-18-15,-9 0 19 16,0 0-9-16,0-10-11 15,0-8 18-15,0-5-5 16,0 0 8-16,0 0 10 0,0 0-9 16,0 0 20-1,0-1 1-15,0-19-14 0,0 0 18 16,0 0-20-16,-9 3 5 16,9 8 4-16,-9 4-12 15,9 5 2-15,0 0-5 16,-17 0-18-16,-6 22-3 15,-3 23 14-15,-1 7 7 16,-4-4 0-16,22-9-5 16,9-7-3-16,0-15-9 15,0-11-20-15,0-6 35 16,27 0-8-16,4 0 10 16,-13-21 9-16,13-4-5 0,4-6 2 15,-4 6-3 1,-22-1-3-16,9 9 25 0,-9 9-14 15,-9 2 5-15,0 6-7 16,0 0-9-16,0 0-1 16,0 0-10-16,0 20-4 15,0 8 8-15,0 0 9 16,0-5-2-16,9-6 0 16,13-6-19-16,-4-8-2 15,13-3 2-15,4 0-36 16,5 0-28-16,-13-14-130 15,-18-9-376-15</inkml:trace>
  <inkml:trace contextRef="#ctx0" brushRef="#br2" timeOffset="114177">13900 10913 437 0,'0'0'220'0,"0"0"-58"16,0 0-38-16,0 0 26 15,0 0-73-15,0 0-53 16,-14-65-24-16,14 79-17 16,0 21 17-16,0 6 0 15,0 5 8-15,0-1-12 0,0-3 4 16,0-2 0-16,0-6 0 15,0-9-111-15,0-7-66 16,0-10-117-16</inkml:trace>
  <inkml:trace contextRef="#ctx0" brushRef="#br2" timeOffset="114375">14042 10901 360 0,'0'0'135'0,"0"0"-37"16,0 0 82-16,0 0-90 0,0 0-8 16,0 0-67-1,9-39-15-15,-9 70-6 0,0 14 6 16,0 9 3-16,0-3-1 16,0-2 0-16,0-4-4 15,0-6-94-15,0-8-288 16</inkml:trace>
  <inkml:trace contextRef="#ctx0" brushRef="#br1" timeOffset="122578">20440 9817 596 0,'0'0'195'0,"0"0"-113"15,0 0 3-15,0 0 5 16,0 0-17-16,0 0-56 16,0 0 12-16,257-107 23 15,-92 50 3-15,35-14-3 16,39-5-27-16,28 0-7 15,22 2 4-15,8 6-20 16,-12 3 3-16,-23 1 0 16,-44-3-5-16,-36 6 8 15,-18 1-7-15,-39 4-1 0,-19 3 17 16,-21 8-17-16,-19 7 19 16,-17 12-6-16,-22 11-10 15,-5 7 17-15,-22 8-13 16,0 0 1-16,0 0-2 15,0 0 2-15,0 0-7 16,0 0-1-16,0 0 3 16,-9-1-5-16,-31-7 2 15,-9 0 0-15,-17 2 0 16,-1 1 0-16,-17 0 0 16,4-1 0-16,13-3 2 15,18 1-4-15,5-4 4 0,4 1-2 16,22-3 4-16,-4 3 2 15,13 2-6-15,9 7 0 16,0-2 1-16,0 2-4 16,9-4-8-16,31 0 9 15,17 3-7-15,10 3 14 16,0 0-5-16,-1 0 0 16,32 9 1-16,-13 7-4 15,12 11 3-15,-3-2 0 16,-14 3 0-16,-27 3-2 15,-22 3 1-15,-13 1 1 16,-18 7-2-16,0 3-4 0,-27 6 0 16,-31 2-52-16,-17 4-70 15,8-3-140-15,9 4-146 16</inkml:trace>
  <inkml:trace contextRef="#ctx0" brushRef="#br1" timeOffset="148447">2135 9381 377 0,'0'0'371'0,"0"0"-237"16,0 0 3-16,0 0-35 16,0 0-10-16,0 0-10 15,0-141-73-15,0 141-9 16,0 17-1-16,0 28-11 16,0 23 6-16,0 6 6 0,0 2 0 15,0-10 3-15,0-7 2 16,0-17-5-16,0-14 0 15,0-11 9-15,0-14-13 16,14-3 4-16,-6 0 0 16,-8 0 17-16,9 0-12 15,18-22 7-15,4-21-12 16,18-8 8-16,4-6-6 16,-4-2-2-16,9 9 0 15,-18 13-5-15,-13 17 7 0,-5 17-2 16,-4 3 0-1,8 3-14-15,5 27 1 0,-4 11 12 16,-5 4-4-16,5-3-3 16,4-5-19-16,5-6 13 15,3-8 9-15,-12-10-1 16,4-7-1-16,-4-6 7 16,4 0 0-16,-4-8 4 15,-10-21 5-15,-3-11-9 16,4-2 0-16,-10-12 12 15,-8 4-7-15,0-1-5 16,0 3 0-16,-40 11 18 16,23 5-12-16,-10 16-3 15,5 10-3-15,-5 6 3 16,9 0-11-16,-4 22-5 16,4 27 13-16,9 13-9 15,1 7 14-15,8-5-5 0,0-5 0 16,8-13 7-1,28-12-21-15,4-14 14 0,0-9-2 16,-13-8-10-16,4-3 7 16,-13 0 5-16,-1-14 2 15,-8-17 7-15,5-3-4 16,-14-3-5-16,0 0 0 16,8 0 6-1,-8 12 4-15,0 11-9 0,0 8-1 16,0 6 9-16,0 0-18 0,0 0-1 15,9 23 1 1,9 11-5-16,-9 5 20 16,13-3-6-16,-4-4 0 0,9-3 8 15,13-9-13-15,-14-10 5 16,14-3 0-16,-9-7-2 16,-13 0 7-16,9 0-5 15,-5-15 3-15,-4-10 8 16,-1-9-8-1,6-3-3-15,3-2 0 0,-17 3 4 16,22 4 1-16,-22 9-5 16,0 9 0-1,0 8 10-15,-9 6-22 0,9 0 12 16,0 8-17-16,4 27 11 16,5 7 1-16,0 6 5 0,4-9 0 15,-13-3 4 1,9-6-9-16,-1-10 5 0,6-12 0 15,-15-2-11-15,1-6 11 16,-9 0 0-16,9 0 3 16,9-14 8-16,4-18-7 15,5-4-4-15,4-2 0 16,-13 6-2-16,-9 0 6 16,8 3-4-16,6 9 0 15,-15 6 10-15,1 6-20 16,0 8 10-16,13 0-9 15,-4 8-4-15,0 21 5 16,0 2 8-16,4 0-1 0,-4-2 2 16,-1-7-4-16,6-8 3 15,-14-5-17 1,-1-9 15-16,-8 0-14 0,0 0 16 16,9 0 3-16,9 0 7 15,13-32-2-15,9-6-8 16,5-7 0-16,4 7-7 15,-10 12 7 1,-12 9 0-16,-5 11 0 16,-4 6-10-16,0 0 7 0,0 20-2 15,22 9 5-15,-23 4-10 16,23-1 10 0,-13-13 0-16,22-4-1 0,-9-13 14 15,9-2-13-15,-5 0 0 0,-4-2 0 16,-9-23 6-16,5-7-1 15,-18-8-5-15,4-7 12 16,-13-2-10-16,-9-4 29 16,0 4-11-1,0 7-9-15,-31 11 18 0,4 11-26 16,9 12 13-16,9 4-11 16,-4 4-5-16,13 4-4 15,-9 29-12-15,9 17 16 16,0 8 2-16,0 2-1 15,31-1-1-15,27-10 0 16,0-8-27-16,8-4-54 0,10-14-75 16,17-1-102-16,14-10-167 15</inkml:trace>
  <inkml:trace contextRef="#ctx0" brushRef="#br1" timeOffset="149222">5556 8959 443 0,'0'0'163'0,"0"0"-38"0,0 0-13 16,0-143-33-16,0 138 12 16,0 5-47-16,0 0-40 15,18 0-8-15,31 16-1 16,9 10 5-16,8 8-4 15,-8 3 13-15,0 5-12 16,-18 4 3-16,-14-7 0 16,-8 1-10-16,-18-7 10 15,0-7-9-15,-18-3 9 16,-30-3-4-16,-10-10 4 31,13-3 0-15,-3-5 8-1,25-2-2 17,6 0-6-32,17 0 0 0,0 0 5 0,0 0 7 0,0 0-10 15,8 0-2-15,15 0 2 0,3 0-2 0,14 0 3 0,5 0-2 0,4 0 4 32,-9 0 2-32,-5 26-7 0,5 8 0 187,-9 13-3-171,-4 8-6-16,-18-2 9 0,13 1 0 15,-22-11-5 1,0-9 10 0,0-5-5 93,-40-13 0-109,-18-4 0 0,-17-9 2 16,8-3-2-16,-13 0 0 0,22-3-3 0,14-12-7 0,13 2-57 0,13-2-89 0,18-7-175 0</inkml:trace>
  <inkml:trace contextRef="#ctx0" brushRef="#br1" timeOffset="152322">9826 11678 549 0,'0'0'116'0,"0"0"12"15,0 0 15-15,0 0-31 0,0 0-16 16,0 0-44-16,-36 0-3 16,-4 0-9-16,-18 0-39 15,-8 0 22-15,-1 0-2 16,-31 0-21-16,-4 0 31 15,-31 0-31-15,-23 0 4 16,-35 0 3-16,-17 0 5 16,-15 0-12-16,-8 0 0 15,32 0 8-15,25-6-8 16,32-9 0-16,27 0 0 16,30-1-1-16,36-4 12 15,0 6-11-15,23-5 0 16,-14-1 5-16,0-6-7 15,4-2 2-15,-21-6 0 0,-1-3-1 16,0 0 18 0,9 0-17-16,0 4 9 15,23-1 0-15,-14-1 7 16,13-1-16-16,-4-12 0 0,4-11 15 16,-4-15-6-16,4-8 0 15,-13-9-6-15,5-2 9 16,-14 4-6-16,0-1-6 15,-9 12 0-15,1 3 18 16,8 10-4-16,4 9-11 16,5 10-3-16,14 12 13 15,4 6-11-15,-5 8-2 16,18 9 0-16,-4 6 3 0,4 5 10 16,9 0-13-1,0 0 0-15,0 0-6 0,0 0-7 16,-9 22 6-16,9 15 7 15,-9 11-9 1,0 5 19-16,0 4-10 0,9-3 0 16,0-3 10-16,0-3-20 15,0-7 10-15,0-8 0 16,0-5-5-16,0-11 11 16,0-7-6-16,0-6 0 15,0-4 12-15,0 0-16 16,0 0 4-16,0 0 0 0,0 0 11 15,0-5 0 1,0-21-11-16,0-14 0 16,0-5 9-16,-9-12-17 0,9-2 8 15,-13-6 0-15,4 3-7 16,9 5 14-16,-9 14-7 16,9 15 0-16,0 17 11 15,0 6-22-15,0 5 11 16,0-6-3-16,40-3-12 15,5 1 16-15,26-6-1 16,22 5 0-16,14 6-11 16,17 3-11-16,18 20-92 15,-17 35-112-15,-19 15-300 16</inkml:trace>
  <inkml:trace contextRef="#ctx0" brushRef="#br1" timeOffset="221248">16770 12065 699 0,'0'0'173'0,"0"0"-29"0,0 0 11 0,0 0-62 0,0 0-26 0,0 0 5 0,0-8-52 15,0 8 13-15,0 0-10 0,0 0-22 31,0 0 15-15,0 8-16 0,0 29 0-1,0 20 2 1,0 16 8-16,0 12-6 16,0 3-4 218,-9-4 7-234,0-2-8 0,9-10 1 0,0-10 0 0,0-8-1 0,0-9 8 0,0-14-7 0,9-14 0 0,-9-9 5 0,9-8-7 0,-9 0 2 0,0 0 0 0,0 0 18 0,0-20-11 0,0-6-2 16,0-4-5-16,0 2 8 0,-18 3-11 0,-22 2 3 0,13 5 0 0,-4 9-8 0,-4 1 12 0,13 8-4 0,13 0 0 0,0 0-9 0,9 0 5 0,0 29-15 0,0 10 9 0,0 7 4 0,0-4-18 0,9-2 11 0,22-12 8 0,4-8-5 0,5-14-2 15,9-6 6-15,0 0 6 0,18-13-4 0,-1-17 9 0,-8-10-11 0,-22 4-2 0,-27-1-103 0,-9 9-50 0,-45 2-190 0,-44 3-453 16</inkml:trace>
  <inkml:trace contextRef="#ctx0" brushRef="#br1" timeOffset="223153">13886 13653 506 0,'0'0'189'0,"0"0"-22"0,0 0-32 15,0 0-49-15,0 0-16 16,0 0-26-16,40-11-7 16,-40 11 11-16,0 0-34 15,0 17-1-15,0 20 15 16,0 16-9-16,0 4 1 16,0 3-10-16,0-4-5 15,0 1-1-15,0-4-4 16,0-4-8-16,-17-4-59 15,-14-6-152-15,4-7-195 0</inkml:trace>
  <inkml:trace contextRef="#ctx0" brushRef="#br1" timeOffset="223423">14193 13693 569 0,'0'0'204'16,"0"0"-91"-16,0 0 17 16,0 0-65-16,0 0-27 15,0 0-17-15,0 0-14 16,31-9-11-16,-13 41 4 16,0 7 0-16,-5 18 8 15,5 5-6-15,-18 3-2 0,9-5 8 16,-9-1 1-1,0-8-10-15,0-3 1 0,0-3-84 16,9-9-108-16,-1-4-159 16</inkml:trace>
  <inkml:trace contextRef="#ctx0" brushRef="#br1" timeOffset="225325">14797 14216 544 0,'0'0'185'0,"0"0"-41"0,0 0-21 16,0 0-4-16,0 0-37 16,9-141 2-16,4 121-13 15,-13 15-37-15,0-1 21 16,0 0-26-16,0 6-17 15,0 0-12-15,0 0-4 16,0 20-5-16,-22 25 7 16,-4 17 2-16,-6 18 11 15,24 5-11-15,8 0 0 16,0-3-3-16,8-11 3 16,41-9 0-16,-9-23-8 0,18-16-29 15,-13-14 17-15,12-9-1 16,10 0 21-16,-18-28-3 15,9-15 12-15,-10-19-9 16,-8-7 3-16,-4-9 3 16,-18-13 3-16,4-1-8 15,-22-8-1-15,0 6 19 16,0 19-18-16,-22 23 14 16,-5 26 0-16,9 23-14 15,9 3-2-15,-4 25-2 16,4 49-17-16,-17 20 15 15,3 25 10-15,6-6-5 0,17-3 0 16,0-11 5 0,0-16-9-16,8-19 4 0,15-15-9 15,-6-24 6-15,1-13-16 16,-9-12 7-16,22 0 2 31,-4-6 10 16,13-25 13-47,9-18-13 31,-5 3 1 1,-4-1-1-1,0 13 2-16,-13 9-2 1,-5 7 0 0,-13 13 6 15,0 5-16-31,8 0 10 62,1 5-3-62,13 21-5 47,9 8-2-31,-13-2 0 0,0-7-14-16,4-5-25 15,-5-9 24 16,-3-8 5 1,3-3 20-17,-17 0-8 17,13-3 16-1,-4-21-7 0,-9-8 1-15,0-9 3-16,0-4 4 0,4-6 0 0,5 9-4 0,-9 8 21 15,0 14-21-15,-9 15 17 0,0 5-7 0,0 0-15 0,0 11-1 0,0 28-24 0,0 7 25 0,0 8 5 0,9-7-2 0,22-6-3 0,-5-9 0 0,23-14 6 0,0-9-14 16,18-4 7-16,8-5-31 0,1-11-25 0,-5-20-111 0,-18-9-89 0,-31 2-250 0</inkml:trace>
  <inkml:trace contextRef="#ctx0" brushRef="#br1" timeOffset="225407">15997 13987 470 0,'0'0'138'0,"0"0"-51"0,0 0-21 0,0 0-23 0,0 0-43 0,0 0 4 0,-9 26-7 0,9 11 6 16,0 0-3-16,27-4 11 0,-1-2 10 0,14-11 10 0,-9-8-13 0,5-12-5 0,-18 0 31 0,4-15-1 0,4-21 27 0,-17-9 16 0,5-4-45 0,-14 4-2 0,0 3-23 0,-14 10-12 0,-12 7-4 15,-5 13-8-15,13 11 1 16,9 1-24-16,0 7-104 15,9 29-73-15,0 9 47 0,18 4-387 16</inkml:trace>
  <inkml:trace contextRef="#ctx0" brushRef="#br1" timeOffset="227426">16677 13772 682 0,'0'0'148'16,"0"0"-9"-16,0 0 3 15,0 0-54-15,0 0-21 16,0 0-59-16,-9-107-3 16,9 132-10-16,0 42-1 15,0 33 6-15,0 16 12 0,0 12-6 16,0-13 0-16,-14-4-6 15,5-9 3-15,1-22 0 16,8-13-3-16,0-20-5 16,0-26-11-1,0-10-90-15,0-11 18 0,0-11 50 16,0-35-29-16,0-10-34 16,0-14 9-1,0 1 92-15,0 2-2 0,-40 4 2 16,-5 15 0-16,5 14-2 15,13 17 10-15,5 11 0 16,13 3-1-16,9 3-11 0,0 0 4 16,9 0-5-1,40 12 5-15,9-1 7 0,17-8-7 16,14-3 14-16,-4 0-10 16,-10-8 18-16,-8-15 16 15,-9 0-8-15,-18-5 31 16,-32-12 29-16,10-2-22 15,-18-12 3 1,0-8-30-16,0 5 0 0,-9 3 6 16,-17 21-35-16,17 13 21 15,-4 14-2-15,4 6-31 16,0 20-2-16,0 45-25 16,0 26 27-16,-9 14 3 0,5-1 8 15,13-5-11 1,0-11 0-16,0-9 4 0,0-17-9 15,0-17 5 1,0-17 0-16,0-13-3 0,13-9-11 16,-4-6 13-1,0 0 1-15,27-26 0 16,-5-10 7-16,9-10-6 0,-14 9-1 16,-8 0 3-16,4 12 0 15,-4 5-3-15,-9 12 0 16,-9 4-8-16,9 4 3 15,22 0-36-15,-13 4-3 16,13 22 28-16,-5 1-18 16,1 2 16-16,-5-1-5 0,-4-2 3 15,13-7 15-15,-4-1 2 16,4-13 3 0,-4-2-6-16,-1-3 14 0,14 0-5 15,0-8 4-15,5-18-4 16,3 1 6-16,1-1-9 15,-9-5 0-15,5 0 5 16,-5-3 3-16,0-3-7 16,-5 3-1-16,-4 8 8 15,-4 10-14-15,-5 13 6 16,-4 3-9-16,-9 3 9 0,0 28-26 16,0 8 22-1,-9 4 4-15,0-2-3 0,0-11-1 16,0-11 4-16,0-10 0 15,9-9 0-15,-9 0 8 16,0 0-2-16,0 0 25 16,0-17-18-16,0-14 0 15,0-6-11-15,0 6 0 16,0-8 11-16,-18 7-10 16,0 15 8-16,0 4-7 15,5 9 0-15,-5 4-8 16,0 4-31-16,-22 39 35 15,5 10-7-15,-14 9 14 16,18-6-7-16,22-5 0 0,9-8-1 16,0-15-7-1,18-9 3-15,13-13-8 0,-13-3 12 16,13-3 2-16,-5 0 0 16,-8-9 3-16,4-10 5 15,-13-7 2-15,0-5-11 16,9 3 0-16,-5 3 14 15,-4 7-9-15,0 10 0 16,-9 5-5-16,0 3-5 16,0 0 2-16,0 11-24 15,0 21 27-15,0-1-4 16,0 2 12-16,9-5-8 16,0-5 0-16,0-5 3 0,0-13-4 15,13-5 2 1,13 0-1-16,5 0 18 0,0-20-15 15,18-11 9-15,-22-5-5 16,4-1-5-16,-14 0 10 16,5 3-12-16,-13 3 0 15,0 5 3-15,-5 7 3 16,5 13-6-16,0 6 0 16,0 0-22-16,13 11 22 15,-14 23-18-15,6 9 16 16,-15-4-8-16,1 4 16 15,0-6-6-15,0-5 0 0,13-11 7 16,-13-4-11-16,9-14 4 16,-9 1 0-16,9-4 5 15,4 0 0-15,5 0 1 16,13-27 4-16,-5-4-4 16,14-5 1-16,-9-1-7 15,-5 0 0-15,5 3 3 16,9 3 0-16,-22 5-3 15,13 7 0-15,-13 13 1 16,-5 6-9-16,-4 0 4 16,13 0-7-16,-22 17 8 15,8 6-12-15,-8-5 15 16,-9-2 0-16,9-2 3 16,-9-12-6-16,0-2 3 15,9 0 0-15,-9 0 6 16,0 0-3-16,0 0 13 0,0-8-2 15,-9-16-6-15,-9 3-5 16,-8 1-3-16,3 3 0 16,-3 12-5-16,-5 5-6 15,13 0 2-15,-22 11 1 16,13 34 7-16,-13 3-5 16,23 6 6-16,8-12 0 15,9-6-4-15,0-13 1 16,17-5-2-16,15-13 5 15,3-5 0-15,5 0 6 16,-4 0-6-16,-5-5 0 0,-5-21 8 16,5 6-2-16,-13-5-6 15,13 8 0-15,-22 5 7 16,0 10-7-16,-9 2 0 16,0 0-17-16,9 11 11 15,0 17-10-15,13 3 16 16,5 1 0-16,-1-7-14 15,14-8-19-15,9-9-57 16,0-8-45-16,-13 0-23 16,-5 0-176-16</inkml:trace>
  <inkml:trace contextRef="#ctx0" brushRef="#br1" timeOffset="227852">19511 13716 646 0,'0'0'143'0,"0"0"-14"16,0 0-35-16,0 0-62 16,0 0-32-16,0 0-7 15,0 0 7-15,-58 158 8 16,49-96-2-16,9-5-1 15,0-6-5-15,0-17-6 16,0-9-25-16,9-13-108 0,9-9-4 16,4-3 55-16,5-6 50 15,0-23 36-15,-5-4 1 16,4-12 1-16,-3-4 12 16,-6-1 4-16,1 1 49 15,0 9 6-15,-5 15-18 16,-13 8 13-16,9 11 9 15,-9 6-25-15,0 6-50 16,0 36-21-16,0 22 21 16,-31 0 8-16,22 9-4 15,0-10 3-15,0-2-7 16,9-1 0-16,0-3-4 16,0-7-66-16,0-6-233 15</inkml:trace>
  <inkml:trace contextRef="#ctx0" brushRef="#br1" timeOffset="229288">20240 14607 366 0,'0'0'444'16,"0"0"-389"-16,0 0 29 15,0 0 20-15,0 0-55 16,0 0-12-16,160-71-37 16,31 71 3-16,71 0 18 15,44 0-16-15,45 0 7 16,14 0 8-16,-10-5-20 0,-8 1 17 16,-54 2-8-1,-40-1-7-15,-75-2 15 0,-49 5-14 16,-76-6 10-16,-22 4 8 15,-31-8-18-15,0 2 31 16,-9-15 29-16,-40-5-61 16,-35-3-1-16,-14 0-1 15,-17 0 0-15,-10 0 1 16,10-1 10-16,12 7-11 16,32 8 0 15,36 6 4 0,26 2-6-31,9 9 2 16,0 0-3-1,58 0 0 32,35 9 0-16,40 19 3-15,14 4 0 0,-14-2 3-1,-26 2-5 17,-23 4 2-1,-26 4 0 0,-18 5-4-15,-4-2 11 15,-19-1-7-31,-3-3 0 31,-14-7 4-15,0-1-18 15,-40-3 11-15,-58 4-64 15,-13-2-148-15,-36-1-308 15</inkml:trace>
  <inkml:trace contextRef="#ctx0" brushRef="#br1" timeOffset="230455">24318 14150 932 0,'0'0'110'0,"0"0"-45"0,0 0 24 0,0 0-31 0,0 0-24 0,0 0-21 0,0 120-4 0,0-45 22 0,0 7-26 0,0 0-2 0,0-5 6 0,0-9 0 0,0-12-9 0,-9-19 0 0,9-17 6 0,0-14-8 0,0-6 5 0,0 0-3 0,0-20 26 0,27-31-26 0,31-15 6 0,8-10-6 0,1 0 7 15,-9 11-4-15,-9 14-3 0,-9 14 0 0,-23 19 0 0,-8 11 2 0,-9 7-4 0,22 0 2 16,-4 7-13-16,9 25 5 0,13 11 8 16,-14 8 0-1,6-6-8-15,-6 2 5 0,5-6 1 16,5-18-2-16,4-7-10 15,-9-13 8-15,5-3-3 16,12 0 9-16,1-28 0 16,-4-12 6-16,12-11-4 15,-25-5-1-15,-6-1 9 16,-12 0-2-16,-14-5-6 16,0 11 0-16,-49 8 18 15,-9 15-17-15,0 17 4 16,-8 11-7-16,-1 0-1 15,9 11-6-15,0 35 7 16,18 13 0-16,23 6-5 0,17 6 9 16,0-9-4-16,17-5 0 15,32-6-5-15,0-17 0 16,9-11-1-16,9-15 1 16,-10-8 0-16,10 0-5 15,-32-8 10-15,-3-21 0 16,-6-5 2-16,-12-5 9 15,-14-10-11-15,0 4 0 16,0 2 5-16,0 13 2 16,0 7-5-16,0 12 2 15,0 11 3-15,0 0-14 16,0 0-2-16,0 25 5 16,8 14-6-16,1 4 14 0,9 0-4 15,-9-4 0 1,22-8 5-16,-4-11-11 0,4-6 6 15,4-2 0-15,14-12-3 16,-9 0 10-16,-13 0-7 16,22-15 0-16,-23-11 5 15,14-7 2-15,0-9-7 16,-22-1 0-16,9 0 8 16,-5 4-3-16,-13 8-1 15,0 14-4-15,0 8 7 16,-9 9-11-16,0 0 4 15,0 0-17-15,9 28 13 0,-9 7 2 16,0 4 2-16,0-2 0 16,13-11 5-1,-13-1-8-15,18-13 3 0,-18-4 0 16,17-2-5 0,-8-6 12-16,-9 0-7 15,31 0 2-15,-4 0 3 16,4-20 4-16,5-3-9 0,-5 1 0 15,-13-1 1-15,-1 9 6 16,-3 0-7-16,-5 8 0 16,-9 4 5-16,8 2-12 15,1 0 6-15,0 0-10 16,13 22 5-16,-4 3 2 0,0 1 4 16,-9-9 0-1,13-1 3-15,-13-4-12 16,0-6 6-16,9-1 2 0,-9-5-6 15,22 0 9-15,-14-14-2 16,23-11 0 0,-13 2 6-16,4-3-5 15,-4 7-1 1,4 7 0-16,-22 6-5 16,9 6 2-16,-1 0 0 0,6 0 2 0,12 18-5 15,5 1-1-15,9-1-1 16,0-4-18-1,-5-14 19-15,5 0-8 0,-9 0 15 16,-13 0 0-16,4-23 7 0,-13-5-4 16,-10-3-3-1,-8-13 0-15,0 1 26 0,0-3-14 16,-26 9 11-16,-14 5-1 16,0 13-18-1,13 19 8-15,-4 0-12 0,13 31 0 16,9 19-8-16,9 7 11 15,0 6-3 1,9-7 0-16,22-8 4 0,5 1-12 16,13-18-38-16,9-13-96 15,17-11-131-15,50-7-435 16</inkml:trace>
  <inkml:trace contextRef="#ctx0" brushRef="#br1" timeOffset="230740">28859 13761 765 0,'0'0'138'0,"0"0"-62"16,0 0 12-16,0 0-51 15,0 0-26-15,0 0-9 16,0 0-2-16,-147-91 0 15,178 97 1-15,-4 8 3 0,4 0 4 16,-13-2-8 0,-9-7 0-16,13-2 3 0,-22 0-3 15,0 0-19-15,0 0-102 16,0 5-143-16</inkml:trace>
  <inkml:trace contextRef="#ctx0" brushRef="#br1" timeOffset="231424">28103 13648 615 0,'0'0'207'0,"0"0"-46"0,0 0-24 16,0-173-17-16,0 156-19 15,0 10-39-15,-13 2 8 16,13 5-49-16,-9 0-17 16,-9 35-8-16,1 16 4 15,-14 14 0-15,22 5 0 16,-9 4 9-16,5-5-10 15,4-7 1-15,9-10 0 16,0-8-8-16,0-13 8 16,40-8-6-16,17-9-7 15,10-6-13-15,17-8 25 16,14 0-16-16,-5-8 6 16,5-15 5-16,-22-3 6 0,-18-13 0 15,-18-1 2-15,-5-8 6 16,-4 3-3-16,-22-1-2 15,0 7-1-15,-9 5 30 16,0 5-16-16,0 7 8 16,0 5 9-16,0 9-22 15,0 2 31-15,0 6-13 16,0 0-12-16,0 0 18 16,0 0-31-16,-9 14 0 15,-9 51-4-15,-13 34 2 16,5 22-1-16,-14 10-1 15,4-4 0 1,5 0-7-16,-5-2-43 0,-4-12-171 16,9-13-603-16</inkml:trace>
  <inkml:trace contextRef="#ctx0" brushRef="#br0" timeOffset="-744">15419 2344 635 0,'0'0'190'0,"0"0"-45"15,0 0-9-15,0 0-48 16,0 0-31-16,0 0-18 16,22-35-34-16,-22 35-5 15,0 0-3-15,0 26-21 16,9 11 23-16,-9 8 1 16,0 6 0-16,9-3 2 15,-9-3 1-15,9-5-3 16,-9-8 0-16,0-16 8 15,0-7-13-15,9-6 5 0,-9-3-6 16,9 0-1 0,13-3 13-16,-13-25-6 0,18-9 0 15,4-3 7-15,-5 3-8 16,-3 4 1-16,-6 7 0 16,1 9-3-16,-9 5 3 15,4 12 0-15,-13 0-2 16,9 0-21-16,9 7 11 15,-9 18-8-15,22 3-12 16,-4 4 5-16,4-1-34 16,4-1 31-16,5-7 25 15,9-6 4-15,-22-8-2 16,13-9 3-16,-22 0 0 16,8 0 4-16,-4-20-2 15,-4-11-2-15,13-6 4 0,-22-3 4 16,0-5 1-16,-9 2 4 15,0 1 6-15,0 5 32 16,0 9-31-16,-18 5 11 16,-4 9 4-16,4 8-27 15,1 6-8-15,3 0 0 16,-4 12-6-16,10 24-4 16,8 9 10-16,0 8 0 15,0-3 0-15,8-2 5 16,24-3-9-16,12-8 4 0,-4-9 0 15,0-8-5 1,-5-17 7-16,5-3-2 0,9 0 0 16,-22-25 2-16,4-7 7 15,-4-1-9-15,-9-4 1 16,-5 0 3-16,-13 2 4 16,0 10-6-1,0 9 1-15,0 6 5 0,0 8 8 16,0 2-16-16,0 0-10 15,0 0 1-15,0 25-13 16,0 7 22-16,0-1 0 16,9 0 7-16,9-9-17 15,-1-5 10-15,5-3 0 16,-4-8-8-16,0-6 13 16,4 0-5-16,-4 0 4 15,9-22 1-15,-5-7 2 16,-13 1-7-16,9-3 0 15,-10 11 5-15,-8 3-1 16,0 7-4 0,0 10 0-16,0 0 0 0,9 0-3 0,-9 1-13 15,14 25 3-15,3 8 5 16,1 1 14 0,22-5-6-16,-4-5 0 0,4-13 4 15,0-9-3 1,4-3-1-16,-4 0 0 0,-9-11 14 15,-4-18-12-15,-9-5 8 16,-9-3 15-16,4-2-3 0,-13-1 34 16,0 4-22-1,0 4-18-15,0 8-5 16,-13 2-7-16,-5 14-6 16,0 6 2-16,18 2-28 0,-9 0-72 15,9 8-178 1,0 16-157-16</inkml:trace>
  <inkml:trace contextRef="#ctx0" brushRef="#br0" timeOffset="-97838">527 674 702 0,'0'0'209'15,"0"0"-80"-15,0 0 12 0,0 0-39 16,0 0-24-16,0 0-27 15,0 0-36-15,-49-77 10 16,80 66-25-16,18 2 0 16,9 5-4-16,0 4 10 15,8 0-6-15,-21 0 0 16,-5 4-3-16,-14 13-2 16,-3 6 5-16,-15 4-4 15,-8 11 0-15,0 10 4 16,-57 9 0-16,-10-4 0 15,0-8 0-15,19-10-3 0,8-15 3 16,22-15 0 0,18-2-8-16,0-3 11 0,0 0-6 15,0 3 0-15,31-3-1 16,27 0 2-16,17 0 2 16,27 0 0-16,-4-9-2 15,0-7 0 1,-23-2-47-16,-26 7-63 0,-22 2-47 15,-9 1-9-15,-18 3-94 16,0-7-147-16</inkml:trace>
  <inkml:trace contextRef="#ctx0" brushRef="#br0" timeOffset="-97534">1238 317 534 0,'0'0'176'15,"0"0"-24"-15,0 0-24 0,0 0-13 16,0 0 13-16,0 0-70 16,-67-91-21-16,67 91-19 15,0 0-14-15,0 3-8 16,27 36 4-16,13 18 0 16,4 17 13-16,14 8-9 15,-18 3-1-15,9-7 3 16,-14 0 1-16,-3-11-5 15,-15-2-2-15,-17 1 0 16,0-4-4-16,-17-3-9 0,-41 1-40 16,9-9-122-16,-9-9-125 15,23-8-206 1</inkml:trace>
  <inkml:trace contextRef="#ctx0" brushRef="#br0" timeOffset="-97283">558 1426 622 0,'0'0'172'0,"0"0"-53"16,0 0 32-16,0 0-46 0,0 0-80 15,0 0-11-15,284-90 4 16,-93 45-16-16,32-6-2 15,-23 8 0-15,-45 12-1 16,-53 14-48-16,-53 14-90 16,-49 3-58-16,-18 6-51 15</inkml:trace>
  <inkml:trace contextRef="#ctx0" brushRef="#br0" timeOffset="-97120">603 1582 501 0,'0'0'165'0,"0"0"-93"0,0 0-1 0,0 0 59 0,213 0-30 15,-62-23-37 1,13-8-3-16,18-3-46 0,-31 6-6 16,-26 5-8-16,-27 12-22 15,-41 5-168-15,-39 6-297 16</inkml:trace>
  <inkml:trace contextRef="#ctx0" brushRef="#br0" timeOffset="-94614">2846 619 769 0,'0'0'137'0,"0"0"-22"0,0 0 3 16,-67-178-38-16,59 145-10 15,8 15-6-15,0 13-30 16,-14 5 4-16,14 0-21 15,0 0-14-15,-9 17-6 16,-8 31 2-16,-10 20 1 16,5 19-3-16,4 7 14 15,0 2-11-15,18-3 0 16,0-5 0 0,0-5 0-16,0-15 4 0,36-15-4 15,4-16 0-15,17-17 2 16,10-20-2-16,9 0 0 15,13-23 1-15,-5-28 3 0,0-11-2 16,-17-10 1 0,-18 0 1-16,-18-10 2 15,-13-4 1-15,-9-4-7 0,-9 5 0 16,0 14 17-16,0 9-16 16,-9 22 16-1,-9 15 8-15,9 11-23 0,9 11 11 16,0 3-13-16,0 0 1 15,-13 17-5-15,4 48-15 16,-9 31 19 0,-13 17 0-1,13 4 5-15,0-4-5 0,18-9 0 0,0-7-3 16,0-16 0-16,9-15-14 0,31-21 1 16,5-22 5-1,-5-21-1-15,26-2 12 16,1-19 0-16,9-32 1 0,-10-7 4 15,5-9 0-15,-35-1-5 16,4 4 0-16,-31 4 7 16,0 6-1-16,-9 11-6 15,0 12 1-15,0 17 9 16,0 8-9-16,0 6-2 16,0 0-1-16,0 29-18 15,0 22 19-15,0 14 1 16,0 9 0-16,0-6-6 15,0-9 6-15,0-8-6 16,0-11 2-16,0-12-14 16,0-11 8-16,0-6-17 0,0-9-2 15,-27-2 11-15,-13 0 3 16,13 0 15 0,-22-2-1-16,18-18-2 0,5 6 1 15,-5 3 2 1,31 5 0-16,-9 3-4 0,9 3 4 15,0 0-3-15,0 0-6 16,9 14-6-16,31 10 15 16,8-8 0-16,10-5 1 15,18-7-4-15,-1-4 10 16,23 0-7-16,-5-20 0 16,-4-15 7-16,-13-4-4 15,-10-6-1-15,-17-4 0 16,-13-4 17-16,-23-1 9 0,-4 4-7 15,-9-3-6-15,0 15-10 16,0 6 25-16,-9 15-19 16,-4 14-8-16,13 3 2 15,-9 0-5-15,0 17-10 16,0 26 6-16,0 14 4 16,0-1 3-16,9 1-3 15,0-9 0-15,0-6-7 16,9-7 10-16,27-13-3 15,4-5 0-15,-9-11 3 16,13-6-5-16,5 0 2 16,-9-4 0-16,9-18 0 15,-14-12 8-15,5-6-8 0,-13-1 0 16,4-8 5 0,-4 6-3-16,-18 10-2 0,13 12 0 15,-22 11-3-15,9 6 3 16,-9 4 0-16,9 0-4 15,9 9-8 1,4 22 5-16,-13 6 7 0,8 3 0 16,1-6-4-16,-5-6 4 15,-4-8-3-15,0-9-2 16,0-6-23-16,-9-5 26 16,18 0-8-16,4-8 10 15,5-23 1 1,22-8 3-16,-14-2-4 0,5-1 0 15,0 6 4-15,-22 4-5 16,0 9 1-16,4 13 0 0,-13 5-4 16,-9 5 4-16,9 0-2 15,8 0-2-15,-8 7 2 16,14 16-8-16,-6-1 10 16,-8-2 0-1,13-4-1-15,5-3-1 0,-18-8 2 16,22-5 0-16,-13 0-1 0,8 0-4 15,6-10 8 1,-6-14-3 0,-4-5 0-16,-13 1 7 0,-9 0-3 0,0-6-4 15,0 9 2 1,-31 2 4-16,13 6-6 16,1 11 0 15,8 6-8 0,-13 0 2-31,4 9 5 16,0 25-2 31,-13 5 4-1,22 2-10-30,9-5 7 0,0-5-14 15,0-6 1-15,18-13-30 15,13-3 20 0,-13-9 16-15,-1 0 2-1,6 0 7 1,3 0 2-16,-17-6 0 0,0-9 14 47,-9 5-4-16,0 1 15-15,0 3 2 31,0 6-14-47,0 0 4 31,0 9-19-16,-9 33 0 1,-9 18 2 15,-8 5 3-31,4 11-3 0,-5 10 0 16,-4 7 4-16,-5 20 12 0,-4 14-12 0,14 12 8 0,3 8 19 0,23 1-32 0,0-10 8 16,0-16-7-16,0-26 1 0,0-28 7 0,9-29-10 0,-9-19 0 0,0-20 9 0,0 0-9 0,0-22 34 0,-35-33 0 0,-14-12-30 0,-9-12 0 0,9-15-4 0,5-7-4 0,4-7 3 15,22-3-23-15,5 7-5 16,13 5-31-16,0 11-42 0,13 6-56 0,23 14-116 0,-5 5-105 0</inkml:trace>
  <inkml:trace contextRef="#ctx0" brushRef="#br0" timeOffset="-93910">3926 221 226 0,'0'0'105'15,"0"0"-34"-15,0 0 16 16,0 0-23-16,0 0-47 16,0 0-6-16,0 0-11 15,97-14 0-15,-97 14-2 16,0 0-31-16,0 0 0 15,0 0 5-15,0 0 13 0,0 0 15 16,0 0 3 0,0 0 65-16,0 0 20 0,0-6-35 15,-8 1 25-15,-1-5 1 16,9 8-10-16,-9-4-4 16,-5 0-14-16,14 6-14 15,0 0 3-15,0 0-40 16,0 0 6-16,0 0-6 15,0 3-7-15,0 18 0 16,0-3 8-16,0 3-1 16,0-4 0-16,23-2 0 15,-6-8 0-15,23-4 2 16,-13-3 0-16,13 0 26 0,-13-14-15 16,-5-14 18-16,-4 2 34 15,-18-2-32-15,0-1 6 16,0 6-17-16,0 1-15 15,-40 5-7-15,4 9 0 16,-22 5-8-16,-8 3-22 16,26 11-131-16,0 34-63 15,31 21-339-15</inkml:trace>
  <inkml:trace contextRef="#ctx0" brushRef="#br0" timeOffset="-13712">7040 322 529 0,'0'0'168'0,"0"0"-20"0,0 0-50 0,0 0 19 0,0 0-33 31,0 0-23-15,0-136 0-16,0 136-28 0,-18 0-13 15,-22 12-20 16,-17 49 0-15,-28 30 10-16,10 26-8 0,-5 13 1 31,13-2-2 94,18-1 6-125,23-6-3 0,26-8-4 0,0-11-2 0,40-17-6 0,26-22 8 0,1-24 0 0,8-18 1 0,1-19 4 0,4-2 2 0,-5-19-7 0,10-27 3 0,4-14 4 0,-14-8-4 0,1 0-3 0,-19 6 2 0,-8 9 5 0,-13 15-5 0,-14 20-2 0,-13 9 0 0,0 5-8 0,0 4 8 0,0 0-9 0,13 4 5 0,-4 15-1 0,-1 4-2 16,6-4-1-16,-15-4-21 16,-8-7 19-1,9-4-14-15,-9-4 24 0,0 0-1 16,0 0 5-16,0 0 16 15,0-16-20-15,0-11 5 16,-17 1-1-16,-15-2 1 16,6 2-2-16,4 10 16 0,4 1-19 15,0 7 21-15,9 5-21 16,9 3-10-16,-22 0 10 16,13 15-21-16,-18 21 21 15,5 17 0-15,4 8 0 16,18 1-5-16,0-6 1 15,0-5-23-15,27-14 22 16,13-6-15-16,-9-15 14 16,5-9 5-16,-5-7-6 15,4 0 7-15,-12-14 0 16,3-21 0-16,-8-7 11 16,4-12-9-16,-13-5 2 15,-9-9 4-15,0 6-4 16,0 2 12-16,0 15-7 0,-9 13-4 15,-13 13 24 1,4 11-23-16,0 8-5 0,-4 0-1 16,4 5-12-16,-22 35 7 15,14 11 5 1,-1 8 0-16,5 1-6 0,22-4 0 16,0-7-2-16,0-13-5 15,9-7-10-15,22-11 22 16,-4-14-11-16,13-4 12 15,17 0-4-15,1-22 9 16,0-15-5-16,0-3 4 16,-14 0 0-16,-4-6 1 0,0 1-4 15,-13-3 2 1,4 7 4-16,-13 3-3 0,-1 15-4 16,-8 15 0-16,-9 8 3 15,14 0-8-15,3 17-11 16,-8 25 16-16,9 13-7 15,-5 1 10-15,14-5-3 16,-9-3 0-16,22-11 3 16,-14-12-5-16,5-10 2 15,-13-13 0-15,13-2-2 16,-4 0 7-16,-9-33-4 16,13-7 2-16,-4-8 3 15,12 3 0-15,-21-1-6 0,4 10 0 16,-4 10 2-1,-9 11 4-15,-9 10-6 16,9 5 0-16,0 0-16 16,13 3 11-16,-4 25 4 15,9 1 1 1,4 2-8-16,-5-3 11 0,14-5-3 16,0-4 0-16,-4-10 5 15,-5-6-6-15,4-3 1 0,14 0 0 16,-9-26 10-16,9-11-5 15,-13 0 0-15,-5-5 0 16,-22 1-1-16,0-6 14 16,-9 2-12-16,0 3-3 0,0 11 18 15,0 8-19-15,0 15 12 16,-9 8-14-16,9 0-17 16,0 2 10-16,-9 33-11 15,9 10 18-15,0 8-5 16,0 1 5-1,0-4 0-15,26 4 0 0,23-5-11 16,-13-4 8-16,4-5 3 16,9-9 0-16,-23-6-4 15,6-8 8-15,-24-7-4 16,-8-6 0-16,0 0 1 16,0-4-7-16,-48 0-6 15,-19 0-30-15,-9 0-7 16,1-6-52-16,17-6 7 15,27-5-13-15,13-8-32 0,18-15-20 16,0-11-207-16</inkml:trace>
  <inkml:trace contextRef="#ctx0" brushRef="#br0" timeOffset="-10702">9426 399 410 0,'0'0'165'0,"0"0"-41"16,0 0 38-16,0 0-38 15,0 0-29-15,0 0-11 0,9-132-45 16,-9 132-22 0,0 0-13-16,0 18-4 0,0 31 0 15,18 21 21-15,-10 15 3 16,6 7 2-16,4-5-22 16,-1-5-4-16,6-3 5 15,-15-13 2-15,1-10-7 16,0-11 0-1,-9-8 5-15,0-11-8 0,0-12 3 16,0-9 0-16,0-5-6 16,0 0 15-16,0 0-9 15,0-3 17-15,0-27-17 16,0-13 7-16,0-6-7 16,0 2 0-1,-40-2 1-15,-4 9-1 0,-14 7-3 16,0 5-3-16,18 10 3 15,5 5 3-15,13 7 0 0,22 2 2 16,0 2-5-16,0 0 3 16,0 2-2-16,0 0-8 15,22 0 4-15,4 0 5 16,23 0 1 0,18 0 0-16,-18 0 10 0,9 2-4 15,-32 0-5-15,14 2 1 16,-22-4 5-1,0 3 1-15,13 0-8 0,-13 5 0 16,-1 6 3-16,14 6 2 16,-4 8-5-1,13 9 0-15,0 2 3 0,-4 7-3 0,-5 3 0 16,-5-4 0 0,5-3-4-16,-13 0 8 0,0-10-4 15,-9-13 0 1,-9-5 5-16,0-11-11 0,0-3 6 15,0 0 0-15,0 0 4 16,-9-11 4-16,-18-20-1 16,27-6-7-16,-9-8 1 15,9-10 2-15,0-1-3 16,9 3 0-16,9 4-6 16,13 10 8-16,-13 10-2 15,9 7 0-15,-5 8 1 0,-4 3-9 16,-1 7 8-1,6 4-4-15,-6 0-1 0,1 0-7 16,0 26 12-16,13 2 0 16,-4 9 3-16,-5-6-9 15,5 0 6-15,-10-8 0 16,-3-9-5-16,12-3 11 16,-17-8-6-1,22-3 0-15,-13 0 4 0,13 0 7 16,-4-5-11-16,0-18 4 15,4-6 5-15,-14-8-2 16,-8 1 2-16,5-7 4 16,-14 7-12-16,0 8 31 0,0 8-20 15,0 10-1 1,0 10 7-16,0 0-18 0,0 0-3 16,0 7-7-16,0 26-2 15,17 16 3-15,10-1 9 16,4-3 0-1,-4-8-3-15,4-9 5 16,-4-8-2-16,4-5 0 0,-5-10 4 16,5-5-11-16,5 0 8 15,4 0-1-15,-5-23 13 16,14-10-9 0,-9-16 0-16,9-2-4 0,-4-5 8 15,-5-1-8 1,8 6 0-16,-12 12 0 0,4 13-4 15,-22 12 1-15,4 14 3 16,-4 0 0-16,-9 0-16 16,22 9 10-16,-22 10 4 0,0 2 2 15,-1-8-8-15,1-2 15 16,-9-8-7 0,0 0 0-16,0-3 5 0,0 0 1 15,0 0-2-15,0 0 1 16,0-17 0-16,0-4 2 15,-17 5-7-15,8 8 0 16,0 2 1-16,-5 6-9 16,6 0 0-16,-1 0-12 0,9 0 15 15,-9 29-15-15,-9 13 18 16,18 9 0 0,0-3-30-16,0 3 29 15,0-8-25-15,9-12-4 0,40-6 19 16,-5-13-12-16,23-12 25 15,13 0 1-15,4-9 5 16,-8-25 4-16,4-9-8 16,-14-10 3-16,-21-13 29 15,4-7-12-15,-27-14 19 16,-13-13 3-16,-9-5-24 16,0 7 14-16,-9 16-21 15,-13 19 2 1,4 24 15-16,0 16-26 0,5 11 9 0,13 12-13 15,0 0-11-15,-9 37 4 16,-9 42-8-16,9 31 15 16,0 10-2-16,0-1 9 15,9-17-7-15,0-13 0 16,0-18-17-16,9-16 6 16,9-22-30-1,9-10-25-15,4-17 5 0,-13-6-14 16,4 0-16-16,-13-34-13 15,-9-8-39-15,0-9 38 16,-9-3-37-16,-31-3 73 16,9 4 69-16,4 10 5 0,-13 6 8 15,13 12-6 1,10 2 22-16,-6 6 45 16,15 6-2-16,8 5-12 15,0 0 12-15,0 6-29 0,0 0-15 16,40-2-10-16,17 2-15 15,19-4 34 1,22 2-6-16,-14 2 4 0,0-3 10 16,-17 0-16-16,-18 3 11 15,-18 0 2-15,-13 0-12 16,-18 0 10-16,0 0-12 16,0-4 5-16,0 4 17 15,0 0-33-15,0 0 7 0,0 0-24 16,0 0-10-1,-18 21 6-15,-4 16-10 0,4 17 14 16,0 5 4 0,18 3 5-16,0-6-9 15,18-3 0-15,31-17 2 0,0-8-7 16,17-11 6-16,-8-14-1 16,9-3 10-1,-9 0-7-15,-23-11 8 0,-4-21-4 16,-13-7 1-16,-9-6 5 15,-9-10-6-15,0 2-3 16,-18 2 2-16,-22 6 1 0,13 13-1 16,-4 7-6-1,14 14-2-15,-1 5-5 16,-4 6-4-16,-5 0 6 0,-4 26-2 16,-5 19 5-1,5 14 2-15,13 4 0 0,10-1 3 16,8-3-10-16,0-9 7 15,0-9 0-15,26-10-1 16,14-9 3 0,0-7-2-16,-4-10 0 0,13-5 7 15,-9 0-2-15,17 0-2 16,-12-8-2-16,13-17 7 16,-10-9-1-16,1-6-4 0,0 0-3 15,-4 1 4-15,-5 4-3 16,-14 13-1-1,-4 10 0-15,-22 5-3 16,9 7 3-16,0 0-1 0,9 0-7 16,13 2 1-16,-4 18 1 15,4 3 6-15,-13-1 0 16,-1-2-5 0,6-2 12-16,3-8-7 15,5-2 0-15,5-4 3 0,13-4 2 16,0 0-3-1,-1-22 0-15,-3-13 9 0,-14-4-6 16,9-11 0-16,-13 0 2 16,-27-10-5-16,0 1 16 15,0 10-16-15,0 11 3 16,0 15-1-16,0 9 1 0,-9 14-10 31,-9 0 1 32,-4 14-25-48,-5 29 24 1,-13 7 2 15,22-1 3-15,1 0 0-1,17-6 2 1,0 2-2 15,17 5 0-15,19-5 0 15,4-2-5 0,9-4 7 1,-14-5-2-1,-4-6 0-31,-13-8 7 0,-9-3-9 47,-9-6 2-32,0-1-12 17,-9-3 11-17,-40 1-49 1,-26-2-3 31,-10-6-15-32,-21 0-120-15,-10 0-105 32,1-14-534-32</inkml:trace>
  <inkml:trace contextRef="#ctx0" brushRef="#br0" timeOffset="-7486">7280 2502 446 0,'0'0'210'0,"0"0"-26"16,0 0-2-16,0 0-46 16,0 0-20-16,58-145-30 15,-49 120-40-15,-9 2 16 16,0 8-33-16,0-1 1 16,0 6 7-16,0 1-37 15,-18 3 13-15,-13 6-13 0,-5 0-1 16,-13 0-7-16,1 0 8 15,-1 9 0-15,13 19-9 16,-4 6 9-16,31 8 0 16,0 6 0-16,9 9-16 15,0 0 15 1,27 2-29-16,31 1 7 0,17-4 23 16,14-5-24-16,-13 0 23 15,-1-6 0-15,-17 0-11 16,-9-2 3-16,-9-6 3 15,-31-3 5 1,-9 0-7-16,0-3-8 0,-9 1 16 16,-49-4-2-16,-22-3 3 15,-13-2-9 1,-14-12 6-16,1-7-13 0,30-4 14 16,18 0-29-16,14-4 6 0,22-24-13 15,22-17-50-15,8-24-16 16,72-13-141-16,32-8-213 15</inkml:trace>
  <inkml:trace contextRef="#ctx0" brushRef="#br0" timeOffset="-5889">7862 2282 544 0,'0'0'219'0,"0"0"-65"15,0 0-24-15,0 0 3 16,0 0-61-16,0 0-69 16,-36-23-3-16,36 58-3 15,0 12 3-15,0 15 21 16,9 15-16-16,0 8 7 16,-9 3-7 15,0-4 0-16,0-8 0 1,0-13-5 0,0-15 0 327,0-11 1-343,0-15 6 0,0-8-7 0,0-8 0 0,0-6-15 0,0 0 15 0,9 0 5 0,-9-25-1 0,0-9 4 0,0 0-2 0,-35-3-4 0,-14-3-2 0,0 6 4 0,0 2-12 0,-9 7 8 0,23 7 0 0,4 6-3 0,22 6 9 0,9 0-6 0,0 6 0 0,0-3-7 0,0 3 1 0,0 0-2 0,17 0-4 0,32 0 8 0,0 0 7 0,9 3-3 0,0-3 0 0,-9 0 6 0,8 0-9 0,-12 0 6 0,4 0-1 0,-9 0 13 0,-5-8-13 0,-4 5 13 0,-13-2-8 0,4 5-4 0,-22 0 6 0,0 0-9 0,9 0 0 0,9 0-4 0,0 16 4 0,13 13 0 0,-5 4 0 0,6 2 0 0,-6-1-3 0,5-3 3 0,-13-2 0 0,0-7-2 0,-18-5 10 0,9-6-8 0,-9-2 0 0,0-4 1 0,0-5 2 16,0 0-1 0,-27 0 4-16,-4-3 8 0,4-22-12 15,10-7 6-15,17-4-8 16,0-3 2-16,0-14-4 16,0 1 2-16,26 0 0 15,23 7-3-15,-9 20 5 16,-4 11-7-16,4 14 5 15,-14 0-11-15,5 14 6 16,-4 19-4-16,-5 4 9 16,-4 0-4-16,0-2 6 15,-18-4-2-15,18-3 0 16,-5-9 2-16,-13-1-7 16,9-11 5-16,-9-3 0 15,0-4-3-15,0 0 13 16,9 0-10-16,0 0 7 15,-1-4-7-15,24-29 14 0,-6-10-14 16,23-2 0 0,-22-3-3-16,13 9 15 0,-9 7-12 31,-13 15 0-31,-10 9 1 0,1 8-6 0,-9 0 2 16,9 0-6-16,13 17 8 15,5 14-4-15,-9 3 2 16,13 0 3-16,-13-6-3 15,-1-5-1-15,6-6 4 16,-14-8 0-16,8-8-3 0,-8-1 1 16,13 0 2-16,-4 0 0 15,9-18 4 1,-5-14 1-16,-4 1-1 0,13-8-4 16,-22-4 5-1,0-2-1-15,-9 0 4 0,0 2 5 16,0 7-12-16,0 7 15 15,-18 9-14-15,-13 6 0 16,22 8-2-16,-9 6-7 16,5 0 3-16,-5 29-11 15,9 16 15-15,0 12-6 16,9-1 6-16,0-11-10 16,0-2 6-16,18-18-25 15,22-7 20-15,-4-13-3 16,4-5 12-16,-9 0-3 0,4 0 7 15,-17-23-4-15,4 4 7 16,-13-2-3 0,-9 5 11-16,0 7 13 0,0 4-8 15,0 2 11-15,0 3-20 16,0 0-8-16,0 5-3 16,0 35-16-16,-9 14 16 15,-13 16 0-15,4 10 0 16,1 8-4-16,-15 25 5 15,15 5-1-15,-1 13 1 0,9-4 4 16,-4-19-2-16,13-12-2 16,0-17 5-16,0-16-5 15,-9-18 2-15,9-14-3 16,-9-14 0-16,-9-3 6 16,-22-7-3-16,5-7 7 15,-14 0-8-15,-9 0 9 16,0-18-5-16,9-17-6 15,14-12 0-15,4-7 9 16,31-14-13-16,0-2 4 16,0-10-12-16,57-2 2 15,10-3-37-15,9 9-10 16,4 2-40-16,-14 9-88 16,-21 9-13-16,-23 7-67 15,-13 7-325-15</inkml:trace>
  <inkml:trace contextRef="#ctx0" brushRef="#br0" timeOffset="-5456">8373 2307 499 0,'0'0'138'0,"0"0"-68"16,0 0 2-16,0 0-53 16,0 0-16-16,0 0-4 15,9 8 2-15,-9 9-1 16,18-3 0-16,-9-5 7 15,4-4-3-15,5-5-3 16,-1 0 0-16,14 0 55 16,5-5 14-16,-5-15 24 15,-13-3 2-15,-9-5-32 16,-9 0 5-16,0-1-30 16,0-2-11-16,-27 6-8 0,-22 5-20 15,-17 12-7 1,-1 8 6-16,0 0-36 0,18 11-69 15,32 31-89-15,17 12-79 16,0 5-258-16</inkml:trace>
  <inkml:trace contextRef="#ctx0" brushRef="#br0" timeOffset="-3678">10172 2684 507 0,'0'0'162'0,"0"0"5"15,0 0-22-15,0 0-32 16,0 0-18-16,0 0-26 0,0-133-17 15,0 127-2-15,0 6-30 16,0 0-3-16,0 0-17 16,0 0-15-16,0 28 8 15,0 20-6-15,0 15 13 16,0-2 0-16,0-1 5 16,0-20-5-1,9-12 0-15,0-18 3 0,0-10-6 16,-9 0 3-16,13 0 0 15,5 0 12-15,-9-13-11 16,22-12 3-16,-13 0-1 0,0-1 6 16,-1 3-10-1,14 1 1-15,-13 8 0 16,4 10-5-16,-4 4-2 0,9 0 7 16,4 4-3-16,-4 23-13 15,4 5 15-15,-5 1-18 16,14-4-2-1,-13-6 21-15,13-9-17 16,-13-3 17-16,4-8-5 0,-5-3 8 16,6 0-8-16,-15 0 5 15,-8-20 0-15,0-11 8 16,-9-5-1-16,0-4-6 16,0-3 1-16,0 3 4 15,-18 6 14-15,1 6-5 16,-15 5-6-16,-3 9 13 0,13 12-21 15,4 2-2 1,0 0-2-16,-4 11-17 16,13 29 14-16,0 7 5 0,9 13 1 15,0-3-7-15,0-3-2 16,18-12-6-16,22-13 0 16,-9-10-12-16,-4-13 27 15,-10-6-14-15,15 0 14 16,-6-3-5-16,-4-23 11 15,-4-5-6-15,-9-5 6 16,0-2-3-16,0-1 21 16,4 0-8-16,-13 7 1 15,0 7 6-15,0 8-20 16,0 11 11-16,0 6-14 0,0 0 3 16,0 0-7-16,9 11-10 15,9 24 6 1,0 12-1-16,4 2 11 0,4-4-2 15,6-8 0-15,-6-12 5 16,-8-7-13-16,4-8 8 16,-4-6 0-16,0-4-10 15,4 0 12-15,-4-4-2 16,-1-18 4-16,6-9 5 16,-6-6-2-16,1-6-7 15,-9 1 0-15,13 2 7 16,-22 9-1-16,9 15-3 15,0 11-3-15,-9 5-1 0,9 0 0 16,9 24-21-16,4 18 22 16,5 10-8-1,-10-7 8-15,-3-6 0 0,-5-13-1 16,8-9-4-16,-8-11 0 16,-9-6 1-16,9 0 4 15,13-3 7-15,-4-31-4 16,9-9 0-16,4-5-3 15,-4 0 8-15,-5-3-8 16,-4 9 0-16,13 2 0 0,-22 15-4 16,8 8 9-16,-8 11-7 15,9 6 2-15,-5 0-17 16,5 11 12-16,0 15-1 16,-9 7 6-1,13-1-8-15,-13-1 9 0,9-6-1 16,-10-5 0-16,15-9 3 15,-14-6-12 1,-1-5 9-16,-8 0 0 0,18 0-1 16,-9-7 9-16,13-22-7 15,-4-5 2-15,9-8 5 16,-5 3-1-16,-4 2-3 16,-9 5 4-16,-9 13 13 15,0 7-20-15,0 6 11 16,0 6-12-16,0 0-7 0,9 0 5 15,4 12-18-15,-13 13 20 16,18 12-10-16,-1 0 14 16,6-9-4-16,-6-2 0 15,10-9-1 1,-5-6-6-16,5-5 5 0,4-6 2 16,5 0-5-16,-5-6 13 15,4-18-8-15,-13-2 4 16,-4-6-1-16,-9-2 12 15,-9-2-2-15,0-1-3 16,0 0 12-16,0 8-17 16,0 7 21-16,-18 7-18 0,9 10-3 15,9 5-10-15,0 0-11 16,0 31-1-16,-13 20 10 16,13 6 10-16,0-1-3 15,0-2 0-15,0-12-3 16,31-4 2-16,-4-13-20 15,4-9-12-15,4-7 3 16,14-9-59 0,0 0-89-16,-22-3-170 0</inkml:trace>
  <inkml:trace contextRef="#ctx0" brushRef="#br0" timeOffset="-2721">13180 2262 520 0,'0'0'140'16,"0"0"8"-16,0 0-16 0,0 0-54 16,0 0-9-16,0 0-45 15,-40-96-17-15,40 89-7 16,40 7 1-16,9 0-1 16,-5 7 0-16,14 21-3 15,-9 5-4-15,-18 10 7 16,-13 2-4-16,-18 6 1 15,0 3-5-15,-9-3 8 16,-31-8-3-16,4-10 3 16,5-10 0-16,5-12 3 15,3-8-3-15,15-3 24 16,-1 0-4-16,9 0 28 31,0-3-12-15,0-8-19-1,0-3 7 17,0 0-17-32,26-4-6 31,5 14 3 16,9 4 0-16,-4 0-8-31,13 0 4 31,0 25-4 1,-14 11-6-17,5 4 10 16,-13 5 0 1,4-2-2-17,-31-7 2 1,0-1-4-16,0-10 4 31,-9-5-2 16,-49-3 1-31,1-3 2 15,-19-8-1 0,-4-6 7 0,13 0-2-15,10 0 1-16,12-17-6 0,23-11-16 0,22-15-42 0,22-14-113 0,63-13-287 0</inkml:trace>
  <inkml:trace contextRef="#ctx0" brushRef="#br0" timeOffset="-2691">13966 2389 563 0,'0'0'167'0,"0"0"-42"0,0 0 13 0,0 0-58 0,0 0-47 0,0 0-16 0,0-3-9 0,58-2-8 0,9-1 3 0,26 0 6 0,14 3-18 0,-23 3 0 0,-4 0-133 0,-44 0-72 0,-5 0-133 0</inkml:trace>
  <inkml:trace contextRef="#ctx0" brushRef="#br0" timeOffset="-2618">13935 2621 359 0,'0'0'163'0,"0"0"-75"0,0 0 29 16,0 0 4-16,0 0-37 0,240 0-21 0,-155 0-4 0,12-17-45 16,10 3-14-16,-23 0 0 15,-26 5-116-15,-27 3-506 16</inkml:trace>
  <inkml:trace contextRef="#ctx0" brushRef="#br1" timeOffset="13196">5347 2997 107 0,'0'0'412'0,"0"0"-225"0,0 0-2 0,0 0-44 16,0 0-44-1,0 0-4-15,-146-2-29 16,119 2 3 15,18 0-18-15,-4 0-10-16,13 0 5 0,0 0-44 15,31-2-2-15,53 2-5 0,32-4 7 0,48 1 19 0,-4-2-19 16,14-1 6-16,-28 3-2 0,-21 3-3 31,-32 0-1-31,-18 0 3 110,-8 0 7-110,-36 0-5 0,-13 0-5 0,-18 0 3 0,0 0-9 0,0 0 6 0,-18 0-47 15,-40 0-50-15,-17 0-76 0,-23 3-75 0,-4 8-150 0</inkml:trace>
  <inkml:trace contextRef="#ctx0" brushRef="#br1" timeOffset="13687">5507 2870 148 0,'0'0'240'0,"0"0"-106"15,0 0 2-15,0 0-22 16,0 0-26-16,0 0-29 16,18-90-9-16,-18 84 18 0,0 3-27 15,0-1 3-15,0 4 0 16,13 0-35-16,-13 0 19 16,0 0-23-16,0 0-5 15,9 0 20-15,-9 0-20 16,0 0 3-16,0 0-3 15,0 0 10-15,0 0-13 16,0 0 3-16,0 0 0 16,0 0 12-16,0 0-5 15,0 0 9-15,-9 0-16 16,-22 4 7-16,-4 19-5 16,-36 5 12-16,-5 6-10 0,-17 9 11 15,-5 2-10 1,5-3 1-16,-5 0-6 0,23-10 7 15,26-10-7 1,31-10 0-16,-4-6 1 0,22-4-3 16,0-2 3-16,0 0-1 15,0 0 0-15,0 0 7 16,0 4-14-16,9 6 7 16,62 8 0-16,22 0 9 15,31 9-8-15,19-1 2 16,-6-4-2-16,-3 1 8 15,-1-7-7-15,-26-4-2 16,-32 5-31 0,-26-3-130-16,-49 3-257 0</inkml:trace>
  <inkml:trace contextRef="#ctx0" brushRef="#br1" timeOffset="169140">145 2420 213 0,'0'0'508'16,"0"0"-350"-16,0 0-30 15,0 0-33-15,0 0-55 16,0 0-4-16,0 0-10 16,84-111-17-16,-61 109 12 15,3 2-21-15,5 0 0 16,-4 2-1-16,4 30 3 16,-4 9-2-16,-10 9 0 15,-8 9 1-15,-9 11-10 16,0 7 8-16,-9 2 1 15,-35-5-10-15,-14-11 4 16,1-16-10-16,-1-12-16 0,0-16-23 16,9-6 49-1,23-12 0-15,-6-1 6 16,24 0 12-16,-1 0-10 0,9-8 17 16,-9-9-11-16,9 0-8 15,0-3 15-15,0 6-8 16,0 0 6-1,0 5-3-15,0 4-6 0,26 5-4 16,14 0 0 0,-4 0 2-16,4 5-7 0,9 12 5 15,-14 0 0-15,5 6-1 16,0-4 5-16,-13 7-5 47,13-3 1-16,-5 2-20-15,-3-2-47 15,-6-2-111 0,-4-3-75-15,-4-3-413 31</inkml:trace>
  <inkml:trace contextRef="#ctx0" brushRef="#br1" timeOffset="170491">891 2827 273 0,'0'0'296'0,"0"0"-157"16,0 0-8-16,0 0-30 0,0 0-3 0,0 0-39 0,-40-61-33 0,14 61-7 0,-1 0-19 0,-4 0 0 0,4 10-2 0,5 8 4 0,13 1-2 0,9 4 0 0,0 6 2 0,0-1-6 0,0-6 4 0,31-7 0 0,5-7 8 0,4-8-6 0,9 0 2 0,-14 0 0 0,5-11 2 0,-13-12 4 0,-5-5-8 0,-4-3-2 0,-9-1 16 0,-9-1-3 0,0-2 33 0,0 2-8 0,-27 1-23 0,-4 10 17 0,4 5-26 0,-4 9-4 16,-4 5-2-16,4 3-9 15,-5 0 9-15,-4 17 0 16,9 15 4-16,13 4-12 16,18-6 7-16,0 7-9 15,0-8 9-15,0-4-27 16,31-2 18-16,5-12-5 0,13-8-3 15,8-3 12 1,-8 0 6-16,0-3 0 0,-4-22 2 16,3-12 8-1,-8-5-7-15,-13-9 13 0,4-6-3 16,-22-3 37-16,-9-2-16 16,0 3-8-16,0 8 8 15,0 6-25-15,-22 16 17 16,13 12-6-16,0 11-14 15,0 6 23-15,9 0-29 16,0 0 0-16,0 0-1 16,0 0-7-16,0 0 2 0,0 21-6 15,0 24 10 1,9 23 1-16,0 8 1 16,0 6 0-16,-9 0-3 0,13-5 8 15,-13-9-5 1,0-12 0-16,9-10 4 0,-9-15-10 15,0-9 6-15,9-14 0 16,-9-5-2-16,0-3 2 16,0 0 0-16,0 0 8 15,9 0-7-15,9-21 7 16,13-17-8-16,-5 1 0 16,5-5 0-16,-13 8 2 15,13 9-2-15,-22 7 0 16,-9 13 7-16,0 2-16 15,0 3 8-15,9 0-13 16,-9 14 5-16,9 12-7 0,-9 8 12 16,0-4-7-1,0-1-21-15,0-1 20 0,-18-5-13 16,-13-3-7-16,13-4 15 16,9-7-17-1,-13-3 26-15,22-4 6 0,0-2 2 16,0 0 10-16,0 0-10 15,14-5-4-15,3-15-2 16,10 3 8-16,4 0-2 16,-4-6 0-16,4-2 4 15,18-3 0-15,-5-6-4 0,5 2 0 16,-9 4 18 0,-4 0-8-16,-5 2 6 15,-14 5 4-15,1 0-14 0,-4 10 22 16,-14 3-14-1,0 4-3-15,0 4-11 0,8 0 0 16,-8 0-13-16,9 29-1 16,9 13 14-1,-18 12 3-15,9 3-2 0,-9 5 0 16,0 0 0-16,0 6 4 16,0 3-5-16,0 0 0 15,-9 3 5-15,-9-4-7 16,9-5 2-1,1-5 0-15,8-6-1 0,-14-12 1 16,5-11 0-16,9-11-1 0,-9-9 8 16,9-5-12-16,-17-6 5 15,-1 0 0-15,-13 0 8 16,4 0-4-16,5-21-1 16,4-6-1-1,18-4 5-15,0-12-6 16,18-8-1-16,31-6-3 0,26-11-3 15,14-2 6 1,-4-1 0-16,3 3-2 0,-3 10 1 16,-18 3-1-16,-10 14 2 15,-17 3 0-15,-13 3 0 16,-9 10 4 0,-5 3-4-16,-13 7 1 0,0 9 7 15,0 1-4 1,0 3-4-16,0 2 0 0,0 0-6 0,0 0-4 15,-22 0 6-15,4 0-2 16,9 0 4-16,0 0 1 16,9 0 1-16,-13 5-1 15,13 8-7-15,0 11 6 16,0-3 2-16,22 11-2 16,-4 3 9-16,13-2-9 15,-13 7 2-15,-9-7 0 16,-9 2-7-1,0-4 7-15,0-8 0 0,0-7-1 16,-18-1 2-16,-13-7-6 16,-5-2 5-16,-13-3-16 0,-8-3-11 15,-10 0-37-15,-9 0-32 16,5-17-46 0,-4-8-62-16,8-6-68 0,9-7-288 15</inkml:trace>
  <inkml:trace contextRef="#ctx0" brushRef="#br1" timeOffset="170869">1454 2461 407 0,'0'0'183'0,"0"0"-37"0,0 0-29 15,0 0-21-15,0 0-39 16,0 0-30-16,0 0-23 15,-27-20-4-15,27 20-4 16,0 0-8-16,0 17 12 16,0-2 4-16,0-4 0 15,27-9-4-15,4-2 9 16,-5 0-4-16,14 0 34 16,-4-2 15-16,4-18 1 15,-22 2 12-15,-5-3-18 16,-13-1 1-16,0-6-2 15,0 3-36-15,-31 0 4 16,-18 5-16-16,5 7-10 0,4 0 9 16,-9 13-15-16,22 0 2 15,-4 0-29-15,13 35-96 16,9 16-25-16,0 19-78 16,9 27-398-16</inkml:trace>
  <inkml:trace contextRef="#ctx0" brushRef="#br1" timeOffset="171163">38 3821 395 0,'0'0'244'0,"0"0"-142"16,0 0-6-16,0 0-28 16,240-19 19-16,-9-30-7 15,76-16-46-15,35-11 3 16,22-6-33-16,-44 6 1 16,-62 13-1-16,-85 25-4 15,-89 14 0-15,-57 16-1 16,-27 8-17-16,-84 0-197 15,-81 32-171-15</inkml:trace>
  <inkml:trace contextRef="#ctx0" brushRef="#br1" timeOffset="171360">518 3825 569 0,'0'0'253'16,"0"0"-116"-16,0 0 23 15,0 0-29-15,0 0-85 0,0 0-13 16,373-78-31-16,-115 25 0 16,40-12-2-16,-10 3-1 15,-30 5-91-15,-36 9-250 0</inkml:trace>
  <inkml:trace contextRef="#ctx0" brushRef="#br0" timeOffset="176475">7404 4130 546 0,'0'0'163'16,"0"0"-10"-16,0 0-38 16,0 0-30-16,0 0 29 15,76-153-64-15,-76 134 14 16,0 1-17-16,0 4-31 0,0 3 20 16,-18 3-36-16,-22 2 4 15,5 6-11-15,-14 0 5 16,0 0 2-16,0 8 0 15,14 18-1-15,3 10-6 16,24 10 7-16,-1 7-20 16,9 10 16-16,17-1-33 15,41 7 10-15,31-8 6 16,-5-2-9-16,1-6 29 16,-19-10-14-16,-17 1-7 15,-18-11 21-15,-22-5-22 16,-9-7 10-16,0-7 5 15,-9-3-17-15,-48-5 22 0,-19-3 3 16,-4-3-8 0,-4 0 4-16,17 0-29 15,9-20-20-15,18-4-25 0,23-1-16 16,8-6 13 0,9-11-78-16,18-9-125 0</inkml:trace>
  <inkml:trace contextRef="#ctx0" brushRef="#br0" timeOffset="178060">7809 3989 321 0,'0'0'162'0,"0"0"-9"15,0 0-2-15,0 0-22 0,0 0 1 16,0 0-49-16,0 0-45 16,44-123-36-16,-44 141-1 15,0 27 1-15,0 17 5 16,9 14 4-16,4 10 1 15,-4 2 2-15,0-1-5 16,9-10 4-16,-9-7-7 16,4-12-4-1,5-20 0-15,-9-13 7 16,9-13-4-16,-18-9-3 0,0-3 0 16,0 0 7 15,0-20-2 0,0-17 0-15,0-8-2-1,0-2 6 17,-27-5-12-1,-13 4 3-16,-9 3 0 1,13 10-8 15,-3 8 12-15,21 7-4 15,0 8 0 0,5 9 3 1,13 3-11-17,0 0 7-15,0 0-17 0,0 0 15 16,0 0-26-16,31 9 26 0,-5-1 3 31,5-4 0 0,5-2 2 1,-5-2-2-17,9 0 2 17,-13 0-6-1,13 0 9 0,-22 0-5-31,8 0 0 16,-4 0 11-16,-13 0-6 0,9 0-4 0,4 3 6 0,14 8-9 15,4 9 2-15,9 3 0 0,-5 5 0 0,-13 0 4 0,-4 4-6 0,4-1 2 0,-22 0 0 0,9-3-10 0,-18 1 10 0,9-7 0 0,-9-5-1 0,0-9 7 0,0-5-10 0,0-3 4 0,0 0 0 0,0 0 23 0,0-8-18 0,0-17-2 16,0-6-2-16,0-10 11 0,31 2-12 0,-14-4 0 0,14 7 1 0,-4 8-3 0,4 4 2 0,5 8 0 0,4 7-3 0,-14 9-7 0,23 0 7 0,-9 0 2 0,-4 25-8 0,4 10 0 0,-22 2 7 0,4-3 2 0,4-3-5 0,-17-8 6 0,0-7-1 0,0-4 0 0,4-7 2 0,-13-2-6 0,0-3 4 0,0 0 0 0,0 0 4 0,9 0 5 16,-9 0 0-16,9 0 2 0,-9-8-10 0,18-15 12 0,-9-3-13 0,13 4 0 0,-22 2 1 0,18 6 9 0,-9 3-9 15,-9 5-1-15,9 6-3 16,-9 0-5-16,8 0 1 15,15 0-4-15,-6 14 5 16,1 3-7-16,-4 0 11 16,3-3 0-16,-8-5-3 15,-9-3-4-15,9-4 7 16,-9-2 2-16,9 0 5 16,-9 0 2-16,22 0-1 15,-4-2-6-15,9-18 9 16,13 3-12-16,-23-1 3 15,6 8 0-15,-6 4-4 16,1 3 10-16,-18 3-7 0,9 0 1 16,4 0-17-1,5 0 14-15,0 9-2 0,-9 5 0 16,13-9 3-16,-4 4-26 16,0-7 27-16,-10-2 0 15,15 0 2-15,-14 0-3 16,8 0 6-16,-8-11-4 15,5-8 16-15,-14-7-15 16,0 3 18-16,0-2 2 16,0 5-9-16,0 3 11 15,-23 5-20-15,14 7 1 16,9 2-4-16,-8 3-13 0,-1 0 7 16,0 0-10-16,-5 14 13 15,14 7-4-15,0-3-24 16,0 3-4-16,0-10 22 15,0 0-13-15,0-2 26 16,14-9-12-16,-5 0 9 16,0 0-2-16,-9 0 5 15,8 0 0-15,-8 0 5 16,0 0 5-16,9 0-4 16,-9 0-4-16,9 0 1 15,5 26-6-15,3 10-2 16,10 12 5-16,-5 11 11 15,-4 13-5-15,-9 12-4 0,-9 12-2 16,0 9 8 0,0 0-12-16,-9-3 4 0,-31-15 0 15,13-13-2-15,-4-20 6 16,5-17-4-16,17-15 0 16,-14-15-5-16,23-5-1 15,-17-2 12-15,-1 0-4 16,-13-31 46-16,-5-17-47 15,5-15 2-15,5-19-3 16,17-14-100-16,0-15-27 16,9-2-92-16,0 6-214 15</inkml:trace>
  <inkml:trace contextRef="#ctx0" brushRef="#br0" timeOffset="178489">8622 3819 381 0,'0'0'168'0,"0"0"-80"0,0 0 5 16,0 0-30-16,0 0-60 15,0 0 2-15,-31-9-5 16,31 24 0-16,0 4 0 16,0-7 0-16,0-2 0 15,0-4 1-15,31-3 2 16,-13-3 8-16,-1 0 20 15,6 0 8-15,-15 0 41 16,1-17-26-16,0-6-8 16,-9-2 7-16,0-1-46 15,-18 5-7-15,-13 3 0 16,14 11-22-16,17 7 7 0,0 0-67 16,48 0-103-16,59 15-74 15</inkml:trace>
  <inkml:trace contextRef="#ctx0" brushRef="#br0" timeOffset="183405">10221 4272 415 0,'0'0'133'0,"0"0"-22"0,0 0-7 15,0 0-3 1,0 0-54-16,0 0-23 0,-40-53-24 16,40 53-6-16,0 27 6 15,9 19-1-15,0 1 11 16,4 7-5-16,-4 0-5 16,-9-8 0-16,0-4-2 15,0-14 11-15,0-8-9 16,9-12 0-16,-9-5 8 15,0-3 0-15,9 0-3 16,-9 0 1-16,9-14 13 16,13-20-9-16,-4-3-10 15,0-2 0-15,-1 6 10 16,6 6-18-16,-15 13 8 0,1 8 0 16,0 6-4-16,0 0-11 15,13 3-1-15,14 19 11 16,4 7-22-16,0-3 11 15,-14-1-28-15,23-5 16 16,-22-6 21-16,13-5-6 16,0-9 13-16,-13 0-3 15,13 0 6-15,-14 0-3 16,5-20 0-16,-4-3 0 16,4-10 2-16,-4-4 9 15,-18 0-11-15,0-6 9 16,-1-2-7-16,-8 2 34 15,0 5-3-15,0 6 8 16,0 14-4-16,0 8-35 0,-8 6 10 16,-10 4-12-16,9 0-14 15,-9 29 11-15,-13 10 3 16,13 7 0-16,9 4-8 16,9-1 12-16,0-10-4 15,0-8 0-15,9-7-16 16,9-11 12-16,0-8-9 15,-5-5 6-15,5 0-2 16,0 0 18-16,13-5-3 16,-13-12-6-16,-10-4 10 15,1-1-1-15,-9 0-9 0,9 3 0 16,-9-1 34 0,0 5-30-16,0 4 11 0,0 6-15 15,0 5 15-15,0 0-30 16,0 0 14-16,0 0-23 15,0 19 22-15,0 7-8 16,22 2 10-16,-4-3 0 16,-9-2 6-16,22-5-21 15,-13-8 15-15,0-4 0 16,-9-6-9-16,13 0 4 16,-13 0 5-16,17-6 6 15,-12-14 0-15,12-5 4 16,-17-3-10-16,9-1 0 15,4 1 7-15,-13 3 2 0,0 5-9 16,-9 3 3-16,9 3 6 16,-9 8-2-16,0 3-7 15,9 3-14-15,4 0 14 16,-4 20-36-16,9 17 36 16,-9 3 0-16,8-4-1 15,-3-5-6-15,-5-5 7 16,0-15 0-16,-1-2-8 15,-8-9 14-15,9 0-6 16,-9 0 15-16,0 0-13 16,0-3 29-16,9-23-31 0,4-7 0 15,5 2 2 1,-9 2 6-16,0 12-8 0,0 8 0 16,-9 4 2-16,9 5-12 15,4 0 1-15,-4 9-9 16,9 16 9-16,0-3 5 15,4-2 4-15,-4-5 0 16,-1-7-4-16,-3-2-7 16,-5-4 8-16,-1-2-5 15,-8 0-1-15,9 0 16 16,0 0-7-16,0-2 0 16,13-18 12-16,-13-5-18 15,18 2 6-15,-5 0 0 16,-13 6-4-16,0 6 6 15,0 3-2-15,0 8 0 16,-1 0-12-16,1 0 9 0,22 5-9 16,-4 9-13-16,13 0 11 15,-13-2-31-15,22-7 35 16,-1-5 9-16,-8 0-11 16,5 0 12-16,-5-8 0 15,0-15 1-15,-22-2 11 16,-9-4-6-16,-9-2 8 15,0 0 32-15,0 2-16 16,0 11 19-16,-18 0-21 16,0 10-16-16,-13 4-12 15,13 4-3-15,-13 0 3 0,22 32 0 16,-9 11 1 0,18 1-1-16,0 1 0 0,27-4-13 15,31-13 9-15,17-5-46 16,23-13 2-16,9-10-26 15,8 0-134-15,-30 0-251 16</inkml:trace>
  <inkml:trace contextRef="#ctx0" brushRef="#br0" timeOffset="183901">13544 3850 651 0,'0'0'128'16,"0"0"-32"-16,0 0 9 15,0 0-51-15,0 0-26 16,0 0-28-16,-49-31-12 15,49 64 1-15,-8 16 9 16,-1 10 2-16,9 1-3 16,0-3 7-16,0-10-4 15,0-10 0-15,0-11 3 16,17-13-4-16,15-9 1 0,-6-4 0 16,1 0 16-16,13-4-15 15,-9-21 17-15,-4-6 0 16,-1-3-15-16,-3 3 37 15,-6 0 8-15,-17 8-2 16,0 6-1-16,0 8-29 16,0 9 13-16,0 0-29 15,0 0-5-15,0 15-5 16,0 23-11-16,0 14 21 16,0 8-3-16,0-1 9 15,0-2-6-15,0-3 0 16,9-6-22-16,22-5-86 15,-13-16-118-15,31-12-219 16</inkml:trace>
  <inkml:trace contextRef="#ctx0" brushRef="#br0" timeOffset="184149">14424 4056 472 0,'0'0'235'16,"0"0"-136"-16,0 0-36 15,0 0-1-15,0 0-61 0,0 0 7 16,222-39-11 0,-106 30 4-16,-5 4-2 0,-5 1-34 15,-39 4-121-15,-36 0-48 16,-31 0-120-16</inkml:trace>
  <inkml:trace contextRef="#ctx0" brushRef="#br0" timeOffset="184275">14482 4211 299 0,'0'0'111'0,"0"0"14"0,0 0-12 16,0 0-15-16,0 0-69 15,0 0-23-15,40 44-6 16,53-44 19-16,40 0-13 15,23-14-6-15,-14-16-149 0</inkml:trace>
  <inkml:trace contextRef="#ctx0" brushRef="#br0" timeOffset="185463">16006 3912 677 0,'0'0'174'0,"0"0"-42"16,0 0-13-16,0 0-7 16,0 0-62-16,0 0-47 15,0-40-3-15,0 40-10 16,0 29-17-16,0 8 22 16,0 8 10-16,0 0-1 15,0-3-4-15,0-8 0 16,9-8 3-16,-9-8-3 0,0-7 0 15,0-11 4 1,0 0 5-16,0 0 3 0,8 0 1 16,1 0-13-16,0-18 23 15,22-10-22-15,-4-6-1 16,4 0 1-16,-4 3 6 31,4 6-7 32,-5 7 0-63,-17 10-2 15,14 5-9-15,-6 3-2 0,14 0-17 0,5 11 14 0,4 12-26 16,-4 3 31-16,4-4-5 0,-14-2 6 0,5-5 3 0,-4-5 7 16,-14-7 0-1,-4-3 0 1,0 0 6-16,9 0 11 15,-9-28-3 17,13-3-10-17,-13-6 26-15,-9 3-21 16,0 0 10 0,0 0 22-1,0 6-36 1,-22 5 13-16,4 3-18 15,-9 9-10 1,18 9 3-16,-4 2 1 0,13 0-9 0,-9 21 1 0,9 22 6 0,-9 11 1 0,9-5 7 0,0-4-18 0,0-11 16 16,18-9-32-16,22-9 6 15,9-7 23 1,9-9-13 0,-1 0 18-1,1-11-2-15,0-20 2 16,-23 0 2-16,-4-1-2 0,-4 4 0 234,-18 3 9-234,0 5-2 0,-9 9 2 0,0 8 10 0,0 3-19 0,0 0 0 0,0 0-18 0,0 3 1 0,0 17 5 0,0 5 18 0,13-2-6 16,5-3 0-16,-9-3 4 0,9-1-16 0,4 0 8 0,5-6 4 0,4-5-5 0,-5-5 2 0,14 0 3 0,-13 0 2 0,4 0 7 0,-22-2-3 0,9-11-3 0,-9-5-3 0,-1 6 13 0,-8 1-5 0,14 5 5 0,-14 4-13 0,0 2 3 0,0 0-10 0,9 0-3 0,0 0-1 0,-1 0 8 0,10 2 4 0,13 7-1 0,5-3 0 0,4-1 4 0,18-5-5 0,-18 0 1 0,4 0 0 0,-4-5 15 0,0-21-12 0,-13-5 34 15,-10-6 21-15,-3-5-25 16,-14-4 20-16,0 1-37 0,-49 5-15 16,-27 12-2-16,-13 13-24 15,14 15-65-15,8 0-195 16,27 7-495 0</inkml:trace>
  <inkml:trace contextRef="#ctx0" brushRef="#br1" timeOffset="234443">3748 4525 622 0,'0'0'244'0,"0"0"-58"0,0 0 14 16,0 0-62-16,0 0-42 16,0 0-18-16,0 0-41 15,27-67 13-15,-18 64-8 16,-1 3-29-16,1 0 14 16,5 0-27-16,-14 0-2 15,0 20-6-15,9 26 11 16,-9 11-3-16,8 7 0 15,-8 4 4-15,9-1-5 16,0-12 1-16,-9-9 0 16,9-15 1-16,-9-17 9 15,13-9-10-15,-13-5 0 16,0 0 5-16,0 0 3 0,0-9-6 16,0-24 2-16,0-16 3 15,0-11-2 1,0-9-5-16,0-5 0 0,0 0-14 15,0 7 8-15,0 4-13 16,0 9 4 0,0 12 10-16,0 14-17 0,0 11 14 15,0 14-5-15,0 3-32 16,0 0 20-16,18 0-32 16,9 6 20-16,13 19 30 15,-14 3-15 1,14 3 18-16,-22-2-9 0,-9-1-4 15,4-3 9-15,-13-5 1 16,0 3 7-16,0-3-10 16,-31-3 15-16,14 2-5 0,-1-7 0 15,4-3 0 1,-3-2-7-16,17-3 7 0,-9-2 0 16,9-2-8-16,0 0 11 15,0 0-3-15,0 0 0 16,0 0-17-16,9 0-1 15,22 0-22-15,-5 5 36 16,23 10-5-16,-22 8-2 16,13 2 11-16,0 1 0 15,-22-1 4-15,8-2-9 16,-17 3 5-16,-9-1-4 16,0 3-5-16,0 0 7 0,-35-3 2 15,-32-7 0-15,9-7 8 16,-8-5-4-16,-1-6-4 15,18 0-6 1,-9 0-10-16,18 0-93 0,23-17-23 16,8-8-68-16,9-10-120 15</inkml:trace>
  <inkml:trace contextRef="#ctx0" brushRef="#br1" timeOffset="234884">4179 4164 298 0,'0'0'313'0,"0"0"-177"16,0 0-12-16,0 0 26 15,-240-91-52-15,191 91-26 16,-9 0-2-16,1 0-49 16,-10 37 8-16,0 19-12 15,1 24-13-15,-14 16 18 16,26 14-22-16,6 16 4 15,8 9-3-15,22 7 7 16,9-16-8-16,9-14 0 16,0-30-14-16,58-25 2 15,-1-21-26-15,19-19-4 16,0-14 42-16,21-3 0 0,14-20 0 16,27-28 17-1,4-18 8-15,9-9 42 16,-26-19-29-16,-19-5 11 15,-30-3 11-15,-18 3-42 16,-36 5 10-16,-13 10-7 16,-9 2-20-16,-40 11 17 0,-54 6-18 15,-3 5 0 1,-28 6-8-16,10 12 11 0,21 11-8 16,14 8 3-1,23 11-54-15,30 12-24 0,18 0-75 16,9 20-110-16,0 23-108 0</inkml:trace>
  <inkml:trace contextRef="#ctx0" brushRef="#br1" timeOffset="235743">6400 4575 648 0,'0'0'94'16,"0"0"45"-16,0 0-12 0,0 0-54 16,0 0-16-16,0 0-14 15,27-15 22-15,-27 12 0 16,-27 0-44-16,-39 3 3 16,-32 0-24-16,-26 0 0 15,-1 0 4-15,-17 3 3 16,18 9-7-16,8-3 0 15,1-7 7-15,17 1-6 16,22-3-1-16,27 0 0 16,23 0 3-16,26 0 4 0,-9 0-7 15,9-3 1 1,0-8 10-16,0-4-13 0,0-4 2 16,9-1 0-16,17-2-4 15,14-1 4-15,0 3 0 16,-13 3 0-16,-9 5 9 15,4 4-11-15,-22 5 2 16,0 0 0-16,0 3 3 16,0-2 2-16,0-4 7 15,0 3 7-15,0 0-17 16,0 3 19-16,0 0-18 16,0 0 4-16,0 0-14 15,0 0 6-15,0 0-4 16,-13 3 2-16,-32 22 3 0,-12 12 1 15,-1 6-1-15,-9 2 1 16,18 5-6-16,9 3 7 16,23-10-2-16,17 4 0 15,0-9-11-15,66-11 10 16,59-16-49-16,48-11-82 16,18 0-173-16</inkml:trace>
  <inkml:trace contextRef="#ctx0" brushRef="#br1" timeOffset="237892">3726 2865 355 0,'0'0'165'15,"0"0"1"-15,0 0-49 0,0 0-1 16,0 0-9-16,0 0-36 15,0 0 8-15,-18-38-35 16,18 38-30-16,-9 18-12 16,0 24 12-16,-13 15-14 15,4 5 5-15,-13 1 6 16,22-5-9-16,-8-3-2 16,8-10 0-16,0-11-1 15,9-11 6-15,0-15-5 16,0-5 5-16,0-3 1 15,0 0 17-15,0-9-12 16,0-27 16-16,0-18-12 16,9-6-3-16,26-11-8 0,-4-13-4 15,9-10 7 1,-4-2 2-16,4-3-9 16,-22 8 0-16,13 14 5 15,-22 30 7-15,-1 21-12 16,-8 23 0-16,0 3-17 15,0 45 13-15,9 35-13 0,-9 18 17 16,0 7-5 0,0-2 10-16,0-13-5 0,9-3 0 15,0-4 10-15,13-12-22 16,-13-15 12 0,9-10-52-16,0-15-42 0,4-20-80 15,5-11-13 1,-5 0 48-16,4-28-75 0,-26-12-112 15</inkml:trace>
  <inkml:trace contextRef="#ctx0" brushRef="#br1" timeOffset="238111">3650 3102 29 0,'0'0'177'16,"0"0"-68"-16,0 0 8 15,0 0 26-15,0 0-40 16,0 0-27-16,58-46-33 15,0 24 2-15,17-6 9 16,10 0-51-16,12-6 7 16,1-3-10-16,-31 3-16 0,-23-1-55 15,-13 2-98 1,-4-1-54-16,-5-6-93 0</inkml:trace>
  <inkml:trace contextRef="#ctx0" brushRef="#br1" timeOffset="238516">4357 2166 247 0,'0'0'140'15,"0"0"1"-15,-111-173-30 0,53 116-4 16,-31 6-7 0,-4 8-45-16,-5 15-2 0,-18 11-1 15,14 17-29-15,-4 14 17 16,-10 54-36-16,9 37 2 15,5 28 8 1,22 26-11-16,36 18 10 0,13 13 5 16,22 12-16-1,9-1 20-15,27-14-22 16,30-15 2-16,1-25-2 0,9-28 9 0,22-31-9 16,4-31 0-16,14-26 8 15,17-22-6-15,0-9 2 16,18-35-3-16,5-33 28 15,-5-20 7-15,-8-22 22 16,-28-14-3-16,-39-12-39 16,-18-12 16-16,-49-13-22 15,0-8-6-15,-89 1 4 0,-22 17-8 16,-45 25 0-16,-26 36-2 16,9 35-28-1,13 30-8-15,22 25-74 16,36 11-65-16,13 40-78 0,31 9-226 15</inkml:trace>
  <inkml:trace contextRef="#ctx0" brushRef="#br1" timeOffset="243482">691 4874 149 0,'0'0'68'15,"0"0"-37"-15,0 0-18 16,0 0-4-16,0 0-9 16,0 0 0-16,0 0-1 15,-164-68 7-15,146 60-12 16,-31 5-3-16,0 3-172 0</inkml:trace>
  <inkml:trace contextRef="#ctx0" brushRef="#br1" timeOffset="243806">278 4628 331 0,'0'0'286'0,"0"0"-102"16,0 0-39 0,0 0 4-16,0-164-35 0,0 137-33 15,0 5 12-15,0 6-59 16,0 7 24-16,0 7-8 15,0 2-35-15,0 0 22 0,0 0-37 16,0 0 2-16,0 5-4 16,0 39-8-16,0 12 10 15,0 20 0-15,9 9 7 16,-9-3-7-16,0-3 0 16,0 0 0-16,0-2-4 15,0-6 13-15,0-6-9 16,0-9 0-16,0-7-43 15,0-16-13-15,-9-7-67 16,9-7-56-16,0-6-1 16,0-11-49-1,0-2-68-15</inkml:trace>
  <inkml:trace contextRef="#ctx0" brushRef="#br1" timeOffset="245329">758 4872 224 0,'0'0'366'16,"0"0"-194"-16,0 0-31 0,0 0-19 15,0 0-40-15,0 0-1 16,-115-145-50-16,106 145-10 16,-9 0-15-16,-13 3-2 15,4 34-4-15,5 14 0 0,-5 3 5 16,27-1-15-16,0-2 10 15,0-5-5-15,0-7-5 16,36-7-4-16,22-10 14 16,-1-11 0-16,23-11 15 15,-13 0-10-15,-23-11-3 16,5-17 6-16,-18-9 7 16,-13-2-5-16,-18-9 1 15,0-5 1-15,0 1-7 16,-18 0 27-16,-22 10-31 15,-9 8 4-15,5 14 1 16,-14 12 6-16,9 8-12 16,1 0 0-16,21 2 2 15,-4 30-19-15,22 9 17 16,9 4 0-16,0 2-14 0,49 2 9 16,26-13 5-16,1-9 0 15,22-11 8-15,-5-16-10 16,13 0 2-16,-21-23 0 15,4-17 17-15,-23-8-10 16,-26-3 4-16,-13-3 28 16,-27 3-17-16,0 0 46 15,0 3-46-15,-9 11-11 16,-22 3 29-16,13 18-40 16,9 7 19-16,0 9-19 15,9 0 15-15,-8 9-32 16,8 38 11-16,0 19 6 0,0 10-7 15,0 0 14-15,0 3-7 16,17-2 0-16,-8-8 6 16,9-5-11-1,-5-13 5-15,-4-14 0 0,0-9-8 16,0-10 6 0,0-7 2-16,-9-5 0 0,9-6 10 15,4 0 0-15,5-9-10 16,9-24 0-1,4-3-4-15,-5 5 10 0,5 6-6 16,-13 8 0-16,9 8-4 16,4 9-9-16,9 0 4 15,-13 12-13 1,-1 25 20-16,-12 2-40 0,-6 4 15 16,-8 5-1-16,0-6-22 0,-40 1 36 15,-8-9-17-15,3-8 13 16,-4-10 9-16,18-4 4 15,5-9 5-15,17-3 6 16,9 0 1-16,0 0 4 16,0-3-11-16,0-15 0 15,17-4-10-15,23-3 11 47,18-3-1 16,0-1 0-63,9-5 6 31,-1-1-13-15,10 2 7 15,-19-1 0-31,10-5 4 0,-18-1 5 47,0 3-9-32,-22 6 12 17,-10 6-9-1,-17 11 40 0,0 2-21-15,0 6 2-1,0 3-12 1,0 3-12-16,0 5-4 0,0 41 2 0,0 16 2 31,0 15 3 0,0 11-3-15,0 6 0 15,0 4-1 1,0 4 6-17,0 0-5 16,0-8 0-31,0-9 10 16,-9-8-13-16,1-13 3 0,-10-10 0 16,9-9-1-16,-4-11 1 0,-5-9 0 0,0-7-1 0,-13-10 10 0,4-5 4 0,-13-3-10 0,5 0 1 0,-5 0 7 15,13-17-4-15,5-9-7 0,4-10 0 0,9-15 5 0,9-8-13 0,0-13-1 0,49-1-18 0,4 8 10 16,18 8-45-16,-26 12 10 0,4 13-14 0,-18 7-89 0,-4 3-26 0,-10 5-46 0,-3 4-105 0</inkml:trace>
  <inkml:trace contextRef="#ctx0" brushRef="#br1" timeOffset="245786">1975 4733 228 0,'0'0'215'0,"0"0"-38"0,0 0-66 16,0 0-9-1,0 0-9-15,0 0-46 0,-22-88 25 16,22 85-34-16,0 3 6 16,-9 0 3-16,9 0-36 15,-9 0 3-15,-8 0-14 16,-6 29 0-16,6 10-9 16,-1 4 9-16,18-4 0 15,0-4-2-15,18-7-11 16,39-11 13-16,10-15 1 15,9-2 5-15,-5-2 26 16,-18-33-15-16,-13-4 41 16,-22 0 24-16,-5-10-47 0,-13 4 24 15,0 2-42 1,0 6-14-16,-31 9 6 0,-9 11-9 16,-4 6 0-16,-14 11 0 15,0 0-60-15,9 22-34 16,-9 27-91-16,18 10-156 15,14 6-409-15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8:11.8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66 48 596 0,'0'0'161'0,"0"0"1"16,0 0-22-16,0 0-33 15,0 0-49-15,0 0-35 16,-66-11-5-16,66 11-18 15,0 0-7-15,0 0 5 16,0 0 2-16,0 3-1 16,0 2 1-16,0-2 0 0,9-3-1 15,8 0 2-15,6 0 8 16,-6 0 5-16,-8 0-13 16,9 0 9-16,-5-6-1 15,-13-2-6-15,0 0 17 16,0-1-12-16,0 0-6 15,-31 4-4-15,14 2-8 16,-15 3 0-16,15 0-59 16,17 0-115-16,0 0-95 15,0 0-334-15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8:12.2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258 309 462 0,'0'0'295'31,"0"0"-153"-31,0 0-22 0,0 0 11 0,0 0-41 16,0 0-39-16,-84-88-14 15,62 88-25-15,4 0 10 16,-9 3-19-16,-4 37 3 16,4 22-9-1,-4 17 5-15,23 12-2 0,-1 3 3 16,9-4-1-16,0-5 0 0,0-12-2 16,0-7 2-16,26-18-2 15,14-9 0 1,9-10 0-16,0-12 0 0,-5-3 5 15,28-11-2 1,-19-3-3-16,18 0 3 16,-4-9-6-1,-10-14-9-15,1-2-74 0,-14-1-69 0,-12 4-110 16,-6 3-125 0</inkml:trace>
  <inkml:trace contextRef="#ctx0" brushRef="#br0" timeOffset="382">863 728 375 0,'0'0'311'0,"0"0"-177"15,0 0-16-15,0 0-12 16,0 0-56-16,0 0-9 15,0-42-32-15,0 42-9 0,0 0 0 16,0 0-12 0,0 11 12-16,0 6 1 0,0 0 6 15,17-6-7-15,-8 1 0 16,13-6 3-16,-13-4-4 16,9-2 2-16,4 0 6 15,-13 0 7-15,0 0-7 16,-9 0 21-16,0-8 21 15,0-1-15-15,0-2-11 16,0 0-23-16,-9 2-4 16,-31 4-4-16,14 5-66 15,-6 0-86-15,24 0-89 16,8 0-199-16</inkml:trace>
  <inkml:trace contextRef="#ctx0" brushRef="#br0" timeOffset="964">1311 391 706 0,'0'0'174'0,"0"0"-19"15,0 0-8 1,0 0-34-16,0 0-46 0,0 0-52 15,9-53-8-15,-9 67-7 16,0 25 0-16,0 20 5 16,0 9-1-16,0 5 8 15,0 2-9-15,0-1-2 0,0-3 6 16,0-9-4-16,0-9-3 16,0-13 2-1,0-17 3-15,0-10-5 0,0-9 0 16,0-2 1-16,0-2 8 15,0 0-4-15,0-2 15 16,0-33 38-16,0-16-47 16,0-17 11-1,13-8-14-15,-13-6-8 0,0-8 13 16,0-1-13 0,-22 0 3-16,-13 1 1 0,4 8 3 15,-5 8-7-15,14 17 0 0,22 9 1 16,-9 18-5-16,9 9 4 15,0 7-3 1,0 8 1-16,40 6-14 0,9 0 16 16,17 6-6-16,-8 29-9 15,0 4 14 1,-5 6-14-16,-4 6 3 0,-9-3 11 16,-4 0-16-1,-14-8 11-15,-13-6-4 0,-9-3-18 16,0 3 8-16,0 0-13 15,-40 3-27-15,-27-3-75 16,-8 0-156-16,-10-6-351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8:15.3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82 476 0,'0'0'133'0,"0"0"-28"15,0 0 7-15,0 0-40 16,0 0-37-16,0 0-14 16,0 0-21-16,218-40 8 15,-18 34 17-15,49 1 17 16,48-3-3-16,19-2-26 0,-27 8-7 16,-23-1 2-1,-53 3-7-15,-30 0-1 0,-41 0 0 16,-27 0 2-16,-30 0-2 15,-14 0 0-15,-18-3 0 16,-22 1 0-16,-13-1 0 16,-18 3-3-16,-9 0-109 15,-75 0-221-15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8:15.6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0 264 212 0,'0'0'255'0,"0"0"-140"0,0 0 0 16,0 0-31-16,0 0-63 15,0 0-9-15,271-51 17 16,-102 45-4-16,35-2 24 16,45-4-7-16,35-7-14 15,5-3 6-15,0-4-14 16,-14 3-11-16,-26 3 0 16,-36 3-8-16,-22 7 1 0,-40 1 0 15,-26 5 2-15,-19 4 2 31,-30 0-6-31,4-2 1 0,-27-2 2 0,-13-1-1 16,-9 1-1-16,-31-3-1 16,0-2-94-16,0 3-234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11:58:16.4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31 329 400 0,'0'0'169'0,"0"0"-75"15,0 0 23-15,0 0-24 16,0 0-53-16,0 0-40 16,-45 0 15-16,112 0-13 15,8 0 25-15,23 0-14 16,4 0 11-16,5 0 21 16,17 0-11-16,10 0 10 15,12 0-19-15,-21 0-5 16,-14-9 24-16,-14-2-8 15,-39-1 7-15,-18 4 1 16,-13-1-7-16,-27-2 16 16,0-9-10-16,0-3-22 0,0-7 0 15,-9-1-18-15,-40-3 0 16,0 2-3-16,-9 4 1 16,14 5-3-16,-14 10 2 15,18 1-1 1,14 3-3-16,-6 3 8 0,32 1-4 15,0 5 0 1,0-3 6-16,0 3-10 16,0 0 4-16,32 0-15 0,25 0 14 15,10 20 1-15,17 13 1 16,-8 11 1-16,4 6 1 16,-27 11 0-1,-4 0-3-15,-9-1 0 0,-31-7-6 16,-9-4 1-16,0-4-13 0,-49-3-91 15,-35-2-136-15,-23 0-114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0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25.emf"/><Relationship Id="rId21" Type="http://schemas.openxmlformats.org/officeDocument/2006/relationships/image" Target="../media/image16.emf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47" Type="http://schemas.openxmlformats.org/officeDocument/2006/relationships/image" Target="../media/image29.emf"/><Relationship Id="rId50" Type="http://schemas.openxmlformats.org/officeDocument/2006/relationships/customXml" Target="../ink/ink28.xml"/><Relationship Id="rId7" Type="http://schemas.openxmlformats.org/officeDocument/2006/relationships/image" Target="../media/image9.emf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9" Type="http://schemas.openxmlformats.org/officeDocument/2006/relationships/image" Target="../media/image20.emf"/><Relationship Id="rId11" Type="http://schemas.openxmlformats.org/officeDocument/2006/relationships/image" Target="../media/image11.emf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24.emf"/><Relationship Id="rId40" Type="http://schemas.openxmlformats.org/officeDocument/2006/relationships/customXml" Target="../ink/ink23.xml"/><Relationship Id="rId45" Type="http://schemas.openxmlformats.org/officeDocument/2006/relationships/image" Target="../media/image28.emf"/><Relationship Id="rId53" Type="http://schemas.openxmlformats.org/officeDocument/2006/relationships/image" Target="../media/image32.emf"/><Relationship Id="rId5" Type="http://schemas.openxmlformats.org/officeDocument/2006/relationships/image" Target="../media/image8.emf"/><Relationship Id="rId10" Type="http://schemas.openxmlformats.org/officeDocument/2006/relationships/customXml" Target="../ink/ink8.xml"/><Relationship Id="rId19" Type="http://schemas.openxmlformats.org/officeDocument/2006/relationships/image" Target="../media/image15.emf"/><Relationship Id="rId31" Type="http://schemas.openxmlformats.org/officeDocument/2006/relationships/image" Target="../media/image21.emf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4" Type="http://schemas.openxmlformats.org/officeDocument/2006/relationships/customXml" Target="../ink/ink5.xml"/><Relationship Id="rId9" Type="http://schemas.openxmlformats.org/officeDocument/2006/relationships/image" Target="../media/image10.emf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9.emf"/><Relationship Id="rId30" Type="http://schemas.openxmlformats.org/officeDocument/2006/relationships/customXml" Target="../ink/ink18.xml"/><Relationship Id="rId35" Type="http://schemas.openxmlformats.org/officeDocument/2006/relationships/image" Target="../media/image23.emf"/><Relationship Id="rId43" Type="http://schemas.openxmlformats.org/officeDocument/2006/relationships/image" Target="../media/image27.emf"/><Relationship Id="rId48" Type="http://schemas.openxmlformats.org/officeDocument/2006/relationships/customXml" Target="../ink/ink27.xml"/><Relationship Id="rId8" Type="http://schemas.openxmlformats.org/officeDocument/2006/relationships/customXml" Target="../ink/ink7.xml"/><Relationship Id="rId51" Type="http://schemas.openxmlformats.org/officeDocument/2006/relationships/image" Target="../media/image31.emf"/><Relationship Id="rId3" Type="http://schemas.openxmlformats.org/officeDocument/2006/relationships/image" Target="../media/image7.emf"/><Relationship Id="rId12" Type="http://schemas.openxmlformats.org/officeDocument/2006/relationships/customXml" Target="../ink/ink9.xml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33" Type="http://schemas.openxmlformats.org/officeDocument/2006/relationships/image" Target="../media/image22.emf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20" Type="http://schemas.openxmlformats.org/officeDocument/2006/relationships/customXml" Target="../ink/ink13.xml"/><Relationship Id="rId41" Type="http://schemas.openxmlformats.org/officeDocument/2006/relationships/image" Target="../media/image26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6.xml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37.emf"/><Relationship Id="rId3" Type="http://schemas.openxmlformats.org/officeDocument/2006/relationships/image" Target="../media/image6.emf"/><Relationship Id="rId7" Type="http://schemas.openxmlformats.org/officeDocument/2006/relationships/image" Target="../media/image34.emf"/><Relationship Id="rId12" Type="http://schemas.openxmlformats.org/officeDocument/2006/relationships/customXml" Target="../ink/ink35.xml"/><Relationship Id="rId17" Type="http://schemas.openxmlformats.org/officeDocument/2006/relationships/image" Target="../media/image39.emf"/><Relationship Id="rId2" Type="http://schemas.openxmlformats.org/officeDocument/2006/relationships/customXml" Target="../ink/ink30.xml"/><Relationship Id="rId16" Type="http://schemas.openxmlformats.org/officeDocument/2006/relationships/customXml" Target="../ink/ink37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2.xml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5" Type="http://schemas.openxmlformats.org/officeDocument/2006/relationships/image" Target="../media/image38.emf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35.emf"/><Relationship Id="rId14" Type="http://schemas.openxmlformats.org/officeDocument/2006/relationships/customXml" Target="../ink/ink3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0.emf"/><Relationship Id="rId7" Type="http://schemas.openxmlformats.org/officeDocument/2006/relationships/image" Target="../media/image42.emf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0.xml"/><Relationship Id="rId5" Type="http://schemas.openxmlformats.org/officeDocument/2006/relationships/image" Target="../media/image41.emf"/><Relationship Id="rId4" Type="http://schemas.openxmlformats.org/officeDocument/2006/relationships/customXml" Target="../ink/ink39.xml"/><Relationship Id="rId9" Type="http://schemas.openxmlformats.org/officeDocument/2006/relationships/image" Target="../media/image4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Reverse a String</a:t>
            </a:r>
          </a:p>
        </p:txBody>
      </p:sp>
    </p:spTree>
    <p:extLst>
      <p:ext uri="{BB962C8B-B14F-4D97-AF65-F5344CB8AC3E}">
        <p14:creationId xmlns:p14="http://schemas.microsoft.com/office/powerpoint/2010/main" val="300266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950023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a String is </a:t>
            </a:r>
            <a:r>
              <a:rPr lang="en-US" sz="4800" b="1" dirty="0" err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Palindorme</a:t>
            </a:r>
            <a:endParaRPr lang="en-US" sz="4800" b="1" dirty="0">
              <a:solidFill>
                <a:srgbClr val="2782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9670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911231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two strings are Anagrams of each other</a:t>
            </a:r>
          </a:p>
        </p:txBody>
      </p:sp>
    </p:spTree>
    <p:extLst>
      <p:ext uri="{BB962C8B-B14F-4D97-AF65-F5344CB8AC3E}">
        <p14:creationId xmlns:p14="http://schemas.microsoft.com/office/powerpoint/2010/main" val="235368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154147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2 strings are rotation of each other</a:t>
            </a:r>
          </a:p>
        </p:txBody>
      </p:sp>
    </p:spTree>
    <p:extLst>
      <p:ext uri="{BB962C8B-B14F-4D97-AF65-F5344CB8AC3E}">
        <p14:creationId xmlns:p14="http://schemas.microsoft.com/office/powerpoint/2010/main" val="59379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Rainwater Trapping Problem</a:t>
            </a:r>
          </a:p>
        </p:txBody>
      </p:sp>
    </p:spTree>
    <p:extLst>
      <p:ext uri="{BB962C8B-B14F-4D97-AF65-F5344CB8AC3E}">
        <p14:creationId xmlns:p14="http://schemas.microsoft.com/office/powerpoint/2010/main" val="69267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299545" y="130628"/>
            <a:ext cx="53744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dirty="0"/>
          </a:p>
        </p:txBody>
      </p:sp>
      <p:sp>
        <p:nvSpPr>
          <p:cNvPr id="183" name="Google Shape;183;p2"/>
          <p:cNvSpPr txBox="1"/>
          <p:nvPr/>
        </p:nvSpPr>
        <p:spPr>
          <a:xfrm>
            <a:off x="418298" y="1083332"/>
            <a:ext cx="11228757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String Class and functions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String Pool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Reverse a String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Check if a String is </a:t>
            </a:r>
            <a:r>
              <a:rPr lang="en-IN" sz="3200" dirty="0" err="1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Palindorme</a:t>
            </a:r>
            <a:endParaRPr lang="en-IN" sz="32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Check if two strings are Anagrams of each other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Check if 2 strings are rotation of each other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Rainwater Trapping Problem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endParaRPr lang="en-IN" sz="32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908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String Class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39457B3-CD73-46E0-A7E1-053015729DF2}"/>
                  </a:ext>
                </a:extLst>
              </p14:cNvPr>
              <p14:cNvContentPartPr/>
              <p14:nvPr/>
            </p14:nvContentPartPr>
            <p14:xfrm>
              <a:off x="926393" y="961871"/>
              <a:ext cx="6281640" cy="1341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39457B3-CD73-46E0-A7E1-053015729D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393" y="952871"/>
                <a:ext cx="6299280" cy="13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A368665-2DD4-4D99-99CA-9190D35F8811}"/>
                  </a:ext>
                </a:extLst>
              </p14:cNvPr>
              <p14:cNvContentPartPr/>
              <p14:nvPr/>
            </p14:nvContentPartPr>
            <p14:xfrm>
              <a:off x="1140953" y="2440031"/>
              <a:ext cx="5391720" cy="1876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A368665-2DD4-4D99-99CA-9190D35F88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1953" y="2431031"/>
                <a:ext cx="5409360" cy="18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10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String Pool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764330DB-9C53-45F7-A9DA-0B81163FFD8B}"/>
                  </a:ext>
                </a:extLst>
              </p14:cNvPr>
              <p14:cNvContentPartPr/>
              <p14:nvPr/>
            </p14:nvContentPartPr>
            <p14:xfrm>
              <a:off x="389273" y="767831"/>
              <a:ext cx="11735280" cy="58762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764330DB-9C53-45F7-A9DA-0B81163FFD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273" y="758831"/>
                <a:ext cx="11752920" cy="58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396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String Class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6E02DE-CFBE-4E11-B041-CF4F2017B8C7}"/>
                  </a:ext>
                </a:extLst>
              </p14:cNvPr>
              <p14:cNvContentPartPr/>
              <p14:nvPr/>
            </p14:nvContentPartPr>
            <p14:xfrm>
              <a:off x="632993" y="1155551"/>
              <a:ext cx="160200" cy="376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6E02DE-CFBE-4E11-B041-CF4F2017B8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993" y="1146551"/>
                <a:ext cx="1778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D0CC30-83C2-4EFC-A960-9965A43C023C}"/>
                  </a:ext>
                </a:extLst>
              </p14:cNvPr>
              <p14:cNvContentPartPr/>
              <p14:nvPr/>
            </p14:nvContentPartPr>
            <p14:xfrm>
              <a:off x="936113" y="1402151"/>
              <a:ext cx="38520" cy="1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D0CC30-83C2-4EFC-A960-9965A43C02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7113" y="1393151"/>
                <a:ext cx="561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6841F51-BBFA-4D84-9D18-B1645364FFAF}"/>
                  </a:ext>
                </a:extLst>
              </p14:cNvPr>
              <p14:cNvContentPartPr/>
              <p14:nvPr/>
            </p14:nvContentPartPr>
            <p14:xfrm>
              <a:off x="1094153" y="1132871"/>
              <a:ext cx="599400" cy="379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6841F51-BBFA-4D84-9D18-B1645364FF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5153" y="1123871"/>
                <a:ext cx="61704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7D7C589-42D0-4CA3-AD73-4F43BAB0A3A2}"/>
                  </a:ext>
                </a:extLst>
              </p14:cNvPr>
              <p14:cNvContentPartPr/>
              <p14:nvPr/>
            </p14:nvContentPartPr>
            <p14:xfrm>
              <a:off x="753593" y="1627511"/>
              <a:ext cx="987120" cy="29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7D7C589-42D0-4CA3-AD73-4F43BAB0A3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593" y="1618511"/>
                <a:ext cx="1004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DEB2A9A-30CC-4413-AFB5-73C256DB5BC4}"/>
                  </a:ext>
                </a:extLst>
              </p14:cNvPr>
              <p14:cNvContentPartPr/>
              <p14:nvPr/>
            </p14:nvContentPartPr>
            <p14:xfrm>
              <a:off x="611393" y="1711751"/>
              <a:ext cx="1204560" cy="95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DEB2A9A-30CC-4413-AFB5-73C256DB5B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2393" y="1702751"/>
                <a:ext cx="12222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8FE41C5-7C64-4B58-A37D-2750528222FA}"/>
                  </a:ext>
                </a:extLst>
              </p14:cNvPr>
              <p14:cNvContentPartPr/>
              <p14:nvPr/>
            </p14:nvContentPartPr>
            <p14:xfrm>
              <a:off x="1979033" y="1213511"/>
              <a:ext cx="536760" cy="215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8FE41C5-7C64-4B58-A37D-2750528222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70033" y="1204511"/>
                <a:ext cx="5544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4996E76-6562-4684-880D-917D92217147}"/>
                  </a:ext>
                </a:extLst>
              </p14:cNvPr>
              <p14:cNvContentPartPr/>
              <p14:nvPr/>
            </p14:nvContentPartPr>
            <p14:xfrm>
              <a:off x="2872913" y="1089311"/>
              <a:ext cx="1362960" cy="367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4996E76-6562-4684-880D-917D9221714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63913" y="1080311"/>
                <a:ext cx="138060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354A8B2-611F-4FCD-BBCA-AE004610310B}"/>
                  </a:ext>
                </a:extLst>
              </p14:cNvPr>
              <p14:cNvContentPartPr/>
              <p14:nvPr/>
            </p14:nvContentPartPr>
            <p14:xfrm>
              <a:off x="5860553" y="717791"/>
              <a:ext cx="174600" cy="626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354A8B2-611F-4FCD-BBCA-AE00461031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51553" y="708791"/>
                <a:ext cx="19224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48427E1-FDF9-4A34-8676-DF0B357A7A01}"/>
                  </a:ext>
                </a:extLst>
              </p14:cNvPr>
              <p14:cNvContentPartPr/>
              <p14:nvPr/>
            </p14:nvContentPartPr>
            <p14:xfrm>
              <a:off x="4600193" y="1099391"/>
              <a:ext cx="918360" cy="446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48427E1-FDF9-4A34-8676-DF0B357A7A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91193" y="1090391"/>
                <a:ext cx="9360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CE55CA-78C3-470E-8714-790C101A917E}"/>
                  </a:ext>
                </a:extLst>
              </p14:cNvPr>
              <p14:cNvContentPartPr/>
              <p14:nvPr/>
            </p14:nvContentPartPr>
            <p14:xfrm>
              <a:off x="8141513" y="760991"/>
              <a:ext cx="357120" cy="585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CE55CA-78C3-470E-8714-790C101A91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32513" y="751991"/>
                <a:ext cx="37476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B4245E5-746D-4886-91DB-91F4BA75A442}"/>
                  </a:ext>
                </a:extLst>
              </p14:cNvPr>
              <p14:cNvContentPartPr/>
              <p14:nvPr/>
            </p14:nvContentPartPr>
            <p14:xfrm>
              <a:off x="7648673" y="905711"/>
              <a:ext cx="355320" cy="404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B4245E5-746D-4886-91DB-91F4BA75A4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39673" y="896711"/>
                <a:ext cx="37296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5565891-6D98-458C-A589-5446A7303C3A}"/>
                  </a:ext>
                </a:extLst>
              </p14:cNvPr>
              <p14:cNvContentPartPr/>
              <p14:nvPr/>
            </p14:nvContentPartPr>
            <p14:xfrm>
              <a:off x="6181673" y="970151"/>
              <a:ext cx="1058040" cy="302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5565891-6D98-458C-A589-5446A7303C3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72673" y="961151"/>
                <a:ext cx="10756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EBA93D9-0B0E-42BB-8FF2-8AC05633921F}"/>
                  </a:ext>
                </a:extLst>
              </p14:cNvPr>
              <p14:cNvContentPartPr/>
              <p14:nvPr/>
            </p14:nvContentPartPr>
            <p14:xfrm>
              <a:off x="2114753" y="1967711"/>
              <a:ext cx="343440" cy="166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EBA93D9-0B0E-42BB-8FF2-8AC05633921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5753" y="1958711"/>
                <a:ext cx="3610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37CBE51-1534-4E59-A5EE-F03A9CCC4444}"/>
                  </a:ext>
                </a:extLst>
              </p14:cNvPr>
              <p14:cNvContentPartPr/>
              <p14:nvPr/>
            </p14:nvContentPartPr>
            <p14:xfrm>
              <a:off x="2893793" y="1812911"/>
              <a:ext cx="1249560" cy="308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37CBE51-1534-4E59-A5EE-F03A9CCC444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84793" y="1803911"/>
                <a:ext cx="126720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2062D39-3AAB-4E44-A772-25E59BD58E5C}"/>
                  </a:ext>
                </a:extLst>
              </p14:cNvPr>
              <p14:cNvContentPartPr/>
              <p14:nvPr/>
            </p14:nvContentPartPr>
            <p14:xfrm>
              <a:off x="4704953" y="1730111"/>
              <a:ext cx="1267920" cy="343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2062D39-3AAB-4E44-A772-25E59BD58E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5953" y="1721111"/>
                <a:ext cx="12855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621208B-435F-4D1F-9D9E-9755468CD035}"/>
                  </a:ext>
                </a:extLst>
              </p14:cNvPr>
              <p14:cNvContentPartPr/>
              <p14:nvPr/>
            </p14:nvContentPartPr>
            <p14:xfrm>
              <a:off x="6214073" y="1520231"/>
              <a:ext cx="2252160" cy="510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621208B-435F-4D1F-9D9E-9755468CD03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05073" y="1511231"/>
                <a:ext cx="226980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D83EBA7-C90E-461A-9D2B-0CA1FB20C30B}"/>
                  </a:ext>
                </a:extLst>
              </p14:cNvPr>
              <p14:cNvContentPartPr/>
              <p14:nvPr/>
            </p14:nvContentPartPr>
            <p14:xfrm>
              <a:off x="8781953" y="1451111"/>
              <a:ext cx="971280" cy="580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D83EBA7-C90E-461A-9D2B-0CA1FB20C30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72953" y="1442111"/>
                <a:ext cx="9889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9047FF7-A6B8-411A-B6A9-C9476A71FB7E}"/>
                  </a:ext>
                </a:extLst>
              </p14:cNvPr>
              <p14:cNvContentPartPr/>
              <p14:nvPr/>
            </p14:nvContentPartPr>
            <p14:xfrm>
              <a:off x="538313" y="3071831"/>
              <a:ext cx="1290960" cy="10386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9047FF7-A6B8-411A-B6A9-C9476A71FB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9313" y="3062831"/>
                <a:ext cx="130860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FEC29C8-BCF7-48D6-8776-7C5E42B9FA04}"/>
                  </a:ext>
                </a:extLst>
              </p14:cNvPr>
              <p14:cNvContentPartPr/>
              <p14:nvPr/>
            </p14:nvContentPartPr>
            <p14:xfrm>
              <a:off x="2216633" y="3167951"/>
              <a:ext cx="1510560" cy="764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FEC29C8-BCF7-48D6-8776-7C5E42B9FA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07633" y="3158951"/>
                <a:ext cx="152820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4E1FFC0-45FE-4056-8242-ECE745FFC20B}"/>
                  </a:ext>
                </a:extLst>
              </p14:cNvPr>
              <p14:cNvContentPartPr/>
              <p14:nvPr/>
            </p14:nvContentPartPr>
            <p14:xfrm>
              <a:off x="4286993" y="3258311"/>
              <a:ext cx="883080" cy="2556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4E1FFC0-45FE-4056-8242-ECE745FFC20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77993" y="3249311"/>
                <a:ext cx="9007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F7A9EDC-CCCE-4100-B9C2-92A250E928F8}"/>
                  </a:ext>
                </a:extLst>
              </p14:cNvPr>
              <p14:cNvContentPartPr/>
              <p14:nvPr/>
            </p14:nvContentPartPr>
            <p14:xfrm>
              <a:off x="5676593" y="2986871"/>
              <a:ext cx="3148200" cy="5119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F7A9EDC-CCCE-4100-B9C2-92A250E928F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67593" y="2977871"/>
                <a:ext cx="316584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509C3C5-780E-4109-A082-7B4A5DEEBC18}"/>
                  </a:ext>
                </a:extLst>
              </p14:cNvPr>
              <p14:cNvContentPartPr/>
              <p14:nvPr/>
            </p14:nvContentPartPr>
            <p14:xfrm>
              <a:off x="9020633" y="3226631"/>
              <a:ext cx="63000" cy="201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509C3C5-780E-4109-A082-7B4A5DEEBC1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11633" y="3217631"/>
                <a:ext cx="806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58ADB5A-1047-44A9-9983-AC79C7D503BD}"/>
                  </a:ext>
                </a:extLst>
              </p14:cNvPr>
              <p14:cNvContentPartPr/>
              <p14:nvPr/>
            </p14:nvContentPartPr>
            <p14:xfrm>
              <a:off x="315473" y="3075071"/>
              <a:ext cx="1799640" cy="11448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58ADB5A-1047-44A9-9983-AC79C7D503B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9473" y="3003071"/>
                <a:ext cx="1871280" cy="12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0B30228-B693-4A17-B2AE-8A4AE9B1D0B4}"/>
                  </a:ext>
                </a:extLst>
              </p14:cNvPr>
              <p14:cNvContentPartPr/>
              <p14:nvPr/>
            </p14:nvContentPartPr>
            <p14:xfrm>
              <a:off x="1732433" y="3134471"/>
              <a:ext cx="2076480" cy="7898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0B30228-B693-4A17-B2AE-8A4AE9B1D0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96433" y="3062471"/>
                <a:ext cx="2148120" cy="9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02172F3-9EFB-4A80-9532-537B657FD7F6}"/>
                  </a:ext>
                </a:extLst>
              </p14:cNvPr>
              <p14:cNvContentPartPr/>
              <p14:nvPr/>
            </p14:nvContentPartPr>
            <p14:xfrm>
              <a:off x="3648713" y="3166151"/>
              <a:ext cx="1631520" cy="633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02172F3-9EFB-4A80-9532-537B657FD7F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12713" y="3094151"/>
                <a:ext cx="170316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5C3EE3E-58D5-430B-81BF-F98AA61FF640}"/>
                  </a:ext>
                </a:extLst>
              </p14:cNvPr>
              <p14:cNvContentPartPr/>
              <p14:nvPr/>
            </p14:nvContentPartPr>
            <p14:xfrm>
              <a:off x="4429193" y="2909471"/>
              <a:ext cx="4659840" cy="748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5C3EE3E-58D5-430B-81BF-F98AA61FF64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93193" y="2837471"/>
                <a:ext cx="4731480" cy="8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60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String Pool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764330DB-9C53-45F7-A9DA-0B81163FFD8B}"/>
                  </a:ext>
                </a:extLst>
              </p14:cNvPr>
              <p14:cNvContentPartPr/>
              <p14:nvPr/>
            </p14:nvContentPartPr>
            <p14:xfrm>
              <a:off x="389273" y="767831"/>
              <a:ext cx="11735280" cy="58762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764330DB-9C53-45F7-A9DA-0B81163FFD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273" y="758831"/>
                <a:ext cx="11752920" cy="58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B001034-A1E0-49EB-9B65-100976941664}"/>
                  </a:ext>
                </a:extLst>
              </p14:cNvPr>
              <p14:cNvContentPartPr/>
              <p14:nvPr/>
            </p14:nvContentPartPr>
            <p14:xfrm>
              <a:off x="311513" y="2625071"/>
              <a:ext cx="1272600" cy="207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B001034-A1E0-49EB-9B65-1009769416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513" y="2616071"/>
                <a:ext cx="12902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DB19546-1B3D-4CF8-BCA7-BA4D137F76C9}"/>
                  </a:ext>
                </a:extLst>
              </p14:cNvPr>
              <p14:cNvContentPartPr/>
              <p14:nvPr/>
            </p14:nvContentPartPr>
            <p14:xfrm>
              <a:off x="1876433" y="2316551"/>
              <a:ext cx="1283040" cy="371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DB19546-1B3D-4CF8-BCA7-BA4D137F76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7433" y="2307551"/>
                <a:ext cx="130068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EEDB52C-8333-44AD-9C1A-026BC24CD5DD}"/>
                  </a:ext>
                </a:extLst>
              </p14:cNvPr>
              <p14:cNvContentPartPr/>
              <p14:nvPr/>
            </p14:nvContentPartPr>
            <p14:xfrm>
              <a:off x="3362153" y="2465951"/>
              <a:ext cx="53640" cy="15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EEDB52C-8333-44AD-9C1A-026BC24CD5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53153" y="2456951"/>
                <a:ext cx="712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4F67A8-8369-4F97-B986-9ACC83D3B400}"/>
                  </a:ext>
                </a:extLst>
              </p14:cNvPr>
              <p14:cNvContentPartPr/>
              <p14:nvPr/>
            </p14:nvContentPartPr>
            <p14:xfrm>
              <a:off x="3317513" y="2649551"/>
              <a:ext cx="139680" cy="116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4F67A8-8369-4F97-B986-9ACC83D3B4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08513" y="2640551"/>
                <a:ext cx="1573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648A0D1-5384-4E0B-A12D-0D6FB6FF228A}"/>
                  </a:ext>
                </a:extLst>
              </p14:cNvPr>
              <p14:cNvContentPartPr/>
              <p14:nvPr/>
            </p14:nvContentPartPr>
            <p14:xfrm>
              <a:off x="5886113" y="3098111"/>
              <a:ext cx="776160" cy="247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648A0D1-5384-4E0B-A12D-0D6FB6FF22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50113" y="3026111"/>
                <a:ext cx="84780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6002E09-E68E-48EF-A7F4-FED19DCDC768}"/>
                  </a:ext>
                </a:extLst>
              </p14:cNvPr>
              <p14:cNvContentPartPr/>
              <p14:nvPr/>
            </p14:nvContentPartPr>
            <p14:xfrm>
              <a:off x="7248713" y="2103791"/>
              <a:ext cx="1068840" cy="477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6002E09-E68E-48EF-A7F4-FED19DCDC7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2713" y="2031791"/>
                <a:ext cx="114048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FACFBDB-B51D-4834-BD4A-8362D9999C68}"/>
                  </a:ext>
                </a:extLst>
              </p14:cNvPr>
              <p14:cNvContentPartPr/>
              <p14:nvPr/>
            </p14:nvContentPartPr>
            <p14:xfrm>
              <a:off x="2028353" y="3803711"/>
              <a:ext cx="4686840" cy="1197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FACFBDB-B51D-4834-BD4A-8362D9999C6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19353" y="3794711"/>
                <a:ext cx="4704480" cy="12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423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String Class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8E43876-BA41-4DCE-93B3-B1F1A5DFE237}"/>
                  </a:ext>
                </a:extLst>
              </p14:cNvPr>
              <p14:cNvContentPartPr/>
              <p14:nvPr/>
            </p14:nvContentPartPr>
            <p14:xfrm>
              <a:off x="7859633" y="1253831"/>
              <a:ext cx="1916640" cy="520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8E43876-BA41-4DCE-93B3-B1F1A5DFE2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23633" y="1181831"/>
                <a:ext cx="198828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2971367-0485-4B13-9389-0C487F3563C1}"/>
                  </a:ext>
                </a:extLst>
              </p14:cNvPr>
              <p14:cNvContentPartPr/>
              <p14:nvPr/>
            </p14:nvContentPartPr>
            <p14:xfrm>
              <a:off x="5951633" y="3713711"/>
              <a:ext cx="894600" cy="295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2971367-0485-4B13-9389-0C487F3563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5633" y="3641711"/>
                <a:ext cx="96624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D03E768-6474-4EED-B18B-461F135C4E8E}"/>
                  </a:ext>
                </a:extLst>
              </p14:cNvPr>
              <p14:cNvContentPartPr/>
              <p14:nvPr/>
            </p14:nvContentPartPr>
            <p14:xfrm>
              <a:off x="6693953" y="2989031"/>
              <a:ext cx="1134000" cy="330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D03E768-6474-4EED-B18B-461F135C4E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57953" y="2917031"/>
                <a:ext cx="120564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54CC2AF-67F5-4A14-8D03-2C5790CB9081}"/>
                  </a:ext>
                </a:extLst>
              </p14:cNvPr>
              <p14:cNvContentPartPr/>
              <p14:nvPr/>
            </p14:nvContentPartPr>
            <p14:xfrm>
              <a:off x="111353" y="862151"/>
              <a:ext cx="11851200" cy="58935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54CC2AF-67F5-4A14-8D03-2C5790CB90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353" y="853151"/>
                <a:ext cx="11868840" cy="59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074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String Class</a:t>
            </a:r>
          </a:p>
        </p:txBody>
      </p:sp>
    </p:spTree>
    <p:extLst>
      <p:ext uri="{BB962C8B-B14F-4D97-AF65-F5344CB8AC3E}">
        <p14:creationId xmlns:p14="http://schemas.microsoft.com/office/powerpoint/2010/main" val="358470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String Pool</a:t>
            </a:r>
          </a:p>
        </p:txBody>
      </p:sp>
    </p:spTree>
    <p:extLst>
      <p:ext uri="{BB962C8B-B14F-4D97-AF65-F5344CB8AC3E}">
        <p14:creationId xmlns:p14="http://schemas.microsoft.com/office/powerpoint/2010/main" val="868367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1493</TotalTime>
  <Words>85</Words>
  <Application>Microsoft Office PowerPoint</Application>
  <PresentationFormat>Widescreen</PresentationFormat>
  <Paragraphs>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272</cp:revision>
  <dcterms:created xsi:type="dcterms:W3CDTF">2020-04-22T15:02:33Z</dcterms:created>
  <dcterms:modified xsi:type="dcterms:W3CDTF">2022-04-19T13:07:17Z</dcterms:modified>
</cp:coreProperties>
</file>