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6"/>
  </p:notesMasterIdLst>
  <p:handoutMasterIdLst>
    <p:handoutMasterId r:id="rId17"/>
  </p:handoutMasterIdLst>
  <p:sldIdLst>
    <p:sldId id="344" r:id="rId2"/>
    <p:sldId id="367" r:id="rId3"/>
    <p:sldId id="346" r:id="rId4"/>
    <p:sldId id="368" r:id="rId5"/>
    <p:sldId id="349" r:id="rId6"/>
    <p:sldId id="348" r:id="rId7"/>
    <p:sldId id="347" r:id="rId8"/>
    <p:sldId id="369" r:id="rId9"/>
    <p:sldId id="370" r:id="rId10"/>
    <p:sldId id="371" r:id="rId11"/>
    <p:sldId id="372" r:id="rId12"/>
    <p:sldId id="373" r:id="rId13"/>
    <p:sldId id="374" r:id="rId14"/>
    <p:sldId id="34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0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6:18.875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44 307 724 0,'0'0'179'0,"0"0"-44"15,0 0 37-15,0 0-26 0,0 0-72 16,0 0-37-16,-44-19-22 16,44 19-15-16,22 0 0 15,20 0 12-15,16-5-8 16,10-1 7-16,21-3-11 15,11-1 0-15,-3 1 0 16,-7 4-14-16,-27 5-95 16,-41 0-117-16,-22 0-137 15</inkml:trace>
  <inkml:trace contextRef="#ctx0" brushRef="#br0" timeOffset="527">660 71 688 0,'0'0'172'16,"0"0"-45"-16,0 0-17 16,0 0-5-16,0 0-41 15,0 0-38-15,173-63 25 16,-142 57-18-16,-4 6-18 15,-1 0 2-15,-1 0-13 16,-3 0 4-16,9 0-8 16,-4 0 4-16,4 8-6 15,-11 3 2-15,-8 6-6 0,-7-1 1 16,-5 3-8-16,0 7 13 16,-49-1 2-16,-2-1 4 15,3-8-4-15,7-7-2 16,26-4 4-16,3-5-3 15,12 0 4-15,0 0-5 16,0 0 0-16,0 0 0 16,5 0-5-16,21 0-3 15,6 0 8-15,9 0 12 16,8 6-8-16,2-4-1 16,7 9-3-16,0 5 3 0,0 6-6 15,-12 7 3 1,-9-2-1-16,-15-3-3 0,-22 4-1 15,0-1 3-15,0-2-1 16,-49-3 2-16,-14-2-5 16,-15-10 6-16,-11-4-34 15,-4-6-17-15,-13 0-54 16,1 0-66-16,6 0-136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6:30.009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53 130 583 0,'0'0'259'0,"0"0"-73"15,0 0 3-15,0 0-25 16,0 0-51-16,0 0-15 16,-49-86-32-16,49 86-30 15,0 0-2-15,0 0-22 16,0 0 3-16,0 0-15 16,0 29 3-16,0 12 1 15,0 14 0-15,0 8-4 16,5 6 6-16,17 4 0 15,-7-6-4-15,7-9-2 16,-13-11-5-16,-4-15-11 16,-5-9-72-16,0-10-76 15,0-4-136-15,0-9-215 0</inkml:trace>
  <inkml:trace contextRef="#ctx0" brushRef="#br0" timeOffset="501">480 103 877 0,'0'0'175'16,"0"0"-7"-16,0 0-26 16,0 0-36-16,0 0-67 15,0 0-15-15,131-96 1 0,-95 96-21 16,8 0 1-16,-8 0-5 15,1 20 0-15,-6 7 0 16,-6 3 0-16,-13 8 0 16,-12 1-7-16,0 5 7 15,-5-3 0-15,-34-6 6 16,3-9-4-16,4-13 5 16,13-4-7-16,9-9 0 15,10 0 13-15,0 0-11 16,0 0 14-16,0 0 12 15,0-11-16-15,0-3-5 16,0 0-5-16,24 3-1 16,20 6-1-16,2 5 1 0,7 0-1 15,-7 2 0-15,5 23-5 16,-2 11 2-16,-13 1 3 16,-14 7 0-16,-17-2-1 15,-5 0 1-15,0-6 0 16,-17-4-4-16,-51-7 8 15,-19-7 5-15,-20-8-7 16,-7-4-2-16,0-6 0 16,2 0-8-16,8-4-66 15,26-18-135-15,37-12-167 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2:50.1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83 465 792 0,'0'0'209'15,"0"0"-21"-15,0 0-25 16,0 0-74-16,0 0-23 15,0 0-36-15,14-3-17 16,-4 6-13-16,-3 25-3 16,-7 13 3-16,0 10 7 15,0 3-3-15,0 1 0 16,0 1-4-16,0-1 0 16,0-6 0-16,0-12 4 15,0-11-4-15,0-12 0 16,0-8 8-16,0-6-8 15,0 0 0-15,0 0 6 16,0 0 25-16,0-20 17 16,-17-14-8-16,10-13-25 0,-7-7-14 15,0-9 9-15,7-11-7 16,-3-6-3-16,10-3 3 16,0 6-3-1,0 5 0-15,0 15 0 0,0 15-2 16,17 13-3-16,11 9-11 15,3 6-22-15,13 8-7 16,8 2-33-16,24 4-28 16,-18 7-53-16,-20 30-120 15,-24 14-113-15</inkml:trace>
  <inkml:trace contextRef="#ctx0" brushRef="#br0" timeOffset="780">0 759 162 0,'0'0'390'0,"0"0"-270"0,0 0-9 15,0 0-25-15,0 0-47 16,0 0-5-16,128 0-4 16,-77 0 16-16,1 0-12 15,-8-2-19-15,1-5 12 16,-14 2-20-16,7-3 14 15,-17-1 10-15,-8 3 13 16,11-2-7-16,-17 2-2 0,0 0-4 16,0 3 19-16,-7-2-16 15,0-1 5-15,0 3 10 16,0 0-23-16,0 3-8 16,0 0-4-16,0 0-14 15,0 0 0-15,0 0-13 16,0 0 2-16,-14 20 10 15,-10 15 2-15,10 5 4 16,1 4-5-16,13 0-16 16,0-1-22-16,7-5-21 15,30-14 56-15,15-6-12 16,-7-12-8-16,-8-6 21 0,-9 0 1 16,-4-14 2-1,-10-18 14-15,-7-5 1 0,-7-3 30 16,0-1 9-16,0 2-22 15,-7-2 9-15,-24 2-11 16,-4 4-17-16,-2 10 10 16,13 5-19-16,3 11-3 15,7 6-4-15,4 3-13 16,-11 0 3-16,8 20 3 16,-5 23 9-16,11 8-1 15,1 4-4-15,6-7-34 16,0-7 20-16,6-4-15 15,25-14 0-15,-3-9 10 16,10-11 21-16,6-3 1 16,1 0 4-16,0-20-1 0,0-15 15 15,6 1-13-15,-13-1 16 16,7 5 2-16,-25 7-10 16,4 8 9-16,-10 6-11 15,-14 9-9-15,7 0 0 16,7 0-6-16,10 9-5 15,-4 17 11-15,11 6-8 16,-10-1 1-16,-4-3 7 16,-3-2-2-16,0-6-12 15,3 1-54-15,-17-5-19 16,14 2-58-16,-1-7-74 16,18-11-126-16</inkml:trace>
  <inkml:trace contextRef="#ctx0" brushRef="#br0" timeOffset="2416">1685 836 428 0,'0'0'298'0,"0"0"-191"15,0 0-18-15,0 0-14 16,0 0-33-16,0 0-6 16,28-8 22-16,-4-9-8 15,-4-3-16-15,4-3 12 0,-10-2-7 16,-7 1 22-16,-7 1-23 16,0 1 8-16,0-4-8 15,0-3-16-15,-21 3 8 16,-9 4-11-16,2 8-15 15,4 6-8-15,3 8-2 16,-17 0 2-16,8 24 0 16,-8 22 4-16,10 11 0 15,21 10-2-15,7 1 6 16,0-5-10-16,28-6 6 16,23-8-18-16,18-12 11 15,-10-15-8-15,-1-10 13 0,-6-12 2 16,-1 0 0-16,4-14 3 15,4-18-2-15,-8-11 5 16,1-2 8-16,-7-7-11 16,-1 1 9-16,-6 2-4 15,-10 3-3-15,-4 15-1 16,-11 8-4-16,1 14 1 16,-7 9-5-16,-7 0 1 15,10 0-6-15,-10 6-4 16,14 20-8-16,-7 3 8 15,0 2-16-15,0-8-2 16,10-6 16-16,-10-2 2 16,-7-10 9-16,7-5 1 0,-7 0 3 15,0 0 9-15,0 0-5 16,0 0 12-16,0-12 12 16,0-7-18-16,-14-5 12 15,-17 2-7-15,10 2-9 16,-3 8 9-16,11 3-15 15,-1 7-3-15,-3 2 2 16,3 0-23-16,0 11 24 16,-10 23-1-16,3 7-3 15,21 1-1-15,0 1-29 16,0-9-52-16,14-5 51 16,17-9-13-16,3-8 5 0,-3-10 33 15,-10-2 4 1,3 0 5-16,-3-2 2 0,-4-18-1 15,-10-3 26-15,0 0 15 16,-7-3 22-16,0 4-21 16,0-2-2-16,0 4 1 15,0 9-26-15,0 5-6 16,-7 6 11-16,7 0-20 16,0 0-6-16,0 3-12 15,0 20 6-15,7 2 7 16,24 2 5-16,-4-10 0 15,11-3-2-15,-7-5 3 16,-10-7-1-16,9-2 0 0,-2 0 1 16,10 0-1-1,0-20 0-15,-1-10 0 0,8-5 3 16,0-5 7-16,-11 3-10 16,4 2 0-16,0 9 0 15,-24 10 3-15,-7 12-3 16,3 4-6-16,-10 0 2 15,7 0-12-15,-7 6 5 16,7 14-24-16,6 4-20 16,-6-6 33-16,-7-3 6 15,0-9-5-15,11-3 18 16,-11-3 6-16,0 0 2 16,0 0 14-16,0 0-6 15,0-15 20-15,0-4-31 0,-18-5 0 16,-2 8 10-16,-11 4-10 15,10 3 5-15,4 7-7 16,-4 2-16-16,14 0 0 16,-10 9 8-16,10 30 2 15,7 7-2-15,0 3-28 16,0-7 18-16,7-7-32 16,31-13 15-16,0-7 5 15,-7-9 13-15,3-6-8 16,11 0 23-16,0-9 4 15,-8-17-1-15,8-11 17 16,-14-2 11-16,-3-7 34 16,-15-3-26-16,5-3 16 0,-18-2 4 15,0 0-3-15,0 5-23 16,0 10 7-16,-25 12-15 16,12 13 7-16,-1 11-24 15,14 3-6-15,-7 0-4 16,-3 41-36-16,3 18 40 15,0 18 4-15,7-2 0 16,0 0 1-16,0-15-5 16,0-9 0-16,7-14-7 15,17-11-6-15,-3-9 6 0,-8-11-4 16,11-6-6 0,-3 0 16-16,3-6 0 0,7-25 1 15,3-7 5-15,4-2-1 16,0 0-4-16,-17 12 0 15,3 10 7-15,-10 12-14 16,-1 6 7-16,-2 0-12 16,9 4 11-16,-6 24-20 15,10 3-9-15,-3 3-41 16,-4 3-38-16,4-7-9 16,16-7-110-16,15-9-437 15</inkml:trace>
  <inkml:trace contextRef="#ctx0" brushRef="#br0" timeOffset="4246">4250 779 404 0,'0'0'482'0,"0"0"-372"16,0 0 3-16,0 0 26 16,0 0-71-16,0 0-12 15,79-144-20-15,-62 128-32 16,-3 4 24-16,7 4-28 0,-4 8 2 16,4 0-5-16,-4 0-3 15,4 12-6-15,-1 22 8 16,4 6-2-16,-17 3 0 15,0-3 6-15,10-3 0 16,-3-12 3-16,0-4-2 16,3-13-1-16,-3-2 0 15,-1-6 0-15,1 0 0 16,3 0 1-16,4-11 2 16,3-18 9-16,4-5-8 15,9-7-2-15,-6 8-2 16,-10 4 7-16,3 9-4 15,-10 12-3-15,-7 4 1 0,0 4-8 16,-1 0-1 0,5 0-1-16,2 23 3 0,1 12-6 15,-7-1 12-15,10 0-3 16,-10-5 3-16,14-6-3 16,-14-8-4-16,17-10 4 15,-11-2 3-15,5-3 0 16,9 0 9-16,4-15-8 15,7-11 2-15,-4-5 13 16,11-1-11-16,-14 1 12 16,0 3-12-16,-4 4-1 15,-13 10 4-15,3 3-8 16,-10 5 0-16,0 6-3 16,7 0-1-16,3 0-5 0,-3 0-4 15,-7 3-9-15,0 8 13 16,-1-2-10-16,5-1 4 15,-11-4 15-15,0-4-8 16,0 0 8-16,0 0 15 16,0 0-10-16,0 0 27 15,-11-6-7-15,-16-9-19 16,-4 4 7-16,10 0-7 16,-10 5 7-16,18 3-7 15,6 3-2-15,0 0-8 16,-3 0-8-16,-4 17 3 15,-7 18 9-15,4 13-4 16,3 4 2-16,7-10 0 0,7-1-15 16,0-10-5-1,0-8-11-15,28-12 16 0,-4-8 14 16,7-3-6-16,-10 0 9 16,9-5 10-16,5-24-9 15,-11-5 10-15,-3-3-4 16,-15-4 10-16,-6 1 14 15,0 0 10-15,0 1-14 16,-13 1-8-16,-15 13-6 16,-3 1 13-16,0 13-26 15,18 6 0-15,-1 5-1 16,-3 0-17-16,10 22 18 0,-7 21 0 16,0 9 4-16,14-4-5 15,0-2 1-15,14-9-12 16,24-8 9-16,13-9-8 15,-6-12 8-15,7-5 3 16,6-3 0-16,-6 0 11 16,-1-20-10-16,1-9-1 15,-1-2 3-15,1-4 4 16,-7 4-5-16,-1-3-2 16,1 5 7-16,-14 8-5 15,-10 8-2-15,-4 10-2 16,-3 3-5-16,-8 0-7 15,8 16 11-15,-3 9-1 0,-11 0 2 16,6-2-6 0,-6-3 3-16,0-5 5 0,0-8-5 15,0-4 9-15,0-3-4 16,0 0 0-16,0 0 5 16,0 0 14-16,0 0-14 15,0-16 1-15,-17-2 8 16,-10-2-10-16,3 6 1 15,3-3 4-15,-3 9-1 16,3-1-11-16,8 6 3 16,6 3-10-16,-4 0 6 15,-9 0-11-15,6 22 12 16,-3 10 3-16,10 3-23 16,7-1 17-16,0-2-21 0,0-7 24 15,7-8 0 1,17-3-5-16,3-8 7 0,4-6-3 15,7 0 4-15,0-11 5 16,3-18-2-16,-3-8 9 16,0-8 23-16,0-8-10 15,-11-6 7-15,-3-4-6 16,-10-3-5-16,-7-3 10 16,3 6-18-16,-10 10 2 15,0 12 2-15,0 15-16 16,0 15 11-16,0 11-12 15,0 0 5-15,-10 0-10 16,10 37-16-16,0 26 12 0,0 20 0 16,0 3 9-16,0-6-1 15,0-8-10-15,10-15-17 16,18-15 17-16,3-13-13 16,13-12 14-16,1-14 7 15,20-3 2-15,11 0 1 16,-11-26 3-16,-6-6 2 15,-14 1-1-15,-21-3-1 16,-11 0-3-16,-13-10 17 16,0 5-10-16,0 5 16 15,-7 2-7-15,-17 16-16 16,18 8 25-16,-8 8-25 0,7 0-16 16,7 30 15-1,-7 19-10-15,7 11 11 0,0-3 0 16,14-3-1-16,44-8-6 15,18-9 0-15,-4-12-10 16,11-12-14-16,-1-13-76 16,-17 0-111-16,-20-15-242 15</inkml:trace>
  <inkml:trace contextRef="#ctx0" brushRef="#br0" timeOffset="7177">7792 222 886 0,'0'0'140'0,"0"0"-3"16,0 0-27-16,0 0-16 15,0 0-40-15,0 0-53 16,0 0 1-16,0 77 3 15,-31 3-4-15,3 3 22 16,4 0-22-16,10 0 5 16,1 0-5-16,13-3 7 15,0-9-3-15,0-13-5 0,0-18 0 16,0-15-7 0,0-16 7-16,0-9-6 0,0 0 6 15,0-24 1-15,0-21 14 16,-24-9-15-16,-11-1 0 15,-20 10 0-15,21 7 2 16,-4 13-2-16,0 7 0 16,18 10 0-16,-4 5-7 15,17 3 0-15,7 0-12 16,0 0 9-16,0 3-43 16,0 21 31-16,0 1 4 15,37-3-10-15,8-1 13 16,14-13 1-16,6-5 14 15,11-3-4-15,6-11 7 16,-3-32-3-16,11-18 14 0,-15-7-11 16,-3-6 29-1,-27 3 2-15,-21 8 2 0,-24 2 21 16,0 10-44-16,0 11 28 16,0 12-8-16,0 13-15 15,0 12 16-15,-7 3-33 16,-3 0 0-16,3 12-2 15,0 39-23-15,-13 17 24 16,2 18 0-16,12-3 6 16,6-11-6-16,0-4 0 15,0-8 0-15,24-13-3 16,-4-11 3-16,11-15-2 0,-24-10-7 16,7-8-1-16,-7-3 0 15,17 0 10-15,14-23 0 16,-4-11 5-16,4-4-2 15,-7 9-3-15,-17 7 0 16,-1 7 5-16,-2 10-5 16,-11 2 0-16,6 3-1 15,1 0-5-15,21 0-7 16,10 8 13-16,-1 9 0 16,1 3-26-16,0 4 21 15,7-5-8-15,-11-4 13 16,-3-4-5-16,0-11-1 15,-10 0 6-15,10 0 0 16,-11-14 1-16,4-23 5 16,4-6-3-16,-11-9-3 0,-10 1 18 15,-7-1-14-15,0 9 19 16,0 9 0-16,-24 11-13 16,-4 12 12-16,4 8-22 15,11 3 4-15,6 0-18 16,-10 41 1-16,17 18 13 15,0 13 0-15,0 2 8 16,17-8-9-16,17-12 1 16,4-8 0-16,13-12-5 15,-13-11 4-15,0-14 1 16,-10-9 0-16,-4 0 1 16,7-3 2-16,13-32-1 0,-9-5-2 15,-4-8 1 1,0-1 7-16,-11-2-8 0,1 5 0 15,-4 6 5-15,4 14-5 16,-14 12 0-16,3 8 0 16,4 6-5-16,-1 0-5 15,18 12 9-15,-3 22-4 16,3 11-13-16,-7 1 18 16,-10 3-13-16,-1-6-9 15,1-9 21-15,3-8-16 16,11-10 16-16,-11-9-2 15,4-7-4-15,10 0 6 16,6-8 1-16,5-30 0 0,2-11 7 16,1-5 4-16,-14-6-9 15,-24 3 13-15,-7-1-10 16,0 7 30-16,-7 8-20 16,-31 12-11-16,11 13 20 15,3 13-18-15,3 5-6 16,4 0 0-16,3 33-13 15,0 23 6-15,14 13 7 16,0 2 0-16,0-11-4 16,35-3 11-16,20-11-7 15,10-12 0-15,-7-11-13 16,11-12 11-16,-17-7-41 0,6-4-10 16,-13 0-61-16,-7-24-165 15,-31-7-204-15</inkml:trace>
  <inkml:trace contextRef="#ctx0" brushRef="#br0" timeOffset="8407">10876 496 162 0,'0'0'708'16,"0"0"-573"-16,0 0 6 15,0 0 10-15,-76-146-84 16,49 132 3-16,-11 5-26 16,-7 9-44-16,1 0 6 15,-8 32-6-15,7 22 3 16,-6 15-8-16,20-2 6 15,24 6-1-15,7-10 0 16,0-11 0-16,38-7 0 16,13-13-3-16,8-16 1 15,16-6-3-15,-2-10 5 0,9 0 0 16,1-32 13 0,-1-8-10-16,-3-9 5 0,-3-2-6 15,-18 2 3 1,-6-2-2-16,0 8-3 0,-22 9 0 15,-2 10 1-15,-11 14 2 16,4 10-3-16,-4 0 0 16,-3 0-13-16,6 0 12 15,-2 21-8-15,2 17 0 16,-13-5 1-16,17 0 2 16,-17-8 5-16,0-10 1 15,0-9-5-15,-7-3-1 16,0-3 7-16,0 0-1 15,0 0 23-15,0-14-10 16,0-10 8-16,0-1-9 0,-21-1-4 16,-10 6 19-16,0 2-22 15,11 5-2-15,-1 8 2 16,11 5-5-16,-4 0-1 16,-7 7-8-16,-17 39 4 15,-6 12 0-15,6 5 5 16,10-4 0-16,18-4-4 15,10-13 1-15,0-7-3 16,24-12-14-16,14-14-17 16,7-9 32-16,-4 0-7 15,14-18 12-15,-14-19 10 16,4-9-6-16,-7-3 10 0,-7-5 13 16,-24 6-15-16,-1-1 17 15,-6 12-7-15,0 12-4 16,0 7 15-16,0 12-28 15,0 6 0-15,-6 0-5 16,-1 0-21-16,-17 32 16 16,3 19 3-16,-3 9 2 15,17-3 3-15,7-5 4 16,0-12-7-16,17-8 0 16,18-7-1-16,-4-11-2 15,6-6 3-15,8-8 0 16,0 0 2-16,6-2 5 15,1-27 1-15,-7-7-7 16,6-5 5-16,1 4-2 0,-14 0-4 16,-4 3 0-16,-10 11 1 15,-10 8 6-15,-7 9-8 16,-7 6 1-16,10 0-9 16,-3 0 9-16,0 12-15 15,7 17 4-15,-8 8 7 16,12 2 2-16,-18-1 2 15,6-6 0-15,1-6 7 16,7-6-15-16,-14-9 6 16,7-5 2-16,3-6-6 15,-3 0 8-15,7 0-2 0,17 0 3 16,-4-27 4 0,18-3 0-16,0-2-7 0,-14 3 0 15,7 7-2-15,-11 1 7 16,-3 10-5-16,-3 5 0 15,-14 3-3-15,10 3-1 16,-3 0-6-16,-1 6 7 16,5 20 0-16,-12 3-16 15,8 2-7-15,-7 4-27 16,7-4-60-16,10-8-72 16,-4-15-263-16</inkml:trace>
  <inkml:trace contextRef="#ctx0" brushRef="#br0" timeOffset="9262">13410 205 989 0,'0'0'128'0,"0"0"-10"16,0 0 63-16,0 0-82 15,0 0-35-15,0 0-50 16,-58-66-9-16,58 98-5 0,0 25 0 16,0 17-8-1,-14 8 17-15,4 1-9 0,-4-5 0 16,7-4 5-16,0-14-8 15,0-15 3-15,7-12 0 16,0-16-1-16,0-12 9 16,0-5-8-16,0 0 0 15,0 0 4-15,0 0-10 16,14-11 8-16,24-24-2 16,13-10 11-16,8-4-2 15,-15 3-9-15,1 15 0 16,-14 8 9-16,-3 18-22 0,3 5 13 15,-4 0-10-15,11 14 3 16,-7 23-14-16,-11 13 9 16,-2 0 4-16,-18 2-4 15,0-4 5-15,0-12-3 16,-24-8-18-16,-14-12 19 16,-7-10-27-16,0-6 36 15,4 0-1-15,3 0 4 16,7-22 14-16,11 1-17 15,3 7 0-15,10 5 3 16,7 4 4-16,0 5-14 16,0 0 7-16,24 0-21 15,27 0 17-15,21 0 2 16,18 0 2-16,-1 0-3 16,8 0 11-16,-1-4-8 0,-7-18 0 15,-6-4 2-15,-25-5 6 16,1-7-6-16,-22 1 13 15,-16-6 25-15,-4-7-22 16,-17 5 23-16,0-2-21 16,-17 6-16-16,-17 9 24 15,3 16-28-15,10 7 0 16,11 9 2-16,3 0-2 16,-14 25-3-16,14 28-4 15,-3 6 14-15,10 2-5 16,0-13-2-16,24-5 0 15,28-9-7-15,6-8-2 16,4-12 4-16,3-12-21 0,8-2-3 16,-5 0-26-16,-9-16-82 15,-8-16-96-15,-26-2-93 16</inkml:trace>
  <inkml:trace contextRef="#ctx0" brushRef="#br0" timeOffset="9945">15886 65 916 0,'0'0'164'0,"0"0"-38"16,0 0 35-16,0 0-47 16,0 0-57-16,0 0-9 15,7-65-46-15,-7 65 3 16,0 33-10-16,0 18 0 15,-21 16 5-15,-3 1 0 0,-11 0 5 16,-2-2-2 0,6 0-3-16,3-3 0 0,-3-14-2 15,24-12 6-15,1-14-8 16,6-9 0-16,0-8-18 16,20-6 7-16,49 0 3 15,3-18 12-15,11-13 9 16,-11 3-6-16,-21 4-3 15,-6 5 0-15,-14 4 8 16,-17 4-14-16,3 3 6 16,-10 2 0-16,0 2-4 15,0-1 12-15,0-4-8 0,-1-5 9 16,-6-3-6 0,11-1 33-16,-11-1-24 0,0 4 14 15,0 1 8-15,0 9-29 16,0 1 17-16,0 2-14 15,0 2-3-15,0 0-10 16,0 0 4-16,0 0-5 16,0 2 1-16,0 27 4 15,-17 11 1-15,3 9 0 16,7 2 7-16,-10 2-12 16,10 0 5-16,0-4-1 15,-7-1-34-15,-10-4-115 16,-3-5-136-16,-11-10-428 15</inkml:trace>
  <inkml:trace contextRef="#ctx0" brushRef="#br0" timeOffset="11639">16635 460 795 0,'0'0'164'16,"0"0"-22"-16,0 0-2 0,0 0-20 16,0 0-18-1,0 0-64-15,7-129 12 0,-7 117-15 16,-14 6-28-16,-10 6 2 15,-3 0-9-15,-11 9 0 16,-7 34-12-16,14 11 18 16,4 9-6-16,27 0 0 15,0-1 6-15,7-9-17 16,44-7 11-16,1-19-5 16,13-7-2-16,-3-11-1 15,-10-9 8-15,6 0 0 16,1-5 2-16,9-30-1 15,5-11-1-15,-5-5 0 16,-9-3 2-16,-8-1 6 16,1 6-8-16,-14 15 0 0,-11 8 5 15,-16 15-12-15,-5 9 7 16,8 2-6-16,-7 0 4 16,0 0-35-16,10 11 13 15,-17 3 3-15,0 0-22 16,0-2 31-16,0-4-16 15,0-1 28-15,0-5-5 16,0-2 2-16,0 0 3 16,0 0 4-16,0 0 3 15,0 0 18-15,-7-15-23 16,-17-1 7-16,4-2 16 16,-5 4-24-16,12 5 19 0,-11 1-16 15,3 5 1-15,7 3-5 16,-17 0 0-16,0 37 0 15,4 12-12-15,3 6 18 16,10-2-6-16,14-4 0 16,0-6-39-16,0-12 13 15,14-13-43-15,24-13 28 16,6-5 35-16,-6 0 1 16,7-23 5-16,-11-8 3 15,4 1 3-15,-14-6 14 16,-17 2-9-16,0 3 11 15,-7 7 27-15,0 5-23 0,0 6-3 16,0 8-14 0,0 5 1-16,0 0-20 0,0 0-3 15,0 18 5-15,0 16-2 16,0 3 10-16,0-2-1 16,7-7-18-16,31-11-37 15,-1-8 51-15,15-9-9 16,-7 0 14-16,6-15 12 15,1-19-6-15,-7 0 8 16,-18-6 29-16,4 0-13 16,-17-1 31-16,-14 4-34 15,0 1 9-15,0 4 6 16,-7 12-38-16,-7 9 17 0,7 5-21 16,7 6 11-1,0 0-24-15,0 14 4 0,0 32 7 16,0 8-11-16,7 3 13 15,14-2-3-15,-4-7-4 16,4-8-17-16,3-6 21 16,-11-5-14-16,8-5 12 15,-4-11-4-15,-10-4-2 16,-7-4 8-16,0-5-5 16,0 0-26-16,-14 0 9 15,-30 0 11-15,6-5-25 16,7-4 29-16,17 4-5 15,14 2 15-15,0 3 0 16,0-5-17-16,7-2 5 0,45-4-9 16,6-9 21-16,25-6 1 15,6-9 5-15,-13-7-6 16,3-1 9-16,-17-3-6 16,-4-2 44-16,-20 4-11 15,-18 2-8-15,-13 5 33 16,-7 2-38-16,0 9 19 15,0 6-26-15,-20 6-3 16,-4 14-24-16,-14 0 11 16,-3 18 0-16,3 27-4 15,-7 15 9-15,14 6-5 0,24-3 0 16,7-3 5 0,0-11-16-16,0-13 2 0,38-8-14 15,14-15 17-15,-1-10 1 16,15-3 5-16,16-9 0 15,-6-26 10-15,-11-4-5 16,0-7-5-16,-10 0 0 16,-13 1 11-16,-5-4-5 15,-13 3 2-15,-17 7 1 16,-7 1 5-16,0 13 3 16,0 1-17-16,0 13-1 15,-7 5-17-15,7 6 18 16,-6 0-3-16,-12 9-2 15,5 23-11-15,-1 7-2 0,4 1 18 16,10-3-17-16,0 2 4 16,0 0-7-16,31-5 13 15,6 3 6-15,8-2-7 16,-7-4-1-16,-11 1 9 16,4-7 0-16,-17-2-5 15,0-6 3-15,-14-5 0 16,0-4-8-16,0-5-26 15,-52-3 36-15,-6 0-5 16,-8 0-19-16,-2-6 13 16,9-8-94-16,15 2-10 15,30-6-16-15,14-12-103 16,0-13-404-16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05.4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106 323 238 0,'0'0'212'0,"0"0"-159"16,0 0 20-16,0 0 57 16,0 0-40-16,0 0 17 15,7 6-6-15,14-9-11 16,10-26-13-16,14-5-35 15,-1-9 10-15,8-6-1 16,-1 4-42-16,-6 5 24 16,-17 5 0-16,-4 10-18 15,-17 10 33-15,6 7-34 16,-13 5-1-16,0 3-1 16,0 0-5-16,0 0-14 0,0 8-2 15,0 30 9-15,0 10-1 16,0 4 1-16,0 2 0 15,0-2-2-15,0-1 15 16,-7 1-13-16,-6-4 0 16,-1-2 6-16,-3-6-12 15,3-6 6-15,0-8 0 16,7-9-4-16,-3-9 6 16,3-2-4-16,0-2 0 15,-13 1 2-15,3-2-7 16,-4 3 7-16,-3-4-3 15,17-2-4-15,7 0 14 0,0 0-3 16,0 0-4-16,0 0 5 16,0 0-15-16,14 0 7 15,24-2 3-15,23-18-8 16,12-1 19-16,16-1-11 16,7 2 0-16,-13 6-20 15,-25 8-25-15,-20 2-80 16,-24 4-71-16,-14 0-82 15,0 6-217-15</inkml:trace>
  <inkml:trace contextRef="#ctx0" brushRef="#br0" timeOffset="233">0 912 606 0,'0'0'65'15,"0"0"68"-15,223-43 14 16,-102 12-68-16,2-4-15 16,5 3-49-16,-11 6-5 15,-21 8-3-15,-34 9 1 16,-28 9-16-16,-24 0-1 16,-10 0-87-16,-10 2-99 15,-48 23-15-15,-32 11-167 16</inkml:trace>
  <inkml:trace contextRef="#ctx0" brushRef="#br0" timeOffset="390">113 1026 100 0,'0'0'208'0,"0"0"-51"0,0 0-42 16,0 0 27-16,0 0 20 16,238 0-5-16,-122-26-95 15,5-1-26-15,-11 0-10 16,-7 1-20-16,-14 9-12 15,-20 0-19-15,-10 3-204 16,-22-6-365-16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06.5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154 360 903 0,'0'0'167'16,"0"0"-64"-16,0 0 17 15,0 0-12-15,0 0-80 16,0 0 2-16,0 17-29 15,0 20 9-15,-13 15 2 0,-18 5-6 16,10 3-6-16,-3 0 9 16,-7-1 1-16,17-3-7 15,0-17-3-15,8-10 1 16,6-15-2-16,0-11 1 16,0-3 0-16,0 0 19 15,0-17-16-15,0-37 29 16,34-21-24-16,11-9 1 15,-7-8 2-15,-1 0-11 16,-6 6 0-16,-17 9 9 16,-7 11 0-16,-7 20-5 15,0 17-4-15,0 18 10 16,0 8-21-16,0 3 11 0,7 6-12 16,10 37 4-1,-3 22 1-15,13 16 7 0,18-2 0 16,-7-6 2-16,13-10 1 15,-13-12-3-15,-7-17 0 16,-3-11-5-16,-11-12 10 16,-3-8-5-16,-8-3 0 15,8 0 2-15,10-23 4 16,4-25-4-16,10-15 4 16,-7-3 11-16,-18-8-11 15,11-3 4-15,-10 2-10 16,-7 4 11-16,0 14-12 15,0 11 1-15,-7 17 0 16,0 18-3-16,0 8-19 0,10 3-32 16,-3 22-95-16,0 33-20 15,0 22 0-15,-7 14-123 16,0 7-386-16</inkml:trace>
  <inkml:trace contextRef="#ctx0" brushRef="#br0" timeOffset="378">969 546 609 0,'0'0'205'0,"0"0"-97"16,0 0 16-16,0 0 15 16,0 0-64-16,0 0-5 0,-110-136-16 15,110 136-44-15,-24 7-10 16,10 34-10-16,1 12 10 15,6 8-1-15,7-4 11 16,0-11-10-16,0-6 0 16,7-11-2-16,20-13-9 15,4-7 11-15,0-9 0 16,10 0 4-16,-3-14-2 16,0-18 19-16,7-5-13 15,-25-9-2-15,-3 0 31 0,-3-2-36 16,-14 5 0-1,0 6 4-15,0 9-2 0,-7 10-4 16,-6 8 1 0,-5 10-16-16,12 0-35 0,-1 13-123 15,7 22-54-15,0 4-108 16</inkml:trace>
  <inkml:trace contextRef="#ctx0" brushRef="#br0" timeOffset="1019">1488 592 370 0,'0'0'417'0,"0"0"-257"16,0 0-56-16,0 0 37 0,0 0-62 16,0 0-28-1,-154-144 1-15,130 144-44 0,10 0-6 16,-10 35-4-16,3 17 7 15,1 7-5-15,9 2 0 16,11-10 5-16,0-11-16 16,0-11 11-16,24-12 0 15,4-8-6-15,10-9 0 16,6 0 6-16,-6-18 14 16,0-25-11-16,0-11 18 15,-18-9-9-15,1-8 22 16,-21-9 24-16,0-9-44 0,0 1 34 15,0-1-24 1,-27 14-24-16,2 15 21 0,5 20-15 16,6 21-5-16,14 13 17 15,-10 6-7-15,10 0-21 16,0 16 10-16,0 42-17 16,0 22 7-16,0 11 10 15,0 4 0-15,10-3-1 16,18-9 11-16,3-12-11 15,6-14 1-15,8-17-21 16,-11-14 13-16,11-13-20 16,0-13 5-16,-7 0 15 15,6-2-2-15,-6-29 10 16,-3-12 0-16,-4-1 5 16,-7-4-6-16,-18-1 1 0,-6 4 0 15,0 8 20-15,0 14-16 16,0 14 14-16,-6 9-18 15,-5 0-3-15,11 3-1 16,-13 40-26-16,6 11 30 16,7 12 4-16,0 0 6 15,0-11-10-15,20-5 0 16,18-12-60-16,0-9-51 16,0-15-124-16,0-12-101 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09.8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375 228 636 0,'0'0'199'0,"0"0"-67"15,0 0 29-15,0 0-55 16,0 0-13-16,0 0-14 15,-89-117-34-15,68 103 2 16,-10 5-19-16,10 3-22 16,-3 6 17-16,4 0-23 15,-11 10 3-15,-7 29-7 16,10 22 8-16,-9 4-4 16,13 10 0-16,17-7 5 0,7 1-13 15,0-9 8-15,7-8 0 16,30-12-5-16,8-15-14 15,-7-11-2-15,7-10-8 16,-8-4 23-16,-2-4 0 16,3-30 12-16,6-17 2 15,-6-10 4-15,-17-7-9 16,-4-10 10-16,-17 1 3 16,0 0-15-16,0 12 18 15,-31 13-17-15,0 21 6 16,-3 11-2-16,10 14-1 0,10 6-10 15,-3 0 3 1,-4 26-5-16,-17 34 0 0,11 21 7 16,-11 12 0-16,24-1 0 15,14-1 4-15,0-11-4 16,14-8 0-16,31-12-20 16,6-17 10-16,1-17-27 15,-1-12 12-15,-6-14 20 16,7 0-15-16,6-12 20 15,11-25 3-15,3-14 1 16,-10 2 12-16,-11 3-16 16,-23 12 8-16,-11 9 28 15,-10 10-24-15,-7 10 11 16,0 1-23-16,0 4 0 16,14 0-7-16,-7 6-15 0,17 23 12 15,-4 4 1-15,-6 2 1 16,10 0 6-16,-17-4-2 15,7-7-10-15,-4-6 9 16,-10-8-28-16,7-8 14 16,-7-2 12-16,0 0 14 15,7 0 2-15,-7-25 4 16,14-9-11-16,10-12 0 16,3 0 5-16,11 0-7 15,-17 9 0-15,3 14 0 16,-17 14 0-16,6 9 0 15,-2 0-17-15,9 0 13 0,1 21-10 16,-4 7 4 0,11 1 9-16,3-7-20 0,0-2 10 15,13-6-3-15,-9-9-17 16,16-5 29-16,-6 0-13 16,10-33 15-16,-3-6 21 15,-18-14-19-15,4-3 40 16,0-7-11-16,-18 0-2 15,-10-3 24-15,-10 6-15 16,0 3 1-16,-17 9-6 16,-3 16-28-16,-4 11 22 15,10 16-25-15,0 5 2 16,7 0-8-16,-10 14-13 16,3 38 17-16,7 19-6 15,1 10 17-15,6-4-16 0,0-4 5 16,20-10-18-16,18-11 17 15,0-11-50-15,-4-13 19 16,4-14 1-16,0-12-8 16,0-2 32-16,6 0 6 15,8-22 1-15,-7-12 8 16,-11-3-6-16,-3 3-2 16,-17-1 15-16,-4 9-11 15,-3 12 12-15,-7 6-2 16,0 8-14-16,0 0 0 15,7 0-5-15,7 0-14 0,16 22 16 16,-2 1-29-16,10-3 19 16,13-8 1-16,11-10 0 15,4-2 8-15,-8 0 1 16,11-31 3-16,-11-3 16 16,-13-9-3-16,0 3 27 15,-11 0 9-15,-10-1-4 16,-17 7 12-16,-7 5-15 15,0 7-9-15,0 7-2 16,-14 10-21-16,7 5 7 16,-3 0-17-16,-4 3-9 15,1 45 2-15,-12 26 5 16,-9 27 2-16,-4 16 3 16,7 9 6-16,18 0-8 0,-12-4-1 15,5-7 1-15,6-15-2 16,-3-14 1-16,10-15 0 15,-7-14 0-15,1-11 1 16,-12-14-5-16,5-7 2 16,-4-11 2-16,-4-4 4 15,-3-10-1-15,-13 0-3 16,-1-6 23-16,0-29-20 16,-13-13 5-16,13-21-8 15,7-11 2-15,18-20-9 16,20-3 4-16,0 0 3 15,13 12 0-15,46 14-29 0,16 9-12 16,15 1-27-16,-1 7-77 16,-17 3-156-16,-27 11-742 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11.1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106 82 363 0,'0'0'300'0,"0"0"-160"0,0 0-15 16,0 0-38-16,0 0 30 15,0 0-49-15,0-43-16 16,0 36 1-16,0-3-48 16,0 1 12-16,13 4-17 15,4-1 4-15,4 6-9 16,3 0 5-16,-3 0 0 16,-7 0-5-16,-8 11 2 15,-6 21 1-15,0 11 2 16,0 8 0-16,-20 10 4 0,-18-7-2 15,-7-12-2 1,18-10 0-16,10-12 12 0,17-11-12 16,0-7 0-16,0-2 0 15,0 0-1-15,0 0 1 16,0 0 0-16,0 0 4 16,44 0 10-16,8-16 8 15,17-8 6-15,-4 1-28 16,4 1 14-16,-4 4-14 15,-13 4 0-15,-8 11-1 16,-23 3-65-16,-11 0-143 16,-10 0-114-16,0 17-415 15</inkml:trace>
  <inkml:trace contextRef="#ctx0" brushRef="#br0" timeOffset="321">16 714 627 0,'0'0'129'16,"0"0"-17"-16,0 0-33 16,0 0-1-16,0 0-36 15,0 0-27-15,-31 8 35 0,31-8-12 16,17 0-17-1,28-11-1-15,27-18-1 0,42-8 3 16,10-6-17-16,-4-3 2 16,-10 9-5-16,-34 11-2 15,-25 10 0-15,-44 13 0 16,-7 3-1-16,0 0-33 16,-7 0-99-16,-51 14-20 15,-25 17-68-15,-6 16-224 16</inkml:trace>
  <inkml:trace contextRef="#ctx0" brushRef="#br0" timeOffset="547">16 714 63 0,'52'100'254'0,"-52"-100"28"16,0 0-102-16,0 0-5 0,31 0-60 16,-4-5-34-1,11-10 20-15,7-5-48 0,-1-3 10 16,15-6 8-16,16-2-40 15,15 0 15-15,-11 5-27 16,-10 6-16-16,-25 11 5 16,-23 3-7-16,-21 6-1 15,0 0 0-15,0 0-60 16,0 0-60-16,-21 0-80 16,-10 0-45-16,11 12-163 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13.7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63 306 711 0,'0'0'232'0,"0"0"-96"16,0 0 5-16,0 0-5 0,0 0-41 16,0 0-39-16,7-83-2 15,-7 83-51-15,0 0 19 16,0 0-22-16,0 37-7 16,0 31 1-16,0 18 12 15,-24 3-4-15,10-8-2 16,1-10 8-16,6-6-8 15,-4-12 0-15,11-17 4 16,0-15-6-16,0-10 2 16,0-6 0-16,0-5 3 15,0 0 3-15,0 0 5 16,11-42-2-16,9-19-3 16,4-21 10-16,11-13-13 0,-4-10-3 15,0-7 0-15,-4 3 11 16,-10 15-12-16,-3 23 1 15,-7 25 0-15,-7 23 0 16,0 17 0-16,0 6 0 16,0 0 0-16,14 26-28 15,-7 30 27-15,17 23 0 16,-10 3 1-16,-8 2 0 16,12-16 0-16,-12-10 0 15,15-10-2-15,-14-17 10 16,10-11-8-16,-3-8 0 15,-7-10 2-15,0-2-8 0,3 0 8 16,-3-2-2 0,20-33 2-16,4-11 4 0,7-12-2 15,0 2-4-15,-11 2 2 16,-13 13 1-16,3 16-3 16,-17 16 0-16,0 9-4 15,0 0 6-15,0 0-8 16,14 26-1-16,0 25 6 15,10 15-13-15,-3 4 14 16,-4-2 0-16,-3-11-1 16,6-3-2-16,-3-5-24 15,4-6-88-15,-4-4-76 16,-17-6-57-16,0-11-125 0</inkml:trace>
  <inkml:trace contextRef="#ctx0" brushRef="#br0" timeOffset="698">1064 623 623 0,'0'0'224'16,"0"0"-91"-16,0 0 22 16,0 0-21-16,0 0-42 15,-89-156-14-15,75 144-41 16,3 3-6-16,5 6 13 15,6 3-40-15,-7 0-2 16,0 0-2-16,0 10-16 0,-10 26 16 16,3 15 0-16,0 4 3 15,7-1-8-15,7-3 5 16,0-8-4-16,21-9 4 16,17-10-37-16,-7-13 17 15,3-11 0-15,-3 0 14 16,-10 0 4-16,10-24 4 15,-7-3 0-15,-10-8 16 16,-1-5-17-16,-6 3 18 16,10-5-3-16,-17 7-8 15,0 7 33-15,0 8-38 16,0 11 6-16,0 6 11 16,0 3-13-16,0 0-12 0,0 0 5 15,0 9-20-15,7 25 9 16,14 14 7-16,3 1 4 15,10-2 0-15,11-11 12 16,7-8-12-16,3-10 0 16,3-11 2-16,-20-7-13 15,-4 0 11-15,4 0 0 16,0-25 1-16,-7-9 15 16,-11-9-12-16,-6 0-4 15,3 0 3-15,-17 1 22 16,0 8-19-16,0 6 6 15,0 13 20-15,0 5-22 0,0 10 3 16,0 0-13 0,0 0-3-16,0 10-10 0,28 24-7 15,10 11 20-15,6 7-3 16,8 0 10-16,-7-6-22 16,6-4 12-16,-6-11-47 15,0-5 24-15,-7-9-68 16,-18-8-36-16,-3-6-31 15,-17-3-39-15,0 0 25 16,0 0-242-16</inkml:trace>
  <inkml:trace contextRef="#ctx0" brushRef="#br0" timeOffset="873">1951 598 544 0,'0'0'150'15,"0"0"-18"-15,0 0 4 0,0 0-34 16,0 0-3-16,0 0-72 15,-58-34-3-15,44 54-24 16,-10 25 0-16,-11 10-1 16,-2 2 1-16,6-2-123 15,24-7-159-15,7-5-519 16</inkml:trace>
  <inkml:trace contextRef="#ctx0" brushRef="#br0" timeOffset="1379">2553 558 941 0,'0'0'148'0,"0"0"-6"16,0 0 6-16,0 0-92 15,0 0-32-15,0 0-22 16,0 45 15-16,0 4-17 15,0 3 0-15,0 2 8 16,0 0-6-16,0 1-2 16,0-4 0-16,0-6 0 15,0-7 16-15,0-12-18 0,0-15 2 16,0-5 0 0,0-6 9-16,0 0-8 0,0 0 13 15,0 0 65-15,0-32-45 16,0-10-1-16,-7-15-33 15,7-12 1-15,0-5 4 16,0-12-5-16,0-3 0 16,0 9-2-16,7 14 15 15,-7 24-13-15,7 21 0 16,-7 13 1-16,0 8-11 16,7 0 2-16,17 0-4 15,13 8-1-15,8 15-18 16,14 6 29-16,-15 2-14 15,-9 1-2-15,-4 5 4 0,-25-3 1 16,-6 1 5-16,0-1 7 16,-20-6-42-16,-18 2-24 15,0-12-53-15,11 3-62 16,9-7-66-16,18-3-89 16</inkml:trace>
  <inkml:trace contextRef="#ctx0" brushRef="#br0" timeOffset="2009">3168 555 366 0,'0'0'383'0,"0"0"-227"0,0 0-10 16,0 0 6-16,0 0-62 15,0 0-7-15,-82-126-34 16,61 121-34-16,4 1 11 15,-4 4-26-15,1 0-7 16,-11 26 7-16,0 23-5 16,3 0 4-16,11 2 1 15,3-9 0-15,14-10-11 16,0-9-4-16,0-9-33 16,24-8 21-16,-3-6-13 15,0 0 40-15,3 0 5 16,-4-6-3-16,-3-8 15 0,-3-3-12 15,0 6 0-15,-7-1 19 16,3 6-20-16,-3 6 8 16,7 0-12-16,0 0-3 15,3 0-7-15,3 0 4 16,4 0 6-16,4 3-8 16,-4 3 14-16,14-6-6 15,3 0 0-15,-3 0 0 16,14-18 12-16,-8-16-6 15,-6-11-6-15,0-10 20 16,-11-10-15-16,-9-12 45 16,-5-6-15-16,-6-4-15 15,-7 14 26-15,0 19-37 16,0 13 12-16,0 24 34 16,0 8-55-16,0 9 16 0,0 0-16 15,0 14-22 1,0 44 10-16,0 34-11 0,-7 13 23 15,-13 7 2-15,20-12 14 16,0-20-32-16,0-17-10 16,0-15-88-16,0-17 22 15,7-14-46-15,-1-14-79 16,1-3 35-16,0 0 27 16,-7-28-175-16</inkml:trace>
  <inkml:trace contextRef="#ctx0" brushRef="#br0" timeOffset="2497">3478 526 185 0,'0'0'206'0,"0"0"-45"0,0 0-32 16,0 0-69-16,0 0-1 16,0 0 13-16,-183-88-18 15,183 88-20-15,0 0-34 16,28 0-10-16,41-6 10 16,34-6 46-16,14-10 24 15,3-7 12-15,-24-3-28 16,-30 7 21-16,-22-1 0 15,-13 0-5-15,-17-2 20 16,0-7-29-16,-4 4-26 16,-10 0 4-16,0 2-29 15,0 15 3-15,0 4-13 16,-10 10 13-16,-4 0-18 0,7 0 5 16,-17 41-7-1,-3 25 1-15,-18 19 9 0,14 2-3 16,4-8 1-16,20-10 12 15,7-12-16-15,0-8 3 16,0-12 0-16,7-14-7 16,-1-12 1-16,1-7-15 15,7-4 18-15,3 0 3 16,4-6 1-16,10-20 4 16,3-3-3-16,11 3 0 15,-14 9 0-15,-17 9-2 16,10 4 0-16,-4 4-2 0,-3 0-5 15,4 4 6-15,10 21-2 16,-3-1-12-16,-4-2-4 16,-11-2-21-16,11-8-14 15,-10-7-102-15,0-5-67 16,-14 0-133-16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19.9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37 260 628 0,'0'0'322'0,"0"0"-251"16,0 0-2 0,0 0 35-16,0 0-12 0,0 0-82 15,-37-40 12-15,37 40-22 16,20 0-19-16,25 0 19 15,30-6 0-15,22-2 18 16,13-4-8-16,-14-2 3 16,-7 3-26-16,-20-1 13 15,-41 6-162-15,-21 4-32 16,-7-2-113-16</inkml:trace>
  <inkml:trace contextRef="#ctx0" brushRef="#br0" timeOffset="197">244 9 644 0,'0'0'186'0,"0"0"-45"15,0 0-9-15,0 0-52 16,0 0-13-16,0 0-12 16,0-9-53-16,0 20 6 15,0 26-8-15,0 18 0 16,0 14 8-16,-14 7-8 15,-3 2-4-15,3-6-169 16,14-8-232-16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18.3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269 270 645 0,'0'0'153'0,"0"0"-39"16,0 0 14-16,-13-169 16 15,-4 138-70-15,10 8 39 16,7 8-65-16,0 10 18 16,0 5-11-16,0 0-50 15,0 0-5-15,0 34 0 16,0 44 0-16,0 36-11 0,0 17 16 15,-14 7-5 1,-10-12 0-16,3-15 15 0,-3-11-15 16,17-15 0-16,7-16 1 15,0-18-5-15,7-19 4 16,17-18 0-16,-10-5 0 16,10-9-13-16,-17 0 9 15,7 0-16-15,-1-20 20 16,18-29-12-16,0-19 10 15,-10-12 2-15,-14-4-9 16,-7-4 2-16,0 8 3 16,-21 6 4-16,-30 14-16 15,-1 14 12-15,-10 6-20 0,11 8 24 16,13 10-7 0,3 4 22-16,18 7-13 0,10 5-2 15,7 2 2-15,0 0-8 16,0 1 6-16,0 0-7 15,0 0-1-15,38 0 5 16,7 0 3-16,-7-6 0 16,13 7 7-16,-13-4-13 15,-4 4 6-15,4 2 0 16,0 0-1-16,-7 0 15 16,-3 0-14-16,-15 0 0 15,18 0 0-15,0 2-3 16,-10 21 3-16,10 8 0 15,-11 12 0-15,11 6 7 0,-17 2-7 16,17 2 0-16,-10-10 2 16,3-7-4-16,-17-10 2 15,-1-6 0-15,-6-12-1 16,0-2-1-16,0-3-6 16,0-3 8-16,-6 0 0 15,-25 0-5-15,-4 0 5 16,4-9 0-16,18-13-4 15,2-7-10-15,11-14 12 16,0-6-1-16,31-5 3 16,7 0 2-16,7 5-2 15,-7 9 0-15,-11 9-1 16,4 13 14-16,-10 7-16 16,-4 6 3-16,-3 5-3 15,-1 0-8-15,11 0-4 0,-3 14 15 16,3 14-5-16,-10 6 0 15,6 4-1-15,-2 4 6 16,-5-4 0-16,1-1-3 16,3-9 5-16,-3-1-2 15,7-11 1-15,-11-10 9 16,4-3-11-16,-7-3 1 16,0 0 0-16,10 0 23 15,-10-25-19-15,6-7 5 16,-6-11 22-16,-7-3-30 15,0 3 40-15,0-6-15 16,-27 10-21-16,-11 5-3 0,0 8 8 16,14 11-8-16,3 7-2 15,1 8 6-15,9 0-12 16,-2 6-1-16,-1 31 7 16,14 14-2-16,0 3 2 15,0-2 0-15,7-6 0 16,31-12-6-16,13-11-3 15,1-9 9-15,-7-8 0 16,-1-6-8-16,-6 0 12 16,-4-15-4-16,11-13 6 15,0-3 7-15,0-1-7 16,-15 4-6-16,-16-1 2 16,10 9 11-16,-17 2-13 0,7 10 7 15,-14 2-7-15,0 6 8 16,7 0-19-16,-7 0 11 15,7 20-11-15,10 9 4 16,-3 9-4-16,-1-8 11 16,5 5 0-16,-5-9 12 15,1-9-12-15,0-9 0 16,-4-5-3-16,-3-3-8 16,0 0 12-16,0 0-1 15,7 0 5-15,3-8-1 16,-4-10 7-16,8-4-11 15,3 2 3-15,-17 3-7 0,7 5 4 16,-4 6 0-16,-10 6-2 16,7 0 4-16,0 0-8 15,7 0 6-15,3 14-5 16,-3 10-4-16,-1-1 0 16,1-3 9-16,3-9-2 15,-3 0 13-15,-7-8-14 16,0-3 3-16,10 0 0 15,-3 0 5-15,6 0 0 16,11-20-5-16,0-2 2 16,-10-2 11-16,10 2-8 15,-17 4-5-15,10 2 3 16,-11 4-7-16,1 9 4 0,3 3 0 16,-3 0-2-1,0 0-14-15,0 16 11 0,-4 17-95 16,-3 4-81-16,0 0-81 15,6-5-163-15</inkml:trace>
  <inkml:trace contextRef="#ctx0" brushRef="#br0" timeOffset="321">2663 101 771 0,'0'0'219'0,"0"0"-80"0,0 0 17 16,0 0-33-16,0 0-68 15,0 0-24-15,0-40-31 16,0 55-16-16,0 33 12 16,0 16 5-16,-7 7-1 15,0 3 2-15,0-6 4 16,7-10-7-16,0-12 1 15,0-13 0-15,7-6-1 16,20-11 4-16,18-7-9 16,0-6-12-16,6-3-89 15,18-3-34-15,3-28-109 16,-10-10-282-16</inkml:trace>
  <inkml:trace contextRef="#ctx0" brushRef="#br0" timeOffset="720">3182 162 553 0,'0'0'243'15,"0"0"-114"-15,0 0 24 16,0 0 2-16,0 0-57 16,0-147-2-16,0 141-37 15,0 0-33-15,-7 6 7 16,0 0-33-16,-10 0 0 15,-11 0-2-15,-3 6 17 0,4 17-13 16,3 6-2-16,3 2 0 16,11 4-10-16,3 2 9 15,7 3 1-15,0 0-1 16,0-3 6-16,31 0-17 16,14-3 11-16,-1-8 1 15,1 0-6-15,-7-4 7 16,-4-1-1-16,-3-4 0 15,-10 0 9-15,10 0-9 16,-24 1 0-16,6-4 0 16,-13-3-10-16,0-1 3 15,0-2 1-15,0 2 3 16,-27 2-18-16,-25-3 10 0,-6-5-23 16,-11 3-119-1,18-7-63-15,20 0-188 0</inkml:trace>
  <inkml:trace contextRef="#ctx0" brushRef="#br0" timeOffset="1163">3560 58 909 0,'0'0'121'0,"0"0"-24"15,0 0 16 1,0 0-72-16,0 0-15 0,0 0-20 16,237-21 8-16,-154 16-4 15,-18 0 9-15,-13-1-16 16,-8 0-3-16,-13 0 2 16,-17 4-11-16,-14 2 3 15,0 0-46-15,0 0-44 16,-38 0-88-16,-6 0 54 15,9 0-9-15,4 0 91 16,7 0 45-16,24 0 6 16,0 0 2-16,-7 0 12 15,7 0-3-15,0 0 49 16,-13 0-4-16,6 17-7 16,-7 11 36-16,-10 7-35 0,10 7 26 15,-3 9-8-15,3 5-26 16,7 3 12-16,0-7-30 15,7-3-20-15,0-4 6 16,0-5-13-16,0-3-11 16,-6-4-178-16,-12-5-255 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20.8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8 327 1073 0,'0'0'148'15,"0"0"-95"-15,0 0 24 0,0 0 41 16,0 0-85-16,0 0-30 16,10 26-6-16,-10 22-3 15,0 12 6-15,0 9 4 16,-10-7 9-16,3-7-12 16,7-15-1-16,0-17 1 15,0-15 1-15,0-8 2 16,0 0-4-16,0 0 22 15,0 0-21-15,0-2 85 16,0-27-35-16,0-17-39 16,0-14-4-16,0-8-5 15,0-4-3-15,0 9 1 16,17 9 9-16,-10 10-4 0,0 22-6 16,-7 11 0-16,7 7-10 15,0 4 10-15,-7 0-8 16,7 0 6-16,17 21-15 15,-4 22 11-15,18 11 6 16,-7 9 0-16,-3 6-7 16,9-6 7-16,-6-5 0 15,-3-14-1-15,3-17-3 16,-11-16-6-16,5-9 7 16,-12-2 3-16,18 0 4 15,-3-25 0-15,10-24 6 16,13-14 7-16,-13-9-12 15,-7-6 25-15,-17 2-21 16,-1 5-6-16,-13 5 15 0,0 15-18 16,0 16 0-16,0 15-2 15,0 15-5-15,0 1-2 16,0 4-61-16,-13 15-87 16,-8 37-99-16,-10 23-28 15,7 4-256-15</inkml:trace>
  <inkml:trace contextRef="#ctx0" brushRef="#br0" timeOffset="406">699 604 701 0,'0'0'154'0,"0"0"-14"15,0 0 25-15,0 0-55 16,0 0-1-16,0 0-42 15,14-117-23-15,-14 113 12 16,0 4-53-16,0 0-2 16,0 0-2-16,0 21-10 15,-14 13 11-15,7 12 0 16,-10-6 3-16,17-6-6 16,0 0 3-16,0-14 0 15,38-8-3-15,-7-9 7 16,13-3-4-16,1 0 0 15,0-25 2-15,-11-7 22 16,-3-3-23-16,-24-5 15 0,0 3 32 16,-7-6-40-16,0 3 24 15,-21 4-32-15,-23 3 0 16,6 17-17-16,0 7 10 16,10 9 2-16,4 0-36 15,4 37-120-15,-4 18-54 16,17 2-143-16,7-3-320 15</inkml:trace>
  <inkml:trace contextRef="#ctx0" brushRef="#br0" timeOffset="1116">1263 561 672 0,'0'0'221'0,"0"0"-64"15,0 0-21-15,0 0-13 16,0 0-31-16,0 0-62 16,-76-120 22-16,45 120-41 15,4 0-6-15,-11 3-10 16,-7 28 1-16,1 7 4 16,16 1 0-16,4 7 13 15,24-3-14-15,0-3 1 16,0-3-2-16,31-11-11 15,7-9 16-15,3-14-3 0,14-3 21 16,-3 0-11-16,-1-32 56 16,1-10-14-16,-1-9-30 15,-13-12 20-15,-3-6-36 16,-11-8 18-16,-11 0 2 16,-6-7-18-16,-7 10 8 15,0 9-16-15,0 11 9 16,-7 16-5-16,-6 15-1 15,6 14-3-15,7 3 0 16,0 6 1-16,0 0-11 16,0 27 0-16,0 29 3 15,0 25-13-15,0 10 26 0,0 7-6 16,14-7 0-16,10-14 1 16,-4-14-10-16,11-23 2 15,4-15 2-15,-4-13-10 16,13-12 15-16,15 0 0 15,9-12 0-15,-2-22 13 16,-1-9-8-16,-10-5-5 16,-20-1 0-16,-11-10-1 15,-4 7 4-15,-20-3-3 16,0 12 0-16,0 15-2 16,-7 11-5-16,-6 11 7 15,6 6-3-15,-17 0-14 16,-4 32 5-16,-10 30 12 15,-13 19 0-15,13 2 18 0,24-6-16 16,14-12-2-16,14-10-4 16,44-15-8-16,18-12 17 15,3-16-5-15,17-12 0 16,11 0-43-16,-21 0-42 16,-24-18-109-16,-24-7-170 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23.2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299 146 563 0,'0'0'152'0,"0"0"-31"16,0 0 38-16,0 0-61 15,0 0 16-15,0 0-29 16,0 0-35-16,-61-79 8 15,61 61-52-15,17 0 6 16,10 5 0-16,18 0 5 16,0 8-13-16,-1 5-4 15,1 0 1-15,-7 0-14 16,-11 18 13-16,-3 11 0 16,-24 8-5-16,0 3 12 15,0 2-7-15,-24-5 0 16,-10-5 1-16,-4-12-4 0,7-5 3 15,11-10 0-15,2-5-2 16,12 0 19-16,6 0-13 16,0 0-4-16,0 0 3 15,0 0 8-15,0 0-11 16,0-3-6-16,6-5 2 16,18-5 0-16,14 6 4 15,-3 1 0-15,3 6 2 16,-1 0-13-16,-6 0 11 15,-3 3 0-15,-4 20-4 16,-17 3 0-16,0 2 3 16,-7 1 1-16,0 0 0 0,-14-4-2 15,-45 0 5-15,-23-4-3 16,-1-4 0-16,11-8-11 16,10-7-1-16,11-2-65 15,30 0-23-15,14 0 2 16,7-6-56-16,0-13-151 15,52-1-54-15</inkml:trace>
  <inkml:trace contextRef="#ctx0" brushRef="#br0" timeOffset="255">69 698 641 0,'0'0'170'0,"0"0"-3"0,0 0-24 16,0 0-47-16,0 0-68 15,289-85 6-15,-127 38 37 16,-4 2-61-16,-41 11 11 16,-35 20-21-16,-54 8-8 15,-28 6-13-15,0 0-122 16,-45 31-47-16,-51 22 14 15,-28 9-328-15</inkml:trace>
  <inkml:trace contextRef="#ctx0" brushRef="#br0" timeOffset="429">0 964 436 0,'0'0'217'0,"0"0"-26"0,0 0 3 15,0 0-97-15,0 0-30 16,306-100-1-16,-172 57-16 15,7 1 8-15,-17 0-51 16,-21 9 0-16,-20 4-14 16,-25 9 5-16,-27 12-95 15,-17 1-94-15,-7 7-244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8:08.27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24 346 627 0,'0'0'323'16,"0"0"-226"-16,0 0 24 16,0 0-1-16,0 0-73 15,0 0-30-15,-36-6-17 16,36 6-11-16,36 0 11 15,27 3 5-15,27 3 1 0,5-6 9 16,9 0-14-16,-5 0 0 16,-11 0 9-16,-20-14-8 15,-5-6 1-15,-20-1 15 16,-6-7 30-16,-18 1 5 16,-7-1-16-16,-12-2-1 15,0-2 9-15,-17 1-30 16,-34 0 4-16,-19 4-12 15,-8 5-2-15,6 5 2 16,4 6-4-16,14 6 1 16,30 0 9-16,17 5-10 15,7 0 1-15,0 0-4 16,12 8-11-16,39 16 11 16,17 7-3-16,17-4 3 15,2-2 8-15,13-3-4 0,6 0-2 16,-6 0-2-16,-13 2 0 15,-14-1 5-15,-25 2-5 16,-16-4-2-16,-32 7-2 16,0-2-18-16,-27 9-66 15,-50 0-18-15,-18 4-78 16,-5-4-158-16,6-2-434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24.4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272 223 601 0,'0'0'347'16,"0"0"-204"-16,0 0-31 16,0 0 20-16,0 0-21 15,0 0-67-15,-21-92 23 16,8 92-37-16,-4 0-24 0,3 0 3 16,-10 25-3-16,-4 22-6 15,-10 7 0-15,7 14 17 16,-3 12-17-16,10 0 0 15,3-2 6-15,14-10-12 16,7-19 6-16,0-15 0 16,0-17-2-16,0-14 12 15,0-3-12-15,0 0 2 16,0 0 0-16,0-26 27 16,28-31-22-16,10-18 1 15,0-9-5-15,6-8 16 16,-16 3-16-16,3 1-1 0,0 7 5 15,-4 15-18-15,-13 22 14 16,3 17-1-16,-17 22 0 16,0 5 5-16,7 0-15 15,0 16 10-15,0 33-6 16,0 14-10-16,3 6 16 16,-3-2 0-16,0 0 0 15,7-10 14-15,-8-11-14 16,18-12 0-16,-17-17 5 15,7-10-22-15,-14-7 12 16,7 0 5-16,10-21 0 16,11-24 19-16,16-16-19 15,1 1 0-15,0 6 2 0,6 6-12 16,-20 10 10-16,-10 13 0 16,-4 13-4-16,-10 9 20 15,-7 3-21-15,0 0 5 16,7 15-10-16,0 24-9 15,-7 15 17-15,0 9 2 16,0 6-6-16,-14 0 19 16,0-4-30-16,-3-1-20 15,17-10-136-15,0-8-75 16,0-18-129-16,0-11-334 16</inkml:trace>
  <inkml:trace contextRef="#ctx0" brushRef="#br0" timeOffset="630">919 540 468 0,'0'0'262'0,"0"0"-102"0,0 0-13 15,0 0 13-15,-7-161-78 16,-17 139 2-16,3 4 16 16,-3 7-80-16,-4 5 15 15,11 6-35-15,-3 0 11 16,-5 26-22-16,5 19 11 15,6 8 0-15,7 4-3 16,-3-9 16-16,10-5-20 16,0-14 7-16,10-13-39 0,11-6 8 15,-1-10-24-15,11 0 55 16,0-4 2-16,-3-21 7 16,-4-9-1-16,3-10-5 15,4-1-1-15,0-1 17 16,-3 6-16-16,-11 12 16 15,-10 8 21-15,0 8-32 16,-7 9 32-16,0 3-30 16,0 0-7-16,0 0-6 15,0 0-11-15,0 15 4 16,7 13-2-16,-7 15 24 16,13 0-10-16,5-7-2 0,2-1 5 15,4-15-12 1,-10-7 7-16,7-8 0 15,-11-5-3-15,11 0 21 0,-1-10-15 16,4-21-3-16,-3-4 4 16,3 2 5-16,-17 2-2 15,-7 1 2-15,0 7 27 16,0 9-34-16,0 6 36 16,0 5-38-16,0 3 11 15,14 0-24-15,3 0 7 16,4 25 6-16,16 16-12 15,1 8 24-15,-3-1-12 16,9-3 0-16,1-4 2 16,0-7-16-16,-1-8-16 15,-6-9-33-15,-17-5-33 0,-11-4-124 16,-10-5-26 0,0-3-129-16</inkml:trace>
  <inkml:trace contextRef="#ctx0" brushRef="#br0" timeOffset="810">1675 348 741 0,'0'0'167'0,"0"0"-58"15,0 0 42-15,0 0-69 16,0 0-19-16,0 0-63 16,-38 31 12-16,0 26-11 15,-13 4-1-15,13 2 0 0,4-3 0 16,3-3-322-16,17-8-474 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25.8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157 523 771 0,'0'0'354'16,"0"0"-258"-16,0 0 50 0,0 0-2 16,0 0-86-16,0 0-11 15,-21-63-8-15,21 63-32 16,0 0 5-16,0 20-12 15,-17 33 0-15,-10 14 0 16,3 14 4-16,3 2-4 16,-3-3 2-16,17-6 11 15,-7-14-14-15,14-14 1 16,0-14 0-16,0-15-8 16,0-9 8-16,0-8 0 15,0 0 2-15,0 0 11 16,0-8-6-16,0-35-7 0,14-20 6 15,17-12-13-15,7-8 7 16,-4-11 0-16,4-6 3 16,7-6 11-16,-8 6-12 15,-6 11-2-15,-3 21 0 16,-4 19-21-16,-3 24 20 16,-15 11 0-16,1 10-3 15,11 4-27-15,-5 0 30 16,18 6-11-16,4 28 12 15,-4 13-16-15,-7 4 13 16,-11 6 3-16,-6-5-3 16,-7-7-11-16,0-5 13 15,0-11-50-15,-20-7-28 0,-18-5-14 16,0-11-53 0,0-3 3-16,18 0 21 0,20-3-110 15,0 0-42-15</inkml:trace>
  <inkml:trace contextRef="#ctx0" brushRef="#br0" timeOffset="1094">869 450 286 0,'0'0'402'0,"0"0"-236"16,0 0-22-16,0 0-39 15,0 0 20-15,0 0-41 16,13-140-25-16,-13 122-1 15,-6 7-47-15,-15 2 9 0,7 7-20 16,-17 2-6-16,-7 0 6 16,-6 28 0-16,-1 12 0 15,17 5-5-15,11 1 5 16,17-3-2-16,0-8-3 16,0-13-62-16,7-8 7 15,17-8-1-15,7-6 29 16,-17 0 21-16,17 0 16 15,-10-20-5-15,-8-6 14 16,4 1-8-16,4 5 21 16,-14 2 0-16,10 7-19 0,-10 8 23 15,-7 3-29-15,7 0-1 16,0 0-1-16,7 9-13 16,3 14 13-16,3-1-2 15,4 5 2-15,4-7-1 16,-14-6 4-16,17-8-3 15,0-6 0-15,13 0 16 16,-9-14-13-16,2-24-3 16,-6-11 4-16,-10-5 5 15,3-3-4-15,-10-6 18 16,-7 0 36-16,0 9-29 16,-7 2 26-16,0 12-20 15,0 9-15-15,0 13 21 16,0 13-31-16,0 5 3 0,0 0-14 15,0 5-18-15,0 37 17 16,0 17-6-16,0 6 7 16,0 7 0-16,0-4 6 15,0 1-6-15,0-6 0 16,0-12-107-16,0-7 0 16,0-16-51-16,0-13-52 15,0-10 9-15,-7-5 0 16,0 0 96-16,0-20 9 15,0-12 96-15,-10-4 15 16,-11-1 33-16,4 7 32 16,4 5 31-16,-11 5-4 15,10 6-19-15,14 11-10 0,0 0-40 16,7 3-2-16,0 0-24 16,0 0-7-16,0 0 0 15,35 0-1-15,27 0 25 16,3-6 66-16,11-22-43 15,-4-3 21-15,-21-1-22 16,-6 1-8-16,-14 1 38 16,-10-1-52-16,-14 0 33 15,-7-1-18-15,0 4-34 16,0 2 26-16,-14 6-30 16,0 9-3-16,-3 5 6 15,17 6-8-15,-14 0-2 0,7 26-6 16,-17 19 7-1,10 18 7-15,1 6-7 0,6 0 0 16,7-4-8-16,0 1 10 16,0-12-2-16,0-10 0 15,0-22 2-15,7-11-12 16,6-11 6-16,18 0 4 16,14-17 2-16,7-14 0 15,6-7-2-15,-13 8 0 16,-7 12 11-16,-11 7-18 15,4 7 7-15,-10 4 0 16,3 0-17-16,-4 4 8 16,4 13 2-16,-10 5-9 15,0 2-53-15,3 1-56 16,-3 3-129-16,-7-7-111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30.5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0 223 833 0,'0'0'215'0,"0"0"-159"16,0 0 18-16,0 0 9 15,0 0-39-15,0 0-35 16,244-31-2-16,-127 21-7 16,-3-3 13-16,-29 2-17 15,-30 3 4-15,-27 2-55 16,-21 0-34-16,-7 0-90 15,0 0-126-15</inkml:trace>
  <inkml:trace contextRef="#ctx0" brushRef="#br0" timeOffset="194">323 0 624 0,'0'0'160'0,"0"0"16"16,0 0-41-16,0 0-30 15,0 0-81-15,0 0-14 16,0 46-10-16,-7 9 0 16,0 4 1-16,1 2 7 15,6 4-8-15,0-1-75 16,0-7-227-16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28.9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282 247 452 0,'0'0'210'0,"0"0"-20"16,0 0-51-16,0 0-9 16,0 0-9-16,0 0-40 15,0 0 30-15,0-75-42 0,0 75-34 16,0 0-9-16,0 26-21 15,0 28-5-15,-14 23 18 16,-17 17-16-16,10 16 25 16,1 10-27-16,3 12 2 15,3-4-3-15,0-2 6 16,4-15-5-16,3-15 0 16,7-20-14-16,0-27 13 15,0-24-54-15,24-22 22 16,21-3 29-16,13-23-13 15,14-37 17-15,11-20 0 16,-14-12 9-16,-42 4-8 16,-10 2-1-16,-17-1 0 15,-17 11-1-15,-28 5 6 16,-13 4-5-16,-18 17 0 0,11 7-17 16,-7 11 17-16,3 10 0 15,11 4 0-15,20 3-7 16,17 7 18-16,11 3-11 15,10 2 0-15,0 3 7 16,0 0-13-16,10 0 6 16,42-6 0-16,6 0-10 15,25-3 19-15,-18-2-9 16,11-4 0-16,-18 1 7 16,-13-1-1-16,-7 8-6 0,-11-2 0 15,-3 3 15 1,-10 4-3-16,-7 2-10 0,-7 0-2 15,0 0 11-15,7 0-22 16,0 17 11-16,10 14 0 16,3 6-5-16,4 6 10 15,-3 0-5-15,10 3 0 16,-17-3 8-16,10-9-8 16,-17-9 0-16,0-10 0 15,-7-10-8-15,0-2 2 16,0-3-3-16,0 0 7 15,-14 0 2-15,-10-5-1 16,10-18 1-16,7-5 0 16,7-10-9-16,0-5-4 15,0 0 13-15,45 1 0 0,0 4 0 16,-4 6-5-16,3 10 5 16,-6 5 0-16,-14 8-7 15,-10 3 14-15,0 4-7 16,-14 2 0-16,7 0 7 15,3 0-15-15,-3 0 8 16,7 17-8-16,-7 17-3 16,10 3 5-16,-10 9 6 15,0 0 2-15,6-3 12 16,1-9-17-16,10-11 3 16,-3-9 0-16,-4-8-3 15,4-6 9-15,3 0-6 0,-11 0 14 16,8-28-10-16,10-10 16 15,-17-1-9-15,3-5-9 16,-17 2 20-16,0-2-22 16,-10 2 19-16,-25 1-19 15,-3 7 14-15,-6 5-14 16,13 13 0-16,3 4 0 16,4 9-7-16,4 3-1 15,13 0 8-15,-11 26 0 16,5 19 4-16,13 13-7 15,0-1 3-15,0 1 0 16,24-10-9-16,17-11-1 16,4-11 10-16,-1-12-1 15,1-14 0-15,-7 0-10 16,7 0 11-16,-8-17 0 0,1-9 4 16,4-3 4-16,2-5-8 15,-6 3 0-15,-14 8 8 16,-3 6-11-16,-7 6 3 15,-14 7 0-15,0 4-5 16,0 0 5-16,0 0 0 16,0 0 0-16,10 20-18 15,-3 7 14-15,0-5-33 16,-1-1 2-16,8-5 28 16,-7-4-37-16,3-4 44 15,-10-4 0-15,7-4-3 16,0 0-8-16,0 0 11 0,0 0 0 15,10-6 1-15,-3-15 9 16,6-5-10-16,5 4 0 16,-12-1 10-16,11 3-3 15,-10 6-7-15,0 7 0 16,-7 5 0-16,3 2 0 16,4 0-2-16,-7 0 1 15,6 11-15-15,-6 12 10 16,4 1-3-16,2-4 9 15,-6-4-1-15,0-4 6 16,-7-9-5-16,0 0 0 16,0-3 11-16,0 0-3 15,7 0-6-15,-7 0 1 0,10-9 14 16,-3-8-7-16,0-3-10 16,7 2 0-16,3 1 7 15,-3 6-11-15,-7 2 4 16,0 3 0-16,6 6-9 15,4 0 3-15,4 0 6 16,3 0 0-16,-3 4-9 16,3 10 0-16,3 3-14 15,-3 3-57-15,-3-2-97 16,-7-2-135-16,3-4-438 16</inkml:trace>
  <inkml:trace contextRef="#ctx0" brushRef="#br0" timeOffset="562">2781 195 908 0,'0'0'192'15,"0"0"-44"-15,0 0-30 16,0 0-20-16,0 0-96 15,0 0 12-15,-44 43-14 16,37 11 4-16,0 6 23 16,-10-2-21-16,10-1-4 15,0-2 18-15,-7-11-8 16,7-6-11-16,-3-15-1 0,10-11 6 16,0-10-7-16,0-2 2 15,0 0-1-15,0 0 32 16,0-28-5-16,0-19-19 15,0-10-8-15,0-5 0 16,0-4 12-16,0-3-12 16,17 4 0-16,4 2-1 15,10 0 5-15,-4 14-4 16,4 11 0-16,-7 13 1 16,-10 16-18-16,0 9 16 15,0 0-25-15,3 4 23 16,-3 26-35-16,-8 16 36 0,-6 12-2 15,0 5-14-15,-20 0 11 16,-25-6 7-16,14-9 0 16,17-10-8-16,1-4 17 15,13-8-9-15,0-6 0 16,0 0-1-16,0-5-8 16,27-2 1-16,4 2-10 15,-3-7 9-15,3 0-74 16,6-2-5-16,1-2-48 15,-10-4-86-15,3 0-164 16</inkml:trace>
  <inkml:trace contextRef="#ctx0" brushRef="#br0" timeOffset="978">3366 204 793 0,'0'0'181'0,"0"0"-59"15,0 0 22-15,0 0-19 16,-38-151-52-16,11 136 0 16,9 4-42-16,-2 5 0 15,13 3-27-15,-7 3 15 16,4 0-32-16,-18 3 13 16,4 23 0-16,-3 7-10 15,10 8 19-15,3-1-9 0,14 6 0 16,0-6 4-16,0-1-23 15,24-1 18-15,10-4 1 16,18-5-9-16,-7-4 8 16,-1-1 1-16,-13-2 0 15,-3-4 10-15,-11 0-20 16,-10 1 10-16,-7-5 0 16,0 3-10-16,0 1 5 15,-31-4 5-15,-14-3-2 16,-6-2 13-16,-1-1-5 15,-13-8-6-15,6 0 0 16,14 0-12-16,8 0-105 16,13 0-74-16,24-26-81 0,17-17-167 15</inkml:trace>
  <inkml:trace contextRef="#ctx0" brushRef="#br0" timeOffset="1372">3610 115 693 0,'0'0'214'0,"0"0"-73"15,0 0 56-15,0 0-106 16,0 0-81-16,0 0 0 16,158-17-7-16,-72 14 14 15,-3-3-14-15,-1-3 11 16,-16 1-12-16,-5-1-2 0,-26 1 0 15,-11 2-2-15,-17 4 5 16,-7-2-6-16,0 4-10 16,0 0-37-16,-7-2 29 15,-10-1-18-15,3 3 39 16,0 0-12-16,14 0 18 16,-7 0-6-16,0 0 0 15,-10 3 7-15,3 23-9 16,-10 8 7-16,11 6-5 15,-8 8 19-15,4-2-9 16,3 0 5-16,0-1-12 16,14-4 5-16,-7-4-5 15,-3 0-3-15,-10-2-7 0,13-7-154 16,-17 1-392-16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31.4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44 356 579 0,'0'0'721'15,"0"0"-644"-15,0 0-2 0,0 0 4 16,0 0 29 0,0 0-68-16,-20-97-31 0,20 97-3 15,0 3 0-15,0 29-6 16,0 12 0-16,-7 11 11 15,7-3-17-15,-17 3 6 16,17-13 0-16,0-5 2 16,0-11 7-16,0-12-9 15,0-5 0-15,0-9 8 16,0 0-14-16,0 0 6 16,0-6 0-16,0-29 4 15,0-10 16-15,0-12-19 0,0-6-1 16,0-3 6-1,10 4-3-15,-3 7-3 0,-7 15 0 16,0 14-9-16,7 18 21 16,-7 8-12-16,0 0 0 15,7 0-15-15,6 39-3 16,18 19 17-16,0 10 1 16,4 1-5-16,9-12 16 15,8-5-11-15,3-12 0 16,3-11 8-16,-6-15-20 15,0-12 12-15,-8-2 0 16,1-2 2-16,7-27 14 16,-1-11-16-16,-6-3 0 0,-7 1 11 15,-11-10 2 1,-20 0-13-16,10-5 1 0,-10 4 7 16,-7-3 0-16,0 16-8 15,0 18 0-15,0 13-29 16,0 9-2-16,-14 0-135 15,-17 40-302-15,-6 19-112 16</inkml:trace>
  <inkml:trace contextRef="#ctx0" brushRef="#br0" timeOffset="398">942 508 907 0,'0'0'140'16,"0"0"-13"-16,0 0 36 15,0 0-63-15,0 0-53 16,0 0 20-16,0-66-64 16,0 66 0-16,0 0-3 15,0 17-9-15,0 20 5 16,0 9 4-16,0-4 0 15,0-4-4-15,31-10 4 16,7-10 0-16,-4-10-1 16,4-8 1-16,0 0 14 15,-7-14-14-15,-4-11 0 0,-3-4 14 16,-10-2-4-16,0 2 10 16,-14-3 2-16,0 1-11 15,-7-1-16-15,-31 6 5 16,11 10-39-16,-4 7 15 15,0 9-142-15,17 0-96 16,0 9-100-16,14 17-275 16</inkml:trace>
  <inkml:trace contextRef="#ctx0" brushRef="#br0" timeOffset="1051">1654 519 540 0,'0'0'166'0,"0"0"26"0,0 0 5 16,0 0-71-16,0 0-1 16,0 0-45-16,-28-137-36 15,-10 123 17-15,7 5-56 16,4 6 18-16,3 3-23 16,-7 0 6-16,3 14-16 15,-3 18 10-15,4 5 0 16,10-3-7-16,17-7 11 15,0-5-4-15,0-4 0 16,24-7-20-16,10-9 4 16,11-2 16-16,17 0 0 0,3-25 5 15,-6-9 10 1,-8-9-15-16,1-9 1 0,-8-2 12 16,-13-9 18-16,-7-3-15 15,-10 3 6-15,-14 6 17 16,0 14-26-16,0 15 0 15,-14 10-13-15,-10 13 19 16,17 5-31-16,1 0 12 16,-12 23 0-16,11 30-8 15,1 16 16-15,6 7-8 16,0-8 0-16,13-5 9 16,25-15-18-16,7-5 9 15,0-17 0-15,6-15-13 0,8-11 21 16,9 0-8-16,5-9 0 15,-12-22 11-15,-2-3-11 16,-21 0 0-16,-18-4 0 16,-6-2-4-16,-14 0 11 15,0 7-7-15,0 3 0 16,-7 13 0-16,-13 8-18 16,2 9 18-16,-2 0 0 15,-11 41-22-15,17 13 35 16,7 9-13-16,7-9 0 15,0-2 1-15,45-10-19 16,13-13 14-16,11-9-36 16,10-17 7-16,11-3-104 15,-25 0-38-15,-34 0-111 16,-31-20-610-16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33.8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193 155 500 0,'0'0'289'0,"0"0"-81"16,0 0-72-16,0 0-15 16,0 0-5-16,0 0-46 15,-97-132 9-15,97 127 1 16,0 0-70-16,0 5 38 16,0 0-45-16,0 0 17 15,0 14-40-15,0 26 19 0,0 11 1 16,0 4-2-16,0-4 17 15,0-3-15-15,-6-7 0 16,-12-10 7 0,18-8-13-16,0-8 6 0,0-11 0 15,0-4-4-15,0 0 14 16,0 0-10-16,0 0 0 16,0 0-2-16,18-4-16 15,19-23 18-15,-2 0 0 16,10 3 1-16,-21 7 12 15,-11 8-13-15,11-2 0 16,-10-4 6-16,24-1-14 16,-11-2 8-16,4 3 0 15,-17 7-4-15,-14 6 19 16,0-2-15-16,0-4 7 0,0 0-3 16,0-7 26-16,-7-2-29 15,-13 6-1-15,-4 2 10 16,17 3 9-16,0 6-15 15,7 0-4-15,-7 0 9 16,-3 6-26-16,-4 34 18 16,-7 11-1-16,4 15 2 15,10 2 12-15,7 7-14 16,0-3 0-16,0-7 6 16,0-8-28-16,17-10-17 15,-3-11-53-15,0-7-58 16,-14-9-146-16,7-3-48 0,-7-2-275 15</inkml:trace>
  <inkml:trace contextRef="#ctx0" brushRef="#br0" timeOffset="228">117 850 631 0,'0'0'136'15,"0"0"42"-15,0 0-40 16,0 0 16-16,0 0-48 15,0 0-77-15,0-26-12 16,90 0 10-16,37-5-18 0,0-1 5 16,14 4-3-1,-31 8-11-15,-38 5 0 0,-34 13-72 16,-31 2-75-16,-7 0-46 16,-28 12 28-16,-61 25 53 15,-31 14-306-15</inkml:trace>
  <inkml:trace contextRef="#ctx0" brushRef="#br0" timeOffset="390">117 850 45 0,'-110'191'204'0,"103"-187"-16"16,7-4-22-16,0 0 56 15,0 0-16-15,31-9-85 16,10-11 7-16,35-12-42 16,13-2-7-16,28-3-17 15,11 0-61-15,-1 5 19 0,-31 12-20 16,-37 14-20-16,-39 6-76 15,-20 0-215-15,0 6-108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36.3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200 484 847 0,'0'0'192'0,"0"0"-34"16,0 0 23-16,-35-152-74 16,18 130-15-16,17 7-33 0,-7 9-22 15,7 6 16-15,0 0-44 16,0 0-7-16,0 0-2 16,0 0-4-16,-6 35 4 15,-19 16 0-15,-2 15 3 16,-4-4 1-16,10-4-1 15,4-10-3-15,10-12 0 16,7-6 4-16,-7-14-4 16,7-9 0-16,0-4 1 15,0-3 1-15,0 0 0 16,0 0 0-16,0-35 5 16,0-19-1-16,14-17-3 15,17-10-3-15,0-1 0 16,-3-4 2-16,-11 0-2 0,3 6 0 15,-13 17-6-15,0 20 18 16,3 23-14-16,-10 20 2 16,0 0 0-16,0 0-9 15,21 6-4-15,0 22 13 16,10 12-11-16,0 7 18 16,-11-2-12-16,4 2 5 15,-10-8-3-15,-7-7-7 16,0-14 2-16,-7-5-14 15,7-8 14-15,-7-5-2 16,10 0 10-16,-3 0 2 16,7-18 2-16,-7-15 0 15,17-7-4-15,-11 0 0 0,1 3-1 16,-7 11 7-16,-7 9-6 16,10 11 0-16,-10 6 0 15,7 0-7-15,0 26-8 16,0 14 15-16,7 14-2 15,-14 4 0-15,10-1 0 16,-10 6-37-16,7-5-72 16,-7-5-42-16,0-4-129 15,0-9-112-15</inkml:trace>
  <inkml:trace contextRef="#ctx0" brushRef="#br0" timeOffset="638">853 471 712 0,'0'0'162'15,"0"0"-12"-15,0 0-17 16,0 0-40-16,0 0 5 16,0 0-41-16,0 0 5 15,-172-134-34-15,165 134-20 16,0 0-8-16,-6 20-8 15,-11 19 8-15,3 7 0 16,7 0 3-16,14-9-5 16,0-8 2-16,0-7-4 0,0-10 0 15,14-3-21 1,0-6 10-16,3-3-17 0,-3 0 27 16,-1 0 5-16,12-15 0 15,-12-10 7-15,1-4 2 16,3-5-6-16,-10 0 18 15,7 5-1-15,-7 6-18 16,0 8 21-16,-7 10-22 16,0 5 6-16,0 0-7 15,7 9-13-15,10 21 5 16,10 14 4-16,4 1 8 16,0-4 1-16,3-10-5 15,11-8 0-15,-7-11-3 16,-7-9 11-16,-4-3-8 0,-2 0 2 15,-12-3-2-15,11-23 12 16,-17-1-11-16,7-4-1 16,-7-3 26-16,-7 2-23 15,0 7 22-15,0 8-3 16,0 5-10-16,0 10 21 16,0 2-33-16,0 0-3 15,17 0 2-15,4 25-14 16,17 9 14-16,6 6 1 15,1-3-10-15,13-5 3 16,1-3-60-16,-8-7-36 16,1-4-37-16,-14-10-67 15,-14-1 13-15,-24-7-29 16,0 0-180-16</inkml:trace>
  <inkml:trace contextRef="#ctx0" brushRef="#br0" timeOffset="793">1513 535 89 0,'0'0'492'0,"0"0"-334"15,0 0 12-15,0 0-55 16,0 0-23-16,0 0-27 16,-165-51-60-16,138 93 6 15,-11 9-11-15,17 10-1 16,4-4-2-16,17-6-200 16,0-2-315-16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37.6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320 271 984 0,'0'0'187'0,"0"0"-41"15,0 0-14-15,0 0-63 16,0 0-26-16,0 0-38 16,-134 80 10-16,107 9-1 0,3 8-13 15,10 15 17 1,-10 10-15-16,3 22-2 0,-10 4 3 16,10-13 4-16,4-29-8 15,10-35 0-15,7-37 4 16,0-19-13-16,0-13 10 15,0-2-1-15,0-2 19 16,0-47-15-16,7-26 29 16,17-19-33-16,14-17 1 15,-10-7-2-15,-4-1 3 16,3-6-2-16,-3 3 0 16,-3 5 6-16,-4 3-6 15,4 16 0-15,-7 27 0 16,-4 28-10-16,10 23 10 0,11 20-8 15,4 0 2-15,34 12-17 16,-11 28 21-16,7 14-6 16,-20 9 5-16,-14 9-9 15,-24-7 12-15,-7-2 0 16,-14-6-1-16,-37-8-13 16,-25-7-7-16,11 1-65 15,-4-5-89-15,17-1-187 16,32-11-279-16</inkml:trace>
  <inkml:trace contextRef="#ctx0" brushRef="#br0" timeOffset="631">912 548 630 0,'0'0'250'16,"0"0"-89"-16,0 0 18 15,0 0-55-15,-28-176-18 16,-10 144-48-16,7 9-32 16,11 8 16-16,13 10-37 15,-10 5-1-15,-4 0-4 16,0 22-5-16,-16 22 5 16,6 7 0-16,17 4 3 15,7-7-7-15,7-5-2 0,0-12-10 16,0-8-24-16,7-8-22 15,20-9 6-15,-3-6 16 16,-3 0 40-16,10 0 4 16,-10-4-1-16,10-16-3 15,6-3 1-15,-9 7 7 16,-11 4-8-16,4 6 0 16,-14 6 3-16,17 0-10 15,3 0 4-15,4 6 3 16,-7 14-7-16,4 3 6 15,3-3 1-15,-11-7 0 16,4 0 1-16,-10-11 1 16,10-2-2-16,-3 0 0 0,17-31 15 15,-1-15-14 1,-2-5 26-16,-11-12 7 0,-17 3-4 16,0-9 12-16,-7 6-24 15,0 9-4-15,0 8 29 16,0 18-38-16,0 10 26 15,-7 13-12-15,7 5-17 16,-7 0-2-16,-10 41-19 16,10 24 19-16,0 18-5 15,7 11 13-15,0 0-9 16,0-14 1-16,0-11-30 16,7-18-60-16,10-12-48 15,-10-11-48-15,0-14-56 16,-7-14-67-16,0 0-35 0</inkml:trace>
  <inkml:trace contextRef="#ctx0" brushRef="#br0" timeOffset="1126">1211 531 192 0,'0'0'217'0,"0"0"-24"16,0 0-53-16,0 0-5 16,0 0-19-16,0 0-91 15,-52-88-24-15,93 105-1 16,4 12 19-16,7-7-9 15,10-2-6-15,-4-8 14 16,-6-7-16-16,-1-5 10 16,-13 0 15-16,0 0-13 15,-18 0 23-15,5-23 12 0,-12-5-3 16,1-3 19 0,-14-7-27-16,0 4 0 0,0-3 5 15,0 8-15-15,0 9-1 16,-14 9-4-16,7 11-13 15,7 0 9-15,0 0-19 16,-13 22-14-16,2 28 12 16,-2 9 4-16,6 4 2 15,7-6-4-15,0 1 5 16,0-7-11-16,0-5 9 16,0-12-3-16,0-10 0 15,0-10-5-15,7-12 2 0,-1-2-17 16,19 0 13-16,9-14 7 15,11-21 4-15,-1-1 1 16,-6 4-5-16,0 8 9 16,-24 11-7-16,10 8-2 15,-10 5-1-15,16 0-11 16,-2 0 11-16,17 11-5 16,-1 11-24-16,8 4-110 15,0-3-109-15,6 0-137 16</inkml:trace>
  <inkml:trace contextRef="#ctx0" brushRef="#br0" timeOffset="2791">2981 385 935 0,'0'0'150'0,"0"0"-20"0,0 0-1 15,-89-171-36 1,75 142-12-16,-3 12-49 0,17 11 5 15,0 6-8-15,0 0-29 16,-7 40-2-16,-6 35-1 16,-1 28 3-16,-10 14 0 15,10 9 0-15,-10 5 0 16,3 9-2-16,7-5 13 16,-10-12-11-16,11-20 0 15,6-38-31-15,-4-30 6 16,11-22-39-16,0-13 46 15,0-30 8-15,38-47 9 16,31-32-11-16,-4-9 5 16,-6 4 7-16,-21 20 9 15,-31 22-9-15,-7 21 0 0,0 13 0 16,-45 9 7 0,-7 7-7-16,1 2 0 0,-1 6 0 15,-6 6-9-15,13 4 7 16,7 4 2-16,18-3 0 15,20 3 11-15,0-2-9 16,0-1 3-16,0 0-1 16,0-6 23-16,0-2-19 15,0-7-2-15,0-1-12 16,0-4 16-16,27 0-10 16,11-3 0-16,13 1 4 15,-6 2-5-15,7 0 1 0,-8 6 0 16,-13 5 1-1,-10 7 14-15,-7 5-15 0,-14 0 1 16,0 0 8-16,0 0-11 16,10 0 2-16,11 17 0 15,10 15-7-15,3 12 19 16,-3 9-12-16,7-3 0 16,6-1 5-16,-16-3-6 15,3-9 1-15,0 1 0 16,-17-7-5-16,-1-2 12 15,-13-9-12-15,0-3 5 16,0-6-3-16,0-3-7 16,0-2 5-16,-13-6 5 15,-18 0 0-15,10 0-2 16,-3-6 2-16,3-16 0 0,14-4-6 16,7-5-1-16,0-3-11 15,0-3 13-15,38 2 0 16,-10 1 2-16,10 8 1 15,-7 6 2-15,-11 9-1 16,-6 1-11-16,3 8 12 16,4 2 0-16,-7 0-9 15,16 0 8-15,-5 14 1 16,2 9 0-16,4 5 0 16,-10 1-7-16,-4-9 7 0,3 0 0 15,-13-11-7 1,11-7 16-16,-18-2-9 0,6 0 0 15,1 0 3-15,-7 0 11 16,14-17-5-16,-7-17-6 16,0-9 25-16,-7 0-23 15,0-5 16-15,0-1-5 16,0 6-10-16,-7 3 14 16,-21 9-17-16,4 9-3 15,4 10 0-15,2 9 1 16,12 3-1-16,-15 3 0 15,-10 36-2-15,10 16-6 16,-10 11 8-16,31-1 0 16,0-5-3-16,0-7 13 15,14-16-13-15,24-12 3 0,0-11-22 16,7-11 15-16,-1-3-2 16,8 0 9-16,6-17-2 15,1-12 13-15,-4-4-8 16,-4-3-3-16,-6 1 2 15,-11-3 0-15,-3 3-2 16,-10 9 0-16,-4 6 0 16,-10 8 16-16,-7 8-16 15,7 4 0-15,-7 0-9 16,7 4 2-16,7 26-11 16,-4 4 18-16,-3 3-8 15,-7-6 13-15,7-7-9 0,0-8 4 16,-1-7-11-1,1-3-3-15,10-6 10 0,-17 0 4 16,0 0-1-16,7 0 12 16,-7 0-7-16,7-3 2 15,17-20 6-15,-10-2-16 16,7 2 4-16,3 3 0 16,-11 2-7-16,1 1 11 15,10 9-4-15,-3 5 0 16,-4 3-11-16,11 0 0 15,-4 0 6-15,-11 14-13 16,1 3 16-16,-7-2-34 16,3-5 20-16,4-4 5 15,-7 0-1-15,0-6 2 0,0 3 0 16,3-3 0-16,-3 0 0 16,0 0 9-16,0 0 1 15,6 0 0-15,5 0 8 16,2 0-18-16,4 0-40 15,11 0-63-15,-4 0-40 16,-11 0-123-16,-2 0-316 16</inkml:trace>
  <inkml:trace contextRef="#ctx0" brushRef="#br0" timeOffset="3141">4738 185 659 0,'0'0'273'0,"0"0"-152"16,0 0 37-16,0 0-21 15,0 0-45-15,0 0-2 16,0-102-60-16,-6 116-29 15,-18 37-1-15,3 15 8 16,-3 14-5-16,3 0-3 16,14-6 5-16,7-7-9 15,0-19 4-15,14-8 0 0,31-14 0 16,6-6 3-16,15-9-3 16,2-9 0-16,22-2-44 15,-18 0-29-15,-3-5-115 16,-28-16-78-16,-10-1-336 15</inkml:trace>
  <inkml:trace contextRef="#ctx0" brushRef="#br0" timeOffset="3640">5605 166 855 0,'0'0'170'16,"0"0"-49"-16,0 0 35 15,0 0-41-15,0 0-36 16,0 0-18-16,14-155-42 15,-14 145 17-15,-14 9-34 16,-24 1 7-16,-7 0-16 16,-20 27 10-16,7 15-3 0,13 3 0 15,14 3 5 1,17 4-5-16,14 2 0 0,0-3-7 16,38-5 4-16,21-3-12 15,-1-5 14-15,0-10-4 16,-13-5-6-16,-7-3 11 15,-17-3 0-15,3-4 0 16,-17-6-10-16,-1 2 11 16,-6-4-1-16,0 4 0 15,0 0-12-15,-13-1 2 16,-25 4 5-16,-14-4 5 16,-6-2 0-16,-1-3-32 15,4 0-68-15,28 0-52 0,20-3-64 16,7 0-96-16,21-11-422 15</inkml:trace>
  <inkml:trace contextRef="#ctx0" brushRef="#br0" timeOffset="4036">5997 180 330 0,'0'0'518'0,"0"0"-313"15,0 0-71-15,0 0-24 16,0 0-85-16,0 0-13 16,244-26 2-16,-155 20-7 15,-13 4 3-15,-4 2-10 0,-20 0 2 16,-14 0-5-16,-7 0 3 16,-24 0-5-16,-7 0-2 15,0 0-61-15,0 0 10 16,0 0-29-16,-14 0-9 15,-17 0 82-15,10 0 14 16,-10 8 0-16,0-2 1 16,11 0 9-16,-11 2-3 15,17 1 5-15,-10 8-5 16,3 6 29-16,8 5-19 16,-12 9 20-16,5 3 10 15,13 6-23-15,-10-4 5 16,10 2-15-16,7-1-7 15,-7-6-14-15,-7-3 4 0,-10-8-203 16,-3-3-355-16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47.1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268 313 161 0,'0'0'466'15,"0"0"-448"-15,0 0-14 16,0 0 11-16,0 0 94 16,-213 3-46-16,203-3 34 15,-4 0-40-15,0 0-46 16,-3 0 20-16,10 0 4 16,0 0 0-16,7 0 45 15,0 0-71-15,7 0 7 16,45 0-11-16,17 0 10 15,20 0 12-15,7-3-24 16,7-8-2-16,-20-1 8 16,-18-2-9-16,-27 5 0 0,-17 4-45 15,-21-1-76 1,0 3-32-16,-14-3-62 0</inkml:trace>
  <inkml:trace contextRef="#ctx0" brushRef="#br0" timeOffset="198">269 314 521 0,'-103'-193'195'15,"103"180"-12"-15,0 7-27 16,0 6-31-16,0 0-35 16,0 0-25-16,0 0-48 15,0 14-7-15,0 24-10 16,0 16 0-16,0 12 31 0,0 1-31 15,7 4 0-15,17-6-1 16,11-4-130-16,2-8-270 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45.0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207 519 892 0,'0'0'116'0,"0"0"-13"16,0 0 50-16,0 0-81 0,0 0 18 16,0 0-44-1,0 0-18-15,-207-29-4 0,207 29-23 16,21 0-2-16,48-3-2 16,41-3 3-16,45-3 27 15,16-2-27-15,-9 2 4 16,-14 3-4-16,-35 6 13 15,-47-2-24-15,-35 2 11 16,-31 0-133-16,0 0-33 16,-7 0-22-16,-38-3-94 15,-17-6-503-15</inkml:trace>
  <inkml:trace contextRef="#ctx0" brushRef="#br0" timeOffset="190">661 264 456 0,'0'0'258'16,"0"0"-81"-16,0 0-48 0,0 0 34 0,0 0-48 16,0 0-32-16,-76-69-14 15,76 69-67-15,-7 12 0 16,0 28-2-16,-10 11 1 16,3 9 13-16,7 3-14 15,-6 3 0-15,-5 2-6 16,12-2 1-16,6-6-198 15,0-11-171-15</inkml:trace>
  <inkml:trace contextRef="#ctx0" brushRef="#br0" timeOffset="766">1259 385 135 0,'0'0'796'0,"0"0"-639"16,0 0-5-16,0 0-40 16,0 0-63-16,0 0-49 15,-14 33 0-15,-10 21 5 16,10 3 1-16,-6-8 7 16,13-2-11-16,7-17 0 15,0-10 4-15,0-11 3 0,0-9-9 16,0 0 13-16,0 0 39 15,0-35 64-15,0-18-85 16,0-14-30-16,0-6 12 16,14 2-3-16,-1 1-9 15,-6 7 3-15,0 12 1 16,3 16 2-16,-3 19-7 16,-7 10 0-16,14 6-9 15,10 8 6-15,10 35 1 16,18 20-7-16,3 11 18 15,-14 1-13-15,14-7 4 16,-13-5 0-16,2-11-10 16,-13-15 8-16,-7-17-2 0,-10-12 3 15,0-8-3-15,-7 0 4 16,17-28 0-16,3-27 0 16,4-17 11-16,0-4-5 15,-10-7 1-15,-8 0-4 16,-2 12 8-16,-11 8-9 15,0 17-2-15,0 20 0 16,0 14-2-16,0 12-7 16,0 0-12-16,0 23-59 15,0 23-23-15,7 15-32 16,13 7-110-16,25 1-48 16,-7-1 7-16</inkml:trace>
  <inkml:trace contextRef="#ctx0" brushRef="#br0" timeOffset="1109">2208 567 402 0,'0'0'301'0,"0"0"-115"16,0 0-14-16,0 0-20 15,7-155-12-15,-21 124-61 16,-17 5-17-16,4 9-8 16,-11 3-41-16,17 11 3 15,4 3-16-15,3 0 9 16,0 9-14-16,-3 25 5 15,10 9 0-15,7 2-9 0,0-2 14 16,0-5-5 0,0-10 0-16,31-11-31 15,7-9 22-15,-10-8-15 0,9 0 24 16,-6 0 6-16,-3-16 4 16,-4-16-10-16,-10-2 1 15,-7 0 8-15,-7 2 3 16,0 4-12-16,0 7-3 15,-21 7-4-15,-10 12-49 16,17 2-128-16,-10 0-91 16,24 25-81-16</inkml:trace>
  <inkml:trace contextRef="#ctx0" brushRef="#br0" timeOffset="1753">2803 529 689 0,'0'0'211'0,"0"0"-50"0,0 0-9 16,0 0-9-16,0 0-62 15,-107-162-37-15,73 144 12 16,-4 10-47-16,14 8 9 16,-4 0-18-16,15 17 1 15,-5 23-8-15,5 8 7 16,13 4 0-16,0-4-7 15,0-8 5-15,31-14-4 16,3-11-17-16,11-9 5 16,-8-6 17-16,8-6 1 0,0-29 0 15,0-11 13-15,-8-5-6 16,-9-8 6-16,3-8 12 16,-11-1-23-16,-13-6 34 15,4 4-11-15,-11 8-19 16,0 14 29-16,0 19-32 15,0 15 9-15,0 10-12 16,0 4 1-16,0 12-4 16,-18 34-16-16,5 20 19 15,6 8 6-15,7-2 1 16,0-1-7-16,20-9 0 16,18-4 3-16,21-12-15 15,-8-15 7-15,4-16-18 16,-13-13 22-16,13-2-16 0,-4-2 17 15,1-32 0-15,-1-7 7 16,-13-5-4-16,-10 1-3 16,-11-4 0-16,-17 7 4 15,0 4 6-15,0 8-10 16,-24 15 0-16,-7 6 8 16,10 9-16-16,-3 0 6 15,4 23 2-15,-1 25-4 16,11 15 4-16,10 0 0 15,0-3 0-15,37-6 4 16,22-11-17-16,10-9 10 16,13-9-49-16,4-9-33 15,10-10-102-15,-6-6-77 0,-8 0-461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8:04.34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178 290 682 0,'0'0'180'16,"0"0"-38"-16,0 0-9 15,0 0-4-15,0 0 12 16,0 0-44-16,0 0-22 16,-178-36-28-16,178 22-37 0,47-10-2 15,33-7-6 1,34-8 6-16,26 3-16 0,13 4 10 15,-7 1-2-15,-15 11 0 16,-27 2-1-16,-36 9-2 16,-32 9-62-16,-19 0-40 15,-17 0-19-15,0 17-44 16,-12 11 48-16,-39 2 15 16,-7-5-145-16,7-9 25 15,7-5 82-15,13-11 143 16,7 0 77-16,-3 0 75 15,0 0-23-15,1 0-12 0,6 0-9 16,3-2-15 0,12 2-12-16,5 0-14 0,0 0-15 15,0 0-36-15,0 0-10 16,0 12-6-16,0 27 5 16,0 20 6-16,0 9-11 15,0 14 6-15,0 9-8 16,0-2 2-16,0-4-12 15,0-8-65-15,0-14-133 16,0-8-163-16</inkml:trace>
  <inkml:trace contextRef="#ctx0" brushRef="#br0" timeOffset="388">1036 672 551 0,'0'0'214'16,"0"0"-54"-16,0 0-45 16,0 0-9-16,0 0-43 15,0 0-37-15,-26-28-26 16,26 34-24-16,0 16 24 16,0 10 11-16,0 4-9 15,26 0 0-15,16-6-2 16,4-5 0-16,7-11 0 0,-12-11 5 15,1-3-5-15,-11 0 0 16,-9-11 4-16,-12-16 16 16,-10-7-14-16,0-4 50 15,-5 0 8-15,-41-2-19 16,-22 8-1-16,0 4-28 16,0 8-13-16,0 7-3 15,15 8-6-15,6 5-5 16,16 0 6-16,4 13-45 15,18 26-76-15,9 7-76 16,0-2-41-16,67-5-308 16</inkml:trace>
  <inkml:trace contextRef="#ctx0" brushRef="#br0" timeOffset="1095">1679 694 524 0,'0'0'260'0,"0"0"-109"16,0 0-55-16,0 0 8 15,0 0-39-15,0 0-40 16,27-36-25-16,14 36-5 16,10 22-1-16,12 2 7 15,5 7-1-15,7 2 6 0,-7 0-1 16,-7-3-7-1,-17-2 2-15,-13-7 0 0,-16-4-2 16,-15-9-38-16,0 1-60 16,0-9 45-16,-46 0 55 15,2 0 0-15,12 0 2 16,13-20 0-16,14-5 9 16,5-5-10-16,0-5 15 15,0-7 7-15,10 1-21 16,21 0 8-16,-4 8-5 15,-12 11-1-15,-3 6 38 16,-7 4-11-16,-5 7-5 16,0-1 3-16,0 4-22 15,0 2 22-15,0 0-29 16,0 0-3-16,0 5-10 16,0 20-16-16,0 8 29 15,0 5 4-15,0-4-4 0,24-2-20 16,29-7 0-16,10-8 12 15,15-6 4-15,16-11 2 16,6 0 2-16,-1-9 3 16,-4-24 0-16,-27-5 5 15,-12-9-7-15,-13-8 16 16,-18-5 35-16,-8-8-12 16,-17-7 22-16,0 1-3 15,0 8-23-15,-27 16-2 16,0 17-16-16,8 17 5 15,7 12 19-15,7 4-36 16,0 0-6-16,5 23-13 0,0 29 7 16,0 19 6-16,0 9 0 15,36 0 2-15,6-12-9 16,-4-7-8-16,4-14-49 16,-6-9-46-16,0-13-42 15,-14-14-32-15,-17-8-104 16,-5-3-271-16</inkml:trace>
  <inkml:trace contextRef="#ctx0" brushRef="#br0" timeOffset="2140">2647 526 134 0,'0'0'353'0,"0"0"-210"16,0 0-11-16,0 0-24 15,0 0-33-15,0 0-75 0,-27-27 0 16,132 27 14-16,26 0-10 15,0-4 1-15,-22-9 18 16,-19 2-9-16,-27 0 22 16,-22 6-9-16,-22-1 4 15,-6 0 34-15,-9 3-7 16,1 1 10-16,-5-1 15 16,0 0-31-16,0 3 0 15,0 0-29-15,0 0-23 16,0 0-3-16,0 11-33 15,0 22 36-15,22 9-1 0,-3-1 10 16,13-5-8 0,4-6-1-16,8-8 1 0,7-9-5 15,2-7 4-15,-2-6 0 16,-2 0-1-16,-8 0 7 16,-5-10 3-16,-14-13-9 15,-7-1 0-15,-10-1 20 16,-5-3-20-16,0 1 13 15,0 2 9-15,0 6-14 16,-10 8 16-16,0 6-9 16,-2 1-14-16,7 4-2 15,0 0-3-15,1 4-9 16,-1 21 13-16,5 10 0 0,0 6 1 16,0 0-1-1,31-2-1-15,11-9-2 0,-1-3-13 16,-5-10 7-16,-4-9-6 15,-6-5-8-15,-4-3 23 16,-2 0 1-16,1-11 2 16,6-17 4-16,-3-8-6 15,-2 1 2-15,0-4 0 16,-2 3 6-16,1 6-9 16,-6 9 0-16,2 7 1 15,-3 5 0-15,3 9-1 16,3 0-4-16,7 0 4 0,4 0-16 15,1 19 16 1,-6 6-2-16,-6 3-2 0,6-1-4 16,1 1 1-16,-5-3 3 15,2-9 4-15,-2-2-14 16,-7-8 13-16,-3-4-6 16,-7-2 6-16,-1 0-4 15,6 0 6-15,2 0-1 16,8-10 9-16,-3-10-4 15,2 4 4-15,-7-4-3 16,-2 6-5-16,-5 3 19 16,0 3-20-16,7 6 1 15,-12 2 1-15,9 0-2 16,1 0-1-16,12 0-12 16,-3 2-2-16,8 15 15 0,0-1-14 15,-5 1 9-15,2-1 1 16,-7-5-9-16,-3-3 12 15,-2-4-1-15,-7-4 0 16,0 0-1-16,5 0 6 16,7 0 3-16,-3-20 3 15,8-2-5-15,-7 3 12 16,-3 2-3-16,-2 9-9 16,-6 3 6-16,1 2-7 15,12 3-6-15,10 0 0 16,2 0-10-16,15 3 10 15,-8 16-5-15,1 8-44 16,4 1-91-16,0-1-151 16,12-2-156-16</inkml:trace>
  <inkml:trace contextRef="#ctx0" brushRef="#br0" timeOffset="3397">5925 190 861 0,'0'0'169'15,"0"0"-14"-15,0 0 7 16,0 0-60-16,0 0-26 16,0 0-63-16,-56-82-13 15,56 107-8-15,0 27-1 0,19 20 9 16,8 13 0-16,-5 8 3 15,-3 1-1-15,3-9-1 16,-8-11-1-16,13-19 0 16,-5-19-26-16,-12-16-17 15,-1-9 5-15,-9-9-17 16,0-2 46-16,0 0 9 16,0-25 10-16,-19-11-10 15,-25 0 0-15,-7-2 0 16,-7 2 0-16,2 4 1 0,3 3-2 15,12 5 7 1,9 4-6-16,10 10 11 0,13 7-9 16,9 3 14-16,0 0-16 15,0 0-11-15,0 0 10 16,26 0-20-16,30 13 21 16,12 1 3-16,7-5 2 15,-7-6-5-15,-17-3 2 16,-10 0 1-16,-19 0-1 15,-7 0 2-15,-3 0 23 16,-7 0 38-16,-5 0-21 16,0 0-8-16,0-3-19 15,5 3-2-15,16 0-15 16,16 0-1-16,21 6 1 16,10 21-2-16,5 6 2 0,0 2-4 15,-1 1 4 1,-9-1 0-16,-12-7-3 0,-7 0 3 15,-17-9-3-15,-22-2-10 16,-5-3-39-16,0-6-17 16,-49-3 3-16,-19-5 64 15,-10 0-12-15,6 0-7 16,23-5 21-16,25-15 12 16,17-1-9-16,7-9 8 15,0-9-5-15,58-5 1 16,19-3 8-16,18 0-12 15,-10 12-3-15,-17 7 12 0,-12 9-9 16,-8 8 18 0,-11 6-8-16,-6 1-12 0,-21 4 6 15,7 0-7-15,-7 0 0 16,-10 0-2-16,9 4-7 16,3 17 9-16,3 4-3 15,7 5 7-15,-3 4-5 16,8-2 1-16,0-4 0 15,-1-6 4-15,-6-6 0 16,1-10-1-16,-6-4-3 16,12-2 1-16,-1 0 5 15,11-8-2-15,-1-19 1 16,1-3 9-16,-11-3-14 16,-4-4 28-16,-7 2-3 15,-10 0-15-15,-1 7 17 0,-4 9-17 16,0 11-2-16,0 5 3 15,0 3-6-15,0 0-10 16,22 0-2-16,5 22-1 16,9 5-3-16,1 6 11 15,4-2 0-15,7-4-4 16,3-2-6-16,12-9 8 16,10-8-3-16,17-8 5 15,0 0 1-15,2-8-1 16,-12-20 0-16,-17-10 5 15,-17-3-2-15,-19-9 4 16,-22 1 15-16,-5-1-9 0,0 9 22 16,-10 4-19-16,-34 11-3 15,13 10 8-15,7 7-20 16,11 9-2-16,4 0-2 16,-1 23 3-16,3 17-9 15,7 7 9-15,0 3 0 16,0-3-1-16,48-7-4 15,3-4-9-15,7-2-23 16,10-7-11-16,17-8-41 16,-2-2-117-16,2-9-232 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48.3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0 380 697 0,'0'0'212'0,"0"0"-52"16,0 0 3-16,0 0-42 15,7-146 13-15,-7 135-69 16,0 5-24-16,0 6 7 15,0 0-47-15,0 0 4 16,0 0-5-16,0 32-3 16,0 13-4-16,0 7 7 0,0-1 0 15,0-3 0-15,0-7 5 16,0-11-5-16,0-6 0 16,0-15 8-16,0-7-15 15,0-2 7-15,0 0 0 16,6 0 4-16,12-22 6 15,2-21-2-15,11-17-8 16,14-9 6-16,-11 0-7 16,4-5 1-16,-7 2 0 15,-3 14-3-15,-4 8 10 16,-18 24-7-16,1 18 0 16,0 8-6-16,4 20 0 0,-5 34-9 15,-6 20 11 1,0 4-2-16,0 2 8 0,0-15-2 15,0-10 0-15,0-19 2 16,0-12-12-16,7-16 2 16,7-8 3-16,-7 0-4 15,17-11 18-15,4-29-7 16,16-14-2-16,1-1 8 16,-7 4-8-16,6 7 0 15,-13 16 0-15,-17 11-1 16,0 14 5-16,-7 3-7 15,17 0 3-15,-10 32-10 0,10 13-2 16,-4 10 11 0,-13 5-34-16,0 0-53 0,10 3-42 15,-3 0-77-15,10-15-52 16,-3-8-106-16</inkml:trace>
  <inkml:trace contextRef="#ctx0" brushRef="#br0" timeOffset="562">993 633 592 0,'0'0'164'0,"0"0"-61"16,0 0 40-16,0 0-52 15,0-173-9-15,-7 150-1 16,-17 9-26-16,11 8 6 16,-8 6-57-16,4 0-2 15,-4 11-4-15,-3 27-3 0,4 5 5 16,2 5 0-16,11-5-5 15,7-6 0-15,0-11-41 16,7-12-7-16,24-5 27 16,7-9-2-16,-7 0 28 15,-10 0 4-15,-1-6 3 16,4-15 5-16,-3-6-6 16,-4-2 10-16,-3 3 31 15,-7 0-30-15,-7 10 23 16,0 1 6-16,0 6-23 15,0 7 20-15,0 2-41 16,0 0-2-16,0 0 0 0,0 0-16 16,7 14 12-1,17 14-2-15,-10-5-1 0,10-3 5 16,-4-8-22-16,1-6 1 16,-11-3 18-16,4-3 1 15,0 0 4-15,10-9 9 16,-4-17-6-16,4-3 15 15,-10 3-4-15,-7 1 6 16,0-1 13-16,-7 9-19 16,0 5 22-16,0 4-13 15,0 8-17-15,7 0-1 16,10 0-5-16,4 20-9 16,10 14-1-16,6 6 15 0,8 0-10 15,-4-5 2 1,14 0-52-16,-10-13-24 0,-4-2-30 15,-3-12-50-15,-7-2-17 16,-24-6-62-16,-7 0-12 16,0 0-172-16</inkml:trace>
  <inkml:trace contextRef="#ctx0" brushRef="#br0" timeOffset="706">1681 615 256 0,'0'0'266'16,"0"0"-99"-16,0 0 1 15,0 0-31-15,0 0-63 16,0 0 25-16,-58-86-18 15,51 86-47-15,-7 2-34 16,-17 36 2-16,-14 13-2 16,-13 9 0-16,6-3-220 15,8-4-203-15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54.6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53 512 0,'0'0'145'15,"0"0"-44"-15,0 0-31 0,0 0 15 16,310-20-27-16,-214 20-37 15,-7 0 21-15,-13-2-25 16,-42 2-13-16,-10 0 3 16,-24 0 0-16,0 0-9 15,0-7 2-15,-31 2-78 16,-6 0 57-16,-15-3-18 16,7 4-16-16,18 2 46 15,3 2 8-15,10 0 1 16,0 0 0-16,-3 2 8 15,10 20 13-15,0 11 8 16,0 4 5-16,7 9 25 0,0 5-34 16,0 4 15-1,0-5-4-15,0-1-26 0,0-3 27 16,0-6-25-16,0-5-10 16,0-9 4-16,0-1-6 15,0-5-60-15,0-5-239 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49.6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85 794 168 0,'0'0'588'0,"0"0"-383"16,0 0-61-16,0 0 31 16,0 0-45-16,0 0-57 15,0-75 11-15,0 73-40 16,0 2-18-16,0 0 6 15,0 0-30-15,0 0 12 16,0 0-14-16,0 31-7 16,-14 26 4-16,0 23 3 15,-10 9 0-15,17 2-5 16,-6-3 15-16,13-7-10 0,0-7 0 16,-11-16 5-16,11-16-7 15,0-19 2-15,0-15 0 16,0-8-2-16,0 0 11 15,0 0-3-15,0-25 5 16,0-23-5-16,0-13 3 16,0-8-9-16,0-8 0 15,0-6 8-15,0-5-3 16,11-2-5-16,2 1 0 16,-6 7 7-16,17 9-18 0,-3 12 6 15,0 21-10 1,3 15 14-16,7 14-17 0,-4 11 13 15,11 0-8-15,7 0-7 16,-1 28 10-16,-16 6 6 16,-4 9-9-16,-10-6 11 15,-14 0-28-15,0-6 13 16,-14 1-6-16,-24-3-39 16,-20-3-10-16,-1-4-169 15,-3-1-41-15,11-10-158 16</inkml:trace>
  <inkml:trace contextRef="#ctx0" brushRef="#br0" timeOffset="827">522 702 485 0,'0'0'154'0,"0"0"-71"16,0 0 1-16,0 0 7 16,0 0-24-16,0 0-35 15,24-9 9-15,-18 4-2 16,-6 1-17-16,0-1 50 16,0 0-4-16,0-1-19 15,0 4 6-15,0-5-37 0,0 7 2 16,0-3-8-16,0 1-6 15,-6 2 8-15,-1-4-14 16,-4 4 0-16,5 0-3 16,6-2 17-16,-7 2-14 15,7 0 0-15,0 0 9 16,-7-3-9-16,7 3 0 16,-14 0 0-16,-10 0-8 15,-14 5-3-15,4 21 11 16,-4 11 0-16,7 3 2 15,10 3-12-15,8-3 10 16,13-5 0-16,0-13-5 0,0-7-3 16,0-9-2-16,20-6 0 15,11 0 10-15,-3 0 18 16,3-21-11-16,-4-9-6 16,4-2 18-16,0-5-14 15,-10-1 12-15,3 1 11 16,-17 6-27-16,-7 11 29 15,0 8-14-15,0 10-7 16,0 2-9-16,6 0-6 16,1 8-10-16,7 23 15 15,3 7-1-15,-3 2-11 16,10-6 6-16,11-5 7 16,-5-12-4-16,1-5-17 15,-3-10 9-15,-4-2 10 16,3 0 2-16,4-17 2 0,7-17-2 15,-10-12 0-15,3-5 19 16,0-4-18-16,-18-5 30 16,-6 0 3-16,-7 3-24 15,0 3 33-15,0 13-23 16,0 15-9-16,0 16 20 16,0 6-26-16,0 4-7 15,0 12 2-15,0 39-23 16,0 15 8-16,7 11 15 15,7-3-11-15,-14-5-12 16,0-12-70-16,0-8-6 16,0-12-31-16,0-11-99 0,0-14-25 15,0-12-220-15</inkml:trace>
  <inkml:trace contextRef="#ctx0" brushRef="#br0" timeOffset="1294">828 648 355 0,'0'0'170'16,"0"0"-81"-16,0 0-14 16,0 0-68-16,0 0 1 15,0 0 28-15,0 0 45 16,123 8 29-16,-61-8-47 16,-10 0 14-16,-7 0-14 15,-11-6-11-15,-10-8 27 0,3-6-31 16,-9-3 5-16,-5-3 8 15,-13 4-37-15,0 2 26 16,0 3-13-16,0 5-28 16,0 4 21-16,0 5-30 15,0 0 2-15,0 3-5 16,0 0 1-16,0 0-4 16,0 6-16-16,0 23 17 15,0 13 3-15,0 1 4 16,0 0-1-16,0-6 2 15,0-9 4-15,14-13-7 16,-4-7 0-16,-3-8-3 0,7 0-3 16,0 0 6-1,10 0 0-15,14-8 12 0,13-9-5 16,-16 2-7-16,20 1 0 16,-11 3 6-16,-9 9-18 15,10 2 12-15,-8 0-40 16,1 0-20-16,0 0-76 15,-11 10-81-15,-13-2-81 16</inkml:trace>
  <inkml:trace contextRef="#ctx0" brushRef="#br0" timeOffset="2902">2199 230 963 0,'0'0'190'16,"0"0"-42"-16,0 0-27 16,0 0-14-16,0 0-63 15,0 0-27-15,14-56-9 16,-14 86-8-16,0 28 0 15,0 22 2-15,0 14 11 16,-14 5-5-16,-10 8-8 16,4-1 0-16,-11-1-4 0,-7-2 14 15,0-3-10 1,4-5 0-16,-11-15-2 0,21-14-4 16,10-23-14-16,14-23-38 15,0-20 37-15,31 0-7 16,35-37 28-16,16-26 0 15,-3-15 7-15,-10-2-4 16,-11-9-3-16,-27 10 0 16,-17 4-1-16,-14 10 8 15,0 10-12-15,-38 9 5 16,-20 1-11-16,-1 5 3 16,-9 3 8-16,16 1 0 15,7 15 5-15,18 1 4 0,10 11-2 16,17 3 8-1,0 3-15-15,0 3 8 0,0 0-8 16,17 0 0-16,10 0-7 16,25-3 16-16,17 3-7 15,-11 0 0-15,7 0 6 16,-3 0 8-16,-10 0-12 16,-14 0 3-16,-11 0 24 15,-20 0-30-15,10 0 14 16,-17 0-13-16,0 0 9 15,0 0-13-15,7 0 2 16,0 21 0-16,14 10-12 16,3 9 10-16,-10 6 2 15,10-3 0-15,-11-1 13 0,1-7-16 16,-7-7 3-16,3-6 0 16,-3-3-1-16,-7-9 1 15,0-4-4-15,0-6-17 16,0 0-25-16,-24 0 36 15,-3 0 9-15,-4-7 1 16,10-17-9-16,11-2 7 16,10-8-4-16,0-3-3 15,31-3 9-15,20 0-11 16,-13 3 11-16,7 5 0 16,-7 10 0-16,-11 4 7 0,-10 10-7 15,-3 5 0 1,-7 3 9-16,7 0-17 0,3 0 8 15,-3 0 0-15,6 20-9 16,-3 2 17-16,-3 10-9 16,0-1 1-16,3 1-1 15,-10-3-3-15,7-7 4 16,-7-5 0-16,10-8-2 16,-3-3 6-16,-1-6-4 15,1 0 0-15,3 0 6 16,11-12 7-16,-11-16-13 15,4-1 1-15,3-8 25 16,-24 2-25-16,0-2 13 16,0 3-1-16,0 6-5 0,-31 1-4 15,0 8-4-15,3 8 0 16,-3 5-9-16,4 6 6 16,3 0 3-16,-7 15 0 15,10 21 6-15,7 4-11 16,14 9 5-16,0-6 0 15,0-3-7-15,35-9 2 16,9-11 5-16,8-6 0 16,10-11 0-16,-10-3 2 15,6 0-2-15,0-14 0 16,-6-12 3-16,-7-2 6 16,-1-4-9-16,-13 1 0 15,-10 1 8-15,-4 9 10 0,-17 6-14 16,0 7 6-1,0 5 5-15,0 3-13 0,0 0-4 16,0 0-4-16,0 14 6 16,0 14-10-16,0 1 10 15,0-3 0-15,0-6-4 16,0-6 13-16,7-5-9 16,-7-7 0-16,14-2 2 15,-7 0-11-15,10 0 11 16,3 0-2-16,5-11 8 15,2-12 0-15,4 4-8 16,-10-2 0-16,3 0 4 16,-11 8-4-16,-6 5 0 15,11 3 0-15,-12 5-8 0,8 0 2 16,0 0 5-16,-7 8 0 16,10 8-6-16,-10 4-6 15,7-6 10-15,-8 4 2 16,5-10-11-16,-4-2 6 15,0-3 6-15,-1-3 0 16,8 0-3-16,17 0-2 16,0 0 5-16,3-14 0 15,-3-1-4-15,-10 7 13 16,3-1-9-16,-3 6 0 16,10 3 4-16,-18 0-17 0,18 0 13 15,-10 0-52 1,3 0-53-16,-3 0-73 0,-4 0-77 15,-3 9-233-15</inkml:trace>
  <inkml:trace contextRef="#ctx0" brushRef="#br0" timeOffset="4209">4517 373 857 0,'0'0'203'16,"0"0"-91"-16,0 0 16 15,0 0-17-15,0 0-50 16,0 0 8-16,-28-134-29 15,28 134-16-15,0 0-12 16,-10 0-10-16,10 32-2 16,-7 16 0-16,-7 12 6 0,8 8-9 15,-18-6 3-15,17 0 0 16,0-8-1-16,-7-17 11 16,14-11-10-16,0-15 0 15,0-8 6-15,0-3-4 16,0 0 0-16,0 0-1 15,0-23 31-15,0-17-24 16,7-17 3-16,14-8-11 16,9-14 12-16,8 0-13 15,0-1 1-15,-10 5 0 16,3 10-4-16,-18 16 11 16,11 17-7-16,-17 16 0 15,14 13-4-15,-4 3-9 0,11 0-2 16,9 31-2-16,-6 15 12 15,-10 12-27-15,-7 1 27 16,-14 4 1-16,0 3-13 16,-7-6 7-16,-31-6 2 15,4-13 0-15,3-10-4 16,0-8 0-16,17-9 12 16,-7-6 0-16,11 1 6 15,3-6-9-15,7-3 3 16,0 3 0-16,0 0-4 15,0 5 4-15,31 1 0 16,14 5 0-16,13-6-28 0,8-2 25 16,16-6-68-16,8 0-75 15,-1 0-67-15,0-8-257 16</inkml:trace>
  <inkml:trace contextRef="#ctx0" brushRef="#br0" timeOffset="4637">5586 218 630 0,'0'0'248'16,"0"0"-99"-16,0 0-14 16,0 0-38-16,-44-169 1 15,20 147-47-15,-4 8-13 16,4 5 4-16,-4 9-39 0,-9 0 3 15,-1 0-6-15,0 27 6 16,0 10-14-16,11-1 8 16,20 1 0-16,0 1-8 15,7-3 4-15,0 1 4 16,14 1 0-16,23 1 7 16,8-4-21-16,7 0 14 15,-8-2 0-15,1-4-3 16,-10-2 15-16,-11-3-12 15,-18-6 0-15,-6 3 10 16,0-6-18-16,0 0 8 16,-6 4 0-16,-39-7 3 0,-7-2 5 15,-10-3-8-15,-3-6 0 16,14 0-7-16,6 0-34 16,14 0-71-16,24 0-48 15,7-18 13-15,31-22-54 16,65-17-320-16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4:00.6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0 289 746 0,'0'0'299'16,"0"0"-119"-16,0 0-24 16,0-146-32-16,0 126-48 15,0 11-12-15,0 9-20 16,0 0-29-16,0 0-15 16,0 0-1-16,14 43-13 0,17 20 11 15,6 20 6-15,-2 11 3 16,10 4-6-16,-8-4 3 15,1 0-3 1,-10-14 0-16,3-8 0 0,-18-23 0 16,11-27 5-16,-17-13-5 15,-7-9 1-15,0 0 3 16,14-3 8-16,-7-46-8 16,24-25 24-16,7-29-18 15,13-14-2-15,8-1-9 16,-1-1 1-16,4 7 0 15,-10 17 0-15,-8 27 0 16,-16 28-9-16,-11 23 4 0,-10 17-33 16,7 23-19-1,-1 46-64-15,5 31-11 0,-18 17 31 16,0 6-108-16,0-12-7 16,0-14-73-16</inkml:trace>
  <inkml:trace contextRef="#ctx0" brushRef="#br0" timeOffset="850">1066 746 576 0,'0'0'222'15,"0"0"-59"-15,0 0-24 16,0 0-15-16,-14-154-38 0,0 125-9 16,-10 5-26-1,17 11 13-15,-6 5-22 0,6 8-12 16,-4 0-20-16,5 0-10 15,-8 6-20-15,-10 22 8 16,3 15 12-16,0 2 6 16,4-5-6-16,10-3-17 15,7-11 5-15,0-9-22 16,0-8 11-16,0-9 10 16,0 0 2-16,0 0 11 15,7 0 11-15,10-17-10 16,-3-12 15-16,0-2-5 15,-7 3 5-15,0 7 17 0,10 7-26 16,-17 6 20 0,0 8-12-16,0 0-10 0,0 0-5 15,0 0-7-15,0 0-15 16,7 22 17-16,13 5 5 16,-2 1 1-16,9-3-1 15,11-5-2-15,0-8-2 16,0-10 0-16,-4-2 4 15,4 0 0-15,0-5 3 16,-1-15 0-16,-9-9-1 16,-11 0 1-16,-3-2 5 15,-7 0-5-15,-7 6 4 0,0-2 17 16,0 5-22 0,0 8 18-16,0 4-12 0,0 8 2 15,0 2-10-15,0 0-4 16,0 12-15-16,24 22 11 15,10 11 8-15,21 1-5 16,-13-7 5-16,2 0-7 16,-6-9 6-16,7-2-15 15,-14-4 13-15,-4-9 0 16,-16-4-20-16,-5-3 11 16,-6-5-39-16,0-3-27 15,0 0-1-15,-37 0 25 16,6 0 54-16,-4-20 0 15,11-8 2-15,24-10-1 16,0-1 0-16,0-2-1 0,24 4 4 16,17 6-4-1,15 11 0-15,-5 9-1 0,-6 7-1 16,-11 4-1-16,-3 0-1 16,7 0 4-16,-11 10-2 15,4 12 2-15,-10 7 0 16,-4 3-2-16,-10 1 4 15,7 6-3-15,-14-3 1 16,0-5-1-16,0-5-1 16,0-9-142-16,0-8-74 15,0-9-15-15,0 0-14 16</inkml:trace>
  <inkml:trace contextRef="#ctx0" brushRef="#br0" timeOffset="1198">2001 397 327 0,'0'0'187'15,"0"0"-32"-15,0 0-30 16,0 0 10-16,0 0-63 16,0 0-9-16,0 0-63 15,-24-77-18-15,3 110 15 16,1 3 6-16,3 4 3 15,17-6-6-15,0-2 4 16,0-13-9-16,24-1 5 16,10-12 0-16,11-6 2 0,-7 0 2 15,-8-4 1-15,-2-21 7 16,-4-7-1-16,-10-3 32 16,-7 5-10-16,-7-2-17 15,0 6 12-15,0 9-25 16,-14 9-3-16,7 8-15 15,-7 0-14-15,4 17-64 16,10 23-38-16,0 6-138 16</inkml:trace>
  <inkml:trace contextRef="#ctx0" brushRef="#br0" timeOffset="2521">2881 672 547 0,'0'0'298'16,"0"0"-156"-16,0 0-23 15,0 0-12-15,0 0-22 16,0 0-15-16,-227-129-38 16,196 129-22-16,-6 0-10 15,-1 17-10-15,-3 20 9 16,23 9 1-16,5 6-6 15,13-5 5-15,0-6-47 16,20-10-6-16,18-10 33 0,14-10-15 16,-15-11 32-16,15 0 2 15,-14 0 2-15,0-22 10 16,-11-4-7-16,-3 3 0 16,-3 0 17-16,-14 6-5 15,-7 5 24-15,0 6-13 16,0 3 2-16,0 3-9 15,0 0-19-15,10 0-27 16,4 15-9-16,6 8 26 16,5 0 9-16,2-9-20 15,11-5-4-15,-7-9 22 16,13 0-6-16,1-3 9 0,7-26 6 16,-1-10-3-1,-6-5 18-15,-7-7 31 0,-18-6-16 16,-6-4 41-16,-14-2-17 15,0-2-4-15,0 4-10 16,-20 13-29-16,-4 14 24 16,3 17-15-16,7 9-22 15,4 8 13-15,10 0-17 16,0 2-7-16,0 41-5 16,0 17 11-16,0 14 1 15,0 4 0-15,0-7 0 16,0-2-5-16,10-12 5 15,4-6-9-15,7-14 0 16,-4-12-19-16,-4-12 12 16,-6-7-2-16,0-6 18 0,17 0-7 15,14-12 13-15,14-25-6 16,13-12 2-16,-7 9 5 16,-6 6-2-16,-14 8-5 15,-14 12 0-15,-10 9 1 16,-1 5-1-16,12 0-7 15,-5 19-2-15,4 27-7 16,-3 8 15-16,-7 6-9 16,-4-2-24-16,-10-10 5 15,0-8-4-15,0-14-7 16,0-12 10-16,0-6-13 16,-31-8 30-16,-14 0 11 0,-13 0 4 15,13-14 12-15,-6-4-13 16,20 2 4-16,10 6 5 15,14 5-10-15,7 3 12 16,0 2-12-16,0 0-11 16,0 0-1-16,7-8-17 15,45-4 12-15,6-11 11 16,31-5 12-16,1-13-4 16,6-7-2-16,7-9 1 15,-13-4 6-15,-8-1-2 16,-17-1 15-16,-20-3 20 15,-17 0-8-15,-11 3 18 16,-17 6-15-16,0 9-13 0,0 5 19 16,-38 14-23-1,0 9 0-15,18 12-15 0,-4 8-3 16,-4 11-2-16,-17 37-3 16,1 23 5-16,6 13 4 15,24 2-2-15,14-3-2 16,0-6 0-16,28-14-13 15,23-12 1-15,-6-17-18 16,17-17 14-16,-4-13 14 16,1-4-3-16,16 0 5 15,-16-23 4-15,-8-9 2 16,-6-5-2-16,-14-3-2 0,-24-3 1 16,0-3-1-16,-7 9 3 15,0 3-4-15,-7 11 9 16,0 14-5-16,-10 9-10 15,3 0 0-15,-10 23-13 16,-4 25 11-16,-3 10 10 16,25-3-3-16,6-4 0 15,0-3-11-15,0-5 5 16,6-6-27-16,32-2-39 16,7-10-13-16,13-2-53 15,18-11-40-15,-4-12-125 16</inkml:trace>
  <inkml:trace contextRef="#ctx0" brushRef="#br0" timeOffset="3036">4862 603 764 0,'0'0'40'0,"0"0"-32"16,0 0 32-16,0 0 50 15,0 0-16-15,275 12-20 0,-186-10-20 16,-10 2 10 0,-10-4-29-16,-31 0 15 0,-11 0 27 15,-20 0-30-15,-7 0 0 16,0 0-3-16,0 0 15 15,0 0 21-15,0-4-10 16,-7-12-4-16,-20-8-46 16,-4 5-16-16,-7 0 14 15,18 9 2-15,2 5 0 16,11-1 9-16,7 6-6 16,0 0-3-16,0 0 0 15,0 0 9-15,0 0-8 16,0 0-1-16,7 0-21 15,17 0 10-15,4 21 7 16,17 3 4-16,-8 0 4 0,8-2-1 16,-14-2 2-16,-3 0-5 15,-11-3-1-15,-10-3-2 16,0-2 3-16,-7 2-7 16,0 1-14-16,-45 6-60 15,-14-3-46-15,1 2-105 16,-11 0-182-16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4:10.32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15 521 916 0,'0'0'166'0,"0"0"-46"16,0 0 32-16,0 0-51 15,0 0-25-15,0 0-10 16,0 0-34-16,-14-83 7 16,14 83-34-16,0 0 2 0,0 0-14 15,0 18-11-15,0 18 15 16,0 13-2-16,0 6 10 15,0-9-1-15,0-9-4 16,0-11 3-16,24-11-10 16,-17-5 7-16,7-10-23 15,-14 0 19-15,7 0 2 16,-7 0 2-16,7-11 5 16,17-21-1-16,-4-11 7 15,11-5-11-15,-17 4 0 16,10 13 0-16,-10 11 7 15,-7 11-7-15,0 9 0 0,-7 0 3 16,0 0-12 0,24 0 2-16,-11 14-5 0,18 14 3 15,7 2-5-15,-17 2 12 16,10-6-2-16,-11-6-9 16,5-6 9-16,-5-3-5 15,-6-5 8-15,-7-6-4 16,10 0-3-16,10 0 8 15,4-24 7-15,21-12-7 16,0-4 7-16,-15 2-7 16,-6 9 0-16,-10 10 6 15,-14 10 2-15,0 7-3 16,3 2-5 0,-3 0-7-16,14 8 5 0,9 24-9 0,-2 11 0 15,10 3 6-15,-7-2 10 16,13-3-4-16,-6-7-1 15,-3-10 2-15,2-10-8 16,-6-8 6-16,-10-6 0 16,10 0 2-16,-3 0 3 15,9-27-2-15,-6-7-3 16,-10 0 6-16,3-3 2 16,-24-3-6-16,0-1 5 15,0 4 16-15,0 0-17 16,-24 12 9-16,3 7-1 15,4 13-12-15,10 5 4 0,-7 0-6 16,8 0-15 0,-25 14 14-16,3 23-3 15,-3 14-3-15,11 1 7 0,20-3-39 16,0-9 25-16,0-9-17 16,0-11-14-16,13-8 21 15,1-10-3-15,10-2 15 16,-3 0 3-16,3 0 9 15,-4-17 12-15,11-12-10 16,-10-2 12-16,3 3 18 16,-17-1-23-16,0 6 12 15,0 6 0-15,-7 5-17 16,7 7 13-16,-7 5-17 0,0 0 2 16,6 0-7-1,5 2-15-15,16 24 20 0,4 6-4 16,7 0 3-16,-4-7-1 15,4-5 2-15,0-5 0 16,-7-7-4-16,-3-5 9 16,-4-3-5-16,-4 0 1 15,-6 0 4-15,17-18 2 16,-10-7-4-16,3-7-1 16,-11-1 8-16,-13-2-5 15,0 0 7-15,0 6 9 16,0 13-20-16,0 4 28 15,0 10-6-15,0 2-21 16,7 0-2-16,17 5-14 0,14 24 9 16,14 11-2-16,-1 0 14 15,8 1-12-15,-1-8 5 16,-13-2-4-16,0-6 3 16,-8-4-44-16,1-4-15 15,-10-5-86-15,-4-6-111 16,-10-6-126-16</inkml:trace>
  <inkml:trace contextRef="#ctx0" brushRef="#br0" timeOffset="203">2130 487 671 0,'0'0'164'0,"0"0"-27"15,0 0-18-15,0 0-1 16,0 0-71-16,0 0-43 15,-97 26 8-15,66 25 6 16,11 3-7-16,-4-2-11 16,-4-2-3-16,-3 0-87 15,0-7-120-15,17-5-426 16</inkml:trace>
  <inkml:trace contextRef="#ctx0" brushRef="#br0" timeOffset="647">2810 230 781 0,'0'0'258'0,"0"0"-114"15,0 0-10-15,0-149-29 16,-20 120-41-16,3 9-4 15,3 6-26-15,-7 3 5 16,-3 5-32-16,-7 6-4 16,-3 0-6-16,-11 0-3 15,7 25 6-15,-6 13-9 16,13 5 15-16,17 8-6 0,14 3 0 16,0 3 0-1,0 4-7-15,45-1 7 0,-1-3-5 16,1-3 4-16,0 0-18 15,-8-2 12-15,-9-6-3 16,-11-6 3-16,-3-6-1 16,-14-5 6-16,0-7-11 15,0-4 13-15,0-4-23 16,-24-3 22-16,-21-5 2 16,-13 0-1-16,-15-6 6 15,-2 0-6-15,3 0-47 16,27 0-44-16,21-6-56 0,24-5-16 15,0-9-48 1,69-8-235-16</inkml:trace>
  <inkml:trace contextRef="#ctx0" brushRef="#br0" timeOffset="1542">3061 564 822 0,'0'0'187'15,"0"0"-2"-15,0 0-52 16,0 0-16-16,0 0-50 16,0 0-16-16,-51-74-21 15,44 74-23-15,7 0-12 16,-7 2 5-16,0 30-3 16,7 17-4-16,-7 1 7 0,7 3 0 15,0-5-4-15,0-14-7 16,14-5-8-16,7-12-1 15,10-8-19-15,-7-9 33 16,3 0-3-16,4 0 9 16,-3-20 15-16,9-9-10 15,-6-8 1-15,-10 0 5 16,-4-4-3-16,-3 5 20 16,-7 4-7-16,-7 12-1 15,0 11 10-15,0 7-20 16,0 2 17-16,0 0-27 15,0 0-16-15,0 9 12 0,0 22-29 16,14 6 33-16,3 0-1 16,3-8-1-16,-2-7-1 15,2-7 3-15,1-6-2 16,-11-7-6-16,4-2 8 16,-7 0 0-16,7 0 0 15,17 0 7-15,-11-17-1 16,11 0-6-16,-17-3 6 15,3 3-2-15,-10 3-4 16,7 2 0-16,-14 10 4 16,0 2 2-16,0 0-7 15,7 0 1-15,-1 0-16 16,12 14 9-16,-5 11-1 0,-6 4 7 16,0-3-7-16,3-9-4 15,4-6 6-15,-7-5 0 16,0-3 2-16,0-3-2 15,-7 0 6-15,10 0 0 16,-3 0 7-16,7 0-1 16,6-17-2-16,4-9-3 15,-10 3 5-15,10 0-4 16,-3 6-2-16,-14 6 0 16,-7 4 4-16,0 7-4 15,7 0 0-15,10 0 0 16,-3 0-14-16,-1 12 7 0,5 3 2 15,-5-4 5-15,-6 1-6 16,7-9 0-16,-4 0 4 16,-10-3-4-16,7 0 6 15,-7 0-1-15,7 0 3 16,7 0-2-16,3-3 10 16,4-9-7-16,3 3-3 15,-4 4 0-15,1-1 8 16,3 3-18-16,14 3 10 15,-4 0-7-15,4 0-37 16,-7 0-141-16,-17 0-46 16,3 0-129-16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4:21.25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14 83 593 0,'0'0'152'16,"0"0"-43"-16,0 0 7 15,0 0-47-15,0 0-2 16,0 0-28-16,10-46-29 16,-10 46 4-16,0 0-14 15,0 0-12-15,-10 6 5 16,3 8 7-16,0 0 4 16,7-5-4-16,0-6 1 15,0-1-11-15,0-2 10 16,0 0 0-16,0 0 20 0,24 0-18 15,-10-5 33 1,0-12-30-16,-14 0-5 0,0 3-9 16,0 0-133-16,0-4-275 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4:12.45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51 478 792 0,'0'0'127'0,"0"0"-21"16,0 0 40-16,0 0-49 16,0 0-19-16,0 0-56 15,-51-37-22-15,95 37-3 16,32 0 3-16,27 3 3 16,18-3 2-16,-18 0-3 15,-14 0 25-15,-17 0-5 16,-13 0 17-16,-21-3 16 15,-8-6-31-15,-16 6 16 16,-14 1 2-16,0-2-20 16,0-1 23-16,0-4-35 15,-7-8 1-15,-24-3-11 16,-13 3-1-16,-8 0 1 0,1 5 0 16,13 4 8-1,24 6-15-15,14-2 9 0,0 4-2 16,0 0 0-16,0 0 0 15,7 0-5-15,31 9 2 16,6 14 3-16,8 5 1 16,0-5-1-16,-1-3 0 15,-6-3-3-15,0 3 15 16,-15-2-12-16,-16-5 0 16,0-1 0-16,-14-1-11 15,0-2 1-15,-21 3-110 16,-54 2-35-16,-22-6-208 15</inkml:trace>
  <inkml:trace contextRef="#ctx0" brushRef="#br0" timeOffset="7176">1327 292 397 0,'0'0'367'15,"0"0"-214"-15,0 0-64 16,0 0-29-16,0 0 37 16,-141-149-31-16,141 135-8 15,0 2-5-15,0 2-39 16,51 1 1-16,18-3-15 15,21 2 2-15,20-6 5 16,17 2-7-16,-3 0 0 16,-11 2 3-16,-34 4-1 15,-27 2-4-15,-35 3-26 0,-17 1-39 16,0 2 42-16,0 0-17 16,-24 0-4-16,-21 0 16 15,-13 0-1-15,-1 0 26 16,8 8 2-16,13 3 3 15,7 1-7-15,10 5 7 16,-10 6 0-16,18 6-3 16,-8 11 11-16,11 9-7 15,3 5 13-15,7 6-8 16,0 0 23-16,0-1-7 16,0 1-9-16,0-7 15 15,7-9-24-15,3-3 9 16,-3-11-13-16,0-6 1 15,-7-6 6-15,0-7-5 0,0-6 3 16,0 1 1-16,-14-6 2 16,-17 0-8-16,7 0 0 15,10-16 5-15,1-2-6 16,6 7 1-16,-4 2 0 16,11 6-2-16,0 0 2 15,0 3-6-15,0 0-20 16,11 0-7-16,16-4 18 15,35-9 20-15,17-1-5 16,11-9 4-16,6 0-1 16,-14 3-3-16,-23 0 0 0,-28 6 7 15,-11-1 0 1,-13 1 4-16,-7 2 12 0,0 1 0 16,0 5-12-16,0 6 28 15,0 0-17-15,0 0-22 16,0 0 0-16,0 12-10 15,0 16 10-15,0 4 1 16,0-3 5-16,0-4-5 16,0 1-1-16,7-8 0 15,3-4-6-15,4-6 1 16,0-8-8-16,17 0 6 16,-4 0 5-16,11-12 2 15,7-13 0-15,-14 2 3 16,7 0-5-16,-11 6 2 15,-10 6 0-15,-3 5-2 0,0 6 2 16,0 0 0-16,3 0 0 16,-3 0-18-16,-1 21 18 15,5-3-26-15,2 3-5 16,-13-4 20-16,17-5-18 16,-3-6 17-16,-4-6-13 15,17 0 11-15,4-6 13 16,14-26 2-16,-1-4 1 15,11-17 9-15,-17-4-8 16,-11-6 20-16,-10 0 6 0,-24 4-6 16,0 1 15-1,0 10-15-15,0 10 4 0,-24 13 12 16,10 16-31-16,8 9 11 16,-1 3-19-16,0 40-10 15,-10 22 4-15,10 12 6 16,0 4 0-16,7-7-2 15,0-8-1-15,0-10-27 16,14-12-131-16,10-16 31 16,3-10-38-16,-10-12-55 15,-3-6-202-15</inkml:trace>
  <inkml:trace contextRef="#ctx0" brushRef="#br0" timeOffset="8444">2781 490 198 0,'0'0'180'15,"0"0"-19"-15,0 0-49 0,0 0-21 16,0 0-29-16,0 0-57 16,-31-53 13-16,100 53-11 15,27 0 22-15,14 0-19 16,7 0 29-16,4 0-8 16,-25 0-24-16,-20-10 27 15,-18 1-21-15,-37 0 10 16,-4 1 30-16,-17-4-10 15,0-5 24-15,0-3-42 16,-10-2-20-16,-18 0 19 16,-3 6-22-16,4 7 10 0,-4 9-9 15,0 0-3 1,3 18-4-16,-3 25 1 0,24 2 6 16,7 1-5-16,0 0 2 15,0-9 0-15,38-8-2 16,21-13 0-16,23-10 2 15,4-6 0-15,10 0 6 16,4-15-17-16,-28-10 11 16,-13 0 0-16,-14-4 1 15,-15 3 12-15,-9-2-13 16,-21 2 0-16,0 0 7 16,0 3-2-16,-7 7-1 15,-7 4-4-15,1 10 0 16,-4 2-2-16,3 0 1 15,-17 10-3-15,10 22 4 0,14-3 1 16,-10-1-1-16,10-6 0 16,7-4-8-16,0-3 1 15,0-7 4-15,7-3-4 16,24-2 7-16,0-3 0 16,-3 0 0-16,-4 0 0 15,-18 0 0-15,1 0 10 16,-7 9-16-16,7 5 6 15,-7 15 0-15,0 11 3 16,0 12-1-16,0 11 6 16,-14 8 18-16,8 9-25 15,6 8 18-15,0 2-7 0,-7-2-9 16,-4-5 23 0,-2-9-24-16,-8-5 17 0,-3-9 9 15,10-15-26-15,0-13 10 16,4-15-12-16,3-11 6 15,7-6 6-15,-7 0-8 16,-13 0 24-16,-4-12 24 16,-21-11-44-16,-7-9 6 15,15-7-14-15,-8-7 5 16,17-12-13-16,28-10-2 16,0-9-21-16,21-8 7 15,37-7-45-15,32 6 13 16,-8 6 13-16,-16 11 36 0,2 15 0 15,-16 5 7 1,-14 10 0-16,0-1-7 0,-18 5 22 16,1 4-15-16,-11 2 16 15,4 4-15-15,-14 5 29 16,0 2-30-16,0 7 14 16,0 2 4-16,0 4-10 15,0 5 4-15,0 0-11 16,0 0-1-16,0 2-11 15,0 27-17-15,0 13 28 16,0 4 4-16,0-2 5 16,0-4-9-16,0 0 0 15,0-3 4-15,0-2-6 16,14-7 2-16,-7-6 0 0,3-7-2 16,-10-4 9-16,0-8-7 15,0-3 4-15,14 0-4 16,6-3 23-16,18-25-20 15,7-10 1-15,-7-5-1 16,6 4 9-16,-6-6-12 16,-3-2 0-16,-4 4 4 15,-1 6-11-15,-9 14 7 16,-7 12 0-16,-14 8 0 16,17 3-7-16,-10 0-16 15,7 25 7-15,-1 17 16 16,5 2-1-16,-12 5 1 15,-6-6 0-15,7-6 0 0,0-3 7 16,10-7-7-16,-10-11 0 16,7 2-12-16,0-10-16 15,10-8-99-15,3 0-95 16,11 0-252-16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4:22.13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0 500 573 0,'0'0'161'16,"0"0"-23"-16,0 0-51 15,0 0 12-15,0 0-10 16,0 0-47-16,0-72-19 16,0 78-23-16,0 31 0 15,7 12 28-15,-7 5-25 16,18 1 24-16,-12-4-17 15,-6 1-7-15,0-9 10 16,7-9-9-16,-7-9-4 16,7-10 4-16,0-12 8 15,-7-3-10-15,7 0 7 0,0 0 4 16,10-26 68 0,10-20-45-16,11-14-32 0,0-6-2 15,0-3 7-15,-17 1-9 16,3 0 0-16,-4-1 5 15,-13 6-4-15,10 6-1 16,-10 11 0-16,0 17-1 16,0 19 11-16,-7 10-16 15,7 0 6-15,0 14-22 16,3 25 15-16,-10 19 1 16,7 2 6-16,14-4 0 15,3-3 8-15,10-13-8 16,4-9 0-16,7-14 3 15,-1-12-15-15,15-5 15 16,3 0-3-16,10-25 7 0,-14-13 1 16,4-1 1-16,-17-7-9 15,-11 6 2-15,-3 5-2 16,-17 10 4-16,-7 13-4 16,-7 12 0-16,0 0 2 15,0 5-10-15,0 42-9 16,0 19 17-16,0 11 2 15,-28 8 4-15,4 1-6 16,10-3 0-16,8-2-4 16,6-10 4-16,0-5-127 15,0-12-136-15,0-16-150 16</inkml:trace>
  <inkml:trace contextRef="#ctx0" brushRef="#br0" timeOffset="250">1372 751 414 0,'0'0'153'16,"0"0"-27"-16,0 0 17 15,0 0-27-15,0 0-31 16,0 0-23-16,0-97-23 16,0 97-39-16,0 10-3 15,-13 26-6-15,-5 10 9 0,5 8 13 16,-1-2-8-1,4-7-1-15,10-2-1 0,0-14 1 16,0-6-8-16,0-9-48 16,0-8-119-16,0-6-34 15,10 0-209-15</inkml:trace>
  <inkml:trace contextRef="#ctx0" brushRef="#br0" timeOffset="1078">1675 532 534 0,'0'0'176'15,"0"0"-36"-15,0 0-37 16,0 0 17-16,0 0-59 16,0 0-46-16,0-20-4 15,0 47-5-15,-21 17 8 16,-3 2 10-16,-3-1-23 15,10 1 25-15,3-6-18 16,7-5-7-16,0-10 10 16,7-7 0-16,0-10-11 0,0-5 9 15,0-3-7 1,0 0 51-16,0-20 41 0,0-20-66 16,7-6-11-16,0-5-12 15,7-3-5-15,3-1 0 16,-4 0 12-16,1 7-6 15,10 10-6-15,-10 13 0 16,-7 10-7-16,0 13 7 16,3 2 0-16,4 0-7 15,0 31 2-15,3 15 0 16,-3 11 5-16,-14 4 0 16,6-4 0-16,-6-6 4 15,14-11-4-15,3-12 0 16,-3-14 4-16,0-4-12 15,-7-10 8-15,10 0-6 0,4-10 6 16,10-20 0-16,6-16 18 16,-9-7-18-16,-14 0 8 15,-4-4 3-15,-3 0-11 16,-7 2 0-16,0 13 5 16,0 13-4-16,0 12-1 15,0 14 0-15,0 3-21 16,0 14-144-16,7 26-32 15,13 12-118-15,-9-1-369 16</inkml:trace>
  <inkml:trace contextRef="#ctx0" brushRef="#br0" timeOffset="1267">2314 777 528 0,'0'0'120'16,"0"0"-16"-16,0 0-36 16,0 0-45-16,0 0-5 15,258-28-18-15,-206 28-33 16,-7 0-201-16</inkml:trace>
  <inkml:trace contextRef="#ctx0" brushRef="#br0" timeOffset="1626">2875 446 577 0,'0'0'184'0,"0"0"-28"0,0 0-49 15,0 0 1-15,0 0-33 16,0 0-44-16,0-54-31 15,0 86 0-15,0 9 0 16,0 11 0-16,0 3 6 16,0-2-2-16,0-4-4 0,0-6 0 15,0-11 6 1,0-15-5-16,0-8-2 0,24-9-2 16,7 0 3-16,3-9 39 15,18-28 4-15,10-10 2 16,-17-6 15-16,-1-4-51 15,-16-6 5-15,3 5-14 16,-4 1 14-16,-10 14-29 16,-3 17-13-16,-7 16-131 15,-7 10-45-15,0 0-215 16</inkml:trace>
  <inkml:trace contextRef="#ctx0" brushRef="#br0" timeOffset="2105">3535 428 526 0,'0'0'210'16,"0"0"-38"-16,0 0-59 16,0 0 2-16,0 0-32 15,0 0-28-15,17-74-41 16,-24 94-3-16,-24 20-11 15,-6 9 4-15,-1 0 3 16,10 2-4-16,4-5 0 16,11-9-3-16,-1-5 0 15,14-12 12-15,-11-9-12 0,11-6 0 16,0-5 3-16,0 0 10 16,0-5-8-16,25-26-1 15,12-16 1-15,-2-4 6 16,20-6-11-16,3-3 0 15,-6-1 5-15,-8 2-4 16,1 9-1-16,-7 14 0 16,-17 10-3-16,-15 17 8 15,1 9-11-15,-7 0 5 16,0 9-17-16,0 27 12 16,0 12 6-16,0 5 0 15,-20-1 0-15,6 3 8 16,4-7-8-16,-4-3 0 0,14-7 1 15,0-4-10 1,0-10-67-16,0-8-135 0,0-10-15 16,0-6-119-16</inkml:trace>
  <inkml:trace contextRef="#ctx0" brushRef="#br0" timeOffset="2503">3380 595 408 0,'0'0'134'16,"0"0"-129"-16,0 0 76 16,0 0 15-16,231-23-3 15,-142 3-44-15,1-4-14 16,-18 2 27-16,-3-7-22 0,-11 7-10 16,-6-5 24-16,-8 5-26 15,-16-1 30-15,3 3-9 16,-7 0-12-16,-10 2 14 15,-1 2-29-15,-6 4 3 16,-7 1 12-16,0 5-28 16,0 6 20-16,0 0-29 15,0 0 4-15,0 0-9 16,0 13-13-16,-27 23 18 16,-18 12 1-16,7 1 9 15,7 2-10-15,11-5 0 16,6-6 5-16,-3-3-10 15,17-8 5-15,0-4 0 0,0-5-6 16,0-2 2 0,31-4 3-16,20-3-10 0,1-5-68 15,6-6-78-15,-13 0-193 16</inkml:trace>
  <inkml:trace contextRef="#ctx0" brushRef="#br0" timeOffset="3037">4604 317 699 0,'0'0'219'0,"0"0"-91"0,0 0-5 16,0 0-12-16,0 0-82 16,0 0-3-16,-68-6-19 15,47 44-1-15,14 5 14 16,-10 2-20-16,10-2 0 15,7-6 2-15,0-2 8 16,0-7-10-16,0-8 0 16,0 0 3-16,31-9-12 15,21-4 9-15,13-7 0 16,11 0 9-16,6-3-1 16,-10-23-16-16,-13-6 5 15,-4-2-46-15,-21-6 19 16,-3 2-28-16,-17-1-1 15,3 1 27-15,-17 10 11 16,7 5 21-16,-7 9 0 0,0 2 3 16,0 6 6-16,0 1 0 15,0-2 29 1,0 5 15-16,0-1-29 0,0-2 21 16,0-1-13-16,0-4-5 15,-7 3 23-15,-3 4-22 16,3-2 1-16,7 5 12 15,0 0-32-15,0 0 10 16,0 0-19-16,0 0-7 16,0 0 3-16,0 2-1 0,7 10 5 15,3 2 0 1,-3 3-1-16,0 6-22 0,-7 6-145 16,0-4-140-16,0 1-497 15</inkml:trace>
  <inkml:trace contextRef="#ctx0" brushRef="#br0" timeOffset="3377">5457 297 714 0,'0'0'205'0,"0"0"-103"15,0 0 42-15,0 0-45 0,0 0-49 16,0 0-20-16,0-22-30 16,0 50 0-16,0 9 30 15,0 0-28-15,-7 0 23 16,-3 0-4-16,-4 1-21 16,7-4 16-16,7-3-16 15,0-2 0-15,0-3 4 16,14-6 10-16,31-6-14 15,13-8 0-15,11-6 10 16,-4 0-23-16,18 0 5 16,-18-26-178-16,-3-5-69 15,-21-13-197-15</inkml:trace>
  <inkml:trace contextRef="#ctx0" brushRef="#br0" timeOffset="3555">5419 65 704 0,'0'0'187'16,"0"0"-45"-16,0 0-93 15,0 0-11-15,0 0-15 16,0 0-16-16,269-62 23 16,-184 59-30-16,-16 3-3 15,-17 0-1-15,-25 0-212 16,-27 17-130-16</inkml:trace>
  <inkml:trace contextRef="#ctx0" brushRef="#br0" timeOffset="3726">5492 424 593 0,'0'0'137'15,"0"0"-22"-15,0 0 25 16,254-12-91-16,-165 0-37 15,-3 4-8-15,-3 2-4 16,-7 0-176-16,-25-3-605 16</inkml:trace>
  <inkml:trace contextRef="#ctx0" brushRef="#br0" timeOffset="4671">1283 480 247 0,'0'0'299'0,"0"0"-123"15,0 0-10-15,0 0-44 16,0 0-10-16,0 0 1 15,110-94-21-15,-110 82 2 16,0 1-25-16,0-1-32 16,0 1 17-16,0 2-33 0,0 1 8 15,0 5-4 1,0 3-23-16,0 0 20 0,0 0-22 16,0 0 1-16,0 0-7 15,0 0 6-15,0 0 0 16,0 0-3-16,0 23 3 15,-14 8 3-15,-6 7-3 16,2 5 0-16,-2 5 0 16,3 3 5-16,3 4-5 15,7 0 0-15,0 1 7 16,7 1-9-16,0-3 2 16,0-1-15-16,14-9-38 15,24-6-138-15,-1-12-183 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4:35.6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0 647 804 0,'0'0'113'0,"0"0"10"0,55-191-3 15,-34 143-19-15,-1 13 11 16,-2 18-47-16,-11 11-9 16,-1 6-7-16,-6 0-49 15,7 34-5-15,0 24 5 16,3 19 4-16,-10 9 15 15,0 5-17-15,0 0 5 16,-24-2 2-16,4-9-9 16,-4-11 0-16,17-21 4 0,0-16 3 15,7-15-5 1,0-17-2-16,-7 0 0 0,0-23 23 16,-3-31-21-16,10-21-2 15,0-13 0-15,0-7 1 16,0-10-2-16,24-4 1 15,3 2 0-15,-2-3-4 16,5 10 6-16,5 18-2 16,-4 12 0-16,7 21-12 15,6 15 5-15,1 17 4 16,13 17 0-16,1 0-1 16,10 17-10-16,-11 32 7 15,-13 23-1-15,-18 13-23 16,-27 15 24-16,0 11-14 15,-58-1 11-15,-25-11 3 0,-6-16 5 16,10-17 2 0,10-12-1-16,11-13 6 0,20-5-3 15,24-4-2-15,14-6 0 16,0 3-4-16,31-12-1 16,34-7 5-16,32-10-4 15,23 0 4-15,4-26 4 16,3-15-2-16,-17-7 0 15,-27 4 3-15,-25 4-1 16,-27 3-1-16,-17 5 6 16,-14 4-4-16,0 5 9 15,0 3-2-15,-38 0-2 0,10 3 0 16,-9 4-9-16,-1 8-1 16,10 3 0-16,4 2 5 15,-7 0-13-15,11 35 7 16,6 7 1-16,-3 13-4 15,17 4 4-15,0 3 0 16,0-4 0-16,37 0 5 16,8-19-12-16,14-10 7 15,16-20 0-15,15-9-1 16,13-12 3-16,0-28 6 16,-7-11-7-16,-13-6 4 15,-25-6-2-15,-6-6 2 0,-14-11-5 16,-18-8 14-1,-3-6-14-15,-17 4 11 0,0 10 4 16,0 26-10-16,-31 23 18 16,11 17-12-16,-4 14-5 15,10 0-6-15,-24 41-1 16,-7 40 1-16,-6 16 0 16,-1 4 7-16,39-4-15 15,13-9 8-15,0-5 0 16,6-6-6-16,39-16-45 15,14-21-50-15,6-21-98 16,4-19-20-16,-18 0-107 16,-13-34-211-16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4:36.7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165 192 16 0,'0'0'496'0,"0"0"-359"16,0 0-40-16,0 0 9 15,0 0-11-15,0 0-49 16,-165-35-44-16,202 35-2 16,39 0 32-16,20 0-5 15,14 0-12-15,7 0 20 16,-3-11-4-16,-18-3-22 16,-38-4 15-16,-13 10-4 0,-24-3 17 15,-11-1 35 1,-10-3 20-16,0-2-18 0,0 1-42 15,0-2-13-15,0 7 9 16,0 5-13-16,-10 6-9 16,10 0-1-16,-7 6-5 15,-7 38-11-15,7-2 9 16,0 9 4-16,7-5-5 16,0-9 5-16,0-5-2 15,35-10 0-15,3-4 9 16,6-13-9-16,-6-5 0 15,14 0 3-15,-8-5 4 16,8-29-3-16,-7-1-4 16,-8 1 12-16,-23 2-7 15,0-5-5-15,-7 3 11 16,-7 5-7-16,0 8 21 16,0 8-21-16,0 10 8 0,0 3-3 15,0 0-5-15,0 0-8 16,0 9-11-16,-7 22 14 15,0 15-3-15,-7-1 4 16,14-5 0-16,0 1-5 16,0-7 11-16,0-8-9 15,0-3 3-15,14-7 0 16,24-7-2-16,7-9 2 16,6 0 0-16,8-11 8 15,-1-21-7-15,-3-5 7 16,-14 0-8-16,-10-3 5 15,-7 8-6-15,-17-7 3 0,-7 4-2 16,0 7 9-16,0 10-2 16,0 7-5-16,0 11-2 15,0 0 2-15,0 0-8 16,7 0-12-16,7 15 18 16,10 7-9-16,-3 10 14 15,-8-1-6-15,-2 0 1 16,2 4-5-16,-6 2 1 15,-7 0 3-15,7 3 0 16,0-3-3-16,3-11-7 16,-3-3 10-16,0-11 1 15,0-3 0-15,0-9-5 16,0 0 5-16,10 0 0 0,-3 0 6 16,23-18-4-16,8-14 8 15,0-2-10-15,13-7 2 16,-6 5-4-16,-1-1 2 15,-6 5 0-15,-14 6 9 16,-10 7-2-16,-7 13-4 16,-8-3-3-16,-6 9 5 15,11 0-11-15,2 0 0 16,1 3-2-16,10 20 4 16,-10 5-2-16,0 4 5 0,-4-3 1 15,-3-1 0 1,0-6 0-16,0-4 0 15,0-10 0-15,-7-5-1 0,6-3 4 16,1 0-3-16,11 0 0 16,2 0 6-16,25-11-2 15,0-12 1-15,6-6-4 16,-6 1 1-16,-14 8 7 16,7-5-8-16,-4 7-1 15,-10 1 3-15,4 5-7 16,3 10 4-16,-11 2-4 15,11 0 2-15,0 0-12 16,-3 20 13-16,2 9 1 16,1 5 0-16,-10-3-11 15,10-3 10-15,-3 1-30 0,2-11-69 16,15-10-181 0,-7-8-276-16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5:44.4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8362 1287 642 0,'0'0'176'15,"0"0"-30"-15,0 0 33 16,0 0-69-16,0 0-13 16,0 0-39-16,0 0-11 15,19-22 8-15,-7 11-23 16,8-8 5-16,2-3-5 15,0-6-25-15,-3-4 28 0,8 4-25 16,-13 3 1 0,3 6 10-16,-2 8-16 0,-8 8-1 15,-7 3 3-15,0 0-2 16,0 0-10-16,0 0 4 16,0 0-11-16,0 3 11 15,0 29-24-15,0 10 25 16,10 7 0-16,-1 4 7 15,1-7-3-15,2-2-4 16,3-2 0-16,-3-13-7 16,2-4 6-16,-9-11-2 15,-5-5 2-15,0-6-1 16,0 0-2-16,0-1 4 16,0-2 0-16,0 0 1 15,0 0 6-15,-14 3-13 16,-30 0 6-16,3-1 0 15,0 1 3-15,19-3-3 0,12 2 0 16,10-2-1-16,0 0-5 16,0 0 5-16,0 0-4 15,0 0-23-15,0 0 25 16,10 0-23-16,26 0 10 16,22 0 1-16,5-13 15 15,1-1-13-15,-1 1-14 16,-12-2-51-16,-3 7-34 15,-7 2-85-15,-14 6-48 16,-12 0-121-16</inkml:trace>
  <inkml:trace contextRef="#ctx0" brushRef="#br0" timeOffset="425">9082 1306 426 0,'0'0'306'16,"0"0"-119"-16,0 0-18 16,0 0-35-16,0 0-58 15,0 0 0-15,-19-55-33 16,7 55-31-16,2 0 8 16,-4 0-17-16,-8 9-4 15,5 12 1-15,7 7 0 16,10 2-3-16,0-3 3 0,0 1-2 15,36-9-7-15,13-2 1 16,2-6 0-16,2-8 2 16,-2-3 5-16,-2 0 1 15,-13 0 2-15,-4-17 1 16,-18-8 49-16,-2 4 8 16,-12-7-2-16,0 3-8 15,0 0-34-15,-12 3 15 16,-34 1-31-16,-12 1 0 15,-5 9-11-15,0 3 9 16,7 8 1-16,7 0-14 16,8 0-63-16,15 19-21 0,11 3-65 15,10-5-110-15,5-6-106 16</inkml:trace>
  <inkml:trace contextRef="#ctx0" brushRef="#br0" timeOffset="923">9187 910 474 0,'0'0'195'0,"0"0"2"16,0 0-73-16,-282-121 11 16,219 102-24-16,5 2-45 15,7 9 8-15,-2 3-34 16,2 5-15-16,-3 0 5 15,8 0-26-15,-7 11-1 0,2 22-3 16,-2 14 5-16,-6 13-5 16,13 14 0-16,10 14 2 15,14 12-11-15,22 1 15 16,0 1-6-16,44-9 0 16,38-7-1-16,32-12-4 15,17-11 5-15,17-14 0 16,7-15 2-16,-11-18-1 15,-16-11-1-15,-7-5 8 16,-16 0-6-16,-11-32 35 16,-4-12 16-16,-12-14-4 15,-10-11 12-15,-15-19-37 0,-17-14 3 16,-31-11 1-16,-5-2-26 16,-17 8 22-16,-60 21-24 15,-28 20 0-15,-16 20-4 16,-10 17 3-16,0 16 1 15,7 11-3-15,8 2 0 16,16 0-10-16,13 27 4 16,19 15-62-16,15 9-9 15,26 16-68-15,22 12-103 16,5 12-180-16</inkml:trace>
  <inkml:trace contextRef="#ctx0" brushRef="#br0" timeOffset="3449">8561 1736 641 0,'0'0'310'0,"0"0"-134"16,0 0-5-16,0 0-44 0,0 0-45 15,0 0-5-15,0-59-54 16,0 59-13-16,-32 28-2 16,-36 31-2-16,-21 23 18 15,-6 17-9-15,-14 11-2 16,0 2 26-16,-3 0-29 16,3-6 4-16,9-16 4 15,13-7-13-15,19-17 2 16,20-17-7-16,16-13 4 15,18-11-3-15,1-15-1 16,9-4 0-16,4-6 0 16,0 0 11-16,0 0-11 0,0 0 0 15,0 0-5 1,-10 0-10-16,-12 0-57 0,-2 0-63 16,-3 0-113-16,0 0-243 15</inkml:trace>
  <inkml:trace contextRef="#ctx0" brushRef="#br0" timeOffset="3975">7321 2808 436 0,'0'0'455'0,"0"0"-260"15,0 0-37-15,0 0-12 0,0 0-43 16,0 0-57-16,-94-113-6 16,67 110-19-16,0 3-16 15,-4 0-1-15,-6 0-4 16,6 0 0-16,2 17 0 16,7 5 5-16,12 8-6 15,10-2 1-15,0 5-14 16,5 2 12-16,51 1-20 15,12-1 10-15,12-1 11 16,-7-7-17-16,-20-2 17 16,-12-5-4-16,-9-4 5 15,-18-3-8-15,-14-2 7 16,0 4-4-16,0-5 2 0,-19 4-15 16,-49-3 18-16,-12-2 0 15,-8-4 1-15,8-3-5 16,13-2 8-16,16 0-4 15,19 0 2-15,15 0 7 16,12-11-3-16,5-10-6 16,0-10 2-16,37-8-7 15,31-7 5-15,21-1 0 16,6 3-1-16,-17 8-1 16,-15 12-17-16,-17 7-38 15,-20 12-60-15,-4 0-68 0,-2 5-86 16,6 0-149-16</inkml:trace>
  <inkml:trace contextRef="#ctx0" brushRef="#br0" timeOffset="4439">7409 2585 589 0,'-68'-39'174'16,"-5"7"-17"-16,0 1 23 15,10 4-41-15,12 11-15 16,3 4-47-16,21 4-24 16,-10 8 7-16,1 0-45 0,-10 5-9 15,-22 34-6-15,-10 19 3 16,-16 14-3-16,9 15 0 16,12 10 3-16,32 2-13 15,29-3 12-15,12 0-2 16,17-8 0-16,65-6 1 15,35-8-11-15,18-11 9 16,16-15-9-16,11-18 9 16,1-19-6-16,4-11 7 15,1-6 3-15,-1-32 4 16,-4-17 10-16,-13-11 11 16,-29-6 12-16,-31-4 19 0,-39-13-25 15,-41-7 2-15,-10-8-5 16,-20-6-29-16,-57 6 12 15,-35 15-14-15,-19 12 5 16,-14 14-12-16,-1 17 7 16,20 15-9-16,36 18 1 15,39 4-55-15,46 9-2 16,5 17-69-16,68 21-123 16,73 4-121-16</inkml:trace>
  <inkml:trace contextRef="#ctx0" brushRef="#br0" timeOffset="4914">9230 1909 136 0,'0'0'583'15,"0"0"-390"-15,0 0-12 16,0 0-30-16,0 0-4 0,0 0-64 16,-68-69-15-1,68 69 5-15,0 0-47 16,0 0 10-16,0 0-27 0,0 0 2 15,47 33-5-15,20 19 0 16,28 17 4-16,24 7 31 16,7 4-41-16,5 6 27 15,5-4-19-15,-10-2-5 16,-7-6 11-16,-3-5-14 16,-16-14 0-16,-18-6 4 15,-14-13 4-15,-14-8-8 16,-13-9 0-16,-14-5 3 15,-13-8-5-15,-7-4 2 16,-7-2-5-16,0 0-5 16,0 0-77-16,-31 0-21 0,-8 11-196 15,10 17-383-15</inkml:trace>
  <inkml:trace contextRef="#ctx0" brushRef="#br0" timeOffset="5306">10824 3171 715 0,'0'0'333'16,"0"0"-167"-16,0 0-23 15,0 0-29-15,0 0-57 16,0 0-54-16,177-72 13 0,-123 72-16 15,-8 0 0-15,-10 14-2 16,-4 6 1 0,-20 10 1-16,-12 8-4 0,-22 4-6 15,-51 1-3-15,-12-1 6 16,13-9-9-16,25-11 10 16,21-9 11-16,21-5-5 15,5-8 0-15,0 0 3 16,0 0-5-16,5 0 2 15,36 0 0-15,17 0 14 16,27 0-12-16,7 0 4 0,8-8-6 16,-1-3-2-1,-4 2-13-15,-22 5-119 0,-15 1-114 16,-22 0-172-16</inkml:trace>
  <inkml:trace contextRef="#ctx0" brushRef="#br0" timeOffset="5753">11045 2739 739 0,'0'0'206'0,"0"0"-11"15,-320-77-23-15,247 70-29 16,5 7-77-16,10 0-37 0,-5 13-8 15,-5 33-15-15,0 23-6 16,12 19 0-16,12 16 14 16,25 10-16-16,19 4 2 15,0 8 0-15,46 4-4 16,49-11 10-16,41-14-6 16,36-25 0-16,17-28 0 15,15-19-8-15,-10-24 8 16,-17-9 0-16,-10-14 0 15,-9-36 8-15,-17-13 11 16,-22-19 27-16,-15-22-1 16,-24-20 12-16,-24-8-34 0,-25-3-9 15,-31 14 12-15,0 13-23 16,-87 21 6-16,-61 12-9 16,-51 18 10-16,-46 21-23 15,-22 18 7-15,22 18-24 16,41 0-15-16,52 32-66 15,59 17-49-15,30 9-156 16,27 7-308-16</inkml:trace>
  <inkml:trace contextRef="#ctx0" brushRef="#br0" timeOffset="6444">7028 3413 704 0,'0'0'276'16,"0"0"-82"-16,0 0-13 15,0 0-43-15,0 0-75 0,0 0-25 16,9-28-38-16,-40 78 20 15,-42 18-3-15,-22 23 11 16,-9 6-9-16,-20 5 19 16,-11 5-30-16,-13 8 21 15,-8 9-9-15,8-6-18 16,17-8 22-16,27-21-22 16,26-22 0-16,25-14 4 15,17-20 2-15,16-14-8 16,8-8 0-16,7-8 4 15,5 0-5-15,-5-3 1 16,5 0 0-16,0 0-1 16,-4 0-1-16,-1 0-10 0,-3 0-25 15,4 0-44-15,-1 2 0 16,0 4-112-16,0 5-170 16,-12 3-258-16</inkml:trace>
  <inkml:trace contextRef="#ctx0" brushRef="#br0" timeOffset="6977">4869 4837 645 0,'0'0'273'0,"0"0"-127"16,0 0-11-16,0 0-19 15,0 0-61-15,0 0-18 16,14-44-35-16,18 44 11 16,9 0-13-16,3 0 1 15,2 0 3-15,-10 8-4 16,-9 9-9-16,-18 0 8 16,-9 4-14-16,0 2 13 15,0-5-1-15,-14 2-2 16,-18-7-3-16,1-4 1 15,-1-3 7-15,6-4 10 16,11-2-6-16,3 0-3 16,12 0-1-16,0 0 12 0,0 0-4 15,0 0-8-15,0 0 0 16,0 0-8-16,17 0 7 16,24 0 1-16,13 0 0 15,-4 0 9-15,-1 3-13 16,-3 8 4-16,0 6 0 15,-14-1-9-15,-6 3 9 16,-16 1-1-16,-10-1 1 16,0 3-5-16,-19-3 3 15,-40 0 2-15,-18 0 0 16,-8-5-2-16,-2-5-6 16,7-7-44-16,16-2-47 15,18 0-20-15,25 0-23 0,16-21-103 16,5-18-301-16</inkml:trace>
  <inkml:trace contextRef="#ctx0" brushRef="#br0" timeOffset="7418">5014 4549 6 0,'0'0'731'16,"0"0"-594"-16,0 0 30 15,0 0-23-15,0 0-27 16,-276-39-46-16,222 52-50 16,-2 24 14-16,-2 12-24 0,0 14-11 15,12 14 23-15,14 9-22 16,15 9 8-16,17 5-7 16,0-4 9-16,44-8-11 15,34-17 0-15,21-17 0 16,5-17-11-16,6-20 16 15,6-17-5-15,8 0 8 16,7-19-5-16,0-23 10 16,0-10 1-16,-10-8 13 15,-26-4 33-15,-27-7-40 16,-22-6 11-16,-32-5-2 16,-14-4-14-16,-19 1 15 15,-71 2-21-15,-36 12-8 16,-15 11-1-16,-9 10 0 0,7 20-3 15,24 8-2-15,24 16 4 16,18 6-4-16,23 0-15 16,23 3-61-16,31 22-20 15,26 5-130-15,79-8-133 16</inkml:trace>
  <inkml:trace contextRef="#ctx0" brushRef="#br0" timeOffset="7906">7775 3638 602 0,'0'0'244'0,"0"0"-84"16,0 0 8-16,0 0-13 0,0 0-70 15,0 0-12-15,-104-35-29 16,104 35-22-16,4 0-10 16,40 38 3-16,17 17-5 15,2 16 38-15,12 4-41 16,-2 7 37-16,0 6-25 16,-1 0-15-16,-4-2 19 15,5-10-18-15,-5-15-1 16,-10-12-4-16,-4-13 10 15,-13-14-15-15,-15-8 5 0,-16-8-8 16,-10 2 0 0,0 5-84-16,-17 10-103 15,-43 9-195-15</inkml:trace>
  <inkml:trace contextRef="#ctx0" brushRef="#br0" timeOffset="8385">8512 4895 859 0,'0'0'232'0,"0"0"-78"15,0 0-2-15,0 0-15 0,0 0-79 16,0 0-8-1,0-49-23-15,0 46-9 0,0 0 4 16,0 3-19-16,-5 0-2 16,5 0-1-16,0 0-6 15,0 0 6-15,0 11-6 16,0 10 6-16,0 4 6 16,0 1-6-16,32-4 0 15,4 3 0-15,6-1 12 16,6 1-18-16,-7-4 6 15,1-1 0-15,1 0-1 16,-18-4 6-16,-4 0-5 0,-11-2 0 16,-5-3 7-1,-5-5-14-15,0 2 7 0,0-3-1 16,0 4-6-16,-36-1 7 16,-20-3 0-16,-7-5 0 15,0 0-11-15,4 0-7 16,8 0-46-16,15 0-39 15,5-16-7-15,18-11-106 16,13-9-99-16,0-8-371 16</inkml:trace>
  <inkml:trace contextRef="#ctx0" brushRef="#br0" timeOffset="8463">8512 4895 503 0</inkml:trace>
  <inkml:trace contextRef="#ctx0" brushRef="#br0" timeOffset="8544">8512 4895 503 0,'-9'-129'295'0,"23"118"-151"0,13 2-22 0,9-2-53 0,18 6-13 16,18 0-42-16,1 2-9 16,0 3-10-16,-15 0-37 15,-17 0-156-15,-24 19-162 16</inkml:trace>
  <inkml:trace contextRef="#ctx0" brushRef="#br0" timeOffset="9008">8964 4664 689 0,'0'0'186'15,"0"0"-31"-15,0 0 1 16,-262-141-19-16,189 120-26 16,5 5-60-16,0 11 15 15,0 5-32-15,-7 0-33 16,-3 7 14-16,1 28-10 15,-4 15-5-15,9 12 2 16,4 11 5-16,17 10-7 16,19 5 0-16,27 3 1 15,5-1-7-15,42 1 6 16,52-3 0-16,30-12-2 16,12-12 2-16,7-17-2 15,-2-17 2-15,-15-19-8 16,-7-11 1-16,-3 0 10 0,-2-38-3 15,-10-17 15-15,-9-14-12 16,-17-14 35-16,-25-8-4 16,-26-10-17-16,-27 1 13 15,0 10-27-15,-58 2 7 16,-59 11-1-16,-28 8-4 16,-23 9-6-16,-4 16 1 15,14 11-12-15,35 14 9 16,23 11-37-16,37 8-24 15,27 0-45-15,23 14-129 16,13 18-44-16,0 6-248 0</inkml:trace>
  <inkml:trace contextRef="#ctx0" brushRef="#br0" timeOffset="9638">11421 3947 168 0,'0'0'609'0,"0"0"-400"15,0 0-26 1,0 0 3-16,0 0-79 0,0 0-48 16,10-23 2-16,-10 31-58 15,-37 31 6-15,-31 16 39 16,-9 14-33-16,-3 5 15 15,-3 9-10-15,-2 5-14 16,13-6 24-16,8-2-28 16,14-17-1-16,23-13 4 15,12-14 4-15,8-12-12 16,7-13 3-16,0-3 0 16,0-5-3-16,0-3 3 0,0 0 0 15,0 0-4-15,0 0 7 16,0 0-7-16,0 0-14 15,0 0-47-15,-10 3-19 16,-16 13-161-16,-16 6-240 16</inkml:trace>
  <inkml:trace contextRef="#ctx0" brushRef="#br0" timeOffset="10217">10412 5092 740 0,'0'0'219'15,"0"0"-62"-15,0 0 25 0,0 0-63 16,0 0-35-16,0 0-62 16,73-56-6-16,-27 33 14 15,2 2-28-15,-11 4 23 16,-16 8-7-16,-11 7-5 15,-5-1 14-15,0 3-20 16,-5 0-5-16,5 0 7 16,-5 0-8-16,0 0-1 15,5 0 0-15,7 5-4 16,7 21-10-16,-7 1 19 16,-2 3-5-16,-5 3 2 15,-5 3 4-15,5 2-5 0,-1-2-1 16,-4-3 0-1,0-5 4-15,0-12-4 0,0-5 0 16,0-6-3-16,0-5 10 16,0 0-9-16,0 0 2 15,0 0-3-15,-24 0 3 16,-24 0 6-16,-3 0-1 16,7 0-2-16,20 0 2 15,7 0-5-15,12 0 0 16,0 0 2-16,5 0-4 15,0 0 2-15,0 0 0 16,0 0-4-16,41 0-2 16,27 0 6-16,27 0 0 15,9-5 3-15,5-14-3 16,3-3 0-16,-25 0-13 0,-24 3-13 16,-26 2-58-16,-37 6-69 15,0 3-179-15,0-6-376 16</inkml:trace>
  <inkml:trace contextRef="#ctx0" brushRef="#br0" timeOffset="10666">10788 4738 585 0,'0'0'322'0,"0"0"-185"0,0 0 45 15,0 0-31-15,0 0-71 16,-318-60-23-16,255 60-23 16,-5 30-15-16,5 11 11 15,10 17-17-15,11 7-4 16,11 13 11-16,21 5-14 16,10 2 2-16,0 1-3 15,0-5-3-15,20-3 7 16,38-12-9-16,19-12 0 15,23-13-2-15,21-10 4 16,10-14-2-16,10-14 0 16,21-3 3-16,1-17 1 15,-8-25-1-15,-12-7 15 0,-24 0 30 16,-24-9-31-16,-22-2 19 16,-25-11-4-16,-29-10-12 15,-19-7 7-15,0-2-23 16,-72 10-2-16,-37 10-2 15,-39 19 4-15,-25 12-9 16,-13 15-5-16,1 12-59 16,27 12 5-16,40 0-57 15,28 12-155-15,34 4-277 16</inkml:trace>
  <inkml:trace contextRef="#ctx0" brushRef="#br1" timeOffset="70044">10077 512 736 0,'0'0'233'16,"0"0"-58"-16,0 0-8 15,0 0-40-15,0 0-44 16,0 0-16-16,-104-50-33 15,104 45 3-15,0-1-26 16,0 2-2-16,26-1 0 0,4 5-7 16,13 0 1-1,-6 0-3-15,-6 0 4 0,-4 9-11 16,-8 10 7-16,-9 6 0 16,-10 8-3-16,0 3-5 15,-15-1 7-15,-31 1 1 16,-2-5 0-16,2-4 0 15,9-8 1-15,11-3-1 16,9-7 6-16,12-6-3 16,5-3-3-16,0 0 0 15,0 0 6-15,0 0-1 16,0 0-3-16,0 0 2 16,0 0 1-16,0 0-5 15,22 0 0-15,19-3 2 16,22-8 2-16,10-3 0 0,-1 3-4 15,4 3-4 1,-16 2 3-16,-6 1-48 0,-8 0-20 16,-3 2-90-16,-11-3-90 15,-3 4-76-15,-12-2-383 16</inkml:trace>
  <inkml:trace contextRef="#ctx0" brushRef="#br1" timeOffset="70598">10667 407 495 0,'0'0'250'0,"0"0"-77"15,0 0-44-15,0 0-10 16,0 0-54-16,0 0-27 15,-25-53-5-15,40 48-28 16,16-1 6-16,6 6-8 16,11 0 4-16,-6 0-13 15,-6 0 6-15,5 9-2 16,-14 5 1-16,-13-1-8 16,-14 4 1-16,0 2-6 15,0 0 8-15,-36 4 6 16,-15-4 7-16,-12-2-2 0,14-4-3 15,8-7-2-15,22-4 7 16,12-2-7-16,7 0 0 16,0 0 10-16,0 0 4 15,0 0-10-15,17 0 3 16,19 0-1-16,10 0 8 16,17 0-7-16,-5 0-7 15,5 0 1-15,-12 0-1 16,-7 3 0-16,-8 11-3 15,-9-1-3-15,-8 1-2 16,-9 3 5-16,-10-4-16 0,0 4 19 16,0-5-11-16,-51-2 11 15,-22 1-7-15,-7-7 7 16,-7-3-24-16,14-1-48 16,5 0-35-16,25 0-12 15,23 0-48-15,20 0-24 16,0-11-370-16</inkml:trace>
  <inkml:trace contextRef="#ctx0" brushRef="#br1" timeOffset="71146">10892 55 635 0,'0'0'190'0,"0"0"-53"16,-293-50-23-16,188 45-1 15,6 5-56-15,-1 0-5 16,8 0-8-16,2 28-22 16,18 7 9-16,4 9-15 15,9 6-12-15,-4 10 8 16,0 11-9-16,12 4 3 15,8 4-3-15,18 4 3 16,25-3-4-16,0 1-2 16,0-10 2-16,51-7 1 0,17-8-1 15,17-11 0 1,15-10-1-16,31-15 1 0,14-12-1 16,32-8 5-16,8 0 5 15,-3-23 36-15,7-15 8 16,-17-4-10-16,-21-7-4 15,-20-5-12-15,-20-8 13 16,-24-6-15-16,-23-4-4 16,-28 1 10-16,-31 3-23 15,-5-2 18-15,-24 7-12 16,-71 1-10-16,-41 3-1 16,-48 10-5-16,-15 7 0 15,-10 12-6-15,15 8 10 0,44 12-8 16,24 10 3-1,36 0-26-15,29 5-22 0,8 31-48 16,16 15-47-16,16 8-111 16,6 2-237-16</inkml:trace>
  <inkml:trace contextRef="#ctx0" brushRef="#br1" timeOffset="87208">31 531 546 0,'0'0'271'0,"0"0"-136"0,0 0-25 16,0 0-59-16,0 0-17 15,0 0-19-15,0 0-9 16,219-47 4-16,-193 47-4 16,-11 5-6-16,-3 23 12 15,-12 11 16-15,0 7 8 16,-17 9-11-16,-29 5-17 16,-17-1 14-16,5-8-20 15,2-11 3-15,19-16-5 16,16-10 10-16,16-12-10 15,5 1 0-15,0-3 0 16,0 0 6-16,0 0-2 16,19 0-4-16,39-16 21 0,15-6-20 15,12 0 11-15,-2-1-12 16,6 8-6-16,-11-2-39 16,-10 1-153-16,-15 4-183 15,-16 2-337-15</inkml:trace>
  <inkml:trace contextRef="#ctx0" brushRef="#br1" timeOffset="87709">706 459 501 0,'0'0'202'0,"0"0"-67"0,0 0-11 16,0 0-54-16,0 0-40 15,0 0-9-15,26-52-18 16,25 52 1-16,8 0 2 16,-1 0-6-16,-7 5 7 15,-10 5-7-15,-14 10-2 16,-10 3 1-16,-17 1-14 16,0 4 15-16,-12-1 1 15,-39 4 2-15,-8-9 9 16,13-6-12-16,15-5 2 15,9-5 1-15,22-6 0 16,0 0-3-16,0 0 2 0,0 0 1 16,27 0-3-1,19 0 11-15,7 0-3 0,-2 0 5 16,2 0-11-16,-7 0-2 16,-2 0 0-16,-3 0 4 15,-4 12-4-15,-11 0 0 16,-11 2 0-16,-5 4-5 15,-10-6 10-15,0 5-5 16,-25-4 18-16,-33 1-8 16,-15-3 10-16,-7-2-20 15,12-7 2-15,13 1 4 16,18-3-6-16,20 0-6 0,12 0-31 16,5 0-89-1,0 0-122-15,37-22-264 0</inkml:trace>
  <inkml:trace contextRef="#ctx0" brushRef="#br1" timeOffset="87924">1239 611 191 0,'0'0'511'15,"0"0"-347"-15,0 0-33 16,0 0-2-16,0 0-88 15,0 0-32-15,151-44 9 16,-88 33-17-16,0 5 4 16,-5 0-5-16,-7 4-2 0,-2 2-19 15,-18 0-248-15,-16 0-180 16</inkml:trace>
  <inkml:trace contextRef="#ctx0" brushRef="#br1" timeOffset="88206">1720 429 269 0,'0'0'339'15,"0"0"-180"-15,0 0-19 16,0 0-19-16,0 0-47 16,0 0-2-16,0-71 0 0,0 71-18 15,0 0-11 1,0 0-31-16,0 0-2 0,0 10 0 15,9 15-6-15,13 4 27 16,-7 6-14-16,2 3-14 16,-7-2 14-16,2 0-13 15,2-4-1-15,-4 1-3 16,7-3-2-16,-3-2-82 16,-1-6-117-16,-4-11-98 15,1-8-194-15</inkml:trace>
  <inkml:trace contextRef="#ctx0" brushRef="#br1" timeOffset="88574">2096 528 479 0,'0'0'203'0,"0"0"-45"0,0 0-31 16,0 0-30-16,0 0-3 15,0 0-42-15,0-55 4 16,0 55-10-16,0 0-45 15,0 0-2-15,0 20-10 16,0 4 11-16,41-2 2 16,3-3 4-16,11-4-6 15,4-11 0-15,-1-4 4 16,0 0 2-16,-12 0-2 0,-9-8-2 16,-16-9 12-1,-16-4-13-15,-5-1 16 0,0-9 34 16,0 4-6-16,-31-3 10 15,-27 2-15-15,-20 6-21 16,-12 5-1-16,-9 10-18 16,-1 7 0-16,6 0-1 15,21 0 0-15,10 16 0 16,17 8-40-16,9 10-168 16,1 4-95-16,4 6-417 15</inkml:trace>
  <inkml:trace contextRef="#ctx0" brushRef="#br1" timeOffset="88868">417 1125 699 0,'0'0'189'0,"0"0"-48"16,0 0-51-16,0 0-28 16,294-97 12-16,-137 62-22 15,35-9-11-15,19-3-21 16,7-3-14-16,3 1 5 16,-22 8-6-16,-49 11-3 0,-45 13-2 15,-47 12-2-15,-44 5-21 16,-14 0-76-16,-24 13-150 15,-70 17-21-15</inkml:trace>
  <inkml:trace contextRef="#ctx0" brushRef="#br1" timeOffset="89094">757 1210 551 0,'0'0'201'0,"0"0"-51"16,0 0-21-16,0 0-59 15,0 0-5-15,0 0-3 16,361-94 15-16,-203 59 5 16,9-10-57-16,10 7 17 15,0-3-24-15,-9 6-14 0,-15 7 7 16,-35 3-9-16,-28 14-4 16,-49 8-7-16,-24 3-194 15,-17 0-209-15,0 0-423 16</inkml:trace>
  <inkml:trace contextRef="#ctx0" brushRef="#br1" timeOffset="89402">2887 588 708 0,'0'0'129'15,"0"0"4"-15,0 0-14 16,0 0-21-16,0 0-29 16,0 0-52-16,-44-15 11 15,44 11-28-15,39-1 4 16,12-1 10-16,17-2-6 15,4-3-6-15,8 3 2 16,-7-1-4-16,-10 7-172 16,-17 2-144-16,-24 0-172 0</inkml:trace>
  <inkml:trace contextRef="#ctx0" brushRef="#br1" timeOffset="89586">3069 659 365 0,'0'0'277'0,"0"0"-169"0,0 0 31 15,0 0-93-15,0 0-17 16,0 0-10-16,262-35-15 16,-173 24 1-16,-11 3-5 0,-15 2-67 15,-27 4-331 1</inkml:trace>
  <inkml:trace contextRef="#ctx0" brushRef="#br1" timeOffset="89869">3755 465 580 0,'0'0'272'16,"0"0"-95"-16,0 0-2 15,0 0-45-15,0 0-35 16,0 0-43-16,-27-43-23 0,27 43 1 16,0 0-30-1,0 0 0-15,0 18-2 0,0 7 8 16,10-1-3-16,17 1-3 16,-1 0 4-16,-6 0-3 15,2 2-1-15,-13-5-46 16,-4 0-135-16,-5 0-154 15,0-8-399-15</inkml:trace>
  <inkml:trace contextRef="#ctx0" brushRef="#br1" timeOffset="90350">3947 421 395 0,'0'0'211'0,"0"0"-93"16,0 0-6-16,0 0-31 16,0 0-56-16,0 0-4 15,99-38-20-15,-62 38 7 16,-11 2-8-16,1 15-2 16,-5 3-1-16,-17 5-4 15,-5 1 3-15,0-2-5 16,0 1 9-16,-32-3 16 15,-9-2-10-15,-3-7 0 16,13-2 15-16,16-8 3 16,15-3-1-16,0 0 16 0,0 0-30 15,0 0 15-15,0 0-23 16,15 0 2-16,16 0 23 16,13 6-11-16,-3-1-6 15,5 0-3-15,-5 5 1 16,-2 0-7-16,-2 6 1 15,-13 3-1-15,-2 1 0 16,-8-1-2-16,-14 1-10 16,0-4 12-16,-9-2 1 15,-50-3 20-15,-18-6 2 16,-13-2-23-16,-7-3 17 16,12 0-15-16,12 0 1 0,15-3-6 15,31-13-11-15,27-7-129 16,0-7-226-16</inkml:trace>
  <inkml:trace contextRef="#ctx0" brushRef="#br1" timeOffset="94692">13386 2406 707 0,'0'0'140'15,"0"0"-40"-15,0 0-26 16,0 0 0-16,-323-68-16 16,197 56-4-16,-5 1-17 15,-10 3 1-15,6 0-18 16,-6 0 25-16,-17 2-30 16,-19 6-3-16,-27 0 3 15,-26 0-12-15,-5 3-1 16,4 15-2-16,10-3 3 15,35-2-1-15,38-1-2 16,29-1 0-16,34 0-6 0,12 0 12 16,-5 2-8-1,6 9 2-15,-18 7 0 0,17 0 1 16,5-2-1-16,27 1 0 16,9-3-7-16,11-3 7 15,-1 3 0-15,2 0 0 16,-2 0 4-16,-4 2-3 15,6 6-1-15,-1 6-1 16,6 2-2-16,8 3-2 16,7 2 3-16,0 1 2 15,0 0 0-15,12-3 5 16,19 0-2-16,-4 0 6 0,-8-3 9 16,3 4-17-1,-2-3 17-15,-8 3-11 0,-2-1-5 16,-1 8 17-16,-4 3-11 15,-5 6 2-15,7 2 8 16,-2 3-9-16,5 2-2 16,7-5 1-16,7 4-4 15,8-4 8-15,4 4-12 16,13 9 0-16,2 8 1 16,-8 8 4-16,3 5-5 15,-14 2 6-15,-18-6-4 16,3-2 6-16,-17 0-6 15,0-4-2-15,0-4 10 16,0-3-8-16,0-6-1 16,0-3-1-16,0 4 0 0,0-1 8 15,10 3-8-15,-5 3 0 16,7 3 0-16,-7 2 7 16,5 3-5-16,7-3-2 15,2 0 2-15,3-3 10 16,5-7-11-16,-8-4 0 15,13-7 0-15,-11-4 2 16,-6-10 0-16,2-12-3 16,-7-5 1-16,-6-11 0 15,-4-3-1-15,0-7 0 16,0-4-2-16,0 0 4 16,0-5-2-16,0-3 1 0,0 0 5 15,0 0-4 1,0 0-2-16,5 0 0 0,0 0 0 15,2 0-5-15,3 0 0 16,17 0-2-16,14 0 5 16,32-8 2-16,17-9 1 15,19-5-1-15,17-3 5 16,5 3-5-16,10-2 0 16,4 1-1-16,8 1 2 15,2 3 0-15,8 4-1 16,-6-3-1-16,1 1-1 15,-12 4 1-15,-1-1-1 16,-2 1 2-16,-7 2-6 16,-12 0 6-16,-3 2-6 15,-16-2 1-15,-1 2 4 0,-5-1-4 16,1-5 3-16,-1 2 2 16,-9-3 1-16,-3-4 0 15,-7-1 1-15,-7-1-1 16,-10-6 0-16,-7-7-1 15,-7-1 0-15,2-11 6 16,-3-8-5-16,-7-6 0 16,5-7 2-16,-7-1-3 15,-15 0 3-15,3-5 0 16,-5-9-3-16,-12-8 0 16,4-3 1-16,-14-13-1 15,0-6 1-15,0 2-1 0,0-8 0 16,0 0-1-16,0-1 1 15,-14-2 0-15,-1 8 2 16,3 3 0-16,7 4 0 16,0 8-2-16,5-1 3 15,-5 10-1-15,1 12-2 16,-9 10 2-16,-11 11 3 16,-19 4 4-16,-8-2-6 15,-22 6-3-15,-12-6 2 16,-15-2 3-16,-14-2-5 15,-2-7 1-15,-3 1 3 16,8-1-7-16,18 5 4 16,13 7-1-16,17 6 0 0,17 13 5 15,10 5-10-15,9 15 1 16,-5 15-104-16,-14 0-155 16,-17 0-303-16</inkml:trace>
  <inkml:trace contextRef="#ctx0" brushRef="#br1" timeOffset="95207">13570 1383 76 0,'0'0'768'0,"0"0"-605"16,0 0-49-16,0 0 12 15,0 0-38-15,0 0-56 16,0-25-9-16,0 58-18 16,0 12-4-16,0 7 12 15,0 3-8-15,0 5 3 16,0 3-8-16,0 1-4 0,0 1-62 16,0-6-199-1,0-4-260-15</inkml:trace>
  <inkml:trace contextRef="#ctx0" brushRef="#br1" timeOffset="95736">13905 1504 559 0,'0'0'219'0,"0"0"-76"15,0 0-61-15,0 0-20 16,-17-153-22-16,29 138-13 16,13 10-17-16,6 2-4 0,1 3-4 15,-1 0-2-15,1 6 0 16,-6 21-6-16,1 3 6 16,-8 0 0-16,-6 4-6 15,-9-1 4-15,-4-5-1 16,0 2 0-16,0-9 3 15,-9 2-9-15,-18-4 9 16,0-6 0-16,13-5 8 16,2-2-8-16,7-3 0 15,5-3 9-15,0 0-7 16,0 0 25-16,0 0-25 16,22-3 6-16,19-5 8 15,0 6-9-15,8 2-7 0,-13 0 0 16,5 0 2-16,-9 21-9 15,-1 9 9-15,-11 3-2 16,-13-3 0-16,-7 1-3 16,0-3 3-16,0-4 1 15,-31 1 1-15,-23-6 21 16,-14 0-14-16,5-4 2 16,0-7-5-16,17-3-6 15,14 1 7-15,11-4-7 16,11 6-42-16,10 3-177 15,0 0-237-15</inkml:trace>
  <inkml:trace contextRef="#ctx0" brushRef="#br1" timeOffset="95970">13565 2155 516 0,'0'0'267'0,"0"0"-86"16,0 0 0-16,0 0-68 16,0 0-81-16,0 0-12 15,360-54 11-15,-176 27-26 16,-2-1-5-16,-20 9 7 16,-35 7-7-16,-50 10-62 15,-33 2-164-15,-44 0-112 0,0 11-182 16</inkml:trace>
  <inkml:trace contextRef="#ctx0" brushRef="#br1" timeOffset="96120">13932 2306 186 0,'0'0'448'0,"0"0"-342"16,0 0 87-16,0 0-69 15,366-43-36-15,-211 13-28 16,18 3-51-16,11 5-9 15,-38 8-2-15,-37 11-397 16</inkml:trace>
  <inkml:trace contextRef="#ctx0" brushRef="#br1" timeOffset="105768">5249 4199 524 0,'0'0'145'0,"0"0"15"16,0 0-37-16,0 0-4 15,0 0-38-15,0 0-20 16,0 0-7-16,-89-77-21 15,28 67 11-15,-7 1-10 16,-12 6-12-16,-2-2 10 16,-13 5-24-16,-4 0 1 15,-1 0-2-15,-4 0-2 16,14 0 1-16,8 5-6 16,18 7 5-16,6 0-7 0,7 3 2 15,3 4 0-15,2 0-2 16,4 1 10-16,11 5-12 15,-1 2 4-15,6 9-2 16,4 7-7-16,2 10 11 16,-6 5-2-16,9 10 0 15,-3 4 1-15,3 2-1 16,8-2 0-16,-6-1 1 16,8-5-4-16,-3 0 3 15,-4-5 0-15,1 2 1 16,-1 3 3-16,-8-3-4 15,3 2 0-15,-3 2 1 0,7-6-3 16,-7-1 3 0,13-5-1-16,-3-3 0 0,7-2 5 15,5-7-5-15,0-6 0 16,0-4 1-16,0-8-8 16,17-1 7-16,14-2 0 15,6 0 0-15,14 0 4 16,-3 0-4-16,13-3 0 15,7-2 0-15,17-6 2 16,14 0-2-16,22-6 0 16,8-5 3-16,14 0 2 15,-2 0-4-15,-5 0 0 16,-18 0-1-16,-1 0 3 16,-18 0-3-16,-16 0 1 15,-3 0-2-15,-7 0 0 0,-5 0 0 16,0-5 0-16,4-9 0 15,-4-2-3-15,5-6 4 16,0-3 0-16,2-5 0 16,-7 2 4-16,0 1-4 15,-17-4 0-15,2-1 3 16,-7-4-2-16,-5-3 0 16,3-5 0-16,-7-6 9 15,-6-1-8-15,1-2 15 16,-1-9-3-16,1-2-8 15,-3-5 9-15,2-8-11 16,-9 3-2-16,-12-3 3 0,-10 0 1 16,0-4-4-16,-20-4-2 15,-47 1 1-15,-18-5 5 16,-10 8-6-16,8 12 0 16,-3 5-4-16,12 14 8 15,6 12-4-15,-4 8 0 16,4 13-9-16,-16 9 8 15,-33 8-28-15,-32 0-74 16,-2 27-100-16,-3 6-132 16,27-8-270-16</inkml:trace>
  <inkml:trace contextRef="#ctx0" brushRef="#br1" timeOffset="106458">3294 3877 459 0,'0'0'303'16,"0"0"-120"-16,0 0-15 15,0 0-9-15,0 0-46 16,0 0-26-16,-10-127-30 16,-2 117-19-16,7 4 12 15,5 5-26-15,0 1 4 16,0 0-21-16,0 0-1 0,0 0-11 16,0 0 5-1,-4 0-7-15,4 0 7 0,0 13-13 16,0 0 13-16,0 10-3 15,0-4 14-15,0 2-8 16,0 1-3-16,4 4 0 16,28 1-8-16,14 0 14 15,3-2-6-15,2 0 0 16,2-6 4-16,-7 0-1 16,-2-2-3-16,-20-9 1 15,-2 3-4-15,-12-6 3 16,-6 1 0-16,4-3 0 15,-8 2 1-15,0-2-2 0,0 3 1 16,0 5 0-16,-27-1-6 16,-14 5 14-16,-8-5-8 15,-2-1 0-15,-7-4-4 16,-10 1-34-16,5-6-72 16,10 0-71-16,7 0-79 15,19 0-108-15</inkml:trace>
  <inkml:trace contextRef="#ctx0" brushRef="#br1" timeOffset="106627">3204 3801 228 0,'0'0'464'0,"0"0"-273"16,0 0-47-16,0 0-36 0,0 0-61 15,0 0-32 1,316-93 5-16,-212 87-20 0,-4 6 0 15,-28 0-49-15,-26 8-258 16</inkml:trace>
  <inkml:trace contextRef="#ctx0" brushRef="#br1" timeOffset="108114">9177 4290 673 0,'0'0'127'0,"0"0"14"16,0 0-29-16,0 0-27 15,0 0-7-15,0 0-50 16,-136-17-14-16,78 15 7 15,-15 2-11-15,-9 0 0 16,-13 0 3-16,-14 0-11 16,-8 0 4-16,13 0-4 15,10 8-1-15,21-6 6 16,15 2-6-16,11-3-1 16,11 3 3-16,9-1-2 0,1 5-1 15,6-3 0-15,-11 10 0 16,-13 1-4-16,8 3 4 15,-6 3 0 1,1 0-1-16,5 0 4 0,-1 2-2 16,11-1-1-16,-1 2 0 15,8 2-3-15,2 6 3 16,2 0 0-16,-2 3-2 16,12 5 7-16,-4 1-5 15,-4 4 0-15,4 3 2 16,-1 5 5-16,-2 0-7 15,2 7 11-15,5 5 8 16,-4-1-3-16,1 4 7 0,-1-3-3 16,4-5-10-16,5-1 13 15,0-5-20-15,0-2 7 16,0-2 2-16,0-3-12 16,0-5 10-16,0 1-9 15,0 0 0-15,0-8 4 16,0-6-5-16,22-5 0 15,-3-8 2-15,3-1 3 16,5-5-4-16,4 0-1 16,6 0 1-16,9-3 7 15,7 1-7-15,3-1 0 16,7-2 1-16,0-1 4 16,5 1-6-16,0-1 0 15,-5 0 2-15,10-5 0 0,-5 0-2 16,12 0 0-16,7 0-1 15,3 0 4-15,-1 0-2 16,-6-8 0-16,-10 0-1 16,-10-1 2-16,-5 1-2 15,-7-3 0-15,7-2 2 16,-4-4 1-16,-8 2-3 16,7-8 2-16,-2-2 1 15,2 3-3-15,-7-3 2 16,-4 6 0-16,-6-3-2 15,-4 2 5-15,-1 1-4 16,-4-2-1-16,-1-7 1 0,6 1-3 16,0-7 3-16,-8-1-1 15,-2-1 4-15,4 0-3 16,-11-2-1-16,-3-8 0 16,-2-2 3-16,-5-7-1 15,-5-3 0-15,0-5-1 16,0 0-1-16,0-4 1 15,-5 2 1-15,-12 1-2 16,-3 1 0-16,-11 5 3 16,-6 1-3-16,-11 5 0 15,-13 2-1-15,-2 3 0 16,5 4 1-16,5 7 0 16,16 5 6-16,13 7-10 0,2 1 8 15,-5 10-8 1,-9 5-13-16,-15 8-85 0,-24 0-148 15,-12 19-155-15</inkml:trace>
  <inkml:trace contextRef="#ctx0" brushRef="#br1" timeOffset="108773">7457 4095 4 0,'0'0'685'16,"0"0"-560"-16,0 0 8 15,0 0-22-15,0 0-11 0,0 0-28 16,-53-72-27-16,53 72-7 15,-5-2 6-15,5 2-20 16,0 0-10-16,0 0-8 16,0 0-3-16,0 0-6 15,0 0 2-15,0 0-5 16,0 0 3-16,-5 13-3 16,5 9 6-16,0-2 0 15,0 1 6-15,0 4-7 16,0 0 1-16,22-3-1 0,9-3 1 15,11 0 0 1,-1-2 2-16,0 0-2 0,-5-4 3 16,-9-2-2-16,-5-3-1 15,-17 4 0-15,0-4-5 16,-5-3 5-16,0 3 0 16,0 1 0-16,0-1 1 15,-15 1 1-15,-21 1 1 16,-13-1-2-16,-2-4-2 15,-12 0-34-15,5-2-51 16,0 0-43-16,17-3-56 16,19 0-80-16,12 0-308 15</inkml:trace>
  <inkml:trace contextRef="#ctx0" brushRef="#br1" timeOffset="108947">7372 4092 455 0,'0'0'147'16,"0"0"-33"-16,0 0-25 16,0 0-32-16,0 0-47 15,0 0 2-15,316-74-7 16,-249 71-5-16,-25 3-34 16,-20 0-180-16</inkml:trace>
  <inkml:trace contextRef="#ctx0" brushRef="#br1" timeOffset="114054">8697 2197 499 0,'0'0'130'0,"0"0"-52"16,0 0 48-16,0 0-26 15,0 0-21-15,0 0-6 16,0 0-22-16,0 0 17 0,-22 0-26 16,-19-8-41-1,-22 3 26-15,-10-1-23 0,-22 6 2 16,-14 0-5-16,-17 0 8 15,-5 0-5-15,-10 0-4 16,5 0 2-16,0 0-5 16,1 6 9-16,-1-1-6 15,0 3 0-15,0 1 11 16,0-1-7-16,-12 0-4 16,7-2 1-16,-4 2 8 15,9 0-6-15,10-2-2 16,9 2-1-16,8 0 10 0,15-3-11 15,11 3 1 1,10 1 0-16,6-3-6 0,3-1 12 16,1 2-6-1,0-6 0-15,-5 2 10 0,0 2-10 16,-14 1 0-16,-8 3 1 16,-9-1-7-16,-1 4 6 15,-4-5 0-15,5 4-2 16,4-3 11-16,5 3-12 15,13 0 3-15,-1-3 0 16,-2 4-4-16,-3-2 7 16,-6-2-3-16,-6 4 0 15,3-1 6-15,-8-1-6 16,-4 1 0-16,5-2 1 16,-1-1-7-16,5 0 10 0,11-2-4 15,1-1 0 1,-7 1 9-16,3 5-14 0,-12 2 5 15,-1 1 0-15,1 0-6 16,9 0 9-16,12-1-3 16,15-5 0-16,22-2 7 15,-3-3-11-15,13 5 4 16,-6 6 0-16,1 5-9 16,-5 9 6-16,-13 4 3 15,13 8 0-15,-5-2 1 16,10 6-6-16,-1 0 5 15,6-1 0-15,9 2-6 0,-5-1 6 16,13 5 0 0,-8-2 0-16,7 4 8 0,3 11-10 15,-2 4 2-15,-1 14 0 16,3 11-8-16,2 7 12 16,-7 9-4-16,3 9 0 15,-3 2 6-15,-3 9 2 16,15 2 1-16,-7 3-9 15,12-3 22-15,0-5-18 16,0-8 16-16,0-6-2 16,0-4-14-16,0 2 8 15,-19-3-12-15,-8-1 4 16,0 1-5-16,8-1 6 16,-8 6-5-16,10 6 0 15,3-1 4-15,9 0-4 0,5-4 0 16,0-12 3-16,0-12-8 15,0-1 9-15,0-7-4 16,0-1 0-16,0-4 2 16,0-6-2-16,0-4 0 15,0-6 0-15,0-6 0 16,10-5 0-16,7 0 0 16,2-4 1-16,8 0 3 15,-1-6-3-15,-1-4-1 16,1-3 2-16,6-2-8 15,-5-6 10-15,9-3-4 16,10 1 2-16,17-1 2 0,17-8-4 16,20 0 0-16,23-9 1 15,25 1 1-15,15-3 0 16,4 0 5-16,6 0-7 16,-18 0 1-16,-19 0 1 15,0 3 1-15,-1-1-3 16,13 2 2-16,29-4-1 15,18 0 2-15,18 0-3 16,-2-6 2-16,-14-7-1 16,-13 1-1-16,-22 1 2 15,-21 0 1-15,-22 3-2 16,-3-3 2-16,-2 0-3 16,8 3 3-16,23-6-7 0,23 3 7 15,11-3-3-15,13 3 0 16,-8 0 1-16,-28 0-1 15,-13 3 0-15,-29 3 0 16,-20-1-2-16,-16 0 2 16,2 6 0-16,7-2-2 15,18-4 3-15,30 2-1 16,18-8 0-16,5 0 3 16,-12-4-5-16,-15 2 2 15,-22 4 0-15,-20 1-1 16,-21 3 2-16,-12 1-1 15,-7 0 0-15,-13-1 3 0,5 1-4 16,8-4 1-16,11-1 0 16,4-1 1-16,3 2-1 15,-3 1 0-15,-11 0 0 16,-12 2 3-16,-9 1-3 16,-10 1 0-16,-8 2 0 15,-4 0 0-15,7 2 0 16,2-6 0-16,13 3 2 15,21-5 1-15,25-3-6 16,16-6 2-16,11 3 1 16,-1 1 3-16,-24-1-1 15,-17 6-2-15,-22 0 0 16,-14 5 5-16,-17 1-11 16,-5-1 10-16,-5 3-4 15,4-6 2-15,1 1 2 0,0-1-3 16,12-8-1-16,15 0 1 15,9-7-3-15,17-3 2 16,10-3 0-16,0 0-2 16,-5-3 4-16,-17 5-2 15,3-2 0-15,-20 2 9 16,-7 1-9-16,-1-4 0 16,-11 1 0-16,-10 2-5 15,0-3 6-15,0 9-1 16,0 2 4-16,0 4-2 15,0 1 9-15,-5 4-10 16,-4 0 3-16,1 4 1 0,-1-6-4 16,-1 2-1-16,-2-1 0 15,7-1 4-15,-5-1-2 16,0-3-2-16,6 1 0 16,-8-7 2-16,7 1 1 15,5-3-3-15,-10-3 1 16,10 1 7-16,-5-7-10 15,-2 1 2-15,7-3 0 16,-5-3 1-16,5-3 2 16,0 1-3-16,0-9 1 15,0 6 4-15,0-3-5 16,0 6 0-16,0 2 1 16,0-3-1-16,0 3 0 0,0 1 0 15,0-1-1 1,0 3 8-16,0-3-7 0,0-1 4 15,0 3-3-15,-5 0-2 16,-5 4 5-16,6-5-2 16,4-1-2-16,0-3 5 15,0 1-3-15,0 0-2 16,0 2 0-16,0 0-4 16,0-2 7-16,-5 4-3 15,-3-5 0-15,-1 4 6 16,4-1-5-16,-12-2-1 15,2-3 0-15,6 0 1 16,-13-5-1-16,7 7 0 0,3-6-3 16,-7 1 8-16,2 0-5 15,2 3 0-15,-2 0 0 16,7 0-5-16,1-1 11 16,2 1-6-16,-3-3 0 15,10-2 4-15,-10-1-6 16,5-3 2-16,-7-2 0 15,-2 2-4-15,-8 1 9 16,2 0-5-16,-6 1 0 16,-1 3 5-16,0 1-7 15,8-2 2-15,2 3 0 16,-3-1-6-16,3-3 6 0,3 3 0 16,-3 0 1-1,-2-3 6-15,-8 3-7 0,0 3 0 16,-4-3 3-16,4 3-11 15,8 0 8-15,6 2 0 16,9 4 0-16,4 1 8 16,-5 1-8-16,5 3 0 15,0-3 1-15,0 0-6 16,0 3 5-16,0-7 0 16,-10 3-2-16,5-5 11 15,-7-1-9-15,-3 3 0 16,-2-2 4-16,3 1-14 0,-3 2 10 15,2 3 0 1,6 6 0-16,-8 1 9 0,2 5-9 16,-7-4 0-16,0 0 0 15,3 1-9-15,-12-7 9 16,4 1 0-16,-5 0 0 16,-4-4 6-16,9 10-6 15,-4-1 0-15,6 6 4 16,-11 3-18-16,-12-4 10 15,-11-2 4-15,-18 3-4 16,-13-3 4-16,-10 5 0 16,-9-2 0-16,5 8-16 15,-17 9 4-15,-15 2-131 16,-10 0-188-16,-21 0-612 16</inkml:trace>
  <inkml:trace contextRef="#ctx0" brushRef="#br1" timeOffset="116964">4711 3806 548 0,'0'0'171'15,"0"0"-43"-15,0 0-9 16,0 0-4-16,0 0-46 16,0 0-2-16,0 0-19 15,5-151-15-15,12 118 19 16,2 3-18-16,3-4-21 15,10-2 13-15,4 1-22 16,17-4 2-16,15 7-3 16,10-1 5-16,21 9-11 15,15 1 3-15,3 4 0 16,-8 5-2-16,-14 3 4 16,-18 3-2-16,-19 2 1 0,-16 3 2 15,-11 1-3-15,-21-1 0 16,-5 3 0-16,-5 0 1 15,0 0 6-15,0 0-5 16,0 0 2-16,0-6 3 16,0 1-3-16,-25-3-4 15,-6 0-6-15,4 2 1 16,-4 0 5-16,16 3 0 16,-2 1-6-16,12 2 13 15,0 0-7-15,5 0 0 16,0 0 3-16,0-3-9 15,0 3 6-15,0 0-4 16,0 0 1-16,20 0-27 0,28 0 30 16,15 14 0-16,-7-3 5 15,-2 5-10-15,-13 1 8 16,-10 2-6-16,-21 3 2 16,-10 5-84-16,-14 9-42 15,-81 0-97-15,-36 2-409 16</inkml:trace>
  <inkml:trace contextRef="#ctx0" brushRef="#br1" timeOffset="118750">3728 2854 667 0,'0'0'202'0,"0"0"-32"16,0 0-52-16,0 0 6 16,0 0-45-16,0 0-26 15,10-74-4-15,-10 74-49 16,0 0-10-16,0 9 8 15,0 24-16-15,0 18 18 16,0 13 0-16,-27 2 7 16,3 5-9-16,-3-5 5 15,11-3-3-15,6-7 0 16,10-12-2-16,0-14-24 16,0-10-35-16,0-14-13 15,5-6 31-15,16 0-36 0,-1 0 28 16,2-21 45-16,-13-6-9 15,-9-6 15-15,0 3-1 16,0 0-7-16,-41 3 5 16,-10-1-12-16,-7 5 15 15,0 7-8-15,12 0 16 16,9 5-8-16,11 3 0 16,16 4 3-16,10-1-2 15,0 5-1-15,0-3 0 16,0 0-1-16,24 0-4 15,49-5 5-15,26 0 0 16,18-3 3-16,2-3-5 0,2 3 2 16,-17-5 0-16,-9 5-2 15,-27 2 8-15,-27 5-6 16,-19 0 0-16,-22 4 1 16,0 0 15-16,0-2 7 15,0-1 5-15,-17-3-28 16,-15 4 1-16,3 2-1 15,-2 0 0-15,9 0-5 16,0 0-2-16,3 2 7 16,-3 9 0-16,7 6-1 15,3-3 3-15,7 2-3 16,1-2 1-16,4 0-25 16,0-3 19-16,0-6-29 0,14 0-1 15,18-5 18 1,-1 0 2-16,1 0 16 0,-10 0 0 15,-1 0 1-15,-11-5 2 16,0-6 2-16,-10 0-5 16,5 3 29-16,-5 1-16 15,0 0 21-15,0 4-13 16,0 3-20-16,0 0 9 16,0 0-10-16,0 0-13 15,0 0 12-15,0 0-23 16,0 0 24-16,4 0-1 15,9 0 8-15,1 3-17 16,8-3 8-16,-7 0 2 0,11 0-1 16,-4 0 7-16,-3-8-3 15,3-14-3-15,0-6 7 16,-2-2 4-16,-3-5-5 16,-3-1 8-16,-9 6 13 15,-5-1-25-15,0 9 44 16,0 3-7-16,0 8-23 15,0 9 21-15,-10-2-21 16,5 4-12-16,1 0-4 16,-9 0-25-16,9 22 20 15,-11 17 0-15,10 8 10 16,5 0-6-16,0-1 1 0,0-10 0 16,0-6-2-1,32-11 5-15,-3-11-6 0,2-2 2 16,1-6 0-16,-1 0-4 15,6 0 5-15,-1 0 0 16,3-19 11-16,-3-6 0 16,-11-5-11-16,-8 5 0 15,-3-2 4-15,-14-1 4 16,0 7-6-16,0 4 4 16,0 3 5-16,0 9-5 15,0 5 2-15,0 0-8 16,0 0-6-16,0 0 4 15,0 0-13-15,0 0-7 16,0 19 18-16,0 11 2 0,17 0 2 16,15 1 0-16,-6-1 1 15,3-5-9-15,-7-4 8 16,0-4 0-16,-12-3-4 16,-5-6 1-16,-5-5-3 15,0-1-36-15,0 4-4 16,-20-1 42-16,-11 1-32 15,-6-3-17-15,16-3 27 16,11 0 24-16,10 0 2 16,0 0 1-16,0 0 5 15,0 0-12-15,36-6-9 16,20-16 15-16,12-4-6 16,0-8 13-16,0 1-3 15,-15 3-4-15,-16 1 2 16,-16 5 29-16,-11-1-3 0,-5 9 2 15,-5 0 24-15,0 4-21 16,0 7 25-16,0 2-30 16,0 3-19-16,0 0-8 15,0 0-1-15,-10 0-23 16,-12 22 22-16,8 11 1 16,9 0 7-16,5-3-7 15,0-2-8-15,19-6 4 16,35-5-40-16,4-1-60 15,-2-8 22-15,-3 0-122 0,-12-8-185 16</inkml:trace>
  <inkml:trace contextRef="#ctx0" brushRef="#br1" timeOffset="120197">8769 3932 552 0,'0'0'170'0,"0"0"-24"16,0 0-6-16,0 0-10 15,0 0-37-15,0 0-50 16,5-55 8-16,17 28-2 0,-2-9 7 16,1 0 1-16,1-8-37 15,-7-8 23-15,-10-2-14 16,-5-7-15-16,0-8 19 15,0-1-22-15,-20 1-3 16,-19 4 3-16,3 16-11 16,-10 7 10-16,5 12-10 15,-8 3 4-15,3 3-7 16,5 7 3-16,9 3 0 16,6 6-2-16,11 5 2 15,3 0 0-15,12 0 0 16,0 3 1-16,0 0-10 15,0 0 9-15,0 0-6 16,-5 0 4-16,5 0-6 0,-5 0 5 16,-4 3 1-16,-4 19-1 15,-1 12-8-15,2-3 11 16,12 6 0-16,0-5-4 16,0 2 2-16,0-1-2 15,0-3 0-15,0-5 1 16,0-6-1-16,0-8-1 15,0-3 5-15,0-8-6 16,0 0 13-16,0 0-7 16,0 0 5-16,0-10 0 15,0-20 10-15,0-15-15 16,0 1 0-16,-15 0 0 16,5-5 7-16,10 2-7 15,0 0 0-15,0 6 1 0,0 13-3 16,0 9 2-16,0 11-1 15,15 8-7-15,17 0 1 16,16 0 1-16,20 0 1 16,5 0-12-16,-5 14-1 15,-5 5-52-15,-7-3-29 16,-3 1-50-16,-22-3-61 16,-16-6-55-16,-15-8-416 15</inkml:trace>
  <inkml:trace contextRef="#ctx0" brushRef="#br1" timeOffset="121781">8900 2799 208 0,'0'0'110'0,"0"0"-58"0,0 0 18 15,0 0-10-15,0 0-58 0,0 0 20 16,100 3-4 0,-13-3-18-16,8 0-3 0,-5 0-301 15</inkml:trace>
  <inkml:trace contextRef="#ctx0" brushRef="#br1" timeOffset="123505">8389 2453 413 0,'0'0'173'16,"0"0"-49"-16,0 0 4 16,0 0-35-16,0 0-30 15,0 0-36-15,9-22-26 16,-9 25-1-16,0 19-1 16,0 5 1-16,0 6 13 15,5 0-9-15,-5 0-1 16,0 3-2-16,0 1 3 15,0-5-4-15,0 0 5 0,0-7-5 16,0-3 0-16,0-8-3 16,0-5-5-16,0-8-41 15,0-1-39-15,0 0 65 16,0 0 23-16,0-12 1 16,0-5-1-16,-27-2-3 15,-9 5-5-15,0 0-6 16,-1 0 14-16,11 3 5 15,6 3-3-15,13 3 0 16,7 2 10-16,0 0 0 16,0 1 25-16,0 2-32 15,7 0 2-15,25 0-14 0,4 0 5 16,1 0 2-16,-1 0-2 16,0 0 4-1,6 0-7-15,-1 0 0 0,7 0-41 16,3 0 10-16,3 0-9 15,-13 0-20-15,-19 0-66 16,-22 0-277-16</inkml:trace>
  <inkml:trace contextRef="#ctx0" brushRef="#br1" timeOffset="123985">8493 2689 427 0,'0'0'166'16,"0"0"-73"-16,0 0-15 16,0 0-12-16,0 0-26 15,0 0-22-15,5-21-12 16,9 21-6-16,8 0-2 15,5 0-1-15,4 16 0 16,1 6 3-16,-1 0 0 16,-1 5 3-16,1 1-3 15,-4-1 1-15,-5-4-1 16,-13-4 0-16,-4-8-4 0,-5-5 2 16,0-4-14-16,0-2 10 15,0 0 6-15,-31 0 29 16,-6-8-15-16,18-6-1 15,7-2-1-15,7-3 29 16,5-1-21-16,0-2-8 16,0 0-8-16,5 3-4 15,21 0 0-15,6 4 0 16,-10 7 3-16,-3 3-3 16,-7 5 0-16,-2 0-53 15,0 0-49-15,-1 0-4 16,-1 8-26-16,1 6-158 15</inkml:trace>
  <inkml:trace contextRef="#ctx0" brushRef="#br1" timeOffset="124665">8891 2761 402 0,'0'0'137'16,"0"0"-30"-16,0 0-12 15,0 0-15-15,0 0-11 16,0 0-17-16,-22-42-15 16,17 42-6-16,5 0-9 15,0 0-9-15,0 0-13 16,0 0-1-16,0 0-10 16,0 23 11-16,0 1 2 0,0-1-2 15,0-2 0-15,-5 2 2 16,5-7 3-16,0-2-5 15,0-6 0-15,0-2 3 16,0-4-6-16,0-2 3 16,0 0 0-16,15 0 8 15,2 0-8-15,-8-8 11 16,6-11-1-16,-15 0-9 16,5-4 24-16,-5 3-1 15,0 5 15-15,0 1-8 16,0 8-22-16,0 4 24 0,0 2-15 15,0 0-17 1,0 0-1-16,0 0-4 0,0 0-16 16,0 2 6-16,7 12 11 15,3 0 2-15,12 2-21 16,2-5-6-16,3 1 12 16,-1-4 1-16,1-4-1 15,-3-4 9-15,3 0 2 16,0 0 5-16,-13-7 0 15,-2-10 2-15,-7-3 2 16,-5-1 2-16,0-4-4 16,0 0 27-16,0 3-24 15,0 6 20-15,-5 5 0 16,-7 9-14-16,7 2 6 16,-4 0-17-16,-6 0-19 0,-2 27 19 15,7 12 0-15,6 5 2 16,4-8-2-16,0-4-4 15,46-5-7-15,17-7-30 16,19-10-8-16,3-10 9 16,-2 0-63-16,-8 0-35 15,-24-7-69-15,-29-10-410 16</inkml:trace>
  <inkml:trace contextRef="#ctx0" brushRef="#br1" timeOffset="151150">9298 607 485 0,'0'0'190'0,"0"0"-104"15,0 0-29-15,-279-101 22 16,175 90-29-16,-15 11 4 0,-17 0-35 16,-12 14-4-16,8 27 30 15,4 16-30-15,22 13 10 16,19 1-5-16,27 6-7 15,27 0-9-15,24 6-4 16,17 10 6-16,10 11-13 16,65 6 11-16,12 0-4 15,18-8 2-15,6-4 4 16,3-9-2-16,-5-6-4 16,13-11-15-16,13-15 0 15,11-15-38-15,12-11 53 16,24-19-4-16,12-12 10 15,9 0-7-15,13-30 2 0,-7-23-1 16,-15-10 12-16,-34-5-11 16,-24-6 29-16,-36-9 29 15,-37-10-18-15,-27-18 9 16,-24-6-27-16,-12-10-11 16,-48 3 21-16,-62 9-27 15,-40 10 4-15,-29 8-10 16,-3 18-2-16,-17 16-2 15,-5 24 0-15,5 25-19 16,0 14-5-16,10 14-122 16,17 36-32-16,16 12-208 15</inkml:trace>
  <inkml:trace contextRef="#ctx0" brushRef="#br1" timeOffset="152133">7937 2444 124 0,'0'0'469'0,"0"0"-361"15,0 0-33-15,0 0 54 16,0 0-57-16,-240-153-7 16,182 133 4-16,-10 9-37 15,-14 9 18-15,-18 2-33 16,-26 0-16-16,-15 27 20 15,-21 14-18-15,-1 9 1 0,1 5 4 16,16 3 2-16,15-1-4 16,27 4-6-1,26 0 0-15,20-6-1 0,22 0 1 16,9-3 0-16,5 0-4 16,22-2 12-16,0-3-8 15,0-1 0-15,7 0 0 16,44 1-5-16,22 3 5 15,22 0 0-15,26-4 0 16,20-2 10-16,16-8-10 16,11-8 0-16,-1-9 0 15,5-14-4-15,5-5 4 0,18 0 0 16,3-33 5 0,1-8 1-16,-22-6-3 15,-19-5 1-15,-34 2-2 16,-25-1 11-16,-19-5-11 0,-34-2 14 15,-14-5 24-15,-22-5-32 16,-10-4 15-16,0 1-9 16,-51-6-8-16,-29 2 19 15,-29 1-23-15,-27 6 3 16,-27 7-1-16,-24 12 1 16,-24 7-10-16,-2 9 2 15,-1 11 3-15,25 11-6 16,39 9 0-16,38 2-38 15,39 8-49-15,22 30-91 16,20 6-61-16,-1 3-413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4:37.3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0 276 559 0,'0'0'325'0,"0"0"-214"15,0 0-10-15,0 0 20 16,0 0-48-16,0 0-73 15,0-16 7-15,66 16-1 16,23 0-3-16,-6 0 25 16,-11-2-21-16,-3-10 12 0,-11-2 15 15,-20-1-23 1,-7 1 14-16,-10-2 32 0,-15-10-13 16,1-4-13-16,-7 2-19 15,0-4 0-15,0 7 6 16,-27-1-13-16,10 12 0 15,-4 8-1-15,21 6-1 16,0 0-3-16,0 0-1 16,0 0 0-16,0 0-6 15,14 23 6-15,30 8 1 16,8 1 0-16,6-3 2 16,11-7-3-16,-24 2 1 0,-7-7 0 15,-11-1-1 1,-20 2 11-16,-7-10-9 0,0 15-1 15,-27-6-15-15,-63 9-107 16,-6-3-234-16,-7 0-773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7:40.16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83 503 835 0,'0'0'186'0,"0"0"12"15,0 0-52-15,0 0-26 16,0 0-59-16,0 0-59 16,0 0-2-16,-24-20-2 15,24 63 2-15,-7 15 5 16,-7 4 0-16,4 7-5 15,3-6 0-15,-7-9 10 16,7-8-12-16,7-19 2 16,0-9 0-16,0-18-2 15,0 0 11-15,0 0-9 16,0 0 15-16,0-25-7 0,21-30 40 16,17-25-42-16,27-26-4 15,-3-11 4 1,-4-8 0-16,-13 4-6 0,-17 10 0 15,-18 23 9-15,-3 27-7 16,-7 30-2-16,0 28 0 16,0 3-2-16,0 14-4 15,7 47-13-15,0 27 15 16,-7 15 8-16,0-3-2 16,0-12-2-16,6-5 0 15,12-17-1-15,2-14 5 16,4-18-4-16,-3-17 0 0,-7-14-1 15,3-3-3 1,10 0 0-16,18-34 4 0,7-18 13 16,6-11-9-1,-13-8-1-15,-7 5 0 0,-7 4 3 16,-11 9-3-16,-13 25-3 16,3 11 0-16,-10 11 2 15,0 6-2-15,0 0-1 16,7 32-12-16,14 19 1 15,-14 21 10-15,10 2 2 16,-17 0 0-16,0-2-5 16,7-4 5-16,-7-8-40 0,7-4-54 15,0-8-86 1,-1-14-27-16,12-17-62 0,-5-9-30 16,8-8-98-16</inkml:trace>
  <inkml:trace contextRef="#ctx0" brushRef="#br0" timeOffset="1027">1021 884 73 0,'0'0'229'15,"0"0"-11"-15,0 0-46 16,0 0-25-16,0 0-65 16,69-178 21-16,-69 141 9 15,0 0-40-15,0 5 20 16,-7 10-40-16,-10 6 3 16,-4 14 3-16,4 2-48 15,-3 0-10-15,-11 26-14 0,3 17 14 16,-3 9 13-1,24 1-13-15,7-4-7 0,0-11-3 16,0-13-78 0,31-10 34-16,-3-12 39 0,10-3 3 15,-7 0 9-15,3-6 4 16,-3-18-1-16,-10-2 17 16,3 1-11-16,-11-6 27 15,5 11 20-15,-12-3-32 16,1 14 14-16,-7 0-25 15,0 9 4-15,0 0-14 16,14 0-14-16,-7 9-14 16,17 23 26-16,-3-6-12 15,10-6 7-15,0-3-8 0,3-9-4 16,-3-8 13-16,7 0 0 16,-4-8 6-16,4-27 6 15,0-10 2-15,0-7 15 16,-18-2 1-16,-3-3 24 15,-3-6-4-15,-14 1-15 16,0 4 9-16,0 15-8 16,0 17-28-16,0 15 36 15,0 11-16-15,0 0-16 16,0 0-6-16,0 34-38 16,-14 26 38-16,-3 17-6 15,3 7 17-15,1-2-22 16,13-13-20-16,0-12-31 0,0-14-1 15,0-15-27 1,7-10 9-16,-1-18 2 0,15 0-25 16,-11-18 5-16,-10-15-10 15,0-5 37-15,-17 5 55 16,-34 0-8-16,-1 10 22 16,7 6 2-16,8 6 1 15,16 5 16-15,21 0 16 16,0 6-3-16,0 0-29 15,38 0 17-15,27 0-17 16,38-5 20-16,0-13-9 16,18-8 16-16,-25 1 9 0,-31-3 15 15,-20 5 37 1,-14-2 13-16,-17-3 17 0,-7 2-32 16,-7-7-10-16,0 2-21 15,0-1-16-15,0 9-20 16,-14 9 6-16,0 11-15 15,7 3 8-15,-10 0-18 16,-11 23-9-16,-2 32 7 16,-8 13 2-16,17 9 0 15,7-5-4-15,14-4 13 16,0-11-9-16,0-11 0 16,0-12-12-16,7-14 8 15,7-15-12-15,0 3 1 16,10-8 13-16,-4 0-1 15,11-19 3-15,-3-6 5 0,-11 11-2 16,-3 0 0 0,-7 7-3-16,-7 7 0 0,0 0-2 15,17 0-3-15,-3 0-1 16,-1 15 4-16,11 5-21 16,-17 3-32-16,14-2-39 15,-14-5-53-15,17-2-39 16,-10-2-110-16</inkml:trace>
  <inkml:trace contextRef="#ctx0" brushRef="#br0" timeOffset="1202">2417 797 771 0,'0'0'192'16,"0"0"-3"-16,0 0-38 0,0 0-38 15,0 0-38-15,0 0-38 16,-17-97-3-16,17 97-34 15,0 0-19-15,0 6-131 16,0 20-69-16,24 0-145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7:48.34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96 130 796 0,'0'0'194'0,"0"0"-24"15,0 0-13 1,0 0-12-16,0 0-69 0,0 0-6 16,-51-130-13-16,51 130-46 15,0 0-3-15,0 18-8 16,0 25-6-16,0 14 6 16,0 14 0-16,0 4 3 15,0 4-4-15,0 2 2 16,0 4-2-16,0-2-90 15,0-8-82-15,0-12-117 16,0-20-227-16</inkml:trace>
  <inkml:trace contextRef="#ctx0" brushRef="#br0" timeOffset="198">341 725 562 0,'0'0'290'15,"0"0"-132"-15,0 0-6 16,0 0-57-16,0 0-33 16,0 0-61-16,-52 50 50 15,0-1-18-15,-6 8-30 16,-4 9-6-16,11-6-6 16,6-3-217-16,24-17-181 15</inkml:trace>
  <inkml:trace contextRef="#ctx0" brushRef="#br0" timeOffset="561">867 310 659 0,'0'0'214'15,"0"0"-125"-15,0 0-13 16,0 0 5-16,0 0-58 16,0 0 3-16,192-12-11 15,-178 42-15-15,-4 5 16 0,-10 9-8 16,0 10 19-16,-38 12 32 16,-30-1-26-16,-11-2 0 15,-4-12-6-15,18-7-22 16,20-24 14-16,28-6-19 15,17-11 1-15,0-3 2 16,0 0 0-16,17 0-3 16,42 0 3-16,30-20 3 15,21-6-5-15,-14-3-1 16,-20 16-153-16,-31 1-91 16,-25 12-366-16</inkml:trace>
  <inkml:trace contextRef="#ctx0" brushRef="#br0" timeOffset="779">1740 775 775 0,'0'0'238'16,"0"0"-62"-16,0 0-8 15,0 0-89-15,0 0-41 16,0 0-34-16,-65 75 14 15,-1-18-3-15,4 9-10 16,-10-4-10-16,14-8-33 16,13 1-216-16,14-22-217 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7:44.5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89 802 267 0,'0'0'408'16,"0"0"-292"-16,0 0 45 15,0 0-46-15,0 0-25 16,0 0 30-16,-31-109-36 0,24 89 14 16,-6 9-20-16,2 2-38 15,5 6 22-15,6 3-34 16,0 0-12-16,0 0 3 16,0 0-11-16,0 0-4 15,0 0-4-15,0 20-3 16,0 17-3-16,-7 9 6 15,0-5 0-15,0-7-1 16,7-9 8-16,0-2-7 16,0-8 0-16,0-7 2 15,0-5-11-15,0-3-6 0,0 0 0 16,7 0 8 0,24-11 5-16,20-33 2 0,8-7 2 15,-8 0 6-15,-13 8-6 16,-17 9-2-16,-4 16 0 15,-10 10 1-15,0 8 1 16,-7 0-4-16,0 0 2 16,7 0-23-16,-1 8 19 15,1 15-4-15,4 3-13 16,-11 0 19-16,7-6-25 16,-7-9 16-16,6 2-8 15,1-13-6-15,-7 0 19 16,7 0 3-16,-7 0 3 15,14 0-5-15,10-7 5 16,7-14 0-16,3-4 0 0,4 5 10 16,-14 9-12-16,-10 2 2 15,0 3 0-15,3 6-5 16,-3 0-1-16,6 0 5 16,4 0-4-16,-3 15-16 15,3 2 18-15,-3-3-15 16,10-5 8-16,-18-3 8 15,1-6-17-15,3 0 18 16,-3 0-1-16,-7 0 4 16,7-15 10-16,-4-8-11 0,-3-2 8 15,-7-7 25 1,0 1-26-16,0 5 23 0,0 3-12 16,-24 6-19-16,3 11 7 15,-10 6-7-15,11 0 0 16,-11 6-10-16,3 31 14 15,-3 7-4-15,7 4 0 16,17-9-16-16,7-7 8 16,0-9-19-16,7-9 8 15,17-8 16-15,7-6-5 16,4 0 8-16,16 0 0 16,-13-23 5-16,7-3 1 15,-14 4-6-15,-11-7 0 16,-3 3 25-16,-17 0-22 15,0 6 19-15,0 0-3 0,0 9-18 16,0 5 20 0,0 6-21-16,0 0-4 0,0 0 1 15,0 6-28-15,0 25 31 16,0 1 0-16,14-4 1 16,7-2-6-16,3-9-9 15,-3-5 10-15,9-10-3 16,-2-2 4-16,10 0 3 15,0-8 4-15,6-15-1 16,-13-3 6-16,-10-2-5 16,3-2 8-16,-17 5 19 15,0 4-23-15,-7 8 22 0,0 11 12 16,0 2-33 0,0 0-7-16,0 0-2 0,7 2-20 15,6 24 17-15,5 5 2 16,2 1 1-16,-6-4 0 15,10 1 5-15,4-9-18 16,-4-3 3-16,-4-8-33 16,-3-4-1-16,4-5-40 15,-4 0-33-15,4 0-18 16,-1-19-42-16,-2-7 6 16,-5-3 117-16,-6-5 54 15,0 2 0-15,-7 7 17 16,0-4 32-16,0 9 58 15,0 12 15-15,0-1 20 16,0 9-55-16,0 0 12 0,0 0-38 16,-14 0-55-16,-23 22 7 15,-8 16-10-15,-7 7 3 16,8 7-5-16,-8-1-1 16,-6-2-132-16,6-12-146 15,14-8-215-15</inkml:trace>
  <inkml:trace contextRef="#ctx0" brushRef="#br0" timeOffset="346">1949 21 1013 0,'0'0'178'16,"0"0"17"-16,0 0-49 15,0 0-68-15,0 0-17 16,0 0-49-16,-30-54-7 16,16 103-10-16,-17 22 19 15,-7 32-14-15,4 12 0 16,-11 13 9-16,7 15-7 15,7-6-2-15,17-10 0 0,8-19-3 16,6-23 3 0,44-19-1-16,28-17-15 0,49-26-80 15,27-15-24-15,-1-8-178 16,1-3-304-16</inkml:trace>
  <inkml:trace contextRef="#ctx0" brushRef="#br0" timeOffset="2063">2830 513 516 0,'0'0'228'0,"0"0"-19"15,0 0-79-15,38-155-6 16,-38 116 4-16,0 5-53 15,0 2-5-15,-21 10-23 0,-10 9-26 16,0 8 30-16,3 5-48 16,-9 0 0-16,-8 29-6 15,-7 25 5-15,8 14-2 16,23 13 0-16,4 2 2 16,17-9-8-16,0-3 6 15,38-8 0-15,13-17-2 16,1-15-27-16,-1-16 29 15,1-10-15-15,0-5 11 16,-8 0-3-16,18-31 10 16,-10-6-3-16,-14-3 4 15,3 0 4-15,-10-1-7 0,7 7-1 16,-18 11 6 0,-13 9-13-16,10 12 7 0,-3 2-6 15,10 0 3 1,4 5-15-16,3 21 12 0,-4 2-28 15,-10 1-11-15,-3-6 17 16,-7-6-20-16,-7-11 24 16,0-6 10-16,0 0 14 15,0 0 7-15,0 0 14 16,0-18 3-16,0-7 5 16,-14 5-12-16,-10-6 0 15,10 6 9-15,1 11-24 16,-12 7 20-16,19 2-22 15,-15 0-5-15,-3 20-5 16,-4 19 10-16,-3 10 1 0,25-1-1 16,6 1-31-16,0-11 0 15,27-8 13-15,28-12-17 16,-14-10 28-16,14-8-6 16,-20 0 13-16,9 0 1 15,-13-18 6-15,-10-8 3 16,-4-6 2-16,-10-2 24 15,-7 10 20-15,0-1-28 16,0 16 0-16,0 4 14 16,0 5-33-16,0 0-9 15,0 0-7-15,0 16-19 0,7 13 14 16,24 5 12-16,14-5-5 16,6-8-4-16,8-8 6 15,-1 0 3-15,1-13 0 16,-8 0 2-16,4 0-1 15,-10-24 0-15,-11-5-1 16,4-2 17-16,-24-1-16 16,-4 7 20-16,-10-4 1 15,0 9-21-15,0 6 26 16,0 8-26-16,-10 6-1 16,10 0 0-16,0 0-34 15,0 29 19-15,0 11 6 16,0 4-14-16,10 0 10 15,25-4-19-15,-5-2 1 0,1-7 25 16,-3-14-9-16,-21-2 8 16,0-7 5-16,-7-2-19 15,0-1 14-15,-14-5-28 16,-14 0 12-16,-3 0 6 16,7 0 27-16,11 0-10 15,13 0 0-15,0 0 3 16,0 0-12-16,0 0 6 15,37 0-3-15,15-11 2 16,13-12 8-16,18 0-2 16,-14-2-2-16,-18 1 2 15,-16 4 9-15,-11 6 3 0,-11 3 21 16,-6 5 5 0,-7 3-16-16,0 0 15 0,0 3-23 15,0 0-14-15,0 0 11 16,0 0-13-16,0 0-15 15,0 0-49-15,-13 0-77 16,-1 12-64-16,-3-1-82 16,10-4-362-16</inkml:trace>
  <inkml:trace contextRef="#ctx0" brushRef="#br0" timeOffset="2803">4662 851 320 0,'0'0'179'0,"0"0"-48"15,0 0-20-15,0 0-38 16,0 0 2-16,0 0-48 15,0-32 2-15,7 21 1 16,0 2 12-16,-7 4-5 16,7 1-8-16,-7 1-16 15,0 0 6-15,0 1-16 16,0-4 5-16,0 0-8 16,0 5 0-16,0-6 5 15,0-2-5-15,0 1 0 16,0-4 1-16,0-2 7 15,0 0-3-15,7 2 4 0,-7-8 8 16,10 6 36-16,-10-3-15 16,0-1 11-16,0 4-1 15,0 0-17-15,0 5 11 16,0 7-5-16,-10-4-23 16,3 6 14-16,7 0-28 15,-7 0-7-15,-14 0 4 16,-9 15 3-16,-8 13 4 15,10 12-4-15,4 3 1 16,10 5-1-16,7 1 0 16,7-9 0-16,0-6-2 15,28-11 9-15,10-6-7 0,7-8 0 16,-1-9 0 0,8 0 3-16,-1 0 4 0,1 0-5 15,-7-14-2-15,-14-6-9 16,-4 0-47-16,-3-4-63 15,-17 5-73-15,-7 4-45 16,0 10-118-16</inkml:trace>
  <inkml:trace contextRef="#ctx0" brushRef="#br0" timeOffset="3365">4625 902 42 0,'0'0'193'16,"0"0"-72"-16,0 0 15 0,0 0-49 16,0 0-30-16,0 0-8 15,20-49-1-15,-10 41 14 16,-3 3-26-16,-7-7 36 15,14 3-34-15,-14 0 0 16,7 7-11-16,0-10-6 16,10 6 9-16,-10-2-12 15,0 0-7-15,0-4 17 16,0 3-22-16,-1 1 9 16,-6-1 5-16,0 4-12 15,0-1 23-15,0 6-5 16,0-6-17-16,0 0 9 15,0 4-13-15,0-4 8 0,0-3-13 16,0 0 8-16,0 4-8 16,0 2 0-16,0 0-7 15,-20 3-6-15,6 0-123 16,-10 0-62-16,10 11-47 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7:52.39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162 474 448 0,'0'0'148'0,"0"0"-59"0,0 0-5 16,0 0 11-16,0 0-12 15,0 0-28-15,-162-8-1 16,162 8 20-16,0 0 9 16,0 0-46-16,0 0-17 15,0 0-20-15,28 0 10 16,17 0-8-16,13-10 1 16,18 0-1-16,-11-6 30 15,-3 3-14-15,-28 8 3 16,-10 2-13-16,-24 3-1 0,0 0-11 15,0 0 4-15,0 3-12 16,0 19 10-16,0 10 4 16,-31 2-1-16,4 3-1 15,-4-3 10-15,-7 4-14 16,-7 5 4-16,1-9 0 16,-1-3-5-16,24-11-8 15,8-9-13-15,2-4 7 16,11-7 8-16,0 0 11 15,0 0 0-15,0 0-5 16,11 0 1-16,9 0 3 16,11 0 1-16,4 0 0 15,-4 0 6-15,6 0-9 0,-6 0 3 16,4 3 0 0,-4 11-9-16,-11 0 9 0,-3 6 0 15,-10-3 0-15,-7 9-1 16,0-6-1-16,-7 3 2 15,-37-3-1-15,-1 0-9 16,-7-12 2-16,1 0-9 16,13-8-34-16,0 0-53 15,7 0-17-15,18 0-77 16,6-8-229-16</inkml:trace>
  <inkml:trace contextRef="#ctx0" brushRef="#br0" timeOffset="296">688 0 682 0,'0'0'163'0,"0"0"-82"16,0 0-53-16,0 0 39 15,0 0 40-15,0 0-31 16,230 211-23-16,-157-128 13 16,-11 8-45-16,-11 7 11 15,-13 6-12-15,-31-2-15 16,-7 1 13-16,-17-9-13 0,-62-8-4 16,-25-6-1-16,-61-3-84 15,-13-14-181-15,-8-9-339 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32:46.00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0 238 745 0,'0'0'108'16,"0"0"-4"-16,0 0 15 16,0 0-52-16,0 0 6 15,0 0-61-15,-7-18-2 16,28 15 0-16,17 3 2 15,20-2 0-15,25-7-12 16,6 0 0-16,-17 1-2 0,4-6-129 16,-42-1-35-16,-10 1-137 15</inkml:trace>
  <inkml:trace contextRef="#ctx0" brushRef="#br0" timeOffset="251">72 0 716 0,'0'0'158'16,"0"0"-27"-16,0 0-21 16,0 0-3-16,0 0-81 0,0 0-15 15,0 49 5 1,0-4 10-16,17 4 29 0,4 3-32 15,0-1-11-15,-4 1 7 16,4-1-10-16,-15-3-18 16,5 1 7-16,-11-8-276 15,0-7-313-15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32:51.33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82 203 566 0,'0'0'123'15,"0"0"16"-15,0 0-11 16,0 0-13-16,0 0 5 16,0 0-77-16,-38-79 6 15,45 61-7-15,17 1-32 16,-3-1 45-16,10 4-37 15,-17 3-3-15,10 0 25 16,-17-1-37-16,6 2 21 16,5 3-15-16,-18 1 5 15,6 6 1-15,-6 0-15 16,0 0 0-16,0 0-4 16,0 0-11-16,0 26 15 15,0 11 0-15,0 14 6 0,0 7-10 16,0 4 4-16,0-2 0 15,0-5-9-15,0-6 28 16,7-13-19-16,-7-7 0 16,0-12 4-16,0-5-15 15,0-9 11-15,0-3 0 16,0 0-3-16,0 0 22 16,0 2-28-16,-38 2 9 15,-13 1 0-15,-1-2 5 16,15-3-5-16,16 3 0 15,4-3-2-15,10 0 17 16,7 0-15-16,0 0 0 16,0 0 1-16,7 0-16 15,31 0 18-15,20 0-3 0,11 0 0 16,13-9 20-16,-3-2-21 16,4-3 1-16,-1 5-22 15,-23 3 3-15,-8 6-109 16,-37 0-55-16,-14 0-74 15,0 15-343-15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32:03.2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2592 2265 3 0,'0'0'631'16,"0"0"-468"-16,0 0 1 15,0 0-20-15,0 0-7 16,0 0-65-16,-31-58-15 16,31 58 11-16,0 0-50 15,0 0 7-15,0 0-25 0,0 0 4 16,0 0-10-1,24 15 3-15,7 10 3 0,11 4 3 16,-5-1 9-16,-6 1-8 16,7 0-4-16,-17-6 2 15,3-7-10-15,-10 2 12 16,-14-9-4-16,6-1 0 16,-6-5 8-16,0-3-21 15,0 0 10-15,-37 0-11 16,9 0 9-16,-3 0-7 15,11 0 12-15,2-14-10 16,11 2 15-16,1 4-8 16,6-6 3-16,0-6-7 15,13-7 4-15,39-3-8 0,17-2 11 16,3 3 0-16,-3 7 4 16,-11 3-4-16,-20 9 0 15,-17 4 2-15,-8 6-10 16,-2-3 8-16,-11 3 0 15,7 0-4-15,-7 0-8 16,0 0 9-16,0 9 0 16,0 14 3-16,0 3-2 15,0-1 2-15,0 1 0 16,0-4-1-16,0-2 6 16,0-5-8-16,0-7 3 15,13 1 0-15,1-9-8 16,17 0 17-16,-7 0-9 0,10-3 2 15,-3-17 11-15,0-4-7 16,-10 3 5 0,-14-5 10-16,-7 0 13 0,0 1-32 15,0-2 5-15,-28 7-7 16,-3 4 10-16,0 4-12 16,4 6 2-16,-4 6-22 15,10 0-8-15,4 0-83 16,10 3-28-16,7 17-41 15,0 0-49-15,14-3-12 16</inkml:trace>
  <inkml:trace contextRef="#ctx0" brushRef="#br0" timeOffset="365">3483 2247 321 0,'0'0'186'0,"0"0"-47"16,0 0 3-16,0 0-39 15,0 0-13-15,0 0-23 16,-24-28-28-16,10 28-4 16,7 0-30-16,0 3-5 15,7 15 0-15,0 0 13 16,0 0-13-16,0-1 0 16,0-6 2-16,21-1-6 15,3-5 12-15,3-5-8 0,4 0 23 16,-3 0 14-1,-4-5 52-15,-3-16-24 0,-11 1-20 16,-10-6 13-16,0 1-40 16,0 2 7-16,-10-3-18 15,-18 6 3-15,-10 3-13 16,0 6 3-16,18 7-4 16,-4 4 1-16,10 0-65 15,7 0-42-15,0 15-61 16,7-1-76-16,7-8-104 15</inkml:trace>
  <inkml:trace contextRef="#ctx0" brushRef="#br0" timeOffset="781">3816 1924 34 0,'0'0'630'0,"0"0"-460"0,0 0 15 0,0 0-47 16,0 0 9-16,0 0-64 15,0-77-37-15,0 77-26 16,0 0-18-16,0 17-2 16,0 14 0-16,7 13 5 15,0 1 4-15,-7 4-9 16,7-3 0-16,0-4 3 16,10-7 7-16,-3-13-11 15,-7-10 1-15,-1-6-46 16,12-6-11-16,-18 0-53 15,7 0 10-15,-7-12-2 16,0-4-12-16,-7 1 17 0,-31-2-58 16,0 0 32-16,7 3 121 15,10 0-4-15,8 4 6 16,2 8 75-16,11-1-10 16,0 0 18-16,0-3-49 15,31 1-30-15,28-7 34 16,30-2-27-16,1 0 0 15,-1-1-3-15,-13 7 2 16,-25 5-11-16,-16 3 1 16,-11 0-149-16,-17 0-130 15</inkml:trace>
  <inkml:trace contextRef="#ctx0" brushRef="#br0" timeOffset="1025">3022 2499 650 0,'0'0'100'0,"0"0"72"16,296-80-43-16,-176 46-74 15,-3 2-24-15,-4 3-24 16,-27 4-7-16,-10 8 0 15,-24 8-41-15,-28 6-21 0,-17 3-34 16,-7 0-87-16,-25 9-60 16</inkml:trace>
  <inkml:trace contextRef="#ctx0" brushRef="#br0" timeOffset="1192">3008 2570 498 0,'0'0'118'0,"0"0"13"16,0 0 38-16,0 0-56 16,310-59-62-16,-169 27-25 15,-7 1-16-15,-14 5 2 0,-3 9-24 16,-28 5-84-16,-6 1-237 16</inkml:trace>
  <inkml:trace contextRef="#ctx0" brushRef="#br0" timeOffset="9402">6818 3782 506 0,'0'0'136'0,"0"0"-25"15,0 0-7-15,0 0 14 16,0 0-41-16,0 0-11 15,-14-112 16-15,14 88-38 16,-10-5 4-16,3-3-10 16,-7-8-37-16,-10 0 46 15,-3-3-44-15,-18-2-2 16,0 2 12-16,-6 4 5 16,-1-2-18-16,1 6 2 15,-1 1 10-15,-10 3 0 16,4 2-12-16,-1 1 0 15,1 5-13-15,-4 0 24 16,3 8-11-16,1 10 0 0,0 2 2 16,-4 3-16-16,-11 0 14 15,-2 0 0-15,-4 17-4 16,3 5 10-16,0 2-6 16,18 2 0-16,-1-1 10 15,1 1-20-15,6-3 10 16,8-3 0-16,-1-6-7 15,7 3 22-15,7-2-15 16,4-1 0-16,-11 1 9 16,7-1-20-16,10-3 11 0,-3 0 0 15,-3-2-9 1,3-1 23-16,3 4-14 0,-10 3 0 16,-7 3 7-16,4 3-23 15,3 0 16-15,0 4 0 16,10 1-7-16,8 0 7 15,-11-4 0-15,10-2 0 16,-3-6-2-16,10 1-16 16,0-4 13-16,0 4 5 15,-7 5-7-15,7-3 12 16,-3 5-5-16,3-1 0 16,0 5 4-16,7 0-13 15,0 2 9-15,-7-5 0 16,7-3-7-16,0-3 17 15,0 0-10-15,0 6 0 0,0 3 1 16,0 2-10-16,0-2 9 16,0 5 0-16,0-5 0 15,0 3 14-15,0-3-20 16,7 2 6-16,17 1 0 16,-10-4-4-16,0 3 4 15,0 2 0-15,3-5-4 16,-3 3 15-16,10 4-11 15,-4-3 0-15,-6-1 2 16,10 0-16-16,-10 0 22 16,10-1-8-16,-3-1 0 15,3 3 5-15,-4-1-5 0,1 1 0 16,10-3 1-16,0-1-8 16,-11-1 11-16,11 1-4 15,-3 3 0-15,3 4 8 16,7 2-9-16,6 3 1 15,-6 7 0-15,-10-5-7 16,10-2 8-16,-1 4-1 16,1-1 0-16,-10 3 11 15,-4 5-18-15,-4-2 7 16,4 0 0-16,4-5-5 16,-4 6 6-16,-10 2-1 15,6 0 0-15,4 2 14 16,-10-3-19-16,10 9 5 15,-10 1 0-15,0-2 7 0,-7 8 2 16,-7-1-9-16,0 0 0 16,0 2 11-16,0-4-3 15,-7-4-8-15,-14-6 0 16,-10-5 4-16,11-6 7 16,-11-3-11-16,-7-2 0 15,3 1 8-15,-9-4-8 16,-1 3 0-16,-17-1 0 15,4 3 0-15,6 0 16 16,1 3-16-16,-1 0 0 16,7 6 7-16,-6 2-8 15,6-2 1-15,7 3 0 16,-7-6-7-16,18 0 13 0,-11-3-6 16,14-1 0-16,-3 1 9 15,3 1-19-15,3 1 10 16,-3 2 0-16,3 4 0 15,7 0 11-15,-10 4-11 16,4 2 0-16,9 6 4 16,-2-3-11-16,-1 5 7 15,7 2 0-15,0-3-4 16,-3-2 14-16,10-4-10 16,0-1 0-16,0 3 3 15,0-2-10-15,0-1 7 16,0-5 0-16,0-1-2 15,0 1 13-15,24 2-11 0,-3 4 0 16,3 4 1-16,-4-1-6 16,11-4 5-16,-10 0 0 15,10-5-1-15,7-1 10 16,-1-4-10-16,-2-2 1 16,3-4 0-16,-1-4-10 15,15-9 10-15,0 1 0 16,13-9-3-16,11-2 14 15,13-4-11-15,14 0 0 16,7-2 0-16,4 3 4 16,2-1-4-16,-2 1 0 15,3 2 0-15,-7-2 13 0,10-2-15 16,7-1 2-16,11 1 0 16,3-5-5-16,-7 0 5 15,7-2 0-15,-14-3-1 16,7 0 7-16,-10 0-10 15,10 0 4-15,0 0 0 16,7-8-3-16,-24-4 7 16,4-5-4-16,-11 2 0 15,-7-4 11-15,10-7-13 16,-10-2 2-16,7-10 0 16,-13-8 2-16,6-2 4 15,-7-3-6-15,-7-4 0 0,-6-5 7 16,-7-3-5-1,-18-6-2-15,-6-8 1 16,-1 0 8-16,-13-5-2 0,0-2-2 16,-11 4-3-16,11-2 0 15,-7-4 13-15,-3-3-15 16,-4 0 0-16,3-2 14 16,-3-3-8-16,-17 5-3 15,0 0-3-15,-7-2 4 16,0 2 5-16,0 1-9 15,0-1 1-15,-21 9 7 16,-3 0 6-16,4 5-12 16,3 1-2-16,-4-3 13 0,-3-3-9 15,10-7-4-15,-7-2 0 16,-3-10 10-16,-3-5-1 16,10 2-9-16,-4 2 4 15,-3 6 6-15,10 6 3 16,-17 5-13-16,4-7 0 15,-4 2 3-15,-14-6 6 16,0-1-9-16,-6 7 0 16,-1 2 15-16,-6 4-17 15,-1 1 2-15,-9 2 0 16,16 1-2-16,-6 1 16 16,6 5-14-16,0 1 0 15,-9 0 6-15,2 2-12 16,1 0 6-16,-1 7 0 15,-3-2-7-15,4-1 22 0,-1 2-15 16,-6-6 0-16,-4 3 11 16,-3-3-19-16,3 1 8 15,-3 2 0-15,3 3-6 16,-10 4 12-16,-10 1-6 16,-7 4 0-16,-18 2 2 15,11 3-13-15,0 4 11 16,7 8 0-16,6 6-12 15,-13 13-8-15,-24 18-45 16,-52 9-76-16,-41 54-251 16,-69 30-327-16</inkml:trace>
  <inkml:trace contextRef="#ctx0" brushRef="#br0" timeOffset="14234">2348 3442 454 0,'0'0'159'0,"0"0"-90"16,0 0 37-16,0 0-14 15,0 0-13-15,0 0 5 16,45-82-36-16,-45 64 15 16,7-2-9-16,-7 0-29 15,0-3 38-15,0-2-32 0,0-7-19 16,0-2 18-16,0-3-23 15,-21 0 12-15,4-3-17 16,-4 0 7-16,-10-1 11 16,11 1-16-16,-11-3 6 15,-7 8-3 1,10 5 10-16,-16 4-15 0,-1 6-2 16,-7 9 0-16,1 2-18 15,-18 9 22-15,-3 0-4 16,-11 0 0-16,1 3 12 15,10 20-12-15,3-1 0 16,3 7 0-16,-2 0-10 16,9 5 11-16,-6 6-1 15,-4 6 0-15,-3 10 6 0,-4 2-9 16,11-1 3-16,-11 3 0 16,18 1-8-16,-1-5 18 15,-9 8-10-15,16-4 0 16,1 0-13-16,13-3 4 15,3 3 1-15,-2 0 8 16,-1 3-17-16,0 5 17 16,-7-1 0-16,0-2-2 15,18 1 9-15,-11-3-12 16,7-6 5-16,11 0 0 16,-1-8-6-16,-3-1 16 15,17-5-10-15,0 3 0 16,7 0 2-16,0 0-10 15,0 1 8-15,0 3 0 0,0 1-5 16,0 4 12-16,0 4-7 16,0 7 0-16,0 9 8 15,0-1-17-15,0 3 9 16,0 3 0-16,0 0-4 16,0-3 12-16,-7 0-8 15,-3 0 0-15,3-2 5 16,7 3-5-16,0 4 0 15,0 1 0-15,17 6 0 16,4 0 11-16,-7-1-11 16,3 1 0-16,3-1 5 0,-6-2-6 15,3-6 1 1,-3-9 0-16,0-10 1 0,10-13 12 16,-3-6-13-16,10-4 0 15,6 0 3-15,1-7-8 16,14 1 5-16,-8-1 0 15,15 0-3-15,-8 0 14 16,8 4-11-16,-7-3 0 16,6-1 4-16,-3 2-4 15,3 2 0-15,-6 0 0 16,20-1-3-16,-3 1 8 16,13-1-5-16,-2-3 0 15,2 1 6-15,14-7-10 0,1 4 4 16,-1-6 0-16,7 0-2 15,0-3 12-15,-7-5-11 16,18-4 1-16,-18-4 0 16,7 1-2-16,-6-3 2 15,-1-3 0-15,-7-2 0 16,-16 0 4-16,-5 0-8 16,-9 0 4-16,-8 0 0 15,1 0-5-15,-1 0 5 16,1-2 0-16,-7-2 0 15,-1-1 3-15,-6-1-8 16,14 1 5-16,6-4 0 16,-3 3-5-16,4-3 9 15,-15 1-4-15,1 2 0 0,-10-2 5 16,-4 2-7-16,6-3 2 16,-9 3 0-16,10-4-6 15,6-5 11-15,1-3-5 16,0-1 0-16,6-4 7 15,1-6-15-15,-1 1 8 16,11-6 0-16,-3-1-3 16,-1-2 9-16,1-1-6 15,3-4 0-15,-11 1 6 16,1-1-6-16,-8 2 0 16,-9 0 0-16,3 2-2 15,-7 5 2-15,-4-1 0 16,-10 2 0-16,4 1 10 0,3-4-11 15,-10-3 1-15,17-5 0 16,-4-2-5-16,4-3 11 16,-3-4-6-16,10-2 0 15,-1 7 6-15,-6 2-10 16,-3 6 4-16,-4 4 0 16,-4 1-6-16,-2 2 11 15,-5 1-5-15,1 1 0 16,0-1 8-16,3 3-14 15,-10-6 6-15,0-3 0 16,-7 0-5-16,7-3 14 16,0 2-9-16,-7 4 0 15,0 0 9-15,0 2-9 16,0 1 0-16,0 0 0 0,0-1 4 16,-14 0 7-1,-7 1-11-15,-3-1 0 0,-3-2 14 16,-4-1-14-16,0 1 0 15,3-5 0-15,-3 1-7 16,11-5 15-16,-11 1-8 16,0-1 0-16,3 0 11 15,-3-3-19-15,0 1 8 16,4-1 0-16,-4-3-8 16,3 3 18-16,-9-3-10 0,-1 3 0 15,0 2 4 1,-7 0-11-16,11 1 7 0,-11 3 0 15,7-3 2-15,-13 3 7 16,-1-3-9-16,8 4 0 16,-8 1 14-16,0-2-18 15,8 6 4-15,-1 0 0 16,0 0-6-16,7 2 14 16,1-2-8-16,9 2 0 15,-10 4 10-15,14-4-20 16,-3 0 10-16,-11-1 0 15,7 4-7-15,3-6 23 16,-9 4-16-16,6 0 0 16,3-1 6-16,-3 1-17 15,0 3 11-15,4 1 0 0,-11 1-4 16,7 1 18-16,4 2-14 16,-4 0 0-16,3 1 8 15,-10 1-18-15,7 5 10 16,0 1 0-16,4 0-5 15,-4 1 15-15,3 3-10 16,-3-5 0-16,0-2 4 16,4-6-13-16,-4 2 9 15,4-7 0-15,-11 1-1 16,7 0 16-16,0-1-16 16,3 0 1-16,-3-3 0 15,4-5-9-15,-4 0 9 0,-7-3 0 16,11 0 0-16,-18 0 16 15,7-3-17-15,-7 3 1 16,1 0 0-16,-8 3-13 16,7 8 13-16,1 9 0 15,6 3-1-15,0 5-6 16,4 7 5-16,-4 5-40 16,-7 0-17-16,-6 0 1 15,13 20-105-15,-7 19-13 16,0 11 23-16,1 1-153 15</inkml:trace>
  <inkml:trace contextRef="#ctx0" brushRef="#br1" timeOffset="34013">0 1306 618 0,'0'0'162'15,"0"0"-53"-15,0 0 18 16,0 0-16-16,0 0-29 16,0 0-32-16,51-79-7 15,-30 33 10-15,10-8-16 16,7-15-10-16,-4-11 13 15,4-14-25-15,-7-12 3 16,-4 0-11-16,-3 23-4 0,-24 22 16 16,0 28-12-16,0 25 21 15,0 4-1-15,0 4-26 16,0 0-1-16,-17 14-18 16,-10 35 18-16,-11 20 9 15,7 8-9-15,3 9 0 16,15 0 0-16,-5-3 10 15,18-4-10-15,0-4 0 16,0-13 0-16,0-9-6 16,7-16 3-16,11-18-19 15,-5-10 0-15,-6-9-7 16,7 0 13-16,10 0 13 16,-3-23 3-16,3-6 0 0,-4-2 0 15,4 3 0 1,-10 3 1-16,0 1 6 0,10 10-8 15,-10 5 1-15,10 9 0 16,3 0-7-16,4 0 0 16,0 3-2-16,-3 17 4 15,3-3-27-15,-4 1 17 16,4-8-6-16,-10-4 11 16,-4-3 2-16,-3-3 6 15,-1 0 2-15,5 0 3 16,-5-19 2-16,1-5-2 15,3-7 4-15,-17-3 0 16,7-3 27-16,-7-3-17 16,0-1 9-16,0 1 4 15,0 6-19-15,-17 12 13 0,-4 4-10 16,14 12-14-16,-17 6 0 16,4 0-10-16,-4 17 10 15,-4 21-8-15,4 11 20 16,17-1-11-16,7 1-1 15,0-5 0-15,7-9-7 16,24-3-2-16,7-12-7 16,7-6 16-16,-11-11-15 15,11-3 15-15,-7 0 0 16,6-15 2-16,1-12-1 16,-14-5 0-16,3 2-1 15,-10 0 0-15,-17 1 11 0,0 6-11 16,-7 1 0-16,0 7 6 15,0 3 4-15,0 7-10 16,0 5 0-16,0 0 0 16,7 0-6-16,3 14 3 15,-3 12 1-15,14 0 2 16,-4 2-8-16,10-2 8 16,4-6-7-16,7-6-3 15,-3-5-12-15,2-9 21 16,1 0-6-16,0 0 7 15,-10-9-4-15,3-14 5 16,-11 3-1-16,4-5 1 16,-17-1 14-16,-7 0-14 0,0-3 10 15,0 1-6-15,0 2 28 16,-7 8-30-16,-17 5 7 16,-3 8-10-16,-4 5 9 15,10 0-20-15,-3 0 11 16,10 25 0-16,0 6-6 15,14 1 8-15,0 2-4 16,0-5-6-16,35-3-30 16,3-12 13-16,6-6 14 15,-6-8 11-15,-10 0-13 16,-4 0 18-16,-10 0-5 16,-8-8 3-16,5-4 0 15,-11 4 13-15,0 2 3 16,0 3-11-16,0 3 20 0,0 0-28 15,0 5-1-15,0 30-2 16,0 17 3-16,0 13-5 16,0 10 5-16,0 8 0 15,7 0 0-15,-7-1 9 16,6-1-9-16,-6-4 0 16,0-6 4-16,0-5-9 15,0-12 5-15,0-14 0 16,0-17-7-16,-6-8 6 15,-18-15 1-15,3 0 1 0,-17 0 3 16,0-6 14 0,0-20-17-16,11-13-1 15,10-14 0-15,17-18 6 0,0-17-7 16,44-17 1-16,32-16-18 16,13-2 12-16,1 8-9 15,-18 15 15-15,-3 21-5 16,-24 7 14-16,-11 12-9 15,-17 8 0-15,-10 9 3 16,-7 9 12-16,0 9 3 16,0 4-5-16,-7 7 14 15,-10 2-24-15,3 10 10 16,0 2-13-16,-3 0 0 16,3 17-7-16,-6 29 7 15,-11 13 0-15,17 13-4 0,-3-3 13 16,17-9-9-16,0-3 0 15,0-15 7-15,10-10-13 16,11-11 6-16,3-11 0 16,-10-4-8-16,-1-6 9 15,1 0-1-15,10 0 0 16,-3-16 2-16,3-8-3 16,-10 4 1-16,0 6 0 15,-4 5-1-15,-3 9 6 16,13 0-9-16,-2 0 4 15,16 6-1-15,4 14-11 16,-7 2-3-16,7-1-11 16,-4-7 6-16,-10-3-21 0,-3-8 33 15,-4-3 7 1,-3 0 1-16,-8-10-7 0,1-25 14 16,-7-11-7-16,0-9 27 15,0-4-23-15,0-10 32 16,0 4-19-16,0 2-13 15,0 5 19-15,0 21-9 16,0 11-2-16,0 18-2 16,0 8 4-16,0 6-24 15,0 39 10-15,0 18 0 16,14 9-6-16,3-4 6 16,4-8 0-16,10-5-1 0,-11-13-42 15,11-7 0-15,-10-12-50 16,3-12-64-16,-3-5-45 15,-11-6-4-15,-3 0-20 16,-7 0-179-16</inkml:trace>
  <inkml:trace contextRef="#ctx0" brushRef="#br1" timeOffset="34194">2149 984 249 0,'0'0'194'0,"0"0"-64"16,0 0 0-16,0 0 4 15,0 0-74-15,0 0-55 16,-24-32 1-16,61 18-1 16,29-3 24-16,9-5-26 0,1 1-6 15,-18 9-39-15,-20 4-146 16,-31 5-123-16</inkml:trace>
  <inkml:trace contextRef="#ctx0" brushRef="#br1" timeOffset="34665">1000 536 387 0,'0'0'202'0,"0"0"-59"16,0 0-32-16,0 0-16 16,0 0 0-16,0 0-56 15,7-67-22-15,-7 67 3 16,-24 0-12-16,10 0-5 15,1 6-3-15,2 20 5 16,4 1-10-16,7-1 5 16,0-5 0-16,0-4-3 0,18-8 13 15,9-9-8-15,4 0 11 16,-10 0 3-16,10-29 50 16,-11 1-12-16,-9-4 2 15,-11 1 11-15,0 2-36 16,0 3 18-16,-11 6-34 15,-16 6-8-15,-11 5-14 16,-7 9-6-16,7 0-34 16,11 15-88-16,10 26-100 15,17 7-151-15</inkml:trace>
  <inkml:trace contextRef="#ctx0" brushRef="#br1" timeOffset="35182">2964 272 132 0,'0'0'562'0,"0"0"-375"0,0 0-13 15,0 0-32-15,0 0-19 16,0 0-19-16,-121-129-59 16,114 129 12-16,-6 0-47 15,-1 9-9-15,-17 25 10 16,0 16 2-16,10 20-11 16,-3 16-2-16,10 14 10 15,1 12-2-15,6-4-8 16,7-5 0-16,0-11 0 0,0-15 12 15,27-15-12-15,18-16 0 16,0-14 2-16,6-11-18 16,1-14-31-16,-7-7-55 15,6 0-18-15,-13 0-119 16,0-28-61-16</inkml:trace>
  <inkml:trace contextRef="#ctx0" brushRef="#br1" timeOffset="36374">3957 528 494 0,'0'0'218'0,"0"0"-57"16,0 0-30-16,0 0-88 15,0 0-12-15,0 0-25 16,155-71 1-16,-110 66-1 16,-1-3-6-16,-6 3 0 15,-10 0-2-15,-21 3 5 16,-7 2-6-16,0 0-11 16,0 0-34-16,0 0 19 0,0 0-25 15,0 0-18 1,-7 0 72-16,-21 7 3 0,4 0 10 15,10-1-13-15,1-1 11 16,2 1-3-16,4 3-6 16,7 0 15-16,-6 5 20 15,6 3-28-15,0 7 17 16,0 4-3-16,0 3-21 16,0 3 22-16,0 4-20 15,0-7 0-15,6 0-1 16,1-2-3-16,-7 0-77 15,11-4-76-15,-11-2-182 16</inkml:trace>
  <inkml:trace contextRef="#ctx0" brushRef="#br1" timeOffset="36682">4215 189 780 0,'0'0'205'16,"0"0"-20"-16,0 0-41 15,0 0-25-15,0 0-50 16,0 0-61-16,-27-63-8 16,68 84-2-16,21 18 2 15,-11 11 6-15,1 14 9 0,0 8-14 16,-8 8-1-16,-6 4 6 15,-10 1-7-15,-22-3 3 16,-6-2-2-16,0-10 0 16,-27-2-8-16,-18-11-21 15,-6-9-139-15,6-7-140 16,14-16-416-16</inkml:trace>
  <inkml:trace contextRef="#ctx0" brushRef="#br1" timeOffset="36953">4817 789 734 0,'0'0'139'0,"0"0"-66"15,0 0 20-15,0 0-35 16,0 0-39-16,0 0-15 16,206-28 20-16,-123 16-24 15,-1 1 1-15,-16 2-7 16,-1 4-43-16,-27 5-148 16,-38 0-222-16</inkml:trace>
  <inkml:trace contextRef="#ctx0" brushRef="#br1" timeOffset="37185">4951 607 539 0,'0'0'210'0,"0"0"-53"16,0 0-26-16,0 0 16 15,0 0-71-15,0 0-25 16,-10-32-7-16,10 41-42 15,0 25-2-15,0 17 0 0,10 6 10 16,4 4-6 0,-1-2-4-16,-13 2 0 0,7-7-3 15,-7-5-45-15,0-10-115 16,0-7-208-16</inkml:trace>
  <inkml:trace contextRef="#ctx0" brushRef="#br1" timeOffset="39420">5824 970 664 0,'0'0'98'16,"0"0"-60"-16,0 0 98 16,0 0-44-16,0 0-45 15,0 0 32-15,-13 2-24 16,13-4 33-16,0-16-2 15,6-7-68-15,8-16 18 16,0-13-23-16,17-9-6 0,-7-11 4 16,-3-6-3-16,-21 1 17 15,0-5-10-15,0 9-3 16,0 10 21-16,-14 13-26 16,-3 13-4-16,3 15 12 15,0 10-6-15,-3 11 6 16,17 3-15-16,0 0-15 15,0 29 8-15,-7 28 9 16,7 20-2-16,0 9 0 16,0 6 11-16,0-9-14 15,0-12 3-15,31-11 0 16,-10-14-5-16,3-18 9 16,-4-8-4-16,-2-11 0 15,-5-9 7-15,1 0-11 16,3 0 4-16,4-6 0 0,-1-19 1 15,11-4 7-15,0-8-8 16,-3 2 0-16,-4 7 12 16,-10 7-20-16,-1 13 8 15,-2 8 0-15,-4 0-10 16,13 0 1-16,4 20 9 16,4 12-2-16,-4 2-7 15,3 3-4-15,4-6-1 16,-10-5 1-16,10-2-3 15,-7-11 7-15,4-9 8 16,-15-4 1-16,4 0 0 16,-3 0-1-16,10-20 1 0,-10-12 0 15,7-8 19-15,-4-6-13 16,-10-1 14-16,-7-6 7 16,0 5-22-16,0 2 35 15,-24 9-35-15,-4 14 11 16,-3 8-3-16,17 13-8 15,8 2-5-15,-5 0 0 16,4 2-7-16,7 32-1 16,-13 15 8-16,6 6 0 15,0 7-9-15,7-1 11 16,0-7-2-16,7-8 0 16,31-12-29-16,-11-8 27 15,11-9-27-15,-7-11 17 0,3-6 4 16,4 0 11-1,0-3-3-15,7-23 0 0,-8-8 4 16,8-3-9-16,-17-3 5 16,-11-1 0-16,3 0 7 15,-13-1 6-15,11 11-10 16,-18 8 0-16,0 15 4 16,0 8 1-16,0 0-8 15,0 0 0-15,6 3-6 16,8 20-1-16,0 11 7 0,-7 6 0 15,10-3 5 1,-3 1-22-16,-1-11 17 0,12-7-9 16,-12-5 7-16,11-6-35 15,4-9 33-15,-11 0-7 16,11 0 11-16,16-15-2 16,-13-14 2-16,-3-5 0 15,3-5 0-15,-18-2 17 16,5-5-10-16,-18 4 13 15,0 5-9-15,-24 5 26 16,-4 12-37-16,-3 11 8 16,0 7-8-16,11 2 0 15,6 0 0-15,-10 26 0 16,17 16 0-16,-7 7-11 16,14 5 11-16,0-5-6 15,0-12-2-15,14-6-36 0,17-11 33 16,-4-9-7-16,4-8 17 15,-10-3-15-15,3 0 22 16,-3-3-6-16,9-16 0 16,-16-4 11-16,10-3-1 15,-10 6 3-15,-14 6-4 16,7 5 27-16,-7 6-34 16,0 3 14-16,0 0-16 15,0 26-3-15,0 26-2 16,-21 16 5-16,4 12 0 15,-4 9-1-15,-3 8 9 0,11 6-8 16,13 0 0 0,0-3 9-16,0-3-9 0,0-11 0 15,0-8 0-15,0-16-2 16,7-13 10-16,-1-18-8 16,-6-14 0-16,0-11 6 15,0-6-1-15,0 0-5 16,0 0 24-16,-34-3 15 15,-11-17-37-15,-6-7 8 16,-4-6-10-16,3-1 10 16,18-6-27-16,10-2 10 15,17-13-20-15,7-11 26 16,20-14-51-16,49-9 31 16,14-5-19-16,3-1 8 15,3 4 21-15,-13 2 11 0,-18 6 0 16,-13 1-4-16,-14-1 22 15,-24 2-18-15,-7 2 24 16,0 7-21-16,0 12 39 16,0 17-29-16,-24 15 8 15,10 10 12-15,0 10-23 16,-3 8-5-16,3 0-5 16,7 0 3-16,-17 40-15 15,4 14 12-15,6 12 0 16,-3 3-8-16,17-4 20 15,0-5-12-15,0-11 0 16,24-6 5-16,3-15-14 0,-3-10 9 16,7-13 0-16,-10-5-7 15,0 0 18-15,3 0-11 16,7-20 0-16,-11-3 8 16,1 1-11-16,-11 1 3 15,4 10 0-15,-7 5-3 16,-7 3 13-16,7 3-12 15,0 0 2-15,17 3-6 16,-4 17-9-16,11 0 15 16,0 0 0-16,-3 0-4 15,3-5 6-15,-4-7-9 16,4-5 7-16,0-3 0 16,-4 0-12-16,11-3 15 15,-7-26-3-15,-3-5 1 16,-4-11 15-16,-10-12-12 0,-14-9 7 15,0-14-10-15,0-1 30 16,0 10-28-16,-14 14 2 16,-10 19 18-16,3 13-17 15,14 12 14-15,7 12-20 16,-7 1 3-16,7 0-15 16,0 34 0-16,0 20 12 15,0 21 0-15,0 5 10 16,0-4-16-16,7-3 6 15,31-14-24-15,14-10 9 0,-8-12-69 16,-2-14-4-16,-5-9-78 16,-6-11-139-16,-31-3 56 15,0 0-203-15</inkml:trace>
  <inkml:trace contextRef="#ctx0" brushRef="#br1" timeOffset="39589">7997 686 426 0,'0'0'220'0,"0"0"-75"16,0 0 41-16,0 0-58 16,0 0-82-16,0 0-11 15,52-54-32-15,6 43 2 16,8-3-8-16,2 8 3 16,-9 0-97-16,-28 6-84 15,-24 0-125-15</inkml:trace>
  <inkml:trace contextRef="#ctx0" brushRef="#br1" timeOffset="40049">6663 352 596 0,'0'0'180'0,"0"0"-51"16,0 0-5-16,0 0-27 16,0 0-59-16,0 0 11 15,0-52-49-15,0 52 1 16,0 0-3-16,0 0 3 15,0 0-1-15,7 14 0 16,7 1 7-16,0 3-13 16,3-4 6-16,3-6 0 15,5-2 6-15,-5-6 5 16,-6 0 3-16,10 0 38 16,-10-20-11-16,-7 0 40 15,-7-6-33-15,0-5-6 16,0 2 8-16,0 1-49 0,-35 4 23 15,-3 13-24-15,1 2 1 16,-8 9-13-16,0 0-4 16,0 20-54-16,8 23-91 15,23 11-175-15,14 13-574 16</inkml:trace>
  <inkml:trace contextRef="#ctx0" brushRef="#br1" timeOffset="40596">8596 66 727 0,'0'0'184'0,"0"0"-44"16,0 0 63-16,0 0-91 16,0 0-21-16,0 0-42 15,0-66-47-15,-21 72 16 16,4 28-16-16,-18 18-2 15,11 16 19-15,4 12-6 16,3 12-5-16,10 8-6 0,7 0 11 16,0-3-9-16,24-11-4 15,20-18 0-15,8-10 2 16,-7-15-2-16,13-12-10 16,-6-13-91-16,-1-13-106 15,1-5-40-15,-14 0-170 16</inkml:trace>
  <inkml:trace contextRef="#ctx0" brushRef="#br1" timeOffset="41197">8946 652 631 0,'0'0'183'0,"0"0"-22"16,0 0 7-16,0 0-47 0,0 0-9 15,0 0-65-15,-44-71-24 16,44 74-23-16,0 28 3 15,0 9-3-15,0 8 0 16,0 5 13-16,0-6-11 16,0 0-2-16,0-8 0 15,0-7-1-15,0-12 16 16,0-9-14-16,0-2-1 16,0-9 5-16,0 0 6 15,0 0 0-15,0 0 54 16,0-18 8-16,0-13-69 15,0-11 23-15,0-13-27 16,-11-8 11-16,-2-4-16 16,-1-6 5-16,7-1 0 15,-3 5 0-15,3 9 11 0,7 14-11 16,0 15 0-16,0 11 1 16,0 8-16-16,0 10 15 15,0 2-2-15,24 0 0 16,-4 0-29-16,18 2 29 15,-7 27-20-15,-3 11-10 16,-11 9 32-16,-10 8-34 16,-7 4 26-16,0-2 5 15,-7-7-18-15,-31-7 14 16,0-8 6-16,18-10 1 16,2-14 0-16,5-1 4 15,13-12-4-15,0 6 0 0,0 0 3 16,0-4-10-16,13 6 7 15,18 1 0-15,7-3 5 16,7 3 0-16,0-4-5 16,-4 1 0-16,14-3-11 15,-4-3 0-15,8 0-86 16,-8 0-67-16,-6 0-60 16,-14 0-185-16</inkml:trace>
  <inkml:trace contextRef="#ctx0" brushRef="#br1" timeOffset="41676">9397 517 476 0,'0'0'154'0,"0"0"-21"16,0 0 54-16,0 0-78 15,-31-145-8-15,24 128 10 16,0 2-42-16,0 7-13 15,0 5 9-15,0-3-54 16,-3 6 22-16,10 0-27 16,-7 0 6-16,7 0-22 15,-7 0 10-15,-6 12 0 16,-1 10-5-16,-10 4 16 16,10-5-11-16,7 1 0 15,-3 1 8-15,10 3-26 16,0 2 18-16,0 5 0 0,31-3-4 15,0 5 14 1,13-4-10-16,1-2 0 0,-4-5 9 16,4-3-14-16,-7 2 5 15,-7-6 0-15,-11-2-7 16,-2-4 19-16,-11-2-12 16,-7-3 0-16,0-4 8 15,0 4-20-15,-7-1 12 16,-38-2 0-16,-7 3-2 15,-16-3 18-15,9-3-16 0,14 0 0 16,1 0-30-16,23 0-11 16,4 0-72-16,10 0-22 15,7 0-49-15,0-25-167 16</inkml:trace>
  <inkml:trace contextRef="#ctx0" brushRef="#br1" timeOffset="41787">9397 517 610 0</inkml:trace>
  <inkml:trace contextRef="#ctx0" brushRef="#br1" timeOffset="42150">9397 517 610 0,'230'-77'175'0,"-230"63"-19"0,0 6-31 0,0 1-30 0,0 2-2 15,0 5-54-15,0-2-7 0,7-2-27 16,24 4 13-1,21 0-22-15,-1 0 4 0,14 0 0 16,4 0-8-16,-10 0 13 16,-8 0-5-16,-20 0 0 15,-10 0-7-15,-14 0 7 16,-7 0-44-16,0 0-42 16,0 0 22-16,-14 0-87 15,-17 0-33-15,-7 0 73 16,4 0 30-16,10 0 64 15,3 0 16-15,14 0 2 16,-10 0 23-16,10 0-1 16,7 0 29-16,-7 6-6 15,7 6-8-15,-7 4 12 0,7 13-6 16,-6 5 5-16,6 7 8 16,0 2-27-16,0 3 21 15,0-4-11-15,0 1-28 16,0 1 24-16,0-11-31 15,0 2 2-15,0-6-13 16,0-11 6-16,0 3-92 16,0-9-192-16</inkml:trace>
  <inkml:trace contextRef="#ctx0" brushRef="#br1" timeOffset="42487">9968 160 732 0,'0'0'226'0,"0"0"-98"16,0 0 56-16,0 0-53 15,0 0-91-15,0 0-17 16,-38-46-23-16,62 64 0 15,3 19-2-15,18 12 19 16,7 11-17-16,9 2 2 16,-2 7 7-16,-8 0-2 0,-6-3-7 15,-7-3 0-15,-17-13-2 16,3-1 13-16,-17-9-11 16,-7 1 0-1,0-4-9-15,-7-6-30 0,-31 0-101 16,0-2-106-16,0-6-173 15</inkml:trace>
  <inkml:trace contextRef="#ctx0" brushRef="#br1" timeOffset="55117">3187 463 365 0,'0'0'159'0,"0"0"-58"16,0 0 27-16,0 0-43 16,0 0-4-16,0 0-9 15,-10-34-31-15,10 31 21 16,0 1-12-16,0 2-13 15,0 0 19-15,0 0-52 16,0 0 0-16,0 2-4 16,0 27 9-16,0 11-9 15,0 11 0-15,0 7 4 16,0-5-3-16,0-4 1 16,0-3-2-16,0-9 1 0,0-5 15 15,0-9-16-15,0-7 0 16,0-5 0-16,0-4-10 15,0-7 13-15,0 0-3 16,0 0 6-16,24 0 7 16,3 0-3-16,11-20-9 15,14 0 3-15,-14-6-2 16,-1 9 6-16,-9 0-8 16,-4 3 0-16,-10 6-13 15,-7 1-7-15,3 4-91 16,-10 3-63-16,0 0-91 15,0 0-467-15</inkml:trace>
  <inkml:trace contextRef="#ctx0" brushRef="#br1" timeOffset="55754">3837 369 426 0,'0'0'129'15,"0"0"-13"-15,0 0 5 16,0 0-42-16,0 0 0 15,0 0-22-15,0 0-31 16,7-83 16-16,-7 75-19 16,0 2-5-16,-7 6 26 15,0 0-36-15,7 0 15 16,-7 0-20-16,0 0 8 16,-10 0-14-16,3 0 3 15,-6 0 0-15,-4 14-5 16,10 6 16-16,0 0-11 15,4 6 0-15,10-1 3 16,0 2-11-16,0 1 8 0,0 1 0 16,0-1-6-16,0-5 15 15,17 3-9-15,4-6 0 16,-8 6 4-16,11-1-10 16,-3-2 6-16,3 0 0 15,-3-6-8-15,-4 0 14 16,-3 0-6-16,-7 1 0 15,-7-1 3-15,0 3-11 16,0-3 8-16,0-2 0 16,-28-5-2-16,-3-4 14 15,0-3-8-15,-7-3-3 16,11 0 8-16,-4 0 0 16,3 0-9-16,4 0 0 0,4-12-2 15,-4-5 0 1,3 3-5-16,4 1-46 0,10-5-85 15,7 4-81-15,0 5-313 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33:28.263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3185 6389 334 0,'0'0'424'16,"0"0"-243"-16,0 0-33 15,0 0-47-15,0 0 5 16,0 0-36-16,24-29-24 16,-24 29 7-16,0 0-45 15,0 0 7-15,0 0-15 16,0 17 1-16,0 12-1 15,-17 11 3-15,-3 2-1 16,-11 7 19-16,-7 3-17 16,4 6 14-16,-11-2-10 15,7-10-2-15,0-6 10 16,18-11-16-16,2-15 0 16,11-9-1-16,7-5 11 0,0 0-10 15,0 0 2-15,0 0 2 16,0 0 15-16,0 0-19 15,0 0 1-15,0 0 4 16,0 0-5-16,0 0-21 16,0 0-43-16,25 0-85 15,-5 15-79-15,-20 10-174 16</inkml:trace>
  <inkml:trace contextRef="#ctx0" brushRef="#br0" timeOffset="2451">1043 9319 754 0,'0'0'176'0,"0"0"-22"0,0 0-38 15,0 0 26-15,0 0-32 16,0 0-53-16,-7-20-9 16,7 20-31-16,0 0-13 15,-13 9-4-15,-5 28 10 16,-2 14-4-16,-18 12 2 15,7-3-8-15,4-3 14 16,3-8-13-16,3-12 0 0,7-9 6 16,4-10-3-16,3-10-4 15,0-5 0-15,7-3 5 16,0 0-1-16,0 0-4 16,0 0 6-16,0 0 1 15,0 0-4-15,0 0-6 16,0 0-24-16,0 0-55 15,0 9-126-15,-7 2-220 16</inkml:trace>
  <inkml:trace contextRef="#ctx0" brushRef="#br0" timeOffset="1251">2023 7678 701 0,'0'0'239'0,"0"0"-91"16,0 0-16-16,0 0 7 0,0 0-74 15,0 0-33-15,0-6 6 16,0 18-36-16,-7 18 2 15,-30 16 37-15,-8 12-37 16,-7 8 19-16,-10 8-5 16,-3 9-7-16,-7 6 18 15,3-12-25-15,4-8 6 16,20-18-1-16,14-14-4 16,17-17 3-16,7-12-8 15,7-8 0-15,0 0-3 16,0 0 6-16,0 0-3 15,0 0 6-15,0 0 2 0,0 0-4 16,0 0-4-16,-6 0-41 16,-5 0-31-16,-2 6-112 15,-8 12-139-15,-10 7-406 16</inkml:trace>
  <inkml:trace contextRef="#ctx0" brushRef="#br0" timeOffset="1773">1133 8644 831 0,'0'0'132'0,"0"0"-23"16,0 0 28-16,0 0-41 15,0 0-28-15,0 0-31 16,0-14-22-16,0 14 1 16,0 0-9-16,0 0-9 15,0 14 2-15,0 12 0 16,20 11 17-16,-9 3-10 16,-4 4 6-16,6 2 12 15,-6-7-25-15,-7 4 16 16,7-12-15-16,-7-11 3 15,0-8-1-15,10-12-3 16,-10 0 0-16,0 0 12 0,0 0-9 16,0 0 31-16,0 0 22 15,0-6-22-15,0-26-1 16,-10-13-31-16,-4-12-2 16,14-12 1-16,-7-8 6 15,7 2-5-15,0 17-2 16,0 19-15-16,0 14 11 15,0 7-6-15,7 12-5 16,0 5 3-16,24 1-30 16,7 0 2-16,13 0-27 15,8 5-62-15,-7 20-43 16,-8-5-63-16,-23 12-141 16</inkml:trace>
  <inkml:trace contextRef="#ctx0" brushRef="#br0" timeOffset="1976">1153 8822 693 0,'0'0'149'0,"0"0"-41"16,0 0-36-16,0 0-12 15,0 0-38-15,0 0-11 16,121-43 14-16,-63 31-25 15,18-2 6-15,3-3-4 0,-10 8-2 16,-18 4-176 0,-37 5-507-16</inkml:trace>
  <inkml:trace contextRef="#ctx0" brushRef="#br0" timeOffset="446">2023 7143 407 0,'0'0'337'0,"0"0"-197"16,0 0 4-16,0 0-23 16,0 0-26-16,0 0-3 15,0-10-52-15,0 10-9 16,0 0-22-16,0 8-6 16,0 20-3-16,0 9 23 0,0 1-16 15,0 1 13-15,7-1-15 16,0-4-5-16,0-5 1 15,7-4 10-15,3-7-11 16,3-10 0-16,11-2 4 16,14-6 3-16,0 0-4 15,6 0 1-15,15-23-1 16,2-3-1-16,-16-6-4 16,-18 4-31-16,-16 3-33 15,-18 5-12-15,-7 5-131 16,-45 6-75-16,-10-5-249 15</inkml:trace>
  <inkml:trace contextRef="#ctx0" brushRef="#br0" timeOffset="528">2023 7143 684 0</inkml:trace>
  <inkml:trace contextRef="#ctx0" brushRef="#br0" timeOffset="796">2023 7143 684 0,'21'-126'121'0,"-21"104"13"0,0 2-51 0,24-3-18 15,21 0-5-15,-11 3-23 16,18 6-12-16,-15 8-10 16,-6 6-11-16,-10 0-8 15,-14 6 1-15,10 19-72 16,-17 4-28-16,0 4-47 0,0 0 9 16,0 1-22-16,-31 6-118 15,-14 6 162-15,1 0 106 16,-1-12 13-16,18-9 9 15,9-13 18-15,11-6 30 16,7-6 72-16,0 0 0 16,0 0-6-16,0 0-18 15,18 0-57-15,16-6-6 16,18-2-18-16,-8 2-20 16,1 6-4-16,-7 0-42 15,-24 0-171-15</inkml:trace>
  <inkml:trace contextRef="#ctx0" brushRef="#br0" timeOffset="-1089">4602 4999 369 0,'0'0'282'0,"0"0"-88"16,0 0-30-16,0 0-26 15,0 0-43-15,0 0-8 16,0-54-15-16,0 54-57 15,0 0 21-15,0 0-36 16,0 3 3-16,0 26-4 16,0 13 4-16,-38 13 16 15,-13 7 13-15,-8 4-28 0,-10 3 34 16,-10-6-24 0,17-9-12-16,4-11 15 0,20-8-10 15,18-16-7-15,13-8 1 16,0-5 11-16,7-6-12 15,0 0 0-15,0 0 0 16,0 0 13-16,0 0-6 16,0 0-3-16,0 0-2 15,0 0 10-15,0 0-24 16,0 0-17-16,0 0-61 16,0 15-65-16,0 11-167 15,0 10 20-15</inkml:trace>
  <inkml:trace contextRef="#ctx0" brushRef="#br0" timeOffset="-542">3629 5877 604 0,'0'0'261'0,"0"0"-102"15,0 0-18-15,0 0 22 16,0 0-69-16,0 0-17 16,-14-63-53-16,14 63-19 15,0 0-10-15,0 25-1 16,0 10 6-16,0 11-4 0,0 0 19 16,0-3-15-16,0-6 0 15,0-9 2-15,0-11-7 16,0-8 6-16,0-6-1 15,0-3 3-15,0 0 9 16,0 0-12-16,0 0 14 16,0-9-8-16,0-19 47 15,0-12-53-15,0-9 0 16,0-8 4-16,0-12 7 16,0 0-11-16,0-2 0 15,0 23 5-15,0 16-10 16,0 15 5-16,0 17 0 15,7 0-7-15,-7 0 5 16,24 0-1-16,4 0-5 0,16 17 5 16,18 15-10-16,-3 2 13 15,-8 0 0-15,1 3-1 16,-14 3 1-16,-18-6-1 16,-3 4 1-16,-17-1-7 15,0 0-3-15,-10 0-12 16,-35 0-27-16,-6 1-46 15,-8-4-53-15,1 0-65 16,6-2-342-16</inkml:trace>
  <inkml:trace contextRef="#ctx0" brushRef="#br0" timeOffset="-13333">8463 431 712 0,'0'0'213'16,"0"0"-77"-16,0 0 15 0,0 0-15 15,0 0-61-15,0 0 8 16,0 0-35-16,7-12-16 16,-7 12 3-16,0 0-30 15,0 0-1-15,0 12-4 16,0 16 6-16,-38 12-11 15,4 0 5-15,3 0 0 16,0-8-3-16,10-7 16 16,8-7-13-16,2-7 0 15,5-6 3-15,6 1-6 16,0-6 3-16,0 0 0 0,0 0 3 16,0 0 9-1,0 0-10-15,0 0 9 0,0-14-2 16,17-23 22-16,10-12-31 15,18-11 0-15,0 3 2 16,-8-3 11-16,1 2-13 16,-10 13 0-16,-4 8 3 15,-17 16-6-15,0 13 3 16,-1 8 0-16,-6 0-7 16,0 0-6-16,0 0 13 15,7 24-7-15,0 7 7 16,10 3-6-16,-3 3 6 15,0 1 0-15,3-1-9 16,-3-1 16-16,0-1-11 16,-4 0 4-16,-3-7-46 0,0-5 13 15,-7-6-14-15,7-5-79 16,-7-7-32-16,0-2-67 16,0-3-16-16,0 0-115 15</inkml:trace>
  <inkml:trace contextRef="#ctx0" brushRef="#br0" timeOffset="-13108">8195 508 324 0,'0'0'261'0,"0"0"-143"15,0 0 25-15,0 0-39 16,0 0-37-16,0 0-12 15,248-35-36-15,-183 35 10 16,0-2-24-16,4-2 2 16,3-4-1-16,-10 2-6 15,-27 4-72-15,-4-2-132 16,-25 2-178-16</inkml:trace>
  <inkml:trace contextRef="#ctx0" brushRef="#br0" timeOffset="-12548">8649 53 527 0,'0'0'167'0,"0"0"21"16,0 0-52-16,0 0-40 15,0 0-12-15,-230-46-32 16,185 46-23-16,0 0 9 16,-6 29-37-16,-1 8 23 15,0 11-2-15,8 7-20 16,-1 3 16-16,7 4-18 16,11 4 3-16,10 5 4 0,3 4-2 15,14-2-5-15,0 0 0 16,0-5 11-16,31-11-14 15,20-6 3-15,8-10 0 16,6-14 5-16,18-8 6 16,-1-17-11-16,8-2 19 15,6-2 1-15,-7-30 59 16,-10-11-42-16,-3-5-9 16,-18-3 23-16,-13-12-34 15,-14-9 17-15,-10-8-17 16,-14-6-12-16,-7-3 13 15,0 9-18-15,-38 6 0 0,-14 11-3 16,7 11 10 0,4 15-7-16,-3 14 0 0,-1 10 5 15,0 8-18-15,7 5 13 16,-6 0 0-16,-1 0-15 16,7 15 3-16,4 11 1 15,3 6-50-15,7 2-63 16,24 1-7-16,0 2-85 15,0-6-99-15,17-2-240 16</inkml:trace>
  <inkml:trace contextRef="#ctx0" brushRef="#br0" timeOffset="-11963">8144 827 704 0,'0'0'196'0,"0"0"-39"0,0 0-1 16,0 0-19-16,0 0-24 16,0 0-65-16,0-56-20 15,-7 56-4-15,-21 12-18 16,-27 21-6-16,-3 16 17 15,-1 12-10-15,1 7 25 16,6 11-18-16,-17 7-10 16,4 3 16-16,-4-4-16 15,4-4 12-15,13-12-7 16,1-10-5-16,13-10 5 0,17-11-8 16,11-17-1-1,3-8 9-15,7-8-1 0,0-5-8 16,0 0 3-16,0 0-2 15,0 0 34-15,0 0-23 16,0 0-4-16,0 0 13 16,0 0-13-16,0 0-3 15,0 0-5-15,0 0-17 16,0 0-27-16,-7 0-46 16,0 0-55-16,7 20-138 15,-13 6-190-15</inkml:trace>
  <inkml:trace contextRef="#ctx0" brushRef="#br0" timeOffset="-11097">6686 2065 679 0,'0'0'267'15,"0"0"-137"-15,0 0 30 16,0 0-36-16,0 0-31 16,0 0-15-16,0-39-51 0,0 39 9 15,0 0-29-15,0 0 2 16,0 0-10-16,0 5 1 15,0 19 0-15,0 7-7 16,0 6 20-16,13-3-13 16,-13 0 0-16,7-2 6 15,-7-6-10-15,7-8 4 16,-7-11 0-16,0-1 3 16,0-6 5-16,0 0-8 15,0 0 3-15,0 0 7 16,0 0 26-16,0-8-8 15,0-15-9-15,0-9 6 16,0-10-24-16,0-13 14 0,0-8-15 16,0-1 0-16,0 11-3 15,7 13 3-15,10 18 0 16,-10 7 0-16,7 9 8 16,-7 3-17-16,17 3 9 15,3 0 0-15,4 0-16 16,7 6 12-16,0 17 4 15,-4 3-1-15,-10 2-4 16,-3 1-5-16,-14-2 10 16,-7 1 0-16,0-3-15 15,0-2 13-15,-7 0-5 16,-14-6 4-16,-3-6 1 16,11-8 2-16,-1 0 0 0,7-3 0 15,7 0-3-15,0 0 8 16,0 0-5-16,0 0 0 15,0 2 2-15,0-2-11 16,0 4-5-16,7-2-11 16,20 4 23-16,11 2-12 15,0 1 14-15,0 2 0 16,6 4-8-16,-23-2 0 16,3 0 8-16,-10-5 0 15,-14 4-8-15,0-6 6 16,0 2-1-16,0-2 2 15,-38 3 1-15,-13 0 4 16,-25-4-4-16,17-3 0 16,8-2-5-16,13 0-32 0,11 0-38 15,9 0-69-15,11 0-55 16,7-16-32-16,0-22-157 16</inkml:trace>
  <inkml:trace contextRef="#ctx0" brushRef="#br0" timeOffset="-10486">6899 1431 594 0,'0'0'133'15,"0"0"-23"-15,0 0 2 16,0 0-1-16,0 0-69 16,0 0 31-16,-186-117-11 15,172 117-29-15,-17 0 2 16,-20 11-24-16,-1 21-10 16,-13 8 38-16,3 6-34 15,-3 2 34-15,6 9-18 16,1 4-16-16,6 10 19 15,-3 12-22-15,21 11 4 16,-4 9 3-16,7 2 3 0,17-4-8 16,14-9-4-16,21-9 6 15,41-18-9-15,27-8 4 16,-3-11-1-16,4-12 3 16,-8-13 7-16,8-11-7 15,-18-10 4-15,3 0 0 16,8-2 43-16,-4-27-30 15,17-8 12-15,-13-6-1 16,6-2-28-16,-23-7 31 16,-15-3-17-16,-6-7-8 15,-21-7 27-15,-17-5-33 16,-7-9 8-16,0-5 6 16,-31-7-15-16,-28 1 11 15,-13 11-13-15,-10 14 0 0,-8 17 2 16,8 21-2-16,3 11 0 15,10 8 0-15,17 12-3 16,14 0-8-16,4 0 11 16,3 0-58-16,7 21 9 15,3 12-54-15,15 13-48 16,6 0-82-16,0 0-146 16</inkml:trace>
  <inkml:trace contextRef="#ctx0" brushRef="#br0" timeOffset="-8618">6558 2695 558 0,'0'0'226'16,"0"0"-40"-16,0 0-58 16,0 0 31-16,0 0-48 0,0 0-54 15,0-48 8-15,0 48-56 16,0 0 8-16,-6 0-5 16,-18 9 2-16,-4 24-5 15,-24 13-1-15,1 8 0 16,-11 9 33-16,-3 5-40 15,-11 10 22-15,-3 2-2 16,-4 2-14-16,8 5 14 16,9-4-21-16,8-1 3 15,6-7-5-15,8-15 7 16,20-21-5-16,10-15 0 16,7-13 14-16,7-11-19 0,0 0 5 15,0 0 0-15,0 0 1 16,0 0 8-16,0 0-7 15,0 0-2-15,0-3 13 16,0-11-27-16,0 2 3 16,0 6-44-16,0 6-11 15,0 0-136-15,-7 22-137 16,-10 14-274-16</inkml:trace>
  <inkml:trace contextRef="#ctx0" brushRef="#br0" timeOffset="-8206">5551 3904 662 0,'0'0'166'15,"0"0"-24"-15,0 0-10 16,0 0-34-16,0 0-33 16,0 0-4-16,-76-46-43 15,39 46 11-15,9 6-29 16,-10 17 6-16,7 9-2 0,11 2-4 16,6 3 0-16,-10 5-2 15,24 5 13-15,0-7-11 16,0-6 0-16,0-5 1 15,24-9-4-15,10-6 7 16,21-5-4-16,-3-9 7 16,6 0 3-16,1 0-1 15,-8-4-9-15,-6-15 3 16,-14-1-9-16,-31-4-65 16,0-1-70-16,0-3-68 15,0 2-219-15</inkml:trace>
  <inkml:trace contextRef="#ctx0" brushRef="#br0" timeOffset="-7690">5438 3561 428 0,'0'0'242'0,"0"0"-64"15,0 0-56-15,0 0-16 16,0 0-7-16,0 0-47 16,-227-52 2-16,182 64-45 15,7 28-6-15,-7 11 20 0,8 16-22 16,9 6 11 0,-3 10-4-16,7 6-3 0,24 0 4 15,0 3-9-15,0-10 0 16,24-4 4-16,28-10 6 15,13-8-10-15,-3-5 0 16,3-13 7-16,4-7-4 16,-11-9-3-16,8-10 0 15,-8-11-1-15,11-5 12 16,-4 0-11-16,18-16 50 16,-1-21 21-16,-16-9-1 15,9-8-31-15,-16-9-10 16,-8-14 35-16,-20-9-57 15,-17-6 19-15,-14-5-21 16,0 3 7-16,-38 8-5 16,-27 6-7-16,-24 15 0 0,-15 10-5 15,8 17 9-15,7 16-4 16,13 16 0-16,11 6-8 16,13 12-11-16,14 34-21 15,7 13-57-15,18 17-35 16,13 0-181-16,0 1-217 15</inkml:trace>
  <inkml:trace contextRef="#ctx0" brushRef="#br0" timeOffset="-6962">5847 4373 208 0,'0'0'430'0,"0"0"-304"16,0 0 40-16,0 0-59 16,0 0 25-16,0 0-13 0,-83-57-44 15,83 57-9-15,0 0-30 16,0 0-27-16,24 0 7 15,35 26-11-15,23 11 24 16,8 6-3-16,13 5-22 16,0 7 15-16,14 4-19 15,-4-4 0-15,4-1 4 16,-3-5 7-16,-4-6-8 16,-21-6-3-16,-6-8 7 15,-25-6-1-15,-13-3-6 0,-18-6 0 16,-3-3 14-1,-10-5-6-15,-7-6-5 16,-7 0-1-16,0 0 7 16,0 0 9-16,0 0-11 15,0 0-1-15,0 0 7 0,0 0-3 16,0 0-20-16,0 0 2 16,0 0-99-16,0 0-97 15,0 0-283-15</inkml:trace>
  <inkml:trace contextRef="#ctx0" brushRef="#br0" timeOffset="4334">7648 5202 542 0,'0'0'230'0,"0"0"-52"0,0 0-49 16,0 0 7-16,0 0-51 16,0 0 36-16,-13-152-52 15,2 150-31-15,11 2 10 16,0 0-44-16,0 0 2 15,0 16-6-15,0 28-7 16,0 11 7-16,0 4 0 16,-7-4 0-16,1-10-3 15,-1-7 7-15,7-13-4 0,0-11 0 16,0-8 9 0,-7-6-12-16,7 0 3 0,0 0 0 15,0 0-9-15,0 0 11 16,0-14-2-16,7-12 0 15,24 1-11-15,3-7-1 16,4 6 11-16,0 4 1 16,-7 1-16-16,3 1 17 15,4 1-1-15,0 0 0 16,-11 9 8-16,-10 2-11 16,-10 1 3-16,-7 2 0 15,0-4 2-15,0 0 8 0,0 1-10 16,0 0 34-1,0 1-30-15,0 2 39 0,0-1-38 16,0 4 7-16,0 2 21 16,-7 0-26-16,7 0 0 15,0 0-7-15,0 0-4 16,0 16-4-16,0 22-8 16,-7 11 16-16,7 4 4 15,-10 2 2-15,-4-1-12 16,1 9-54-16,6 6-84 15,7 7-14-15,0 3-32 16,7-5-217-16</inkml:trace>
  <inkml:trace contextRef="#ctx0" brushRef="#br0" timeOffset="4866">7893 5897 630 0,'0'0'222'16,"0"0"-78"-16,0 0-5 16,0 0-17-16,0 0-2 15,0 0-49-15,-66-34-44 16,66 34-8-16,0 20-19 15,14 17 0-15,17 17 29 16,10 10-22-16,14-2 20 16,11 1-14-16,-8-3-12 15,0 1 22-15,4-5-18 0,-10-10-4 16,-7-3 1 0,-18-12 12-16,4-8-14 0,-10-8 0 15,-11-9 0-15,-3-4-1 16,-7-2 5-16,0 0-4 15,0 0 0-15,0 0-2 16,0 0-20-16,0 6-75 16,0 2-110-16,7 1-89 15,31-1-187-15</inkml:trace>
  <inkml:trace contextRef="#ctx0" brushRef="#br0" timeOffset="5542">8855 6575 645 0,'0'0'148'15,"0"0"-80"-15,0 0 55 16,0 0-51-16,0 0-21 16,0 0-8-16,-65-12-31 15,110 12-9-15,13-8 12 16,18-1-13-16,-4-3 31 0,4-2 2 16,-18 6-14-1,-27 2 10-15,-10 4-29 0,-21 2 13 16,0 0-15-16,0 0 3 15,0 0 18-15,0 0-15 16,0 0-1-16,-7 0 0 16,-24 0 4-16,3 2-6 15,-10 18-3-15,8 2 2 16,2 7-7-16,4 6 5 16,3 1 0-16,4 5-2 15,3-1 10-15,14 3-8 16,0 3 0-16,0-3 3 15,0-1-6-15,0-5 3 16,0-2 0-16,0-3-1 0,0-7 9 16,0-3-8-16,0-2 0 15,0-8 0-15,0 0 4 16,-6-10 0-16,-19-2-4 16,12 0 12-16,-18 0-6 15,10 0 3-15,0 0-6 16,11 0-1-16,10 0 2 15,0 0-2-15,0 0-2 16,0 0 0-16,10 0-2 16,18 0 2-16,24-11 0 15,-1 0 7-15,18-1-10 0,-11 4 3 16,1-1-11 0,10 6-61-16,-18 0-116 0,14 1-120 15,-6 2-486-15</inkml:trace>
  <inkml:trace contextRef="#ctx0" brushRef="#br0" timeOffset="6120">9368 7172 752 0,'0'0'223'0,"0"0"-120"0,0 0 47 16,0 0-45-1,0 0-59-15,0 0-16 0,0-11-24 16,51 42 0-16,25 17 31 15,13 9-18-15,8 6 25 16,13 4-20-16,-14-2-8 16,-14-8 9-16,-3-5-23 15,-17-12 12-15,-3-11-8 16,-21-7-1-16,-4-10 11 16,-10-2-16-16,-3-10 0 15,-4 0 9-15,-10 0 2 16,0 0-11-16,-7 0 0 0,0 0-6 15,0 0-34 1,0 4-78-16,0 7-38 0,-14 3-13 16,14 1-126-16,0-1-411 15</inkml:trace>
  <inkml:trace contextRef="#ctx0" brushRef="#br0" timeOffset="6780">10612 8135 767 0,'0'0'166'16,"0"0"-30"-16,0 0 0 16,0 0-20-16,0 0-36 15,0 0-45-15,-110-88 17 16,110 76-52-16,52-2 0 16,44-12-8-16,21 1 20 15,10-1-12-15,-24 6 0 0,-27 11 4 16,-31 6-12-1,-31-2 8-15,-14 5 0 0,0 0 0 16,0 0 14-16,0 0-14 16,0 0 0-16,-7 0-8 15,-17 0 1-15,-4 0 7 16,14 0 0-16,-3 0-1 16,10 5 3-16,-13 10-4 15,2 10 2-15,5 1 0 16,-1 2-4-16,-10 4 6 15,10 0-2-15,0-4 0 16,4 9 8-16,-4 1-10 16,14 7 2-16,0 7 0 15,0 5-7-15,0 0 11 16,0 0-4-16,0-6 0 0,0-6 7 16,0-1-10-1,0-12 3-15,0-1 0 0,0-11 19 16,-20-6-17-16,-18-8 17 15,-14 0 7-15,-10-6-25 16,-3 0 16-16,13 0-17 16,8-17 0-16,23 8 2 15,4-2-1-15,17 5-2 16,0-2-38-16,0-6-88 16,17 2-118-16,42-8-679 15</inkml:trace>
  <inkml:trace contextRef="#ctx0" brushRef="#br0" timeOffset="7343">11111 8939 663 0,'0'0'319'15,"0"0"-168"-15,0 0-4 16,0 0-22-16,0 0-76 16,0 0-29-16,7-3 1 15,31 43-11-15,27 11 59 0,7 12-27 16,4 3-25-1,13 8 19-15,-6-5-22 0,-11-3 4 16,-3-3 1-16,-18-12-13 16,-6-14 15-16,-18-10-9 15,-3-14-10-15,-17-13 12 16,-7 0-14-16,0 0 0 16,0 0 4-16,0 0 4 15,0 0-1-15,0 0-7 16,0 0-42-16,0 0-10 15,-7 0-62-15,-10 13-104 16,4 11-190-16</inkml:trace>
  <inkml:trace contextRef="#ctx0" brushRef="#br0" timeOffset="7704">12029 9719 871 0,'0'0'224'0,"0"0"-75"15,0 0-3-15,0 0-44 16,0 0-21-16,0 0-56 0,-24-29-3 15,24 29-22 1,-7 32 9-16,0 14 1 0,0 11 2 16,7 0-4-16,0 3 21 15,0-2-29-15,0-4 13 16,0-6-12-16,7-10 12 16,0-16-16-16,0-4 4 15,3-13-1-15,-10 1 0 16,7-6-51-16,7 0-27 15,0-6-97-15,3-17-224 16</inkml:trace>
  <inkml:trace contextRef="#ctx0" brushRef="#br0" timeOffset="7954">12043 9945 817 0,'0'0'200'15,"0"0"-100"-15,0 0 19 16,0 0-43-16,0 0-34 16,0 0 19-16,141-41-3 15,-83 31-1-15,4-5-25 16,-17 10-21-16,-18-1 5 16,-20 6-16-16,-7 0 0 15,0 0 0-15,0 0-89 16,0 0-78-16,-14 11-80 15,-6 4-42-15,-4 2-486 0</inkml:trace>
  <inkml:trace contextRef="#ctx0" brushRef="#br0" timeOffset="8234">12043 9945 254 0,'96'58'467'0,"-96"-58"-340"0,0 0 46 16,0 0-25-16,0 0-40 15,0 0-9-15,0 0-41 16,0 5-14-16,0 8-6 16,0 11-25-16,38 2 55 15,6 0-37-15,15-1-16 16,10-7 22-16,10-4-23 16,-10-8 5-16,-11-4 9 0,0 1-24 15,-20-3 21-15,-7 0-14 16,-17 0-9-16,-7 0 4 15,7 0 1-15,-4 0-7 16,-3-17 0-16,-7-14-43 16,0 5-59-16,-7-8-312 15</inkml:trace>
  <inkml:trace contextRef="#ctx0" brushRef="#br0" timeOffset="10304">3646 5331 648 0,'0'0'238'0,"0"0"-78"15,0 0-33-15,0 0 10 16,0 0-42-16,0 0-44 15,-127-137-2-15,75 128-38 16,-6 5 11-16,-1 4-9 16,-16 0-7-16,9 24 5 15,-16 16-11-15,6 9 2 16,4 13-3-16,14 9 8 0,20 16-7 16,7 19 0-1,31 16 2-15,0 7-12 0,58-3 10 16,32-14 0-16,6-13-4 15,17-13-19-15,-2-12 2 16,5-16 10-16,5-21-7 16,-25-20 17-16,0-17-13 15,-6 0 14-15,-1-6 3 16,0-31 5-16,-3-11 16 16,4-7 18-16,-8-4-7 15,-16-11 21-15,-11-6-27 16,-14-13-7-16,-10-10 7 15,-24-11-25-15,-7-1 18 0,0 2-15 16,-59 9-1-16,-23 11-4 16,-8 12-2-16,-26 14 0 15,-25 18-10-15,-7 15-1 16,-7 25 10-16,-3 5-26 16,34 9-58-16,28 37-16 15,44 8-133-15,21 14-100 16,24 13-378-16</inkml:trace>
  <inkml:trace contextRef="#ctx0" brushRef="#br0" timeOffset="11130">2319 6900 401 0,'0'0'412'0,"0"0"-256"16,0 0-12-16,0 0-15 16,-172-160-16-16,138 135-35 15,-4 1-15-15,-7 10-21 0,7 0-5 16,7 9-12 0,-3 1-16-16,3 4 11 0,-14 0-16 15,-6 4 1-15,-15 27-7 16,-2 15 4-16,2 11-2 15,-2 12 0-15,9 7 2 16,14 8-6-16,18 2 4 16,27-1 0-16,0 1 0 15,27-4 0-15,42-1 0 16,27-12-3-16,8-10 0 16,-1-11 3-16,7-13-2 15,-4-9 2-15,-2-15 0 16,-1-11 0-16,0 0 0 15,17-17 3-15,-3-20 0 0,-7-11 9 16,4-7-11 0,-25-2 0-16,-17-6 10 0,-20-3-3 15,-14-14 16-15,-18-3 3 16,-20-2-19-16,0-12 8 16,-7 2-6-16,-44 7-3 15,-8 10 3-15,-30 18-10 16,-21 12-3-16,-17 16 1 15,-21 12-6-15,14 15 6 16,24 5-6-16,20 0-17 16,39 22-16-16,13 24-63 15,17 8-93-15,14 15-66 16,-3 8-116-16</inkml:trace>
  <inkml:trace contextRef="#ctx0" brushRef="#br0" timeOffset="11924">1311 8450 740 0,'0'0'181'16,"0"0"-41"-16,0 0-2 0,0 0 2 15,0 0-44-15,-237-135-39 16,186 121-1-16,13 6-31 15,-14-1-5-15,14 6-2 16,-13 0-7-16,13 3 0 16,0 0-4-16,4 0-5 15,-4 29-4-15,-7 5 1 16,1 17 1-16,6 7-5 16,10 11 13-16,18 8-13 15,10 3 5-15,0 9 0 16,24 1-1-16,41-1 1 15,18-6-3-15,13-17 3 0,0-11-7 16,1-23 6-16,6-14-5 16,-7-18-2-16,0 0 5 15,18-18 6-15,-4-35-2 16,-7-7 7-16,0-5-3 16,-27-12 8-16,-18-1 0 15,-13-4 13-15,-14-10 2 16,-17 0-13-16,-14 10-2 15,0-1 4-15,-14 6-13 16,-48 14 13-16,-10 11-17 16,-24 15 1-16,-8 11-4 15,-2 6 2-15,10 17 1 16,16 3-2-16,12 0-8 16,16 15-3-16,14 19-45 15,11 17-51-15,3 12-102 0,17 6-144 16</inkml:trace>
  <inkml:trace contextRef="#ctx0" brushRef="#br0" timeOffset="15816">517 9982 624 0,'0'0'195'16,"0"0"-39"-16,0 0-51 0,0 0-4 15,0 0-24-15,0 0-13 16,0 0-13-16,-44-25-38 15,23 25 1-15,-3 19-6 16,3 1-6-16,-3 13 2 16,4 3-4-16,13 4 0 15,-4 3 2-15,11-6-1 16,0-3-1-16,0-2 0 16,0-3-11-16,24-9 3 15,-3-6-5-15,10-8-3 0,7-6 10 16,6 0 2-1,1 0 4-15,0-20 6 0,-18-3-1 16,4 8-4-16,-17 4 1 16,-14 3 0-16,0 2 9 15,0 0-2-15,0-3 9 16,0 4-9-16,-7-1-1 16,-13 0-7-16,2 6-1 15,5 0 0-15,6 0-1 16,7-6 4-16,0 6-5 15,0 0 2-15,0 0-10 16,0 0-14-16,0-8 0 0,0 2 5 16,20 1 6-1,11-7 13-15,7 4 6 16,-3-4-6-16,-11 4 0 0,-4 4 0 16,-20 4 0-16,0 0 1 15,11 0-1-15,-5 0 0 16,1 29 0-16,0 17 17 15,7 5 12-15,3 12 14 16,-10 0-29 0,14-3 3-16,-14-5 8 0,10-4-19 15,-4-11-1-15,-6-9-2 16,7-11 3-16,-14-9-3 16,10-3-3-16,-10-3-7 15,0-5-43-15,0 0-51 16,0 0-21-16,-10-5-150 0,-11-39-156 15</inkml:trace>
  <inkml:trace contextRef="#ctx0" brushRef="#br0" timeOffset="16297">614 9645 736 0,'0'0'145'0,"0"0"-34"16,0 0 8-16,-231-40 1 16,173 40-54-16,-1 26-16 15,1 19-19-15,-4 18-16 16,10 14 9-16,14 11-10 16,11 11 1-16,10 20 1 0,17 16-14 15,0 5 10-15,38 6-7 16,30-12-3-1,22-20 3-15,6-19-3 0,14-12-2 16,-14-20 0-16,1-18 2 16,-15-19-3-16,-10-14 1 15,4-12 0-15,3 0 4 16,10-44 3-16,25-21 18 16,-4-18 28-16,-7-6-20 15,-13 1 3-15,-32-7-4 16,-34-8 0-16,-17-17-3 15,-7-6-16-15,-52-2 1 0,-44 8-7 16,-31 16-4-16,-21 22-5 16,-14 16 2-16,15 23-12 15,6 18 5-15,44 10 3 16,29 15-17-16,16 0-27 16,38 0-71-16,14 26-67 15,14 0-146-15,68 0-384 16</inkml:trace>
  <inkml:trace contextRef="#ctx0" brushRef="#br0" timeOffset="17359">8360 4879 160 0,'0'0'512'0,"0"0"-384"0,0 0-1 16,0 0-29-16,0 0-23 16,0 0 6-16,-148-132-21 15,86 124-20-15,-17-1 8 16,-3 7-29-16,-8 2 0 16,-6 0 12-16,0 0-23 15,6 8 8-15,11 12-15 16,11 3 9-16,-5 9-8 15,5 16-2-15,9 21 0 16,1 17-2-16,-4 17 8 16,27 5-6-16,5 7 0 15,23 5 1-15,7-6-11 0,0 1 10 16,44-16 0-16,15-18-3 16,23-24 9-16,-3-20-6 15,21-20 0-15,3-17 2 16,7 0 9-16,0-23-7 15,18-28 6-15,-18-18 40 16,-4-11-12-16,-10-14 12 16,-23-6-27-16,-22-10-8 15,-20-3 15-15,-24-8-27 16,-7 4 4-16,0 8-7 16,-45 20 9-16,-30 21-21 15,-11 23 12-15,-21 16-11 16,4 14 5-16,7 15-21 0,17 0-1 15,10 12-14 1,17 28-59-16,14 8-7 0,25 7-147 16,6 2-141-16</inkml:trace>
  <inkml:trace contextRef="#ctx0" brushRef="#br0" timeOffset="18164">9196 6188 575 0,'0'0'182'16,"0"0"-7"-16,0 0-61 16,0 0-2-16,0 0 4 15,0 0-54-15,-28-108 9 16,-10 94-12-16,1 2-36 15,-8 10 18-15,-14 2-31 16,8 0-4-16,-15 10 8 16,-2 25 0-16,-4 8-14 15,-11 14 0-15,0 11 6 16,1 15-11-16,17 18 5 16,6 7 0-16,14 18 1 0,8 9 11 15,30-7-14-15,7-5 2 16,0-6 0-16,20-16-4 15,35-17 9-15,18-12-5 16,2-19 0-16,4-23 8 16,18-18-9-16,9-12 1 15,-3 0 0-15,14-42 11 16,10-16-7-16,1-14 7 16,-25-5 23-16,-14-12-17 15,-23-8 25-15,-29-9-27 16,-23-8-3-16,-14-9 12 15,-7-11-13-15,-44 6-7 16,-25-2-4-16,-13 16 5 0,-21 11-11 16,0 24 6-16,-11 19-6 15,18 22-3-15,0 21-5 16,7 17 0-16,-7 6-32 16,-4 48-74-16,11 20-98 15,-7 15-175-15</inkml:trace>
  <inkml:trace contextRef="#ctx0" brushRef="#br0" timeOffset="19130">10953 7735 500 0,'0'0'288'0,"0"0"-156"15,0 0-7-15,0 0-16 16,0 0 18-16,0-148-42 16,-28 122-22-16,-17 0 6 15,-6 9-33-15,-1 0-10 16,-16 8 8-16,9 3-22 16,8 6 9-16,-8 0-21 15,-3 6 4-15,4 23-4 16,-1 17 0-16,8 14 0 0,-1 8 2 15,1 23 5 1,13 16-6-16,7 9-1 0,10 10 1 16,4-9-1-16,10-5 0 15,7-15 0-15,0-13 0 16,24-16 3-16,14-11-4 16,20-15 1-16,1-7 0 15,-1-15-2-15,18-8 4 16,-18-7 3-16,18-5-2 15,3 0 2-15,17-37 26 16,11-14-8-16,-11-15-6 16,1-8 15-16,-11-8-16 15,-4-19 3-15,-23-2 6 16,-8-14-11-16,-27-9 5 16,-17-3-2-16,-7 3-13 0,-7 12 9 15,-44 11-13-15,-32 20 0 16,-6 15-1-16,-8 19 4 15,18 17-8-15,-10 18 1 16,6 12-12-16,8 2 13 16,-4 14-56-16,-4 36-18 15,25 14-38-15,6 11-165 16,14 4-269-16</inkml:trace>
  <inkml:trace contextRef="#ctx0" brushRef="#br0" timeOffset="20043">12452 9434 707 0,'0'0'137'0,"0"0"21"16,0 0-47-16,0 0 2 15,0 0-20-15,-244-101-32 16,182 101 4-16,-10 0-25 16,-18 6-18-16,8 20 21 15,9 11-31-15,-2 9 12 0,16 11-5 16,15 7-17 0,-1 12 11-16,7 13-3 0,11 13-10 15,9 7 14-15,12 17-12 16,6 2 2-16,31-7-4 15,41-13 3-15,17-25-2 16,31-20-1-16,-3-17 5 16,4-23-3-16,3-15 0 15,3-8 10-15,7 0 12 16,-10-37-1-16,3-9 16 16,-7-23-12-16,-3-10-6 15,-14-21 10-15,-20-21-11 16,-18-1 3-16,-27-13 3 15,-31 4-17-15,-7 2 14 0,-14 3-12 16,-68 6-9-16,-35 17 7 16,-24 21-9-16,-24 18 0 15,-4 27-3-15,-3 23-19 16,24 14-14-16,14 6-54 16,24 39-40-16,14 24-98 15,7 8-408-15</inkml:trace>
  <inkml:trace contextRef="#ctx0" brushRef="#br1" timeOffset="35046">2319 10122 563 0,'0'0'201'16,"0"0"-144"-16,0 0 5 15,0 0-4-15,0 0-9 16,0 0-9-16,0 0-19 15,0 0 11-15,0-5 1 16,0 5 0-16,0-6 23 16,0 3-10-16,0 0-5 15,0 0-2-15,0-8-6 0,0 3-3 16,7-4 9-16,-7 0 4 16,14-2-8-16,3-6-7 15,-3-2-8-15,16-5-8 16,-2-7 1-16,3 3-8 15,14-6 13-15,-8-1-9 16,-2-1 4-16,10-5 1 16,-1-1-6-16,-6-1 14 15,0-2-16-15,7-5 4 16,-11 3 0-16,4-2-9 16,6-2 6-16,-13 5-6 15,7 1 3-15,-10 2 3 16,3-5-6-16,7-1-1 15,-11 3 2-15,4-8 0 0,7 0 4 16,-4 5-1 0,-3-5-5-16,7 0 0 0,0 0 8 15,13-6-8-15,1 3 0 16,-7 1 1-16,6 1 1 16,1 0 1-16,-8 1-2 15,8-8 2-15,-7-4-1 16,6 3-2-16,-6-8 0 15,-7 7 2-15,-4-4-2 16,4 6 0-16,0 5 0 16,-7-5 3-16,3 7 0 15,4-5-3-15,7 0 0 0,-1 0 3 16,1 0-3-16,14 0 0 16,-15 0 0-16,8 6-4 15,-7 3 7-15,-1 9-3 16,-13 2 0-16,7-3 6 15,-10 3-9-15,2 0 3 16,-2 2 0-16,-4 2 0 16,4-6 0-16,2-2 0 15,1 2 0-15,7-1 7 16,-10 6-9-16,10-3 2 16,-7 5 0-16,-11 2-2 15,11 4 4-15,-10-2-2 16,3 3 0-16,-10 3 5 0,6-2-5 15,-3-1 0-15,4-1 0 16,3-2-4-16,-3 0 8 16,10 2-4-16,-11 5 0 15,4 1 1-15,-10 2-1 16,0 4 0-16,3-2 0 16,-3-1-2-16,0 3 7 15,-8-6-5-15,12 0 0 16,-5-3 1-16,1-1-8 15,10-3 7-15,-10-1 0 16,10 4 0-16,-3 1 6 16,-1 0-6-16,-3 5 0 0,-3 10 3 15,-7 3-8-15,-7 2 5 16,0 0 0-16,0 1-4 16,7-6 13-1,10-6-13-15,-10-3 4 0,7 0 0 16,-7 0-1-16,0 7 2 15,10-2-1-15,-10 7 0 16,-7 0 4-16,6 2-7 16,-6 3 3-16,7 3 0 15,-7 3-3-15,0 0 5 16,0 0-2-16,0 0 0 16,0 0 5-16,0 0-6 15,7 0 1-15,-7-5 0 16,0-1-3-16,11 0 3 15,-11 3 0-15,0 0-1 0,6 1 7 16,-6-4-6-16,0 2 0 16,0 2 0-16,0-1 1 15,0 3-1-15,0 0 0 16,0 0 0-16,0 0 4 16,0 0-6-16,0 0 2 15,0 0 0-15,0 0-7 16,7 0 5-16,-7 0 2 15,0 0 0-15,0 0-6 16,14 0 3-16,10 9 0 16,11 14 3-16,9-1 2 15,8 4 1-15,3 0-3 0,3 5 0 16,1 1 6 0,-1 6-9-16,4-7 3 0,-10 3 0 15,-1 0-5-15,-6 3 5 16,6 3 0-16,-6-2-1 15,0-2 7-15,0-1-9 16,-4-4 3-16,4 0 0 16,-1 1-8-16,1 5 14 15,0-5-6-15,-1 6 0 16,1-2 0-16,7-1-1 16,-1 1 2-16,1-1-1 15,10 2 0-15,-4-6 2 16,-6 4-2-16,6-7 0 15,-13 1 3-15,0-1-4 16,-8-2 1-16,8 3 0 0,0-3-4 16,-11 5 7-16,21-5-3 15,-20 2 0-15,2-2 2 16,1 0-5-16,0-3 3 16,-10 3 0-16,2 2 0 15,1-3 2-15,-3 5-2 16,3 1 1-16,-4-3 0 15,4 1 0-15,0-2-1 16,-3 3 0-16,-4-2 0 16,3 4 5-16,4 5-8 15,0-5 3-15,-3-1 0 0,3 0 0 16,-4 1 0-16,4 0 0 16,7-1 0-16,0-2 3 15,-4 2-4-15,4 0 1 16,0 1 0-16,0-1-2 15,-11 1 3-15,18-4-1 16,-14 4 0-16,7-3 2 16,-11-1-4-16,4 7 2 15,0-1 0-15,-4 0 0 16,4 4 1-16,7-4-1 16,-10 0 0-16,10-3 1 15,-1 1-2-15,1-7 1 16,-3 7 0-16,2-4 0 15,1 2 1-15,0 1-1 0,-4-3 0 16,-3-3 1-16,14 8-1 16,-7-8 0-16,0 4 0 15,13-1 2-15,-6-2-2 16,0-1 0-16,6-2-1 16,-16 3 3-16,3 0-4 15,-1 5 2-15,1 2 0 16,0-8 0-16,-4 6 1 15,11-3-1-15,-7 5 0 16,0-5-3-16,6 6 2 16,1-5 2-16,0 1-2 15,-11 5 1-15,18 2 0 0,-8-3 0 16,8 3 0-16,3 1 0 16,-10-5-1-16,6 0 2 15,1-2-1-15,6 6 1 16,1-5-1-16,-1-1 1 15,-3-5-1-15,-3 6 1 16,-7-8-1-16,-4 2 0 16,-3 1 0-16,-1-1-2 15,-6-1 4-15,-3-4-2 16,-4 1 0-16,3-2 1 16,-2-6 0-16,-5 4 3 15,4-4-4-15,-10 3 0 16,0-3 1-16,-4-2-1 0,4-1 0 15,0 9 1 1,-8-6-2-16,12 0 1 0,-5 4 0 16,1-1 0-16,10 4 2 15,-3-3-2-15,3-3 0 16,-3 2 1-16,-8-2-2 16,5-4 1-16,-5-3 0 15,-13-4 0-15,7-3 0 16,-7-1 0-16,0 0 1 15,0 0-1-15,0 0 4 16,0 0-4-16,0 0 0 16,0 0 1-16,0 0 2 0,0 0 1 15,0-7-3 1,0-13 0-16,0-6-1 0,0-3 2 16,-7-2-3-16,-6-1 1 15,-5 4 0-15,-2-3 0 16,6-1 1-16,7 7-1 15,-3-1 0-15,3 3 0 16,7 9 0-16,0-1 0 16,-7 10 2-16,7-1-3 15,0-2 1-15,0 8 0 16,0-5-2-16,0 5 2 16,0 0 0-16,0 0 0 15,0 0-6-15,0 0 4 16,0 0-1-16,0 0-3 15,0 0 6-15,31 19-1 0,-4 1 1 16,-2 5 1 0,-12-2 1-16,-6 6-3 0,-7 2 1 15,0-5 0-15,0 5-1 16,0 1 1-16,-14-1 0 16,-68 7 0-16,-42 7-18 15,-55 1-140-15,-37-3-700 16</inkml:trace>
  <inkml:trace contextRef="#ctx0" brushRef="#br1" timeOffset="36102">5438 8418 344 0,'0'0'298'0,"0"0"-123"0,0 0 4 16,0 0-28-16,0 0 2 15,0 0-39-15,0 0-29 16,68-71-20-16,-68 45-8 15,0 0-10-15,0 1-25 16,0 5-1-16,-13-3 1 16,-12 14-14-16,-5 1-8 15,9 8 0-15,-10 0-8 16,-3 0 8-16,-4 34 1 16,-7 0 1-16,7 15-1 15,7-6-1-15,18 5-3 0,13 0 0 16,0-10-10-1,6-6 8-15,39-12-5 0,0-9 4 16,6-11 4-16,11 0 2 16,-20 0 3-16,13-17 0 15,-21-3-2-15,-3-3 4 16,-10 0-1-16,-21-2-2 16,0 7 11-16,0 1 1 15,0 9 10-15,0 2-12 16,0 6 2-16,0 0-4 15,0 0-6-15,0 0-3 16,-14 6-2-16,0 26 2 16,-3 19 0-16,3 12 2 15,0 0-2-15,1 8 3 16,2-2-4-16,11-4 0 0,0 1 1 16,0-12-1-1,0-2 0-15,0-15 1 0,0-11 0 16,17-12-2-16,-3-3 0 15,0-8-23-15,-7 0-23 16,3-3-59-16,-10 0-152 16,0 0-316-16</inkml:trace>
  <inkml:trace contextRef="#ctx0" brushRef="#br1" timeOffset="36334">5018 9319 792 0,'0'0'293'0,"0"0"-170"15,0 0-9-15,0 0-4 16,220-37-26-16,-93 11-44 16,7-5-27-16,1 4-6 15,-19 9-7-15,-19-3-12 16,-39 12-52-16,-20 7-87 15,-24 2-78-15,-14 0-113 16</inkml:trace>
  <inkml:trace contextRef="#ctx0" brushRef="#br1" timeOffset="36498">5070 9525 669 0,'0'0'290'0,"0"0"-230"0,0 0 87 15,0 0 15-15,0 0-20 16,251-40-48-16,-97-9-49 16,-13-2-36-16,-7 5-9 15,-44-5-211-15,-52-1-897 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34:25.053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117 393 757 0,'0'0'241'0,"0"0"-88"16,0 0 9-16,0 0-40 15,0 0-42-15,0 0-31 16,-28-35-30-16,28 35-4 16,0 0-15-16,0 29 0 15,0 17 8-15,-10 11 2 16,3 0 5-16,-7 0-5 0,1-4-3 15,2-6 4-15,11-10-10 16,-6-11-1-16,6-11 3 16,0-7 0-16,0-6 2 15,0-2-3-15,0 0 9 16,0 0 28-16,0-28-3 16,0-12-13-16,-14-17-21 15,14-9 1-15,-7-14 4 16,7-8-7-16,0-5 0 15,0 3-3-15,0 9 6 16,7 20-8-16,7 14 5 16,-8 18 0-16,5 12-4 15,2 9-14-15,18 8-10 16,-3 0-9-16,17 0-41 0,6 23-28 16,-13 19-110-16,-17 7-77 15,-11 9-191-15</inkml:trace>
  <inkml:trace contextRef="#ctx0" brushRef="#br0" timeOffset="779">7 644 357 0,'0'0'401'0,"0"0"-257"15,0 0-25-15,0 0-40 16,0 0-37-16,0 0 0 15,155-32 2-15,-111 18-4 0,1 2-11 16,-7 1 3-16,-11 0-2 16,-3 2-14-16,-10 1-9 15,0-1 10-15,3 3-13 16,-10-2 7-16,0-4-3 16,7 4-5-16,-14 2 30 15,10 0-17-15,-10 1 9 16,0 2 7-16,0 3-18 15,0 0 8-15,0 0-19 16,0 0 0-16,0 0-6 16,0 0 6-16,-17 13-3 15,3 14 0-15,7 4 7 0,0 0-5 16,7 4-2-16,0-6 0 16,0-1-4-16,21-7 4 15,10-5-1-15,-11-10-2 16,11-6 2-16,-3 0 1 15,-4 0 0-15,-10-17 0 16,10-11 10-16,-17-6-9 16,-7-4-1-16,0-2 13 15,0 3-10-15,0 0 17 16,-31 8-10-16,-7 3-6 16,4 6 10-16,-4 9-14 15,0 8 0-15,7 3 0 16,3 0 5-16,15 20-7 0,-5 14 2 15,12 3 0-15,6 6-3 16,0 1 5-16,6-11-2 16,39-1 0-16,-7-9-2 15,7-12-2-15,6-8 4 16,-6-3 0-16,0 0 0 16,-1-14 6-16,-6-9-5 15,-10-6 1-15,-4 0 5 16,-4 4-4-16,-6 8-3 15,-4 5 0-15,-3 10-4 16,7 2 2-16,7 0 2 16,3 5-1-16,14 24-4 15,-11 2 1-15,11 6 4 16,-7-2 0-16,-4-3-2 0,-3-4 7 16,-3-5-10-1,-4-3-12-15,-3-3-60 0,-7-2-41 16,-7-7-101-16,7-6-77 15,10-2-225-15</inkml:trace>
  <inkml:trace contextRef="#ctx0" brushRef="#br0" timeOffset="2408">1509 719 35 0,'0'0'692'0,"0"0"-581"15,0 0 15-15,0 0-10 16,0 0-48-16,0 0-19 16,97-75 5-16,-53 41-19 15,-6-1 11-15,-7 4-7 16,-10 5 1-16,-14 0 20 15,-7 3-28-15,0 1 15 16,0-1-21-16,0 6-16 0,-21 3 6 16,-3 5-9-1,-4 9-6-15,-2 0-1 0,-8 0-1 16,10 11 1-16,4 21 0 16,17 8 7-16,7 5-8 15,0 7 1-15,0-4 0 16,31-3-4-16,7-9 8 15,-4-10-8-15,4-9 1 16,7-9-1-16,0-8-3 16,-1 0 10-16,1-3-3 15,0-25 2-15,-1-7 5 16,1-4-4-16,0-5-3 16,0 2 2-16,-1-1-3 15,-16 8 2-15,-4 9-1 16,-10 15 0-16,-14 8 7 15,6 1-12-15,1 2 5 16,0 0-9-16,10 14 5 0,-10 14-10 16,0 1 14-16,-7-3-6 15,0-12 11-15,0-5-5 16,0-7 0-16,0-2 0 16,0 0 8-16,0 0-7 15,0 0 2-15,0-2 11 16,0-16-6-16,-20-2-5 15,-5 3-3-15,5-3 3 16,-4 6-6-16,3 5 3 16,-3 3-3-16,-3 6-3 0,9 0-7 15,-2 4 11 1,-4 27 2-16,10 12-3 0,0 5 0 16,14 1 5-16,0-3-2 15,0-6 0-15,28-14 4 16,3-8-4-16,-11-5 0 15,4-13 2-15,7 0 6 16,-17 0-6-16,7-20 5 16,10-12-3-16,-11-5 4 15,-3-2 9-15,4 1-10 16,-14 1-4-16,0 8 18 16,-7 9-17-16,0 9 5 15,0 8-9-15,0 3 3 16,0 0-6-16,0 5-15 15,10 27 18-15,11 5-7 0,3 3 18 16,3-3-11-16,4-11 0 16,-3-5 0-16,-4-10 0 15,-4-8 0 1,-2-3 0-16,2 0 1 0,11-12 7 16,-3-22-5-16,10-12-3 15,-8-6 9-15,15 1-7 16,-17 2-2-16,3 9 0 15,-11 6 2-15,-3 14 2 16,-10 9-4-16,0 8 0 0,0 3-5 16,0 0-4-1,3 0 0-15,4 20 7 0,-7 0 0 16,0-2-1-16,-7-10-2 16,0 0 4-16,0-8-1 15,0 0-9-15,0 0 11 16,0 0 0-16,0 0 12 15,-14 0-7-15,-17-11-5 16,4 0 0-16,3 2 6 16,-7 3-19-16,17 6 13 15,0 0-8-15,0 6 4 16,4 25-1-16,3 9 5 16,7 3 0-16,0 3 4 15,0 0-16-15,0-6 12 16,31-7-7-16,-10-6 3 0,10-8-24 15,0-12 19 1,3-7 3-16,4 0 6 0,13-35 1 16,8-16 5-16,-4-13-6 15,3-7 27-15,-20-3-10 16,-10-6 16-16,-22 0-8 16,-6 0-15-16,0 8 12 15,0 18-19-15,-6 23 13 16,-15 14-11-16,14 14 7 15,-3 3-24-15,3 34 12 16,0 34 0-16,-7 18-6 16,7 9 7-16,7-4-1 0,0 1 0 15,0-9 9-15,0-9-9 16,21-14 0-16,10-20-7 16,-10-14 3-16,3-12-9 15,-11-14 13-15,8 0-4 16,3-3 8-16,14-31 11 15,-4-12-15-15,-3-2 4 16,7 4-8-16,-17 13 4 16,3 11 0-16,-17 12 0 15,6 8 3-15,-6 0-9 16,17 6 6-16,7 19-8 16,-3 3 4-16,-4 4-6 15,-3 0 9-15,3-1-32 0,-4-2-59 16,-13-4-94-1,17-10-154-15,-3-9-440 0</inkml:trace>
  <inkml:trace contextRef="#ctx0" brushRef="#br0" timeOffset="3232">4105 607 915 0,'0'0'154'16,"0"0"-16"-16,0 0 44 16,0 0-75-16,0 0-57 15,0 0 10-15,-6-92-45 0,6 67 8 16,20 2-1-16,11-3-20 16,-3 4 11-16,3 4-13 15,0 4 3-15,-4 8-5 16,4 3 2-16,7 3 0 15,-11 0-4-15,4 12-4 16,0 17 5-16,-17 7 2 16,0 6-3-16,-7 1-6 15,-7-2 10-15,10-7 0 16,-3-10 0-16,0-13-10 16,-7-5 10-16,7-6 0 15,-1 0 2-15,1 0 11 16,0-14-12-16,10-21-1 15,-3 1 1-15,-7 1 8 16,10 5-9-16,-3 6 0 0,0 7 1 16,-7 4-7-16,3 8 6 15,4 3-3-15,-1 0 2 16,11 0-7-16,-3 26 6 16,-7-3 2-16,10 2-6 15,-10 1-1-15,-1-8-4 16,-2-8-11-16,2-1 14 15,-13-6-16-15,7-3 24 16,-7 0-9-16,7 0 9 16,10 0 11-16,-3-20-11 0,0-2 0 15,0 1 3 1,-4 4 6-16,-3 2-3 0,-7 6-5 16,7 2 0-16,-7 4 12 15,0 3-13-15,0 0-10 16,7 3 7-16,6 19-9 15,5 6 10-15,2 5 2 16,-3-8-5-16,-3-5-1 16,7-2-8-16,-4-12 3 15,-3-1 9-15,-7-5-19 16,17 0 20-16,-17 0 2 16,13-11 8-16,-13-18 20 15,0-5-8-15,-7-4 2 16,0 1 0-16,0-3-14 15,-14 6 11-15,-31 3-20 0,1 10-1 16,-1 10-6-16,0 8-2 16,11 3 9-16,-4 0-5 15,24 32-35-15,-3 11-56 16,17 8-80-16,0 3-159 16,31-6-400-16</inkml:trace>
  <inkml:trace contextRef="#ctx0" brushRef="#br0" timeOffset="3953">5550 573 928 0,'0'0'191'0,"0"0"-22"0,0 0 9 15,0 0-95-15,0 0-42 16,-214-146 9-16,197 143-31 15,17 3-13-15,0 0-6 16,-7 17-7-16,7 26 7 16,-7 13 0-16,7 5 9 15,0-1-14-15,0-6 5 16,0-8-6-16,7-15-6 16,17-7-27-16,-3-13 26 15,3-8-3-15,-3-3 16 16,3-6 13-16,3-28-3 0,-3-15 8 15,4-14 16-15,-4-3-25 16,-3-6 20-16,-15-1-12 16,-6 1-6-16,0 4 25 15,0-1-35-15,-27 12 13 16,-4 17-3-16,17 12 0 16,-10 19-4-16,17 9-7 15,7 0 4-15,-7 34-13 16,7 26 4-16,0 23 5 15,0 3 3-15,0-1 6 16,31-4-12-16,14-7 3 16,7-11-10-16,-1-12 9 0,1-16-17 15,-1-15 9 1,-6-12 4-16,0-8 3 0,-7 0 2 16,-4-12 8-16,4-22-5 15,-7-11 9-15,-11-1-8 16,-2-3 0-16,-12 4 14 15,-6 2-14-15,0 5 15 16,-17 13-16-16,-3 7 3 16,-1 12-8-16,4 6 2 15,3 0-4-15,14 24 3 16,-7 21 1-16,7 12-1 16,0 4 1-16,0-4 0 15,28-11-12-15,16-12 12 16,8-9 0-16,3-10-4 15,17-12 9-15,4-3-10 0,-4 0 5 16,-3-14-26 0,-35-9-12-16,-24-3-65 0,-10-2-152 15,-68-4-475-15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8:31.10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185 184 1167 0,'0'0'184'15,"0"0"-53"-15,0 0-19 16,-104-159-26-16,89 140-36 16,11 13-23-16,-4 6-11 15,3 39-16-15,-9 40 0 16,4 31 8-16,-2 11-7 15,2 3 5-15,10-3 1 16,0-17-7-16,0-13 5 16,0-22-4-16,0-25-1 15,0-22 2-15,5-16 1 0,0-6-3 16,0 0 1-16,2 0 2 16,3-17 5-16,4-27-6 15,8-11 2-15,10-11-3 16,9 3-1-16,0 10 0 15,3 17-3-15,-3 17-6 16,-4 14 2-16,4 5 1 16,7 9 5-16,3 29-2 15,-9 10-6-15,-21 14 2 16,-16-4-14-16,-5 2 2 16,0-8 8-16,-51-2-8 15,-7-17 9-15,-10-9-11 16,-5-6-9-16,5-13 29 0,5-5-5 15,27 0 6-15,19 0 8 16,17 0-7-16,0 0-1 16,27-5-5-16,36-15-8 15,31 1 13-15,16-6 3 16,16-5-3-16,14-4 4 16,6-4-4-16,2-6 0 15,-24 0 8-15,-30 3-8 16,-36 4 20-16,-31 2-3 15,-27 3 5-15,0-5 1 16,0 7-10-16,-36 5-5 16,-8 12-2-16,3 7-6 0,4 6 2 15,-4 0-2 1,5 25 0-16,4 19-2 0,6 16 3 16,21 1-1-1,5-4 0-15,0-4 1 0,41-9-5 16,27-8 4-16,10-6-15 15,11-5-22-15,16-6-38 16,16-14-106-16,3-5-198 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34:34.64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457 432 738 0,'0'0'256'0,"0"0"-78"16,0 0-20-16,0 0-24 16,0 0-60-16,0 0-20 15,24-95-8-15,-17 95-28 16,-7 0-4-16,0 0-14 16,7 16-11-16,0 19 8 15,0 9 3-15,-7-2 0 16,10 4 10-16,-10-6-10 15,0-5 1-15,7-10 4 0,-7-8-4 16,14-14-2-16,-14-3 8 16,6 0-7-16,1 0 4 15,11-3-1-15,-12-31 13 16,15-20 9-16,10-15-18 16,-10-8 10-16,3-3-12 15,-4 3 4-15,4 8 6 16,-17 14-15-16,-7 15 11 15,0 20-4-15,0 12-1 16,0 5 3-16,0 3-9 16,0 0-3-16,7 9-1 15,17 20-8-15,4 10 11 0,10 4 1 16,-8 0 0-16,-2 3-2 16,3-3 4-16,-10-6-2 15,3-5 0-15,-11-12 3 16,1-12-7-16,3-8 4 15,-10 0 0-15,7 0-3 16,0-14 8-16,17-21-5 16,0-11 1-16,3 1 6 15,-10-1-4-15,-3 9-3 16,-4 14 0-16,-17 9 2 16,0 11-2-16,0 3-1 15,0 0 0-15,7 12-16 16,0 22 14-16,6 9 1 15,-6 5 1-15,4 3-4 0,-5 3-9 16,1 1-42-16,-7 0-9 16,7-4-95-16,0-2-76 15,10-9-90-15,-10-9-275 16</inkml:trace>
  <inkml:trace contextRef="#ctx0" brushRef="#br0" timeOffset="628">1578 434 625 0,'0'0'200'16,"0"0"-45"-16,0 0-13 0,0 0-19 15,0 0-27 1,0 0-7-16,-89-126-44 0,82 123-3 16,0 3-22-1,-10 0-20-15,3 3-5 0,-17 29 4 16,10 5 1-16,-3 6 0 15,4 0 4-15,20 0-5 16,0-9 1-16,0-5-16 16,0-12 3-16,31-8-4 15,3-9 16-15,11 0-5 16,-8-15 12-16,-6-16 4 16,-17-4-7-16,-7 1-1 15,-7-3 22-15,0 1-18 16,0 1 12-16,0 6 7 0,0 9-19 15,0 12 10-15,0 4-3 16,0 4-12-16,0 0-2 16,0 6-9-16,0 23 10 15,31 11-2-15,-4 3 5 16,11-1-2-16,0-5-1 16,14-8 0-16,-8-9-2 15,-6-11 2-15,0-9 0 16,-10 0 4-16,2-12 3 15,-2-20-2-15,-4-7-4 16,-10-1 0-16,3-3 11 16,-10 3-6-16,-7 3 18 15,0 5 0-15,0 9-20 16,0 12 15-16,0 6-9 0,0 5-6 16,0 0-4-16,0 2-5 15,0 30 4-15,20 11-5 16,11 2 12-16,7 6-9 15,14-5 3-15,6 0 0 16,1-3-7-16,-1-8-4 16,4-10-32-16,-17-8-38 15,-18-8-142-15,-13-9-68 16,-14 0-151-16</inkml:trace>
  <inkml:trace contextRef="#ctx0" brushRef="#br0" timeOffset="837">2303 305 694 0,'0'0'200'0,"0"0"-78"15,0 0 25-15,0 0-39 16,0 0-64-16,0 0-44 16,-37-2 10-16,23 42-10 15,-7 9 12-15,4 8-11 16,10 6 12-16,0 2-13 15,7 1-93-15,0-12-178 16</inkml:trace>
  <inkml:trace contextRef="#ctx0" brushRef="#br0" timeOffset="10554">3311 357 800 0,'0'0'206'16,"0"0"-34"-16,0 0-25 16,0 0-21-16,0 0-47 15,0 0-34-15,0 0-5 16,-90-146-14-16,56 143-21 16,-11 3 3-16,8 0-4 15,6 0-2-15,17 15-2 0,7 8 1 16,0 2-1-16,7 1 0 15,0 0 0-15,0-6-3 16,28 0 3-16,9-11 0 16,8-7-4-16,-7-2 4 15,14 0-1-15,-15-6 1 16,-2-16 2-16,-11-1 10 16,-10 0-10-16,-14-3-1 15,0 0 4-15,0-2-1 16,0-1 7-16,-7 7 2 15,-24 4-8-15,-4 7 5 16,-2 8-10-16,-1 3-3 0,-7 0 3 16,7 6-3-16,-6 22 3 15,16 7 0-15,4 5 0 16,17-4-3-16,7 1-4 16,0-10-4-16,24-5 10 15,28-11-12-15,6-8 12 16,7-3 0-16,25-3 2 15,-1-28-5-15,-6-6 10 16,-1-3-6-16,-30 1 4 16,-7-2-3-16,-25 4 17 15,-13-2 8-15,-7 6-4 16,0 2 11-16,0 9-19 16,-21 4 17-16,4 10-5 15,10 5-13-15,1 3 6 0,6 0-19 16,0 0-1-16,0 31-9 15,0 24 10-15,0 22 1 16,13 28-1-16,-2 27 2 16,2 20-2-1,-6 10 0-15,-7 1 5 0,0-11-10 16,0-12 4-16,7-26-5 16,17-25 0-16,-3-31-19 15,17-33 17-15,-1-17 1 16,-2-8 7-16,20-5 10 15,-4-38-9-15,1-11 1 16,-7-9-1-16,-18-7 0 16,-20 3 8-16,-7 1-8 0,-14 8-1 15,-51 9 0-15,-24 13-3 16,-15 10-1-16,8 10-25 16,7 9-29-16,30 7-6 15,4 0-78-15,-3 6-139 16,-7 11-208-16</inkml:trace>
  <inkml:trace contextRef="#ctx0" brushRef="#br0" timeOffset="10949">577 1409 847 0,'0'0'207'0,"0"0"-168"15,0 0 71-15,0 0 37 16,0 0-68-16,0 0-59 16,162 3 1-16,68-3 12 15,83-23 36-15,41-11-24 16,18-4-30-16,6-1 9 15,-17-4-12-15,-34 5-12 16,-45 4 18-16,-66 9-17 0,-61 5 4 16,-38 2 13-1,-21 7-13-15,-20 0 16 0,-11-1-7 16,-20 1-7-16,-7 2 6 16,-25 6-11-16,-13 1-2 15,0-2 0-15,0 2-28 16,-20-4-38-16,-25 3-86 15,0 0-137-15,1-6-299 16</inkml:trace>
  <inkml:trace contextRef="#ctx0" brushRef="#br0" timeOffset="11390">4305 179 762 0,'0'0'168'16,"0"0"-72"-16,0 0 34 15,0 0-32-15,0 0-26 16,0 0-27-16,0-57-20 15,0 57-11-15,0 0-14 16,-7 0-4-16,0 0 0 16,0 18 8-16,7 2-4 0,0-3 0 15,0 0 0-15,0-3-4 16,0-2 7-16,21-4-3 16,10-4 3-16,-4-4 1 15,-3 0 9-15,-3 0-3 16,3 0 13-16,-17-4 39 15,0-10-26-15,-1-6-7 16,-6 0-7-16,0 0-20 16,-20 6-4-16,-11 5-16 15,-14 9-71-15,7 0-50 16,4 18-148-16,10 16-181 16</inkml:trace>
  <inkml:trace contextRef="#ctx0" brushRef="#br0" timeOffset="11729">4497 683 624 0,'0'0'228'0,"0"0"-93"0,0 0-13 16,0 0 1-16,0 0-74 15,0 0-17-15,-45-30-29 16,32 37 3-16,13 16-3 16,0 6-1-16,0 0-2 15,0-7 1-15,20-5 6 0,25-8-4 16,0-6 6-16,-1-3 2 16,-6 0 54-16,-7-6-9 15,-17-17 9-15,0 2-3 16,-14-4-39-16,0-4 23 15,0 4-40-15,-52-1-6 16,-6 4-15-16,-25 7-114 16,18 6-101-16,-4 9-306 15</inkml:trace>
  <inkml:trace contextRef="#ctx0" brushRef="#br1" timeOffset="14403">553 2367 634 0,'0'0'187'0,"0"0"-44"16,0 0-12-16,0 0-11 15,0 0-44-15,0 0-40 16,-58 11 14-16,58-11-16 16,0 0 14-16,0 0 1 15,0-2-10-15,24-19 7 16,3-4-29-16,4-4-16 16,7 0 22-16,-10 4-18 15,-4-1 3-15,-10 9 8 16,-8 2-14-16,1 10 11 15,-7 5-8-15,0 0-4 16,0 0-1-16,0 0-6 0,0 11-6 16,0 24 5-16,0 11 7 15,0 5 2-15,0-5 0 16,0-1-2-16,0-5 2 16,7 0 0-16,-7 3-2 15,0-2 0-15,0-1 5 16,0-7-6-16,0-9 1 15,0-7 0-15,0-11-2 16,0-4 2-16,-14-2 0 16,-6 0 0-16,-18 0 1 15,7 0 8-15,10 0-9 16,-3 0 0-16,11 0 2 0,6 0-1 16,0 0-1-1,7 0 0-15,0 0 2 0,0 0-4 16,0 0 2-16,14 0-13 15,37-14 7-15,25-6-10 16,34-5 16-16,17-5-1 16,-3 5-15-16,-4 4 2 15,-30 8-33-15,-39 10-63 16,-44 3-68-16,-7 5-135 16,-38 30-202-16</inkml:trace>
  <inkml:trace contextRef="#ctx0" brushRef="#br1" timeOffset="14620">385 3093 536 0,'0'0'248'0,"0"0"-102"0,0 0-8 16,0 0-54-16,0 0-14 15,309-90 9-15,-161 57-29 16,0 2-31-16,-21 11-11 15,-44 11-8-15,-32 9-14 16,-37 0-56-16,-14 9-97 16,0 13 27-16,-38 7-93 15,-27 3-265-15</inkml:trace>
  <inkml:trace contextRef="#ctx0" brushRef="#br1" timeOffset="14761">605 3190 298 0,'0'0'275'0,"0"0"-76"0,0 0-49 15,0 0-52-15,0 0-4 16,0 0-50-16,127-22 4 16,-31 2-16-16,14 2-28 15,25 1-1-15,-1 3-3 16,7 0-157-16,-14-6-348 16</inkml:trace>
  <inkml:trace contextRef="#ctx0" brushRef="#br1" timeOffset="16869">2565 2659 840 0,'0'0'123'0,"0"0"-18"16,0 0 46-16,0 0-35 15,0 0-56-15,0 0 15 16,154-138-33-16,-109 102-23 0,-10-5 22 16,-4-2-21-16,-7 3 5 15,-18 0 12-15,-6 0-36 16,0 0 17-16,0 3-16 15,0 6 4-15,-24 4-3 16,11 13 1-16,13 12-4 16,-14 2 0-16,4 0 0 15,3 2-2-15,-7 36-14 16,-7 16 16-16,4 12-1 16,3 3 1-16,14-4 0 15,0-4-3-15,0-5 12 16,14-4-16-16,17-10 7 15,-10-16-30-15,3-11 7 16,-10-15-9-16,-8 0 32 16,12 0-4-16,2-15 10 0,11-16-1 15,-3-3-5-15,9 2 0 16,-6 4 6-16,-17 5-6 16,7 5 0-16,-4 10-4 15,-3 8 8-15,17 0-10 16,-4 0 4-16,11 6-4 15,7 14-1-15,-14 3 1 16,3-1-7-16,4-4 3 16,-14-7-32-16,-3-8 33 15,-8 0 1-15,-2-3 8 16,-4 0-3-16,-1-3 7 16,1-20 0-16,0-6 11 0,-7 1-9 15,0-7 33-15,0 1-34 16,0 3-2-16,0 5 25 15,-7 9-27-15,-6 5 10 16,-12 7-3-16,19 5-3 16,-1 0-10-16,0 0 0 15,0 9-7-15,-10 16 1 16,10 9 14-16,7 2-3 16,0-3 0-16,0 1-20 15,24-2 20-15,3-7-18 16,18-5 4-16,0-5 11 15,-7-9-17-15,6-6 18 16,-6 0 2-16,7 0 0 0,-11-23 5 16,4-4-5-16,-14 1 0 15,-3-2 17-15,-7 0-10 16,-4 2 24-16,-10-3-11 16,0 7-11-16,0 5 16 15,0 5-24-15,0 9 6 16,0 3 4-16,0 0-3 15,0 0-16-15,0 0-2 16,0 20-6-16,21 12 7 16,3 5 9-16,3 0-17 15,4-3 9-15,7-5-32 16,-4-12 27-16,4-5-9 0,0-10 20 16,0-2-12-1,-18 0 14-15,4-2 0 0,-10-22 9 16,7-1 1-16,-11-7-7 15,-10 2 16-15,0-1-4 16,0 1 19-16,-10 7-34 16,-11 3 8-16,-10 12-4 15,11 5 2-15,-4 3-12 16,3 0 6-16,-10 6-2 16,10 22-11-16,14 6 12 15,7 0-14-15,0-2-20 16,0-6-55-16,14-9 40 15,17-6 24-15,-3-11 4 16,-4 0 12-16,-4 0 12 16,-6-2-2-16,10-16 16 0,-10 1-11 15,3 0 47-15,-10 6-3 16,0 5-19-16,0 6 27 16,-7 0-40-16,0 0-6 15,0 0-11-15,0 11-26 16,0 34 26-16,0 22-1 15,0 13 5-15,0 11-2 16,0 6-2-16,0-2 0 16,0-12 0-16,0-3 9 15,0-12-9-15,0-7 0 16,0-13 1-16,7-10-8 16,-1-10 7-16,1-15 0 0,-7-3 0 15,0-7 9-15,0-3-5 16,-20 0 2-16,-32 0-2 15,-23 0 10-15,2-3-11 16,-2-14-3-16,23-3 0 16,7-3 11-16,18-3-15 15,17-15 4-15,10-13-21 16,31-19 8-16,34-22-45 16,31-8 33-16,11-3 6 15,-11 6 9-15,-7 15 4 16,-16 10 6-16,-29 12 0 15,-6 6 11-15,-24 9-1 16,-7 5 32-16,-7-3 2 0,0 9-29 16,0 5 26-1,-21 9-31-15,-3 6-1 0,3 7 16 16,8 6-22-16,-5 1 12 16,18 3-15-16,-6 0-9 15,-15 25 5-15,11 25-1 16,-4 7 5-16,14 3-3 15,0 1 11-15,0-5-8 16,0-4 0-16,38-7-4 16,0-13-3-16,-1-12-3 15,-2-15-6-15,-4-5 15 16,0 0-4-16,-4-19 5 0,4-13 0 16,-10-5 7-1,3-1-3-15,-10-2-4 0,-1 6 0 16,4 6-2-16,-10 14 13 15,0 8-11-15,0 6 0 16,7 0-12-16,10 8 10 16,7 18-15-16,-4 5 17 15,11 1-9-15,-7-7 12 16,-3-5-6-16,-4-9 0 16,-4-4 1-16,-6-7-10 15,3 0 14-15,4-14-2 16,3-21 7-16,-3-11 4 15,-8-8-7-15,-2-3 5 16,-11-8-2-16,0-2 27 0,0 2-32 16,-11 10 14-16,-9 12 7 15,-4 21-18-15,10 13 12 16,7 6-17-16,7 3 8 16,-7 12-21-16,7 36 0 15,0 24 13-15,0 13-5 16,0-2 19-16,38-6-19 15,7-8 5-15,-1-15-40 16,-2-8-3-16,2-14-43 16,-13-12-78-16,-10-19-51 15,-21-1-82-15,0 0-202 16</inkml:trace>
  <inkml:trace contextRef="#ctx0" brushRef="#br1" timeOffset="17059">4779 2418 538 0,'0'0'198'0,"0"0"-171"15,0 0 14-15,0 0 30 16,237-22-19-16,-134 2-10 16,-6-1-29-16,-22 5-5 15,-16 4-8-15,-45 3-21 16,-14 6-175-16</inkml:trace>
  <inkml:trace contextRef="#ctx0" brushRef="#br1" timeOffset="17490">3624 1984 716 0,'0'0'134'0,"0"0"-26"0,0 0-7 16,0 0-40-1,0 0-30-15,0 0-16 0,-24-26-15 16,24 26-8-16,0 0 4 15,0 12 7-15,0 5-3 16,24 0 0-16,-10-6 3 16,16-2-2-16,-2-6 2 15,3-3 11-15,0 0 18 16,-10 0 23-16,3 0 23 16,-11-22 0-16,-6 1-16 15,-7-8 10-15,0 1-43 16,-14 2-12-16,-37 3-16 15,-4 6 6-15,-4 11-10 16,8 6 3-16,6 0-15 16,25 32-11-16,13 19-129 0,7 12-48 15,44 3-186-15</inkml:trace>
  <inkml:trace contextRef="#ctx0" brushRef="#br1" timeOffset="18070">6120 1852 295 0,'0'0'564'0,"0"0"-384"0,0 0-32 16,-65-146-3-16,41 124 7 16,3 2-99-16,7 5-1 15,-3 7-2-15,10 5-36 16,0 3 13-16,-6 0-27 15,-5 23 0-15,-26 31-9 16,-1 26 17-16,-13 15-8 16,6 7 0-16,24 10 6 15,18-3-11-15,10-4 5 16,10-11 0-16,42-13-5 0,13-16 14 16,1-13-21-1,16-15 11-15,-13-14-80 0,10-12-39 16,-10-11-104-16,-4 0-101 15,-13-13-418-15</inkml:trace>
  <inkml:trace contextRef="#ctx0" brushRef="#br1" timeOffset="18400">6498 2107 604 0,'0'0'213'0,"0"0"-55"15,0 0-3-15,0 0-55 0,0 0 9 16,0 0-45 0,-51-78-52-16,51 78-9 0,-7 4-3 15,7 26 0-15,-7 14-9 16,0 1 18-16,-3 11-9 16,3-6 0-16,-7-1 5 15,7-6-9-15,7-12 4 16,0-11 0-16,0-5-2 15,7-7 10-15,24-8-8 16,14 0 0-16,6 0 7 16,-6 0 3-16,7 0-10 15,-1 0 0-15,-6-2 0 16,6-8-132-16,-13-4-77 16,-3 3-160-16</inkml:trace>
  <inkml:trace contextRef="#ctx0" brushRef="#br1" timeOffset="18805">7100 2021 239 0,'0'0'573'16,"0"0"-405"-16,0 0-16 15,0 0-30-15,0 0-21 16,-127-146-20-16,113 143-65 15,7 1 18-15,0 2-28 16,7 0-1-16,-17 0-10 0,10 0 5 16,-7 0 0-1,8 17-6-15,6 4 10 0,0 4-10 16,6 4 6-16,32-4-16 16,4 3-7-16,13-2-29 15,-4-4 24-15,8 2 12 16,-15-2 13-16,-6-1-5 15,-10-1 8-15,-4-3-1 16,-11 0-8-16,-13 0 3 16,0-3 6-16,0 1 0 15,0 2 11-15,-20-6-11 16,-35 1 0-16,14-6 5 0,-21-3 1 16,10-3-6-1,14 0-38-15,11 0-118 0,10 0-65 16,17 0-122-16</inkml:trace>
  <inkml:trace contextRef="#ctx0" brushRef="#br1" timeOffset="19192">7516 1944 716 0,'0'0'185'0,"0"0"-43"15,0 0-28-15,0 0-102 16,0 0 0 0,0 0-12-16,206-40 9 0,-154 31-8 15,-1 7-1-15,-13-4 0 16,-17 3-4-16,-14 0 4 16,-7 3-5-16,0-6-40 15,-7 3-34-15,-27-3 34 16,3 3-31-16,-7-2 59 15,10 5 9-15,4 0 16 16,-7 0-7-16,18 0 8 16,-1 0-8-16,-3 5 21 15,3 19-21-15,7 2 7 0,-7 2 27 16,7 3-7 0,-3 2-3-16,10 3-3 0,0 1-22 15,0 3 15-15,0 0-15 16,0-5-2-16,0-2-202 15</inkml:trace>
  <inkml:trace contextRef="#ctx0" brushRef="#br1" timeOffset="19508">7788 1463 1026 0,'0'0'138'0,"0"0"-5"0,0 0-15 16,0 0-28-16,0 0-76 16,0 0-5-16,44-5-18 15,15 50 7-15,10 16 2 16,-4 7 6-16,4 4 8 15,-18 5-15-15,1 3 1 16,-14-3 0-16,-18 0-5 16,-13-9 14-16,-7 1-13 15,-7-3 4-15,-44-8-146 16,-15-7-105-16,4-11-260 0</inkml:trace>
  <inkml:trace contextRef="#ctx0" brushRef="#br1" timeOffset="19792">8331 2218 818 0,'0'0'142'0,"0"0"-43"16,0 0-2-16,0 0-91 16,0 0 9-16,244-31 3 0,-141 24-17 15,7 5 22-15,-13-1-23 16,9 3 0-16,-27 0-5 16,-27 0-45-16,-35 0-213 15,-17 0-376-15</inkml:trace>
  <inkml:trace contextRef="#ctx0" brushRef="#br1" timeOffset="20011">8709 2027 706 0,'0'0'174'0,"0"0"-11"0,0 0-14 15,0 0-83-15,0 0-26 16,0 0-40-16,-10 22 0 15,10 19 11-15,10 7-9 16,11 3 29-16,10 4-9 16,-11-2-20-16,4 0 15 15,-3-5-17-15,-14 1-3 16,-7-3-202-16,0 2-685 16</inkml:trace>
  <inkml:trace contextRef="#ctx0" brushRef="#br1" timeOffset="22629">9806 1947 535 0,'0'0'204'15,"0"0"-27"-15,0 0-50 16,0 0-16-16,0 0 7 16,0 0-65-16,-10-43 11 15,34 20-27-15,-4 0-29 16,11 1 36-16,-7-2-23 16,4 7 8-16,-4 3-3 15,-17 6-18-15,7 1 6 16,-14 4-7-16,6 1 0 15,-6-1-2-15,0 3-5 0,0 0 0 16,0 0-3-16,0 0-5 16,0 0 3-16,7 23-8 15,11 15 13-15,-12 6-7 16,1 6 7-16,0-5 0 16,0 2-3-16,0 1 13 15,3-3-10-15,4-2 0 16,0-4 2-16,-14-6-8 15,17-8 6-15,-17-11 0 16,0-5-2-16,0-6 14 16,0 0-13-16,0-3 1 15,0 0 0-15,0 0-3 16,-17 0 10-16,-4 0-7 16,-3 0 0-16,-3 0 10 0,9 3-10 15,5-3 0-15,13 2 3 16,0-2-18-16,0 0 7 15,0 0-6-15,0 0 8 16,6 0-43-16,39 0 11 16,31 0-13-16,20-11-52 15,14-6-34-15,-7-1-118 16,-6 5-298-16</inkml:trace>
  <inkml:trace contextRef="#ctx0" brushRef="#br1" timeOffset="22870">10776 2049 615 0,'0'0'169'0,"0"0"-56"16,0 0 6-16,0 0-37 15,0 0-44-15,0 0-27 16,96-62-4-16,-14 51-7 15,15-1 0-15,6-2-6 16,-7 2-96-16,-6 7-61 16,-32 1-83-16,-27 4-310 15</inkml:trace>
  <inkml:trace contextRef="#ctx0" brushRef="#br1" timeOffset="23096">11037 1819 710 0,'0'0'172'0,"0"0"-30"15,0 0 8-15,0 0-30 16,0 0-86-16,0 0-15 16,-31-30-19-16,31 48 0 15,14 12-5-15,17 11 16 16,-4 2-10-16,-3 6-1 15,-3-1 6-15,-4 1-24 16,-3 0-13-16,0-4-162 16,3-5-127-16</inkml:trace>
  <inkml:trace contextRef="#ctx0" brushRef="#br1" timeOffset="25164">11615 2073 762 0,'0'0'162'15,"0"0"-41"-15,0 0-40 16,0 0-18-16,0 0-20 0,0 0 14 16,175-135 16-16,-151 98-42 15,-10-3 37-15,-7-6-20 16,-7-6-22-16,0 1 22 15,0-9-39-15,-14 6 11 16,-17 1 8-16,17 17-18 16,0 14 5-16,8 12-15 15,6 7 10-15,0 3-26 16,-11 18 3-16,4 45 5 16,-6 20-10-16,6 14 36 15,7 0-22-15,0-8 4 16,0-6 0-16,0-9-6 15,7-20 12-15,6-19-6 0,5-18 0 16,-12-12 2 0,1-5-13-16,7 0 11 0,17-11 0 15,-3-21 3-15,9-7 7 16,1-1-10-16,-7 0 0 16,-10 9 13-16,-8 5-19 15,5 14 6-15,-18 6 0 16,13 6-11-16,-6 0 4 15,17 3-3-15,11 22 5 16,-4 5-11-16,7 1 9 16,6-3 1-16,-16-5 4 15,10-6-14-15,-8-5 20 16,-9-9-4-16,-4-3 0 16,-3 0 11-16,0 0-4 0,10-12-7 15,-10-19 0-15,6-3 6 16,-9-8 1-16,-5 1-7 15,-6-2 0-15,0 3 13 16,0 3-8-16,-30 2-5 16,2 13 0-16,-3 4-3 15,7 10 3-15,10 5-1 16,0 3-1-16,8 3-13 16,-12 34 3-16,12 11 12 15,6 10 0-15,0 0-10 16,6-8 17-16,32-7-15 15,7-11 8-15,0-10 0 16,-1-7-20-16,-6-9 20 0,7-6 0 16,-11 0-5-1,-3 0 20-15,0-23-15 0,-3-3 0 16,3-2 8-16,-11-4 0 16,-3 1-1-16,-3 3 0 15,-7 0 19-15,-7 7-20 16,0 6 18-16,0 7-21 15,0 5 10-15,0 3-14 16,0 0 1-16,0 0-17 16,0 3 17-16,0 28-27 15,7 6 27-15,10 1 0 16,11-7-18-16,3-9 11 0,6-4-15 16,8-12 22-16,-11-6-11 15,4 0 27-15,0 0-16 16,-7-26 2-16,-10-6 5 15,10 1-1-15,-24-3 3 16,-7-3 1-16,0-1 27 16,0-1-29-16,-7 4 14 15,-31 7-22-15,7 8 7 16,10 8-12-16,4 9 5 16,3 3-1-16,-6 0-6 15,2 11-6-15,5 23 13 16,-1 13 0-16,14 1 0 0,0-3-12 15,0-4-5 1,21-9-5-16,16-10 19 0,1-13-13 16,-10-7 14-16,3-2 2 15,0 0 0-15,-11 0-1 16,-6-11 12-16,-4-9-11 16,-10 6 19-16,0 0-15 15,0 2 36-15,0 6-31 16,0 4-8-16,0 2 5 15,0 0-6-15,0 0-7 16,0 22-5-16,0 27 6 16,0 11-3-16,0 14 9 15,0 6 0-15,0 0-4 16,-10 3 14-16,10 0-10 16,0-2 0-16,0-4 8 0,0-12-16 15,0-4 8-15,0-16 0 16,0-11-5-16,0-14 10 15,0-11-5-15,0-9 0 16,0 0 5-16,-21 0-4 16,-16 0-1-16,-1-15 0 15,-14-10 2-15,1-3 1 16,6-7-6-16,7-8-2 16,11-8-35-16,13 0 38 15,14-7-21-15,0-5 6 16,27 6 16-16,42 3-38 15,3 0 37-15,18 5 0 16,-1-3 4-16,0 1-11 0,1-6 9 16,-11-4 0-16,-10 2 18 15,-18-4-14-15,-6 0 28 16,-24-2 6-16,-4-5-37 16,-10 7 45-16,-7 6-36 15,0 6-1-15,0 11 14 16,-17 8-11-16,-4 13 2 15,7 6-14-15,4 11 7 16,-4 2-16-16,14 0 9 16,-7 0 0-16,0 11-6 15,-6 35-3-15,-5 23 9 16,18 11 0-16,0 5 1 0,0-2-11 16,24-8 10-16,4-12 0 15,3-14-8-15,-10-19-26 16,-4-15 18-16,-10-12-3 15,-7-3 19-15,6 0-3 16,8 0 11-16,3-22-4 16,11-13-3-16,-4-2 15 15,3 2-16-15,-9 10 0 16,-5 5 5-16,-6 11-17 16,7 9 12-16,10 0-4 15,14 0 2-15,-4 6-25 16,11 11 27-16,0-4-25 15,-7-3 11-15,6-4 0 16,-6-6 9-16,-17 0 5 0,10 0-2 16,0-12 15-16,-11-25-8 15,1-9-3-15,3-11-2 16,-24-9 43-16,0-8-36 16,0-6 23-16,0 3-11 15,-7 11-12-15,-17 17 18 16,3 22-22-16,14 14-3 15,1 13 9-15,6 0-9 16,-18 23-11-16,12 34 1 16,-1 20 10-16,7 4-2 15,0-7 2-15,0-3-36 0,44-8 4 16,8-11-56 0,20-12-51-16,11-16-62 0,-1-16-99 15,-16-8-267-15</inkml:trace>
  <inkml:trace contextRef="#ctx0" brushRef="#br1" timeOffset="25388">14097 1670 634 0,'0'0'163'15,"0"0"-32"-15,0 0-41 0,0 0-49 16,0 0-26-1,0 0-9-15,0 0-4 0,282-32-2 16,-203 17 4-16,-3 5-7 16,-18 0 3-16,-27-2-86 15,-31 5-89-15,0-2-178 16</inkml:trace>
  <inkml:trace contextRef="#ctx0" brushRef="#br1" timeOffset="25884">12488 1538 685 0,'0'0'178'0,"0"0"-51"16,0 0 11-16,0 0-68 15,0 0-55-15,0 0 9 16,-65-86-17-16,47 82 6 0,5 4-13 15,6 0 0-15,0 0-12 16,0 4 12-16,7 11 0 16,0 1-1-16,0 4 3 15,0-5-2-15,0-1 0 16,14-6 0-16,6-8-5 16,4 0 18-16,-10 0-11 15,0 0 46-15,3-11 26 16,-10-9 16-16,0 0-37 15,-7 0-21-15,0 3 4 16,0 3-34-16,-14 6-4 16,-31 4 1-16,-6 4-73 15,-11 0-91-15,21 26-118 16,3 9-204-16</inkml:trace>
  <inkml:trace contextRef="#ctx0" brushRef="#br1" timeOffset="26630">15221 1146 435 0,'0'0'330'0,"0"0"-147"16,0 0-14-16,0 0-35 16,0 0-54-16,-13-163 16 15,-1 146-40-15,7 3 3 16,0 2 1-16,-3 7-36 0,10 2 23 15,-7 3-31 1,7 0-12-16,0 0-8 0,-21 14 0 16,-10 32 4-16,-20 25-12 15,-15 21 29-15,15 13-21 16,6 7 4-16,14-1 0 16,24-10-5-16,7-13 10 15,0-11-5-15,45-17 0 16,7-11 6-16,13-12-11 15,-3-14 5-15,3-8-11 16,-6-10 10-16,-8-5-41 16,-6 0 9-16,-14 0-38 15,-31 0-85-15,0-15-49 16,-7 0-151-16</inkml:trace>
  <inkml:trace contextRef="#ctx0" brushRef="#br1" timeOffset="27580">15600 1403 666 0,'0'0'199'16,"0"0"-34"-16,0 0-35 15,0 0 3-15,0 0 8 16,0 0-82-16,0-71 2 16,0 71-41-16,0 0-12 15,0 27-16-15,0 20-11 16,0 16 19-16,0 12 2 0,0-2 14 15,0-6-13 1,0-7-3-16,0-15 0 0,0-13-5 16,0-12 9-16,0-9-4 15,0-5 0-15,0-6 15 16,0 0-5-16,0 0 1 16,0-6 33-16,0-22 4 15,0-9-40-15,-14-9-7 16,7-5-1-16,0-12 14 15,7-6-16-15,0 0 2 16,0 6 0-16,0 12-13 16,7 11 9-16,14 14 3 15,3 12-1-15,-11 5-28 0,12 9 29 16,-5 0-31 0,4 3-12-16,-3 23 33 0,-7 8-25 15,-14 9 25-15,0 3-9 16,0-1-12-16,0-4 30 15,-7-10-8-15,-7 0 10 16,0-8-8-16,14-5 17 16,-10-4-9-16,10-3 0 15,0-2 3-15,0 0-11 16,0-1 8-16,0 0 0 16,31 1 0-16,20-4 14 15,-6 1-13-15,14-2-1 16,-8 1-54-16,4 0-41 15,-27-5-122-15,3 0-84 0,-4 0-514 16</inkml:trace>
  <inkml:trace contextRef="#ctx0" brushRef="#br1" timeOffset="27992">16298 1309 644 0,'0'0'226'16,"0"0"-99"-16,0 0 19 16,0 0-30-16,0 0-65 15,0 0 14-15,-14-63-53 16,-3 63-2-16,3 0-10 0,-14 0 1 16,-3 20-1-16,7 6 0 15,4-1 3-15,13 4-14 16,7 2 11-16,0 1 0 15,0 2-7-15,14 0 18 16,30 1-13-16,8-7 2 16,6 1 0-16,-13-3 0 15,0-6 0-15,-14 0 0 16,-11-6 0-16,-13 1 7 16,-7-7-7-16,0 1 0 15,0-4 2-15,0 1 0 16,-27 0 4-16,-18 0-1 0,0-4 3 15,-13 2 8 1,6-2-15-16,8-2-1 0,13 3-113 16,10-3-71-16,21 0-118 15,0 0-360-15</inkml:trace>
  <inkml:trace contextRef="#ctx0" brushRef="#br1" timeOffset="28381">16617 1346 729 0,'0'0'173'15,"0"0"-23"-15,0 0-6 0,0 0-54 16,0 0-30 0,0 0-60-16,207-48 2 0,-111 45-6 15,-7 0 9-15,-6 3-5 16,-32 0 0-16,-13 0 11 15,-31 0-15-15,-7 0 4 16,0 0-16-16,0 0 8 16,-17 0-52-16,-11-3 56 15,-16 0 4-15,6 0 0 16,17 3-5-16,4 0 5 16,3 0 0-16,1 0-12 15,-5 9 15-15,5 11-3 0,-1 9 0 16,7 10 6-1,-3 5-11-15,10 1 5 0,0 1 0 16,0-1-5-16,0-2 9 16,0-2-4-16,10-7 0 15,4-2-6-15,-7-7-130 16,-7-5-207-16</inkml:trace>
  <inkml:trace contextRef="#ctx0" brushRef="#br1" timeOffset="28674">17150 932 703 0,'0'0'274'0,"0"0"-106"0,0 0 22 15,0 0-41-15,0 0-88 16,0 0 3-16,7-78-64 15,38 96 0-15,20 27-10 16,42 21 25-16,3 8 1 16,7 7-5-16,-11 1-4 15,-40 1 4-15,-15 6-11 16,-44-4 0-16,-7 7-3 16,-34 3 18-16,-66 4-30 15,-24 4-40-15,-3 1-171 16,10-7-292-16</inkml:trace>
  <inkml:trace contextRef="#ctx0" brushRef="#br1" timeOffset="29752">828 4214 391 0,'0'0'462'0,"0"0"-265"16,0 0-47-16,0 0-24 15,0 0-17-15,0 0-31 16,0 0-27-16,-141-100 8 16,141 84-50-16,14 1 0 15,41 3-9-15,4 9 3 0,-1 3-9 16,-6 0 6-1,-15 9-1-15,-16 20-7 0,-14 5 0 16,-7 11 8-16,-14 4 0 16,-44 2 0-16,-8-5-9 15,-2-12 9-15,16-14-8 16,21-7 4-16,17-8 0 16,14-5 4-16,0 0 0 15,0 0 0-15,0 0-7 16,31 0 6-16,28 0 1 15,6 0-10-15,11-9 16 16,-4-2-11-16,-3 5 5 16,-18 6-89-16,-13 0-34 15,-24 0-86-15,-14 8-97 16,0 18-244-16</inkml:trace>
  <inkml:trace contextRef="#ctx0" brushRef="#br1" timeOffset="29955">399 4849 670 0,'0'0'167'15,"0"0"-45"-15,0 0-9 16,0 0-88-16,216-49 21 16,-85 17-12-16,17 1-30 15,3 2 5-15,-34 12-9 16,-41 11-85-16,-56 6-111 0,-20 0-67 15,0 9-192 1</inkml:trace>
  <inkml:trace contextRef="#ctx0" brushRef="#br1" timeOffset="30103">598 4955 327 0,'0'0'222'0,"0"0"-65"15,0 0 7-15,0 0-26 16,0 0-63-16,0 0-47 15,237-49 11-15,-134 23-29 16,11 4-8-16,-11 1-4 16,-14 7-176-16,-23 6-546 15</inkml:trace>
  <inkml:trace contextRef="#ctx0" brushRef="#br1" timeOffset="34544">3149 4614 388 0,'0'0'233'0,"0"0"-122"15,0 0 35-15,0 0 10 16,0 0-54-16,0 0-45 0,0 0 30 16,97-105-28-16,-70 70-36 15,18-8 26-15,-1 1-37 16,-6-7 11-16,0 6 3 15,-17 1-25-15,-11 4 34 16,-10 3-23-16,0 7-7 16,0 8 16-16,0 10-13 15,-10 8-6-15,3 2-2 16,7 0-7-16,-14 0-2 16,-10 6-1-16,-3 26 10 15,-18 8-4-15,21 8 13 16,10 3-9-16,7 7 0 0,7-1 2 15,0-2-15 1,38-11 13-16,7-6-24 16,-1-9 7-16,-9-12-29 0,16-12 34 15,-6-5 7-15,7 0 5 16,-8 0-8-16,-13-16 8 16,0-4 0-16,-17-3 4 15,-7-3 6-15,0-4-10 16,-7 3 1-16,0-2 5 15,0 6 13-15,0 6-17 16,-14 9 0-16,7 4 6 16,0 4 2-16,-10 0-19 15,3 0 9-15,-6 24-3 16,-4 7-9-16,17-3 13 16,7 5-1-16,0-3 0 0,20-4-5 15,25-9 1-15,7-5-7 16,9-12-9-16,5 0 10 15,-1-9 10-15,4-25 0 16,-18-6 5-16,-6-3 12 16,-7-6-9-16,-11 1 18 15,-9-1-3-15,-18 0 35 16,0 7-35-16,0 7 2 16,0 13 13-16,-24 7-29 15,17 10 27-15,0 5-33 16,0 0 7-16,-10 11-20 15,-4 35-2-15,-3 20 12 0,-3 16 0 16,9 13 13-16,-2 10-13 16,13 12 0-16,-7 10 1 15,4-2-6-15,10 1 5 16,0-12-14-16,0-31-37 16,10-25-24-16,18-33 50 15,3-22 4-15,13-3 21 16,-6-5 5-16,3-36-1 15,-3-13-4-15,0-9 5 16,-17-11 5-16,-4-7-6 16,-17 2-4-16,0 4 1 15,0 13-2-15,-7 13 2 16,-24 12-1-16,-7 13 0 0,11 7 9 16,3 9-14-1,10 3 5-15,14 5 0 0,0-4-5 16,0 3 5-16,20-15-12 15,56-6-1-15,20-18 10 16,21-9 0-16,-10-6 3 16,-21-4 0-16,-11-2 1 15,-16-8 6-15,-14-4 13 16,-14-3 19-16,-25 9-23 16,-6 10 32-16,0 13-16 15,0 21-10-15,-6 12 17 16,-12 8-38-16,12 3 18 15,-8 0-19-15,0 43-9 16,-17 17 7-16,0 24 2 0,17 1 0 16,14-3-2-16,0-1 9 15,0-7-7-15,14-7 0 16,17-17-35-16,0-9-26 16,-10-13-53-16,3-8-55 15,-11-10-85-15,-13-10-92 16</inkml:trace>
  <inkml:trace contextRef="#ctx0" brushRef="#br1" timeOffset="34723">4669 4340 610 0,'0'0'166'0,"0"0"-67"0,0 0-6 15,0 0-64-15,0 0 3 16,282-38-20-16,-179 33-7 15,-13 5-10-15,-1 0-18 16,-24 0-199-16,1 0-502 16</inkml:trace>
  <inkml:trace contextRef="#ctx0" brushRef="#br1" timeOffset="35510">5714 4077 739 0,'0'0'203'0,"0"0"-48"0,0 0-2 16,0 0-11-16,0 0-58 15,0 0-40-15,-62-61-15 16,56 67-29-16,-1 34 0 16,0 12-10-16,0 14 22 15,0-1-11-15,7 1-1 16,0 0 6-16,0-9-11 15,0-11 5-15,0-17 0 16,0-15 0-16,0-12 11 16,0-2-11-16,0 0 9 15,0 0-5-15,0-30 33 16,0-13-30-16,-7-20-4 16,7-4-2-16,0-4 14 15,0-6-15-15,0 1 0 0,0 13 3 16,0 10-10-16,0 16 11 15,0 20-4-15,0 8 0 16,0 9 2-16,0 0-16 16,41 12 1-16,21 28 12 15,11 14-9-15,-15 9 6 16,-13 5 4-16,-8 1 0 16,-12-3 5-16,-12-6-15 15,-13-6 10-15,0-5-7 16,0-8-1-16,-31-7-26 0,-20-3 14 15,-8-5-16-15,8-12-12 16,13-6 28-16,17-8 0 16,14 0 20-16,7 0 2 15,0 0 0-15,0-2-4 16,35-22 0-16,27-13-3 16,10-5 3-16,10-4 2 15,1-3 0-15,-11 4 4 16,-13 2-1-16,-15 5 25 15,-6 4 12-15,-14 5-20 16,-3 7 34-16,-7 5-38 16,-8 8 5-16,-6 6 37 15,0 3-58-15,0 0 9 16,0 0-9-16,0 9-35 16,0 22 34-16,0 9-4 0,0 6 5 15,11-3-3-15,3-3 16 16,6-6-13-16,4-5 0 15,4-9 2-15,3-6-12 16,0-8 10-16,-4-4-23 16,-10-2-4-16,-3 0-66 15,-14 0-62-15,0-16-95 16,0-25-258-16</inkml:trace>
  <inkml:trace contextRef="#ctx0" brushRef="#br1" timeOffset="35824">6254 3836 744 0,'0'0'165'15,"0"0"-41"-15,0 0-22 16,0 0-12-16,0 0-80 16,0 0-10-16,-20 6 0 15,20 20 6-15,0-4-3 16,0-4-3-16,6-4 3 15,22-8 6-15,3-6-6 16,0 0 2-16,-11 0 31 16,-6-6 12-16,3-14 45 15,-10-2-23-15,-7-4-42 16,0 0 5-16,0 9-33 0,-31 3-5 16,4 8 2-1,-4 6-56-15,10 2-61 0,4 39-43 16,17 10-108-16,0 7-312 15</inkml:trace>
  <inkml:trace contextRef="#ctx0" brushRef="#br1" timeOffset="36292">7076 4351 410 0,'0'0'500'16,"0"0"-338"-16,0 0-29 0,0 0 1 16,0 0-55-16,-141-154-35 15,96 145 5-15,18 9-48 16,-11 0 12-16,0 0-13 16,0 29 7-16,-3 13-13 15,10 5 6-15,17 4 0 16,14-3-9-16,0-5 17 15,14-9-16-15,24-11-7 16,13-11-33-16,-6-10 46 16,0-2-4-16,-11 0 6 15,4-24 7-15,0-9 0 16,-7-1 2-16,-17-5 9 16,-1 4-3-16,-13 3 18 0,0 12-19 15,0 9 13-15,0 8 11 16,0 3-36-16,0 0-2 15,0 14-10-15,7 21 0 16,17 5 2-16,-3-1 8 16,10-9 0-16,14-7-3 15,-8-12-6-15,22-5 2 16,-1-6-2-16,1 0-33 16,3 0 3-16,-18-12-85 15,-30-6-85-15,-14-4-185 16</inkml:trace>
  <inkml:trace contextRef="#ctx0" brushRef="#br1" timeOffset="37568">777 6066 580 0,'0'0'180'16,"0"0"-5"-16,0 0-70 15,0 0 0-15,0 0 0 16,0 0-50-16,-52-77 18 15,52 66-37-15,0 2-11 16,0 3-9-16,7 1-12 16,17 2-4-16,4 3 0 15,3 0-8-15,-11 0-2 16,4 16 10-16,-17 16-10 0,-7 6 0 16,0 7 3-1,0 2 7-15,-38-5-1 0,1-7-3 16,16-13 4-1,7-13 0-15,4-3 0 0,10-6-8 16,0 0 9-16,0 0-1 16,0 0 1-16,0 0 9 15,0 0-7-15,0 0-3 16,10 0 1-16,11 0-8 16,10 0 4-16,13-4 3 15,8 2 0-15,-7 2 2 16,-11 0-8-16,-3 14 5 0,0 14-2 15,-17 10-7 1,-14-4 5-16,0 0 5 0,0-2-1 16,-38-8 9-16,-27-6-5 15,-11-3 0-15,4-9-2 16,-4-6 3-16,18 0 1 16,20 0-5-16,7 0 1 15,10-12-1-15,21 3-8 16,0 1-108-16,0 0-139 15,7 6-153-15</inkml:trace>
  <inkml:trace contextRef="#ctx0" brushRef="#br1" timeOffset="37831">457 6681 718 0,'0'0'189'15,"0"0"-81"-15,0 0 14 16,0 0-53-16,0 0-53 16,254-40 48-16,-99 15-43 15,14-3-3-15,-4 0-4 16,-24 17-11-16,-38 6-6 16,-52 5-7-16,-20 0-91 15,-31 5-4-15,0 21-13 16,-68 12-31-16,-36 5-185 15,-23 4-188-15</inkml:trace>
  <inkml:trace contextRef="#ctx0" brushRef="#br1" timeOffset="37949">842 6839 274 0,'0'0'198'0,"0"0"-40"15,0 0 5-15,0 0 1 16,0 0-40-16,0 0-13 16,62-4-76-16,-4-10-9 15,32-1-20-15,6-1 0 16,38 2-6-16,-3-4-54 15,3 1-204-15,-7-3-672 16</inkml:trace>
  <inkml:trace contextRef="#ctx0" brushRef="#br1" timeOffset="38519">4336 6184 475 0,'0'0'369'16,"0"0"-245"-16,0 0-13 16,0 0-10-16,0 0-34 15,-217-89-1-15,210 89-40 16,7 0-12-16,0 0-8 16,0 0-4-16,0 0-2 0,0 0 0 15,0 0 4-15,0 0-4 16,0 0 0-16,0 0 1 15,0 0-5-15,0 0 8 16,0 0-4-16,0 0 0 16,0 0-4-16,0 0-2 15,0 0-108-15,-14 0-76 16,-3 20-17-16,3 3-329 16</inkml:trace>
  <inkml:trace contextRef="#ctx0" brushRef="#br1" timeOffset="39218">3125 6212 629 0,'0'0'160'0,"0"0"-19"0,0 0-31 15,0 0 14-15,0 0-7 16,0 0-56-16,-65-45 2 16,65 45-47-16,0 0-13 15,38 0-3-15,6 0-1 16,22 11-2-16,-1 11 3 16,-10 4 0-16,-21 3-8 15,-9-1 9-15,-19-4-1 16,-6-1 0-16,0-7-2 15,0-1-2-15,0-6-3 16,0-4-34-16,0-5 20 0,0 0 13 16,0 0 8-16,0-3 14 15,0-23-7-15,0-6-7 16,0-1 0-16,21-10 4 16,24-3-15-16,-1 0 11 15,18 7 0-15,-20 10-1 16,-11 11 8-16,-1 13-14 15,-16 5 7-15,-7 0-3 16,17 0-2-16,-10 0-5 16,7 20 10-16,3 5 0 15,-17 8 11-15,-1 1-9 16,-6 3-2-16,0-3 8 16,0-2-10-16,0-6 6 0,0-4-4 15,0-2 2-15,0-6 7 16,0-2-18-16,0-4 2 15,0-5-141-15,0-3-17 16,18 0-36-16,-18 0-70 16</inkml:trace>
  <inkml:trace contextRef="#ctx0" brushRef="#br1" timeOffset="39557">3741 5783 355 0,'0'0'200'16,"0"0"-60"-16,0 0-7 16,0 0-46-16,0 0-55 15,0 0-32-15,-28 15-6 16,28 22 4-16,0 0 4 16,0-9 6-16,7-10-5 15,14-7 1-15,10-8 11 16,0-3-12-16,-18 0 17 15,8-12 69-15,3-10-32 16,-17-7 5-16,-7 1 14 16,0-1-55-16,0 3 7 15,-31 6-28-15,-3 3 0 16,-11 8-8-16,7 9-18 0,0 0-59 16,7 24-71-16,18 22-40 15,13 13-197-15</inkml:trace>
  <inkml:trace contextRef="#ctx0" brushRef="#br1" timeOffset="40710">4363 6210 488 0,'0'0'283'0,"0"0"-111"16,0 0-62-16,0 0 42 0,0 0-72 15,0 0 0 1,-206-138-34-16,192 136-25 0,7 2 9 16,-3 0-30-16,-11 2-6 15,-3 26 1-15,-3 5 9 16,9 5-4-16,5 1 0 16,13-2-13-16,0-3 7 15,0-14-47-15,0-9 20 16,24-9-8-16,-4-2 17 15,4 0 24-15,-3 0 8 16,3-16-8-16,-3-4 20 16,-14 0-19-16,-1 5 36 15,1 4 11-15,4 9-12 16,-11 2 8-16,0 0-22 16,0 0-15-16,0 0-7 15,13 13-14-15,1 27 4 16,10 23-1-16,-3 14 22 0,3 16-9 15,-3 7 6-15,-8 8-6 16,5 7 10-16,-12-1-9 16,-6 1-3-16,0-7 6 15,0-14 2-15,0-20-5 16,0-25-3-16,0-26 3 16,-24-20-4-16,-3-3 6 15,-32 0 17-15,-16-23 5 0,-8-23-25 16,4-17 11-1,10-11-13-15,18-9 1 0,20-3-7 16,24 0 6-16,7 3 0 16,31 6 0-16,34 3 0 15,18 2-8-15,13-5 8 16,14 0 0-16,4-6-7 16,-18 4 14-16,-17-5-7 15,-10 3 0-15,-18 5 7 16,-20-1-2-16,-17 5-3 15,-14 7 6-15,0 11 30 16,0 10-31-16,-7 13 13 16,-17 11-4-16,10 9-10 15,14 7 9-15,-14 4-15 16,14 0-1-16,-10 9-6 0,-4 37-9 16,1 19 16-1,6 13 0-15,7-4 7 0,0-8-10 16,0-3 3-16,27-12 0 15,-10-8-4-15,11-14 9 16,-4-12-10-16,-10-8-3 16,0-9-32-16,-4 0 32 15,11 0-7-15,-1-4 15 16,4-18-1-16,-3-2 12 16,3 3-8-16,-17 6-3 15,7 5 0-15,-8 6-2 16,5 4 2-16,9 0 0 15,11 0-4-15,4 4-13 16,9 21 16-16,-6-6-14 0,0-2-11 16,-7-2 26-16,-10-7-17 15,3-5 17-15,-11-3-3 16,1 0 6-16,0-17 5 16,3-20 2-16,-10-12 16 15,-7-6 26-15,0-7-27 16,-7-7 3-16,-24 4 4 15,-7 2-30-15,4 11 17 16,3 18-3-16,17 18-15 16,-10 6 27-16,24 10-24 15,0 0-4-15,-7 11 0 16,7 35-25-16,0 20 25 16,0 17 0-16,0-3 4 0,45-3-13 15,7-5-25-15,-1-10-18 16,8-10-52-16,-15-16-71 15,1-9-61-15,-14-13-79 16,-24-11-436-16</inkml:trace>
  <inkml:trace contextRef="#ctx0" brushRef="#br1" timeOffset="40872">5113 6212 695 0,'0'0'164'16,"0"0"-15"-16,0 0-11 15,0 0-27-15,0 0-111 0,0 0 9 16,178-37-19-16,-68 31-20 16,0 1-148-16,-10 5-60 15,-21 0-380-15</inkml:trace>
  <inkml:trace contextRef="#ctx0" brushRef="#br1" timeOffset="41609">5817 6064 732 0,'0'0'203'0,"0"0"-42"16,0 0-4-16,0 0-32 16,0 0-32-16,0 0-24 15,-51-69-42-15,51 69 4 16,0 0-31-16,0 23-8 0,0 19 6 16,7 16 4-1,7 2-1-15,10-6-1 0,-11-3 3 16,1-10-5-16,3-13 2 15,-17-10 0-15,0-16 0 16,0-2 14-16,0 0-12 16,0 0 12-16,0-26-12 15,0-19 15-15,-24-15-17 16,4-10 0-16,-4-6 1 16,-4-4 12-16,4 9-13 15,-4 11 0-15,4 17 0 16,11 20 2-16,13 11-2 15,0 12 0-15,0 0-4 0,0 0-8 16,27 4 0-16,18 21 7 16,30 12 5-16,-16 11-3 15,10 7 3-15,-11 8 0 16,1-3-6-16,-8 0 13 16,-20-8-12-16,-31-7 5 15,0-7-9-15,0-5 3 16,-38-1-4-16,-6-9-11 15,-8-9 17-15,21-8-12 16,10-3 12-16,15-3 4 16,6 0 0-16,0 0-2 15,0 0 2-15,0 0-16 16,6 0-6-16,32 0-19 16,14-20 41-16,13-9 0 0,-13-8 4 15,-1-3 6-15,-6-6-3 16,0 4-4-16,-14-2 26 15,-11 10-22-15,4 6 21 16,-24 8 7-16,0 8-20 16,0 10 34-16,0 2-39 15,0 0-1-15,0 0-9 16,0 0-18-16,0 20 9 16,0 10 0-16,7 8 9 15,-7-1 4-15,14 0-4 16,0-6 0-16,10-1-2 15,-10-7-4-15,17-7-24 0,-11-2-30 16,4-4-61-16,-10-8-65 16,-7-2-63-16,-7 0-87 15</inkml:trace>
  <inkml:trace contextRef="#ctx0" brushRef="#br1" timeOffset="41928">6365 5884 576 0,'0'0'153'0,"0"0"7"16,0 0-35-16,0 0-57 15,0 0-6-15,0 0-44 16,-124-47-3-16,124 47-15 0,0 0-13 16,0 4 13-16,7 9 4 15,14-4 4-15,10-6 0 16,0-3-5-16,-11 0 18 15,4 0-15-15,-10-5 36 16,-7-13 63-16,-7-2-71 16,0 0 25-16,0 0-20 15,-7 3-33-15,-24 3-12 16,4 8 2-16,-4 6-9 16,17 0-9-16,7 23-138 15,7 23-3-15,0 8-128 16,41 6-468-16</inkml:trace>
  <inkml:trace contextRef="#ctx0" brushRef="#br1" timeOffset="42365">6945 6118 697 0,'0'0'212'16,"0"0"-40"-16,0 0-49 15,0 0-6-15,0 0-45 16,0 0-48-16,-165-129 9 16,158 129-33-16,0 0 9 15,7 0-18-15,-17 6-3 16,17 25 12-16,-7 13-6 16,7-2 6-16,0-2-2 0,0-8-33 15,0-6-34-15,0-15 3 16,18-7-19-16,-5-4 64 15,8 0 20-15,-4-4 2 16,11-17 14-16,-4-4 5 16,-17 2-2-16,6-1 38 15,-6 3-20-15,-7 6 9 16,0 7 3-16,0 8-22 16,0 0 15-16,0 0-41 15,0 0-25-15,0 20 12 16,24 14 13-16,14 3 0 15,21-2 2-15,23-7 5 0,14-11-14 16,1-5 1 0,-1-12-49-16,-17 0-66 0,-24 0-136 15,-27-12-308-15</inkml:trace>
  <inkml:trace contextRef="#ctx0" brushRef="#br1" timeOffset="47160">18959 766 765 0,'0'0'132'0,"0"0"-31"16,0 0-24-16,0 0 22 15,0 0-1-15,0 0-52 16,65-31 36-16,-65 31-46 15,0-4 6-15,0 4 31 0,0-2-56 16,0-7 14-16,-13 1-30 16,-25-1 16-16,3 3-17 15,-9 6 0-15,-18 0 0 16,3 0-11-16,1 0 19 16,-18 0-8-16,4 0 0 15,-11 0 14-15,-13 0-22 16,-24 0 8-16,-11 0 0 15,-17 0-5-15,-3 0 17 16,-4 0-12-16,-6 0 0 16,3 0 6-16,-11-3-8 15,-10 1 2-15,0 2 0 16,4 0-9-16,-11 0 16 16,21 0-7-16,-3 11 0 15,-11 3 5-15,0 0-16 0,4-3 11 16,-4 2 0-16,7-8-6 15,11 1 20-15,-11-1-14 16,10-1 0-16,-10 1 5 16,11-2-12-16,-18 3 7 15,17-3 0-15,-17 2-6 16,-13-2 25-16,-8 6-19 16,-2 3 0-16,2 1 4 15,1 5-23-15,6 5 19 16,-6-3 0-16,-11 0-5 15,4-3 17-15,-1 0-12 0,-23-2 0 16,7-1 2-16,-28 0-14 16,0 3 12-16,-11 0 0 15,4 3 0-15,-3 3 24 16,10-7-30-16,21 3 6 16,6-3 0-16,18-2-19 15,-7 1 20-15,-11-1-1 16,8-2 0-16,-11-3 15 15,-4-4-15-15,8-5 0 16,-8 0 0-16,25 0-8 16,0 0 13-16,13 0-5 0,-10 0 0 15,-3 0 17 1,-11 8-29-16,-9 13 12 16,-12 7 0-16,-16 4-19 0,3 2 28 15,-17 3-9-15,-4-6 0 16,-3-2 14-16,14-3-22 15,23-9 8-15,18-2 0 16,35-5-6-16,-1 0 16 16,7-2-10-16,4 0 0 15,10 1 11-15,10-1-23 16,14 1 12-16,21 0 0 16,10-3-15-16,7-5 24 15,-1 6-9-15,-9-7 0 0,3 3 10 16,-7 0-17-1,-3-1 7-15,3 4 0 0,-17 1-11 16,6-2 24-16,-6 3-13 16,0 1 0-16,-3-3 9 15,-4 0-24-15,14 0 15 16,30-4 0-16,28 0-4 16,35 2 21-16,17-4-17 15,10 0 0-15,7 0 1 16,0 0-10-16,0 0 9 15,0 0 0-15,0 0-5 16,0 0 21-16,0 0-16 16,0 0 0-16,0 0 5 15,0 0-21-15,0 0 16 16,0 0 0-16,0 0-7 0,0 0 21 16,0 0-14-1,0 0 0-15,0 0 3 0,0 0-13 16,-14 0 10-16,7 0 0 15,-17 0-5-15,11 0 20 16,-8 0-15-16,4 0 0 16,-4 0 3-16,4-4-14 15,3 4 11-15,0 0 0 16,1 0-7-16,2 0 19 16,11 0-12-16,-7 0 0 15,7 0 1-15,0 0-10 16,0 0 9-16,0 0 0 0,0 0-9 15,0 0 19-15,0 0-15 16,0 0 5-16,0 0 0 16,0 15-15-16,0 8 15 15,0 3 0-15,0 5-4 16,0 6 20-16,0 1-18 16,0 5 2-16,0-1 0 15,0 4-12-15,0 6 15 16,0 2-3-16,0 3 0 15,0 3 14-15,0 0-21 16,0 3 7-16,0 0 0 16,0 3-11-16,0 2 18 15,0 1-7-15,18 11 0 16,-11 8 10-16,-1 9-18 16,1 7 8-16,0-5 0 0,-7-4-9 15,0-6 19-15,0-9-10 16,0-6 0-16,0 0 6 15,0 1-15-15,0-1 9 16,0 4 0-16,0-1-5 16,0 0 13-16,0 0-8 15,0 0 0-15,0-2 5 16,0-4-11-16,0 0 6 16,0-2 0-16,0-1-7 15,0-2 18-15,-14 0-11 0,14-2 0 16,0 1 3-1,-6 1-11-15,6-1 8 0,-7 1 0 16,7 2-4-16,0 4 13 16,0 6-9-16,0 1 0 15,0 10 2-15,0 3-5 16,-18-1 3-16,5-2 0 16,-11-6-7-16,10-6 20 15,-7-3-13-15,4 0 0 16,-4 4 3-16,-3 5-15 15,4 2 12-15,-11 6 0 16,3 1-2-16,-3-3 10 16,-6-4-8-16,16-4 0 15,-10-7 7-15,3 0-15 16,11-2 8-16,3-6 0 0,14-1-6 16,0-2 17-16,0 3-14 15,0 3 3-15,0 2 0 16,0-2-6-16,0-1 6 15,0-2 0-15,0 3-2 16,0 0 10-16,0-1-9 16,0-5 1-16,0-9 0 15,14-6-7-15,3 1 7 16,-3 0 0-16,-7-1 0 16,0-1 6-16,-7-5-6 15,7-5 0-15,-7-5 4 16,0-8-14-16,7-6 13 0,3-3-3 15,-10-9 0-15,0-4 8 16,7-2-11-16,-7 0 3 16,0 0 0-16,0 0-9 15,0 0 12 1,0 0-3-16,0 0 0 0,0 0 11 16,0 0-13-16,0 0 2 15,0 0 0-15,0 0-16 16,0 0 15-16,14 0 1 15,10 0 0-15,10 0-14 16,35 0 14-16,10-14 0 16,21-8 5-16,-14 1-17 15,-11 7 16-15,8 2-4 16,-18 1 0-16,11 6 11 0,-4-7-12 16,17 1 1-16,8-7 0 15,13 2-9-15,10-4 11 16,14-2-2-16,14 1 0 15,0-4 10-15,-7 10-15 16,-7-3 5-16,-3 10 0 16,-18-1-4-16,-3 3 7 15,-7-2-3-15,4 0 0 16,3-2 9-16,24-1-13 16,7-3 4-16,14-4 0 15,6 4-7-15,4-2 7 16,-17 1 0-16,0-1 0 15,0-6 4-15,0 8-11 0,-7 0 7 16,13 0 0-16,-2 3-10 16,2-4 17-16,8 1-7 15,10-3 0-15,-11-3 4 16,18-1-7-16,0 8 3 16,-24-2 0-16,-7 7-6 15,-14 2 12-15,-17 6-6 16,10-3 0-16,7 3 4 15,7 0-11-15,14 0 7 16,-7 0 0-16,6-6-5 16,4 0 5-16,4-3 0 15,-14-2 0-15,10 4 4 16,-3-6-12-16,6 5 8 0,-6-1 0 16,10 1-5-16,-3 2 10 15,-4 6-5-15,3 0 0 16,-13 0 1-16,0 0-3 15,0 9 2-15,3-9 0 16,11 0-1-16,17-3 7 16,27-23-6-16,18 0 0 15,6 1 3-15,14-3-8 16,-7 1 2-16,-10 1 3 16,4 4-2-16,-8 4 5 15,-17 1-3-15,-3 0 0 16,-21 0 1-16,11-3-6 0,-7 3 8 15,-1 0-3 1,1 2 0-16,-7 0 3 0,-11 2-3 16,-3 1 0-16,-3 4 3 15,-4-1-6-15,-17 3 3 16,7-2 0-16,0-4-5 16,7-4 9-16,23-2-4 15,8-2 0-15,7-3 0 16,-18 3-5-16,4-3 5 15,-14 7 0-15,-17-2-2 16,-1 4 8-16,1 2-6 16,-7-2 0-16,0 3 4 15,-7-1-6-15,7 4 2 16,-17-4 0-16,-4 4 0 0,4-1 3 16,-10 1-3-16,3-4 0 15,-14 4 5-15,-14-5-10 16,1 6 2-16,-15-2 3 15,-3-2-2-15,11-1 6 16,-1 1-5-16,-2-1 1 16,2 0 0-16,-6 2-7 15,-11-3 10-15,-7 2-3 16,-13 4 0-16,-7 0 6 16,-14 2-8-16,-17-1 2 15,7 0 0-15,-1 0 0 16,12 0 2-16,-5-2-2 15,11-1 0-15,7-2 6 0,-11 2-8 16,11 1 2 0,7-4 0-16,-14 4-3 0,-4 2 6 15,-9 0-3-15,-5 0 0 16,-6 4 6-16,-7-1 3 16,0-4-2-16,0-3 3 15,0-7 2-15,7 0-6 16,7-4-6-16,-4-2 0 15,4-3 6-15,0-3-9 16,3 1 3-16,-3-3 0 16,-8 3 4-16,8-10 1 15,-3 1-3-15,-5-9 9 16,-6 1-10-16,0-10 15 0,0 2-14 16,0-5-1-16,0-2 8 15,0-3-2-15,14 0-7 16,0-5 0-16,10-4 7 15,4-2-2-15,-4-3-5 16,-4-6 0-16,4-3 2 16,-3 0 11-16,-4-3-13 15,4 4 1-15,-1-2 8 16,11-1 5-16,0 5-14 16,-3 0 0-16,10 1 4 15,6 1 6-15,-6 7-10 16,0 0 0-16,-11 2 7 15,4 3-8-15,0 1 1 16,-10 2 0-16,0 1-1 0,-4-1 13 16,-3-2-12-1,-1-1 0-15,11 0 13 0,-3 0-21 16,-4 6 8-16,4 9 0 16,-7 0-3-16,3 2 9 15,3-7-6-15,-6-4 0 16,3-6 10-16,4-6-7 15,-4-4-3-15,4-8 0 16,10 2-6-16,-4-2 15 16,4 8-9-16,0 2 0 15,-10 5 11-15,-1-2-18 0,11 3 7 16,-17-1 0 0,10-5-6-16,-10 3 19 0,0-1-13 15,3 7 0-15,3 2 7 16,-13 6-19-16,17 2 12 15,-17 7 0-15,0 3-5 16,10 5 18-16,-10 0-13 16,0 3 0-16,0 3 9 15,0-1-21-15,-7 1 12 16,7 3 0-16,-7-3-12 16,7 3 26-16,-7-4-14 15,17 4 0-15,-17 0 9 16,7 3-21-16,-7-7 12 15,7 1 0-15,-1-3-9 0,12-3 27 16,-18 9-18-16,7 0 0 16,-1 8 3-16,-6 4-18 15,0 4 15-15,0 3 0 16,0 1-7-16,0 3 19 16,0-2-14-16,0 2 2 15,0 1 0-15,0 1-15 16,0-3 15-16,0 4 0 15,0-1-2-15,0 0 17 16,0 4-15-16,-6-4 0 16,6 1 1-16,-7 0-14 15,-4-2 16-15,11 5-3 16,0-1 0-16,-7 3 9 0,1 3-19 16,6-3 10-16,0 3 0 15,-7 0-16-15,7 0 20 16,0 0-4-16,-7-2 0 15,0-1 10-15,-17-6-21 16,-21 1 11-16,-13-1 0 16,-18 4-25-16,-27-5 30 15,-7 5-5-15,-24-1 0 16,-21 3-15-16,-44 3 14 16,-63 6-88-16,-64 22-155 15,-66-7-318-15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44:03.819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3185 6389 334 0,'0'0'424'16,"0"0"-243"-16,0 0-33 15,0 0-47-15,0 0 5 16,0 0-36-16,24-29-24 16,-24 29 7-16,0 0-45 15,0 0 7-15,0 0-15 16,0 17 1-16,0 12-1 15,-17 11 3-15,-3 2-1 16,-11 7 19-16,-7 3-17 16,4 6 14-16,-11-2-10 15,7-10-2-15,0-6 10 16,18-11-16-16,2-15 0 16,11-9-1-16,7-5 11 0,0 0-10 15,0 0 2-15,0 0 2 16,0 0 15-16,0 0-19 15,0 0 1-15,0 0 4 16,0 0-5-16,0 0-21 16,0 0-43-16,25 0-85 15,-5 15-79-15,-20 10-174 16</inkml:trace>
  <inkml:trace contextRef="#ctx0" brushRef="#br0" timeOffset="1">1043 9319 754 0,'0'0'176'0,"0"0"-22"0,0 0-38 15,0 0 26-15,0 0-32 16,0 0-53-16,-7-20-9 16,7 20-31-16,0 0-13 15,-13 9-4-15,-5 28 10 16,-2 14-4-16,-18 12 2 15,7-3-8-15,4-3 14 16,3-8-13-16,3-12 0 0,7-9 6 16,4-10-3-16,3-10-4 15,0-5 0-15,7-3 5 16,0 0-1-16,0 0-4 16,0 0 6-16,0 0 1 15,0 0-4-15,0 0-6 16,0 0-24-16,0 0-55 15,0 9-126-15,-7 2-220 16</inkml:trace>
  <inkml:trace contextRef="#ctx0" brushRef="#br0" timeOffset="2">2023 7678 701 0,'0'0'239'0,"0"0"-91"16,0 0-16-16,0 0 7 0,0 0-74 15,0 0-33-15,0-6 6 16,0 18-36-16,-7 18 2 15,-30 16 37-15,-8 12-37 16,-7 8 19-16,-10 8-5 16,-3 9-7-16,-7 6 18 15,3-12-25-15,4-8 6 16,20-18-1-16,14-14-4 16,17-17 3-16,7-12-8 15,7-8 0-15,0 0-3 16,0 0 6-16,0 0-3 15,0 0 6-15,0 0 2 0,0 0-4 16,0 0-4-16,-6 0-41 16,-5 0-31-16,-2 6-112 15,-8 12-139-15,-10 7-406 16</inkml:trace>
  <inkml:trace contextRef="#ctx0" brushRef="#br0" timeOffset="3">1133 8644 831 0,'0'0'132'0,"0"0"-23"16,0 0 28-16,0 0-41 15,0 0-28-15,0 0-31 16,0-14-22-16,0 14 1 16,0 0-9-16,0 0-9 15,0 14 2-15,0 12 0 16,20 11 17-16,-9 3-10 16,-4 4 6-16,6 2 12 15,-6-7-25-15,-7 4 16 16,7-12-15-16,-7-11 3 15,0-8-1-15,10-12-3 16,-10 0 0-16,0 0 12 0,0 0-9 16,0 0 31-16,0 0 22 15,0-6-22-15,0-26-1 16,-10-13-31-16,-4-12-2 16,14-12 1-16,-7-8 6 15,7 2-5-15,0 17-2 16,0 19-15-16,0 14 11 15,0 7-6-15,7 12-5 16,0 5 3-16,24 1-30 16,7 0 2-16,13 0-27 15,8 5-62-15,-7 20-43 16,-8-5-63-16,-23 12-141 16</inkml:trace>
  <inkml:trace contextRef="#ctx0" brushRef="#br0" timeOffset="4">1153 8822 693 0,'0'0'149'0,"0"0"-41"16,0 0-36-16,0 0-12 15,0 0-38-15,0 0-11 16,121-43 14-16,-63 31-25 15,18-2 6-15,3-3-4 0,-10 8-2 16,-18 4-176 0,-37 5-507-16</inkml:trace>
  <inkml:trace contextRef="#ctx0" brushRef="#br0" timeOffset="5">2023 7143 407 0,'0'0'337'0,"0"0"-197"16,0 0 4-16,0 0-23 16,0 0-26-16,0 0-3 15,0-10-52-15,0 10-9 16,0 0-22-16,0 8-6 16,0 20-3-16,0 9 23 0,0 1-16 15,0 1 13-15,7-1-15 16,0-4-5-16,0-5 1 15,7-4 10-15,3-7-11 16,3-10 0-16,11-2 4 16,14-6 3-16,0 0-4 15,6 0 1-15,15-23-1 16,2-3-1-16,-16-6-4 16,-18 4-31-16,-16 3-33 15,-18 5-12-15,-7 5-131 16,-45 6-75-16,-10-5-249 15</inkml:trace>
  <inkml:trace contextRef="#ctx0" brushRef="#br0" timeOffset="6">2023 7143 684 0</inkml:trace>
  <inkml:trace contextRef="#ctx0" brushRef="#br0" timeOffset="7">2023 7143 684 0,'21'-126'121'0,"-21"104"13"0,0 2-51 0,24-3-18 15,21 0-5-15,-11 3-23 16,18 6-12-16,-15 8-10 16,-6 6-11-16,-10 0-8 15,-14 6 1-15,10 19-72 16,-17 4-28-16,0 4-47 0,0 0 9 16,0 1-22-16,-31 6-118 15,-14 6 162-15,1 0 106 16,-1-12 13-16,18-9 9 15,9-13 18-15,11-6 30 16,7-6 72-16,0 0 0 16,0 0-6-16,0 0-18 15,18 0-57-15,16-6-6 16,18-2-18-16,-8 2-20 16,1 6-4-16,-7 0-42 15,-24 0-171-15</inkml:trace>
  <inkml:trace contextRef="#ctx0" brushRef="#br0" timeOffset="8">4602 4999 369 0,'0'0'282'0,"0"0"-88"16,0 0-30-16,0 0-26 15,0 0-43-15,0 0-8 16,0-54-15-16,0 54-57 15,0 0 21-15,0 0-36 16,0 3 3-16,0 26-4 16,0 13 4-16,-38 13 16 15,-13 7 13-15,-8 4-28 0,-10 3 34 16,-10-6-24 0,17-9-12-16,4-11 15 0,20-8-10 15,18-16-7-15,13-8 1 16,0-5 11-16,7-6-12 15,0 0 0-15,0 0 0 16,0 0 13-16,0 0-6 16,0 0-3-16,0 0-2 15,0 0 10-15,0 0-24 16,0 0-17-16,0 0-61 16,0 15-65-16,0 11-167 15,0 10 20-15</inkml:trace>
  <inkml:trace contextRef="#ctx0" brushRef="#br0" timeOffset="9">3629 5877 604 0,'0'0'261'0,"0"0"-102"15,0 0-18-15,0 0 22 16,0 0-69-16,0 0-17 16,-14-63-53-16,14 63-19 15,0 0-10-15,0 25-1 16,0 10 6-16,0 11-4 0,0 0 19 16,0-3-15-16,0-6 0 15,0-9 2-15,0-11-7 16,0-8 6-16,0-6-1 15,0-3 3-15,0 0 9 16,0 0-12-16,0 0 14 16,0-9-8-16,0-19 47 15,0-12-53-15,0-9 0 16,0-8 4-16,0-12 7 16,0 0-11-16,0-2 0 15,0 23 5-15,0 16-10 16,0 15 5-16,0 17 0 15,7 0-7-15,-7 0 5 16,24 0-1-16,4 0-5 0,16 17 5 16,18 15-10-16,-3 2 13 15,-8 0 0-15,1 3-1 16,-14 3 1-16,-18-6-1 16,-3 4 1-16,-17-1-7 15,0 0-3-15,-10 0-12 16,-35 0-27-16,-6 1-46 15,-8-4-53-15,1 0-65 16,6-2-342-16</inkml:trace>
  <inkml:trace contextRef="#ctx0" brushRef="#br0" timeOffset="10">8463 431 712 0,'0'0'213'16,"0"0"-77"-16,0 0 15 0,0 0-15 15,0 0-61-15,0 0 8 16,0 0-35-16,7-12-16 16,-7 12 3-16,0 0-30 15,0 0-1-15,0 12-4 16,0 16 6-16,-38 12-11 15,4 0 5-15,3 0 0 16,0-8-3-16,10-7 16 16,8-7-13-16,2-7 0 15,5-6 3-15,6 1-6 16,0-6 3-16,0 0 0 0,0 0 3 16,0 0 9-1,0 0-10-15,0 0 9 0,0-14-2 16,17-23 22-16,10-12-31 15,18-11 0-15,0 3 2 16,-8-3 11-16,1 2-13 16,-10 13 0-16,-4 8 3 15,-17 16-6-15,0 13 3 16,-1 8 0-16,-6 0-7 16,0 0-6-16,0 0 13 15,7 24-7-15,0 7 7 16,10 3-6-16,-3 3 6 15,0 1 0-15,3-1-9 16,-3-1 16-16,0-1-11 16,-4 0 4-16,-3-7-46 0,0-5 13 15,-7-6-14-15,7-5-79 16,-7-7-32-16,0-2-67 16,0-3-16-16,0 0-115 15</inkml:trace>
  <inkml:trace contextRef="#ctx0" brushRef="#br0" timeOffset="11">8195 508 324 0,'0'0'261'0,"0"0"-143"15,0 0 25-15,0 0-39 16,0 0-37-16,0 0-12 15,248-35-36-15,-183 35 10 16,0-2-24-16,4-2 2 16,3-4-1-16,-10 2-6 15,-27 4-72-15,-4-2-132 16,-25 2-178-16</inkml:trace>
  <inkml:trace contextRef="#ctx0" brushRef="#br0" timeOffset="12">8649 53 527 0,'0'0'167'0,"0"0"21"16,0 0-52-16,0 0-40 15,0 0-12-15,-230-46-32 16,185 46-23-16,0 0 9 16,-6 29-37-16,-1 8 23 15,0 11-2-15,8 7-20 16,-1 3 16-16,7 4-18 16,11 4 3-16,10 5 4 0,3 4-2 15,14-2-5-15,0 0 0 16,0-5 11-16,31-11-14 15,20-6 3-15,8-10 0 16,6-14 5-16,18-8 6 16,-1-17-11-16,8-2 19 15,6-2 1-15,-7-30 59 16,-10-11-42-16,-3-5-9 16,-18-3 23-16,-13-12-34 15,-14-9 17-15,-10-8-17 16,-14-6-12-16,-7-3 13 15,0 9-18-15,-38 6 0 0,-14 11-3 16,7 11 10 0,4 15-7-16,-3 14 0 0,-1 10 5 15,0 8-18-15,7 5 13 16,-6 0 0-16,-1 0-15 16,7 15 3-16,4 11 1 15,3 6-50-15,7 2-63 16,24 1-7-16,0 2-85 15,0-6-99-15,17-2-240 16</inkml:trace>
  <inkml:trace contextRef="#ctx0" brushRef="#br0" timeOffset="13">8144 827 704 0,'0'0'196'0,"0"0"-39"0,0 0-1 16,0 0-19-16,0 0-24 16,0 0-65-16,0-56-20 15,-7 56-4-15,-21 12-18 16,-27 21-6-16,-3 16 17 15,-1 12-10-15,1 7 25 16,6 11-18-16,-17 7-10 16,4 3 16-16,-4-4-16 15,4-4 12-15,13-12-7 16,1-10-5-16,13-10 5 0,17-11-8 16,11-17-1-1,3-8 9-15,7-8-1 0,0-5-8 16,0 0 3-16,0 0-2 15,0 0 34-15,0 0-23 16,0 0-4-16,0 0 13 16,0 0-13-16,0 0-3 15,0 0-5-15,0 0-17 16,0 0-27-16,-7 0-46 16,0 0-55-16,7 20-138 15,-13 6-190-15</inkml:trace>
  <inkml:trace contextRef="#ctx0" brushRef="#br0" timeOffset="14">6686 2065 679 0,'0'0'267'15,"0"0"-137"-15,0 0 30 16,0 0-36-16,0 0-31 16,0 0-15-16,0-39-51 0,0 39 9 15,0 0-29-15,0 0 2 16,0 0-10-16,0 5 1 15,0 19 0-15,0 7-7 16,0 6 20-16,13-3-13 16,-13 0 0-16,7-2 6 15,-7-6-10-15,7-8 4 16,-7-11 0-16,0-1 3 16,0-6 5-16,0 0-8 15,0 0 3-15,0 0 7 16,0 0 26-16,0-8-8 15,0-15-9-15,0-9 6 16,0-10-24-16,0-13 14 0,0-8-15 16,0-1 0-16,0 11-3 15,7 13 3-15,10 18 0 16,-10 7 0-16,7 9 8 16,-7 3-17-16,17 3 9 15,3 0 0-15,4 0-16 16,7 6 12-16,0 17 4 15,-4 3-1-15,-10 2-4 16,-3 1-5-16,-14-2 10 16,-7 1 0-16,0-3-15 15,0-2 13-15,-7 0-5 16,-14-6 4-16,-3-6 1 16,11-8 2-16,-1 0 0 0,7-3 0 15,7 0-3-15,0 0 8 16,0 0-5-16,0 0 0 15,0 2 2-15,0-2-11 16,0 4-5-16,7-2-11 16,20 4 23-16,11 2-12 15,0 1 14-15,0 2 0 16,6 4-8-16,-23-2 0 16,3 0 8-16,-10-5 0 15,-14 4-8-15,0-6 6 16,0 2-1-16,0-2 2 15,-38 3 1-15,-13 0 4 16,-25-4-4-16,17-3 0 16,8-2-5-16,13 0-32 0,11 0-38 15,9 0-69-15,11 0-55 16,7-16-32-16,0-22-157 16</inkml:trace>
  <inkml:trace contextRef="#ctx0" brushRef="#br0" timeOffset="15">6899 1431 594 0,'0'0'133'15,"0"0"-23"-15,0 0 2 16,0 0-1-16,0 0-69 16,0 0 31-16,-186-117-11 15,172 117-29-15,-17 0 2 16,-20 11-24-16,-1 21-10 16,-13 8 38-16,3 6-34 15,-3 2 34-15,6 9-18 16,1 4-16-16,6 10 19 15,-3 12-22-15,21 11 4 16,-4 9 3-16,7 2 3 0,17-4-8 16,14-9-4-16,21-9 6 15,41-18-9-15,27-8 4 16,-3-11-1-16,4-12 3 16,-8-13 7-16,8-11-7 15,-18-10 4-15,3 0 0 16,8-2 43-16,-4-27-30 15,17-8 12-15,-13-6-1 16,6-2-28-16,-23-7 31 16,-15-3-17-16,-6-7-8 15,-21-7 27-15,-17-5-33 16,-7-9 8-16,0-5 6 16,-31-7-15-16,-28 1 11 15,-13 11-13-15,-10 14 0 0,-8 17 2 16,8 21-2-16,3 11 0 15,10 8 0-15,17 12-3 16,14 0-8-16,4 0 11 16,3 0-58-16,7 21 9 15,3 12-54-15,15 13-48 16,6 0-82-16,0 0-146 16</inkml:trace>
  <inkml:trace contextRef="#ctx0" brushRef="#br0" timeOffset="16">6558 2695 558 0,'0'0'226'16,"0"0"-40"-16,0 0-58 16,0 0 31-16,0 0-48 0,0 0-54 15,0-48 8-15,0 48-56 16,0 0 8-16,-6 0-5 16,-18 9 2-16,-4 24-5 15,-24 13-1-15,1 8 0 16,-11 9 33-16,-3 5-40 15,-11 10 22-15,-3 2-2 16,-4 2-14-16,8 5 14 16,9-4-21-16,8-1 3 15,6-7-5-15,8-15 7 16,20-21-5-16,10-15 0 16,7-13 14-16,7-11-19 0,0 0 5 15,0 0 0-15,0 0 1 16,0 0 8-16,0 0-7 15,0 0-2-15,0-3 13 16,0-11-27-16,0 2 3 16,0 6-44-16,0 6-11 15,0 0-136-15,-7 22-137 16,-10 14-274-16</inkml:trace>
  <inkml:trace contextRef="#ctx0" brushRef="#br0" timeOffset="17">5551 3904 662 0,'0'0'166'15,"0"0"-24"-15,0 0-10 16,0 0-34-16,0 0-33 16,0 0-4-16,-76-46-43 15,39 46 11-15,9 6-29 16,-10 17 6-16,7 9-2 0,11 2-4 16,6 3 0-16,-10 5-2 15,24 5 13-15,0-7-11 16,0-6 0-16,0-5 1 15,24-9-4-15,10-6 7 16,21-5-4-16,-3-9 7 16,6 0 3-16,1 0-1 15,-8-4-9-15,-6-15 3 16,-14-1-9-16,-31-4-65 16,0-1-70-16,0-3-68 15,0 2-219-15</inkml:trace>
  <inkml:trace contextRef="#ctx0" brushRef="#br0" timeOffset="18">5438 3561 428 0,'0'0'242'0,"0"0"-64"15,0 0-56-15,0 0-16 16,0 0-7-16,0 0-47 16,-227-52 2-16,182 64-45 15,7 28-6-15,-7 11 20 0,8 16-22 16,9 6 11 0,-3 10-4-16,7 6-3 0,24 0 4 15,0 3-9-15,0-10 0 16,24-4 4-16,28-10 6 15,13-8-10-15,-3-5 0 16,3-13 7-16,4-7-4 16,-11-9-3-16,8-10 0 15,-8-11-1-15,11-5 12 16,-4 0-11-16,18-16 50 16,-1-21 21-16,-16-9-1 15,9-8-31-15,-16-9-10 16,-8-14 35-16,-20-9-57 15,-17-6 19-15,-14-5-21 16,0 3 7-16,-38 8-5 16,-27 6-7-16,-24 15 0 0,-15 10-5 15,8 17 9-15,7 16-4 16,13 16 0-16,11 6-8 16,13 12-11-16,14 34-21 15,7 13-57-15,18 17-35 16,13 0-181-16,0 1-217 15</inkml:trace>
  <inkml:trace contextRef="#ctx0" brushRef="#br0" timeOffset="19">5847 4373 208 0,'0'0'430'0,"0"0"-304"16,0 0 40-16,0 0-59 16,0 0 25-16,0 0-13 0,-83-57-44 15,83 57-9-15,0 0-30 16,0 0-27-16,24 0 7 15,35 26-11-15,23 11 24 16,8 6-3-16,13 5-22 16,0 7 15-16,14 4-19 15,-4-4 0-15,4-1 4 16,-3-5 7-16,-4-6-8 16,-21-6-3-16,-6-8 7 15,-25-6-1-15,-13-3-6 0,-18-6 0 16,-3-3 14-1,-10-5-6-15,-7-6-5 16,-7 0-1-16,0 0 7 16,0 0 9-16,0 0-11 15,0 0-1-15,0 0 7 0,0 0-3 16,0 0-20-16,0 0 2 16,0 0-99-16,0 0-97 15,0 0-283-15</inkml:trace>
  <inkml:trace contextRef="#ctx0" brushRef="#br0" timeOffset="20">7648 5202 542 0,'0'0'230'0,"0"0"-52"0,0 0-49 16,0 0 7-16,0 0-51 16,0 0 36-16,-13-152-52 15,2 150-31-15,11 2 10 16,0 0-44-16,0 0 2 15,0 16-6-15,0 28-7 16,0 11 7-16,0 4 0 16,-7-4 0-16,1-10-3 15,-1-7 7-15,7-13-4 0,0-11 0 16,0-8 9 0,-7-6-12-16,7 0 3 0,0 0 0 15,0 0-9-15,0 0 11 16,0-14-2-16,7-12 0 15,24 1-11-15,3-7-1 16,4 6 11-16,0 4 1 16,-7 1-16-16,3 1 17 15,4 1-1-15,0 0 0 16,-11 9 8-16,-10 2-11 16,-10 1 3-16,-7 2 0 15,0-4 2-15,0 0 8 0,0 1-10 16,0 0 34-1,0 1-30-15,0 2 39 0,0-1-38 16,0 4 7-16,0 2 21 16,-7 0-26-16,7 0 0 15,0 0-7-15,0 0-4 16,0 16-4-16,0 22-8 16,-7 11 16-16,7 4 4 15,-10 2 2-15,-4-1-12 16,1 9-54-16,6 6-84 15,7 7-14-15,0 3-32 16,7-5-217-16</inkml:trace>
  <inkml:trace contextRef="#ctx0" brushRef="#br0" timeOffset="21">7893 5897 630 0,'0'0'222'16,"0"0"-78"-16,0 0-5 16,0 0-17-16,0 0-2 15,0 0-49-15,-66-34-44 16,66 34-8-16,0 20-19 15,14 17 0-15,17 17 29 16,10 10-22-16,14-2 20 16,11 1-14-16,-8-3-12 15,0 1 22-15,4-5-18 0,-10-10-4 16,-7-3 1 0,-18-12 12-16,4-8-14 0,-10-8 0 15,-11-9 0-15,-3-4-1 16,-7-2 5-16,0 0-4 15,0 0 0-15,0 0-2 16,0 0-20-16,0 6-75 16,0 2-110-16,7 1-89 15,31-1-187-15</inkml:trace>
  <inkml:trace contextRef="#ctx0" brushRef="#br0" timeOffset="22">8855 6575 645 0,'0'0'148'15,"0"0"-80"-15,0 0 55 16,0 0-51-16,0 0-21 16,0 0-8-16,-65-12-31 15,110 12-9-15,13-8 12 16,18-1-13-16,-4-3 31 0,4-2 2 16,-18 6-14-1,-27 2 10-15,-10 4-29 0,-21 2 13 16,0 0-15-16,0 0 3 15,0 0 18-15,0 0-15 16,0 0-1-16,-7 0 0 16,-24 0 4-16,3 2-6 15,-10 18-3-15,8 2 2 16,2 7-7-16,4 6 5 16,3 1 0-16,4 5-2 15,3-1 10-15,14 3-8 16,0 3 0-16,0-3 3 15,0-1-6-15,0-5 3 16,0-2 0-16,0-3-1 0,0-7 9 16,0-3-8-16,0-2 0 15,0-8 0-15,0 0 4 16,-6-10 0-16,-19-2-4 16,12 0 12-16,-18 0-6 15,10 0 3-15,0 0-6 16,11 0-1-16,10 0 2 15,0 0-2-15,0 0-2 16,0 0 0-16,10 0-2 16,18 0 2-16,24-11 0 15,-1 0 7-15,18-1-10 0,-11 4 3 16,1-1-11 0,10 6-61-16,-18 0-116 0,14 1-120 15,-6 2-486-15</inkml:trace>
  <inkml:trace contextRef="#ctx0" brushRef="#br0" timeOffset="23">9368 7172 752 0,'0'0'223'0,"0"0"-120"0,0 0 47 16,0 0-45-1,0 0-59-15,0 0-16 0,0-11-24 16,51 42 0-16,25 17 31 15,13 9-18-15,8 6 25 16,13 4-20-16,-14-2-8 16,-14-8 9-16,-3-5-23 15,-17-12 12-15,-3-11-8 16,-21-7-1-16,-4-10 11 16,-10-2-16-16,-3-10 0 15,-4 0 9-15,-10 0 2 16,0 0-11-16,-7 0 0 0,0 0-6 15,0 0-34 1,0 4-78-16,0 7-38 0,-14 3-13 16,14 1-126-16,0-1-411 15</inkml:trace>
  <inkml:trace contextRef="#ctx0" brushRef="#br0" timeOffset="24">10612 8135 767 0,'0'0'166'16,"0"0"-30"-16,0 0 0 16,0 0-20-16,0 0-36 15,0 0-45-15,-110-88 17 16,110 76-52-16,52-2 0 16,44-12-8-16,21 1 20 15,10-1-12-15,-24 6 0 0,-27 11 4 16,-31 6-12-1,-31-2 8-15,-14 5 0 0,0 0 0 16,0 0 14-16,0 0-14 16,0 0 0-16,-7 0-8 15,-17 0 1-15,-4 0 7 16,14 0 0-16,-3 0-1 16,10 5 3-16,-13 10-4 15,2 10 2-15,5 1 0 16,-1 2-4-16,-10 4 6 15,10 0-2-15,0-4 0 16,4 9 8-16,-4 1-10 16,14 7 2-16,0 7 0 15,0 5-7-15,0 0 11 16,0 0-4-16,0-6 0 0,0-6 7 16,0-1-10-1,0-12 3-15,0-1 0 0,0-11 19 16,-20-6-17-16,-18-8 17 15,-14 0 7-15,-10-6-25 16,-3 0 16-16,13 0-17 16,8-17 0-16,23 8 2 15,4-2-1-15,17 5-2 16,0-2-38-16,0-6-88 16,17 2-118-16,42-8-679 15</inkml:trace>
  <inkml:trace contextRef="#ctx0" brushRef="#br0" timeOffset="25">11111 8939 663 0,'0'0'319'15,"0"0"-168"-15,0 0-4 16,0 0-22-16,0 0-76 16,0 0-29-16,7-3 1 15,31 43-11-15,27 11 59 0,7 12-27 16,4 3-25-1,13 8 19-15,-6-5-22 0,-11-3 4 16,-3-3 1-16,-18-12-13 16,-6-14 15-16,-18-10-9 15,-3-14-10-15,-17-13 12 16,-7 0-14-16,0 0 0 16,0 0 4-16,0 0 4 15,0 0-1-15,0 0-7 16,0 0-42-16,0 0-10 15,-7 0-62-15,-10 13-104 16,4 11-190-16</inkml:trace>
  <inkml:trace contextRef="#ctx0" brushRef="#br0" timeOffset="26">12029 9719 871 0,'0'0'224'0,"0"0"-75"15,0 0-3-15,0 0-44 16,0 0-21-16,0 0-56 0,-24-29-3 15,24 29-22 1,-7 32 9-16,0 14 1 0,0 11 2 16,7 0-4-16,0 3 21 15,0-2-29-15,0-4 13 16,0-6-12-16,7-10 12 16,0-16-16-16,0-4 4 15,3-13-1-15,-10 1 0 16,7-6-51-16,7 0-27 15,0-6-97-15,3-17-224 16</inkml:trace>
  <inkml:trace contextRef="#ctx0" brushRef="#br0" timeOffset="27">12043 9945 817 0,'0'0'200'15,"0"0"-100"-15,0 0 19 16,0 0-43-16,0 0-34 16,0 0 19-16,141-41-3 15,-83 31-1-15,4-5-25 16,-17 10-21-16,-18-1 5 16,-20 6-16-16,-7 0 0 15,0 0 0-15,0 0-89 16,0 0-78-16,-14 11-80 15,-6 4-42-15,-4 2-486 0</inkml:trace>
  <inkml:trace contextRef="#ctx0" brushRef="#br0" timeOffset="28">12043 9945 254 0,'96'58'467'0,"-96"-58"-340"0,0 0 46 16,0 0-25-16,0 0-40 15,0 0-9-15,0 0-41 16,0 5-14-16,0 8-6 16,0 11-25-16,38 2 55 15,6 0-37-15,15-1-16 16,10-7 22-16,10-4-23 16,-10-8 5-16,-11-4 9 0,0 1-24 15,-20-3 21-15,-7 0-14 16,-17 0-9-16,-7 0 4 15,7 0 1-15,-4 0-7 16,-3-17 0-16,-7-14-43 16,0 5-59-16,-7-8-312 15</inkml:trace>
  <inkml:trace contextRef="#ctx0" brushRef="#br0" timeOffset="29">3646 5331 648 0,'0'0'238'0,"0"0"-78"15,0 0-33-15,0 0 10 16,0 0-42-16,0 0-44 15,-127-137-2-15,75 128-38 16,-6 5 11-16,-1 4-9 16,-16 0-7-16,9 24 5 15,-16 16-11-15,6 9 2 16,4 13-3-16,14 9 8 0,20 16-7 16,7 19 0-1,31 16 2-15,0 7-12 0,58-3 10 16,32-14 0-16,6-13-4 15,17-13-19-15,-2-12 2 16,5-16 10-16,5-21-7 16,-25-20 17-16,0-17-13 15,-6 0 14-15,-1-6 3 16,0-31 5-16,-3-11 16 16,4-7 18-16,-8-4-7 15,-16-11 21-15,-11-6-27 16,-14-13-7-16,-10-10 7 15,-24-11-25-15,-7-1 18 0,0 2-15 16,-59 9-1-16,-23 11-4 16,-8 12-2-16,-26 14 0 15,-25 18-10-15,-7 15-1 16,-7 25 10-16,-3 5-26 16,34 9-58-16,28 37-16 15,44 8-133-15,21 14-100 16,24 13-378-16</inkml:trace>
  <inkml:trace contextRef="#ctx0" brushRef="#br0" timeOffset="30">2319 6900 401 0,'0'0'412'0,"0"0"-256"16,0 0-12-16,0 0-15 16,-172-160-16-16,138 135-35 15,-4 1-15-15,-7 10-21 0,7 0-5 16,7 9-12 0,-3 1-16-16,3 4 11 0,-14 0-16 15,-6 4 1-15,-15 27-7 16,-2 15 4-16,2 11-2 15,-2 12 0-15,9 7 2 16,14 8-6-16,18 2 4 16,27-1 0-16,0 1 0 15,27-4 0-15,42-1 0 16,27-12-3-16,8-10 0 16,-1-11 3-16,7-13-2 15,-4-9 2-15,-2-15 0 16,-1-11 0-16,0 0 0 15,17-17 3-15,-3-20 0 0,-7-11 9 16,4-7-11 0,-25-2 0-16,-17-6 10 0,-20-3-3 15,-14-14 16-15,-18-3 3 16,-20-2-19-16,0-12 8 16,-7 2-6-16,-44 7-3 15,-8 10 3-15,-30 18-10 16,-21 12-3-16,-17 16 1 15,-21 12-6-15,14 15 6 16,24 5-6-16,20 0-17 16,39 22-16-16,13 24-63 15,17 8-93-15,14 15-66 16,-3 8-116-16</inkml:trace>
  <inkml:trace contextRef="#ctx0" brushRef="#br0" timeOffset="31">1311 8450 740 0,'0'0'181'16,"0"0"-41"-16,0 0-2 0,0 0 2 15,0 0-44-15,-237-135-39 16,186 121-1-16,13 6-31 15,-14-1-5-15,14 6-2 16,-13 0-7-16,13 3 0 16,0 0-4-16,4 0-5 15,-4 29-4-15,-7 5 1 16,1 17 1-16,6 7-5 16,10 11 13-16,18 8-13 15,10 3 5-15,0 9 0 16,24 1-1-16,41-1 1 15,18-6-3-15,13-17 3 0,0-11-7 16,1-23 6-16,6-14-5 16,-7-18-2-16,0 0 5 15,18-18 6-15,-4-35-2 16,-7-7 7-16,0-5-3 16,-27-12 8-16,-18-1 0 15,-13-4 13-15,-14-10 2 16,-17 0-13-16,-14 10-2 15,0-1 4-15,-14 6-13 16,-48 14 13-16,-10 11-17 16,-24 15 1-16,-8 11-4 15,-2 6 2-15,10 17 1 16,16 3-2-16,12 0-8 16,16 15-3-16,14 19-45 15,11 17-51-15,3 12-102 0,17 6-144 16</inkml:trace>
  <inkml:trace contextRef="#ctx0" brushRef="#br0" timeOffset="32">517 9982 624 0,'0'0'195'16,"0"0"-39"-16,0 0-51 0,0 0-4 15,0 0-24-15,0 0-13 16,0 0-13-16,-44-25-38 15,23 25 1-15,-3 19-6 16,3 1-6-16,-3 13 2 16,4 3-4-16,13 4 0 15,-4 3 2-15,11-6-1 16,0-3-1-16,0-2 0 16,0-3-11-16,24-9 3 15,-3-6-5-15,10-8-3 0,7-6 10 16,6 0 2-1,1 0 4-15,0-20 6 0,-18-3-1 16,4 8-4-16,-17 4 1 16,-14 3 0-16,0 2 9 15,0 0-2-15,0-3 9 16,0 4-9-16,-7-1-1 16,-13 0-7-16,2 6-1 15,5 0 0-15,6 0-1 16,7-6 4-16,0 6-5 15,0 0 2-15,0 0-10 16,0 0-14-16,0-8 0 0,0 2 5 16,20 1 6-1,11-7 13-15,7 4 6 16,-3-4-6-16,-11 4 0 0,-4 4 0 16,-20 4 0-16,0 0 1 15,11 0-1-15,-5 0 0 16,1 29 0-16,0 17 17 15,7 5 12-15,3 12 14 16,-10 0-29 0,14-3 3-16,-14-5 8 0,10-4-19 15,-4-11-1-15,-6-9-2 16,7-11 3-16,-14-9-3 16,10-3-3-16,-10-3-7 15,0-5-43-15,0 0-51 16,0 0-21-16,-10-5-150 0,-11-39-156 15</inkml:trace>
  <inkml:trace contextRef="#ctx0" brushRef="#br0" timeOffset="33">614 9645 736 0,'0'0'145'0,"0"0"-34"16,0 0 8-16,-231-40 1 16,173 40-54-16,-1 26-16 15,1 19-19-15,-4 18-16 16,10 14 9-16,14 11-10 16,11 11 1-16,10 20 1 0,17 16-14 15,0 5 10-15,38 6-7 16,30-12-3-1,22-20 3-15,6-19-3 0,14-12-2 16,-14-20 0-16,1-18 2 16,-15-19-3-16,-10-14 1 15,4-12 0-15,3 0 4 16,10-44 3-16,25-21 18 16,-4-18 28-16,-7-6-20 15,-13 1 3-15,-32-7-4 16,-34-8 0-16,-17-17-3 15,-7-6-16-15,-52-2 1 0,-44 8-7 16,-31 16-4-16,-21 22-5 16,-14 16 2-16,15 23-12 15,6 18 5-15,44 10 3 16,29 15-17-16,16 0-27 16,38 0-71-16,14 26-67 15,14 0-146-15,68 0-384 16</inkml:trace>
  <inkml:trace contextRef="#ctx0" brushRef="#br0" timeOffset="34">8360 4879 160 0,'0'0'512'0,"0"0"-384"0,0 0-1 16,0 0-29-16,0 0-23 16,0 0 6-16,-148-132-21 15,86 124-20-15,-17-1 8 16,-3 7-29-16,-8 2 0 16,-6 0 12-16,0 0-23 15,6 8 8-15,11 12-15 16,11 3 9-16,-5 9-8 15,5 16-2-15,9 21 0 16,1 17-2-16,-4 17 8 16,27 5-6-16,5 7 0 15,23 5 1-15,7-6-11 0,0 1 10 16,44-16 0-16,15-18-3 16,23-24 9-16,-3-20-6 15,21-20 0-15,3-17 2 16,7 0 9-16,0-23-7 15,18-28 6-15,-18-18 40 16,-4-11-12-16,-10-14 12 16,-23-6-27-16,-22-10-8 15,-20-3 15-15,-24-8-27 16,-7 4 4-16,0 8-7 16,-45 20 9-16,-30 21-21 15,-11 23 12-15,-21 16-11 16,4 14 5-16,7 15-21 0,17 0-1 15,10 12-14 1,17 28-59-16,14 8-7 0,25 7-147 16,6 2-141-16</inkml:trace>
  <inkml:trace contextRef="#ctx0" brushRef="#br0" timeOffset="35">9196 6188 575 0,'0'0'182'16,"0"0"-7"-16,0 0-61 16,0 0-2-16,0 0 4 15,0 0-54-15,-28-108 9 16,-10 94-12-16,1 2-36 15,-8 10 18-15,-14 2-31 16,8 0-4-16,-15 10 8 16,-2 25 0-16,-4 8-14 15,-11 14 0-15,0 11 6 16,1 15-11-16,17 18 5 16,6 7 0-16,14 18 1 0,8 9 11 15,30-7-14-15,7-5 2 16,0-6 0-16,20-16-4 15,35-17 9-15,18-12-5 16,2-19 0-16,4-23 8 16,18-18-9-16,9-12 1 15,-3 0 0-15,14-42 11 16,10-16-7-16,1-14 7 16,-25-5 23-16,-14-12-17 15,-23-8 25-15,-29-9-27 16,-23-8-3-16,-14-9 12 15,-7-11-13-15,-44 6-7 16,-25-2-4-16,-13 16 5 0,-21 11-11 16,0 24 6-16,-11 19-6 15,18 22-3-15,0 21-5 16,7 17 0-16,-7 6-32 16,-4 48-74-16,11 20-98 15,-7 15-175-15</inkml:trace>
  <inkml:trace contextRef="#ctx0" brushRef="#br0" timeOffset="36">10953 7735 500 0,'0'0'288'0,"0"0"-156"15,0 0-7-15,0 0-16 16,0 0 18-16,0-148-42 16,-28 122-22-16,-17 0 6 15,-6 9-33-15,-1 0-10 16,-16 8 8-16,9 3-22 16,8 6 9-16,-8 0-21 15,-3 6 4-15,4 23-4 16,-1 17 0-16,8 14 0 0,-1 8 2 15,1 23 5 1,13 16-6-16,7 9-1 0,10 10 1 16,4-9-1-16,10-5 0 15,7-15 0-15,0-13 0 16,24-16 3-16,14-11-4 16,20-15 1-16,1-7 0 15,-1-15-2-15,18-8 4 16,-18-7 3-16,18-5-2 15,3 0 2-15,17-37 26 16,11-14-8-16,-11-15-6 16,1-8 15-16,-11-8-16 15,-4-19 3-15,-23-2 6 16,-8-14-11-16,-27-9 5 16,-17-3-2-16,-7 3-13 0,-7 12 9 15,-44 11-13-15,-32 20 0 16,-6 15-1-16,-8 19 4 15,18 17-8-15,-10 18 1 16,6 12-12-16,8 2 13 16,-4 14-56-16,-4 36-18 15,25 14-38-15,6 11-165 16,14 4-269-16</inkml:trace>
  <inkml:trace contextRef="#ctx0" brushRef="#br0" timeOffset="37">12452 9434 707 0,'0'0'137'0,"0"0"21"16,0 0-47-16,0 0 2 15,0 0-20-15,-244-101-32 16,182 101 4-16,-10 0-25 16,-18 6-18-16,8 20 21 15,9 11-31-15,-2 9 12 0,16 11-5 16,15 7-17 0,-1 12 11-16,7 13-3 0,11 13-10 15,9 7 14-15,12 17-12 16,6 2 2-16,31-7-4 15,41-13 3-15,17-25-2 16,31-20-1-16,-3-17 5 16,4-23-3-16,3-15 0 15,3-8 10-15,7 0 12 16,-10-37-1-16,3-9 16 16,-7-23-12-16,-3-10-6 15,-14-21 10-15,-20-21-11 16,-18-1 3-16,-27-13 3 15,-31 4-17-15,-7 2 14 0,-14 3-12 16,-68 6-9-16,-35 17 7 16,-24 21-9-16,-24 18 0 15,-4 27-3-15,-3 23-19 16,24 14-14-16,14 6-54 16,24 39-40-16,14 24-98 15,7 8-408-15</inkml:trace>
  <inkml:trace contextRef="#ctx0" brushRef="#br1" timeOffset="38">2319 10122 563 0,'0'0'201'16,"0"0"-144"-16,0 0 5 15,0 0-4-15,0 0-9 16,0 0-9-16,0 0-19 15,0 0 11-15,0-5 1 16,0 5 0-16,0-6 23 16,0 3-10-16,0 0-5 15,0 0-2-15,0-8-6 0,0 3-3 16,7-4 9-16,-7 0 4 16,14-2-8-16,3-6-7 15,-3-2-8-15,16-5-8 16,-2-7 1-16,3 3-8 15,14-6 13-15,-8-1-9 16,-2-1 4-16,10-5 1 16,-1-1-6-16,-6-1 14 15,0-2-16-15,7-5 4 16,-11 3 0-16,4-2-9 16,6-2 6-16,-13 5-6 15,7 1 3-15,-10 2 3 16,3-5-6-16,7-1-1 15,-11 3 2-15,4-8 0 0,7 0 4 16,-4 5-1 0,-3-5-5-16,7 0 0 0,0 0 8 15,13-6-8-15,1 3 0 16,-7 1 1-16,6 1 1 16,1 0 1-16,-8 1-2 15,8-8 2-15,-7-4-1 16,6 3-2-16,-6-8 0 15,-7 7 2-15,-4-4-2 16,4 6 0-16,0 5 0 16,-7-5 3-16,3 7 0 15,4-5-3-15,7 0 0 0,-1 0 3 16,1 0-3-16,14 0 0 16,-15 0 0-16,8 6-4 15,-7 3 7-15,-1 9-3 16,-13 2 0-16,7-3 6 15,-10 3-9-15,2 0 3 16,-2 2 0-16,-4 2 0 16,4-6 0-16,2-2 0 15,1 2 0-15,7-1 7 16,-10 6-9-16,10-3 2 16,-7 5 0-16,-11 2-2 15,11 4 4-15,-10-2-2 16,3 3 0-16,-10 3 5 0,6-2-5 15,-3-1 0-15,4-1 0 16,3-2-4-16,-3 0 8 16,10 2-4-16,-11 5 0 15,4 1 1-15,-10 2-1 16,0 4 0-16,3-2 0 16,-3-1-2-16,0 3 7 15,-8-6-5-15,12 0 0 16,-5-3 1-16,1-1-8 15,10-3 7-15,-10-1 0 16,10 4 0-16,-3 1 6 16,-1 0-6-16,-3 5 0 0,-3 10 3 15,-7 3-8-15,-7 2 5 16,0 0 0-16,0 1-4 16,7-6 13-1,10-6-13-15,-10-3 4 0,7 0 0 16,-7 0-1-16,0 7 2 15,10-2-1-15,-10 7 0 16,-7 0 4-16,6 2-7 16,-6 3 3-16,7 3 0 15,-7 3-3-15,0 0 5 16,0 0-2-16,0 0 0 16,0 0 5-16,0 0-6 15,7 0 1-15,-7-5 0 16,0-1-3-16,11 0 3 15,-11 3 0-15,0 0-1 0,6 1 7 16,-6-4-6-16,0 2 0 16,0 2 0-16,0-1 1 15,0 3-1-15,0 0 0 16,0 0 0-16,0 0 4 16,0 0-6-16,0 0 2 15,0 0 0-15,0 0-7 16,7 0 5-16,-7 0 2 15,0 0 0-15,0 0-6 16,14 0 3-16,10 9 0 16,11 14 3-16,9-1 2 15,8 4 1-15,3 0-3 0,3 5 0 16,1 1 6 0,-1 6-9-16,4-7 3 0,-10 3 0 15,-1 0-5-15,-6 3 5 16,6 3 0-16,-6-2-1 15,0-2 7-15,0-1-9 16,-4-4 3-16,4 0 0 16,-1 1-8-16,1 5 14 15,0-5-6-15,-1 6 0 16,1-2 0-16,7-1-1 16,-1 1 2-16,1-1-1 15,10 2 0-15,-4-6 2 16,-6 4-2-16,6-7 0 15,-13 1 3-15,0-1-4 16,-8-2 1-16,8 3 0 0,0-3-4 16,-11 5 7-16,21-5-3 15,-20 2 0-15,2-2 2 16,1 0-5-16,0-3 3 16,-10 3 0-16,2 2 0 15,1-3 2-15,-3 5-2 16,3 1 1-16,-4-3 0 15,4 1 0-15,0-2-1 16,-3 3 0-16,-4-2 0 16,3 4 5-16,4 5-8 15,0-5 3-15,-3-1 0 0,3 0 0 16,-4 1 0-16,4 0 0 16,7-1 0-16,0-2 3 15,-4 2-4-15,4 0 1 16,0 1 0-16,0-1-2 15,-11 1 3-15,18-4-1 16,-14 4 0-16,7-3 2 16,-11-1-4-16,4 7 2 15,0-1 0-15,-4 0 0 16,4 4 1-16,7-4-1 16,-10 0 0-16,10-3 1 15,-1 1-2-15,1-7 1 16,-3 7 0-16,2-4 0 15,1 2 1-15,0 1-1 0,-4-3 0 16,-3-3 1-16,14 8-1 16,-7-8 0-16,0 4 0 15,13-1 2-15,-6-2-2 16,0-1 0-16,6-2-1 16,-16 3 3-16,3 0-4 15,-1 5 2-15,1 2 0 16,0-8 0-16,-4 6 1 15,11-3-1-15,-7 5 0 16,0-5-3-16,6 6 2 16,1-5 2-16,0 1-2 15,-11 5 1-15,18 2 0 0,-8-3 0 16,8 3 0-16,3 1 0 16,-10-5-1-16,6 0 2 15,1-2-1-15,6 6 1 16,1-5-1-16,-1-1 1 15,-3-5-1-15,-3 6 1 16,-7-8-1-16,-4 2 0 16,-3 1 0-16,-1-1-2 15,-6-1 4-15,-3-4-2 16,-4 1 0-16,3-2 1 16,-2-6 0-16,-5 4 3 15,4-4-4-15,-10 3 0 16,0-3 1-16,-4-2-1 0,4-1 0 15,0 9 1 1,-8-6-2-16,12 0 1 0,-5 4 0 16,1-1 0-16,10 4 2 15,-3-3-2-15,3-3 0 16,-3 2 1-16,-8-2-2 16,5-4 1-16,-5-3 0 15,-13-4 0-15,7-3 0 16,-7-1 0-16,0 0 1 15,0 0-1-15,0 0 4 16,0 0-4-16,0 0 0 16,0 0 1-16,0 0 2 0,0 0 1 15,0-7-3 1,0-13 0-16,0-6-1 0,0-3 2 16,-7-2-3-16,-6-1 1 15,-5 4 0-15,-2-3 0 16,6-1 1-16,7 7-1 15,-3-1 0-15,3 3 0 16,7 9 0-16,0-1 0 16,-7 10 2-16,7-1-3 15,0-2 1-15,0 8 0 16,0-5-2-16,0 5 2 16,0 0 0-16,0 0 0 15,0 0-6-15,0 0 4 16,0 0-1-16,0 0-3 15,0 0 6-15,31 19-1 0,-4 1 1 16,-2 5 1 0,-12-2 1-16,-6 6-3 0,-7 2 1 15,0-5 0-15,0 5-1 16,0 1 1-16,-14-1 0 16,-68 7 0-16,-42 7-18 15,-55 1-140-15,-37-3-700 16</inkml:trace>
  <inkml:trace contextRef="#ctx0" brushRef="#br1" timeOffset="39">5438 8418 344 0,'0'0'298'0,"0"0"-123"0,0 0 4 16,0 0-28-16,0 0 2 15,0 0-39-15,0 0-29 16,68-71-20-16,-68 45-8 15,0 0-10-15,0 1-25 16,0 5-1-16,-13-3 1 16,-12 14-14-16,-5 1-8 15,9 8 0-15,-10 0-8 16,-3 0 8-16,-4 34 1 16,-7 0 1-16,7 15-1 15,7-6-1-15,18 5-3 0,13 0 0 16,0-10-10-1,6-6 8-15,39-12-5 0,0-9 4 16,6-11 4-16,11 0 2 16,-20 0 3-16,13-17 0 15,-21-3-2-15,-3-3 4 16,-10 0-1-16,-21-2-2 16,0 7 11-16,0 1 1 15,0 9 10-15,0 2-12 16,0 6 2-16,0 0-4 15,0 0-6-15,0 0-3 16,-14 6-2-16,0 26 2 16,-3 19 0-16,3 12 2 15,0 0-2-15,1 8 3 16,2-2-4-16,11-4 0 0,0 1 1 16,0-12-1-1,0-2 0-15,0-15 1 0,0-11 0 16,17-12-2-16,-3-3 0 15,0-8-23-15,-7 0-23 16,3-3-59-16,-10 0-152 16,0 0-316-16</inkml:trace>
  <inkml:trace contextRef="#ctx0" brushRef="#br1" timeOffset="40">5018 9319 792 0,'0'0'293'0,"0"0"-170"15,0 0-9-15,0 0-4 16,220-37-26-16,-93 11-44 16,7-5-27-16,1 4-6 15,-19 9-7-15,-19-3-12 16,-39 12-52-16,-20 7-87 15,-24 2-78-15,-14 0-113 16</inkml:trace>
  <inkml:trace contextRef="#ctx0" brushRef="#br1" timeOffset="41">5070 9525 669 0,'0'0'290'0,"0"0"-230"0,0 0 87 15,0 0 15-15,0 0-20 16,251-40-48-16,-97-9-49 16,-13-2-36-16,-7 5-9 15,-44-5-211-15,-52-1-897 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44:33.6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18708 1079 125 0,'0'0'391'0,"0"0"-192"0,0 0-46 16,0 0-17-16,0 0-25 15,0 0-54-15,0-66 9 16,0 66-60-16,-7 0 2 15,-14 28 6-15,-3 21-13 16,4 17 36-16,-4 19 0 16,3 10-36-16,14 14 33 15,7-4-34-15,0-4 0 16,0-9 8-16,21-13 4 16,17-13-11-16,6-7-1 15,8-6-116-15,6-16-36 16,-6-11-192-16</inkml:trace>
  <inkml:trace contextRef="#ctx0" brushRef="#br0" timeOffset="1343">20221 1473 428 0,'0'0'175'0,"0"0"-76"0,0 0 20 16,0 0-4-16,0 0-77 15,0 0-4-15,38-40-34 16,27 32 2-16,18-1 1 15,6 1 1-15,-17-1-4 0,-10 4 0 16,-34 1 11-16,-11 2-15 16,-17-2 4-16,0 2-7 15,0-1 0-15,0 3-24 16,0-3 18-16,-17 1 9 16,-4 2 3-16,-3 0-6 15,3 0 7-15,-3 0 0 16,4 2-6-16,-5 18 9 15,12 9-3-15,-8 8 0 16,4 3 12-16,3 6 4 0,7 3-16 16,7-1 3-1,-7-3 4-15,1-1-2 16,6-7-10-16,0-6-25 0,-11-7-295 16</inkml:trace>
  <inkml:trace contextRef="#ctx0" brushRef="#br0" timeOffset="1651">20850 984 764 0,'0'0'185'0,"0"0"-95"0,0 0 20 16,0 0-89-16,0 0-18 16,0 0 12-16,38 98-6 15,0-32-2-15,0 11 10 16,-11 10-11-16,-3 12 20 16,-10 1-26-16,-14-8 0 15,0-7 7-15,0-10 3 16,-38-12-20-16,-13-6 5 15,6-12-172-15,-14-11-129 16</inkml:trace>
  <inkml:trace contextRef="#ctx0" brushRef="#br0" timeOffset="2206">21562 564 608 0,'0'0'123'0,"0"0"-26"16,0 0 13-16,0 0 9 15,0 0-69-15,0 0-18 16,31-103-7-16,20 89-12 16,8 8-13-16,3 0 28 15,-11 6-25-15,-16 0 43 16,-4 0-36-16,-18 0-1 16,5 0 41-16,-18 0-44 15,6 0 14-15,1 24-1 16,-7 13-15-16,0 17 54 15,0 15-22-15,0 11-8 16,-24 17 37-16,4 8-57 16,-1 21 23-16,11 14-24 15,10 12 9-15,0 0-8 16,0-12-8-16,0-12 0 0,0-11 0 16,0-7 18-16,0-17-18 15,0-9 4-15,0-22 16 16,0-16-10-16,0-15-10 15,0-13 0-15,0-8 6 16,-21 3 8-16,-31 0-12 16,-30 2-2-16,-52 2-19 15,-42 4-13-15,-16-8-176 16,27-8-319-16</inkml:trace>
  <inkml:trace contextRef="#ctx0" brushRef="#br0" timeOffset="569">19330 1545 602 0,'0'0'175'16,"0"0"-41"-16,0 0 16 15,0 0-61-15,0 0-27 16,0 0-48-16,-58-5 2 16,44 56-1-16,-10 9-13 0,3 3 19 15,8 2 8-15,-5-8-23 16,5-5 11-16,6-9-17 16,7-14 14-16,0-13-12 15,0-6 1-15,0-8-3 16,0-2 16-16,0 0-9 15,0-6 21-15,0-25-9 16,0-12-9-16,0-9-7 16,14-13-1-16,10-7-2 15,10-5 0-15,-3-6 15 16,7 6-15-16,-11 6 0 16,-3 18 2-16,-10 20-11 15,-7 20 9-15,-7 12 0 16,0 1-5-16,0 0-22 15,10 0 21-15,-10 31-11 0,0 11 5 16,0 11 1-16,0 6 11 16,0 1-2-16,-37 1-3 15,-1-2 3-15,-7-4 2 16,14-9 0-16,4-9 2 16,9-9-8-16,11-10 6 15,7-7 0-15,0-3-4 16,0-2 5-16,31-3-2 15,0-3 1-15,11 0 0 16,13 0 13-16,-11 0-13 16,8-9-6-16,-7-5-100 0,-18 3-120 15,-3-1-101 1</inkml:trace>
  <inkml:trace contextRef="#ctx0" brushRef="#br0" timeOffset="974">19856 1419 26 0,'0'0'637'0,"0"0"-504"16,0 0-5-16,0 0 12 16,0 0-55-16,0 0-25 0,-72-123-8 15,65 123-51 1,7 0 25-16,-7 0-26 0,-10 0 1 15,10 9-12 1,-13 11 12-16,13 6-1 0,-3-1 0 16,10 4 9-16,0-1-14 15,0 4 5-15,10-1 0 16,17 1-4-16,4-1 4 16,-3-2 0-16,3-4 0 15,-11 1 16 1,-9-3-16-16,-4-2 0 0,-7-4 0 15,0-1-6-15,0-1 6 16,-24-7 0-16,-21 4 0 16,0-6 20-16,4-6-28 15,10 0 8-15,7 0-46 0,17 0-22 16,7 0-76 0,7-3-56-16,69-26-88 0</inkml:trace>
  <inkml:trace contextRef="#ctx0" brushRef="#br0" timeOffset="-4801">13334 1515 236 0,'0'0'207'0,"0"0"-87"15,0 0-5-15,0 0 21 16,0 0-45-16,0 0 24 16,-155-10-9-16,141 7-38 15,7-6 27-15,7 1-29 16,0-4-30-16,0-4 8 16,0-8-30-16,14-4-8 15,24-3-6-15,7 5 12 16,-7 3-10-16,-11 9-2 15,-13 5 0-15,-4 6-1 16,-3 0 9-16,-7 3-8 16,0 0 0-16,0 0-4 15,7 6-12-15,0 28 16 0,-7 9 0 16,0 15-11-16,7 1 23 16,-7-1-12-16,0-1 0 15,0-6 10-15,7-5-18 16,-7-3 8-16,0-6 0 15,0-5-8-15,0-7 17 16,-7-5-9-16,-14-6 0 16,4-5 5-16,-11-9 2 15,-3 0-7-15,-6 0 0 16,2 0 18-16,-3 0-3 16,14 0-8-16,4 0-7 15,13 0 18-15,7 0-11 16,0-3-7-16,0 1 0 15,0 2-14-15,20-4 1 0,39-1 13 16,47-7-3-16,25-5 0 16,10-2-36-16,0-7-133 15,-14-2-124-15,-30 1-187 16</inkml:trace>
  <inkml:trace contextRef="#ctx0" brushRef="#br0" timeOffset="-4576">14090 1611 565 0,'0'0'177'0,"0"0"-59"16,0 0-21-16,0 0 33 0,0 0-62 16,0 0-61-1,24-40-1-15,73 34-6 0,37-3 1 16,14 1 0-16,-1-4 4 15,-30 4-10-15,-27-1-125 16,-46 6-76-16,-30-2-48 16</inkml:trace>
  <inkml:trace contextRef="#ctx0" brushRef="#br0" timeOffset="-4372">14506 1302 552 0,'0'0'229'0,"0"0"-52"0,0 0-42 16,0 0-18-16,0 0-74 16,0 0-33-16,-31 10 5 15,24 36-9-15,1 10 5 16,6 1-7-16,0-3 4 16,0 0 2-16,0 0-10 15,0-2-72-15,0-8-146 16,0-10-523-16</inkml:trace>
  <inkml:trace contextRef="#ctx0" brushRef="#br0" timeOffset="-2010">15270 1788 546 0,'0'0'119'16,"0"0"35"-16,0 0-5 15,0 0-59-15,0 0 18 16,0 0-29-16,-148 17-39 15,168-17 53-15,25-28-53 16,24-12-23-16,3-9-4 16,4-9-4-16,-11 2 9 15,-3-7-18-15,-21-9 6 16,-10 3 0-16,-7-2 1 0,-17 8-7 16,-7 14 0-1,0 18 16-15,0 17-15 0,0 11-1 16,0 3 0-16,-17 0-18 15,-17 5 17-15,-11 36 1 16,-7 22-5-16,8 22 19 16,-1 7-20-16,14 2 6 15,24-10 0-15,0-11-3 16,7-10 3-16,0-14 0 16,0-15-4-16,0-14-1 15,7-12 5-15,0-4-25 16,7-4 0-16,3 0 14 0,3-12 9 15,5-14 2-15,2-5 0 16,4 0 16-16,0 2-18 16,-4 5 2-16,4 11 0 15,-17 8-11-15,0 5 11 16,10 0-10-16,-3 13 8 16,3 16-11-16,-4 0 7 15,11-6 6-15,0-6-18 16,-10-6 14-16,-1-8-19 15,11-3 23-15,0 0-10 16,-3-8 23-16,3-15-4 16,0-7-9-16,-11-1 2 15,4-5 0-15,-17-2 4 16,-7 0-6-16,0 5 3 0,0 4 10 16,0 6 2-16,0 12-15 15,-17 5 3-15,10 6-10 16,-7 0 5-16,1 0 2 15,2 31-1-15,-2 10-1 16,13 4 2-16,0-2 0 16,0-4 0-16,0-6-12 15,7-10 12-15,17-9 0 16,-4-8-6-16,4-6-4 16,4 0 7-16,10-6 3 15,6-18 0-15,-6-4 6 0,-10-3-1 16,3 0-5-1,-11-1 0-15,-3-2 15 0,-3 8-8 16,-14 6-7-16,0 11 4 16,0 9 11-16,0 0-15 15,0 0-11-15,0 14 8 16,0 18-1-16,0 8-1 16,7-3 5-16,0-8 0 15,10-3-11-15,-3-11 14 16,10-10-3-16,3-5 0 15,11 0 8-15,7 0-14 16,0-23 6-16,6-8 0 16,-13-1-8-16,-10 1 16 0,-11 2-8 15,-17 3 0 1,0 4 16-16,0 4-15 0,0 7-1 16,-24 8 0-16,3 3-14 15,-10 0 9-15,11 0 5 16,-5 22 0-16,5 4 6 15,9-3-15-15,11 1 9 16,0-8-2-16,0-7-16 16,0-7 2-16,0-2 16 15,0 0-1-15,0 0 8 16,0 0-14-16,11 0 7 16,-4 0 0-16,6 0-5 15,-13 0 11-15,7 0-6 16,-7 27 0-16,7 6-3 0,-7 16-9 15,0 9 12-15,0 10 0 16,-14 9 10-16,-17 6 0 16,-3 6-5-16,-4-4 13 15,0 2-10-15,11-5 13 16,-11-10-21-16,7-12 0 16,0-14 4-16,11-18 10 15,6-14-14-15,-10-11 1 16,-4-3 12-16,-10 0 32 15,-6 0-42-15,6-19 1 16,10-10 4-16,11-8 3 16,17-9-11-16,0-7 0 15,24-11-25-15,49-14 24 16,30-10-48-16,38-12 2 16,17-2 45-16,3-5-37 0,-20 4 39 15,-20 6-4-15,-42 15 17 16,-28 12-6-16,-27 11 13 15,-17 7 9-15,-7 0 37 16,0 4-60-16,-13 5 33 16,-11 6-13-16,3 11-22 15,4 12 25-15,10 6-29 16,0 8 0-16,-7 0-7 16,-3 28 8-16,-4 32-1 15,-10 26 0-15,18 11 7 0,6 0-18 16,7-5 11-16,0-21 0 15,0-14-8-15,0-20 19 16,14-13-11-16,3-16 0 16,-4-6 9-16,8-2-17 15,10 0 8-15,14-16 0 16,-7-19 5-16,13-13 8 16,-6-4-13-16,-11-11 0 15,-3 0 11-15,0-3-16 16,-17 12 5-16,0 17 0 15,-7 14-6-15,-7 18 15 16,0 5-9-16,10 0 0 16,-10 16-17-16,14 22 4 15,-8 7 13-15,1-2 0 16,-7 0-9-16,0-11 19 0,0-1-10 16,0-8 0-1,0-6 7-15,7-3-16 0,4-7 9 16,2-5 0-16,1-2-8 15,10 0 18-15,10 0-10 16,11-11 0-16,7-12 8 16,3 0-12-16,-14 3 4 15,-10 0 0-15,0 0-5 16,-10 2 17-16,3-4-12 16,-11-1 0-16,8 3 10 0,3-3-19 15,-17-2 9 1,7-4 0-16,3-5-4 0,4-9 17 15,-8-1-13-15,4 1 0 16,-10 1 5-16,-7 5-8 16,0 5 6-16,0 3-3 15,0 10 3-15,-7 4 8 16,1 7-11-16,-5 8 0 16,11 0-6-16,0 0-3 15,-7 20-2-15,-6 24 11 16,-1 11-4-16,-10 8 16 15,10 5-12-15,0 4 0 16,4-5 3-16,10-7-12 16,0-6 9-16,0-11 0 15,24-3-3-15,21-8-33 16,6-16-14-16,8-4-68 16,-8-12-108-16,-13 0 46 0,-17 0-77 15,-11-14-31-15</inkml:trace>
  <inkml:trace contextRef="#ctx0" brushRef="#br0" timeOffset="-1843">17745 1491 434 0,'0'0'141'15,"0"0"-44"-15,0 0 48 16,0 0-24-16,0 0-85 16,0 0-13-16,24-54-22 15,49 39 5-15,2 4-6 0,-3 2 0 16,-3 3-1-1,-17 4-163-15,-25-2-119 0</inkml:trace>
  <inkml:trace contextRef="#ctx0" brushRef="#br0" timeOffset="-1342">16339 1041 359 0,'0'0'168'0,"0"0"-75"16,0 0 3-16,0 0-8 15,0 0-58-15,0 0-4 16,-55-16-26-16,48 36 8 0,0 5 10 15,7-7-10-15,0 2-8 16,0-6 7-16,0 0 4 16,7-8 10-16,24-6 25 15,0 0 13-15,-4 0 47 16,-2-6-22-16,-5-14 9 16,-6-2-16-16,-14-2-57 15,0 5 30-15,0 1-50 16,-14 10-15-16,-31 2-31 15,-13 6-145-15,13 8-41 16,1 30-165-16</inkml:trace>
  <inkml:trace contextRef="#ctx0" brushRef="#br0" timeOffset="-5750">11787 1719 544 0,'0'0'167'16,"0"0"-44"-16,0 0 3 15,0 0 21-15,0 0-111 16,0 0-3-16,13 0-33 16,32 0 5-16,24 0 2 15,27 0-2-15,14-14-5 0,0-1 0 16,-14 5-8-16,-27 1-7 16,-34 9-158-16,-35-3-59 15,0 3-156-15</inkml:trace>
  <inkml:trace contextRef="#ctx0" brushRef="#br0" timeOffset="-5548">12031 1516 492 0,'0'0'240'16,"0"0"-86"-16,0 0-38 15,0 0 29-15,0 0-104 16,0 0-26-16,-7-20-15 15,7 60 9-15,0 17-5 0,0 4-4 16,14 4 4-16,10 1 7 16,-11-3-4-16,1-3-14 15,-14-6-60-15,7-16-379 16</inkml:trace>
  <inkml:trace contextRef="#ctx0" brushRef="#br0" timeOffset="-22814">299 473 534 0,'0'0'439'15,"0"0"-291"-15,0 0 27 16,0 0-45-16,0 0-63 15,0 0-8-15,-31-57-53 16,31 57-2-16,0 0-8 16,0 5-7-16,0 21 11 15,0 8-4-15,0 7 14 0,0 1-7 16,0-5-3-16,-7-2 0 16,0-7 0-16,7-10 11 15,0-10-11-15,0-2 0 16,0-6 1-16,0 0 8 15,0 0-9-15,0 0 1 16,0 0 24-16,0-20-17 16,14-17 29-16,7-14-32 15,10-13 0-15,-11-5 10 16,4-2-15-16,-10-4 3 16,3 8-6-16,-10 6 16 0,0 19-13 15,0 19 0 1,-7 14 4-16,0 9-13 0,0 0 9 15,0 0-18-15,20 20 10 16,11 17-5-16,0 12 13 16,-3 9 0-16,-11-5-17 15,-10 1 14-15,-7 1-12 16,0-7-1-16,0 4 15 16,-7-6-25-16,-31-4 16 15,0-7 8-15,-6-15-46 16,6-3 40-16,10-14-1 15,4-3 9-15,11 0-1 16,-1 0 8-16,7 0-7 16,7 0 0-16,0-12-1 0,0 1-4 15,0-10 5-15,0-1-2 16,34-13-11-16,28-1 15 16,10-10-2-16,11-6 0 15,-1 4 9-15,-9 5-9 16,-22 12 2-16,-13 11 3 15,-24 8 33-15,-7 6-24 16,3 4 17-16,-10 2-19 16,0 0-6-16,0 0-12 15,0 6-10-15,0 19 16 16,0 7-6-16,0 2 15 16,0 0-9-16,0-3 0 15,0-5 7-15,7-4-9 0,0-7 2 16,0-4-6-16,0-4-1 15,-1-5-57-15,-6-2 0 16,11 0-80-16,2 0-75 16,1-6-70-16,0-16-316 15</inkml:trace>
  <inkml:trace contextRef="#ctx0" brushRef="#br0" timeOffset="-22471">883 118 353 0,'0'0'158'0,"0"0"-9"16,0 0-15-16,0 0-25 0,0 0-34 15,0 0 3 1,-75-65-78-16,68 65 2 0,0 17-4 16,-7 9 4-16,14-1 0 15,0-2-2-15,0-3 0 16,0-9 1-16,0-2 5 15,14-3-6-15,0-6 4 16,10 0-3-16,3 0 18 16,-3-15-7-16,-10-10 38 15,10-4 8-15,-17 0-29 16,-7 4 16-16,0-1-29 16,0 9-13-16,0 2-3 15,-7 10 0-15,-24 5-63 16,-6 0-13-16,-1 3-91 0,17 23-43 15,7 8-149-15</inkml:trace>
  <inkml:trace contextRef="#ctx0" brushRef="#br0" timeOffset="-20136">1203 570 305 0,'0'0'165'16,"0"0"-22"-16,0 0-31 16,0 0 15-16,0 0-34 15,0 0-24-15,21-109 7 16,-28 95-18-16,-17 0-10 15,10 5 11-15,-6 5-46 16,2 0 5-16,5 4-18 16,-1 0 0-16,-10 0-3 15,3 0-5-15,-10 29 8 0,11 7-6 16,2 7 7-16,18 0-1 16,0 0 0-16,0-11-16 15,31-6 14-15,7-12-28 16,0-6 29-16,-11-8-4 15,4 0 10-15,-3-14 8 16,3-15 0-16,-11-5-1 16,5 2 40-16,-19 1-22 15,1 3 11-15,-7-1 11 16,0 9-19-16,0 6-6 16,0 5-3-16,0 6-19 15,0 3 12-15,0 0-17 16,0 0-17-16,0 0 12 0,0 0-24 15,0 23 29 1,7 9-7-16,10-1 15 0,4-2-10 16,-7-6 2-16,10-7 0 15,-10-7-1-15,3-3-10 16,3-6 11-16,-6 0-1 16,10 0 4-16,-3-6 7 15,3-19-10-15,-3-10 2 16,3 1 11-16,-18-3-9 15,8 5 7-15,-14 6 7 16,0 12-16-16,0 5 21 16,0 9-20-16,0 0-3 15,0 0 0-15,0 0-29 16,0 15 17-16,7 13 12 0,0 10 0 16,17-8-2-16,7 3 2 15,-3-11 0-15,9-1-6 16,-6-11-1-16,-10-6 6 15,10-4 1-15,-11 0-3 16,5 0 1-16,2-20 4 16,-3-12-1-16,4-2 3 15,-4-3 1-15,-4 8-5 16,-13 9 0-16,4 9 5 16,-11 8 1-16,0 3-6 15,0 0-4-15,6 0 3 16,1 8-28-16,7 18 27 15,3 6 2-15,-3-2 0 0,7-4-8 16,3-5-2-16,-11-7 4 16,12-5 3-16,-19-9-17 15,1 0 17-15,0 0 1 16,0 0 2-16,17-9 3 16,-10-17-1-16,6 0-2 15,-9 1 5-15,3 2 2 16,-1 3-2-16,-13 5 1 15,7 7 1-15,0 2-6 16,-7 6-1-16,10 0-9 16,-3 0 7-16,14 14-20 15,17 12 19-15,-7 0 0 16,3-6-20-16,4-3 8 0,-7-6-11 16,-17-4 26-16,-1-7-2 15,-2 0 1-15,-5 0 1 16,1-12 8-16,7-16-7 15,-7-7 28-15,3 1-13 16,-3-3 0-16,-7 3 16 16,0 8-17-16,0 3 15 15,-7 11-7-15,-10 4-19 16,10 8-3-16,7 0-1 16,0 0-11-16,-14 2 3 15,14 30-11-15,0 11 7 16,0 3-3-16,0-3-17 0,0-4 14 15,14-4-25-15,24-12 33 16,0-9 5-16,-11-11-6 16,18-3 11-16,-14 0 0 15,7-11 2-15,-11-21 16 16,4-5-11-16,-10-9 37 16,-14-3 12-16,10-7-31 15,-17-7 14-15,0 0-13 16,0 2-14-16,0 16 21 15,-17 7-26-15,-4 15 7 16,14 12 2-16,7 11-8 16,-7 0-6-16,7 0-2 15,0 11-25-15,0 32 14 16,0 18 5-16,7 10 4 16,21 4-1-16,10-7-23 0,6-8 8 15,1-6-26-15,0-11-27 16,-7-17-14-16,-11-9-52 15,-3-14-34-15,-17-3 8 16,0 0-38-16,-7-11 11 16,0-18 105-16,-14-3 85 15,-37 1 1-15,-1-1 43 16,7 10 43-16,1 1 12 16,6 11-33-16,7 4 27 15,10 2-39-15,14 2-22 0,7 2 4 16,0 0-36-16,21 0 0 15,41 12 9-15,24-2-3 16,20-6 6-16,4-4 6 16,-13 0-2-16,-8 0 8 15,-24-18 5-15,-27-2 28 16,-17 0 19-16,-11-2-11 16,-10-1 25-16,0 1-35 15,0-2-18-15,-31 4 7 16,-7 6-32-16,18 8 2 15,-4 6 1-15,17 0-15 16,0 0 0-16,0 10 0 16,0 26 0-16,0 6-6 0,7 5 6 15,0-5 0 1,0-2-6-16,14-9 4 0,7-7-6 16,17-10 3-16,6-3-2 15,1-8 3-15,13-3 1 16,-6 0 3-16,-7-11 5 15,-1-18 5-15,-6-3-6 16,0-2 1-16,-4-3-2 16,-3 3 33-16,0 5-33 15,-24 12 9-15,0 6-5 16,0 9 0-16,-7 2-14 16,7 0 1-16,10 2-9 15,4 20 7-15,10 4 3 16,-11 0 3-16,4-1 2 0,-3-1-1 15,10-4-6-15,-4-6 6 16,11-6 0-16,0-5-8 16,7-3 6-16,-1 0 2 15,8-3-1-15,0-22-29 16,-22-4-19-16,-9 1-52 16,-21 2-88-16,0 5-67 15,-31 7-257-15</inkml:trace>
  <inkml:trace contextRef="#ctx0" brushRef="#br0" timeOffset="-18931">436 1279 172 0,'0'0'661'0,"0"0"-463"16,0 0-30-16,0 0-20 16,0 0-27-16,0 0-72 15,-41-117 2-15,41 117-35 16,0 0-13-16,0 0-3 15,0 3-17-15,-10 31 17 16,10 17-11-16,-7 16 25 16,-7 4-14-16,14 6 0 0,-7 0 0 15,7-6 4 1,0-8-4-16,0-14 0 16,21-15 0-16,10-8 6 0,7-11-14 15,13-10 0-15,8-5 8 16,6 0-8-16,-13 0 15 15,10-5-7-15,-35-4 0 16,-10 0 7-16,-3 4 1 16,-14-7-8-16,0 1 1 15,0-4 11-15,0-5-5 16,0 1-7-16,-14 2 0 16,-10-1 6-16,4 4-10 15,-11 2 4-15,10 6 0 16,4 3-7-16,10 1 11 15,0 2-4-15,7 0 0 0,0-3 4 16,0 3-10-16,0 0 6 16,0 0 0-16,0 0-7 15,0 0-2-15,31 0 9 16,3 20-2-16,18 3 7 16,3 3-7-16,3 2 2 15,-6 1 0-15,-7-1-4 16,-18-5 7-16,-10-3-3 15,-10 0 0-15,-7 0-7 16,0 3-1-16,-58 3-7 0,-25-3-62 16,-6 0-44-1,6 0-140-15,18 2-198 0</inkml:trace>
  <inkml:trace contextRef="#ctx0" brushRef="#br0" timeOffset="-16512">1633 1751 548 0,'0'0'186'16,"0"0"9"-16,0 0-74 15,0 0 13-15,0 0-5 16,0 0-59-16,0 0-3 16,7-68-31-16,-7 65-27 15,0 3 30-15,0 0-37 16,0 0 3-16,7-4 3 16,-7 4 8-16,0 0-13 15,0 0-3-15,0 0 6 16,0 0 7-16,0 0-8 15,0 0-5-15,0 0 8 16,0-2 7-16,0 2-8 0,0 0-4 16,0 0 3-16,0 0 5 15,0 0-8-15,0 0-3 16,0 0 0-16,0-3 12 16,0 3-12-16,0 0 0 15,0 0 1-15,0 0-10 16,0 0 10-16,0 0-1 15,0 0 0-15,0 0 10 16,0 0-17-16,0 0 7 16,0 0-2-16,0 0-15 15,0 3 8-15,0 19 9 16,0 11-11-16,0 6 23 16,7 7-14-16,-7 2 2 15,7 1 0-15,-1 2-9 16,1-2 16-16,4-1-7 0,-11-5 0 15,6-5 8-15,-6-10-11 16,0-7 3-16,0-7 0 16,0-9-4-16,0-2 9 15,0 0-5-15,0-3 13 16,0 0-4-16,0-37 18 16,-6-26-27-16,-12-23 5 15,12-23-13-15,6-13 17 16,0-10-9-16,6 0 0 15,25 15 9-15,-10 26-13 16,-4 25 4-16,-10 29 0 16,0 17-9-16,-7 15 9 0,0 5 0 15,14 0-1 1,10 13-15-16,3 33 6 0,11 10 10 16,-7 8 0-16,-3-3-13 15,-4-2 6-15,-4-10 7 16,4-8 0-16,-17-10-13 15,0-18 8-15,10-6 0 16,-17-7 5-16,7 0-14 16,-7 0 21-16,7 0-7 15,7-12 0-15,17-20 10 16,-11-5-9-16,4-8-1 16,4-1 0-16,-4-3-7 0,-3 9 15 15,-15 17-8 1,5 12 0-16,-11 9 6 0,7 2-20 15,0 8 14-15,6 32-6 16,1 20-10-16,3 8 12 16,-3 2 4-16,-14 1-1 15,7-9 10-15,-7-2-27 16,7-3 15-16,-7-8-86 16,0 3-26-16,0-13-158 15,0-7-111-15</inkml:trace>
  <inkml:trace contextRef="#ctx0" brushRef="#br0" timeOffset="-15838">2579 1820 513 0,'0'0'211'0,"0"0"-29"15,0 0-13-15,0 0-62 16,0 0 5-16,-52-152-47 15,38 138-20-15,0 5 7 16,8 3-49-16,-12 4 5 16,5 2-8-16,-8 0-13 15,-3 31 6-15,-7 12 7 16,10 5 0-16,8 7-3 16,6-4 8-16,7-8-10 15,0 0 0-15,20-14-26 16,11-7 29-16,-3-10-18 0,3-12 18 15,-4 0-10-15,4-3 24 16,7-22-10-16,-10-4-2 16,-4-9 13-16,-11 2-5 15,5-5-8-15,-18 7 2 16,0 3 25-16,0 11-27 16,0 8 29-16,0 10-15 15,0-2-3-15,0 4-22 16,0 0 5-16,0 8 4 15,0 27-15-15,0 5 27 16,0 3-10-16,6-3 0 16,22-3 10-16,-4-8-11 0,4-9 1 15,2-9 0-15,-16-8-8 16,10-3 13-16,-3 0-5 16,-4 0 3-16,4-19 11 15,10-13-8-15,-18-9-6 16,1 2 0-16,3-1-4 15,-10 3 18-15,0 11-14 16,-7 9 2-16,0 6 8 16,0 7 15-16,0 4-25 15,7 0-10-15,17 4 5 16,4 30-11-16,3 11 16 16,6-2 0-16,8 5 4 15,-17-1-11-15,9-5 7 0,1-5 0 16,0-2-4-16,-4-9-69 15,-3-9-75-15,-17-8-94 16,3-9-98-16</inkml:trace>
  <inkml:trace contextRef="#ctx0" brushRef="#br0" timeOffset="-15634">3345 1845 410 0,'0'0'210'16,"0"0"-4"-16,0 0-78 15,0 0 12-15,0 0-18 16,0 0-49-16,-31-102 16 0,31 102-64 16,-13 0-24-1,-11 4-1-15,-14 34 1 0,-7 17 2 16,-7 4-3-16,25 4-131 16,-4 3-62-16,31-14-236 15</inkml:trace>
  <inkml:trace contextRef="#ctx0" brushRef="#br0" timeOffset="-14711">4397 1888 582 0,'0'0'197'0,"0"0"-38"16,0 0-27-16,0 0-16 15,0 0-8-15,0 0-63 16,-37-141 24-16,23 131-28 15,-10 2-28-15,10 4 0 16,-17 4-13-16,4 0 0 16,-4 6-14-16,0 22 21 0,10 10-7 15,7 1 0 1,14 1 6-16,0 1-17 0,0-4 4 16,28-9-22-16,3-10 14 15,-4-10-20-15,-3-5 35 16,-3-3 0-16,-4 0 1 15,-3-29 10-15,-7-6-10 16,-7-4-1-16,0-1 28 16,0 0-26-16,0 3 28 15,-14 5-14-15,-10 7-14 16,3 13 14-16,-3 4-16 16,4 8-3-16,13 0-2 0,-10 0 3 15,10 31 2-15,0 9 0 16,7 3 3-16,0 0-17 15,38-6 13-15,20-11-12 16,18-13 13-16,-4-13-14 16,11 0 14-16,-18-13 0 15,-3-22 10-15,-11-2 0 16,-16-5-5-16,-11-6 10 16,-17-2 34-16,-7-4-20 15,0 3 25-15,0 2-31 16,-21 11-10-16,-10 10 29 15,10 11-40-15,4 5 9 16,10 10-11-16,0 2 6 16,1 0-13-16,-1 40-3 15,-10 25 10-15,3 24-1 0,7 18 3 16,7 24-2-16,-7 12 0 16,-10 14 14-16,10 0-20 15,7-8 6-15,0-15-22 16,7-31 16-16,38-35-28 15,-1-28 32-15,1-27-1 16,0-13 6-16,6 0 2 16,1-33-5-16,-8-10 5 15,1-5 13-15,-14-7-11 16,-31-5 14-16,0-2-13 16,-31-4 2-16,-41 9-14 15,-11 8 4-15,-6 15-18 0,13 10 18 16,25 17-65-16,23 7-31 15,21 0-118-15,7 0-196 16,0 10-350-16</inkml:trace>
  <inkml:trace contextRef="#ctx0" brushRef="#br0" timeOffset="-14059">6003 995 589 0,'0'0'188'16,"0"0"-38"-16,0 0 13 15,0 0-8-15,0 0-45 16,0 0-36-16,-51-139-6 16,6 119-35-16,0 0-10 0,-13 3 19 15,-1 2-37-15,8 7-4 16,-8 5-1-16,-3 3 9 15,11 0-5-15,-8 11-4 16,1 27 0-16,6 13-8 16,8 9 13-16,6 14-5 15,17 13 0-15,11 18 11 16,10 18-11-16,0 14 4 16,0 8-2-16,0-2 49 15,0-5-50-15,0-4 18 16,0-8-2-16,0-3-11 15,0-9 18-15,0-13-23 16,0-12 7-16,0-18 11 16,0-16-11-16,-7-19-8 15,7-10 0-15,0-11 14 0,0-10-14 16,0-2 0-16,0-3 0 16,0 0 6-16,0 0 6 15,0 0-11-15,38 0-1 16,20-3 12-16,39-17-5 15,16-3-7-15,4 0 0 16,-14 3-4-16,0 3-34 16,-34 6-47-16,-24 2-42 15,-38-3-271-15</inkml:trace>
  <inkml:trace contextRef="#ctx0" brushRef="#br0" timeOffset="-8736">6227 2051 384 0,'0'0'132'16,"0"0"22"-16,0 0-21 15,0 0 4-15,0 0-26 16,0 0-29-16,38-37 22 16,6-6-90-16,22-11-9 15,2-13 40-15,5-4-44 16,-22-7 16-16,-13 2-3 0,-24 7-4 15,-14 9 15-15,0 12-4 16,0 11-21-16,-7 16 26 16,-7 15-17-16,0 6-9 15,-3 0 0-15,-4 41-15 16,-16 19 15-16,-1 11 0 16,10 3 1-16,11-3-8 15,3-1 12-15,7-7-5 16,7-6 0-16,0-8 11 15,7-14-12-15,14-14 1 16,-4-9-21-16,-3-12 15 16,0 0-28-16,17 0 34 15,6-8-11-15,1-21 24 16,-3 0-15-16,2-2 2 16,1-1 0-16,-7 7-10 0,-3 2 11 15,-14 8-1-15,3 13 0 16,-4 2-4-16,1 0-5 15,3 0 3-15,4 17-1 16,3 0-11-16,-3 0 19 16,3-3-1-16,-4-2 0 15,5-6 7-15,-12-4-12 16,1-2 5-16,0 0 0 16,3 0 0-16,-10-14 9 15,7-15-9-15,3-5 0 0,-3 0 15 16,-8-3-12-1,-6 2 1-15,0 4 13 0,0 8 15 16,0 9-22-16,0 5-6 16,0 9-4-16,0 0 12 15,0 0-25-15,-6 3-5 16,-8 23 18-16,3 7-6 16,-2 5 6-16,6 0 0 15,7-1 0-15,0-3 13 16,0-3-23-16,0-7 10 15,20-10 0-15,5-9-14 16,-5-5 10-16,11 0 4 16,0 0 0-16,3-17 14 15,4-5-11-15,-7-5-3 16,-10 2 0-16,3-4-4 0,-10-1 16 16,-1 3-12-16,-6 7 0 15,-7 9 8-15,11 5-10 16,-11 6 2-16,0 0 0 15,0 0-8-15,0 0-13 16,0 6 21-16,6 17-8 16,1 3 17-16,14-4-12 15,3-2 3-15,4-9 0 16,3-1-9-16,-1-10 16 16,8 0-7-16,-3 0 0 15,-4-6 9-15,6-14-9 16,-9-3 0-16,-4 0 0 0,-10 0-3 15,-7 0 14-15,-7 0-11 16,0 6 0-16,0 6 9 16,0 2-13-16,0 9 4 15,0 0-20-15,-21 0 16 16,-3 0-21-16,3 11 25 16,8 13 0-16,2-2 3 15,4-2-17-15,7 0 5 16,0-6-6-16,0-5 9 15,0 0-17-15,7-7 23 16,4-2 0-16,-11 0 4 16,6 0-4-16,1 0 0 15,-7 0 0-15,0 0 9 0,0 0 2 16,0 0-11 0,0 0 0-16,7 21-7 0,-7 10-1 15,0 23 1-15,7 15 7 16,-7 11 5-16,0 12 10 15,0-1-15-15,0-5 0 16,-7-3 12-16,-7-9-10 16,-3-8-2-16,-3-6 0 15,-11-18 0-15,17-13 6 16,-7-12-6-16,-3-10 1 16,-7-7 7-16,-3 0 21 15,-4 0-17-15,-7-24 1 0,8-10 9 16,16-7-10-16,21-13-8 15,0-11-4-15,27-12-5 16,56-9-7-16,13-6 11 16,14 4-11-16,4 5 2 15,-25 8 14-15,-10 4-4 16,-17 11 0-16,-21 0 7 16,-3 5-9-16,-14 4 3 15,-17 8-1-15,0 7 27 16,-7 0-21-16,0 14 17 15,0 5-8-15,0 8-11 16,0 6 13-16,0 3-17 16,0 0 0-16,0 0-8 15,-7 26-11-15,0 17 19 16,0 17 0-16,-3 2 7 0,3 2-15 16,7-7 8-16,0-6 0 15,0-8-5-15,0-8 19 16,0-9-14-16,7-10 0 15,10-10 2-15,-10-3-19 16,7-3 15-16,-7 0 2 16,17-11-4-16,3-15 18 15,-10-6-14-15,4 4 0 16,-4 5 3-16,-10 8-12 16,0 9 9-16,0 6 0 15,7 0-4-15,3 4-13 16,4 18 14-16,3 1 3 0,-4-3 0 15,-6-2-11 1,3-10 11-16,-3-2 0 0,0-6-2 16,3 0 9-16,3 0-7 15,5-23 0-15,2-11 4 16,4-10-3-16,-10-4 0 16,3-3-1-16,-11 0 4 15,-6-1 10-15,-7 1-13 16,0 10 8-16,0 13-7 15,0 11 14-15,0 11-15 16,0 6-1-16,0 0 0 16,0 23-25-16,0 31 25 15,0 18 0-15,0 3 1 0,0-2-8 16,0-7 8-16,0-12-2 16,14-5-19-16,17-15-89 15,0-11-5-15,14-17-74 16,-11-6-110-16,-3-3-169 15</inkml:trace>
  <inkml:trace contextRef="#ctx0" brushRef="#br0" timeOffset="-8472">8651 1734 441 0,'0'0'129'15,"0"0"4"-15,0 0-53 16,0 0-78-16,0 0 22 0,0 0-13 15,0 0 17-15,216-20-8 16,-164 11-14-16,-18 0-7 16,-23 3 1-16,-11 4-129 15,0-3-143-15</inkml:trace>
  <inkml:trace contextRef="#ctx0" brushRef="#br0" timeOffset="-8125">7406 1287 577 0,'0'0'111'0,"0"0"5"0,0 0-51 16,0 0 7-16,0 0-47 16,0 0-25-16,-24-39 0 15,24 47 5-15,0 6-5 16,0 7 0-16,0-10 11 16,0-2-11-16,17-3 0 15,-3-6 1-15,17 0 20 16,-4 0 21-16,11-5 42 0,0-13 0 15,0-6-46-15,-18 2 17 16,-13-4-11-16,-7 6-20 16,0-1 8-16,0 7-32 15,-44 3-8-15,-1 8 1 16,0 3-48-16,1 3-36 16,16 34-70-16,28 9-42 15,7 9-10-15,82-1-402 16</inkml:trace>
  <inkml:trace contextRef="#ctx0" brushRef="#br0" timeOffset="-7477">9438 1291 435 0,'0'0'186'0,"0"0"-45"15,0 0 30 1,0 0-79-16,0 0 9 0,0 0 12 16,0 0-87-16,0-138 32 15,0 138-31-15,0 0-16 16,0 3-22-16,-17 38-1 15,-11 16 12-15,-9 16 14 16,-8 11-6-16,7 1 4 16,7-5 6-16,11-8-16 15,13-9 16-15,7-11-18 16,0-7 0-16,13-8 9 16,32-8 3-16,-7-6-12 15,13-9 0-15,-6-3-31 16,0-11-22-16,0 0-109 0,-8 0-93 15,-2-23-121-15</inkml:trace>
  <inkml:trace contextRef="#ctx0" brushRef="#br0" timeOffset="-7172">9754 1554 580 0,'0'0'178'15,"0"0"-44"-15,0 0 22 16,0 0-42-16,0 0-49 15,0 0 23-15,-6-106-61 16,6 106 2-16,0 0-29 16,0 34-10-16,0 12 4 15,0 8 6-15,-7 1 0 16,0-2-12-16,0-6 27 16,7-7-15-16,0-12 0 0,0-11 11 15,0-5-21-15,0-6 10 16,0-1 0-16,34-5-8 15,11 0 25-15,24 0-35 16,10-11 7-16,3-18-148 16,1-4-80-16,-25 12-183 15</inkml:trace>
  <inkml:trace contextRef="#ctx0" brushRef="#br0" timeOffset="-6786">10401 1479 539 0,'0'0'202'16,"0"0"-25"-16,0 0-54 0,0 0-30 15,-24-152 2-15,10 137-37 16,7 8 5-16,0 7-46 16,-10 0-8-16,-4 0-18 15,-3 20 2-15,-10 11 7 16,10 3-4-16,3-2 18 15,14-3-14-15,7-3 0 16,0-7 3-16,0 1-14 16,0 0 11-16,28 3 0 15,3-3-12-15,-4 0 24 16,11 0-12-16,0-6 0 0,-7 1 10 16,-10-1-20-16,3 0 10 15,-24 4 0-15,0-1-5 16,0 1 0-16,-17-2 5 15,-35 2 0-15,-20-4 1 16,3-3-12-16,4-5 11 16,6-3-72-16,14 0-24 15,21-3-51-15,18 0 9 16,6 0-73-16,44-37-256 16</inkml:trace>
  <inkml:trace contextRef="#ctx0" brushRef="#br0" timeOffset="-6605">10401 1479 189 0</inkml:trace>
  <inkml:trace contextRef="#ctx0" brushRef="#br0" timeOffset="-6383">10401 1479 189 0,'220'-100'271'0,"-196"87"-161"0,-10 0 1 0,10 0-29 0,-4 0 3 16,11 3-43-16,7 0-24 15,7 5-1-15,7-1-6 16,6 1-10-16,-6-1-1 15,-15 3 5-15,-16 3-5 16,-14 0 0-16,-7 0-3 16,0 0 3-16,0-3-62 15,0-3 14-15,-7 2 17 0,-21 0 26 16,11 1-1 0,-3 0 3-16,13 3 3 0,-10 0 0 15,17 0 9-15,0 0-9 16,-7 0 0-16,0 17 1 15,-7 19 25-15,-3 10-10 16,-4 4 11-16,-3-1 21 16,10-1-22-16,8-5 7 15,-1-3-23-15,7-9-7 16,0-2 6-16,0-6-5 16,0 0-4-16,0-1 0 15,0-4-208-15,0-7-474 16</inkml:trace>
  <inkml:trace contextRef="#ctx0" brushRef="#br0" timeOffset="-6104">11120 852 716 0,'0'0'181'15,"0"0"-92"-15,0 0-20 16,0 0-40-16,0 0-29 16,0 0 47-16,65 159-33 15,-20-85-6-15,-1 11 34 16,1 14-38-16,-14 0 0 0,-17 4 0 16,-14-6 16-1,0-8-19-15,-31-9-1 0,-28-15-4 16,-6-11-23-16,-11-11-176 15,11-11-206-15</inkml:trace>
  <inkml:trace contextRef="#ctx0" brushRef="#br1" timeOffset="19018">1045 2809 762 0,'0'0'168'0,"0"0"-76"16,0 0 59-16,0 0-37 15,0 0-42-15,0 0-1 0,0-24-52 16,0 24 0-16,-27 0-16 15,-18 24 3-15,-38 21 0 16,-6 16-3-16,-21 12-3 16,-17 16 9-16,-1 11-3 15,5 9-3-15,13 5-3 16,10 1 5-16,35-1-8 16,27-8 3-16,38-12 0 15,0-19 0-15,44-15-2 16,39-12 1-16,20-11-1 15,7-11-3-15,17-8-1 16,1-16 3-16,-5-2 3 16,-9 0 1-16,-25 0 6 0,-23 0-6 15,-22 0-1-15,-13 0 0 16,-17 0 0-16,-7-2 1 16,0-2-1-16,0-4 5 15,-7-7-3-15,0-4 12 16,0-4-13-16,0-6 3 15,0-5 18-15,-28 2-16 16,-10 1 4-16,7 3 7 16,-13 5-16-16,16 0 13 15,11 6-5-15,3 4-9 16,7 6 19-16,7 3-19 16,0 4 0-16,0 0-4 0,0 0 0 15,0 0 3-15,0 0 1 16,0 0-17-16,21 10 14 15,24 17-3-15,30 8 6 16,1-4 3-16,-4-2 5 16,-13 3-8-16,-22-10 0 15,-6 4 6-15,-24-3-19 16,-7 6 13-16,0 2-6 16,-14 6 2-16,-61 4-15 15,-15-2-10-15,1-5-54 16,0-1-74-16,30-5-113 15,21-2-304-15</inkml:trace>
  <inkml:trace contextRef="#ctx0" brushRef="#br1" timeOffset="20652">2001 3921 903 0,'0'0'224'0,"0"0"-73"16,0 0 3-16,0 0-38 15,0 0-42-15,0 0-56 16,-96-103-14-16,96 123-4 0,0 28 5 16,0 21-5-1,0 6 0-15,0-4 4 0,7-2-6 16,17-6 2-16,7-16 0 15,3-6 0-15,4-15-11 16,-7-15 9-16,7-5-6 16,-11-6 8-16,4 0-2 15,-10-11 4-15,-4-12 5 16,3-6 0-16,-13 0-4 16,7-2 4-16,-4 3-7 15,-3 5 3-15,0 8-2 16,-7 10-1-16,7 1 0 15,-7 4 0-15,0 0-8 0,14 0 5 16,10 24-1 0,-4 4 4-16,11 1-12 0,0-4 12 15,-3-1-10-15,10-13-1 16,-7-8-15-16,3-3 25 16,4 0-2-16,7-18 3 15,-8-20 0-15,8-7 2 16,-17-12-2-16,-11 0 1 15,-4-6 10-15,-13 6 2 16,0 5-1-16,-13 13-12 16,-25 7 30-16,0 9-30 15,11 9 6-15,-4 11-6 16,7 3 0-16,3 0-3 16,7 26 3-16,7 14 0 0,-3 17-10 15,10-2 8-15,0-5 2 16,45-7-4-16,17-14-14 15,10-9 17-15,-3-15 0 16,3-5-14-16,3 0 10 16,-9-22 3-16,-8-15 2 15,-20-3-1-15,-14-6 12 16,-17-5-10-16,-7-6 9 16,0-7-6-16,0 5 39 15,-17 8-35-15,-18 10 7 16,4 15 15-16,18 12-30 15,-5 12 27-15,12 2-27 16,-1 0-11-16,0 28 7 0,-7 37-7 16,4 27 11-1,10 5 0-15,0-8 7 0,17-9-7 16,28-17 0-16,6-17 2 16,-6-12-12-16,-18-19 2 15,4-13 3-15,7-2-4 16,7-5 16-16,0-30-7 15,-1-11 0-15,-9 1 2 16,-4-1-2-16,-11 7 0 16,-9 9 0-16,-5 13 0 15,1 14 9-15,7 3-18 16,10 0 9-16,4 9-11 0,3 16 2 16,6 9-4-1,-9 1 5-15,3-6 4 0,-10-3-10 16,9-12 12-16,1-6-3 15,4-8 5-15,3 0-9 16,13 0 12-16,11-31-3 16,-10-9 0-16,-8-3 12 15,-9-9-8-15,-11 1 0 16,-24 0 3-16,0-4 29 16,0 4-30-16,-17 5 5 15,-11 12 7-15,-3 13-16 16,4 16 9-16,9 5-11 15,5 0-10-15,-1 34 4 16,-3 21 7-16,17 10-1 16,0 7 0-16,0-6 5 0,31-6-9 15,13-11 4-15,1-13 0 16,0-13-8-16,0-11 7 16,-1-10 1-16,8-2-2 15,13-2 6-15,4-30-2 16,-11-5-2-16,-6-6 0 15,-14 1 3-15,-4-4 2 16,-3 6-5-16,-17 9 0 16,3 5 11-16,-3 11-13 15,-14 12 2-15,14 3-2 16,3 0-3-16,3 0-7 16,4 21 12-16,-10 4 0 0,7 7-8 15,-4-4 4-15,-3-2-1 16,6-3 5-16,4-6-12 15,-10-6 8-15,10-5 4 16,-3-6 0-16,10 0-2 16,-4 0 2-16,11-23 0 15,0-5 4-15,-7-10-4 16,-4-5 2-16,-9 1-2 16,-11-8 3-16,-7 5 6 15,0 1 1-15,0 8-7 16,-31 5 0-16,0 14 9 15,3 8-12-15,4 9-4 16,-3 0 4-16,-4 45-8 16,0 21 5-16,17 8 3 15,7-1 0-15,7-10-5 0,0-10 5 16,38-15 0-16,7-10-2 16,6-11 4-16,8-11-11 15,6-6 5-15,4 0-18 16,-4 0-6-16,-13-2-93 15,-8-16-123-15,-37 1-199 16</inkml:trace>
  <inkml:trace contextRef="#ctx0" brushRef="#br1" timeOffset="21770">6932 3858 620 0,'0'0'328'16,"0"0"-215"-16,0 0 26 15,0 0-18-15,0 0-9 16,0 0-70-16,-45-97-35 16,45 97-7-16,0 20-5 15,0 25 5-15,14 13 1 16,3 5 9-16,-3-4-12 16,-1-1 2-16,11-10 0 0,-3-10-1 15,-7-18 11-15,10-9-10 16,-4-11 0-16,5 0 5 15,-5 0-2-15,4-20-2 16,-3-9 1-16,-4-2 4 16,-10-4 0-16,0-1-6 15,0 7 0-15,0 3 9 16,-7 9-4-16,6 8-5 16,-6 4 0-16,11 5-1 15,-11 0 1-15,0 0-2 16,7 5-8-16,13 21 9 15,4 9-5-15,4-5 6 16,17-4 0-16,-1-5-6 16,8-10 2-16,-1-8 4 15,1-3-4-15,-7 0-5 0,6-23 4 16,1-8 5 0,-14-12 0-16,-14-3 3 0,-11 0 4 15,-13 4-7-15,0 1 13 16,0 13-4-16,-13 5 23 15,-11 8-21-15,-4 10-1 16,4 2-10-16,17 3 2 16,-7 0-2-16,8 12 0 15,6 15 0-15,0 8-5 16,13 0 5-16,32 2-1 0,13-5-2 16,8-7-9-1,3-11 12-15,-4-11-5 0,-7-3-3 16,-3 0 2-16,-20-8 5 15,-4-18 1-15,-11-6 2 16,-9-2 13-16,-5-3-15 16,-6 2 0-16,0 8 7 15,0 3 4-15,-30 7-5 16,16 12-4-16,-10 5-2 16,3 0-7-16,7 5-1 15,-3 32 4-15,17 6 5 16,0 7-11-16,17 0 10 15,28-7-7-15,20-9 3 0,1-8-25 16,9-12-17 0,-16-2-82-16,-8-7-116 0,-27-2-163 15</inkml:trace>
  <inkml:trace contextRef="#ctx0" brushRef="#br1" timeOffset="23819">9163 3730 634 0,'0'0'184'0,"0"0"-36"0,0 0 17 16,0 0-50-16,0 0 12 15,0 0-53-15,0-101-26 16,0 101 6-16,0 0-44 15,0 0 4-15,0 0-14 16,-17 28 0-16,-11 20-9 16,-3 8 9-16,11 9 0 15,3 4 0-15,17 0 10 16,0-11-11-16,0-11 1 16,37-12 0-16,1-18-15 15,7-8 15-15,7-9 0 0,6 0 0 16,11-23 13-16,3-20-11 15,-3-3-2-15,-11-8 5 16,1-3-6-16,-8 0 2 16,-13 0-1-16,0 2 0 15,-18 12 13-15,5 11-16 16,-19 18 3-16,1 14 0 16,0 0-12-16,0 0 1 15,10 28 0-15,4 7 2 16,-7-1-24-16,3-4 31 15,3-9-5-15,-13-6 7 16,11-7-9-16,-12-8 9 16,-6 0 0-16,7 0 6 0,-7 0 1 15,0 0 6-15,0-11 4 16,0-15-17-16,0-2 31 16,-7 5-27-16,-17-3 9 15,4 6 7-15,-4 9-20 16,10 3 0-16,-7 8 0 15,-10 0-11-15,0 14 4 16,-13 23-2-16,2 14 9 16,-2 6 0-16,13-3 6 15,17-1-13-15,14-14 7 16,0-7-18-16,0-12 14 16,45-9-15-16,-1-11 15 0,-2 0 0 15,2 0 8-15,1-17 3 16,-7-15-7-16,-14-5 1 15,-10-3 3-15,-7-5 4 16,-7-4 0-16,0 1 19 16,-7-1-26-16,-24 6 35 15,-7 9-36-15,4 11 1 16,9 14 8-16,5 9-7 16,13 0-2-16,-3 14 0 15,-11 30-6-15,0 9 5 16,-3 10 1-16,24-5 0 15,0-8-5-15,0-6 5 16,45-12 0-16,7-13-1 16,6-10 5-16,18-9-4 15,6 0 0-15,-16-14 1 0,-8-15 4 16,-6-5-2-16,-21 0-3 16,-1-6 16-16,-9-7-16 15,-7 5 35-15,3 2-26 16,-17 9-7-16,0 10 17 15,0 15-12-15,0 6-4 16,0 0-3-16,0 0-20 16,0 29 20-16,0 20-15 15,0 13 15-15,0 5 4 16,0-13-1-16,0-8-3 0,14-18 0 16,6-8 10-16,-2-14-14 15,-5-6 4-15,11 0 0 16,11-3 4-16,3-28 2 15,6-9-6-15,-6 0 0 16,-10 1 11-16,-4 6-9 16,-4-2-2-16,-2 10 0 15,-5 11-4-15,-6 5 6 16,0 9-2-16,-7 0 0 16,7 0-14-16,10 6 11 15,4 17-4-15,-4 6 1 16,4-4-2-16,-8-2-3 15,11-3 10-15,4-4 0 16,-18-6-18-16,4-7 14 16,-7 0 5-16,0-3 0 0,10 0-4 15,-3-6 10 1,-1-17-6-16,1-3 0 0,10 6 9 16,-10-3-10-16,3 11 1 15,-10 2 0-15,7 4-6 16,-7 6 6-16,0 0 0 15,17 0-1-15,-11 0-10 16,11 2 8-16,4 12-21 16,3-2-7-16,7-3 27 15,6-7-24-15,-9-2 28 16,3 0 0-16,-1 0 3 16,-9-13-5-16,3-11 2 0,-17 4 0 15,10-3 22-15,-24 1-12 16,7 4 26-16,-7-5 8 15,0 9-33-15,0 6 23 16,0 0-23-16,0 4-6 16,0 4 12-16,0 0-17 15,0 0-3-15,0 24-3 16,0 19 2-16,0 8-1 16,0 8 5-16,0 10 0 15,0 6-4-15,0 5 11 16,0 0-7-16,0-3 0 15,13-8 6-15,5-15-5 16,-12-17-1-16,1-14 0 16,-7-12 1-16,0-11 11 15,0 0-11-15,0 0 27 0,0-2 0 16,7-33 10-16,-7-22-38 16,14-15 1-16,3-13 0 15,-3-12 9-15,0-6-10 16,-4 0 0-16,-10 6-4 15,0 20-4-15,0 11 8 16,0 23-5-16,0 20-7 16,0 11 5-16,0 10-1 15,21 2-12-15,16 0-14 16,15 2 29-16,0 23-6 0,-8 11 4 16,1 3 0-1,-24 1-8-15,-4-3 13 0,-17 1-2 16,0-4-25-16,-11-5 14 15,-30-4-43-15,-21-1 14 16,4-1 6-16,13-5-86 16,25 0-24-16,20-4-48 15,0-4-121-15</inkml:trace>
  <inkml:trace contextRef="#ctx0" brushRef="#br1" timeOffset="24660">12075 3793 772 0,'0'0'180'0,"0"0"-28"0,0 0-8 15,0 0-16-15,-13-152-53 16,-18 126-20-16,0 6-6 16,-4 5-36-16,-2 9 12 15,6 6-25-15,3 0 6 16,-3 15-13-16,0 31 6 15,17 5 1-15,14 3-5 16,0-5 15-16,0-12-11 16,7-8 1-16,31-11-14 15,-7-13 10-15,14-5 4 16,-18 0 0-16,4 0 10 16,-10-5-5-16,3-16 0 0,-10-2-2 15,-7-9 8-15,-1-2 1 16,12 1-11-16,-18 3 4 15,0 11 19-15,0 10-23 16,0 4 19-16,0 5-20 16,0 0 3-16,0 0-7 15,0 2-11-15,0 24 15 16,0 9-11-16,0 7 15 16,0-2-4-16,0-2 0 15,6 1 4-15,1-5-9 16,7-8 7-16,3-6-2 15,-3-8 0-15,0-7 1 0,3-5-1 16,-3 0 0-16,13 0 6 16,18-19-3-1,0-15 0-15,6-4-3 0,-13 1 1 16,0 5 13-16,-7 7-14 16,-11 5 0-16,-6 11 1 15,-3 9-10-15,-5 0 9 16,15 0-4-16,-7 21-6 15,10 4 5-15,-4 4 5 16,5-6 0-16,-12-4 1 16,11-7-6-16,-3-6 5 15,10-6 0-15,-4 0 0 16,11 0 11-16,-7-27-4 16,7-6-7-16,-17-7 0 15,-8-4 5-15,-6-1 0 0,-7-1-5 16,0 3 16-16,0 12-11 15,-20 5 6-15,-1 9-11 16,4 10 3-16,3 7-12 16,0 10 1-16,-10 41 6 15,-3 17-9-15,16 7 20 16,11-3-10-16,0-16 1 16,0-13 0-16,18-8-7 15,9-12 7-15,18-12-8 16,-7-5-5-16,13-6-51 15,-6 0-10-15,7 0-138 16,-15-8-149-16</inkml:trace>
  <inkml:trace contextRef="#ctx0" brushRef="#br1" timeOffset="25639">14018 3755 851 0,'0'0'142'16,"0"0"-9"-16,0 0 6 16,0-181-2-16,-24 145-78 15,3 10 6-15,8 9-16 16,-11 11-36-16,3 6-1 16,-3 0-12-16,3 20 0 15,-3 29-2-15,4 5 6 16,2 9-2-16,18-6-2 15,0-11 0-15,0-12-10 0,11-8 6 16,16-14-8 0,11-7 12-16,0-5-6 15,6 0 6-15,8-20 0 0,-7-18 0 16,-1-1 3-16,1-7 4 16,-17 1-7-16,-4 5 0 15,-17 8 9-15,-1 15-6 16,-6 11-3-16,0 6 1 15,0 0-6-15,0 0-5 16,0 20 7-16,0 15-2 16,7 5 10-16,0 3-8 15,17-13 3-15,14-7 0 16,-3-5-2-16,9-16 6 0,25-2-4 16,-4-2 4-1,18-30 4-15,-4-11-2 0,-17-11-6 16,-4-6 0-16,-20-2 18 15,-10-5-16-15,-18-1 25 16,-10 2-2-16,0 6-9 16,0 8 18-16,-38 15-24 15,0 11-7-15,7 15 11 16,4 11-14-16,-4 0-3 16,0 32 3-16,3 31 0 15,4 22-4-15,17 12 4 16,7 4 0-16,18-7-6 15,40-14 7-15,7-20-1 16,11-21 0-16,-11-18-7 16,11-18 7-16,-4-3 0 0,4-24 1 15,-4-24 1-15,-3-14 5 16,-18-7-7-16,-13-3 5 16,-17-2 4-16,-14 5-2 15,-7 1-7-15,0 14 0 16,0 8 13-16,-28 11-4 15,4 21-9-15,10 8 0 16,1 6-5-16,-5 20 4 16,-9 41-14-16,-11 28 15 15,14 16 2-15,10 7-1 16,7 1-1-16,7-9 0 16,0-15 2-16,31-18-7 0,35-14-33 15,16-15-14-15,21-13-38 16,7-17-126-16,-6-12-159 15</inkml:trace>
  <inkml:trace contextRef="#ctx0" brushRef="#br1" timeOffset="26489">16109 3829 951 0,'0'0'90'0,"0"0"31"0,0 0 51 16,0 0-53-16,0 0-34 16,0 0-44-16,0-160-7 15,6 132 8-15,8 5-40 16,10 0 16-16,-10 2-15 15,0 11 6-15,3 6-9 16,-3 2 0-16,-1 2 0 16,1 0-9-16,3 0 10 15,4 20-1-15,-4 17 0 16,-3 3-1-16,7 11-5 16,-4 1 6-16,3-3 0 15,5-9 3-15,-12-12-2 0,8-12-1 16,-11-6 0-16,4-10-4 15,0 0-5-15,10 0 9 16,3-26 0-16,18-8 7 16,0-6 3-16,-14 0-7 15,-4-1-3-15,-10 7 7 16,-3 9-5-16,-7 7-2 16,0 13 0-16,0 5-3 15,10 0-2-15,-3 0 3 16,-1 19-4-16,5 13 3 15,-5 2-5-15,1-5 8 16,-7-9 0-16,10-5-7 0,-3-8 14 16,-7-4-7-16,10-3 0 15,-3 0 0-15,6 0-8 16,4 0 8-16,4-16 0 16,-4-7 6-16,-3 0 3 15,-4 3-9-15,-3 5 0 16,-14 7 7-16,0 5-11 15,7 3 4-15,-1 0-5 16,1 0 0-16,4 26-8 16,2 3 13-16,1 3 0 15,10-1 0-15,4-9-12 16,3-4 8-16,0-7 4 16,3-11-7-16,-3 0 8 0,7 0-1 15,-18-11 0 1,4-16 6-16,-17-4 7 0,0-3-10 15,-7-3 8-15,0 0 5 16,-14-1-7-16,-23 7-9 16,-15 8 0-16,14 12-10 15,-7 11 4-15,15 0-7 16,2 37-25-16,4 17-51 16,3 7-125-16,8-8-124 15,2-1-221-15</inkml:trace>
  <inkml:trace contextRef="#ctx0" brushRef="#br1" timeOffset="27431">17804 3844 650 0,'0'0'175'0,"0"0"-33"15,0 0 29-15,0 0-23 16,38-152-58-16,-38 121-18 15,-7-1 0-15,-31 4-43 16,0 1 5-16,-7 11-11 16,11 6-19-16,3 10 3 15,0 0-7-15,4 32 0 16,-4 17-9-16,17 8 16 0,14-3-7 16,0-5 0-16,0-12-4 15,38-5-5 1,-4-17 1-16,21-10 5 0,4-5-2 15,6-3 10-15,-7-34 0 16,4-18-2-16,-3-13 2 16,-8-15 22-16,-13-6-2 15,-17-5 6-15,-14 8 15 16,-7 3-31-16,0 6 18 16,0 6-7-16,-7 10-23 15,-7 16 18-15,0 19-20 16,-3 14 12-16,10 10-13 15,7 2-6-15,-7 20 3 16,7 37-15-16,-7 21 18 0,7 13-1 16,0 6 2-16,28 5-1 15,17-7 0-15,10-12-8 16,3-15 7-16,7-22-15 16,18-20-5-16,-1-14 20 15,-16-12 0-15,-1 0 1 16,-13-15 3-16,-15-16 5 15,1-7 1-15,-14-4-9 16,-17-1 4-16,-7-1 11 16,0 5-13-16,0 7-2 15,-7 13 1-15,-10 10 8 16,10 6-15-16,0 3 6 16,0 14-19-16,7 27 13 0,0 10 5 15,0 1 1-15,0-9-2 16,38-13 0-16,4-9-3 15,2-13 3-15,18-8 2 16,-3 0 7-16,6-22-6 16,-3-19 3-16,-11-1 2 15,-16-1-1-15,-11 2 1 16,-10 8 0-16,-14 4-5 16,0 5 16-16,0 8-17 15,0 4 0-15,-14 7-3 16,7 5-2-16,-10 0 1 15,3 0 4-15,0 17-5 0,-3 20-7 16,17 13 12-16,0 6 0 16,0-2-3-16,24 1-2 15,21-10-1-15,6 1 6 16,8-7 0-16,-1 2-3 16,-3-4 3-16,-3-3 0 15,-18-8 0-15,-16-6 6 16,-18-11-16-16,0-4 8 15,-38-2-31-15,-38-3 18 16,-20 0-54-16,-7 0-2 16,-1 0-114-16,8-20-382 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59:40.39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803 683 414 0,'0'0'106'0,"0"0"-43"0,0 0-51 16,0 0-4-1,0 0 3-15,0 0 21 0,313-57-3 16,-38 29-7-16,72-8 14 15,76-11-24-15,59 4 11 16,44-3-3-16,38 7-17 16,27 1 0-16,-13 7-3 15,-35 1 3-15,-48 9-2 16,-58-2 5-16,-49-4-1 16,-34-1-5-16,-34-6 7 15,-48-1-1-15,-18-2 1 16,-54 9-7-16,-52 5 10 15,-59 11-5-15,-38 4-2 16,-37 5 4-16,-14 3-6 0,0-3 34 16,-65-3 10-16,-55 6-39 15,-63 0-2-15,-64 0 3 16,-49 18-7-16,-44 13 0 16,-45 9 7-16,-25 12-12 15,-26 6 5-15,-32 0-4 16,4 5 2-16,-21-8 0 15,35-7 2-15,20-5 0 16,59-5 6-16,51-1-10 16,55-3 4-16,35-3 0 15,51-4-2-15,45-1 7 0,37-12-5 16,53-4 0-16,30-4 5 16,14-6 0-16,0 0-5 15,76 0 1-15,78-16-6 16,115-24 15-16,129-13-10 15,122-6 11-15,95-7-9 16,38 3-1-16,-10 9 0 16,-34 4 1-16,-69 11-4 15,-79 5-3-15,-69 5 5 16,-86 7-5-16,-86 1 7 16,-73 10-9-16,-57 2 7 15,-52 9 0-15,-38 0-5 0,-66 0 5 16,-112 22 0-1,-98 19 5-15,-95 2 2 16,-52 6-3-16,-34 2-4 0,-55 3 0 16,-28 7-6-16,-31 2 7 15,-24-1-1-15,4 4 10 16,34 3-7-16,44-1 5 16,63-5-8-16,99-11 0 15,107-18 14-15,120-17-13 16,87-8 6-16,43-9-7 15,84 0 3-15,58 0-4 16,82-15 1-16,73-25 0 16,113-23 7-16,141-14-7 15,117-8 0-15,65-2-4 16,-10 11 8-16,-48 9-4 16,-90 17 2-16,-72 7 0 15,-96 11-4-15,-103 6 5 0,-90 12-3 16,-89 3 0-16,-69 7 8 15,-54 4-19-15,-18 0 4 16,-97 24 7-16,-99 21 10 16,-82 12-5-16,-87 4-2 15,-51 4-3-15,-41 4 5 16,-35 2-9-16,-3 4 4 16,-10-4 0-16,17-5-6 15,20 0 16-15,31-4-10 16,66 1 0-16,61-6 2 15,66-11-6-15,79-17 4 0,62-9 0 16,45-12-2 0,34-2 10-16,24-6-8 0,6 0 0 15,108-6-1-15,78-34 1 16,118-19 0-16,106-10 0 16,117-6 8-16,82 7-4 15,25 0-4-15,10-1 0 16,-28 12 2-16,-51 1 2 15,-59 15-4-15,-89 9 0 16,-82 12-9-16,-80 9 18 16,-62 7-13-16,-51 4 4 15,-52 0 0-15,-51 0-1 16,-45 0 1-16,-31 15 0 16,-124 11 1-16,-96 8 4 0,-120-1-2 15,-90 3-2-15,-72-5 5 16,-44 3-1-16,-32 9-5 15,-20 6-2-15,-11 4-6 16,4 8 16-16,21 8-5 16,44 11-3-16,45 5 4 15,58 2-5-15,76-14 1 16,90-12 0-16,78-21 2 16,83-11 5-16,66-13-6 15,47-10-1-15,28-6-4 16,96 0 0-16,128-17 2 15,130-40 2-15,152-26 7 0,161-24-2 16,130-8-2-16,87 0-3 16,13 11 13-16,-68 16-10 15,-103 16-3-15,-118 9 0 16,-102 15-6-16,-121 11 14 16,-117 11-8-16,-100 6 0 15,-58 11 0-15,-65 4-2 16,-21 5 2-16,-24 0 0 15,-82 0 11-15,-97 0-10 16,-117 11 7-16,-103 15-8 16,-106 5 2-16,-59 10 3 15,-21 7-5-15,-6 3 0 16,20 4-7-16,35-1 9 0,48-3-2 16,58 4 0-16,58-1 1 15,70-2-2-15,65-10 1 16,65-8 0-16,55-10 0 15,41-7 3-15,31-9-3 16,32-2 0-16,13-3 3 16,0-3-6-16,38-3 3 15,102-37-4-15,105-23 4 16,133-14 0-16,124-9 2 16,86-2-2-16,20 8 4 15,-47 11-14-15,-100 21 14 16,-128 13-4-16,-140 15 2 0,-111 12-1 15,-82 8-2-15,-120 0-16 16,-100 20 17-16,-114 20-3 16,-68 5 3-16,-66 7 0 15,-13-1-4-15,-14 4 8 16,7 4-4-16,20 4 0 16,7 10 3-16,11 4-8 15,3 5 5-15,10-2 0 16,52-5 3-16,72-18 4 15,100-20-4-15,110-23 0 16,86-14-1-16,72-8 1 16,120-49 2-16,114-30-5 15,89-10 7-15,45-5-1 16,14 7-6-16,-21 18 0 16,-59 11 2-16,-61 15-4 0,-83 17 5 15,-72 10-3-15,-65 13 0 16,-56 11-2-16,-40 0 1 15,-83 0-2-15,-69 29 3 16,-59 11 0-16,-13 6 0 16,-24-4 0-16,3 4-1 15,-10 0 5-15,17 0-4 16,-3-6 0-16,41-1 2 16,17-7-2-16,48-9 0 15,59-10 0-15,51-9-1 16,32-4 6-16,13 0-10 15,7-3 5-15,58-26 0 16,41-11-9-16,18-5 9 0,10 3 0 16,-17 4 0-16,-27 7 6 15,-22 11-6-15,-40 8 0 16,-21 1 3-16,-7 8-5 16,0-3 2-16,0 1 0 15,-28 1 0-15,-61 4-1 16,-38 0 1-16,-28 0 0 15,-7 18 0-15,21-4-3 16,14-3 4-16,45-8-1 16,47 0 0-16,11-3 7 15,17 0-7-15,7 0 0 16,0 0-1-16,38-26-5 0,41-13-1 16,42-8 7-1,19-1-5-15,15 2 3 0,-7 6 2 16,-21 2 0-16,-17 10 1 15,-34 9-7-15,-31 4 6 16,-32 10 0-16,-13 5-2 16,-51 0 9-16,-52 0-11 15,-45 31 4-15,-10 1 0 16,-4 4-3-16,28-1 3 16,31-9 0-16,37-6 1 15,22-12 5-15,27-2-8 16,17-2 2-16,0-4-6 0,51 0-1 15,70 0 1 1,71-21 6-16,45-16 0 0,52-1 0 16,14-1 0-16,10-1 0 15,-11 5 1-15,4 4-3 16,-10-2 2-16,13 8 0 16,-10 0-4-16,4-1 7 15,0 0-3-15,10 1 0 16,13 1 2-16,1 10-9 15,13 11 7-15,-13 3 0 16,-11 0-3-16,-10 0-3 16,-48 6-12-16,-48 9-103 15,-55 5-35-15,-59-1-111 0,-51-1-159 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59:41.69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264 349 435 0,'0'0'57'16,"0"0"3"-16,0 0 8 15,-213 0 2-15,199 0 3 16,14 0-2-16,0 0-28 15,0 0 0-15,7 0-42 16,66-4 9-16,47-16 8 16,66-14-7-16,27-9-5 15,38-8 3-15,10 0-5 16,-10 2-8-16,-14 9 8 16,-20 8-2-16,-49 15-2 15,-47 9 4-15,-70 8-4 0,-44 0 0 16,-21 20-7-16,-92 19 7 15,-63 10 11-15,-37 3-7 16,-24-1-3-16,-1-3 3 16,1-2-4-16,24-6 4 15,3-2 0-15,27-7-8 16,29-3 4-16,26-4 0 16,32-7 2-16,44-5-2 15,31-10 0-15,14-2-2 16,52 0-4-16,96-14 6 15,106-32 11-15,94-15-9 0,37-4-4 16,7 8 11-16,-66 14-9 16,-89 17 0-16,-96 18 2 15,-89 8-7-15,-52 0 1 16,-89 28-26-16,-90 21 29 16,-55 8 2-16,-41 6 0 15,-7-5-1-15,14-7 5 16,24-3-4-16,13-5-1 15,39-3 0-15,30-9-4 16,49-7 4-16,54-16 0 16,39-5-2-16,20-3 1 15,89 0-10-15,79-29 11 16,70-11 10-16,44-3-4 0,0 4-4 16,-38 10-1-1,-72 14-1-15,-83 15 0 0,-89 0-3 16,-31 24-25-16,-103 21 28 15,-45 1 8-15,-20-1-4 16,-1-1-2-16,1-7-2 16,27-9 3-16,38-2-3 15,48-11 0-15,48-10 1 16,38-5 5-16,21 0-6 16,92-11 0-16,80-26-1 15,65-12 1-15,55-6-37 16,10-1-204-16,-24 1-240 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59:44.49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1231 758 529 0,'0'0'46'0,"0"0"-25"15,0 0-10-15,0 0-11 16,0 0-13-16,0 0 13 16,217 12 37-16,78-49-23 15,83-10 5-15,66-1-16 16,37-3 16-16,25 3-10 0,-25 5-4 15,-6-1-3 1,-21 7-1-16,-4 6 2 16,-6 3 10-16,-22 2-6 0,-19 1 8 15,-63 4 0-15,-51 10 6 16,-59-3 19-16,-44 4-19 16,-62 8 0-16,-28 2 18 15,-44 0-27-15,-28 0 0 16,-17 0-8-16,-7-3 1 15,0-2 11-15,-38-4 6 16,-52 3-2-16,-57 3-17 16,-80 3 3-16,-86 0-6 15,-66 0 0-15,-64 0-8 16,-32 0 2-16,-16 14 6 16,-11 10 0-16,-11 7-6 0,-13 1 12 15,14 7-6-15,10 4 0 16,28 5 5-16,27 10-3 15,41-4-2-15,34 0 0 16,32-4 4-16,65-19-2 16,45-9 7-16,68-13 1 15,59-6-9-15,58-3 12 16,28 0-8-16,17 0 17 16,55 0-11-16,76-6-8 15,92-17 10-15,73 4-12 16,68-5 1-16,52-1 0 15,73-7 0-15,50-11-2 0,56-3 4 16,21 1 0-16,-11-1-4 16,-24 6 0-16,-41 12 3 15,-35 2-4-15,-41 6 1 16,-61 11 0-16,-70 9 1 16,-75 0 9-16,-58 0-9 15,-73 0 1-15,-52 0 2 16,-47 0-2-16,-28 0-2 15,-21 0 0-15,-92 9 23 16,-80 3-11-16,-109 4 0 16,-70 2-11-16,-85-5 5 15,-55 11-4-15,-38 10-1 16,-35 9-1-16,1 8 0 16,6 6-3-16,28 1 3 0,61 0 0 15,60 1 3-15,50-1-7 16,67-8 3-16,54-7 1 15,48-5-3-15,62-19 5 16,45 1-2-16,38-11 0 16,34 0 0-16,24-4 1 15,7-5-1-15,58 0-15 16,107 0 9-16,107-37 6 16,130-14 11-16,138-18-10 15,106-2 2-15,56-4-2 16,10 12 0-16,-59 12-1 15,-75 11 0-15,-87 6 3 0,-61 2-5 16,-69 3 2-16,-72 7 0 16,-52-1-4-16,-79 9 5 15,-61 5-1-15,-53 6 0 16,-44 3-9-16,-99 0 9 16,-115 18 4-16,-112 16 1 15,-118 5 0-15,-68 4-5 16,-59-3 0-16,-37 2 0 15,-1-1 4-15,18 6-4 16,27-2 0-16,44 12 1 16,70 6-7-16,41 3 5 15,68-1 1-15,53-7 0 16,71-10 5-16,86-22-5 16,69-14 0-16,62-9-1 0,62-3-4 15,138-9 3 1,140-37 2-16,155-28 4 0,152-9 5 15,116-12-1-15,45 13-8 16,-14 13 3-16,-75 14 2 16,-90 13-5-16,-79 10 0 15,-92 12-1-15,-87 3-2 16,-68 11 2-16,-87 6 1 16,-68 0 0-16,-59 0-2 15,-44 0 2-15,-45 0-2 0,-14 15-8 16,-99 5 10-1,-80 11 16-15,-109 3-14 0,-101 4 5 16,-78-1-4-16,-52 0 3 16,-17 6-6-16,-21 11 0 15,0 6-2-15,18 15 2 16,27-4 0-16,65-2 3 16,97-18-4-16,99-12 1 15,110-15 0-15,79-16-8 16,56-2 15-16,20-6-14 15,103 0-9-15,134-8 16 16,148-48 10-16,172-20-10 16,145-9 0-16,92-2 8 15,28 22-6-15,-42 14 4 16,-68 13-6-16,-107 15 0 0,-92 3-14 16,-91 5 21-16,-88 8-7 15,-83 1 6-15,-86 3-3 16,-86 3-3-16,-41-2 0 15,-38-5 1-15,-28 2 9 16,-85 2 1-16,-49 3-5 16,-54 0-4-16,-49 0 7 15,-34 0-9-15,-24-3 0 16,-11 3 2-16,-10-3-7 16,28 3 7-16,17 0-2 15,48 0 2-15,65 0 5 16,76 0-7-16,59 0 0 0,44 0 3 15,7 0-8 1,65-11-18-16,76-15 23 0,76-6 0 16,78-11 6-16,59-2-6 15,56-1 0-15,6 3 0 16,-18 3 0-16,-19 9 5 16,-53-2-5-16,-68 11 0 15,-79 8-5-15,-83 5 5 16,-58 9 0-16,-38-3 2 15,0 3-2-15,-76 0 0 16,-58 0 11-16,-48 0-9 16,-34 0 8-16,-1 0-10 15,-3 0 0-15,10 0 0 16,18 0-4-16,-1 0 4 16,31 0 0-16,35 0-1 0,62 0 8 15,65 0-15-15,38 0 8 16,137 0-12-16,79 0 8 15,56-8 4-15,30-9 0 16,-20-3 0-16,-38 2 8 16,-52 4-10-16,-82 6 2 15,-58 2 0-15,-46 0-6 16,-44 1 6-16,0 2 0 16,-58 0 10-16,-62 0-10 15,-66 3 14-15,-51 0-14 16,-21 0 1-16,-24 0-5 15,14 0 0-15,30 3 4 0,53 3 0 16,61-3 5-16,72-1-5 16,35-2 0-16,17 0-3 15,69 0-16-15,62 0 15 16,47 0 4-16,22-8 4 16,-8-1 2-16,-13 1-6 15,-31-1 0-15,-52 6 3 16,-34-3-4-16,-41 1 1 15,-21 5-4-15,0 0 4 16,-66 0-3-16,-61 29-12 16,-45 8-32-16,-20 1-332 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59:45.7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542 182 829 0,'0'0'24'15,"0"0"0"-15,0 0-12 16,0 0-12-16,0 0 12 15,0 0 6-15,-89-49 43 16,185 29-10-16,59-4-38 16,38-3-7-16,30 1 4 15,14 6 2-15,-17 9 7 16,-3 6-1-16,-24 5 2 0,-25 0-1 16,-17 0-13-1,-27 0 8-15,-34 0-2 0,-39 0-5 16,-34 0 2-16,-17 0-7 15,0 0 10-15,-62 0 6 16,-54 7 2-16,-77 16 0 16,-61 6-16-16,-42 0-4 15,-14-4 9-15,4 1-9 16,24 0 0-16,25-9 3 16,50 3-1-16,56 0 1 15,55-9-3-15,44-2 0 16,45-9-3-16,7 0 3 0,31 0-22 15,86 0 17 1,93-6 5-16,72-22 9 0,34-10-6 16,18 7-1-16,-28 5-1 15,-42 2-1-15,-71 11 0 16,-73 8 0-16,-54 2 4 16,-53 3-10-16,-13 0 1 15,-34 0-7-15,-79 25 12 16,-56 15 13-16,-61-3-8 15,-21 3 3-15,-4-2-5 16,11-13-2-16,45-2 1 16,37-6-1-16,55-8 4 15,56-1-5-15,37-8 0 16,14 0 0-16,52 0-26 16,68 0 26-16,49 0 14 0,54 0-14 15,28-19 4-15,-14-2-4 16,-27 4 0-16,-55 8 5 15,-66 4-3-15,-54 5-1 16,-35 0-1-16,0 0-19 16,-86 0 16-16,-49 14-2 15,-57 18-49-15,-25-2-108 16,4 3-40-16,3-8-148 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56:08.5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6970 2492 225 0,'0'0'505'0,"0"0"-338"15,0 0-58-15,0 0-44 0,0 0 34 16,0 0-60-16,-203-120-10 16,124 120-16-16,-11 0-2 15,8 6 0-15,-1 27-2 16,4 5-8-16,28 11 32 16,-1 2-31-16,7 6 7 15,7 9-8-15,-6 5 11 16,13 7-5-16,17 4-7 15,-7 13 4-15,21 8 19 16,0 8-22-16,0 15 29 16,0 20 5-16,14 14-13 15,0 12 30-15,0 17-7 16,-4 11-8-16,-10 8 22 16,-24 12-32-16,-41 6 12 15,-18-3-8-15,-6-8-30 0,-1-18 30 16,25-25-23-16,27-32-6 15,24-26 6-15,14-26 5 16,0-19-12-16,21-20-1 16,10-21 8-16,0-8-10 15,10-11 2-15,28-9 0 16,27 0 6-16,38-6 5 16,14-31-22-16,21-9 11 15,-11 3-82-15,-28 9-14 16,-33 14-127-16,-53 6-287 15</inkml:trace>
  <inkml:trace contextRef="#ctx0" brushRef="#br0" timeOffset="605">550 3270 630 0,'0'0'260'15,"0"0"-178"-15,0 0 51 16,0 0 8-16,0 0-22 15,0 0-81-15,21-15-34 16,92-8 27-16,49-8-22 16,44-3 20-16,11 0-14 15,-25 8-3-15,-37 9-12 16,-59 11 0-16,-51 6-85 16,-45 0-102-16,0 2-129 15,-52 24-333-15</inkml:trace>
  <inkml:trace contextRef="#ctx0" brushRef="#br0" timeOffset="818">1083 3224 686 0,'0'0'230'16,"0"0"-102"-16,0 0-18 15,0 0-27-15,0 0-68 16,0 0 0-16,0 65 24 15,0-13-1-15,0 5-6 16,0 5-32-16,0 5 0 0,0 5 3 16,0-4-3-16,0-5-91 15,0-9-135-15,0-15-154 16</inkml:trace>
  <inkml:trace contextRef="#ctx0" brushRef="#br0" timeOffset="1762">1341 3678 673 0,'0'0'245'0,"0"0"-96"16,0 0 36-16,0 0-65 16,0 0-51-16,0 0-34 15,31-43-24-15,7 43-11 16,6 15 0-16,15 13 8 0,-1 0-6 15,-6 5-2-15,3 1 0 16,-14-2-2-16,-10-10 12 16,-17-2-10-16,-14-6 0 15,0-2 3-15,0-4-15 16,-7-2 10-16,-31-3 0 16,4-3 2-16,-4 0-23 15,24 0 23-15,-3-9 0 16,17-13 6-16,0-14-12 15,0-14 6-15,69-17-3 16,3-1 0-16,11 5-8 16,-18 18 11-16,-34 19 0 15,-11 12 5-15,-20 12 4 0,0 2-9 16,0 0 0-16,0 0 0 16,0 0 0-16,0 0-5 15,0 22-2-15,0 12 7 16,0 7-5-16,18 1 5 15,-5 1 0-15,1-3-3 16,17-5 10-16,0-13-7 16,-10-7 0-16,10-13 2 15,-4-2-8-15,4 0 6 16,7-17 0-16,-11-20 6 16,11-3 8-16,0-3-14 15,-24 3 16-15,3 3-13 0,-10 5 39 16,-7 7-31-16,0 8 4 15,0 9 23-15,0 4-36 16,0 4 16-16,0 0-18 16,0 0-20-16,0 20 16 15,7 14-3-15,20 3 7 16,4 1-2-16,7-4 9 16,7-5-7-16,-1-7 0 15,1-7 6-15,0-7-8 16,-11-8 2-16,-3 0 0 15,7-15 0-15,-11-21 10 16,4-13-6-16,-10 1 4 0,-21-1-5 16,0 3 33-1,0 10-19-15,-14 4-8 0,-13 11 13 16,3 8-11-16,3 9-8 16,4 4-3-16,10 0-4 15,7 32-7-15,0 17 11 16,0-1 0-16,7 7-5 15,31-4 15-15,6-8-10 16,8-3 0-16,0-17 2 16,-8-9-14-16,-13-7 12 15,-10-7 0-15,-4 0-9 16,11-18 23-16,-4-11-13 16,-4-5-1-16,-6 5-4 0,-14 0 0 15,0 7-52 1,0 2-42-16,0 5-89 0,0-1-140 15,17-2-616-15</inkml:trace>
  <inkml:trace contextRef="#ctx0" brushRef="#br0" timeOffset="3138">4002 3504 480 0,'0'0'199'16,"0"0"-50"-16,0 0 36 15,0 0-51-15,0 0-19 16,0 0-30-16,-192-126-27 16,164 109 21-16,-3 6-50 15,18 2 2-15,6 6 1 0,-4 0-27 16,11 1 5-16,0 2-10 15,0 0 4-15,0 0-15 16,0 0 11-16,0 0 0 16,0 0-7-16,0 0 15 15,0 0-8-15,0 0 0 16,0 0 2-16,0 0-8 16,0 0 6-16,0 0 0 15,0 0 6-15,0 0 6 16,0 0-7-16,0 0-5 15,0 0 5-15,0 0 33 16,0 0-30-16,0 0 3 0,0 0-7 16,0 0 6-1,0 0-14-15,0 2 4 0,0 30-7 16,-7 19-5-16,-6 15 12 16,-8 9 0-16,-10 8-1 15,17 9 13-15,-3 7-12 16,3 4 0-16,14 0 4 15,0-1-19-15,0-15 15 16,7-22-2-16,7-25-19 16,3-26-20-16,4-14 35 15,3 0-2-15,10-40 6 16,11-23-9-16,0-15 13 16,-7-4-2-16,-25-4 0 15,-13 1 12-15,0-1-12 16,-13 6 0-16,-32 14 0 0,-14 15-12 15,1 16 8-15,6 15-5 16,8 12 5-16,13 5-24 16,10 3 9-16,11 0-21 15,10 0-26-15,0 9 40 16,31 3-17-16,27-2 11 16,18-4 17-16,6-6 2 15,-9 0 13-15,-15 0 0 16,-13-6 3-16,-14-4 3 15,0-8 6-15,-25 4 49 0,8-1 8 16,-14 1-30-16,0 6 14 16,0-2-16-16,0 10-25 15,0 0 19-15,0 0-29 16,0 0-2-16,0 0 0 16,0 7-12-16,0 24 12 15,0 10 0-15,0 1 4 16,0-2-21-16,14-11 13 15,24-9-27-15,-7-9 14 16,-11-8-29-16,4-3 45 16,-17 0-8-16,7-17 9 15,0-15 11-15,-14-7-9 16,0-10 9-16,0-3 4 16,0 1-13-16,-28 10 33 15,-16 8-33-15,-1 13-1 0,7 11 15 16,0 6-9-16,4 3-7 15,-4 0 0-15,14 29-5 16,10 13 2-16,14 9 3 16,0 7 0-16,7-7-8 15,45-8 7-15,-1-11 1 16,-6-16-6-16,0-12-32 16,-7-4 34-16,6 0-3 15,1-17 7-15,-7-14 0 16,6-10 5-16,-16 1-5 15,10 3 5-15,-7 6 6 16,-11 8 4-16,-6 11-11 0,3 12 2 16,4 0-12-16,17 0 2 15,6 10 3-15,1 15-10 16,0-2 21-16,0 0-20 16,-8-7 10-16,-2-4-4 15,3-4-4-15,-14-4-122 16,3-4-56-16,-20 0-119 15,-7-9-460-15</inkml:trace>
  <inkml:trace contextRef="#ctx0" brushRef="#br0" timeOffset="4357">691 4897 182 0,'0'0'626'0,"0"0"-468"0,0 0-18 15,0 0-9-15,0 0-41 16,0 0-40-16,-58-126 10 16,34 126-59-16,10 0 2 15,-17 28-3-15,3 15 6 16,4 8-13-16,17 4 7 15,7-4 0-15,0-5-3 16,0-9 5-16,31-14-4 0,-3-12-4 16,3-8-62-16,-11-3 57 15,11-5-10-15,-3-32 21 16,10-9 4-16,-14-3 4 16,-4 3-8-16,-2 13 6 15,-18 9-3-15,0 7 36 16,0 11-19-16,0 0 0 15,0 6 1-15,0 0-21 16,0 0-2-16,0 6-19 16,13 29 21-16,8 8-2 15,10-1 2-15,-10-1 0 16,16-13-4-16,-6-11 10 16,-3-4-12-16,3-13-10 0,-11 0 3 15,11-7 12 1,0-33 2-16,7-17 0 0,-10-14 7 15,-15-7 1-15,-2-5 8 16,-11 0 10-16,0-3-13 16,-38 9 26-16,-7 12-26 15,1 19 5-15,6 23 38 16,17 11-51-16,4 12 13 16,10 0-19-16,0 29-9 15,7 37 0-15,0 14 9 16,0 9 0-16,31-1-4 15,34-14 12-15,25-11-8 16,-1-14 0-16,1-12-18 16,-18-23 12-16,-10-14-30 0,-11 0 29 15,-6-48 0-15,-11-20 14 16,-16-13-4-16,-12-10-2 16,-6-2 7-16,-6 0 13 15,-32 10-21-15,-14 15 5 16,7 19 31-16,8 20-34 15,23 18 22-15,7 11-24 16,-3 11 0-16,3 52 0 16,7 28-10-16,0 13 10 15,0 2-4-15,38-13 15 16,27-4-11-16,17-6 0 16,1-9-26-16,0-8-45 15,-11-15-163-15,-14-19-201 0</inkml:trace>
  <inkml:trace contextRef="#ctx0" brushRef="#br0" timeOffset="8138">2379 5079 391 0,'0'0'241'0,"0"0"-125"16,0 0 18-16,0 0-14 16,0 0-58-16,0 0 20 15,-7-114-41-15,7 88-7 16,14 4 17-16,10 5-38 16,-3 2 8-16,-11 7-17 15,-3 4 2-15,7 4-5 16,-7 0-1-16,0 0-10 15,17 6 3-15,-4 22-9 16,-2 9 16-16,2 4-2 0,-13 5 10 16,10-6-9-16,-17-6 1 15,7-5 0 1,-7-12-5-16,0-6 3 0,7-5 1 16,-7-6-9-16,7 0 10 15,0 0 18-15,0-26-10 16,-1-11-7-16,19-15-1 15,-5 1 9-15,11 0-9 16,-10 7 0-16,-4 16 4 16,4 8-6-16,-15 8 2 15,5 10-2-15,3 2-5 16,-1 0-18-16,11 9 22 16,11 22-5-16,-11 6 4 15,7 3-5-15,-11 6 9 0,-6-3-38 16,3-6-64-16,-3-6-58 15,-7-10-119-15</inkml:trace>
  <inkml:trace contextRef="#ctx0" brushRef="#br0" timeOffset="8546">3136 4922 480 0,'0'0'151'15,"0"0"-20"-15,0 0-13 16,0 0-46-16,0 0 5 0,0 0-45 16,-52-51 2-16,45 51 1 15,0 0-28-15,7 6-5 16,-6 24-2-16,-5 11 4 16,-2 10-8-16,13 1 4 15,0-3 0-15,0-3-2 16,0-9 10-16,30-9-8 15,-2-11 0-15,3-9-6 16,0-8-1-16,-4 0 7 16,4 0 0-16,0-17 11 15,-10-12-3-15,-7-7-2 16,3-10-6-16,-17-3 11 16,0-2-5-16,0 5-5 15,0 6-1-15,0 11 12 16,-10 13-5-16,-11 7-9 0,0 6 2 15,4 3-38-15,-10 0-75 16,9 8-114-16,12 16-139 16</inkml:trace>
  <inkml:trace contextRef="#ctx0" brushRef="#br0" timeOffset="9609">3597 5011 614 0,'0'0'175'0,"0"0"-73"16,0 0 27-16,0 0-60 16,0 0-23-16,0 0-6 15,-104-108-39-15,73 98 20 16,1 10-18-16,2 0 5 15,4 0-13-15,10 0 5 16,0 18 0-16,-3 13-12 16,3 9 19-16,-6 6-7 15,20-3 0-15,0 0 4 16,0-3-13-16,14-9 9 16,23-8-16-16,15-12-21 15,-7-8-8-15,-1-3 41 0,1 0 4 16,-11-19 0-1,4-20 0-15,0-6 4 0,-7-9-4 16,-3-9 19-16,3-3-18 16,-25 1 34-16,-6-1-3 15,0 3-4-15,0-5 21 16,-31 2-30-16,4 6-2 16,-4 14 10-16,17 17-26 15,-3 18 37-15,17 11-35 16,-7 0 2-16,7 0-10 15,0 31-22-15,0 24 25 16,0 16-14-16,0 4 29 0,0-2-13 16,0 2 0-16,17-4 2 15,4-2-7-15,3-6 5 16,-3-15 0-16,-1-10-2 16,11-12 0-16,-7-9 2 15,-17-8-13-15,7-9-9 16,0 0 20-16,10 0 2 15,-4-24 0-15,11-16 6 16,0-4 2-16,-3-6-4 16,-4 5-4-16,-10 1 1 15,-7 11-3-15,-7 7 9 16,0 5-7-16,0 15 22 16,0 6-18-16,0 0-8 0,0 0 3 15,0 18-20 1,-7 25 11-16,-7 11 13 0,4 0-3 15,10 2 0-15,0-12 6 16,0-9-6-16,10-12 0 16,11-10-17-16,9-6 14 15,-2-7-20-15,17 0 23 16,-1-18-4-16,8-15 15 16,-14-13-7-16,6-3-4 15,-23 0 4-15,3 1 14 16,-17 5-5-16,-7 5 9 15,0 5 19-15,0 7-28 16,-7 6 10-16,0 8-19 16,-10 6 8-16,10 6-24 0,7 0 11 15,-7 0-13-15,0 9 6 16,7 26-1-16,-6 10 9 16,-1-3 0-16,7 2 0 15,0-4-8-15,0-3 8 16,27-6-3-16,-3-2 2 15,-3-6-30-15,-4-6 29 16,-3-3 1-16,-7 1-1 16,-7-4-5-16,0 0-14 15,0 0 21-15,-14-2 2 16,-24 0 2-16,-20-3-8 16,-4-6 0-16,3 0-98 15,8 0-72-15,6 0-244 0</inkml:trace>
  <inkml:trace contextRef="#ctx0" brushRef="#br0" timeOffset="-40202">12275 2369 655 0,'0'0'238'16,"0"0"-36"-16,0 0-25 15,0 0-68-15,0 0-27 16,0 0-26-16,0-77-30 15,0 77 7-15,0 0-32 16,0 0 2-16,0 23-6 16,0 16-5-16,0 10 8 0,0 6 0 15,0 5 8 1,-14-6-8-16,14 0 0 0,0-5 1 16,0-14-3-16,0-7 7 15,0-14-5-15,0-5 0 16,0-4 0-16,0-5 9 15,0 0-9-15,0-12 5 16,7-32 26-16,24-22-4 16,-3-6-14-16,-4-5-8 15,-4-3-1-15,4 3 7 16,-17 11-11-16,-7 8 0 16,0 16 16-16,0 13-11 15,0 9 4-15,0 9-4 16,0 8 1-16,0 3-7 15,0 0 1-15,14 0-8 0,0 34 5 16,17 18-9-16,7 5 12 16,-11 6 0-16,18 0 5 15,-7-4-7-15,-8-6 2 16,8-5 0-16,-10-11-4 16,-4-11 0-16,-10-6 3 15,-1-9-2-15,-6-4 3 16,-7-7-8-16,17 0 8 15,-3 0 0-15,0-38 10 16,3-11-5-16,4-8 0 16,-14-9-5-16,0-3 7 15,3-2 3-15,-10 5-10 0,0 12 0 16,0 11 0-16,0 15 3 16,0 10-3-16,0 7 0 15,0 6 9-15,0 5-19 16,0 0 10-16,0 0-20 15,0 19-18-15,0 27-72 16,14 8-4-16,17 3-125 16,-11 4-137-16,11-8-235 15</inkml:trace>
  <inkml:trace contextRef="#ctx0" brushRef="#br0" timeOffset="-39763">13128 2514 648 0,'0'0'196'15,"0"0"-39"-15,0 0 12 16,0 0-68-16,0 0-15 16,0 0-17-16,-72-99-39 15,72 99 5-15,-11 0-30 16,11 0-4-16,-14 14-1 15,1 18-19-15,-11 5 19 16,17 5 0-16,7-1 6 16,0-7-14-16,0-5 6 0,0-7-17 15,14-7 12 1,10-4-5-16,-18-8 12 0,19 0 0 16,-19-3 4-16,8 0 0 15,0-3-1-15,-7-20 2 16,10-5 14-16,-10-10-10 15,0-5 13-15,0 4-20 16,-7 5 7-16,0 5-10 16,0 9 1-16,0 6-3 15,-14 5 2-15,14 2-31 16,-7 7-4-16,7 0-47 16,0 7-90-16,0 18-33 15,0 4-86-15</inkml:trace>
  <inkml:trace contextRef="#ctx0" brushRef="#br0" timeOffset="-39651">13128 2514 516 0</inkml:trace>
  <inkml:trace contextRef="#ctx0" brushRef="#br0" timeOffset="-38985">13128 2514 516 0,'223'-16'180'0,"-223"-7"14"0,0 0-62 0,-17 6 0 0,-4 0-47 0,1 2-22 16,-4 5 10-16,10 3-51 16,-3 4-2-16,3 3-13 15,7 0-4-15,0 0-3 0,0 12 0 16,7 16 5-16,-10 4-13 16,10 3 8-16,0-5 0 15,0-1-4-15,0-3 4 16,0-6-5-16,17-6-6 15,-3-8 1-15,10-6-2 16,-3 0 11-16,10 0 1 16,-4-26 15-16,11-8-10 15,0-12-1-15,-11-5 1 16,-3-9-3-16,-3-6 21 16,-21 0-10-16,0 6 10 15,0 5 7-15,0 13-16 16,0 11 21-16,0 11-15 0,-7 8-11 15,0 9 26 1,7 3-35-16,-13 0 3 0,6 11-6 16,-11 33-16-16,5 7 19 15,13 6 0-15,0 0 5 16,0 1-10-16,20-7 5 16,11-5-6-16,0-6 4 15,-3-8-32-15,-4-10 13 16,-4-8 1-16,4-5-6 15,-3-6 21-15,3-3-3 16,-3 0 8-16,3-14 3 16,-3-12 7-16,-15-6-10 0,-6 3 6 15,0-5-4 1,0 6 22-16,0 5-23 0,0 3 10 16,-6 9 17-16,-8 5-26 15,14 3 18-15,-7 3-20 16,-3 0-11-16,-4 9 9 15,0 22-14-15,7 6 16 16,0 3 0-16,7-3 3 16,0 1-5-16,14-7 2 15,14-5-21-15,3-6 11 16,13-6-7-16,1-11 4 16,13-3 12-16,-13 0-15 15,7 0 13-15,-21-15-11 16,-18 0-52-16,-13-1-33 15,0-1-76-15,-13 0-185 0</inkml:trace>
  <inkml:trace contextRef="#ctx0" brushRef="#br0" timeOffset="-37496">14032 1857 553 0,'0'0'147'16,"0"0"13"-16,0 0-36 16,0 0-4-16,0 0-25 15,-155-162-41-15,104 133 14 0,-1 0 0 16,-10 0-52-1,-10 7 18-15,-4 1-16 0,-3 5-17 16,-3 4 18 0,-1 6-16-16,1 4 5 0,3 2-8 15,-4 0 11-15,1 0-11 16,3 16 0-16,-11 1 4 16,1 7-16-16,-1 5 12 15,1 4 0-15,0 5 0 16,9 2 10-16,5 0-10 15,-1 6 0-15,11-1 1 16,13-8-1-16,1 3 0 16,6-8 0-16,14-1-6 15,4 2 14-15,-4 1-10 0,10 3 2 16,-3 5 0 0,3 1-4-16,-3 6 4 0,17 3 0 15,7 5-5-15,0 0 6 16,0 6-8-16,14 2 7 15,10-2 0-15,-3-3-4 16,10-2 10-16,-11-4-6 16,11 0 0-16,-10-3 8 15,3-5-9-15,7-3 1 16,-10-1 0-16,16-4-7 0,1-5 10 16,4 0-3-1,19-10 0-15,5-1 5 0,16-4-3 16,1-4-2-1,-11-5 1-15,4-1 2 0,-11-5-1 16,0-3-2-16,11 0 0 16,0 0 12-16,3 0-10 15,10-8-2-15,-6-10 0 16,6-2-2-16,7 0 4 16,-6-3-2-16,6-3 0 15,0 1 13-15,-17-1-13 16,-3-2 0-16,-11 2 0 15,-13-3-3-15,-7 1 3 16,-1-9 0-16,-6-1 0 16,0-4 11-16,-11-4-5 15,-3-2 1-15,-3-8-5 16,-11 2 20-16,-10-9-20 0,0-5 16 16,0-3-4-16,0-9-10 15,-10-3 11-15,-17 6-15 16,-4-1 0-16,3 6 13 15,-3 10-7-15,0 2-6 16,-3 2 0-16,3 10 11 16,-7 2-16-16,0 6 5 15,-13 6 0-15,-8 3-8 16,-6 7 8-16,-11 10-4 16,-6 11 4-16,-8 3-59 15,4 12-24-15,4 26-102 16,13 4-148-16,11 12-392 15</inkml:trace>
  <inkml:trace contextRef="#ctx0" brushRef="#br0" timeOffset="-30948">12581 3170 569 0,'0'0'164'0,"0"0"-34"15,0 0-31-15,0 0-5 16,0 0-45-16,0 0 0 16,-55 46 41-16,28-7-46 15,-11 7 4-15,-7 14-9 16,-7 3-4-16,-6 9 8 16,-11 2-23-16,-3-2 2 15,3-1 3-15,11-6-14 16,-8-5 12-16,15-3-14 15,-11-4-4-15,10 1 14 16,-6 0-11-16,0 0-4 16,6 1 3-16,7-8-5 0,1-3 12 15,13-15-14-15,17-9 0 16,7-9 2-16,7-8 0 16,0-3-2-16,0 0 1 15,0 0 6-15,0 0 3 16,-7 0-10-16,7 0 2 15,-7-6-5-15,-3-11-19 16,-4-3-39-16,14 0-64 16,0 6-178-16,24 8-118 15</inkml:trace>
  <inkml:trace contextRef="#ctx0" brushRef="#br0" timeOffset="-29662">10074 4877 576 0,'0'0'204'0,"0"0"-62"16,0 0-26-16,0 0 20 15,0 0-40-15,0 0-32 16,-6-30-8-16,6 30-47 15,0 0 2-15,0 21-11 16,-7 16 5-16,-17 12 6 16,10 8-6-16,-17 3-3 15,10 0 22-15,-10-3-22 16,4-11 7-16,10-12-7 0,3-8 6 16,7-15-4-16,7-5-4 15,0-3 3-15,0-3 8 16,0 0-8-16,0-3 8 15,0-42 17-15,38-24-26 16,13-20 9-16,8-14-11 16,-1 3 0-16,-6 6 3 15,-7 20 1-15,-14 19-4 16,-11 21 0-16,-13 17 9 16,-7 12-17-16,0 5 8 15,10 0-14-15,4 36 12 16,-7 18-10-16,14 15 12 15,-4 5 0-15,3-2 7 16,5-4-13-16,2-8 6 16,-10-11-6-16,4-11-29 0,-14-20-88 15,10-3-9-15,-17-15-42 16,0 0 1-16,0 0 81 16,0-22-67-16,0-7 35 15,-31 3 57-15,-27 1-98 16,6 5 120-16,-10 2 45 15,4 4 88-15,6 8 23 16,7 1-27-16,1 5-11 16,30 0-11-16,0-3-16 15,14 3 3-15,0-3-6 0,0 3-36 16,0 0-7 0,21-3 0-16,17-3 19 0,34-5 43 15,3-9-31 1,29-6 24-16,-8-11 8 0,0-3-23 15,0 4 7-15,-20-2-15 16,-24 4 14-16,-25-4 21 16,-10 1-20-16,-17-3 13 15,0-1-22-15,0 5-22 16,0 5 29-16,-17 10-27 16,-3 7 0-16,-5 8 16 15,12 6-29-15,-8 0-2 16,-10 3-3-16,-7 35 0 15,11 13-6-15,-4 12 6 16,17 5 0-16,14 1-2 0,0 0 7 16,28-16-5-16,23-6 0 15,18-19-30-15,-4-16 20 16,4-12-10-16,-11 0 20 16,1-23-4-16,-14-17 11 15,6-9-7-15,-13-4 0 16,-7-3 6-16,-17-7-4 15,-7 1-2-15,-7-3 0 16,0 7 14-16,0 12-10 16,-7 14 15-16,-17 15-2 15,3 12-15-15,-3 5-2 16,-4 11 0-16,-9 44 0 0,-1 16-5 16,3 15 13-1,4 5-8-15,18-8 0 0,13-5 1 16,0-16-8-16,44-10 7 15,8-15 0-15,0-17 1 16,6-12 5-16,-6-8-6 16,6 0 0-16,-13-8-17 15,-14-15-1-15,-24-3-67 16,-7 6-71-16,-31 9-140 16,-42 8-170-16</inkml:trace>
  <inkml:trace contextRef="#ctx0" brushRef="#br0" timeOffset="-27413">9524 6266 714 0,'0'0'165'0,"0"0"-86"16,0 0 20-16,0 0 1 0,107-172-35 15,-56 109-13-15,8-2-31 16,-7-1 4-16,-15 8 2 15,-23 13-25-15,-14 11 35 16,0 8-8-16,0 6-26 16,-21 9 5-16,4 5-8 15,4 2-8-15,6 4-1 16,-17 0-5-16,3 12 13 16,7 23 1-16,-10 5 0 15,17 5-7-15,7 1 7 16,0-3-4-16,0-3 3 15,7-2-4-15,31-7 2 16,-7-2 3-16,-10-7-1 0,-1-2-5 16,-10-3 6-1,-10 1 0-15,0-4 0 0,0 3-3 16,-10-3 1-16,-31-3-14 16,3-2 11-16,0-5-8 15,7-4-51-15,4 0-7 16,10 0-7-16,10 0-30 15,7-18 26-15,0-8-22 16,0-5 2-16,31 2 8 16,6-2-188-16,-9 2 159 15,3 4 123-15,0-4 5 16,-4 6 44-16,-3 0 78 0,-3 6-9 16,-7 0-20-16,3 8-23 15,-17 1 12-15,7 8 3 16,-7 0-53-16,7 0-1 15,7 0-27-15,-4 17 14 16,10 5 8-16,-6 7-12 16,3 0-4-16,-3-4 15 15,-7-2-24-15,7-8 15 16,-14-6-20-16,10-7 0 16,-3 1 7-16,-7-3-1 15,0 0 1-15,7 0 8 16,7 0-8-16,10-21 8 0,-4-6-16 15,11-8 0-15,-10 0 1 16,3 4 3 0,-3 9-4-16,3 7 0 0,-17 7 6 15,-1 4-13-15,1 4 7 16,0 0-13-16,0 0 6 16,3 15-6-16,11 8 13 15,-7 1-2-15,3-6 6 16,4 3-5-16,-8-10 1 15,-2-2 0-15,-4-4-3 16,-1-5 4-16,1 0-1 16,7 0 7-16,3-5-3 15,4-15 3-15,10-3-7 16,-11 3 1-16,5 0-5 0,-12 6 5 16,1 5-1-16,-7 6 0 15,3 3-5-15,4 0 3 16,0 0-6-16,-7 0 7 15,17 0-7-15,-11 6 8 16,11-3 0-16,-10 0 0 16,7-3 8-16,3 0-2 15,-10 0-6-15,-1-15 3 16,5-4 3-16,-18-1-4 16,0-4-1-16,0 5 7 15,0 1-7-15,0 1 17 16,-24 6-1-16,10 2-1 15,0 3 6-15,-3 6-22 16,3 0-2-16,0 0-3 0,7 0 8 16,-10 21-10-16,17 5 7 15,0-4-9-15,0 1 8 16,0-3-22-16,0-3 18 16,17-8-1-16,-3-4-26 15,0-5 23-15,3 0 3 16,-10 0 6-16,7 0 0 15,-7-3 2-15,0-3-2 16,-7 1 1-16,6 2 6 16,-6 1-7-16,0 2 0 15,11 0-3-15,3 0-2 16,6 0-9-16,11 0 14 0,0 0-1 16,3 0-2-1,4 0-14-15,0-12-9 0,0-8 14 16,0-6 5-16,-4-8 9 15,4-6-2-15,0-9 6 16,-18-2-4-16,-2-9 21 16,-18 3 14-16,0-1-3 15,0 10 15-15,-7 11-16 16,-24 10 5-16,0 17 21 16,10 6-40-16,-3 4 6 15,3 0-25-15,-3 35-3 16,4 19-5-16,13 15 8 0,7 2 0 15,0-2-2-15,0-6 9 16,27-12-13 0,11-11 6-16,0-14-26 0,7-9 8 15,-1-14-16-15,8-3 27 16,6-3 6-16,11-34-6 16,3-6 5-16,-13-8 2 15,-8-3 0-15,-20-1 0 16,-7-5 6-16,-24 3-6 15,0 2 14-15,0 10-3 16,-17 7 29-16,-10 10-11 16,-4 13-10-16,17 10 5 15,7 5-24-15,-3 0 0 0,-4 14-2 16,0 38-9 0,-10 22 10-16,4 9 1 0,13 2 0 15,7-7-2-15,0-7 6 16,0-10-4-16,27-13 0 15,11-14-3-15,0-11 0 16,7-8-1-16,-8-15-2 16,5 0-4-16,2 0 15 15,11-20-5-15,-20-12 0 16,10-2 11-16,-15-6-9 16,8 0-2-16,-17-3 0 15,3 6 10-15,-10 3-10 16,-14 8 17-16,0 5-4 15,0 13-9-15,0 2 18 16,0 6-22-16,0 0 0 0,0 0 0 16,0 0-26-16,0 26 26 15,0 9-4-15,0 7 9 16,-7-1-10-16,0-4 5 16,7-3 0-16,0-6 3 15,0-5-3-15,0-5 0 16,7-10-2-16,14-2-2 15,3-6 1-15,3 0 3 16,18-6 0-16,-1-22 9 16,1-5-4-16,7-3-5 15,-8-1 0-15,-6-3 0 16,0 4 13-16,-17 10-13 16,-8 13 0-16,-2 8 4 15,-4 5-3-15,6 0-2 0,11 0-3 16,-3 26-7-16,0 5 4 15,-4 2 5-15,-10-1 2 16,0 0-6-16,0-9 16 16,10-3-12-16,-10-6 2 15,0-6-17-15,-1-1-21 16,-6-7-58-16,0 0-69 16,0 0-150-16</inkml:trace>
  <inkml:trace contextRef="#ctx0" brushRef="#br0" timeOffset="-26667">9517 6998 797 0,'0'0'151'16,"0"0"-43"-16,0 0 10 16,0 0-9-16,0 0-25 15,0 0-27-15,-58-114-46 16,58 114-11-16,0 5 0 15,0 33-11-15,7 13 11 16,17 12 0-16,-3 3 8 16,-8 8-8-16,5 0 0 15,-5-8 0-15,-6-18 5 16,0-22-1-16,3-14-4 0,-3-12 0 16,0 0 5-16,0-40 14 15,14-23-14-15,10-14-5 16,6-6 2-16,1 6 2 15,-10 10-8-15,3 19-7 16,-24 19-34-16,-1 15-19 16,1 14-53-16,0 0-70 15,10 23-16-15,4 11 18 16,-4 10-157-16</inkml:trace>
  <inkml:trace contextRef="#ctx0" brushRef="#br0" timeOffset="-25336">10023 7132 314 0,'0'0'200'0,"0"0"-76"16,0 0 25-16,0 0-11 15,-7-160-110-15,-10 135 28 16,3 10-3-16,0 6-18 16,7 9 13-16,-10 0-48 15,17 0-1-15,-14 24-5 16,1 13 6-16,-4 8 0 15,3 1-1-15,7-5-22 16,7-11-3-16,0-6-5 16,0-13 3-16,0-5 16 15,7-6-14-15,17 0 26 0,-4-3-5 16,-6-17 10 0,3-3-5-16,-3 3 4 0,0 2-4 15,-14 7 19-15,7 6-11 16,-7 5 36-16,0 0-37 15,0 0-6-15,10 0-2 16,4 0-17-16,7 5 18 16,3 6 2-16,3-2 2 15,4-3-3-15,14-6 3 16,-1 0-4-16,8-11 13 16,6-21-13-16,-6-2 6 15,-7-12-5-15,-14 0 4 16,-11-5 0-16,-9-3 18 15,-11-7 6-15,0 2 15 16,-11 1-29-16,-16 13 25 16,-11 10 1-16,7 21-10 0,10 6 6 15,15 8-13-15,-19 8-19 16,12 35-10-16,6 20-4 16,7 11 9-16,0 3-1 15,14-3 8-15,23-5-7 16,8-12 0-16,7-14 3 15,-8-14-7-15,8-12 4 16,-7-11-21-16,6-6 12 16,-6 0-11-16,0-3 17 15,-8-20 3-15,-16-3 0 16,3 0 6-16,-17-5-3 0,0 2-3 16,-7-2 18-16,0 8-16 15,0 6 16-15,0 8-6 16,0 9-2-16,0 0-10 15,0 0-3-15,0 0-24 16,0 26 25-16,0 8 2 16,7 0 1-16,7-5-1 15,3-6-1-15,-4-8-3 16,1-7-9-16,3-5-2 16,-3-3 9-16,7 0-5 15,-14 0 11-15,17-20 0 16,-10-6 0-16,3-8 6 0,-4-1-4 15,1 1-2-15,-14-1 20 16,0 13-12 0,0 8 17-16,0 5-12 0,0 9 1 15,0 0-14-15,0 0-4 16,0 11-14-16,0 21 11 16,7 8 14-16,0-3-7 15,10-6 0-15,4-5-7 16,3-11 1-16,3-7-22 15,11-8 14-15,0 0 13 16,14-12 0-16,-8-15 1 16,1-11 0-16,-7 3 3 15,-18-1 12-15,-13 1-2 0,-7-2 15 16,0 9 3 0,0 2-25-16,-20 9 26 0,6 11-19 15,-17 6-12-15,17 0-1 16,-3 14-4-16,3 26 4 15,14 3-7-15,0 0 8 16,14-8-7-16,24-7 0 16,0-11-21-16,13-11 14 15,-6-6-4-15,0 0 17 16,6-9 1-16,-13-17 7 16,-10-2-6-16,-4-7 3 15,-11 1 5-15,-6-3 12 0,-7 0-11 16,0 3 10-1,0 2-3-15,0 9-16 16,-7 9 12-16,1 8-11 0,6 6 5 16,0 0-16-16,0 0-2 15,0 15 2-15,0 19-3 16,6 6 21-16,18-1-16 16,-10-4 6-16,0-6-14 15,0 0 12-15,3-7-7 16,-10-1 7-16,-7-5-11 15,0-7-33-15,0 0-1 16,-7-4-85-16,-45-5-117 16,1 0-213-16</inkml:trace>
  <inkml:trace contextRef="#ctx0" brushRef="#br0" timeOffset="-22718">13712 2981 480 0,'0'0'165'0,"0"0"-45"15,0 0-3-15,0 0 10 0,0 0-23 16,0 0-34-16,-86-66 13 15,86 66-51-15,0 0 3 16,0 0-24-16,0 0-4 16,28 3-14-16,47 37 4 15,35 17 3-15,38 14 9 16,31 13 2-16,34 7-9 16,11 6 11-16,27 4-11 15,3-1 28-15,-17-9-27 16,-23-11 10-16,-42-12 5 0,-31-13-16 15,-45-6 15 1,-24-15-12-16,-27-6-3 0,-14-5 13 16,-11-8-12-16,-13-4 3 15,10-3 11-15,-17-8-16 16,7 0 19-16,-7 0 4 16,0 0-14-16,0 0 17 15,0 0-26-15,0 0 0 16,0 0-1-16,0 0-15 15,0 6-75-15,-7 12-130 16,-17 13-208-16,-3 12-281 16</inkml:trace>
  <inkml:trace contextRef="#ctx0" brushRef="#br0" timeOffset="-22035">16405 4537 701 0,'0'0'130'0,"0"0"-4"15,0 0 8-15,0 0-33 16,0 0-19-16,0 0-36 15,0-79-30-15,0 79-6 16,0 0-10-16,0 15-5 16,0 23 0-16,0 10 10 15,6 4-2-15,-6 5-3 16,14-6 0-16,-14-8-2 0,0-11 7 16,10-15-5-16,-10-14 0 15,0-3 5-15,0 0 7 16,0 0 15-16,0-20 65 15,0-17-52-15,0-12-29 16,0-8 8-16,0-15-2 16,21-5-10-16,-7-6 1 15,17-3-8-15,0 6 0 16,-11 14-1-16,-6 24 1 16,-4 20 0-16,-3 15 0 15,-7 7-2-15,0 0 2 16,7 11-16-16,14 35-2 15,10 19 8-15,0 13 10 0,3-7 0 16,11-5 0-16,-1-8-2 16,8-15-15-16,-7-9-54 15,6-11-47-15,-13-12-21 16,-7-11-38-16,-24 0-32 16,-7 0-27-16</inkml:trace>
  <inkml:trace contextRef="#ctx0" brushRef="#br0" timeOffset="-21437">16642 4499 282 0,'0'0'99'16,"0"0"-58"-16,0 0 42 0,0 0 1 15,0 0-25-15,230-15 7 16,-158 2 13-16,18-5-19 15,-8-7-4-15,1-1 1 16,-18-7-20-16,-13-5 13 16,-8-2-5-16,-13-7 5 15,-3-3 14-15,-11-3-10 16,-10-4-15-16,-7 6-2 16,0 5-15-16,0 12 14 15,-31 14-14-15,17 9-5 16,-3 8 19-16,10 3-34 0,7 0 2 15,-7 11-4-15,-6 39-16 16,6 11 16-16,7 11 0 16,0-4 0-16,0-5-6 15,20-8 6-15,25-9 0 16,-14-15 0-16,7-13-5 16,-4-13 4-16,4-5-18 15,0 0 17-15,6-23-4 16,8-22 11-16,0-10-5 15,-8-5 0-15,-13 3 9 16,-17 0-2-16,-14 8-7 16,0 6 8-16,0 15 19 15,-7 10-26-15,-10 10 9 16,3 8-10-16,0 0-4 0,-3 40-1 16,-3 23 2-1,-4 14 3-15,17 9-5 0,7-9 8 16,0-7-3-16,37-14 0 15,8-16 1-15,-7-12-8 16,14-13-34-16,-8-12-45 16,15-3-13-16,-8 0-57 15,1-20-88-15,-21-9-286 16</inkml:trace>
  <inkml:trace contextRef="#ctx0" brushRef="#br0" timeOffset="-20124">17629 5075 395 0,'0'0'178'16,"0"0"-72"0,0 0 8-16,0 0 10 0,0 0-21 15,0 0-29-15,-69-78-3 16,69 69 11-16,0 3-31 15,0 4 15-15,0 2-20 16,0 0-29-16,0 0-9 16,0 0-8-16,0 28-8 15,0 12-1-15,0 8 16 16,7 2-7-16,10-8 0 16,-3-8 1-16,-1-11-2 15,-6-12 1-15,4-1 0 16,-5-10 2-16,1 0 8 15,-7 0-7-15,14 0 14 0,3-26-8 16,-3-17 10-16,7-12-14 16,3-8-1-16,3 6 1 15,-10 3 3-15,-3 17-8 16,-7 19 0-16,-7 12-7 16,0 6 4-16,0 0-80 15,0 32-101-15,0 17 36 16,0 8-74-16,0-6-247 15</inkml:trace>
  <inkml:trace contextRef="#ctx0" brushRef="#br0" timeOffset="-19877">17996 5082 460 0,'0'0'134'16,"0"0"-33"-16,0 0 12 15,0 0-14-15,0 0-20 16,0 0-39-16,-6-122-2 16,-1 122 1-16,7 0-17 15,0 0-2-15,0 0-20 16,0 0-11-16,-7 0 10 16,0 0-29-16,7 8-13 15,-17 12-54-15,10 3-95 16,0-3-37-16</inkml:trace>
  <inkml:trace contextRef="#ctx0" brushRef="#br0" timeOffset="-17086">17635 5134 603 0,'0'0'145'0,"0"0"1"15,0 0-25-15,0 0-21 16,0 0-4-16,0 0-23 15,0 0-15-15,0-149-24 0,-17 140-2 16,-3 7 4-16,-11 2-34 16,3 0 0-16,-10 0-2 15,1 31 4-15,-8 12-5 16,0 5 1-16,0 7 0 16,11 2-3-16,10-4 3 15,17-7-1-15,7-8 1 16,0-9-40-16,21-15 3 15,17-5 24-15,-7-9-3 16,-4 0 10-16,11 0 8 16,-7-20-2-16,0-9 1 15,-11 0 7-15,1-1-1 16,-4 1-2-16,-3 3 1 0,-14 6 26 16,0 3-18-16,0 8 3 15,0 6 8-15,0 3-25 16,0 0 12-16,0 0-12 15,0 0-20-15,0 0 12 16,0 26-14-16,0 8 22 16,7 12 0-16,10 2 8 15,-10 1-9-15,7-1 1 16,6-2 0-16,-9-3-2 16,9-2 4-16,-13-7-2 15,0-5 0-15,3-8 6 16,-10-8-6-16,0-2 0 15,0-5 0-15,0 0-4 16,0-4 10-16,0 4-6 0,0-4 0 16,0 8 7-16,0-4-5 15,0 2-2-15,-24-2 0 16,4-1 15-16,2-2-13 16,-9-3 9-16,3 0-4 15,-4 0-4-15,-3-3 12 16,0-14-15-16,11-5 0 15,6-4 4-15,-3-8 2 16,17-10-6-16,0-9 0 16,38-13-8-16,27-6 8 15,11-2-13-15,-11 7 10 0,-13 14-4 16,-8 9 8 0,-13 13-1-16,-17 8 0 0,-4 6 7 15,-3 6-9 1,-7 5 2-16,0 3 0 0,0 3-1 15,0 0 5-15,0 0-4 16,0 0 0-16,0 0-11 16,0 0 10-16,7 0-16 15,0 14 0-15,14 15 8 16,-4 2 11-16,3 1-2 16,4-1 0-16,-3 0 1 15,-7-1-11-15,3-2 10 16,-10-5 0-16,0-7-6 15,6-1 10-15,-2-3-4 0,3-9 0 16,-8-1-4-16,8-2 3 16,3 0-6-16,11-2 7 15,3-24 3-15,7-11 5 16,-4-9-6-16,11-5-2 16,-14-4 3-16,-18 0 0 15,5 1-3-15,-18 0 0 16,0 5 4-16,0 13 5 15,-11 9-6-15,-2 16 6 16,6 8-6-16,0 3-2 16,0 0-1-16,0 0-24 15,-3 38 11-15,-4 13 13 16,7 12 4-16,7-3-4 0,0-6 4 16,0-11-6-1,7-12 2-15,17-11 0 0,-3-8-4 16,-1-9-18-16,4-3 14 15,7 0 8-15,-3-3 0 16,10-17 5-16,-1-3-5 16,1-8 0-16,-10-1 2 15,10-2 3-15,-7 0-5 16,-4 8 0-16,-13 6 3 16,3 11-7-16,-17 9 4 15,7 0-11-15,-7 0-6 16,7 17-38-16,0 12 40 0,0 0 8 15,10-4-6-15,-10-8 5 16,-1-5-18-16,-6-9-12 16,0-1 34-16,0-2 4 15,0 0 8-15,0-5 3 16,0-21-4-16,0-4-6 16,0 0 0-16,0 4-1 15,-13 6 9-15,-4 9-7 16,10 5 15-16,0 6-15 15,7 0-2-15,-14 0-1 16,7 12-38-16,-10 19 39 16,3 6 0-16,14 3 0 15,0-8 0-15,0-7-11 16,0-10-27-16,0-6-2 16,0-7 3-16,0-2 28 0,7 0 3 15,7 0 12-15,-4 0-7 16,-3-2 1-16,14-10 0 15,-4 0-1-15,-3 1 2 16,6-1-1-16,-3 4 0 16,4 5-12-16,-7 0 5 15,3 3 2-15,4 0-16 16,10-3 16-16,-11 0 0 16,18-8 5-16,-7-3 0 15,-10-6 3-15,3-8-3 0,-4-7 10 16,4-11 1-1,-10-9 30-15,0-2-3 0,-7 1 21 16,-7 4 24-16,0 12-29 16,0 6-4-16,0 14-9 15,0 8-26-15,0 7 24 16,0 5-34-16,0 0-5 16,0 17-18-16,-14 31-1 15,0 13 19-15,7 7 2 16,7 4 7-16,0-4-15 15,0 0 6-15,7-1-62 16,14-10-53-16,-4-17-94 16,4-18-106-16</inkml:trace>
  <inkml:trace contextRef="#ctx0" brushRef="#br0" timeOffset="-16560">18983 4942 520 0,'0'0'96'16,"0"0"-1"-16,0 0 6 16,0 0-69-16,0 0-23 15,0 0 1-15,52 9-10 16,6-6 16-16,11-3 24 16,-4 0-17-16,11-18 14 15,-17-5 4-15,-22-2-18 16,1 2 27-16,-17 3-11 0,-14 4 7 15,-7-2 32 1,0 6-39-16,0 1-3 0,0 8-15 16,0 3-19-16,-7 0-4 15,-14 11-14-15,-10 27 16 16,17 10-3-16,-3 4 13 16,10 2-10-16,7-5 0 15,0-9 3-15,0-9-7 16,0-8 4-16,0-12-6 15,0-7-1-15,24-4-4 16,4 0 11-16,17-18 8 16,6-19-7-16,1-6 7 15,-7-3-8-15,-1 0 0 16,-6 7 1-16,-14 13 6 16,-3 12-7-16,-8 14 0 0,-6 0-5 15,17 0 5-15,7 11-17 16,-10 18 17-16,0 5-9 15,3-3 8-15,-11 1 1 16,12-9 0-16,-12-3-10 16,11-9-27-16,-3-4-107 15,0-7-8-15,3 0-112 16</inkml:trace>
  <inkml:trace contextRef="#ctx0" brushRef="#br0" timeOffset="-15774">17374 6152 791 0,'0'0'162'0,"0"0"-39"16,0 0 31-16,0 0-52 15,0 0-62-15,0 0-19 16,0-29-21-16,0 58-7 16,0 20-5-16,7 19 21 15,17-2-9-15,-3 5 0 0,3-11 3 16,-4-15 2-16,4-13-5 16,-17-16 0-16,0-16 7 15,-7 0-4-15,14 0 12 16,-4-30 21-16,-3-22 3 15,21-16-15-15,-4-3-24 16,3-8 0-16,11 11 6 16,-14 11-6-16,-3 17-3 15,-14 21-19-15,0 19-43 16,10 0-45-16,-10 19-100 16,-1 27 68-16,1 9-47 15,-7 2-271-15</inkml:trace>
  <inkml:trace contextRef="#ctx0" brushRef="#br0" timeOffset="-14446">17901 6306 461 0,'0'0'184'0,"0"0"-48"16,0 0 9-16,0 0-84 15,0 0 51-15,0 0-51 16,-79-126-14-16,72 126-34 15,-10 0-13-15,10 6 0 16,-7 25-4-16,-3 11 10 16,3 5-7-16,14-4 1 15,0-6-41-15,0-5 3 16,0-12-4-16,0-9 10 0,25-11 5 16,-12 0 7-16,1 0 20 15,10-21 4-15,-10-10-3 16,7 0 14-16,3 3-10 15,-18 4 1-15,8 8 15 16,-3 6-15-16,-11 7 21 16,6 3-21-16,-6 0-6 15,14 0-8-15,0 21-2 16,3 2 10-16,4-3-7 16,3 0-20-16,3-9 23 15,-3-11-26-15,-3 0 18 16,3 0 7-16,4-24 5 0,-4-9 0 15,3-7 15 1,-3-8-13-16,-10-1 23 0,0-5-1 16,-14-3 14-16,0 3 20 15,0 1-32-15,0 9 3 16,0 11 10-16,-21 13-17 16,14 9 16-16,-10 8-29 15,17 3-6-15,-7 3-6 16,-7 40-35-16,1 17 38 15,6 11 2-15,7 4 7 16,0-4-9-16,0-8 0 16,7-12 0-16,20-10-3 15,4-15 3-15,-10-16-26 0,3-10 4 16,-4 0-3 0,11-5 25-16,0-23 0 0,-3-10 0 15,3 4-1-15,-17 3 3 16,-8 7-2-16,1 8 3 15,-7 7 5-15,0 3 5 16,0 6-6-16,0 0-7 16,0 0-1-16,17 0-19 15,-10 0-13-15,14 21 27 16,-4-5-27-16,4 4 18 16,-7-5-22-16,10-8 6 15,-11 0 28-15,11-4-13 0,-3-3 16 16,10 0-6-1,-3-12 12-15,2-10 2 0,-5-4 2 16,-5-3 6-16,-13 9 42 16,-7 3-24-16,0 8 16 15,0 7 10-15,0 2-49 16,0 0-11-16,0 0 0 16,7 0-33-16,0 16 28 15,3 8-3-15,4-1 1 16,0-1-19-16,10-8-25 15,-4-4 21-15,11-10 10 16,-10 0 20-16,10 0-1 16,-11-15 5-16,-2-10 1 15,2-4 8-15,-13-5-5 16,10-7 38-16,-17 4 4 0,0 0-11 16,0 9 10-16,-17 10-25 15,3 9 16-15,14 9-22 16,-6 0-18-16,-1 9-3 15,-4 35-23-15,-2 6 26 16,13 7-1-16,0-5 8 16,0-6-7-16,6-3 0 15,25-14-35-15,0-10-7 16,-3-13 3-16,10-6 30 16,6-6 2-16,8-28 14 15,-7-8-7-15,-8-2 1 16,-16 4 6-16,-4 3 2 15,-3 0 8-15,-14 5 2 0,0 7 15 16,0 7-21-16,0 13 4 16,0 5-17-16,0 0-10 15,0 0-2-15,0 23-14 16,0 11 26-16,0 6-13 16,7 0 1-16,7-3-8 15,-7 3 9-15,3-5-3 16,-3-9 13-16,0-1 0 15,-7-8 0-15,0-2-6 16,0-7-16-16,0-2-23 16,-38 0-6-16,-21-5-111 15,-30-1-234-15</inkml:trace>
  <inkml:trace contextRef="#ctx0" brushRef="#br0" timeOffset="-12158">19791 3930 568 0,'0'0'104'0,"0"0"18"15,0 0-7-15,0 0-55 16,0 0 21-16,0 0-48 15,-117-108 12-15,49 91 11 16,2-1-31-16,-16-2 9 16,-14 0-11-16,-8-2-1 15,-16 3 9-15,3 0-25 16,-10 4 3-16,3 1 8 16,-3 3-13-16,17 2 21 15,3-2-19-15,21 3-1 16,4 2 11-16,-1 0-12 0,11 3 1 15,-17 3-5-15,-1 0 8 16,-6 0-8-16,-17 0 0 16,-4 0 0-16,-11 11-1 15,-13 1 8-15,18-1-7 16,9-2 0-16,28-3 14 16,24 3-26-16,4-1 12 15,20 0 0-15,-14 7-7 16,15-2 11-16,-15 6-4 15,1 3 0-15,-1 4 4 16,-13 9-10-16,-4 6 6 16,10 9 0-16,-6 1-13 15,3 9 15-15,11 3-2 0,-1 5 0 16,0 1 7-16,8 0-8 16,6-3 1-16,-3-1 0 15,-4-2 0-15,7 6 5 16,-7-6-5-16,1 6 0 15,-1-1 9-15,14 4-8 16,4-1-1-16,-4 4 0 16,17-2-1-16,0-1 10 15,4 0-9-15,3-6 0 16,7-4 6-16,-7-4-11 16,7-1 5-16,0-6 0 15,0 1 3-15,0-4 4 16,0-5-7-16,0 3 0 15,0-3 0-15,0-1-3 0,7-2 3 16,10 3 0-16,-3-3-3 16,0 1 10-16,10-4-7 15,-4 0 0-15,11-3 2 16,-10-2-6-16,3-1 4 16,4-2 0-16,2 2-1 15,8-1 7-15,-3-5-6 16,2 3 0-16,8-2 3 15,0-1-1-15,0 1-2 16,6-3 0-16,-6 0 9 16,6-3-5-16,-6 0-4 15,7 3 0-15,-1-6 6 16,-6 0-1-16,7 0-2 16,-8-2-3-16,1-4 2 0,0 4 8 15,6-1-10-15,1 2 0 16,-1 2 2-16,11 2-3 15,-3-3 1-15,-8 0 0 16,8 1-2-16,-8-4 10 16,1-1-8-16,-7 0 0 15,16-2 5-15,-9-5-10 16,0 5 5-16,-8-2 0 16,8 2-1-16,-7-2 7 15,-1-3-6-15,8-1 0 16,-7-2 2-16,6-3-4 15,1 0 2-15,-8 0 0 16,1 0 0-16,-10 0 8 0,9 2-8 16,-6 2 0-16,7-2 0 15,-7 3-5-15,6-1 5 16,8-1 0-16,-1-3 0 16,8 0 7-16,17 0-7 15,-11 0 0-15,17 0 2 16,-9 0-4-16,2 0 2 15,-9 0 0-15,9-7-2 16,-16 2 6-16,-8-3-4 16,1-5 0-16,10 3 2 15,-11-4-2-15,8-3 0 16,-1 0 0-16,1-7-2 16,2 2 10-16,-2 1-9 0,-1-1 1 15,1 4 0-15,-4-1-7 16,-4-1 8-16,1 0-1 15,0-3 0-15,-1 3 3 16,-6 0-3-16,0-3 0 16,-1 0 0-16,1-2 0 15,-11 2 0-15,4-3 0 16,0-1-2-16,0 5 8 16,0-4-6-16,-4 6 0 15,-3-2 1-15,0 1-10 0,-4 1 9 16,-3 0 0-1,4 3-3-15,-4-3 6 0,4-2-3 16,3 2 0-16,-11-1 7 16,4-1-14-16,7-2 7 15,-10-1 0-15,-1-1-4 16,-9-2 10-16,-4 2-6 16,6-5 0-16,-6 2 4 15,-7 0-11-15,7-2 7 16,10 2 0-16,-17 1-2 15,7 0 1-15,0-5-2 16,7 2 3-16,3-4 0 16,-10 2-4-16,0-5 4 15,-7 1 0-15,0-3-6 16,0 0 11-16,0 0-5 0,0-4 0 16,0 5 1-16,-14-4-2 15,7 3 1-15,-3 1 0 16,-4 1-2-16,7-2 7 15,-17 0-5-15,17 3 0 16,-13-3 6-16,-4 2-11 16,3 4 5-16,-3 0 0 15,3 3-2-15,7-1 10 16,-3 1-8-16,4-1 0 16,-8-2 9-16,4 0-14 15,-4-4 5-15,-3-2 0 16,3 1-2-16,-10-8 11 0,-6 0-9 15,9-3 0-15,-3 1 7 16,-7 1 1-16,18-1-7 16,-11 1-1-16,3 2 6 15,11 4 6-15,3-2-12 16,1 7 0-16,-5 0 11 16,11 3-16-16,-6 2 5 15,-11 1 0-15,3-1 4 16,0 4 7-16,-10 0-11 15,7 5 0-15,-3 2 7 16,13 1-10-16,-3 4 3 16,-4 1 0-16,4 3-4 15,3 4 7-15,-6 2-5 16,-25 3 2-16,-24 3-25 16,-48 0-103-16,-48 0-315 0</inkml:trace>
  <inkml:trace contextRef="#ctx0" brushRef="#br0" timeOffset="-7204">11742 4522 376 0,'0'0'194'16,"0"0"-56"-16,0 0-2 15,0 0-27-15,0 0 7 0,0 0-62 16,0-135 18-16,-14 110-28 16,-3-4-13-16,-3 3 31 15,-11-2-41-15,3 2 16 16,-3 1 6-16,-7 2-34 15,0-1 27-15,-3 8-22 16,-14-1-11-16,-10-1 13 16,-11 7-12-16,-10 2-4 15,-10 7 0-15,-11 2 15 16,11 0-14-16,10 0-1 16,4 0 0-16,23 0-3 15,-3 8 4-15,4 6-1 16,-1 1 0-16,-9 1 10 15,2 8-18-15,8-2 8 0,-11 7 0 16,11-3-8-16,-1-1 10 16,1 4-2-16,6-6 0 15,7 7 12-15,1-9-19 16,-1 2 7-16,0-3 0 16,8 0-5-16,-1 3 6 15,-7 0-1-15,11-3 0 16,-4 5 9-16,-7 1-10 15,0 3 1-15,-6 5 0 16,-1-2-7-16,8-1 8 16,-1 3-1-16,14-2 0 0,3 2 7 15,-3 0-14 1,1 7 7-16,2 1 0 0,-3 1-7 16,0 6 11-16,-3 5-4 15,-4 9 0-15,-21 12 11 16,8 2-12-16,-4 3 1 15,14-12 0-15,10-1 10 16,-7-8-4-16,17-4-6 16,4 2 0-16,3-3 8 15,0 7-7-15,-3 1-1 16,-3-3 0-16,13 5 0 16,-7-1 10-16,4 0-10 15,3-1 5-15,-7-4 3 16,7-1 3-16,7 0-11 15,0 0 0-15,0 0 7 0,0 1-3 16,0-1-4-16,0 0 0 16,0 0 12-16,0-2-15 15,0-1 3-15,0-3 0 16,0 2-1-16,0-2 6 16,7 0-5-16,7 0 0 15,3-2 8-15,4-3-11 16,-1 2 3-16,4-2 0 15,-3 3-3-15,3-4 11 16,4 1-8-16,-11-3 0 16,3 0 5-16,-2-6-9 15,-5 1 4-15,8-7 0 0,3 0-2 16,-10 0 8-16,10-2-6 16,3 2 0-16,-3-2 8 15,4 0-16-15,3-3 8 16,0-4 0-16,-4-1-4 15,4-7 9-15,7 0-5 16,-3-6 0-16,16 1 8 16,-6-3-10-16,6 0 2 15,11-4 0-15,-10 1 0 16,6 0 6-16,1 0-6 16,3-3 0-16,3 0 11 15,7 0-17-15,18 0 6 16,16 0 0-16,11-3 1 0,3-11 3 15,-3 4-4-15,-14 0 0 16,-6 2 6-16,-8-1-12 16,-6 0 6-16,-11 1 0 15,10-1-6-15,-16 0 12 16,-4-2-6-16,3 0 0 16,4-2 5-16,3-3-10 15,10-1 5-15,-9 0 0 16,2-4-5-16,8 4 11 15,-11 3-6-15,4-3 0 16,-11 3 4-16,-7-4-9 16,11 2 5-16,3-2 0 0,-10-2-4 15,10-3 11-15,4 1-7 16,-4-5 0-16,4 5 6 16,-18-1-12-16,1 3 6 15,-8 2 0-15,-6 4-5 16,-7-2 11-16,7 1-6 15,-8-2 0-15,1-3 8 16,7-3-16-16,-11-3 8 16,4 1 0-16,7-4-2 15,-7 3 5-15,-11 0-3 16,4-2 0-16,0 2 9 16,-10-5-11-16,-7 5 2 15,3-5 0-15,-4-1-8 16,1 1 19-16,3-7-11 15,-3-5 0-15,-7-2 4 0,0-9-5 16,-7-1 1-16,7 4 0 16,3-1-6-16,-10 9 12 15,0 0-6-15,0 3 7 16,0 3 0-16,0-3 11 16,0 3-16-16,0-3-1 15,0 2 14-15,0-4-5 16,0 2-9-16,0-3-1 15,0-3 15-15,-17 3-11 16,10 1-4-16,0-1 0 16,-7 3 1-16,8-3 8 15,-5 0-9-15,-3-3 0 0,8 1 12 16,-8-4-16-16,-3 0 4 16,10 2 0-16,-14 5-4 15,4-3 13-15,-4-1-9 16,-3-3 0-16,4 4 7 15,6-1-5-15,-17 2-2 16,10 3 0-16,-3 0-3 16,10 1 11-16,-10 1-8 15,4 4 0-15,6-1 11 16,-10 0-12-16,-7-1 1 16,3 0 0-16,-9-2-6 15,-8-5 9-15,0-2-3 16,-6-2 0-16,-1-1 13 15,-6 0-19-15,13 1 6 0,-7 5 0 16,15-1-2-16,-1 5 10 16,0 2-8-16,10 0 0 15,-9-3 9-15,6 0-14 16,-4-3 5-16,-20-8 0 16,14 5-6-16,-4 0 14 15,-6-6-8-15,6 1 0 16,0-3 10-16,8-3-17 15,-1 5 7-15,0 12-9 16,10 12 8-16,-23 22-78 16,-70 6-28-16,-102 59-378 0</inkml:trace>
  <inkml:trace contextRef="#ctx0" brushRef="#br0" timeOffset="-5130">9318 3624 669 0,'0'0'303'0,"0"0"-120"15,0 0-49-15,0 0-26 16,0 0-23-16,0 0-73 16,0 0 18-16,0-5-10 15,0 5-18-15,0 0 24 16,0 0-26-16,0 0 2 16,0 8-2-16,0 15 12 15,0 3-12-15,0 4 1 16,0-2 8-16,-7-7-12 15,7 0 3-15,0-10 0 16,0-8-1-16,0 0 6 0,0 0-11 16,21-3 6-16,23 0-5 15,8 0-6 1,17-9-9-16,13-17-35 0,-9-5-32 16,2 5-96-16,-30 3-32 15,-18 9-125-15</inkml:trace>
  <inkml:trace contextRef="#ctx0" brushRef="#br0" timeOffset="-4710">9992 3453 392 0,'0'0'314'0,"0"0"-165"0,0 0 3 16,0 0-87-16,0 0 38 15,0 0-10-15,0-77-44 16,0 71 6-16,0 3-15 16,0 3-30-16,0 0 20 15,-7 0-30-15,0 0-13 16,0 0 10-16,0 0-1 16,-3 0 4-16,3 3 0 15,0 8 1-15,7-3-12 16,0 1-2-16,0 9-21 15,0-4 31-15,0 3-16 0,31 3 19 16,-3-3 0-16,3 3 0 16,0-2-5-16,-11 1 5 15,-6-4 0-15,-4-1 0 16,-3 1 4-16,-7-10-4 16,0 4 0-16,0 1-3 15,-24 2 0-15,-14 2 6 16,-13-2-3-16,-1-1 0 15,18-5-42-15,3-6-53 16,17 0-66-16,14 0-64 16,0-6-119-16</inkml:trace>
  <inkml:trace contextRef="#ctx0" brushRef="#br0" timeOffset="-4438">10491 3347 116 0,'0'0'598'15,"0"0"-428"-15,0 0-58 16,0 0-25-16,0 0-48 16,0 0-34-16,168-83 7 15,-92 63-9-15,-11 6-3 16,-20 2 1-16,-21 10-1 15,-17 2-10-15,-7 0-48 16,0 0-75-16,-7 0-90 0,-24 0 26 16,-7 10-141-1</inkml:trace>
  <inkml:trace contextRef="#ctx0" brushRef="#br0" timeOffset="-4312">10491 3347 72 0,'220'-86'196'0,"-220"89"-14"15,-7 11-53-15,7 3-29 16,-7 6-32-16,7 11 114 15,0 1-144-15,0 5 2 16,0 8 33-16,0 1-69 16,20 0 7-16,5 8-11 15,-5-6-63-15,-20-2-279 16</inkml:trace>
  <inkml:trace contextRef="#ctx0" brushRef="#br0" timeOffset="-3188">17391 3076 623 0,'0'0'238'0,"0"0"-64"16,0 0 8-16,0 0-55 15,0 0-29-15,0 0-49 16,-31-30-44-16,31 30-5 16,0 25-2-16,0 14 2 15,0 6 6-15,0 1 0 16,0-1-4-16,0-4-2 16,0-4 5-16,0-11-4 0,0-13-1 15,0-4 0 1,0-9 4-16,0 0 4 0,0 0-4 15,0 0 15-15,0-11 13 16,0-23-3-16,0-9-27 16,0-11 2-16,0-3-3 15,0-4 2-15,0-1-3 16,14 1 0-16,3 8-13 16,4 9 12-16,-7 15-14 15,10 10 4-15,-4 10 4 16,4 9-45-16,-3 0 6 15,3 3-11-15,-3 26-14 16,-14 14 11-16,-7 8-32 16,0 9 50-16,-35 0 32 15,-9-6 19-15,-1-11-13 0,14-9 4 16,10-14 0-16,11-6-1 16,3-5 4-16,7-3 0 15,0 0 25-15,0-3-15 16,0 2 1-16,17-2 3 15,28 3-11-15,0-1 14 16,-4-2-20-16,14-3 0 16,10 0 0-16,8 0-55 15,9-5-107-15,7-21-215 16</inkml:trace>
  <inkml:trace contextRef="#ctx0" brushRef="#br0" timeOffset="-2773">18086 2938 646 0,'0'0'187'0,"0"0"-103"16,0 0 85-16,0 0-64 16,0 0-9-16,0 0 11 15,-7-97-61-15,0 97-8 16,0 0-38-16,0 0-2 15,-10 0 2-15,3 12 4 16,1 13-2-16,-5 0-3 16,5 4 7-16,6 0-4 15,7-3-2-15,0 0-5 0,0-4-2 16,0-2 7-16,14 1 0 16,17-7-1-16,6 0 5 15,-9-1-4-15,3 0 0 16,-17-5 3-16,3 1-4 15,-10-3 1-15,-7 0 0 16,0 2-4-16,0-2 6 16,0-1-2-16,-31 1 0 15,0-3 0-15,-4 3-12 16,-2-6-15-16,6 3-64 16,17-3-65-16,7 0-63 0,7 0-114 15</inkml:trace>
  <inkml:trace contextRef="#ctx0" brushRef="#br0" timeOffset="-2518">18725 2812 673 0,'0'0'209'15,"0"0"-71"-15,0 0-9 16,0 0-7-16,0 0-54 15,0 0-41-15,-51-31-27 0,96 31 8 16,20 0-8-16,38 0 3 16,0 0-3-1,-7 0-6-15,-20 0-82 0,-24 0-18 16,-21 0 4-16,-31 0-22 16,0 0-103-16,0 0-242 15</inkml:trace>
  <inkml:trace contextRef="#ctx0" brushRef="#br0" timeOffset="-2376">18990 2792 170 0,'0'0'265'0,"0"0"-127"0,0 0 8 15,0 0 26-15,0 0-54 16,0 0-26-16,-79 169-27 16,69-126-19-16,10-1-10 15,0-2-27-15,0-1-9 0,0-5-29 16,0-6-281-16</inkml:trace>
  <inkml:trace contextRef="#ctx0" brushRef="#br0" timeOffset="-1139">9421 3524 74 0,'0'0'358'15,"0"0"-220"-15,0 0-31 16,0 0-6-16,0 0-20 16,0 0-32-16,0-26-4 0,0 24-18 15,-7-1-17-15,0 0 14 16,7 1-22-16,0-2-1 16,-6 4 4-16,6-3 6 15,0 0-9-15,0 0 3 16,0 1 0-16,-7-1 12 15,-4-3-9-15,4 2 8 16,7-1 26-16,-6-3-30 16,6 3 24-16,-14-4-5 15,14 0-10-15,-7 3 19 16,7-5-17-16,-7 2 8 16,7 0 10-16,-10-4-26 15,3 0 13-15,7 2-5 0,0 4-13 16,0 3 26-16,0 1-27 15,0 3 3-15,-7 0-12 16,7 0 1-16,0 7-2 16,0 20-1-16,0 11 2 15,7-1 0-15,10 4 1 16,-10-2-1-16,-7 13 0 16,0 2-33-16,0 14-89 15,-52-2-142-15</inkml:trace>
  <inkml:trace contextRef="#ctx0" brushRef="#br1" timeOffset="83737">8517 8399 155 0,'0'0'42'0,"0"0"-3"15,0 0-28-15,0 0 9 16,0 0-20-16,0 0-18 16,-90-12-21-16,90 26-101 15</inkml:trace>
  <inkml:trace contextRef="#ctx0" brushRef="#br1" timeOffset="84300">8517 8399 99 0,'7'-57'387'0,"-7"33"-188"16,0 4-73-16,0 4 24 16,-14-1 1-16,0-1-76 15,-10 4 20-15,10 6-31 16,8 2-9-16,6 3 21 16,0 3-52-16,0 0-7 15,0 0-16-15,-14 17 12 16,3 32-13-16,-2 13 0 15,-1 13 8-15,7 2-4 16,-10 3-4-16,17-6 0 0,0-3-3 16,0-16 18-1,7-15-15-15,10-20 0 0,-17-10 0 16,7-10-6-16,-7 0 13 16,0 0-7-16,0-24 21 15,14-25-13-15,3-14-7 16,3 0-1-16,11 6 1 15,-3 13-7-15,3 17 6 16,-11 15 0-16,5 12-7 16,2 0 2-16,11 9 5 15,0 25 0-15,-1 8 0 16,-16 8-15-16,3 4 13 16,-17 0-1-16,-7-2 0 0,0-12-24 15,0-9 0 1,-38-10-35-16,-13-11-23 0,-1-6-1 15,7-4-69 1,8 0 25-16,16-4 35 0,21-12-52 16,0-13 21-16,34-5-138 15</inkml:trace>
  <inkml:trace contextRef="#ctx0" brushRef="#br1" timeOffset="86370">9139 8616 495 0,'0'0'221'0,"0"0"-85"0,0 0 15 15,0 0-23-15,0 0-42 16,0 0-43-16,-96-114 2 16,75 114-39-16,8 0 12 15,-12 0-18-15,12 19 1 16,-11 22-11-16,3 13 10 15,4 6 0-15,10 3-1 16,7 3 13-16,0-12-15 16,31-9 3-16,20-14-25 15,1-15 15-15,0-14 4 16,6-2 6-16,-13-5 2 16,-14-24 7-16,0-11-5 15,-24-1-4-15,-1-7 5 0,-6-3 15 16,0-1-19-16,-13 4 2 15,-32 8 24-15,7 8-20 16,-7 11 24-16,8 11-28 16,-1 7 1-16,10 3-1 15,15 0-3-15,-5 17-1 16,11 23-3-16,7 15 6 16,0 7-2-16,0 4 0 15,38-6 0-15,28-11-12 16,16-17 4-16,1-18 6 15,-11-14 1-15,4 0-9 16,-32-14 10-16,1-27 0 0,-11-1 3 16,-3-7 4-16,-7 3-7 15,-10 9 0-15,-7 9 4 16,0 10 8-16,-7 10-10 16,7 5-2-16,-7 3-11 15,24 0 9-15,-10 0-9 16,10 17 11-16,-4 3-7 15,-13-3 15-15,0-3-9 16,10-3 1-16,-17-4-7 16,0-5 1-16,0-2 0 15,0 0 6-15,0 0 13 16,0 0-7-16,-17-17-2 16,-11 0-4-16,4 0 0 15,4 3-4-15,-4 5 4 0,17 3 0 16,0 6-1-16,0 0-1 15,0 9 0-15,0 28-6 16,-3 11 8-16,3 7-5 16,7-1 5-16,0-3-1 15,7-7-3-15,31-13-37 16,0-19 5-16,6-10-9 16,-6-2 12-16,-10-5 28 15,3-30 6-15,-24-9-1 16,-1-9 8-16,-6-7 4 15,0 3-8-15,0 3 10 16,-20 8-8-16,-18 11 26 0,7 13-30 16,10 7 15-16,-3 13-5 15,4 2-4-15,13 0-9 16,-10 25 1-16,17 18 0 16,0 11-8-16,0 1 8 15,44 2 0-15,8-10-2 16,24-14 0-16,6-18-5 15,14-15 5-15,1-6-18 16,6-35 17-16,-14-7 2 16,-6-7 1-16,-25 2 0 15,-30-5 10-15,-11-5-10 16,-17 3 4-16,-7 3-1 16,-38 5 21-16,-17 11-12 15,4 5 15-15,13 16 28 0,7 9-48 16,18 11 23-16,6 0-30 15,4 29 7-15,3 27-15 16,0 22 8-16,7 5 0 16,0 2 0-16,14 1 12 15,54-8-15-15,15-10 3 16,13-16-6-16,14-21-6 16,-13-17-4-16,6-14 12 15,-35 0 1-15,-9-5 4 16,-21-24-1-16,-4-11 0 15,-10-12 0-15,-3-5 10 16,-14 0-6-16,-7 3-4 0,0 11 7 16,0 9 3-1,-21 14 4-15,7 8 0 0,-3 8-11 16,10 4 5-16,7 0-8 16,0 21 0-16,0 20-15 15,0 4 29-15,0 9-14 16,0 1 0-16,24-10-1 15,11-6-11-15,20-21-3 16,3-14 3-16,7-4 9 16,11-12-6-16,3-28 9 15,4-9 0-15,-8-5 1 16,-16 0-3-16,-1 5 4 16,-20 6-2-16,-7 12 2 0,-10 11 10 15,-14 9-12 1,-1 11 0-16,12 0-6 0,-5 0-4 15,1 20-2-15,3 14 12 16,-3-1-2-16,-7 3 13 16,7-11-11-16,3-7 0 15,-10-10 4-15,-7-6-8 16,0-2 8-16,0 0-4 16,0 0 15-16,0-19-8 15,-14-7 2-15,-10 0-9 16,-4 4 2-16,-2 4-8 15,-1 7 7-15,10 8-1 16,-3 3 0-16,10 0-1 16,0 20-5-16,7 12 6 0,7 2 0 15,0 0-10-15,0 0 10 16,7-2-7-16,14-12 7 16,-7-6-57-16,3-8 24 15,-3-6 1-15,-1 0 2 16,12-3 30-16,-12-20 0 15,4-3 5-15,-10 1 1 16,7-1 4-16,-7 6-1 16,-7 3 0-16,0 11-8 15,0 3 27-15,0 3-28 16,7 0 3-16,0 0-3 16,10 9-6-16,4 14 6 15,-4 5 0-15,10-2 0 0,-3-3-2 16,4-3 2-1,-4-6 0-15,-3-5-4 0,-8-4-9 16,11-5 12-16,-10 0 0 16,10-5 1-16,-3-18 5 15,-4 0-3-15,4-3-2 16,-15 4 0-16,8 4 12 16,-3 1-10-16,-5 6-2 15,1 5 2-15,0 3-9 16,0 3 7-16,17 0-1 15,-10 0-10-15,7 9 16 16,9 2-6-16,-5 6 1 0,-5-3 0 16,4 1-9-16,4-4 7 15,3-3-7-15,-11-1-11 16,11-5-53-16,-10-2 12 16,-4 0-23-16,4 0 7 15,3 0-32-15,-10-9-114 16,-8-5-372-16</inkml:trace>
  <inkml:trace contextRef="#ctx0" brushRef="#br1" timeOffset="87188">14046 8556 524 0,'0'0'182'0,"0"0"-67"16,0 0-7-16,0 0-13 15,0 0-45-15,0 0 13 16,-35-66-54-16,25 66-2 16,10 15-8-16,-7 11 1 15,7 8 0-15,0 3 0 0,0 0 8 16,24-5-8-16,14-7 0 15,3-11 0-15,21-11-8 16,10-3 19-16,-3-11-11 16,3-29 6-16,-3-6-1 15,-10-5 4-15,-22 2-9 16,-9 1 2-16,-4 1 3 16,-17 7 2-16,-7 6-7 15,0 5 20-15,0 7-18 16,-24 10 30-16,17 7-30 15,0 5 7-15,-7 0-18 16,7 8 6-16,7 27 3 0,0 3 0 16,0 3 7-16,0 2-12 15,28 0 5-15,34-2 0 16,-4-7-7-16,8 0 12 16,9-8-5-16,-23-3 0 15,-7-6 2-15,-25-6-4 16,-13-5 2-16,-7-6 0 15,0 0-8-15,-21 0 8 16,-37 0-30-16,-31 0-59 16,-8 0-54-16,1-8-26 15,0-10-25-15,0-7-135 16</inkml:trace>
  <inkml:trace contextRef="#ctx0" brushRef="#br1" timeOffset="87506">14115 8022 238 0,'0'0'216'15,"0"0"-103"-15,0 0-1 16,0 0-55-16,0 0-25 16,0 0-24-16,-76 22-3 15,76 10 20-15,31-7-18 16,14-2-2-16,-1-11 10 15,1-9-4-15,-18-3 19 0,-2 0 8 16,-19-9-11 0,-6-16 28-16,0-4-18 0,0 6-16 15,-44 2-16-15,-1 13-5 16,-7 6 0-16,15 2 0 16,9 5-27-16,11 26-74 15,17 4-139-15,7-1-369 16</inkml:trace>
  <inkml:trace contextRef="#ctx0" brushRef="#br1" timeOffset="88178">15545 8267 621 0,'0'0'174'0,"0"0"-10"15,0 0-50-15,0 0-17 16,0 0 14-16,0 0-42 16,0-94-33-16,0 94-25 15,0 9-8-15,0 30-3 16,7 16 3-16,-7 11 3 16,0-1 1-16,0 3-7 15,0-4 0-15,0-13-3 16,0-11 12-16,0-17-9 15,0-11 0-15,0-12 7 16,0 0 3-16,0-12-1 0,-7-28-6 16,0-11 1-1,-10-12-1-15,10-5-3 0,0-2 0 16,7 2 6-16,-7 4-9 16,7 5 3-16,0 10 0 15,0 12-5-15,0 11 5 16,21 15 0-16,10 8-3 15,0 3-9-15,13 0 4 16,-16 23-1-16,3 15-16 16,-17 1 22-16,-7 7-34 15,-7-1-2-15,0-4-6 16,0-4-10-16,-21-6 51 16,-10-8 0-16,3-3-2 15,4-8-1-15,4-1 5 16,9-5 2-16,11-3 0 0,0-3-10 15,0 2 10-15,38 4-12 16,7-2 12-16,0 1 3 16,6 1 5-16,8 1-8 15,-15 2 0-15,8 6 3 16,-7-1-6-16,-8 4 3 16,-6-2 0-16,-17 2-8 15,-7-4 13-15,-7 0-5 16,-7-2 2-16,-38-7 2 15,-20-5-2-15,-11 0-2 16,11 0-39-16,7 0-56 0,-4 0-73 16,10-14-108-16,25-3-337 15</inkml:trace>
  <inkml:trace contextRef="#ctx0" brushRef="#br1" timeOffset="88598">16405 8099 507 0,'0'0'240'0,"0"0"-56"16,0 0-47-16,0 0-29 16,0 0-5-16,6-158-53 0,-6 144-11 15,-6 8 0-15,-8 3-36 16,-10 3 5-16,-4 0-8 15,4 9 0-15,10 17-5 16,7 8 12-16,7 3-7 16,0 3 0-16,21 3 6 15,17-3-9-15,14 0 3 16,-1-8 0-16,-6-1 2 16,-1-5 9-16,-6-6-11 15,-17 0 0-15,-7-6 4 16,3-6-9-16,-17 1 5 15,0-3-2-15,0 1-8 16,-45-2 20-16,-24 3-7 16,4-5-3-16,7-3 4 0,6 0-14 15,14 0-15-15,14 0-82 16,17 0 21-16,7 0-30 16,17-6 33-16,42-26-228 15</inkml:trace>
  <inkml:trace contextRef="#ctx0" brushRef="#br1" timeOffset="88679">16405 8099 384 0</inkml:trace>
  <inkml:trace contextRef="#ctx0" brushRef="#br1" timeOffset="88958">16405 8099 384 0,'154'-20'230'0,"-154"5"-49"0,17 4-59 0,11 0-21 0,10 1-28 0,20 5-27 15,11 0 14-15,17-2-22 16,3 2-19-16,-6-1 8 15,-18 6-21-15,-20-3-4 16,-21 3-2-16,-24 0 7 16,0 0-5-16,0 0-2 15,-45 0-8-15,-6-3-11 16,-1 3 28-16,7 0-9 16,21 0 0-16,11 0 3 15,-1 0-19-15,14 0 16 16,0 17 0-16,0 10-8 15,0 4 13-15,0 3-5 0,0 6 0 16,0 3 9 0,0 0-14-16,7 0 5 0,0-3 0 15,-7 0-5-15,0-3-36 16,0-3-252-16,0-3-170 16</inkml:trace>
  <inkml:trace contextRef="#ctx0" brushRef="#br1" timeOffset="89319">17849 7451 587 0,'0'0'217'16,"0"0"-114"-16,0 0 21 15,0 0-56-15,0 0-2 16,0 0-24-16,-117-33-32 16,86 96 21-16,3 17 2 15,-3 14-5-15,0 12 22 16,18 9-31-16,6 2 11 15,7 0-18-15,0-6-6 16,7-10 5-16,44-13-11 16,32-14-3-16,20-13 2 0,24-24-151 15,4-29-120-15,3-8-323 16</inkml:trace>
  <inkml:trace contextRef="#ctx0" brushRef="#br1" timeOffset="89858">18330 8061 696 0,'0'0'186'0,"0"0"-78"16,0 0-17-16,0 0-7 16,0 0-77-16,0 0 3 0,-52 23-2 15,52 29-7-15,0 5 16 16,0-3 4-16,0-3-17 15,0-11 13-15,0-5-16 16,0-15-1-16,0-9 8 16,0-5-5-16,0-6 3 15,0 0 7-15,0-29-5 16,0-20 7-16,0-4-15 16,0-10 0-16,0-3 5 15,0 2 7-15,0 8-8 16,0 5-2-16,0 16 4 15,0 12 3-15,0 15-3 16,0 8 1-16,18 0-7 16,9 11-13-16,4 29 13 0,14 6 0 15,-1 8 7-15,1 3-9 16,0-5 2-16,0-9 0 16,-4-9 1-16,-3-14 2 15,-14-8-6-15,-4-12 3 16,-2 0 0-16,-5-12 15 15,-6-25-11-15,0-9-3 16,-7-5 7-16,0-4-1 16,-21 6-7-16,-16 13 0 15,6 7 6-15,10 9-13 16,14 14 7-16,7 6-62 16,0 0-76-16,7 20-78 15,21 17 12-15,9 1-38 0</inkml:trace>
  <inkml:trace contextRef="#ctx0" brushRef="#br1" timeOffset="90197">18983 8245 404 0,'0'0'163'0,"0"0"-28"15,0 0-8-15,0 0-46 16,0 0-11-16,0 0-54 15,0-72-15-15,0 72-1 16,0 5-3-16,0 24 3 0,0-1 0 16,0 4 3-16,0-6-11 15,0-6 8-15,31-5-12 16,-10-11 10 0,3-4-12-16,-3 0 14 0,3-8 8 15,-4-23-6-15,-6-9 14 16,-4-6-8-16,-10 3-1 15,0 3 24-15,-24 9-29 16,-20 5 8-16,16 17-10 16,-3 9-4-16,17 0-51 15,14 23-140-15,0 11-397 16</inkml:trace>
  <inkml:trace contextRef="#ctx0" brushRef="#br1" timeOffset="90824">19458 8196 577 0,'0'0'171'0,"0"0"-38"16,0 0-44-16,0 0-31 15,0 0-14-15,0 0-44 16,-103-89-2-16,96 106-4 15,0 15 4-15,-3 2 2 0,10 3 0 16,0-3-5 0,0-5-1-16,0-6-5 15,10-8-14-15,11-7 22 0,3-8-29 16,-4 0 32-16,11-4 0 16,-10-24 4-16,3-9 10 15,-4-9-6-15,-6-7 1 16,-7-8 26-16,-7 4-15 15,0 3 13-15,0 2 15 16,0 9 1-16,0 9 30 16,-7 5-48-16,0 13-11 15,0 3 15-15,7 13-32 16,0 0-6-16,0 24 1 16,0 30 2-16,0 12-6 15,21 3 6-15,3-1 0 0,14-8 0 16,-10-7 2-1,9-15-2-15,1-12 0 0,-17-14-31 16,3-12 30-16,3 0-21 16,4-3 22-16,0-23 12 15,-10-5 2-15,-7-3-11 16,-14-1-1-16,0 0 6 16,0 4 0-16,0 5-8 15,-21 10 0-15,7 4-4 16,7 12 4-16,-10 0-4 15,10 8-3-15,0 30 7 16,7 5-5-16,0 0 5 0,0-2 0 16,45-3-7-1,7-3-9-15,30-9-83 0,8-12-170 16,27-14-606-16</inkml:trace>
  <inkml:trace contextRef="#ctx0" brushRef="#br1" timeOffset="91492">20998 8004 717 0,'0'0'161'15,"0"0"-26"-15,0 0-54 16,0 0-2-16,0 0-1 16,0 0-64-16,62-74 9 15,-28 74-23-15,21 14 5 16,-3 21 5-16,7 4-10 16,-22 7 0-16,8-3 7 15,-24-3 2-15,3-5-9 16,-17-10 0-16,-7-5 8 15,0-6-20-15,-18-8 12 0,-26-3-31 16,16-3 0-16,4 0-26 16,10 0 57-16,14-21 0 15,0-5 6-15,0-7-18 16,31-7 12-16,28-6-1 16,-1 4-12-16,1 4 19 15,-15 7-6-15,-6 11 0 16,-7 6 7-16,-24 5-1 15,7 6-6-15,-7 3 0 16,10 0-7-16,-3 3 11 16,-8 22-4-16,19 7 0 15,-19 3 4-15,15-1-3 0,-4-4-1 16,4-2 0 0,10-10-2-16,-4-6 9 15,4-6-7-15,7-6 0 0,-10 0 4 16,9-9 3-16,1-13 0 15,-17-7-6-15,-4-5 21 16,-10 0-17-16,-7-4 22 16,0 1-19-16,-24 3 1 15,-21 8-8-15,0 9-1 16,11 8 0-16,-4 9-5 16,14 0-106-16,10 11-27 15,8 21-45-15,6-3-97 16,0 2-296-16</inkml:trace>
  <inkml:trace contextRef="#ctx0" brushRef="#br1" timeOffset="91853">22195 8047 419 0,'0'0'174'0,"0"0"-18"15,0 0-37-15,0 0-6 16,0 0-37-16,0 0-43 15,7-66-11-15,-7 66-22 16,0 3-3-16,0 23-2 16,0 0 10-16,13-1-8 15,25 0 3-15,0-6 0 16,-4-5 1-16,4-9 12 0,0-5-13 16,0 0 20-1,-11 0-15-15,-3-14 32 0,-10-12-2 16,-14-5 12-16,0-7-4 15,0-2-40-15,-38 4 9 16,-6 7-12-16,9 6 6 16,-3 14-13-16,8 9 7 15,9 0-44-15,4 15-52 16,10 16-60-16,7-2-111 16,0-7-406-16</inkml:trace>
  <inkml:trace contextRef="#ctx0" brushRef="#br1" timeOffset="92531">23157 7626 680 0,'0'0'170'0,"0"0"-1"15,0 0-56-15,0 0-32 16,0 0 32-16,0 0-59 15,-134-133 0-15,134 133-54 16,0 20 13-16,0 25-10 16,7 15-3-16,7 15 0 15,3 5 14-15,-3 0-1 16,-7 2-13-16,0-7 0 16,3-6 7-16,-3-12-8 0,0-15 1 15,7-9-20-15,-8-17-25 16,1-8-83-16,10-8 24 15,-10 0 5-15,0-10 34 16,-7-22 15-16,0-5-47 16,-14 0-9-16,-37-1 69 15,-11 4-23-15,10 2 60 16,18 10 2-16,3 0 13 16,17 4 57-16,4 9-24 15,3 4 5-15,7 1 11 16,0 4-59-16,62-2-4 15,10 2 5-15,18-3-1 16,-8-3-10-16,-23-5-20 0,-1-6 2 16,-13-9-23-1,-7-6-19-15,-7-7 43 0,-18-14 20 16,-6-3 2-16,-7-10 1 16,0-8 3-16,0-4-1 15,-7-1 43-15,-24-2-2 16,4 12 16-16,3 10 7 15,3 13-2-15,-3 11 29 16,17 13-31-16,0 10-12 16,7 10 12-16,0 2-56 15,0 0-7-15,21 28 0 16,48 27 0-16,20 18 15 0,1 10-13 16,-11 9 4-16,-4 5 6 15,-23 0 0-15,-38 4-10 16,-14-7-2-16,-28 1 10 15,-61-4-21-15,-25-3-76 16,-16-8-217-16</inkml:trace>
  <inkml:trace contextRef="#ctx0" brushRef="#br1" timeOffset="93810">8696 9831 280 0,'0'0'333'16,"0"0"-183"-16,0 0 11 15,0 0-42-15,0 0-8 16,0 0-56-16,89-128 15 16,-103 110-32-16,-24 4-15 15,-13 3 1-15,-1 2-21 16,-3 6 8-16,14 3 2 15,-4 0-5-15,8 0-4 0,6 14-4 16,3 7 0-16,11 1-2 16,17 10 2-16,0-1 0 15,0 1-9-15,38 2 11 16,6-6-2-16,8 1 0 16,-7-8 3-16,-1-5-6 15,-13-2 3-15,-17-5-1 16,0-1-5-16,-14 4-8 15,0 3 14-15,0 2-14 16,0 5-3-16,-28-1 15 16,-3-5-17-16,-13 5 16 15,6-4 3-15,0-6-7 16,11-2-6-16,13-9 9 16,14 0 4-16,0 0-5 0,0 0 7 15,0 0-2-15,0 0 0 16,0 0-20-16,14 0 14 15,-1 0 0-15,11 0 2 16,-17 0 3-16,-7 14-16 16,0 17 8-16,0 12 0 15,-7 3 14-15,-30 0-5 16,6 0 0-16,3-3 1 16,11-7-2-16,17-4 7 15,0-9-6-15,0-3 0 16,38-8 5-16,13-7-5 15,1-5 17-15,17 0-4 16,-11 0 6-16,-6-17-10 0,-15-3-2 16,-16 3-7-16,-14 3-32 15,-7-4-251-15</inkml:trace>
  <inkml:trace contextRef="#ctx0" brushRef="#br1" timeOffset="96918">15655 9605 707 0,'0'0'130'0,"0"0"-17"16,0 0-60-16,0 0-1 15,0 0-28-15,0 0-23 16,96 3 15-16,-20-3-16 15,3 0 0-15,10 0 0 16,-6 0-104-16,-18 0-167 16,-20 8-315-16</inkml:trace>
  <inkml:trace contextRef="#ctx0" brushRef="#br1" timeOffset="97101">15655 9851 586 0,'0'0'147'0,"0"0"-62"16,0 0 26-16,0 0-43 16,0 0-60-16,0 0 20 15,223-17-23-15,-82-1-5 16,7 4-19-16,-7 0-255 16,-44 2-305-16</inkml:trace>
  <inkml:trace contextRef="#ctx0" brushRef="#br1" timeOffset="97304">16456 9708 160 0,'0'0'533'0,"0"0"-426"0,0 0-37 15,0 0-30-15,0 0-29 16,0 0-6-16,162-60 2 15,-87 53-2-15,1 6-10 16,-18 1 1-16,-13 0-72 16,-31 0-35-16,-14 1-44 15,0 18-275-15</inkml:trace>
  <inkml:trace contextRef="#ctx0" brushRef="#br1" timeOffset="97457">16456 9877 286 0,'0'0'193'0,"0"0"-76"0,0 0 6 16,0 0-25-16,0 0-62 16,0 0-11-16,162-6-10 15,-56-8 1-15,-3 1-16 16,-6-3-63-16,-15 4-195 16</inkml:trace>
  <inkml:trace contextRef="#ctx0" brushRef="#br1" timeOffset="94599">10858 10100 664 0,'0'0'146'0,"0"0"-21"16,0 0-34-16,0 0-6 16,0 0 6-16,0 0-46 15,-6-38-33-15,6 42-12 16,0 21-6-16,0 13 6 16,-7 1 7-16,7-5-2 15,0 1-2-15,0-7-3 16,24-4 1-16,20-13-8 15,-9-7 6-15,10-4 1 16,-8-10 14-16,1-21-14 16,-17-15 17-16,10-8-14 15,0-4-2-15,-18-5 14 16,-13 10-7-16,0 6 28 16,0 13 16-16,0 13-14 0,-6 14 16 15,-1 4-26-15,7 3-15 16,-18 0-12-16,12 20-1 15,-15 25 0-15,4 25-4 16,3 9 11-16,0 16-4 16,-3 16-3-16,3 21 0 15,1 14-3-15,13 5 4 16,0-2-1-16,0-18 0 16,44-25-21-16,8-37 11 15,13-35-16-15,-6-34 7 16,16-9 19-16,1-45 0 15,-4-12 9-15,4-9-2 16,-32 4-6-16,-9 2 9 0,-28 4-6 16,-7 2 0-16,-7-3-1 15,-58 3-3-15,-11 6-4 16,-34 14-63-16,-17 12-99 16,-4 8-109-16,4 0-374 15</inkml:trace>
  <inkml:trace contextRef="#ctx0" brushRef="#br1" timeOffset="94955">10563 9754 636 0,'0'0'169'15,"0"0"-67"-15,0 0-16 16,0 0-46-16,0 0-32 16,0 0 1-16,-59 28-7 15,52 4-2-15,7 3 0 16,0-4 5-16,38-9-10 16,21-8 10-16,-1-8-4 15,1-6 35-15,-15 0-12 16,-6-6 9-16,-24-19 11 15,-4-1 1-15,-10-5 7 0,0 2-43 16,-38 6-4 0,-13 12-2-16,-1 8-3 0,-10 3-73 15,18 6-116-15,30 17-135 16</inkml:trace>
  <inkml:trace contextRef="#ctx0" brushRef="#br1" timeOffset="95293">12076 9417 475 0,'0'0'381'0,"0"0"-254"16,0 0-17-16,0 0-17 16,0 0 1-16,0 0-41 15,-14-38-50-15,7 92 8 16,-10 27 13-16,-11 13 11 16,4 6-6-16,-7 3-9 15,11 1-2-15,6-10-13 16,14-6 0-16,0-11-2 15,0-8-3-15,27-15-74 16,42-19-121-16,10-19-76 0,11-16-47 16</inkml:trace>
  <inkml:trace contextRef="#ctx0" brushRef="#br1" timeOffset="95870">12550 10042 493 0,'0'0'139'0,"0"0"1"15,0 0-31-15,0 0 34 16,0 0-96-16,0 0-6 16,-65-109-39-16,72 109 16 15,27 4-19-15,21 22 1 16,3 5 0-16,1 5 12 0,-7 2-12 16,-1-3 5-1,-6-4-3-15,-7-8 1 0,-18-12-1 16,-20-2-2-16,0-9 0 15,0 0 6-15,-7 0-6 16,-30 0 16-16,-5 0-16 16,4-16 4-16,8-6-9 15,23-3 5-15,7-3-6 16,0-6 5-16,20-4-10 16,35 3 11-16,-3 7 0 15,-18 10 2-15,4 7-9 16,-14 9 7-16,-17 2 0 15,7 0-2-15,0 0-1 0,3 0 0 16,-10 13 3-16,-1 13-3 16,8 4-3-16,-3-2 6 15,-5 3 0-15,8-8 0 16,0-6 7-16,3-8-7 16,-3-6 0-16,6-3 1 15,5 0-1-15,-5-12 0 16,11-19 8-16,0-3 1 15,-3 0-9-15,-4-1 8 16,-4 1 4-16,-20 8 3 16,0 0 6-16,0 7-14 15,-27 4-6-15,-18 9-2 16,0 6 5-16,1 0-5 16,6 0 1-16,14 26-58 0,10 5-45 15,7 4-137 1,7-1-265-16</inkml:trace>
  <inkml:trace contextRef="#ctx0" brushRef="#br1" timeOffset="96231">13475 9908 559 0,'0'0'175'0,"0"0"-45"0,0 0-2 15,0 0-47 1,0 0-35-16,0 0-18 0,-34-49-28 16,23 58-2-16,-2 17-8 15,6 8 13-15,7-3-3 16,0-1 0-16,7-2 7 16,44-8-15-16,32-11 7 15,6-7 1-15,-6-2 11 16,-11 0-5-16,-28-18-1 15,-19-3 20-15,-19-9-5 16,-6-3 41-16,-17-5-51 16,-48 4-2-16,-18 4-6 15,-6 2-1-15,17 9-2 16,27 8-31-16,38 7-54 0,7 4 0 16,38 0-276-16,34-6-231 15</inkml:trace>
  <inkml:trace contextRef="#ctx0" brushRef="#br1" timeOffset="96499">14352 9496 650 0,'0'0'230'0,"0"0"-76"15,0 0 10-15,0 0-58 16,0 0-26-16,0 0-37 15,-114-41-37-15,114 74 15 16,0 16-7-16,0 14 9 16,0 2-2-16,0 7-17 0,24-4 4 15,-3-2-8-15,3-6 5 16,4-8-13-16,-11-12-4 16,-3-11-66-16,-14-13-81 15,0-4-63-15,0-12-73 16,0 0-225-16</inkml:trace>
  <inkml:trace contextRef="#ctx0" brushRef="#br1" timeOffset="96666">14204 9897 381 0,'0'0'255'16,"0"0"-116"-16,0 0 12 0,0 0-75 15,0 0-28-15,0 0-43 16,186-106-2-16,-76 97-3 15,0 3 0-15,-7 4-50 16,-14-4-177-16,-6 0-177 16</inkml:trace>
  <inkml:trace contextRef="#ctx0" brushRef="#br1" timeOffset="98749">17085 9687 651 0,'0'0'192'0,"0"0"-77"15,0 0-34-15,0 0 25 16,0 0-45-16,0-161-10 15,38 137-22-15,7 7-28 16,-7 5 11-16,6 10-12 16,-9 2 0-16,3 0-4 15,-14 0 11-15,-4 17-7 16,-6 12 0-16,-14 2 2 0,10 3-7 16,-10-2 6-16,0-6-1 15,0-6 2-15,0-6 8 16,0-9-10-16,7-1 0 15,0-4 1-15,0 0-5 16,0 0 4-16,17 0 0 16,-3-9 11-16,-4-14-6 15,3-2 4-15,1-7-9 16,-4 3 6-16,11 1-7 16,-4 2 1-16,-10 5 0 15,-1 7 0-15,-13 6 4 16,17 5-9-16,-3 3 5 15,10 0-8-15,-10 20-2 0,7 9 8 16,-14 5 2-16,10-3 0 16,-10-8 9-16,6-2-9 15,-6-8 0 1,10-8 2-16,-3-1-10 0,-7-4 8 16,10 0 0-16,4-22 13 15,10-13-9-15,-11 0 7 16,5-1-6-16,-19 1-4 15,1 8 17-15,-7-1-17 16,0 14 3-16,0 3 4 16,0 8 1-16,0 3-14 15,7 0 5-15,0 0-21 16,0 18 19-16,0 13-2 16,3-3 4-16,4 1-1 0,0-6 7 15,3-3-6-15,-3-9 0 16,-1-2 5-16,-6-7-14 15,10-2 10-15,-3 0-1 16,7-7 12-16,17-25-9 16,6-5 6-16,-6-1-9 15,-7 4 2-15,-10 5 0 16,-8 13 0-16,-6 4-2 16,4 9 2-16,-11 3-2 15,13 0-1-15,1 3-13 16,3 17 14-16,4 0-4 15,3-3 4-15,4 0 0 16,2-5 0-16,8-8 3 0,-3-4-3 16,9 0 0-16,1-13 2 15,-7-21 2-15,-7-12 0 16,-11-5-4-16,-6-7 12 16,-14-5-6-16,0-2 1 15,0 6-1-15,-34 6-6 16,3 13 28-16,0 20-23 15,17 12 3-15,7 8-8 16,-6 8-2-16,2 35 2 16,4 17 0-16,7 3 4 15,0-1-8-15,0-1 4 16,18-10 0-16,23-4 0 16,4-10 4-16,10-12-8 15,-4-10 2-15,-6-13 2 0,6-2-2 16,-16-2 6-16,-4-30-2 15,-11-8 2-15,4-9 5 16,-17 1-7-16,-7-4-2 16,0 4 3-16,0 5 1 15,-7 14-4-15,-6 12 0 16,2 8 0-16,4 9 4 16,-6 0-8-16,-1 34-6 15,-10 21 10-15,17 8 2 16,0 0-2-16,7 2 0 15,7-2 0-15,45-5-25 0,23-7-79 16,22-19-114 0,-1-18-148-16</inkml:trace>
  <inkml:trace contextRef="#ctx0" brushRef="#br1" timeOffset="98927">19258 8820 813 0,'0'0'211'0,"0"0"-114"15,0 0-34-15,0 0 13 16,0 0-44-16,0 0 31 16,193 26-19-16,-142 37-29 0,-6 16 18 15,-7 7-28-15,-17 2 0 16,-14 3 2-16,-7 1 3 15,0-4-8-15,-28-2-2 16,-24-5-38-16,-16-16-135 16,-11-7-276-16</inkml:trace>
  <inkml:trace contextRef="#ctx0" brushRef="#br1" timeOffset="99623">19778 9723 372 0,'0'0'222'15,"0"0"-130"-15,0 0-22 0,0 0 10 16,0 0-71 0,0 0 0-16,-18-49-9 0,11 58-23 15,1 11-162-15</inkml:trace>
  <inkml:trace contextRef="#ctx0" brushRef="#br1" timeOffset="102644">20733 9314 749 0,'0'0'159'0,"0"0"-29"0,0 0-24 16,0 0 12-16,0 0-31 15,0 0-40-15,-120-66-2 16,120 66-45-16,31 0 0 16,27 0-5-16,18 25 10 15,7 10 1-15,-4 2-6 16,-4 0 2-16,-16 0-2 15,-14-5 2-15,-25-1-2 16,-20-2 0-16,0-3-24 16,0-4-6-16,-45-11-25 15,11-4-12-15,-11-7 20 16,21 0 22-16,11-7 25 0,13-15-3 16,0-4-7-16,20-11 10 15,25-9 5-15,17 0-3 16,-11-2 13-16,1 5-15 15,-14 6 2-15,-18 3 20 16,-13 8-5-16,-7 1 21 16,0 1 3-16,0 5-12 15,0 4 13-15,0 3-19 16,-7 7-2-16,-13 5-21 16,3 0 5-16,-4 8-5 15,-3 24 0-15,10 8 8 16,14 2-10-16,0 8 2 15,0-3-12-15,14 0-3 0,37-13-21 16,11-8 9 0,4-12 19-16,16-14 7 0,1 0-2 15,-11 0 3-15,-7-23 0 16,-20-11 4-16,-14-12 3 16,-17-11-4-16,-14-18 18 15,0-8-5-15,0 0 35 16,-35 10-22-16,-9 11 8 15,13 26 4-15,10 14-18 16,11 13 17-16,3 9-31 16,7 0-5-16,0 17-8 15,0 32-4-15,0 10 8 0,7 4 1 16,30 6 6 0,1-3-8-16,7-4 1 0,-7-7-15 15,-4-9-20-15,-10-15-82 16,-17-8-62-16,0-14-58 15,-7-9-19-15,0 0 11 16</inkml:trace>
  <inkml:trace contextRef="#ctx0" brushRef="#br1" timeOffset="103585">21624 9202 217 0,'0'0'296'0,"0"0"-223"16,0 0-24-16,0 0 22 15,0 0-14-15,0 0-4 16,155-6-22-16,-90 6 23 0,11 0 1 16,-18 0-22-16,1-2 6 15,-22-2 1-15,-13 2-13 16,-24-1 15-16,0-1 17 16,0-1 6-16,0-3 11 15,0-1-47-15,0 1 14 16,0 5-3-16,-10 0-37 15,10 3 10-15,0 0-13 16,0 0-11-16,0 25 7 16,0 7 3-16,0 3 1 15,17-5 0-15,4-4 5 16,3-3-5-16,4-9 0 0,2-2-5 16,-2-12-2-16,10 0 11 15,0 0-4-15,-7 0 8 16,-11-20-2-16,4-4-4 15,-17-1 1-15,-7-6 1 16,0-2 7-16,0 0-6 16,0 8 9-16,0 1 13 15,-7 14-17-15,-10 3 5 16,17 7-15-16,0 0-2 16,0 0-1-16,0 23-8 15,0 14 11-15,24 2-1 16,4-6 5-16,-4-2-4 15,3-6 0-15,-3-1-15 16,-10-12 13-16,10-4-12 16,-3-8 14-16,3 0-6 0,-4 0 12 15,11-12-4-15,7-12-2 16,-10-9 3-16,3 2-3 16,-11 3 0-16,4 2 0 15,-3 6-1-15,-7 8 6 16,-4 7-5-16,-3 2 0 15,7 3-7-15,-1 0 4 16,5 3-1-16,2 20 3 16,4 3-5-16,-10-4-3 15,7 4-2-15,-4-7-3 0,-3-1-7 16,-1-7 20 0,5-5-24-16,-11-2 24 0,-1-4-6 15,-6 0 10-15,14 0-3 16,3 0 0-16,-3-13 1 15,0-7 6-15,10 4-7 16,-17-2 0-16,7 4 3 16,-14 3 3-16,6 2-6 15,-6 6 0-15,7 3 5 16,-7-2-12-16,0 2 7 16,17 0-1-16,-10 0-4 15,14 0-2-15,-4 2 7 16,-3 10-5-16,-7 1-23 15,10-1 18-15,-3 0-18 16,-7-4 3-16,0-5 16 0,-1 0-20 16,1-3 7-1,17 0-16-15,-10 0-34 0,3-3-40 16,-10-8-101-16,0-3-312 16</inkml:trace>
  <inkml:trace contextRef="#ctx0" brushRef="#br1" timeOffset="105074">24082 8710 621 0,'0'0'184'0,"0"0"-36"15,0 0-15-15,0 0-39 16,0 0-5-16,0 0-18 16,0-143-64-16,0 172-7 15,0 28-9-15,0 18 9 16,0 13 2-16,18-2 11 16,-5 0-13-16,-6-15 0 0,7-8 4 15,3-17-15-15,-10-15-17 16,0-11-84-16,-7-14-40 15,0-6 13-15,0 0 80 16,0-6 49-16,0-19-1 16,-7-7 7-16,-17 1 8 15,-4-1-1-15,-16-1 41 16,13 3-8-16,-7 7 13 16,11 3-7-16,2 12-22 15,12 2 19-15,13 6-20 16,0 0 0-16,0-2-19 15,0 2-5-15,44 0 5 16,15-4 12-16,16-2-11 0,-9-5 12 16,-15 3-10-16,-13-1 7 15,-17 0 27-15,-11 1-2 16,-3 0 21-16,-7 2-2 16,0 2-25-16,0 4 22 15,0 0-36-15,7 0-8 16,7 0-7-16,3 13-11 15,17 12 11-15,4 6 0 16,0 4 2-16,7-4-3 16,-1-2 1-16,-6-4 0 15,-4-1-1-15,-9-8 7 16,-12-4-6-16,-6-1 0 0,0-5-10 16,-7-3 0-16,0-3-59 15,0 0 9-15,-14 0 3 16,-17 0 55-16,11-12-17 15,6-8 9-15,14-6 8 16,0-5-6-16,0-3 8 16,14-6 0-16,30 0 1 15,8 0 2-15,0 3-3 16,-8 8 0-16,-13 6 1 16,-17 10 0-16,0 6-1 15,-7-1 0-15,3 8-1 16,4 0 4-16,-7 0-3 15,17 0 0-15,-11 22 0 0,8 7-6 16,-14 3 7 0,3-3-1-16,-3-1 3 0,0-8 1 15,0-3-4-15,7-8 0 16,-4-7 1-16,-3-2 2 16,13 0 3-16,4-5 0 15,-10-18 7-15,17-7 0 16,-17 3 6-16,0-2 11 15,3 3-19-15,-10-2 17 16,-7 8-11-16,7 8 8 16,-7 4-3-16,0 8-13 15,0 0 0-15,0 0-9 16,7 0-27-16,-1 20 22 16,8 11 3-16,10 1 2 0,7-6 0 15,-3-3 4-15,9-7-7 16,1-7 3-16,0-9 0 15,-3 0 7-15,-5 0-7 16,1-7 0-16,-3-14 9 16,-14-5 0-16,-4-6-8 15,-10-4 11-15,0-5-6 16,0 1 27-16,0 11-17 16,-24 10 5-16,10 4 9 15,7 12-29-15,0 3 4 16,-3 0-5-16,-4 29-2 15,14 13-4-15,0 10 6 16,0-6 0-16,0-6-2 0,31-3 0 16,4-8-16-16,2-10-31 15,8-4-66-15,0-9-70 16,-7-6-232-16</inkml:trace>
  <inkml:trace contextRef="#ctx0" brushRef="#br1" timeOffset="105432">26314 8650 689 0,'0'0'161'0,"0"0"-95"16,0 0 9-16,0 0-19 15,0 0-20-15,0 0-30 16,-14-5-6-16,14 22 0 16,0 6-1-16,0-3 13 15,14-6-11-15,10-5 2 16,-3-7 4-16,-8-2 15 16,5 0-13-16,-5 0 38 15,-13-2 12-15,7-19-20 16,-7-1-1-16,0 4-36 15,-7 4-2-15,-13 3-2 0,-18 8-81 16,7 3-32 0,-7 3-70-16,11 31-165 0</inkml:trace>
  <inkml:trace contextRef="#ctx0" brushRef="#br1" timeOffset="105630">26276 9131 666 0,'0'0'172'0,"0"0"-79"16,0 0-10 0,0 0-8-16,0 0 0 0,0 0-52 15,-186 134-11-15,107-88-12 16,-10 2-61-16,-7-2-165 15</inkml:trace>
  <inkml:trace contextRef="#ctx0" brushRef="#br1" timeOffset="111239">10676 11587 719 0,'0'0'173'0,"0"0"-40"0,0 0 0 16,0 0-18-1,0 0-54-15,0 0-27 16,0 0-34-16,0 0-6 0,0 28 5 16,0 7 1-16,0-1 6 15,0-6-6-15,0-6 0 16,0-1 3-16,7-7-3 16,14-2 0-16,-8-6 6 15,12-6-6-15,5 0 6 16,-9 0-1-16,10 0-3 15,-17-15 9-15,6-8-8 16,-2-5 4-16,-12-4 30 16,1-12-1-16,0-6 10 15,0-1-27-15,-7-5-8 16,0 10 14-16,0 13-12 16,0 10-2-16,0 15 21 0,0 1-28 15,0 7 10-15,0 0-14 16,0 0-2-16,0 0 1 15,0 44-15-15,0 22 14 16,0 22-3-16,-7 13 10 16,7 10-3-16,0 9-2 15,0 6 1-15,0 0-3 16,0-3-3-16,0-30-33 16,0-18-7-16,0-29 10 15,17-24 20-15,-10-18 6 16,0-4 6-16,14 0 0 15,3-4 6-15,-3-29 3 0,16-13 17 16,-16-9 4-16,-4 1-7 16,-10 6-12-16,-7-8-8 15,0 15 12-15,-14 3-12 16,-48 2-7-16,-10 3-22 16,3 10-50-16,4 7-62 15,0 4-90-15,13 0-18 16</inkml:trace>
  <inkml:trace contextRef="#ctx0" brushRef="#br1" timeOffset="111660">10157 11346 560 0,'0'0'182'0,"0"0"-45"16,0 0-22-16,0 0-33 15,0 0-33-15,0 0-41 16,-38-37-8-16,38 40-16 16,0 20 12-16,14 2 4 15,10 1 1-15,3-6-1 16,4-5 1-16,0-9-1 15,11-6 13-15,-5 0-13 16,-6 0 18-16,-3 0 22 0,-4-18 43 16,-17-2 19-16,-7-3-20 15,0-5-25-15,0 2-12 16,-31 1-31-16,-10 1-6 16,3 10-8-16,0 3 0 15,7 7-2-15,10 4-6 16,-3 0-23-16,11 24-32 15,6 18-108-15,7 13-48 16,7-4-185-16</inkml:trace>
  <inkml:trace contextRef="#ctx0" brushRef="#br1" timeOffset="112160">11756 10906 344 0,'0'0'451'0,"0"0"-282"16,0 0-18-16,0 0-39 16,0 0-12-16,0 0-36 15,-134-88-60-15,127 121-4 0,-7 30-9 16,-7 24 9 0,4 15 11-16,10 7-9 0,7 2-1 15,0 1 4-15,0-15-2 16,38-12 0-16,0-10-3 15,-4-18-7-15,11-16-123 16,-7-13-94-16,0-15-116 16</inkml:trace>
  <inkml:trace contextRef="#ctx0" brushRef="#br1" timeOffset="112957">12107 11538 495 0,'0'0'172'15,"0"0"-29"-15,0 0-1 16,0 0-52-16,0 0 13 0,0 0-38 16,-25-123-5-16,25 123-20 15,0 0-40-15,7 0-4 16,31 0 1-16,14 26 0 16,-8 3 1-16,-6 2 1 15,-7 0 1-15,-10-2-2 16,-14-9 2-16,0-6-27 15,-7-6-10-15,0-2-25 16,0-6-1-16,0 0 9 16,-14 0 44-16,0 0 10 15,7-11 1-15,-3-12 1 16,10-3 1-16,0-9-3 0,10-4 0 16,18 6-3-16,-4 8 4 15,-4 9-1-15,-13 14 9 16,-7-2-5-16,7 4 4 15,3 0-8-15,4 0 0 16,7 0-3-16,10 11 5 16,0 10-4-16,-11-1 2 15,1 0 0-15,3 1-4 16,7 3 9-16,-17-6-4 16,0-7-1-16,-8-3 0 15,-6-5 0-15,18-3 2 16,-18 0 0-16,6 0 11 0,8 0 5 15,-7-11 24-15,0-6 18 16,-7-3-25 0,0-3 16-16,0-6-26 0,0 4 7 15,0 2-3-15,0 3-14 16,0 7 1-16,-7 6-4 16,0 3-12-16,0 4-2 15,0 0-16-15,-6 10-3 16,2 15 12-16,-2 4 2 15,13-1-36-15,0 1-10 16,0-4 21-16,0-7 20 16,31-7-27-16,3-5 23 15,-3-6 8-15,-7 0 7 0,-3 0 1 16,-8-3 7 0,5-11-3-16,-12-6 12 0,-6 2 24 15,0-1-16-15,0-1 13 16,0 2-24-16,-24 1-5 15,4 4-8-15,-4 0-7 16,3 11-8-16,-3 2-97 16,3 0-50-16,21 0-101 15,0 5-216-15</inkml:trace>
  <inkml:trace contextRef="#ctx0" brushRef="#br1" timeOffset="113435">13045 11371 509 0,'0'0'161'0,"0"0"-26"16,0 0-23-16,0 0-31 0,0 0-36 16,0 0-6-16,-72-64-6 15,48 64-16-15,3 14-11 16,8 17-6-16,-5 9 2 15,18 3-2-15,0-3 0 16,0-5 2-16,7-10-5 16,31-5 3-16,0-8 0 15,0-12 7-15,-11 0-7 16,4 0 15-16,-17-6 0 16,3-14 35-16,-10-3 20 15,-7-3-12-15,0 1-5 16,0-1-19-16,-31 0-27 15,4 6-2-15,-4 9-5 16,7 7-12-16,17 4-37 16,7 0-102-16,0 0-55 15,0 0-165-15</inkml:trace>
  <inkml:trace contextRef="#ctx0" brushRef="#br1" timeOffset="113829">13351 11135 344 0,'0'0'397'0,"0"0"-223"16,0 0-41-16,0 0 5 15,0 0-38-15,0 0-3 16,-17-120-30-16,17 120-46 16,0 0-21-16,0 0 0 0,0 34-17 15,0 24 17-15,0 13 1 16,0 7 1-16,0 1-1 15,0-5 1-15,0-13-4 16,10-13-55-16,-3-14-16 16,0-14-39-16,-7-9-30 15,0-7-30-15,0-4-16 16,0 0 28-16,0 0-320 16</inkml:trace>
  <inkml:trace contextRef="#ctx0" brushRef="#br1" timeOffset="113877">13172 11404 309 0,'0'0'216'0,"0"0"-112"0,0 0 8 16,0 0-52-1,0 0-18-15,0 0-22 0,31-24-9 16,21 15-2-16,13 4-8 16,4-1-2-16,10-2-31 15,-10 0-250-15</inkml:trace>
  <inkml:trace contextRef="#ctx0" brushRef="#br1" timeOffset="114088">13929 11401 93 0,'0'0'782'0,"0"0"-644"0,0 0 34 15,0 0-28-15,0 0-37 16,0 0-54-16,-7-9-46 16,7 9 9-16,0 0-16 15,0 0-8-15,0 0-45 16,0 7-141-16,14 9-7 16,0 4-233-16</inkml:trace>
  <inkml:trace contextRef="#ctx0" brushRef="#br1" timeOffset="115633">14345 11432 333 0,'0'0'273'16,"0"0"-160"-16,0 0 23 16,0 0-42-16,0 0-52 15,0 0-14-15,27-66 18 16,-2 35-7-16,2-7 6 0,-3 2-5 16,4-10 3-16,-4 0 9 15,-17-2-13-15,-7-1 5 16,0 0-1-16,0 8-12 15,-14 8 5-15,-17 10-22 16,10 8-5-16,4 10 3 16,10 2-11-16,0 3-1 15,7 0-5-15,-7 11-15 16,-6 35 16-16,-5 17 4 16,12 8 3-16,6 1-3 15,0-6-1-15,31-9-2 16,13-11-6-16,-9-15-32 15,9-13 5-15,-6-10 12 0,-7-8 22 16,-3 0 2-16,-11 0 1 16,3-8 3-16,-13-12 4 15,0 0-6-15,-7 3 24 16,0-1-5-16,0 6-13 16,0 2 15-16,0 1-15 15,0 9 5-15,0 0-13 16,0 0-1-16,0 0-5 15,0 0-15-15,0 17 6 16,17 5 4-16,11-4-22 16,10-4 0-16,6-8 15 15,-6-6 6-15,7 0 12 16,0-3 0-16,-8-22 0 16,-9-5 5-16,3-9-4 0,-4-4 21 15,-9-9 21-15,-12-4 5 16,-6-2 9-16,0 4-5 15,-6 8-22-15,-19 15 2 16,5 8-4-16,3 11-6 16,17 9 2-16,0 3-18 15,0 0-6-15,-7 29-12 16,0 31 7-16,7 29 3 16,-7 10 3-16,7 7-1 15,-7 9 0-15,-7-5-1 16,-3 0-3-16,3-4-17 15,1-12-22-15,13-23-16 0,0-16-26 16,0-29 5-16,20-14 36 16,18-12 38-16,7 0 6 15,0-18 4-15,-1-22-4 16,1-9 7-16,-11-5-2 16,-10-4 2-16,-10-4 13 15,-14 2-5-15,0 0-2 16,0 11-8-16,-7 9-1 15,-13 17 3-15,2 9-7 16,12 8 4-16,6 6-4 16,0-2 0-16,0-8-23 15,37-6-11-15,8-14 19 16,14-12 12-16,-8-4 4 0,-6-5-1 16,-14 2 5-1,-17-2 6-15,-8 3 26 0,-6 1 10 16,0 7-9-16,0 12 8 15,0 8-17-15,0 10 6 16,-6 5-4-16,6 5-27 16,0 0-4-16,0 0-2 15,-7 18-20-15,-7 27 13 16,4 18 9-16,3 6 1 16,7-3-1-16,0-3-18 15,7-9-39-15,24-11-75 16,-11-9-58-16,4-14-108 15,-10-14-254-15</inkml:trace>
  <inkml:trace contextRef="#ctx0" brushRef="#br1" timeOffset="115813">15315 11141 565 0,'0'0'113'16,"0"0"-18"-16,0 0-52 15,0 0-26-15,0 0 0 16,257-52-11-16,-195 52-1 16,-10 0-5-16,-14 3-115 15,-18 17-346-15</inkml:trace>
  <inkml:trace contextRef="#ctx0" brushRef="#br1" timeOffset="116053">15937 10952 745 0,'0'0'172'15,"0"0"-37"-15,0 0 5 16,0 0 0-16,0 0-55 16,0 0-31-16,-31-60-20 15,31 60-34-15,0 0 0 16,-7 37-19-16,0 14 19 15,0 18 3-15,0 5 0 0,-6 3-6 16,2 4-2-16,5-4-137 16,-1-11-98-16,0-12-161 15</inkml:trace>
  <inkml:trace contextRef="#ctx0" brushRef="#br1" timeOffset="116369">15899 11564 70 0,'0'0'609'0,"0"0"-521"16,0 0-9-16,0 0 7 0,0 0-62 16,0 0-21-1,-7 34 2-15,7-11-3 0,0-3 1 16,7-6 2-16,17-6-4 15,4-8 3-15,-11 0 1 16,3 0 2-16,-13 0 47 16,4-13 18-16,-11-8-9 15,0-5-5-15,0 1-33 16,-31-1-20-16,-14 6-5 16,-13 6-28-16,13 10-78 15,0 4-43-15,21 0-159 16</inkml:trace>
  <inkml:trace contextRef="#ctx0" brushRef="#br1" timeOffset="116666">16597 11123 462 0,'0'0'429'0,"0"0"-360"16,0 0 39-16,0 0-4 16,0 0-32-16,0 0-48 0,-52-11-23 15,52 11-1-15,38 0 5 16,14 0-1-16,20-3-4 15,4 1-27-15,-11 2-95 16,-13 0-51-16,-28 0-110 16,-24 0-302-16</inkml:trace>
  <inkml:trace contextRef="#ctx0" brushRef="#br1" timeOffset="116828">16618 11272 378 0,'0'0'261'0,"0"0"-136"0,0 0-35 16,0 0-41-16,0 0-22 16,0 0-20-16,172 0-7 15,-97 0-59-15,-3 0-473 16</inkml:trace>
  <inkml:trace contextRef="#ctx0" brushRef="#br1" timeOffset="118183">17532 11129 581 0,'0'0'146'0,"0"0"-3"0,0 0-7 16,0 0-20-16,0 0-25 15,0 0-22-15,-31-97-26 16,31 80-9-16,0-1-11 0,14 3-16 15,10 5-3 1,-3 1-2-16,10 6-1 0,-4 3-2 16,4 0-4-16,-7 3-3 15,-10 29 4-15,0 1-3 16,-7 11 7-16,-7-1-5 16,0-6 4-16,0-6 1 15,0-11-5-15,0-11-4 16,0-6 5-16,0-3 3 15,0 0 1-15,0 0 12 16,0 0-4-16,0-15 7 16,17-10-14-16,3-9 7 15,5 2-9-15,2 1 1 16,-3 2 0-16,-3 6 0 16,-7 7 3-16,3 3-4 0,-10 8 1 15,-1 5 0-15,1 0-5 16,11 0-2-16,-12 0-5 15,15 23 10-15,-14 5-9 16,0 7 10-16,3-1 1 16,4-5-7-16,-7-9-2 15,6-12-36-15,-2-5 19 16,-11-3 11-16,7 0 7 16,-7 0 8-16,13-6 5 15,-6-19 1-15,0-1 6 0,10-3 2 16,-10 1-7-1,0-2 9-15,0 8-4 0,0 5 13 16,0 5-13-16,-7 10-3 16,0 2 10-16,0 0-19 15,0 0-8-15,0 2-17 16,0 24 16-16,0 7 9 16,0 0 0-16,10-4-3 15,4-6-4-15,-7-7-33 16,0-10 0-16,-7-2 14 15,17-4 8-15,-10 0 14 16,-7 0 3-16,13-18 2 16,1-2 8-16,-7 0-7 15,10 3 4-15,-17 3 14 16,7 5-14-16,-7 6 16 0,7 3-14 16,-7 0-8-1,7 0-3-15,10 0-21 0,-3 8 23 16,6 10-2-16,5-1-2 15,-5-7 0-15,-3 0-12 16,11-10 9-16,3 0 5 16,-4 0 2-16,4-2 1 15,-7-24 5-15,-10-6-4 16,-7-6 14-16,0-1 8 16,-7-1 4-16,0 0 4 15,0 5 3-15,-7 4-8 16,-14 8 13-16,-10 9 4 15,18 5-21-15,-5 7-22 16,12 2-8-16,-1 0 2 0,-7 22-5 16,7 21 11-16,7 6 0 15,0-2-3-15,0-4 3 16,14-2-11-16,13-6-13 16,28-12 7-16,-20-6-37 15,16-16 33-15,-6-1 19 16,0 0 1-16,-8-18 1 15,-6-20 0-15,-3-8 1 16,3 1 7-16,-17-4-7 16,-14 1 16-16,0 5 11 15,0 5-15-15,-14 7 12 16,0 9 13-16,-3 10-10 16,10 9-11-16,7 3-17 0,-7 0-3 15,-7 17-11-15,8 24 7 16,-12 9 7-16,18 3 0 15,0-2 2-15,0 0-6 16,38-5-1-16,7-3-94 16,13-9-31-16,11-8-104 15,3-15-367-15</inkml:trace>
  <inkml:trace contextRef="#ctx0" brushRef="#br1" timeOffset="118685">19805 10997 772 0,'0'0'156'16,"0"0"-42"-16,0 0 28 15,0 0-21-15,0 0-46 16,-237-146-23-16,209 118-8 16,4-6-20-16,-3-3 12 15,-4-4-16-15,0 2-17 16,10-4 12-16,7 3-10 0,-3 8-3 16,10 9-1-1,7 11 2-15,0 10-6 0,0 2 3 16,0 14-30-16,31 32 7 15,7 22 13-15,-17 13 0 16,-21 8-17 0,0 4 11-16,-31-1 16 0,-4-11-21 15,5-24-4-15,16-23 17 16,7-20-3-16,7-14 11 16,0 0 3-16,0 0 0 15,0-6 44-15,7-25 0 16,44-14-43-16,8-2 3 15,16 8-7-15,-2 0-2 16,9 9 1-16,-17 7-16 0,4 5-52 16,-10 13-80-16,-15 5-82 15,1 0-153-15</inkml:trace>
  <inkml:trace contextRef="#ctx0" brushRef="#br1" timeOffset="119143">20245 10949 663 0,'0'0'206'0,"0"0"-59"16,0 0-5 0,0 0-34-16,-165-165-9 0,114 130-48 15,6 4-9-15,7-1-3 16,4 0-28-16,16 4-2 15,-2-1 9-15,13 3-16 16,-3 5-1-16,10-3-1 16,0 6 1-16,0 2-2 15,17 1-18-15,3 10 2 16,11 2 3-16,7 3-22 16,-3 0 18-16,2 34-17 15,-12 14 4-15,-12 15 15 16,-13 9 0-16,0 2 0 15,-51-5 15-15,-1-3 2 0,7-15 1 16,8-20-2-16,23-7 1 16,14-19-3-16,0-5 4 15,0 0-2-15,27 0 13 16,49-24 5-16,27-18 39 16,17-9-28-16,-9-1-18 15,-22 9-3-15,-31 13-7 16,-20 6-2-16,-31 7-29 15,-7 9-120-15,0 2-166 16</inkml:trace>
  <inkml:trace contextRef="#ctx0" brushRef="#br1" timeOffset="123161">21139 10647 800 0,'0'0'175'0,"0"0"-19"16,0 0-35-16,0 0-20 16,0 0-25-16,0 0-53 15,-34-38-18-15,34 38-5 16,34 0-13-16,28 23 10 16,-3 10 6-16,-1 8 0 15,-13-4-3-15,-14 0 2 0,-11-8-6 16,-13-1-3-1,-7-4-33-15,0-8-28 0,-27-1-12 16,-18-12-35-16,0-3 32 16,14 0 20-16,11 0 63 15,13-15 4-15,7-10 4 16,0-7 25-16,20 1 4 16,32-6 1-16,6 3-17 15,4-1-13-15,-3 3 10 16,-21 10-2-16,-4 4 1 15,-17 7 16-15,-10 5-14 16,0 3-7-16,-7 3 1 16,0 0-10-16,0 0-6 15,0 0-4-15,0 3-9 16,7 17 16-16,0 11 0 0,3 1 0 16,-3-1 3-16,13-2 2 15,5-5 1-15,2-8-6 16,11-4 1-16,0-12 1 15,6 0-1-15,-16 0 9 16,-4 0 1-16,-10-20 3 16,-7-6 43-16,-7-2-1 15,0-7-5-15,-7-5-20 16,-31 3-14-16,-7 6-7 16,4 2-10-16,-4 12 1 15,7 10-2-15,14 7-9 16,4 0-4-16,6 18-50 15,14 22-63-15,0 3-86 0,0-3-46 16,34 0-369-16</inkml:trace>
  <inkml:trace contextRef="#ctx0" brushRef="#br1" timeOffset="123480">22061 10746 546 0,'0'0'194'0,"0"0"-56"15,0 0-8-15,0 0-43 16,0 0-39-16,0 0 0 16,-45-54-45-16,45 54-3 15,-7 0-3-15,7 5-2 16,0 16 5-16,0-4 0 16,7 0-4-16,20-5 0 0,4-4-2 15,7-6 6-15,-17-2 0 16,3 0 1-16,-3 0 4 15,-15 0 5-15,-6-2 17 16,0-15 28-16,0-3-15 16,0 0-9-16,-13 0-6 15,-18-1-25-15,3 10-2 16,-3 6-8-16,11 5-91 16,2 0-61-16,18 0-126 15,0 5-311-15</inkml:trace>
  <inkml:trace contextRef="#ctx0" brushRef="#br1" timeOffset="123702">22401 10466 678 0,'0'0'220'0,"0"0"-54"0,0 0-37 15,0 0-25-15,0 0-46 16,0 0-35-16,-45-49-23 15,38 83-12-15,1 15 12 16,6 8 1-16,0 7 0 16,0-2-2-16,20-5-4 15,11-5-111-15,7-15-69 16,-10-11-96-16,-4-18-233 0</inkml:trace>
  <inkml:trace contextRef="#ctx0" brushRef="#br1" timeOffset="123850">22415 10706 544 0,'0'0'148'0,"0"0"-23"16,0 0 3-16,0 0-26 15,0 0-46-15,0 0-56 16,17-48-2-16,62 44 1 16,10 4-97-16,-13 0-201 15</inkml:trace>
  <inkml:trace contextRef="#ctx0" brushRef="#br1" timeOffset="124016">22876 10731 595 0,'0'0'216'0,"0"0"-96"0,0 0-32 16,0 0-54-16,0 0-34 15,0 0-92-15,-25-10-173 16</inkml:trace>
  <inkml:trace contextRef="#ctx0" brushRef="#br1" timeOffset="125150">23292 10736 845 0,'0'0'129'16,"0"0"-24"-16,0 0 22 16,0 0-54-16,0 0-49 15,0 0-10-15,79-179-13 16,-48 128 8-16,0-6-5 15,-18-1-3-15,-13 7 13 0,0 5 2 16,0 9 9-16,-7 12 2 16,-10 10-12-16,3 10 12 15,1 5-27-15,-11 0-14 16,-4 16 11-16,-3 27-1 16,11 15 4-16,9 6 0 15,11 3 2-15,0-1-7 16,31-6 5-16,14-12-11 15,0-13-2-15,-8-9-16 16,8-15 17-16,-17-8-1 16,3-3-3-16,0 0 16 15,-4-17 2-15,-13-12-1 16,10-5 8-16,-24-1-8 0,0 1 9 16,0 6 5-16,0 8-12 15,0 11 30-15,-7 6-23 16,0 3-10-16,-3 0-2 15,3 0-22-15,0 22 24 16,7 11-4-16,0-2-8 16,0-3-8-16,14-8-9 15,24-2-3-15,-1-10 12 16,1-8 4-16,7 0 16 16,0 0 0-16,-11-12 4 15,11-19 3-15,-14-6 19 16,-11-3 31-16,-9-8 13 0,-11-1-23 15,0-3 5 1,-11 7 4-16,-16 10-30 0,-11 7 13 16,24 14-25-16,-10 8 1 15,24 6-9-15,-7 0-6 16,-6 13-12-16,-5 40 2 16,5 21 10-16,6 20 9 15,0 15-9-15,7 14 0 16,0 17-1-16,-7 8 1 15,0-8-9-15,7-23-31 16,0-33-41-16,34-38 35 16,11-29 20-16,0-17 25 15,6 0 1-15,-6-22 3 16,0-22 0-16,-7-11 5 16,-18-11 3-16,4-7 7 0,-24-4-6 15,0 3-3 1,0 7-1-16,-24 13-7 0,-10 11 3 15,-4 15-4-15,7 8 4 16,24 11-3-16,7 6-1 16,0 3-2-16,0-2-7 15,38-10-25-15,27-3 11 16,11-11 23-16,-4 1-2 16,-10-9 2-16,-10-4 1 15,-25-7 0-15,-10-10 11 16,-17-2 2-16,0-11 13 15,0 2 16-15,-17 6-26 0,-27 14 18 16,16 21-13-16,11 10-4 16,3 12 5-16,14 3-23 15,0 0-7-15,0 40-10 16,-7 17 17-16,7 18 3 16,0 2-3-16,0 6 0 15,21-3-2-15,17-9-8 16,6-12-56-16,8-11-47 15,10-23-109-15,10-16-29 16,-7-9-117-16</inkml:trace>
  <inkml:trace contextRef="#ctx0" brushRef="#br1" timeOffset="125360">24282 10580 226 0,'0'0'394'16,"0"0"-221"-16,0 0-18 15,0 0-56-15,0 0-87 16,0 0-9-16,134-20 4 16,-14 17-7-16,4-4-89 15,-10 0-135-15</inkml:trace>
  <inkml:trace contextRef="#ctx0" brushRef="#br1" timeOffset="125698">25121 10086 732 0,'0'0'185'0,"0"0"-68"0,0 0 30 15,0 0-51-15,0 0-48 16,0 0-41-16,-7-40 1 16,72 48-8-16,32 15 3 15,9 0 3-15,-10 6-4 16,-10-4-2-16,-17-2 0 16,-10 0-1-16,-28-6 3 0,-11-6-2 15,-13 1 0-15,-7-6 3 16,0-1-6-16,0 9 1 15,-7 1 2-15,-44 10 13 16,-25 4-13-16,4 3 11 16,-4 5-9-16,18 3-2 15,30 3-28-15,4 0-199 16,17-4-232-16</inkml:trace>
  <inkml:trace contextRef="#ctx0" brushRef="#br1" timeOffset="131761">26070 10401 656 0,'0'0'158'0,"0"0"-18"15,0 0-25-15,0 0-12 16,0 0-47-16,0 0 10 0,0-69-27 16,0 59-1-1,0 8 4-15,0-1-19 0,0 3 2 16,0 0-23-16,0 0 0 15,0 0-4-15,7 9-15 16,17 17 12-16,3 5-2 16,-3 5 10-16,4-1-6 15,-11-3 0-15,-3-6-23 16,-14-9 14-16,7-6-7 16,-7-8 2-16,0-3 14 0,0 0-13 15,-7 0 3 1,-24 0 11-16,10 0 2 0,14 0 7 15,7-6-6-15,0-11 3 16,0-3-4-16,14-3 4 16,17 6-4-16,3 0 0 15,-3 3 1-15,-7 4-6 16,-3 2 6-16,0 3-1 16,-4 0 0-16,10-5 6 15,-3 5-6-15,-10-1 0 16,0 6 1-16,-4-3 2 15,-10 3-2-15,0 0-1 16,0 0 0-16,0 0-11 16,0 3 11-16,0 8 0 15,0 7 2-15,0-2-7 16,0 2 6-16,7-1-1 16,7-5 2-16,10-4 4 0,3-5-5 15,-13-3 2-15,10 0-3 16,-3 0 13-16,-4-3-10 15,4-14 9-15,-14-3 20 16,3 2 1-16,-3-4 8 16,-7 2-15-16,0-1-15 15,0 2 8-15,-31 2-17 16,10 2-2-16,-10 9 0 16,7 5-15-16,10 1 7 15,-6 0-88-15,13 18-27 16,7 14-46-16,0 0-81 15,21-3-68-15</inkml:trace>
  <inkml:trace contextRef="#ctx0" brushRef="#br1" timeOffset="132098">26751 10457 292 0,'0'0'291'16,"0"0"-144"-16,0 0-21 15,0 0-7-15,0 0-25 16,0 0-20-16,17-68-10 15,-17 65-2-15,0 3-36 16,0 0-26-16,-11 0-9 16,-2 20 9-16,-1 5-3 15,7 4 3-15,7-3-24 16,0-6 0-16,7-4-6 0,20-9 18 16,-2-7 8-16,-5 0 4 15,-3 0 2-15,4-3 4 16,-14-20 25-16,-7-6 15 15,0 1-1-15,0-3-2 16,0 2-28-16,0 0-11 16,-14 4 2-16,-7 7-6 15,11 4-9-15,3 8-32 16,0 6-59-16,7 0-67 16,0 0-127-16,0 0-353 15</inkml:trace>
  <inkml:trace contextRef="#ctx0" brushRef="#br1" timeOffset="132485">27146 10183 610 0,'0'0'144'0,"0"0"4"0,0 0-18 16,0 0-20-16,0 0-43 16,0 0 4-16,0-146 13 15,0 146-40-15,0 0-27 16,-10 0-17-16,-4 29-15 15,0 10 15-15,-10 17 0 16,17 0 1-16,0 7-5 16,7-3 7-16,0-7-6 15,0-6-31-15,0-15-49 16,21-12 5-16,3-9-52 16,-10-11 30-16,3 0 35 0,-17 0 30 15,0-15 16-15,0-4 16 16,0-4 6-16,-17 0-3 15,-11 3 21-15,4 0-4 16,10 3 31-16,1 3-11 16,2 2-3-16,11 6 15 15,0-2-27-15,0-1-9 16,52 3-13-16,24 4-14 16,20 2-35-16,-7 0-77 15,-6 0-74-15,-32 5-283 0</inkml:trace>
  <inkml:trace contextRef="#ctx0" brushRef="#br1" timeOffset="132818">27662 10406 645 0,'0'0'161'15,"0"0"-13"-15,0 0-37 16,0 0-5-16,0 0-58 15,0 0-28-15,-35-40 5 16,29 40-24-16,6 0 0 16,0 0-1-16,0 0-1 15,0 2-7-15,0 10 8 16,20-3-20-16,18-5 17 0,-11-4 2 16,4 0 1-16,-17 0 9 15,-7 0-9-15,-7 0 12 16,0-7-9-16,0-7-3 15,0 2 0-15,-21 4-5 16,1 2-10-16,-11 6-77 16,7 0-63-16,10 0-96 15,14 11-297-15</inkml:trace>
  <inkml:trace contextRef="#ctx0" brushRef="#br1" timeOffset="133941">28308 10314 680 0,'0'0'174'0,"0"0"-36"15,0 0-4-15,0 0-39 16,0 0-30-16,0 0-13 15,-51-126-30-15,27 117 0 16,17 4-18-16,-7 5 0 16,0 0-8-16,-3 5-12 15,-4 28 16-15,-3 6-5 16,11 1 8-16,6 1-3 16,7-7 0-16,0-7-12 0,7-9 5 15,17-10-19-15,-4-8 9 16,4 0 15-16,4 0 4 15,3-30 8-15,-4-7-3 16,4-11-5-16,-10-10 36 16,3-2-8-16,-10-6 2 15,-7-2 15-15,-7 2-21 16,0 6 11-16,0 8-9 16,0 15-13-16,0 14 19 15,0 9-13-15,-14 8-7 16,14 6 0-16,0 0-14 15,0 0-2-15,0 17-6 0,0 26-5 16,0 18 11 0,0 1 2-16,24 1-2 0,10 0-3 15,11-12-13-15,-7-5 3 16,13-12-9-16,-6-11-18 16,-7-11 18-16,-11-6-3 15,-3-6 23-15,-3 0-3 16,3-12 13-16,-10-14-6 15,10-9 0-15,-17-2 10 16,0 1-9-16,-7-5-1 16,0 5 9-16,0 7 13 15,-7 5-13-15,-7 11 15 16,-3 4-22-16,3 6 1 16,7 3-6-16,-10 0-7 15,-4 9 10-15,8 17-11 0,2 5 20 16,11 0-9-16,0 1 0 15,0-4-5-15,0-5-2 16,11-3-11-16,9-11-7 16,4-4 20-16,-3-1-19 15,3-4 22-15,-10 0-6 16,0 0 8-16,-1-6 2 16,4-6-2-16,-17-1 1 15,7-3 3-15,-7 5-4 16,0 2 6-16,0 7-5 0,0-1 0 15,0 3 2-15,0 0-3 16,14 0-5-16,3 0 1 16,-3 3-3-16,7 8 2 15,3 0-19-15,3 1-11 16,4-6 15-16,0-1-2 16,-3-5 13-16,3 0 5 15,0 0 5-15,-11-14-1 16,1-17 5-16,-4-9-5 15,-10-3 42-15,-7-8 2 16,0 3 5-16,0-6 6 16,-14 12-36-16,-10 5 18 15,3 11-1-15,15 12-25 16,-5 8 14-16,11 6-25 16,0 0-6-16,-7 4 4 0,7 30-21 15,0 15 23 1,0 10 0-16,0 1-21 0,0 0 1 15,0-5-40-15,0-9-49 16,7-12 14-16,4-9-57 16,-5-8-15-16,-6-10-74 15,0-7-33-15,0 0-128 16</inkml:trace>
  <inkml:trace contextRef="#ctx0" brushRef="#br1" timeOffset="134421">29058 10131 18 0,'0'0'225'0,"0"0"-60"16,0 0-32-1,0 0-32-15,0 0 5 0,0 0-14 16,-59-54-22-16,73 54-48 16,51-3-22-16,32 3 4 15,6-6 1-15,10 4-4 16,-10-4 2-16,-13 0 14 16,-25-2-1-16,-20 4 12 15,-7-1 6-15,-25-2 9 16,-6 2 34-16,-7-3-2 15,0 0-14-15,0-2 8 16,0 2-28-16,-13 0-15 16,-8 2-26-16,-3 3 7 15,-4 3-16-15,11 0 9 16,-3 3 0-16,2 19-5 0,5 7 4 16,6 3 1-16,7-4 0 15,0-2-3-15,0-3 0 16,0-9-9-16,13-4-13 15,5-10 25-15,2 0-6 16,-6 0 6-16,10 0 0 16,-17-4 6-16,0-8-2 15,0 4-3-15,-7 0-1 16,0 4 13-16,0 4-7 16,0 0 5-16,0 0-11 15,0 0-15-15,7 0 6 16,10 12-5-16,10 5-25 15,4 0-60-15,7-2-45 16,7-9-40-16,-1-6-154 0</inkml:trace>
  <inkml:trace contextRef="#ctx0" brushRef="#br1" timeOffset="134704">29969 9439 803 0,'0'0'190'0,"0"0"-30"0,0 0-24 16,0 0-22 0,0 0-34-16,0 0-58 0,0 0-10 15,7-34-12-15,51 91 0 16,18 20 20-16,-4 12-20 15,-10 8 11-15,-17 6 5 16,-11 0-16-16,-17-4 22 16,-17 0-22-16,0-11 0 15,-51 0-3-15,-25-2-64 16,-41-3-158-16,-24-7-325 16</inkml:trace>
  <inkml:trace contextRef="#ctx0" brushRef="#br1" timeOffset="148278">12667 12473 503 0,'0'0'185'16,"0"0"-59"-16,0 0 34 16,0 0-53-16,0 0-18 15,0 0-23-15,-21-33-24 0,21 33-17 16,0 0-25-16,14 0-6 16,17 0 3-16,14 4 3 15,6 17 0-15,1 1 1 16,-14 1 4-16,-18 3-5 15,-2-4 0-15,-12 7-12 16,-6-3-17-16,0 0-50 16,0-7 50-16,-24-4-58 15,4-10 0-15,-4-1 16 16,10-4 35-16,7 0 36 16,7-15 0-16,0-13-2 15,0-6 2-15,45-6 5 16,6-6 10-16,8 0 9 0,-1-9-11 15,11 4 8-15,-24 8 16 16,-11 12-7-16,-17 14 3 16,-17 8 23-16,0 6-15 15,0 3-7-15,0 0-18 16,0 0-16-16,-7 0-21 16,-17 20 21-16,-3 9 5 15,10 5-5-15,10-3 5 16,7 1-12-16,0-2 5 15,0-4-29-15,0-2 12 16,38-4 9-16,6-8 10 16,15-10 1-16,-1-2 4 15,18 0-1-15,-4-25 2 16,4-9 0-16,-1-9 21 16,-16-3-4-16,-1-6 8 0,-27 4 23 15,-3-10-15-15,-28 7 11 16,0 0-22-16,0 2-3 15,-28 11 18-15,-10 10-16 16,7 11-9-16,18 8 5 16,6 9-15-16,7 0 0 15,0 0-8-15,0 38-13 16,0 19 3-16,0 14 17 16,14 1-7-16,16-1 0 15,-2-4 2-15,10-11-11 16,0-8-18-16,6-9-58 15,-6-14 12-15,-10-8-72 0,-4-9-32 16,-24-8-140-16</inkml:trace>
  <inkml:trace contextRef="#ctx0" brushRef="#br1" timeOffset="149293">13558 12404 370 0,'0'0'224'16,"0"0"-87"-16,0 0-73 16,0 0-9-16,0 0-33 15,0 0 8-15,268-46 15 0,-151 21-31 16,10 2 5 0,-17 0 6-16,-21 3-14 0,-37 9 12 15,-28 7-8-15,-17 2-15 16,-7 2 18-16,0 0 12 15,0 0 11-15,0 0-7 16,0 0-16-16,0 0-9 16,-17 8-3-16,10 12 1 15,0 3 3-15,7-3-7 16,0 3-3-16,0 0 0 16,14-6 4-16,17 1-6 15,0-4 2-15,13-14 0 16,8 2 6-16,-1-2-5 0,1 0 3 15,-7 0 4-15,-8-11-7 16,-23-1 8-16,0-5-4 16,-14 0 7-16,0-9 35 15,0 4-23-15,0 2 11 16,-14 5-13-16,0 13-2 16,-3 2 11-16,17 0-22 15,0 0-9-15,0 0-4 16,0 17-19-16,0 14 23 15,0 6 2-15,31-3 2 16,7-5-3-16,0-3-1 16,3-10-6-16,-3-1 2 15,-7-12-1-15,-10-3-4 0,3 0 8 16,-4 0 1-16,4-18 3 16,-3-12-3-16,3 1 1 15,-10-5 0-15,-1 2 2 16,5 4-3-16,-5 5 0 15,-6 9 6-15,-7 8-5 16,14 6-1-16,10 0-15 16,-3 6 11-16,17 19-6 15,-7 7 6-15,-11 2-3 16,4-3 5-16,-3-2-2 16,-14-8-2-16,10-10-8 15,-10-5 11-15,0-6 1 16,0 0 0-16,-7 0 2 15,13 0 1-15,4-17 13 0,4-9-14 16,3 2 0-16,-3 2-1 16,-7-1 6-16,10 9-7 15,-17 4 2-15,-7 8 0 16,6 2 2-16,1 0-2 16,10 0-17-16,4 0 13 15,-7 8-8-15,10 15 12 16,-3-5-5-16,-4-2 9 15,3 2-8-15,4-6 4 16,-10-10-11-16,0 1 9 16,-7-3-4-16,3 0 6 15,-3-3 2-15,7-17 1 0,-7 0 5 16,6-3-8-16,-2 6 1 16,-4 2 8-16,6 10-8 15,-13 5 4-15,7 0-5 16,17 0-12-16,-10 0 12 15,17 9-6-15,-3 9-5 16,2 4-64-16,-2 0-105 16,17-1-148-16</inkml:trace>
  <inkml:trace contextRef="#ctx0" brushRef="#br1" timeOffset="153274">16680 11980 331 0,'0'0'558'16,"0"0"-427"-16,0 0 14 0,0 0 16 16,0 0-48-16,0 0-27 15,0 0-39-15,0-87-39 16,0 87-5-16,0 5-3 15,6 38-9-15,1 22 9 16,-7 21 7-16,0 15-7 16,0 10 8-16,0 15-3 15,-7 5 0-15,-6-2-5 16,13-8 0-16,0-27-2 16,0-23-7-16,0-31-9 15,7-20 3-15,6-17-20 0,-6-3 18 16,17 0 5-1,4-29 12-15,10-19 7 0,-1-13-5 16,-16-11-2-16,-4-4 3 16,-17 1 0-16,0 10-2 15,-24 2-1-15,-34 12-4 16,-18 5 3-16,11 9-4 16,-1 13-6-16,11 10 10 15,21 9-14-15,10 1 12 16,24 4-13-16,0 0 7 15,0 0 1-15,0 0-36 16,14 0 8-16,41 0 34 16,24-5 0-16,17-12 2 15,7-3 3-15,-3-3 0 0,-28 9-1 16,-20 2-2-16,-21 10 0 16,-11-7 10-16,-13 9-10 15,-7-3 16-15,0 3 5 16,0 0-6-16,0 0 9 15,0 0-19-15,0 0 7 16,0 0 7-16,0 0-12 16,0 0 13-16,-7-3-20 15,-20 3-3-15,-11 0-4 16,-7 0-11-16,7 15 12 16,11 10 4-16,10 7 4 15,3-1-4-15,14-5-4 16,0-9-21-16,0-6 9 0,21-5-7 15,16-6 16-15,-6 0 8 16,-3 0 2-16,3-6 5 16,-11-10 0-16,-2-8-5 15,-5 4 3-15,-13 3-1 16,0 5 0-16,0 4 12 16,0 6 5-16,0-2-5 15,0 4-3-15,0 0-12 16,0 0-2-16,0 0-23 15,0 4 16-15,25 12 5 16,-5 2 4-16,18-4 0 16,7-5-1-16,-8-7-8 0,15-2 5 15,-7 0 5-15,-11-14-1 16,-3-17 8-16,0-7-7 16,-17-5 9-16,6-11-9 15,4-6 6-15,-24-6 22 16,0 0-26-16,0 4 21 15,0-1-10-15,0 13-5 16,-13 17 1-16,-4 13 7 16,3 17-10-16,7 3 6 15,7 0-13-15,-7 15-12 16,7 30-15-16,0 18 27 16,0 17 8-16,7-3-8 15,31 3 1-15,-4-13 1 16,11-11-2-16,0-13-6 15,-1-15 6-15,-6-13-16 0,7-12 11 16,-7-3-2-16,13-3 7 16,-16-28 6-16,9-6-3 15,1-7-2-15,-21 1 7 16,3-2-7-16,-9 2 6 16,-5 0-6-16,-6 6 0 15,-7 8 12-15,0 15-13 16,0 8 8-16,0 4 0 15,0 2-8-15,0 0 0 16,7 0-12-16,10 14-2 16,-3 17 13-16,17 12-3 15,3-3 4-15,11-3-1 0,-7-3-2 16,7-5-2-16,-14-7-5 16,-11-4 4-16,-6-6 4 15,-14-6-14-15,0-1-7 16,0-5-11-16,0 3-18 15,0 3 24-15,-7 0-17 16,-13-6 40-16,-5 2-15 16,25-2-4-16,0 0 16 15,0 0 8-15,0-14-26 16,38-14 1-16,7-14 19 16,13-3 6-16,-6 1 1 15,-7-3 5-15,-14 10-5 16,-11 6 14-16,-9 7 7 0,-11 8 25 15,0-2 3 1,0 10-14-16,0 5 20 0,0 3-17 16,-11 0-14-16,4 0-25 15,1 0-26-15,-8 25 26 16,7 13 1-16,7-1 0 16,0-3 2-16,0-5-2 15,27-7-1-15,18-1 0 16,0-4-24-16,13-8-27 15,11-1-58-15,-4-8-95 16,-13 0-216-16</inkml:trace>
  <inkml:trace contextRef="#ctx0" brushRef="#br1" timeOffset="153581">19234 11810 730 0,'0'0'187'0,"0"0"-59"16,0 0-4-16,0 0-41 15,0 0-25-15,0 0-36 16,-110-35-22-16,110 35-3 16,0 6-6-16,14 11 9 15,10-11 0-15,-3-4 2 0,-4-2-1 16,4 0 7-1,3 0-6-15,-18 0 14 0,1-8-13 16,-7-3 3-16,0 5-6 16,0 6-18-16,0 0-72 15,-24 0-110-15,11 17-95 16,6 11-211-16</inkml:trace>
  <inkml:trace contextRef="#ctx0" brushRef="#br1" timeOffset="153747">19317 12127 371 0,'0'0'310'0,"0"0"-270"0,0 0 135 16,0 0-52-16,0 0-45 16,-103 157-38-16,44-108-33 15,-3 0-7-15,11-4-142 16,-8 1-811-16</inkml:trace>
  <inkml:trace contextRef="#ctx0" brushRef="#br1" timeOffset="154938">10580 13728 692 0,'0'0'205'0,"0"0"-46"16,0 0-26-16,0 0-59 15,0 0 0-15,0 0-11 16,-24-20-33-16,24 20-26 15,0 0-4-15,-7 0-8 16,7 14 8-16,0 12-3 16,0-1 3-16,14 1-2 15,24-9 0-15,6-2-5 16,-6-4 7-16,-4-11 0 16,11 0-4-16,-14 0 3 15,0-26 2-15,-3-11 4 16,2-3 6-16,-9-5-10 15,-4-4 9-15,-3-3 1 16,0-6 12-16,-14 8 4 16,0 4-7-16,0 17 22 15,0 15-2-15,0 8-20 0,-7 6 10 16,0 0-30-16,0 6-2 16,-7 40-11-16,-3 23 13 15,3 22 10-15,14 9-8 16,0 3 3-16,0 16-3 15,0 11-2-15,21 4-2 16,3-9-4-16,-3-24-7 16,10-24-15-16,0-40-1 0,-11-17 18 15,-6-17 10-15,3-3-2 16,-3 0 3-16,17-28 2 16,-10-15 9-16,10-3 3 15,-25-11 11-15,-6-12-17 16,0 3 2-16,-13 4-9 15,-42 10 0-15,-11 12-2 16,-16 17-25-16,3 12-39 16,3 8-62-16,0 3-93 15,35-2-99-15,-4-13-366 16</inkml:trace>
  <inkml:trace contextRef="#ctx0" brushRef="#br1" timeOffset="155278">10343 13365 569 0,'0'0'183'0,"0"0"-62"0,0 0-2 16,0 0-17-16,0 0-57 15,0 0-45-15,-55-12-2 16,55 47 2-16,31-1 0 15,13-3 0-15,8-13-1 16,-1-4 1-16,-6-14 8 16,-7 0-5-16,-17 0 11 15,-4-14 24-15,-10-15 36 0,-7-3-19 16,0-2-24 0,-7 3-11-16,-38 5-20 0,-13 6 0 15,13 10-1-15,-10 10-55 16,27 0-55-16,4 24-43 15,24 16-135-15,0 9-351 16</inkml:trace>
  <inkml:trace contextRef="#ctx0" brushRef="#br1" timeOffset="155587">11721 13342 903 0,'0'0'145'0,"0"0"-7"15,0 0-14-15,0 0-12 0,0 0-57 16,0 0-18-16,-113-106-16 16,113 106-21-16,0 14-7 15,0 41-13-15,0 25 20 16,0 14 8-16,0 6-7 15,0-1-1-15,0 2 3 16,31-4-3-16,14-5-14 16,-1-11-108-16,8-16-82 0,-1-19-152 15</inkml:trace>
  <inkml:trace contextRef="#ctx0" brushRef="#br1" timeOffset="156151">12045 13856 669 0,'0'0'158'0,"0"0"-22"16,0 0-42-16,0 0 34 15,0 0-61-15,0 0-10 16,-28-71-13-16,28 71-30 16,14 0-14-16,31 0-1 15,6 0 1-15,8 8 0 16,-8 21-3-16,-6-1 3 15,-14 1 0-15,-11 3-4 0,-9-6 3 16,-4-6-5-16,-7-12-32 16,0-2-21-16,-7-6 25 15,-24 0 33-15,0 0 1 16,3-3 0-16,11-17 0 16,10-4 0-16,7-1-5 15,0-6 5-15,7-2 1 16,24 0 5-16,0 8-4 15,-10 13 0-15,-8 0 0 16,-2 12-1-16,3 0-1 16,-1 0-1-16,4 0-5 15,-3 20 5-15,7 0-1 0,-4 3 4 16,4-3 2 0,10-6-4-16,-4-2 1 0,4 0-1 15,-10-12 2-15,-4 0 1 16,-3 0-3-16,-1 0 0 15,11-24 15-15,-17 2 21 16,-7-7 15-16,0 3-3 16,0-5-19-16,-7-1-3 15,-30-2 7-15,-8 9-15 16,7 6 4-16,18 12-21 16,-5 7-1-16,19 0-6 15,-8 0-10-15,14 7-22 16,-7 29-21-16,7 4-101 0,0 3-14 15,38-9-90 1,3-8-185-16</inkml:trace>
  <inkml:trace contextRef="#ctx0" brushRef="#br1" timeOffset="156461">12794 13825 92 0,'0'0'473'15,"0"0"-332"-15,0 0-19 16,0 0 21-16,0 0-58 15,0 0-22-15,-72-66-19 16,62 66-5-16,3 0-39 16,7 6 6-16,0 14-8 15,0 2 3-15,0 6-2 0,7-10-5 16,31-3 3-16,-8-7-2 16,-2-8 5-16,3 0 0 15,0 0 5-15,-11-8 1 16,-13-12 7-16,0-6 8 15,-7-3 0-15,0 4 0 16,-20 2-21-16,-18 6 0 16,10 3-10-16,-10 10-70 15,21 4-75-15,10 0-149 16,7 0-228-16</inkml:trace>
  <inkml:trace contextRef="#ctx0" brushRef="#br1" timeOffset="156847">13210 13535 673 0,'0'0'216'0,"0"0"-73"16,0 0-3-16,0 0-40 16,0 0-17-16,0 0-31 15,-24-68-38-15,24 68-14 16,0 29-12-16,0 10 7 15,0 14 5-15,0-2 1 16,0 4 1-16,17-4 2 16,-3-5-3-16,0-15-2 15,3-11-52-15,-10-9-60 0,-7-8-1 16,0-3 18 0,0 0 76-16,0-8 8 0,0-15-6 15,-24 3 17-15,3 0-1 16,-10 3 2-16,11 8 10 15,-4-2 0-15,10 8 20 16,7 0 5-16,7 3-19 16,0 0 2-16,0 0-18 15,7 0-12-15,38 0 12 16,6 0 0-16,1 0-74 16,-1 0-77-16,-13 6-96 15</inkml:trace>
  <inkml:trace contextRef="#ctx0" brushRef="#br1" timeOffset="157044">13616 13874 585 0,'0'0'307'0,"0"0"-196"15,0 0 11-15,0 0-28 16,0 0-12-16,0 0-63 15,-7-46-19-15,7 46 0 16,0 0-163-16,17-6-182 16</inkml:trace>
  <inkml:trace contextRef="#ctx0" brushRef="#br1" timeOffset="157684">14084 13645 481 0,'0'0'163'0,"0"0"-21"16,0 0 2-16,0 0-32 15,0 0-7-15,0 0-14 16,-45-66-41-16,45 66-18 16,0 0-32-16,7 0 0 15,31 0-1-15,13 0-1 16,1 9 2-16,-1 8 1 15,-13 3 2-15,0 0-3 16,-17-9 0-16,-11 1 0 16,-3-2-6-16,-7 0-37 15,0-2 4-15,0 4-13 0,0-12 9 16,-17 0 43-16,17 0 1 16,0 0 7-16,0-14 6 15,0-15-14-15,0 1 5 16,24-4-2-16,7-3-1 15,3 10 5-15,-3 2-7 16,0 12 0-16,-17 5-1 16,-1 6 1-16,5 0 0 15,-5 0-1-15,-6 0-1 16,7 20 0-16,-7 3 2 16,10-1 0-16,-3 4 3 15,0-3-2-15,-4 3-1 0,4-11 0 16,-7-4 4-16,6-4-4 15,4-3 0 1,-17-4 0-16,7 0-3 0,0 0-40 16,0 0-112-16,-7-26-92 15,0-11-217-15</inkml:trace>
  <inkml:trace contextRef="#ctx0" brushRef="#br1" timeOffset="157939">14531 13191 382 0,'0'0'203'16,"0"0"-87"-16,0 0-32 16,0 0-13-16,0 0-61 0,0 0-8 15,-45 34 4 1,45-11-3-16,21-3-3 0,16-6 7 16,8-8-5-16,-7-6 5 15,-11 0 1-15,-3 0-3 16,-17-24 14-16,-7 2-1 15,0-2 1-15,0 6-4 16,-31 5-15-16,4 8-18 16,-4 5-42-16,0 0-74 15,17 18-191-15</inkml:trace>
  <inkml:trace contextRef="#ctx0" brushRef="#br1" timeOffset="159023">15136 13539 542 0,'0'0'197'0,"0"0"-57"0,0 0-3 16,0 0-40-16,0 0-28 16,0 0-22-16,-117-100-18 15,79 100-25-15,7 0 4 16,10 0-8-16,8 0-1 15,13 23-3-15,0 2 2 16,0 1-4-16,13-4-3 0,25-12-23 16,7-7 2-1,-11-3 16-15,11 0 14 0,-14 0 2 16,-17-9 5-16,3 5 1 16,-17 4 20-16,0 0 5 15,0 0 6-15,0 0-37 16,0 0-2-16,0 39-8 15,0 14 8-15,0 16 11 16,0 8 9-16,0 12-12 16,0 11 36-16,0 3-3 15,14 0-19-15,6 0-7 16,4-11-8-16,-3-13 2 16,-4-18-1-16,-10-21-7 15,-7-24 3-15,0-7 0 0,0-9-3 16,-51 0 29-16,-25-17 9 15,-14-23-26 1,1-20-13-16,10-7-4 0,17-6-33 16,35-1-4-16,20 7-11 15,7 5 21-15,27 3 14 16,42-2 2-16,27-10-1 16,1 2-11-16,-1-2 27 15,-7 8 0-15,-23 2 0 16,-22 4 5-16,-13-4-2 15,-17 5 17-15,0-1 30 16,-14 0-6-16,0 7 5 16,0 11-16-16,-21 13-7 0,-3 9 0 15,17 14-9-15,0-2-4 16,0 5-13-16,0 0-6 16,7 46-11-1,0 22 17-15,0 21 1 0,0-4 1 16,0-2-2-16,0-11 0 15,28-12 0-15,10-17-13 16,-14-21 2-16,-3-10-15 16,-8-12 2-16,4 0 8 15,-3-6 16-15,0-28 7 16,10-9-4-16,-10-3 0 16,0 1 2-16,-8 13-5 15,5 12 0-15,-4 11 0 0,-1 9 0 16,8 0 0-16,10 0-11 15,4 23 0-15,10 3 8 16,-1 6 1-16,1-12 1 16,-10-1-2-16,10-7-2 15,-7-12-15-15,-4 0 15 16,-10 0 5-16,-3-14 4 16,-7-14-1-16,7-13-2 15,-14-8 15-15,0-4 8 16,0-11 2-16,0 1-8 15,-21 12-6-15,-10 0 10 16,4 22-8-16,9 14 2 16,11 10 8-16,1 5-18 15,6 0-6-15,0 37-19 0,-7 20 19 16,7 12-1-16,0 8 1 16,0-8-9-16,13-3 5 15,18-9-52-15,-10-12-45 16,3-10-36-16,-17-15-73 15,0-6-58-15,-7-14-138 16</inkml:trace>
  <inkml:trace contextRef="#ctx0" brushRef="#br1" timeOffset="159166">15803 13605 492 0,'0'0'205'0,"0"0"-73"16,0 0-36-16,0 0-61 0,0 0-21 15,0 0-13-15,244-29-1 16,-155 29 0-16,-6 0-183 16</inkml:trace>
  <inkml:trace contextRef="#ctx0" brushRef="#br1" timeOffset="159449">16411 13218 906 0,'0'0'165'16,"0"0"-25"-16,0 0 5 0,0 0-41 16,0 0-43-16,0 0-31 15,0-51-20-15,0 56-10 16,0 30-8-16,7 22 1 15,0 18 7-15,3-4 8 16,4 4-7-16,0-6 6 16,-7 2-7-16,10-6-5 15,-17-10-131-15,0-9-145 16,0-21-130-16</inkml:trace>
  <inkml:trace contextRef="#ctx0" brushRef="#br1" timeOffset="159722">16576 13825 810 0,'0'0'126'0,"0"0"-42"16,0 0-18-16,0 0-19 15,0 0-30-15,0 0-3 16,21-3-14-16,-14 3 0 15,7 0 5-15,3-6-3 16,-10-3 7-16,0 1 3 16,-7-6 16-16,0 0 13 15,0-4-3-15,0 4-34 0,-38 3-4 16,-14-1-48-16,14 4-112 16,11-6-261-16</inkml:trace>
  <inkml:trace contextRef="#ctx0" brushRef="#br1" timeOffset="159964">16810 13464 952 0,'0'0'123'0,"0"0"-87"0,0 0-15 16,0 0-15-16,0 0 14 16,0 0-16-16,282-16 0 15,-192 16-4-15,-8 0-18 16,-30 0-136-16,-21 0-91 16,-31 0-84-16</inkml:trace>
  <inkml:trace contextRef="#ctx0" brushRef="#br1" timeOffset="160104">17078 13602 197 0,'0'0'222'0,"0"0"-115"15,0 0-31-15,0 0-3 16,0 0-52-16,245 0-21 16,-149 0-292-16</inkml:trace>
  <inkml:trace contextRef="#ctx0" brushRef="#br1" timeOffset="161239">17687 13430 862 0,'0'0'136'0,"0"0"-9"16,0 0-37-16,0 0-26 15,72-142-18-15,-41 122-23 0,0 11-12 16,-10 9-8-16,-7 0 3 16,3 0-6-16,-4 0-5 15,-6 23 1-15,0 8-3 16,4-2 7-16,-11 5 9 16,6-11-9-16,1-6 0 15,7-5 4-15,-7-10-1 16,0-2-2-16,-7 0 0 15,17 0-1-15,-10 0 13 16,13-2-2-16,-2-24-8 16,9 0 4-16,-3 1-7 15,-3-1 5-15,-4-2-4 0,4 7 0 16,-14 9 2 0,10 4-3-16,-17 8-4 0,7 0 2 15,0 0-14-15,6 3 13 16,1 20-4-16,3 0 5 15,-3-1-2-15,10-4 4 16,-3-4 0-16,-1-8 2 16,4-6 1-16,-3 0 0 15,3 0 4-15,-10-9-4 16,3-14 12-16,-3-5-7 16,-7-6 7-16,0 5 1 15,-1 3-10-15,-6 11 13 0,0 7-13 16,0 6 0-16,0 2 3 15,0 0-9-15,7 0-12 16,4 0 0-16,2 2-7 16,18 18 12-16,-10 6 4 15,0-9-26-15,3-2 10 16,-11-4 3-16,-6-11 3 16,4 0 2-16,-11 0 1 15,0 0 10-15,0 0 11 16,6-14-10-16,1-10 4 15,-7 10-3-15,0-5-2 16,0 9 6-16,0 9-4 16,0 1 3-16,0 0-5 0,0 0-3 15,14 0-6 1,0 0-10-16,10 16 8 0,-3 7 0 16,16 0-24-16,1-9 16 15,7-2-2-15,13-12 12 16,-6 0 3-16,-1-6 9 15,-13-20-3-15,-7-5 6 16,-10-9-5-16,-21-3 13 16,0-6 21-16,0 3 13 15,-21 3-3-15,-10 7-15 16,-7 12 20-16,-6 1-27 16,16 12-12-16,11 6-1 0,3 5-10 15,7 0-19 1,1 25 19-16,6 21 3 15,0 3-3-15,13 1 0 0,32 5-6 16,0-6-6-16,13-12-4 16,4-11-15-16,-3-12 9 15,-1-14-6-15,-13 0 23 16,-8 0 1-16,1-31 8 16,-17-3-1-16,-7-10-2 15,-7-2 0-15,-7-2 11 16,0 2 7-16,0 9 8 15,-14 11 3-15,0 7-4 16,0 13 3-16,4 0-11 16,3 6-18-16,7 0-7 15,-7 31-11-15,0 18 18 0,7 17 4 16,0-3-1 0,31 8-6-16,21-5-29 0,13-10-74 15,18-15-90-15,-4-18-169 16</inkml:trace>
  <inkml:trace contextRef="#ctx0" brushRef="#br1" timeOffset="161514">19791 12641 968 0,'0'0'165'16,"0"0"-51"-16,0 0-39 0,0 0-47 16,0 0-18-16,0 0-10 15,134 138 11-15,-96-62-5 16,-17 19-6-16,-14 6 4 16,-7 7 0-16,0 4 3 15,0-10-7-15,-28-13-119 16,-3-21-109-16,-7-10-363 15</inkml:trace>
  <inkml:trace contextRef="#ctx0" brushRef="#br1" timeOffset="161936">20830 13376 794 0,'0'0'223'16,"0"0"-154"-16,0 0 57 15,-207-185-31-15,146 141-36 16,16-7-10-16,0 8-25 16,18-3 1-16,-4 1-17 15,17 2 8-15,0 0-11 0,4 4-5 16,10 13 0-16,0 2-7 15,0 16-5-15,0-1 8 16,17 9-18-16,17 0 10 16,-3 14 1-16,7 24-2 15,-7 7 12-15,-31 9 0 16,0 1-3-16,0-4 2 16,-10-3 2-16,-11-4 0 15,14-7 1-15,0-8 0 16,7-3 0-16,0-7-1 15,7-5 0-15,59-2 0 16,44-12 0-16,41 0-4 16,24-6 4-16,-17-19-115 15,-10-7-151-15,-38 11-201 0</inkml:trace>
  <inkml:trace contextRef="#ctx0" brushRef="#br1" timeOffset="162339">21541 13061 615 0,'0'0'259'16,"0"0"-125"-16,0 0-11 16,-147-156-13-16,109 113-34 15,0-1-31-15,-7-1-5 16,18 2-9-16,-4-3-25 0,10 6 4 15,4 9-9-15,10 13 1 16,7 10-3-16,0 8 1 16,0 0-10-16,0 0-24 15,14 26-23-15,17 25 51 16,0 9 6-16,-17 9-8 16,-14 8 7-16,0 3-2 15,-38-8 3-15,0-4 1 16,17-22 2-16,7-10-2 15,14-23-1-15,0-11-3 16,0-2 1-16,28 0 2 16,30-20 1-16,25-17 30 15,20-8-13-15,17-7-9 0,-16 7-9 16,-15 7-78-16,-24 1-178 16,-34 11-190-16</inkml:trace>
  <inkml:trace contextRef="#ctx0" brushRef="#br1" timeOffset="163193">22274 13013 758 0,'0'0'160'16,"0"0"-30"-16,0 0-21 15,0 0-11-15,0 0-51 16,0 0-21-16,-45-34-21 15,45 34-5-15,24 5-11 16,21 21 10-16,20 9 2 16,-6-1 7-16,9 3-8 15,-9-3 1-15,-28-2-1 16,-11-7 0-16,-20-2-8 16,0-9-64-16,0-2-10 15,-30-6 29-15,2-6-28 0,4 0 74 16,10-3 6-16,0-20 2 15,14-6 3-15,0-2-4 16,0-3-13-16,28-7 13 16,24 7 1-16,9 3 0 15,-16 11 2-15,-17 11-1 16,-11 6-2-16,-17 3 1 16,0 0 0-16,0 0 1 15,0 0-2-15,7 0 0 16,0 18 3-16,-1-1 3 15,8 3-3-15,-3 0-3 16,2-6 2-16,-6-3 0 16,7-5-2-16,3 0 0 0,4-6 2 15,3 0 4-15,-4 0 29 16,1-17 4-16,3-7 2 16,-17 2 11-16,7-4-8 15,-14 1-27-15,0-1 13 16,0 4-21-16,-45 7-7 15,11 2-2-15,-18 12-13 16,7 1-14-16,1 0-47 16,20 14-59-16,17 15-16 15,7 5-143-15</inkml:trace>
  <inkml:trace contextRef="#ctx0" brushRef="#br1" timeOffset="163497">23178 13047 547 0,'0'0'190'16,"0"0"-59"-16,0 0-27 15,0 0-44-15,0 0-38 16,0 0-7-16,-110-28-5 16,110 28-10-16,0 0 1 15,0 14-5-15,0-2 8 16,21 2-4-16,23-12 5 15,1-2-4-15,0 0 6 16,-7 0 2-16,-7-2 4 16,-18-18 34-16,-13-3 0 15,0 3-3-15,0 0-20 0,-13-2-24 16,-25 1-3 0,-21 7-31-16,4 3-57 0,21 2-7 15,10 3-116-15,17-2-85 16</inkml:trace>
  <inkml:trace contextRef="#ctx0" brushRef="#br1" timeOffset="163729">23474 12633 625 0,'0'0'185'15,"0"0"-54"-15,0 0-27 0,0 0-62 16,0 0-42-16,0 0 0 15,-7 79 8-15,0-24 8 16,7 2 5-16,0-5-17 16,0-3-1-16,0-6 5 15,7-9-8-15,10-9 0 16,-17-11-79-16,0-4-108 16,0-8-32-16,0-2-84 15,0 0-56-15</inkml:trace>
  <inkml:trace contextRef="#ctx0" brushRef="#br1" timeOffset="163860">23433 12976 114 0,'0'0'252'16,"0"0"-51"-16,0 0-83 16,0 0-26-16,0 0-31 15,0 0-59-15,6-32-2 16,46 27 4-16,6-1-4 0,1 3 0 16,10 3-110-16,-18 0-96 15</inkml:trace>
  <inkml:trace contextRef="#ctx0" brushRef="#br1" timeOffset="164020">23928 12901 670 0,'0'0'142'0,"0"0"-6"15,0 0-70 1,0 0-46-16,0 0-20 0,0 0-39 15,-52-14-156-15,59 20-184 16</inkml:trace>
  <inkml:trace contextRef="#ctx0" brushRef="#br1" timeOffset="164517">23928 12902 719 0,'268'-128'174'0,"-268"113"-42"16,0 4-19-16,0 5-21 16,0 5-38-16,0 1-23 15,0 0-31-15,14 0-5 0,6 7-3 16,11 25 8-16,0 0 0 16,-3 4 0-16,3 4 2 15,-18-2-7-15,1-7 5 16,-14-8-2-16,10-6-43 15,-10-11-46-15,0-6 8 16,0 0 43-16,0 0 32 16,0 0 3-16,0-26-39 15,0 4 24-15,0-6 11 16,0 1 5-16,21-5 4 16,17 2 14-16,-7 4-12 15,-4 5 15-15,-3 10 3 0,-10 5-7 16,0 6 1-16,-7 0-14 15,17 0 7-15,-17 0-1 16,6 14-4-16,5 3 7 16,-5 1-6-16,-6 4 2 15,7-2 4-15,3 1-8 16,-3-5 7-16,7 2-8 16,-4-11 2-16,-3 3-4 15,-1-10-39-15,5 0-134 16,-5 0-63-16</inkml:trace>
  <inkml:trace contextRef="#ctx0" brushRef="#br1" timeOffset="164740">24505 12595 488 0,'0'0'137'0,"0"0"-12"16,0 0-15-16,0 0-9 15,0 0-77-15,0 0-24 16,-44-19-3-16,51 19 3 15,17 11 1-15,3-3 0 16,4-2-2-16,-7 0 4 16,-3-6-2-16,-8 0 1 15,5 0 3-15,-18 0-3 16,7 0 7-16,-7-12-9 16,0 4 0-16,0 4-27 15,0 4-70-15,-18 0-136 16</inkml:trace>
  <inkml:trace contextRef="#ctx0" brushRef="#br1" timeOffset="165813">25293 12804 642 0,'0'0'138'0,"0"0"-16"16,0 0-22-16,0 0-20 16,0 0-20-16,0 0-10 15,-210-108-20-15,176 108-23 0,-4 0-3 16,14 6-3-16,3 22-1 16,14 7 0-16,7-4-5 15,0-3-26-15,14-8-1 16,24-2 6-16,6-18-3 15,-9 0 22-15,10 0 7 16,-8 0 9-16,-6 0 9 16,-24-9 9-16,0 6 24 15,-7 0 2-15,0 3-4 16,0 0 1-16,0 0-50 16,0 0-2-16,0 38-15 15,0 16 17-15,0 11 15 0,0 21-13 16,7 0-2-16,0 9 2 15,3 4 1-15,-3-10-1 16,7-5 0-16,-7-16 0 16,0-11 0-16,-1-23-2 15,-6-14 2-15,0-14-5 16,0-6 9-16,-13 0-2 16,-32 0 39-16,-20-34-15 15,-11-9-23-15,11-12-5 16,13-6-32-16,28-3-10 15,24-11 24-15,7-8-8 16,62 0 10-16,13-14-8 16,21 11 19-16,-6 7 4 15,-1 12 2-15,-24 13 2 16,-27 18-3-16,-7 4 17 0,-25 6 13 16,-2-3 1-16,-4 3 11 15,-7 1 1-15,0 2-13 16,0 6-6-16,0 3-7 15,-7 8 7-15,-4 6-3 16,11 0-21-16,-7 0 0 16,7 0-11-16,-13 28-10 15,-1 15 21-15,-3 9 1 16,17-4 1-16,0-4 1 16,0-5 0-16,0-10-6 0,17-6-1 15,-10-16-11 1,7 0 3-16,-8-7-12 0,-6 0 17 15,18 0-4-15,-5 0 11 16,8 0 3-16,17-12-1 16,-14 1 0-16,3 0 0 15,-2 5-2-15,-5 6-5 16,4 0-2-16,-10 0-13 16,7 0 6-16,10 0-8 15,-11 6-3-15,11 8 10 16,-7-6-6-16,-3 1 4 15,10-6 17-15,-4-3-11 16,4 0 11-16,7-14 2 16,-10-23 0-16,-4-7 7 15,-11-10-5-15,-6 0 15 0,-7-9 23 16,0 3-13 0,-14 9 7-16,-16 7-9 0,9 19-6 15,-3 11 6-15,3 7-15 16,14 7-11-16,0 0-1 15,-10 33-14-15,10 15 10 16,7 18 4-16,0-6-25 16,45 3-21-16,7-6-77 15,6-8-95-15,-6-15-114 16</inkml:trace>
  <inkml:trace contextRef="#ctx0" brushRef="#br1" timeOffset="166010">25915 12673 636 0,'0'0'181'15,"0"0"-88"-15,0 0-86 16,0 0 0-16,0 0-7 16,0 0-6-16,272 25-84 15,-190-7-176-15</inkml:trace>
  <inkml:trace contextRef="#ctx0" brushRef="#br1" timeOffset="166374">26988 12547 921 0,'0'0'152'0,"0"0"-31"0,0 0-34 16,0 0 17-16,0 0-38 16,0 0-42-16,38-31-19 15,-38 37-5-15,0 22-1 16,-14 9 1-16,-24 3 5 16,-13 0 8-16,-1-3-5 15,-7-5-1-15,4-1 5 16,14-5-8-16,-3-3-1 0,13-10-3 15,17 2 0-15,14-6 1 16,0 2-1-16,0 1 0 16,0 5-2-16,45-9-1 15,13 4 1-15,7-6-2 16,18-6-75-16,6 0-101 16,1 0-156-16</inkml:trace>
  <inkml:trace contextRef="#ctx0" brushRef="#br1" timeOffset="166943">27328 12690 852 0,'0'0'150'0,"0"0"-23"0,0 0 13 15,0 0-43-15,0 0-32 16,0 0-42-16,-20-40-20 15,20 40-6-15,20 0-6 16,18 14 9-16,0 18 1 16,7 2 4-16,-1 6-5 15,-13 1 0-15,-3-10 3 16,-4-3-6-16,-10-5 3 16,-14-15 0-16,0-1-1 15,0-7-8-15,0 0 6 0,0 0-29 16,-31 0 16-16,10-7 4 15,7-9-8-15,14-7 19 16,0-15-3-16,14 4-22 16,31-3 3-16,-7 11 20 15,-11 11 3-15,-3 10 0 16,-10 5-3-16,0 0 3 16,10 0-4-16,-11 0 6 15,1 0-3-15,3 9 1 16,-3 8 0-16,0 3 1 15,3-3-1-15,4 0 0 16,3 0-2-16,3-10 8 16,-3-2 0-16,-10-5-6 0,0 0 1 15,-7 0-5 1,10 0 11-16,-10-12 2 0,0-5 23 16,-7-9-17-16,0-2 16 15,0-1-23-15,-31-2-7 16,-14 8 8-16,4 6-9 15,3 5-5-15,0 12 0 16,14 0-27-16,3 0-70 16,8 18-62-16,6 7-132 15,7 7-409-15</inkml:trace>
  <inkml:trace contextRef="#ctx0" brushRef="#br1" timeOffset="167264">28102 12758 532 0,'0'0'208'16,"0"0"-75"-16,0 0-20 15,0 0-54-15,0 0-8 16,0 0-31-16,-69-37-19 16,55 37 3-16,7 20-4 15,1 4 0-15,6-2-2 16,0 2 2-16,20-7 0 15,18-8-1-15,7-8 8 16,-7-1 1-16,6 0 27 16,-16-10 22-16,-4-7 12 15,-17-4-16-15,-7 1-9 0,0-3-23 16,-24 0-20 0,-28 3-2-16,7 6-72 0,11 6-54 15,17 8-2-15,17 0-201 16,0 0-260-16</inkml:trace>
  <inkml:trace contextRef="#ctx0" brushRef="#br1" timeOffset="167480">28559 12351 777 0,'0'0'182'0,"0"0"-67"0,0 0 14 16,0 0-18-1,0 0-67-15,0 0-29 0,-34-18-15 16,17 63 0-16,10 17 1 16,7-1 2-16,0 3-3 15,0-2 2-15,24-7-2 16,-10-10-23-16,6-14-155 16,-3-10-42-16,-10-21-68 15,-7 0-133-15</inkml:trace>
  <inkml:trace contextRef="#ctx0" brushRef="#br1" timeOffset="167613">28470 12670 467 0,'0'0'191'0,"0"0"-41"0,0 0-27 15,0 0-52 1,0 0-54-16,0 0-17 0,82-31-7 16,-6 31-39-16,3 0-155 15,-3 0-148-15</inkml:trace>
  <inkml:trace contextRef="#ctx0" brushRef="#br1" timeOffset="167749">29078 12687 548 0,'0'0'202'16,"0"0"-81"-16,0 0-47 15,0 0-52-15,0 0-22 0,0 0-101 16,38 3-117-16</inkml:trace>
  <inkml:trace contextRef="#ctx0" brushRef="#br1" timeOffset="168739">29584 12676 138 0,'0'0'611'15,"0"0"-449"-15,0 0-33 16,0 0-8-16,0 0-26 16,0 0-3-16,-38-126-32 15,7 113-26-15,-3 6-7 0,-4 4-21 16,-7 3-6-16,0 0-1 16,8 5-3-16,9 28 0 15,4-3 5-15,10 8-1 16,14-1 0-16,0-9-3 15,0-2 1-15,7-10-9 16,24-3-4-16,4-13 6 16,2 0 8-16,15-6 1 15,-1-29 10-15,-6-7-9 16,-14-4 11-16,-24-8-11 16,-7-6 6-16,0 0 12 15,0-3-10-15,-31-3 19 16,4 9-1-16,2 11-16 0,12 15 18 15,6 13-15-15,0 16-11 16,0 2-3-16,7 0-1 16,0 20-6-16,0 29-4 15,0 16 11-15,0 3-3 16,14 3 4-16,13-1-1 16,18-7 0-16,17-12-14 15,10-11 13-15,11-14-19 16,-1-14-6-16,-3-10 20 15,-17-2-1-15,-10 0 7 16,-18-6 1-16,-10-14 4 16,-10-5 0-16,-7-4-5 15,-7-4 2-15,0 0-3 16,0 7 1-16,-21 6 0 0,-3 9-3 16,-3 9-11-16,-4 2 11 15,10 0-6-15,4 13 9 16,-4 12-1-16,21 8 1 15,0-8-8-15,0-1-7 16,0-4-30-16,0-12 9 16,7 1 13-16,17-7-2 15,-3-2 9-15,-7 0-13 16,3 0 26-16,-4 0-1 16,-6 0 8-16,0 0-4 0,0 0 0 15,3 0-5-15,4 0-4 16,7 0-34-16,17 0 13 15,6 0 15 1,8 0-15-16,-1 0 15 0,-6-8 6 16,7-3 9-16,-8-13-1 15,1 2 5-15,-14-6-1 16,-3-10 38-16,-4-8-4 16,-17-2 16-16,-1-3-6 15,-6 2-8-15,0 11 12 16,0 10-19-16,0 11 8 15,0 11-5-15,0 6-7 16,0 0-15-16,-6 0-13 16,-8 23-20-16,-3 25 15 15,3 10 5-15,14 2-4 0,0 6-8 16,7-9-59-16,24 0-28 16,7-6-70-16,6-17 11 15,-9-11-109-15,-4-14-197 16</inkml:trace>
  <inkml:trace contextRef="#ctx0" brushRef="#br1" timeOffset="169201">30392 12570 231 0,'0'0'331'0,"0"0"-198"16,0 0-90-1,0 0-36-15,0 0 45 0,0 0 3 16,282-5-5-16,-179 5-16 15,-7 0-1-15,-30 0-18 16,-15 0-6-16,-20 0 13 16,-24 0-2-16,-7 0 6 15,0 0 20-15,0-9-4 16,0-3-22-16,-7 0-15 16,-24 4 2-16,10 0-8 15,-9 8 1-15,2 0-3 16,11 0 2-16,3 0 1 15,0 20 1-15,-3 0-1 16,17 0 0-16,0-3-7 16,0-5 1-16,10-2 2 15,18-4 0-15,10-6-2 16,-7 0 4-16,-11 0 2 0,-6 0 0 16,3 0 13-16,-10-8-10 15,-7-6 16-15,0 6 17 16,0 4-16-16,0 4 16 15,7 0-31-15,0 0-5 16,7 0-5-16,24 8-7 16,6 12 8-16,15-2-33 15,16-7-131-15,8-8-161 16</inkml:trace>
  <inkml:trace contextRef="#ctx0" brushRef="#br1" timeOffset="169427">31386 11946 794 0,'0'0'230'0,"0"0"-56"16,0 0-34-16,0 0-78 16,0 0-59-16,0 0 23 15,175 112 40-15,-106-35-41 16,-18 12 14-16,-23 6-31 15,-11 8-6-15,-17 5 6 16,-52 1-8-16,-61-1-29 16,-35 0-209-16,-20-4-417 15</inkml:trace>
  <inkml:trace contextRef="#ctx0" brushRef="#br1" timeOffset="171304">13351 14651 866 0,'0'0'181'0,"0"0"-50"15,0 0-11-15,0 0-17 16,0 0-65-16,0 0-38 16,-17-21-2-16,62 54 2 15,24 6 2-15,-4 5 1 16,4-5 1-16,-18 5-1 16,-16-13 0-16,-18-5-3 15,-17-6 0-15,0-9-18 16,0-2-18-16,-38-4 0 15,7-5 31-15,10 0 5 16,21 0 5-16,0-20 6 16,0-5-7-16,31-7-3 15,42-11 0-15,9-2 0 0,1 1-1 16,-4 10 1 0,-28 2 1-16,-20 16-2 0,-17 1 6 15,-14 4 4-15,0 5 17 16,0 4 14-16,0 2-15 15,0-6-12-15,0 6-7 16,-14 0-7-16,-10 0-7 16,10 0-6-16,-6 0 13 15,3 17 2-15,10 11-2 16,7 10-10-16,7-1-2 16,37 0 12-16,25-3-13 15,3-16 4-15,11-4-2 0,6-14-5 16,1 0 16-16,-25-20 4 15,-14-12-3-15,-13-5 10 16,-17-3-4-16,-4-3 9 16,-17-8 18-16,0-1-5 15,-17 9-1-15,-11 6-2 16,-3 11-7-16,11 18 9 16,3 2 0-16,17 6-22 15,-7 0-6-15,7 12-4 16,0 22 2-16,0 17-3 15,0 4 5-15,0 5-14 16,0-3-35-16,31-6-44 16,0-8-74-16,-4-11-131 0,4-21-157 15</inkml:trace>
  <inkml:trace contextRef="#ctx0" brushRef="#br1" timeOffset="172152">14366 14663 680 0,'0'0'214'16,"0"0"-101"-16,0 0-51 15,0 0-32-15,0 0-26 16,0 0 2-16,165-18 7 16,-79 13-7-16,20-5 10 0,-3 5-11 15,-13-6 0 1,-32 5-3-16,-30 4-2 0,-18-4 6 15,-10 6 17-15,0-6 78 16,0 0-11-16,0 0-53 16,0 4 7-16,0 2-4 15,0 0-38-15,0 0-2 16,-10 0-5-16,10 5 3 16,-7 27 1-16,7 7 2 15,0-4-1-15,0 1 2 16,17-3 2-16,10-8-2 15,4-7-2-15,0-10-8 16,-10-5 7-16,-7-3-3 16,10 0 4-16,-10 0 17 15,-1-23-14-15,5 3 3 0,-12-5-2 16,-6 1-1-16,0 11 4 16,0-2-7-16,0 9 5 15,0 6 15-15,0 0-20 16,0 0-3-16,0 0-12 15,0 3-5-15,0 20 20 16,14-3 0-16,0 1 1 16,3 1-1-16,4-8 0 15,3-2-1-15,-10-4-7 16,10-5 3-16,-4-3 5 16,-6 0-5-16,10 0 5 15,-10 0 4-15,10-11-3 0,-3-9 3 16,-1-3-1-16,-3 3-3 15,4 0 6-15,-4 2-6 16,-10 10 3-16,0 5-3 16,0 3-1-16,7 0-4 15,16 3-2-15,-9 17 3 16,3 6 1-16,7 0 1 16,-17-9 2-16,0 3-1 15,-1-14 1-15,5-1-1 16,-12-5 1-16,1 0-4 15,0 0 4-15,10 0-1 16,-3 0 1-16,14-9 8 16,-4-5-7-16,-10 0 5 0,10 3-5 15,-18 5 0 1,1 1 2-16,7 5-3 0,3 0-4 16,4 0 3-16,3 0-6 15,3 0 7-15,11 5-2 16,0 6-21-16,7-5-64 15,-11-3-63-15,11-3-80 16,-14 0-209-16</inkml:trace>
  <inkml:trace contextRef="#ctx0" brushRef="#br1" timeOffset="173747">17182 14262 1002 0,'0'0'213'16,"0"0"-69"-16,0 0-14 15,0 0-34-15,0 0-32 0,0 0-35 16,0 0-28-16,37-68-1 16,-23 111-6-16,10 22 6 15,4 21 0-15,-4 11 3 16,-10 18 0-16,-8 5-3 15,5 8 1-15,-4-7 1 16,-7-24-4 0,13-23-21-16,8-28-15 0,3-29 11 15,7-17-10-15,-3 0 28 16,9-31 9-16,-16-18 0 16,-4-8 5-16,-17-8-1 15,0-5-3-15,-31-7 1 0,-41 6-2 16,-24 10-4-16,-18 13-3 15,4 17-10-15,14 13 2 16,13 5-3-16,39 9 6 16,30 4 5-16,7 0-4 15,7 0-29-15,0 0-17 16,7 0 38-16,51 6 17 16,18-6-17-16,27 0 19 15,7 0-3-15,-13-14 5 16,-1-6-2-16,-21 2 4 15,-23 7-4-15,-21 3 17 16,-24 2 9-16,0 6 7 16,-7 0 6-16,0 0-22 0,0 0-8 15,0 0-1 1,0 0-4-16,0 0-4 0,0 0-7 16,0 0-3-16,-7 0 1 15,-24 11 9-15,0 15 8 16,3-6-8-16,4 11 0 15,11-5-2-15,6-3-35 16,7-3-21-16,0-5 19 16,0-10 10-16,14-5 8 15,16 0 8-15,-2-5 13 16,3-16 6-16,-7-2-2 16,-10-2 10-16,-7 5 24 0,-7 0-3 15,0 2-2 1,0 10 4-16,0-4-22 0,0 9 7 15,0 3-15-15,0 0-7 16,0 0-2-16,0 0-24 16,0 9 14-16,13 3 9 15,18-1-18-15,7-2 0 16,14-9 2-16,-1 0 18 16,1 0 0-16,-1-9 2 15,-13-14 2-15,-10-14 2 16,3 3-4-16,0-9 12 15,-18-1 11-15,-6 5 13 16,-7-12-6-16,0 5-7 16,0 9-1-16,-20 5-4 15,-4 7-3-15,10 15-1 0,0 8-7 16,4 2-8-16,3 0-3 16,-14 28-15-16,8 18 18 15,-12 12 3-15,19 1-1 16,6 4-4-16,0 0-3 15,6-14-16-15,46-9-4 16,-7-14 3-16,20-14 6 16,4-12 3-16,-11 0 13 15,11-4 0-15,-10-24 1 16,-8-4 0-16,-13 1 7 16,-17-1-4-16,-8 1 8 15,-13 5 12-15,0 0-8 0,0 7 11 16,-7 7-17-1,-13 0-10-15,13 12-1 0,7 0 1 16,0 0-4-16,0 18-16 16,0 15 20-16,0 8 0 15,21-7-3-15,3 4 1 16,-4-13 1-16,11-5-13 16,-10-3-4-16,-14-2 4 15,0-9-10-15,-7 0-13 16,0-6-24-16,0 2-5 15,0 1 13-15,-14 0-9 16,7-3 29-16,0 0 2 16,7 0 20-16,0 0-2 15,14 0-3-15,37-20 14 16,1-6 2-16,17-5 2 0,-4-7 2 16,-6 1 17-16,-8 3 12 15,-20-3 35-15,-17 6-23 16,-14 2 19-16,0 12-16 15,0 2 6-15,0 12-17 16,-28 3-31-16,-3 0-3 16,4 23-3-16,-11 15 0 15,7 7 2-15,24-5-2 16,7-3 0-16,0-5 0 16,14-6-3-16,31-12-21 15,23-3-25-15,-2-5-39 16,23-6-69-16,-6 0-129 0</inkml:trace>
  <inkml:trace contextRef="#ctx0" brushRef="#br1" timeOffset="174070">19554 14242 532 0,'0'0'340'15,"0"0"-232"-15,0 0-14 16,0 0-10-16,0 0-31 16,0 0-29-16,-96-37-17 15,96 37-7-15,0 0-8 0,0 6 8 16,0 8-1 0,24-2 6-16,-4-7-5 0,1-5 13 15,10 0 27-15,0 0 26 16,-10 0-17-16,-14-5-17 15,-7-7-11-15,0 4-9 16,0 2-12-16,-7 6-107 16,-21 0-74-16,-3 2-176 15</inkml:trace>
  <inkml:trace contextRef="#ctx0" brushRef="#br1" timeOffset="174227">19815 14574 818 0,'0'0'113'15,"0"0"-47"-15,0 0 55 16,0 0-66-16,-247 166-33 16,161-109-22-16,3-6-5 15,-13-2-334-15</inkml:trace>
  <inkml:trace contextRef="#ctx0" brushRef="#br1" timeOffset="177379">11010 15955 741 0,'0'0'209'0,"0"0"-74"16,0 0 14-16,0 0-25 16,0 0-33-16,0 0-21 15,0 0-17-15,0-77-16 16,0 77-9-16,0 0-16 16,0 0-10-16,0 0-2 15,0 22-18-15,0 16 18 0,0-1 1 16,0 0 4-16,0-6-4 15,20-5-1-15,18-6 0 16,21-11 0-16,-1-6 2 16,11-3-2-16,3-12 5 15,-3-19-4-15,-4-15 8 16,-20-3-4-16,-14-2 1 16,-24-11 2-16,-7-5-1 15,0-7-1-15,0 8 10 16,-31 9-2-16,-7 14 8 15,17 23 3-15,14 14-7 0,-10 6 2 16,17 0-20 0,-7 43-4-16,-6 29-5 0,6 21 9 15,7 17 5-15,0-2-4 16,0 13 2-16,0 8-3 16,0 10-2-16,20 1 2 15,11 0 0-15,0-20 2 16,-3-32-2-16,3-21 0 15,-11-30-9-15,-3-25 9 16,-3-12-11-16,7-6 8 16,3-37 3-16,3-15 12 15,-2-13-6-15,-25 2-6 16,0 10-1-16,-7 2-1 16,-45-1-24-16,-10 15-18 15,-3-2-13-15,0 7-39 0,3 7-52 16,10-3-93-16,7-9-68 15</inkml:trace>
  <inkml:trace contextRef="#ctx0" brushRef="#br1" timeOffset="177755">10838 15478 696 0,'0'0'203'0,"0"0"-77"0,0 0-14 16,0 0-28-16,0 0-53 15,0 0-31-15,-31-6-11 16,31 31 11-16,0 1 4 16,0-6 1-16,0-8-3 15,17-7 1-15,-3-2-3 16,-7-3 5-16,0 0 29 15,-1 0 38-15,5-14 40 16,-11-12-61-16,0 0-16 16,0 1-3-16,0 7-23 15,-17 4-9-15,3 8-1 16,-7 6-12-16,4 0-3 16,-4 0-52-16,21 38-74 0,0 2-13 15,21 8-117 1,68 4-214-16</inkml:trace>
  <inkml:trace contextRef="#ctx0" brushRef="#br1" timeOffset="178100">11986 15286 891 0,'0'0'153'0,"0"0"3"16,0 0-40-16,0 0-15 0,0 0-30 15,0 0-34-15,-20-63-14 16,20 63-23-16,-11 14 0 16,-2 38 0-16,-8 30 6 15,-3 26-1-15,-4 19 20 16,4 0-16-16,17-5 1 15,7-20-2-15,0-16-6 16,7-15 3-16,31-13-3 16,0-12 0-16,-4-21 0 15,-3-7-2-15,7-10-2 16,-7-8-35-16,-10 0-65 16,-1 0-79-16,-3-8-128 15,-17-12-502-15</inkml:trace>
  <inkml:trace contextRef="#ctx0" brushRef="#br1" timeOffset="178457">12512 15415 258 0,'0'0'702'16,"0"0"-567"-16,0 0-17 0,0 0-14 16,0 0-26-16,0 0-34 15,-38-32-16-15,38 32-21 16,0 7-7-16,0 23-4 16,0 22 4-16,0 5 8 15,0 6-7-15,0-6 3 16,0 1-4-16,11-7 3 15,-11-12-1-15,7-1-2 16,-7 2-93-16,0-3-211 16,0 0-265-16</inkml:trace>
  <inkml:trace contextRef="#ctx0" brushRef="#br1" timeOffset="178771">12543 16083 260 0,'0'0'0'16,"0"0"-13"-16,0 0 2 15,0 0 11-15,0 0 14 16,0 0-2-16,-24 101 33 15,24-92-9-15,0 2 63 0,7-11-25 16,17 0 35 0,-17 0-18-16,7 0 31 0,-4-6 10 15,-10-8-9-15,0-3-40 16,0-4-9-16,0 4-22 16,-10 2-14-16,-18 4-15 15,4 6-23-15,4 3-8 16,6 2-43-16,-3 0-122 15,17 5-155-15</inkml:trace>
  <inkml:trace contextRef="#ctx0" brushRef="#br1" timeOffset="182867">13090 16032 582 0,'0'0'181'0,"0"0"-72"0,0 0 5 15,0 0-33-15,0 0 8 16,0 0-4-16,0-75-17 16,0 75-10-16,0 0-19 15,0 0-12-15,0 0-1 16,0 0-18-16,0 0-8 15,0 0-8-15,0 6-3 16,0 12 5-16,0 7 6 16,0 7 5-16,0-6-1 15,24-1-1-15,-10-5-2 16,10-7-1-16,3-6 0 16,4-7-15-16,7 0 1 15,-10 0 13-15,-4-2 1 0,-4-16 5 16,4-8-1-16,-10-11-1 15,0-3-2-15,-7-3 6 16,3 3-5-16,-10 3-2 16,0 11 5-16,0 12-2 15,0 14 9-15,0 0-11 16,0 0 0-16,0 0-2 16,0 0-20-16,0 0 0 15,0 9 13-15,-10 8 8 16,3 3 0-16,7-6-8 15,0 3-5-15,0-2 10 16,0 2-12-16,0-9 4 0,17 10 6 16,-17-13-3-16,7 4 3 15,-7-3-6-15,0 5-14 16,0-3-11-16,0 4-1 16,-17 8-66-16,-35-8-52 15,7 2-124-15,-6-9-265 16</inkml:trace>
  <inkml:trace contextRef="#ctx0" brushRef="#br1" timeOffset="183195">13135 15600 572 0,'0'0'140'0,"0"0"-14"16,0 0-24-16,0 0-10 0,0 0-40 15,0 0-38-15,-45-51-14 16,45 62-16-16,0 21 16 16,0-1 5-16,0-5-3 15,0-6-2-15,17-14 8 16,-3-6-7-16,-7 0 6 16,0 0-6-16,-7 0 0 15,6 0 18-15,-6-12 22 16,0-13 3-16,0-1 0 15,0 6-24-15,0 8-9 0,0 1-11 16,-6 8-15 0,-15 3-74-16,14 0-32 0,7 28-121 15,0 16-41-15</inkml:trace>
  <inkml:trace contextRef="#ctx0" brushRef="#br1" timeOffset="183900">14070 15766 150 0,'0'0'611'15,"0"0"-457"-15,0 0-24 16,0 0-1-16,0 0-31 16,0 0-36-16,-103-71-24 15,103 71-38-15,-7 20-9 0,-10 29 4 16,10 9 5-16,-7 6 5 15,14-1-5-15,0-17 3 16,0 2-3-16,0-13 0 16,0-12 1-16,0-15 2 15,0-3-3-15,0-5 0 16,0 0 12-16,0 0 2 16,0-18 12-16,0-20-19 15,0-19-5-15,0-15 1 16,0-7-3-16,0 1 0 15,0 7 2-15,0 19-1 16,7 26-1-16,-7 21-2 0,7 5-2 16,7 0-4-16,10 2-20 15,13 27 20-15,8 5 4 16,-17 3-7-16,3 3-5 16,-25 9-9-16,1-3-1 15,-7 5 10-15,0 0 9 16,0-2 7-16,-13-17-1 15,-12-6 2-15,19-18-2 16,6-2 1-16,0-6 0 16,0 0 5-16,0 0-1 15,0 0 4-15,0 0 10 16,0 0-16-16,13 0-1 16,18-9 0-16,7 9-1 15,0 0 0-15,-11 0-5 16,4 0 1-16,0 0 3 0,-10 14-13 15,-7-8 14-15,-7 3 0 16,-7 2-5-16,0-6 2 16,0 8-8-16,0 0 11 15,-35-1 12-15,-16 3-11 16,6-4 8-16,-17-5-9 16,17-6 0-16,4 0-20 15,17 0-39-15,10 0-45 16,14 0-10-16,0-17-110 15,38-21-216-15</inkml:trace>
  <inkml:trace contextRef="#ctx0" brushRef="#br1" timeOffset="184334">14678 15555 37 0,'0'0'647'0,"0"0"-510"16,0 0-19-16,0 0-45 16,0 0-3-16,0 0-23 15,-44-20 5-15,44 20-13 16,0 0-25-16,0-6 3 16,0 6-10-16,0 0-4 15,0 0-2-15,0 0-1 0,0 14-15 16,-7 23 8-16,7 15 6 15,0 5 2-15,0-11 1 16,0-3-2-16,7-6 0 16,7-6-1-16,-1-11 4 15,4 0-8-15,-3-6 5 16,0-2 0-16,-14-1 0 16,0-5 0-16,0-3 0 15,0 3 1-15,0-1 1 16,0 1 4-16,0 0-2 15,-14 2 6-15,-24 4 6 16,1-1-13-16,-15-8 3 0,18 3-6 16,-11-6 0-1,21 0-48-15,10 0-63 0,14 0-36 16,0-9-92-16,7-16-118 16</inkml:trace>
  <inkml:trace contextRef="#ctx0" brushRef="#br1" timeOffset="184714">14871 15689 489 0,'0'0'244'16,"0"0"-74"-16,0 0-41 16,0 0-29-16,0 0-58 15,0 0-36-15,89-51 0 0,-16 36-3 16,2-2-3-16,-3 5 3 15,-34 4-3-15,-7 8-1 16,-31 0 1-16,0 0-11 16,0 0-2-16,0 0-16 15,0 0-35-15,-31 0 24 16,0 0 31-16,4 0 6 16,20 0 2-16,-10 0-3 15,17 14-1-15,0 12 3 16,-7 17 2-16,7 3 5 15,0 11 12-15,0-7 7 16,0 3 1-16,0-5-9 16,0-2 5-16,0-9-9 0,7-5-9 15,0-12 2-15,3 0-5 16,-10-9-6-16,0 1-83 16,0 1-181-16</inkml:trace>
  <inkml:trace contextRef="#ctx0" brushRef="#br1" timeOffset="185141">16047 15223 356 0,'0'0'380'0,"0"0"-295"15,0 0 43-15,0 0-26 16,0 0 13-16,0 0-26 15,-65-57-27-15,65 57-42 16,-7 0-20-16,-7 37 7 0,-10 15-7 16,10 19 16-16,-3 11-6 15,17 7-6-15,0 6 7 16,0 8-1-16,17-15-1 16,11-11-8-1,3-8 3-15,6-17-2 0,8-7-2 16,7-7-24-16,-1-19-108 15,15-19-118-15,-5 0-399 16</inkml:trace>
  <inkml:trace contextRef="#ctx0" brushRef="#br1" timeOffset="185720">16487 15523 773 0,'0'0'183'0,"0"0"-78"16,0 0 16-16,0 0-39 16,0 0-47-16,0 0-30 15,0-20-5-15,34 34-4 16,21 18 4-16,4 5 2 16,-1 3-2-16,-13 3 0 15,-7-3 4-15,-18-3-4 16,-6-17 0-16,-14-8 1 15,0-1-1-15,0-8-22 16,0 2 2-16,-27-5 7 16,3 0 11-16,10 0-9 0,14-14 5 15,0-23-3-15,14-8-3 16,30-13 9-16,8 1 3 16,3 8 1-16,-28 21-1 15,-2 11 1-15,-19 12 0 16,-6 5 0-16,0 0-1 15,0 0 0-15,0 0-9 16,0 5 7-16,0 20-10 16,7 13 12-16,7-1 1 15,3-3 2-15,11-3 1 16,16-13-4-16,1 2 2 16,7-14 1-16,6-6 0 15,-13 0 5-15,-7 0 6 16,-25-6 15-16,5-20 9 0,-18 0 5 15,0-5 6-15,0-1-6 16,-31 1-23-16,-14-6-6 16,0 12-9-16,1 4-5 15,6 13-3-15,17 4-17 16,14 4-76-16,7 0-78 16,-7 25-160-16,7 11-402 15</inkml:trace>
  <inkml:trace contextRef="#ctx0" brushRef="#br1" timeOffset="186070">17591 15563 653 0,'0'0'143'16,"0"0"-12"-16,0 0-20 15,0 0-47-15,0 0-26 16,0 0-38-16,-52-14-3 15,52 34 3-15,0 17 0 16,0-11 6-16,0-6-6 16,28-3 1-16,3-11-1 15,0-6 5-15,-4 0 1 16,4 0 10-16,-10-6 13 0,3-25 35 16,-17-1 9-16,-7 1-12 15,0-3-21-15,0 8-19 16,-14 3-8-16,-10 3 1 15,3 14-14-15,14-2-3 16,-10 4-1-16,17 4-36 16,0 0-50-16,0 0-74 15,7 12-100-15,31 1-55 16</inkml:trace>
  <inkml:trace contextRef="#ctx0" brushRef="#br1" timeOffset="186485">18103 15263 549 0,'0'0'277'0,"0"0"-133"0,0 0-13 16,0 0-8-16,0 0-16 16,0 0-39-16,-62-83-23 15,62 83-40-15,0 0-5 16,0 31-26-16,0 13 26 15,17 13 11-15,-10 0-7 16,7-6-2-16,0 7 4 16,-4-7-6-16,4-5 0 15,-7-15-6-15,-7-5-67 16,7-15-31-16,-7-5-33 16,0-6 58-16,0 0 40 0,0 0 29 15,-7-23-52-15,-24 3 34 16,3 0 13-16,-10 0 12 15,18 9 1-15,-4 5 2 16,17 0 20-16,7 4 1 16,0-2-7-16,0 2-1 15,38-4-13-15,27-8 8 16,11 2-2-16,-4 6-6 16,-3 1 0-16,-25 5-29 15,1 0-148-15,-31 0-151 16</inkml:trace>
  <inkml:trace contextRef="#ctx0" brushRef="#br1" timeOffset="186675">18567 15689 733 0,'0'0'158'0,"0"0"-43"15,0 0-43-15,0 0-33 16,0 0-28-16,0 0-11 15,24-14-134-15,-10 14-267 16</inkml:trace>
  <inkml:trace contextRef="#ctx0" brushRef="#br1" timeOffset="187850">19086 15580 892 0,'0'0'126'0,"0"0"-11"0,0 0 4 16,0 0-35-16,45-165-9 15,-38 125-30-15,-7-3-9 16,0 5-1-16,0 4-15 16,0 5 9-16,-14 15 3 15,-6 0-14-15,2 8-1 16,5 6-9-16,13 0-5 15,-7 0-3-15,7 0-4 0,0 0-13 16,0 29-2-16,0 25 19 16,0 10 1-16,0 7-1 15,7 1 1-15,24 1 1 16,3-10-2-16,4-11-8 16,13-12-8-16,-6-17 1 15,0-10 7-15,0-13 4 16,-8 0 4-16,-9 0 0 15,-4-13 3-15,-17-5 0 16,-7-7 2-16,0-1-4 16,0-5 5-16,-7 5-2 15,-17 0-4-15,3 15 1 16,7-4-1-16,8 15-3 16,-5 0-1-16,11 0-9 0,0 9-7 15,0 28 13-15,0 0 7 16,0 3-13-16,24-3-14 15,4-11 15-15,3-8-5 16,0-10-3-16,3-2 14 16,11-6 4-16,0-6 2 15,-1-20 10-15,1-11-2 16,-14-9 21-16,-4-5 13 16,-9-6-6-16,-18-1 3 15,0 1-3-15,0 7-11 16,-31 6 3-16,3 10-16 15,4 11 4-15,10 8-1 16,7 4-13-16,-3 8 6 0,10 3-7 16,0 0 2-1,0 0-3-15,0 0 0 0,0 0-3 16,0 0 1-16,0 0-10 16,0 0 5-16,0 0-4 15,0 20 0-15,0 20 11 16,-7 17 2-16,-7 18 3 15,8 14-2-15,-18 19-1 16,-4 15-2-16,-3-3 0 16,-7 0 0-16,11-5 3 15,-4-7-3-15,10-17-2 16,11-10-3-16,10-31-21 0,0-17 7 16,10-20-3-1,35-13 4-15,13 0 17 0,8-46 1 16,2-16 4-16,-9-9 3 15,-21-4-6-15,-25 4 1 16,-13-4-1-16,0 4 2 16,0 0-4-16,-44 8 1 15,-8 0-8-15,-6 17-2 16,27 15-3-16,10 19 12 16,21-1-1-16,0 5-14 15,45-2-20-15,20-10 11 16,0 0 17-16,11-12 8 15,-24 1-2-15,-1-6 2 16,-13-3 3-16,-10-3 2 16,-4-3 24-16,-17 3-3 0,-1 2 7 15,-6 5-1-15,0 4-1 16,0 7-7-16,0 11-1 16,0 8 2-16,-6 6-9 15,6 0-16-15,0 0-5 16,0 8-6-16,-7 35-2 15,7 19 13-15,0 10 1 16,0-3 2-16,0 3-6 16,13-15-17-16,12-6-24 15,-5-14-27-15,4-19-6 16,-10-10-43-16,-14-8-39 16,0 0-49-16,0 0-46 0,0-31-332 15</inkml:trace>
  <inkml:trace contextRef="#ctx0" brushRef="#br1" timeOffset="187984">19939 15517 593 0,'0'0'159'16,"0"0"-56"-16,0 0-26 15,0 0-25-15,0 0-4 16,0 0-24-16,282-71-16 16,-192 54-8-16,-8 3-25 15,-17-6-256-15</inkml:trace>
  <inkml:trace contextRef="#ctx0" brushRef="#br1" timeOffset="188224">20400 14888 714 0,'0'0'216'0,"0"0"-66"15,0 0-50-15,0 0-37 16,0 0-31-16,0 0-25 15,0 0 42-15,155 95 52 16,-87-21-37-16,-26 9-21 16,-5 14-6-16,-12 12-25 15,-25 17 10-15,0 2-16 16,0-13-6-16,-45-13 0 0,-7-21-66 16,1-22-118-1,-18-10-218-15</inkml:trace>
  <inkml:trace contextRef="#ctx0" brushRef="#br1" timeOffset="188554">21445 15180 812 0,'0'0'383'16,"0"0"-283"-16,0 0 55 0,0 0-37 15,0 0-58-15,0 0-21 16,-7-32-23-16,7 32-6 16,0 0-10-16,0 32-15 15,0 17 15-15,0 22 2 16,0 6-2-16,0 12 0 15,0 5 1-15,-17-5-2 16,3-13-56-16,7-12-78 16,7-31-116-16,0-9-135 15,0-24-447-15</inkml:trace>
  <inkml:trace contextRef="#ctx0" brushRef="#br1" timeOffset="188828">21658 15114 756 0,'0'0'216'16,"0"0"-62"-16,0 0 0 15,0 0-11-15,0 0-56 16,0 0-40-16,0-37-33 16,0 69-14-16,7 25 0 15,4 20 11-15,-11 17 4 16,6-2 1-16,-6 2-13 15,7 1 1-15,-7-24 0 16,14-14-4-16,-7-20-10 0,3-11-46 16,4-14-77-16,-7-4-35 15,24-8-136-15,14-12-361 16</inkml:trace>
  <inkml:trace contextRef="#ctx0" brushRef="#br1" timeOffset="189140">22195 15098 810 0,'0'0'276'0,"0"0"-140"15,0 0-11-15,0 0-10 16,0 0-48-16,0 0-11 15,-38-84-8-15,38 84-28 16,0 0-20-16,0 14-19 16,0 30 15-16,0-2 4 15,0 16 6-15,0-13-6 16,0 7 2-16,7-9 1 16,7 2-3-16,-8-7 0 15,5 1-1-15,-11-7-8 16,7-1-46-16,-7 1-60 15,0-6-107-15,0-1-154 16</inkml:trace>
  <inkml:trace contextRef="#ctx0" brushRef="#br1" timeOffset="189481">22281 15707 667 0,'0'0'212'16,"0"0"-133"-16,0 0-28 15,0 0-9-15,0 0-29 0,0 0-5 16,0 26 0 0,0-19-7-16,0 4 4 0,17-11-3 15,-3 0-1-15,-1 0 11 16,5 0 4-16,-5-13 55 15,-13-10 7-15,7-3-13 16,-7 0-11-16,0 1-8 16,0-1-16-16,-27 6-16 15,-11 3-14-15,0 11-10 16,-7 6-104-16,14 0-123 16,4 17-198-16</inkml:trace>
  <inkml:trace contextRef="#ctx0" brushRef="#br1" timeOffset="190033">22535 15478 509 0,'0'0'489'0,"0"0"-378"15,0 0-28-15,0 0-16 16,0 0-40-16,0 0-20 16,7-12-7-16,0 24-2 15,7 13 2-15,3 7 2 16,-10 8 0-16,0-3 5 0,6 0-5 16,-6-3 1-16,10-10 0 15,4-11-2-15,-4-8 5 16,-3-5-4-16,14 0 1 15,2 0 13-15,8-30 4 16,0-2 23-16,-4-13-17 16,-9 2 8-16,-12 3 3 15,-13 2-10-15,0-1-8 16,0 7 1-16,0 3-7 16,-13 15-2-16,-1 0-2 15,3 7-5-15,5 7-4 16,6 0-4-16,0 0-8 15,0 0-4-15,0 15 2 16,0 16 14-16,0-5 0 16,17 1 2-16,3 4-1 0,1-8-1 15,10 3 1-15,0-7-2 16,-10-4 3-16,-4-4-2 16,-10-3 0-16,-7-2 2 15,0 6-4-15,0-4 1 16,-24 4-53-16,-28-1 8 15,-6-5-77-15,-1-3-86 16,14-3-43-16,1 0-103 16</inkml:trace>
  <inkml:trace contextRef="#ctx0" brushRef="#br1" timeOffset="190362">22614 15243 575 0,'0'0'154'0,"0"0"-27"0,0 0 6 16,0 0-42-16,0 0-16 16,0 0-2-16,0-40-34 15,0 40-16-15,0 0-23 16,0 0-2-16,0 0-7 16,17 3-2-16,11 14 11 15,10-9 5-15,-7-2-3 16,-11 0 5-16,-13-6-2 15,4 0 9-15,-11-6 64 16,0-14-25-16,0-5-32 0,-38 5-13 16,7 2-7-16,-7 4-1 15,17 3-2-15,14 11-8 16,-10 0-60-16,10 0-73 16,7 5-65-16,0 27-85 15</inkml:trace>
  <inkml:trace contextRef="#ctx0" brushRef="#br1" timeOffset="191083">23157 15269 789 0,'0'0'227'0,"0"0"-71"0,0 0-6 16,0 0-32-16,0 0-40 15,0 0-23-15,0-52-24 16,0 52-25-16,7 0-6 16,0 18-9-16,-7 21 9 15,14 5 10-15,-4 7 0 16,4-5-6-16,-7 0 2 16,7-10-6-16,3-10 0 15,-10-14 5-15,0-10-5 16,-7-2 2-16,0 0 3 15,0 0 0-15,7-2 9 16,-1-36-3-16,1-7-6 16,4-17-1-16,-5 4-3 0,-6 0 0 15,0 7 3-15,0 0-3 16,0 8 1-16,0 9-2 16,0 11 0-16,0 11 0 15,0 9 0-15,0 3-1 16,0 0 1-16,21 0-20 15,17 0 9-15,7 6 1 16,-1 14-6-16,-6 0 5 16,-10 6 0-16,-21-7-3 15,-7 5-2-15,0 4-5 16,-7 3 12-16,-31 1 3 16,3-1 4-16,-2-7 1 0,13-5 1 15,17-4 0-15,7-5-4 16,0-3-9-16,0 1 3 15,0 5 6-15,24-8 2 16,3 0 2-16,-10 3 0 16,4-1 0-16,3-2 0 15,-10 4 2-15,17 2-4 16,-11 1 3-16,11 2-1 16,-10-1 2-16,3 11-2 15,-10-10 0-15,-7 4 0 16,-7-4-2-16,0-3-3 15,0 4-3-15,-31 2 8 16,-28 3 15-16,-13-9-9 0,-10-2-6 16,16-3-45-16,4-6-103 15,11 0-19-15,23 0-20 16,28 0-82-16,0-44-391 16</inkml:trace>
  <inkml:trace contextRef="#ctx0" brushRef="#br1" timeOffset="191502">24062 15134 997 0,'0'0'110'0,"0"0"28"0,0 0-16 16,0 0-22-1,0 0-46-15,0 0-18 0,-155-77-4 16,145 77-16-16,10 0-8 15,0 0-8-15,-7 0-3 16,0 15-4-16,-14 8 4 16,-3 11 3-16,11-3 2 15,6 1-2-15,7-7 0 16,0 1-2-16,7 5-5 16,44-5 7-16,8 0 3 15,-8-8-3-15,8 0 3 16,-22-3-2-16,-6 3-1 15,-17-13 0-15,-14 3 2 16,0-1-2-16,0-7 0 16,0 0 2-16,-14 8 6 15,-30 3-7-15,-8-5 4 0,-6 0 0 16,6-6-5-16,14 0-3 16,7 0-37-16,18 0-47 15,13 0-39-15,0 0-24 16,27-6-37-16,56-34-120 15</inkml:trace>
  <inkml:trace contextRef="#ctx0" brushRef="#br1" timeOffset="191858">24378 15103 144 0,'0'0'771'0,"0"0"-618"0,0 0-16 15,0 0-20-15,0 0-26 16,0 0-41-16,127-37-36 15,-51 28 0-15,-11-3-4 16,11 4-8-16,-11 3 6 16,-6 0-8-16,-21-3 0 15,-7 3 1-15,-31 5 1 16,0 0-1-16,0 0 2 16,0 0-3-16,-25 0-11 15,-12 0-16-15,2 0 7 16,-3 0 15-16,14 5 1 15,11 13-6-15,-1 17 8 16,-3 2 3-16,10 8-1 0,7 4 0 16,0 3 5-16,0-1-5 15,0-5 0-15,0-3 0 16,0-4 0-16,-7-1-13 16,-7-7-140-16,0 1-101 15,-10-7-263-15</inkml:trace>
  <inkml:trace contextRef="#ctx0" brushRef="#br1" timeOffset="192187">25248 14674 1014 0,'0'0'183'0,"0"0"-10"0,0 0-34 16,0 0-52-16,0 0-60 16,0 0-27-16,-120 83 0 15,75 3 25-15,17 8-8 16,4 1 0-16,24-7 0 16,0 3-8-16,0-8-5 15,7-8 0-15,38-4-3 16,17-8-1-16,-4-6 0 15,8-11-28-15,9-26-38 16,-2-14-75-16,2-6-191 16,-10-20-423-16</inkml:trace>
  <inkml:trace contextRef="#ctx0" brushRef="#br1" timeOffset="192736">25743 15166 1012 0,'0'0'142'0,"0"0"-15"16,0 0-22-16,0 0-40 15,0 0-49-15,0 0-11 16,45-6 2-16,0 32-6 16,-8-1 8-16,1 7-1 0,-10 5-7 15,-4-5 4-15,-17-4-5 16,0-6 0-16,-7-7-3 15,0-2-2-15,-7-8-15 16,-24-5-1-16,3 0-2 16,4 0 12-16,10-12 11 15,14-14 1-15,0-5 1 16,14-9-2-16,31-3 0 16,6 6-1-16,-6 3 3 15,0 2-2-15,-14 8 0 16,-11 11 1-16,-6 8-2 15,3 5 1-15,-10 0-4 16,7 0 1-16,0 11-5 0,-14 14 8 16,0 7-3-1,0 8 3-15,10-3-1 0,4-6 1 16,0 1 0-16,16-20 4 16,1 2-3-16,-3-14 4 15,3 0 0-15,-4 0 5 16,18 0 16-16,-14-14-7 15,-17-10-1-15,3-10 4 16,-10 0-8-16,-7 0-1 16,0-4-7-16,-31 4-6 15,-7 4 0-15,11 17-6 16,-4-1-19-16,17 14-31 16,-3 0-77-16,10 3-70 15,7 21-87-15,0 2-331 0</inkml:trace>
  <inkml:trace contextRef="#ctx0" brushRef="#br1" timeOffset="193053">26576 15206 617 0,'0'0'170'0,"0"0"-49"16,0 0-2-16,0 0-40 15,0 0-3-15,0 0-5 16,-96-66-20-16,86 66-15 15,3 0-25-15,7 26-7 16,0 5 2-16,0-2-3 16,0 0-1-16,24-10 0 0,3-4-1 15,4-4-1-15,0-5 7 16,-3-6-6-16,3 0 4 16,7 0 5-16,-11-17 3 15,-3-9 19-15,-10 0-6 16,-7 0-11-16,-7-5-4 15,0 5-10-15,-7 1-1 16,-38 5-46-16,-6 9-111 16,6 8-213-16</inkml:trace>
  <inkml:trace contextRef="#ctx0" brushRef="#br1" timeOffset="193499">27005 14823 932 0,'0'0'206'0,"0"0"-29"16,0 0-25-16,0 0-49 16,0 0-44-16,0 0-11 15,-17-75-38-15,10 93-10 16,0 19-8-16,0 14 8 15,0 12 3-15,7-6-2 16,0 1 4-16,0-1-2 0,0-12-2 16,0-5-1-1,0-8 0-15,7-9-2 0,7-3-18 16,-7-6-29-16,10-3-16 16,-3-5-5-16,0-6-34 15,-8 0 12-15,-6 0 15 16,0-6 12-16,0-11 1 15,0 3 21-15,-27-6 22 16,-11 8 15-16,7 1 0 16,11 8 6-16,6-2 2 15,14 5 31-15,0-6 24 16,0-3-7-16,14 4-13 0,30-7-22 16,22 6-14-16,9-4-1 15,8 6 0-15,-18 4-105 16,-7 0-145-16</inkml:trace>
  <inkml:trace contextRef="#ctx0" brushRef="#br1" timeOffset="193753">27462 15274 726 0,'0'0'191'0,"0"0"-67"15,0 0-42-15,0 0 7 16,0 0-43-16,0 0-16 16,-7-45-4-16,1 45-23 0,6 0-3 15,0 0-11-15,0 0-7 16,0 0 12-16,0 8-17 16,13 4-30-16,5-6-25 15,2-4-59-15,11-2-152 16</inkml:trace>
  <inkml:trace contextRef="#ctx0" brushRef="#br1" timeOffset="194279">27803 15019 57 0,'0'0'888'0,"0"0"-792"0,0 0 20 15,0 0-12-15,0 0 34 16,0 0-72-16,44-42-45 16,-13 42-13-16,7 0-1 15,0 6 1-15,-4 14-5 16,11 5-3-16,-14 7 4 15,0-3-2-15,-3 2-2 16,-15-5 0-16,4-6 6 0,-17 0-9 16,0-14 3-16,0-1-10 15,0-5 4-15,-6 0-11 16,-25 0 17-16,0 0-23 16,3 0 5-16,21-17 17 15,7-3 0-15,0-6-2 16,28-5-1-16,23-6-1 15,1 5 5-15,0 6 0 16,-8 7 1-16,-6 7-1 16,-14 9 0-16,-10 3-1 15,7 0-3-15,-11 0-8 16,4 15 10-16,-1 10-2 0,-6 6 1 16,4 1 3-16,-5 0 0 15,1-7 1-15,7 1-1 16,0-12 0-16,3-2-32 15,-3-1-88-15,-7-11-94 16,-7 0-164-16</inkml:trace>
  <inkml:trace contextRef="#ctx0" brushRef="#br1" timeOffset="194590">28277 14748 795 0,'0'0'123'16,"0"0"-38"-16,0 0-24 0,0 0-26 15,0 0-25-15,0 0 11 16,-7 55-3-16,52-35 3 16,-7-3-12-16,0-3 0 15,-11-8 2-15,-3-6 12 16,-10 0 38-16,0-6 10 15,-14-14-19-15,0-9-3 16,0 1-35-16,-21 2-11 16,-17 7-3-16,1 7-14 15,9 12-70-15,-3 0-49 16,17 7-47-16,14 32-108 16,0 6-327-16</inkml:trace>
  <inkml:trace contextRef="#ctx0" brushRef="#br1" timeOffset="195665">28776 15083 881 0,'0'0'141'16,"0"0"-16"-16,0 0 16 15,0 0-35-15,0 0-30 16,0 0-18-16,-59-114-41 15,49 114-7-15,-11 0-10 16,15 0-5-16,-12 14 1 0,5 17 3 16,6 6-1-16,7-5-6 15,0-6-27-15,0-12 13 16,7 3-10-16,30-13 9 16,8-4 23-16,0 0 0 15,-7 0 4-15,-18 0 3 16,-13 0 3-16,0 0 28 15,-7-4-1-15,0 4-4 16,0 0-12-16,0 0-8 16,0 0-13-16,0 8-6 15,0 24-1-15,0 17 7 16,0 8 4-16,0 9-3 16,0 2 2-16,0 9 1 0,0 1 0 15,0-4-2-15,-14-14-2 16,7-11 0-16,0-18 3 15,1-11-3-15,-5-12 0 16,4-4 0-16,-13-4-3 16,-18 0 3-16,-7-4 4 15,-6-24-4-15,-1-10-10 16,21-12-1-16,17-13-8 16,14 0-5-16,7-3 7 15,52 3 7-15,23 7 1 16,21-8 8-16,11 7-4 15,-4-1 4-15,0 7-2 16,-21-6 4-16,-6 5-1 16,-38 2 3-16,-25 12-2 0,-13 1 16 15,-7 11 17 1,0 6-7-16,0 6 4 0,-7 8-12 16,0 6-5-16,0 0-14 15,-6 0 0-15,-4 14-12 16,-4 29 12-16,-3 3 0 15,10 5 4-15,0-5-3 16,14 3-1-16,0-12 3 16,0-6-3-16,0-11-3 15,0-14-11-15,0-3 2 16,7-3 9-16,14 0 1 16,3 0 2-16,14-20 5 0,-11 0-5 15,4-6 3-15,0 0-2 16,-10 2 0-16,-1 11-2 15,-2 2 1-15,2 11 0 16,-3 0-1-16,4 0-3 16,10 0 2-16,-10 6-1 15,16 5 3-15,-6 1-1 16,4-4 1-16,3-2 0 16,6-6 3-16,1 0-2 15,-7-11 5-15,-11-15-2 16,-3-14-1-16,-10-3 12 15,-14-3 2-15,0-9 2 16,0 1 8-16,-14 11-8 0,-17 7 1 16,-6 13 1-16,9 13-11 15,4 8-1-15,17 2-9 16,-7 0-4-16,7 14-2 16,-10 29 6-16,10 9 4 15,7-1-4-15,0 6-1 16,0 7-10-16,31-8-35 15,-10-4-47-15,-4-7-40 16,4-13-100-16,-14-7-120 16,0-13-346-16</inkml:trace>
  <inkml:trace contextRef="#ctx0" brushRef="#br1" timeOffset="195838">29783 14977 657 0,'0'0'281'15,"0"0"-134"-15,0 0-43 16,0 0-57-16,0 0-45 16,0 0 0-16,141-14 0 15,-51 14-2-15,-1 0-78 16,-17 0-115-16,-10-18-175 16</inkml:trace>
  <inkml:trace contextRef="#ctx0" brushRef="#br1" timeOffset="196071">30220 14325 592 0,'0'0'432'0,"0"0"-251"16,0 0-37-16,0 0-17 16,0 0-78-16,0 0-37 15,31 9-2-15,27 54 27 16,8 8 9-16,-4 9-16 15,-11 10-15-15,-23-6-1 16,-18 8-8-16,-10 5-5 16,0-5-1-16,-62 3-18 15,-17-7-76-15,-17-5-133 16,-1-12-339-16</inkml:trace>
  <inkml:trace contextRef="#ctx0" brushRef="#br1" timeOffset="197622">16078 16917 454 0,'0'0'513'0,"0"0"-394"0,0 0 10 16,0 0-4-16,0 0-27 15,0 0-30-15,-38-39-37 16,38 39-30-16,45 0-1 16,6 0-3-16,18 6 2 15,-10 14 2-15,-8 0 0 16,-20 1-1-16,-10 1-2 15,-14-2-3-15,-7 0 5 16,0-9-9-16,0 4 2 16,0-10-7-16,-14-5 7 15,7 0 5-15,7 0 1 16,0 0 1-16,0 0 0 0,0-20-23 16,0 3 16-1,0-9 0-15,14 6 2 0,10 1 4 16,-10 0 1-16,-1 1 0 15,4-3 2-15,-17 10-1 16,7-3 8-16,-7 7 2 16,0-4 2-16,0 11 5 15,0 0-4-15,0 0-2 16,0 0-12-16,0 0-16 16,0 0 7-16,0 11-1 15,-7 16 10-15,-3 4 2 16,10-5-2-16,0 5 0 15,38-11-8-15,20-8-20 16,18-6 12-16,7-6 14 0,-11 0 2 16,-3-18 5-16,-18-8-4 15,-13-5 8-15,-17-6 29 16,-15-4 14-16,-6-10-7 16,0-6-4-16,0 6-10 15,-6 8-6-15,-15 6-6 16,-3 17 3-16,10 15 2 15,14-3-13-15,0 8 3 16,0 0-14-16,0 0-9 16,0 18-1-16,0 28-4 15,7 11 14-15,24 18 3 16,3-10-3-16,28-1-19 16,-3-13-37-16,6-2-28 0,4-21-49 15,-18-5-94-15,-16-15-76 16,-18-8-246-16</inkml:trace>
  <inkml:trace contextRef="#ctx0" brushRef="#br1" timeOffset="198380">16848 16820 690 0,'0'0'176'15,"0"0"-58"-15,0 0-44 16,0 0-49-16,0 0-21 15,268-30 14-15,-113 24 28 16,-7 0-19-16,-14-2-9 0,-38 8-11 16,-44-6-3-16,-28 6 5 15,-17 0 14-15,-7 0 29 16,0 0 26-16,0 0-17 16,0 0-1-16,0 0-12 15,0 0-17-15,0 0-26 16,0 0-5-16,0 0-5 15,0 0-5-15,0 20 9 16,0 0-1-16,13 4 2 16,25-6-1-16,0-3 1 15,-3-3-3-15,-5-7 1 16,-5-5 0-16,-12 0 1 0,1 0 1 16,-14 0 3-16,7 0 3 15,-7 0 0-15,0-5-3 16,0-1 10-16,0-8 0 15,0 7 0-15,0 2-3 16,0-1-6-16,0 6-1 16,0 0-3-16,0 0-11 15,7 0 0-15,3 11-12 16,4 10 22-16,17-1 1 16,-4 3 1-16,11-9 0 15,7-2-1-15,0-7 0 16,-1-5-1-16,-6 0 1 15,-4 0 0-15,18-17 8 16,-7-15-8-16,-1 1 6 16,-13 5-3-16,0 11-2 0,-24 5 8 15,0 10-4-15,0 0-1 16,0 0-4-16,24 0-8 16,-4 0 4-16,11 0 1 15,7 10 2-15,-14-1 0 16,-4 3-4-16,4 0-1 15,-10-4 4-15,3-8-5 16,-3 0 3-16,3 0 2 16,3 0 2-16,11 0 1 15,0 0 0-15,6-3-1 0,-6-9 1 16,0 1 0 0,-4 4-1-16,-3 7 0 0,0 0-13 15,-3 0-101 1,10 0-103-16,20 0-74 0,32 0-383 15</inkml:trace>
  <inkml:trace contextRef="#ctx0" brushRef="#br1" timeOffset="199836">20592 16293 882 0,'0'0'213'0,"0"0"-69"16,0 0-8-16,0 0 5 0,-120-146-69 16,120 140-13-1,0 6-34-15,0 0-18 0,0 0-7 16,0 44-21-16,17 21 18 16,21 30 3-16,-10 8 0 15,9 11 5-15,8-11-4 16,-7 3-1-16,-11-9 4 15,-2-9-8-15,-19-10-12 16,1-27-21-16,-7-20-9 16,7-13-5-16,0-18 2 15,0 0 40-15,-7-37 9 16,10-15 3-16,-10-5-1 0,0-13-2 16,-38 11 0-1,-44-4 0-15,-14 6-1 16,-1 8-1-16,-6 21-6 0,21 5-1 15,37 15 1-15,24 2 7 16,21 6 1-16,0 0 0 16,0 0-12-16,52 0-4 15,44 0 16-15,31-12 1 16,14-2 2-16,7-2-2 16,-31 1 0-16,-14-3 0 15,-27 10-1-15,-31-4 5 16,-18 12 0-16,-17-5 7 15,-10 2 12-15,0 3 8 16,0 0 8-16,0 0-18 16,0 0-8-16,-10 0-4 0,-10 0-4 15,-5 0-7-15,-9 0 1 16,3 8-2-16,-7 12-3 16,18 4 4-16,-4 1-2 15,24-5-15-15,0-8-6 16,0 2-5-16,0-14-7 15,17 0 22-15,17 0 14 16,-3 0 0-16,-7 0 6 16,4-12-6-16,-21-2 2 15,17 0 8-15,-17-3-1 16,-7 4 3-16,0 12 7 16,0-5-9-16,0 6 0 0,0 0-10 15,0 0-7-15,0 0-4 16,6 6-4-16,18 3 15 15,11 7 1-15,16-10-1 16,11-3 0-16,11-3 0 16,9 0 1-16,-6-25 2 15,-11-8 1-15,-7-1-1 16,-20-9 13-16,-7-8 6 16,-10-1 8-16,-21 1 1 15,0 0-9-15,-21 2 0 16,-17 15-1-16,1 8-7 15,6 14 5-15,17 12-12 16,7 0-5-16,0 0-2 0,-10 21-17 16,3 30 17-16,0 18 2 15,14 13-2-15,0-10 0 16,0 8-4-16,28-14-5 16,17-9-4-16,-1-20-20 15,25-17 21-15,-4-14 11 16,4-6 1-16,3-12 2 15,-6-28 6-15,-11-8-2 16,-11-3 1-16,-9-2 4 16,-11 2 4-16,-17 14-5 15,-7 6 3-15,0 11 1 16,0 14-1-16,0 0-7 0,0 6-6 16,-7 0-4-1,7 6-7-15,0 25 5 0,0 1 3 16,0 4-8-16,14-3-3 15,17-2 8-15,-11-5 0 16,11-6-10-16,-17 0 1 16,0-9-7-16,-14 3-8 15,0-8-18-15,0 0-18 16,0 0 20-16,-14-6 21 16,0 0-18-16,14 0 42 15,0 0-3-15,0-6-13 16,21-20 10-16,17-5 3 15,13-7 4-15,8-1-1 16,-8 1 3-16,-13 1-1 16,-7 3 1-16,-10 3 8 0,-14 7 22 15,3 10 1-15,-10 0 14 16,0 8-9-16,0 6 6 16,0 0-19-16,0 0-25 15,-24 6-19-15,3 28 18 16,-3 9 2-16,17 9 1 15,7-7 1-15,0-2-2 16,7-11-2-16,45-6 1 16,-1-12-6-16,25-9-5 15,-11-5-24-15,11 0-35 16,-18 0-63-16,-20-5-191 16,-17-15-487-16</inkml:trace>
  <inkml:trace contextRef="#ctx0" brushRef="#br1" timeOffset="200328">23364 16198 663 0,'0'0'220'16,"0"0"-77"-16,0 0-7 15,0 0-29-15,0 0-13 16,0 0-40-16,-117-43-18 0,110 43-25 16,-3 0-11-1,10 12 2-15,-7 5-2 0,7 3 0 16,0-6 1-16,0-3-1 15,7-5 0-15,17-3 1 16,3-3 4-16,4 0-1 16,-7 0-3-16,-10 0-1 15,-14 0-99-15,0 0-94 16,0 0-151-16</inkml:trace>
  <inkml:trace contextRef="#ctx0" brushRef="#br1" timeOffset="200515">23467 16441 847 0,'0'0'119'0,"0"0"-20"0,0 0 16 16,0 0 8-16,0 0-57 15,-148 171-32-15,90-122-25 16,-1 3-9-16,-3-1-130 15,11-5-457-15</inkml:trace>
  <inkml:trace contextRef="#ctx0" brushRef="#br1" timeOffset="201659">8771 16069 702 0,'0'0'267'16,"0"0"-166"-16,0 0 4 15,0 0-35-15,0 0-40 16,0 0-2-16,103-74-13 15,-68 68-4-15,-4 6-7 16,-7 0 5-16,-10 0-8 16,-1 6 2-16,-6 11-2 15,-7 14-1-15,0-5 0 0,0 8 10 16,-14 9-5-16,-30-5 3 16,13-4-6-16,10-3 0 15,7-5 1-15,14 0-3 16,0-3 0-1,0-3 0-15,21 0 2 0,17-9-1 16,0-2 5-16,6-4-5 16,-9 1 4-16,-11 0-5 15,-10 0 3-15,-14-6-3 16,0 8-1-16,0-8 1 16,0 12 2-16,0 2 2 15,0 9 20-15,0 3 28 16,-14-1-25-16,0 7-4 15,-3 3-8-15,10 7 5 16,0 3-9-16,7-1 0 0,0 1-4 16,0-1-3-1,0-5 2-15,21-7-4 0,3-6 1 16,-10-8 9-16,3-5 3 16,-17-2-4-16,0-11-2 15,0 4-5-15,-24 1 1 16,-35-5 10-16,-16 5-15 15,2 1-62-15,-9 3-93 16,17 2-189-16,3 1-330 16</inkml:trace>
  <inkml:trace contextRef="#ctx0" brushRef="#br1" timeOffset="229948">26898 1074 485 0,'0'0'288'0,"0"0"-153"15,0 0 23-15,0 0-42 16,0 0-13-16,0 0-15 15,0-60-50-15,0 57 25 16,0 3-17-16,0 0-31 16,0 0 22-16,0 0-36 15,0 0 1-15,0 0 6 0,0 0 6 16,0 0-14-16,0 0 0 16,0 0 6-16,0 9-7 15,0 5 1-15,0 0 0 16,0 4-5-16,0 0 16 15,11-2-11-15,9 1 0 16,4 0 7-16,4-3-12 16,-14 1 5-16,10-1 0 15,-4 1-6-15,-2-1 22 16,-5 3-16-16,1 0 0 16,3 0 3-16,-10 0-15 15,-7-6 12-15,0 2 0 16,0-5-1-16,0-3 8 0,-38 4-7 15,-20-1 0-15,-1 1 8 16,-2 0-21-16,2-1 13 16,14-2-34-16,8 0-40 15,16-6-104-15,21 0-79 16,0-26-82-16</inkml:trace>
  <inkml:trace contextRef="#ctx0" brushRef="#br1" timeOffset="230039">26898 1074 462 0</inkml:trace>
  <inkml:trace contextRef="#ctx0" brushRef="#br1" timeOffset="230121">26898 1074 462 0,'-51'-126'196'0,"68"113"-44"0,-3 0-40 0,17 2-17 16,-4 6-27-16,4-1-44 0,14 2 5 16,-7 4-29-1,-11 0 0-15,4 0 0 0,-31 0-143 16,0 0-188-16</inkml:trace>
  <inkml:trace contextRef="#ctx0" brushRef="#br1" timeOffset="230594">27256 625 401 0,'0'0'233'0,"0"0"-81"0,0 0-41 16,0 0-2-16,-251-140-33 15,182 131 7-15,-3 9-40 16,-4 0 3-16,-13 15 16 16,0 32-46-16,-8 20 26 15,-6 13-5-15,7 15-29 16,13 7 31-16,18 7-37 16,27 9-2-16,38 1 13 15,0 5 5-15,45-8-17 16,44-4-1-16,21-15 6 15,18-16-11-15,13-25 9 16,20-21-4-16,4-29 2 16,4-6 13-16,9-32-12 15,-23-25-3-15,-14-9 10 0,-27-8-16 16,-35-7 12-16,-24-7-6 16,-41-6 4-16,-14-9 9 15,-14-6 1-15,-62 6-5 16,-34 12-2-16,-38 14-6 15,-10 20-1-15,-10 14 0 16,-4 19-4-16,24 16 18 16,38 8-15-16,20 3 1 15,22 40-25-15,23 19 24 16,17 19-78-16,4 8-132 16,24 4-104-16,0-1-503 15</inkml:trace>
  <inkml:trace contextRef="#ctx0" brushRef="#br1" timeOffset="231101">26493 1703 625 0,'0'0'195'0,"0"0"-45"0,0 0-50 16,0 0 49-16,0 0-56 15,0 0-31-15,-24-37 10 16,-11 54-51-16,-27 29 4 15,-10 25 2-15,-17 18-11 16,-8 13 23-16,-6 8-17 16,-10-7-8-16,-4-4 21 15,14-7-34-15,-18 3 11 16,18-8 1-16,7-4-10 16,14-7 18-16,16-20-18 15,22-16-2-15,23-14 13 16,4-11-8-16,10-13-3 0,7 1-3 15,0-3 8-15,0 0 6 16,0 0-5-16,0 0-6 16,0 0 14-16,0 0-8 15,0 0-9-15,0 0 0 16,-21 0-68-16,-3 0-18 16,-21 9-159-16,-6 2-267 15</inkml:trace>
  <inkml:trace contextRef="#ctx0" brushRef="#br1" timeOffset="231705">23818 3299 797 0,'0'0'139'0,"0"0"-29"16,0 0-2-16,0 0-5 15,0 0-25-15,0 0-56 16,154-161 36-16,-133 148-27 16,-4-2-14-16,-10 4 23 15,0 4-33-15,-7 1 15 0,0 6-1 16,7 0-15-16,-7 0 10 15,0 0-16-15,0 0 4 16,7 0-11-16,0 0 7 16,3 24 0-16,-3 9-1 15,7 5 1-15,-8 5-8 16,18 0 8-16,-17-3 0 16,14 0 0-1,-11-3 4-15,-3-5-4 0,0-1 0 16,-7-8 11-16,0-5-15 15,0-10 4-15,0-3 0 16,0-5-5-16,0 0 14 16,-14 0-9-16,-17 0 2 15,7 0 5-15,-10 0 1 16,10 0-8-16,3-3 0 0,-3 1 3 16,17 2 1-16,7-3-4 15,0 0 0-15,0 3 6 16,0-2-12-16,0-2 6 15,24-5-3-15,28-7-8 16,27-8 1-16,-3-4 0 16,6-1-28-16,-10 3-57 15,-20-2-7-15,-21-1-88 16,-31-5-50-16,0-3-155 16</inkml:trace>
  <inkml:trace contextRef="#ctx0" brushRef="#br1" timeOffset="232160">24017 2741 548 0,'0'0'169'16,"0"0"-33"-16,0 0-25 15,0 0-40-15,-244-55 15 16,168 82-50-16,-6 35-15 15,-4 21 16-15,-4 11-25 16,15 12 41-16,3 3-7 16,34 5-33-16,7 3 29 15,31-2-38-15,0-4-3 0,24-10 11 16,34-21-6 0,15-15-6-16,33-25 0 0,18-26 7 15,34-14-7-15,17-17 6 16,4-37-6-16,0-23 14 15,-31-6-6-15,-38-6-2 16,-28-5-1-16,-44 2-1 16,-38-5 18-16,0-6-8 15,-69 2 1-15,-20 5 9 16,-28 7-17-16,-17 15-7 16,-14 14 0-16,0 16 7 15,14 22-19-15,17 22 12 16,35 0-1-16,23 52-15 0,22 27-1 15,13 19-40-15,24 5-90 16,0 0-77-16,10-3-141 16</inkml:trace>
  <inkml:trace contextRef="#ctx0" brushRef="#br1" timeOffset="232700">24602 3823 222 0,'0'0'604'0,"0"0"-488"16,0 0-18-16,0 0 68 15,0 0-52-15,0 0-25 16,-104-78-16-16,104 74-42 16,0 4 35-16,0 0-53 15,0 4-7-15,31 33-6 16,21 14 4-16,20 15-4 0,31 8 0 15,18 12 10-15,13 11 0 16,7 3-8-16,0 6-2 16,-17-6 20-16,-11-8-10 15,-27-13-5-15,-17-10 2 16,-11-18 2-16,-27-13 6 16,-3-9-13-16,-18-15 0 15,-3-6 6-15,0-5 2 16,-7-1-10-16,0-2 0 15,0 0 8-15,0 0 11 16,0 0-18-16,0 0 0 16,0 0-1-16,-24 0-1 15,-11 9-42-15,-9 8-95 0,13 7-166 16,10 5-203-16</inkml:trace>
  <inkml:trace contextRef="#ctx0" brushRef="#br1" timeOffset="233136">26121 4868 496 0,'0'0'464'15,"0"0"-358"-15,0 0 0 0,0 0 5 16,0 0-32-16,0 0-22 15,-13-9-50-15,-5 41 0 16,-2 13 4-16,-1 7 0 16,4 11-5-16,10 5-5 15,7 10 7-15,0-4-5 16,7-2-3-16,31-9 0 16,6-15-2-16,1-8 10 15,7-17-8-15,-14-5 0 16,-1-11 6-16,-9-7-5 15,-4 0 1-15,-17 0-2 16,7 0 24-16,-14-19-12 16,0-5 42-16,0 2-24 0,-14-1-22 15,-24 5 21-15,-7 4-29 16,1 6 0-16,-8 8 0 16,-6 0-6-16,20 0 5 15,0 2-73-15,17 13-82 16,21-10-95-16,0-5-141 15,38-5-360-15</inkml:trace>
  <inkml:trace contextRef="#ctx0" brushRef="#br1" timeOffset="233610">26187 4548 593 0,'0'0'198'16,"0"0"-93"-16,-213-83 26 0,147 71-9 16,11 12-35-16,-3 0-11 15,6 26-35-15,-6 32-29 16,-1 16 16-16,8 19-25 16,13 19 19-16,7 11 8 15,17 15-28-15,14 4 25 16,0 7-24-16,0-3-3 15,38 6 6-15,20-4 6 16,32-5-11-16,13-17-1 16,7-29 2-16,3-31-1 15,-3-29-1-15,1-28 0 0,9-9 8 16,14-43-3-16,-10-29 11 16,-4-16 24-16,-24-15-14 15,-6-9 7-15,-32-17-20 16,-13-10-1-16,-24-7 2 15,-21 0-4-15,-21 11-10 16,-68 18 0-16,-46 17 0 16,-19 20-12-16,-18 14 5 15,3 15 4-15,28 19-9 16,21 15-23-16,37 15-8 16,42 2-42-16,31 0-113 15,10 0-82-15,31-6-417 0</inkml:trace>
  <inkml:trace contextRef="#ctx0" brushRef="#br1" timeOffset="234397">27693 1531 695 0,'0'0'212'0,"0"0"-90"0,0 0 35 16,0 0-51-1,0 0-14-15,0 0-43 0,-14 29-47 16,86 37 27-16,35 13-29 16,23 24 26-16,35 9 38 15,11 11-50-15,3 3 23 16,-7-6-11-16,-25-6-24 15,-13-11 23-15,-30-11-22 16,-15-18-3-16,-31-18 8 16,-13-14 7-16,-14-17-15 15,-24-13 0-15,0-7 5 16,-7-2-7-16,0-3 2 16,0 0 0-16,0 0 3 15,0 0 12-15,0 0-29 0,0 0 14 16,0 23-104-1,-24 2-70-15,17 15-205 0,0 3-102 16</inkml:trace>
  <inkml:trace contextRef="#ctx0" brushRef="#br1" timeOffset="234779">29182 3261 802 0,'0'0'114'0,"0"0"0"0,0 0 14 15,0 0-1-15,0 0-94 16,0 0-24-16,120-11 0 16,-38 11-7-16,-9 0 28 15,2 0-11-15,-30 0-10 16,-11 0 32-16,-10 0-39 15,-24 0 13-15,14 5-8 16,-14 10 6-16,0 4-8 16,0 10-5-16,0 9 2 15,0 2 24-15,-20 3-25 16,2-1 11-16,11 1-4 16,7-3 7-16,0-9-11 15,0-2-4-15,0-9 0 16,0-6-5-16,0-2 5 0,31-10-66 15,-10-2-99-15,3 0-167 16,-17-10-71-16</inkml:trace>
  <inkml:trace contextRef="#ctx0" brushRef="#br1" timeOffset="234978">29264 3518 319 0,'0'0'344'15,"0"0"-194"-15,0 0-45 16,0 0-29-16,0 0-44 16,237-30-15-16,-134 20 29 15,11-4-39-15,-11-3 1 0,0-6-8 16,-20-5-113-16,-25-7-241 16</inkml:trace>
  <inkml:trace contextRef="#ctx0" brushRef="#br1" timeOffset="235348">29859 3018 150 0,'0'0'408'15,"0"0"-257"-15,0 0 14 16,-282-117-26-16,193 105-46 16,-1 12 6-16,-13 0-31 15,7 35 22-15,-7 22-64 16,13 17 4-16,8 12 6 0,23 14-33 15,21 6 32-15,25 0-32 16,13 2 1-16,6-7 9 16,67-4-8-16,40-9-5 15,28-13 0-15,21-21 14 16,30-28-12-16,1-26-2 16,-1-12 1-16,-6-42 11 15,-38-17-5-15,-21-10 12 16,-37-16 42-16,-32-9-34 15,-44-8 30-15,-14 3-34 16,-79 5-21-16,-62 19 7 16,-52 23-9-16,-37 20 0 15,-14 24-3-15,-11 20 3 16,35 18-16-16,4 41-3 0,30 13-120 16,24 5-130-16,21-3-577 15</inkml:trace>
  <inkml:trace contextRef="#ctx0" brushRef="#br0" timeOffset="261092">26455 3693 500 0,'0'0'110'16,"0"0"-50"-16,0 0-13 15,0 0 17-15,0 0-18 16,0 0 11-16,58-35-30 15,-20 21-26-15,14 5 17 16,6 4-11-16,25 5-6 16,6 0 7-16,14 0 3 15,0 20-5-15,4 6-6 0,-11 2 1 16,-17 2-8 0,4 6 7-16,-25 4 0 0,-6 9-5 15,-14 2 10-15,-7 7-6 16,-4 5 1-16,-3-4 0 15,-3 4 0-15,3 0 1 16,14-6-1-16,3 1 0 16,14-5 12-16,4-4-12 15,13-6 0-15,17-6 2 16,14-8-6-16,31-6 10 16,14-9-6-16,17-10 0 15,4-4 12-15,3 0-12 16,-11 0 0-16,4 0 7 15,-17 0-13-15,0 0 7 0,-7-4-1 16,-24-2 0 0,-11 3 8-16,-16-2-8 0,-18-1 0 15,-7-5 1-15,18-3-7 16,-1-7 8-16,8-8-2 16,6-4 0-16,0-5 14 15,1-5-4-15,-1-6-10 16,-24 4 2-16,4-9 12 15,-11-2-13-15,-13 0 11 16,3-3 21-16,-11-10-30 16,-9-8 30-16,9-6-17 15,-13-5-13-15,-10-8 35 16,-4 2-37-16,-17-1 18 0,0-4 3 16,0-7-19-16,-10-3 34 15,-11-5-25-15,-17 3-12 16,-6 1 28-16,9 13-23 15,-20 5-3-15,11 10 12 16,2 8 1-16,5-1-6 16,-8-2-9-16,7 0 4 15,7-6-2-15,-3-2 5 16,3-1-7-16,-7 6 0 16,0 2 20-16,-3 10-19 15,-21 5-1-15,4 3 3 16,-8-3-7-16,-9-3 4 0,-8-5 0 15,4-4-2 1,-4-3 20-16,1 5-20 0,3-1 2 16,-21 2 0-16,-3 4-15 15,-14 1 15-15,-17-1 0 16,17 2-2-16,4-3 23 16,9-2-21-16,22 6 0 15,10 2 0-15,3 5 3 16,11 4 0-16,-1 6-3 15,7 4 0-15,-6 8 18 16,3 4-22-16,-3 3 4 16,-8 4 0-16,-16-1-8 15,-8-3 9-15,-13 3-1 16,0 4 0-16,0 5 13 16,7-1-18-16,-1 7 5 0,8 0 0 15,-7 2-10-15,-1 4 18 16,1-2-8-16,-10 5 0 15,20-1 12-15,-11 0-19 16,15 3 7-16,-8 0 0 16,1 0-18-16,-14 0 20 15,7 15-2-15,-1 1 0 16,-13 2 16-16,-3 2-21 16,-4-1 5-16,-3 1 0 15,3 4-9-15,3-5 11 0,4 5-2 16,-7 1 0-1,-3 1 11-15,-14 2-12 0,10 7 1 16,-10-3 0 0,0-4-10-16,-7 3 13 0,14 1-3 15,-4 2 0-15,-3 9 13 16,0 6-19-16,-7 5 6 16,-7 6 0-16,7 2-10 15,0 5 16-15,14-4-6 16,10 3 0-16,7-1 4 15,3 3-15-15,4 4 11 16,0 8 0-16,0 3-8 16,-18 9 13-16,5 2-5 15,-12 8 0-15,-6 7 6 16,10 11-11-16,-3 6 5 16,10 0 0-16,21-3-11 0,7-11 21 15,13-7-10-15,18 1 0 16,-1 3 6-16,14 8-15 15,1 0 9-15,6 0 0 16,17 1-7-16,-3-7 13 16,10 0-6-16,14 7 0 15,0-4 6-15,0 0-16 16,0 0 10-16,0-5 0 16,0-2-7-16,0 4 17 15,7 6-10-15,14 6 0 16,-11-2 7-16,11-13-13 15,10-11 6-15,-4-14 0 0,4-6-14 16,0 3 22 0,-3 3-8-16,3 0 0 0,-4-3 4 15,11-6-14-15,7-5 10 16,-7 0 0-16,13-4-15 16,1-2 22-16,6 3-9 15,11-6 2-15,-4 0-7 16,11 0-5-16,-4-6 12 15,4-2 0-15,-4-4-11 16,-10-2 5-16,3-3 6 16,0 0 0-16,4-3 2 15,-3 0-10-15,-8 0 8 16,-3 0 0-16,3-2-4 16,1-2 7-16,-1-7-3 0,11-1 0 15,3 1 5-15,-3-3-13 16,-4 0 8-16,-6-1 0 15,10 1-6-15,-11 0 15 16,-6-1-10-16,6-1 1 16,4-2-9-16,17 1 0 15,11-3-3-15,13-2 12 16,17-4-6-16,21-9 10 16,14-5-4-16,30 0 0 15,1 0 0-15,-7 0-5 16,-11 0 5-16,-20 0 0 15,-14 0-4-15,-13 0 10 0,-18 0-6 16,-7 0 0-16,-7 3 6 16,-9 3-12-16,2-3 6 15,1-3 0-15,-11 0-2 16,10 0 8-16,-6 0-6 16,-11-6 0-16,1 0 2 15,-4 1-5-15,-4-4 3 16,-6 4 0-16,-1-5-4 15,1 0 12-15,6-5-8 16,-6-3 0-16,10 4 2 16,-4 0-7-16,1 0 5 15,-8 0 0-15,1-3-1 16,-8 2 4-16,-13 0-3 16,0 1 0-16,-10-3 3 15,10 0-4-15,-4-8 1 0,4-1 0 16,7 0-6-16,7-5 15 15,-11 0-9-15,18-7 0 16,-8 5 3-16,1-5-9 16,-7 0 6-16,0 1 0 15,-18 1-1-15,-2 1 12 16,-11-2-11-16,-7-3 0 16,0-1 5-16,0 1-5 15,0 3 0-15,0 0 0 16,0 0 10-16,-7 2 4 0,-11 2-14 15,5-2 0-15,-1 3 5 16,-10 2 3-16,3 1-8 16,-3 0 0-16,10 4 6 15,1-4 5-15,-11-3-11 16,10 1 0-16,0-1 7 16,-10 1-16-16,10 2 9 15,-17-2 0-15,4 2-2 16,-4-3 18-16,-14 3-16 15,7 5 0-15,1-2 12 16,-5 3-11-16,4 0-1 16,1 3 0-16,6-3 0 15,-4 0 16-15,-3 1-16 16,8-2 0-16,2-1 10 16,-3-1-3-16,0 3-7 0,10-3 0 15,-3 4-4-15,-3 2 18 16,3-3-14-16,3-1 0 15,-10-1 10-15,18-7-19 16,-18 2 9-16,3-5 0 16,4 1-3-16,-4-7 10 15,-9 1-7-15,6 1 0 16,3-5 11-16,-3 7-17 16,7 9 6-16,-3-4 0 15,3 7-11-15,10-1 24 0,0-3-13 16,-3 1 0-1,3-2 9-15,-6-1-14 0,2 3 5 16,-2-2 0-16,6 2-6 16,-3 6 15-16,3 2-9 15,14 6 0-15,-7 2 10 16,0 4-17-16,-3-6 7 16,10-1 0-16,-7 1-9 15,0 0 16-15,7-4-7 16,-7 1 0-16,7-3 12 15,0 0-19-15,-7 0 7 16,7 0 0-16,0 0-7 16,0 6 14-16,0-3-7 15,0 5 0-15,0 1 10 16,0-1-18-16,0 1 8 0,0 0 0 16,0-1-10-1,0 1 18-15,0 1-8 0,0 5 0 16,0 0 9-16,7 2-22 15,-7-3 13-15,14 0 0 16,3 1-16-16,4-7 21 16,10 4-5-16,3 5 0 15,21 3-37-15,17 0 22 16,32 0-69-16,9 19-96 16,-24 7-78-16</inkml:trace>
  <inkml:trace contextRef="#ctx0" brushRef="#br0" timeOffset="262855">28525 5205 814 0,'0'0'146'0,"0"0"-20"16,0 0-39-16,0 0-32 15,0 0-49-15,0 0-4 16,-83 169 17-16,76-92-10 16,1-5-1-16,-5-7 0 0,11-4-6 15,0-16 11 1,0-11-13-16,0-13 0 0,0-13 1 15,0-5 10-15,0-3-9 16,0 0 24-16,0 0 91 16,0-29 5-16,0-16-90 15,-14-12-26-15,8-15 24 16,-1-6-24-16,0-1-1 16,-3-2-5-16,10 13 7 15,-7 16-6-15,7 21-1 16,0 20 0-16,0 8-6 15,0 3 1-15,0 8-1 16,17 35-8-16,34 18 14 16,15 10-7-16,-1 0 7 15,18-2 0-15,-8-9-3 0,-3-11-6 16,-20-15 8 0,-7-17-2-16,-7-9 3 0,-14-8-8 15,-4 0 8-15,4-34 0 16,4-24 18-16,-4-13-12 15,-10-11 5-15,-7-4-6 16,-7 0 4-16,0 12-2 16,0 13-7-16,0 21 0 15,0 20-10-15,-7 15 1 16,0 5-23-16,0 20-85 16,7 34-107-16,0 18 2 15,0 2-264-15</inkml:trace>
  <inkml:trace contextRef="#ctx0" brushRef="#br0" timeOffset="263221">29384 5394 599 0,'0'0'150'15,"0"0"-66"-15,0 0 29 16,0 0-41-16,0 0-40 15,0 0-32-15,-44 3 2 16,44 34-3-16,0 0 1 16,0-3 0-16,7-8-5 15,30-5 14-15,-2-7-8 16,3-9 4-16,-1-5-1 0,1 0 30 16,-10 0 25-16,-11-23 35 15,-3-8 2-15,-14-1-45 16,0-2 4-16,0 3-27 15,-24 2-20-15,-4 3 9 16,-3 9-17-16,4 6 0 16,-4 5-11-16,10 6 0 15,-3 0-21-15,10 8-91 16,7 18-91-16,7 3-36 16,0-7-368-16</inkml:trace>
  <inkml:trace contextRef="#ctx0" brushRef="#br0" timeOffset="263594">29924 5136 407 0,'0'0'325'0,"0"0"-178"16,0 0-17-16,-31-156-9 16,24 136-25-16,-6 14 0 15,13 6-58-15,0 0-21 16,0 26-17-16,0 25-6 15,0 23-5-15,0 9 11 16,0-3 0-16,0-5 2 16,0-16 7-16,0-10-18 15,0-15-14-15,0-16-80 0,13-13 20 16,-13-2-14 0,0-3 35-16,0 0 59 0,0-6-5 15,-27-17 8-15,-11-2 0 16,0 2 2-16,0 0-4 15,11 6 8-15,10 3 1 16,10 5 39-16,7 3-28 16,0 1 12-16,0-4-30 15,58-9 15-15,56-4-30 16,27 0-13-16,-11 7-71 16,-9 12-73-16,-32 3-145 15</inkml:trace>
  <inkml:trace contextRef="#ctx0" brushRef="#br0" timeOffset="264017">30815 5268 697 0,'0'0'127'16,"0"0"-1"-16,0 0-21 15,0 0-22-15,0 0-19 16,0 0-46-16,-172-106 17 16,134 106-35-16,-7 26 1 0,1 14-12 15,9 8 11-15,4 1 0 16,18-6-4-16,13-5 13 16,0-13-19-16,13-14 6 15,25-5-35-15,0-6 38 16,7 0-9-16,6-6 10 15,-6-16 2-15,-4-4 16 16,-10 0-17-16,-7 3 2 16,-10 7 0-16,-7 4 30 15,0 2-14-15,0 8-4 16,-1 2-15-16,5 0-3 16,3 0-3-16,6 28-1 0,11 13-13 15,0 7-31 1,14 7-60-16,-11-4-119 0,4 0-199 15</inkml:trace>
  <inkml:trace contextRef="#ctx0" brushRef="#br0" timeOffset="264729">30079 6231 772 0,'0'0'180'0,"0"0"-79"16,0 0 4-16,0 0 8 15,0 0-84-15,0 0-24 16,-7-8-5-16,7 42 0 15,0 12 0-15,0 6 0 16,0-5 8-16,0 0-12 16,0-10 10-16,0-12-6 15,0-13 0-15,0-6 6 16,0-6-2-16,0 0 2 16,0 0 1-16,0-20 66 15,0-17-27-15,0-15-39 0,0-2-6 16,0-3 12-16,0-3-11 15,0 2-2 1,0 5 0-16,0 9-4 0,0 7 4 16,24 17 0-16,4 6-3 15,9 14-6-15,-6 0 6 16,4 0-3-16,-4 14-19 16,-11 18 21-16,-20 8-19 15,0-1 21-15,0 1-5 16,0-5 10-16,-27-6-6 15,-4-3 3-15,3-10 0 16,-3-1-9-16,18-7 9 16,2 1 0-16,11-4 0 15,0 2-12-15,0 4 7 16,0 1 0-16,0 2-14 0,18 0 10 16,9 3-4-16,11 1 9 15,-7-2-2-15,7 4 8 16,-11 3-5-16,-10 0 3 15,-3 0-6-15,-14 0-3 16,0-1-1-16,0 4 10 16,-31-3-5-16,-14 1 15 15,-27-5-9-15,-3-5-1 16,9-2-17-16,15-6-74 16,20-6-100-16,24 0-58 0,7-18-172 15</inkml:trace>
  <inkml:trace contextRef="#ctx0" brushRef="#br0" timeOffset="265108">30904 5992 687 0,'0'0'172'0,"0"0"-52"15,0 0-32-15,0 0 14 16,0 0-60-16,0 0-25 15,-151-89 16-15,123 89-31 16,4 0 0-16,-3 26-2 16,-4 13 5-16,24 5-8 15,0 1 3-15,7-2 0 0,0 0-7 16,45-9 13 0,13-2-6-16,8-4 0 0,2 1 5 15,-16-3-5-15,-7-1 0 16,-25-4 0-16,-3-8-9 15,-17 2 11-15,0-1-2 16,0-5 6-16,-10 2 2 16,-35 1 7-16,-13-6 9 15,-7-4-23-15,-4 2 11 16,10-4-6-16,15 2-12 16,6-2-5-16,31 0-91 15,7-24-56-15,62-32-256 0</inkml:trace>
  <inkml:trace contextRef="#ctx0" brushRef="#br0" timeOffset="265484">31220 5846 487 0,'0'0'271'15,"0"0"-129"-15,0 0-44 16,0 0-8-16,0 0-87 15,0 0 8-15,155-14 9 16,-86 14-14-16,-24 0 26 16,-18 0-16-16,-10 0 10 0,-17 0 24 15,0 0-46 1,0 2 25-16,0 4 2 0,0 11-29 16,-6 9 7-16,-32 11-7 15,0 6 1-15,7 6 12 16,10 2-11-16,14 0-4 15,1 1 0-15,6-7 10 16,0-4-7-16,0-8-3 16,0-4 0-16,6-5 0 15,8-7 6-15,-7-3-6 16,10-6 0-16,-10 4 7 16,-7 1-17-16,0 5-4 15,0 5-183-15,0 9-218 16</inkml:trace>
  <inkml:trace contextRef="#ctx0" brushRef="#br0" timeOffset="265973">29168 7304 726 0,'0'0'129'16,"0"0"-9"-16,0 0 4 15,230-83-94-15,-6 34 48 0,71-11-22 16,46-8-48-16,13-7 25 15,3 0-33-15,-30 2 2 16,-45 4 1-16,-52 9 5 16,-54 9-8-16,-49 8 0 15,-38 14 5-15,-44 6-17 16,-17 6-26-16,-28-1-115 16,0-4-118-16</inkml:trace>
  <inkml:trace contextRef="#ctx0" brushRef="#br0" timeOffset="266459">31059 5942 232 0,'0'0'132'16,"0"0"-5"-16,0 0-22 0,0 0 8 15,0 0 15-15,0 0-46 16,-45-68 9-16,45 60-14 16,0-1-26-16,0 0 10 15,21-5-47-15,30 0-6 16,39-7 10-16,30-3-15 16,21 0 14-16,0 1-3 15,-10 7-12-15,-18 4 16 16,-41 4-18-16,-20 2 0 15,-28 6 2-15,-10-4 7 16,-14 4-9-16,0 0 0 16,0 0-9-16,0 0-25 15,-21 0-59-15,-30 4-14 0,-11 13-91 16,3 1-109-16</inkml:trace>
  <inkml:trace contextRef="#ctx0" brushRef="#br0" timeOffset="266824">31516 5777 565 0,'0'0'202'0,"0"0"-61"0,0 0-31 15,0 0 9-15,0 0-40 0,0 0-13 16,0-28-14-1,0 28-47-15,0 0 8 0,0 5-13 16,17 26 0-16,-3 18 13 16,-7 13-11-16,0 10 10 15,-7 6 23-15,0 4-28 16,0-4 28-16,0-4-20 16,0-8-11-16,0-15 16 15,17-10-18-15,-10-16-2 16,-7-11 5-16,0-10 7 15,7-4-12-15,-7 0 6 16,0 0-3-16,14 0 21 16,-8-12-21-16,5-19-3 15,-11-12-62-15,0-3-200 16,-38 6-422-16</inkml:trace>
  <inkml:trace contextRef="#ctx0" brushRef="#br2" timeOffset="21442">640 8361 949 0,'0'0'265'0,"0"0"-58"0,0 0-81 15,0 0-72-15,0 0 17 16,0 0-46-16,-135-54-6 16,135 54 9-16,0 0-20 15,0 0-1-15,0 9-7 16,0 25 0-16,0 11-4 16,0-1 7-16,0-1-3 15,-6-9 4-15,-1-5 7 16,7-12-9-16,0-12-2 15,0-2 0-15,0-3-12 0,0 0 15 16,0 0-3-16,0-5 5 16,0-29 7-16,27-19-1 15,4-9-11-15,7-12 0 16,-11-7-3-16,-2-2 4 16,-5 4-1-16,-6 10 0 15,3 20 9-15,-10 21-9 16,-7 19 0-16,0 9 1 15,14 0-15-15,-7 37 6 16,17 18 8-16,7 10-1 16,-11 4 8-16,18-6-9 15,-10-12 2-15,-4-11 0 0,-4-14-13 16,-2-11 13-16,-12-13 0 16,1-2-3-16,-7 0 11 15,14 0-9-15,-7-29 1 16,10-11 0-16,4-8-3 15,10-6 3-15,-11-1 0 16,4 7 0-16,-10 2 11 16,-14 14-12-16,7 10 1 15,-7 10 0-15,0 12-10 16,0 0 9-16,7 0-2 16,3 37 0-16,-3 15 4 15,0 10-3-15,7 2 2 16,-7-4 0-16,10-9-8 15,10-8 10-15,-3-8-2 16,-3-4 0-16,3-8-51 0,-10-4-7 16,0-4-47-16,-14-1-81 15,0-5-103-15,0-9-135 16</inkml:trace>
  <inkml:trace contextRef="#ctx0" brushRef="#br2" timeOffset="22829">1245 8376 566 0,'0'0'107'0,"0"0"-23"16,0 0 7-16,0 0-10 0,0 0-26 16,0 0 6-16,120-66 5 15,-106 49-6-15,10-3 8 16,-10-6-36-16,-1 4 13 15,-13 0-18-15,0 6-19 16,0 7 34-16,0 4-20 16,0 0-21-16,-27 1 20 15,-11 4-16-15,7 0 3 16,-3 4-8-16,10 21 2 16,-7 9-5-16,17 4 3 15,14-1 0-15,0-3-5 16,14-3 6-16,41-5-1 0,-4-9 0 15,8-8 0-15,6-9-4 16,4 0 0-16,-11-9 4 16,1-25 18-16,-8-10-16 15,-6-4 2-15,-14-3-4 16,-10 0 8-16,-15-7-3 16,-6 7-3-16,0 2 2 15,0 12 19-15,-6 17-20 16,-8 12 30-16,7 4 2 15,7 4-34-15,-7 0-1 16,0 32-1-16,-3 17 1 16,3 16 2-16,7 4-2 15,0-10 0-15,0-4 0 16,0-9 10-16,24-9-20 0,-3-11-16 16,-8-6-56-16,-2-12-11 15,-4-5-66-15,-7-3 15 16,0 0 75-16,0-8-45 15,0-18 60-15,-18 1 21 16,-9-2 33-16,-4 7-4 16,4 4 9-16,-11 4-2 15,14 4 36-15,3 2-4 16,14 6 23-16,7-3-10 16,0 3-9-16,0 0-26 15,21 0-1-15,30 0 9 16,18 0 39-16,3-6-22 0,4-11 17 15,-18-4-22-15,-20 3-7 16,-10 0 30-16,-11-2-20 16,-10-3 31-16,0 0-9 15,-7-3-34-15,0 4 23 16,0-1-32-16,-14 3-13 16,-10 8 18-16,10 6-15 15,7 6 1-15,0 0-6 16,7 0 6-16,-17 9-14 15,10 25 8-15,7 12 0 16,0 0-3-16,0-1 13 16,0-2-10-16,17-2 0 15,4-7 6-15,10-6-13 16,-10-11 7-16,-8-8 0 0,5-6-7 16,-12-3-10-16,8 0 17 15,0-12 2-15,10-13 5 16,7-9-2-16,-10 2-5 15,-8 1 0-15,11 8-4 16,-17 9 9-16,0 5-5 16,0 9 0-16,-7 0 1 15,7 0-10-15,10 9-5 16,-3 16 14-16,10 1-2 16,-3 3 6-16,-1-7-4 15,4-2 0-15,-3-6-24 16,-4-5 22-16,-3-9-20 0,0 0 13 15,3 0 3-15,-10 0 12 16,6-15-4-16,-6-7-2 16,0-6 6-16,4 2 1 15,-11-1-7-15,0 9 0 16,0 5 6-16,0 8 1 16,0 2-2-16,0 3-5 15,0 0-5-15,0 6 3 16,0 23-9-16,13 2 11 15,18 0-3-15,-3-5 6 16,-4-7-4-16,-4-4 1 16,11-6-4-16,-10-5-4 15,-7-4 7-15,3 0 1 0,4-4 5 16,-15-16 4-16,-6-3-9 16,0-3 0-16,0 4 8 15,0-2-1-15,-6-1-7 16,-22 5 0-16,-17 0 3 15,8 8 2-15,-1 4-5 16,0 8 0-16,17 0-12 16,-3 2 6-16,17 27-47 15,7 3-110-15,0 2-75 16,24-8-44-16,28-3-417 16</inkml:trace>
  <inkml:trace contextRef="#ctx0" brushRef="#br2" timeOffset="23294">3026 8330 627 0,'0'0'184'15,"0"0"-44"-15,0 0-32 16,0 0-3-16,0 0-38 16,0 0-37-16,-121-105 22 15,101 101-28-15,6 2-4 16,4 2-2-16,10 0-15 15,-7 14-3-15,0 18 0 16,0-1 7-16,7 3-6 16,0-8-1-16,0-4 0 0,14-5-9 15,17-11 3 1,0-6 6-16,-4 0 0 0,4 0 3 16,-3-16 19-16,-4-13-22 15,3-9 0-15,-3-7 23 16,-10-7-22-16,-7-1 30 15,-7-8 16-15,0 1-18 16,0 9 23-16,-14 5-35 16,-17 14 3-16,4 12 9 15,3 12-28-15,10 8 18 16,7 0-19-16,0 8 6 16,7 33-5-16,-7 9-1 0,7 11 0 15,0-4-3 1,7 0 9-16,31-2-6 0,-4-4 0 15,11-5-10-15,0-6-35 16,-7-9-120-16,6-11-150 16,8-11-281-16</inkml:trace>
  <inkml:trace contextRef="#ctx0" brushRef="#br2" timeOffset="23840">3634 8190 342 0,'0'0'542'0,"0"0"-425"0,0 0-30 16,0 0 56-16,0 0-70 16,0 0-37-16,-17-137 22 15,24 120-48-15,3 3 28 16,-3 5-11-16,0 0-15 15,-7 3 29-15,0 4-40 16,0-1 13-16,0 3 14 16,0 0-26-16,0 0 4 15,0 0-6-15,0 17 3 16,0 11-4-16,0 13 1 16,0 1 0-16,0 1 3 15,0 4 8-15,14-5-11 16,10-2 0-16,-17-9 0 0,7-2 0 15,-14-9 0 1,0-3 0-16,0-6-4 0,0-2 9 16,0-6-5-16,0-3 0 15,-14 0 1-15,-24 0 10 16,-14 0-11-16,-6 0 0 16,6 0 0-16,15 0 6 15,13 0-6-15,24 0 0 16,0 0 0-16,0 0-6 15,24 0-14-15,27 0 20 16,14-6-10-16,18-6 10 16,0 2 0-16,-18 3-12 15,4 5-27-15,-18 2-8 16,-16 0-73-16,-11 2-89 0,-11 15 1 16,-13 4-246-16</inkml:trace>
  <inkml:trace contextRef="#ctx0" brushRef="#br2" timeOffset="24180">1142 9050 667 0,'0'0'141'16,"0"0"-48"-16,0 0-16 15,0 0-7-15,350-42 33 16,-143 13-3-16,37-8-56 16,-7-3 3-16,-7 0-15 15,-23 5-20-15,-15 7 11 16,-20 5-23-16,-31 6 0 15,-31 8-1-15,-41 9 0 16,-18 0-81-16,-44 0-105 16,-7 17-82-16,0 12-168 15</inkml:trace>
  <inkml:trace contextRef="#ctx0" brushRef="#br2" timeOffset="24454">1571 9231 287 0,'0'0'405'0,"0"0"-288"16,0 0 22-16,0 0 8 16,306-37-27-16,-151 19 24 15,31-7-25-15,6 1-68 0,1 2-16 16,-21-1 4-1,-11 7-38-15,-13-2 19 0,-27 4-14 16,-11 2-4-16,-28 6 7 16,-30 6-9-16,-25 0-12 15,-27 0-56-15,-7 26-313 16</inkml:trace>
  <inkml:trace contextRef="#ctx0" brushRef="#br0" timeOffset="291940">781 10322 803 0,'0'0'150'0,"0"0"-46"16,0 0-5-16,0 0-45 16,0 0 21-16,0 0-34 15,103-94-13-15,-52 63 24 0,21-3-20 16,18-9 10-16,16-6-18 16,25-10-24-16,17-2 10 15,3 4-6-15,-27 17-4 16,-41 17 0-16,-39 12 0 15,-30 11-1-15,-14 0-39 16,0 5-39-16,-21 35 1 16,-47 17-32-16,-22 7-60 15,-13-8 45-15,24-10 47 16,10-17 78-16,31-15 6 16,11-6-5-16,10-2 9 15,3 0 4-15,7-6 42 16,7 3 7-16,-7 4-22 15,0 9-12-15,7 12-16 0,0 16 37 16,0 11 17-16,0 7-46 16,0 7 15-16,0 4-2 15,14 8-25-15,0 2 22 16,10-6-15-16,-17-6-3 16,0-11 3-16,-7-14-16 15,0-6 0-15,0-14 4 16,0-8 5-16,0-13-5 15,0-5-1-15,0 0 3 16,0 0 14-16,-14 0-6 16,-10-12-4-16,10-5-2 15,0-3-4-15,14 3-4 16,0 0 0-16,0 3 0 0,0-9-3 16,14-5-6-16,45-13 9 15,16-11 8-15,15 1-1 16,-1-3-8-16,-10 6 1 15,-10-2 0-15,-11 5 3 16,-13 7 0-16,-18 13-3 16,-9 13 13-16,-18 10-2 15,0 2 12-15,0 0-18 16,0 0-4-16,0 0-2 16,0 23-10-16,0 13 11 15,0 13 12-15,0-3-10 16,13-2 2-16,-6-8-3 15,10-8 2-15,-10-4-3 0,0-13 0 16,0-5 0-16,-7-6 0 16,0 0 2-16,14 0-2 15,3-26 2-15,4-28 1 16,16-15 9-16,8 3-9 16,-17 15-3-16,3 19 3 15,-24 21-1-15,-7 11-4 16,13 0 0-16,11 0-7 15,21 14 2-15,-7 12 1 16,7 3 5-16,-11-4-33 16,4-2-98-16,-7-12-93 15,-11-5-6-15,11-6-7 16</inkml:trace>
  <inkml:trace contextRef="#ctx0" brushRef="#br0" timeOffset="297113">2744 9794 111 0,'0'0'309'0,"0"0"-129"16,0 0 12-16,0 0-56 16,0 0-12-16,0 0-22 15,-59-89-37-15,42 89-23 16,-3 3-33-16,-11 34 14 16,10 15-18-16,-3 22-1 15,3 12 11-15,-3 17-7 16,4 2 3-16,13 5 13 0,7-13-24 15,0-15 16 1,27-14-16-16,35-19 4 0,3-17 0 16,25-14-4-16,-1-18 0 15,28-9-3-15,3-37-21 16,-3-14 5-16,-3-3-5 16,-49 6-7-16,-34 5 30 15,-31 12-1-15,0 9 2 16,0 8 0-16,-38 9 2 15,7 10-6-15,-6 4 0 16,9 0-3-16,4 0 7 16,3 0-9-16,8 18 9 15,13-1-1-15,-11 1 1 16,11-2 0-16,0-3 0 16,0 0 0-16,0 2-7 0,0 1 9 15,0 2-2-15,17-1 0 16,-10 1 5-16,7 0-6 15,3 3 1-15,4 2 0 16,0 2 0-16,9 4 0 16,15-6 0-16,7 0 0 15,6-11 6-15,11-7-5 16,-11-5-1-16,8 0 1 16,-4-25 10-16,-18-13-9 15,-9-2-1-15,-11-2 26 16,-17-7-12-16,-7 0 22 15,0-3-3-15,-14 4-18 0,-38 3 14 16,-16 7-18-16,2 9-2 16,-9 12-10-16,-4 14 6 15,-4 3-15-15,14 0 3 16,11 34-11-16,20 6-5 16,31 13-94-16,7-2-3 15,0-5-99-15,59-7-123 16</inkml:trace>
  <inkml:trace contextRef="#ctx0" brushRef="#br0" timeOffset="298034">3958 10143 514 0,'0'0'129'0,"0"0"6"16,0 0-21-16,0 0 23 16,0 0-37-16,0 0-48 15,-117-52-6-15,117 52-32 16,0 0-13-16,0-3-1 15,44 3-7-15,15 0 7 16,23 0 1-16,8 0 5 16,6 9-7-16,0 14 1 15,-6 2 0-15,-25-2-3 16,-7-3 4-16,-27-3-1 16,-10-2 0-16,-11-1-6 0,-10 1 5 15,-10 5-6-15,-48-4 7 16,-1-1 2-16,-10-10-2 15,28-5 6-15,3 0 0 16,14 0-5-16,17-25 5 16,0-9-4-16,7-10 1 15,0-7-3-15,7 0-6 16,24 3 6-16,-3 8 0 16,-4 11 8-16,-10 5-10 15,-1 7 2-15,-2 3 0 16,-4 8 17-16,-7 0-13 15,6 5 3-15,-6 1 0 0,14 0-7 16,10 0-1 0,4 0 1-16,16 7 0 0,8 19-5 15,0 3 8-15,10 8-3 16,-4 1 0-16,0-4 5 16,-13 3-5-16,7-9 0 15,-14-5 1-15,-8-9-5 16,-16-5 5-16,-7-4-1 15,-7-5 0-15,0 0 6 16,-21 0 1-16,-30 0 23 16,-18 0-22-16,4-23 2 15,6-7-7-15,22-14 2 0,6-4-5 16,31-10 5-16,0-4-8 16,31-4 3-1,27 0-2-15,24 12 0 0,-9 8-2 16,-5 18 2-16,-16 13-29 15,-14 15-48-15,-11 0-67 16,-3 17-67-16,-17 12-143 16</inkml:trace>
  <inkml:trace contextRef="#ctx0" brushRef="#br0" timeOffset="298882">5168 9900 505 0,'0'0'168'16,"0"0"-46"-16,0 0-27 0,0 0-7 16,0 0-27-16,0 0-21 15,110-163 11-15,-103 140-12 16,-7 0 3-16,0 6-8 16,0 0-10-16,0 1 8 15,0 6-22-15,-21 5 2 16,-10 2-4-16,4 3-6 15,-11 0-4-15,7 18-2 16,17 18 4-16,7 6-1 16,7 5 2-16,0 7-1 15,38-6 0-15,3-8 2 16,21-7-8-16,-10-17 6 16,-1-8 0-16,-6-8 7 0,0 0-4 15,0-32 7-15,-11-14-6 16,11-10 0-16,-14-4 9 15,-7-3 1-15,-4 3 1 16,-6 12 15-16,-7 13-17 16,3 14 10-16,-10 16-9 15,0 3-14-15,7 2 0 16,0 0-2-16,14 0-11 16,3 0 10-16,3 11-8 15,4 4 11-15,-7-1-10 0,-17-9-15 16,-7 1 7-1,7-6 4-15,-7 0 14 0,0 0 2 16,0 0 2-16,0 0 7 16,0 0-2-16,-31 0-4 15,3 0-10-15,-9 0-2 16,6 6-2-16,10 14 8 16,-3 7-13-16,17 15 13 15,7 3 1-15,0 3 0 16,0-1-8-16,38-8 7 15,14-14-14-15,6-10-4 16,0-15 2-16,11 0 16 16,-10-17 0-16,-1-24 1 15,-13-17 10-15,0-11-9 16,-15-8 17-16,-9-10 41 0,-14-6-31 16,-7-2 27-16,0-5-33 15,0 0-8-15,-21 11 19 16,-10 18-25-16,4 22 4 15,3 28 24-15,17 16-23 16,7 5 1-16,0 18-14 16,0 45-16-16,0 28 10 15,14 17 7-15,30-2-1 16,8-9 0-16,10-16-3 16,-4-16-9-16,1-10-59 15,-1-18-59-15,-13-14 8 16,0-18-69-16,-14-5-57 0,-31 0-113 15</inkml:trace>
  <inkml:trace contextRef="#ctx0" brushRef="#br0" timeOffset="299023">6227 9471 460 0,'0'0'137'0,"0"0"-98"15,0 0-1-15,0 0-8 16,237-44-16-16,-127 34-6 15,4-2-8-15,-11 6-161 16</inkml:trace>
  <inkml:trace contextRef="#ctx0" brushRef="#br0" timeOffset="305539">148 12218 298 0,'0'0'626'15,"0"0"-489"-15,0 0-12 16,0 0 9-16,0 0-15 15,0 0-33-15,-141-131-25 16,134 128-32-16,7 3 4 16,0 0-28-16,0 0 5 0,0 0-10 15,0 34-22-15,0 15 22 16,24 11 1-16,-3 3 3 16,10 0-8-16,-4 0 1 15,4-13 3 1,14-12-33-16,-21-15-15 0,-3-14 17 15,-8-8 18-15,-13-1 6 16,7 0 4-16,3 0 6 16,-3-13-2-16,0-10 10 15,0-3-10-15,-7 1 9 16,0 8-4-16,0 2-4 16,0 13 1-16,0 2-2 15,0 0-2-15,7 0-4 0,17 0-20 16,4 14 19-1,9 4-7-15,8 0-43 0,-7-5 17 16,-11-8 20-16,-3 1 18 16,-17-6-3-16,-7 0 4 15,7-3 2-15,-7-29 10 16,0-13-10-16,0-7 16 16,0-11-10-16,7 4 10 15,-7 7-11-15,0 12-3 16,0 19 1-16,0 16-5 15,0 5 0-15,0 0-31 16,0 5-103-16,-14 21-141 0,1 9-55 16</inkml:trace>
  <inkml:trace contextRef="#ctx0" brushRef="#br0" timeOffset="306401">640 12106 622 0,'0'0'183'0,"0"0"-39"16,0 0-37-16,0 0 1 15,0 0-36-15,0 0-20 16,-25-65-44-16,25 65-8 16,0 31-29-16,0 13 28 0,0 9 1 15,7-2 7-15,24 5-7 16,-10-11 0-16,3-8 1 15,-3-8 6-15,3-12-11 16,-17-5 4-16,-1-12-30 16,12 0 16-16,-18 0 9 15,7 0 5-15,-1-18 9 16,1-2-5-16,0 3-3 16,-7 7 5-16,0 6 3 15,0 4 5-15,0 0-14 16,0 0-1-16,7 0 0 15,0 0-11-15,17 0 7 16,-3 0 4-16,10 4 2 16,-11 3 1-16,18-4-2 0,-21 0 0 15,11-3-2-15,-15 0-4 16,5 0 6-16,-5 0 0 16,-6 0 2-16,-7-6 4 15,0-5-5-15,7 5 1 16,-7 4 12-16,0-2-13 15,0 4 7-15,0 0-8 16,0 0-6-16,0 0 1 16,17 0-12-16,-3 0 3 15,10 4 13-15,11-2-11 16,9-2-2-16,1 0 9 16,-14 0-1-16,-4-2 6 15,4-16 3-15,-17-2 1 0,-7 0 16 16,-7 3 7-16,0 3 25 15,0 2 0-15,0 4-13 16,-7 2 18-16,0 6-25 16,0 0-1-16,7 0-22 15,0 0-9-15,0 20-19 16,0 23 8-16,0 23 11 16,21 5 9-16,10 4-9 15,7 2 0-15,-7 0 1 16,10-6 2-16,-10-5-6 15,0-6 3-15,-17-9 0 16,-1-13 0-16,-13-13 0 0,0-10-13 16,0-4-3-1,-13 3 16-15,-32-5 11 0,-14 0-3 16,8-4-3-16,-18-5 4 16,4 0-8-16,-1 0 0 15,-2 0-1-15,16 0-22 16,14 0-49-16,18 0-68 15,20-8-30-15,0-27-12 16,65-16-224-16</inkml:trace>
  <inkml:trace contextRef="#ctx0" brushRef="#br0" timeOffset="306890">2001 12176 732 0,'0'0'114'16,"0"0"-4"-16,0 0-25 15,0 0-33-15,0 0-36 16,0 0-16-16,52-3 6 16,16-3 0-16,5-6 7 15,-11-2-7-15,-4 0 14 16,-27 3 1-16,-17 5-3 15,-7 2 14-15,-7 3 14 16,0-3 19-16,0-5 11 16,-7-2-15-16,-24-6-55 0,-7 2-6 15,4 4 4-15,-11 0 4 16,14 5-5-16,0 0 9 16,24 4-4-16,0 2 0 15,7 0 6-15,0-4-14 16,0 4-5-16,7 0 5 15,24 0-17-15,7 12 17 16,7 5 3-16,-1 3 0 16,1 3-2-16,-18 2-1 15,4-1 0-15,-10-1-1 16,-4-3 1-16,-17 0 0 16,0 5-2-16,-10-1-20 15,-35 4-3-15,11-5-96 0,-4-6-32 16,14-6-4-16,24-11-150 15</inkml:trace>
  <inkml:trace contextRef="#ctx0" brushRef="#br0" timeOffset="308629">2878 11723 702 0,'0'0'217'16,"0"0"-88"-16,0 0 21 0,0 0-19 16,0 0-37-16,0 0-35 15,-120-136-14-15,106 136-19 16,7 8-26-16,-17 35-12 16,-4 20 12-16,-3 14 3 15,25 9-3-15,6 2 2 16,0-7 0-16,20-13-2 15,25-8 0-15,6-23-9 16,11-8 2-16,-10-14-7 16,-7-15 2-16,-1 0 11 15,1 0 0-15,-4-22 1 16,-10-5 6-16,7-2-2 16,-10 0 1-16,3 0-5 0,-7 7 0 15,-11 5-1-15,1 8 3 16,-7 9-2-16,3 0 0 15,4 0-13-15,-7 0 13 16,0 0-13-16,0 0-12 16,0 0 18-16,-7 0-11 15,0 0 11-15,0 0 4 16,0 0 6-16,0 0-1 16,0 0 9-16,0-11 1 15,0-3-8-15,-28-4 0 16,4 4-4-16,-4 8 14 15,4 3-13-15,11 3 0 16,-1 0-1-16,-3 0-8 16,3 29 0-16,0 8 10 0,7 11-2 15,7-1 0-15,0-6 0 16,0-5-3-16,7-14-4 16,21-4-16-16,3-7 16 15,-11-8-17-15,4-3 6 16,7 0 11-16,-10 0 7 15,0-23 13-15,-4-6-7 16,-4-1-3-16,-13-5 12 16,0 3 0-16,0 2 18 15,-30 2-5-15,-5 3-20 16,-10 8 14-16,8 6-19 16,6 8-1-16,10 3-2 15,-3 0-5-15,10 0-6 0,0 40 5 16,14 15 6-16,0 5 0 15,0-6-2-15,21-8-17 16,17-21-1-16,7-7-2 16,-8-16 10-16,1-2 9 15,-3 0 3-15,9-14 4 16,-6-12-2-16,0-5 1 16,-10-1 8-16,-4-2-5 15,-4 3 13-15,-20 5-4 16,11 4-7-16,-11 4 10 15,0 8-7-15,0 10 1 16,0 0-9-16,0 0-3 0,0 0-14 16,0 7 1-1,20 15 6-15,1 7 0 0,-4-11 7 16,4-2-20-16,-4-6 19 16,-3-2-13-16,-1-8 13 15,1 0 1-15,3 0-3 16,4 0 3-16,-4-3 1 15,-3-14-1-15,0-3 7 16,-8-4-6-16,12 2 1 16,-5-2-2-16,1-4 3 15,-7 8-4-15,3 6 1 16,-10 8 0-16,0 6 0 16,0 0 0-16,0 0-8 15,0 15-11-15,7 10 10 16,14 7 4-16,3-8-26 0,-10-8 16 15,-1-2-8-15,-6-14-6 16,4 0 25-16,2 0-1 16,-6 0 5-16,0-19 8 15,10-1-1-15,-10-4 2 16,0 7 19-16,-7 6-19 16,7 0-1-16,-7 11-8 15,7 0 0-15,0 0-4 16,0 0-13-16,17 5 9 15,-4 12 7-15,11-2-20 16,0-4 0-16,-3-5 5 16,10-6 0-16,-1 0 15 0,1 0-3 15,-17 0 4-15,3-10 8 16,-4-9-7-16,-13-1 20 16,0-3-8-16,-7-2-7 15,0 5 20-15,0 2 14 16,0 4-24-16,0 6 25 15,0 5-14-15,0 3-5 16,0 0-22-16,0 0 0 16,0 37-7-16,-7 14 4 15,0 11 6-15,-6 2-2 16,6-1 2-16,-3 3 1 16,3-1-4-16,7-5-1 15,-7-2-2-15,7-12 3 0,0-18 0 16,0-8-1-1,0-11 4-15,0-9-3 0,0 0 2 16,0 0 2-16,0 0 11 16,0-9 0-16,0-26 15 15,0-12-24-15,0-11-4 16,0-14 1-16,14-7-2 16,10-10-1-16,-4-1 0 15,11 11 0-15,0 13 0 16,-17 21-6-16,0 19 11 15,-7 17-7-15,-1 9 2 16,12 0-22-16,2 0 7 16,11 0-15-16,0 15 13 15,-10 16-3-15,-14 3-33 0,-7 0 9 16,0 4 31-16,0-7-27 16,-28-2 28-16,-27-3-49 15,21-6-24-15,-4 0-31 16,14-6-127-16,17-5-90 15</inkml:trace>
  <inkml:trace contextRef="#ctx0" brushRef="#br0" timeOffset="309910">4797 11932 558 0,'0'0'198'0,"0"0"-42"0,0 0-30 15,0 0 3 1,0 0-37-16,-59-145-31 0,21 127 1 16,7 9-21-16,4 7-13 15,-4 2-23-15,10 0-5 16,-3 29-11-16,10 14 11 16,1 8 3-16,-5 6-3 15,18-15-1-15,0-1-6 16,7-13-11-16,31-13-4 15,7-7 3-15,0-8 16 16,-8 0-11-16,1-2 14 16,-10-19 4-16,-4 1 0 0,-17 0-1 15,6 3-3-15,-13-5 2 16,0-2 4-16,0 5-4 16,0 1-1-16,0 10 11 15,0 5-11-15,0 3 16 16,0 0-17-16,0 0-2 15,0 0-6-15,0 11-16 16,0 18 24-16,0-1 2 16,7 1 3-16,17-3-5 15,-3-9 0-15,3-3-2 16,-10-5-1-16,-7-9 3 16,0 0 0-16,17-3 14 15,-4-28-5-15,11-9 1 0,7-3 3 16,-17 3 5-16,10 3 1 15,-18 5-17-15,11 10 1 16,-3 7-3-16,3 9 2 16,-3 6-4-16,-1 0-1 15,4 6-12-15,-10 20 11 16,10 2-11-16,-3 1 6 16,-7-6 6-16,3-12-6 15,-3-2 8-15,-7-9-4 16,-1 0 3-16,5 0-1 15,-11 0 4-15,13 0-1 16,1 0 8-16,10-20-8 0,-10 0 6 16,7 0-6-1,-4-6 5-15,-3 3-3 0,10 0-2 16,-17 9 0-16,-1 8-1 16,-6 3 7-16,0 3-12 15,14 0-1-15,-7 0-9 16,17 18 14-16,-10 5-12 15,0-2 11-15,3-3-5 16,-3-6-18-16,-8-4 11 16,1-8 3-16,-7 0 9 15,0 0 0-15,0 0 6 16,0 0 1-16,18 0 5 16,-12-2-8-16,1-16 2 0,7 7-3 15,3 4 0-15,4 2-2 16,3 3 1-16,3-1-3 15,11 3 4-15,-7 0-11 16,-3 0 8-16,3-3-14 16,-4-2 5-16,4-4 12 15,0-3-3-15,-10-2 3 16,10-9 0-16,-4-3 4 16,-3-2-1-16,-10-3 6 15,-14-1 18-15,0-3 11 16,0 4-5-16,-7 5-2 15,-24 6-6-15,4 6-20 16,-11 12 8-16,7 2-13 16,10 4-13-16,7 37 9 0,4 11-1 15,10 1 5-15,0-4 0 16,0-6-3-16,17-3 3 16,4-1 0-16,-4 5-3 15,-3-1 0-15,-7 3 2 16,0-1 1-16,-7 7-1 15,0-1-1-15,0 4 2 16,0 2 1-16,0 3 0 16,0 0 9-16,0-2-5 15,0-1-2-15,0-6 7 16,0-11-8-16,0-9 7 16,13-7-2-16,5-14-6 15,-18-4 8-15,0-6-9 16,0 0 8-16,0 0 5 15,0-8-6-15,-24-35-7 0,-21-20-124 16,-20-17-195-16,-11-14-531 16</inkml:trace>
  <inkml:trace contextRef="#ctx0" brushRef="#br0" timeOffset="310227">5250 10982 308 0,'0'0'365'15,"0"0"-270"-15,0 0-75 0,0 0 14 16,-209 184-10-16,209-116-8 16,0-7-1-16,31-15-10 15,13-17-1-15,8-15 16 16,13-12 19-16,-6-2 35 15,9-6-5-15,-16-25-6 16,-14-9 11-16,-18-3-3 16,-20 1-13-16,0-1-27 15,0 9-17-15,-27 12-12 16,-25 18-2-16,-9 4-110 16,2 11-122-16,1 26-192 15</inkml:trace>
  <inkml:trace contextRef="#ctx0" brushRef="#br0" timeOffset="312318">2668 12910 641 0,'0'0'224'16,"0"0"-79"-16,0 0-49 0,0 0-26 15,0 0-8 1,0 0-5-16,0-114-16 0,0 114-8 15,0 0-10-15,-20 0-23 16,-11 8-2-16,-4 25 2 16,-20 9 2-16,28 9-2 15,3 1-5-15,17-1 5 16,7 1 0-16,7-13-4 16,44-7 1-16,11-9-1 15,-10-15 1-15,6-8-2 16,-13 0 7-16,-7-8-2 15,-18-21 5-15,4-2-3 16,-10-3 7-16,-14-12-5 16,0 3 1-16,0 1 13 0,-14-2-5 15,-23 4 11-15,-8 8-8 16,7 10-12-16,-7 17 15 16,7 5-19-16,11 0-1 15,-4 13 0-15,24 30-3 16,0 11 4-16,7 4 0 15,7-4 2-15,52-8-7 16,9-9 6-16,5-11-1 16,-5-15 0-16,-2-8 1 15,9-3 0-15,-16 0 2 16,-15-20-1-16,8-8 4 16,-14-1-5-16,-11-3-1 15,-3 1 5-15,-3 5 3 16,-14 6-9-16,3 9 1 0,-10 6 0 15,0 1 0-15,0 4-1 16,14 0-2-16,-7 0-8 16,24 18 3-16,-4 10 8 15,-3-5 0-15,4-1 0 16,3-4-4-16,-17-10 4 16,3-2-3-16,-10-4-1 15,0-2-9-15,-1 0 9 16,8 0-2-16,10-16 6 15,-3-16 1-15,3 7-1 16,-10 5 0-16,-7 6-2 0,-1 8 8 16,-6 6-7-16,0 0 1 15,18 0-4-15,-11 0 0 16,13 0-13-16,11 6 17 16,0 5-4-16,3-2 9 15,-3-7-5-15,0-2 0 16,-3 0 1-16,-4-6 2 15,-3-22-1-15,3-9 0 16,-4 0 7-16,-20-3-9 16,0-3 11-16,0 2 7 15,-7 4-6-15,-17-6 1 16,-10 9-5-16,3 11 2 16,10 9 6-16,4 8-14 0,10 6 3 15,7 0-5 1,0 20-22-16,0 29 16 0,0 21 6 15,0 6 0-15,24 1 2 16,28-6 2-16,6-13-8 16,1-15 0-16,-1-15-15 15,-13-13 8-15,-7-7-11 16,-7-8 7-16,-4 0 9 16,-3-20 6-16,4-9 3 15,-4-5 0-15,-10 3-2 16,3-3 1-16,-17 10 2 15,0 5-4-15,0 13 4 16,0 0-2-16,0 6 1 16,0 0-3-16,0 0-17 0,0 13-5 15,14 20 20 1,6-4 2-16,18-7-15 0,0-10-21 16,-11-7 8-16,-3-5 8 15,-3 0 11-15,-4 0 8 16,-3-23 1-16,0-5 4 15,-4-4 8-15,-3 1-5 16,-7 0 28-16,0 11-4 16,0-4-1-16,0 15 8 15,0 8-20-15,0 1 13 16,0 0-31-16,-7 1-9 16,7 43-5-16,-10 19 12 15,3 23 2-15,7 8 0 0,0 15 1 16,0 11-1-1,0 6 0-15,17-4 3 0,-10-1-4 16,7-19 1-16,-14-19 0 16,0-20 0-16,0-25 1 15,-14-18-2-15,-17-12 1 16,0-5 0-16,-20-3 9 16,-1 0 5-16,-7 0-5 15,8-15 0-15,6-7 2 16,1-10-4-16,13-13 2 15,3-12-9-15,21-12 0 16,7-14-7-16,0 0-32 0,28 3-18 16,34 14-44-16,3 20-41 15,17 21-70-15,15 19-127 16</inkml:trace>
  <inkml:trace contextRef="#ctx0" brushRef="#br0" timeOffset="312546">5292 13036 435 0,'0'0'85'0,"0"0"-31"15,0 0-31-15,0 0-23 16,0 0-11-16,0 0-129 16,0 0-262-16</inkml:trace>
  <inkml:trace contextRef="#ctx0" brushRef="#br0" timeOffset="313052">5292 13036 594 0,'-21'-66'189'16,"21"50"-42"-16,0-2-26 0,0 1-24 15,0 6-6-15,0 2-21 16,0 9-3-16,0 0 2 16,0 0-47-16,0 0-12 15,0 0-10-15,0 11-9 16,0 29 2-16,0 17 6 15,0 11 2-15,0 4 8 16,0-8-9-16,0-1 5 16,0-10-4-16,0-10 0 15,0-17 2-15,0-12-3 16,0-8 0-16,0-6 3 16,0 0 0-16,0 0 9 15,0 0 44-15,0-31-2 16,-14-15-26-16,-10-11-28 0,10-12 2 15,1-2-3-15,2-1 4 16,11 4 0-16,-6 5-3 16,6 9 0-16,0 11-1 15,0 12-2-15,6 10-7 16,32 10-1-16,7 11-11 16,0 0-1-16,13 0 8 15,-6 32-3-15,-21 7 14 16,0 4-18-16,-31 0-12 15,0-3 4-15,0-6-28 16,-25 1-6-16,-19-10-29 0,-8 4-66 16,1-9-47-1,13-3-84-15</inkml:trace>
  <inkml:trace contextRef="#ctx0" brushRef="#br0" timeOffset="314337">5766 12930 480 0,'0'0'208'0,"0"0"-84"15,0 0 39-15,0 0-38 16,0 0-16-16,0 0-57 16,-79-151-11-16,41 142-2 15,25 6-3-15,-18 3-31 0,0 0-4 16,10 29-1-16,-3 13 0 15,10 5 3-15,14-2-3 16,0-7 1-16,0-10-5 16,0-8 1-16,0-3-2 15,24-14 5-15,-3-3-15 16,10 0 11-16,-4 0 3 16,4-3 2-16,0-26 2 15,-10 4-3-15,3-4 2 16,-17 4 2-16,-7 1-4 15,0 2 13-15,0 5 14 16,0 5-13-16,0 9 15 16,0 3-23-16,-7 0-6 0,-10 3-15 15,10 40 6-15,0 0 9 16,7 11 7-16,0-8-6 16,7-9-2-16,31-6 1 15,-11-11 0-15,4-8 0 16,-7-6-7-16,-17-6 6 15,7 0 2-15,0-6 4 16,10-22 6-16,-4-10-7 16,-3 1 0-16,-3-8 8 15,0 7-11-15,-7 9 5 16,10 7-5-16,-10 10 1 16,7 10-4-16,-1 2 1 15,11 0-6-15,7 0 2 0,-3 20-2 16,3 1 7-16,-10 3-7 15,3-6-3-15,-4-4 5 16,-6-6-7-16,3-5 8 16,-3-3 4-16,-7 0-3 15,-7 0 3-15,7 0 6 16,10-17 1-16,-17-9-1 16,0-5 2-16,0 5 13 15,0-5 0-15,-31 6-16 16,10-1 21-16,-10 2-10 15,11 10-7-15,3 8-4 16,-4 6-5-16,14 0-8 0,-10 3-6 16,10 38 13-1,0 10 0-15,7 6 1 0,0-6-6 16,31-11 5-16,3-14-13 16,4-11 8-16,-7-7 4 15,-3-8-6-15,3 0 8 16,0 0 1-16,-11-12 1 15,11-13 5-15,-10 5-4 16,-4-6-2-16,-3 4 2 16,-14 7-2-16,7 2 5 15,-7 8-6-15,6 3 1 16,-6 2-3-16,0 0 2 16,0 0-11-16,14 0 2 0,-3 0 4 15,9 0 4 1,-6 0-11-16,-4 0-5 0,4 0-3 15,-14 2-1-15,0-2 12 16,7 0 8-16,-7 0 1 16,0 0 3-16,0 0-3 15,14 0 0-15,-4 0 0 16,11 0 0-16,-1-2 0 16,4-4-10-16,7 6-21 15,4 0-16-15,-4 0 0 16,-1 0 21-16,-9 6-13 15,-7-4 7-15,-7-2 15 16,3 0 17-16,-10 0 0 16,0-2 23-16,0-32 61 0,0-13-44 15,0-1 24-15,0-6-5 16,-31 0-26-16,-7 2 25 16,0 9-34-16,11 12-3 15,3 7 3-15,10 19-5 16,14 5 9-16,0 0-28 15,0 10-11-15,0 34-9 16,14 16 17-16,37 9 3 16,11 0-33-16,-3-11-44 15,-1-16-45-15,-6-2-15 16,-14-23-28-16,-25-3-47 16,-2-14-79-16</inkml:trace>
  <inkml:trace contextRef="#ctx0" brushRef="#br0" timeOffset="314490">6560 12765 515 0,'0'0'145'15,"0"0"-128"-15,0 0-7 16,0 0 7-16,238-29-7 16,-128 20-10-16,-4-2-50 15,-9 2-252-15</inkml:trace>
  <inkml:trace contextRef="#ctx0" brushRef="#br0" timeOffset="314996">7895 12673 796 0,'0'0'147'0,"0"0"-42"16,0 0 22-16,-245-123-21 15,187 92-49-15,0-1 7 16,2 10-31-16,22-3-4 16,3 7-2-16,17 0-11 15,14-4-13-15,0-2-3 16,0-7-1-16,21-3 0 0,31 2 1 15,-8 7-7-15,8 9 6 16,-14 14-6-16,-7 2 6 16,-11 12-12-16,-13 36-1 15,-7 21 10-15,0 20-6 16,-7 5 10-16,-44-3 0 16,13-16 0-16,10-30-2 15,22-21 5-15,6-19-4 16,0-5 1-16,0 0 0 15,34-3 0-15,28-28 1 16,3-9 40-16,18-15-11 16,6-3-17-16,-17 2-2 0,4 2-4 15,-18 3-7-15,-20 13 6 16,-10 18-6-16,-11 9 3 16,-10 11-6-16,-7 0-37 15,7 11-97-15,-7 32-43 16,0 5-157-16</inkml:trace>
  <inkml:trace contextRef="#ctx0" brushRef="#br0" timeOffset="317589">3648 14085 708 0,'0'0'164'0,"0"0"-29"16,0 0 27-16,0 0-36 15,0 0-53-15,0 0-1 16,0 0-28-16,-58-103-17 16,34 115-27-16,-14 39 5 15,-3 12-6-15,3 17 1 16,7-1 0-16,31-7 1 15,0-3-1-15,14-12 0 0,54-11-3 16,4-23-4 0,35-14-5-16,-4-9-9 0,14-12 7 15,-14-34 13-15,-6-5 1 16,-15-12 2 0,-23-3-1-16,-15 3 0 0,-20-9 7 15,-24 4-1-15,0 5 10 16,0 12 4-16,-7 13 4 15,-17 20-1-15,17 3-1 16,-6 15-12-16,6 0-4 16,-3 0-7-16,-4 28-21 15,0 30 18-15,-3 16 3 16,10 9 4-16,7-12-4 16,0-2 2-16,0-10-5 15,7-10 3-15,17-11-8 0,-3-16-6 16,3-10-17-16,-4-7 14 15,4-5 6-15,4-8 11 16,3-21 1-16,7-11 0 16,-1 3 4-16,-2 0-3 15,-18 14-2-15,4 12 0 16,-15 11-1-16,12 0-3 16,2 0-7-16,11 5-10 15,4 18-6-15,-4 0-7 16,6 3-23-16,1-6-14 15,7-9 33-15,-11-2 19 16,-3-9 19-16,-10 0-3 0,-4 0 3 16,4 0 3-16,-14-20 3 15,10 0 9-15,-17-12 3 16,7 7 8-16,-7 0-4 16,0-3 1-16,0 15-1 15,0 4 10-15,0 6-16 16,0 3 11-16,0 0-27 15,0 0-6-15,0 0-12 16,0 12-5-16,7 14 23 16,13-1 6-16,18-5-4 15,0-8-4-15,6-10-3 16,8-2-5-16,-14 0 10 16,-11 0 1-16,4-19 0 15,-7-13 11-15,-17-11-11 0,0-6 4 16,0 1 8-16,-7-12-13 15,0 3 18-15,0 3-5 16,0 9-1-16,-7 4-1 16,-7 18 14-16,-3 8-10 15,3 12 2-15,1 3-17 16,2 0-9-16,-2 29-7 16,-1 29 16-16,7 19 5 15,7 0-4-15,0-3-1 16,21-2 0-16,23-14-3 15,8-19 3-15,0-14-19 16,-8-13-17-16,-6-12 25 16,7 0 4-16,-7-14 7 0,-4-18 5 15,4-5-5-15,-7 0 7 16,-11-3-7-16,4-1 8 16,-3 7-8-16,-4 12 0 15,-10 10 0-15,0 12-2 16,7 0-49-16,3 9-11 15,-3 22-8-15,6 1-12 16,-3-1 17-16,-3-11 13 16,0-3 18-16,-7-14 21 15,3 1 13-15,-10-4 3 16,0 0 5-16,0 0 52 16,0-7 2-16,-10-18-46 15,-18 2 9-15,-3-1-6 0,4 14-5 16,-4-2 12-16,0 12-23 15,10 0 2-15,-3 0-5 16,11 22-1-16,13 19 1 16,0 5 0-16,0-3-3 15,0-15 1-15,31-5 2 16,3-11-6-16,-3-12 0 16,0 0 6-16,-4 0 0 15,4-26 11-15,-10-11-6 16,3-6 6-16,-17-3 2 15,0-17 19-15,-7-6 8 16,0-2-15-16,0 0 12 0,0 2-6 16,0 8 13-1,-21 19-24-15,-3 11-5 0,3 13 3 16,4 12-6-16,17 6-5 16,0 0-7-16,0 24-15 15,0 33 8-15,0 20 7 16,0 12 0-16,17-1 3 15,11-2-6-15,3-4 5 16,7-7-4-16,-11-18-22 16,11-25-14-16,-7-12 17 15,-4-15-2-15,4-5 19 16,0 0 4-16,14-25 7 16,-11-15 1-16,4-2-5 15,0-2-1-15,-17 4 5 16,3-1-7-16,-11 13 4 0,-6 14 3 15,-7 8-4-15,0 6 1 16,11 0-4-16,2 0-11 16,1 0-1-16,17 26-2 15,-3-4-10-15,3 4-10 16,-11 3 7-16,11-5 6 16,-7-6-1-16,-10-5 22 15,7-5-1-15,-21-8-6 16,10 0 7-16,-10 0 5 15,7-6 14-15,-7-19 21 16,7-13-20-16,-7-1 14 16,0-1-13-16,0 2-6 0,0 7 7 15,-24 9 1-15,3 12-13 16,-3 2-3-16,10 8-7 16,-6 0-10-16,9 8 5 15,11 30 3-15,0 16-3 16,0 0 5-16,0 3-9 15,17-11-9-15,28-14-6 16,-7-13-12-16,-4-7 10 16,11-12 16-16,-7 0 10 15,-7 0 5-15,3-14-4 16,-3-10 7-16,7-1-4 16,0-1 8-16,-11-5 6 15,4 11-12-15,7 0 1 0,-17 9 5 16,-14 11-12-16,10 0 0 15,-10 0 0-15,6 0-8 16,1 19-6-16,3 5 7 16,4 4 7-16,3-3 8 15,4-6-7-15,-15-6-2 16,11-8-1-16,-17-5-1 16,7 0 2-16,10 0 2 15,-3-11 11-15,10-17-4 16,6-4-6-16,-9 1 6 15,-4 0-8-15,4 5 1 16,2 6 0-16,-5 8-1 0,-5 12-4 16,-6 0 1-1,10 0-12-15,-3 0-30 0,3 18-4 16,-4 2-50-16,25-10-73 16,0-6-110-16</inkml:trace>
  <inkml:trace contextRef="#ctx0" brushRef="#br0" timeOffset="318306">4515 13768 560 0,'0'0'166'0,"0"0"-28"16,0 0-8-16,0 0-29 15,0 0-21-15,0 0-26 16,0-29-21-16,0 29-12 16,0 0-13-16,0 0-8 15,0 0 0-15,0 0-11 0,0 0 11 16,0 14-3-16,6 4 5 15,12-4-2-15,-5 0 0 16,8-8 0-16,3 0 0 16,4-6-5-16,3 0 5 15,0 0 11-15,-4-18-7 16,-10-7 24-16,-10-4 35 16,-7-2-9-16,0-1-14 15,0 7 12-15,-38-1-26 16,-20 15-10-16,-11 8-16 15,-10 3-4-15,3 8 2 16,25 24-8-16,20 13-53 0,31 10-123 16,0-1-172-1</inkml:trace>
  <inkml:trace contextRef="#ctx0" brushRef="#br0" timeOffset="337390">26365 16632 881 0,'0'0'223'0,"0"0"-120"15,0 0-11-15,0 0 26 16,0 0-45-16,0 0-14 16,0 0-21-16,0 0-11 15,7-59-1-15,4 59-22 16,-4 0 2-16,-1 0-6 15,1 31 7-15,7 20-7 16,3 15 14-16,-17-3-7 16,0-6 5-16,0-20-9 15,0-5 1-15,0-18-1 16,0-8 2-16,0-6-2 16,7 0-3-16,-7 0 1 15,0 0 6-15,0-6-2 16,0-40 2-16,0-28 16 0,0-29-16 15,0-11-2-15,0-1-5 16,0 1 1-16,0 5-5 16,0 18 4-16,0 16 0 15,21 18 0-15,-4 17 1 16,10 9-6-16,-2 5-3 16,9 9-23-16,4 5-12 15,13 12-60-15,1 0-12 16,-7 23-55-16,-14 29-36 15,-11 11-44-15,-10 26-240 16</inkml:trace>
  <inkml:trace contextRef="#ctx0" brushRef="#br0" timeOffset="338007">26537 16574 651 0,'0'0'110'0,"0"0"-11"16,0 0 0-16,0 0 25 15,0 0-57-15,0 0-49 16,-6-39-14-16,71 25 0 16,31-9 7-16,14-11 6 15,11-3-7-15,6-6 13 16,-10 9-7-16,-21 2-8 16,-20 6 5-16,-42 21-13 15,-10-1 7-15,-17 0 3 0,-7 6-1 16,0 0 54-16,0 0-5 15,0 0-20-15,0 0 3 16,0 0-13-16,0 0 0 16,0 0-13-16,0 0-10 15,0 0-3-15,0 17-2 16,0 35 0-16,0 11 18 16,0 15 11-16,0-14-18 15,0-15-7-15,0-9 0 16,0-17-5-16,0-9 5 15,0-14-4-15,0 0 0 16,0 0 2-16,0 0 0 16,0 0 10-16,0-25-8 0,7-43 9 15,24-42-13 1,7-18 2-16,13-7-2 0,-6 22 2 16,-11 29 3-16,-3 33-5 15,-17 28 2-15,-7 14-8 16,-7 9 6-16,0 0-8 15,0 0 6-15,17 20-16 16,10 37 15-16,11 20 0 16,14 12 6-16,-1 0-1 15,1-18-2-15,3-8 0 16,-14-17-3-16,-17-9 3 16,-10-12-3-16,-7-13-47 0,-7-3-68 15,0-4-31 1,-45 1-31-16,-20 0-64 0,-31 0-89 15</inkml:trace>
  <inkml:trace contextRef="#ctx0" brushRef="#br0" timeOffset="338202">27115 16573 463 0,'0'0'221'16,"0"0"-112"-16,0 0-14 15,0 0-26-15,0 0 18 16,340-38 8-16,-168-7-5 15,-10-13-46-15,-14 1-16 16,-35 8-22-16,-40 21-1 16,-29 11-5-16,-13 11-23 15,-24 6-74-15,0 0-100 0,-7 0-69 16,7 0-222-16</inkml:trace>
  <inkml:trace contextRef="#ctx0" brushRef="#br0" timeOffset="338508">28315 16018 690 0,'0'0'189'16,"0"0"-52"-16,0 0 7 16,0 0-24-16,0 0 7 15,0 0-52-15,7-106 0 0,-7 106-5 16,0 0-31-1,0 0-10-15,0 0-14 0,0 0-15 16,0 6 0-16,7 33-12 16,3 24 12-16,-3 20 12 15,0 7-11-15,0-8 6 16,7-5-7-16,3 3 1 16,-4-14-4-16,12-8 2 15,-5-16-26-15,1-10-89 16,3-12-118-16,-10-15-117 15,17-5-360-15</inkml:trace>
  <inkml:trace contextRef="#ctx0" brushRef="#br0" timeOffset="338838">28879 15955 918 0,'0'0'148'15,"0"0"-30"-15,0 0 30 16,0 0-55-16,0 0-36 16,0 0-20-16,7 51-26 15,0 7 37-15,10 5-17 16,-10 8-17-16,7-8-3 16,-1 0-5-16,-2-12-4 15,9-11 2-15,4-14 1 16,-3-10-5-16,0-1 0 0,3-2 2 15,-4-13-7-15,18 0 6 16,21 0-1-16,16-38 3 16,1-14-3-16,-11 7-34 15,-13 1-54-15,-39 13-85 16,-13 17-106-16,0 2-192 16</inkml:trace>
  <inkml:trace contextRef="#ctx0" brushRef="#br0" timeOffset="340129">29501 15352 814 0,'0'0'238'0,"0"0"-141"15,0 0 0-15,0 0-9 16,-251-135-16-16,110 129-29 16,-31 6-6-16,-20 0-8 15,-21 0 0-15,-4 18-2 16,-3 2-9-16,-3 0 6 16,-8-3-10-16,1 9-13 15,-1 2 10-15,11 3-11 0,11 6 1 16,16-5-4-1,7 0 5-15,11 5-2 0,10-11 0 16,17-1 2-16,21-5-2 16,24-2 3-16,6-4-3 15,25 0 3-15,10-2-3 16,21-1 0-16,10 3 0 16,7 3 2-16,-3 18-4 15,-4 8 2-15,-7 8 0 16,10 6 1-16,4-5-1 15,11-9 0-15,-1 2 3 16,7-5-2-16,-10 3 9 16,3 8-7-16,0 2-2 15,4-5 9-15,3 6-5 16,-7 1-1-16,14 2-2 0,0 2-1 16,0 4 8-16,0 0-9 15,-7-5 1-15,7-1 3 16,0-6-2-16,0 1-2 15,0-9 2-15,0-4 2 16,0-1-4-16,0-7 0 16,0 1 2-16,0-7 1 15,0 1-2-15,0-6-1 16,0-8 1-16,7-4 3 16,7-2-7-16,3 0 3 15,11-1 0-15,30 4-3 16,18 2 8-16,27-5-5 0,31 0 0 15,21-1 3-15,24-2-3 16,20-3 1-16,11 6 3 16,-18 0-3-16,-6 0 2 15,-4-1-3-15,4-5 0 16,24 0 4-16,3-11-3 16,3-21-1-16,-16 1-1 15,-15-1-5-15,1-2 5 16,-10-3 1-16,2 5 0 15,-6 1 5-15,-17 6-7 16,-21 4 2-16,-17 4 0 16,-14 2 3-16,-27 10-3 15,6-1 0-15,-16 6-1 0,9-6 7 16,4 5-7 0,11 1 1-16,-1-13 0 0,7 2-2 15,-13 2 2-15,-1-2 0 16,-9-3 0-16,2 2 5 15,-16-2-5-15,-1 8 0 16,-20-5 0-16,-17 5-5 16,-4 6 3-16,-17 0 2 15,0 0 7-15,0-3-6 16,0 3 4-16,0-11-4 16,0-15 0-16,0-11 3 15,0-20-3-15,0-15-1 0,0-8 0 16,0-5 6-16,0-10-6 15,0 1 0-15,0 2 0 16,-17-2-1 0,3-9 2-16,-7-3-1 0,4 3 0 15,-4-5 3-15,8 7-4 16,-5 16 1-16,12 5-1 16,-1 8-2-16,0 15 5 15,7 11-2-15,0 15 0 16,-7 11 7-16,7 8-6 15,0 6-1-15,-7-2 0 16,-3 3-2-16,10 0 5 16,-7-3-3-16,0 3 0 0,-14-8 8 15,-3 1-9 1,-13 0 1-16,-22 4 0 0,-37 8-6 16,-52 0 2-16,-76 45 2 15,-71 44-3-15,-77 31-66 16,-33 9-124-16,-11-15-437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02:26.64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3479 705 561 0,'0'0'188'16,"0"0"-69"-16,0 0 2 16,0 0-20-16,0 0-36 15,0 0-13-15,-31-8-20 16,31 5-25-16,0 3-7 15,21 0 10-15,17 0-7 16,6 0 12-16,15 0-15 16,10 0 15-16,10-6-15 0,-10 3-23 15,-4-3-163 1,-20 4-202-16</inkml:trace>
  <inkml:trace contextRef="#ctx0" brushRef="#br0" timeOffset="624">4174 360 617 0,'0'0'238'0,"0"0"-95"0,0 0 14 15,0 0-33-15,0 0-69 16,0 0-8-16,0-137-23 16,14 128-10-16,10 3-8 15,-4 6-2-15,4 0-4 16,-3 0 0-16,17 29-3 16,0 16 3-16,-7 10 0 15,-11 7 3-15,-13 1-9 16,-7 6 7-16,0-3-1 15,-14-6 0-15,-30-4-3 16,-8-7 3-16,0-11 3 16,8-13-1-16,13-10 3 15,10-10 1-15,14-5-6 0,7 0 11 16,-10 0-7-16,3-16 22 16,0-10 3-16,7-6-12 15,0 3 10-15,0 10-20 16,0 4 9-16,0 10-10 15,0 2-3-15,0 3-6 16,24 0 1-16,4 0 2 16,10 8-1-16,-1 10 4 15,-2-2-3-15,3-1 0 16,-7-1 4-16,6-5-5 16,-9 2 1-16,3-5 0 15,-10 0-3-15,3-4 7 16,-11-2-4-16,1 0 0 15,3 0 7-15,-3 0-5 0,0-20 0 16,10-6 0-16,-3-5-2 16,-4 3-6-16,-10 7-50 15,-7 5-66-15,0 13-107 16,-7 3-201-16</inkml:trace>
  <inkml:trace contextRef="#ctx0" brushRef="#br0" timeOffset="-2706">388 780 614 0,'0'0'195'16,"0"0"-34"-16,0 0-5 16,0 0-35-16,0 0-6 15,0 0-16-15,0 0-43 16,0-115 6-16,0 107-9 16,0 5-25-16,0 0 9 15,0 3-28-15,0 0 0 16,0 0-5-16,-10 26-3 0,3 23-1 15,0 13 1-15,0 4 3 16,7-3-3 0,0-5 0-16,0-7-1 0,0-11 0 15,0-11 3-15,0-9-4 16,0-10 1-16,0-4-7 16,7-6 0-16,-7 0 7 15,7 0 0-15,10-31-1 16,4-31 8-16,-7-25-7 15,17-13 0-15,-1-14 1 16,-9-7 2-16,3 5-3 16,4 7 0-16,-21 17 0 15,-1 36 7-15,5 18-7 16,-11 24 0-16,0 14 1 0,7 0-9 16,-1 14-2-16,8 40 10 15,10 21-8-15,-3 16 7 16,3 4-3-16,-17-13-11 15,14-10-15-15,9-14 3 16,-16-19 3-16,10-16 20 16,-3-12 0-16,-14-7-20 15,0-4 24-15,3-4 3 16,4-27-2-16,-1-11 8 16,5-13-6-16,-11-8-3 15,6-6 15-15,-6 1-14 16,-7 8 10-16,7 17-11 0,-7 21 2 15,0 15-2-15,7 7 0 16,3 23-9-16,4 34-3 16,0 21 11-16,3 7 1 15,-3 4 0-15,-7-4 0 16,6-4-5-16,5-12 5 16,-5-10-20-16,1-10-17 15,3-9-78-15,-10-9-83 16,-7-13-162-16</inkml:trace>
  <inkml:trace contextRef="#ctx0" brushRef="#br0" timeOffset="-2099">1100 805 445 0,'0'0'236'0,"0"0"-138"0,0 0 29 15,0 0-39-15,0 0-29 16,0 0-30-16,-17-20-22 16,48 15 16-16,7-4-6 15,6-3 2-15,-3 1 14 16,-3 0-15-16,-7 0 8 16,-10-2 1-16,-4-3-18 15,-3-2 17-15,-7-1-2 0,-7-1-3 16,0-4 12-16,0 5-11 15,0 4 3-15,-21 4-19 16,-3 6-6-16,-4 5-3 16,-9 0-7-16,6 16 10 15,3 16 6-15,11 2-6 16,17 6 0-16,0 0 1 16,0 0 8-16,31-3-18 15,14-8 8-15,6-7-8 16,1-6 2-16,6-11 5 15,-13-5 2-15,7 0 1 16,-1-9 7-16,-6-21-7 16,-7-8-1-16,-1-3 2 0,-9-1 13 15,-11-5-2 1,-10-9 20-16,-7-1 3 0,0-3-29 16,0 5 29-16,-7 7-17 15,-17 14-11-15,10 14 21 16,1 11-27-16,6 9-2 15,7 0-1-15,0 43-14 16,0 17 15-16,0 14 0 16,0 6 2-16,20-3-6 15,1-5-2-15,10-9-41 16,-17-12-20-16,10-10-48 16,-17-16-100-16,-7-8-5 15,0-11-130-15</inkml:trace>
  <inkml:trace contextRef="#ctx0" brushRef="#br0" timeOffset="-1185">1564 741 92 0,'0'0'433'0,"0"0"-269"16,0 0-25-16,0 0-32 16,0 0-12-16,0 0-35 15,-72-93-18-15,79 93-39 16,37 0-2-16,8 0 3 15,0 0-4-15,-1 0 11 16,8 0-5-16,3-3 12 16,-18-14 20-16,1-5 2 15,-18-2 0-15,-13-1 14 0,-3-1-9 16,-11-2 24 0,0-1-21-16,0 1-20 0,-18 5 14 15,-2 3-27-15,6 6-4 16,4 8 11-16,3 0-20 15,7 6 10-15,0 0-12 16,0 0 1-16,0 0-3 16,0 34-12-16,0 15 14 15,0 8 2-15,0 3 1 16,0-6-3-16,7 0 0 16,17-7 0-16,-11-11 1 15,1-7 0-15,-3-11-2 0,-5-13-2 16,-6-5-6-16,7 0 8 15,-7 0 1-15,7 0 0 16,7-17 3-16,3-6-3 16,-3-3 0-16,0 9 2 15,-8 3 3-15,5 11-6 16,-4 3 1-16,0 0-6 16,6 0 4-16,4 0-6 15,-3 14 8-15,7 4 0 16,-4-2 4-16,-3 4-6 15,6-3 2-15,-2 1-1 16,-5-3-2-16,1-8-7 16,3 2 0-16,-3-7 6 0,0-2 1 15,3 0 1 1,-3 0 2-16,-7-18 0 0,6-8 4 16,-2 5 1-16,-11-4-1 15,0 7 14-15,0 2-12 16,0 4 17-16,0 9-17 15,0 3-4-15,0 0-2 16,0 0-3-16,0 17 0 16,0 15-3-16,7 2 12 15,13 0-8-15,11-5 2 16,-10-9-13-16,3-6 4 16,-3-2-11-16,3-9 7 15,-4-3 11-15,-6 0-1 16,10 0 3-16,-17-15 0 0,7-8 0 15,-4-2 8-15,-10-4-7 16,0 0 16-16,0-3-1 16,-31 1-9-16,-7 6 12 15,-6 1-19-15,-1 10 0 16,-7 9 0-16,8 5-9 16,16 0 8-16,11 0 1 15,3 17-11-15,14 11 4 16,0 9-63-16,7 4-104 15,31-4-69-15,-7-3-133 16</inkml:trace>
  <inkml:trace contextRef="#ctx0" brushRef="#br0" timeOffset="-636">2819 838 656 0,'0'0'175'16,"0"0"-9"-16,0 0-27 15,0 0-43-15,0 0-23 16,0 0-22-16,-89-92-13 16,72 92-6-16,3 0-14 15,0 0-7-15,0 0-11 0,-3 6 0 16,10 22-1-16,0 9 3 15,7 2-1-15,0 5-1 16,0-7 0-16,0-9-7 16,0-8-5-16,21-8-14 15,-4-6 11-15,11-6 3 16,-4 0 12-16,3-3 8 16,4-26-6-16,7-8 11 15,-17-9 4-15,10-4 19 16,-11-5 4-16,-3-5-21 15,-10-3 15-15,-7-5-1 16,0 1-17-16,-13 9 17 16,-25 14-23-16,7 15 5 0,10 14 7 15,14 10-22 1,-3 5 11-16,10 0-11 0,0 9-11 16,0 33 9-16,0 18 0 15,10 9 2-15,4-3 0 16,7-3 6-16,3-4-6 15,-4-7 0-15,4-6-14 16,-3-6 3-16,3-6-47 16,-10-5-45-16,6-9-100 15,5-3-140-15,-19-14-521 16</inkml:trace>
  <inkml:trace contextRef="#ctx0" brushRef="#br0" timeOffset="1916">5560 488 573 0,'0'0'347'0,"0"0"-220"16,0 0 19-16,0 0-21 0,0 0-22 15,0 0-32 1,-155-28-31-16,155 24 6 0,0 4-21 16,0 0-18-16,0 0 0 15,0 0-7-15,7 0-10 16,30 0 9-16,22 0 1 15,17 0 11-15,3 0-10 16,3 0 3-16,1 0 1 16,-18 0-3-16,4 0 1 15,-25 0-3-15,-16 0 11 16,-11 0-11-16,-10 0 1 16,-7-2 2-16,0-3 9 0,0-4-5 15,0-8 23 1,-7-3-17-16,-31-4-12 0,-6 5 8 15,6-4-5-15,-7 8-2 16,7 4 4-16,25 6 0 16,-1-2-6-16,14 5 3 15,0-4 5-15,0 3-12 16,0 3 4-16,0 0-11 16,27 0 2-16,4 0 2 15,14 20 7-15,0 6 6 16,-1 0 2-16,-16 5-7 15,3-2-1-15,-11-3 0 16,-2-1-4-16,-11-5 4 16,-7-3 0-16,0 0 0 15,0 3-16-15,-38 1-7 0,-28 1-29 16,-9 1-79-16,3 0-136 16,3 3-330-16</inkml:trace>
  <inkml:trace contextRef="#ctx0" brushRef="#br0" timeOffset="3421">275 1443 487 0,'0'0'192'16,"0"0"-61"-16,0 0 5 15,-220 15-41-15,196-13-17 16,10-2-22-16,14 0-19 0,0 3 20 15,20-1-43-15,70 2-8 16,58-4 48-16,75 0-21 16,73-11 7-16,68-18 0 15,28-6-32-15,18 4 10 16,-25 8-14-16,-31 6-1 16,-48 8 6-16,-17 4-8 15,-25-1 6-15,-9 1-7 16,-35-1 6-16,-34 0-11 15,-21 0 5-15,-35 1 0 16,-16-5 1-16,-18 6 2 16,-31-2-3-16,-20 2 0 15,-14 2 2-15,-24-2-4 0,0-1 2 16,-7 2 0 0,0-2-2-16,-7-4-23 0,-45 0-47 15,-23 4-58-15,-29 5-81 16,-23 0-137-16</inkml:trace>
  <inkml:trace contextRef="#ctx0" brushRef="#br0" timeOffset="4863">261 1677 144 0,'0'0'94'0,"0"0"-34"16,0 0-5-16,0 0-29 15,0 0 25-15,0 0-9 16,-230 20-25-16,223-16-17 15,0-4 22-15,0 0 16 16,-3 0 26-16,10 0 31 16,0 0-15-16,0 0-17 15,0 0-14-15,17-9-30 0,3 4 30 16,18 1-10-16,0-2-9 16,14 4 14-16,-1-4-13 15,8 0-4-15,-1 4 3 16,4-1-14-16,17 0 8 15,28-3-11-15,23 0 5 16,22-3 14-16,16 1-23 16,11 0 2-16,7-2-5 15,13 5-1-15,-6-3 1 16,6-1-6-16,11-5 1 16,3-1 4-16,10-1-1 15,-23 1 0-15,-14 1-1 0,-32 5 0 16,-13 0 5-1,-20-2-6-15,-25 2-1 0,-10-2 12 16,-17 6-9-16,-11-4 10 16,-13 7 4-16,-7-2-15 15,-18 1 5-15,4 3-4 16,-3-3-2-16,10 3 0 16,-4 0-2-16,18-2 0 15,-14 2 0-15,0 0 5 16,-10 0-4-16,-8 0-1 15,-2 0 0-15,2 0-2 16,-6 0 2-16,-7 0 0 16,14 0-4-16,-4 0 12 15,-3 0-8-15,14 0 0 16,3 0 1-16,10 0-4 0,4 0 5 16,-7 0-2-16,-10 0 0 15,-4 0 5-15,-10 0-7 16,0 0 2-16,-7 0 0 15,0 0-3-15,0 0 4 16,0 0-1-16,0 0 0 16,7 0 4-16,-7 0-6 15,13 0 2-15,-2 0 0 16,2 0-2-16,8 0 5 16,-4 0-3-16,4 0 0 0,3 0 6 15,-10 0-6 1,-1 0 0-16,1 0 0 0,3 0-5 15,-3 0 5-15,10 0 0 16,-3 0 0-16,-1 0 6 16,-2 0-7-16,-5-3 1 15,11 3 0-15,-3-3-2 16,3-3 3-16,4 3-1 16,-4 0 0-16,-11 1 5 15,8 2-6-15,10 0 1 16,0 0 0-16,-4-4-4 15,4-1 4-15,-17 2 0 16,3 1-1-16,-3-2 11 16,-14 1-21-16,0 0-23 15,0-5-108-15,-24 1-249 0</inkml:trace>
  <inkml:trace contextRef="#ctx0" brushRef="#br1" timeOffset="8266">6649 354 798 0,'0'0'227'0,"0"0"-46"16,0 0-34-16,0 0-28 15,0 0-35-15,0 0-46 16,0-32 4-16,0 32-24 16,0 0-17-16,0 0-1 15,0 20-4-15,0 23 4 0,0 18-4 16,0 1 12-16,0 1-10 15,-6-3 3 1,6-8-1-16,0-12 2 0,0-11-2 16,0-13 0-1,0-4 2-15,0-4 5 0,0-8-7 16,0 0 7-16,0 0-1 16,0 0 28-16,0-26-1 15,0-23-9-15,0-7-19 16,0-19 0-16,0-7 0 15,0-7-5-15,6 3-6 16,8 9 3-16,-3 6-14 0,2 16 7 16,8 10-24-16,10 8-15 15,27 11-3-15,25 12-93 16,13 14-67-16,0 0-57 16,-30 35-141-16</inkml:trace>
  <inkml:trace contextRef="#ctx0" brushRef="#br1" timeOffset="9054">6612 660 349 0,'0'0'149'0,"0"0"-54"16,0 0 21-16,0 0-27 0,0 0-34 15,261 0 16-15,-203-3-25 16,-6-6 11-16,0 1-5 16,-8-1-11-16,-13 4 10 15,-17-1-20-15,0 2-3 16,-14 2 21-16,0 2-9 16,0 0 19-16,0-3 0 15,0-2-14-15,0-1-3 16,0-2-39-16,-14 4 2 15,7 4-5-15,0 0-4 0,7 0 3 16,-7 0-9 0,7 0 5-16,0 23-3 0,0 8 8 15,0 4 0-15,7-7 2 16,21-1 1-16,3-7-3 16,6-10 0-16,-9-4-5 15,3-6-2-15,0 0 7 16,-10 0 0-16,-8-20 12 15,4-11-10-15,-10-7 6 16,-7-1 3-16,0-4-1 16,0 3 33-16,-24 6-29 15,-3 11 1-15,-4 5 11 16,-7 13-24-16,10 2 2 16,-9 3-4-16,6 0-3 15,10 8-7-15,0 21 4 16,11 8 6-16,10 7-3 15,0-5-5-15,0 4 1 0,38-9-3 16,14-8-25-16,6-8 30 16,4-13 3-16,-4-5 2 15,-6 0 5-15,-1-3 1 16,-6-19-3-16,-14-5 2 16,4 1-5-16,-11 1 19 15,-4 2-12-15,-3 3 8 16,-10 6-2-16,0 9-10 15,0 5-1-15,0 0-2 16,17 0-19-16,3 5 17 0,4 20-15 16,7 4 17-16,0 3-6 15,-10-2 4-15,-4-2 1 16,-4-10-15-16,-6-3-27 16,-4-6 5-16,-3-1-61 15,-7-5-9-15,0 0-48 16,0-3-38-16,21 0-102 15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02:37.2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0 726 512 0,'0'0'173'15,"0"0"-13"-15,0 0-24 16,0 0-37-16,0 0-4 16,0 0-14-16,127-129-2 15,-127 101-6-15,0-6-10 16,0 2-6-16,0-5-11 15,0 6-17-15,-24 5 9 16,10 11-29-16,-7 6-6 0,11 7-3 16,-4 2-6-16,7 0 3 15,1 17-11-15,-8 26 14 16,3 11-7-16,11 9 10 16,0 3-6-16,0-7 1 15,11-9-35-15,9-13 9 16,18-11 3-16,0-18 22 15,3-8 1-15,4 0 4 16,10-11 2-16,-3-23 8 16,6-9-10-16,1 0 19 15,-8-3-5-15,-13 3-8 16,-7 9 13-16,-11 8-19 16,-13 12 4-16,0 12-6 15,4 2-1-15,2 0-6 16,8 0-11-16,-4 18 5 15,4 6 10-15,3-4-9 0,-17 0 4 16,0-5-7-16,-1-7-5 16,-6-6 15-16,0-2 3 15,0 0 2-15,0 0 19 16,0 0-6-16,0-10 19 16,-20-11-15-16,-11-2-11 15,0 4 13-15,3 3-11 16,4 6-5-16,4 4-6 15,3 6-2-15,3 0-2 16,0 0 1-16,-3 34-1 0,3 12 2 16,14 5 2-1,0 0-5-15,0-4-12 0,0-14-20 16,24-9 18-16,-3-10 6 16,3-8-2-16,3-6 18 15,-3 0 2-15,-3-15 1 16,3-14 12-16,-10-4 2 15,0 1 16-15,-14-5-1 16,0 2-24-16,0 10 25 16,0 5-19-16,0 11-10 15,0 7 1-15,0 2-5 16,0 0-14-16,0 2-2 16,0 27 3-16,0 8 13 15,31-1 0-15,6-9-26 16,-2-4 14-16,3-9-6 0,-7-11 18 15,6-3 2-15,-9 0 2 16,17-17 3-16,-8-15-4 16,1-5-2-16,-10 0 9 15,3 0-7-15,-18 3 8 16,5 4 8-16,-5 12-19 16,-13 3 15-16,7 9-15 15,0 6-5-15,0 0 1 16,17 0-24-16,-10 17 23 15,10 0-5-15,-10-2-18 16,-7-9 20-16,-7-4-1 16,0-2 7-16,0 0 0 15,0 0 4-15,0 0 6 0,0 0 4 16,-14-2-8-16,-17-10 1 16,10 3-5-16,-3 6-2 15,10 1 0-15,-10 2-10 16,11 0 1-16,-1 22 10 15,7 19 0-15,-3 9-5 16,10 4-17-16,0-7 8 16,10-10-63-16,24-11 35 15,-3-9 32-15,7-14 5 16,-10-3 6-16,9 0 0 16,1-20 2-16,0-14 14 15,0-15 40-15,-11-6-8 0,-3-13-4 16,-10-3 3-1,-7-4-13-15,-7 4 1 0,0 8-13 16,0 12-9-16,-21 19 17 16,-3 15-24-16,18 14 7 15,-1 3-13-15,0 0-13 16,0 46 4-16,-10 16-2 16,17 18 11-16,0 1 7 15,0-7-3-15,0-11-4 16,0-6 0-16,17-14-2 15,-3-14 1-15,-1-9-8 16,1-12 1-16,-4-8 3 0,-3 0 8 16,14-6-3-16,17-29 10 15,6-4-8-15,-13 5 3 16,-3 5-1-16,-11 15-4 16,-10 5 3-16,0 9-1 15,0 0-4-15,13 0-3 16,11 12-7-16,7 8 6 15,-10 5 6-15,3 4-10 16,0-6-36-16,-4 6-35 16,4-9-53-16,7-7-115 15,0-4-222-15</inkml:trace>
  <inkml:trace contextRef="#ctx0" brushRef="#br0" timeOffset="591">2296 506 472 0,'0'0'523'0,"0"0"-341"15,0 0 13-15,0 0-58 16,0 0-59-16,0 0-15 16,-13-92-45-16,13 92-18 15,0 12-2-15,0 31-11 16,0 8 12-16,-7 10 2 15,0-7-1-15,7-4 3 0,0-12 1 16,0-12-2 0,0-8-2-16,0-11 0 0,0-7 5 15,0 0-2-15,0 0 0 16,0-17 20-16,0-22-5 16,0-16 0-16,0-7-10 15,0-7-8-15,0 3 17 16,0 4-16-16,-7 13 5 15,0 8 4-15,-3 19-6 16,10 10 3-16,0 6-7 16,0 6-4-16,0 0 0 15,0 15-16-15,38 27 10 16,0 12-1-16,13 7 9 16,-6-7-3-16,-1-2 2 15,1-15-8-15,0-11 7 16,-7-12-4-16,-11-8 8 15,4-6-6-15,-3 0 14 0,3-6-8 16,0-28 9-16,-4-12-8 16,-10-14 25-16,-10-6-17 15,-7-5 4-15,0 2-3 16,-17 12-5-16,-11 12-3 16,4 13-2-16,11 17 2 15,-1 13-11-15,7 2-9 16,7 0-46-16,0 31-70 15,0 24-105-15,0 16-29 16,0-3-566-16</inkml:trace>
  <inkml:trace contextRef="#ctx0" brushRef="#br0" timeOffset="978">2929 471 622 0,'0'0'278'16,"0"0"-134"-16,0 0 17 16,0 0-53-16,0 0-42 15,0 0-50-15,-38-62-16 16,38 91-18-16,0 8 14 16,0 3 8-16,0-1-3 15,21-1-1-15,10-4-7 16,0-8 0-16,3-6-15 0,11-7 15 15,-14-12 2-15,0-1 5 16,-4 0 12-16,-10-11-5 16,-3-21 57-16,-7-2 21 15,-7-9-37-15,0 3 0 16,0 0-28-16,-7 3-17 16,-37 6-3-16,-8 11-13 15,0 7-4-15,1 13-24 16,20 0-84-16,10 19-37 15,11 15-116-15,10 3-249 0</inkml:trace>
  <inkml:trace contextRef="#ctx0" brushRef="#br0" timeOffset="1687">3507 603 681 0,'0'0'196'0,"0"0"-48"16,0 0 15-16,0 0-55 15,0 0-22-15,0 0-27 16,-52-122-26-16,21 107-7 16,4 6-25-16,10 9 5 15,-4 0-6-15,4 0-12 16,3 24 8-16,-7 13 4 15,14 3 0-15,7 3 1 0,0-3-1 16,0-9-16-16,0-5-4 16,14-6-14-16,7-12 31 15,10-6 2-15,0-2 1 16,-11 0 18-16,18-25-16 16,-10-15 37-16,3-11 5 15,-11-3-8-15,-3-9 2 16,-10-3 3-16,-7-8-17 15,0-3 8-15,-7-1-21 16,-17 6-1-16,11 12-7 0,6 21 9 16,0 19-12-16,7 11 0 15,-7 9-4-15,7 0 2 16,0 45-37-16,0 28 23 16,0 18 8-16,0 3 0 15,0-5-3-15,21-10-13 16,16-10-15-16,8-14 14 15,-7-13-3-15,14-16 17 16,-8-11 10-16,8-15 2 16,-7 0-1-16,-1-12 4 15,-16-19-3-15,3-9 21 16,-11-6-2-16,-13 0 13 16,-7-5-3-16,0 5-14 15,0 3 17-15,-14 15-16 16,1 7-16-16,6 13 4 0,-4 8-5 15,5 0-10-15,-8 17 2 16,0 35 6-16,-3 11 2 16,17 5 0-16,0-5-2 15,0-6 2-15,10-5-39 16,18-7 3-16,16-11 4 16,1-2-5-16,7-9-26 15,6-5-81-15,-6-13-104 16,3-5-545-16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8:20.27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9886 265 846 0,'0'0'233'0,"0"0"-49"16,0 0-51-16,0 0-24 15,0 0-31-15,0 0-14 16,0 0-18-16,0-51-10 15,0 47 1-15,0 4-3 0,-5 0-17 16,0 0-2 0,-5 0-15-16,-2 0-1 0,-20 31-5 15,-9 16 6-15,5 14 6 16,-1 4-3-16,28 4 1 16,9 0-6-16,0 2 2 15,41-2-1-15,32-6-1 16,17-10-1-16,2-15 1 15,14-11-1-15,8-13 3 16,0-14 2-16,8 0 1 16,-1-16-1-16,-24-17 5 15,-17-9-6-15,-29-6 6 0,-19-11 2 16,-20-12 13-16,-12-12 4 16,-8-5-13-16,-59-5-4 15,-21 8 13-15,-6 10-17 16,-1 15-2-16,13 15 3 15,18 15-4-15,11 16-2 16,-3 9-4-16,-7 5-4 16,-10 16-9-16,-21 32-51 15,4 12-25-15,12 5-24 16,25-1-116-16,39-14-176 16</inkml:trace>
  <inkml:trace contextRef="#ctx0" brushRef="#br0" timeOffset="1598">8144 320 643 0,'0'0'199'0,"0"0"-74"16,0 0-26-16,0 0-19 16,0 0-13-16,0 0-38 15,-37 0 1-15,37 0 1 16,0 0-13-16,0 0 25 16,10 0-11-16,60 0-31 15,35 0 18-15,18 0-18 16,13 0 2-16,-5 0 3 15,-19-2-2-15,-20 2-8 16,-29 0 2-16,-31 0-108 0,-32 8-84 16,0 20-21-16,-42 5-61 15</inkml:trace>
  <inkml:trace contextRef="#ctx0" brushRef="#br0" timeOffset="1782">8248 615 282 0,'0'0'227'15,"0"0"-93"-15,0 0 8 16,0 0-14-16,0 0-61 16,0 0-40-16,90 3-1 15,19-6 30-15,17-5 3 16,0 5-12-16,-7 3-34 16,-19 0-13-16,-20 0-3 0,-34 22-211 15,-29 5-437-15</inkml:trace>
  <inkml:trace contextRef="#ctx0" brushRef="#br0" timeOffset="2784">8731 134 375 0,'0'0'302'0,"0"0"-79"15,0 0-51-15,0 0-16 16,0 0-38-16,0 0-11 16,-27-130-22-16,27 126-30 15,0 4 0-15,0 0-24 16,0 0-21-16,0 0-4 16,0 0-1-16,15 13-10 15,38 19 5-15,25 12 0 16,16 11 3-16,6 7-2 15,4 3-1-15,0-2 1 0,8 1 6 16,-20-4-9-16,-17-5 2 16,-33-5 0-16,-28-4-4 15,-14 3-1-15,-36 6 2 16,-73 6 1-16,-27-1-2 16,-12 1-45-16,24-6-97 15,29-11-203-15,37-2-381 16</inkml:trace>
  <inkml:trace contextRef="#ctx0" brushRef="#br0" timeOffset="-9735">179 772 576 0,'0'0'253'15,"0"0"-100"-15,0 0 1 16,0 0-13-16,0 0-35 15,0 0-67-15,0-14 6 16,0 14-29-16,0 14-9 16,0 30 3-16,0 7 0 15,0 16 26-15,0-1-19 16,0 0-14-16,0-3 11 0,0-8-10 16,0-2-2-1,0-14 1-15,0-10-2 0,0-10-1 16,0-8 1-1,0-8 3-15,0-3-4 0,0 0 7 16,0 0 3-16,0-14 41 16,-26-24-16-16,-15-17-35 15,-1-17 7-15,11-10-5 16,14-14 1-16,2-14-3 16,15 2 0-16,0 7 2 15,0 19-2-15,0 23 0 16,5 29-1-16,5 16-10 15,12 14 8-15,4 0-6 16,20 0-11-16,17 25 18 0,1 16-17 16,-6 9 5-16,-12 7 4 15,-15 1-27-15,-16-3 19 16,-15-2-11-16,0-4-24 16,0-12 21-16,-36-2-42 15,11-14 40-15,8-10-14 16,8-5 1-16,9-6 36 15,0 0 9-15,0 0 2 16,0 0-2-16,0 0-37 16,26 0 0-16,25-14 38 15,17-10 2-15,5-11 7 16,2-4-5-16,-7-8-3 16,0-6 11-16,-22 1 16 15,-10 8 10-15,-26 8 10 16,-10 12 4-16,0 7-1 0,-14 3-13 15,-28 3-24-15,-1 6 22 16,1 5-33-16,6 0 0 16,9 0-2-16,3 27 2 15,7 20-3-15,17 5 1 16,0 6 0-16,0 6-1 16,22-5 3-16,29 0-2 15,7-7 2-15,0-17-2 16,-7-12-4-16,3-12-3 15,-13-11-5-15,0 0 10 0,3-3 1 16,-8-25 1 0,1-10 6-16,-6-3 1 0,-11-1-2 15,-8-2 6-15,-7 11-5 16,-1 7 12-16,1 14-16 16,0 6 8-16,7 6-10 15,-2 0-3-15,9 0-7 16,13 19-2-16,12 11 12 15,-13 4-6-15,5-6 6 16,-4-1-1-16,0-8 0 16,4-5-23-16,-12-3 24 15,3-9-7-15,-10-2 4 16,-3 0-3-16,8-13 8 16,-7-20-2-16,7-3 3 15,-8 0 3-15,3 12-2 0,-7 0-4 16,0 9 0-16,-3 10 1 15,-2 5-1-15,9 0-4 16,13 0 0-16,9 21-4 16,6 7 7-16,1 2-7 15,-2 1-62-15,10-4-30 16,12-5-40-16,10-3-33 16,2-11-69-16,-2 1-158 15</inkml:trace>
  <inkml:trace contextRef="#ctx0" brushRef="#br0" timeOffset="-9185">2370 863 383 0,'0'0'273'0,"0"0"-117"15,0 0-9-15,0 0-32 16,0 0-34-16,-218-146-9 16,159 132-29-16,13 8 3 15,10 6-16-15,4 0-22 16,6 6-7-16,9 24 0 15,7 11-1-15,10 6 0 16,0-1 0-16,10 1-4 16,38-8-13-16,11-11-3 15,1-12 6-15,3-8-17 16,0-8 18-16,-9 0 9 16,-13-11 8-16,-14-22 3 0,-8-10-2 15,-7-18 12-15,-7-13 35 16,-5-9-24-16,0-8 8 15,0-2 8 1,-17 5-27-16,-14 14 15 0,-1 16-12 16,8 25 4-16,2 16 36 15,12 15-51-15,-2 2 3 16,12 0-12-16,0 21-13 16,0 32 6-16,0 18 3 15,17 14 8-15,15 1-2 16,4-1-2-16,10-5 0 15,7-12 0-15,15-13 3 0,0-16-8 16,5-12-6 0,0-15 0-16,-5-7 9 0,7-5-6 15,-7 0 8-15,0-5-2 16,-17-19-5-16,-3 4 1 16,-23 1-38-16,-8-1-45 15,-17 6-24-15,0 8-47 16,0 4-6-16,0 2-31 15,0 0-99-15,0 0-149 16</inkml:trace>
  <inkml:trace contextRef="#ctx0" brushRef="#br0" timeOffset="-8165">3161 804 44 0,'0'0'535'0,"0"0"-383"15,0 0-22-15,0 0-7 0,0 0-36 16,0 0 10-16,-53-51-30 15,53 51-23-15,0 0-24 16,0 0-19-16,0 0-1 16,0 19-13-16,0 11 13 15,0 2 2-15,17 5 2 16,2-6-6-16,8-2 2 16,-6-4 0-16,6-12 0 15,-7-4 0-15,1-9-4 16,6 0 1-16,-3 0 6 15,3-14 7-15,-5-13-1 16,-3-4-8-16,3-2 9 0,-5 6-4 16,-2-1-2-16,-6 12 8 15,-4 7-10-15,2 4 12 16,-7 5-14-16,5 0-4 16,0 0 4-16,0 0-20 15,12 16 14-15,-7 1 2 16,-5 0 8-16,-1-4-1 15,1-1-3-15,0-4 3 16,2-6-5-16,-2-2 2 16,0 0-3-16,0 0 2 15,5 0-2-15,7 0 3 16,2-10 0-16,3-10 7 16,-5 4 0-16,-7 5-7 0,-1 5 0 15,3 4-4 1,3 2 4-16,-1 0-9 0,13 0-1 15,10 8-6-15,-6 8 0 16,5 0-2-16,13-1-5 16,-13-7 15-16,1-3-18 15,4-5 19-15,-9 0 4 16,-1 0 3-16,1-9 2 16,-6-15-1-16,1-3 11 15,-8-9 24-15,-2 4-4 16,-17-3 12-16,0 8-3 15,0 5-3-15,-36 6 11 0,-8 7-36 16,8 7-12 0,4 2-1-16,6 0-8 0,16 8 5 15,5 17 1-15,5 2-2 16,0 1-6-16,0-5-29 16,15-8 6-16,11-4 6 15,1-8 7-15,0 0 14 16,-8-3 6-16,-2 0 0 15,-2 0-1-15,-8 0 5 16,-7 0-4-16,5 0 0 16,-5 12-14-16,5 19 4 15,-5 19 7-15,0 19 6 16,-5 13 7-16,-27 9-10 16,-9 8 24-16,10 3 8 15,4 3-25-15,5 2 20 0,17 0-1 16,5-2-19-16,0-7 12 15,0-12-14-15,10-18 11 16,12-15 1-16,-17-23-12 16,-5-14 15-16,0-13-12 15,-5-3 34-15,-63 0 39 16,-32 0-47-16,-14-3-31 16,8-18 4-16,18-7-1 15,15-7-5-15,30-7-1 16,18-11-7-16,25-13-7 15,0-10-41-15,47-9-52 16,30-12-74-16,8 1-111 0,-22-3-392 16</inkml:trace>
  <inkml:trace contextRef="#ctx0" brushRef="#br0" timeOffset="-7750">3098 469 715 0,'0'0'136'16,"0"0"-15"-16,0 0-31 0,0 0 17 15,0 0-56-15,0 0-10 16,-46-44-33-16,46 44-6 15,-8 0-4-15,8 19-11 16,0 11 13-16,0-2 0 16,0-2 8-16,0-6-8 15,0-8 0-15,0-4 1 16,32-8-5-16,12 0 12 16,2 0 0-16,-5-20 12 15,-19-10 10-15,-12 1 47 16,-10-5-24-16,0 1-32 15,-15 2 0-15,-34 10-19 16,3 7 2-16,-12 12-4 0,7 2-34 16,3 2-60-16,16 33-28 15,27 12-69-15,5 0-63 16,22 0-494-16</inkml:trace>
  <inkml:trace contextRef="#ctx0" brushRef="#br0" timeOffset="-7266">4881 309 859 0,'0'0'165'0,"0"0"-58"16,0 0 25-16,0-145-29 15,0 115-31-15,-27 0-23 16,-4 7-33-16,-1 6 18 16,3 9-11-16,2 6-14 15,1 2-9-15,-6 0-2 16,1 16 2-16,4 28-4 16,7 11 16-16,8 9-12 15,12 2 0-15,0 2 1 16,0 3-6-16,32-1 8 15,12-5-3-15,6-1 0 16,14-4 2-16,-6-4-2 0,5-7 0 16,-12-11 0-16,-10-7-1 15,-14-7 1-15,-18-7 0 16,-9-3-5-16,0-3 0 16,-4 2 3-16,-64-5-11 15,-20 3 13-15,-11-7 4 16,-1-4-4-16,11 0-11 15,11 0 7-15,15 0-44 16,31 0-2-16,15-4-11 16,17-12-30-16,8-11-52 15,60-9-197-15,19 0-368 16</inkml:trace>
  <inkml:trace contextRef="#ctx0" brushRef="#br0" timeOffset="-6336">5153 744 436 0,'0'0'217'0,"0"0"-32"16,0 0-6-16,0 0-52 16,0 0-12-16,0 0-34 15,-51-116-13-15,34 114-12 16,12-1-34-16,0 3-3 16,5 0-19-16,0 8-13 15,0 25 10-15,0 8 3 16,0 3 2-16,27-1-1 15,28-6 2-15,13-3-6 16,12-12-1-16,-12-12-9 0,-12-4 8 16,-12-6-11-16,-13 0 16 15,-16 0 3-15,2-25 2 16,-12-5 0-16,-5-8-3 16,0-5-1-16,0 3 20 15,0 1-15-15,0 9 9 16,0 11 5-16,0 8-7 15,-5 8 13-15,-2 3-18 16,7 0-4-16,0 0-8 16,0 19-17-16,0 14 21 15,17 5 0-15,14 2 2 16,10-5-5-16,1-2-1 0,1-8-21 16,3-8 17-1,-9-9-12-15,-6-8 20 0,-9 0-6 16,-7 0 14-16,2-23-7 15,-8-7-1-15,1-3 1 16,-5-3 10-16,-5 4 0 16,0 1 0-16,0 9 5 15,0 8-15-15,0 9 20 16,0 5-21-16,12 0 1 16,7 0-4-16,3 19-17 15,10 11 20-15,-1 4 0 16,-4-1-8-16,2-1 6 15,-2-4-5-15,4-6-3 16,1-8 7-16,-5-8-16 0,-13-6 19 16,-2 0-4-16,-2 0 9 15,0 0-5-15,2-15 2 16,-2-6-1-16,-6-4 22 16,1 6-22-16,-5 1 17 15,0 8-15-15,0 4 3 16,5 5 2-16,7 1-8 15,-12 0-2-15,15 0-8 16,2 0-3-16,2 0 13 16,8 13 0-16,4 0-1 15,1 1-3-15,-5-3 1 16,-8-2-13-16,-2-1 14 16,-7-8-6-16,-5 0 8 0,-1 0-3 15,4 0 8 1,6-14 12-16,1-8-15 0,7-5 0 15,-1 2 14-15,-1-3-14 16,7 9 0-16,-6-4-2 16,-6 15 5-16,2 6-10 15,2 2 2-15,8 0 3 16,5 0-6-16,4 22 0 16,-5 2 2-16,11 7-15 15,11 2-78-15,20-3-73 16,17-2-192-16</inkml:trace>
  <inkml:trace contextRef="#ctx0" brushRef="#br0" timeOffset="5079">463 2157 658 0,'0'0'225'0,"0"0"-17"16,0 0-21-16,0 0-53 15,0 0-18-15,0 0-44 16,-63-126-23-16,63 123 1 16,0 3-44-16,0 0 15 15,0 0-21-15,0 6-10 16,0 43 6-16,0 23 4 15,0 21 0-15,0 13 4 16,0 5 4-16,10-3-8 16,21-15 0-16,16-8 3 15,6-13-11-15,20-14 8 16,4-15-16-16,13-9-3 0,0-21-25 16,-3-7 36-1,-2-6 0-15,-7 0 8 0,-15-19-3 16,-17-6 4-16,-15 3-1 15,-14 3 5-15,-17-6-2 16,0 0 7-16,0-5-10 16,-41 0 3-16,-12-1 4 15,-5 1-7-15,-6 5 0 16,18 1 4-16,5 10 3 16,10 3-7-16,14 5 0 15,12 6 5-15,0 0-10 16,5 0 5-16,0 0-3 15,0 0 3-15,0 0-25 16,0 12 24-16,27 15-8 0,31 9 9 16,15 5 5-16,-1-3-5 15,6 4 0-15,2-1 0 16,-12 4 0-16,-7-5-1 16,-13 6 1-16,-21-4 0 15,-27 0-9-15,0-4-16 16,-5-2-41-16,-53-6-5 15,-10-3-69-15,10-5-45 16,16-8-102-16,38-4-466 16</inkml:trace>
  <inkml:trace contextRef="#ctx0" brushRef="#br0" timeOffset="6218">2470 2782 733 0,'0'0'252'0,"0"0"-75"16,0 0-30-16,0 0-19 15,0 0-14-15,0 0-65 16,-124-105-7-16,112 105-31 16,2 0-11-16,-12 25 0 15,-2 16-1-15,-3 22 1 16,15 9 1-16,12 2 7 0,0 6-8 15,7-6 0 1,54-5 1-16,24-14-10 0,14-19 6 16,11-12-7-16,-1-24 9 15,-3 0 1-15,-13-11 2 16,-4-27-2-16,-11-23 3 16,-20-7 10-16,-17-12-11 15,-24-12 9-15,-17 6 14 16,0-5-19-16,-72 5 22 15,-23 7-18-15,-9 18-7 16,-1 19 3-16,11 18-4 16,14 18-2-16,12 6 0 15,7 17-11-15,8 38 11 16,7 25 0-16,19 14 3 0,22 15-3 16,5 1 0-16,37-2 0 15,50-9-2-15,24-20-15 16,13-18 3-16,7-24-5 15,0-12 7-15,-14-13 6 16,-13-12 6-16,-22 0 0 16,-14-12 1-16,-14-13 2 15,-13-4 1-15,-9-10-1 16,-6-2-2-16,-11-8 18 16,-10 5-9-16,-5 8-2 15,0 3 15-15,0 16-23 16,0 12 21-16,0 5-20 15,0 0 1-15,0 0-4 16,0 22-22-16,-5 28 24 16,5 18 1-16,0-5 0 0,0-5-2 15,22-8 1-15,29-14-9 16,7-12 8-16,5-10-16 16,0-14 15-16,10 0-1 15,-10-6 6-15,-5-26 3 16,-12-7-6-16,-10-8 2 15,-14 0 10-15,-17-2-11 16,-5 0 9-16,0 7 3 16,0 9-9-16,-5 14 6 15,-7 14-4-15,7 1-4 0,5 4-4 16,-5 0-1-16,5 17-13 16,0 21 9-16,0 17 7 15,0 6 5-15,0-6-5 16,10-8-1-16,29-9-10 15,-3-2 10-15,1-17-13 16,4-5 11-16,-5-8-5 16,1-6 6-16,4 0 2 15,3-14 0-15,-3-16 7 16,0-14-3-16,0-3-4 16,-9 3 2-16,-5 2 3 15,-6 10-3-15,-6 2-2 16,-5 10 2-16,-3 15-1 15,-2 5-1-15,5 0-4 16,11 0 1-16,11 25-7 0,9 13 7 16,0 9 3-16,1 1-2 15,6 3-2-15,3-13 4 16,7-2 0-16,1-6-3 16,8-13 5-16,1-4-2 15,-5-13 0-15,5 0 2 16,5 0-1-16,5-19-1 15,-5-17 0-15,-20-5 0 16,-22 3-29-16,-31 7-100 16,0-4-188-16,-67 2-368 0</inkml:trace>
  <inkml:trace contextRef="#ctx0" brushRef="#br0" timeOffset="7666">6659 3266 677 0,'0'0'207'0,"0"0"-44"15,0 0 11-15,0 0-53 16,0 0-21-16,-73-154-40 16,73 123-24-16,32 1-14 15,14 5-10-15,12 8-2 16,5 10-10-16,0 7-1 0,-7 0-2 16,2 2 1-16,-4 32-1 15,-8 15 1-15,-15 1 0 16,-16 12 2-16,-15 5 0 15,0-12-3-15,0-8 0 16,0-20-17-16,0-10-7 16,0-17 18-16,0 0 9 15,12 0 1-15,-2 0 9 16,12-36 3-16,2-6-5 16,19-2-2-16,-1-13 1 15,-1 4 0-15,7 4-2 16,-6-1 2-16,-1 3-7 15,0 15 2-15,-4 13-4 0,-6 13 2 16,5 6-7-16,3 0 3 16,7 25-10-16,0 13 14 15,-2 3-2-15,-7 3-4 16,-6-2-7-16,1-4-14 16,-8-10-6-16,3-9 0 15,-6-11-2-15,-11-2 22 16,0-6 2-16,-3 0 11 15,-2-8 6-15,5-22 24 16,-6-12-14-16,6 0 31 16,2 4-14-16,-2 0-10 15,0 10 2-15,2 14-18 0,-7 1 2 16,0 13-6 0,-1 0-3-16,13 0-5 0,8 13-15 15,6 21 14-15,1 7-5 16,4 8 11-16,0-2-3 15,18-3 3-15,4-8-4 16,5-11 2-16,-2-13-4 16,-13-5 6-16,3-7-4 15,-7 0 1-15,-8 0 3 16,1-19 4-16,-11-13 8 16,-6-3 8-16,-8-8 10 15,-12-7 1-15,0-5-4 16,0-6 0-16,-12 0-2 15,-29 12-21-15,-13 11 0 16,3 10-4-16,-12 15-1 0,5 6 1 16,2 7 0-1,3 0-7-15,12 7 2 0,9 23-3 16,10 11-23-16,12 6-17 16,10 2-37-16,0-2-40 15,27-5-33-15,51-4-107 16,21-8-72-16</inkml:trace>
  <inkml:trace contextRef="#ctx0" brushRef="#br0" timeOffset="8377">9269 3148 532 0,'0'0'231'0,"0"0"-54"15,0 0-47-15,0 0 31 16,0 0-39-16,-36-165-38 15,4 134-28-15,-4 3-7 16,4 12-4-16,1 6-18 16,9 4-8-16,3 6-12 15,7 0-7-15,-3 0-8 16,-7 36-8-16,-4 13 14 16,1 14 2-16,8 9 0 15,17 2-3-15,0-8-3 16,0-8 2-16,49-11-7 15,-3-21-1-15,-10-9-2 0,1-11 5 16,-6-6 7 0,1-6 2-16,4-32 6 0,-4-10 5 15,-18-14 23-15,3-13 5 16,-12-13-9-16,-5-10-9 16,0-7 0-16,0 1-7 15,0 5 2-15,-27 7-6 16,-4 19-4-16,7 18 7 15,2 24-12-15,12 24 3 16,-2 7-4-16,12 0-3 16,0 21-4-16,0 45-22 15,5 25 29-15,43 25 0 16,20 7 5-16,10-13-5 16,12-5 1-16,4-20-1 0,-11-16-12 15,2-28-1-15,-17-11 1 16,-18-15 5-16,-6-8 0 15,-20-7 7-15,3 0 1 16,-5-14 3-16,-3-18 5 16,-7-10-4-16,-12-7-2 15,0-6 12-15,-17 0-12 16,-33 5 8-16,-18 14 5 16,9 12-16-16,11 10 4 15,11 11-4-15,28 3-5 16,4 10 2-16,5 33-11 15,0 14 14-15,0 4 4 16,51-1-4-16,12-5-2 16,12-5-2-16,8-12-10 0,-1-5-17 15,3-5-56-15,19-10-89 16,27-6-172-16,22-7-156 16</inkml:trace>
  <inkml:trace contextRef="#ctx0" brushRef="#br0" timeOffset="9923">11278 3062 1079 0,'0'0'189'16,"0"0"-49"-16,0 0-7 15,0 0-46-15,0 0-22 16,0 0-40-16,-80-97-23 16,80 97-2-16,0 37-20 15,0 12 20-15,0 20 5 16,0 3-2-16,12-9-2 16,3-4-1-16,6-5 1 15,4-16-2-15,-3-13 1 16,4-12-5-16,1-13 0 15,4 0-3-15,6 0 8 0,9-32 5 16,0-12 7-16,3-10-6 16,-8 0-1-16,-10 5-3 15,-9-1-2-15,-12 12 1 16,0 13 6-16,-6 8-7 16,-4 12-1-16,8 5-2 15,11 0-1-15,13 5-5 16,16 26 6-16,8 7-4 15,-8 9 4-15,-6 2-18 16,-11 2 2-16,-4-11 5 16,-3-12-6-16,-7-10 1 15,-7-9 7-15,0-9 10 0,-10 0 2 16,7 0 3 0,-2-9 7-16,0-17 18 0,4-17-23 15,8-1 4-15,3 2-2 16,6-6-3-16,-4 10-2 15,-7 8-2-15,-6 16 0 16,4 9-1-16,-9 5 1 16,6 0-5-16,12 0-8 15,9 19-7-15,1 11 15 16,0 3-5-16,-1 3 4 16,-7-14 5-16,8 0-4 15,4-7 1-15,-4-8-2 16,-5-5-12-16,4-2 14 0,1 0 4 15,-1-13 1-15,1-20 8 16,-6-3-6-16,-1-5 2 16,-8-1 9-1,-8 4-7-15,3 2 4 0,-7 11-3 16,-5 14-7-16,0 9 9 16,0 2-9-16,0 0-1 15,0 2-9-15,0 34-16 16,5 13 25-16,5 12 0 15,7 0 0-15,7-12 3 16,8-7-3-16,11-12-1 16,-6-11 0-16,-13-11-6 15,-2-5 4-15,-5-3 3 16,7 0 1-16,3-23 10 0,-1-14-3 16,6-13 5-16,-13-3 8 15,-2 2-10-15,-7 1 8 16,-5 9-8-16,-5 10 3 15,0 14 1-15,0 15-10 16,0 2 1-16,0 0-6 16,0 0-13-16,7 19-4 15,8 17 4-15,7 14 13 16,14-6 3-16,5-8-3 16,13-6-1-16,1-6-2 15,13-15-11-15,-5-4 14 16,-9-5 1-16,-3 0 0 15,-3-5 1-15,3-26 3 16,-10-1-1-16,-9-4 2 16,-15-8-4-16,-17 0 14 0,0 2-8 15,-5 1 2-15,-22 11-6 16,5 15 3-16,18 8 6 16,4 7-11-16,0 0-2 15,0 0-3-15,0 19-14 16,0 20 7-16,26 13 9 15,6 3 1-15,9 3-2 16,5-11-6-16,8-1-7 16,-8-5 0-16,2-10 7 15,-11-7-3-15,-23-12 2 0,-7-1-9 16,-7-9-16 0,0 4 5-16,-17-6-9 0,-24 0 4 15,5 0 30-15,9 0-8 16,13 0 10-16,14 0-2 15,0 0 2-15,0 0 1 16,19 0-12-16,29-14 11 16,25-14-4-16,22-9 10 15,2-11-4-15,2-9 1 16,-9-4 18-16,-17-13 27 16,-15-12-17-16,-22-1 13 15,-19-2-7-15,-17 15 2 16,0 11 4-16,-12 14-15 15,-34 18-2-15,5 12 1 16,2 10-14-16,20 9-5 0,9 0-6 16,-7 16-12-16,12 32 7 15,5 15 5-15,0 9 5 16,22-1-5-16,39 7-1 16,14-11-13-16,-2 0-37 15,-5-12-83-15,0-17-58 16,-10-13-125-16,-22-8-468 15</inkml:trace>
  <inkml:trace contextRef="#ctx0" brushRef="#br0" timeOffset="10078">14211 2908 881 0,'0'0'200'0,"0"0"-88"0,0 0-96 16,286-58-13-16,-111 53-3 15,24 5-13-15,5 0-213 16,-6 0-383-16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02:39.4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 1044 822 0,'0'0'132'0,"0"0"-61"15,0 0 21-15,0 0-23 16,0 0-26-16,0 0-42 16,-31-12 7-16,31 12-8 15,13 0 0-15,32 0 4 0,31 6 5 16,-1 3 7-16,4-4 1 15,-20-5-12-15,-14 0 22 16,-15 0-9-16,1 0 4 16,-10 0 20-16,-7-2 17 15,-4-12 8-15,-10-4-27 16,0 2-16-16,0-5 19 16,-10-2-27-16,-31 4-16 15,3-2 0-15,0 10 6 16,14-1-6-16,10 7 0 15,7 2 6-15,7 0-6 16,0 3 0-16,0 0 0 0,0 0-4 16,0 0 1-16,21 0-2 15,17 17 2-15,6 9 3 16,-6 2 1-16,7 1-1 16,-7-1 0-16,-11-2-6 15,4-3 15-15,-17 0-9 16,-14-3 0-16,0-1-65 15,0 2-48-15,-21-1-113 16,-47 3-204-16</inkml:trace>
  <inkml:trace contextRef="#ctx0" brushRef="#br0" timeOffset="9459">2795 961 455 0,'0'0'488'0,"0"0"-364"15,0 0 19-15,0 0 11 0,0 0-70 16,0 0-26-16,-76-69-26 15,76 69-25-15,0 0-7 16,0 13 0-16,0 26-2 16,0 19-4-16,0 4 12 15,0-5-7-15,0-2 2 16,0-16-1-16,0-14 1 16,0-12 1-16,0-7-2 15,0-6 4-15,0 0 0 16,0 0 9-16,0 0 0 15,0-34 34-15,0-27-4 16,0-19-42-16,24-14 8 0,4-9-5 16,-11 9 1-1,-3 17-3-15,-7 28 3 0,-7 23-4 16,0 20 22-16,0 6-23 16,0 0-1-16,0 0 1 15,0 3-21-15,7 32 18 16,10 18 0-16,10 10 6 15,-3-2-1-15,4-6-2 16,3-13 0-16,-11-8-1 16,5-11 6-16,-5-11-10 15,-10-10 5-15,-3-2-8 16,7 0 5-16,0-14-2 16,10-23 5-16,14-9 4 0,-18-3 0 15,4 1 1 1,-10 2-5-16,0 12 2 0,-14 11 0 15,0 14-2 1,0 9 0-16,7 0 0 0,0 14-22 16,10 30 13-16,-3 10 5 15,17 14 4-15,-11-2-5 16,11 2-45-16,-3-1-16 16,9-9-70-16,-6-11-41 15,-3-6-62-15,10-16-57 16,0-7-275-16</inkml:trace>
  <inkml:trace contextRef="#ctx0" brushRef="#br0" timeOffset="10021">3758 1187 187 0,'0'0'420'15,"0"0"-211"-15,0 0-44 16,7-149-50-16,-7 109 17 16,-14 3-23-16,-24 6-30 15,0 11-18-15,11 8-30 16,3 9-8-16,3 3-23 15,-10 6-7-15,4 32 3 16,-4 13-1-16,10 6 5 16,11 0 0-16,10-5-9 15,0-15-22-15,0-11-32 16,24-10 7-16,-4-12 31 0,11-4 11 16,0 0 14-1,-3-14 2-15,-4-13 6 0,-4-2 13 16,-6 2 11-16,3-2 9 15,-10 3 0-15,-7 3-23 16,0 9 10-16,0 11-12 16,0 3 1-16,0 0-17 15,0 0-17-15,7 11-2 16,24 15 14-16,14 3 5 16,-1 0-5-16,-2-9 4 15,2-6-14-15,1-12 12 16,-21-2-3-16,-3 0 6 15,3-2 8-15,-10-23-3 16,-1-8 6-16,11-5 13 0,-17-4-8 16,-7 6 16-1,0 4-19-15,0 9 5 0,0 15 13 16,0 4-18-16,0 4 5 16,0 0-18-16,7 0-18 15,7 9 8-15,10 23-3 16,14 4 7-16,7 4 6 15,-1-5-39-15,-2-1 11 16,2-4-44-16,1-9-38 16,7-3-22-16,-22-13-91 15,-5-5-89-15</inkml:trace>
  <inkml:trace contextRef="#ctx0" brushRef="#br0" timeOffset="10215">4432 901 658 0,'0'0'162'0,"0"0"-3"16,0 0-45-16,0 0-14 15,0 0-45-15,0 0-46 16,-110 32 3-16,72 22-12 16,0 9 0-16,-7 2-1 15,18 4 1-15,3-5-142 16,17-10-187-16</inkml:trace>
  <inkml:trace contextRef="#ctx0" brushRef="#br0" timeOffset="6370">1268 833 731 0,'0'0'182'15,"0"0"-7"-15,0 0-16 16,0 0-16-16,0 0-51 16,0 0-7-16,0 0-35 15,-96 0-18-15,96-6 4 0,0-3-15 16,14-5-7-16,0-12 1 15,17-5-10-15,-1 0 0 16,-9 2-5-16,3 9 5 16,-10 8-4-16,-14 4-1 15,0 5 0-15,0 3 4 16,0 0 1-16,0 0-5 16,0 0 0-16,0 0-10 15,0 0 9-15,0 17-18 16,0 26 15-16,0 11-1 15,0 9 10-15,0 0-3 16,0-6-2-16,0-2 2 16,7-7-7-16,0-8 5 0,0-6 0 15,-7-10-3-15,0-8 1 16,0 2 1-16,0-7 1 16,0 0-1-16,-7 1-6 15,-21-3 7-15,-3-3 0 16,0-4 3-16,4-2 3 15,3 0-5-15,3 0-1 16,-3 0 3-16,17 0-8 16,0 0-5-16,7 0-10 15,0 0 7-15,0 0-26 16,14 0 6-16,62 0-11 16,34 0 37-16,31 0 2 15,6-8 5-15,-12-10-4 0,-32 7-10 16,-41 8-71-16,-42 3-23 15,-20 0-61-15,-20 8-147 16,-56 22-524-16</inkml:trace>
  <inkml:trace contextRef="#ctx0" brushRef="#br0" timeOffset="8778">1770 401 465 0,'0'0'269'0,"0"0"-88"15,0 0-28 1,0 0-8-16,0 0-16 0,0 0-66 15,-20-92-19-15,20 92-15 16,0-3-12-16,0 1 19 16,0 2-26-16,0 0 5 15,20 0-6-15,25 8-1 16,17 33-8-16,3 21 0 16,1 18 2-16,-5 9 6 15,-9 5-8-15,-24 1 0 16,-11-4 4-16,-17-2-3 15,0 2-1-15,-17 7 0 16,-35-5-8-16,-6 5-22 16,-1-9-56-16,7-15-35 0,15-14-105 15,30-20-432-15</inkml:trace>
  <inkml:trace contextRef="#ctx0" brushRef="#br0" timeOffset="10591">5143 877 845 0,'0'0'209'0,"0"0"-92"0,0 0-1 16,0 0-27-16,0 0-70 15,0 0-19-15,0 30-15 16,0 30 12-16,0 5 6 16,7-8-1-16,17-10 6 15,-10-11-5-15,10-13-3 16,-17-14 0-16,-7-6 2 15,7-3 2-15,0 0 2 0,0 0 15 16,10-20 21-16,3-20 16 16,11-12-42-16,4 1-11 15,10-3 9-15,-8 3-14 16,15 2 0-16,-14 11-5 16,-7 21-19-16,-11 17-43 15,4 0-79-15,-17 31-38 16,7 16-9-16,-7-2-231 15</inkml:trace>
  <inkml:trace contextRef="#ctx0" brushRef="#br0" timeOffset="11801">5810 1004 560 0,'0'0'306'15,"0"0"-138"-15,0 0 12 16,0 0-59-16,-37-169-11 15,23 152-43-15,0 8-36 16,7 4-5-16,7 5-26 16,-17 0-8-16,-10 17 2 15,-4 26-5-15,-7 11 11 16,17-2 0-16,14-4 0 16,7-8-10-16,0-5-37 0,7-13-24 15,14-10 12 1,10-6 23-16,-11-6 29 0,-2 0 5 15,2-12 4-15,-13-14 6 16,10-5 17-16,-3-3 10 16,-14 6 2-16,7-1-31 15,0 14 27-15,-7 6 1 16,0 9-26-16,7 0-4 16,3 0-4-16,4 18-40 15,-7 22 39-15,6 5-14 16,11 4-19-16,-3-6 4 15,10-9-32-15,7-11 13 0,-11-14 17 16,11-9 13 0,0 0 18-16,0-26 2 0,-4-14 2 15,4-15 32-15,0-4 9 16,-7-10 15-16,-24-5 8 16,-1 0-1-16,-6-4-7 15,0 1-30 1,-13 6 13-16,-25 7-11 0,0 10-29 15,0 17 14-15,11 20-13 16,20 8 3-16,-10 9-12 16,17 0 0-16,-7 49-13 15,7 30 17-15,0 25 4 16,0 5-2-16,0-9 0 16,7-12-16-16,30-13-10 15,1-15-28-15,0-15 7 0,-3-13 2 16,-5-12-11-16,-9-9 49 15,3-11 5-15,-10 0 2 16,3 0 15-16,11-22-14 16,-4-7 13-16,-4-5 15 15,4 2-12-15,-3-3 10 16,-7 1-7-16,3 3 1 16,-10 5 13-16,-7 12-21 15,0 8 2-15,0 4 0 16,0 2-15-16,0 0-3 15,0 17-16-15,0 20 17 16,0 3-6-16,7 0 8 0,6-12-21 16,5-5 6-16,-5-6-26 15,1-9 38-15,10-1-1 16,-3-7 4-16,3 0 1 16,-3 0 4-16,10-9-5 15,-11-11 10-15,4-6-6 16,-17-2 12-16,0-1-1 15,-7-5-1-15,0 5 13 16,0 9-13-16,0 8 0 16,0 10-9-16,0 2-5 15,0 0-2-15,0 2-12 16,0 30-13-16,7 5 18 16,0 3-2-16,10-2-7 15,4-13-6-15,3-5-21 16,10-8 27-16,-3-12 11 0,7 0 7 15,6 0 11-15,-9-17-9 16,3-13 0-16,-7-6 15 16,-18-4-8-16,-6 3 35 15,-7 0-17-15,0-1 7 16,0 10 8-16,-27 8-38 16,-4 9-2-16,10 11-2 15,-10 0-16-15,17 0 15 16,-10 39-2-16,11 10 0 15,6 8 0-15,7 1 3 16,0-10-3-16,7-5 1 16,20-8-37-16,11-10 13 0,-7-5-19 15,14-17-43-15,-8-3-48 16,8 0-164-16,-4-12-599 16</inkml:trace>
  <inkml:trace contextRef="#ctx0" brushRef="#br0" timeOffset="12460">7880 847 1073 0,'0'0'125'0,"0"0"12"15,0 0 12-15,0 0-81 16,0 0-26-16,0 0-17 16,-7-43-20-16,-10 60-10 15,-3 23 0-15,-4 9 5 16,10 2-1-16,7-5 8 15,7-9-7-15,0-11 0 16,0-7 2-16,21-7-10 0,10-9 5 16,6-3-2-16,15 0 5 15,-1-23 3-15,1-11 7 16,0-6-2-16,-15-3-4 16,-9 2 10-16,-4 10-9 15,-10 9 0-15,-7 11 23 16,-7 8-25-16,0-1 3 15,0 4-6-15,0 0-23 16,10 18 10-16,4 17 5 16,-1-1 7-16,12-3-5 15,-12-11-6-15,1-8 1 16,3-7 11-16,-3-5-10 16,-7 0 10-16,17 0 3 0,-3-3-3 15,10-20 12 1,-4-3-4-16,4 1-8 0,-4 2 7 15,-2 3-5 1,-12 9 10-16,4 1-12 0,-10 10-1 16,0 0-7-16,0 0-8 15,14 18 4-15,-4 13 3 16,-3 1-10-16,-7-1-13 16,-1-5-46-16,-6-6-44 15,11-6-6-15,-11-14-78 16,0 0-114-16</inkml:trace>
  <inkml:trace contextRef="#ctx0" brushRef="#br0" timeOffset="12813">8035 361 742 0,'0'0'142'15,"0"0"-1"-15,0 0-35 16,0 0-20-16,0 0-40 16,0 0-46-16,-76-6 0 15,56 49-2-15,13 4 7 16,7-11-4-16,0-10-1 16,0-10 0-16,0-10 5 15,14-6-4-15,10 0 20 0,-4 0 26 16,11-20 30-1,-17-8 22-15,-7-3-45 0,-7-4-22 16,0 3 1-16,0 4-31 16,-7 2 0-16,-31 9-2 15,11 9-28-15,3 8-14 16,17 0-107-16,7 28-111 16,7 23-109-16</inkml:trace>
  <inkml:trace contextRef="#ctx0" brushRef="#br0" timeOffset="13150">9146 641 877 0,'0'0'252'0,"0"0"-114"15,0 0 15-15,0 0-36 16,0 0-69-16,0 0-13 16,0-57-35-16,0 57-2 15,0 14 1-15,0 21-12 16,0 10 13-16,0 9 2 16,-14-2 3-16,0 5-4 15,7-6-1-15,-3-2 8 16,10-6-10-16,0-9 2 0,31-5 0 15,20-9 0-15,18-14-16 16,10-6-4-16,11-3-62 16,-8-29-117-16,-23-4-67 15,-46 1-343-15</inkml:trace>
  <inkml:trace contextRef="#ctx0" brushRef="#br0" timeOffset="13563">9792 610 730 0,'0'0'271'0,"0"0"-112"15,0 0 2-15,0 0-4 16,0 0-81-16,-24-149-11 16,17 138-33-16,0 1-20 15,0 10 8-15,7 0-20 16,0 0 0-16,-13 0-4 15,-11 12-8-15,3 20 12 16,-10 2 0-16,17 3 6 16,7 0-12-16,-3-2 6 15,10-4 0-15,0-5-9 16,10 2 12-16,25 1-3 16,3-3 0-16,-1 0 0 15,1-4-6-15,-10-4 7 0,10 1-1 16,-14-1 1-16,-4-4 8 15,-6 0-9-15,-4 1 0 16,-10-1-1-16,0-2-8 16,0-2 8-16,-10 2-3 15,-35 0-1-15,-6-1-14 16,-15-3-23-16,1 2-94 16,20 0-97-16,14-4-124 15</inkml:trace>
  <inkml:trace contextRef="#ctx0" brushRef="#br0" timeOffset="13989">10163 458 757 0,'0'0'193'15,"0"0"-46"-15,0 0 15 16,0 0-81-16,0 0-36 15,0 0-43-15,117-37 3 16,-65 37-1-16,-1-4-4 16,1 2 0-16,-7-1 2 15,-14 3 6-15,-18-2-8 16,-13-2 0-16,0 4 0 16,0-2-9-16,-13-4-35 15,-32 3-34-15,0 3 37 16,-6 0 0-16,20 0 21 0,3 0 19 15,4 9-2-15,17 13-2 16,-13 4 1-16,13 9 4 16,7 1 6-16,-11 7-4 15,11 4 23-15,0-2 12 16,0 4-17-16,0-4 20 16,11-2-23-16,-4 0 10 15,6-4 3-15,1-3-21 16,3-5 10-16,-10-8-14 15,0 0-5-15,-7-1-72 0,0 2-214 16</inkml:trace>
  <inkml:trace contextRef="#ctx0" brushRef="#br0" timeOffset="16111">11061 923 400 0,'0'0'256'0,"0"0"-112"15,0 0 28-15,0 0-46 0,0 0 0 16,0 0-27-16,0 0-18 16,-45-82-3-16,45 82-36 15,0 0 0-15,0 0-19 16,0 0-20-16,0 0-6 16,0 23-5-16,-10 14 8 15,3 15-7-15,0 2 9 16,0 0-2-16,7 3 1 15,0-8 8-15,0-6-12 16,0-14 3-16,0-15-4 16,0-12 4-16,0-2-14 15,0 0 14-15,0-2 0 16,21-36 3-16,17-15 0 16,6-14-3-16,1 4 0 0,-7 9 1 15,0 15 2-15,-18 13-3 16,-13 18 0-16,-7 4 3 15,7 4-9-15,3 0-5 16,4 20-8-16,0 17 15 16,0 7-6-16,3-2-3 15,-10-5 0-15,6-5 6 16,5-9 3-16,2-12-12 16,-13-6-8-16,10-5 18 15,-3 0-13-15,7 0 19 16,-4-19 5-16,10-13 0 15,-2-5 4-15,-5-6-7 0,-13 3 0 16,0 0 20 0,3 6-15-16,-10 8 21 0,0 11 5 15,0 8-25-15,0 4 8 16,0 3-16-16,0 0-10 16,0 0 3-16,0 16-15 15,0 19 22-15,0-1 0 16,7-2 3-16,14-7-7 15,10-5-19-15,6-8 3 16,-2-10 19-16,3-2-7 16,13 0 8-16,-13-14 0 15,7-12 3-15,-14-5 6 16,-18-3-9-16,1 5 1 16,-7 1 17-16,-7 5-12 15,0 9 25-15,0 5-15 0,0 3-9 16,0 6 3-16,0 0-10 15,0 0-16-15,0 0 3 16,0 29 7-16,-7 5 6 16,7 3 0-16,0-2-9 15,0-4 0-15,7-11-9 16,10-6-4-16,-3-11 13 16,10-3 4-16,-3 0 5 15,-1-3 2-15,4-19 1 16,-3-10 3-16,-4 1 3 15,-3-4 2-15,-7 1 21 16,-7 5-29-16,0 12 17 0,0 8-6 16,0 6-14-16,0 3 0 15,0 0-5-15,0 9-13 16,0 26 7-16,0 2 11 16,0 3-3-16,0-6-23 15,24-3 5-15,3-7 8 16,4-10-10-16,7-8 22 15,-10-6-8-15,10 0 12 16,-1-15-3-16,-16-10 0 16,3-7 6-16,-10 1 9 15,-7-4 6-15,-7 1-3 16,0 3 9-16,0 4-17 16,0 14 10-16,0 4-15 0,0 5 1 15,0 4-12-15,0 0-2 16,0 24-9-16,0 22 6 15,7 17 14-15,17 5-6 16,3 1-4-16,4-4-29 16,-7-8 8-16,-3-10-20 15,-7-18-6-15,-8-13-6 16,-6-7-2-16,0-9 62 16,0 0 0-16,-20-3 3 15,-1-17 3-15,-3 0-3 16,10 5-2-16,14 7 22 15,0 5-15-15,0 3 19 0,0-3-27 16,0 0 6 0,0-2-12-16,45-16 2 0,27-9 4 15,18-14 0-15,13-7 8 16,-14-4-8-16,-13 2 0 16,-18-9 3-16,-13 0 37 15,-14-9 17-15,-17-10-1 16,-7-1 7-16,-7-4-26 15,0 8-1-15,-21 7-11 16,-24 23-14-16,14 16 18 16,18 15-22-16,-12 14-1 15,5 3-6-15,-4 20 0 16,-4 43 0-16,4 29 0 0,4 16 4 16,20 10-7-1,0-10 3-15,6-7-21 0,32-16-34 16,7-14-85-16,-11-22-52 15,11-17-69-15,-21-18-182 16</inkml:trace>
  <inkml:trace contextRef="#ctx0" brushRef="#br0" timeOffset="16284">12869 818 630 0,'0'0'184'0,"0"0"-38"0,0 0-32 15,0 0-77 1,0 0-29-16,0 0-6 0,234-14-4 16,-144 14-6-16,6 0-228 15,-20 0-541-15</inkml:trace>
  <inkml:trace contextRef="#ctx0" brushRef="#br0" timeOffset="16973">13640 445 804 0,'0'0'197'0,"0"0"-21"0,0 0-17 16,0 0-37-16,0 0-31 16,0 0-57-16,-62-84-3 0,62 84-26 15,0 12-5 1,-7 36-3-16,-14 26 1 0,7 15 4 15,-10 0-2-15,4 2 0 16,-4-11 0-16,10-17 0 16,7-21 6-16,7-18-6 15,0-16 0-15,0-8 5 16,0 0-5-16,0 0 4 16,0-5 6-16,0-24-6 15,0-3 6-15,0-2-10 16,14 5 0-16,0 7 3 15,-8 7-10-15,19 9 4 0,-5 6-3 16,18 0 4-16,14 4-22 16,-1 27 21-16,-6 2-6 15,-7 3-14-15,-14-2 21 16,-11-5-21-16,-13-7 19 16,0-8 0-16,0-5-19 15,-13-4 18-15,-42-1 1 16,3-4 1-16,7 0 0 15,18 0-12-15,10 0 15 16,17 0-3-16,0 0 2 16,0 0-14-16,17 0-71 15,41 0 29-15,18-20 50 16,20-6 9-16,-10-5-2 16,-10-1 0-16,-18 1 9 15,-27-3-8-15,0 2 22 0,-17-3 10 16,-7 8 28-16,-7 3-29 15,0 4 23-15,0 9-7 16,-7 2-40-16,-24 6 5 16,4 3-13-16,-4 0 0 15,7 26-6-15,3 15 6 16,14 3 0-16,7 9 0 16,0-7 8-16,28-10-16 15,16-1 8-15,11-9-52 16,4-10-15-16,-1-8-119 0,1-8-148 15</inkml:trace>
  <inkml:trace contextRef="#ctx0" brushRef="#br0" timeOffset="19263">14654 1010 886 0,'0'0'91'0,"0"0"23"15,0 0-13-15,0 0-12 0,172-189-24 16,-100 132-51 0,-13 0 45-16,-15-1-14 0,-13 7-10 15,-17 8 5-15,-7 6-6 16,-7 6 4-16,0 11-13 15,0 5-24-15,0 9 12 16,0 6-13-16,0 0-13 16,-14 0 12-16,-7 38-15 15,4 16 16-15,10 6 0 16,7 0 8-16,0-2-19 16,31-12 11-16,14-4-23 15,-7-8 21-15,-4-6-18 16,-10-4 18-16,-10-7-1 15,-7-3-15-15,-7-2 14 0,0-1-25 16,-38-2 3-16,4-4 20 16,-4-2-41-16,7-3-5 15,31 0 35-15,0 0 3 16,0 0-2-16,45-26-35 16,13-11 51-16,18-2-7 15,-18-7 11-15,4 3-4 16,-28 3 4-16,4 1 0 15,-7 3 46-15,-17 10-14 16,0 12 6-16,-14 6 33 16,0 8-40-16,0-3-5 15,0 3-30-15,0 0-7 16,0 0 6-16,0 17-31 0,0 20 32 16,0 3 5-1,7-6 4-15,10 1-9 0,3-7 0 16,11-5 3-16,-10-6-9 15,-4-8 6-15,4-6-1 16,-7-3-5-16,10 0 12 16,-4-9 2-16,11-20-8 15,-10-5 6-15,3 0-3 16,-3-3 1-16,3 8-4 16,-11 3 14-16,1 10-10 15,-4 10 2-15,-10 6-6 16,7 0-2-16,-7 0 0 15,0 20-22-15,7 17 20 16,-7 3 1-16,0 0 1 0,0-3 2 16,7-8 0-16,0-9 2 15,17-6-5-15,-17-8 5 16,7-6-2-16,10 0 8 16,3-9-6-16,4-22 12 15,7-6-11-15,-4-6-3 16,-3 0 20-16,-7 3-18 15,-3 11 4-15,-14 9 12 16,0 9-17-16,-7 8 12 16,7 3-13-16,3 0-17 15,-3 11 10-15,7 18-7 16,-8 5 9-16,12 0 3 16,-5-5-3-16,1-6 0 0,3-9 5 15,-3-5 0-15,0-7-5 16,0-2 7-16,3 0-2 15,10-5 9-15,4-17-2 16,7-8-5-16,0 2 0 16,-4-1 0-16,-3 3 9 15,-10 6-10-15,-4 6-1 16,4 6 0-16,-14 2 2 16,3 6-7-16,-3 0 4 15,0 0-11-15,-1 17 9 16,1 3-14-16,0-3-1 15,-7-5 17-15,0-4-18 0,7-5 17 16,-7 0-5 0,0-3 7-16,0 0 7 0,0 0-6 15,0 0 7-15,0-6 12 16,0-8-12-16,-21 0-3 16,-9 0-5-16,2 2 5 15,-3 6-12-15,0 6 3 16,-3 0 3-16,3 9-2 15,0 22 1-15,10 6 1 16,14 3 1-16,7-5-13 16,0-3-2-16,0-10-22 15,7-8 9-15,14-2 27 16,10-9-7-16,-7-3 8 16,-3 0 0-16,-1 0 4 15,4-9 3-15,-3-5-5 0,-11 2 16 16,-3 1 19-16,0 2-32 15,0 7 15-15,-7 2-19 16,0 0 2-16,7 0-6 16,0 0-15-16,10 13 18 15,-10 11-9-15,13-2 13 16,-3-2-4-16,4-2 0 16,10-10 2-16,-3-8 6 15,16 0-4-15,1-3-1 16,-7-26 6-16,6-4-7 0,-13-11 26 15,-17 2 3 1,0-10 0-16,-14-2 5 0,0 0-23 16,0-4 11-16,-21 7 0 15,-10 5-23-15,0 9 17 16,11 11-13-16,6 12-1 16,14 12-1-16,0 2-3 15,0 0-7-15,-7 30 3 16,-3 27-10-16,3 21 14 15,7-1 0-15,0-9 2 16,0-5-8-16,0-14 1 16,17-11-4-16,17-13 9 15,4-11-10-15,21-14 9 0,3 0 1 16,-4-5 0 0,1-33 9-16,-1-4-6 0,-13-7-3 15,-7-2 6 1,-8-6 3-16,-16-6 0 0,-14-6 0 15,0-3-9-15,0 4 17 16,-24 8-12-16,-3 17-4 16,3 17-1-16,10 15 10 15,7 11-6-15,7 0-4 16,-7 9-22-16,0 39 21 16,-17 23-4-16,10 24 5 15,1 2 0-15,-5-2 5 16,18-7-5-16,0-14 0 15,0-11 3-15,0-11-12 0,18-15 6 16,9-15 3 0,4-7-3-16,14-12 3 0,6-3 0 15,8-6 1-15,-8-28 0 16,1-9 2-16,-7-3 4 16,-14-5-7-16,-25-4 2 15,8 1 6-15,-14 9-3 16,0 13-5-16,0 12 0 15,0 15 3-15,0 1-3 16,0 4-3-16,-7 9-4 16,-6 31-2-16,-5 14 5 15,5 3 4-15,13-2 0 16,0-7-10-16,0-7-4 0,0-12 9 16,0-13-2-1,0-7-15-15,0-9 20 0,24 0-1 16,10-3 3-16,18-23 8 15,16-16-1-15,-16 1-7 16,6-4 8-16,-13-2-4 16,0 12 15-16,-14 7-19 15,-17 18 1-15,6 10-2 16,-3 0 1-16,4 5-4 16,3 28 3-16,-10 2-1 15,0 3-9-15,10-3 11 16,-4-1-21-16,11-8 7 0,7-9-35 15,-4-12-3 1,-3-5-23-16,0 0-87 0,-24-15-111 16,-7-16-499-16</inkml:trace>
  <inkml:trace contextRef="#ctx0" brushRef="#br0" timeOffset="22267">3039 2065 371 0,'0'0'299'15,"0"0"-103"-15,0 0-56 16,0 0-31-16,0 0 15 16,0 0-38-16,0 0 3 15,-117-109-22-15,117 109-65 0,0 0 5 16,0 11-7 0,0 30-3-16,0 10-8 0,0 9 16 15,0-3-5-15,0 4 0 16,0-10 8-16,0-5-8 15,0-9 0-15,0-11 1 16,0-9-9-16,7-9-32 16,-7-5-63-16,0-3 5 15,0 0 11-15,0 0 71 16,-31-23-84-16,-7-2 67 16,-13-4 31-16,6 1-14 15,0 2 16-15,11 5-3 16,10 10 12-16,10 6-9 15,7 5 1-15,7 0-1 0,0 0 0 16,0 7-10-16,0 23 10 16,28-2 0-16,30-2 5 15,18-9-3-15,-11-11-1 16,18-6 8-16,-1 0 35 16,1-21-5-16,-11-15 20 15,4-14 12-15,-18 2-15 16,-13 0 6-16,-25-1-9 15,-13 3-5-15,-7 1 14 16,0 4-40-16,0 5 11 16,-14 10-5-16,-6 9-16 15,-4 8 11-15,10 6-23 16,7 3-4-16,-10 0 0 16,3 17-13-16,-6 29 17 15,2 11 0-15,5 9 3 0,13-1-5 16,0-2 2-16,0-6 0 15,13-10-3-15,18-13 8 16,7-11-10-16,-10-12 2 16,3-8-28-16,0-3 29 15,3 0-9-15,11-20 11 16,-1-17 6-16,8-3 3 16,-14-1-9-16,-7 12 0 15,-11 16 3-15,-13 4-9 16,4 9 6-16,2 0-10 0,8 0 0 15,10 22-21 1,0 7 9-16,13 3 9 0,-2-1-17 16,-4-7 16-16,20-4 7 15,-3-13 7-15,-3-7-6 16,-1 0 13-16,-6 0-7 16,-11-13 2-16,4-18 0 15,-14-4 13-15,-3-5-13 16,-14 0 0-16,-7 0 23 15,0 3-18-15,0 3 18 16,0 8-4-16,-14 9-11 16,-7 8 3-16,-3 6-13 15,4 3-8-15,-11 0 6 16,0 23-6-16,3 17 6 16,11 6 2-16,3-1 0 0,14-2-5 15,0-9 5-15,0-5 0 16,7-11 0-16,17-7 2 15,-3-11-4-15,10 0-2 16,-4 0 4-16,4-5 7 16,0-16-6-16,-10-2 1 15,-7 4 3-15,3-5 2 16,-10 7-4-16,-1 6-3 16,-6 2 3-16,0 9-2 15,0 0-1-15,0 0-4 16,0 0-3-16,7 6-25 15,11 17 31-15,-5 3 0 0,8-1 2 16,3-7-2-16,4-4 1 16,-4-5 0-16,7-9 0 15,-4 0 9-15,4 0-9 16,-4 0 1-16,4-3 3 16,0-15 1-16,-3-2-3 15,3 1-2-15,0-1 1 16,-17 5 7-16,-1 3-7 15,-6 7-1-15,-7 2 1 16,0 3 1-16,7 0-2 16,3 0-17-16,4 0 9 15,0 20-12-15,3 0 14 16,4 0-7-16,-8-3 13 0,5-2-2 16,-11-4 2-1,-1-8 0-15,-6-3-1 0,14 0 7 16,-14 0-6-16,7 0 7 15,10 0 2-15,4-14-1 16,3-9-6-16,-3 3-2 16,9 2 3-16,-16 7 3 15,0 2-11-15,3 6 5 16,-3 3-1-16,7 0-3 16,3 0-7-16,-4 0 0 15,11 21 3-15,0-1-16 16,-3 2 18-16,3-1-3 15,0-5-7-15,-11 2-1 16,-6-7-33-16,3-5-37 0,-3-1-47 16,-7-5-38-16,7 0-147 15</inkml:trace>
  <inkml:trace contextRef="#ctx0" brushRef="#br0" timeOffset="24429">6041 1862 544 0,'0'0'326'0,"0"0"-194"15,0 0 0-15,0 0 5 16,0 0-54-16,0 0-4 16,-83-89-45-16,83 89-30 15,-7 13-4-15,1 28-11 16,-15 20 11-16,-3 5 5 16,17-2 3-16,0-3-6 15,7-13-2-15,0-7 0 16,0-16 2-16,0-10-2 0,0-13-11 15,0-2-18 1,0 0-15-16,-14 0 33 0,-3-8 9 16,-4-18-31-16,-9-5 29 15,-8 2 0-15,10 4 4 16,-3 2-5-16,0 8 5 16,18 6-3-16,6 7 3 15,0 2-15-15,7 0 9 16,0 0-14-16,0 17 18 15,0 3-2-15,0-2-21 16,58-8-12-16,1-4 24 16,16-6 13-16,8 0-4 15,-18-6 6-15,-6-16-2 16,-15-7 28-16,-13-2 12 16,-17-4 24-16,-7 1-7 0,-7 0-7 15,0-4 5-15,0 7-18 16,-7 8-10-16,-7 9 5 15,-10 9-26-15,17 5 7 16,0 0-13-16,1 0-19 16,6 16 16-16,-7 30-4 15,7 11 7-15,0 3 0 16,0-6 8-16,0-5-8 16,27-6 0-16,4-9-7 15,-10-8 4-15,3-12-24 16,-10-8-3-16,-7-6 11 15,10 0-1-15,-10 0 19 0,13 0 2 16,-3-17-1-16,4-6 9 16,-7 1-9-16,3 4 0 15,-10 7 0-15,-7 7 5 16,7 4-10-16,6 0 3 16,12 0-25-16,2 15 12 15,11 5-13-15,0-2-1 16,0-8 9-16,-1-4-5 15,-9-6 24-15,-4 0 1 16,-10 0 0-16,-1-14 13 16,-6-12-13-16,4-8 9 15,-11 0 20-15,0 2-5 16,0 0 21-16,0 10-19 0,0 5-12 16,0 9 16-16,-11 4-21 15,4 4-8-15,1 0-1 16,6 0-26-16,0 20 14 15,0 15 12-15,0 8 0 16,0-1-2-16,44-2 2 16,15-3-54-16,16-8-6 15,8-5-33-15,-4-4-37 16,-3-10-52-16,-4-6-83 16,-10-4-276-16</inkml:trace>
  <inkml:trace contextRef="#ctx0" brushRef="#br0" timeOffset="24790">7382 2105 423 0,'0'0'303'16,"0"0"-109"-16,0 0-63 15,0 0 9-15,0 0-31 16,0 0-49-16,-28-83 7 16,28 79-29-16,0 4-7 15,0 0-27-15,0 0-3 16,0 0-2-16,0 12-21 15,0 14 21-15,0 3-6 16,0 2 9-16,14-2-2 16,0-4 1-16,10-7 6 0,-10-10-7 15,-1-5 0 1,5-3 1-16,-5 0 13 16,8 0-11-16,10-31 12 0,7-12 6 15,0-3-15-15,-11 1 18 16,-3 4-16-16,-10 7-7 15,0 11 2-15,-14 12-3 16,6 11-7-16,19 0-46 16,-5 5-120-16,11 32 12 15,7 9-73-15,0-3-256 16</inkml:trace>
  <inkml:trace contextRef="#ctx0" brushRef="#br0" timeOffset="25897">8131 1990 733 0,'0'0'223'0,"0"0"-82"15,0 0 3-15,0 0-32 16,0 0-50-16,0 0-33 16,-161-131-29-16,130 131-5 15,-7 34 1-15,-7 12 4 16,18 8 0-16,10 1-8 15,17-4 8-15,0-5-11 16,0-9-48-16,24-11-5 16,13-12 1-16,-2-8-18 15,3-6 45-15,-7 0 35 16,-11-6 2-16,-3-17 8 0,-3-2 22 16,-7-7 18-16,7 1 5 15,-7-1-21-15,-7 6-13 16,0 9 11-16,10 11-4 15,-10 4-19-15,14 2-8 16,0 0-16-16,10 6 3 16,3 16 4-16,4 1-12 15,0 0 9-15,-4-6 5 16,4-3-4-16,-3-11 3 16,3-3 0-16,7 0 8 15,6-23 5-15,-6-17-3 16,-3-5 14-16,-4-11 1 0,-1 0 15 15,-9-7 25 1,-14 3-27-16,-7 3 33 0,0 6-13 16,0 5-14-16,-14 9-3 15,-10 11-17-15,4 15-1 16,13 2-15-16,0 9-2 16,-10 0 1-16,3 20-21 15,-7 37 14-15,-3 20 2 16,10 6 12-16,14-1-5 15,0-1-1-15,0-9 0 16,14-13-3-16,17-15-26 16,-3-19-2-16,-4-13 20 15,3-12-2-15,4 0 13 0,14-21 11 16,6-15-10 0,8-7 8-16,-14 3-9 0,-8 5 0 15,-6 7 0-15,-10 10 2 16,-14 7 0-16,-7 8 7 15,0 3-8-15,0 0-1 16,0 0-3-16,0 9-23 16,0 20 4-16,0 8 11 15,7 3 11-15,3-6 0 16,4-5-3-16,0-9 2 16,3-9-11-16,3-3 2 15,-6-4 8-15,17-4-2 16,0 0 4-16,-3-18 9 15,2-7-7-15,-9-7 7 0,3 6-7 16,-17 3 3 0,-7 6 10-16,0 6-1 0,0 9 10 15,0 2-21-15,0 0-3 16,0 0-4-16,7 2-30 16,14 21 10-16,9 2 22 15,1-4-33-15,-3-5 21 16,3-6-4-16,7-8 7 15,-11-2 11-15,4 0 2 16,0-6-1-16,-10-16 13 16,3-7-12-16,-10 3 30 15,-14-3 5-15,0-2-11 16,0 5 13-16,0 4-24 0,-7 7 4 16,-17 6 1-16,17 9-19 15,0 0-2-15,7 0-7 16,0 9-11-16,0 23 16 15,0 8 1-15,0 3-6 16,20-7-27-16,18-4-48 16,7-9-45-16,7-11-99 15,-15-7-201-15</inkml:trace>
  <inkml:trace contextRef="#ctx0" brushRef="#br0" timeOffset="26700">10734 1875 1009 0,'0'0'124'0,"0"0"7"16,0 0 13-16,0 0-65 15,0 0-42-15,0 0 1 16,-141-89-36-16,124 89-4 16,-4 18-1-16,-10 23-3 0,4 7-3 15,3 4 9 1,17-7 0-16,7-7-2 0,0-10-19 16,31-13-7-16,3-10-32 15,11-5 34-15,-7 0 24 16,-7-3 4-16,-11-20 2 15,4-9 6-15,-10 1-10 16,0-5 6-16,-14 1 2 16,0 1-8-16,0 11 22 15,0 6-11-15,-21 11 0 16,-10 3-11-16,11 3 3 16,-4 0-6-16,3 0 3 15,7 20-7-15,14 6 2 16,0 3-7-16,52-4-37 15,27-7 34-15,10-15-12 0,8-3 27 16,-15-7 1-16,-6-24-1 16,-18-10 24-16,-13 2 29 15,-18-7 20 1,-9 0-5-16,-11 1-29 0,-7 1 24 16,0 8-29-16,-18 5-13 15,-9 10 8-15,3 12-17 16,17 9-6-16,0 0-6 15,0 4-9-15,-7 42 6 16,-3 21 1-16,3 25 2 16,14 5 0-16,0 6 1 15,0 6-1-15,0 3 0 0,7-6-3 16,0-15-7-16,10-16-15 16,4-25-15-16,-7-17 22 15,17-19 0-15,-11-12 18 16,11-2 1-16,7-26 0 15,7-22 17-15,0-18 6 16,-8-3-17-16,-16-5 22 16,-21-3-23-16,0 11 1 15,-38 9-7-15,-27 17-12 16,-11 22 4-16,4 16-27 16,-4 2-74-16,11 23-79 15,20 11-166-15,21 0-437 16</inkml:trace>
  <inkml:trace contextRef="#ctx0" brushRef="#br0" timeOffset="27431">12306 1696 930 0,'0'0'213'0,"0"0"-96"16,0 0 40-16,0 0-80 16,0 0-50-16,0 0-27 0,-62-3 14 15,55 46-14 1,0 7 0-16,7-9 8 16,0 0-10-16,0-10 3 0,0-8-1 15,0-12 4-15,0-5-2 16,0-6-4-16,24 0-1 15,3 0 3-15,18-29 23 16,14-11-20-16,2-5 0 16,-2-1 3-16,-14 9 1 15,-8 11-6-15,-23 9 1 16,-7 11 0-16,-7 6 14 16,0 0-16-16,0 0-1 15,7 0-2-15,0 15-20 16,17 10 19-16,-10 4 4 15,10-1-7-15,-4-2 5 0,11-6-15 16,-10-3 11-16,3-8 2 16,-3-3-3-16,3-6 5 15,-4 0 2-15,4 0 0 16,-3-18 9-16,0-5-5 16,-4 0-4-16,3 1 0 15,-13 4 7-15,-7 7-2 16,11 8 0-16,-11 3-4 15,0 0-1-15,13 0-3 16,1 3-12-16,0 23 13 16,17 2-10-16,-7 1 12 15,-3-3-8-15,-1-9-12 0,11-6 10 16,-7-8-10-16,-3-3 20 16,10 0 2-1,-17 0 0-15,-1-18 8 0,5-7 2 16,-18 0 8-16,0-4 20 15,0 0-27-15,0-2-1 16,-31 8-12-16,-7 3-5 16,-7 9 2-16,0 8-3 15,18 3-16-15,3 0-52 16,24 29-101-16,0 7-71 16,0-1-126-16</inkml:trace>
  <inkml:trace contextRef="#ctx0" brushRef="#br0" timeOffset="28134">13609 1807 725 0,'0'0'207'16,"0"0"-83"-16,0 0 35 15,0 0-61-15,0 0-56 16,0 0 1-16,-141-91-30 15,110 91-7-15,3 0-6 16,-10 20 7-16,7 17-7 16,11 6 0-16,6 3-1 0,14-9-6 15,0-3 5-15,0-13 2 16,28-8 0 0,3-9 5-16,6-4-5 0,-2 0 7 15,9-20-2-15,-6-12 5 16,7-8-6-16,-14-3 4 15,-10-6 29-15,3-5 0 16,-18 0 11-16,-6-6-13 16,0 3-7-16,0 11 8 15,-6 6-26-15,-25 12 1 16,17 10 0-16,-3 12-4 16,10 4-6-16,7 2-1 15,0 0-13-15,0 11 13 16,0 32-18-16,0 21 18 15,0 4 1-15,0 3 7 0,24-6-10 16,3-5 2 0,4-5-2-16,7-15 0 0,7-9-15 15,0-10 9-15,6-11 8 16,14-10 0-16,-6 0 1 16,10 0-1-16,-4-16 0 15,-20-10 3-15,-1-3-1 16,-13-2-2-16,-10-1 14 15,-14 4-14-15,-7-1 16 16,0 3-6-16,-7 4-9 16,-7 10 2-16,-10 4-3 15,17 5 0-15,7 3 0 0,0 0-14 16,-13 14 13 0,6 17-5-16,0 12 6 0,7-5 0 15,0-6 0-15,0-5-1 16,45-3-7-16,27-10-22 15,24-14 20-15,0 0-26 16,7-6-78-16,-27-26-137 16,-45-7-273-16</inkml:trace>
  <inkml:trace contextRef="#ctx0" brushRef="#br0" timeOffset="44171">1083 3760 600 0,'0'0'340'0,"0"0"-162"15,0 0-14-15,0 0-37 16,0 0-65-16,0 0-21 16,0 0-25-16,44-58-9 15,8 47-3-15,-14 3-2 16,13 5 3-16,-13 3-4 15,-10 0-1-15,3 0-1 16,-18 29-2-16,-13 14-4 16,0 11 7-16,-20 15 0 15,-42-4 2-15,-3-8 7 16,6-14-8-16,14-18 1 16,32-10-1-16,2-9 3 0,11-3-4 15,0-3 2-15,0 0 2 16,0 0-2-16,11 0-2 15,30 0 0-15,28-9 0 16,3-2 4-16,17 0-3 16,-6 2-1-16,-18 7-17 15,-3 2-81-15,-35 0-104 16,-27 2-20-16,0 23-172 16</inkml:trace>
  <inkml:trace contextRef="#ctx0" brushRef="#br0" timeOffset="44373">890 4417 617 0,'0'0'177'0,"0"0"-39"0,0 0-46 16,0 0-33-16,0 0-36 16,258-51 9-16,-110 20-10 15,24 5-18-15,-38 8-4 16,-45 10-4-16,-44 8-82 15,-45 0-85-15,0 6-69 16,-45 20-409-16</inkml:trace>
  <inkml:trace contextRef="#ctx0" brushRef="#br0" timeOffset="44516">1007 4543 446 0,'0'0'243'0,"0"0"-149"16,0 0-7-16,0 0-6 15,306-85-37-15,-165 48-11 16,21-6-31-16,-8 0-2 16,-20-1-184-16,-20-1-354 15</inkml:trace>
  <inkml:trace contextRef="#ctx0" brushRef="#br0" timeOffset="44816">1928 3391 884 0,'0'0'167'16,"0"0"18"-16,0 0-35 16,0 0-62-16,0 0-39 15,0 0-38-15,-61-59-11 16,85 95-18-16,34 25 18 15,18 19 13-15,3 5-2 16,-4 7-7-16,-9 0 4 16,-28-4-5-16,-14-6 0 15,-24-1-1-15,-11-7-1 16,-68 1-2-16,-24-7-25 16,-10-3-126-16,10-4-154 15,27-4-386-15</inkml:trace>
  <inkml:trace contextRef="#ctx0" brushRef="#br0" timeOffset="45484">2847 3872 1021 0,'0'0'153'0,"0"0"3"16,0 0-3-16,0 0-62 16,0 0-32-16,0 0-42 15,-104-53-6-15,104 53-11 16,0 4-7-16,0 24 5 16,0 13 2-16,0 7 0 15,0 6 9-15,0 1-4 16,0-6 0-16,0-12-4 15,0-10-1-15,0-9 4 16,0-12-4-16,0-2 2 16,0-4 3-16,0 0-5 15,0 0 14-15,0-12-6 16,0-37 4-16,7-16 16 16,14-18-27-16,-4-9 3 0,-3 0 3 15,-7 4-5 1,-7 16 3-16,0 22-4 0,0 23 1 15,0 18 12-15,0 9-13 16,0 0-1-16,0 0-3 16,0 26-16-16,0 23 14 15,24 14 3-15,-10 3 2 16,16-4-2-16,-9-7 1 16,10-15 0-16,-10-12-5 15,-8-14-16-15,5-8 4 16,-5-6 4-16,11 0 14 15,-3-14 1-15,10-23-1 0,-10-12 7 16,3-5-6-16,-4 0 4 16,4 2-2-16,-17 12-3 15,0 14 0-15,0 15 1 16,-7 11-1-16,7 0-5 16,-7 17-4-16,7 29-4 15,0 23 10-15,10 5-50 16,-10 0-52-16,0 4 38 15,17-16-245-15,-11-11-92 16</inkml:trace>
  <inkml:trace contextRef="#ctx0" brushRef="#br0" timeOffset="45729">3520 3952 677 0,'0'0'192'0,"0"0"-94"0,0 0 67 15,0 0-25-15,0 0-38 16,0 0-32-16,-20-107-29 16,20 107-35-16,0 0-6 15,0 30-9-15,0 15 7 16,0 7 2-16,0-4 1 16,0-3 2-16,0-10-5 15,0-6 2-15,0-3-22 16,7-9-141-16,0-6-75 0,-7-4-206 15</inkml:trace>
  <inkml:trace contextRef="#ctx0" brushRef="#br0" timeOffset="46037">3572 3549 701 0,'0'0'142'0,"0"0"1"15,0 0-40-15,0 0-15 16,0 0-45-16,0 0-33 16,-124-26-9-16,107 54-1 15,10 8-9-15,7-6 8 0,0-7-4 16,7-9-1 0,24-8 6-16,0-6 1 0,-10 0 7 15,-1 0 40-15,-3-17 31 16,-10-6 12-16,-7-3-37 15,0 3-22-15,0 3-11 16,-7 6-18-16,-17 6-3 16,11 8-2-16,-1 0-82 15,14 40-147-15,0 14-75 16,0 9-618-16</inkml:trace>
  <inkml:trace contextRef="#ctx0" brushRef="#br0" timeOffset="46407">3923 3883 922 0,'0'0'200'0,"0"0"-53"0,0 0 4 16,0 0-62-16,0 0-42 15,0 0-30-15,-97-52-17 16,87 70-2-16,10 22-2 15,-7 5 4-15,7 4 3 16,0-3-3-16,0-10 0 16,0-7-1-16,0-8 1 15,17-10 0-15,4-11-6 16,0 0 6-16,17-5 8 0,13-27 0 16,-6-8 11-1,0-3-7-15,-1 6 2 0,-13 8-5 16,-10 15-9-16,-14 8 0 15,10 6 0-15,-3 0-13 16,6 12 5-16,18 22-5 16,-7 3-29-16,-3 0-167 15,9-3-175-15</inkml:trace>
  <inkml:trace contextRef="#ctx0" brushRef="#br0" timeOffset="48574">8228 3743 935 0,'0'0'182'0,"0"0"-20"16,0 0-16-16,0 0-44 15,0 0-24-15,0 0-46 16,-31-60-24-16,31 60-8 16,0 26-18-16,0 11 18 0,0 5 0 15,10-1 1-15,-3-7 3 16,13-3 0-16,-6-7-4 15,10-8 0-15,-10-4 3 16,17-10-5-16,0-2 2 16,-4 0 0-16,11 0 10 15,0-14-9-15,7-11 6 16,-11-4-2-16,-3 0 1 16,0-5 1-16,-10 5-4 15,-8 4-3-15,-2 5 4 16,-11 8 0-16,0 10-1 15,0 2-3-15,7 0-3 0,-7 0-2 16,7 17-14 0,-1 5 19-16,8 4-1 0,-4-8 3 15,-3-11-2-15,7 0 0 16,-7-4 2-16,0-3-5 16,0 0 3-16,3 0 0 15,4 0 13-15,0-17-13 16,3-1 6-16,3 4-1 15,-6 2-3-15,10 4-4 16,-3 5 2-16,17 3-8 16,-7 0 7-16,-4 0-8 15,4 15 4-15,0 5-3 16,-17 2-31-16,0 5-15 16,-8-8-71-16,-6-2-69 15,0-8-136-15,0-9-532 0</inkml:trace>
  <inkml:trace contextRef="#ctx0" brushRef="#br0" timeOffset="48914">8523 3368 764 0,'0'0'181'0,"0"0"-36"16,0 0 20-16,0 0-59 0,0 0-19 15,0 0-67 1,0 0-16-16,-110-74-4 0,86 108-15 16,10 9 15-16,1-2-3 15,13-10-3-15,0-8 4 16,0-12-4-16,7-2 6 16,13-9 1-16,11 0 4 15,0 0 5-15,-3-9 6 16,-4-12 2-16,-4-1 26 15,-20 0-14-15,0-5-15 16,0 4-5-16,0 7-10 16,-38 7-13-16,4 9-70 15,10 0-150-15,17 20-235 16</inkml:trace>
  <inkml:trace contextRef="#ctx0" brushRef="#br0" timeOffset="46804">5054 3545 1043 0,'0'0'157'15,"0"0"22"-15,0 0-50 0,0 0-69 16,0 0-50-16,0 0-10 15,-28-11-2-15,56 57 1 16,10 11 2-16,0 6 2 16,-1 3 2-16,-9-3-4 15,-4-6 7-15,4-9-8 16,-4-16 4-16,-4-15-4 16,-9-11 0-16,-5-6 7 0,8 0 16 15,17-37 47-15,14-17-16 16,13-13-42-16,-6-4-2 15,-1 0 1-15,-13 2-10 16,0 9 4-16,-17 14-5 16,-1 24-4-16,-9 13-5 15,-4 9-28-15,6 20-65 16,1 34-51-16,3 17-113 16,-3 10-279-16</inkml:trace>
  <inkml:trace contextRef="#ctx0" brushRef="#br0" timeOffset="47958">6130 3912 804 0,'0'0'218'16,"0"0"-40"-16,0 0-28 15,0 0-32-15,0 0-61 16,0 0-27-16,-148-111-8 15,117 111-22-15,-6 22-1 16,9 24-6-16,-3 8 4 16,10 4 3-16,21-10 0 15,0-12-3-15,0-10-3 16,21-8-23-16,10-12 6 0,7-6 7 16,-4 0 16-1,11-6 2-15,-14-20 2 0,0-5 1 16,-4-4 9-16,-13 4-13 15,3 5 24-15,-10 12-2 16,-7 6-4-16,0 4 6 16,0 4-19-16,0 0-5 15,0 0-2-15,0 6-12 16,0 20 6-16,0 9 6 16,0-4-1-16,21-9-2 15,10-4-11-15,13-10-1 16,1-8 6-16,14 0 6 0,-15-2 4 15,15-33 3-15,-8-11 1 16,-6-5 4-16,-7-9-2 16,-24-3 10-16,-4-5 19 15,-10-7-5-15,0-2-13 16,-17 5 7-16,-11 15-12 16,-10 17 5-16,7 18-2 15,11 13-7-15,-4 9-8 16,10 0 0-16,0 43 0 15,7 31-12-15,-3 20 11 16,10 7 1-16,0-4 0 16,31-15-1-16,7-13 1 15,0-21-8-15,-4-12 6 16,4-14-6-16,0-13-9 16,0-9 17-16,-11 0-1 0,18-6 1 15,-7-23 6 1,-14-8-4-16,-4-3 3 0,-13 0 0 15,-7 0-2-15,0 3 3 16,0 11-3-16,0 15 5 16,0 5-1-16,0 6-7 15,0 0-1-15,0 11-15 16,0 23 9-16,0 9 4 16,7 1 3-16,0-6 0 15,10-11-3-15,-3-7 0 0,0-6-8 16,10-8 6-1,-4-6-10-15,4 0 10 0,14 0 5 16,-3-6 1-16,9-16 4 16,-6-10-4-16,-7 1 2 15,-3-1 0-15,-11 4-1 16,-17 5 1-16,0 11-2 16,0 10 8-16,0 2-8 15,0 0-1-15,0 8-8 16,0 21-7-16,0 5 15 15,13 0 0-15,8-11-1 16,3-9-1-16,4-5-3 16,9-9-3-16,1 0 8 15,14 0 4-15,-14-12-3 16,6-13 4-16,-16-4-2 0,-4-2 0 16,-17-3 3-16,-7 0-4 15,0-1 15-15,-14 9-9 16,-10 12-1-16,3 5 0 15,8 9-7-15,2 0-1 16,4 21-4-16,7 18-5 16,0 13 10-16,0-3 0 15,0-7 3-15,0-11-8 16,0-5 2-16,18-6-12 16,2-5-36-16,1-3-68 15,10-7-120-15,7-5-91 16,0 0-492-16</inkml:trace>
  <inkml:trace contextRef="#ctx0" brushRef="#br0" timeOffset="49667">9723 3488 898 0,'0'0'184'0,"0"0"-3"0,0 0 4 16,0 0-64-16,0 0-48 15,0 0-32-15,-96-65-37 16,96 82-4-16,0 26-11 16,-7 11 11-16,7 12 7 15,0 0-3-15,0-6-3 16,0-3 7-16,0-17-8 16,0-11 5-16,0-12-3 15,7-12 2-15,-7-5-2 0,0 0 2 16,0 0 1-16,0-11 34 15,0-24-10-15,0-16-10 16,0-9-18-16,0-12 6 16,0-5-3-16,10-2-4 15,11-1 2-15,-7 16-5 16,3 19 5-16,-10 21-3 16,7 14 1-16,-14 10-6 15,6 0 1-15,12 0-10 16,2 0-10-16,11 28 20 15,-3 12-13-15,3 3-4 16,-18 6 5-16,-13-1-2 0,0-2 12 16,0-4-12-16,0-2 11 15,-27-5 7-15,-18-4-3 16,14-5 4-16,-7-3 0 16,4-3 3-16,17-5-3 15,3-2 0-15,14-1-3 16,0 2-1-16,21 1-5 15,23-1 9-15,25 0 5 16,-10-2-4-16,16-4 3 16,-16 1-2-16,6-9-4 15,-13 0-31-15,-8 0-105 16,-6-3-173-16,-17-17-79 0</inkml:trace>
  <inkml:trace contextRef="#ctx0" brushRef="#br0" timeOffset="50105">10390 3454 768 0,'0'0'157'16,"0"0"-11"-16,0 0-46 16,0 0 24-16,0 0-48 15,-79-151 7-15,79 142-30 16,-7 6-17-16,-3 3-7 15,3 0-18-15,0 0-11 0,-13 0 2 16,13 0-2 0,-17 15-2-16,10 7-2 0,7 2-2 15,-3 4 6-15,10 1 0 16,0 5-7-16,0-3 7 16,0 4 0-16,31-4-2 15,7-2 2-15,-1-1 2 16,-2-5 2-16,-4-6-4 15,-11 0 2-15,-9-5-2 16,-11-4 1-16,0 1 1 16,0-6-4-16,0 6 3 15,0 1-1-15,-11 0 2 16,-30 4 1-16,-14-3 6 0,-3 1-9 16,-8-4-3-16,28 0-36 15,1-3-80-15,23 0-57 16,14-5-30-16,0 0-84 15,58-15-322-15</inkml:trace>
  <inkml:trace contextRef="#ctx0" brushRef="#br0" timeOffset="50487">10689 3326 726 0,'0'0'243'0,"0"0"-67"0,0 0 5 15,0 0-67 1,0 0-52-16,0 0-21 0,7-43-34 16,59 39-3-16,9 2-3 15,-2 2 1-15,2-3-2 16,-30 0 5-16,-24 3-5 16,-4 0 0-16,-17 0 3 15,0 0-3-15,0-6 2 16,-7 1 2-16,-24-4-7 15,0 7 3-15,3 2 0 16,-3 0 0-16,18 0-1 16,-11 5-3-16,10 24 1 15,7 14-3-15,7 5 3 16,0 3 4-16,0 1-1 16,0 0 7-16,0-7-7 15,21-5 5-15,-14-2-2 0,10-10-2 16,-17 3-1-16,0 1-13 15,0-3-194-15,0 0-335 16</inkml:trace>
  <inkml:trace contextRef="#ctx0" brushRef="#br0" timeOffset="52458">11786 3509 427 0,'0'0'485'16,"0"0"-321"-16,0 0 5 0,0 0-50 15,0 0-59 1,0 0-33-16,0-41-18 0,0 41 6 15,0 20-12-15,0 15 1 16,0 5 14-16,0 5-11 16,0 5 6-16,0-6-5 15,0-3-7-15,0-11 7 16,0-6-8-16,0-12 0 16,0-7 3-16,0-5 0 15,7 0-2-15,14 0 5 0,17-13-4 16,-1-22 17-1,22-14-13-15,-7 1 9 0,-8-4-5 16,-6 9-5 0,-24 14 12-16,3 13 0 0,-17 13-4 15,0 3-7-15,0 0-6 16,0 0-9-16,7 19 8 16,-7 16-7-16,7 5 8 15,6-6 0-15,-6-5 0 16,17-10-3-16,-17-4 0 15,0-12 0-15,7 0-2 16,3-3 8-16,-3 0-3 16,17-12 9-16,-4-16-9 15,11-3 5-15,-7-7-4 16,7 1 2-16,-17 5 2 16,-1 10-5-16,-10 8 0 0,-3 11 5 15,-7 3-3-15,0 0-4 16,0 0 1-16,0 20-12 15,0 17 12-15,0 5-3 16,0-4 4-16,14-5-2 16,0-9 2-16,17-13-1 15,-11-5-2-15,-9-6 3 16,9 0 4-16,4 0-2 16,-10-8 3-16,7-12-2 15,-11-6-1-15,4-3 5 16,0 0-6-16,-7 4 0 15,-1 2 10-15,-6 6-10 16,11 6 0-16,-11 8-1 0,0 3 3 16,0 0-7-16,0 3-5 15,0 28 2-15,0 9 0 16,7 3 8-16,6-6-1 16,1-6 0-16,3-11-7 15,4-8 5-15,-7-9 1 16,10-3 1-16,-10 0 1 15,16-3 3-15,-9-23-4 16,3-2 5-16,-3-7-3 16,3-2 4-16,-10 3-6 0,-1 0 2 15,-2 11 2-15,-4 8-1 16,-7 10-1 0,0 5-2-16,0 0-2 0,0 0 2 15,0 14-15 1,0 21 15-16,0-1-6 0,0 3 0 15,27-9 4-15,4-8-1 16,14-5-11-16,-1-15 14 16,-6 0-3-16,-3 0 3 15,2-20 4-15,1-9-2 16,-7-3 2-16,-17-2-1 16,0-3-1-16,-7 3 10 15,-7 3-3-15,0 2-2 0,0 9 3 16,0 12-7-1,0 5 2-15,0 3-5 0,0 0-1 16,0 17 0 0,0 22-10-16,0 16 11 0,6-1-7 15,25 0 7-15,7-9 0 16,0-4 0-16,-4-6-10 16,-9-14 4-16,-19-6-17 15,1-9-18-15,-7-3 5 16,0-3-3-16,0 0 10 15,-7 0 13-15,-6 0-8 16,-5 0 21-16,18-11 1 16,0-3 4-16,0-6-8 15,25-9-7-15,26-11 13 16,14-12 3-16,4-5 1 16,-17-8 11-16,-1-4 16 0,-13-3-7 15,-17-5 13-15,-14 2-12 16,-7 7 0-16,0 15 12 15,0 14-26-15,-21 20 22 16,-3 16-16-16,10 3-16 16,0 20-1-16,8 31-6 15,-1 15 6-15,7 5 0 16,0 4 3-16,7-1-13 16,20 1 2-16,4-12-69 15,0-5-20-15,-10-19-206 16,-15-17-174-16</inkml:trace>
  <inkml:trace contextRef="#ctx0" brushRef="#br0" timeOffset="52638">13712 3342 747 0,'0'0'155'15,"0"0"-31"-15,0 0-45 16,0 0-62-16,0 0-17 15,244 10 0-15,-137 12-23 16,-11-2-208-16,-24-2-252 16</inkml:trace>
  <inkml:trace contextRef="#ctx0" brushRef="#br0" timeOffset="53374">14736 3117 665 0,'0'0'309'0,"0"0"-125"0,0 0-9 16,0 0-36-16,0 0-40 15,0 0-40-15,-58-114-11 16,58 114-43-16,-10 17 1 16,-4 30-10-16,-7 24 8 15,4 11-4-15,3 4 2 16,1-1 4-16,2-4-6 15,4-13 0-15,7-17 1 0,0-19-1 16,0-15 2-16,0-14-2 16,0-3 0-16,0 0 4 15,0 0 4-15,0-12-3 16,0-16-3-16,0-10 0 16,18 2-2-16,9 4 0 15,-3 7-3-15,4 9 1 16,3 14 0-16,6 2-8 15,8 0-7-15,-17 23 11 16,-11 6-20-16,-3 2 8 16,-14 1 6-16,0-4-19 15,0-5 17-15,-31-3-2 0,-21-6 5 16,7-5 11-16,11-3-5 16,3-6 5-16,17 0 1 15,14 0 4-15,0 0-2 16,0 0-3-16,0-21-3 15,14-1 2-15,31 1-7 16,-1-1 8-16,8-1-1 16,0-3 5-16,-8-2-4 15,8-4 0-15,-7-4 0 16,-1-2 13-16,-6-3-10 16,-17 8 15-16,-8 1 9 15,-2 1-13-15,-11 2 20 16,0 6-15-16,0 6-9 0,-24 11 4 15,-7 4-11-15,10 2-3 16,-10 2 0-16,17 32-2 16,1 13 1-16,6 4 1 15,7 3 0-15,0-3-5 16,14-8 6-16,23-8-1 16,15-9 0-16,20-12 4 15,4-8-4-15,13-6 0 16,1 0 0-16,-11-15-4 15,3-13-14-15,-30-12-50 16,-21-11-57-16,-31-12-272 16</inkml:trace>
  <inkml:trace contextRef="#ctx0" brushRef="#br0" timeOffset="55785">16483 3222 715 0,'0'0'156'16,"0"0"-21"-16,0 0-52 15,0 0-3-15,0 0 1 16,-65-151-66-16,34 140 4 16,-21 7 10-16,8 4-27 15,-15 0 16-15,1 32-18 16,-1 5 0-16,15 9 3 15,13-3-2-15,24-3-1 16,7-6 0-16,0-11 4 16,51-6-9-16,15-13 5 15,2-4 0-15,15 0 2 16,-18-12 8-16,-6-14-8 16,-21 3 18-16,-18-3-6 15,-10 7 50-15,-10-1-23 0,0 2-12 16,0 10 12-16,0 5-29 15,0 3 3-15,0 0-15 16,0 5 4-16,0 29-9 16,0 15 5-16,0 14 0 15,0 12-6-15,0 8 10 16,0 5-4-16,14 7 0 16,7-4 11-16,-4-2-16 15,-10-15 5-15,0-16 0 16,-7-19 0-16,0-16 3 15,0-12-3-15,0-11 0 16,0 0 9-16,0 0 0 16,-14-2-9-16,-24-30 8 15,-6-7 1-15,6-19-2 0,0-10-7 16,24-15 0-16,7-13-1 16,7 7-10-16,14 5 6 15,31 15-5-15,23 15 2 16,5 8-15-16,9 6 23 15,8 0 0-15,-1-3-4 16,-17 9-3-16,-13 2 7 16,-15 12 0-16,-20 8-5 15,-17 8 11-15,0 4-6 16,-7 0 0-16,0 0-1 16,0 0-10-16,0 25 6 15,0 15 5-15,0 2-9 0,0 2 13 16,0-13-4-16,0-11 0 15,0-8 3-15,0-7-8 16,0-5 5-16,0 0 0 16,0 0-6-16,0 0 18 15,31-17-12-15,-3-17 0 16,9-6 5-16,-6-3-3 16,-3-3-2-16,-11 3 0 15,-17 4-6-15,0 7 19 16,0 12-13-16,0 5 0 15,-7 15 11-15,-10 0-23 0,-10 0 12 16,2 32 0-16,-2 8-11 16,10 2 17-16,17-1-6 15,0-1 0-15,0-3 7 16,0-8-15-16,31-6 8 16,13-9 0-16,15-11-3 15,16-3 13-15,-2 0-10 16,2-35 0-16,-2-4 6 15,-12-7-12-15,-2-5 6 16,-14 4 0-16,-8 7-4 16,-16 9 10-16,-14 14-6 15,-7 11 0-15,7 6 5 16,-7 0-17-16,17 0 12 16,-10 23 0-16,7 8-13 0,-8 1 24 15,12-6-11-15,-5-6 0 16,-13-9 2-16,7-4-12 15,-7-7 10-15,0 0 0 16,0 0-1-16,0 0 12 16,0-9-11-16,0-15 0 15,-20-1 4-15,-4-4-6 16,3 3 2-16,-3 9 0 16,10 3-6-16,7 11 13 15,0 3-7-15,-3 0 0 16,-4 26-4-16,7 13-5 15,1 5 9-15,-1-1 0 0,7-6-9 16,0-9 5-16,0-10 0 16,13-13-8-16,8-5-9 15,3 0 14-15,-3-3 7 16,10-17 0-16,-11-2-5 16,-2-1 16-16,-5 3-11 15,1 2 0-15,-7 6 8 16,3 10-12-16,-10 0 4 15,7 2 0-15,0 0-9 16,7 4 2-16,10 17 7 16,-4-1 0-16,5 0 7 15,-5-8-14-15,4-6 7 16,-3-6 0-16,3 0-7 16,-3-4 20-16,10-24-13 0,-4-12 0 15,4-6 6-15,-10-5-4 16,-4-3-2-16,-10-7 0 15,-7 1 10-15,0 3 2 16,0 6-11-16,-7 17 6 16,-4 11 2-16,5 13 8 15,6 10-17-15,-14 12 0 16,7 39-9-16,-17 27 9 16,3 14 0-16,8 1 0 15,13-4 8-15,0-9-25 16,0-11 17-16,27-15-59 15,4-13-71-15,-4-16-48 16,-9-14 13-16,-11-11-17 0,-7 0 48 16,0-26 16-16,0-13-90 15,0-1 3-15,-31-3 116 16</inkml:trace>
  <inkml:trace contextRef="#ctx0" brushRef="#br0" timeOffset="56250">18085 3120 110 0,'0'0'183'15,"0"0"-6"-15,0 0-54 16,0 0-56-16,0 0-34 15,0 0-33-15,-27-38 0 16,68 47 21-16,21-3-17 16,3-3 34-16,18-3 22 15,-18 0 29-15,4-18-9 16,-11-4-25-16,-6-7 10 16,-14 3 1-16,-11-5-15 0,-9-1 29 15,-18 4-34-15,0-1-3 16,0 6 5-16,-18 9-46 15,-2 9 19-15,-4 5-19 16,3 0 12-16,-3 8-22 16,10 32 8-16,-6 11 0 15,13 6-9-15,-4 4 16 16,11-10-7-16,0-2 0 16,0-9 5-16,24-12-13 15,4-7 8-15,10-16 0 16,0-5-6-16,-1 0 18 15,8-26-12-15,0-10 0 0,6-5 9 16,-13 1-6-16,-10 6-3 16,-4 8 0-16,-17 12 0 15,0 11 10-15,6 3-14 16,5 0 4-16,2 20-19 16,4 14 9-16,4 1 10 15,-4-1 0-15,-4-11-5 16,4-3-42-16,-10-12-95 15,0-5-36-15,-14-3-73 16,0 0-204-16</inkml:trace>
  <inkml:trace contextRef="#ctx0" brushRef="#br0" timeOffset="58594">3018 4858 787 0,'0'0'194'0,"0"0"-26"16,0 0-37-16,0 0-8 16,0 0-60-16,0 0-44 15,0 0 2-15,0-26-21 16,0 69 0-16,0 22 11 15,0 16-10-15,0 10 12 16,-24 4-7-16,4-9 0 0,-4-9-4 16,3-17-2-1,4-12 0-15,3-19 0 0,7-9 10 16,7-15-10-16,-7-5 0 16,7 0 0-16,0-1 5 15,0-32-5-15,0-12 0 16,-7-12-7-16,-3-1 16 15,-4 1-9-15,-6 12 0 16,-11 10 4-16,0 15-6 16,3 8 2-16,11 12 0 15,3 0-6-15,8 0 3 16,-1 23-2-16,7 9 4 16,0 8 1-16,13-5-11 0,32-7 9 15,7-8-8-15,6-15 10 16,4-5-23-16,3 0 23 15,-6-17 0-15,16-23 3 16,-16-14-5-16,-7-1 2 16,-8-2 0-16,-13 0 5 15,-10 6 4-15,-14 8-7 16,-7 9 5-16,0 11-6 16,0 6 19-16,0 9-20 15,0 4 0-15,0 4-2 16,-7 0 0-16,0 22 1 15,0 31-5-15,0 13 6 16,0 2-7-16,7 0 8 16,0-11-1-16,0-10 0 0,0-13 8 15,14-14-15-15,0-9 7 16,3-11-13-16,-3 0 2 16,-1-8 10-16,18-23 1 15,7-11 2-15,-10 6 5 16,3 5-8-16,-11 4 1 15,4 11 0-15,-10 13-7 16,10 3 5-16,-3 0 2 16,10 25-5-16,-11 7 6 15,5-7-8-15,-5 1 7 16,11-5-17-16,-3-13-5 16,-4-5-15-16,-4-3 26 0,-3 0 6 15,4-11 10 1,-7-16 1-16,3-6-6 0,-3-7 4 15,-7-4 4-15,-7-1-5 16,0 8 1-16,0 5 20 16,0 10-22-16,-7 10 22 15,-7 6-23-15,-10 6 6 16,3 0-9-16,-3 0 2 16,-3 29 0-16,10 14-6 15,10 2 6-15,7 5-3 16,0-11 3-16,0-4 0 15,24-10-9-15,-4-9 9 16,-6-9-1-16,10-7-6 16,-10 0-8-16,0 0 15 15,10-20 0-15,-10-6 9 0,-8 3-6 16,-6 1 1-16,0 4-4 16,0 10 1-16,0 3 9 15,0 5-3-15,0 0-7 16,0 0-2-16,18 0-5 15,-11 17-9-15,13 8 16 16,-3 4-2-16,4-11 5 16,3 3-3-16,-3-9 0 15,-8-3 4-15,11-7-8 16,-17-2 4-16,7 0 0 0,3 0 2 16,-10 0 3-1,14-11 2-15,3-9-7 0,-10 0 3 16,6 3-3-16,-9 0 1 15,2 2-1-15,-13 9 4 16,0 4 2-16,0 2-3 16,0 0-3-16,0 0-15 15,14 11 13-15,3 15-6 16,4 0 8-16,0-4-2 16,9-7 4-16,-5-4-2 15,-12-2 0-15,-6-7 1 16,0-2-11-16,0 0 12 15,-7 0-2-15,17-8 6 16,-10-16 2-16,0 3-7 16,7 1-1-16,-7 5 0 0,3 9-5 15,-3 6 5-15,6 0-1 16,12 0-2-16,9 0-2 16,4 0 3-16,6 15 2 15,1-1-15-15,7 6-90 16,-14 6-75-16,6 3-113 15</inkml:trace>
  <inkml:trace contextRef="#ctx0" brushRef="#br0" timeOffset="58994">5810 5066 890 0,'0'0'170'16,"0"0"-46"-16,0 0-47 15,0 0 10-15,0 0-42 16,0 0-43-16,0 0-4 16,-27 49 2-16,27 14 0 15,0 3 7-15,0-7-4 16,0-6-3-16,14-11 4 15,-7-13 3-15,6-15-7 16,-2-11 0-16,-5-3 2 0,1 0 19 16,7-23 15-16,3-22 29 15,4-10-43-15,10 1-18 16,-10 3 10-16,-8 13-14 16,4 19 0-16,-3 13-6 15,0 6-36-15,17 10-117 16,7 28-1-16,6 11-29 15,1 0-64-15,-10-4-454 16</inkml:trace>
  <inkml:trace contextRef="#ctx0" brushRef="#br0" timeOffset="60101">6433 5313 602 0,'0'0'242'0,"0"0"-62"0,0 0-82 16,0 0-23-16,0 0 24 15,-79-158-40-15,61 150-33 16,-2 8 8-16,13 0-34 16,-17 16-1-16,17 22-3 15,0 2-1-15,7 0 3 16,0-6 2-16,0-5-8 16,0-12-2-16,7-6-18 15,17-7-31-15,-10-4 9 16,6 0 24-16,-2 0 26 15,-5-6 16-15,-6-12-10 0,-7-1 19 16,0 1-20 0,0 4 10-16,7 6 13 0,-7 2-15 15,0 6 10-15,0 0-23 16,7 0-17-16,10 0 8 16,-3 12-15-16,0 7 24 15,10-4-4-15,-4-7 14 16,-2-5-13-16,-5-3 3 15,-6 0-1-15,17-6 1 16,4-25 6-16,17-15 5 16,-8-5 7-16,1-6-15 15,-10-4 15-15,3 2 1 16,-24-2-5-16,-1 7 17 16,-6 14-9-16,0 5-1 0,0 16 15 15,-6 7-33-15,-8 10 18 16,-3 2-21-16,-4 0 0 15,7 25-12-15,-10 23 6 16,10 15 5-16,8 9-8 16,6 6 16-16,0-14-7 15,13-6 0-15,18-15-1 16,4-15-14-16,2-10 15 16,-6-12-17-16,7-6 7 15,7 0 7-15,-4-12 3 16,4-14 0-16,-7-5 1 15,-7 0 10-15,-11-1-11 16,-3 4 0-16,-10 4 5 16,-7 10 5-16,0 9-4 15,0 5-6-15,0 0 7 0,0 0-16 16,0 0 7-16,0 19-9 16,0 15 5-16,7 4 9 15,7-3-3-15,10-7 0 16,-10-3 0-16,6-11-12 15,-2-2 4-15,-12-6 0 16,8-6 5-16,-7 0-16 16,3 0 17-16,4 0 2 15,0-20 0-15,0-3 16 16,3-3-15-16,-3 0-1 0,-8 10 1 16,-6 4 14-1,0 6-17-15,0 6 2 0,7 0-3 16,4 0-1-16,2 0-22 15,1 12 20-15,0 10 0 16,10 4 4-16,-3-3 1 16,3-5 1-16,-4-8-11 15,4-6 9-15,-3-4-24 16,3 0 26-16,14-4-7 16,-4-18 14-16,-3-13 3 15,7-1-6-15,-17-5-1 16,-8-1 14-16,-13-4-3 15,0 3 16-15,0 6-1 16,0 8-24-16,-13 12 25 0,-1 8-22 16,7 9-5-16,0 0-4 15,7 4 1-15,-10 35-4 16,10 19-4-16,0 5 10 16,0 0-4-16,17-12 2 15,11-11-15-15,3-9-55 16,-1-5-113-16,-2-6-50 15,-11-5-235-15</inkml:trace>
  <inkml:trace contextRef="#ctx0" brushRef="#br0" timeOffset="60883">9242 4984 819 0,'0'0'190'16,"0"0"-113"-16,0 0 41 16,0 0-15-16,0 0-42 15,0 0-22-15,-227-97-33 16,189 122 1-16,7 24-7 15,11 11 1-15,2 0-2 16,18-6 1-16,0-8-4 0,0-14-4 16,31-15 8-1,0-8-2-15,4-9 1 0,-4 0 1 16,6-21 6-16,-9-16 3 16,3-6-5-16,-10-3 8 15,-11 1-8-15,-3 2 3 16,-7 3 2-16,0 8-4 15,0 12 5-15,-7 9-10 16,-3 6 2-16,-4 5-11 16,0 0 9-16,-10 34 0 15,-4 14-5-15,11 3 6 16,17 1-8-16,0-12 3 16,31-8-12-16,35-18 16 15,9-14-18-15,8 0 18 0,-4-20 0 16,3-21 1-16,-13-10 6 15,-17-3-3-15,-18-1 1 16,-3 1 30-16,-17 5-18 16,-14 10 43-16,0 4-20 15,0 9-17-15,-7 12 22 16,-7 6-30-16,7 8-10 16,0 0-1-16,-3 2-4 15,-11 41-6-15,-10 23 6 16,11 26 0-16,13 13-2 15,7 13 2-15,0 2 0 0,0 1-9 16,27-8 11 0,18-12-2-16,-14-16 0 0,0-22-27 15,-10-26-4-15,-1-26 6 16,4-11 25-16,14-8 0 16,7-41 1-16,6-16 5 15,-13-4-3-15,-10 0 4 16,-28 1-1-16,0 4-6 15,-38 5-32-15,-27 11-69 16,-11 16-90-16,18 11-99 16,20 14-204-16</inkml:trace>
  <inkml:trace contextRef="#ctx0" brushRef="#br0" timeOffset="61511">10703 4723 971 0,'0'0'141'16,"0"0"-24"-16,0 0-9 15,0 0-51-15,0 0-3 16,0 0-54-16,0-37 3 15,0 60-6-15,0 21 3 16,0 15 0-16,0 10 0 0,0 8 7 16,0-2-11-1,0-12 6-15,0-12-2 0,0-20 0 16,0-14 7-16,0-14-7 16,0-3 6-16,0 0-3 15,0-31 29-15,0-24 2 16,7-19-21-16,10-9 5 15,4 1-13-15,-7 1 8 16,3 18-8-16,-10 16 2 16,-7 17 8-16,0 16-12 15,0 8-3-15,0 6 8 16,7 0-8-16,0 0 0 16,6 18-10-16,18 27-2 0,14 13 11 15,6 1 1-15,1-4 0 16,0-8-5-16,-8-9 13 15,1-12-8-15,-7-11 0 16,-11-13 4-16,4-2-5 16,0-6 3-16,4-37-2 15,9-14 13-15,-6-8-7 16,0-6 4-16,-17 2 4 16,-11 0-12-16,-10 9 13 15,0 9-15-15,0 16 0 16,0 18 0-16,0 14 7 15,0 3-14-15,0 3-6 16,0 37-102-16,0 19-33 16,-10 11-114-16,10 1-171 0</inkml:trace>
  <inkml:trace contextRef="#ctx0" brushRef="#br0" timeOffset="61872">11697 4847 614 0,'0'0'232'0,"0"0"-87"15,0 0-24-15,0 0-11 16,0 0-36-16,0 0-29 16,-24-86-21-16,10 100-24 0,0 26-5 15,1 13 1-15,13 3-3 16,0-2 7-16,6-14 0 15,22-11-2-15,10-12-6 16,-7-15 0-16,-4-2 5 16,4 0 3-16,-17-16 5 15,3-19 20-15,-3-2-3 16,-14-9-5-16,0 1 20 16,0 1-35-16,-14 7 1 15,-24 12-3-15,-6 8-41 16,13 17-18-16,10 0-71 15,4 17-166-15,17 14-195 16</inkml:trace>
  <inkml:trace contextRef="#ctx0" brushRef="#br0" timeOffset="62523">12357 4940 609 0,'0'0'282'0,"0"0"-126"16,0 0 7-16,0 0-20 16,-7-162-81-16,-24 131 5 15,11 7-21-15,-11 8-27 16,7 7 15-16,10 6-33 0,-7 3-1 16,-10 5 0-16,-7 36-4 15,1 10 4-15,16 12 0 16,14 0 2-16,7-3-17 15,0-11 17-15,21-18-2 16,10-13 0-16,13-16-14 16,-6-2 14-16,14-14 1 15,-7-27 6-15,6-15 3 16,-13-4-7-16,3-6-3 16,-10-4 14-16,-24-1-10 15,0 3 8-15,-7 3-2 16,0 7-8-16,0 15 21 15,0 14-21-15,0 19 8 0,0 10 8 16,0 0-13 0,0 9-10-16,0 39-7 0,0 17 12 15,0 12-7 1,0 0 7-16,45-5 0 0,-1-9-2 16,18-14 3-16,3-18-6 15,-6-19 0-15,-7-12-1 16,9-4-1-16,-9-26 7 15,0-11 0-15,-18 1 2 16,-3-4 11-16,-24 2-12 16,-7 5-1-16,0 9 7 15,0 4-1-15,-21 13-2 16,-10 11-4-16,-7 0 0 16,4 26-4-16,-4 28 4 0,14 15 0 15,24 6 3 1,0-2-13-16,52-6 10 0,16-17 0 15,-2-17 0-15,9-23 6 16,-2-10-12-16,-5 0 6 16,-16-14-68-16,-25-17-141 15,-27-12-220-15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05:41.2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0 465 489 0,'0'0'453'0,"0"0"-326"0,0 0-2 16,0 0 19-16,0 0-48 16,0 0-60-16,230-31 0 15,66-26-13-15,69-12 8 16,20-2-11-16,-7-2-13 15,-45 17 0-15,-44 7-7 16,-82 14 2-16,-60 19-3 16,-57 7 1-16,-52 9-32 0,-32 0-109 15,-12 25-114-15,-98 18-9 16,-74 15-476-16</inkml:trace>
  <inkml:trace contextRef="#ctx0" brushRef="#br0" timeOffset="254">378 673 573 0,'0'0'243'0,"0"0"-153"15,0 0 35-15,0 0 17 16,237-16-30-16,-23-22 27 16,47-6-51-16,21-9-54 15,7-1 4-15,-7 0 3 0,-31 8-30 16,-35 7 22-1,-54 10-14-15,-45 5-12 0,-21 10 21 16,-34 9-26-16,-17-1-1 16,-32 6-1-16,-13 0-39 15,0 0-68-15,-31 0-193 16,-41 6-179-16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05:39.6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416 180 838 0,'0'0'179'0,"0"0"-6"0,0 0-51 15,0 0-2-15,0 0-15 16,0 0-56-16,-31-91-13 15,31 91-32-15,0 28-4 16,0 23 0-16,-7 24 1 16,7 25 11-16,0 20-11 15,0 14 0-15,0 8 20 16,0-3-15-16,7-13-6 16,17-12 2-16,-3-17 7 15,-14-14-7-15,10-17-2 16,-17-15-28-16,7-16-53 0,-7-14-110 15,0-11-39-15,0-10-15 16,0 0-52-16,-17-25-221 16</inkml:trace>
  <inkml:trace contextRef="#ctx0" brushRef="#br0" timeOffset="420">134 1052 343 0,'0'0'183'15,"0"0"-50"-15,0 0-28 16,0 0 42-16,0 0-60 15,0 0-37-15,-134-63-38 16,158 63-1-16,35 0-2 16,37 0 15-16,28 0 4 0,34-8 25 15,17-33-2-15,-3-13 1 16,-10-9-19-16,-28 0-17 16,-21-11 22-16,-27-9 0 15,-24-14 11-15,-17-12 18 16,-31-2-46-16,-1 15 9 15,-13 18 1-15,0 25-17 16,-20 27 33-16,6 16-28 16,-3 7-4-16,10 3 14 15,7 0-19-15,-7 0-11 16,-7 43 1-16,-3 22 0 16,3 27-7-16,7 17 7 15,7 10 0-15,0 12-3 16,0-10 12-16,0-9-9 15,0-15 0-15,0-11 6 0,7-12-12 16,0-11 6-16,0-14-10 16,-7-9-28-16,7-9-69 15,-7-8-51-15,10-8-56 16,-3-10-57-16,31-5-105 16</inkml:trace>
  <inkml:trace contextRef="#ctx0" brushRef="#br0" timeOffset="749">1816 755 773 0,'0'0'123'16,"0"0"-14"-16,0 0 12 16,0 0-52-16,0 0-51 15,0 0-18-15,-45 3 0 16,45 31 4-16,0 0 4 15,0-11-7-15,7-8-1 16,17-5 0-16,-17-10 4 16,6 0 10-16,-13 0-10 15,11 0 19-15,-4 0 44 16,-7-16 18-16,0-7-25 16,0 3-18-16,0 2 2 15,0 4-40-15,-18 3-4 16,-9 4 0-16,-11 7-41 0,0 0-85 15,11 7-78-15,16 13-116 16,11-3-562-16</inkml:trace>
  <inkml:trace contextRef="#ctx0" brushRef="#br0" timeOffset="1356">2252 615 69 0,'0'0'842'0,"0"0"-666"16,0 0-12-16,0 0-15 0,0 0-76 15,0 0-8 1,0-89-65-16,0 89 1 0,0 32-3 16,0 16-18-16,0 22 20 15,0 1 0-15,0 0 7 16,0 0-10-16,0-5 3 15,24-11 0-15,7-13-1 16,-3-11 8-16,3-11-7 16,-11-8 0-16,11-9 0 15,-3-3-2-15,10 0 4 16,-1-15 5-16,8-16 12 16,-14-1-15-16,-3-2 30 15,-22 0 9-15,12 9-32 0,-11 7 29 16,-7 7-26-1,0 7-5-15,0 4-7 0,0 0-2 16,6 0-3-16,8 18-9 16,10 22 12-16,14-1-4 15,-4 2 4-15,18-6-14 16,3-10 12-16,17-11-11 16,4-12 13-16,-4-2 0 15,4-5 4-15,-4-31 6 16,-3-16-7-16,-18-14 5 15,-6-14 38-15,-24-14-31 16,-21-12 19-16,0-3-13 0,-21 6-20 16,-48 12 34-16,-10 22-35 15,3 18 5-15,1 19-5 16,10 15 9-16,20 17-17 16,0 0 8-16,18 20-28 15,-4 35-15-15,24 22-53 16,7 17-24-16,0 12-27 15,27-7-151-15,11-7-128 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06:57.9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104 53 844 0,'0'0'175'0,"0"0"11"16,0 0-58-16,0 0-12 0,0 0-33 16,0 0-53-16,-103-53 4 15,103 53-28-15,0 0-2 16,0 0 3-16,24 0-1 16,4 21-4-16,10 11 6 15,0 2-3-15,-1 3 5 16,5 8-10-16,2 4 0 15,1 5 1-15,17-3 7 16,10-2-8-16,17-3 0 16,22-12 8-16,23-8-8 15,13-11 0-15,19-13 0 16,-5-2-4-16,-13 0 8 0,-21-8-4 16,-31-10 0-16,-30 4 1 15,-35 9-2-15,-18-4 1 16,-13 3 0-16,0-11 16 15,0-7-15-15,0-1 13 16,0-6-4-16,-27 5-9 16,-4 4 16-16,-7 2-17 15,11 5 0-15,-11 4 5 16,7 5 0-16,3 1-5 16,11 5 0-16,10-4 4 15,7 4-14-15,0 0 10 16,0 0-3-16,0 0-2 15,0 0-2-15,24 6 7 0,4 18 0 16,17 1 2 0,6 1-9-16,18-3 7 0,-4 5 0 15,1 3-1-15,-22 1 6 16,1-4-5-16,-14-2 0 16,-17 3 2-16,-14-4-10 15,0 1 6-15,-28 0-20 16,-27 5-20-16,4-13-49 15,6-3-103-15,24-10-75 16,21-5-92-16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06:58.5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256 242 917 0,'0'0'162'16,"0"0"7"-16,0 0-12 15,0 0-67-15,0 0-26 16,0 0-29-16,-121-83-23 16,121 83-10-16,-14 20-2 15,-17 32 0-15,4 19-8 16,-4 16 13-16,17 2-5 0,4 1 0 15,10 1 2 1,0-14-5-16,24-17 3 0,28-14-4 16,6-22 1-16,1-10-25 15,2-14 20-15,-23 0 0 16,3 0 8-16,-10-20 4 16,-17-3-2-16,10-6 2 15,-17 0 4-15,-7 9-4 16,0 3 11-16,0 11-5 15,0 4-1-15,0 2 0 16,0 0-9-16,0 0-15 16,0 8 4-16,0 21 0 15,14 5 2-15,24-2 8 16,6-7-27-16,1-5 20 0,-7-9-13 16,7-4 13-16,-18-7 4 15,4 0 1-15,-10 0 3 16,3-24 5-16,-17-10-5 15,0-5 28-15,-7-5-14 16,-7 1 1-16,-45 4-5 16,-24 13-3-16,11 6-13 15,0 10 6-15,20 8-8 16,7 2 4-16,24 0-30 16,4 20-83-16,10 18-22 15,10-1-69-15,32-3-94 16</inkml:trace>
  <inkml:trace contextRef="#ctx0" brushRef="#br0" timeOffset="1527">2264 574 594 0,'0'0'128'0,"0"0"27"16,0 0-60-16,0 0-64 15,0 0-29-15,0 0 12 16,281-49-14-16,-191 37-68 15,-25 10-210-15</inkml:trace>
  <inkml:trace contextRef="#ctx0" brushRef="#br0" timeOffset="2820">1187 691 486 0,'0'0'167'0,"0"0"-43"15,0 0-1-15,0 0-39 16,0 0-38-16,0 0-22 16,0 0-4-16,-27-3-5 15,27 3-14-15,0 0 11 16,20 0-11-16,11 14 12 16,28 9 52-16,-1 6-37 15,1-4 1-15,10 7-7 16,-11-1-21-16,-13 3 10 15,-32 4-11-15,-6-1 0 0,-7-6 5 16,-7-5-1-16,-27-8-1 16,-4-16 1-16,-6-2-2 15,6 0 11-15,7-11-4 16,10-18-7-16,14-11 11 16,7-15-10-16,0-13-1 15,28-7-2-15,23 2-1 16,25 4-3-16,-18 23-20 15,-6 21-4-15,10 10-12 16,-11 15-53-16,-6 0-31 16,7 15-16-16,-25 16-92 15,4 0-407-15</inkml:trace>
  <inkml:trace contextRef="#ctx0" brushRef="#br0" timeOffset="3167">1872 702 210 0,'0'0'384'16,"0"0"-225"-16,0 0-16 16,0 0-48-16,0 0 4 15,0 0-29-15,-31-73-36 16,31 73-34-16,6 0-1 16,32 4 1-16,7 25-1 15,0 5 4-15,-11 6-3 16,4 3 1-16,-14-3 0 15,-17 1-2-15,-7-10 0 0,0-5 1 16,0-9 0-16,0-12 5 16,-31-5-5-16,10 0 8 15,-10 0 0-15,11-22 10 16,3-19-15-16,17-7 10 16,0-18-12-16,61-8 4 15,18-3-10-15,11 11-18 16,-21 24-43-16,-25 25-25 15,-16 17-68-15,-14 0-75 16,10 17-319-16</inkml:trace>
  <inkml:trace contextRef="#ctx0" brushRef="#br0" timeOffset="4006">2418 748 419 0,'0'0'197'0,"0"0"-77"16,0 0 1-16,0 0 0 0,0 0-30 16,155-186-41-16,-103 137-18 15,-15 4 16-15,-6 13-7 16,-24 10 0-16,-7 7 30 16,0 5-28-16,-24 3-6 15,-17 4-37-15,-14 3 0 0,3 0-6 16,1 17 7-16,-1 17-6 15,7 14 5-15,25 11 0 16,3-2-4-16,17 0 4 16,0-6 0-16,24-3-2 15,20-7 4-15,8-21-4 16,13-9-9-16,4-11-3 16,3 0 14-16,11-19 0 15,-1-25 2-15,-9-1 4 16,-5-7-4-16,-16 4 4 15,-14-1 0-15,-4 1-3 16,-10 9 13-16,-3 15-9 16,-4 6-1-16,-17 15-3 15,7 3-3-15,0 0-13 16,6 12-10-16,5 17 16 0,2 8 7 16,-6-9-24-16,3-2-25 15,-10-6-18-15,0-11-1 16,0-4 26-16,-7-5 32 15,0 0 10-15,0 0 32 16,-14-14-20-16,-24-6 8 16,0 0 26-16,-6 3-24 15,16 6 6-15,-3 5 1 16,18-1-15-16,-12 7-10 16,5 9-4-16,-4 32 0 15,3 13-4-15,21 0 9 16,0-2-6-16,0-7 1 15,52-8-19-15,13-14-14 0,4-11 0 16,10-12 11-16,21-9 20 16,-4-34 4-16,0-11 1 15,-24-14 6-15,-13-4 15 16,-8-2 46-16,-27-15-18 16,-17 0 2-16,-7 1 2 15,0 2-16-15,-44 12-6 16,6 25-14-16,10 21 2 15,4 20 15-15,17 8-29 16,0 0-8-16,-17 44-7 16,4 31-10-16,-1 25 17 15,11 3 0-15,10-3 3 0,24-11-8 16,21-12-40-16,6-14-72 16,1-23-83-16,-8-20-26 15,1-20-65-15,0 0-442 16</inkml:trace>
  <inkml:trace contextRef="#ctx0" brushRef="#br0" timeOffset="4158">3539 517 389 0,'0'0'332'0,"0"0"-229"16,0 0-50-16,0 0-31 15,0 0-10-15,244-63 1 0,-113 31-13 16,-11 6-53-16,-30 3-207 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07:04.98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0 257 940 0,'0'0'180'0,"0"0"-20"0,0 0-35 15,0 0-39-15,0 0-39 16,0 0-47-16,7 6-2 15,3 35-5-15,-10 15 7 16,0 1 10-16,0 6-5 16,0-5-5-16,0-10 3 15,0-11 1-15,0-11-4 16,0-15 0-16,7-6 2 16,-7-5-2-16,7 0 8 15,7 0-4-15,10-26 14 16,10-12-11-16,4-11 1 15,0 0-4-15,-7 15 1 0,-17 14-2 16,-8 12-3-16,-6 8 2 16,0 0-5-16,7 0-9 15,17 8-2-15,4 18 5 16,3 8 2-16,0 3 3 16,3-6 1-16,-3 1-11 15,0-12-8-15,-10-10-26 16,3-2 25-16,-10-8 12 15,6 0 8-15,-13 0 3 16,3-8 6-16,-3-10-4 16,-7-6 8-16,0-5-8 15,0 7 0-15,0 4 9 0,0 10-9 16,0 8 19 0,0 0-21-16,0 0-3 0,7 3-18 15,0 31-9-15,17-2 29 16,4 2 1-16,3-8-10 15,-4-10 7-15,11-7-5 16,0-5 8-16,6-4 4 16,-6 0 2-16,0-26 11 15,-4-3 22-15,-16 0-7 16,-18 1 19-16,0-4-21 16,0-2-17-16,-24 0 3 15,-35 5-16-15,-17 9-14 16,-3 12 14-16,11 8-21 15,16 0 14-15,14 34-81 0,31 15-45 16,7-1-101-16,0-2-135 16</inkml:trace>
  <inkml:trace contextRef="#ctx0" brushRef="#br0" timeOffset="408">1193 117 768 0,'0'0'230'16,"0"0"-28"-16,0 0-15 15,0 0-50-15,0 0-47 16,0 0-54-16,-72-117-29 0,72 129-7 16,0 39-29-16,0 26 29 15,0 17 3-15,0 6 0 16,-7-5 4-16,7-6-7 15,0-6-10-15,0-19-24 16,0-14-95-16,14-22-52 16,7-22-4-16,9-6 11 15,-5-13 63-15,-19-25 3 16,-6-6 85-16,0 5 23 16,-37-4 0-16,-15 11 6 15,0 10 5-15,15 7 17 16,13 12 35-16,24 3-31 15,0-6-19-15,0 6-4 0,0 0 2 16,17 0 24-16,21 0 4 16,27 6-29-16,24-6-10 15,1 0-199-15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07:04.0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141 340 682 0,'0'0'188'16,"0"0"-36"-16,-82-212-5 16,54 158-29-16,4 17-20 15,17 23-15-15,7 14-23 16,0 0-38-16,0 14-22 15,0 43-33-15,24 32 33 16,4 19 1-16,-4 7 4 16,-4-7-2-16,-6-11-3 15,10-15 0-15,-10-14 1 16,-7-23 4-16,3-19-7 16,-3-15 2-16,-7-11-15 0,7 0 15 15,-7 0 2-15,7-29 1 16,6-14-3-16,12-7 9 15,-5 4-9-15,11 6 0 16,0 11-2-16,-3 12-4 16,9 14 2-16,8 3-13 15,0 3 3-15,-1 29-14 16,-16 7 8-16,-11 7-3 16,-17 5-5-16,0-2 8 15,-17-3-6-15,-28-9 14 16,-6-12-16-16,-1-4-2 15,7-21 11-15,1 0 18 0,23 0 1 16,7 0 4 0,-3 0 0-16,17 0-2 0,0 0 0 15,0 0-2-15,45-14-8 16,13 2 1-16,32-8 7 16,16-6 0-16,-3-5 3 15,1-6-1-15,-1-3-2 16,-21-3 1-16,-16 3 2 15,-22-1-2-15,-13 14 4 16,-31 3 29-16,0 10 16 16,0 11 12-16,0 3-48 15,-31 0-11-15,-7 0-6 16,11 9 3-16,3 15-2 0,10 2-3 16,14 7 4-16,0-5 1 15,31 1 0-15,10-4-26 16,21-11 7-16,-10-4 0 15,6-10-4-15,-6 0 17 16,6-12 6-16,-6-20 0 16,-7-2 0-16,-14 1 5 15,-7 4-5-15,-24 4 3 16,0 9-2-16,0 8 18 16,0 2-3-16,0 6 4 15,0 0-20-15,0 0-10 16,13 6-16-16,15 18 24 15,17 1 1-15,-1-6-10 0,32-4-15 16,6-15 26-16,4 0-3 16,4-9 7-16,-15-28-1 15,-9-12 0-15,-22-8 1 16,-19-12 25-16,-12-2 8 16,-13-6 14-16,0 2 6 15,-20 4-18-15,-25 11 3 16,-10 14-24-16,21 20-6 15,9 18 18-15,19 8-23 16,6 0-7-16,-7 37-9 16,7 32-9-16,-7 22 18 15,7 6 0-15,0-3-7 0,38-11-15 16,3-6-84-16,14-14-62 16,-10-17-75-16,6-20-182 15</inkml:trace>
  <inkml:trace contextRef="#ctx0" brushRef="#br0" timeOffset="189">1750 383 541 0,'0'0'209'0,"0"0"-115"15,0 0-60-15,0 0-33 16,224-17 10-16,-70 5 6 0,25-7-17 15,-17-5-150-15,-1 4-431 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07:06.9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63 580 635 0,'0'0'130'0,"0"0"-102"15,0 0 9-15,0 0-4 16,0 0-26-16,0 0 19 16,20 43 7-16,42-38 0 15,3-5-15-15,4 0 0 16,-10 0 18-16,-8-5 1 15,-30-15 10-15,-14-6 33 16,-7-6 9-16,0-2-33 16,-28 3-19-16,-17 3 15 15,1 5-15-15,-8 11-26 16,14 4 4-16,1 8-15 0,2 0-2 16,-3 17 2-16,-6 29 0 15,13 11-2-15,10 6 1 16,21-3-2-16,0 3 2 15,65-18 0-15,32-8-7 16,23-11-19-16,4-23 13 16,10-3 14-16,-7-20 0 15,-24-23 3-15,-13-11 0 16,-25-6 3-16,-20-9-1 16,-14-8 3-16,-24-9-3 0,-7-5 21 15,0 8 21 1,-14 13-26-16,-17 25 21 15,10 22 0-15,-3 17-23 0,17 6 0 16,7 0-19-16,-13 26-10 16,-5 48 5-16,-2 33 5 15,-11 35 2-15,10 25-2 16,4 18 0-16,3 30 0 16,0 5 0-16,-3 9 0 15,17-4-3-15,0-22 2 16,0-31-27-16,0-58-19 15,0-48 14-15,24-36-13 16,-17-29 10-16,17-1 16 16,4-29 20-16,10-36 2 15,13-32 4-15,-6-31-6 0,0-24-3 16,-15-22 0 0,-16-4-19-16,-14 15-1 0,-7 25 9 15,-55 39-13-15,-3 33 18 16,-17 26-12-16,30 20-7 15,14 6 24-15,31 14 8 16,7-8-5-16,0 4 1 16,31-7-27-16,52-6 2 15,34-18 18-15,17-10-14 16,7-13 14-16,0-1 6 16,-24 2 1-16,-35 1 7 15,-37 3 2-15,-24 4 47 0,-21-8 29 16,0 2-7-1,-14 7 0-15,-24 5-25 16,-7 9-18-16,11 10 6 0,17 16-28 16,3 8 7-16,14 0-12 15,0 0-8-15,0 32 0 16,0 48-26-16,24 40 26 16,10 34 4-16,-10 21 1 15,-10 13-5-15,-7 13 0 16,-7-2-5-16,0-15-5 15,0-44-29-15,0-38-12 16,0-44 4-16,0-35 9 16,7-23 38-16,17 0-6 0,14-38 6 15,7-27 6 1,13-24-4-16,-6-11 1 0,-8-12 1 16,-16 1-2-16,-28 5 0 15,0 15-2-15,-28 10-3 16,-54 27 2-16,-8 15-20 15,1 11-5-15,10 13 8 16,27 2-2-16,21 8 8 16,24 3-2-16,7-2-1 15,0-7 9-15,45-9-14 16,34-12 1-16,18-2 19 16,2 0-4-16,-27 11 4 15,-20-2 0-15,-7 1 1 16,-14-1 36-16,-11 2 17 0,-6 3 11 15,-14 9-4-15,10 2-25 16,-10 9 7-16,0 0-23 16,0 0-17-16,0 0-3 15,0 9-21-15,0 25-4 16,0 11 24-16,14 10 2 16,0-4 4-16,10-11-5 15,-3-5 3-15,3-7-7 16,-4-8-9-16,4-7-62 15,-17-8-41-15,7-5-65 16,-7-5-57-16,0-41-217 16</inkml:trace>
  <inkml:trace contextRef="#ctx0" brushRef="#br0" timeOffset="288">1833 257 66 0,'0'0'580'0,"0"0"-468"16,0 0-17-16,0 0-41 16,0 0-42-16,0 0-11 15,-79 57 0-15,107-31 4 16,10-6-3-16,-1-14 7 16,-2-6 2-16,-4 0-6 15,-7-18 40-15,-10-10 28 0,-8-6 6 16,-6 5 0-16,0 3-56 15,0 9-1-15,-13 6-22 16,-18 5-9-16,17 6-3 16,7 0-59-16,7 20-133 15,0 20-84-15</inkml:trace>
  <inkml:trace contextRef="#ctx0" brushRef="#br0" timeOffset="4029">2961 583 266 0,'0'0'164'0,"0"0"-36"16,0 0-4-16,0 0 29 15,0 0-36-15,0 0-30 16,-69-67 21-16,62 62-24 16,7 3-1-16,0 2-32 15,-6 0-31-15,-15 0-20 16,-10 0-2-16,-7 7 2 15,-7 17 3-15,1 10 2 16,16 0-10-16,-3 10 5 16,11 4 0-16,3 1 0 15,17-1-2-15,0-4 1 0,10-6-2 16,24-13-1-16,28-11-4 16,10-12-18-16,18-2 21 15,-1 0-1-15,-17-22 12 16,-3-7-5-16,-24 1 3 15,-25-5 2-15,-2-3 1 16,-5-4-4-16,-13-1-2 16,0 7 11-16,0 9-4 15,0 13 21-15,0 10 26 16,0 2-36-16,0 0-14 16,0 0-5-16,0 0-15 15,-7 14 3-15,7 20 7 0,0 15 5 16,0-10 0-16,7 4-8 15,31-9 2-15,-3-8-27 16,9-8 5-16,-6-14 12 16,0-4-6-16,13 0 22 15,-13-18-4-15,14-17 9 16,-14-1-2-16,-11-5-3 16,4-2 1-16,-17 0 8 15,-7 3-9-15,-7 9 14 16,0 5 13-16,0 15 8 15,-7 1 7-15,-7 10-33 16,7 0-7-16,0 0-2 16,-17 6-19-16,4 29 19 15,3 2 0-15,17 6-2 0,0 0 0 16,0-6-6-16,17-9-12 16,10-5 2-16,4-14-8 15,-10-9 18-15,10 0 4 16,0 0 8-16,-4-6 4 15,4-14-4-15,-3-2-2 16,-4-2 9-16,-11 5-8 16,5-1 9-16,-11 8 6 15,-1 4-18-15,-6 8 21 16,0 0-14-16,0 0-6 16,0 0-2-16,7 0-22 15,0 20 8-15,0 5 11 16,3 1 8-16,-3-6 1 0,0-6-5 15,0-4 0-15,-7-8-2 16,7 3 2-16,0-5 0 16,0 0-1-16,3 0 3 15,11-5 6-15,9-19-2 16,5-4-5-16,3-6 0 16,0 3-1-16,-1 5 0 15,-9 9 0-15,-11 8 7 16,-3 9-9-16,0 0 2 15,3 0-14-15,-10 0 9 16,6 10-5-16,1 9 2 16,3-8 8-16,-3-3-2 15,-7-4 1-15,17-4 1 0,-3 0 0 16,3-9 10 0,3-24-9-16,11-8 5 0,-14-7 8 15,-3-8-8-15,-8-6 34 16,-13-4-8-16,0 0-7 15,0 1 7-15,-13 8-23 16,-1 16 13-16,-3 19-1 16,3 12-8-16,14 10 12 15,-7 0-25-15,7 3-23 16,-7 43 17-16,-10 23-11 16,3 17 17-16,1 8 1 15,-5-8 6-15,18-7-8 0,0-8 1 16,0-9-12-1,0-14-45-15,31-17-41 0,0-8-1 16,-3-20-29-16,3-3-10 16,0-8 10-16,-4-35-121 15,-10-9-332-15</inkml:trace>
  <inkml:trace contextRef="#ctx0" brushRef="#br0" timeOffset="4219">4271 419 522 0,'0'0'137'0,"0"0"-72"16,0 0-2-16,0 0-34 0,0 0 9 15,0 0 34 1,268-56-44-16,-202 39-16 0,-11 8-8 16,-21 4 1-16,-17 1-2 15,-17 4-3-15,0 0-106 16,-38 0-326-16</inkml:trace>
  <inkml:trace contextRef="#ctx0" brushRef="#br0" timeOffset="4634">2769 123 716 0,'0'0'154'0,"0"0"-7"0,0 0-62 16,0 0-4-16,0 0-72 15,0 0-9-15,-25 2-6 16,25 24 5-16,0-4 1 15,0-7 8-15,25-6-5 16,2-7 17-16,4-2-1 16,7 0 18-16,0 0 53 15,-11-18-16-15,4-12-11 16,-17 2-3-16,3-1-19 0,-17 6 17 16,0 3-38-16,0 3-13 15,0 3 11-15,-31 2-18 16,-14 4-5-16,1 8-1 15,-8 0-19-15,1 0-45 16,-1 26-86-16,7 11-139 16,14 2-299-16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08:40.4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23460 543 270 0,'0'0'712'15,"0"0"-574"-15,0 0 15 16,0 0 9-16,0 0-73 16,0 0-43-16,-45-68 3 15,45 68-44-15,0 0 3 16,0 0-8-16,0 0 5 15,0 14-5-15,0 15 0 16,0 2 3-16,7 6-6 16,7 3 6-16,0 6-3 0,3 0 0 15,-4-1 11-15,1-8-10 16,3-5-1 0,-10-7 0-16,7-7-6 0,0-6 6 15,-4-7 0-15,-3-5-1 16,0 0 16-16,0 0-15 15,6-5 10-15,5-27 0 16,2-8 38-16,4-8-46 16,4 1 9-16,-11 1-10 15,4 7 17-15,-14 5-18 16,6 8 0-16,-2 9 0 16,-11 2-12-16,7 10-20 15,6 1-66-15,11 4-141 16,4 0-235-16</inkml:trace>
  <inkml:trace contextRef="#ctx0" brushRef="#br0" timeOffset="480">24037 558 781 0,'0'0'278'0,"0"0"-122"15,0 0-7-15,0 0 3 16,0 0-106-16,0 0-16 16,0-32-26-16,0 40 7 0,-17 23-11 15,4 13 0-15,-8 2 3 16,4 2-3-16,3-2 0 16,0 0 0-16,14-12 0 15,0-11 17-15,0-9-22 16,0-11 5-16,0-3 0 15,0 0 6-15,0-6-1 16,7-25 16-16,7-15 16 16,10-11-33-16,-3-3 21 15,-8 0-25-15,11 0 0 16,-3 8 2-16,-4 6-1 16,-3 15-1-16,-7 14 0 15,0 14 12-15,-7 3-17 16,7 0 5-16,10 0-8 0,3 20-7 15,11 21 12-15,-17 4 3 16,0 7-9-16,-4-1 13 16,-10-2-13-16,7-1 6 15,7-2-43-15,-7-12-6 16,0-2-124-16,3-16-70 16,-10-6-37-16,0-10-153 15</inkml:trace>
  <inkml:trace contextRef="#ctx0" brushRef="#br0" timeOffset="1024">23866 783 467 0,'0'0'193'0,"0"0"-45"16,0 0 39 0,0 0-40-16,0 0-81 0,0 0 10 15,44-46-50-15,22 32-20 16,2 5 15-16,15 1-21 15,-18 2 0-15,1 0-1 16,-5 4 1-16,-9-4-8 16,-14 0-56-16,-11 0-36 15,-3-2 35-15,-10 0 6 16,0-4 59-16,-7-5-16 16,10-1 32-16,-10 2-15 15,-7-2 52-15,0 1 10 16,0 4 51-16,0-2-42 0,0 4-6 15,0-1 28-15,0 0-54 16,0 1 17 0,-7 5-10-16,7-3-33 0,0 6 31 15,0 1-41-15,0 2 11 16,-7 0-8-16,7 0 4 16,0 0-22-16,-10 20 9 15,10 18 2-15,-7 7-6 16,0 4 6-16,7 5 0 15,0-6 0-15,0-5 10 16,0-6-14-16,7-11 4 16,24-6 0-16,14-5-15 15,-1-10 15-15,15-2 0 16,-1-3-1-16,1 0 9 0,3-3-10 16,-11-19 2-16,-6 2-39 15,-18 2 12-15,-3-2-83 16,-17 3-87-16,-7-3-171 15</inkml:trace>
  <inkml:trace contextRef="#ctx0" brushRef="#br0" timeOffset="-1926">20967 597 1073 0,'0'0'133'0,"0"0"-8"0,0 0 26 15,0 0-79-15,0 0-42 16,0 0 2-16,-45-22-32 15,45 53 0-15,0 12 6 16,-7 8-1-16,7 4 0 16,0-4-5-16,0-8 0 15,0-11 2-15,0-12-2 16,0-14 0-16,0-6 0 16,0 0 7-16,0 0-2 15,0-18-5-15,0-19 3 0,0-17 4 16,7-9-2-1,0-6-5-15,-7-2 0 0,11 0 14 16,-11 8-12-16,0 14-2 16,0 17 0-16,0 24-3 15,0 8 3-15,13 0 0 16,-6 14-1-16,17 26-7 16,-3 14 2-16,-1 4 6 15,5-1 0-15,-5-9-4 16,4-5 7-16,-3-11-3 15,-4-18 0-15,-3-6-4 16,-7-8-5-16,0 0 8 16,10 0 1-16,-3-26-1 0,-1-14 6 15,11-8-5 1,-3 5 0-16,-7 7 13 0,3 10-13 16,-17 11 0-16,0 12 1 15,0 3-2-15,7 0 1 16,0 0-2-16,17 15 1 15,-11 16-3-15,1 6-2 16,3 9 6-16,-10 0-33 16,-7 2-3-16,0 7-152 15,0-4-85-15,0-2-242 16</inkml:trace>
  <inkml:trace contextRef="#ctx0" brushRef="#br0" timeOffset="-1460">21651 597 784 0,'0'0'206'16,"0"0"-65"-16,0 0-1 16,0 0-63-16,0 0-26 15,0 0-45-15,0 0 4 16,-69 97 9-16,63-51-17 15,-8-3 14-15,14-6-16 16,-7-11 0-16,7-9 7 16,0-11-7-16,0-6 0 15,0 0 7-15,0 0-7 0,0-17 35 16,21-26 17-16,-1-14-29 16,4-6 15-16,7 0-36 15,-17 0 4 1,-7 6 13-16,0 6-9 0,0 10 0 15,-7 15-8-15,0 17 1 16,0 4 15-16,0 5-18 16,0 0-1-16,10 18 1 15,4 27-17-15,13 15 13 16,4 3 4-16,0 3 0 16,-3-3-7-16,-4-3 7 15,-4-9-12-15,-3-7-16 0,-3-10-40 16,-7-9-9-1,-7-11-98-15,0-8-44 0,0-6-5 16,0 0-87-16</inkml:trace>
  <inkml:trace contextRef="#ctx0" brushRef="#br0" timeOffset="-1251">21562 795 214 0,'0'0'203'15,"0"0"-50"-15,0 0-36 16,0 0 31-16,0 0-38 15,0 0-91-15,-31-12 45 16,76 10 19-16,6-2-19 16,8-1 15-16,9 0-50 0,-9-5 11 15,6 2-34-15,-3 2 0 16,-10 3-12-16,-15-2-48 16,-9 2-192-16,-28 0-234 15</inkml:trace>
  <inkml:trace contextRef="#ctx0" brushRef="#br0" timeOffset="-914">22280 558 953 0,'0'0'147'0,"0"0"-33"0,0 0 63 16,0 0-84-16,0 0-34 16,0 0-17-16,-68-34-38 15,68 34 2-15,24 15-6 16,14 15 0-16,13 4 7 15,1 6-1-15,6-3-6 16,8 6 1-16,-5-5 12 16,-9-4-25-16,-7-5 12 0,-18-7-116 15,-3-5-31-15,-17-5-117 16,-7-9-108-16</inkml:trace>
  <inkml:trace contextRef="#ctx0" brushRef="#br0" timeOffset="-688">22614 529 611 0,'0'0'215'15,"0"0"-48"-15,0 0-24 16,0 0-20-16,0 0-50 16,0 0-50-16,-83 10 14 15,63 40 8-15,3-4-24 0,10 3 10 16,-7 2-27-16,7-5-3 15,0 2-1-15,-3 4-60 16,3-10-178-16,7-1-328 16</inkml:trace>
  <inkml:trace contextRef="#ctx0" brushRef="#br0" timeOffset="1528">25334 450 655 0,'0'0'293'15,"0"0"-155"-15,0 0 29 16,0 0-17-16,0 0-90 15,0 0-5-15,-7-38-43 16,0 46-1-16,0 27-4 16,-10 4-7-16,17 1 1 0,0 3 2 15,0-2 12-15,0-1-14 16,0 0-1-16,17-3 4 16,-3-9-4-16,7-5 0 15,3-11 0-15,3-10-3 16,4-2 16-16,0 0-10 15,3-14 1-15,4-15 0 16,-7-2 29-16,-3-6-18 16,3-3 11-16,-18 2 12 15,5 4-34-15,-18 0 15 16,0 0-19-16,0 8 7 16,0 6-9-16,0 8 2 15,0 7-4-15,0 5-2 16,0 0-99-16,0 0-66 15,0 22-206-15,0 7-298 0</inkml:trace>
  <inkml:trace contextRef="#ctx0" brushRef="#br0" timeOffset="1849">25874 494 779 0,'0'0'262'0,"0"0"-109"16,0 0 25-16,0 0-79 15,0 0-41-15,0 0-58 0,0-2 16 16,0 34-12-16,0 4 0 16,0 7-4-16,0 3 6 15,-7-1 8-15,0-2-13 16,7-5-1-16,0-7 3 15,0-8-6-15,20-6 5 16,11-8-2-16,0-9 2 16,14 0 11-16,7 0-6 15,6-26-7-15,1-8-31 16,-8-4-66-16,-13 1-135 16,-38 3-205-16</inkml:trace>
  <inkml:trace contextRef="#ctx0" brushRef="#br0" timeOffset="2055">25794 457 811 0,'0'0'135'0,"0"0"-41"16,0 0 1-16,0 0-74 15,0 0 4-15,0 0-19 16,176-45 1-16,-138 45-7 15,6 6 0-15,-20 13-45 16,-17 7-83-16,-7-3-179 16</inkml:trace>
  <inkml:trace contextRef="#ctx0" brushRef="#br0" timeOffset="2198">25860 706 374 0,'0'0'347'15,"0"0"-235"-15,0 0 18 16,0 0-78-16,0 0-19 16,216-80-33-16,-157 69-14 15,-8 2-201-15</inkml:trace>
  <inkml:trace contextRef="#ctx0" brushRef="#br0" timeOffset="7327">26297 29 383 0,'0'0'193'0,"0"0"-91"16,0 0 0-16,0 0-1 15,0 0-32-15,0 0-7 16,0-26-27-16,0 26-27 0,0 0 42 15,0 0-35-15,0 0 5 16,0 0 29-16,0 0-44 16,0 0 25-16,0 0-7 15,17 0-19-15,17-3 46 16,4 3-30-16,13 0-2 16,-13 0 13-16,0 0-24 15,-10 0 8-15,3 0-15 16,0 0 10-16,-18 0-9 15,1 0-1-15,-14 0 0 16,0 0-4-16,7 0 18 16,-7 0-14-16,10 0 13 0,-3 0-8 15,0 0 38-15,7 0-39 16,-7 0 0-16,-7 0 6 16,0 0 8-16,0 0-18 15,0 0 0-15,0 0 10 16,0 0-5-16,0 0-5 15,0 0 0-15,0 0-5 16,0 0 23-16,0 0-18 16,0 0 0-16,0 11 3 15,0 9-8-15,0 10 5 16,0-3 0-16,-7 8 10 16,0 2 3-16,0 0-5 15,0 4-4-15,0 1 7 16,7 1-2-16,0 6-9 15,0-3 0-15,-10-1 3 0,10 1 13 16,0-3-16-16,0 0 0 16,0-3 9-16,0-3-15 15,0 3 6-15,0-5 0 16,-7 4 10-16,7 1 6 16,-7-3-10-16,0 1-6 15,0-3 11-15,1-1-8 16,6-9-3-16,0-5 0 15,-11-6 3-15,11-2 13 16,0-1-16-16,0-2 0 0,0 2 10 16,-7-2-11-16,7-4 1 15,0 4 0 1,0-3 1-16,0 5 18 0,0 1-19 16,0-4 0-16,0 1 9 15,0-1-11-15,0-5 2 16,0 6 0-16,0-6-3 15,0 2 16-15,0 0-13 16,-7-1 0-16,7-4 9 16,0 3-11-16,0-1 2 15,0 2 0-15,0-4 9 16,0 0 10-16,0 0-19 16,0 0 0-16,0 0 10 15,0 0 3-15,0 0-12 16,0 0-1-16,0 0 11 0,0 0 5 15,0 0-16-15,0 0 0 16,0 0 12-16,0 0-23 16,0 0 11-16,0 0 0 15,0 0-4-15,0 0 18 16,0 0-14-16,0 0 0 16,0 0 6-16,0 0-13 15,-6 0 7-15,6 2 0 16,0 2-9-16,-7-2 19 15,-17 6-10-15,3 1 0 16,-24 0 8-16,-6 5-13 16,-32-3 5-16,-20 7-40 0,-38 7-21 15,-7-2-184-15,0 3-293 16</inkml:trace>
  <inkml:trace contextRef="#ctx0" brushRef="#br0" timeOffset="17979">23030 938 360 0,'0'0'139'0,"0"0"-68"16,0 0-21-16,0 0 37 0,0 0-25 16,0 0-23-16,-24 0 15 15,24 0-39-15,0 0 30 16,0 0-17-16,0 0-22 15,0 0 15-15,7 0-18 16,17 0 2-16,-3 3 34 16,3-3-28-16,-4 3 43 15,11-3-14-15,-3 0-27 16,10 0 23-16,-1 0-27 16,1 0 9-16,-10 0 10 15,-4 0-17-15,-17 0-4 16,6 0-7-16,-6 0 10 0,-7 0-15 15,0 0 5-15,0 0 0 16,0 0 10-16,0 0 6 16,0 0-8-16,0 0-8 15,0 0 13-15,0 0-27 16,0 0-55-16,-14 0-107 16,8-3-82-16</inkml:trace>
  <inkml:trace contextRef="#ctx0" brushRef="#br1" timeOffset="-139817">12512 1967 624 0,'0'0'209'16,"0"0"-91"-16,0 0 47 16,0 0-52-16,0 0-23 0,0 0-24 15,0 0-9-15,0 6 13 16,0-6-31-16,0 0 2 15,0 0 14-15,7 0-46 16,7-14 31-16,-1-10-40 16,11 2 7-16,-10-1-2 15,0 0 4-15,3 3-9 16,-10 3 0-16,7 5 14 16,-14 7-14-16,0 5 0 15,0 0 0-15,0 0-11 16,0 0 3-16,0 0 1 15,0 14 6-15,0 15-2 0,17 8 1 16,-10 4 2-16,0-2 0 16,7 4-5-16,-8 0 10 15,12-4-5-15,-12-1 0 16,1-7 12-16,0-5-14 16,0-6 2-16,-7-9 0 15,0-5-10-15,0-3 6 16,0 0 4-16,0 0 0 15,-7-1 3-15,-24 1-3 16,4-3 0-16,13 0 0 16,-3 0-11-16,17 0 14 15,0 0-3-15,0 0 0 16,0 0 10-16,0 0-15 16,0 0 5-16,0 0-3 15,0 0-10-15,7 0 3 0,31 0 2 16,6-11 4-16,8-3-9 15,-14 0 11-15,6 2-47 16,-13 6-70-16,-17 0-60 16,0 1-158-16,-14 2-467 15</inkml:trace>
  <inkml:trace contextRef="#ctx0" brushRef="#br1" timeOffset="-139288">13117 1876 589 0,'0'0'221'16,"0"0"-71"-16,0 0 6 15,0 0-40-15,0 0-35 16,0 0 7-16,-7-32-51 16,7 32-1-16,0 0-11 15,0 0-24-15,0 0 19 16,0 0-20-16,0 0 0 16,0 0-7-16,0 0 12 0,0 0-5 15,0 6 0-15,0 8 3 16,0-2-4-16,0-1 1 15,0 1 0-15,14-5-10 16,10 6 18-16,7-3-8 16,3 2 2-16,-3-1 9 15,0 1-11-15,-17 1 0 16,0 0 0-16,3-1-5 16,-10 4 10-16,0-3-5 15,-7 0 0-15,0 4 9 16,0-2-13-16,0-4 4 15,-7 0 0-15,-17-2-5 16,-4 0 9-16,-3-7-5 0,-6 2 1 16,16-4-72-16,-3 0-34 15,17 0-74-15,0-9-46 16,7-17-128-16</inkml:trace>
  <inkml:trace contextRef="#ctx0" brushRef="#br1" timeOffset="-139195">13117 1876 586 0</inkml:trace>
  <inkml:trace contextRef="#ctx0" brushRef="#br1" timeOffset="-139113">13117 1876 586 0,'31'-72'216'0,"-31"63"-60"0,0-2-40 16,0 2 17-16,0 1-88 16,21 0-17-16,10 2-28 15,13 3 10-15,-6 3-26 0,14 0 6 16,-25 0-204-16,4 0-146 15</inkml:trace>
  <inkml:trace contextRef="#ctx0" brushRef="#br1" timeOffset="-138593">13265 1449 509 0,'0'0'180'0,"0"0"-23"0,-278-102-10 16,171 79-46-16,4 8-19 15,7 10-3-15,-8 5-66 16,22 0 22-16,10 17-6 16,10 23-20-16,20 19-4 15,5 16-5-15,6 19 0 16,24 13 6-16,0 4 5 15,7 9-10-15,0 2 8 16,27-1-1-16,28-7 6 16,18-14-14-16,23-11 0 15,14-21 6-15,24-19 3 16,0-17-9-16,7-21 19 16,-7-11-16-16,7-6 57 0,7-39-20 15,7-22-9-15,0-10 24 16,-14-11-47-16,-28-15 25 15,-24-8-6-15,-30-9-27 16,-32-1 29-16,-27 5-29 16,0 9 0-16,-79 13 20 15,-41 14-8-15,-35 14-11 16,-24 18-1-16,4 19 9 16,10 21-26-16,31 8 17 15,44 5 0-15,25 41-16 16,20 23 3-16,32 22-39 15,6 27-79-15,7 4-253 0,0-1-247 16</inkml:trace>
  <inkml:trace contextRef="#ctx0" brushRef="#br1" timeOffset="-137978">12660 2633 580 0,'0'0'328'0,"0"0"-176"0,0 0 26 15,0 0-36-15,0 0-58 16,0 0 0-16,0-60-37 16,0 60-17-16,0 0 3 15,-31 0-25-15,-7 5-5 16,-20 29-3-16,-25 15 10 0,-13 9-4 15,6 8-5-15,-13-1-1 16,0 12 16-16,-14 15-1 16,-24 33-15-16,-37 24 0 15,-8 3 11-15,7-11 32 16,31-33-39-16,45-23-3 16,38-16 4-16,20-14 9 15,14-15-14-15,17-20 0 16,7-9 4-16,7-8-9 15,-10 1 5-15,10-2 0 16,0-2-2-16,0 2 16 16,0-2-14-16,0 0 0 15,-7 0 9-15,7 0-11 16,0 3 2-16,-7-3 0 16,7 0-2-16,0 0 2 0,0 0-2 15,0 6-44-15,-7-1-50 16,1 13-42-16,-1 2-256 15,-10 3-149-15</inkml:trace>
  <inkml:trace contextRef="#ctx0" brushRef="#br1" timeOffset="-137158">9218 4811 214 0,'0'0'546'0,"0"0"-403"15,0 0 20-15,0 0-2 16,0 0-40-16,0 0-15 15,0-28-74-15,10 8 24 16,11 0-23-16,-7-3-26 16,10 0 38-16,-4 1-44 15,5-2 4-15,-12 7 14 16,11 3-2-16,-17 6-17 16,7 2 0-16,-14 6 8 15,7 0-23-15,-7 0 15 16,0 0 0-16,0 0-10 0,0 0 1 15,14 6 9 1,3 16 0-16,-10 1 8 0,6 5-18 16,-6-1 10-16,4-1 0 15,-4-4-1-15,-1-2 13 16,1-3-12-16,-7-3 0 16,0-4 6-16,0-5-15 15,0 0 9-15,0-5 0 16,0 4-6-16,0-2 13 15,0 4-7-15,0 3 0 16,-13 2 0-16,-12-2-2 16,12-3 3-16,-1-4-1 15,14 1 0-15,-10 0 7 16,10-3-7-16,0 0 0 16,0 0 7-16,0 0-24 15,0 0 17-15,0 0 0 0,0 0-12 16,24 0 4-16,20-3 8 15,1-14 0-15,7-3 10 16,-8 4-25-16,-6 1 12 16,-24 6-70-16,0 3-67 15,3 3-130-15,-10-5-63 16</inkml:trace>
  <inkml:trace contextRef="#ctx0" brushRef="#br1" timeOffset="-136796">9954 4560 526 0,'0'0'294'0,"0"0"-171"0,0 0 49 16,0 0-55-16,0 0-57 15,0 0-29-15,-110-22-24 16,93 27-5-16,10 15-2 15,0 5 0-15,7 5-3 16,0-2 3-16,0 1 0 16,7-7 0-16,17-5 11 15,10-8-11-15,-3-9 0 16,7 0 0-16,-10 0 25 0,-4 0-19 16,-4-11 31-16,-13-10 42 15,3-1-43-15,-3-7 20 16,-7 1-44-16,0 2-1 15,-17 0-14-15,-10 9 3 16,-11 9-24-16,7 3-22 16,3 5-104-16,21 0-37 15,7 0-154-15,0 0-206 16</inkml:trace>
  <inkml:trace contextRef="#ctx0" brushRef="#br1" timeOffset="-136336">9724 4172 744 0,'0'0'154'0,"0"0"-37"16,-269-30 1-16,183 30-46 15,-3 0-6-15,0 25-34 16,6 19-32-16,18 16 24 15,-4 15-24-15,17 16 0 16,15 10 4-16,9 10 8 16,21 6-12-16,7 9 0 15,0-9 7-15,52-9-13 16,20-7 6-16,31-24 0 16,24-8 0-16,14-18 13 0,14-22-6 15,3-21-7 1,-10-8 1-16,0-23 30 0,-7-31-7 15,-7-9 34-15,-17-12 5 16,-28-7-38-16,-23-13 28 16,-29-10-4-16,-30-13-36 15,-7-5 29-15,-72 3-39 16,-41 11-1-16,-18 19 2 16,-10 21 10-16,-7 20-15 15,14 17 1-15,14 18-3 16,41 8-23-16,17 6 23 15,41 20-31-15,21 35-69 0,0 15-176 16,52 3-291-16</inkml:trace>
  <inkml:trace contextRef="#ctx0" brushRef="#br1" timeOffset="-135355">13853 2444 772 0,'0'0'171'16,"0"0"-19"-16,0 0 15 15,0 0-86-15,0 0 10 16,0 0-25-16,-52-14-47 16,52 14 34-16,0 0-53 15,21 23 0-15,31 29-2 16,30 21 15-16,28 19 22 15,17 5-21-15,28 12-9 0,24 5 17 16,7 4-14 0,6 1-4-16,-6-7 3 0,-25-11 9 15,-26-10-9-15,-25-6-7 16,-21-4 0-16,-20-7 3 16,-18-5 2-16,-16-12-5 15,-4-15 8-15,-18-7 3 16,5-10 4-16,-12-7-15 15,1-7 2-15,0-2 8 16,-7-4-3-16,0 1-7 16,0 0 11-16,0-6-4 15,0 3 13-15,0 0-20 16,0 0 5-16,0-3 2 0,0 0-5 16,0 2-2-1,0-2 0-15,0 0-7 0,0 3-27 16,0 3-72-16,0 9-130 15,0 5-290-15</inkml:trace>
  <inkml:trace contextRef="#ctx0" brushRef="#br1" timeOffset="-134899">16033 4463 847 0,'0'0'138'0,"0"0"-12"15,0 0 18-15,0 0-76 16,0 0-47-16,0 0-12 15,52-29-9-15,-18 29-2 16,-3 9 2-16,0 16-5 16,-17 10-7-16,-14 5 12 15,0 5 0-15,0 1-1 16,-31-5 10-16,-14-4-4 16,-7-11-5-16,25-10 9 0,10-10-8 15,10-3-1 1,7-3 2-16,0 0 7 0,0 0 0 15,0 0 29-15,0 0 0 16,17 0-27-16,17-3 16 16,11-9-24-16,17-2-1 15,-4-3-4-15,1 5-6 16,6 2-121-16,-3-2-98 16,-4 4-159-16</inkml:trace>
  <inkml:trace contextRef="#ctx0" brushRef="#br1" timeOffset="-134501">16638 4515 54 0,'0'0'760'0,"0"0"-599"16,0 0 16-16,0 0-31 15,0 0-59-15,0 0-16 16,-65-72-44-16,58 72-2 15,0 0-25-15,-3 0 0 16,3 23-3-16,7 3 3 16,0 5 0-16,0-5-10 15,0-3 16-15,38-7-6 16,6-2 0-16,1-4 4 0,7-10 3 16,-1 0-7-1,-13 0 0-15,0 0 43 0,-18-20-16 16,5 0 25-16,-19-7-7 15,-6 2-22-15,0-1 24 16,0-2-44-16,-31 5-2 16,-13 6 3-16,-8 2-3 15,1 9-1-15,13 4 0 16,10 2-6-16,-3 0-5 16,18 11-32-16,-5 18-64 15,18 2-42-15,0-8-205 16,0-8-352-16</inkml:trace>
  <inkml:trace contextRef="#ctx0" brushRef="#br1" timeOffset="-133966">16497 4131 5 0,'0'0'803'0,"0"0"-655"15,-220-97-15-15,151 80-11 16,4 6-42-16,-11 7 9 16,11 4-66-16,-18 0 5 15,1 23-19-15,3 17-1 16,-11 18 7-16,15 5-15 16,16 11 0-16,8 8-3 0,37 2 15 15,7 5-12-15,7-6 6 16,35 2 0-1,47-2 12-15,21-6-2 0,31-2 24 16,7-16 11-16,7-13-45 16,-7-15 13-16,-14-13-6 15,7-12-12-15,-10-6 26 16,-3 0-25-16,2-15 8 16,-20-14 22-16,-6-5-29 15,-8-3 19-15,-13-7-5 16,-11-9-15-16,-3-11 34 15,-28-7-23-15,-3-9 4 0,-31-2 24 16,0-13-40 0,-20 4 23-16,-56-4-15 0,-27 10-2 15,-24 13 3-15,-1 18-10 16,-9 17 0-16,17 17-5 16,3 14-4-16,20 6 7 15,22 0 2-15,16 34-34 16,15 12-17-16,6 11-49 15,17 12-32-15,11-3-106 16,3-6-341-16</inkml:trace>
  <inkml:trace contextRef="#ctx0" brushRef="#br1" timeOffset="-132796">8864 5334 99 0,'0'0'462'0,"0"0"-343"16,0 0 15-16,0 0-41 16,0 0-30-16,0 0 6 15,21-31-33-15,-21 31 45 16,0 0-10-16,0 0-33 16,0 0 34-16,0 0-52 0,0 0-2 15,0 0 20-15,0 0-35 16,0 3 25-16,0 23-14 15,-28 17 0-15,-24 17 58 16,-23 9-36-16,-8 11-7 16,-20 3 28-16,0 2-57 15,-14 4 26-15,-24 2-13 16,14-1-7-16,-7-5 26 16,10-5-30-16,28-3 0 15,6-9 4-15,15-5 12 16,16-11-14-16,15-9-4 0,6-6 0 15,17-9-3-15,-3-5 3 16,3-8 0-16,15-7 0 16,-5-5 16-16,4 0-16 15,0 0 0-15,7-3 4 16,0 0-5-16,0 0 1 16,0 0 0-16,0 0-5 15,0 0 17-15,0 0-12 16,0 0 0-16,0 0 6 15,0 0-10-15,0 0 4 16,0 0 0-16,0 0-3 16,0 0-63-16,0 0-4 15,0 8-99-15,0 1-234 16,0 0-216-16</inkml:trace>
  <inkml:trace contextRef="#ctx0" brushRef="#br1" timeOffset="-132077">6357 7185 559 0,'0'0'356'0,"0"0"-250"15,0 0 20-15,0 0-3 16,0-155-31-16,0 138 0 16,-7 5-55-16,-6 3 9 15,-1 7-13-15,-3-1-22 16,3 3 14-16,-10 0-25 15,3 0 0-15,1 0-1 16,-11 3-3-16,17 14 4 16,-3 6 0-16,10 6 2 15,7 0-15-15,0 5 13 16,0 3 0-16,31 0-4 16,14-3 8-16,-1 3-5 15,1-3 1-15,-4-2-8 0,4-3-10 16,-14-7 18-16,-7-1 0 15,-3-1-6-15,-21-3 12 16,6 0-6-16,-6 0 0 16,0-3 0-16,-6 4-11 15,-25-7 11-15,-4 0 0 16,4-5-2-16,7-6 19 16,4 0-17-16,-1 0 1 15,4-2 5-15,3-22 1 16,0-1-7-16,14-8 0 0,0 0-5 15,0-12 16 1,7-13-18-16,52 4 7 0,6 0-45 16,17 11 8-16,-13 19-68 15,-10 14-85-15,-15 6-67 16,-16 4-327-16</inkml:trace>
  <inkml:trace contextRef="#ctx0" brushRef="#br1" timeOffset="-131621">6588 6720 606 0,'0'0'225'0,"0"0"-102"0,0 0-6 16,0 0 24-16,0 0-74 15,-244-139 7-15,199 139-27 16,0 0-43-16,-6 0 27 16,-8 23-30-16,-10 15 7 15,11 13 3-15,-1 15-1 16,1 11 1-16,6 11-11 16,22 13 6-16,5 5 1 15,25 11-7-15,0-3 0 16,45-5 2-16,31-12 14 15,6-10-14-15,8-16-2 0,13-12 0 16,-7-10 1-16,0-21 2 16,-6-17-3-16,-1-11 4 15,-10 0 5-15,11-37-1 16,-1-20-1-16,7-9 6 16,-6-8 44-16,-18-3-35 15,-17-5 15-15,-21-10 3 16,-16-9-27-16,-18-7 25 15,-11-3-14-15,-54-1-21 16,-38 6 20-16,-18 18-19 16,-20 19 0-16,0 20-4 15,25 23-1-15,12 15-5 16,15 11 6-16,24 0-4 16,27 24-11-16,14 18-54 0,24 15-27 15,7 3-54-15,75-5-247 16,45-15-599-16</inkml:trace>
  <inkml:trace contextRef="#ctx0" brushRef="#br1" timeOffset="-130800">9710 5364 891 0,'0'0'161'15,"0"0"-25"-15,0 0 20 16,0 0-23-16,0 0-63 16,0 0 11-16,-83-56-49 15,83 56-27-15,0 0 5 16,38 22 4-16,21 23-14 16,6 17 21-16,17 13-19 15,15 11 27-15,6 5-24 16,10 6-4-16,4 4 10 15,4 5 4-15,-11 5-15 0,-7 6 0 16,0 1 9-16,-7-13 14 16,-13-10-20-16,-8-18-3 15,-16-18 14-15,-15-6-4 16,1-17-10-16,-31-12 0 16,10-10 5-16,-24-6-3 15,0-5-2-15,7 0 0 16,-7 0 3-16,0-3 8 15,0 0-11-15,0 0 0 16,0 0 7-16,0 0 3 16,0 0-10-16,0 0 0 15,0 0-2-15,0 0-46 16,0 0-25-16,0 0-104 0,0 0-210 16,0 0-449-16</inkml:trace>
  <inkml:trace contextRef="#ctx0" brushRef="#br1" timeOffset="-130529">11051 7282 642 0,'0'0'364'0,"0"0"-222"16,0 0-4-16,0 0 2 16,0 0-30-1,0 0-65-15,-24-60 12 0,24 60-19 16,0 0-31-16,0 0 6 16,0 0-13-16,-7 31 0 15,0 12-9-15,0 11 20 16,7 1-11-16,0-1 0 15,0 3 4-15,0-2-8 16,0-7 4-16,0-7 0 16,0-13-2-16,0-8-9 15,7-11-73-15,0-7-83 0,10-2-121 16,4-11-79 0</inkml:trace>
  <inkml:trace contextRef="#ctx0" brushRef="#br1" timeOffset="-130129">11436 7162 733 0,'0'0'216'16,"0"0"-111"-16,0 0 25 15,0 0-46-15,0 0-35 16,0 0-41-16,75-6 0 15,-47 6 28-15,10 6-26 0,-7 11-4 16,-17 6 18-16,-1 3-23 16,-13 5 11-16,0 3-11 15,0 6 7-15,-20 1 7 16,-11-7-15-16,0-8 0 16,3-8 5-16,14-5 3 15,14-7-8-15,-10-1 0 16,10-5 2-16,0 0-5 15,0 0 3-15,0 0 0 16,0 0-4-16,0 0 13 16,31 0-9-16,7 0 11 15,14 0-1-15,-8-3 11 16,1-2-21-16,-7 2-2 16,-11-3-50-16,11 6-110 0,-17-3-81 15,3-1-202-15</inkml:trace>
  <inkml:trace contextRef="#ctx0" brushRef="#br1" timeOffset="-129565">11852 6877 730 0,'0'0'115'15,"0"0"-4"-15,-224-124 31 16,142 96-26-16,-14 10-23 16,-8 10-46-16,-6 8-8 0,-10 0 14 15,10 3-39-15,7 25 5 16,0 9-4-16,13 9-3 16,15 8-6-16,-8 9-6 15,25 6 5-15,-1 8-12 16,21 12 9-16,18 2-2 15,20 7 0-15,0-5 2 16,38-1-2-16,34-6 0 16,3-6 4-16,11-11-9 15,-3-12 5-15,-1-11 0 16,8-15 0-16,-18-11 8 16,17-14-8-16,-6-6 0 0,6 0 3 15,8-26 9 1,6-20 6-16,14-14 22 0,-11-11 8 15,4 0-29-15,-20-2 22 16,-18 2-13-16,-10-3-8 16,-17-6 12-16,-18-3-18 15,-20-3-9-15,-7 1 12 16,-7-2-9-16,-51 4 0 16,-25 12-8-16,-20 11 8 15,-7 17-13-15,-10 12 5 16,10 13 0-16,27 8-3 15,11 7-3-15,20 3 5 0,14 0-49 16,7 28-48-16,31 12-30 16,0 0-239-16,45-9-565 15</inkml:trace>
  <inkml:trace contextRef="#ctx0" brushRef="#br1" timeOffset="-128545">16322 5123 730 0,'0'0'191'16,"0"0"-38"-16,0 0 8 15,0 0-37-15,0 0-13 16,0 0-44-16,7-31-35 15,-7 31 31-15,0 0-57 0,0 0 1 16,0 0-3-16,0 25 8 16,-24 21-12-16,-28 28 17 15,-13 23-14-15,-4 21 26 16,-17 19-27-16,-21 15 10 16,4-6 12-16,14-15-19 15,10-10 17-15,17-22-19 16,27-13 4-16,11-11-4 15,11-13-3-15,-5-7 0 16,12-11 2-16,6-14 12 16,-7-10-14-16,0-8 0 15,7-7 2-15,0-1 1 16,0-2-1-16,-7-2 5 16,7 3 14-16,0-1-17 15,0 2 17-15,0-2-21 0,-7-2 0 16,7 3 1-16,0-3 2 15,0 0-3-15,0 0 0 16,0 0 3-16,0 0-10 16,0 0-20-16,-7 0-58 15,-3 2-14-15,10 6-150 16,-7-1-224-16</inkml:trace>
  <inkml:trace contextRef="#ctx0" brushRef="#br1" timeOffset="-128102">14816 7045 745 0,'0'0'144'16,"0"0"0"-16,0 0-6 0,0 0-22 15,0 0-32-15,0 0-19 16,-7-53-14-16,7 53-9 15,0 0-34-15,0 0 16 16,0 0-24-16,0 4-2 16,0 27-6-16,0 12 16 15,0 12-3-15,7 2 8 16,-7 3-13-16,0-3 11 16,0-6-11-16,0-5 0 15,7-8-5-15,-7-16-50 16,7-5-118-16,17-8-73 15,-4-9-92-15,25-2-332 0</inkml:trace>
  <inkml:trace contextRef="#ctx0" brushRef="#br1" timeOffset="-127734">15215 6970 690 0,'0'0'166'0,"0"0"-28"16,0 0-21-16,0 0 5 16,0 0-84-16,0 0-16 15,-7-34-10-15,38 26-4 16,13 1 6-16,-6 2-8 0,-3 5-4 16,-4 0 20-16,-11 0-21 15,-3 0 7-15,-10 14 5 16,0 12-10-16,0 5 24 15,-7 9-6-15,0 1 0 16,0-1 18-16,0-1-35 16,0-4 14-16,0-4-5 15,0-2-9-15,0-9 6 16,0-3-10-16,0-5-7 16,0-4 7-16,0-6-109 15,0-2-42-15,0 0-2 16,0-2-20-16,0-21-151 0,0 0-235 15</inkml:trace>
  <inkml:trace contextRef="#ctx0" brushRef="#br1" timeOffset="-127557">15283 7185 334 0,'0'0'246'16,"0"0"-114"-16,0 0-1 15,0 0-42-15,0 0-62 16,0 0 34-16,162-76 3 15,-73 49-29-15,1-5-17 16,-8 3-10-16,-16 7-16 16,-15 8 0-16,-37 8-165 15,-14 0-160-15</inkml:trace>
  <inkml:trace contextRef="#ctx0" brushRef="#br1" timeOffset="-127000">15565 6587 638 0,'0'0'212'0,"0"0"-113"16,-230-120 38-16,147 92-13 16,1 10-9-16,3 7-36 15,-4 11-36-15,-6 0 0 16,0 3-28-16,-8 34-13 15,1 17 16-15,-14 17-8 0,14 16-6 16,13 7-4 0,25 6 10-16,20 6-10 0,38 8 0 15,0 0 0-15,31 1 1 16,41-9 4-16,35-12-5 16,23-8 0-16,4-17 5 15,0-16-5-15,1-14 0 16,-19-23 0-16,-12-16-8 15,2 0 22-15,-3-35-14 16,7-22 3-16,0-14 3 16,-13-4 6-16,-15-3-5 15,-23 0 26-15,-15-3 25 16,-20-4-37-16,-17-4 14 0,-7-3-10 16,0-2-25-1,-38 0 20-15,-20 1-20 0,-25 9 0 16,4 6 1-16,-10 18 6 15,6 18-7-15,18 16 0 16,10 14-5-16,14 12-6 16,3 0-30-16,7 17-42 15,4 32-44-15,16 2-153 16,11-5-159-16</inkml:trace>
  <inkml:trace contextRef="#ctx0" brushRef="#br1" timeOffset="-126244">17113 4772 821 0,'0'0'128'0,"0"0"22"0,0 0 36 16,0 0-61-16,0 0-19 15,0 0-43-15,-14 0-37 16,14 0 22-16,0 0-48 16,7 14 2-16,31 15 6 15,27 16 3-15,17 13 2 16,8 10-11-16,20 4 9 15,10 7 5-15,4 4-16 16,10 3 0-16,-7 3 9 16,-3 6 3-16,-10-1-9 15,-4-9-3-15,-21-8 7 16,-13-14 2-16,-4-14-9 0,-28-10 0 16,1-10 3-1,-14-5 9-15,-17-10-12 0,0-9 0 16,-14-1 6-16,0-4 0 15,0 0 0-15,0 0-6 16,0 0 13-16,0 0-1 16,0 0-9-16,0 0-2 15,0 0 6-15,0 0-2 16,0 0-5-16,0 0 0 16,0 0-2-16,0 0-30 15,0 0-29-15,0 14-60 16,24 8-200-16,-4 13-34 15</inkml:trace>
  <inkml:trace contextRef="#ctx0" brushRef="#br1" timeOffset="-125620">18663 6861 935 0,'0'0'137'0,"0"0"85"15,0 0-57-15,0 0-58 16,0 0-32-16,0 0-60 16,-13-59 13-16,33 56-13 15,11 3-15-15,-3 0 17 16,3 0-16-16,6 0-1 15,-16 20 0-15,10 0 4 0,-10 6-4 16,-8 4 0-16,-2-1 3 16,-11 3-7-16,0 2 4 15,0-3 0-15,-18 1 0 16,-2-9 12-16,6-6-12 16,4-8 0-16,3-7 3 15,7-2-5-15,0 4 2 16,0-4 0-16,0 0 0 15,0 0 15-15,0 0-14 16,0 0-1-16,17 0 2 16,4 0-2-16,10 0 1 15,13 0-1-15,1 0 1 16,7 0 13-16,-1 0-21 16,-16 0 7-16,-4 0-47 0,-7 0 2 15,-4 0-107-15,-6 0-128 16,17-9-103-16</inkml:trace>
  <inkml:trace contextRef="#ctx0" brushRef="#br1" timeOffset="-125170">19382 6778 634 0,'0'0'322'15,"0"0"-151"-15,0 0-2 16,0 0-43-16,0 0-20 0,0 0-66 16,-45-48 0-16,45 48 6 15,0 0-44-15,0 0 20 16,0 0-22-16,0 0 8 16,0 0-16-16,0 0 8 15,0 0-3-15,0 6-3 16,0 11 6-16,21 0 0 15,3-3 0-15,7 4 4 16,-4-4-14-16,4 0 13 16,-3 3-3-16,3-3 0 15,0 2 8-15,-4-3-8 16,-10 1 0-16,4 1 5 16,-14-1-11-16,10 3 6 0,-17 0 0 15,0 1 0-15,0-4 14 16,0 0-12-16,0-6-2 15,0 1 5-15,-17-6-6 16,3 0 1-16,-10-3-1 16,-3 0-9-16,-11 0-74 15,7 0-41-15,10-16-115 16,-3-3-136-16</inkml:trace>
  <inkml:trace contextRef="#ctx0" brushRef="#br1" timeOffset="-125079">19382 6778 238 0</inkml:trace>
  <inkml:trace contextRef="#ctx0" brushRef="#br1" timeOffset="-124967">19382 6778 238 0,'31'-194'574'0,"-48"177"-424"0,10 5-7 0,7 7-7 0,0-1-2 0,0 3-79 16,0 3-24-16,0-2-31 15,38-1 14-15,20-1-14 16,11 2 0-16,-4 2-69 15,-20 0-97-15,0 0-114 16,-25 0-342-16</inkml:trace>
  <inkml:trace contextRef="#ctx0" brushRef="#br1" timeOffset="-124512">19715 6357 733 0,'0'0'149'0,"0"0"-41"16,0 0 60-16,-302-155-66 16,195 126 5-16,-3 11-42 15,0 10-20-15,-3 8 14 16,3 0-45-16,13 0-1 16,1 20 8-16,0 23-17 15,13 14 4-15,11 18-8 16,3 16 3-16,11 8-3 15,20 7 7-15,18 2-7 16,20-1 0-16,6-4 8 0,77 5-9 16,41-5 1-16,41 3 0 15,10-9-4-15,4-16 10 16,-14-18-6-16,-17-24 0 16,-31-24 12-16,3-15-12 15,-10-15 4-15,0-42 12 16,4-23 29-16,-11-17-28 15,-14-14 22-15,-30-9 5 16,-29-9-32-16,-30-6 22 16,0 4-28-16,-61 8-3 15,-56 20 13-15,-31 29-16 16,-24 25 0-16,-14 32-1 16,1 17-30-16,16 15-44 0,28 28-137 15,21-7-652-15</inkml:trace>
  <inkml:trace contextRef="#ctx0" brushRef="#br2" timeOffset="-49956">192 1295 604 0,'0'0'218'15,"0"0"-57"-15,0 0 4 16,0 0-41-16,0 0-36 0,0 0 6 16,0 0-38-16,-17-54 0 15,17 54-8-15,0 0-42 16,0 0 23-16,0 0-29 15,0 0-8-15,0 23 0 16,0 20 5-16,0 11 3 16,0 3 4-16,0-1 9 15,0-9-15 1,0-7 2-16,10-12 0 0,4-8 3 16,-14-8 1-16,7-9-4 15,-7-3 0-15,0 0 9 16,0 0 2-16,0-5-9 0,0-25-2 15,0-9 5-15,0-10 2 16,0-6-7-16,0-10 0 16,0-21 11-16,0-6-11 15,0 4 0-15,0 11 0 16,0 25-9-16,0 24 14 16,0 11-5-16,0 14 0 15,0 3 2-15,7 0-14 16,17 3 12-16,4 28-3 15,9 9-11-15,-6 11 16 16,14 10-2-16,-17-2 0 16,-11 4-6-16,3-8-2 15,-6-13-3-15,-4-13-20 16,-3-15 18-16,0-10-32 16,-7-4 45-16,7 0-6 0,-7 0 15 15,7-35-1-15,0-11-8 16,0-17 0-16,3-2-2 15,4-4 8-15,-7 6-6 16,6 18 3-16,-2 19 7 16,-11 18-2-16,0 8-8 15,7 0-11-15,6 14 10 16,18 29-17-16,-3 16 18 16,10 7 0-16,-7-3 7 15,-11-7-10-15,4-6 3 0,-3-10 0 16,-7-5-8-1,3-11-18-15,-3 0-83 0,-8-10-68 16,8-3-73-16,3-11-79 16</inkml:trace>
  <inkml:trace contextRef="#ctx0" brushRef="#br2" timeOffset="-48515">918 1286 403 0,'0'0'267'0,"0"0"-153"16,0 0-2-1,0 0 6-15,0 0-73 16,0 0-19-16,7-28-7 0,24 20-14 16,-11-4 32-16,11-5-19 15,0-1-4-15,-10-2 19 16,-7 6-13-16,-8-6 9 15,-6 6-4-15,0-1-7 16,0 1 36-16,0 3-22 16,-20 2-16-16,-11 1 4 15,10 8-20-15,-10 0-4 16,4 3 3-16,-4 28 1 16,10 9 12-16,4 6-12 15,10 2 0-15,7-2-6 16,0-3 9-16,7 0-3 0,31-11 0 15,13-10-3 1,8-2 3-16,10-14 0 0,-11-6 6 16,-6 0-11-16,-8-17 7 15,-6-20-2-15,-10-6 9 16,-4-6 1-16,-10-8-2 16,-8-9-8-16,-6-3 1 15,0-2 18-15,0 6-15 16,0 17 26-16,-13 13 6 15,-8 17-27-15,11 13 34 16,3 5-39-16,0 0 3 16,0 9-14-16,0 32 5 15,7 32 2-15,0 12 0 0,0 7 10 16,7-6-11 0,24-9 1-16,3-17 0 0,4-15-7 15,-7-8 0-15,-3-13-70 16,-4-10-58-16,-17-5-58 15,-1-9 19-15,-6 0-30 16,0-6 63-16,0-20 35 16,-37-3 42-16,2 1 64 15,-16-1 54-15,6 3 11 16,0 7 59-16,7 10-44 16,14 0 15-16,18 7-27 15,6 2-25-15,0-4-2 0,0 2-18 16,0 2-22-16,24-3-1 15,20-2 1-15,15-7 10 16,23-17 26-16,-3-8-25 16,-3-6 14-16,-18 3 7 15,-13 3-16-15,-14 5 17 16,-17 1 2-16,0-3 14 16,-14-3 22-16,0-6-32 15,0 6-6-15,-21 8 19 16,-10 6-31-16,10 11 12 15,-3 10-23-15,11-1-11 16,6 3 3-16,7 20-2 0,0 34-1 16,0 27 0-16,0 10 14 15,0 4-14 1,7-4 0-16,24-11 0 0,3-14-8 16,4-15 10-16,0-8-2 15,-8-22 0-15,-2-10 8 16,-21-11-16-16,10 0 8 15,-10-11 0-15,0-27 9 16,0-14-3-16,6-2-6 16,-2 5 0-16,-4 12 11 15,-7 17-12-15,0 14 1 16,0 6 0-16,7 0-9 16,6 0-7-16,4 23 13 15,4 8-3-15,10 1 12 16,-10-3-8-16,3-1 2 0,3-8 0 15,-13-5-10-15,3-7 2 16,-10-5-8-16,0-3 16 16,0 0-8-16,10 0 8 15,-10-20 0-15,7-12 1 16,-7 2-3-16,-1-5 8 16,1 9-6-16,-7 8 0 15,0 10 9-15,0 8-9 16,0 0 0-16,0 0-11 15,11 12 5-15,-5 16-11 16,22 13 17-16,3-1 0 16,7-3 11-16,6-9-13 15,-6-6 2-15,-3-9 0 0,2-11-5 16,-6-2 7 0,-10 0-2-16,3 0 4 0,-17-20 2 15,-7-11 4-15,0-4-10 16,0-7 1-16,-31-7 20 15,-14 1-20-15,-6 1 13 16,-8 11-14-16,1 12 14 16,13 17-24-16,7 7 10 15,7 0-5-15,25 34-4 16,6 10 3-16,0 12-47 16,6-5-121-16,39 1-109 15,0-8-161-15</inkml:trace>
  <inkml:trace contextRef="#ctx0" brushRef="#br2" timeOffset="-48006">2785 1509 87 0,'0'0'733'16,"0"0"-576"-16,0 0 28 15,0 0-24-15,0 0-84 16,-96-160 5-16,68 140-46 15,-3 12-2-15,17 8-14 16,-3 0-14-16,3 0-12 16,8 26 2-16,-1 19 4 15,0 15-4-15,7 5 11 0,0-1-7 16,45-12 0 0,13-9 3-16,0-18-14 0,1-10 2 15,-8-15-7-15,-6 0 6 16,-14-24 18-16,-10-19-8 15,3-17 11-15,-17-17-6 16,0-15 31-16,-7-19-3 16,0-15-13-16,-7 6 21 15,-31 9-35-15,-7 31 9 16,11 28 13-16,-4 24-26 16,7 19 31-16,17 7-33 15,7 2 8-15,7 28-21 16,0 41 9-16,0 31 4 0,0 14 2 15,7-6 13-15,38-4-15 16,7-12 0-16,6-19 0 16,7-15-6-16,-3-13 6 15,-10-16 0-15,-1-9-14 16,1-8-58-16,6-12 23 16,11 0-57-16,10-12-90 15,-3-22-108-15,-4-7-622 16</inkml:trace>
  <inkml:trace contextRef="#ctx0" brushRef="#br2" timeOffset="-43531">3534 1200 180 0,'0'0'494'16,"0"0"-339"-16,0 0-27 15,0 0 10-15,0 0-43 16,0 0 4-16,-37-7-41 16,37 7-32-16,0-4-3 15,0 4-23-15,0 0 0 16,24 0-3-16,10 0 11 16,21 0 2-16,4 0-10 0,13 0 6 15,3 0 0 1,-9 0-6-16,-4 0 0 0,-11 0-1 15,-6 0 15-15,-18 0-14 16,4 0 0-16,-10 0 1 16,-14 0-6-16,-7 0 5 15,0 0-15-15,0 0-108 16,10-6-95-16,11-10-122 16</inkml:trace>
  <inkml:trace contextRef="#ctx0" brushRef="#br2" timeOffset="-42907">4215 743 614 0,'0'0'208'0,"0"0"-121"16,0 0-2-16,0 0-42 15,0 0-22-15,0 0-18 16,121 0 11-16,-32 0 48 16,14 0-49-16,-7 0 13 15,8 0 31-15,-1-8-40 16,-14-4 25-16,-20 7-13 16,-18 1-24-16,-30 4 8 15,-14 0-10-15,-7 0-3 0,0 0 1 16,0 4 0-1,-28 25-1-15,-23 7 27 0,-4 7 4 16,-4 0-7-16,8 3-20 16,-1-7-4-16,14-1 2 15,11-7 10-15,3-5-11 16,10-8-1-16,7-10 3 16,7-8-5-16,0 0 4 15,0 0-2-15,0 0 0 16,0 0 9-16,0 0-10 15,14 0 1-15,17-6 0 16,27-6 3-16,1 4-3 16,6 8 0-16,-3 0 0 0,-4 6 3 15,-6 34-3-15,-7 9 0 16,-1 10 0-16,-13 2-3 16,-17-1 3-16,0-6 0 15,-14-2 0-15,0-7 9 16,-59-3-9-16,-16-3 6 15,-21-11-6-15,-14-11 18 16,6-14-14-16,15-3-2 16,6 0 1-16,25-17 9 15,20-9-13-15,24-5 1 16,14-7-72-16,31-10-81 16,28-6-304-16</inkml:trace>
  <inkml:trace contextRef="#ctx0" brushRef="#br2" timeOffset="-42096">361 2376 700 0,'0'0'193'16,"0"0"-67"-16,0 0-25 15,0 0 38-15,0 0-29 16,0 0-74-16,-131-15 12 0,131 15-48 16,0 0-1-1,59 0-9-15,44 0 17 0,58 0-7 16,77 0 2-16,68-13 17 16,55-22-19-16,62-11 0 15,24-11 8-15,34-9-3 16,0 1-2-16,-37 4-3 15,-52 16 0-15,-79 11 5 16,-83 14-5-16,-61 7 2 16,-35 6 0-16,-38 1 33 15,-14 0-26-15,-23 0 13 16,-14-2 11-16,-14 2-28 16,-11 1 26-16,-13-1-17 15,-7-3-13-15,0-6 17 16,-27 1-18-16,-42 0-31 15,-27 11-86-15,-28 3-182 0,-3 0-373 16</inkml:trace>
  <inkml:trace contextRef="#ctx0" brushRef="#br0" timeOffset="-7419">15001 489 809 0,'0'0'182'0,"0"0"-70"16,0 0 46-16,0 0-37 0,0 0-49 15,0 0 9-15,0 0-44 16,14-14-3-16,-14 14 20 16,0 0-48-16,0 0 17 15,-7 0-13-15,-37 0-7 16,-15 2 12-16,1 15-15 16,-4 1 0-16,10-1-2 15,1 1 10-15,6-5-8 16,7-1 0-16,18-1 8 15,6-5-17-15,7 0 9 16,7-6 0-16,0 2-7 16,0 4 14-16,0 2-7 15,0 4 0-15,0 11 2 0,0 0-12 16,0 2 10-16,0 7 0 16,0 3-3-1,0 2 11-15,0 5-8 0,0 7 0 16,0 3 6-16,0 2 4 15,0 0-10-15,0 0 0 16,0-5 10-16,0-8 4 16,0-7-11-16,0-8-3 15,0-13 4-15,0-1-6 16,7-6 2-16,0-1 0 16,6-2-5-16,-6-3 4 15,10 3 1-15,11-3 0 0,3 0 1 16,0 0 11-1,-4 0-12-15,11 0 0 0,-17 0-3 16,3 0 0-16,-10 0-7 16,-7 0-35-16,10 0-57 15,-4 0-32-15,8 0-169 16,3 0-89-16</inkml:trace>
  <inkml:trace contextRef="#ctx0" brushRef="#br0" timeOffset="-6660">15098 941 502 0,'0'0'311'16,"0"0"-161"-16,0 0-8 15,0 0-14-15,0 0-46 16,0 0 3-16,7-31-27 16,-7 31-36-16,0 0 14 15,0 0-34-15,0 0 3 16,0 0-5-16,0 13-2 16,0 8 2-16,0 10 10 15,0 3-3-15,0 0 5 16,6 1-12-16,-6-7 0 0,0-5-1 15,7-11 10-15,-7-7-9 16,0-5 0-16,11 0 6 16,-11 0 8-16,0 0-10 15,0-17 4-15,0-17 6 16,7-9-5-16,-7-8-9 16,6-4 0-16,-6-2 9 15,0 0-10-15,7 6 1 16,0 5 0-16,7 5 1 15,3 13 6-15,-17 11-7 16,7 4 0-16,0 13-1 16,-7 0-11-16,14 0 7 15,3 7 5-15,10 22-12 16,-3 5 6-16,-3 3 6 16,-4 3 0-16,-3-3 3 0,7-2-9 15,-11-9 6-15,4-10 0 16,-7-10-5-16,-1-6 14 15,1 0-9-15,0 0 0 16,3 0 4-16,11-28-5 16,-7-7 1-16,3 4 0 15,-3-1-2-15,0 12 11 16,-14 10-9-16,0 3 0 16,0 7 5-16,0 0-20 15,0 0 15-15,6 9-10 0,18 19 5 16,-10 13-8-1,3 4 11-15,-10 4 1 0,7-1 1 16,-7-7-9-16,0-7 9 16,3-8-75-16,-3-6-24 15,-7-6-69-15,0-6-25 16,0-1-78-16,0-7-428 16</inkml:trace>
  <inkml:trace contextRef="#ctx0" brushRef="#br0" timeOffset="-6386">15751 706 733 0,'0'0'176'0,"0"0"-90"16,0 0 18-16,0 0-30 15,0 0-62-15,0 0 23 16,0 51 2-16,0-13-17 16,14 1 3-16,-7 5-22 15,-7-1 8-15,7 6-9 16,-7-7 8-16,6-7-16 16,5-4-99-16,-4-11-116 0,6-6-219 15</inkml:trace>
  <inkml:trace contextRef="#ctx0" brushRef="#br0" timeOffset="-5762">15926 698 651 0,'0'0'208'0,"0"0"-70"15,0 0-31-15,0 0-7 16,0 0-87-16,0 0 1 15,-7 0-14-15,7 28 1 16,0 9 5-16,0 4 27 16,0 1-27-16,7 1 13 15,4-4-19-15,-4 3 11 0,-1-17-12 16,-6-5 1-16,7-12 0 16,-7-8 10-16,0 0-8 15,0 0 17-15,7 0 13 16,-7-25 43-16,0-13-27 15,0-5-35-15,0-8 3 16,0 0 2-16,0-1-11 16,0 1-7-16,0 11 0 15,0 4 10-15,0 11-2 16,0 15-8-16,0 4 0 16,0 6 7-16,0 0-1 15,7 0-10-15,10 0 4 0,4 8-6 16,10 21-8-1,-4 5 14-15,4 6 0 0,7 1-8 16,-17 7 13 0,10-4-5-16,-4-8 0 0,-3-8 8 15,-3-10-11-15,-4-13 3 16,-3-5 0-16,-7 0 7 16,-7 0 3-16,0-5 1 15,0-27 31-15,0-13-26 16,0-4 27-16,0-9-34 15,0-1-3-15,-14 4 13 16,0 9-10-16,-3 16-6 16,10 12-3-16,7 13 12 15,0 5-18-15,-7 0 6 16,7 0-19-16,0 5 9 0,0 26-81 16,31 15-19-1,4 0-163-15,2 5-184 0</inkml:trace>
  <inkml:trace contextRef="#ctx0" brushRef="#br0" timeOffset="-5506">16507 923 856 0,'0'0'151'0,"0"0"-40"0,0 0 56 15,0 0-100-15,0 0-38 16,0 0-29-16,0-31 13 16,42 22-9-16,20-2 0 15,10-4-1-15,-3 4 1 16,-4-1-4-16,-14 10-14 16,-26 2-178-16,-19 0-112 15,-6 0-479-15</inkml:trace>
  <inkml:trace contextRef="#ctx0" brushRef="#br0" timeOffset="-5099">16978 629 739 0,'0'0'248'0,"0"0"-68"0,0 0-19 16,0 0-9-16,0 0-79 15,0 0-4-15,-6-64-20 16,6 64-47-16,0 0 7 16,0 0-9-16,0 24 0 15,24 13-6-15,20 6 17 16,-9 2-11-16,3-2 0 16,-7 4 12-16,6-7-18 15,-16-3 6-15,3-6 0 0,-3-11-1 16,-14-6 9-1,-1-11-8-15,5-3 0 0,-4 0 6 16,0 0-5-16,-7-17 2 16,6-23 0-16,8-13 26 15,-7-11-28-15,17 3 14 16,-17 7-15-16,0 9 7 16,0 7-6-16,3 15-1 15,-10 8-13-15,0 8 3 16,0 7-64-16,0 0-34 15,0 15-199-15,0 13-154 16</inkml:trace>
  <inkml:trace contextRef="#ctx0" brushRef="#br0" timeOffset="-4621">17683 577 553 0,'0'0'362'0,"0"0"-189"16,0 0-19-16,0 0-36 16,0 0-33-16,0 0-78 15,0-28-5-15,0 44-2 16,0 20 0-16,0 6 9 16,0 4-9-16,-13 0 3 15,-1-4 1-15,-3-4 4 16,3-7-8-16,7-14 0 0,7-8 10 15,0-9-5-15,0 0-5 16,0 0 0-16,0 0 44 16,0-17-6-16,0-18 9 15,14-13-23-15,17-10-22 16,-4-4 21-16,4-1-23 16,-7 3 0-16,-3 2-2 15,-7 16 12-15,-7 13-10 16,3 15 0-16,-10 11 6 15,0 3-11-15,0 0 5 16,0 3-14-16,7 29 11 16,0 13-17-16,6 13 20 15,-13 1 0-15,18 1 7 16,-12-6-10-16,15-5 3 16,-7-6-33-16,3-5-35 0,-3-10-111 15,-1-11-61-15,-13-8-45 16,0-9-179-16</inkml:trace>
  <inkml:trace contextRef="#ctx0" brushRef="#br0" timeOffset="-4088">17522 789 440 0,'0'0'174'15,"0"0"-40"-15,0 0-7 0,0 0-30 16,0 0-60-1,0 0-18-15,82-26 34 0,-10 6 8 16,18-3-38-16,-1-3 2 16,1 4-24-16,-11-1 10 15,-4 3-8-15,-23 2-3 16,-14 8 0-16,-18 1 1 16,-2 3 12-16,-18 3-13 15,0 3 15-15,0-3 15 16,0 0 32-16,0 1-17 15,0-1-9-15,0-4 41 16,0 2-47-16,0 3 17 16,0-2-4-16,0 4-29 0,0 0 23 15,0 0-37-15,0 0 2 16,0 0-12-16,0 0 10 16,0 6-2-16,0 14 0 15,0 9 4-15,0 5-8 16,0 3 6-16,-18 9 0 15,12 3-2-15,-1 0 10 16,7-4-8-16,0-11 0 16,0-9 6-16,0-4-11 15,31-12 5-15,-11-3 0 16,18-6-9-16,0 0 21 16,-4 0-12-16,21-20 0 15,-13-3 6-15,2-1-9 16,-13 5 3-16,-10 2-40 0,-4 8-18 15,-17 6-106-15,0 3-150 16,0 0-181-16</inkml:trace>
  <inkml:trace contextRef="#ctx0" brushRef="#br0" timeOffset="-3641">18746 623 641 0,'0'0'291'0,"0"0"-148"0,0 0-21 16,0 0 0-16,0 0-47 16,0 0-63-16,-10-26 8 15,10 26-20-15,0 6 0 16,0 20 5-16,0 9-2 15,0 1 5-15,0 7-3 16,0 0 2-16,10-5-2 16,4-5-5-16,-1-3 0 15,1-10 4-15,3-6 0 16,4-9-4-16,10-5 6 16,-4 0-1-16,4 0 14 15,-7-11 3-15,-10-7 8 0,7-10 18 16,-11-2-25-16,-3-9 15 15,0-4-13-15,-7 4-19 16,0-1 17-16,0 8-23 16,0 9 0-16,0 6 2 15,0 12-2-15,0 5-3 16,0 0-46-16,-7 0-96 16,0 14-126-16,-10 17-120 15</inkml:trace>
  <inkml:trace contextRef="#ctx0" brushRef="#br0" timeOffset="-3284">19100 700 217 0,'0'0'619'0,"0"0"-474"16,0 0-7-16,0 0-14 15,0 0-64-15,0 0-1 16,0 0-41-16,21-28-13 16,-11 28 12-16,-3 8-12 15,0 12 11-15,0 6 7 16,-7 5-18-16,0 4 21 16,6 2-24-16,1-3 1 0,10-5 16 15,-10-4-16 1,14-10 7-16,3-3-1 0,-3-10-4 15,3 4 5-15,-4-6-10 16,4 0 0-16,4 0 2 16,-4-26-2-16,-3-8-89 15,-4-3-99-15,-17 2-165 16,-17 10-466-16</inkml:trace>
  <inkml:trace contextRef="#ctx0" brushRef="#br0" timeOffset="-3209">19100 700 610 0</inkml:trace>
  <inkml:trace contextRef="#ctx0" brushRef="#br0" timeOffset="-3093">19100 700 610 0,'-65'-85'195'0,"65"65"-52"0,0 2-36 0,13-1-67 0,32-1 5 16,7 3-33-16,6 8 2 16,-6 6-6-16,-1 3-4 15,-6 0-8-15,-21 12-12 16,-10 16-81-16,-14 0-70 15,0 13-285-15</inkml:trace>
  <inkml:trace contextRef="#ctx0" brushRef="#br0" timeOffset="-2957">19165 878 81 0,'0'0'564'15,"0"0"-380"-15,0 0-75 16,0 0-57-16,0 0-10 0,0 0-30 15,172-115-11-15,-113 101-2 16,-1 12-70-16,-20 2-232 16</inkml:trace>
  <inkml:trace contextRef="#ctx0" brushRef="#br0" timeOffset="-2674">20018 1001 1057 0,'0'0'131'15,"0"0"17"-15,0 0-33 0,0 0-40 16,0 0-69-16,0 0-3 15,-58 74 16-15,20-20-12 16,-14 6-6-16,-6 1-1 16,-1-2-7-16,-10 2-103 15,18-13-248-15,6-11-653 16</inkml:trace>
  <inkml:trace contextRef="#ctx0" brushRef="#br0" timeOffset="56211">2097 3677 611 0,'0'0'248'0,"0"0"-128"16,0 0 32-16,0 0-36 15,0 0 33-15,0 0-61 16,0 0-12-16,0-14-5 16,-17 5-49-16,-17 3 13 15,-18 3-30-15,-10 1 4 16,4 2 0-16,-8 0-9 16,15 0 0-16,-1 0 0 15,14 0 8-15,14 2-8 16,11 4 0-16,6-3 4 0,7 0-11 15,0 5 7-15,0 0 0 16,0 13-9-16,0 5 16 16,0 5-7-16,0 6 0 15,0 7 6-15,0 1 6 16,0 6-10-16,0 4 3 16,0 2 10-16,0-1-1 15,0 5-5-15,-7 5-9 16,-10-1 11-16,3 1 3 15,-7-3-13-15,4-3-1 16,10-11 3-16,0-9 9 16,0-12-11-16,7-10-1 15,0-10 2-15,0-2-10 0,0-5 8 16,0 4 0 0,0-3-6-16,0-2 2 0,21 0 4 15,24 0 0-15,-1 0 10 16,8 0 0-16,17 0-9 15,-4-8-1-15,11-6 0 16,-11-4 11-16,0 4-11 16,4 0 0-16,-24 3-48 15,-11 7-8-15,-17 4-94 16,-17 0-211-16,0 0-507 16</inkml:trace>
  <inkml:trace contextRef="#ctx0" brushRef="#br0" timeOffset="61021">2073 4089 761 0,'0'0'171'0,"0"0"-61"16,0 0 28-16,0 0 4 15,0 0-75-15,0 0-29 16,0 0-7-16,7-9-24 16,-7 23 5-16,0 17-12 15,0 6 2-15,0 1 16 0,0-3-17 16,0-7-1-16,0-3 3 16,0-7 6-16,0-2-9 15,0-6 0-15,0-5 6 16,0-2-14-16,0-3 8 15,0 0 0-15,10 0 13 16,-3-3-7-16,0-28 21 16,7-12-17-16,3-12-4 15,-10-4 4-15,7-7-10 16,-1 5 0-16,-6 13 5 16,4 13 3-16,-11 21-8 15,0 12 0-15,0 2-3 16,0 0-4-16,6 16-13 0,1 26 20 15,14-1-8-15,-11 5 20 16,11-3-12-16,-14-5 0 16,17-10 3-16,-17-5-7 15,6-12 4-15,-6-5 0 16,0-6-7-16,-7 0 15 16,17 0-8-16,-10-17 0 15,0-11 2-15,7-7-3 16,-4-3 1-16,-3 7 0 15,0 3-1-15,0 10 10 16,-7 10-9-16,0 8 0 16,7 0-10-16,0 11 4 15,17 24-9-15,-11 8 15 16,1 3-9-16,-3 2 15 0,-5-8-12 16,1-6 6-16,0-8-46 15,0-6-46-15,-7-3-55 16,7-3-52-16,-7-8-93 15,0-6-468-15</inkml:trace>
  <inkml:trace contextRef="#ctx0" brushRef="#br0" timeOffset="61258">2675 3977 572 0,'0'0'183'0,"0"0"-72"15,0 0 30-15,0 0-18 16,0 0-78-16,0 0-23 16,0-6-15-16,0 32-7 15,0 11 40-15,0 3-39 16,0 3 13-16,0 6-12 16,0-4 7-16,0-5-18 15,0-8-33-15,0-9-179 16,0-9-181-16</inkml:trace>
  <inkml:trace contextRef="#ctx0" brushRef="#br0" timeOffset="61844">2867 4077 154 0,'0'0'484'0,"0"0"-327"16,0 0-21-16,0 0 0 15,0 0-32-15,0 0-50 16,0-31 0-16,0 31-54 16,0 0 6-16,0 17-8 15,0 11 7-15,0 4 8 16,0 2-11-16,0-3 9 16,0 1-8-16,0-9-2 15,0-6-1-15,0-3 5 0,0-11 5 16,7-3-9-1,-7 0 11-15,7 0-11 0,-7-11 38 16,7-20-31-16,3-9-7 16,-3-9 35-16,0-3-35 15,-7 0 33-15,0 4-18 16,7 8-13-16,-7 14 27 16,0 12-30-16,0 8 8 15,0 6 19-15,0 0-27 16,0 0 0-16,7 17-19 15,10 23 19-15,11 12-6 16,2 1 10-16,8 5-4 16,-3-6 0-16,3-7 15 15,-8-16-15-15,-2-12 0 16,-18-11 1-16,4-6 3 16,-14 0-3-16,0 0-1 15,7-23 21-15,-7-18-12 0,7-6-1 16,0-2 8-16,0 0-12 15,-7 6 5-15,10 15-9 16,-3 12 0-16,-7 6-2 16,0 10 2-16,0 0-3 15,7 3-63-15,6 31-105 16,-6 15 31-16,17-1-149 16,-3 4-353-16</inkml:trace>
  <inkml:trace contextRef="#ctx0" brushRef="#br0" timeOffset="62062">3459 4286 674 0,'0'0'192'16,"0"0"-89"-16,0 0-3 16,0 0 28-16,0 0-79 15,0 0-21-15,0 0-28 16,-14-17 11-16,59 17-6 15,-1 0-5-15,8 0 0 16,0 0-1-16,-8-3-139 16,1 3-88-16,-14 0-308 15</inkml:trace>
  <inkml:trace contextRef="#ctx0" brushRef="#br0" timeOffset="62460">3847 3981 825 0,'0'0'146'0,"0"0"-34"0,0 0 37 16,0 0-81-16,0 0-4 15,0 0-51-15,-17-30-12 16,17 42-2-16,0 24-5 15,7 11 6-15,17 1 4 0,-10 4 3 16,10-3-7-16,-3-7 0 16,3-5 8-16,-4-14-11 15,-6-12 3-15,3-7 0 16,-3-4 13-16,0-4-11 16,3-24 55-16,-3-13 4 15,-7-7-30-15,6-6 14 16,4-6-38-16,4 3-4 15,-7 5 0-15,3 12 9 16,-10 17-12-16,-7 12 0 16,7 11-14-16,0 0-27 15,10 6-127-15,3 28-50 16,1 3-50-16,3 6-464 0</inkml:trace>
  <inkml:trace contextRef="#ctx0" brushRef="#br0" timeOffset="63395">4521 4046 572 0,'0'0'289'16,"0"0"-172"-16,0 0 27 16,0 0-13-16,0 0-74 15,0 0 4-15,0-47-61 16,0 59-3-16,0 29-14 0,7 6 26 15,0 8-9-15,0 2 0 16,0-5 5-16,-7-9-6 16,0-15 1-16,0-14 0 15,7-8 2-15,-7-6 9 16,10 0 4-16,-10-14 19 16,7-26-14-16,0-15 38 15,6-8-35-15,-6-10-9 16,17-2 5-16,-10 6-11 15,3 9 0-15,-10 17-6 16,7 9 9-16,-7 15-3 16,0 7-8-16,-7 9 0 15,17 3-7-15,-10 0-1 16,7 12 7-16,10 24-4 16,-4 19-18-16,-13 11 15 0,7-1 8 15,-4 1 0-15,-3-11-2 16,14-13 2-16,-4-8-5 15,-3-10-61-15,-7-10-72 16,6-8-2-16,-13-6-32 16,0 0 21-16,0 0-21 15,0-18-24-15,-20 2 10 16,-11-6 75-16,-7 6 111 16,-3 5 54-16,-4-1 55 15,-7 10 15-15,15 2-18 16,12 0-39-16,12 0-2 15,6 0-16-15,7 0-27 0,0 0 37 16,0-5-18-16,20 4-12 16,11-5 27-16,21-5-17 15,-7-1-3-15,6-2-23 16,1 5-5-16,-14 0-6 16,-11 0-2-16,-3 4 0 15,-17-6 1-15,7-1 8 16,-4-2-8-16,-3-3 18 15,0 0 6-15,0-4 33 16,0 3-19-16,0-4-7 16,3 6 27-16,-10 1-22 15,0 7 12-15,0 2 2 16,0 3-27-16,0 0 15 0,0 3-29 16,0 0-7-1,0 0-2-15,0 0-1 0,0 0-7 16,0 15-7-16,7 16 7 15,0 12-5-15,-1 2 9 16,1 4 3-16,7-3 6 16,-4-3 4-16,11-10-10 15,-7-9 0-15,3-7 5 16,4-8-15-16,-8-3-1 16,18-6-3-16,-7 0 8 15,-3 0-36-15,0-9-32 16,3-22-72-16,-4-7-125 15,-9 1-253-15</inkml:trace>
  <inkml:trace contextRef="#ctx0" brushRef="#br0" timeOffset="63792">5278 3951 420 0,'0'0'356'16,"0"0"-249"-16,0 0 39 15,0 0-14-15,0 0-43 16,0 0-9-16,-11-43-44 16,11 43-8-16,0 0-28 15,0 0 6-15,0 23-12 0,0 11 6 16,11 7 0 0,-4-1-4-16,6 3 9 0,1-7-5 15,10-7 0-15,-3-6 8 16,10-9-8-16,-11-8 0 15,4-6 0-15,4 0 5 16,-4 0 0-16,-3-6 6 16,-4-18-1-16,-3-1-6 15,-8-3 39-15,-6-3-7 16,0 0-14-16,0-1 1 16,0 0-15-16,0 12-8 15,0 6 0-15,0 9-4 0,0 5 3 16,0 0-104-1,0 0-109-15,0 22-100 0,0-2-299 16</inkml:trace>
  <inkml:trace contextRef="#ctx0" brushRef="#br0" timeOffset="64094">5818 3931 716 0,'0'0'255'0,"0"0"-119"16,0 0-12-16,0 0 23 15,0 0-79-15,0 0-47 16,-45-31-4-16,45 31-17 0,0 11 0 16,0 21-2-1,0 6 11-15,0-5-7 0,0 5-2 16,0-7 0-16,14-5-7 15,10-7 7-15,-4-5-3 16,18-7-21-16,-7-7-48 16,-3 0 20-16,2 0-44 15,-16-9-17-15,-7-14-3 16,-7 2-63-16,0-1-50 16,-21 2-259-16</inkml:trace>
  <inkml:trace contextRef="#ctx0" brushRef="#br0" timeOffset="64248">5818 3931 75 0,'-104'-17'302'0,"87"3"-203"16,17 0 32-16,0-4-17 16,0-5-78-16,17 1-24 15,21-2-17-15,14 4 5 16,-8 6 0-16,-9 9-3 16,-4 5-8-16,-11 0 9 15,-2 2-88-15,-12 24-148 16</inkml:trace>
  <inkml:trace contextRef="#ctx0" brushRef="#br0" timeOffset="64393">5804 4096 350 0,'0'0'169'0,"0"0"-6"16,0 0 25-16,0 0-109 15,0 0-74-15,0 0 21 16,161-54-26-16,-95 34-49 15,-11 4-205-15</inkml:trace>
  <inkml:trace contextRef="#ctx0" brushRef="#br0" timeOffset="64697">6529 4134 915 0,'0'0'157'16,"0"0"-31"-16,0 0-10 15,0 0-44-15,0 0-72 16,0 0-4-16,0 54 3 15,-38-5 2-15,1 0 16 16,-15 2-17-16,0-3-10 16,1-2-95-16,-1-9-194 0,14-5-297 15</inkml:trace>
  <inkml:trace contextRef="#ctx0" brushRef="#br0" timeOffset="64995">6883 3806 951 0,'0'0'186'0,"0"0"-95"16,0 0 59-16,0 0-56 0,0 0-26 15,0 0-68-15,0-55 2 16,-6 75-14-16,-1 22 18 16,0 7-6-16,0 9 6 15,7-4 12-15,0 3-18 16,0-3 0-16,0-8-7 16,0 0 6-16,0-12-199 15,0-6-126-15,0-13-373 16</inkml:trace>
  <inkml:trace contextRef="#ctx0" brushRef="#br0" timeOffset="65400">7165 3894 845 0,'0'0'182'0,"0"0"-54"16,0 0 37-16,0 0-45 15,0 0-71-15,0 0 2 16,0-28-50-16,0 28 8 16,0 0-9-16,0 0 6 15,0 2-8-15,0 12 2 16,0 9 0-16,0 0-4 16,18 3 8-16,9 1-4 15,11 0 0-15,0-4 15 16,0-6-15-16,-4 3 0 0,-3-5 4 15,0-4-7-15,-17 0 4 16,-1-5-1-16,-13 3 0 16,7-4 6-16,-7 1-12 15,0 3 6-15,0 2-7 16,-27 4 0-16,-11-1 14 16,0-3-6-1,0-5 0-15,11 0-1 0,-4-3-6 16,10-3-82-16,-3 0-83 15,17 0-23-15,7-11-202 16</inkml:trace>
  <inkml:trace contextRef="#ctx0" brushRef="#br0" timeOffset="65576">7262 3842 159 0,'0'0'724'0,"0"0"-580"15,0 0-18-15,0 0-27 16,0 0-68-16,0 0-18 16,89-68-26-16,-58 68-16 15,-10 0-207-15,-15 0-253 16</inkml:trace>
  <inkml:trace contextRef="#ctx0" brushRef="#br0" timeOffset="68271">7403 3657 551 0,'0'0'123'0,"0"0"14"16,0 0 5-16,0 0-29 15,0 0 2-15,0 0-61 16,0-63 15-16,0 51-13 16,0 6-32-16,0-5 28 15,6 3-38-15,12-4-5 16,9-1 0-16,4 4 4 0,7-7-9 15,7 6-4-15,-11-5 5 16,-3 7 13-16,-7 2-17 16,-17 3 7-16,-7 3 10 15,0 0-7-15,0 0-3 16,0 0-8-16,0 0 6 16,0 0-8-16,0 0 2 15,0 3 0-15,7 20-5 16,7 9 22-16,-8 5-16 15,12 8 8-15,-11 4-3 16,13 8 19-16,-13 6-23 16,10 8 4-16,-3 7 11 15,-7-4-3-15,0-3-6 0,-7-5-8 16,0-5 7 0,0-13-3-16,10-5 2 0,-10-3-6 15,0-6 0-15,0-6 13 16,0-2-8-16,0-6-2 15,0-2 7-15,0-7 7 16,0-2-17-16,0-1 0 16,0-5 7-16,0-1 7 15,0 1-9-15,0-3 4 16,0 4-8-16,0-4 22 16,0 2-23-16,-38 4 2 15,-13 3 4-15,-18 5-3 16,-21 1-6-16,5 3-67 15,-5 0-155-15,14 2-420 0</inkml:trace>
  <inkml:trace contextRef="#ctx0" brushRef="#br0" timeOffset="91363">361 6750 500 0,'0'0'262'0,"0"0"-83"0,0 0-35 16,0 0 17-16,0 0-29 15,0 0-47-15,0-66-27 16,0 61 2 0,0-1-41-16,-7 6 29 0,0-3-20 15,-24 0-23-15,4 3 6 16,-11 0-11-16,-7 0 0 15,14 0-7-15,4 12 14 16,3-7-7-16,17 1 0 16,7-6 7-16,0 0-19 15,0 6 12-15,-7 3 0 16,0 5-8-16,0 11 11 16,0 7-3-16,7 8 0 15,-10 5 10-15,10 10-18 16,0 8 8-16,0 8 0 15,0 10-7-15,0 7 17 0,-14 6-10 16,0-2 0-16,-10-7 5 16,11-10-9-16,-1-21 4 15,14-17 0-15,0-8-8 16,0-12 18-16,0-6-10 16,0-5 0-16,0-3 4 15,0-3-6-15,0 0 2 16,0 0 0-16,0 4-10 15,27-4 26-15,4 2-16 16,21 1 0-16,-7-3 12 16,6 0-10-16,1 0-2 0,-21 0 0 15,-18 0-2 1,1 0 1-16,-14 0-29 0,0 0-61 16,0-12-118-16,0-2-141 15,0-3-524-15</inkml:trace>
  <inkml:trace contextRef="#ctx0" brushRef="#br0" timeOffset="92024">467 7135 995 0,'0'0'125'0,"0"0"12"15,0 0-2-15,0 0-37 16,0 0-29-16,0 0-59 16,0-27-9-16,0 27 4 15,0 31 4-15,0 15-9 16,-17 11 4-16,10 2 7 16,7-6-7-16,0-8-4 15,0-7 0-15,0-13-1 16,0-14 7-16,0-4-6 15,0-7 0-15,0 0 7 16,0 0 0-16,0 0-6 0,24-35 3 16,4-17 22-16,3-14-17 15,-4-2-4-15,-9 5-1 16,-5 6 4-16,-13 14 3 16,7 15-11-16,-7 13 0 15,0 12 9-15,0 3 2 16,0 0-11-16,0 0 0 15,0 0-22-15,0 9 16 16,7 16-5-16,24 10 11 16,-10-3 1-16,3 2 6 15,-4-6-8-15,4-5 1 16,-10-6-36-16,-7-11 30 16,0-6-20-16,10 0 26 15,4-9-13-15,17-31 21 0,-1-5-8 16,8-1 0-16,-11 6 8 15,-16 14-5-15,-5 9-3 16,-6 8 0-16,-7 7-2 16,0 2 5-16,0 0-6 15,0 0 1-15,0 28 0 16,0 18-4-16,7 6 6 16,-7-1 0-16,10-9-7 15,-3-4 16-15,7-7-18 16,0-5-11-16,3-3-117 15,-3-6-49-15,-7-3-205 16</inkml:trace>
  <inkml:trace contextRef="#ctx0" brushRef="#br0" timeOffset="92306">1327 7025 342 0,'0'0'542'0,"0"0"-423"16,0 0 24-16,0 0-6 16,0 0-46-16,0 0-47 15,0 0-43-15,-17-20 19 16,17 53-13-16,0 13-3 16,-7 9 45-16,7-6-46 15,0-1 3-15,0-5-6 0,0-3 11 16,0-9-27-1,0-5-22-15,7-9-111 0,10-8-70 16,4-9-118-16,3 0-357 16</inkml:trace>
  <inkml:trace contextRef="#ctx0" brushRef="#br0" timeOffset="92940">1609 7082 738 0,'0'0'200'0,"0"0"-66"0,0 0 0 16,0 0-30-1,0 0-31-15,0 0-41 0,0-14-31 16,0 22-1-16,0 25 11 16,-10 9-11-16,3 0 2 15,-7 1 10-15,14-12-11 16,0-2-1-16,0-12 0 15,0-5-6-15,0-10 10 16,0-2-4-16,0 0 4 16,0 0 4-16,0 0 8 15,0-5-3-15,0-30 27 16,0-10-19-16,21-7-15 16,3 1-6-16,-11 8 0 15,1 6 9-15,-3 11-6 0,-11 9-3 16,0 8 0-16,0 3 13 15,6 6-4-15,-6-2-9 16,0 2 0-16,7 0 8 16,-7 0-13-16,0 0 5 15,0 0-8-15,7 0-1 16,7 2-8-16,10 24 17 16,-3 3 0-16,-4 3 13 15,-3 2-14-15,-1 0 1 16,4-2 0-16,-3-7-4 15,0-2 4-15,0-6 0 16,3-8 0-16,-17-5 9 16,7-4-10-16,-7 0 1 0,0 0 0 15,7 0 18 1,-7-18-18-16,7-14 11 0,-1-8 21 16,-6-3-19-16,0-6 17 15,0-2-30-15,0 5 3 16,0 9-3-16,11 15 0 15,-11 13-2-15,0 9 0 16,0 0-63-16,0 0-42 16,0 14-143-16,0 17-19 15,14 10-320-15</inkml:trace>
  <inkml:trace contextRef="#ctx0" brushRef="#br0" timeOffset="93176">2090 7244 758 0,'0'0'159'15,"0"0"-82"-15,0 0 61 16,0 0-26-16,0 0-84 16,0 0 5-16,45 0-32 15,-17 0 5-15,9-10-5 16,8-2-1-16,7 0-75 15,-8 1-76-15,-6-3-120 16,-10 2-208-16</inkml:trace>
  <inkml:trace contextRef="#ctx0" brushRef="#br0" timeOffset="93533">2489 6953 810 0,'0'0'180'0,"0"0"-28"15,0 0-7-15,0 0-11 16,0 0-48-16,0 0-42 16,-31-43 9-16,31 43-49 15,0 0-4-15,0 0 0 16,0 28 0-16,24 10 0 16,-10 6 0-16,10-5 2 15,-17-2-6-15,14-2 4 0,-15-13 0 16,5-8-2-16,-4-8 12 15,-7-6-10-15,0 0 0 16,0 0 1-16,7 0 10 16,6-20-7-16,5-14 16 15,-12-15 2-15,15 0-21 16,3 1 10-16,-3 3-11 16,-8 7 3-16,5 15-16 15,-11 9-14-15,-1 11-37 16,1 3-45-16,7 0-111 15,3 9 50-15,-3 17-42 16,10-1-175-16</inkml:trace>
  <inkml:trace contextRef="#ctx0" brushRef="#br0" timeOffset="94008">2898 6962 611 0,'0'0'292'16,"0"0"-145"-16,0 0 15 15,0 0-23-15,0 0-63 16,0 0 5-16,0 0-50 16,0-49-15-16,0 49-9 15,0 0 0-15,0 15-9 16,0 16 2-16,0 9 0 16,0 6 3-16,0 0-3 0,-17-6 0 15,10-4-1-15,0-10 12 16,7-9-11-1,0-5 0-15,0-10 5 0,0-2-11 16,0 0 7-16,0 0-1 16,0 0 29-16,0 0-8 15,0-16 26-15,0-19-36 16,0-13 2-16,7-9-19 16,24-6 6-16,-3 0 0 15,-4 8 0-15,-4 13 15 16,-2 10-15-16,-12 18 0 15,-6 8 1-15,0 6-15 16,0 0 14-16,7 0-5 16,7 11-1-16,3 18-3 15,4 11 8-15,0 6 1 0,-11-1-14 16,4-2 8-16,-7 0-65 16,-1-9-3-16,1-9-55 15,4-3-91-15,-5-14-24 16,-6-2-57-16</inkml:trace>
  <inkml:trace contextRef="#ctx0" brushRef="#br0" timeOffset="94085">2898 6962 512 0</inkml:trace>
  <inkml:trace contextRef="#ctx0" brushRef="#br0" timeOffset="94200">2898 6962 512 0,'7'165'138'0,"-7"-170"-27"0,0-4 24 0,0-2-39 0,7 2-75 0,24-6-17 0,3 7 0 15,4 0-3-15,0-1-1 16,0 3 0-16,7-3-51 16,-1-4-99-16,-2-5-44 15,-5 1 8-15,1-6 8 16</inkml:trace>
  <inkml:trace contextRef="#ctx0" brushRef="#br0" timeOffset="94467">3356 6893 189 0,'0'0'248'0,"0"0"-61"16,0 0-36-16,0 0-10 15,0 0-30-15,0 0-25 16,-38-74 20-16,31 71-43 16,7 3 13-16,0 0-27 0,0 0-45 15,0 0-1-15,0 14-3 16,0 21 0-16,-14 16-3 16,7 6 16-16,-17 3-13 15,17 3 0-15,7-8 5 16,0-10-9-16,0-7 4 15,0-16 0-15,0-7-2 16,24-13 15-16,4-2-11 16,10 0-2-16,6 0 8 15,1-11-20-15,7-9 4 16,-1-6-85-16,-6 0-138 16,-7 7-270-16</inkml:trace>
  <inkml:trace contextRef="#ctx0" brushRef="#br0" timeOffset="94878">3644 6885 486 0,'0'0'449'15,"0"0"-380"-15,0 0 73 16,0 0-14-16,0 0-66 15,0 0-38-15,0 0-24 16,-27-6 0-16,27 40-2 0,21 12 7 16,-15-4 0-16,19 4-5 15,-19 0 0-15,15-6-3 16,-4-2 13-16,-3-13-10 16,0-8 0-16,3-8 4 15,-3-7-6-15,6-2 6 16,4 0-4-16,-10 0 27 15,10-22-11-15,-3-4 49 16,-14-9-10-16,10-2-42 16,-10-3 21-16,-7 1-34 15,0 1 0-15,0 10 3 16,0 11 2-16,0 8-10 0,0 9-39 16,0 0-77-16,0 0-64 15,0 0-217 1,0 17-318-16</inkml:trace>
  <inkml:trace contextRef="#ctx0" brushRef="#br0" timeOffset="95156">4098 6916 802 0,'0'0'160'0,"0"0"-52"16,0 0 54-16,0 0-67 15,0 0-31-15,0 0-51 16,-7-21-10-16,7 56-6 16,0 8 2-16,0 5 1 0,0 7 11 15,0-6-5-15,0-7-6 16,0-5 0-16,21-13 7 16,10-8-11-16,-3-10 4 15,9-6-75-15,1 0-25 16,14-20-17-16,6-20-6 15,-20-5-164-15,-7-7-389 16</inkml:trace>
  <inkml:trace contextRef="#ctx0" brushRef="#br0" timeOffset="95340">4023 6824 500 0,'0'0'178'0,"0"0"-17"16,0 0-36-16,0 0-68 15,0 0-56-15,0 0 12 0,103-105-17 16,-34 88 4-16,-18 2 0 16,1 12-5-16,-21 3-11 15,-11 0-38-15,-6 6-54 16,-14 14-50-16,0 14-166 16</inkml:trace>
  <inkml:trace contextRef="#ctx0" brushRef="#br0" timeOffset="95477">4023 6824 66 0,'120'146'293'0,"-120"-146"-114"16,0 0-57-16,0 0 32 0,0 0-7 16,0 0-99-1,14 0-18-15,30 0-26 0,1-14 7 16,0 6-22-16,6 2-70 16,-6 6-193-16</inkml:trace>
  <inkml:trace contextRef="#ctx0" brushRef="#br0" timeOffset="95735">4721 7125 91 0,'0'0'919'0,"0"0"-815"0,0 0 54 15,0 0-18-15,0 0-80 16,0 0-16-16,0 14-41 16,-14 32 15-16,-38 11 4 15,-3 8-15-15,-3 4 0 16,6-6-7-16,8-4-30 16,23-9-90-16,14-13-197 15,7-9-410-15</inkml:trace>
  <inkml:trace contextRef="#ctx0" brushRef="#br0" timeOffset="96032">5010 6964 696 0,'0'0'459'0,"0"0"-330"15,0 0-3-15,0 0 19 16,0 0-93-16,0 0-14 16,-38-62-35-16,38 79-1 15,0 20-2-15,0 20 1 16,-14 0 5-16,7 6-5 16,-17 6 7-16,10-4-8 0,0 1 0 15,-3-9-70-15,17-10-51 16,0-16-173-16,0-14-213 15</inkml:trace>
  <inkml:trace contextRef="#ctx0" brushRef="#br0" timeOffset="96412">5164 7088 642 0,'0'0'308'0,"0"0"-228"16,0 0 50-16,0 0-9 0,0 0-84 16,0 0-22-16,-7-14-15 15,7 48 0-15,0 3-7 16,0 0 11-16,0-6-4 16,0-8 0-16,24-3 9 15,-3-10-15-15,0-10 6 16,3 0 0-16,-10 0 1 15,10-4 1-15,-11-16 8 16,-6-3 15-16,0-6 36 16,-7 1 5-16,0-3-19 15,0-4-5-15,0 7 2 16,-7 2-43-16,-13 11 27 16,2 4-20-16,-2 8 2 15,6 3-14-15,-3 0 4 0,-4 0-18 16,7 14 6-16,4 15-103 15,3-3-76-15,7-6-187 16</inkml:trace>
  <inkml:trace contextRef="#ctx0" brushRef="#br0" timeOffset="96936">5240 6484 912 0,'0'0'143'0,"0"0"-36"16,0 0 22-16,0 0-10 0,0 0-58 16,0 0 3-16,-31-69-61 15,45 61 8-15,17 0-16 16,0 4 9-16,-4 4-4 15,4 0 7-15,0 0 3 16,3 0 10-16,-10 0-1 16,-3 0 1-16,-4 4 33 15,-10-4-47-15,-7 2 10 16,0 0 7-16,0 10-20 16,7 14 19-16,-7 11-4 15,7 15 6-15,-7 2 7 16,0 9-28-16,0 9 5 15,0 8 12-15,0 6-13 0,0 2 11 16,0 1-18-16,0 2 6 16,7 6 0-16,10-2 1 15,4-3-7-15,-15-1 7 16,19-8 4-16,-12-3-4 16,1-6-7-16,3-14 3 15,-3-17 11-15,-7-12-12 16,0-16-2-16,-7-10 0 15,0 1 16-15,-14 3-17 16,-69 11 1-16,-27 6-73 16,-37 10-38-16,-12 7-136 0,-23 6-702 15</inkml:trace>
  <inkml:trace contextRef="#ctx0" brushRef="#br0" timeOffset="112857">9641 8080 560 0,'0'0'220'16,"0"0"-71"-16,0 0-11 16,0 0 21-16,0 0 0 15,0 0-79-15,0 0 6 16,24-18-28-16,-24 18-25 15,0-3 11-15,0 1-32 16,-7-1 2-16,-44 3-1 16,-11 0-2-16,-4 0-11 15,8 0 0-15,6 3 3 0,15-1-2 16,12 1-1-16,19-3 0 16,-8 0 0-16,14 0 6 15,0 3-8-15,0 6 2 16,-7 11-9-16,0 8 2 15,-3 13 7-15,10 0 0 16,0 3-2-16,0 5 16 16,0 2-14-16,0 12 0 15,0 9 4-15,10 2 9 16,-10 9-13-16,0-1 8 16,0 4 13-16,0-2-16 15,0-2 8-15,0-5-9 0,0-5 2 16,0-9 1-16,0-9-6 15,0-5-1-15,-10-15 4 16,10-5 6-16,0-15-10 16,0-5 0-16,0-4 6 15,0-5-2-15,0 0-4 16,0 0 0-16,0 0 0 16,0 0 6-16,0 0-6 15,0 3 0-15,0 0 1 16,17-3-5-16,10 3 6 15,4-3-2-15,0 0 3 16,-3 0 7-16,10 0-4 16,-7 0-6-16,13-6 4 0,-16 1-2 15,-14 2-2 1,3 0-13-16,-10 3-42 0,-7 0-66 16,0 0-149-16,13 0-458 15</inkml:trace>
  <inkml:trace contextRef="#ctx0" brushRef="#br0" timeOffset="113833">12808 7879 667 0,'0'0'194'16,"0"0"-50"-16,0 0-6 15,0 0 39-15,0 0-87 16,0 0-19-16,-31-85-46 16,75 70-3-16,8-2 13 15,7 7-21-15,-15 0 21 16,1 7-3-16,-14 3-23 16,0 0 23-16,-17 0-32 15,-8 0 4-15,1 13 3 16,7 14 8-16,3 9-15 0,-3 8 29 15,-7 2-19-15,10-3 24 16,-3-3-32-16,-7 0 10 16,6 0 16-16,-13 0-28 15,11 3 20-15,-11 5-10 16,7 7-4-16,-7 2 15 16,0 0-21-16,13 7 0 15,-6 4 9-15,0 3 0 16,10 1-9-16,-10 2 0 15,0 0 10-15,0 0-8 16,0 1-2-16,10-6 0 16,-3-1 3-16,0-5 6 15,10-6-4-15,-4-5-4 16,-13-6 4-16,17-6 3 16,-17-12-8-16,0-8 0 15,-7-11 1-15,7-7 10 16,-7-2-11-16,0 0 0 0,0 0 3 15,-7 0-4-15,-45 4 5 16,-23-2-4-16,-4 4 0 16,-4 0-34-16,7 2-50 15,18 4-46-15,0-6-185 16,-1-6-476-16</inkml:trace>
  <inkml:trace contextRef="#ctx0" brushRef="#br0" timeOffset="117277">9538 8697 506 0,'0'0'355'0,"0"0"-196"16,0 0 12-16,0 0-22 16,0 0-69-16,0 0-3 15,0 0-69-15,24-40 8 16,-10 20 21-16,-1 8-27 15,5 1 31-15,-12 0-10 16,1 5-29-16,0-2 32 16,0 2-31-16,-7 3 7 15,0 3 1-15,0 0 2 0,0 0-18 16,0 0 5-16,0 11-15 16,7 27 8-16,-7 13 7 15,0 3 0-15,0 5 1 16,0-5 11-16,0-4-12 15,7-4 0-15,3-6 4 16,-10-6-3-16,7-6-1 16,-7-10 0-16,0-4-2 15,0-8 11-15,0-4-9 16,0-2 0-16,0 0 0 16,0 0-4-16,0 0 6 15,-17 0-2-15,-11 0 6 0,-3 0 10 16,11 0-16-16,20 0 0 15,-7 0 6-15,7 0-10 16,0 0 4-16,0 0 0 16,0 0-4-16,0 0-6 15,14 0 10-15,17 0 0 16,10-8 1-16,4 0 4 16,6-1-5-16,-6-2-21 15,10 2 2-15,-4 0-86 16,-6 4-70-16,-4-1-88 15,-3 0-66-15,0 1-182 16</inkml:trace>
  <inkml:trace contextRef="#ctx0" brushRef="#br0" timeOffset="117722">10153 8720 707 0,'0'0'222'16,"0"0"-78"-16,0 0-18 15,0 0-15-15,0 0-32 16,0 0-6-16,-13-26-50 16,13 26-7-16,0 0-16 0,-7 20 8 15,7 11-8-15,-11 15 0 16,11-3 15-16,0 3-15 15,11-3 0-15,23-8 0 16,4-13-3-16,7-8 19 16,-1-8-16-16,1-6 1 15,0 0 6-15,6-6 13 16,-6-22-17-16,0-4 18 16,-18 1 22-16,-17-1-41 15,-10-5 29-15,0-6-25 16,-17-5 6-16,-27 2-19 15,-8 12 7-15,0 11 0 0,1 12-6 16,-1 11-13-16,-6 0 19 16,13 14 0-16,0 23-30 15,14 9-43-15,31 8-118 16,0 0-113-16,25-5-290 16</inkml:trace>
  <inkml:trace contextRef="#ctx0" brushRef="#br0" timeOffset="117930">11037 9051 91 0,'0'0'863'16,"0"0"-744"-16,0 0 8 0,0 0 48 15,0 0-79-15,0 0-11 16,-107 120-50-16,42-65-17 15,-17 5 0-15,-8 11-6 16,-13 7-24-16,7-4-62 16,17-8-406-16</inkml:trace>
  <inkml:trace contextRef="#ctx0" brushRef="#br0" timeOffset="122410">11704 8583 479 0,'0'0'432'0,"0"0"-240"16,0 0-6-16,0 0-50 15,0 0-29-15,0 0-41 16,-17-46 4-16,17 46-27 15,0 0-24-15,0 0 20 16,0 0-29-16,0 0 0 16,0 0-4-16,0 0 2 15,0 23-16-15,0 10 4 16,0 8 4-16,0-1 11 16,0-3-11-16,7-3 0 15,3-2-1-15,-10-6 8 0,0-3-14 16,0-6-33-16,0 0-40 15,0 0-41-15,-17-5-166 16,17-4-161-16</inkml:trace>
  <inkml:trace contextRef="#ctx0" brushRef="#br0" timeOffset="122889">12051 8609 130 0,'0'0'767'0,"0"0"-584"0,0 0-6 16,0 0-1-16,0 0-75 15,0 0-49-15,-44-89 23 16,44 89-46-16,0 0-20 16,0 0-5-16,0 0 9 15,0 0-17-15,0 0 4 16,0 0-7-16,0 2-1 15,0 18 1-15,0 4 7 16,0-1 0-16,0-3 5 16,6-6-5-16,19 3 0 15,-5-3 3-15,11-2-4 16,4 2 1-16,2 0 0 16,1-2-2-16,-7-1 12 0,-10 3-10 15,3-2 0-15,-10 0 2 16,-8 1-8-16,1-1 6 15,-7-1 0 1,0 1-3-16,0 3 12 0,0-1-9 16,0 2 0-16,-20-1 2 15,-4 2-3-15,-11-5 1 16,4-1 0-16,0-9-2 16,11-2-9-16,-4 0-21 15,10 0-33-15,0 0-34 16,7-13-52-16,7-14-91 15,0-10-116-15</inkml:trace>
  <inkml:trace contextRef="#ctx0" brushRef="#br0" timeOffset="122980">12051 8609 489 0</inkml:trace>
  <inkml:trace contextRef="#ctx0" brushRef="#br0" timeOffset="123101">12051 8609 489 0,'31'-133'206'0,"-41"126"-89"0,3 1 42 0,7 2-36 0,0-1 0 15,0 5-21-15,0-5-66 16,24-7-12-16,28 0-19 16,20-5-2-16,4 3 4 15,-11-1-7-15,4 10-2 16,-25 5-28-16,-23 0-116 0,-21 0-73 16,0 12-189-1</inkml:trace>
  <inkml:trace contextRef="#ctx0" brushRef="#br0" timeOffset="152320">18543 3489 581 0,'0'0'269'15,"0"0"-123"-15,0 0 48 16,0 0-54-16,0 0-20 16,0 0-13-16,0 0-59 0,24-24 25 15,-24 24-40 1,0-5-22-16,0 1 31 0,-7 2-42 16,-38 2 0-16,-6 0 0 15,-11 0 6-15,4 14-6 16,6 7 0-16,14-7 5 15,11-3-17-15,9 0 16 16,5-4-4-16,6 6 0 16,0-1 8-16,0-4-13 15,7 1 5-15,-10 8 0 16,10 2-15-16,-7 7 17 16,7 9-2-16,0 1 0 15,0 10 7-15,-7 12-8 16,7 8 1-16,-7 6 0 0,0 1-9 15,-10-6 17-15,17-7-8 16,-7-9 0-16,7-8 7 16,0-6-8-16,0-11 1 15,0-10 0-15,0-1-8 16,0-10 8-16,0 1 0 16,0-3-2-16,0-3 17 15,0 3-20-15,0-3 5 16,7 0 0-16,24 0-6 15,14 0 7-15,-7 0-1 16,-1 0 0-16,8 0-61 16,-17 0-8-16,2 0-110 15,-2 0-145-15,-11 0-216 0</inkml:trace>
  <inkml:trace contextRef="#ctx0" brushRef="#br0" timeOffset="152616">18876 3751 785 0,'0'0'198'15,"0"0"-65"-15,0 0-10 0,0 0-14 16,0 0-82-1,0 0-16-15,0-9-11 0,7 41 8 16,4 7-8-16,-4 10 0 16,-1 0 1-16,1 3-1 15,-7 2 7-15,7-6-7 16,-7-2 0-16,0-6-2 16,0-5-128-16,0-10-156 15,0-1-275-15</inkml:trace>
  <inkml:trace contextRef="#ctx0" brushRef="#br0" timeOffset="153071">19293 3819 747 0,'0'0'179'0,"0"0"-63"16,0 0 29-16,0 0-15 15,0 0-65-15,0 0 6 16,0-77-33-16,0 77-26 16,0 0 15-16,0 0-23 15,0 0-4-15,0 0 0 16,0 0-4-16,0 0-3 16,0 4 7-16,0 3 0 15,0 5-6-15,0 0 8 16,0-1-2-16,0 0 0 0,6 3 8 15,18 1-9-15,-3 2 1 16,3 0 0-16,4 1-6 16,-4 2 7-16,-4 0-1 15,-6-1 0-15,10 1 13 16,-17 2-19-16,7-4 6 16,-4 0 0-16,-10-1-7 15,0-3 7-15,0-5 0 16,0-1 0-16,0 1 9 15,-10-3-13-15,-11-3 4 16,-3-3-42-16,-3 0-23 16,3 0-72-16,10-6-20 15,14-31-15-15,0-18-119 0</inkml:trace>
  <inkml:trace contextRef="#ctx0" brushRef="#br0" timeOffset="153281">19433 3608 277 0,'-6'-12'396'16,"-8"4"-275"-16,14 0-8 15,-10 4-13-15,10 2-16 16,0 2-66-16,0 0-8 16,30-6-20-16,36-2 16 15,23-4-6-15,7 1 0 16,1 5-93-16,-15 6-90 0,-30 6-100 15</inkml:trace>
  <inkml:trace contextRef="#ctx0" brushRef="#br0" timeOffset="153504">20248 4077 768 0,'0'0'201'0,"0"0"-79"0,0 0 35 16,0 0-21-16,0 0-93 15,0 0 0-15,-110 26-43 16,59 11 7-16,-18 11-10 0,4 9 3 16,-1 1-1-16,4-4-71 15,35-11-112-15,27-17-65 16,0-11-321-16</inkml:trace>
  <inkml:trace contextRef="#ctx0" brushRef="#br0" timeOffset="154150">20606 3677 1033 0,'0'0'111'0,"0"0"-12"16,0 0 38-16,0 0-68 15,0 0-65-15,0 0-1 16,-10-4-3-16,10 36 0 16,0 9-5-16,10 1 19 15,-3 2-11-15,-7-8-3 16,7-7 1-16,0-9-3 15,-7-12 6-15,6-2-4 16,-6-6 1-16,7 0 10 16,-7 0 6-16,18-8-4 15,-18-27 2-15,6-16 14 0,1-3-25 16,0-9 13-16,-7 0-17 16,7 2 14-1,-7 10-14-15,0 13 0 0,7 20 0 16,-7 11-5-16,0 7 5 15,10 0-2-15,4 7-2 16,17 23-15-16,3 13 14 16,11 0 5-16,0 0 0 15,-7-6-7-15,-1-8 9 16,-16-7-2-16,3-7 0 16,-10-10 12-16,0-5-14 15,-14 0 2-15,6 0 0 16,5-3 20-16,3-28-15 0,-8-6-4 15,8 0-1-15,-4-1 13 16,-3 8-14-16,0 10 1 16,-7 8 0-16,0 12-7 15,0 0 7-15,14 0-10 16,-7 38 4-16,17 12-8 16,-10 14 6-16,-7 4 8 15,-7-4-10-15,6-8 8 16,-6-5-128-16,11-9-87 15,3-17-110-15,-8-11-436 16</inkml:trace>
  <inkml:trace contextRef="#ctx0" brushRef="#br0" timeOffset="154577">21510 3636 789 0,'0'0'140'0,"0"0"-9"15,0 0 8-15,0 0-13 16,0 0-64-16,0 0-37 16,-31-34-20-16,24 66 4 15,-6 13-9-15,-4 12 0 16,10 1 9-16,0-2-9 16,0-6 0-16,7-16 2 15,0-14-6-15,0-11 4 16,0-7 0-16,0-2 11 0,0 0-4 15,14-37 19-15,23-17-17 16,1-7 11-16,-3-6 19 16,-4 0-39-16,-18 2 24 15,11 5-11-15,-3 5-8 16,-14 16 11-16,3 15-16 16,-10 16 0-16,7 8-9 15,7 0 5-15,0 8-14 16,10 35 13-16,-4 17-1 15,-2 9 1-15,-5 0 5 16,1-4-10-16,3-8 10 16,4-8-107-16,-14-15-35 15,6-11-43-15,-2-14-68 0,-11-9-43 16</inkml:trace>
  <inkml:trace contextRef="#ctx0" brushRef="#br0" timeOffset="154752">21486 3837 13 0,'0'0'291'16,"0"0"-97"-16,0 0-56 16,0 0 19-16,0 0-54 15,0 0-82-15,31-40 18 16,59 26-11-16,13-1-10 16,7 3-7-16,-14 7-11 15,-7 5-63-15,-30 0-276 0</inkml:trace>
  <inkml:trace contextRef="#ctx0" brushRef="#br0" timeOffset="155148">22243 3436 962 0,'0'0'100'0,"0"0"30"0,0 0 30 16,0 0-78-16,0 0-29 16,0 0-53-16,-52-37 7 15,59 72-8-15,24 5 1 16,7 5 0-16,-4 1 0 0,-3-1 4 16,0-1-4-16,-3-7 0 15,2-2 11-15,-9-8-15 16,-4-6 4-16,-3-1 0 15,0-8-3-15,-7-7 6 16,0 1-3-16,3-6 0 16,-10 0 13-16,0 0-4 15,0 0-3-15,0 0 11 16,0 0 38-16,0 0-49 16,0 0 5-16,0 0-11 15,0 0-6-15,-17 0-19 16,3 0-79-16,0 0-126 0,7 6-80 15,-3-5-229-15</inkml:trace>
  <inkml:trace contextRef="#ctx0" brushRef="#br0" timeOffset="155435">22525 3528 721 0,'0'0'130'16,"0"0"22"-16,0 0-24 15,0 0-5-15,0 0-12 0,0 0-61 16,-45-92-5-16,45 92-37 16,0 0 0-16,-7 9-16 15,0 28 3-15,-10 13 5 16,3 9-1-16,-6 1 4 15,-11 0-3-15,10 3 0 16,4-5-130-16,3-4-84 16,14-15-245-16</inkml:trace>
  <inkml:trace contextRef="#ctx0" brushRef="#br0" timeOffset="155678">22903 3874 894 0,'0'0'143'16,"0"0"-83"-16,0 0 35 16,0 0 11-16,0 0-92 15,0 0-7-15,51-6-3 16,32 6 2-16,-4-6-12 15,10-2-74-15,1 2-155 16,-15-2-261-16</inkml:trace>
  <inkml:trace contextRef="#ctx0" brushRef="#br0" timeOffset="156040">23539 3465 73 0,'0'0'799'16,"0"0"-676"-16,0 0-11 16,0 0 46-16,0 0-91 15,0 0-36-15,-21-51-31 16,21 54 10-16,14 25-13 16,17 18 3-16,-4 2 0 15,4 4 2-15,0 2 0 16,-3-5-2-16,3-3 0 0,-4-9 10 15,-3-15-13 1,-10-8 3-16,-7-10 0 0,3-4 20 16,-3 0 6-16,14-20 63 15,3-24-10-15,3-9-71 16,4-8 25-16,-10 2-33 16,-4-2 8-16,-3 7-2 15,-7 11-4-15,0 11-2 16,0 19 0-16,3 7-39 15,4 6-38-15,6 0-166 16,18 22-78-16,0 21-170 16</inkml:trace>
  <inkml:trace contextRef="#ctx0" brushRef="#br0" timeOffset="156713">24436 3422 375 0,'0'0'441'15,"0"0"-325"-15,0 0 36 16,0 0-24-16,0 0-26 16,0 0-35-16,-27-54-49 15,17 54 4-15,-11 25-22 16,7 22 0-16,-10 2 0 0,3-1 0 16,4-3 0-16,3-2 1 15,14-5 12-15,-6-10-13 16,6-5 0-16,0-11 3 15,0-7-7-15,0-5 6 16,0 0-2-16,0 0 17 16,0 0-16-16,0-29 56 15,20-22-28-15,18-18-20 16,0-6-4-16,0 2 0 16,-18 3-5-16,11 11 0 15,-17 13 14-15,-7 20-16 16,0 12 2-16,3 12 0 0,4 2-14 15,0 2 8-15,10 38-14 16,3 17 19-16,-3 9-17 16,-3 6 8-16,3-3-29 15,-17-10-84-15,0-7-54 16,-7-13-112-16,0-10-347 16</inkml:trace>
  <inkml:trace contextRef="#ctx0" brushRef="#br0" timeOffset="156927">24309 3648 403 0,'0'0'378'0,"0"0"-366"0,0 0 22 15,0 0 56-15,0 0-58 16,237-54-8-16,-154 42-20 15,-7 4-4-15,-11 8 0 16,-14 0-173-16,-6 0-301 16</inkml:trace>
  <inkml:trace contextRef="#ctx0" brushRef="#br0" timeOffset="157292">25103 3242 563 0,'0'0'323'0,"0"0"-196"0,0 0 2 16,0 0 2-16,0 0-25 15,0 0-40-15,-20-106-12 16,20 106-45-16,0 0 8 16,0 3-30-16,0 34 13 15,0 18 0-15,0 4-9 16,0 10 15-16,7 0-6 15,6 0 0-15,1-9 15 16,10-15-20-16,-3-13 5 16,10-9 0-16,0-9-3 15,-4-8 7-15,4-4-4 16,0-2 1-16,4 0 13 0,-5 0-8 16,8-6-6-16,-3-8 1 15,-4 0-2-15,-7 0 5 16,-11 5-4-16,-6 1 0 15,-7 4-95-15,0 4-66 16,0 0-154-16,0 0-659 16</inkml:trace>
  <inkml:trace contextRef="#ctx0" brushRef="#br0" timeOffset="157729">25822 3271 648 0,'0'0'297'15,"0"0"-192"-15,0 0-8 16,0 0 41-16,0 0-57 16,0 0-41-16,-14-109 7 15,14 109-46-15,0 0-2 16,0 26-2-16,0 19-2 15,0 7 1-15,7 5 4 16,7-2 0-16,10-4-1 16,-3-8 2-16,10-9-1 15,6-11 0-15,1-6 12 0,3-11-12 16,4-6 0 0,0 0 2-16,0-9 14 0,-15-21-12 15,1-5 19-15,-10-8 29 16,-14-3-32-16,-7-5 32 15,0-1-23-15,0 3-25 16,0 10 18-16,-14 7-17 16,-10 9-5-16,3 15 0 15,15 8-22-15,-1 0-56 16,-4 22-119-16,11 24-68 16,0 7-63-16</inkml:trace>
  <inkml:trace contextRef="#ctx0" brushRef="#br0" timeOffset="158034">26437 3342 670 0,'0'0'218'0,"0"0"-59"16,0 0-23-16,0 0 13 15,0 0-55-15,0 0-66 16,7-67 4-16,-7 67-32 15,0 7-3-15,7 25-9 16,4 7 18-16,-5-2-6 16,-6 4 0-16,7-4 12 15,-7-6-11-15,7-2-1 16,7-6 1-16,-4-6-5 0,4-5 12 16,7-4-8-16,3-8 0 15,14 0 11-15,6-8-23 16,-9-27-36-16,9-3-81 15,-20 2-31-15,-17-1-159 16,-7 0-271-16</inkml:trace>
  <inkml:trace contextRef="#ctx0" brushRef="#br0" timeOffset="158199">26437 3113 540 0,'-13'-22'125'0,"13"3"24"16,0 1-28-16,0 0-55 0,38-2-29 15,13 0-36-15,1-1 0 16,6 8-1-16,1 10-21 16,-22 3-25-16,-13 0-67 15,-24 23-91-15</inkml:trace>
  <inkml:trace contextRef="#ctx0" brushRef="#br0" timeOffset="158341">26592 3417 620 0,'0'0'107'0,"0"0"-57"15,0 0 7-15,0 0-30 0,275-101-27 16,-192 87-7 0,-18 0-230-16</inkml:trace>
  <inkml:trace contextRef="#ctx0" brushRef="#br0" timeOffset="162271">14764 8217 816 0,'0'0'185'0,"0"0"-53"15,0 0 39-15,0 0-36 16,0 0-72-16,0 0 12 16,0 0-44-16,0-20-11 15,-24 20 17-15,-3 0-35 16,-18 0 1-16,-7 0-2 15,8 0 8-15,-1 0-7 0,7 0-2 16,0 5 0-16,18 5-7 16,-4-5 17-16,17-2-10 15,0-3 0-15,7 2 1 16,-7 16-12-16,7 4 8 16,-7 10 3-16,7 7-4 15,0 2 10-15,0 8-6 16,0 8 0-16,0 5 8 15,0 1 1-15,0 4-6 16,0-5 3-16,-7 1 16 16,0 3-18-16,-3-3 7 0,-4 0-5 15,7-7 3-15,1-3 5 16,-1-5-14 0,7-12 4-16,-11-7-4 0,11-5 1 15,0-10-1-15,0-3 0 16,0-5 7-16,0-6-5 15,0 0-2-15,0 0 0 16,0 0-11-16,0 0 16 16,0 2-5-16,0-2 0 15,31 4 2-15,7-4-2 16,14 0 0-16,-15 0 0 16,8 0 3-16,-10 0 6 15,-4 0-9-15,-18-4 0 16,-13 4-38-16,0 0-55 0,0 0-243 15,0 15-659-15</inkml:trace>
  <inkml:trace contextRef="#ctx0" brushRef="#br0" timeOffset="166583">15624 8863 392 0,'0'0'578'16,"0"0"-432"-16,0 0 21 15,0 0-46-15,0 0-62 16,0 0-41-16,0 46-13 15,-21-7 7-15,-17 7-6 16,7 0-4-16,-6-1 0 16,9-2-2-16,-10-5-24 0,14-7-131 15,4-8-132-15,20-11-355 16</inkml:trace>
  <inkml:trace contextRef="#ctx0" brushRef="#br0" timeOffset="167214">15892 8609 846 0,'0'0'199'0,"0"0"-104"15,0 0 4-15,0 0-36 0,0 0-48 16,0 0 5-16,168-77-14 15,-137 85-1-15,-17 20-9 16,10 9 6-16,-24 9-2 16,0 9 3-16,0-1 3 15,-24 0-1-15,-14-8-5 16,18-9 1-16,6-14 2 16,-3-12-2-16,17-6-1 15,0-5 0-15,0 0 2 16,0 0-2-16,0 0 2 15,24 0 0-15,21-18 14 16,-1-11-16-16,8 3 11 0,-25 6-9 16,-3 5 4-1,-10 5 2-15,-7 4-1 0,10 0-5 16,-17 6 7-16,0 0-9 16,0 0 3-16,0 0-3 15,0 0-5-15,0 2-1 16,0 22-3-16,0 4 9 15,0 1 0-15,14-8 4 16,7 0-4-16,3-9 0 16,-11-7 5-16,11-5 3 15,-3 0-5-15,0 0 2 16,10-14 19-16,0-15 13 16,-4 1 16-16,-3-6-10 15,-10 3-13-15,-7 2 21 16,-7 1-27-16,0 7-9 0,0 4 5 15,-28 6-18-15,-10 5-2 16,1 3 0-16,-1 3 2 16,17 0-11-16,-3 0-6 15,10 14-92-15,14 6-41 16,0 0-116-16,0-6-212 16</inkml:trace>
  <inkml:trace contextRef="#ctx0" brushRef="#br0" timeOffset="167679">16683 8080 777 0,'0'0'117'0,"0"0"5"15,0 0 24-15,0 0-19 16,0 0-24-16,0 0-63 15,7-108-23-15,55 76-8 16,3 3-6-16,-7 3 12 16,-6 12 0-16,-28 8-2 15,-17 3 22-15,0 3-30 16,-7 0 3-16,0 0-8 16,0 29 13-16,13 11-13 15,-2 17 15-15,-4 6-9 16,-7 1 34-16,7 9-20 15,-7 1 3-15,0 1 1 0,0 2-20 16,13 0 14-16,-6 0-18 16,17 1 2-16,-3-4 1 15,3-5-1-15,-10-10-2 16,-1-7 0-16,-2-12 8 16,-11-8-4-16,0-12-4 15,0-6 0-15,0-6 1 16,0 4 5-16,-24-1-6 15,-35 3 10-15,-23-2-10 16,-15-4-2-16,1 4-85 16,14-3-151-16,23-3-260 15</inkml:trace>
  <inkml:trace contextRef="#ctx0" brushRef="#br0" timeOffset="170522">14750 8529 503 0,'0'0'218'0,"0"0"-74"0,0 0-19 16,0 0-29-16,0 0 25 16,0 0-63-16,7-18 25 15,-7 18-20-15,0 0-25 16,0 0 5-16,0 0-33 15,0 9-6-15,0 22-1 16,0 15 5-16,0 8 6 16,0 1 7-16,0-1-20 15,0 0 10-15,0-5-9 16,0-3-2-16,0-9 0 16,0-9 7-16,0-5-3 15,0-11-4-15,0-1-17 16,0-2-36-16,0-3-92 0,0-1-86 15,0-2-91-15</inkml:trace>
  <inkml:trace contextRef="#ctx0" brushRef="#br0" timeOffset="171080">14860 8797 314 0,'0'0'496'0,"0"0"-357"16,0 0-34-16,0 0 29 15,0 0-30-15,0 0-33 0,0-77-8 16,0 74-30-16,0 3 21 16,0 0-24-16,0 0-21 15,0 0 6-15,0 0-15 16,0 0 0-16,0 0-2 15,0 0-4-15,0 0 5 16,0 0-2-16,0 0-5 16,0 0 3-16,0 5 1 15,14 7 4-15,-7-1 0 16,3 1 8-16,11-1-8 16,-7 4 0-16,3-7 1 15,4 4-5-15,3-3 7 16,-4 0-3-16,11-2 0 0,-3 4 10 15,3 2-10-15,-11 0 0 16,4 5 0-16,-10 2-5 16,0 0 5-16,-4-3 0 15,-10 1-1-15,0-4 9 16,0-3-7-16,0-2-1 16,0-1 0-16,0 1 3 15,0-1-3-15,-10 1 0 16,-18-4 9-16,4 1-3 15,-3-6 0-15,-4 0-6 16,10 0-4-16,-10 0-4 16,18-11-65-16,-5-9-53 0,18 0-51 15,0-6-67 1,0 2-94-16</inkml:trace>
  <inkml:trace contextRef="#ctx0" brushRef="#br0" timeOffset="171322">14912 8755 299 0,'-14'-15'264'0,"-3"1"-117"16,10 5 11-16,7 3-17 15,-7 1-24-15,7-1-13 16,0 3-20-16,0-6-24 16,0-2-14-16,31-9-44 15,21-6 2-15,30-5-4 0,-3-3 10 16,11 5-10-16,-21 9 0 15,-35 9-11-15,-17 8-15 16,-17 3-93-16,0 0-67 16,0 17-36-16,-24 10-181 15</inkml:trace>
  <inkml:trace contextRef="#ctx0" brushRef="#br0" timeOffset="181191">20248 7753 634 0,'0'0'255'0,"0"0"-112"0,0 0 28 15,0 0-71-15,0 0 13 16,0 0-47-16,-51-65-48 16,-1 59 30-16,1 6-43 15,-8 0-2-15,8 0 24 16,-11 9-18-16,17 17-2 16,11 5-4-16,-4 6 7 0,7 3-8 15,10 3-2 1,14 8 0-16,-3 6 3 0,10 10 6 15,0 6-9 1,0 5 0-16,0 2 6 0,17-3 4 16,-3 0-10-16,0 3 1 15,3 1 16-15,-10-4-7 16,-7 7 2-16,7-8 6 16,-7 3-18-16,0 5 30 15,0-2-27-15,0-4 7 16,-7-16 8-16,0-15-10 15,7-24-3-15,0-12-5 16,0-8 9-16,0-3-15 16,0 0 6-16,0 0 0 15,0 0 2-15,0 0 9 0,0 0-11 16,0 0 0 0,0 0-6-16,7 2-6 0,20-2 12 15,18 0 0-15,7 0 12 16,3 0 0-16,-4 0-11 15,-16 0-1-15,-11 0-4 16,-11 0 0-16,-6 0-67 16,4 0-42-16,-11-2-127 15,27-12-219-15</inkml:trace>
  <inkml:trace contextRef="#ctx0" brushRef="#br0" timeOffset="181685">20833 8157 785 0,'0'0'211'0,"0"0"-76"16,0 0 1-16,0 0-31 16,0 0-31-16,0 0-70 15,-14-77 1-15,45 77-5 16,7 0 11-16,-4 0-21 0,-3 7 10 16,7 17 0-16,-17 2-5 15,3 10 10-15,-17 13-5 16,-7 12 0-16,0 13 5 15,-31 14 2-15,-41 9-7 16,3-5 2-16,3-18-1 16,15-25 7-16,27-26-8 15,17-14 7-15,7-5-4 16,0 0 16-16,0-1-19 16,0 0 0-16,0 0-2 15,0-1 4-15,31 2-2 16,20-4 7-16,8 0 3 0,-1 0-7 15,4 0-3 1,-21-4-2-16,4-4-6 0,-14-1-116 16,-17 7-127-16,-4 2-152 15</inkml:trace>
  <inkml:trace contextRef="#ctx0" brushRef="#br0" timeOffset="182595">22071 8657 937 0,'0'0'124'0,"0"0"-33"15,0 0 49-15,0 0-55 16,0 0-51-16,0 0 7 16,-52 155-34-16,-6-98-6 15,-8 8-1-15,-9-5-21 0,23-9-175 16,14-13-228-16</inkml:trace>
  <inkml:trace contextRef="#ctx0" brushRef="#br0" timeOffset="183237">22731 8305 1166 0,'0'0'145'0,"0"0"-70"0,0 0 16 0,0 0-5 16,0 0-69-16,0 0-11 16,7 9-12-16,3 31 20 15,-10 8-14-15,0 4 0 16,0-3 9-16,0-5-2 16,0-6-7-16,0-12 1 15,0-14-5-15,0-10 10 16,0-2-6-16,0 0 13 15,0 0-7-15,7-8 43 16,0-32-29-16,-7-15-18 16,7-10 16-16,0-15-7 15,10-3-11-15,-10-3 0 16,0 0 16-16,6 15-14 0,-6 22-2 16,0 21 0-16,3 19 1 15,-10 9 2-15,0 0-6 16,7 17 3-16,7 29-6 15,10 12-2-15,-10-1 8 16,6-3 0-16,5-11 2 16,-5-9 6-16,11-11-8 15,-17-9 0-15,3-11-4 16,-10-3-7-16,14 0 7 16,9-34 4-16,-2-18 8 0,10-13-5 15,0 4-3 1,-18 10 0-16,-3 16 14 0,-10 16-12 15,-7 16-2 1,0 3 2-16,7 0-17 0,-7 14 8 16,0 29 7-16,0 21-12 15,0 9 12-15,0 1-8 16,0-5-28-16,0-9-58 16,0-14-77-16,0-14-136 15,24-16-61-15</inkml:trace>
  <inkml:trace contextRef="#ctx0" brushRef="#br0" timeOffset="183664">23570 8197 637 0,'0'0'276'0,"0"0"-123"16,0 0-31-16,0 0 9 15,0 0-31-15,0 0-73 16,-83 33 24-16,63 8-24 15,-4 5-12-15,10-6 25 16,7-3-40-16,0-11 11 16,7-6-11-16,0-11 12 15,0-8-15-15,0-1 3 16,0 0 0-16,0-1-1 16,14-43 10-16,17-13-3 15,3-11-6-15,-3 0 18 0,-10-1-16 16,3 0-2-1,-10 11 0-15,3 10 15 0,3 16-8 16,-13 15-7-16,0 9 0 16,10 8 12-16,-10 3-24 15,14 37 7-15,-4 14 4 16,-3 14-10-16,-7 1 19 16,-7-6-8-16,7-9 0 15,6-8 5-15,5-9-14 16,-5-5-59-16,-6-13-87 15,0-4-34-15,-7-6-56 16,0-6-52-16,0-3-285 16</inkml:trace>
  <inkml:trace contextRef="#ctx0" brushRef="#br0" timeOffset="184080">23346 8394 539 0,'0'0'162'16,"0"0"-2"-16,0 0 13 15,0 0-81-15,0 0-23 16,0 0-69-16,90-49 5 16,6 29 2-16,0-2-7 15,1-1-44-15,-8 3-55 16,-24-4-71-16,-10 5 5 16,-13-4 18-16,-11 2-90 15,-25 2 203-15,1-2 34 16,-7 4 213-16,0 1-1 0,0-2-74 15,-27 4 2-15,-4-3-16 16,17 5-22-16,-10 4 2 16,17 2-33-16,-7 4-19 15,14-2 27-15,0 4-56 16,0 0-3-16,0 4-20 16,7 27 12-16,17 11-12 15,4 2 0-15,3-5 0 16,-4 2 2-16,11-10 4 15,-7-2-6-15,-3-6 0 16,3-7-75-16,-1-4-85 16,-9-10-74-16,-7-2 6 15,-4 0-172-15</inkml:trace>
  <inkml:trace contextRef="#ctx0" brushRef="#br0" timeOffset="184279">24230 7965 699 0,'0'0'193'16,"0"0"-20"-16,0 0-3 16,0 0-58-16,0 0-8 15,0 0-74-15,-58-54-7 16,47 99-18-16,4 15 3 16,-13 11 14-16,3 1-22 15,3-1 0-15,0 2-9 16,7-10 9-16,7-15-140 0,0-5-180 15,0-12-537-15</inkml:trace>
  <inkml:trace contextRef="#ctx0" brushRef="#br0" timeOffset="186529">21376 8443 635 0,'0'0'145'0,"0"0"33"0,0 0-43 15,0 0-33-15,0 0 18 16,0 0-39-16,0 0-8 16,0-95-1-16,0 95-57 15,0 0 22-15,0 0-18 16,0 0-15-16,0 0 9 15,0 0-13-15,0 13-4 16,0 20-1-16,-7 13 10 16,-10 8 2-16,17 3-7 15,0 3 11-15,0-8-17 0,0-9 6 16,24-12 0-16,4-5 5 16,10-9 3-16,6-8-5 15,-6-9-3-15,0 0 4 16,7-15 5-16,-1-22-9 15,1-18 0-15,-4-7 20 16,4-4-14-16,-21 0 3 16,-17 6 9-16,-7 6-17 15,0 5 30-15,-21 9-29 16,-41 9-2-16,-3 11 0 16,-11 8 7-16,4 12-7 15,-10 0 0-15,23 6-27 16,21 28 4-16,18 9-92 15,20 6-102-15,0 8-92 0,34 8-741 16</inkml:trace>
  <inkml:trace contextRef="#ctx0" brushRef="#br0" timeOffset="188414">24660 8440 632 0,'0'0'269'15,"0"0"-152"-15,0 0 19 16,0 0-22-16,0 0-39 16,0 0-2-16,0 0-50 15,-83-32-11-15,83 32-8 16,38-6 13-16,21 0-13 16,16-2 1-16,4-3 3 15,-3 0-3-15,-18 2-5 16,-13 0-3-16,-21 4-62 0,-3-1-120 15,-7 2-11 1,-4-1-127-16</inkml:trace>
  <inkml:trace contextRef="#ctx0" brushRef="#br0" timeOffset="188788">25179 8031 359 0,'0'0'452'0,"0"0"-273"16,0 0-55-16,0 0 17 16,0 0-55-16,0 0-43 15,-38-63-30-15,38 80 1 0,14 21-14 16,17 7 2 0,-4 7 10-16,4 5 13 0,-7 0-17 15,4-6-3-15,-4-8 5 16,-3-17 0-16,-14-9-10 15,-1-11 0-15,5-6 9 16,-4 0 6-16,-1 0 10 16,8-38 34-16,10-21-25 15,11-22-31-15,9-10 19 16,-6-9-22-16,-7 3 10 16,-10 20-11-16,-4 22 1 15,-17 29 0-15,0 17-7 16,0 9-23-16,0 0-44 15,0 30-88-15,21 16-32 16,10-1-79-16,3 7-447 0</inkml:trace>
  <inkml:trace contextRef="#ctx0" brushRef="#br0" timeOffset="191262">26021 8076 159 0,'0'0'269'0,"0"0"-100"15,0 0-24-15,0 0-16 16,0 0-30-16,0 0 3 16,-58-77-7-16,58 77-21 15,0 0 2-15,0 0-55 16,-7 0-17-16,0 26 7 16,-7 17 2-16,-10 17 0 15,4 3 5-15,-4-3-12 16,3 3 11-16,-3-9-17 15,3-2 0-15,4-15 3 16,10-11 9-16,0-12-12 0,7-11 0 16,0-3 7-16,0 0 12 15,0 0-17-15,0-26 17 16,24-23 5-16,4-22-14 16,10-9-10-16,-7-15 0 15,13-8 16-15,-16 7-22 16,-11 7 6-16,4 23 0 15,-21 26 0-15,7 20 12 16,-7 14-12-16,0 6 0 16,7 0-26-16,10 41 25 15,-4 16-16-15,1 17 17 16,3 3 1-16,-10-5 8 0,7-9-11 16,0-12 2-16,-14-11-104 15,7-12 1-15,-7-7-62 16,0-13-34-16,0-2-87 15</inkml:trace>
  <inkml:trace contextRef="#ctx0" brushRef="#br0" timeOffset="191478">25726 8294 403 0,'0'0'180'0,"0"0"-107"16,0 0 17-16,0 0-23 0,0 0-45 15,0 0 94-15,0 0-47 16,141 11-38-16,-66-25 22 16,15-15-41-16,-11 3-9 15,-4 2-3-15,-23 3-20 16,-21 9-119-16,-17 4-95 16,-14 0-222-16</inkml:trace>
  <inkml:trace contextRef="#ctx0" brushRef="#br0" timeOffset="191819">26365 7828 552 0,'0'0'173'0,"0"0"-29"0,0 0-10 16,0 0-6-16,0 0-48 15,0 0-43-15,0-37-19 16,0 51-6-16,0 20-11 15,14 15 21-15,-14 5-21 16,0 6 43-16,0 3-28 16,0 3-12-16,0-3 14 15,0-11-3-15,-14-13-14 16,14-10-1-16,0-12 7 16,0-5-14-16,0-7 7 15,0 1 0-15,0-3 2 16,21-3 13-16,3 0-9 15,3 0 2-15,-2 0 5 0,-5-18-21 16,4 2 8-16,-3 1-104 16,-14 4-57-16,0 2-165 15,3 1-496-15</inkml:trace>
  <inkml:trace contextRef="#ctx0" brushRef="#br0" timeOffset="192230">26764 7814 700 0,'0'0'201'16,"0"0"-97"-16,0 0 16 0,0 0-46 16,0 0-34-16,0 0-15 15,-14-14-18-15,14 37-7 16,0 16 7-16,0 13-3 15,0 2 18-15,14-6-22 16,0 1 0-16,10-6-1 16,-3-11 14-16,3-9-13 15,-4-13 0-15,4-4 7 16,4-6-3-16,-4 0 0 16,-10 0-2-16,10-20 54 15,-4-6-30-15,-6-5 34 16,3-3-20-16,-10-9-28 0,0-2 26 15,-7-7-34-15,0 3-3 16,0 6 11-16,0 9 3 16,0 14-15-16,0 12 0 15,0 4-35-15,0 4-28 16,-7 0-83-16,0 0-69 16,7 21-111-16,0 8-186 15</inkml:trace>
  <inkml:trace contextRef="#ctx0" brushRef="#br0" timeOffset="192521">27270 7800 811 0,'0'0'149'0,"0"0"-71"0,0 0 30 15,0 0-23-15,0 0-70 16,0 0-4-16,-25 31 3 15,25 17-14-15,-6 4 24 16,6-1-17-16,0-2 16 16,0-6-19-16,0-6 8 15,6-5-10-15,25-7-2 16,-3-7 0-16,3-7-2 16,0-9 2-16,-4-2-21 15,11 0-56-15,7-34-52 0,0-11-1 16,-14-13-128-1,-18-2-166-15</inkml:trace>
  <inkml:trace contextRef="#ctx0" brushRef="#br0" timeOffset="192713">27270 7800 450 0,'-52'-101'153'0,"52"78"-31"15,7-5-21-15,38-1-30 16,6-3-52-16,8 4-8 15,-8 3 21-15,8 1-24 16,-8 12-3-16,-13 12-5 16,-7 0-8-16,-24 12 4 15,-7 26-131-15,0 7-72 16,-38 12-304-16</inkml:trace>
  <inkml:trace contextRef="#ctx0" brushRef="#br0" timeOffset="192771">27270 7800 217 0</inkml:trace>
  <inkml:trace contextRef="#ctx0" brushRef="#br0" timeOffset="192841">27270 7800 217 0,'-38'182'283'0,"76"-184"-165"0,-4-16-34 0,11 1-3 0,17-6-54 15,-4-2-18-15,7 1 0 16,4-1-9-16,-17 5-147 16</inkml:trace>
  <inkml:trace contextRef="#ctx0" brushRef="#br0" timeOffset="193331">27713 7325 767 0,'0'0'136'16,"0"0"-45"-16,0 0 44 16,0 0-73-16,0 0-50 15,0 0 7-15,134-83-10 16,-96 75 21-16,-4 2 3 16,-10 6-16-16,-3 0 27 0,-4 0-33 15,-3 0-4-15,7 0 33 16,3 16-32-16,-4 13 37 15,4 8-21-15,-10 8-22 16,-7 8 47-16,-7 1-36 16,0 6 3-16,0 5 12 15,0 10-21-15,0 2 9 16,0 7-15-16,0-2 7 16,0-7 0-16,0-7-8 15,0-10 0-15,0-10 6 0,0-8 6 16,0-8 1-1,0-12-13-15,0-6 10 0,0-3-6 16,-14 1-4-16,-30 2 0 16,-15 3 0-16,-23 2 0 15,-15-1-73-15,8-1-224 16,17-6-349-16</inkml:trace>
  <inkml:trace contextRef="#ctx0" brushRef="#br0" timeOffset="196482">27297 2799 382 0,'0'0'143'0,"0"0"-23"16,0 0-24-16,0 0 2 15,0 0 10-15,0 0-71 0,-65-62 12 16,65 47-3 0,0-3-44-16,7 2 33 0,24 1-34 15,3 0 7-15,4 2 3 16,13 1 4-16,1 1-12 15,-7 8-3-15,-14 3 6 16,0 0-18-16,-11 0 12 16,-6 0 0-16,-7 22-1 15,3 7 16-15,-10 5-15 16,0 6 0-16,0 7 7 16,0 4 13-16,0 9-18 15,0 17 15-15,-10 15 18 0,-4 11-30 16,-13 13 33-1,-4-1-12-15,0-9-26 0,-4-15 39 16,4-16-31-16,18-16-8 16,-5-10 20-16,11-10-9 15,1 3 17-15,-8-8-19 16,4 0 0-16,10-3 20 16,-7-2-24-16,7-1 0 15,-7-4 4-15,7-7 10 16,0-3-12-16,0-2-7 15,0-7 6-15,0-3-5 16,0 1 0-16,0-3-1 16,0 0 16-16,-7 4 0 15,-24 2 4-15,-21 2-20 16,-20 9 12-16,-41 3-25 0,-4 12 8 16,-24 2-268-16,-7 6-502 15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12:17.95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79 306 802 0,'0'0'156'16,"0"0"8"-16,0 0 0 15,0 0-19-15,0 0-101 16,0 0 17-16,-79 28-13 15,117-28-40-15,27-25 22 16,24-6-27-16,28-7 0 0,11 5-1 16,-18 0 10-16,-21 8-11 15,-37 11-1-15,-28 10-17 16,-17 4-25-16,-7 0-63 16,0 0 1-16,-14 0 14 15,-17 6-27-15,-21 8 27 16,8-5 45-16,-1-6 33 15,7 0 6-15,17-3 6 16,-3 0 0-16,11 0 23 16,6 0-8-16,0 0 41 15,7 3-10-15,0 11-35 16,0 11 12-16,0 16-18 0,7 6 31 16,6 9 2-16,12 4-19 15,-12 3 19 1,1 8-17-16,-14 1-18 0,0-5 11 15,0-3-13-15,0-15-1 16,0-21 0-16,-7-11 0 16,7-11-1-16,-7-6-11 15,-6 0 12-15,-5 0-7 16,-2 0 7-16,-11-6 0 16,-7 1-5-16,10-1 1 15,4 3 4-15,4 3 0 16,13 0 1-16,0-3 2 15,7 3-3-15,0-3 0 0,0 3-2 16,21-11-37-16,54-1 33 16,28-13 0-16,21-15 12 15,17-12-7-15,0-7 1 16,-27-2 0-16,-28 2 11 16,-25-4-10-16,-33 0 28 15,-11-11 22-15,-17 7-17 16,0 9 25-16,-24 10-23 15,-14 23 4-15,11 11 6 16,10 14-26-16,3 0 10 16,14 14-30-16,-7 43 0 15,7 26-9-15,0 23 12 16,0 22-3-16,0 24 0 16,7 20 5-16,24 11-5 0,-4 5 0 15,11-17 2-15,0-33-10 16,-7-41-7-16,3-46 3 15,-3-31 8-15,0-16-14 16,-10-4 17-16,3-4-2 16,-4-33 3-16,-6-20 21 15,-14-14-21-15,0-12 3 16,0-1 1-16,-58 8-1 16,-25 7-6-16,-13 15-11 15,-7 11-40-15,0 17-35 16,27 12-93-16,24 8-8 15,39 1-116-15</inkml:trace>
  <inkml:trace contextRef="#ctx0" brushRef="#br0" timeOffset="591">1740 286 56 0,'0'0'887'0,"0"0"-751"0,0 0-8 15,0 0 18 1,0 0-79-16,0 0-41 0,-28-54-26 16,28 91 0-16,7 16-8 15,24 8 14-15,-17-1-6 16,6-3 4-16,-2-5 3 15,2-3-1-15,-6-16-6 16,3-7 5-16,-10-14-6 16,0-9 2-16,-7-3-1 15,0 0 17-15,7 0-12 16,-7-29 45-16,7-11-26 16,0-3-24-16,-7 6 19 15,0 8-19-15,10 12 0 16,-10 8 5-16,0 7 0 15,14 2-10-15,-1 0 5 0,18 2-6 16,7 21-6 0,-3 3 13-16,9 6-1 0,1-3 0 15,-7-7-3-15,0-4 0 16,-11-10 3-16,-10-5 0 16,-3-3-1-16,-7 0 8 15,0-26-6-15,3-17 1 16,-3-14 4-16,-7 0 3 15,0-6-7-15,0 6 1 16,-7 11 15-16,-3 12-17 16,-4 17-1-16,7 10 1 15,0 7-1-15,7 0-5 16,0 0-79-16,0 30-138 0,7 15 48 16,31 7-126-16,-4 2-263 15</inkml:trace>
  <inkml:trace contextRef="#ctx0" brushRef="#br0" timeOffset="954">2654 546 596 0,'0'0'184'0,"0"0"-42"16,0 0-54-16,0 0-30 15,0 0-15-15,0 0-36 16,59-93 26-16,-45 75-9 0,-8 6-12 15,1 6 20 1,-7 1-7-16,0 2 32 0,0-3-26 16,-7 0-26-16,-20 4 0 15,3-1-5-15,-4 3-3 16,11 0-6-16,3 0 1 16,8 17 8-16,-1 11 0 15,7 4 7-15,0-1-7 16,0 1 0-16,20-7 0 15,18-7 1-15,-10-4-1 16,9-2-9-16,-6-12 8 16,-3 0-13-16,-4 0 13 15,-3 0-21-15,-4-26-48 16,-3-7-77-16,6-3-159 0</inkml:trace>
  <inkml:trace contextRef="#ctx0" brushRef="#br0" timeOffset="1175">3008 17 674 0,'0'0'162'0,"0"0"-13"16,0 0-27-16,0 0-12 15,0 0-49-15,0 0-53 16,-51-17-8-16,51 49-5 15,0 10 3-15,0 13 2 0,21 2 1 16,-4 6-1 0,3-3-69-16,11 0-104 0,7-12-85 15,-3-5-134-15</inkml:trace>
  <inkml:trace contextRef="#ctx0" brushRef="#br0" timeOffset="1710">3356 406 609 0,'0'0'148'0,"0"0"-3"0,0 0-22 16,0 0-30-16,0 0-73 16,0 0-20-16,-45-17-8 15,76 43 8-15,7 5 4 16,7 3-2-16,-11 4-2 15,21-1 0-15,-10 0 9 16,-4-3-12-16,-10-8 3 16,-17-11 0-16,-4-4-2 15,-10-6 4-15,0-3-2 16,0 2 0-16,-38-4-12 16,-7 0 2-16,1 0-8 15,13 0-8-15,17-4 25 16,14-12-12-16,0-4-8 0,7-3-25 15,44-7 46 1,1-5-12-16,10-6 11 0,-4 1-14 16,-13 1 10-16,-17 4 10 15,-4 1 6-15,-17 6 45 16,-7 4-7-16,0 0 35 16,0 9-3-16,-7 3-22 15,-17 6 11-15,-4 6-57 16,-3 0 8-16,10 0-12 15,4 26-6-15,-3 17-3 16,13 8 0-16,7 1 2 16,0-7-6-16,20-5 4 15,25-10 0-15,14-5-1 16,2-14-8-16,-2-5-61 0,-1-6-69 16,8 0-170-16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8:32.53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0 945 1018 0,'0'0'129'15,"0"0"-36"-15,0 0-26 16,0 0 32-16,218-165-13 16,-140 103-19-16,-3-9-29 15,-24 0-5-15,-15-6-3 16,-19-5 3-16,-17-7 1 15,0 4-25-15,0 11 11 16,-12 11-7-16,-17 14-4 16,2 18 8-16,5 15-17 15,13 8 1-15,-18 8-3 0,-14 20-13 16,-8 45 15 0,-6 28 2-16,18 17 2 0,25 6-3 15,12 2-1-15,0 3 0 16,49-5 0-16,18-23 0 15,11-25-4-15,17-26-10 16,19-25 0-16,12-17 14 16,5 0 0-16,-5-28 2 15,-17-10 5-15,-26-18-3 16,-25 1-1-16,-27-6 6 16,-21-1-9-16,-10 1 7 15,0 6-6-15,-24 8-1 16,-20 20 6-16,13 16-5 0,6 3 2 15,13 8-3 1,7 0-1-16,-9 2-1 0,-3 29-11 16,7 16 13-16,5 16 2 15,5 3-2-15,5 2 0 16,58-7 0-16,20-6-3 16,16-22-2-16,10-9 4 15,3-12 0-15,-8-12 1 16,-9 0 1-16,-8-8 0 15,-2-26 5-15,-7-4-3 16,-5-6 3-16,-15-3-4 16,-17 14 0-16,-14 14 4 15,-10 10-6-15,-8 9-3 16,1 0 3-16,22 0-16 0,-1 16 5 16,10 15 11-1,-4-6-2-15,-11 5 1 0,1-5-5 16,-5-14-1-16,-12-3-1 15,-1-2-2-15,-9-6 10 16,0 0 0-16,0 0 4 16,0 0 6-16,0-14-1 15,0-16-6-15,-9-6-3 16,-28 0 0-16,1 6-3 16,-8 8 3-16,-2 12-10 15,0 4 8-15,2 6-6 16,3 0 3-16,10 24 1 15,11 18 3-15,8 2-1 16,12 5 1-16,0-11-5 16,0-4 1-16,22-9 0 0,14-6-7 15,1-14 4-15,4-2-2 16,-5-3 9-16,8 0 1 16,-8-3 3-16,-4-13 4 15,-18-1-6-15,-9 1 10 16,-5 5 6-16,0 0-4 15,0 8-1-15,0 3 0 16,0 0-12-16,0 0 0 16,0 0-1-16,22 0-9 15,14 19 5-15,18 6 5 0,19-6 1 16,9-8-1 0,13-8-3-16,19-3 3 0,7-14 0 15,0-35 7-15,-7-6 5 16,-19-19 11-16,-17-9 8 15,-30 1-6-15,-28-1 3 16,-20 8 17-16,0 18-29 16,0 10 10-16,-10 17-4 15,-7 16-18-15,12 9 14 16,5 5-14-16,-5 0-4 16,-5 30-2-16,-11 36-20 15,-11 39 22-15,-4 29 9 16,-6 26-7-16,-16 15-1 15,-10 18-1-15,-14 8 1 16,-3-8-7-16,17-18 4 0,41-34-16 16,27-42-16-16,17-39 6 15,71-42 21-15,28-18 7 16,15-35 3-16,10-28 8 16,-20-9-6-16,-34-1 4 15,-28-10 3-15,-33-7 3 16,-26-7-9-16,0 4-4 15,-36 2-2-15,-68 17-2 16,-35 13-25-16,-11 17-9 16,14 20 3-16,32 6-17 15,46 18-4-15,43 0-37 16,15 6-137-16,36 6-39 0,83-7-319 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12:25.26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0 203 825 0,'0'0'171'0,"0"0"-80"15,0 0 38-15,0 0-55 16,0 0-37-16,0 0-37 15,-10-14 2-15,72 14-2 16,17 0 35-16,17 0 0 16,18 0 5-16,3-4-13 15,-14 3-2-15,-14-11-6 16,-27 7 3-16,-27 2 10 16,-18-1-4-16,-17-4-6 15,0-4 30-15,0-7-21 16,-38-6-28-16,-14-3-3 15,-30 10 3-15,6 0 3 0,-10 4 0 16,4 8-5-16,13 0 10 16,28 6-9-16,30 0 10 15,11-6-3-15,0 6-9 16,45 0-9-16,31 6 9 16,13 8 4-16,7 9 10 15,-17-3-9-15,-3 6 0 16,-17 6 6-16,-8-7-5 15,-6 7-2-15,-21-7-4 16,-17 1-3-16,-7 6 2 16,-45 5-19-16,-65 14-46 15,-55 1-155-15,-34 4-429 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12:32.80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72 840 0,'0'0'157'16,"0"0"-66"-16,0 0-10 15,0 0-54-15,0 0 33 16,313-57-4-16,-203 49-29 15,10 4 11-15,-3 2-23 16,-14 2-7-16,0 0 12 16,-27 0-16-16,-18 0-4 0,-6 0 1 15,-21 0 4-15,-11 0-4 16,-20 0-1-16,0 0-41 16,-13 0-108-16,-32 8-159 15,-20 10-522-15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12:20.43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0 253 879 0,'0'0'133'0,"0"0"17"16,0 0-32-16,0 0-18 15,0 0-51-15,0 0-49 16,0-14 0-16,0 52-5 16,0 7 5-16,0 1 10 15,0-6-9-15,0-3 10 0,0-11-6 16,0-3-4 0,0-12 1-16,0-8 1 0,0-3-3 15,0 0 8-15,0 0-6 16,7-3 24-16,13-31 28 15,-3-18-28-15,4-11-16 16,-7-5-5-16,-4 3 10 16,-10-2-3-1,0 9-8-15,0 8 13 0,0 21-13 16,0 15-2-16,0 10 17 16,0 4-19-16,0 0-3 15,14 33-9-15,17 18-1 16,-4 12 11-16,11-3 2 15,0-5 0-15,-11-16 0 16,4-10 6-16,0-12-6 0,-17-11 0 16,0-4 5-16,-7-2-5 15,10 0 3-15,3-14-3 16,5-14 9-16,-5-9-4 16,-6-1-4-16,10-7-1 15,-3 2 9-15,-4 0-9 16,-3 5 0-16,-1 13 0 15,-13 14-2-15,0 11 2 16,7 0-2-16,10 20-6 16,-10 24-7-16,14 20 10 15,-4 2 5-15,-10 3-7 16,7-6 2-16,-7-7-77 0,-1-3-34 16,12-7-83-16,-5-10-157 15,1-10-173-15</inkml:trace>
  <inkml:trace contextRef="#ctx0" brushRef="#br0" timeOffset="347">918 399 581 0,'0'0'221'0,"0"0"-85"15,0 0 9-15,0 0-25 16,0 0-54-16,0 0-6 15,-148-65-47-15,141 65-5 0,0 28-8 16,-3 9 2-16,10 3-2 16,0-3 0-16,17-2 0 15,21-6-2-15,-4-12 0 16,4-9-5-16,0-8-1 16,0 0 8-16,-18-8 13 15,4-18-2-15,-10-5-9 16,-7 0 14-16,-7-10 10 15,0 1 7-15,-7 2-7 16,-38 10-23-16,-6 3-3 16,6 10-1-16,-6 12-20 15,13 3-86-15,17 6-106 0,11 31-161 16</inkml:trace>
  <inkml:trace contextRef="#ctx0" brushRef="#br0" timeOffset="465">918 399 786 0</inkml:trace>
  <inkml:trace contextRef="#ctx0" brushRef="#br0" timeOffset="1912">918 399 786 0,'185'-54'189'0,"-185"49"-63"0,0 5 2 0,0 0-37 0,7 0-71 0,7 0-20 15,-4 8-10-15,-3 23 10 16,14 3 2-16,3 4 0 0,-10-2-2 16,6 2 1-1,4-10 1-15,-3-10-2 0,-4-7 0 16,-3-7-1-16,0-4 1 16,3 0 7-16,-3-9 6 15,6-15 55-15,-3-1-3 16,-3-7-18-16,-7-3-15 15,0-1-19-15,0-1 7 16,3 3-11-16,-10 2-1 16,0 7 2-16,0 5-5 15,0 6 2-15,0 8-3 16,0-3-1-16,-17 2-6 0,-11 7 0 16,11 0-5-16,-3 0 6 15,-4 7 0-15,17 18 0 16,0 10 2-16,7-3 0 15,0 2-3-15,0-5 0 16,14-4-7-16,10-5 4 16,13-7-13-16,-9-5 7 15,17-8 8-15,-1 0-1 16,8 0 5-16,-14-8 0 16,6-14 0-16,-13 2 5 15,-17-2-4-15,7-1-1 16,-11-1 9-16,-10-1-9 15,0 5 16-15,0 6-2 0,0 2-1 16,0 10-6 0,0 2-6-16,0 0-2 0,0 0-6 15,0 14-7-15,0 17 12 16,0 3 2-16,0 4 0 16,0-4-1-16,14-1 5 15,6-7-5-15,11-5 1 16,7-7-7-16,0-8 4 15,-10-6 2-15,16 0 1 16,1 0 8-16,-7-20-3 16,0-8-2-16,-11-1 9 15,-3 1-10-15,-10 2 19 0,0 8-18 16,-14 7 1 0,0 5 10-16,0 6-11 0,0 0-6 15,0 0 2-15,17 0-22 16,-10 20 17-16,13 11 0 15,-13-1 6-15,17-4-1 16,-17-1 8-16,14-11-7 16,-4-2 0-16,-3-12-4 15,-7 0-3-15,-7 0 5 16,7 0 2-16,10 0 5 16,-4-15-4-16,8-10 5 15,3-7-6-15,-17 7 3 16,0-1-1-16,10 8-2 15,-17 11 0-15,7 7-3 16,0 0 1-16,7 0 0 0,-1 0-18 16,18 18 12-16,0 3 0 15,-3-1-16-15,10-3 5 16,-7-4 15-16,6-5-11 16,-2-8 8-16,-4 0 6 15,7 0 1-15,-1-15 5 16,-16-8-3-16,0-5-1 15,-4-3 12-15,-10-1-3 16,-7 0 14-16,0 3-1 16,-24 7-10-16,-28 4-6 15,7 7-7-15,11 11-5 16,3 0 4-16,17 11-12 0,7 27 13 16,7 7 0-16,0-7-20 15,0-8 5-15,21-7-10 16,10-8 14-16,-4-6 4 15,-2-9 5-15,-12 0 2 16,11 0 2-16,-10 0 0 16,7-14 8-16,-14-1-8 15,3 4 14-15,-10 4 10 16,0 5-5-16,0 2 7 16,0 0-26-16,0 0-2 15,0 0-6-15,0 17-16 16,0 26 22-16,-10 20 5 15,-4 8-2-15,7 9 0 0,0 6-3 16,7 0 4-16,0 0-5 16,0-1 2-16,21 1-1 15,3 3 2-15,-4-6-1 16,11-6 1-16,7-14-2 16,-10-17 2-16,-4-18-1 15,-10-13-1-15,-14-7 0 16,0-8 3-16,0 0 0 15,0 0 5-15,-7 0-1 16,-45 0 11-16,-24-6 1 16,-13-11-19-16,0-6 0 15,3-6 0-15,10-10-24 16,24-7 16-16,28-9-12 16,17-4-10-16,7-4 18 0,0-6-32 15,38 0-4-15,14 1-19 16,17-1-54-16,-11 6-19 15,-6-1 0-15,-14 2-60 16,-32 11-260-16</inkml:trace>
  <inkml:trace contextRef="#ctx0" brushRef="#br0" timeOffset="2297">1578 127 741 0,'0'0'127'0,"0"0"12"16,0 0-27-16,0 0-36 15,0 0-29-15,0 0-46 16,-31-22-2-16,24 44-6 15,0 7 7-15,0-9 5 16,7-8-5-16,0-6 0 16,7-3-2-16,24-3 5 15,14 0 12-15,-11 0 26 16,-3-12 12-16,0-8 6 0,-10-1-22 16,-14-1-10-1,-7 5-7-15,0 3-19 0,0 2-1 16,-14 9-3-16,-24 3-56 15,0 0-74-15,18 22-101 16,20 11-153-16</inkml:trace>
  <inkml:trace contextRef="#ctx0" brushRef="#br0" timeOffset="11553">3328 19 157 0,'0'0'232'0,"0"0"-70"15,0 0-13-15,0 0-32 16,0 0 11-16,0 0-49 16,0 0-46-16,-10-18-1 15,-4 18-32-15,14 4 9 16,-14 18-14-16,14 5 8 0,-7-11-3 16,7-1 3-1,0-2 2-15,0-6-5 0,0-4 0 16,0 0 3-16,0-3 4 15,0 0-2-15,0 0-5 16,0 0 12-16,0 0-11 16,0 0 10-16,0 0 11 15,0 0 29-15,7 0 31 16,0-18-62-16,-7-2-8 16,0 3 10-16,0 6-16 15,0 8 8-15,0-3-12 16,0 6 6-16,0 0-16 15,0 0-10-15,-7 0-38 16,-24 23-13-16,11 6-109 16,2 5-98-16</inkml:trace>
  <inkml:trace contextRef="#ctx0" brushRef="#br0" timeOffset="12070">3407 586 238 0,'0'0'354'16,"0"0"-240"-16,0 0 4 0,0 0-20 15,0 0-48-15,0 0-43 16,31-21 17-16,-31 21-22 16,0 0-1-16,0 0-1 15,0 0-5-15,0 0 5 16,0 14-3-16,0-5 7 16,0 5 3-16,0-12-7 15,0 8 5-15,0-8-5 16,0 2 2-16,0-4-2 15,0 0 2-15,0 0 5 16,0 0 1-16,0 0 15 0,0 0 5 16,0 0 43-1,0 0-11-15,0 0 14 0,0-12 12 16,0-2-79-16,0 2 31 16,0 7-8-16,0-7-20 15,0 5-3-15,-21 2-7 16,4 3-3-16,3 2 2 15,1 0-16-15,-5 0-16 16,12 0-63-16,-8 2-73 16,7 16-86-16,7-3-606 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12:35.22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 20 886 0,'0'0'156'0,"0"0"-10"0,0 0-53 15,0 0-43-15,0 0-38 16,0 0-12-16,-21 37 0 16,21 9-1-16,0 0 7 15,0-3-3-15,0-4-3 16,7-7 0-16,14-9-4 15,10-10 3-15,-7-5-6 16,10-8 3-16,4 0 4 16,-7-13 11-16,7-18-3 0,-18-1-6 15,-6-2 9-15,-7-3-9 16,3-3 19-16,-10 3 10 16,0 6-11-16,0 5 10 15,0 8 6-15,-17 13-13 16,17 2 1-16,-7 3-24 15,7 0-4-15,0 0-6 16,0 23-4-16,0 7 9 16,24 3 5-16,4-4 0 15,17-1-1-15,-8-3-5 16,1 1 1-16,-10-8 5 16,-11-4 0-16,-10-3-3 0,-7 1 3 15,0-4-23-15,0 4-15 16,-24-4-17-16,-35 4 37 15,-6-7-141-15,-18 0-103 16,8-5-86-16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12:35.52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155 0 589 0,'0'0'165'0,"0"0"-12"0,0 0-36 16,0 0-59-1,0 0-55-15,0 0 9 0,0 0-5 16,-110 89-4-16,110-64 6 16,7-7-9-16,20-4 4 15,11-8 6-15,-7-6-10 16,-3 0 13-16,3 0 35 15,-1-29 8-15,-2 3-10 16,-11-2-32-16,-17 5-11 16,0 8-1-16,-38 1-2 15,-37 14-149-15,-4 0-85 16,-11 0-448-16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12:33.91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58 547 893 0,'0'0'182'0,"0"0"-46"15,0 0-13-15,0 0-11 16,0 0-60-16,0 0-24 15,-58-68-28-15,58 78-3 16,0 30 0-16,0 12 3 16,0-3 7-16,0 2-7 0,0-5 4 15,0-7-4-15,0-1 0 16,0-15 0-16,0-10 1 16,0-6 8-16,0-7-8 15,0 0 7-15,0-20-3 16,7-32 23-16,6-16-28 15,-6-15 0-15,7-12 1 16,-4-1 6 0,-10-11-1-16,0 4-6 0,0 6 0 15,0 29 2-15,0 25 1 16,0 28-3-16,0 15 0 16,0 0-10-16,14 52 0 0,17 13 1 15,3 22 9 1,4 1-2-16,-7-2 2 0,-3-13 0 15,-4-12 0-15,-4-18 6 16,4-26-11-16,-10-8 5 16,-7-9-1-16,0 0-1 15,3 0 4-15,4-20-2 16,0-23 7-16,10-11 3 16,-10 5-9-16,-1-8-1 15,-6 11 0-15,10 6-1 16,-17 17 5-16,7 15-4 15,-7 8 0-15,21 2-19 16,-4 41 6-16,11 15 5 0,-4 19 8 16,-11 6-4-1,1-1-7-15,10-4-20 0,14-4-76 16,14-11-83-16,13-9-44 16,24-11-46-16</inkml:trace>
  <inkml:trace contextRef="#ctx0" brushRef="#br0" timeOffset="607">1193 701 758 0,'0'0'171'0,"0"0"-43"15,0 0 15-15,0 0-36 0,0 0-49 16,-217-95-13-16,203 93-11 15,-3 2-22-15,-3 0-12 16,6 28-11-16,-10 15 7 16,17-3 4-16,7 3 0 15,0-3-5-15,14-3-31 16,30-14-14-16,1-9-18 16,0-14 26-16,-7 0 42 15,-1 0 2-15,-9-25 2 16,-4-8 8-16,-10 3-12 15,-14-2 14-15,0-5 6 16,0 9 7-16,0 5 12 16,-21 8-18-16,4 10 9 0,10 5 3 15,7 0-33-15,0 0-4 16,0 0-17-16,0 25 5 16,7 7 8-16,24-1 4 15,20-5-36-15,1-9 16 16,6-8-4-16,4-9 28 15,-17 0 0-15,-17 0 2 16,-4-6 1-16,-17-14 6 16,-7-6 1-16,0 1 29 15,0-1 2-15,0 0 26 16,0 3-50-16,0 9 21 16,0 2-10-16,0 10-3 0,-7 2-5 15,7 0-19-15,0 0-1 16,0 8-15-16,0 18-4 15,20 11 19-15,18-3 0 16,7 0-2-16,6 1-1 16,15-4-45-16,-4 0-70 15,-4-10-16-15,-13-4-129 16,-7-2-240-16</inkml:trace>
  <inkml:trace contextRef="#ctx0" brushRef="#br0" timeOffset="801">1956 624 648 0,'0'0'183'15,"0"0"-39"-15,0 0-44 0,0 0 0 16,0 0-44-16,0 0-52 16,-82 6 2-16,51 28 3 15,17 9-4-15,-7 2-10 16,4 12-37-16,10-5-144 15,7-3-250-15</inkml:trace>
  <inkml:trace contextRef="#ctx0" brushRef="#br0" timeOffset="2190">1451 655 680 0,'0'0'131'16,"0"0"43"-16,0 0-93 16,0 0 18-16,0 0-19 0,0 0-33 15,0-43-25-15,0 43-2 16,0 0-2-16,7 0-18 15,10 0-2-15,10 6 2 16,4 20 7-16,7-1 13 16,3 7-10-16,14-1-5 15,-3 6 18-15,6-5-22 16,-6 2 5-16,-14-11-1 16,0 0-1-16,-18-6 2 15,1-4-6-15,-11 0 2 16,-3-7-4-16,-7-1 2 15,0 4-63-15,0-3-95 16,0-6-104-16,-7 0-333 16</inkml:trace>
  <inkml:trace contextRef="#ctx0" brushRef="#br0" timeOffset="2478">1843 612 325 0,'0'0'390'16,"0"0"-236"-16,0 0-54 15,0 0-31-15,0 0-40 16,0 0 22-16,-45 37 8 0,11-3 14 16,-4 10-29-1,0-7-2-15,0 0-7 0,0 2-24 16,4 5 1-16,3-4-3 15,0-3-4-15,17-5-2 16,7-7-3-16,7-5-30 16,0 0-106-16,21-8-102 15,17-4-254-15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12:37.58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62 629 702 0,'0'0'200'0,"0"0"-73"16,0 0-3-16,0 0-4 0,0 0-19 15,0 0-36-15,-31-75-45 16,31 75-20-16,-7 0-7 16,0 26-25-16,0 6 32 15,-3 5 7-15,10 0 0 16,0-3-6-16,0-8-1 15,38 5-6-15,6-13-6 16,15-10-27-16,10-8 7 16,-11 0 20-16,7-6-1 15,-20-22 13-15,-7-1 0 16,-24 3 5-16,-4 6-4 16,-10 1 2-16,0 2-3 15,0 10 20-15,0 5-11 0,-10 2 24 16,3 0-33-16,7 0-19 15,0 0 15-15,0 14-13 16,7 7 17-16,24-3 0 16,13 0-15-16,8-12 13 15,6 0 2-15,-6-6 0 16,-7 0-6-16,-14-6 7 16,-11-8-1-16,-3 2 11 15,-17-12-8-15,0 3 18 16,0-5 23-16,0 2 3 15,0 11 7-15,-7 1-20 16,-10 6 13-16,10 4-8 0,1 2-32 16,6 0-7-16,0 2-6 15,0 36-16-15,0 19 19 16,-7 6 3-16,7 8 0 16,0 0 1-16,0 3 3 15,0-4-4-15,0-11 0 16,0-15 6-16,0-19-10 15,0-13 4-15,0-10 0 16,0-2 11-16,0 0-11 16,0 0 25-16,0-20-4 15,-7-25-19-15,-17-12 5 16,17-12-7-16,7-8 0 16,0-12-2-16,0-2 6 0,0 5-7 15,7 14 3 1,24 15-13-16,-11 20 2 0,-3 17 9 15,-3 12-10-15,0 8 12 16,10 0-33-16,4 0 21 16,9 14 4-16,-6 6-13 15,-10 11 14-15,3 1-20 16,-10-7 4-16,-14 8 14 16,0-8-28-16,0 0-4 15,-7 1-7-15,-31-5-48 16,-7-3-93-16,14 0-135 15,25-12-441-15</inkml:trace>
  <inkml:trace contextRef="#ctx0" brushRef="#br0" timeOffset="1025">1327 603 665 0,'0'0'200'15,"0"0"-39"-15,0 0-51 16,0 0 11-16,0 0-42 16,0 0-31-16,-141-88-1 15,134 88-38-15,-13 0-8 16,2 0-2-16,-2 19-2 0,-4 6-2 16,10 16 5-1,14-4 0-15,0 6-12 0,0-3 10 16,14-14-15-16,17-9 2 15,13-8-31-15,-13-9 25 16,-3 0 16-16,-4 0 5 16,-3-20 16-16,-8-6-12 15,-2-14 10-15,-11-3 8 16,6-13 9-16,-6-8 15 16,0-13-29-16,0 2-8 15,0 4 31-15,-6 11-9 16,-25 11-5-16,10 18 1 15,4 16-22-15,3 12 22 16,14 3-27-16,0 0-11 0,0 18 9 16,0 33-21-16,0 21 23 15,7 11 2-15,24 3 7 16,3-1-9-16,11-5 0 16,17-13 4-16,-11-19-14 15,8-20-1-15,-14-11-7 16,-8-17 13-16,-9 0-5 15,3 0 10-15,-11-20-3 16,5-5 6-16,-12-13 4 16,-13-5-7-16,0 4 0 15,0-10 4-15,-27 3 8 16,-18 12-11-16,14 13-1 16,0 13-1-16,4 8-12 0,-4 0 0 15,3 32 13-15,4 11 0 16,10 2 10-16,14-2-15 15,0-5 5-15,21-13-26 16,17-5 25-16,0-8-17 16,-18-4 18-16,4-8-1 15,-3 0 9-15,3 0-8 16,-10-18 7-16,-7 0-5 16,-7 3 17-16,0-5-16 15,0 14 14-15,0 0-6 16,0 6-5-16,0 0-12 15,7 0 1-15,10 12-9 16,10 8 9-16,11 5 5 16,0-10-22-16,0-4 22 0,-4 1-8 15,-3-12 1-15,-10 0 3 16,3 0 4 0,-4-30 5-16,-2-3-4 0,-5-13-1 15,1-5 21-15,-7-12-5 16,-7-6 14-16,0-8-11 15,0 0-7-15,0 15 27 16,-21 12-39-16,-3 24 14 16,17 18 11-16,7 8-22 15,-6 0-3-15,6 5-2 16,-14 41-11-16,14 12 5 16,0 10 9-16,0 4-1 15,0-9 0-15,0-4-38 0,27-2-17 16,-3-8-2-1,-3-15-90-15,-11-10-41 0,-3-23-63 16,-7-1-11-16,0 0-187 16</inkml:trace>
  <inkml:trace contextRef="#ctx0" brushRef="#br0" timeOffset="1932">1719 497 217 0,'0'0'179'0,"0"0"20"16,0 0-99-16,0 0-20 0,0 0-29 15,0 0-44 1,62-25 6-16,17 25 47 16,17 0-38-16,4 0 23 0,-4 0-3 15,-24 0-6-15,4-6 19 16,-31-6-7-16,-11 4 3 16,-10-4 25-16,-10 1-35 15,-14 2 37-15,0-5 5 16,0-3-58-16,0 0 37 15,-27 0-55-15,-11 5-7 16,-7 6 0-16,-7 6 10 16,15 0-12-16,-1 6 2 15,24 26 0-15,7 8-5 16,7 8 5-16,0 4 0 16,0-2-1-16,35-4 1 0,20-5-2 15,-4-11-6-15,-6-6-8 16,13-15 12-16,-6-9-2 15,-1 0 6-15,1 0-4 16,-14-9 15-16,0-15-7 16,-11 3-4-16,4-8 0 15,7 0 4-15,-4-2-3 16,4 2-1-16,0 3 0 16,-7 12 1-16,-10 14-1 15,3 0 0-15,-11 0-8 16,8 0-3-16,-11 18 9 15,-3 1-10-15,-7 1 12 16,7-2-12-16,0-3 11 0,0-10 1 16,-7-3 0-16,0-2-2 15,0 0 7-15,0 0-5 16,0 0 24-16,0 0-23 16,0-14 23-16,-7-7-24 15,-24 3 5-15,-14 6 1 16,11-6-6-16,3 10 0 15,0 8-5-15,4 0-6 16,-11 0 11-16,7 20 0 16,3 16 2-16,11 5-14 15,10 2 12-15,7-6-7 16,0-8 1-16,24-6-19 16,21-17 24-16,7-6-3 0,-1 0 4 15,8-4-2 1,-15-28 5-16,1-7-3 0,-7-7 17 15,-11-12-14-15,-3-15 38 16,-10-4-6-16,0-12-6 16,-14 0 14-16,0 10-33 15,-14 10 6-15,-24 23 2 16,4 15-13-16,3 25 24 16,17 6-29-16,7 0-4 15,-10 45-5-15,3 30 1 16,14 21 8-16,0 1 0 15,7-4 12-15,52-16-12 16,9-14 0-16,12-15-25 0,26-13 12 16,18-15-64-16,17-11-15 15,-7-4-49 1,-17-5-199-16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12:43.24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75 205 839 0,'0'0'128'16,"0"0"-11"-16,0 0 9 0,0 0-54 15,0 0-7 1,0 0-38-16,-75-25-16 0,75 25-11 16,7-6-11-16,44 6 11 15,25-9 11-15,13 4-4 16,1-7 1-16,-4 0-8 15,-11 4 0-15,-16-3 6 16,-22 5-3-16,-23 3 5 16,-14 3 9-16,0 0-9 15,0-6 46-15,0 6-4 16,-7-11-16-16,-24-3-13 16,-3-6-21-16,-11 8 0 15,-6-4 1-15,-1 7 5 0,1 3 0 16,20 0-6-16,7-1 0 15,10 6 3-15,14 1-2 16,0 0-1-16,0 0 0 16,0 0-2-16,31 0 0 15,27 0-1-15,18 8 3 16,3-2 14-16,3 9-12 16,-23-5 0-16,-14 5-2 15,-14 2 2-15,-11-9-4 16,-13 10 2-16,-7-4-1 15,0 9-2-15,-34 8-11 16,-42 9 10-16,-20 3-138 0,13-11-195 16,4 2-655-16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12:24.59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7 102 877 0,'0'0'178'0,"0"0"0"16,0 0-54 0,0 0-11-16,0 0-44 0,0 0-14 15,0-77-9-15,0 77-40 16,0 0-6-16,0 5-7 16,0 33 6-16,0 13-6 15,0 9 12-15,0 9-5 16,0-7 0-16,6 1 9 15,18-2-8-15,21-5-1 16,7-10-1-16,13-11-2 16,11-15 3-16,13-20 0 15,1 0-5-15,-11-12 12 16,3-14-5-16,-23-8-2 16,-15 3 4-16,-30 3 2 0,-14-1-4 15,0-3 1-15,0 1 7 16,-34 5-6-16,-4 3 5 15,-7 14-8-15,0 4-1 16,14 5 0-16,-3 0 0 16,10 5 0-16,24 20-4 15,0 10 6-15,0 2-4 16,7 7 2-16,44-13 0 16,11 1-4-16,11-10 0 15,9-5 4-15,1-17-4 16,13 0 5-16,-7 0-1 15,8-34 2-15,-18-9 1 16,-17-6 2-16,-11-8-3 0,-30 0 0 16,-8-3 4-16,-13-3-6 15,0 6 27-15,-6 6-2 16,-15 14-7-16,-10 10 15 16,10 14-20-16,4 8 3 15,17 5 7-15,-7 0-21 16,7 0-2-16,-7 5 0 15,7 46-7-15,-6 26 3 16,-1 20 4-16,7 12 0 16,0 17 2-16,0 8 5 15,0 12-7-15,0 0 0 16,0-6-3-16,0-26-4 0,0-25-9 16,27-38 7-16,11-19 0 15,0-21-7-15,7-11 14 16,13 0 0-16,0-43 2 15,11-14 10-15,-10-8-6 16,-15-2-3-16,-23 2 6 16,-21-4-3-16,0 9 0 15,-27-3-4-15,-32 6-2 16,-17 6-4-16,-6 13-1 16,10 7 7-16,20 17-3 15,14 8 2-15,25 6 0 16,13 0-5-16,0 0 6 15,0 0-4-15,0 0-7 0,34 0 7 16,28 6 4 0,17-6 0-16,17 0-5 0,18-18 7 15,-11-16-2-15,0-9 4 16,-14-2-3-16,-23-11 0 16,-22 6 0-16,-20 4 3 15,-17 0 1-15,-7-2-4 16,-13 8 10-16,-25 8 10 15,7 7-15-15,17 11 4 16,-3 10-4-16,10 4-1 16,7 0-10-16,-7 0 3 15,-7 23-14-15,7 35 15 16,1 13 2-16,6 11 0 0,0 2-1 16,6-4-7-16,22-9-9 15,10-13-27-15,-7-13-35 16,-4-13-40-16,-3-24-103 15,-10-8-55-15,-14 0-46 16,0-8-200-16</inkml:trace>
  <inkml:trace contextRef="#ctx0" brushRef="#br0" timeOffset="164">1705 456 433 0,'0'0'291'15,"0"0"-187"-15,0 0 61 16,0 0-2-16,0 0-86 15,0 0-70-15,52-11 6 16,51 11-5-16,24 0 0 0,-3 0-8 16,-18 6-96-16,-2 19-237 15,-15 1-451-15</inkml:trace>
  <inkml:trace contextRef="#ctx0" brushRef="#br0" timeOffset="16296">127 1686 723 0,'0'0'233'15,"0"0"-96"-15,0 0-53 16,0 0-20-16,0 0-25 15,0 0-27-15,0 0-6 16,14 89 27-16,-1-32-17 16,5 8 11-16,-12-2-10 15,-6-6-10-15,0-11 11 16,0-15-17-16,0-14 1 16,0-8 0-16,0-9 3 0,0 0 5 15,0 0 3-15,0 0 18 16,0-32 61-16,0-2-91 15,-6-14 7-15,-5-10-2 16,11-7-2-16,-7-15 0 16,7-6-3-16,0 0-1 15,0 15 0-15,18 19-3 16,9 27 3-16,11 13-1 16,0 12-4-16,0 0 2 15,-4 31-1-15,4 18-1 16,-14 9-1-16,-4 7 0 15,-13-2 1-15,-7 1-9 16,0-5-4-16,0-1 4 16,0-8-3-16,-13-1 0 0,6-23 7 15,7-12-6-15,0-8-16 16,0-6 20-16,0 0 0 16,0 0 11-16,27 0-2 15,18-26 3-15,24-5 7 16,-11-7-1-16,1 4-4 15,-15 3 0-15,-6 5 5 16,-17 0 8-16,-11 7 10 16,-10 6-6-16,0 8 25 15,0 5-16-15,0 0-6 16,0 0-22-16,0 0-3 0,0 20 1 16,0 18-4-1,-10 4 6-15,10-2 3 0,0-8-3 16,0 5 0-16,31-11 0 15,0-1 6-15,-4-13-6 16,11 2 0-16,0-14-6 16,-11 0-20-16,4 0-39 15,-7 0-54-15,-24 0-82 16,0-20-131-16</inkml:trace>
  <inkml:trace contextRef="#ctx0" brushRef="#br0" timeOffset="16623">852 1585 210 0,'0'0'412'0,"0"0"-236"15,0 0-63-15,0 0-8 16,0 0-48-16,0 0-43 16,-127 18-11-16,120 13 12 15,7 9-13-15,0-8 6 16,0-1-7-16,0-5 11 15,24-14-12-15,-3-4 3 16,10-8 2-16,7 0 15 16,-4-14 22-16,-3-24 30 15,-10-2 1-15,-11-3-40 16,-10 0 25-16,0 9-40 16,-17 3-12-16,-21 11-6 0,4 8-6 15,-11 12-54-15,14 0-25 16,0 32-69-16,24 19-14 15,7 12-154-15</inkml:trace>
  <inkml:trace contextRef="#ctx0" brushRef="#br0" timeOffset="17857">1327 1997 721 0,'0'0'199'15,"0"0"-43"-15,0 0-28 0,0 0-23 16,0 0-57 0,0 0-12-16,-193-100-31 0,149 100-4 15,6 0-2-15,0 12-2 16,17 13 2-16,14 1-4 16,1 5 5-16,6-5 0 15,0 0-3-15,0 0-4 16,20-7 3-16,25-1-19 15,-7-13-6-15,0-2 27 16,6-3-4-16,-16 0 6 16,3-14 3-16,-11-6 0 15,-2 3 11-15,-12-3-5 16,-6 6 26-16,0 2 8 16,0 6 17-16,0 6-36 15,0 0 12-15,0 0-27 0,0 0-9 16,0 26-26-16,7 23 18 15,7 22 4-15,-7 12 5 16,17 12-1-16,-10-4 3 16,10-2 4-16,3-1-2 15,-3-5-2-15,-3-14-1 16,-7-18 1-16,3-17-3 16,-10-16 0-16,-7-6-1 15,0-12 9-15,0 0-1 16,-14 0 0-16,-31 0 3 15,-17-18 6-15,4-22-15 16,0-3-2-16,13-8-7 0,14-1-10 16,24 1 13-16,7-6-8 15,17-1-8-15,42-10 9 16,6-9-16-16,18-1 15 16,-11 4 13-16,3-3 0 15,-9 5 1-15,-15 4-1 16,-6-4 0-16,-21 15 14 15,-10 6-7-15,-7 14 26 16,-7 11 8-16,0 14-14 16,0-2 9-16,-21 8-13 15,14 1-17-15,-10 5 6 16,17 0-12-16,0 5-13 16,0 41 0-16,0 16 12 0,0 16 1 15,0-7 0 1,0-2 5-16,0 0-8 0,17-11 3 15,-3-14 0-15,10-12 0 16,-17-11-4-16,7-16-5 16,-7-5-10-16,-1 0 19 15,18-5 5-15,-3-27-1 16,10-2-4-16,-3-10 0 16,-4 7 9-16,-11 11-7 15,5 7-2-15,-5 13 0 16,8 6-5-16,10 0-4 15,14 6 4-15,6 25 3 0,-6-5-9 16,0-1 8 0,-8 1 3-16,8-8-8 0,-17-10 0 15,3-3-32-15,-18-5-13 16,11 0 24-16,-17 0 15 16,7-18 14-16,-7-15 0 15,-7-4 4-15,0-3-1 16,0-3 1-16,0-3 6 15,0-5 16-15,-21-4-4 16,4 4 21-16,-4 10-16 16,-3 11-9-16,17 4 13 15,1 9-17-15,-1 8 2 16,7 4-2-16,-7 5-13 16,7 0 14-16,0 0-15 15,-7 0-7-15,7 0 4 0,0 25-28 16,0 13 31-16,0 12-8 15,0 3 16-15,7 3-11 16,7 2 3-16,-1-13 0 16,-2 4-3-16,2-15 4 15,8-8-1-15,-4-2 0 16,4-19 8-16,-4 3-7 16,-3-8-1-16,6 5-19 15,11-5-5-15,-17 0-52 16,10 0-58-16,-17 0-103 15,-7 0-110-15</inkml:trace>
  <inkml:trace contextRef="#ctx0" brushRef="#br0" timeOffset="18034">2207 2025 531 0,'0'0'202'15,"0"0"-52"-15,0 0-14 16,0 0-27-16,0 0-59 15,0 0-25-15,55-19-22 16,4 19 0-16,23 0-6 16,4 0 1-16,3 0-101 15,-6 0-231-15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12:47.07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 63 953 0,'0'0'145'0,"0"0"-37"0,0 0 7 16,0 0-37-16,0 0-4 15,0 0-43-15,0-40-10 16,0 40-4-16,0 0-17 16,0 26-13-16,0 19 13 15,0 7 0-15,0-7 14 16,0-1-13-16,17-7 0 16,4-11 7-16,10-12-4 15,-10-14-2-15,16 0 0 0,-16 0 3 16,10-9 4-16,-10-22-5 15,3-6 0-15,-4-9 7 16,-3 3-6-16,-3 3 6 16,-7 3-1-16,-7 6-6 15,0 10 18-15,0 10 1 16,0 5-10-16,0 6-13 16,-7 0-13-16,7 0 7 15,0 17-2-15,0 9 6 16,0 11 2-16,0-8-9 15,7 0 2-15,24-4 0 16,14 1-6-16,-1-6 9 0,-9 0 1 16,-4-3-1-16,0-9 0 15,-24 4 3-15,-7-12 1 16,0 6-1-16,0-1-7 16,-38 4-29-16,-14-3-37 15,-23 0-76-15,2-1-123 16,-2-5-14-16,16 0-228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8:32.66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0 1199 0,'0'0'98'16,"0"0"-56"-16,0 0-42 16,0 0-153-16,0 0-590 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12:47.38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82 113 342 0,'0'0'410'0,"0"0"-268"0,0 0-3 15,0 0-34-15,0 0-12 16,0 0-62-16,-82-37-31 16,82 37 0-16,7 12-12 15,37 8 12-15,8-3 5 16,-1-11 1-16,1-6 16 16,-7 0 5-16,-14-6 7 15,-11-20 18-15,-2 1-8 16,-18 7 1-16,0-8-13 15,-38 8-32-15,-21 11-20 0,-10 7-44 16,18 0-57-16,6 15-47 16,25 27-167-16,20 15-439 15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12:45.40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59 268 1027 0,'0'0'193'16,"0"0"-28"-16,0 0-38 16,0 0-29-16,0 0-27 0,0 0-28 15,-28-63-25-15,28 63-10 16,0 0-8-16,0 37-9 15,0 14 9-15,0 12 2 16,0-5-2-16,-7-1 1 16,-3-6 2-16,3-11-3 15,7-14 0-15,-7-9 1 16,7-11-3-16,0-6 5 16,0 0 1-16,0 0 0 15,0 0 0-15,0-32 0 16,7-19 14-16,10-6-16 15,4-6 8-15,-7 0-7 0,-4-2-1 16,-10-4 5-16,0 6-5 16,0 5-2-16,0 20 0 15,0 20 3-15,0 9-7 16,0 9 4-16,7 0-11 16,7 6 6-16,6 28-10 15,11 3 15-15,0-3 0 16,-17 3-3-16,10 1-1 15,-3-13 4-15,-15-11-11 16,1-8 10-16,11 0-9 16,-18-6 5-16,6 0-7 15,15 0 12-15,10-32 2 16,-4-7 1-16,11-4 0 16,-14 3 0-16,-3 8 1 15,-7 12-4-15,-4 9 0 0,-3 5 0 16,-7 6-2-16,7 12-6 15,-7 25-7-15,7 23 13 16,-7 14-10-16,0-8 8 16,0-3 0-16,0-12-3 15,7-8-12-15,-1-3-45 16,12-9-66-16,-5 1-111 16,11-6-128-16</inkml:trace>
  <inkml:trace contextRef="#ctx0" brushRef="#br0" timeOffset="277">918 433 669 0,'0'0'351'15,"0"0"-214"-15,0 0 12 16,0 0-28-16,0 0-55 15,0 0-49-15,-79-31-17 16,79 48 0-16,0 12-1 16,0 2 6-16,0 1-9 15,0-13 9-15,0 5-6 16,7-4 1-16,-7-3-29 16,0 3-63-16,0-6-84 0,0-2-38 15,0-7-215 1</inkml:trace>
  <inkml:trace contextRef="#ctx0" brushRef="#br0" timeOffset="622">832 82 733 0,'0'0'132'16,"0"0"6"-16,0 0-13 15,0 0-31-15,0 0-34 0,0 0-53 16,-68-30-6-16,68 60-1 16,0 2 1-16,6-4-1 15,25-5-1-15,7-9-12 16,-10-2 13-16,3-12 11 16,0 0-3-16,-11-6 10 15,4-20 23-15,-17 0 16 16,0-5 21-16,-7 5-31 15,0-5-2-15,-7 11-15 16,-17 8-30-16,-3 1-1 16,3 11-17-16,3 0-3 15,-3 29-56-15,17 22-117 16,7 15-98-16,0 2-551 16</inkml:trace>
  <inkml:trace contextRef="#ctx0" brushRef="#br0" timeOffset="1035">1283 408 989 0,'0'0'126'16,"0"0"19"-16,0 0-34 15,0 0-35-15,0 0-66 16,0 0-10-16,-90-18-11 15,121 47 10-15,7 5 2 16,-10-2 7-16,3 5-8 0,-11-11 2 16,11 0-1-16,-10-12-1 15,-4-3-8-15,-3-5-2 16,-7 0 2-16,10-6 8 16,-3 0-5-16,6 0 5 15,4 0 13-15,-3-20-7 16,3-3 3-16,3-3-1 15,-2 0-3-15,-12 6 3 16,1 9-5-16,-4 5-3 16,-10 6 0-16,14 0-9 15,0 0 3-15,10 23 5 16,-3-3-4-16,3 6 4 16,-4 0-3-16,18-9-33 0,7-3-82 15,-1-3-90 1,1-2-132-16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12:48.25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10 516 1142 0,'0'0'80'16,"0"0"-7"-16,0 0 8 0,0 0-31 15,0 0-39-15,0 0-6 16,0 0-5-16,-7 103 7 16,7-58-6-16,7-7 1 15,14-6-2-15,17-14-2 16,0-5-4-16,6-13 6 16,8 0 15-16,-7 0-8 15,-18-13-4-15,-3-3 7 16,-10-4 0-16,-14 6 18 15,0-7 0-15,0-2-16 16,0 9 14-16,0-3-12 0,0 9-6 16,0 8 6-16,0 0-14 15,0 0 0-15,0 0-1 16,0 5-14-16,24 21 15 16,3 5 0-16,4-5 0 15,-3-12 1-15,3-1 0 16,-7-13 1-16,-10 0 0 15,-1 0-1-15,1 0 8 16,10-18-1-16,-3-8 17 16,-11 6 2-16,-3-6-1 15,0 15-1-15,-7 2-1 16,0 4-7-16,0 5 2 16,0 0-7-16,0 0-9 0,0 0-3 15,0 20-16 1,0 31 16-16,0 24 4 0,0 7-2 15,0 7 3-15,0-3-1 16,7-4-2-16,7-7 0 16,3-12 0-16,-3-23 0 15,-8-14-2-15,1-15 3 16,-7-11-2-16,0 0-1 16,0 0 7-16,0-26 22 15,-13-25-15-15,-18-18-8 16,3-9-2-16,-3-21-4 15,-7 2 4-15,11-12-1 0,-4 9-2 16,17 11-1 0,14 12 0-16,0 13-2 0,0 20-2 15,21 17-6-15,10 14 0 16,13 13 2-16,1 0-14 16,0 2 21-16,-11 24-8 15,-3 5 2-15,0 1-5 16,-10 5 9-16,-8 3-5 15,-13 3-4-15,0-6-18 16,0 3-23-16,-44-8-51 16,-8-1-61-16,18 2-116 15,10-15-86-15</inkml:trace>
  <inkml:trace contextRef="#ctx0" brushRef="#br0" timeOffset="989">1231 587 834 0,'0'0'184'0,"0"0"-72"16,0 0 44-16,0 0-34 16,0 0-49-16,0 0-15 15,-162-103-22-15,118 98-20 16,13 5-4-16,3 0-12 0,4 0 0 15,10 19-1 1,8 7 1-16,6 6 0 0,0-7-2 16,0 1-3-16,13-9-4 15,25-8-16-15,0-9 16 16,0 0 6-16,-4 0 3 16,-3-6 1-16,0-20 3 15,-10-5-1-15,-1-3 7 16,-9-18 9-16,-5-5 9 15,-6-7 8-15,0-12-12 16,-6-7-1-16,-25 14-7 16,0 6-9-16,10 24 6 15,7 15-1-15,4 15-1 16,10 9-9-16,0 0-2 16,0 35-8-16,10 40-1 0,18 28 9 15,10 11-1-15,-1-11 4 16,1-9-3-16,-3-19 1 15,9-10-1-15,1-22 0 16,0-16 0-16,6-14 0 16,-6-8-4-16,0-5 0 15,6 0 4-15,-13-18 1 16,7-14 2-16,-25-12-2 16,-2 5 1-16,-18-4-1 15,0-3 2-15,-45 4-3 16,7 7 0-16,-13 9-1 15,13 15-8-15,0 11-5 0,10 0 3 16,11 19 11-16,3 25 0 16,14 1 0-16,0 1 1 15,0 3-4 1,31-18 2-16,-3 0-9 0,3-16-8 16,-17-9-11-16,3-6 8 15,-3 0 5-15,-8 0 15 16,1 0 1-16,0-12 0 15,-7-2 3-15,0 2-3 16,0 1 1-16,0 8 0 16,0-3-1-16,17 6-2 15,-3 0 0-15,17 0-3 16,3 12 5-16,-3 2-1 16,7-3 1-16,0-8-2 15,-10-3 3-15,2 0-1 0,8 0 2 16,-10-8-1-16,3-24 1 15,-11-17 2-15,-13-4-1 16,-7-5 8-16,0-10 3 16,0-9 14-16,-13 8-4 15,-25 3-6-15,3 23 2 16,4 17-5-16,18 8-8 16,-5 17 5-16,18 1-12 15,0 0-3-15,0 37-7 16,0 28 6-16,0 7 4 0,0 9-9 15,7 1-26 1,10-17-54-16,-3 4-49 0,10-23-138 16,-17-9-77-16</inkml:trace>
  <inkml:trace contextRef="#ctx0" brushRef="#br0" timeOffset="1843">1685 556 580 0,'0'0'258'16,"0"0"-155"-16,0 0 10 16,0 0-60-16,0 0-9 15,244-46 14-15,-155 29 13 16,1 3-15-16,-11-6-13 16,-4 8-13-16,-16-5 5 0,-8 8-3 15,-20 9-9-15,-10-5 4 16,-11 5-8-16,-10 0-9 15,0 0 13-15,0-6 11 16,-31 0 17-16,-13 0-28 16,-1 6-21-16,-7 0-2 15,22 0 0-15,23 6 0 16,-7 25 1-16,14 13-1 16,0-5 1-16,0 4-1 15,31-11 2-15,-4-6-2 16,4-12 0-16,21-8-5 15,-1-6 5-15,1 0 4 0,6 0 1 16,4-20-1-16,-3-12-4 16,-8 1 5-16,1-1-1 15,-7 1-3-15,-14 11 4 16,-11 6-5-16,4 8 3 16,-17 0-3-16,7 6-3 15,0 0 3-15,17 0-1 16,0 20-5-16,-4 1 6 15,4 1 0-15,-10 4 0 16,-4-12 0-16,-3-8 0 16,-14-1 1-16,0-5-2 15,0 0 2-15,0 0 12 16,0 0-5-16,-31-23-7 16,3 1 3-16,-10 4-2 15,-6 4 3-15,6 3-5 0,10 5-2 16,-3 6-7-16,18 0 6 15,-5 12 3-15,12 19 0 16,-1 15 0-16,7-7 0 16,0-1 0-16,0-7-2 15,37-14-2-15,8-17-10 16,7 0 14-16,6-5 6 16,1-27-2-16,-1-11 0 15,-13-8-3-15,-21-6 0 16,-10-9 7-16,-14-14 2 0,0-3 10 15,-28 12 1 1,-17 8-7-16,1 17 0 0,6 26 11 16,14 14-17-16,24 6-1 15,0 0-7-15,0 58-11 16,0 27 11-16,0 15 4 16,17-5-4-16,35-18 0 15,6-20 0-15,11-20-1 16,10-11 1-16,10-20-14 15,8-6-45-15,-15 0-82 16,-30 0-366-16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20:27.6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121 140 594 0,'0'0'184'0,"0"0"-17"0,0 0-45 16,0 0-24-16,0 0-34 16,0 0-32-16,-25-58 13 15,25 58-32-15,0 0-9 16,0 0-4-16,-6 6-1 15,6 26 1-15,-7 10 0 16,0 10 8-16,0-4-1 16,-3-2-7-16,10-9 0 15,0-8 0-15,0-9 6 16,0-6-6-16,0-2 0 16,0-6 5-16,24-4-15 15,7-2 3-15,10 0 4 16,14-2-4-16,3-24-52 0,-6-3-109 15,-14 0-108 1,-18 3-328-16</inkml:trace>
  <inkml:trace contextRef="#ctx0" brushRef="#br0" timeOffset="81">121 140 608 0</inkml:trace>
  <inkml:trace contextRef="#ctx0" brushRef="#br0" timeOffset="345">121 140 608 0,'257'68'154'0,"-257"-71"-18"0,0 3-21 16,0 0-55-16,0 0-17 0,0 0-43 16,0 3-7-16,0 23 5 0,7 11 4 15,0 3 4 1,10 3-6-16,-10-3 5 0,0-8-3 16,-7-10-2-16,14-7 0 15,-14-10 1-15,10-5 3 16,-10 0-4-16,0 0 10 15,14 0-1-15,-7-20 54 16,7-12-28-16,10-4 19 16,-17-2-37-16,6 7-6 15,-6 2-11-15,-7 9 0 16,0 12-6-16,10-1-57 16,-10 9-80-16,7 0-100 15,7 3-17-15,0 15-219 16</inkml:trace>
  <inkml:trace contextRef="#ctx0" brushRef="#br0" timeOffset="781">736 276 500 0,'0'0'194'0,"0"0"-53"16,0 0-15-16,0 0-54 15,0 0-57-15,0 0 4 16,0 32-11-16,0 2-3 15,0 1 19-15,0-1-17 16,0-8 0-16,0-6-4 16,0-6 5-16,0-6-8 15,0-4 0-15,0-4 3 0,0 0 12 16,0 0-5-16,0-4 11 16,0-24 14-16,0-12-28 15,0-8-1-15,0-10-6 16,0 4 1-16,0 2-2 15,7 7 3-15,0 14-2 16,0 8 0-16,0 11 1 16,-7 9-3-16,6 3-21 15,12 0-1-15,-5 6 13 16,-6 19 10-16,0 16-1 16,-7 5-2-16,0-1 2 15,0-5 2-15,0-12 0 16,0-7 0-16,0-10-5 0,0-2 5 15,0-3 0 1,7 0-1-16,17-4-2 0,14-2-1 16,20 0-25-16,18 0-118 15,27-12-160-15</inkml:trace>
  <inkml:trace contextRef="#ctx0" brushRef="#br0" timeOffset="23154">127 77 220 0,'0'0'112'0,"0"0"32"0,0 0-32 16,0 0-56-16,0 0 30 16,0 0-51-16,28-29-5 15,-18 26 10-15,4 1-30 16,0-2 23-16,-7 2-13 16,3-4 1-16,-10 6 40 15,0 0-46-15,0-3 3 16,0 3 8-16,7 0-21 15,-7-4 12-15,0-1-17 16,14 0 8-16,-14 2-12 16,6 0 4-16,1 0 0 15,-7 3-8-15,0 0 15 0,0 0-10 16,0 0 3-16,0 0-14 16,0 3 10-16,0 32 8 15,-13 7 16-15,-8 14 62 16,-3 6-49-16,10-3 21 15,-3 4-28 1,3-3-24-16,0 3 11 0,-17 1-13 16,18 4-30-16,-25-3-175 15,-7-2-600-15</inkml:trace>
  <inkml:trace contextRef="#ctx0" brushRef="#br0" timeOffset="26222">392 298 487 0,'0'0'210'0,"0"0"-82"15,0 0-15-15,0 0 6 0,0 0-72 16,0 0-1-16,0-53-11 16,0 53-33-16,0 0 15 15,0 0-17-15,0 0 6 16,0 0 0-16,0 0-6 16,0 0 0-16,0 0-3 15,0 0 15-15,0 0-12 16,0 0 0-16,0 0 5 15,0 0-4-15,0 0-1 16,0 0 0-16,0 0 10 16,0 0 3-16,0 0-8 15,0 0-5-15,0-3 5 0,0-5 5 16,0-1-10-16,0 1 0 16,0 2-1-16,0 3 12 15,0 3-11-15,0 0 0 16,0 0 2-16,0 0-16 15,0 0 9-15,0 0 0 16,0 17-3-16,0 12-2 16,0 11 10-16,0 8 6 15,0 7-5-15,0 2 20 16,-14 1-19-16,-13 1-2 16,3-5 0-16,-7-5 0 15,10-9-69-15,8-11-93 16,6-12-120-16,-4-8-337 0</inkml:trace>
  <inkml:trace contextRef="#ctx0" brushRef="#br0" timeOffset="26547">822 5 719 0,'0'0'119'0,"0"0"21"15,0 0-46 1,0 0-60-16,0 0-20 0,0 0-4 16,0 68 12-16,-14-18 10 15,-6 10-4-15,-4 8 1 16,-21 12-29-16,10 5 0 15,-20 2-1-15,14-7-12 16,10-14-131-16,17-13-209 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20:28.9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129 0 638 0,'0'0'213'0,"0"0"-78"15,0 0-2-15,0 0-54 16,0 0-41-16,0 0-9 15,-31 40-29-15,4 0 29 16,3 2-26-16,10-2 0 16,0 1 9-16,7-4-10 15,-3-9-2-15,10-8 1 0,0-3 7 16,0-2-8 0,0 0 0-16,17-5 2 0,11-4-10 15,9-3 8-15,1-3-5 16,21 0-17-16,6-5-111 15,18-21-32-15,-15-3-164 16,-16 7-277-16</inkml:trace>
  <inkml:trace contextRef="#ctx0" brushRef="#br0" timeOffset="312">470 183 18 0,'0'0'509'0,"0"0"-329"15,0 0-50-15,0 0 19 16,0 0-37-16,0 0-49 0,-28-35-5 15,18 35-31-15,10 0-22 16,0 0-5-16,0 6-22 16,0 20 22-16,0 3-3 15,0 5 12-15,0-3-7 16,17-5-2-16,-10-9 0 16,-7-9-5-16,7-4 5 15,0-4-2-15,-1 0 0 16,1 0 4-16,11-4 29 15,2-24 14-15,4-10 12 16,-3-4-8-16,-4 2-46 16,-3 11 4-16,-7 12-3 0,-7 8 6 15,7 9-20-15,-7 0 0 16,0 6-143-16,0 23-11 16,0 2-125-16,13 1-487 15</inkml:trace>
  <inkml:trace contextRef="#ctx0" brushRef="#br0" timeOffset="793">803 223 588 0,'0'0'187'0,"0"0"-70"15,0 0-14-15,0 0-71 16,0 0-8-16,0 0-14 15,-14 82-7-15,7-50 8 0,7-3-8 16,0-7-3-16,0-4 0 16,0-10 6-16,0-5-7 15,0-3 3-15,0 0-2 16,0 0 28-16,0 0 26 16,0-23 0-16,0-11-32 15,0-9-7-15,7 0 10 16,14 0-25-16,-4 6 0 15,-3 8 6-15,-7 12-3 16,7 6-3-16,-4 8 0 16,-10 3-8-16,7 0 4 15,0 0-5-15,-1 0-10 0,-6 17 15 16,0 12-12-16,0 8 15 16,-13 3-5-16,-11-6 12 15,10-11-6-15,7-8 0 16,7-4 0-16,0-2-4 15,0-4-1-15,28-5 4 16,40 0-6-16,15 0 7 16,3-24-15-16,-4-3-16 15,-13 1-90-15,-35 3-67 16,-9-3-225-16</inkml:trace>
  <inkml:trace contextRef="#ctx0" brushRef="#br0" timeOffset="36073">315 240 324 0,'0'0'200'15,"0"0"-87"-15,0 0 30 0,0 0 4 16,0 0-73-16,0 0 27 16,-45-120 3-16,45 114-69 15,0 4 44-15,0 2-43 16,0 0-17-16,0 0 27 15,0 0-31-15,0 0 12 16,0 0-27-16,0 16 3 16,-14 18-10-16,-3 13 9 15,3 3-2-15,1-4 5 16,-4 3-5-16,3-3-3 16,0-3-83-16,7-6-81 15,-3-3-59-15,10-8-173 16</inkml:trace>
  <inkml:trace contextRef="#ctx0" brushRef="#br0" timeOffset="36404">583 240 594 0,'0'0'155'0,"0"0"-11"16,0 0-32-16,0 0-19 16,0 0-20-16,0 0-19 0,14-57 13 15,-14 57-53 1,0 0-5-16,0 0-9 0,0 17-12 16,0 14 9-16,0 12 3 15,0 3 0-15,-14 0 3 16,-3-4 5-16,3-1-8 15,7-7 0-15,-10-3-1 16,10-7-3-16,0-8-164 16,7-2-29-16,0-10-84 15</inkml:trace>
  <inkml:trace contextRef="#ctx0" brushRef="#br0" timeOffset="36626">1137 88 672 0,'0'0'100'0,"0"0"-35"16,0 0 41-16,0 0 6 15,0 0 4-15,-83 186-63 16,49-123-13-16,-4 0-38 15,7-3 6-15,3 0-16 16,11-8-122-16,10-13-154 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20:30.4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4 190 312 0,'0'0'197'0,"0"0"-104"15,0 0 29-15,0 0 1 16,0 0-28-16,0 0 8 16,7-40-16-16,-7 39-23 15,0-3 22-15,0 4-50 16,0 0-2-16,0 0-24 15,0 0-1-15,0 0-14 16,0 5 5-16,0 21 0 16,0 3-3-16,-7-1 10 15,7-2-7-15,0-6 0 0,0-3 5 16,0 1-10-16,0-8 5 16,21 0 0-16,3-5-5 15,10-5 4-15,21 0 1 16,4 0-3-16,6-5-21 15,4-19-70-15,-11 2-119 16,-6-2-217-16</inkml:trace>
  <inkml:trace contextRef="#ctx0" brushRef="#br0" timeOffset="350">530 159 650 0,'0'0'170'0,"0"0"-30"0,0 0-21 15,0 0-30-15,0 0-24 16,0 0-64-16,0-3 8 16,0 29-10-16,0 8 7 15,0-3 1-15,0 1-7 16,21-3 9-16,-4-9-9 15,-3-3 0-15,-7-9 0 16,0-5 2-16,0-3 3 16,3 0-5-16,-3 0 8 15,0 0-7-15,20-8 48 16,-3-23-11-16,7-7-3 0,-10-3-6 16,-1 8-18-16,-2 4-11 15,-18 12 0-15,0 8 0 16,0 9-15-16,0 0-162 15,-7 0-248-15</inkml:trace>
  <inkml:trace contextRef="#ctx0" brushRef="#br0" timeOffset="921">953 216 856 0,'0'0'175'0,"0"0"-64"0,0 0 16 15,0 0-75-15,0 0-37 16,0 0-13-16,7 37 12 16,0-5-14-16,0 0 0 15,-7-4 10-15,7-8-11 16,0 0 1-16,3-8 0 15,-10-7 3-15,7-2 1 16,-7-3-4-16,0 0 11 16,0 0-6-16,0 0 37 15,0-12-3-15,0-10-18 0,0-4 8 16,0-2-23-16,0-1 4 16,0-8-9-16,0-4 11 15,0 1-9-15,0-3-3 16,0 15 0-16,7 5-5 15,0 14 11-15,-1 9-11 16,1 0 5-16,4 0-27 16,9 0 21-16,-6 12 3 15,10 8-13-15,-17 0 15 16,0 0-29-16,-7 5 24 16,0 1-11-16,0-6 7 15,0 3-1-15,-14-3 11 16,-10-2 0-16,3-1-2 15,8-9 7-15,13 1-5 0,0-4 0 16,0 2-23-16,27-2 20 16,25 1-13-16,23-4 16 15,-2-2-4-15,-12 0-43 16,-9 4-143-16,-14 1-247 16</inkml:trace>
  <inkml:trace contextRef="#ctx0" brushRef="#br0" timeOffset="40023">376 18 667 0,'0'0'137'15,"0"0"-49"-15,0 0 55 16,0 0-124-16,0 0 43 16,0 0-33-16,0 0-16 15,-11 118 57-15,-2-78-64 16,-8 4 10-16,4-2-1 15,-28 6 1-15,11 7-12 16,-18-1-4-16,-3 1-16 0,21-10-70 16,16-5-112-16,18-14-156 15</inkml:trace>
  <inkml:trace contextRef="#ctx0" brushRef="#br0" timeOffset="40436">974 0 435 0,'0'0'204'16,"0"0"-75"-16,0 0-19 16,0 0 14-16,0 0-80 15,0 0-3-15,0-10-7 16,0 38-23-16,-14 13 31 15,-10-1 18-15,10-3-49 0,1 3 25 16,-5 4-32-16,5-2 5 16,-1 4 1-16,0-6 3 15,-10 3-9-15,10-6-4 16,-3-3-31-16,10-2-66 16,0-13-124-16,7-4-281 15</inkml:trace>
  <inkml:trace contextRef="#ctx0" brushRef="#br0" timeOffset="40716">1321 2 722 0,'0'0'111'15,"0"0"30"-15,0 0-50 16,0 0 7-16,0 0-45 16,0 0-37-16,-58 71 2 15,13-17-14-15,0 7-2 16,1-2 10-16,-15 11-1 16,-6 1-11-16,-11 3 0 15,4 1-137-15,3-16-135 16,24-7-289-16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20:22.5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316 182 300 0,'0'0'590'0,"0"0"-414"16,0 0-15-16,0 0-17 16,0 0-48-16,0 0-71 15,-14-22 13-15,14 22-18 16,0 0-17-16,0 0 6 16,0 28 0-16,0 15-9 15,-14 6 12-15,8 3-6 16,-12 1 0-16,11-1-6 15,1-3 3-15,6-9-1 16,0-9-2-16,0-7 0 16,0-8 0-16,20-5 5 15,11-5-6-15,0-2 1 16,3-4 0-16,11 0-8 16,7-4-14-16,10-18-55 0,-11-4-108 15,-13 5-153-15,-10 4-212 16</inkml:trace>
  <inkml:trace contextRef="#ctx0" brushRef="#br0" timeOffset="375">746 277 701 0,'0'0'224'15,"0"0"-80"-15,0 0 21 0,0 0-49 16,0 0-80-1,0 0-4-15,0-23-32 0,0 38 0 16,10 22-2-16,11 5 6 16,10 5 5-16,-11 1-9 15,4-5 3-15,-10-6-2 16,7-11-1-16,-4-12 0 16,-10-8 0-16,-7-6 8 15,7 0-8-15,-7 0 6 16,7 0 15-16,6-18 59 15,11-22-37-15,7-11-21 16,4-6-3-16,-4 7-14 16,-11 14 0-16,-9 7-4 15,-5 18 4-15,-6 8-10 0,0 3-20 16,0 0-74 0,0 3-86-16,7 26-135 15,0 2 25-15</inkml:trace>
  <inkml:trace contextRef="#ctx0" brushRef="#br0" timeOffset="871">1341 335 718 0,'0'0'174'0,"0"0"-13"16,0 0-31-16,0 0-25 15,0 0-57-15,0 0-22 16,0-23-4-16,0 31-16 0,6 20-6 15,8 3 21-15,-7-1-20 16,3 4 13-16,-3-5-14 16,0-4 7-16,0-8-2 15,-7-5-5-15,0-7 0 16,0-1 9-16,0-4-5 16,0 0 13-16,0 0 3 15,0-25-13-15,0-13 8 16,0-8-14-16,0-9-1 15,0 4 2-15,0 2 8 16,0 9-10-16,0 9 0 16,0 13 3-16,0 4-12 15,0 8 9-15,7 4-13 0,24 2 12 16,-4 0-12 0,11 5 9-16,-14 22-2 0,-3 1-28 15,-14 3 22-15,-7 0-39 16,0-1 7-16,0-2 18 15,-21-2-28-15,7-7 41 16,-3-1 7-16,17-7 5 16,0-5-7-16,0 3 6 15,7-1-11-15,31 1 12 16,13-3-10-16,18-6 11 16,21 0-6-16,-11 0 6 15,-4 0-156-15,-16 0-437 16</inkml:trace>
  <inkml:trace contextRef="#ctx0" brushRef="#br0" timeOffset="34007">660 74 565 0,'0'0'202'0,"0"0"-90"15,0 0 1-15,0 0 6 16,0 0-44-16,0 0-2 16,0-20-14-16,0 20-49 15,0 7 31-15,-24 31-41 16,-28 25 9-16,-13 15 38 16,-4 14-47-16,-14 5 30 15,-2 2-30-15,-5-4 12 0,14-7-24 16,18-10-42-1,20-7-242-15,18-2-539 0</inkml:trace>
  <inkml:trace contextRef="#ctx0" brushRef="#br0" timeOffset="51419">1079 182 306 0,'0'0'213'15,"0"0"-116"-15,0 0-25 16,0 0 1-16,0 0 12 15,0 0-29-15,0 0 26 0,17-2 4 16,-17 2-47 0,7 0 39-16,-7 0-40 0,0 0-2 15,0 0 24-15,0 0-33 16,0 0 7-16,0 22-34 16,-31 27 9-16,-13 17 1 15,-1 6-10-15,0-1 0 16,1 4 4-16,2-7-4 15,11 0-5-15,0-5-151 16,18-2-73-16,-1-13-105 16</inkml:trace>
  <inkml:trace contextRef="#ctx0" brushRef="#br0" timeOffset="51790">1733 0 507 0,'0'0'173'0,"0"0"-22"16,0 0-18-1,0 0-59-15,0 0-11 0,0 0-19 16,0-6-41-16,-31 38 36 16,10 3-29-16,-10 7 8 15,3 6 8-15,-9 21-14 16,-15 23-6-16,-24 13-4 15,-3 13-2-15,-3-13-146 16,-1-8-409-16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20:39.9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870 1361 678 0,'0'0'212'16,"0"0"-55"-16,0 0 15 0,0 0-29 15,0 0-15-15,0 0-59 16,0 0-47-16,0 0 19 16,-27-97-40-16,40 94 5 15,1 3-6-15,3 0 15 16,-3 0-15-16,7 0 0 16,-4 17 0-16,-3 9-11 15,-7 8 7-15,0 9 4 16,-7 8 0-16,0 10 8 15,-14 0-8-15,-31 3 3 16,14-12 4-16,17-15-9 16,14-15 2-16,0-9 0 0,0-5-4 15,0-6 19-15,0-2-15 16,0 0 0-16,0 0 2 16,38 0-13-16,21 0 17 15,23-10-6-15,8-8 3 16,-18 1-3-16,3 6-17 15,-30 8-111-15,-17 3-155 16,-11 0-183-16</inkml:trace>
  <inkml:trace contextRef="#ctx0" brushRef="#br0" timeOffset="425">1568 1353 793 0,'0'0'239'16,"0"0"-69"-16,0 0-39 15,0 0 8-15,0 0-71 16,0 0-35-16,0-56 12 16,0 56-45-16,0 0 0 15,0 0-7-15,0 0-5 16,0 7 9-16,0 16 3 15,0 3 0-15,0-4-3 16,0 4 8-16,14-3-5 0,17 3 0 16,7 0 14-16,13-1-13 15,-6 1-1-15,0 0 1 16,-11-3-7-16,-3-1 8 16,-10-2-2-16,-11 1 0 15,4-7 7-15,-14-2-10 16,0-2 3-16,0 0 0 15,0 1-14-15,-45 3 17 16,-7-2-3-16,-6-5 0 16,-11-3-2-16,18-4-5 15,6 0-75-15,7 0-39 16,18-29-60-16,13-28-113 16</inkml:trace>
  <inkml:trace contextRef="#ctx0" brushRef="#br0" timeOffset="536">1568 1353 806 0</inkml:trace>
  <inkml:trace contextRef="#ctx0" brushRef="#br0" timeOffset="613">1568 1353 806 0,'-44'-118'174'0,"44"112"-47"0,20-4-7 0,25-5-38 16,6 1-43-16,18 2-30 15,-10 9 9-15,16 3-18 16,-16 0-2-16,-15 20-77 15,-16 18-234-15,-11 7-627 0</inkml:trace>
  <inkml:trace contextRef="#ctx0" brushRef="#br0" timeOffset="849">2369 1584 768 0,'0'0'294'16,"0"0"-143"-16,0 0 26 16,0 0-61-16,0 0-85 15,0 0-13-15,0 103-9 16,-51-38 2-16,-18 11-5 16,-20 0 4-16,-8 4-20 15,8-5-61-15,10-9-303 0</inkml:trace>
  <inkml:trace contextRef="#ctx0" brushRef="#br0" timeOffset="6639">3102 1156 755 0,'0'0'208'16,"0"0"-25"-16,0 0 17 15,0 0-80-15,0 0-11 16,0 0-31-16,-7-87-57 16,7 87 24-16,0 0-45 15,0 0 0-15,0 0-1 16,0 32 2-16,0 14-1 0,7 8 0 16,17 3 8-16,-17 3-8 15,6 1 0-15,1-4 0 16,-3-10-3-1,-11-3 3-15,0-10-19 0,0-5-91 16,0-9-100-16,0-12-100 16,0-8-192-16</inkml:trace>
  <inkml:trace contextRef="#ctx0" brushRef="#br0" timeOffset="6969">3487 1098 603 0,'0'0'217'0,"0"0"-80"16,0 0-38-16,0 0 1 15,0 0-96-15,0 0 10 16,165-46-14-16,-131 61 10 16,-3 16-3-16,-17 9-7 15,-14 9 12-15,0 5 31 16,0 3-20-16,-21 0 10 15,-23-2 1-15,6-9-18 16,17-15 17-16,14-8-33 16,7-9 1-16,0 1 6 15,0-7 5-15,52-5-9 16,20-3 9-16,42 0-9 0,16-23-3 16,4-5-18-16,-37 10-225 15,-53 9-490-15</inkml:trace>
  <inkml:trace contextRef="#ctx0" brushRef="#br0" timeOffset="11737">4776 1541 804 0,'0'0'188'16,"0"0"-61"-16,0 0-3 0,0 0-10 15,0 0-24-15,0 0-62 16,11-5 17-16,-11 5-40 16,0 14 1-16,0 9 3 15,-25 11-7-15,-12 9 6 16,-8 3-6-16,0 2 11 16,1-8-11-16,9-3-2 15,11-4-88-15,10-9-53 16,14-6-91-16,0-4-107 15</inkml:trace>
  <inkml:trace contextRef="#ctx0" brushRef="#br0" timeOffset="18039">7180 884 685 0,'0'0'228'0,"0"0"-90"16,0 0-31-16,0 0 62 16,0 0-64-16,0 0-51 15,0-23 13-15,0 23-60 16,0 0 5-16,0 19-8 16,0 13 10-16,-18 11-2 15,18 6-12-15,0 8 0 0,0 0 17 16,0-3-10-1,0 1-7-15,0-10 0 0,0-2 13 16,0-5-26 0,0-7-1-16,0-3-75 0,0-1-98 15,11-16-115-15,9-11-369 16</inkml:trace>
  <inkml:trace contextRef="#ctx0" brushRef="#br0" timeOffset="18475">7506 1073 775 0,'0'0'239'16,"0"0"-125"-16,0 0 31 16,0 0-37-16,0 0-42 15,0 0-7-15,0-29-59 16,0 29 11-16,0 0-11 15,0 8-25-15,0 21 25 16,0 5 0-16,0 7 1 16,7-2 0-16,31-5 9 15,7-5-10-15,-4-12 0 16,4-11 12-16,-8-6-10 16,1 0-1-16,0 0-1 15,0-9 25-15,-17-14-23 16,-1-2 42-16,-3-4 0 0,-10-10-18 15,-7-2 27 1,0-5-45-16,0 0-4 0,-7 7 25 16,-37 7-26-16,-1 6 1 15,0 9-4-15,7 6-3 16,11 8-6-16,-4 3 9 16,7 0-23-16,10 23-13 15,0 26-112-15,8 7-63 16,6 8-92-16,0-4-407 15</inkml:trace>
  <inkml:trace contextRef="#ctx0" brushRef="#br0" timeOffset="18701">8424 1340 809 0,'0'0'364'15,"0"0"-232"-15,0 0 35 16,0 0-51-16,0 0-84 16,0 0 4-16,-58 19-36 15,-4 26 19-15,-17 18-24 16,-35 17 5-16,-9 5-96 16,2-4-238-16,-2-7-724 15</inkml:trace>
  <inkml:trace contextRef="#ctx0" brushRef="#br0" timeOffset="12234">5044 992 653 0,'0'0'135'16,"0"0"-40"-16,0 0-24 15,0 0-6-15,0 0-29 16,0 0-32-16,224-57 30 16,-197 57-34-16,-3 20 2 15,-17 9-2-15,0 8 10 16,-7 3-10-16,0 0 17 15,-31-3-14-15,-3-9 14 0,-4-1-15 16,7-13 2-16,11-6 5 16,13-2-4-16,-4-3-5 15,11 0 0-15,0-3 10 16,0 0-8-16,0 0-2 16,0 0 0-16,0 0 11 15,18 0-2-15,19 0-9 16,5 0 0-16,2 0 11 15,1 6-19-15,-7 10 8 16,0 4 0-16,-7 8-1 16,-18-1 9-16,-6 2-8 15,-7-1 1-15,0 3 10 0,-38-4-2 16,-20-5 2-16,-7-5-7 16,3-12 4-16,10-1-8 15,25-4-33-15,3 0-32 16,24 0-42-16,0-31-91 15,24-7-314-15</inkml:trace>
  <inkml:trace contextRef="#ctx0" brushRef="#br0" timeOffset="12613">5732 1140 479 0,'0'0'318'0,"0"0"-164"0,0 0-5 15,0 0-14-15,0 0-32 16,0 0-86-16,10-5-1 16,-10 14-16-16,0 19 3 15,0 7-10-15,0 5 7 16,0 0 0-16,0 3 3 16,28-5 6-16,17-8-9 15,6-10 0-15,18-14 6 16,-4-6 7-16,11 0-6 15,-18-29 25-15,-13 2 55 16,-17-6-62-16,-18-1 31 16,-10-3 10-16,0-6-50 0,-38 6 18 15,-20 0-34 1,-32 14 0-16,1 8-15 0,-7 13 12 16,6 2 2-16,15 2-53 15,23 33-71-15,14 5-52 16,24 5-140-16,14-5-405 15</inkml:trace>
  <inkml:trace contextRef="#ctx0" brushRef="#br0" timeOffset="17737">6743 1427 817 0,'0'0'207'0,"0"0"-130"16,0 0 44-16,0 0 0 16,0 0-66-16,0 0 5 15,21-9-31-15,-21 9-8 16,0 0 6-16,0 0-22 16,0 0-5-16,0 29 0 15,-14 14 16-15,-24 11-4 16,0 12-12-16,-13-1 1 0,-1-4 12 15,7-4-1 1,1-9-12-16,6-11 0 0,10-2-18 16,4-9-89-16,11-6-123 15,-1-6-126-15,7-6-446 16</inkml:trace>
  <inkml:trace contextRef="#ctx0" brushRef="#br0" timeOffset="23619">9263 657 822 0,'0'0'156'0,"0"0"-60"0,0 0 33 16,0 0-17-1,0 0-43-15,0 0-7 0,0 0-51 16,-31-48-9-16,31 48-4 16,38 0 4-16,14 0-2 15,30 0 4-15,-10 0 12 16,11 0-14-16,-25 6-2 16,-6 6 0-16,-28-5-9 15,-10 8 18-15,-7 3-9 16,-7 4 0-16,0 7-13 15,-59 12-1-15,1-2 18 16,-11-7-4-16,11-7 11 16,20-10-5-16,24-10-6 15,14-2 0-15,0-3 8 0,0 0-16 16,0 0 8-16,0 0 0 16,0 6-15-16,14 0 26 15,10 2-11-15,10 6 0 16,-3 0 11-16,7 3-10 15,0 4-1-15,7 2 0 16,-18 2-2-16,4 7 6 16,-10-3-4-16,-4-1 0 15,-17-5 10-15,0 0-18 16,0-4 8-16,-24 2 0 16,-28-7 10-16,-13 4 1 15,-11-13-6-15,1-2-5 16,33-3-36-16,-2 0-47 15,33 0-65-15,11-12-57 16,38-31-194-16</inkml:trace>
  <inkml:trace contextRef="#ctx0" brushRef="#br0" timeOffset="24007">10061 629 948 0,'0'0'164'0,"0"0"14"16,0 0-24-16,0 0-45 16,0 0-38-16,0 0-45 0,0-71 17 15,0 71-43-15,0 14-7 16,0 32-5-16,0 16 11 16,0 17 1-16,0 3 0 15,0-2 10-15,0-4-15 16,10-6 5-16,32-10 0 15,2-12-8-15,1-14 19 16,7-10-11-16,-8-14 0 16,1-10 2-16,0 0-2 15,-14 0 0-15,-4-2 0 16,-17-20 28-16,-10-2-27 16,0-5 32-16,0-2-14 15,-37 3-12-15,-15 2-14 16,-17 9 4-16,4 14-5 15,0 3-10-15,-4 3-107 0,10 34-89 16,35 2-207-16</inkml:trace>
  <inkml:trace contextRef="#ctx0" brushRef="#br0" timeOffset="28266">11055 1321 708 0,'0'0'275'0,"0"0"-154"16,0 0 2-16,0 0 33 16,0 0-61-16,0 0-60 15,0 0 12-15,7-23-47 16,-7 40 0-16,0 21 0 0,0 10 12 16,-14 8 4-1,-17 0-16-15,10-5 4 16,1 1 1-16,-11-7-1 0,0-5-8 15,3-5-26-15,-16-7-165 16,13-5-104-16,17-10-200 16</inkml:trace>
  <inkml:trace contextRef="#ctx0" brushRef="#br0" timeOffset="28553">11553 918 534 0,'0'0'422'0,"0"0"-314"15,0 0 21-15,0 0 1 16,0 0-89-16,0 0 1 16,14-23-42-16,-7 26 10 15,-7 25-18-15,7 13 19 16,0 2-5-16,3 2 20 15,-10 4-19-15,0-3 14 16,0-6-21-16,7-1 0 16,-7-4 2-16,7 2-2 15,-7 0-45-15,0-6-114 0,0 1-158 16,0-12-296 0</inkml:trace>
  <inkml:trace contextRef="#ctx0" brushRef="#br0" timeOffset="28984">11990 992 541 0,'0'0'348'0,"0"0"-207"16,0 0-18-16,0 0 29 15,0 0-59-15,0 0-29 16,-31-94-13-16,31 94-48 15,0 0 18-15,0 0-21 16,0 0 0-16,0 0-14 0,0 10 10 16,0 8 4-16,0 5 0 15,0 0 13-15,0 6-17 16,0-4 4-16,31 4 0 16,-4-1-3-16,11-2 12 15,14 0-9-15,-7 3 0 16,-1-6 13-16,-6 3-12 15,-17-4-1-15,3 1 0 16,-17-3-11-16,0 0 18 16,-7-3-7-16,0 0 0 15,0-2 6-15,0-3-11 16,-14-3 5-16,-31-4 0 16,7-3 6-16,-13-2 5 15,-1 0-22-15,1 0 2 16,6 0-156-16,7-16-61 0,31-25-122 15,0-5-341 1</inkml:trace>
  <inkml:trace contextRef="#ctx0" brushRef="#br0" timeOffset="29076">11990 992 696 0</inkml:trace>
  <inkml:trace contextRef="#ctx0" brushRef="#br0" timeOffset="29165">11990 992 696 0,'-7'-146'188'0,"7"132"-13"0,0-3-73 16,0 6-28-16,28-4-2 0,16 3-67 0,18 4 2 16,10 8-7-16,4 0-7 0,3 6-44 15,-17 26-238-15,-10 5-597 16</inkml:trace>
  <inkml:trace contextRef="#ctx0" brushRef="#br0" timeOffset="41357">11938 263 695 0,'0'0'123'0,"0"0"-57"0,0 0 68 16,0 0-58-16,0 0 20 15,0 0-1-15,-44-8-41 16,20-2 26-16,-4 0-43 16,-10-8-19-16,-13 3 32 15,-1-4-45-15,-17-1 12 16,-3 1-16-16,-24 1 15 16,-24 1-14-16,-11 3-2 15,-41 2 0-15,-27 6-3 16,-11 4 12-16,3-2-9 15,1 2 0-15,27-6 13 0,14-1-15 16,35-3 2 0,27 1 0-16,3 0-12 0,4 5 16 15,10 2-4-15,-35 4 0 16,-6 0 12-16,-21 0-19 16,-7 0 7-16,8 0 0 15,6 0-11-15,24 0 23 16,17 0-12-16,4 0 0 15,-1 0 11-15,-6 0-20 16,-31 4 9-16,-14 11 0 16,-13-5-8-16,-18 5 17 15,0-1-9-15,11-5 0 0,-4-1 11 16,17-2-20 0,14-3 9-16,24-3 0 0,21 3-10 15,6-3 16-15,1 5-6 16,0 4 0-16,-8 2 10 15,-23 3-22-15,-11 4 12 16,-3 2 0-16,-14 0-11 16,14-1 20-16,7-1-9 15,10-4 0-15,21-2 12 16,7-4-20-16,6-2 8 16,11-2 0-16,-18-3-8 15,-13-1 21-15,-31 6-13 16,-7 3 0-16,-17 2 3 15,21-2-8-15,16-3 5 16,18-1 0-16,14-2-7 0,6 0 18 16,11 3-11-16,3 3 0 15,-10-3 7-15,-3 2-17 16,-8-2 10-16,-6-1 0 16,0-1-7-16,-8-2 13 15,15 3-6-15,0 1 0 16,-8 3 7-16,1 5-19 15,-7 0 12-15,0 4 0 16,-4 2-10-16,11 0 22 16,10-3-12-16,17-5 0 15,-3-2 6-15,-4-1-15 16,-13 6 9-16,-14-4 0 0,-7 3-8 16,-11 4 19-16,-13 2-11 15,-7 3 0-15,24-3 5 16,-3-4-9-16,24 1 4 15,24-8 0-15,3-3-7 16,17-3 21-16,8-3-14 16,-8 0 0-16,7 0 5 15,1 0-12-15,2 0 7 16,-13 0 0-16,21-6-8 16,-11 0 21-16,14 6-13 15,11 0 0-15,2 0 1 16,18 0-13-16,-6 0 12 15,6 0 0-15,0 0-10 16,0 0 13-16,0 0-3 16,0 0 0-16,0 0 2 0,0 0-17 15,0 0 15-15,0 0 0 16,0 32-11-16,0 11 23 16,0 11-12-16,-14 9 0 15,-10 2 6-15,3 8-16 16,-10 0 10-16,17 2 0 15,1-4-7-15,-4 0 19 16,17-2-12-16,0 0 0 16,0 0 6-16,0 2-17 15,0 0 11-15,0-2 0 16,0-3-6-16,0-6 18 16,0-6-12-16,0-5 0 0,10-3 3 15,-3-1-13-15,6 1 10 16,1-3 0-16,-7 0-4 15,17-9 14-15,-10-2-10 16,10-9 0-16,-10-6 6 16,-1-6-23-16,12-2 17 15,-12-1 0-15,18 1-6 16,7-4 20-16,3 4-14 16,14-6 0-16,4-1 3 15,30 2-15-15,28-4 12 16,24 0 0-16,38 0-4 15,13-4 20-15,22-6-16 16,16 1 0-16,0-2 1 0,-6 2-7 16,-11 0 6-16,-20 1 0 15,-8-1-2-15,8 3 21 16,-1 0-19-16,18 4 0 16,10-4 0-16,17 0-14 15,8-11 14-15,16-3 0 16,-3-2-3-16,-4 2 3 15,-17 2 0-15,-23 7 0 16,-5-1 6-16,-33 6-18 16,2 3 12-16,-16 3 0 15,24 0 0-15,17 0 10 16,17 0-18-16,17 0 8 16,0 0-9-16,-6 0-6 0,-8-2 8 15,-24-1 7-15,1 3-10 16,-28 0 20-16,-11 0-12 15,-13 0 2-15,7 0 0 16,3 8-14-16,4 1 14 16,17 0 0-16,13-9-3 15,1 0 17-15,-1 0-18 16,-6 0 4-16,0 0 0 16,-18 0-6-16,-3 0 6 15,-17 0 0-15,-7 0-2 16,14 0 9-16,10-6-8 15,-11 0 1-15,15-3 0 0,-11 1-9 16,-24-1 9 0,-10 0 0-16,-21 2 0 0,-14 1 9 15,-20 1-10-15,-10 1 1 16,-15-2 0-16,8 4-7 16,0-1 7-16,6 0 0 15,0 0-1-15,4 0 13 16,-3 0-17-16,-15 0 5 15,-13 3 0-15,-10-2-10 16,-14 2 10-16,-7 0 0 16,0 0 0-16,0-4 15 15,14 2-20-15,-4-4 5 0,4-3 0 16,6 1-8 0,11-1 9-16,0 1-1 0,-10-4 0 15,3 1 11-15,-10-1-11 16,-1-2 0-16,-6 0 1 15,0-6 1-15,10-3 5 16,-17-5-6-16,0-6 20 16,0-4-18-16,0-5 18 15,0-3-21-15,0 0 0 16,0 1 10-16,0-1-1 16,0 3-9-16,0 3 4 15,0 1 13-15,7-2-11 16,0 1-6-16,7-3 2 15,-4 0-1-15,4 1 4 16,-7-4-5-16,0-1 1 0,-7 0 17 16,0-2-14-16,0-5-4 15,0-1 5-15,0-5-3 16,0 3-1-16,0 0-1 16,7 6 0-16,10 4 18 15,-17 7-18-15,7 3 0 16,-7 0 1-16,7 3-8 15,-7 2 15-15,0 7-8 16,0-1 2-16,0 6 22 16,0 0-27-16,0 3 3 15,0 4 0-15,0 0-2 16,0 1 6-16,0 4-4 16,0-4 0-16,0 4 18 0,0-1-22 15,0 0 4-15,0-2 0 16,0 4-5-16,0-3 5 15,0 7 0-15,0 3 0 16,0 0 15-16,0 0-22 16,0 0 7-16,0 0 0 15,0-2-17-15,-7 2 17 16,-17-6 0-16,-21-1-1 16,-34 3 3-16,-48-2-11 15,-28 6 9-15,-31 0-20 16,-20 0-22-16,-11 8-117 15,-13 4-173-15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21:25.1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0 281 986 0,'0'0'152'16,"0"0"24"-16,0 0 26 15,0 0-125-15,0 0-34 16,0 0-43-16,17-17-9 16,-17 54 7-16,0 12-6 15,0 11 8-15,0 3 1 16,0-3 9-16,-7-3-10 16,7-3 0-16,0-14 6 15,0-8-9-15,0-13 3 16,35-7 0-16,9-3 2 15,25-9 12-15,3 0-16 0,18-6 2 16,-1-17-73 0,-24 3-79-16,-20 0-166 0,-21 3-384 15</inkml:trace>
  <inkml:trace contextRef="#ctx0" brushRef="#br0" timeOffset="341">825 293 994 0,'0'0'184'0,"0"0"5"0,0 0-37 15,0 0-37-15,0 0-77 0,0 0-2 16,0-77-36 0,0 85-6-16,0 29 0 0,0 11-3 15,7 13 9-15,14-1-2 16,-4-9 15-16,3-5-13 15,5-14 0-15,-5-12 3 16,1-9-10-16,10-11 8 16,0 0-1-16,20-5 12 15,8-33-4-15,-1-13 27 16,-6-6-7-16,-8-6-28 16,-13 0 25-16,0 5-25 15,-10 13 0-15,-7 13-1 16,3 12-50-16,4 11-23 0,9 9-91 15,15 0-128 1,-10 21 11-16,-4 13-181 0</inkml:trace>
  <inkml:trace contextRef="#ctx0" brushRef="#br0" timeOffset="814">1743 295 398 0,'0'0'448'0,"0"0"-233"15,0 0 20-15,0 0-45 16,0 0-61-16,0 0-46 15,7-107-58-15,-7 107 13 16,0 0-38-16,0 2-5 16,0 35 1-16,0 15 3 15,0 7 1-15,0-1 0 16,0-4 2-16,7-14-5 0,-7-12 3 16,17-13 0-16,-17-10-2 15,0-5 15-15,0 0-13 16,0 0 5-16,0-22-1 15,7-21 13-15,0-20-14 16,7-9-3-16,-7-5 0 16,17 0 14-16,-11 11-14 15,1 14 0 1,3 16 8-16,-3 13-19 0,0 17 11 16,10 6-16-16,3 0 12 15,4 0-42-15,0 26 30 16,-10 10-6-16,-14 8-10 15,-7 2 22-15,0-7 5 16,0-1 5-16,0-9-10 16,0-7 19-16,0-4-9 0,0-8 0 15,7-1 5-15,24 0-21 16,6-3 16-16,29 2-9 16,3-8-7-16,-4 0-97 15,10 6-61-15,-9-1-142 16,-1 10-694-16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21:22.7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59 375 694 0,'0'0'295'0,"0"0"-163"16,0 0 18-16,0 0-43 15,0 0-3-15,0 0-38 16,-59-79-43-16,83 58 3 15,42-8-22-15,16-8-4 0,14 0 1 16,-6 6 8-16,-11 5-9 16,-10 6 0-16,-18 8-11 15,-13 4-4-15,-24 8-35 16,-14 0-12-16,0 0 29 16,0 0-16-16,0 8 16 15,-14 24-3-15,-17 9 13 16,-7 1 21-16,0 4-20 15,18 0 22-15,6 2-1 16,7 2 5-16,7 9-4 16,0-2 0-16,0 2 2 15,0-4-5-15,0-6 3 0,0-10 0 16,0-9-4 0,0-10 11-16,0-9-7 0,0-2 0 15,0-6 3-15,0 2-9 16,-17 1 6-16,-11-1 0 15,-2-1 0-15,-1-2 9 16,17-2-18-16,7 0 7 16,7 0-13-16,0 0 13 15,0 0-36-15,14 0-16 16,30 0 48-16,25 0-14 16,3-25 20-16,18-9 0 15,-8-4 2-15,-9 3 8 16,-22 5 5-16,-13 3 39 15,-14 7 18-15,-17 6-19 16,0 3 16-16,-7 7-27 0,0 4-13 16,0 0 20-1,0 0-49-15,0 0-3 0,0 0 3 16,0 4-31-16,0 25 31 16,0 2 0-16,0 4 1 15,13-1-2-15,1-3 1 16,3-2 0-16,4-6-1 15,-14-9 7-15,10-6-13 16,-10-8 7-16,0 0-9 16,17 0-3-16,-3 0 12 15,16-20 0-15,15-5 1 16,-14-1 10-16,-4 9-11 16,-3 8 0-16,0 6 2 0,-10 3-16 15,10 0 8-15,6 3-4 16,-9 23-50-16,17 5-89 15,-1-2-16-15,8-6-110 16</inkml:trace>
  <inkml:trace contextRef="#ctx0" brushRef="#br0" timeOffset="412">1922 515 731 0,'0'0'170'0,"0"0"-31"16,0 0 5-16,0 0-23 16,0 0-32-16,0 0-17 15,-38-120-53-15,38 120-15 16,-6 0-4-16,-5 32-25 16,4 17 20-16,0 8 2 15,7 1 3-15,0-5-1 16,0-1 18-16,31-15-17 15,7-14 0-15,4-9 1 16,-5-14-7-16,8 0 12 16,0-14-6-16,-1-20 25 15,-13-15-22-15,-17-8 62 16,-7-3-24-16,-7-9-11 16,0-5 19-16,-21 6-45 15,-30 1 2-15,-4 13-6 0,-4 20 8 16,15 19-13-16,-1 15 5 15,17 0-27-15,-3 44 20 16,25 21-110-16,6 24-15 16,0-1-72-16,20-5-110 15,49-18-332-15</inkml:trace>
  <inkml:trace contextRef="#ctx0" brushRef="#br0" timeOffset="784">2507 596 688 0,'0'0'233'16,"0"0"-88"-16,0 0 2 0,0 0-16 16,0 0-76-16,0 0 23 15,0-101-56-15,0 101-19 16,20 0-6-16,18 15-17 16,14 13 20-16,6 7-4 15,4-1 15-15,-10-2-13 16,-8-2 2-16,1-3 0 15,-17-10-4-15,-11-6 4 16,-17-5 0-16,0-3-1 16,0-3 12-16,0 0-10 15,-10 0 9-15,-25-3-8 16,-3-21 8-16,14 6-4 0,10-11-5 16,14-3 5-16,0-8 5 15,45-6-22-15,31 0-2 16,20 9-60-16,0 11-15 15,-17 21-68-15,-10 5 11 16,-34 0-15-16,2 17-52 16,-6 11-105-16</inkml:trace>
  <inkml:trace contextRef="#ctx0" brushRef="#br0" timeOffset="1590">3514 544 493 0,'0'0'251'16,"0"0"-87"-16,0 0-4 15,0 0-61-15,0 0-8 16,0 0-18-16,-96-120-38 16,65 103 28-16,10 8-25 0,8 4-24 15,-5 5 5 1,12 0-19-16,-15 5-4 0,4 33 0 16,-4 16 4-16,-3 3-5 15,24-2 5-15,0-7 0 16,0-10-7-16,17-13-26 15,18-14-27-15,20-11 38 16,-11 0 17-16,8-11 4 16,-7-27 2-16,-4-7 3 15,-10-7 45-15,-7-11 4 0,-10-8 10 16,-14-6-1 0,0-3-35-16,0 0 20 0,-7 8-28 15,-17 10-14-15,-4 19 25 16,11 23-27-16,3 10 9 15,7 10-12-15,7 0 10 16,-7 0-23-16,1 55 4 16,-5 22 9-16,4 24-12 15,7-2 22-15,0-15-10 16,24-13 0-16,21-17 1 16,14-13-15-16,-1-16 12 15,1-14-5-15,2-11-2 16,-9 0 12-16,-7-6-3 0,-11-22 0 15,-3-9 7 1,-17 0 5-16,3-7-12 0,-17 2 6 16,0 2 28-16,0 3-30 15,-17 6 7-15,-11 11-8 16,11 8 8-16,-4 9-18 16,-3 3 7-16,4 0-2 15,6 40-10-15,-10 14 10 16,17 15 2-16,7 0 0 15,0-6 3-15,14-12-11 16,24-11 8-16,-1-11-7 16,1-12-2-16,-10-8-1 15,10-9 7-15,-1 0 3 16,-6-12 0-16,11-19 7 0,-5-7-7 16,1-5 0-1,-7 3 3-15,-10 9 11 0,-7 5-10 16,-4 12-3-16,-3 8 9 15,-7 6-12-15,7 0 2 16,0 0-17-16,17 14 14 16,-4 12-4-16,11 3 7 15,-3 3 0-15,3-5 1 16,6-1-15-16,15 1-9 16,13-14-49-16,11 0-27 15,3-13-156-15,-10 0-169 16</inkml:trace>
  <inkml:trace contextRef="#ctx0" brushRef="#br0" timeOffset="2104">5240 558 818 0,'0'0'154'16,"0"0"-109"-16,0 0 12 16,0 0 33-16,0 0-80 15,0 0-2-15,186 0 9 16,-66-17-13-16,4-3 3 16,-10-6 26-16,-25 7-18 0,-24 4 41 15,-34 4-24-15,-10 5-5 16,-21-2 57-16,0-1-15 15,0-2-17-15,-7-7-33 16,-24 4-12-16,-7 3-7 16,4-1 0-16,3 6 4 15,0 1-1-15,24 0-3 16,7 1 0-16,0 4-2 16,0-3 11-16,0 3-9 15,0 0 0-15,7 0-1 16,24 0-10-16,7 0 11 15,13 0 0-15,1 12-2 16,-14 8 11-16,-1-2-9 0,-9 4 0 16,-4 4 0-16,-17-6-11 15,0 0 11-15,-7-1 0 16,0 5-6-16,-45 1-15 16,-13 4 20-16,-11 2-125 15,10-5-109-15,32-6-105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5-31T11:41:11.24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22:22.8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718 74 719 0,'0'0'145'0,"0"0"-39"0,0 0-8 15,0 0 4-15,0 0-29 16,0 0-1-16,0 0-41 15,0 0-7-15,-134-74 3 16,103 111-25-16,-13 17 12 16,9 9 13-16,-3 3-18 15,7 0 23-15,4-3-20 16,-4-6-8-16,7-3 8 16,3 1-9-16,8-7 2 15,-12-8-5-15,25-8 9 16,-6-9-11-16,6-10 2 0,0-4 0 15,0-5 3-15,0-2 0 16,0-2 2-16,0 0 10 16,0 0-14-16,0 0 23 15,0-26-4-15,-7-11-18 16,-7 1-3-16,-3-3 8 16,10 8-7-16,-7 5 0 15,14 12 5-15,-7 6-4 16,0 1-1-16,7 7 0 15,0 0-9-15,-10 0 4 16,10 0 1-16,0 21 1 16,0 13 3-16,0 3 0 0,0 1 0 15,0-1 0 1,0-8-2-16,10-3 4 0,4-8-2 16,14-2 0-16,9-8 1 15,1-8-5-15,0 0 4 16,7 0 0-16,-18-6 2 15,-3-16 6-15,-10-2-7 16,-7 5-1-16,-7-1-2 16,0 5-1-16,-14 10-69 15,-24 5-91-15,-6 0-97 16,6 16-220-16</inkml:trace>
  <inkml:trace contextRef="#ctx0" brushRef="#br0" timeOffset="4814">0 1675 24 0,'0'0'503'16,"0"0"-340"-16,0 0-42 15,0 0-7-15,0 0-43 16,0 0 0-16,7-97-44 16,6 68-3-16,-6 3 13 15,17 4-25-15,-17 7-10 16,0 10 12-16,0 5-14 16,7 0 0-16,3 0-9 0,3 28-9 15,5 9 11 1,-5 7 6-16,-3 1 1 0,-10-2 4 15,0-9 2-15,-7-11-4 16,0-12-2-16,7-7 0 16,-7-4 2-16,7 0 0 15,-7 0 8-15,7-18 23 16,10-16-33-16,-10-10 6 16,13 5-6-16,5 4 6 15,-5 4-6-15,4 5 1 16,-10 6-1-16,0 3 1 15,-7 9 7-15,3 2-9 16,-10 6 1-16,0 0-3 0,7 0-1 16,7 0-17-1,-1 17 12-15,11 9 6 0,-10 2-3 16,10-1 5-16,-10-7 1 16,0-6-1-16,3-6-5 15,-3-5-3-15,-14-3 6 16,7 0-2-16,-1-3 10 15,1-19 11-15,0-7-16 16,3-5 0-16,-3 2 16 16,0-2-14-16,-7 3 1 15,7 9 18-15,-7 12-13 16,0 10 27-16,0 0-24 16,0 0-11-16,0 0-1 15,0 26-28-15,0 11 29 0,0 3 2 16,24 0 4-1,-3-6-3-15,-1-11-3 0,11-6 1 16,-7-5-5-16,-3-10 4 16,-7-2-8-16,3 0 2 15,-3 0 12-15,0-23-2 16,3-5 2-16,3-4-5 16,-13-5 5-16,10 3-3 15,-10 3-3-15,-7 5 27 16,0 11-6-16,0 7 11 15,0 8 9-15,0 0-19 16,0 0-22-16,0 0-20 16,0 8-4-16,0 15 15 0,7 6 9 15,7-1 12 1,0-2-12-16,17-6 0 0,6-3-7 16,1-6 1-16,-3-7-12 15,-4-4 13-15,6 0 3 16,-9-18 2-16,10-18 0 15,0-13 0-15,-1-14 4 16,-9-8-2-16,-4-1-2 16,-17-5 1-16,-7 8 5 15,0 3 10-15,-14 12 3 16,-24 14 0-16,7 16 13 16,18 17-9-16,-1 7-3 0,-3 0-20 15,3 22-25 1,0 30 25-16,-3 24-4 0,17 11 8 15,0 1-5-15,0-4 1 16,55-13-2-16,-3-20-17 16,13-19-41-16,0-18 38 15,-3-14-2-15,-3 0 7 16,-8-20 14-16,-6-28 3 16,-7-15 0-16,-4-12 3 15,-10-8 7-15,-17-5 0 16,-7 5-1-16,0 3 0 15,-21 14 21-15,-10 23-11 16,-6 15 10-16,23 22 23 16,7 6-47-16,0 0-5 15,7 51-22-15,-10 30 22 0,10 18 2 16,0 1 2 0,0-5-4-16,44-15 0 0,8-14-3 15,10-9-4-15,-4-14-77 16,8-9-54-16,-4-10-53 15,-18-14-177-15</inkml:trace>
  <inkml:trace contextRef="#ctx0" brushRef="#br0" timeOffset="5055">643 2036 861 0,'0'0'148'16,"0"0"-135"-16,0 0 37 16,282-107 44-16,-110 44-35 15,27-6-23-15,0 4-33 16,-13 11 2-16,-52 23-5 16,-55 16-21-16,-48 15-75 15,-31 0-115-15,-38 37-124 16</inkml:trace>
  <inkml:trace contextRef="#ctx0" brushRef="#br0" timeOffset="5215">718 2221 118 0,'0'0'657'0,"0"0"-522"0,0 0-50 16,0 0 32-16,272-88-13 15,-107 25-24-15,14-6-28 16,-11 6-44-16,-20 15-8 15,-41 16-6-15,-42 18-207 16,-44 5-281-16</inkml:trace>
  <inkml:trace contextRef="#ctx0" brushRef="#br0" timeOffset="48238">3208 3050 349 0,'0'0'755'15,"0"0"-617"-15,0 0-31 16,0 0 42-16,0 0-45 16,0 0-62-16,0 0 10 15,24-9-13-15,-24 9-20 16,0 0 24-16,-11 0-28 16,-40 0 4-16,-28 12 13 15,-35 2-30-15,-20 1 8 0,-14-3 0 16,-6-1-5-16,-8 0 14 15,21-6-18-15,34-1 0 16,49-4 28-16,31 0-27 16,9 0 19-16,11 0-19 15,7 0 5-15,0 0-7 16,0 0 0-16,0 0 0 16,0 0-3-16,0 0 9 15,0 0-13-15,0 0 7 16,0 0-45-16,0 0-4 15,0 2-36-15,0 7-20 16,0 0-29-16,0 2-9 0,7-8-76 16,0-3 22-1,4 0 65-15,-5-6 14 0,8-20-170 16,-7-5 195-16,0 8 93 16,-7 3 29-16,0 3 171 15,0 5-31-15,0-2-19 16,0 3-13-16,0-1-34 15,17-5-8-15,-10 3 5 16,14 0-47-16,-4-1 11 16,3 1-3-16,4 5-25 15,-10 1 12-15,-7 8-28 16,-7 0-5-16,0 0 2 16,0 0-12-16,0 8-4 15,-14 30-1-15,-37 15 0 16,-18 14 25-16,-20 4-15 0,-1-5-1 15,11-9 8-15,21-14-11 16,20-18 3-16,14-13-9 16,17-8 3-16,7-4 9 15,0 0-12-15,0 0 6 16,0 0 10-16,0 0-8 16,0 0-5-16,0 0-3 15,45 0 4-15,13 0 0 16,25 0-4-16,20 0 5 15,-14 0-3-15,7 0 12 16,1 0-20-16,-1 0 6 16,-14 4-70-16,-16 8-40 0,-21 2-255 15,-8-14-497-15</inkml:trace>
  <inkml:trace contextRef="#ctx0" brushRef="#br0" timeOffset="48815">3393 2350 903 0,'0'0'228'15,"0"0"-79"-15,-127-174-44 0,31 125 3 16,-14 6-35-16,-24 9-63 15,-28 14 32-15,-24 11 3 16,-13 9-40-16,-18 5 37 16,-13 33-39-16,17 11 16 15,3 14-1-15,35 19-10 16,34 18 1-16,38 19-9 16,27 16 2-16,45 9-10 15,24 4 12-15,7 7-4 16,24-1 0-16,42-9 2 15,30-13-4-15,38-24 2 16,28-15 0-16,30-24-5 16,38-18 5-16,15-23 0 0,9-16 8 15,11-12-1-15,-21-23 7 16,-14-32 3-16,-30-13-6 16,-15-17 24-16,-20-13-21 15,-24-13 10-15,-17-18 8 16,-34-11-18-16,-32-17 16 15,-27-12-16-15,-31-3-5 16,-38 9 13-16,-79 14-21 16,-55 24 8-16,-48 25-9 15,-62 19 4-15,-37 30-6 16,-1 29 2-16,38 18-2 16,76 4-14-16,58 18 15 0,27 31-10 15,18 19-25-15,31 24-52 16,10 21-9-16,41 16-119 15,-3 14-452-15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23:18.4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0 172 715 0,'0'0'188'0,"0"0"-34"16,0 0-25-16,0 0-32 15,0 0-28-15,0 0-58 16,62-20-9-16,55 20 16 16,31 0-3-16,7 14 42 15,17-2-1-15,6-6-23 16,-2-6 23-16,9 0-19 15,-13-6 0-15,-10-20-2 16,-28 0-24-16,-51 15 24 16,-39 11-18-16,-23 0-11 0,-21 0 18 15,0 0-11-15,0 0 3 16,-28-15 5-16,-34-4-11 16,-17 1-4-16,-10-2-6 15,6 9 0-15,1 2-2 16,17 0 2-16,13 4 0 15,28 2 0-15,17 3 6 16,7 0-7-16,0-6 1 16,0 6-1-16,0 0-6 15,45 0 0-15,24 0 7 16,10 14-4-16,10 4 14 0,7 2-10 16,1 5 3-16,-22 4 0 15,-16 3 1-15,-21-4-4 16,-25 8 0-16,-13 3 0 15,0 6-6-15,-72 12 4 16,-41 1-56-16,-28 5-66 16,0-4-137-16,10 9-276 15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20:24.2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2989 1041 582 0,'0'0'170'16,"0"0"-22"-16,0 0-42 0,0 0-12 15,0 0-46-15,0 0-45 16,0 0 6-16,0 29-1 16,0 6 14-16,0 7 23 15,0-2-39-15,0-3 35 16,0 0-27-16,0-9-13 15,-7-2 25-15,0-5-24 16,7-10-2-16,0 0 1 16,0 0 11-16,0-4-12 15,27-2 0-15,11-5 2 16,14 0-14-16,-1 0 10 16,1 0-32-16,0 0-62 15,-15-5-116-15,-13-2-192 0</inkml:trace>
  <inkml:trace contextRef="#ctx0" brushRef="#br0" timeOffset="321">3381 1147 338 0,'0'0'424'0,"0"0"-264"15,0 0-6-15,0 0-34 16,0 0-52-16,0 0-37 15,-38-32-31-15,38 46 0 16,0 18-4-16,0 8 15 16,24-3-4-16,-4-3-7 15,-2-5 3-15,-5-9-6 16,8-5 4-16,-11-10-1 0,4-5 2 16,-7 0 7-16,0 0 4 15,-7 0 32-15,17-20 16 16,-10-8-12-16,0-7-23 15,7-2 0-15,-1 3-25 16,5 2 11-16,-12 10-13 16,1 7 1-16,0 10-23 15,0 5-54-15,-7 0-151 16,17 0-69-16,-3 14 65 16,0 6-322-16</inkml:trace>
  <inkml:trace contextRef="#ctx0" brushRef="#br0" timeOffset="823">3721 1164 437 0,'0'0'257'0,"0"0"-101"15,0 0-25-15,0 0-26 16,0 0-28-16,0 0-70 16,0-17 6-16,0 28-13 15,0 18 0-15,0 2 16 16,10 1-15-16,-3-7 5 15,7-2-4-15,-7-6 6 16,-7-7-4-16,7-8-4 16,-7 1 0-16,0-3 11 0,0 0-10 15,0 0 24 1,0-5 23-16,0-22-16 0,0-7-8 16,0-4-24-16,0-4 0 15,7-1-1-15,10-3 11 16,-3-2-10-16,-1 4 0 15,4 5 3-15,4 7-6 16,-14 16 3-16,0 12-17 16,10 4 6-16,4 0-15 15,3 6 26-15,-4 20 0 16,-2 3 7-16,-12 6-4 16,-6-5-3-16,0 8-1 15,0-7-9-15,0-5 15 0,0-6-5 16,0-6 0-1,-6-9 3-15,6 1-6 0,0 0 3 16,0-3 0-16,0 2-3 16,6 1 1-16,29 0 2 15,20-6 0-15,3 2-20 16,21-2-61-16,11 0-72 16,-15 0-137-16</inkml:trace>
  <inkml:trace contextRef="#ctx0" brushRef="#br0" timeOffset="21246">2989 1187 157 0,'0'0'219'16,"0"0"-187"-16,0 0 13 15,0 0 49-15,0 0-30 0,0 0 21 16,65-64-13-1,-65 59 3-15,0-3 8 0,0 3-7 16,0-3 20-16,0 6-23 16,0-1-16-16,0 1 27 15,0-1-59-15,0 3 13 16,0 0-3-16,10-3-34 16,-10 3 23-16,0 0-24 15,0 0 0-15,0 0-5 16,0 0 15-16,0 0-10 15,0 0 0-15,0 0 2 16,0 0-17-16,0 0 8 16,0 0-14-16,0 17 16 15,0 15-6-15,0 13 11 0,-10 7 2 16,-18-1 9-16,-2-2 7 16,-1-1-18-1,3 7 0-15,-3-2-3 0,4 5 3 16,-4-3-154-16,17-10-78 15,7-8-72-15</inkml:trace>
  <inkml:trace contextRef="#ctx0" brushRef="#br0" timeOffset="23795">3449 984 363 0,'0'0'224'16,"0"0"-109"-16,0 0 12 0,0 0-70 16,0 0 21-16,0 0-36 15,79-78 4-15,-79 78 15 16,0 0-31-16,0 0 21 16,0 0-31-16,0 0-9 15,0 24-8-15,0 19 2 16,0 14 13-16,-20 3 15 15,6 3-31-15,-17 5 17 16,0 6-19-16,-14 0 8 16,1 1-21-16,3-1-88 15,-4-13-142-15,14-13-155 0</inkml:trace>
  <inkml:trace contextRef="#ctx0" brushRef="#br0" timeOffset="30916">4161 843 744 0,'0'0'164'16,"0"0"-54"-16,0 0-19 16,0 0 10-16,0 0-52 15,0 0-46-15,0 26 1 16,0 21 0-16,-31 12 0 15,-14 10 28-15,-13 5-21 16,-11 6-1-16,-10 3-10 0,-10 3-18 16,-7-6-171-1,6-3-345-15</inkml:trace>
  <inkml:trace contextRef="#ctx0" brushRef="#br0" timeOffset="1567">1507 2825 778 0,'0'0'108'0,"0"0"12"15,0 0-21-15,0 0 5 16,0 0-61-16,0 0-16 15,0-11 0-15,0 11-19 16,0 6 1-16,0 22-4 16,0 9-1-16,0 0 19 15,0-5-19-15,0-9-2 16,0-9 5-16,0-3-1 16,0 0-6-16,0-1 1 15,20 0 6-15,11-4-3 16,0 3-4-16,4-2 0 15,-4-5 5-15,6-2 2 0,-9 0-10 16,10 0 3-16,-7 0-53 16,-11 0-32-16,-13-6-76 15,-7 0-70-15,0 3-189 16</inkml:trace>
  <inkml:trace contextRef="#ctx0" brushRef="#br0" timeOffset="1910">1816 2873 334 0,'0'0'332'0,"0"0"-219"16,0 0 15-16,0 0-7 15,0 0-32-15,0 0-19 0,0-94-41 16,0 94 1-16,0 0-30 16,17 0-2-1,4 15-1-15,3 11 6 0,-3 2-3 16,3 4 9-16,-11 2-1 15,8-3-8-15,-14-8 0 16,10-3 4-16,-10-11-6 16,0-7 2-16,-7-2 0 15,0 0 15-15,14-2 5 16,-4-27 62-16,-3-11-39 16,14-5-13-16,-15-2-9 15,12-1-20-15,-12 7-1 16,-6 4 3-16,7 15-3 0,-7 10-17 15,0 12-49 1,0 0-76-16,0 6-56 0,14 25 41 16,3 3-32-16,-3-5-247 15</inkml:trace>
  <inkml:trace contextRef="#ctx0" brushRef="#br0" timeOffset="2368">2212 2816 424 0,'0'0'185'16,"0"0"-63"-16,0 0 24 15,0 0-17-15,0 0-67 16,0 0 5-16,0-28-47 16,0 28-13-16,0 0-7 0,0 22 1 15,0 4 7-15,0 6-1 16,0 2-5-16,0 0 6 16,0-2-7-16,0-6-1 15,0-9 2-15,0-5 5 16,0-10-5-16,0-2-2 15,0 0 8-15,0 0 20 16,-18-14-1-16,11-15-20 16,-6-11 8-16,6-4-10 15,7-6-4-15,0-4-1 16,0 2 1-16,0 0-3 16,20 7 2-16,5 11-2 15,-5 8 0-15,4 18-37 16,-3 8 38-16,-7 0-17 15,10 0-13-15,-4 22 27 0,-20 18-23 16,0 5 4-16,0 8 20 16,-13-5-1-16,-18-6 3 15,10-10 1-15,14-11 0 16,0-8 0-16,7-4 0 16,0-3 0-16,0 0-3 15,42-6-1-15,26 0 1 16,4 0 1-16,18 0-45 15,-14-8-250-15</inkml:trace>
  <inkml:trace contextRef="#ctx0" brushRef="#br0" timeOffset="18133">1507 2859 66 0,'0'0'652'0,"0"0"-476"15,0 0-35-15,0 0-37 16,0 0 1-16,0 0-50 0,0 0-25 15,0 0 24-15,38-32-32 16,-38 32 33-16,0 0-9 16,0 0-38-16,0 0 29 15,0 12-37-15,0 29 0 16,-11 15 8-16,-23 16 3 16,-11 5-7-16,7-3-4 15,0-2 9-15,18-6-10 16,-4-12 1-16,17-9-32 15,7-7-102-15,0-10-113 16,0-11-85-16</inkml:trace>
  <inkml:trace contextRef="#ctx0" brushRef="#br0" timeOffset="18470">2053 2628 404 0,'0'0'336'0,"0"0"-171"16,0 0-19-16,0 0-53 15,0 0 11-15,0 0-35 16,7-35-48-16,-7 35-21 0,-7 35 17 15,-13 7-17 1,-4 5 18-16,3 1-17 0,-3-8 27 16,17 0-28-16,0 2 1 15,0-5 3-15,0 4 5 16,1-4-10-16,6 0 1 16,-7-5-131-16,7-4-63 15,0-5-94-15,0-17-259 16</inkml:trace>
  <inkml:trace contextRef="#ctx0" brushRef="#br0" timeOffset="18705">2397 2425 525 0,'0'0'194'0,"0"0"-38"0,0 0-37 15,0 0-80-15,0 0-38 16,0 0 21-16,0 131 13 16,0-53 4-16,-10 10 9 15,-24 6-44-15,-11 12 4 16,-17 0-8-16,-3-3-221 16,-11-9-575-16</inkml:trace>
  <inkml:trace contextRef="#ctx0" brushRef="#br1" timeOffset="107362">3494 2965 185 0,'0'0'460'16,"0"0"-355"-16,0 0-30 16,0 0 47-16,0 0-50 15,0 0-2-15,-113 0 10 16,99 0-44-16,-10 0 41 16,3 0-26-16,1-3-24 15,-11-3 36-15,0 4-60 16,-7-4 15-16,10 0 16 15,-10-2-28-15,-13 2 25 16,-1 0-31-16,-16 6 6 0,-5 0-7 16,-2 0 2-16,-11 0-1 15,-4 2 0-15,8 8 19 16,-1-2-20-16,18-2 1 16,13-3 0-16,8 0-3 15,6 3 3-15,7-4 0 16,10 1-1-16,-3 3 14 15,10 0-14-15,1-1 1 16,6 1 0-16,0 0-15 16,7-1 15-16,0-5 0 15,0 0 0-15,0 3 8 16,0 0-9-16,0 3 1 16,-10 0 0-16,10 2-11 0,-7 4 15 15,0 6-4 1,-7 7 0-16,-3 3 16 0,-4 6-11 15,14 3-5-15,1 4 0 16,-12 1 6-16,12 5-4 16,-1 1-2-16,-7 6 4 15,7-3 11-15,7 2-11 16,0-2-4-16,0-5 0 16,0-4-3-16,0 1 5 15,0-9-2-15,7-2 1 16,0-7 13-16,0-5-16 15,0 0 2-15,-1-2 0 16,-6-1-4-16,7-4 6 16,4 2-2-16,-11-1 0 0,6-2 11 15,-6-3-14-15,0-4 3 16,0-5 0-16,0 3-7 16,0-3 7-16,7 0 0 15,14 3 0-15,3 3 6 16,14-3-4-16,-4-1-2 15,28-2 0-15,10 0-7 16,31 0 13-16,11-2-6 16,20-24 0-16,-3 1 14 15,3 1-14-15,-7 4 0 16,-10 6 0-16,-21 3-9 16,-13-1 11-16,-32 10-2 15,-6-5 0-15,-21 5 3 0,-10 2-11 16,-7 0 8-1,0-3 0-15,-7 3-7 0,0 0 14 16,0 0-7-16,0 0 0 16,6 0 6-16,1-3-11 15,11 0 5-15,-5 0 0 16,1 0-10-16,3-2 16 16,-3-4-6-16,0-6 0 15,3 1 10-15,-10-8-6 16,0-9-4-16,-7-7 0 15,0-4 0-15,0-11 9 16,0-9-9-16,0-10 0 0,-38-5 14 16,-7-2-18-16,-6-2 4 15,-8 1 0-15,8 11-7 16,6 21 14-16,14 13-7 16,17 21 0-16,7 12-9 15,0 2 1-15,7 5-154 16,0 29-176-16,0-2-93 15</inkml:trace>
  <inkml:trace contextRef="#ctx0" brushRef="#br1" timeOffset="129828">1476 3769 695 0,'0'0'333'0,"0"0"-301"0,0 0 42 15,0 0 50-15,0 0-57 16,0 0-24-16,-265 39-24 15,203-19-7-15,11-2 8 16,6-1-18-16,10-9 1 16,18-3-1-16,4-5 4 15,13 0-12-15,0 0 3 16,0 0-44-16,0 0-6 16,0-10-43-16,0-14-14 15,0-4 57-15,13 0 29 0,4-3-43 16,-3 5 46-16,-7-3 21 15,0 9 6-15,0 3-6 16,0 2 13-16,-7 10 31 16,10 2 8-16,-10 3 6 15,0 0-35-15,0 0-15 16,0 0 3-16,0 0-11 16,0 14 4-16,0 12 18 15,-17 5 11-15,-18 7 11 16,-2-1-30-16,6-3 5 15,10-6 7-15,21-7-25 16,0-7 4-16,0-2-5 16,14-7 5-16,31-5-1 15,27 0-4-15,24-11 0 16,11-24-31-16,-4 1-110 0,-21 11-93 16,-54 9-484-16</inkml:trace>
  <inkml:trace contextRef="#ctx0" brushRef="#br1" timeOffset="131437">128 3692 853 0,'0'0'136'0,"0"0"-86"16,0 0 64-16,0 0-10 16,0 0-64-16,0 0 1 15,7-55-25-15,7 32-9 16,-8-2 8-16,12-5-10 15,-5-1 9-15,-6-3 5 16,0-9-12-16,-7-2 17 16,0 1-16-16,0 5-2 15,0 13 7-15,0 14-3 0,0 7 18 16,0 5 6-16,-7 0-29 16,-7 0 0-16,-10 11-5 15,-3 23 0-15,-4 12-2 16,3 5 5-16,4 4-3 15,4 5 0-15,3-3 6 16,10-5-7-16,7-12 1 16,0-12-4-16,0-13 3 15,7-7-33-15,10-8 6 16,-3 0-2-16,6 0 20 16,18-26 8-16,-7-2 2 15,-4 5 0-15,-3 0-2 0,-10 11 3 16,10 6-1-1,-10 6 0-15,0 0-9 0,17 0-5 16,0 0-2-16,-4 4 5 16,4 7 10-16,-3-2-17 15,3-1 17-15,0-5-3 16,-18-3-9-16,1 0 9 16,-7 0-9-16,10-14 13 15,-10-14 0-15,7-7 1 16,-7-2-1-16,3-3 9 15,-10-1-8-15,0 7 28 16,0 3-3-16,0 3-1 16,-24 7 5-16,10 10-24 15,-3 5 14-15,10 6-11 0,0 0-9 16,0 6-3-16,7 26-7 16,0 8 10-16,0 5-1 15,0 4 4-15,31-9-3 16,4-6 0-16,2-11-8 15,8-11-25-15,-14-12-23 16,-3 0 25-16,3-6 30 16,-18-23-4-16,11-5 5 15,-3-3 0-15,-4-4 4 16,-3 7-5-16,-7 0 1 16,7 6 0-16,-8 7-3 0,12 13 4 15,-11 5-2 1,-1 3-13-16,8 0-45 0,3 11 41 15,-3 12 6-15,0-3-8 16,3-2-16-16,-10-4-5 16,0-9-5-16,-7-2 26 15,0-3 20-15,0 0 3 16,0 0 9-16,0-8-7 16,-14-12 23-16,-10 2-10 15,10 2 11-15,-17 4 1 16,11 6 0-16,2 6-5 15,-9 0-15-15,3 0-10 16,10 14 0-16,0 15-3 16,14 2 3-16,0 1 0 15,0-3-3-15,0-4 3 0,7-7-53 16,24-4 25-16,-10-8-6 16,-1-6 16-16,-2 0 6 15,-5 0 1-15,-6 0 11 16,0-20-6-16,10-1 13 15,-10 1-5-15,0 4 11 16,0 1-11-16,0 10 6 16,3 1-8-16,4 4 2 15,0 0-5-15,17 0-5 16,-4 0 5-16,11 0 1 16,-7 4 2-16,7-4-1 15,-11 0-4-15,-3 0 5 0,-10-5-2 16,-7-17 6-16,-7 2-2 15,0-2 20-15,0-4-2 16,0 3 18-16,0 3-1 16,-21 6-13-16,4 2 9 15,-4 12-7-15,-9 0-8 16,9 0-18-16,4 14 2 16,-4 21-3-16,21 2 1 15,0-2-5-15,0-7 4 16,31-11-49-16,3-11 13 15,11-6 26-15,-7 0 11 16,0-29 1-16,-7-11 2 16,-4-11 18-16,-13-6 37 0,-4-9-11 15,-10 0 12 1,0 0 2-16,0 15-29 0,-17 14 17 16,-4 11-30-16,8 18 0 15,2 2 8-15,5 6-25 16,6 0-4-16,-7 43-11 15,0 22 13-15,7 15 0 16,0 9 0-16,14-11-1 16,44-16-7-16,11-11-63 15,13-16-50-15,4-18-35 16,-10-8-101-16,-25-7-485 16</inkml:trace>
  <inkml:trace contextRef="#ctx0" brushRef="#br1" timeOffset="131663">76 4175 798 0,'0'0'328'15,"0"0"-293"-15,348-166 123 16,-132 74-20-16,11 3-102 15,-24 6-10-15,-34 21-18 16,-56 22-8-16,-55 20-24 16,-44 16-186-16,-14 4-164 15</inkml:trace>
  <inkml:trace contextRef="#ctx0" brushRef="#br1" timeOffset="142934">994 1950 738 0,'0'0'173'0,"0"0"-46"16,0 0-21-16,0 0 12 15,0 0-13-15,0 0-85 16,-6-31-4-16,6 31-16 15,0 23-13-15,13 13 13 16,18 7 0-16,-3 6 6 16,-11 2-9-16,4-2 8 15,-15-3-5-15,-6-12 0 16,11-13 10-16,-11-13-10 16,0-8 0-16,7 0 0 15,-7 0 16-15,0 0-8 16,0-29 41-16,0-11 0 0,0-9-47 15,-24-2 20-15,10-6-20 16,0-3-1-16,-3 0 6 16,3 0-5-1,14 11-2-15,0 15 0 0,0 11 8 16,0 12-10-16,0 2 2 16,14 3-5-16,24 6 0 15,20 0-9-15,-6 0 14 16,3 21-2-16,-14 10-19 15,-10 3 19-15,-17 0-12 16,-14 1 1-16,0 2 3 16,-7 0-27-16,-45-3-43 15,1 1-22-15,-1-6-83 0,14-9-15 16,18-5-59-16</inkml:trace>
  <inkml:trace contextRef="#ctx0" brushRef="#br1" timeOffset="143782">1483 1867 3 0,'0'0'709'16,"0"0"-599"-16,0 0-15 0,0 0 25 16,0 0-43-1,0 0-4-15,-7-34-18 0,7 34-44 16,0 0 1-16,0 0-12 15,7 0-3-15,30 0-6 16,8 12 17-16,-7 4-8 16,0 8 0-16,-11-2-1 15,4 1-5-15,-24 0 3 16,-7-6-23-16,0 0-38 16,0-8-21-16,0-6 29 15,-14-3 8-15,-10 0 48 16,17 0-6-16,7-9 8 15,0-11-2-15,0-6 11 16,0-2-9-16,24-6 10 0,11-3 4 16,3-5-12-16,6 3 14 15,-13 2-17 1,-10 9 14-16,-7 5 24 0,-4 3-9 16,-10 6 32-16,0 5 0 15,0 3-28-15,0 3 19 16,-17 3-48-16,-4 0-3 15,7 0-2-15,-10 0-3 16,4 9 1-16,3 14 2 16,3 5-2-16,7 3-8 15,7-2 11-15,0 0-1 16,0-4 0-16,0-5 5 16,27-2-11-16,11-13 6 15,0-5-8-15,14 0 0 16,-8 0 12-16,1-19-4 0,-7-7 7 15,-11 0-1-15,-3 0-3 16,-17 3 4-16,-7 3-4 16,0 9 49-16,0 5-18 15,0 3 2-15,0 3 3 16,0 0-39-16,0 0 0 16,0 5-19-16,0 24 10 15,7 9 1-15,7 2 10 16,3-6-2-16,-3-5 0 15,10-6 8-15,-10-12-8 16,-1-8 0-16,-6-3 2 16,0 0 6-16,17 0 1 0,-10-32 9 15,10-13 2-15,4-7 4 16,-11-5 24-16,-3-3-20 16,-1 6-28-16,-6 11 16 15,-7 20-11-15,0 12-5 16,0 11 0-16,0 0-7 15,0 8-1-15,0 33-102 16,0 12 6-16,0 13-68 16,11 3-115-16,-11-4-329 15</inkml:trace>
  <inkml:trace contextRef="#ctx0" brushRef="#br1" timeOffset="144034">1417 2467 714 0,'0'0'164'15,"0"0"-45"-15,0 0-12 16,0 0 6-16,0 0-85 16,0 0 9-16,327-180-19 15,-165 117-1-15,16-2-9 16,-16 13 3-16,-42 15-7 15,-48 16-4-15,-47 19-62 16,-25 2-55-16,-14 0-101 16,-62 31-201-16</inkml:trace>
  <inkml:trace contextRef="#ctx0" brushRef="#br1" timeOffset="144194">1476 2591 483 0,'0'0'189'0,"0"0"-42"15,0 0-17-15,0 0-28 16,0 0-21-16,0 0-20 16,216-83-9-16,-61 26-19 15,17-6-5-15,-4 5-28 16,-20 13-8-16,-27 10-172 16,-49 9-267-16</inkml:trace>
  <inkml:trace contextRef="#ctx0" brushRef="#br1" timeOffset="150499">3078 383 776 0,'0'0'142'15,"0"0"8"-15,0 0-42 16,0 0-5-16,0 0-24 15,0 0-46-15,0 0 1 16,-24-39-34-16,55 39 11 0,20 1-22 16,15 27 15-16,3 2-4 15,-4 5 0-15,-3-1 8 16,-21-2-8-16,-10-7 0 16,-17-5 2-16,-4-6-9 15,-10 1 7-15,0-2-16 16,-38 2-8-16,-13-1-33 15,-11-8-7-15,21-6 8 16,16 0 51-16,12 0-1 16,13-16 8-16,0-13-2 15,0-4 0-15,51-6 0 16,8-4 0-16,-1 3 0 16,11 0 0-16,-11 6-6 0,-13 14 11 15,-14 3-5 1,-17 8 0-16,-14 9 8 0,0-3-9 15,0 3 1-15,0 0 0 16,0 0-4-16,0 0 4 16,-7 21 0-16,-10 10 0 15,3 3 5-15,14 0-2 16,0-5-3-16,0-6 0 16,0-6-5-16,14-9 5 15,30-4 0-15,1-4 2 16,7 0 9-16,-1-6 2 15,-13-17-4-15,-7 3 27 16,-10-6 18-16,-21 4-18 0,0-4 16 16,0 0-18-16,-28 0-21 15,-23 6-5-15,-4 6-8 16,-4 8-1-16,14 6-4 16,18 0-3-16,-4 0-11 15,17 9-67-15,7 17-36 16,7-5 2-16,0 7-98 15,7-10-95-15</inkml:trace>
  <inkml:trace contextRef="#ctx0" brushRef="#br1" timeOffset="150832">3982 369 582 0,'0'0'163'0,"0"0"-28"0,0 0-19 16,0 0-46-16,0 0-34 15,0 0-7-15,-7-29-29 16,1 29-5-16,6 20 1 16,0 6 4-16,0 0-2 15,0 0 2-15,27-6 0 16,11-6 0-16,13-6-3 16,-6-8 3-16,0 0 10 15,-18 0-8-15,-3-8 21 16,-10-12 0-16,-14-3 29 15,0-3 20-15,-14-2-38 16,-30 2-9-16,-15 4-25 0,1 4 5 16,3 10-13-16,3 8 6 15,18 0-13-15,17 0-79 16,3 0-82-16,14 14-107 16</inkml:trace>
  <inkml:trace contextRef="#ctx0" brushRef="#br1" timeOffset="151064">4271 18 82 0,'0'0'787'0,"0"0"-687"15,0 0-23-15,0 0-21 16,0 0-36-16,0 0-14 0,0 71 2 15,14-31-4-15,3 3-1 16,-3-3 3-16,13-4 0 16,-3-3-6-16,7-13-3 15,-10-3-74-15,-14-15-106 16,7-2-19-16,-14 0-80 16</inkml:trace>
  <inkml:trace contextRef="#ctx0" brushRef="#br1" timeOffset="151236">4226 218 365 0,'0'0'174'16,"0"0"-54"-16,0 0-43 0,0 0-8 15,0 0-56-15,0 0 0 16,97-18-4-16,-32 16-3 16,11-4 8-16,6 0-14 15,-10 4 0-15,-3 2-43 16,-34 0-191-16</inkml:trace>
  <inkml:trace contextRef="#ctx0" brushRef="#br1" timeOffset="151466">3264 890 245 0,'0'0'474'0,"0"0"-417"0,0 0 69 16,309-23 7-16,-144-11-39 16,21-12-17-16,-4-3-52 15,4 9-5-15,-38 5-20 16,-49 18 0-16,-40 15-6 16,-52 2-102-16,-7 0-157 15,-66 17-377-15</inkml:trace>
  <inkml:trace contextRef="#ctx0" brushRef="#br1" timeOffset="151638">3522 973 806 0,'0'0'154'0,"0"0"-82"16,0 0 31-16,0 0 13 15,0 0-66-15,288-52-20 16,-129 14-30-16,23-7-1 15,28-3-110-15,-32 8-350 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3:23:00.3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45 543 1027 0,'0'0'145'15,"0"0"14"-15,0 0-7 0,0 0-36 16,0 0-39 0,0 0-28-16,0 0-7 0,-45-32-22 15,45 32-3-15,0 0-14 16,5 0-3-16,11 0-3 16,18 16 1-16,6 0 2 15,7 10 1-15,-12 0-1 16,-3 2-3-16,-9 3 2 15,-12-5-1-15,-3-2 1 16,-8-1-16-16,0-8-16 16,0-1-3-16,-13-8-1 15,2-6 12-15,6 0 21 16,0 0 4-16,-3 0 9 16,8-15-8-16,0-15-1 15,0-2-2-15,13-8-1 0,16-4 3 16,3 5 5-16,2 1-4 15,-5 10 0-15,-5 10 0 16,-13 7 0-16,0 9 6 16,-4 2-4-16,-1 0-6 15,-1 0-4-15,5 7 2 16,10 12 5-16,-16 7 0 16,2 4 0-16,-1 4-5 15,0-1 10-15,8 0-5 16,-2-6 2-16,5-5-2 15,3-7-2-15,-4-6 0 16,9-5 4-16,0-4-4 16,-3 0 4-16,3-10 2 15,-3-15 5-15,3-5 3 0,-13-2 1 16,-4-3 11-16,-7 6-14 16,0 3 11-16,-13 5-20 15,-16 7-1-15,-10 10 0 16,4 2-1-16,1 2-1 15,7 0-3-15,-2 13 2 16,5 11-24-16,8 0-38 16,12 5-41-16,4-3-88 15,0-4-91-15,20-5-87 16</inkml:trace>
  <inkml:trace contextRef="#ctx0" brushRef="#br0" timeOffset="375">839 607 516 0,'0'0'203'16,"0"0"-13"-16,0 0-25 16,0 0-20-16,0 0-50 15,0 0-8-15,-24-54-34 16,19 54-18-16,-8 0-12 16,2 0-23-16,6 4 0 15,-1 19 0-15,6 3-5 16,0 0 5-16,0-4 0 15,6-2-3-15,17-7 2 16,-1-6 1-16,12-7 0 16,0 0 1-16,-4 0 8 0,-6-9 4 15,-4-6-4-15,-9-5 10 16,-3-3 18-16,-8-1 3 16,0 2-8-16,0 3 5 15,-39 0-34-15,-4 7-3 16,-2 5-8-16,0 7 6 15,5 0-2-15,11 0-34 16,13 18-41-16,8 6-46 16,8 0-106-16,0-2-133 15</inkml:trace>
  <inkml:trace contextRef="#ctx0" brushRef="#br0" timeOffset="802">1225 326 851 0,'0'0'206'0,"0"0"-34"0,0 0-19 15,0 0-25-15,0 0-52 16,0 0-33-16,-10-73-24 16,10 73-19-16,0 20-21 15,0 20 10-15,0 10 11 16,0 10 0-16,0 1 5 15,0-2-5-15,0-5 0 16,0-11 1-16,0-9-1 0,5-14-3 16,6-10-42-1,-7-7-20-15,5-3-5 0,-9 0 25 16,0 0 38-16,0-7 6 16,0-13 2-16,0-1-1 15,-9 1 5-15,-11 0-4 16,-4 7 2-16,3 4 0 15,2 2 2-15,3 3 2 16,16 4-2-16,0 0 8 16,0 0-7-16,0 0-4 15,0 0-2-15,11 0-8 16,28 0 8-16,20 0 5 16,7-6-5-16,10-4-41 0,4 2-86 15,-6-1-133 1,-13 6-286-16</inkml:trace>
  <inkml:trace contextRef="#ctx0" brushRef="#br0" timeOffset="1107">1778 651 692 0,'0'0'201'16,"0"0"-62"-16,0 0 18 15,0 0-21-15,0 0-53 0,0 0-26 16,-5 0-32-16,5 0-20 16,0 0-5-16,0 0 0 15,0 0-1-15,0 3-12 16,0-1-7-16,0 1-27 16,10-3 20-16,-1 0 3 15,6 0 16-15,-9 0-5 16,-1 0 1-16,-5-5 10 15,0-2-42-15,0 4-11 16,0-2-44-16,0 3-53 16,0-5-300-16</inkml:trace>
  <inkml:trace contextRef="#ctx0" brushRef="#br0" timeOffset="5674">420 1574 245 0,'0'0'756'15,"0"0"-583"-15,0 0-9 16,0 0-28-16,0 0-25 0,0 0-12 15,6-71-65-15,-6 71-11 16,0 0-6-16,0 0-15 16,0 0-1-16,0 0-1 15,0 29-12-15,0 11 12 16,0 12 2-16,0 8-1 16,0-3-1-16,0-6 2 15,0-13 0-15,0-19-2 16,0-10 0-16,0-9 0 15,0 0 1-15,0 0 0 16,0 0 9-16,0 0-7 16,0-22 15-16,-10-16-16 0,4-19-1 15,1-11-2-15,5-7 1 16,0 0 0-16,0 9 0 16,0 9-1-16,0 13 1 15,11 13-1-15,-7 16 1 16,-4 10-3-16,0 5-7 15,14 0-3-15,7 0-5 16,14 14-5-16,4 12 20 16,-10 3-10-16,-5 3-10 15,-13 0-4-15,-11 0-11 16,0 1 8-16,-30-4-32 16,-9-1-45-16,5-1-47 15,4-9-56-15,14-1-124 0</inkml:trace>
  <inkml:trace contextRef="#ctx0" brushRef="#br0" timeOffset="5759">420 1574 703 0</inkml:trace>
  <inkml:trace contextRef="#ctx0" brushRef="#br0" timeOffset="6511">420 1574 703 0,'228'-86'144'0,"-228"73"31"0,0 0-53 0,0 4-8 0,0 5 2 16,0 4-32-16,0 0-40 15,0 0-33-15,0 0-11 16,13 0-6-16,9 1-17 0,7 17 23 16,10 7-2-16,-4 1 1 15,-6 2-5-15,-5-3 6 16,-9 1-9-16,-9-3-1 16,-6-6-20-16,0-5-16 15,0-2 12-15,0-8-8 16,0-2 42-16,-6 0 2 15,1 0 4-15,5-19 11 16,0-11-16-16,24-11 2 16,21-6-5-16,5-3 4 15,-4 4 0-15,-7 7 7 16,-15 9 11-16,-13 5 33 16,2 9 9-16,-13 5-29 15,0 2 18-15,0 6-24 16,0 3 11-16,0 0-17 0,0 0-21 15,0 0-10-15,0 6-8 16,-13 14 11-16,2 12 4 16,0 3 5-16,11-2-2 15,0-5 3-15,0-1-3 16,0-10 0-16,11-8-5 16,-11-4-1-16,5-5 6 15,-5 0 0-15,0 0 7 16,6 0 7-16,1 0-12 15,4-15 18-15,0-5-7 16,7-3-6-16,-7 6 11 16,-1 3-16-16,-10 7 5 0,6 1-3 15,-6 6-2-15,0 0 6 16,0 0-8-16,8 0-4 16,2 3-5-16,14 15-10 15,7 8 19-15,13 0 0 16,-13 5 0-16,3-5 0 15,-5-2 0-15,0-6 0 16,-12-5-1-16,1-3 4 16,-7-10-2-16,-11 0 0 15,4 0 0-15,-4 0 10 16,9 0-2-16,-4-16 4 16,1-11 18-16,-2-10-24 15,2 2 12-15,-1-2-7 0,-5 0-8 16,6 1-2-16,1 5-1 15,-7 11 0-15,6 10 2 16,-6 5-3-16,0 5-7 16,0 0-34-16,5 5-58 15,11 21-118-15,3 12 12 16,-4 5-177-16</inkml:trace>
  <inkml:trace contextRef="#ctx0" brushRef="#br0" timeOffset="6857">1739 1606 754 0,'0'0'258'0,"0"0"-124"0,0 0 36 16,0 0-36-16,0 0-50 16,0 0-26-16,-11-70-13 15,11 70-32-15,-5 0-13 16,5 0 0-16,0 0-17 15,0 0-3-15,0 16-20 16,0 2 37-16,0-3-55 16,0-4 9-16,0-5 24 15,16-3 11-15,-11-3 12 16,8 0 2-16,-2 0 1 16,-6-4 20-16,0-14 1 0,0 2 20 15,-5 1-8-15,0 2-14 16,0 1-10-16,-15 8-10 15,-14 2-12-15,-6 2-83 16,6 2-167-16,8 14-247 16</inkml:trace>
  <inkml:trace contextRef="#ctx0" brushRef="#br0" timeOffset="2901">4237 368 929 0,'0'0'145'16,"0"0"-75"-16,0 0 66 15,0 0 10-15,0 0-75 16,0 0-55-16,8-33-15 0,42 24 3 16,25-1-6-1,9 2 2-15,9 3-10 0,-14 5-83 16,-20 0-98-16,-33 0-77 16,-26 19-55-16</inkml:trace>
  <inkml:trace contextRef="#ctx0" brushRef="#br0" timeOffset="3080">4301 491 356 0,'0'0'394'16,"0"0"-343"-16,0 0-28 16,0 0 50-16,167-11-35 0,-77 3-32 15,13-4 0 1,11 2-6-16,-17-2-175 0,-23 5-317 15</inkml:trace>
  <inkml:trace contextRef="#ctx0" brushRef="#br0" timeOffset="3524">5047 333 362 0,'0'0'497'0,"0"0"-313"0,0 0-21 15,0 0-11-15,0 0-39 16,0 0-23-16,0-37-54 15,0 37-21-15,0 1-15 16,0 26-6-16,0 10 6 16,0 12 10-16,0 6-10 0,0-3 9 15,0 1-8-15,0-6 2 16,0-13-1-16,0-9 1 16,0-14-4-16,0-7 2 15,0-4-1-15,0 0 9 16,0 0 21-16,0-9 33 15,-11-22-9-15,6-13-49 16,0-13 2-16,5-4-4 16,0-5-2-16,0 2 3 15,0 2-4-15,0 7 0 16,0 13-4-16,5 10 2 16,0 14 2-16,6 12-4 15,2 6-8-15,8 0-2 0,21 0-4 16,-9 11 4-1,1 13 3-15,-11 5-21 0,-12 5 12 16,-5 2-1-16,-6-3 3 16,0 0 2-16,-32-5-16 15,-3-4-20-15,-5-2-68 16,7-6-71-16,14-5-71 16,8-4-216-16</inkml:trace>
  <inkml:trace contextRef="#ctx0" brushRef="#br0" timeOffset="4358">5346 271 282 0,'0'0'482'0,"0"0"-304"0,0 0-29 16,0 0 10-16,0 0-39 16,0 0-13-16,5-78-40 15,1 78-34-15,4 0-22 16,9 0-11-16,16 0 0 15,4 12-4-15,6 8 4 16,0 7 0-16,0 0-3 16,-2 2 6-16,-12 0-3 15,-7 0 0-15,-6-8-8 16,-12 0 4-16,-6-6-4 16,0-4-3-16,0-5-11 15,-19-1 6-15,3-5 0 16,3 0 5-16,8 0 5 0,5 0 4 15,0-11-1-15,0-13-7 16,29-7-4-16,10-6 1 16,1-3 13-16,-5 0-1 15,-11 5 7-15,-3-3-6 16,-14 8 8-16,-7 1 7 16,0 4 27-16,0 4-8 15,0 6-4-15,-7 4-7 16,1 6-11-16,-5 3-2 15,11 2-10-15,-4 0-3 0,-2 9-5 16,1 17-2 0,-3 10 10-16,8 1 2 0,0 3 0 15,0-5-2-15,19-5 0 16,2-5 1-16,8-11-6 16,0-1 0-16,0-12 5 15,0-1 2-15,-8 0-2 16,9-9 10-16,-15-10-7 15,3-6 0-15,-1-1 23 16,-4-3 3-16,-13 3 6 16,0 6 1-16,0 5-16 15,0 8 7-15,0 5-8 16,0 2-11-16,0 0-8 16,0 0-8-16,0 0-6 15,5 20 11-15,6 10-1 0,7 6 4 16,-7-2 1-16,13 0 0 15,-9-8-2-15,9-6 3 16,-2-9-2-16,2-6 0 16,0-5 5-16,2 0-3 15,3-5 6-15,5-19-7 16,0-9 14-16,6-2-9 16,-10-7 1-16,-9-2 10 15,2-3-16-15,-4 4 15 16,-3 6-16-16,-11 10 1 15,0 13-7-15,-5 10 4 16,0 4-37-16,0 0-41 0,14 28-148 16,-4 6-169-1</inkml:trace>
  <inkml:trace contextRef="#ctx0" brushRef="#br0" timeOffset="4547">7035 111 1020 0,'0'0'183'16,"0"0"-8"-16,0 0-4 15,0 0-69-15,0 0-71 16,0 0-31-16,0-64-26 16,0 72-95-16,0 21-169 0,0 9-18 15</inkml:trace>
  <inkml:trace contextRef="#ctx0" brushRef="#br0" timeOffset="4706">7125 412 631 0,'0'0'221'0,"0"0"-44"16,0 0-6-16,0 0-80 15,-228 138-81-15,143-91-10 16,-2-5-162-16,8-1-426 15</inkml:trace>
  <inkml:trace contextRef="#ctx0" brushRef="#br0" timeOffset="2452">2212 590 912 0,'0'0'127'0,"0"0"11"16,0 0-20-16,0 0-29 16,0 0-37-16,0 0-20 15,64-137 0-15,-30 89-17 16,1-2 7-16,-8-2-7 15,-14 5 26-15,-13 0-10 16,0 6-14-16,0 8 7 0,-6 6-5 16,-18 7-7-16,8 9 4 15,9 5-15-15,-4 6 3 16,11 0-4-16,-6 0-12 16,-12 15 8-16,3 24 2 15,-2 12 2-15,17 9 0 16,0 0 4-16,0-6-4 15,22-3 0-15,12-7-8 16,6-13-2-16,4-9-28 16,-4-11 16-16,3-11 16 15,-4 0 5-15,-4 0 1 16,-8-16 2-16,-4-4 3 16,-12-1 1-16,2-8-1 0,-8-4 1 15,0-2 10 1,-5-3-4-16,0 4 13 0,0 7-4 15,0 5-11-15,-5 8 10 16,0 3-10-16,-3 9 5 16,8 0 0-16,-5 2-13 15,5 0-4-15,0 0-3 16,0 0-5-16,0 0 8 16,0 22-9-16,0 4 11 15,0 10 3-15,0-1 0 16,0 0-3-16,0 0 0 15,0-4 0-15,13-3-1 16,3-3-12-16,-5-5 3 16,12-7 4-16,-7-7-2 0,8-3-2 15,5-3 10-15,6 0 0 16,-6-11 3-16,10-14 1 16,-4-6-4-16,-1-6 5 15,-8-4-1-15,-2-4 7 16,-7-3-9-16,-10-2 12 15,-7 1 1-15,0 5-7 16,0 4 5-16,-7 10-2 16,-10 3-6-16,7 10 8 15,-4 6 3-15,14 4-12 16,-5 4 9-16,5 3-11 16,0 0-1-16,0 0-1 15,0 8-20-15,0 25 13 0,0 17-1 16,0 16 8-1,0 9 5-15,0 5-4 0,0 12-1 16,0 13 3-16,-11 9-2 16,-13 6-2-16,9-6 0 15,2-11-10-15,8-9 3 16,5-14-12-16,0-25 6 16,0-19 0-16,29-23 2 15,5-13 12-15,11 0 1 16,13-24 0-16,-2-16 10 15,2-9-9-15,-7-3 2 16,-18-6-2-16,-3-3 0 16,-20-1 2-16,-10 0-3 0,0 7 0 15,-16 7-2-15,-34 11-4 16,-3 6 0-16,-2 12-1 16,12 7-6-16,16 7 10 15,9 3-7-15,18 2-2 16,0 0-9-16,0 0-35 15,24 0 15-15,27 0 31 16,12-13 9-16,6-9 1 16,-6-8 1-16,-13-6 1 15,-4-5 1-15,-7-4-2 16,-10-1 8-16,-5 2 26 16,-19 2-6-16,-5 5 5 15,0 2-7-15,-10 1-12 16,-14 10 1-16,5 9-15 0,4 6 8 15,9 7-2-15,6 2-4 16,0 0-8-16,0 0 1 16,-5 24-7-16,5 21 5 15,0 12 5-15,0 4 4 16,0-2-4-16,16-5-6 16,13-8-2-16,0-9-36 15,-2-8-22-15,1-10-1 16,2-10-94-16,4-9-81 15,-4 0-79-15,-15-2-230 16</inkml:trace>
  <inkml:trace contextRef="#ctx0" brushRef="#br0" timeOffset="2625">3382 375 740 0,'0'0'176'0,"0"0"-12"16,0 0-28-16,0 0-81 15,0 0-51-15,0 0-7 16,188-51 3-16,-109 46-1 16,4 5-14-16,-9 0-162 15,-1 0-173-15</inkml:trace>
  <inkml:trace contextRef="#ctx0" brushRef="#br0" timeOffset="13257">2339 1435 789 0,'0'0'250'0,"0"0"-117"15,0 0 7-15,0 0-39 16,0 0-25-16,0 0-20 16,-7-23-33-16,7 23-14 15,18 0-9-15,17 0-7 16,9 15 6-16,7 2 2 15,-9 1-1-15,-15-3 0 0,-9-4-1 16,-18-2 0 0,0-3-8-16,0 5-15 0,-40 0-7 15,-12 3 27-15,1-6-17 16,17-6-16-16,23-2 37 16,4 0 6-16,7-3 0 15,0-16-1-15,7-5-8 16,19-2 5-16,14 2-3 15,3 2 1-15,-4 4-1 16,1 7 0-16,-5 2 1 16,-9 6-1-16,3 3-1 15,-5 0-2-15,-9 0 0 0,9 3 4 16,-13 13-9 0,8 2 8-16,-9 1-1 0,1 3 0 15,-3-2 2-15,3 0 3 16,-1-5-2-16,-5-2-1 15,0-3-1-15,-5-4-1 16,0 0-5-16,0-4-115 16,0-2-30-16,0 0-38 15,0 0-62-15,-15-24-258 16</inkml:trace>
  <inkml:trace contextRef="#ctx0" brushRef="#br0" timeOffset="13598">2676 1310 555 0,'0'0'183'16,"0"0"-32"-16,0 0-16 0,0 0-30 16,0 0-40-16,0 0-5 15,-13-51-30-15,13 51-26 16,0 0 0-16,0 0-4 16,0 0-8-16,0 0 4 15,13 0-2-15,7 2 4 16,10 0 2-16,-6-2 0 15,-3 0 6-15,-2 0 9 16,-9-4 48-16,0-11 49 16,-10-7-38-16,0-2-18 15,0-1-27-15,-20 3-19 16,-10 3 3-16,-4 8-13 0,4 4-2 16,-3 7-3-1,11 0-1-15,4 15-23 0,12 23-59 16,6 10-37-16,19 5-70 15,37-6-57-15,12-3-246 16</inkml:trace>
  <inkml:trace contextRef="#ctx0" brushRef="#br0" timeOffset="14670">3160 1416 697 0,'0'0'196'16,"0"0"-51"-16,0 0-37 15,0 0-19-15,0 0-12 0,0 0-38 16,-177-91-23 0,177 91 2-16,0 0-18 0,0 16-5 15,11 5 5-15,12-1 4 16,0-4 1-16,-12-8-5 16,0-2 0-16,-6-6 0 15,3 0 2-15,3 0 2 16,-6 0 11-16,1 0 5 15,-6-6 54-15,0 5 8 16,0 1-27-16,0 0-3 16,0 0-28-16,0 0-19 15,0 0-5-15,0 1-1 16,0 31-10-16,0 13 11 16,0 24 3-16,0 10-1 0,0 13 2 15,0 7-1-15,5 1 4 16,8-10-6-16,-3-8 1 15,1-11-1-15,-6-13 1 16,3-12-1-16,-3-15 2 16,-5-13-3-16,0-14 0 15,0-4 5-15,0 0-3 16,-18 0 5-16,-27-22 2 16,-19-13-8-16,-2-9-1 15,8-5-17-15,13-3-13 16,11 6-27-16,34 3 27 15,0 4 19-15,34 0-9 16,35-6 3-16,11-5-4 0,10-8 0 16,-3-1 14-1,-13-5 5-15,-8 2 2 0,-19-1 0 16,-7 2 2-16,-10-1 11 16,-9 4 22-16,-8 9-4 15,-8 4 17-15,-5 10-20 16,0 8-2-16,0 7 3 15,0 5-16-15,-18 4-3 16,2 2-9-16,2 7 2 16,4 2-6-16,5 0-4 15,5 0 6-15,-6 4-3 16,1 25-11-16,5 13 15 0,0 4 4 16,0 0-2-1,0-4 0-15,16-7-2 0,3-6 4 16,-4-11-10-16,4-5 6 15,-14-9-5-15,0-4-4 16,-5 0-7-16,11 0 16 16,8 0 0-16,-9-9 0 15,6-4 6-15,-8 7-5 16,-8 1 0-16,6 3-2 16,-6 2 4-16,10 0-6 15,14 0 1-15,-3 0-5 16,27 0 7-16,-22 7-10 15,9 1 1-15,-6-4 1 16,-6-4-3-16,-1 0 8 16,1 0 6-16,-2-1-2 0,3-21 7 15,0-7-6-15,-13-7 4 16,-11-4 15-16,0-5-12 16,0-1 17-16,-6 3-15 15,-18 6-8-15,4 11 13 16,1 11-13-16,14 7 10 15,-1 7-5-15,6 1-7 16,0 0-2-16,0 13-9 16,0 24 3-16,0 14 4 15,30 6 4-15,-4 6-2 16,16-5-8-16,4 0-68 16,-7-8-42-16,-5-11-137 0,-4-10-91 15,-15-18-307-15</inkml:trace>
  <inkml:trace contextRef="#ctx0" brushRef="#br0" timeOffset="14846">3787 1356 928 0,'0'0'138'0,"0"0"-64"15,0 0 6-15,0 0-61 16,0 0-5-16,233-15-8 15,-164 15-4-15,-1 0-4 16,-15 0-50-16,-7 0-217 0</inkml:trace>
  <inkml:trace contextRef="#ctx0" brushRef="#br0" timeOffset="15133">4729 1371 1008 0,'0'0'62'0,"0"0"42"0,0 0 36 15,0 0-43-15,0 0-22 0,0 0-50 16,-39-22-9-16,49 20-16 15,30 2 9-15,23-5-9 16,22 4 0-16,8-1-2 16,-19 2-34-16,-19 0-102 15,-25 0-71-15,-30 0-45 16,0 8-37-16</inkml:trace>
  <inkml:trace contextRef="#ctx0" brushRef="#br0" timeOffset="15296">4735 1482 302 0,'0'0'460'16,"0"0"-333"-16,0 0-29 0,0 0 19 15,177-7-33-15,-97-2-51 16,4 2-12-16,14 1-19 16,-8 2-2-16,-3 1-157 15,-26 1-510-15</inkml:trace>
  <inkml:trace contextRef="#ctx0" brushRef="#br0" timeOffset="15914">5441 1277 1038 0,'0'0'171'0,"0"0"-16"0,0 0-10 15,0 0-74-15,0 0-62 16,0 0-6-16,69-22-3 16,-16 28 2-16,2 12-6 15,-9 6 4-15,-7 0-1 16,-4-2 0-16,-17-2-6 16,-12-3 7-16,-6-1-5 15,0-2-3-15,-24-3-11 16,-11-5-12-16,1-6-6 15,13 0 31-15,15 0 6 16,6 0 3-16,0-2 4 16,0-11-5-16,35-7-4 0,5-7 0 15,5 1 2-15,-5-4 2 16,-7 10 1-16,-9 4 1 16,-13 7-2-16,-11 7 5 15,0 0 9-15,0 2-8 16,0 0-6-16,0 0 1 15,0 0 1-15,0 0-8 16,0 0 2-16,0 4-10 16,5 16-12-16,14 5 24 15,2 1 6-15,8-7-6 16,-5-3 1-16,10-7 7 0,-7-5-2 16,-4-4-5-16,1 0 23 15,-2 0-3-15,-11-4 25 16,7-14-2-16,-13 0-7 15,-5-4-14-15,0-2 3 16,0 0-21-16,-29 0-4 16,-5 4-1-16,-6 7 0 15,6 9-6-15,12 4-7 16,-2 0-34-16,19 17-79 16,5 14-77-16,0-1-136 15,40-4-604-15</inkml:trace>
  <inkml:trace contextRef="#ctx0" brushRef="#br0" timeOffset="16238">6325 1334 806 0,'0'0'198'16,"0"0"-31"-16,0 0-21 16,0 0-54-16,0 0-35 15,0 0-20-15,-15-38-6 16,15 38-31-16,0 0-3 15,0 19-10-15,15 0 13 16,14-1 8-16,6-5-7 16,5-4 1-16,-1-4 6 15,9-5-8-15,-8 0 13 16,-6 0-6-16,-13 0 19 16,-2-14 34-16,-19-4-11 0,0-7-14 15,-29-2-15-15,-30 0-20 16,-15 6 0-16,0 7-8 15,13 6-15-15,14 8-56 16,31 0-73-16,16 4-175 16,10 4-246-16</inkml:trace>
  <inkml:trace contextRef="#ctx0" brushRef="#br0" timeOffset="16553">6955 1026 861 0,'0'0'266'0,"0"0"-93"0,0 0-8 15,0 0-58-15,0 0-45 16,0 0-2-16,0-99-34 16,0 99-5-16,0 0-12 15,0 0-5-15,0 0-8 16,0 8-1-16,0 18-11 15,0 15 15-15,0 7 2 16,11 3-1-16,-6-3 0 16,11 1 4-16,-8-3-3 15,13-7-1-15,-2-3-4 16,1-13-32-16,-6-5-71 0,2-9-73 16,-11-4-56-16,-5-5-8 15,0 0-6-15,0 0-296 16</inkml:trace>
  <inkml:trace contextRef="#ctx0" brushRef="#br0" timeOffset="16707">6818 1285 597 0,'0'0'200'15,"0"0"4"-15,0 0-61 16,0 0-76-16,0 0-59 16,0 0-8-16,204-22 0 15,-123 16-28-15,-15 0-206 16,-13-3-453-16</inkml:trace>
  <inkml:trace contextRef="#ctx0" brushRef="#br0" timeOffset="30640">730 3130 534 0,'0'0'362'0,"0"0"-175"16,0 0-13-16,0 0-17 15,0 0-45-15,0 0-36 16,-87-102-9-16,87 101-14 16,0 1-11-16,0 0-28 0,0 0-7 15,0 13-7 1,0 23-4-16,0 18 4 15,0 10 2-15,0 3 3 0,0 2-1 16,0-11-3-16,0-14 0 16,0-14 0-16,5-14-1 15,3-12 0-15,-8-4 2 16,0 0-2-16,0-4 12 16,0-32-2-16,0-21 2 15,0-18-6-15,0-11-1 16,-13-2-4-16,-13-2 2 15,-9 2-3-15,6 7 1 16,5 14-1-16,3 23 0 0,8 21-4 16,8 13 5-1,5 10-3-15,0 0-12 0,29 0-10 16,26 16 24-16,14 8-1 16,-11 7-5-16,-2 1 2 15,-22 6-1-15,1-5 1 16,-22-2-3-16,-13 0-4 15,0 0-3-15,-24-1-19 16,-27-3-34-16,-12 0-23 16,5-10-56-16,18-4-5 15,19-8-16-15,21-5-21 16,0 0 24-16,11-14-91 16</inkml:trace>
  <inkml:trace contextRef="#ctx0" brushRef="#br0" timeOffset="31465">865 2835 556 0,'0'0'199'16,"0"0"-29"-16,0 0-38 15,0 0-36-15,0 0 10 16,0 0-30-16,0-51-41 16,0 51-24-16,13 0-11 15,22 0 0-15,15 0 0 16,14 11 3-16,-3 6 4 15,2 1-2-15,-5 2-4 16,-18 0 3-16,-19 0-2 0,-8-3-4 16,-13 1 1-16,0 0-4 15,-4-8 4 1,-31 1 2-16,6-6 0 0,-1-5 12 16,15 0-11-16,1 0 11 15,14 0-7-15,0-22-3 16,0-7 1-16,19-15-3 15,26-1-1-15,0-4 0 16,0 5-3-16,-3 7 3 16,-21 3 0-16,-15 8 2 15,-6 2-1-15,0 6 1 16,0 3 0-16,-16 4 10 16,-13 4-8-16,0 7-4 0,3 0-4 15,-4 0-3 1,12 12 4-16,7 14 1 0,6 2 2 15,5 3 0-15,0 2-1 16,16 0 0-16,12-4 1 16,12-5 0-16,5-4-2 15,8-10 0-15,-2-2 2 16,-12-8 1-16,1 0 0 16,-6 0 2-16,-10-14 0 15,0-8 2-15,-13-3 1 16,-1 0-5-16,-4-2 17 15,-6 5 6-15,7-2 1 16,-7 11 19-16,0 6-19 16,0 7-5-16,0 0-9 0,0 0-11 15,6 0-6-15,5 20-11 16,4 13 17 0,3 7 3-16,-1 1-3 0,1-2 0 15,-2-1 2-15,3-9 1 16,-9-5-4-16,9-9 1 15,-14-13 0-15,0 1 0 16,0-3 3-16,1 0 10 16,-1-23 10-16,19-14 29 15,-8-11-46-15,7-2 2 16,-4 1-2-16,-14 6 8 16,0 3-14-16,-5 6 1 15,6 14 0-15,-1 12-1 0,-5 6-4 16,6 2-45-16,12 0-64 15,3 17-76-15,3 12-39 16,-8-1-98-16</inkml:trace>
  <inkml:trace contextRef="#ctx0" brushRef="#br0" timeOffset="31673">2197 2721 826 0,'0'0'148'0,"0"0"-80"16,0 0-29-16,0 0-18 15,0 0 0-15,164-29-1 16,-96 25-9-16,-4 1-10 0,-8 3-1 16,-16 0-49-16,-17 0-128 15,-18 7-99-15</inkml:trace>
  <inkml:trace contextRef="#ctx0" brushRef="#br0" timeOffset="31818">2287 2918 363 0,'0'0'226'16,"0"0"-111"-16,0 0-18 16,0 0-1-16,0 0-51 15,172-19 3-15,-88-6-31 16,14 6-17-16,-13-6-41 0,-11 5-232 15</inkml:trace>
  <inkml:trace contextRef="#ctx0" brushRef="#br0" timeOffset="32497">3441 2610 712 0,'0'0'313'0,"0"0"-223"15,0 0 10-15,0 0-4 0,0 0-20 16,0 0-7-16,-75-34-52 16,75 34-17-16,22 0-9 15,22 13 9-15,20 7 7 16,-5 1-7-16,-4 3 2 15,-16 5 0-15,-4-4 1 16,-17-1 1-16,-12-5-4 16,-6-1-5-16,0-5 3 15,-35 0-27-15,-9-2-7 16,-10-7-32-16,14-4 9 0,20 0 42 16,7 0 17-1,13-19 0-15,0-7 0 0,23-7-7 16,27-10 7-16,14 4 0 15,-1 5 3-15,-13 13 0 16,-9 3-3-16,-18 10 2 16,-17 5 6-16,-6 3-8 15,0 0 2-15,0 0-2 16,0 0 3-16,0 0-6 16,0 0 3-16,0 3-16 15,0 14 11-15,5 7 5 16,5 5 6-16,4-5-6 15,1-2 0-15,15-5 0 16,-1-10 1-16,10-7 1 16,1 0 6-16,0 0 3 15,5-7 5-15,-16-10 28 0,0-3 6 16,-13 1-8-16,-16-3-6 16,0 0-1-16,0-1-7 15,-10 0-10-15,-25 3-13 16,-10 3-5-16,5 5-3 15,11 7 1-15,5 5-7 16,8 0-15-16,6 3-57 16,-8 23-67-16,12 3-79 15,1-3-249-15</inkml:trace>
  <inkml:trace contextRef="#ctx0" brushRef="#br0" timeOffset="32845">4393 2579 797 0,'0'0'186'16,"0"0"-20"-16,0 0-48 15,0 0 4-15,0 0-25 16,0 0-49-16,-29-33-35 16,11 33-4-16,-4 16-7 15,4 4-1-15,7 7 4 16,11-1-1-16,0-2-6 15,0 0 2-15,24-8 0 16,8-7 3-16,10-8 0 0,9-1-3 16,6 0 8-16,5-20-6 15,-10-6 14-15,-12 2 5 16,-10-6 11-16,-20 0 5 16,-10-3-23-16,0 3-4 15,-34 3-10-15,-17 5 0 16,4 7-18-16,7 7-49 15,18 5-33-15,15 3-133 16,7 0-83-16,0 0-238 16</inkml:trace>
  <inkml:trace contextRef="#ctx0" brushRef="#br0" timeOffset="33240">4888 2247 617 0,'0'0'363'0,"0"0"-193"15,0 0 22-15,0 0-35 16,0 0-57-16,0 0-42 16,0-55-41-16,0 55-17 15,0 20-1-15,0 17 1 16,11 12 2-16,7 1 1 16,-2 1-2-16,-3-2 0 15,-2-4 2-15,5-7-6 16,-3-9-6-16,3-13-77 15,8-13-21-15,-3-3 24 16,-2-3 22-16,-9-17-60 16,-5-5 3-16,-5 1 29 15,-15-1-8-15,-25 4 56 0,0 1 36 16,6 4 5-16,15 3 57 16,19 4 95-16,0 5-3 15,0-3-43-15,35-1-50 16,28-6-42-16,22 1-12 15,2-2 0-15,-7 2-4 16,-12 4-8-16,-17 0-160 16,-32-2-233-16</inkml:trace>
  <inkml:trace contextRef="#ctx0" brushRef="#br0" timeOffset="68551">7584 998 596 0,'0'0'212'16,"0"0"-71"-16,0 0-92 16,0 0 7-16,0 0-39 15,0 0-14-15,-34-6-1 16,23 18-2-16,4 11 0 16,7-4 0-16,0 2 5 15,0-1 2-15,24-6 17 16,4-8-8-16,10-3 33 15,-7-3 13-15,-4 0 0 16,-10 0 17-16,-10 0-28 16,-7-18 8-16,0 1-25 0,0 1-27 15,-7-2 0-15,-30 7-7 16,-8 2-12-16,7 9-39 16,0 0-105-16,18 12-64 15,-4 25-124-15</inkml:trace>
  <inkml:trace contextRef="#ctx0" brushRef="#br0" timeOffset="68762">7680 1473 689 0,'0'0'280'0,"0"0"-91"16,0 0-48-16,0 0-41 15,0 0-36-15,0 0-41 16,-44 32-13-16,-8 2-10 16,-6 3 2-16,-1 9-5 15,-10-1 3-15,-3-2-189 16,3-3-272-16</inkml:trace>
  <inkml:trace contextRef="#ctx0" brushRef="#br0" timeOffset="69430">5896 2199 622 0,'0'0'136'16,"0"0"-73"-16,0 0 28 16,0 0-34-16,0 0-16 0,0 0-3 15,-31-8-25-15,24 8-2 16,7 0-8-16,0 5 0 16,0 7 3-16,0-3-6 15,0-3 0-15,0-4 12 16,0-2 3-16,7 0 29 15,0 0 23-15,10 0-4 16,-3 0 11-16,-1 0-10 16,-6 0-11-16,4 0-1 15,-11 0-28-15,0 0 10 0,0-2-27 16,0-2-7 0,-31 4-8-16,-7 0-74 0,-14 0-96 15,14 8-128-15,11 22-581 16</inkml:trace>
  <inkml:trace contextRef="#ctx0" brushRef="#br0" timeOffset="69605">5755 2530 756 0,'0'0'128'16,"0"0"-3"-16,0 0 0 15,0 0-1-15,0 0-49 16,0 0-40-16,-251 187-20 0,117-130-15 16,-31 6-195-16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1:46:10.1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4798 147 437 0,'0'0'413'0,"0"0"-312"15,0 0 55-15,0 0-49 0,0 0-33 16,0 0-73-16,0-29-1 15,0 34 0-15,0 21-15 16,7 9 15-16,10 5 1 16,-10 5 10-16,0 1-11 15,7 0 0-15,-7-3 2 16,3-1-9-16,4-4 7 16,-7-10-115-16,-1 1-84 15,12-15-132-15</inkml:trace>
  <inkml:trace contextRef="#ctx0" brushRef="#br0" timeOffset="510">5414 184 579 0,'0'0'194'0,"0"0"-61"16,0 0 0-16,0 0-7 15,0 0-47-15,0 0-7 16,6-115-14-16,-19 112-53 16,-1 1 15-16,-17 2-20 15,0 0-10-15,-14 11 0 16,4 12 16-16,3 2-6 16,14-1 0-16,17 1-2 15,0-2-3-15,7 0 5 16,0 3-23-16,7-1 17 0,31 1-37 15,21 3 20-15,-8-3 5 16,18-1-10-16,-11 0 23 16,-6-2-11-16,-14-2 16 15,-11-4-6-15,-3 0 3 16,-17 1 1-16,-7-4 1 16,0-3-10-16,0 3 8 15,0-6-1-15,-13-2 4 16,-18-6 16-16,-7 0-8 15,10 0 4-15,4-16-2 0,10-11-9 16,8-7 23 0,-1-3-13-16,7-3-6 0,0-9 6 15,13-5-11-15,39-3 0 16,0-3 0-16,-1 12-12 16,1 7-12-16,-21 15-17 15,-24 16-23-15,-7 10-40 16,0 0-167-16</inkml:trace>
  <inkml:trace contextRef="#ctx0" brushRef="#br0" timeOffset="-4493">1583 154 379 0,'0'0'277'0,"0"0"-122"16,0 0-19-16,0 0-3 15,0 0-19-15,0 0-50 0,0 0-10 16,7-114-3 0,-7 103-27-16,-17 3 13 0,3-2-13 15,-6 6-21-15,-11 0 9 16,10 4-12-16,4 0 0 16,-11 0 0-16,-3 0 2 15,11 21-5-15,-11 5 3 16,17 2 0-16,4 4-10 15,10-1 10-15,0 3-2 16,0 1 0-16,10-1-17 16,11 9 14-16,16-1-2 15,1 4-13-15,-3 0 20 16,-4 0-16-16,0-3 16 16,-11 0 0-16,-6-6 3 15,-14-6-5-15,0-6 2 16,0-4 0-16,-14-4 11 15,-37-6-8-15,-1-2 16 0,-13 0-5 16,-18-4-7-16,8 1 3 16,9-6-10-16,8 0 0 15,13 0 4-15,7 0-2 16,14-15-4-16,17-4 0 16,7-7-43-16,0-8-20 15,7 2-73-15,31 4-67 16,7 7-123-16</inkml:trace>
  <inkml:trace contextRef="#ctx0" brushRef="#br0" timeOffset="-870">1879 389 422 0,'0'0'137'15,"0"0"-8"-15,0 0 17 16,0 0-30-16,0 0 0 16,0 0-54-16,0 0-24 15,-45-63-1-15,45 63-35 16,0 0-2-16,0 0 0 15,0 18-9-15,0 13 6 16,0 9 3-16,0 3 0 16,7-2 0-16,14-2 4 15,10-7-4-15,-7-9 0 16,-4-9 8-16,-6-9-7 0,10-5-1 16,-10 0 0-1,10-11 15-15,10-23-14 0,-3-6 9 16,0-6-5-16,-3 6 0 15,-4-3 24-15,-17 9 7 16,7 2-14-16,-14 12 21 16,0 9-22-16,0 8 11 15,0 3-13-15,0 0-15 16,0 0-8-16,0 0-9 16,0 0 0-16,0 28 6 15,0 7 13-15,0 2-6 16,0-2 0-16,0-1 7 15,6-2-12-15,18-10 5 16,4-5 0-16,-11-6-7 0,4-5 8 16,-4-6-1-16,-3 0 0 15,0 0 2-15,-1-14 7 16,11-10-9-16,-10-3 3 16,10 1-1-16,-10-3 2 15,0 3-4-15,-7 4 5 16,-7 1 4-16,10 11-7 15,-10 0-2-15,0 8 0 16,0 2-2-16,7 0-12 16,0 0 11-16,-1 12-12 15,19 16 12-15,-12 3-2 16,1-2 5-16,10-1 0 16,-17-4-7-16,7-10 7 15,0-9-2-15,-14-5 2 16,10 0 0-16,-10 0-3 0,7 0 6 15,6 0-3-15,-6-19 9 16,17-7-2-16,-10 2-7 16,0 1 0-16,3 9 2 15,-10 3 1-15,0 6-3 16,0 1 0-16,6 4-6 16,5 0-5-16,-5 0 6 15,1 0-1-15,10 20-16 16,-10 4 17-16,10 1-6 15,-10-5 11-15,0 1-5 16,3-10 11-16,-17-6-6 16,7-5 0-16,0 0 4 0,-7 0 5 15,6 0-2-15,1-23 2 16,7-8-1-16,10-7-3 16,7 4-5-16,-10 6 0 15,-8 5 5-15,5 11-8 16,-11 7 3-16,6 5-5 15,1 0 1-15,10 0-20 16,-3 17 18-16,3 15 2 16,-4 5-2-16,4-3-4 15,-10 1 9-15,10-7 1 16,-17-5-6-16,14-7-41 16,-14-4-6-16,10-3-43 15,-3-9-95-15,-1 0-72 0,5 0-360 16</inkml:trace>
  <inkml:trace contextRef="#ctx0" brushRef="#br0" timeOffset="-509">3643 312 541 0,'0'0'148'0,"0"0"-23"15,0 0-18-15,0 0-12 16,0 0-32-16,0 0-59 15,-24-14 4-15,62 14-1 16,13 0-6-16,11-3 9 16,-3 3-10-16,-1 0-4 15,-13 0 2-15,-8 0-87 16,-16 0-24-16,-14 0-56 16,-7 0-60-16,0 3-106 0</inkml:trace>
  <inkml:trace contextRef="#ctx0" brushRef="#br0" timeOffset="-337">3643 312 145 0,'58'172'88'0,"-58"-172"42"0,24 0 8 16,11 0-36-16,3 0-39 15,13 0-21-15,8-6 7 16,9-8-42-16,15 0 9 15,-11 2-16-15,-20 9-118 16,-21 3-271-16</inkml:trace>
  <inkml:trace contextRef="#ctx0" brushRef="#br1" timeOffset="33625">899 1654 709 0,'0'0'163'15,"0"0"-14"-15,0 0 15 16,0 0-33-16,0 0-42 0,0 0-33 15,17 0-8-15,-17 0 5 16,0 0-19-16,0 0-2 16,0 0-11-16,0 0-10 15,-38 0 10-15,-20 0-19 16,-18 8 6-16,1 3-6 16,2 4 6-16,5-1-7 15,9 0-1-15,15-3 0 16,9-5-4-16,18 0 6 15,10 0-2-15,0 8 0 16,0 3-4-16,-10 9 2 16,3 5 2-16,7 1 0 0,1 2-3 15,-1 9 6 1,-4 8-3-16,11 10 5 0,0 10-2 16,0 3 7-16,0 12-6 15,0 3-3-15,0 5 11 16,0 2-8-16,11 8 5 15,2-7-3-15,1-2-3 16,-7-9 6-16,3-18-8 16,-10-11 1-16,7-16-1 15,-7-10 7-15,0-11-8 16,0-6 0-16,0-6 5 16,0-2-6-16,0 2 1 15,0-8 0-15,0 4 1 16,0-4 5-16,7 0-8 0,0 0 2 15,7 0 0-15,10 2-6 16,3 2 8-16,11-4-2 16,7 0 5-16,0 0 4 15,6 0-7-15,-13 0-2 16,0 0-1-16,-11 0-6 16,4 0-59-16,-10 0-53 15,10 0-89-15,14 0-232 16</inkml:trace>
  <inkml:trace contextRef="#ctx0" brushRef="#br1" timeOffset="34428">1765 1908 518 0,'0'0'220'0,"0"0"-42"16,0 0-32-16,0 0-25 16,0 0-1-16,0 0-49 15,0-26-5-15,0 23-3 16,-13 0-46-16,-15-2 21 15,-3 1-38-15,-13 2 4 16,-8 2-15-16,0 0 8 16,8 0 3-16,-1 6 5 0,14 2-1 15,10 0-5 1,8 1 1-16,2 0 0 0,-2 2-3 16,13 7 3-16,-7 7 0 15,7 7-1-15,0 10 10 16,0 10-9-16,0 5 0 15,0 9 1-15,0 3 15 16,20-2-12-16,4 6 4 16,-3 1 1-16,3-3-2 15,-10 3 11-15,-7 5-18 16,-7-8 0-16,0 0 5 16,0-8 5-16,0-12-10 15,0-16 0-15,0-16 8 16,0-7-1-16,0-10-6 15,0-2 1-15,0 0 27 0,0 0-23 16,0 0 22-16,0 0-5 16,0 0-19-16,0 0 12 15,0 0-16-15,0 0 0 16,0 0-4-16,0 0-4 16,31 0 8-16,7 0-1 15,13 0 13-15,8 0-15 16,6 0 3-16,4 0-25 15,3-10-25-15,-10 1-62 16,-11-3-76-16,-16 4-176 16,3 2-420-16</inkml:trace>
  <inkml:trace contextRef="#ctx0" brushRef="#br1" timeOffset="34773">2285 2465 528 0,'0'0'309'0,"0"0"-165"15,0 0 29-15,0 0-33 0,0 0-62 16,0 0-14-16,0-51-48 15,0 51-1-15,0 0-15 16,0 8 1-16,0 18-1 16,0 11 3-16,0 4-2 15,10 4 8-15,4 2-2 16,-7-9-6-16,0-3-1 16,-1-3 5-16,1-7-14 15,4-2-8-15,-11-3-126 16,0-3-89-16,0-3-167 15</inkml:trace>
  <inkml:trace contextRef="#ctx0" brushRef="#br1" timeOffset="35223">2515 2588 274 0,'0'0'376'0,"0"0"-178"16,0 0-55-16,0 0-6 15,0 0-31-15,0 0-21 16,0-54-2-16,0 54-39 16,0 0-24-16,0 0-19 15,0 0-1-15,0 0-3 16,0 20-6-16,0 11 9 16,0 3 10-16,0 1-10 15,7-7 0-15,17-3 3 0,-10-4 4 16,10-10-7-16,-4-5 0 15,11-6 6-15,-10 0 0 16,10 0-4-16,7-26 3 16,-4-8 22-16,11 0-11 15,-7 1 20-15,-7-2-10 16,-18 6-13-16,-6 1 26 16,-7 4-14-16,0-1-7 15,0 5 3-15,-44 6-13 16,6 2-5-16,3 6-3 15,4 6-1-15,0 0-9 16,4 0 4-16,3 0 6 0,3 14-9 16,8 12-18-1,-5 0-52-15,18 5-32 0,0-2-112 16,18-3-48 0,16-10-163-16</inkml:trace>
  <inkml:trace contextRef="#ctx0" brushRef="#br1" timeOffset="35485">3155 2671 469 0,'0'0'279'0,"0"0"-86"0,0 0 14 16,0 0-28-1,0 0-76-15,0 0-17 0,13-26-28 16,-13 26-44-16,0 0 5 15,0 0-19-15,0 6-2 16,0 19-4-16,0 14 12 16,0 6-5-16,-31 6-1 15,-3 2 4-15,3-6-11 16,0-6-22-16,11-7-127 16,13-6-144-16,7-5-168 15</inkml:trace>
  <inkml:trace contextRef="#ctx0" brushRef="#br1" timeOffset="35995">3629 2571 780 0,'0'0'195'0,"0"0"-37"16,0 0 3-16,0 0-61 15,0 0-40-15,0 0-4 16,-10-152-35-16,3 144 6 16,-14-1-22-16,4 7 4 15,-4 2-18-15,1 0 7 16,-4 0 2-16,3 0-8 16,4 22 9-16,10 7-1 15,7 2 0-15,0-2 6 16,7 2-13-16,31 4 7 0,6-7-16 15,1 1 15-15,0-2-21 16,-7-3 20 0,-4 2-1-16,-10-6 6 0,-3 0-13 15,-11-3 10-15,-10-5-4 16,0-4 3-16,0 1-14 16,0-4 0-16,-38 1 15 15,-13 0 0-15,-1-6 15 16,7 0-11-16,14 0-4 15,11 0 14-15,20-14-7 16,-10-6-1-16,10-9-6 16,0-3 6-16,30-7-12 15,29-5 6-15,17 1 0 0,-4 4 0 16,-10 11-48 0,-11 4-5-16,-16 15-91 0,-25 4-147 15,-10 5-373-15</inkml:trace>
  <inkml:trace contextRef="#ctx0" brushRef="#br1" timeOffset="36559">4049 2001 521 0,'0'0'369'16,"0"0"-224"-16,0 0 8 16,0 0-25-16,0 0-69 15,0 0-19-15,10-114-39 16,17 106 16-16,18 0-16 16,0 2 4-16,-7-1 7 15,-1 5-12-15,-16 2 7 16,3 0 14-16,-17 0-17 15,7-3 34-15,-14 3-9 16,0 0-15-16,0 0 23 16,0 0-22-16,0 0-3 15,0 0-12-15,0 14 17 0,0 24-17 16,0 12 15-16,0 12-14 16,0 9 28-16,0 6-25 15,0 0 6-15,0-1 3 16,0 3-4-16,0 1-6 15,14 0-3-15,3-1 1 16,3 4 0-16,4 0 2 16,-3-8-3-16,3-12 0 15,-10-12 9-15,0-10-7 16,-8-13-2-16,-6-8 0 16,0-12-5-16,0-2 7 0,0 0-2 15,-13-3 2 1,-39 2 5-16,-23-1 4 0,-15-4-11 15,4 0-8-15,-3 0-37 16,6 0-117-16,32 0-187 16,20 0-833-16</inkml:trace>
  <inkml:trace contextRef="#ctx0" brushRef="#br1" timeOffset="37999">5156 3140 863 0,'0'0'213'0,"0"0"-102"16,0 0 61-16,0 0-67 15,0 0-13-15,0 0-29 16,27-83-45-16,-27 83 33 15,7 0-42-15,-7 0-9 16,0 0 4-16,0 0-4 16,0 14 0-16,0 23-2 15,-21 9 13-15,-9 9-13 16,-5-4 2-16,-3 4 0 16,-6-2-9-16,-15 0-51 15,-23-3-89-15,-8-1-277 16</inkml:trace>
  <inkml:trace contextRef="#ctx0" brushRef="#br1" timeOffset="44980">6304 1810 499 0,'0'0'253'16,"0"0"-115"-16,0 0 48 16,0 0-20-16,0 0-27 15,0 0-47-15,0 0-50 16,28-23 25-16,-28 23-39 15,0 0-17-15,0 0 13 16,-35 0-21-16,-16 0-3 16,-18 9 0-16,-14 20 3 15,-3 2-5-15,-10 6 2 0,14-5 0 16,6-7 2-16,31-5 4 16,11-7-6-16,17-5 0 15,17-3 10-15,0-2-17 16,0-1 7-16,0 5 0 15,0 2-8-15,0 5 11 16,0 3-3-16,0 9 0 16,0 4 8-16,0 5-11 15,0 11 3-15,0 5 0 16,7 10 3-16,3 2 1 16,-3 11-4-16,-7 6 5 15,0 9 7-15,0 10-7 0,0 1-5 16,0-3 0-16,7-10-6 15,0-16 14-15,13-14-8 16,4-17 0-16,-10-11 6 16,3-7-13-16,-3-7 7 15,0-7 0-15,-7-2-3 16,-1-3 10-16,12 0-7 16,-11 0 0-16,-1-3 12 15,1 0-10-15,10 3-2 16,-3-3 0-16,7 0 1 15,10 0 4-15,0 0-5 16,13 0 0-16,-2 0 9 16,13 0-14-16,-4 0 5 15,-6 0-14-15,13 0-27 0,1-6-76 16,-8-11-85 0,1 3-161-16,-7-1-564 0</inkml:trace>
  <inkml:trace contextRef="#ctx0" brushRef="#br1" timeOffset="45349">6823 2508 814 0,'0'0'140'0,"0"0"-15"16,0 0 7-16,0 0-7 15,0 0-63-15,0 0-18 16,0-33-24-16,0 33-15 16,0 0 6-16,0 2-10 15,0 23-1-15,0 13 29 16,0 1-28-16,0 4 17 15,0 6-6-15,0 3-3 16,0 5-2-16,0-1-7 16,0 2 0-16,0 1-3 15,0-1 3-15,0-4-32 0,-7-5-90 16,7-6-140-16,0-11-153 16</inkml:trace>
  <inkml:trace contextRef="#ctx0" brushRef="#br1" timeOffset="46533">8570 2577 663 0,'0'0'193'0,"0"0"-114"0,0 0 28 15,0 0-19-15,0 0-30 16,0 0-51-16,134-66 4 16,-96 66-11-16,0 0 0 15,6 17 0-15,-16 9-13 16,3 3 12-16,-17 2 1 16,-14 3 0-16,0 3 6 15,0 6-2-15,-14 0-2 16,-31 0-2-16,-13-3 42 15,-1-3-28-15,15-8 14 16,6-12-9-16,14-6-17 16,17-7 21-16,7-3-21 15,0-1 1-15,0 0 2 0,0 0 0 16,24 0-5-16,28 0 0 16,13 0 5-16,10 0 8 15,5 0-12-15,-5 0-2 16,-9 0-31-16,-22 0-124 15,-6 15-90-15,-14 5-321 16</inkml:trace>
  <inkml:trace contextRef="#ctx0" brushRef="#br1" timeOffset="46791">9416 2925 563 0,'0'0'183'16,"0"0"-50"-16,0 0-34 16,0 0-10-16,0 0-26 15,0 0-54-15,0 63 61 16,-14-14-14-16,-24 0-18 16,0-4 12-16,-6 7-40 15,-1-1-7-15,4-2-1 16,3-7-2-16,14-4-121 15,17-15-113-15,7-21-177 16</inkml:trace>
  <inkml:trace contextRef="#ctx0" brushRef="#br1" timeOffset="45832">7274 2725 682 0,'0'0'201'0,"0"0"-91"16,0 0 36-16,0 0-35 0,0 0-59 15,0 0 4-15,0-45-38 16,0 45-17-16,0 0-1 16,0 11-9-16,0 23 9 15,0 15 0-15,0 3 8 16,0 4-11-16,0-3 3 16,0-11 0-16,7-8-6 15,17-11 16-15,-4-8-11 16,11-10 1-16,-10-5 0 15,10 0 6-15,7-4-5 16,6-21 2-16,-16-6 18 0,10-6-21 16,-14-6 31-1,-17-6 17-15,0-2-29 0,-7 0 22 16,0 3-28-16,0 7-9 16,-7 10 10-16,-31 7-6 15,7 13-8-15,-14 6 0 16,11 5-10-16,3 0 2 15,0 0 2-15,10 15-56 16,14 12-1-16,1 13-90 16,6 3-25-16,0 3-87 15,20-6-270-15</inkml:trace>
  <inkml:trace contextRef="#ctx0" brushRef="#br1" timeOffset="46100">8061 3011 602 0,'0'0'236'16,"0"0"-121"-16,0 0 57 15,0 0-42-15,0 0-70 16,0 0-14-16,0 0-39 15,-7 32 3-15,-24 8 12 16,0 8-17-16,-13 1-3 16,9 3-1-16,-3-1 10 15,8 1-22-15,-15-10-69 0,17-6-184 16,11-10-246-16</inkml:trace>
  <inkml:trace contextRef="#ctx0" brushRef="#br1" timeOffset="47269">9980 2502 732 0,'0'0'201'0,"0"0"-79"0,0 0 6 16,0 0-29-16,0 0-15 16,0 0-45-16,0-65-15 15,0 65-17-15,0 0-5 16,0 0-4-16,0 28 0 0,0 12 2 15,-14 6 11-15,-3 11-9 16,3 6-1-16,0 3 2 16,-3 5 7-16,17-5-9 15,0-9-1-15,0-6 0 16,0-13-2-16,17-9 4 16,4-10-2-16,3-9 0 15,4-5 8-15,16-5-7 16,-6 0-1-16,0 0 0 15,-11-9 6-15,4-15 1 16,-7-1-7-16,-3-6 5 16,-14 3 1-16,-7-1 5 15,0 3 9-15,0 6 3 0,-14 0-2 16,-24 9-21-16,1 2 0 16,2 9 0-16,4 0-26 15,0 0-50-15,4 17-104 16,3 4-111-16,10-7-158 15</inkml:trace>
  <inkml:trace contextRef="#ctx0" brushRef="#br1" timeOffset="47860">10231 1934 565 0,'0'0'237'16,"0"0"-170"-16,0 0 28 16,0 0 6-16,0 0-22 15,0 0-51-15,103-98-5 16,-58 87 23-16,-1 2-23 15,-6 6 6-15,-7 3 5 16,-3 0-28-16,-4 0 19 16,-11 0-15-16,11 3-9 0,-10 6 25 15,0 2-24 1,-7 0 13-16,10 7 7 0,-3 1-16 16,-7 10 23-16,0 8-21 15,-1 6 1-15,5 12 26 16,-4 7-26-1,0 10 12-15,-1 2-1 0,1 7-18 16,0-7 15-16,3 3-15 16,-3-3 0-16,0 4 2 15,-7-3 3-15,7 1-6 16,-7-2 0-16,0-8 3 16,0-3-4-16,0-8 1 0,0-8-1 15,0-3 4 1,0-7 1-16,0-11-5 0,0-9 0 15,0-3 2-15,0-2-4 16,0-1 2-16,-31-2 0 16,-3-4-1-16,-28 4 8 15,-3-6-14-15,-1-3-13 16,-3 0-89-16,18 0-56 16,20 0-114-16,31-29-97 15</inkml:trace>
  <inkml:trace contextRef="#ctx0" brushRef="#br1" timeOffset="68627">10967 1616 351 0,'0'0'183'15,"0"0"-33"-15,0 0-12 16,0 0-9-16,0 0-20 16,0 0-63-16,13-20 5 15,18 9-33-15,4-1-16 16,9 1 29-16,1 2-30 15,-7 4 15-15,-14-2 13 16,-10 5-29-16,-1 2 25 16,1 0-24-16,-3 0 4 0,2 0 5 15,-6 0-10-15,7 6 0 16,-4 15 12-16,-3 9-12 16,7 2 25-16,-7 5-19 15,0 3-2-15,3 5 30 16,-3 1-31-16,0 5 18 15,0 4-2-15,-1 2-13 16,1 11 14-16,0 7-15 16,-7 5-4-16,11 3 22 15,-11 0-22-15,0 3 1 16,0 2 2-16,0 1 11 16,0 0-15-16,0-7 0 15,0 1 0-15,0-6-1 0,0-11 4 16,0 4-3-16,0-11 0 15,-11-2 7-15,11-3-6 16,-7-2-1-16,7-12 0 16,0-6-5-16,0-6 8 15,0-7-3-15,0-5 0 16,0 0 8-16,0-5-9 16,0 0 1-16,0-5 0 15,0 0-5-15,0-3 10 16,0-3-5-16,0 2 0 15,0-2 9-15,0 0-12 16,0 0 3-16,0 0 0 0,0 0 17 16,0 0-13-1,0 0 1-15,0 6-5 0,-13 0 7 16,-25 5-3-16,-21 0-4 16,-23 4-4-16,-8-4 0 15,-13-2-156-15,-14-6-196 16</inkml:trace>
  <inkml:trace contextRef="#ctx0" brushRef="#br0" timeOffset="87635">2137 3434 681 0,'0'0'149'0,"0"0"-5"16,0 0-13-16,0 0-19 16,0 0-34-16,0 0-41 15,-14-39 7-15,14 39-28 16,0 0-13-16,0 0-4 0,0 13 1 16,0 18 0-16,0-1 10 15,0-2-4-15,0-5-2 16,0-5-1-16,0-4 1 15,0-6-4-15,0 2 4 16,7-6-4-16,7 2 0 16,3 0 7-16,10-1-6 15,18 1-1-15,7-6 1 16,23 0 2-16,-9 0-3 16,16 0 0-16,-6 0 3 15,10-11 6-15,20-1-7 16,-9 8-2-16,6-3 0 15,0 1-5-15,-7 3 5 16,14 1 0-16,-13-4 0 16,-1 3 8-16,-21-2-6 0,-16 1-2 15,-21-2 0 1,-18 4-3-16,-9 2 6 0,-11-3-3 16,0 0 13-16,7 0-8 15,-7 0 30-15,0-5-15 16,6-1-7-16,-6-5 14 15,0 0-27-15,0-6 7 16,0-3-1-16,0-1 2 16,0-1-5-16,0-1-3 15,0 4 0-15,0 2-4 16,0 2 4-16,-6 10-1 16,-1 2 1-16,-4 6-44 0,-9 0-23 15,-1 0-104-15,-17 34-88 16,-6 15-78-16</inkml:trace>
  <inkml:trace contextRef="#ctx0" brushRef="#br0" timeOffset="88305">2776 3906 261 0,'0'0'371'0,"0"0"-227"0,0 0 0 16,0 0-13-16,0 0-33 16,0 0 3-16,-17-106-37 15,17 106-25-15,0 0 4 16,0 0-43-16,0 0 1 15,0 2-1-15,0 22-2 16,0 13 2-16,0 6 0 16,0 11 0-16,0 4 4 15,0 7 3-15,0 1-5 16,-7-3-2-16,0-1 7 16,-6-4-2-16,6-12-5 0,-4-9 0 15,11-11 1-15,-6-15 2 16,6-5-3-16,0-6 10 15,-7 0-9-15,0 0 19 16,-7-21 22-16,-10-12-37 16,3-8 17-16,-10 5-15 15,11 3 0-15,3 9 0 16,-4 9-3-16,21 9 16 16,-7 6-20-16,0 0 1 15,7 0-8-15,-10 0-17 16,3 29 24-16,-7 11-7 15,7-1 15-15,7 2-8 16,0-4 0-16,21-3 0 16,17-5-9-16,0-11 10 0,0-13-1 15,-4-5 0-15,11 0 7 16,-1-3 3-16,-6-23-7 16,0-5-1-16,-11-4 9 15,-2 4-7-15,-12 2-4 16,-13 4 0-16,0 4 10 15,0 7-20-15,-27 6-40 16,-18 8-77-16,0 0-125 16,-6 34-115-16</inkml:trace>
  <inkml:trace contextRef="#ctx0" brushRef="#br0" timeOffset="89677">1855 5038 597 0,'0'0'166'0,"0"0"-21"0,0 0-13 16,0 0-15-16,0 0-39 15,0 0-7-15,-14-74-39 16,7 74-10-16,7 0-22 16,0 28 3-16,0 21-5 15,0 8 2-15,0 9 0 16,0-1 7-16,0-4 4 16,7-10-11-16,14-5 0 15,3-6 4-15,7-14-3 16,-11-6-1-16,11-14 0 15,4-6-5-15,-4 0 17 16,7 0-12-16,-1-15 11 16,-2-13-10-16,-11-7 8 0,7-2-5 15,-11 0-4-15,-13 3 20 16,7 5-5-16,-14 5 2 16,0 11 1-16,0 8-14 15,0 5 14-15,0 0-18 16,0 0-15-16,0 2 15 15,0 24-7-15,0 8 7 16,0 3 0-16,0 1 5 16,0-1-7-16,17-6 2 15,-3-2-1-15,0-9-6 0,10-6-4 16,3-11 3 0,4-3 4-16,0 0 3 0,4-9-3 15,2-25 4-15,8-3 0 16,-7-5 2-16,-7-2 6 15,-17 3-8-15,-1 2 0 16,-13 6 6-16,0 9 0 16,0 3-5-16,0 13 2 15,0 5 7-15,0 3-10 16,0 0-2-16,0 0-6 16,0 0-7-16,0 23 10 15,0 9 5-15,0 5-5 16,0 3 3-16,18 0-17 15,-5-3 17-15,8-6-9 16,3-2-11-16,-10-9 21 16,-7-6-16-16,-1-5-12 15,-6-3 21-15,0-3-21 0,0-1-23 16,0-2-7-16,-20 0 54 16,-11 0 5-16,3 0 7 15,4 0-2-15,17 0-2 16,1 0 4-16,6 0-6 15,0 0 0-15,0 0 5 16,0 0-12-16,0 0-7 16,0 0 0-16,0 0 4 15,31-11 6-15,27-9 3 16,7-12 2-16,18-7 5 16,-1-10-2-16,-9-5-5 0,-5 0 4 15,-16-10 33-15,-25 1-2 16,-3 1 21-16,-17-1 7 15,-7 12-25-15,0 13 7 16,0 15-10-16,-7 11-8 16,1 10 6-16,6 2-33 15,-11 0-1-15,4 22-2 16,7 27 3-16,-13 17-4 16,6 7 4-16,7-2 0 15,0-6 0-15,0-8-3 16,27-14 1-16,4-9-36 15,7-11-64-15,-17-6-38 16,3-14-68-16,-17-3-7 16,-7 0-100-16</inkml:trace>
  <inkml:trace contextRef="#ctx0" brushRef="#br0" timeOffset="89877">2790 5125 536 0,'0'0'150'16,"0"0"-49"-16,0 0 11 16,0 0-65-16,0 0-16 15,0 0-11-15,224-71-10 16,-135 52 10-16,-3 2-18 16,-17 3-4-16,-18 8-38 0,-37 6-164 15,-14 0-137-15</inkml:trace>
  <inkml:trace contextRef="#ctx0" brushRef="#br0" timeOffset="90336">2316 4798 180 0,'0'0'444'0,"0"0"-326"16,0 0 14-16,0 0-29 16,0 0-59-16,0 0-4 15,0-29-15-15,0 29-25 16,0 0 2-16,0 0-2 15,0 0 0-15,0 4-3 16,0 12 9-16,0-4-2 16,13-1-4-16,-6-2 4 15,4-6-9-15,9-3 9 16,-6 0-4-16,10 0 23 16,-3 0-11-16,-4-20 39 15,-3 3 8-15,-8-6-4 0,-6 3 10 16,0 2-31-16,0 1-6 15,0 9 12-15,-13-3-39 16,-4 4 7-16,-4 5-8 16,0 2-28-16,-10 0 26 15,-6 5-90-15,9 30-87 16,11 5-125-16</inkml:trace>
  <inkml:trace contextRef="#ctx0" brushRef="#br0" timeOffset="91762">7141 3960 582 0,'0'0'189'0,"0"0"-19"16,0 0-14-16,0 0 19 16,0 0-77-16,0 0-58 0,-7-45 15 15,7 45-32-15,0 0-20 16,0 0 13-16,0 0-16 16,0 0 0-16,0 2-5 15,0 24 6-15,0 5-6 16,0 10 5-16,0-9 0 15,0-2 3-15,0-1 0 16,0-6-3-16,0-7 0 16,0 0 7-16,0-8-10 15,7 1 3-15,24-4 0 0,20 1-3 16,25-4 9 0,27-2-6-16,21 0 1 0,17 0 5 15,10 0 0-15,-3-10-6 16,7-2 0-1,6 6 2-15,11-2 2 0,7 2-3 16,-17 2-1-16,-15 3-1 16,-26-3-6-16,-4 2 7 15,-14-4 0-15,10 1-3 16,-23-3 9-16,-11 4-6 16,-10-5 0-16,-25 4 2 15,-9-1-5-15,-4 3 3 16,-18 0 0-16,11 0-2 15,-3 0 6-15,-4 1-4 16,-3-2 0-16,0 1 7 0,3 1-12 16,-3 2 5-1,6 0 0-15,4 0-2 0,-3 0 11 16,3 0-8-16,-10 0-1 16,-7 0 2-16,0 0-2 15,-7 0 0-15,0 0 0 16,0 0 10-16,0-3-4 15,0-5 21-15,0-5-2 16,0-5-10-16,0-12 7 16,0-1-21-16,0-7 1 15,0-1 2-15,0 5 4 16,0 2-10-16,0 6 2 16,-7 6-6-16,-7 11-33 0,-10 9-55 15,-21 0-90 1,11 9-164-16,-11 31-212 0</inkml:trace>
  <inkml:trace contextRef="#ctx0" brushRef="#br0" timeOffset="92475">8237 4274 545 0,'0'0'197'0,"0"0"-18"15,0 0-46-15,0 0-3 16,0 0-49-16,0 0-21 16,-35-65 8-16,35 65-52 15,0 0-5-15,0 0-11 16,0 20-8-16,0 17 4 16,0 12 4-16,0 5 0 0,0 6 5 15,7 3-4-15,-7-5-1 16,0-7 0-16,0-9 6 15,0-10-2-15,0-6-4 16,0-12 0-16,0-8 0 16,0-3 8-16,0-3-8 15,0 0 9-15,0 0 0 16,0-9 9-16,-7-14-18 16,-17 0 0-16,-3 3 1 15,-4 0 4-15,7 9-1 16,10 5-4-16,0 6 6 15,7 0-11-15,0 0 5 16,-3 0-6-16,10 9-1 0,0 13 1 16,0 0 6-1,0-1 0-15,17 2 0 0,18-2-4 16,9-7 4-16,1-4 0 16,0-3-4-16,-1-7 10 15,-6 0-6-15,0 0 0 16,-11 0 8-16,-9-9 4 15,-5-2 8-15,-6-4 8 16,0-2 8-16,0 4-34 16,-7 0 8-16,0 5-10 15,0 5-17-15,0 3-51 16,-14 0-124-16,7 0-104 0,-6 11-116 16</inkml:trace>
  <inkml:trace contextRef="#ctx0" brushRef="#br0" timeOffset="93884">7305 5350 532 0,'0'0'199'0,"0"0"-39"0,0 0-13 15,0 0-29-15,0 0-24 16,0 0-29-16,-52-86-26 16,52 86 2-16,0 0-34 15,0 0-2-15,0 0-5 16,0 0-7-16,0 18-3 16,0 16 4-16,0 11 12 15,0 9-4-15,0 4-2 16,0 1 0-16,0-1 0 15,0-3 6-15,14-10-6 16,7-11 0-16,16-2 4 0,8-15-6 16,-7-9 2-1,-7-4 0-15,3-4-9 0,-10 0 17 16,4-12-8-16,-4-8 7 16,-10-5-2-16,3-4 3 15,-3-3-5-15,-1 6 2 16,-6 4 20-16,-7 1-24 15,0 10 24-15,0 6 5 16,0 1-27-16,0 4 17 16,0 0-20-16,0 0-10 15,0 0 3-15,0 9-2 16,0 17 9-16,0 2 0 0,0 1 4 16,7 0-6-16,17-4 2 15,7-5 0-15,-3-2-7 16,3-10 7-16,6-5 0 15,8-3-3-15,-4 0 3 16,14-20-6-16,-3-11 6 16,-7-1 0-16,-18-2 1 15,4-3 7-15,-10 0-8 16,-14 2 0-16,-7 7 6 16,0 4 1-16,0 10-4 15,-7 6-3-15,-14 5 0 16,14 3-4-16,0 0 2 15,-3 0-5-15,3 20 7 0,7 11-7 16,0 6 7 0,0-2 0-16,17 1-3 0,4 0-1 15,10-5 1-15,-4 1 0 16,-3-7-23-16,-10-5 18 16,-7-6-14-16,-7-5 5 15,0-6 7-15,0-3-22 16,0 0 31-16,-27 0-20 15,-28 0 14-15,13 0 5 16,4-6-5-16,14 0 7 16,4 4-5-16,20-2 5 15,0 4-2-15,0 0 2 16,0 0-20-16,14 0 16 16,23 0-2-16,8 0 6 0,7 0-3 15,6 0 9-15,18-17-6 16,-4-11 0-16,10-4 1 15,-16 1 13-15,-15-3 2 16,-13-2 23-16,-14-3 15 16,-10-4-32-16,-14-5 18 15,0-7-4-15,0 1-20 16,0 3 11-16,-31 10-20 16,4 13 15-16,9 17 5 15,-2 7-26-15,20 4 5 16,-7 0-6-16,7 11-14 15,0 31 12-15,0 11-6 16,0 10 8-16,0-3 0 16,20-8 5-16,18-4-5 15,0-10 0-15,7-5-37 0,-7-6 8 16,-4-10-43-16,4-6-26 16,-7-2 29-16,-4-9-59 15,4 0-18-15,0-3-43 16,-10-20-141-16</inkml:trace>
  <inkml:trace contextRef="#ctx0" brushRef="#br0" timeOffset="94087">8371 5499 353 0,'0'0'226'0,"0"0"-156"0,0 0-35 16,0 0 33-16,0 0 11 15,268-49-12-15,-172 35 4 16,-7 0-51-16,-16 2-2 16,-11 3-18-16,-35 9-2 15,-13 0-55-15,-14 0-181 16</inkml:trace>
  <inkml:trace contextRef="#ctx0" brushRef="#br0" timeOffset="94589">7652 5075 549 0,'0'0'137'0,"0"0"-17"16,0 0 9-16,0 0-44 0,0 0-44 15,0 0-9-15,-14-16-32 16,14 16-10-16,0 22 7 15,0 7 6-15,0 4 5 16,7-1-8-16,0-3 4 16,0 0-1-16,0-9-2 15,10-6-1-15,-3-3 3 16,-1-7 4-16,12-4 2 16,2 0-1-16,-3 0 38 15,-10-18 37-15,3 1-5 0,-17-3-9 16,0-3-8-1,0-3-36-15,0 0 17 16,-24 6-23-16,-7 0-17 0,-21 12-2 16,8 8-14-16,-1 0 12 15,11 8-61-15,10 30-151 16,10 5-145-16</inkml:trace>
  <inkml:trace contextRef="#ctx0" brushRef="#br0" timeOffset="100226">46 5687 499 0,'0'0'157'15,"0"0"-36"-15,0 0 2 16,0 0-37-16,0 0-20 16,0 0 9-16,-20-48-54 15,20 48 11-15,0 0-32 16,0 0 9-16,0 20-11 0,0 14 2 16,0 17 0-16,0 15 28 15,0 12-24-15,0 8 30 16,0 2-4-16,0-8-29 15,0-6 30-15,0-14-29 16,0-6-2-16,0-5 11 16,13-6 0-16,18 1-11 15,14-8 0-15,7-1 4 16,13-1 5-16,17-5-9 16,15-7 0-16,30 1 6 15,14-9 6-15,27-6-11 16,11-4-1-16,14-2 8 15,13-2-7-15,11 4-1 16,-4 1 0-16,-3 4 0 16,-25-2 9-16,-9 3-11 0,-4-7 2 15,13 0-5-15,15-3-4 16,6 0 6-16,4 0 3 16,-4-8-9-16,-13-1 2 15,-1 5 5-15,-6 2-1 16,-7 2 5-16,-1 0-10 15,-2-3 8-15,9 0 0 16,15 0 0-16,10-2 9 16,10-1-9-16,-4 0 0 15,8-2 0-15,13-1-9 16,-17 3 9-16,4 0 0 16,-1 1-1-16,-17-1 6 15,8-3-5-15,-5 2 0 0,-9 0 10 16,-15 1-14-16,-6 4 4 15,-17-2 0-15,3 2-3 16,-10 2 10-16,6-3-7 16,-13 3 0-16,10-4 0 15,4-3-8-15,17-8 8 16,13-2 0-16,8-3-3 16,-1 0 9-16,-6 2-6 15,-22 2 0-15,-9 4 3 16,-14 1-3-16,3 2 0 15,4-2 0-15,0-1-3 16,6-2 11-16,-3 0-8 0,-17 0 0 16,-24 2 5-1,-14 1-5-15,-20 5 0 0,-31 3 0 16,-22-1 1-16,-9 4 9 16,-21-2 5-16,0-1 18 15,0-2 16-15,7-6 10 16,-7-7-30-16,10-2-19 15,4 0 10-15,0-3-16 16,3-5 1-16,4-4-5 16,-1-5 7-16,4-8-10 15,-3-7 3-15,-11-5-4 16,-10-4-44-16,-17-2-209 0,-62-4-699 16</inkml:trace>
  <inkml:trace contextRef="#ctx0" brushRef="#br0" timeOffset="104986">2598 7040 339 0,'0'0'448'0,"0"0"-266"0,0 0-32 16,0 0-7-1,0 0-38-15,0 0-46 0,0 0 9 16,0-52-33-16,0 52-17 15,6 0-4-15,-6 0-5 16,0 0-12-16,0 0 3 16,0 9-19-16,0 20 15 15,0 14 4-15,0 5 0 16,0 6 0-16,0 6 10 16,0 3-10-1,14 2 0-15,3 1 3 0,11-8-9 16,3-7 6-16,7-11 0 15,6-12 0-15,1-8 7 16,0-10-12-16,-4-10 5 16,21 0-1-16,-4-10 0 0,1-18 2 15,-8-9-1-15,-13 3 8 16,-14-3-1-16,-10-3 1 16,-7 6 1-16,-7 2-8 15,0 9 28-15,0 7-20 16,0 3-3-16,0 7-5 15,-7 6 11-15,7 0-12 16,0 0 0-16,0 0-13 16,0 0 13-16,0 6-16 15,0 29 16-15,0 6-4 16,0 6 3-16,14-1-6 16,0-12 2-16,3-4-11 0,3-12 11 15,4-6-20-15,-3-9 12 16,10-3 6-16,14 0-5 15,-7 0 12-15,13-25 0 16,-16-1 6-16,-5-6-6 16,-9-2 4-16,-4-6-4 15,-17 0 2-15,7-3 7 16,-7 9-6-16,0 11-3 16,0 6 1-16,-7 8 9 15,0 3-10-15,-3 3 0 16,10 3 0-16,0 0-8 15,0 0 4-15,0 0-5 16,0 23 9-16,0 9-13 0,0 8 11 16,10 6-14-16,18-1 14 15,3 1-21-15,-4-9 9 16,4-3-21-16,-17-5-2 16,3-9 26-16,-17-6-24 15,0-2 22-15,0-6 10 16,0-4-2-16,-7 4 5 15,-24-3 0-15,-6 0 0 16,16-3 6-16,-3 0-1 16,10 0-5-16,7 0 1 15,7 0 6-15,0 0-7 16,0 0 0-16,0 0-11 16,0-9 10-16,0-10-26 0,45-13 22 15,20-7 3-15,18-19 1 16,6-8-2-16,-17 0 4 15,-3-3-1-15,-24 11 28 16,-18-4 11-16,-20 8 17 16,-7 5 11-16,0 10-11 15,-7 7 4-15,-30 12-38 16,9 9-10-16,4 11 20 16,24 0-30-16,0 0 2 15,0 0-4-15,0 31-12 16,0 18 11-16,0 11 1 15,10 5 0-15,11 4-5 16,0 2 5-16,10-4-1 0,-1-10-20 16,-2-12-40-16,10-13-1 15,-7-12-55-15,-4-14-12 16,4-6-17-16,0 0-3 16,-17-18-22-16,-14-7-91 15</inkml:trace>
  <inkml:trace contextRef="#ctx0" brushRef="#br0" timeOffset="105163">3932 7274 340 0,'0'0'128'0,"0"0"-60"16,0 0-34 0,0 0 17-16,0 0 12 0,0 0-20 15,244-51 1-15,-162 28-35 16,1-1-9-16,-32 14-23 15,-37 10-219-15</inkml:trace>
  <inkml:trace contextRef="#ctx0" brushRef="#br0" timeOffset="105594">3309 7034 256 0,'0'0'263'0,"0"0"-167"0,0 0 12 16,0 0 2-16,0 0-78 15,0 0-15-15,-24-14-17 16,24 14 1-16,0 0-5 16,-7 25 2-16,7 7-1 15,0-1-5-15,0-5 13 16,0-6-5-16,18-8 0 0,9-7 6 16,4-5-6-1,-3 0 2-15,-11 0 38 0,-4-3 59 16,-13-17-14-16,0 0 5 15,0-3-18-15,-13 5-44 16,-32 2-7-16,7 7-21 16,-6 4-11-16,6 5 9 15,3 0-45-15,11 0-86 16,10 22-80-16,14 10-180 16</inkml:trace>
  <inkml:trace contextRef="#ctx0" brushRef="#br0" timeOffset="106689">5599 7291 309 0,'0'0'477'0,"0"0"-345"16,0 0 14-16,0 0-32 16,0 0-36-16,0 0-6 15,-82-129-51-15,68 124 15 16,0 2-25-16,14 3-2 15,0 0-14-15,-10 0 5 16,-4 14-5-16,0 20-7 0,-10 9 18 16,17 0-6-16,7 0 0 15,0-11-25-15,7-6-2 16,17-11-9-16,4-7 6 16,-4-8 27-16,-10 0-1 15,3 0 4-15,-3-9 8 16,-14-8-2-16,0-10 28 15,0 5 3-15,-14-4-8 16,-24 0 7-16,0 3-32 16,-6 5 17-16,6 2 7 15,3 11-24-15,11 5 19 16,11 0-23-16,-11 0 2 0,24 0-10 16,-7 8 3-16,7 20 5 15,0 7 0-15,0-1 4 16,24 3-9-16,10-8 5 15,11-9-11-15,17-6 9 16,3-14-19-16,11 0 21 16,-4 0 0-16,-21-24 3 15,-6-3 10-15,-7-8-12 16,-11-1 14-16,-2-2 35 16,-19-5-13-16,1 6 11 15,-7 3 3-15,0 3-43 16,0 7 27-16,0 8-27 15,-7 4-1-15,1 10 17 16,6 2-17-16,0 0-4 16,0 0-3-16,0 0-17 0,0 16 15 15,-7 36-12-15,-11 31 14 16,12 23 0-16,-15 25 10 16,-3 17-10-1,3 13 0-15,-10-1-14 0,11-9 5 16,13-19-31-16,7-26-10 15,0-32 35-15,7-27-12 16,20-23 25-16,11-12-11 16,7-12 13-16,-1 0 6 15,8-26-6-15,0-13 1 16,-8-8 8-16,-13-4-4 16,-10-9 7-16,-21 0-4 0,0 0-3 15,-7 3-3-15,-51 11-2 16,-25 9-16-16,18 8 3 15,6 12-50-15,21 8-19 16,38 1-46-16,0-4-85 16,73 1-85-16,16-6-244 15</inkml:trace>
  <inkml:trace contextRef="#ctx0" brushRef="#br0" timeOffset="108347">6816 7091 594 0,'0'0'115'0,"0"0"101"16,0 0-101-16,0 0 16 15,0 0 2-15,0 0-47 16,0 0-13-16,-10-126-25 0,10 126-40 16,0 0 17-16,0 0-25 15,0 0-2-15,0 3-6 16,0 29 13-16,0 9-5 15,0 12 0-15,0 7 6 16,10 2-7-16,4 2 1 16,0-11 0-16,10-6-3 15,-10-10 10-15,6-11-7 16,5-12 0-16,-12-9 0 16,18-5-9-16,-3 0 11 15,3-14-2-15,0-17 15 16,-11-6-5-16,4-1-8 15,-17 2-2-15,-7 4 7 16,0 9 4-16,0 9-8 16,0 2 4-16,0 10 7 0,0-1-7 15,0 3-8-15,0 0 1 16,0 0-21-16,0 11 19 16,0 23-5-16,0 7 7 15,0 1-3-15,21-1 2 16,3-7-4-16,10-9-12 15,-3-11-16-15,7-4 32 16,0-10-8-16,-4 0 9 16,-3-15 2-16,0-17 10 15,-10-2-9-15,-7-9 5 16,-14 1-6-16,0-2 22 16,0 5-21-16,0 7-2 0,0 9 19 15,-14 12-17-15,7 8 9 16,7 0-12-16,0 3-7 15,0 0 4-15,0 17-17 16,0 17 20-16,0 9-3 16,7 6 7-16,7 3-6 15,3 5 2-15,-4 0-22 16,12-6 21-16,-5-5-20 16,-6-12 6-16,10-11 9 15,-10-9 5-15,-14-8-1 16,7-3 2-16,-7-3 0 15,0 0 1-15,0 0-1 16,-21 0-9-16,-17-11 9 0,0-1-16 16,11 0 10-16,3 7-4 15,17 5 7-15,7 0-6 16,0 0-5-16,0 0-21 16,0 0 2-16,0 0-6 15,0 0 35-15,21 0 3 16,9 0 2-16,15-9-5 15,7-14 6-15,13-8-2 16,-3-9 8-16,-10-6-4 16,-8 1 15-16,-6-4 21 15,-17-3-19-15,-8 1 26 16,-13-3-18-16,0 5 5 16,0 4 7-16,-13 7-32 0,-18 13 12 15,17 8-5-15,0 8-13 16,7 6 0-16,7 3-3 15,0 0-11-15,0 9 1 16,0 33 7-16,0 19 3 16,0 7 0-16,0 12 2 15,0 3-9-15,0-9 2 16,0-14-55-16,14-14 0 16,7-19-53-16,-4-17 21 15,10-10-25-15,11-14-16 16,7-32 20-16,-14-11-75 15,-4 6 74-15,-20 13 81 16,-7 10 20-16,0 8-2 16,-27 5-28-16,-18 4 12 0,-7 5 13 15,1 4 14-15,13-1 4 16,14 3 45-16,17-3 6 16,7 3 48-16,0 0-35 15,7-3-32-15,24 0 17 16,7 0 43-16,0-6-13 15,-4 1 6-15,4-4-21 16,13-2 6-16,1-6-27 16,0 1-5-16,3-7 7 15,-14 6-12-15,-10-1 14 16,-7 5-8-16,-17 0-15 16,-7 6 22-16,0 2-19 0,0 1-18 15,0 2-4 1,-17 5-5-16,-11 0 0 0,4 0-2 15,3 5 0-15,8 18 2 16,-5-3 0-16,11 0 0 16,7-3-9-16,0 1 11 15,0 2-2-15,7 0 0 16,31 3 8-16,0-1-8 16,-10-2 0-16,9 0 3 15,-6 1-6-15,-10 1 3 16,-4-4 0-16,-10 1 0 15,0-7 1-15,-7-3-9 16,0-1 8-16,0 1 0 0,-38 0-12 16,-20-1 17-16,-1-3-10 15,-10-5 5-15,4 0-94 16,-11 0-88-16,4 0-172 16</inkml:trace>
  <inkml:trace contextRef="#ctx0" brushRef="#br0" timeOffset="108732">6830 6808 78 0,'0'0'117'15,"0"0"-101"-15,0 0-16 16,0 0-1-16,0 0-172 16</inkml:trace>
  <inkml:trace contextRef="#ctx0" brushRef="#br0" timeOffset="109186">6830 6808 30 0,'296'-17'563'0,"-296"11"-417"16,0 3 13-16,0 0-41 16,0 1-37-16,0 2-12 15,0-3-37-15,0 3-22 16,0 0 9-16,0 0-15 16,0 0-6-16,0 0 2 15,0 0 0-15,0 23-5 16,0-3 5-16,0-4 0 15,0 6-2-15,0-6 9 16,24-2-7-16,-3-9 2 16,10-1 4-16,-11-4 11 15,-6 0-2-15,3 0 41 0,-10 0 30 16,-7-12-33-16,0 1 7 16,0-4-3-16,0-2-32 15,0 1 5-15,-38-8-30 16,-6 7 4-16,-8 3-14 15,7 6 6-15,-6 8-3 16,13 0-63-16,10 2-102 16,4 24-83-16,10 5-219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6:17.371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19 165 601 0,'0'0'147'16,"0"0"2"-16,0 0 22 15,0 0-46-15,0 0-35 16,0 0-18-16,0 0-16 15,0 0 13-15,-19 12-22 16,38-12 5-16,3-19-5 16,14-11-24-16,1-2 4 15,4-2-13-15,-4 7-1 16,-11 8 3-16,-4 7-11 16,-17 9-2-16,-5 3 9 0,0 0-8 15,0 0-3-15,0 0-1 16,10 0-10-16,7 23-3 15,-3 7 13-15,8 8 6 16,-12 15-6-16,-5 4 7 16,-5 12-5-16,0 2-2 15,0-2 0-15,0-5-3 16,0-18 3-16,0-12-6 16,0-15-6-16,0-12 5 15,0-1 6-15,-5-6 1 16,0 0-4-16,-10 0 4 15,-11 0 4-15,-1 0 4 16,-5 0-3-16,18-2-3 16,2-4 3-16,7 1-5 15,5 1 2-15,0 4-6 0,0 0-1 16,0-2 0-16,0-4 2 16,17-7-15-16,39-4 18 15,7 0 0-15,5-2 3 16,0 6-8-16,-1-4 3 15,-13 6-31-15,-13 3-26 16,-14 6-63-16,-18 2-76 16,1 0-84-16,-10 0-105 15</inkml:trace>
  <inkml:trace contextRef="#ctx0" brushRef="#br0" timeOffset="441">737 323 514 0,'0'0'222'0,"0"0"-30"15,0 0-42-15,0 0-28 16,0 0-17-16,0 0-32 16,-12-55-14-16,7 55-27 15,1 0-20-15,-1 0-12 16,-5 7-5-16,-7 25 5 15,2 7 10-15,8-1-6 16,7 0-4-16,0-2 0 16,7-3 2-16,40-9-6 0,11-4 1 15,10-9 3-15,0-11-1 16,0 0 8-16,-5 0-7 16,-17-7 8-16,-5-17-6 15,-10-3 28-15,-14-3-4 16,-7-9 13-16,-10-2 5 15,0-8-31-15,-14 5 12 16,-35 8-20-16,8 11-1 16,4 11-1-16,-4 6-3 15,10 6-1-15,-13 2-1 16,-2 0-7-16,5 0-16 16,4 10-46-16,11 13-31 0,16 7-68 15,10 0-95 1,5 3-66-16</inkml:trace>
  <inkml:trace contextRef="#ctx0" brushRef="#br0" timeOffset="653">1453 436 469 0,'0'0'288'16,"0"0"-105"-16,0 0-26 15,0 0-32-15,0 0-56 16,0 0-40-16,41-31-27 0,0 31 4 16,23-2-6-16,30-1 0 15,10 0-88-15,1 1-150 16,6-7-217-16</inkml:trace>
  <inkml:trace contextRef="#ctx0" brushRef="#br0" timeOffset="1207">2404 86 756 0,'0'0'195'0,"0"0"-37"15,0 0-26-15,0 0-22 0,0 0-52 16,0 0-21-16,-114-51-23 15,92 51-11-15,8 0-1 16,-3 5-2-16,-3 11 0 16,3 9 2-16,3 5 4 15,1 1-8-15,13 2 2 16,0-1 0-16,0 1-3 16,32 2 2-16,12 0-4 15,11-3 5-15,-1 1-18 16,-3-5 16-16,-8-6-4 15,-6 0 3-15,-10-5-3 16,-13-4 6-16,-9 1 0 16,-5 2-5-16,0 1-3 0,-15 2 8 15,-33 0 0-15,-15-5 1 16,12-11 0-16,14-3 1 16,16 0 7-16,6 0 10 15,10-3-16-15,-2-17 35 16,7-1-8-16,0-7-12 15,0-2 9-15,0-6-18 16,0 0-6-16,27-2 4 16,4 0 0-16,6 8-8 15,-6 5 1-15,-4 8 0 16,-5 6 0-16,-8 5 0 16,-9 4-2-16,0 2 2 15,-5 0-39-15,5 0-38 0,12 0-59 16,14 6-129-16,6-1-193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1:48:17.8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357 375 627 0,'0'0'220'16,"0"0"-53"-16,0 0-53 15,0 0 12-15,0 0-29 16,0 0-24-16,0 0-15 15,-103-111-30-15,78 107 10 16,-2 4-22-16,-4 0-15 16,0 0 4-16,4 15-5 15,-4 22 0-15,-7 14-2 0,17 15 7 16,7 7-4-16,14 3-1 16,0-5-3-16,35-11-1 15,34-5 3-15,-4-17-11 16,11-13-3-16,-4-17-8 15,3-8 6-15,-16 0 8 16,-1-15 9-16,-13-16 5 16,-7-14-4-16,-24-4 0 15,-14-8 15-15,0-12-12 16,0 2 11-16,-21-6-5 16,-24 13-6-16,-6 11 8 15,-8 15-12-15,-3 12 1 16,18 7-7-16,9 9 1 15,11 4-1-15,4 2-35 16,13 0-70-16,-4 8-42 0,11 23-50 16,0 3-50-16,11 1-198 15</inkml:trace>
  <inkml:trace contextRef="#ctx0" brushRef="#br0" timeOffset="404">718 363 627 0,'0'0'183'0,"0"0"-35"15,0 0-10 1,0 0-22-16,0 0-44 0,0 0-23 16,0-26-42-16,10 26-7 15,-3 6-11-15,14 32 11 16,3 10 6-16,3 7-6 15,4-2 0-15,7 4 0 16,-11-2 2-16,4-3-2 16,0-9 5-16,-10-15-5 15,-7-17 0-15,3-5 4 16,-10-6-1-16,-7 0 13 16,7-23 20-16,6-28 62 15,5-26-77-15,2-6-20 16,-6-6 14-16,3 12-12 15,-3 20-2-15,-7 11 3 16,-7 26-2-16,0 9-2 0,0 11 0 16,0 0-17-16,0 0-57 15,17 1-110-15,4 29-23 16,16 2-74-16,-9 2-290 16</inkml:trace>
  <inkml:trace contextRef="#ctx0" brushRef="#br0" timeOffset="1904">1447 510 561 0,'0'0'125'0,"0"0"-22"0,0 0 9 16,0 0-24-16,0 0-31 15,0 0 18-15,51-144-23 16,-44 124-9-16,-7 6 6 15,0-4-15-15,0 10 9 16,0-4 0-16,-7 4-33 16,-17 2 5-16,10 6-15 15,-6 0-3-15,-4 0-5 16,10 12-11-16,-3 22 19 16,10 11 7-16,7 10-1 15,0 3-7-15,0-5 1 16,7 2 0-16,31-18-6 0,6-5 3 15,-6-12-10 1,0-6 6-16,0-14-1 0,-11 0 8 16,4-14 4-16,7-24 0 15,-4-7 8-15,-3-4-3 16,-10-3 12-16,3 7 7 16,-17-4-15-16,0 17 15 15,10 13-13-15,-17 7-9 16,0 12-2-16,7 0-4 15,0 0-6-15,13 15-3 16,18 25 0-16,-7-4 9 16,-3 11-14-16,9-4 4 0,-12-4 9 15,2-5-19-15,4-8 7 16,-4-3 8-16,-2-11-12 16,-5-10 16-16,-9-2-4 15,9 0 5-15,-6-2 5 16,17-33-1-16,0-11 1 15,10-11 6-15,-3-6-7 16,0 4 18-16,-7 7-12 16,-11 15-4-16,4 20 2 15,-24 10-7-15,0 7 4 16,7 0-5-16,7 0-14 16,0 24 12-16,10 7-2 15,-10 1-7-15,-1 5 8 16,-2-5-6-16,-5-4 9 15,8-8-14-15,-14-14-6 0,7-3 19 16,-7-3-4 0,0 0 5-16,0 0 15 0,0 0-9 15,0-23 5-15,-27-15-9 16,-4 1 12-16,-7 3 8 16,10 8-17-16,-3 12-2 15,18 9-3-15,6 5 0 16,-4 0-11-16,5 31 3 15,-1 17 8-15,7 9 0 16,0 6-13-16,0-8-5 16,0-4-1-16,0-13-18 15,13-4 6-15,5-20-4 0,2-5 9 16,4-9 14-16,4 0 12 16,3-12 1-16,7-25 6 15,-11-5-1-15,4-4 23 16,-3 0-1-16,-18 13 3 15,-3 11 8-15,-7 14-15 16,0 8 7-16,0 0-18 16,0 0-13-16,0 0-9 15,14 30-13-15,16 9 22 16,8 6 1-16,-10-11-1 16,16-2-2-16,-6-9 0 15,7-15-14-15,0-8 12 16,13 0 3-16,1-31 2 15,9-27 7-15,5-15-7 0,-5-2 14 16,-33-2 15-16,-11 6-7 16,-24 8 9-16,0 8 5 15,-14 9-19-15,-31 9 11 16,-10 15-18-16,21 7-7 16,3 12-4-16,24 3-1 15,-7 14-5-15,4 32 6 16,3 22 0-16,7 13 3 15,0 8-3-15,17-4 0 16,11-4-4-16,10-16-5 16,0-13-4-16,-11-15-5 15,11-17-7-15,0-14 18 0,6-6-3 16,1 0 10-16,7-20 6 16,6-23-4-16,-6-9 1 15,-8-19 0-15,-6 2 0 16,-17-20 6-16,-4 4-5 15,-17 10 8-15,0 1 9 16,-7 17-11-16,-24 19 5 16,11 18-4-16,-4 12 0 15,24 8-1-15,0 0-10 16,-7 6-15-16,7 45 3 16,-14 18 12-16,4 28 4 15,10 12-4-15,0-1 5 16,0-2-5-16,0-9 0 15,0-14 0-15,0-20-2 0,37-17-18 16,8-8 2-16,14-12-5 16,9-21-10-16,11-5-15 15,21 0-65-15,17-20-74 16,-7-23-94-16,-14-9-258 16</inkml:trace>
  <inkml:trace contextRef="#ctx0" brushRef="#br0" timeOffset="2549">4552 560 697 0,'0'0'119'0,"0"0"-46"16,0 0 10-16,0 0 12 0,0 0-29 15,0 0-24-15,0-11-33 16,0 11-9-16,20 0 0 16,18 0 1-16,14 0 3 15,16 0 6-15,-2 0 0 16,9 0 1-16,-23-3 9 16,-7-6-7-16,-25 0 7 15,-20 4 0-15,0-3 28 16,0-5 11-16,0-9-28 15,0-4-3-15,-27 3-14 16,-11 1-14-16,-7 2 6 16,7 6-5-16,7 5 1 0,18 0 7 15,6 7-1 1,7-1 4-16,0 0-11 0,0 0 2 16,0 3-6-16,7 0-2 15,37 0-2-15,1 17 7 16,7 3 2-16,-1 3 2 15,-6 2-4-15,-7 1 1 16,0 6-2-16,-11 0 1 16,-3 2 0-16,-10-8 0 15,-7 5-1-15,-7 0 1 16,0 1-54-16,-38 5-104 16,-27 3-10-16,-39-3-97 15,1 1-527-15</inkml:trace>
  <inkml:trace contextRef="#ctx0" brushRef="#br0" timeOffset="4033">5449 306 575 0,'0'0'211'0,"0"0"-51"15,0 0 3-15,0 0-70 16,0 0 6-16,0 0-26 16,14-97-13-16,-14 94-20 0,0 3-15 15,0 0 17 1,0 0-30-16,0 0 1 0,0 0-13 16,0 3-6-16,0 31-5 15,0 17 9-15,0 24 2 16,0 8 6-16,0 0-6 15,13 0 0 1,11-12 0-16,7-14-1 0,-3-8 1 16,3-21-3-16,-4-10-7 15,-16-16 8-15,2-2-4 16,-6 0 6-16,0 0 5 16,17-23-3-16,-3-8 5 15,-7-6-5-15,3-6 5 0,-10-3 4 16,-7 10-10-1,0 7 4-15,0 12 4 0,0 10-5 16,0 7 8-16,0 0-12 16,0 0-5-16,0 0-2 15,0 12-12-15,0 14 19 16,0 7-4-16,0 3 5 16,0-5-2-16,13-3-3 15,18-4-8-15,7-5 11 16,-10-13-8-16,3-3 6 15,-4-3 1-15,-3 0 2 16,-3-18 5-16,-4-12-3 16,-10-5 0-16,0 1 2 15,-7 2-3-15,0 1 2 0,0 5-3 16,-7 12 3-16,0 8-3 16,-10 3 0-16,17 3 2 15,0 0-4-15,0 0-4 16,0 0 0-16,0 15-6 15,0 19 12-15,10 3-2 16,11-3 2-16,10 1 0 16,-4-1-3-16,11-3-3 15,0-5 3-15,-11-12-2 16,4-2-5-16,-24-6 7 16,-7-4-6-16,0-2-3 15,0 0 6-15,-20 0-29 16,-18 0 35-16,-14 0 0 15,14 0 2-15,11 0 2 16,3 0-3-16,17 0-1 0,7 0 0 16,0 0-2-16,0 0 1 15,0 0-3-15,0 0-9 16,14 0 1-16,24 0 8 16,-1 0 4-16,15-16 6 15,13-13-5-15,-6-11 1 16,3-9 4-16,-11-5-5 15,-13-3 2-15,-17-4 10 16,-21-4 12-16,0 2-3 16,0 6-6-16,-31 11 6 0,3 20-4 15,4 10-9 1,10 8 11-16,8 8-10 0,6 0-10 16,0 0-5-16,0 42-19 15,0 17 24-15,0 18-1 16,0 1 4-16,6-4-2 15,25-11-1-15,14-11-23 16,7-13-2-16,-18-13-39 16,4-9-29-16,0-11-14 15,-25-6-29-15,-6 0 26 16,-7-6 1-16,-7-17-66 16,-44-5-178-16</inkml:trace>
  <inkml:trace contextRef="#ctx0" brushRef="#br0" timeOffset="4222">6143 560 485 0,'0'0'132'0,"0"0"-53"0,0 0-12 16,0 0-20-16,0 0-20 15,0 0 19-15,186-11 0 16,-96-3-18-16,13-6-6 16,-7 0-16-16,-27 3-4 15,-18 11-2-15,-37-3-3 16,-14 3-35-16,0 6-34 15,-21-5-92-15,-54 5-329 16</inkml:trace>
  <inkml:trace contextRef="#ctx0" brushRef="#br0" timeOffset="4587">5879 289 513 0,'0'0'129'0,"0"0"-8"16,0 0-5-16,0 0-38 15,0 0-45-15,0 0-26 16,-14-23-7-16,4 29 0 16,3 11 6-16,0 6 3 15,7-9-4-15,0 0-5 16,0-2 0-16,7-7 1 15,10 1 2-15,10-3 3 16,-2-3 8-16,2 0 9 0,-10 0 12 16,-3-14 33-16,-7-6 9 15,-7-3-21-15,0 0-9 16,0 1-24-16,-31 1-12 16,-14 4-11-16,4 8-9 15,3 7-10-15,0 2-48 16,25 2-51-16,13 36-17 15,0 5-61-15,65 5-142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1:48:23.3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180 551 603 0,'0'0'208'16,"0"0"-61"-16,0 0-29 15,0 0-22-15,0 0-41 16,0 0 0-16,-59-89-11 16,49 89-39-16,-11 6-3 15,1 25 2-15,-5 9 7 16,25 2-11-16,0-9-1 15,0-2 1-15,14-5-5 16,17-6 5-16,0-14-4 16,-3-6 4-16,3 0 6 15,-11-20 8-15,-3-15 2 0,-3-11 24 16,-14 1 29-16,0-4-18 16,0 9-28-16,-24 6 12 15,-3 8-10-15,-4 12-19 16,3 5-4-16,-3 9-2 15,11 0-6-15,-5 6 6 16,5 25-3-16,-4 13 3 16,24 4-8-16,0 3-2 15,0-8 3-15,38-6-1 16,27-11-4-16,17-14 7 16,8-12 4-16,13 0 1 15,0-17 0-15,-13-23 4 16,-32-6 2-16,-13-3-3 0,-38-2 33 15,-7-7-2 1,0 3-9-16,-42 8 2 16,-2 9-5-16,13 9-4 0,0 15 14 15,24 12-17-15,-7 2-11 16,14 0 3-16,0 0-7 16,-14 22-14-16,-3 45 14 15,-3 32 2-15,-5 33 0 16,19 14-2-16,6 14 0 15,0 11 0-15,6-5 0 16,32-26-4-16,0-26-2 16,7-39-5-16,-1-29-1 0,-6-21 6 15,-10-22 6 1,3-3 3-16,7-14 1 0,-11-32 5 16,-3-17-1-16,-17-11-7 15,-7-9 6-15,-17-9-5 16,-48-4-1-16,-32 7-2 15,-13 19-4-15,-10 14-8 16,24 23-15-16,30 14-10 16,42 10-20-16,24 9-68 15,0 0-77-15,31 4-91 16,45 10-103-16</inkml:trace>
  <inkml:trace contextRef="#ctx0" brushRef="#br0" timeOffset="1485">1060 239 748 0,'0'0'178'15,"0"0"-3"-15,-45-146-21 16,31 118-15-16,-6 11-40 15,13 5-27-15,7 10-26 16,0 2-25-16,0 0-9 16,0 0-12-16,0 0-5 15,0 19 3-15,0 25-4 0,0 15 6 16,0 13 2-16,20 10-2 16,1 13 0-16,3-1 1 15,7-4-1-15,-3-19 0 16,3-20 0-16,-4-20 0 15,-3-13-1-15,-10-16-10 16,10-2 6-16,3 0 5 16,4-14 5-16,0-17 9 15,-10-9-11-15,-7-9 1 16,3-5 2-16,-17-1-5 16,0 10-1-16,0 13 4 15,0 18-4-15,0 8 6 16,0 6-6-16,0 0-4 0,0 0 3 15,7 0-14 1,0 26 7-16,13 5 6 0,4-2 1 16,-3-6 0-16,3-3-8 15,4-14-4-15,3-6 9 16,-7 0-6-16,3 0 10 16,-3 0 1-16,-10-6 2 15,0-20 0-15,-7 3 0 16,-7-3-1-16,0 0 13 15,0 4-4-15,-7-1 3 16,-7 6-8-16,14 8-4 16,-7 7 12-16,7 2-14 15,0 0-6-15,0 8-4 16,0 26 1-16,7 15 9 0,7 8 0 16,10-8 0-16,-10-3-1 15,6-9-3-15,-10-3 0 16,-3-14-4-16,-7-7-17 15,0-6 10-15,0-4 2 16,0-1 3-16,0-2 7 16,0 0-16-16,-7 0-14 15,-10 0 29-15,4 0-8 16,6 0 11-16,7 0 1 16,0 0 0-16,0 0-1 15,0 0-7-15,13-5-9 16,39-18 17-16,17-8 3 15,-4-7 6-15,-6-7-8 16,-15-7-1-16,-13-2 8 0,-17-3-3 16,-14-3 7-16,0-3 8 15,0 8-6-15,-28 7 2 16,-3 17-1-16,7 13 0 16,11 9 7-16,6 9-15 15,7 0-5-15,-7 0-2 16,7 21-24-16,0 29 24 15,0 20-3-15,0 7 8 16,0 8-4-16,0-4-1 16,14-5 0-16,10-12-4 15,3-13-38-15,-3-19-17 0,-10-12-66 16,7-12-49-16,-21-8 1 16,0 0 39-16,0-8 34 15,0-26 2-15,-7-4 23 16,-21 7 58-16,-16-1 17 15,-1 7 6-15,-7 5 68 16,8 15 0-16,13 1-1 16,17 4-1-16,7 0-40 15,7-4-8-15,0 4-6 16,0 0-1-16,0 0-10 16,38-5-3-16,20-6 43 15,8 3 26-15,16-16-26 16,-10 4-7-16,-3 1-1 0,-10-1-5 15,-15-6 15 1,-13 6-5-16,-10 8 2 0,-21-7 3 16,0 7-15-16,0 0 1 15,-7 4-28-15,-38 4-7 16,-6 4 0-16,-1 0-1 16,7 7 1-16,14 22-5 15,31-1 6-15,0 3-1 16,7 7 0-16,38-7 2 15,7-5 2-15,3 4 2 16,3-4-5-16,-13 6-1 16,-7-6 1-16,-4 6-1 0,-10-7 0 15,-10-7 1 1,-7-4-2-16,-7-3 1 0,0-2-6 16,0-1 5-16,-38-2-15 15,-21 3 12-15,-23-7 4 16,-14-2-36-16,17 0 14 15,10 0-45-15,10 0-46 16,8-14 47-16,6-9-22 16,0-11-2-16,1-3-32 15,-1-3-298-15</inkml:trace>
  <inkml:trace contextRef="#ctx0" brushRef="#br0" timeOffset="1947">1232 28 462 0,'0'0'154'16,"0"0"-33"-16,0 0-11 15,0 0-19-15,0 0-50 0,0 0-12 16,-66-28-27-16,66 28-2 16,-10 22 0-16,10 4 9 15,0 5-9-15,0-5 3 16,10 0 5-16,25-7-1 15,16-4 10-15,-6-6 8 16,-7-9 24-16,0 0 6 16,-18 0 17-16,-2 0 6 15,-12-18-26-15,-6-2 13 16,0-3-28-16,0 3-28 16,-37 0-8-16,-1 3-1 15,-7 9-2-15,0 8-13 16,18 0-85-16,-4 0-85 0,24 17-32 15,7 9-274-15</inkml:trace>
  <inkml:trace contextRef="#ctx0" brushRef="#br0" timeOffset="2677">2879 657 301 0,'0'0'293'0,"0"0"-212"16,0 0 2-16,0 0 28 15,0 0-53-15,0 0-16 16,-31-9-4-16,31 9-10 15,0-3 1-15,0 3-10 0,0-3-5 16,38 3-7 0,6 0 23-16,15-3 6 0,6-2-11 15,4-1-7-15,10-2 2 16,-10 2 1-16,3-8 10 16,-21-1 9-16,-6 4-3 15,-21 2-4-15,-17 3 9 16,-7 4-10-16,0-4 8 15,0-6-22-15,0-2-14 16,-31-1-4-16,-3-1-2 16,3-2 2-16,-7 10 1 15,17 0 3-15,4 2-4 0,10 2 0 16,0 2-2 0,7-4-1-16,0 6 6 0,0-6-1 15,0 4-2-15,0 2 2 16,0-3-8-16,14 3 1 15,24 0 5-15,7 0-4 16,13 0 7-16,-6 17-3 16,3 3 5-16,-11 6-5 15,-9-3 0-15,-11-4 0 16,-10 2-2-16,-14-10 1 16,0 6-10-16,0-2-46 15,-38 5-90-15,-7-6-25 16,-6 3-76-16,23 3-584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1:48:48.6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0 613 388 0,'0'0'301'0,"0"0"-128"16,0 0-72-16,0 0-4 15,0 0-25-15,0 0-24 16,7-6-11-16,-7 29-6 16,0 10 6-16,0 8 0 15,0-1-16-15,7 6 7 16,-7-6 0-16,0-3-17 16,0-5-1-16,0-7 5 15,0-7-13-15,0-7 9 16,0-8-7-16,0-3-3 15,0 0 16-15,0 0 5 0,0 0 18 16,0-12 17 0,0-33-22-16,0-24-11 0,-14-17-24 15,14-11 1-15,0-4 0 16,0 2 0-16,0-2-1 16,21 5 0-16,10 9 4 15,-1 22-6-15,-9 17 2 16,3 16-12-16,4 17 1 15,3 13-33-15,6 2-19 16,5 6-7-16,-4 37-41 16,-1 8-33-16,-16 11-15 15,3 11-40-15,-24-2-3 16,0 0-189-16</inkml:trace>
  <inkml:trace contextRef="#ctx0" brushRef="#br0" timeOffset="749">58 750 321 0,'0'0'197'16,"0"0"-74"-16,0 0-30 15,0 0-32-15,0 0-53 16,0 0 23-16,69-43-10 16,-17 29 8-16,-1-3 8 15,15-1 0-15,-1-2-8 16,4 3 11-16,-11 3-22 0,-13 6-4 15,-21 1 2-15,-17 4-7 16,0 1 6-16,-7 2 2 16,0 0-6-16,0 0 11 15,0 0-8-15,0 0-2 16,-7 0 1-16,-17 5-8 16,-4 18-2-16,4 7-3 15,10-3 1-15,1 8-7 16,13-7 6-16,0 4 0 15,0-3-6-15,0-7 11 16,7-7-5-16,13-10 0 16,11-5 0-16,-10 0 2 15,10-5-1-15,-11-21 3 16,4-5 7-16,-10-1-10 16,-7-5 9-16,-7 1 2 0,0-2 3 15,0 0 16-15,0 1-26 16,-14 3 6-16,-17 8 11 15,11 9-22-15,6 9 10 16,-3 8-10-16,-4 0-2 16,4 14-5-16,-11 23 6 15,-2 6 1-15,16 5-4 16,14 0 4-16,0 2-1 16,0-10 1-16,31-5-3 15,3-16-5-15,4-8 8 0,0-11 0 16,0 0-2-1,-11-2 5-15,18-30 0 0,-1-8 0 16,1-3 3-16,-7 4-3 16,-11 7-3-16,-2 9 0 15,-19 15-1-15,1 1 6 16,-7 7-10-16,17 0 0 16,4 15-15-16,0 19 15 15,10 9 7-15,0 0-2 16,-11 3 0-16,4-6 6 15,-10-3-8-15,7-8 2 16,-4-4 0-16,-3-5-4 16,10-6-30-16,-4-2-137 15,11-6-45-15,14-6 23 16,7-3-304-16</inkml:trace>
  <inkml:trace contextRef="#ctx0" brushRef="#br0" timeOffset="2325">1585 755 388 0,'0'0'124'16,"0"0"-34"-16,0 0 7 0,0 0-2 15,0 0-9 1,0 0-34-16,17-54-10 0,-10 24 1 16,0-3 10-16,7-1-25 15,-7 4 10-15,-7 2-9 16,0 6-5-16,0 2 4 16,0 6-7-16,0 5-5 15,-14 9 0-15,0 0-14 16,-10 0-3-16,10 17 1 15,-17 23 0-15,11 11-2 16,-4 10 2-16,24 2 0 16,0 0 0-16,0-6 1 15,24-5-1-15,20-13 0 16,1-10 1-16,7-12-8 16,-8-14 9-16,1-3-2 0,0-6 11 15,-4-34-10-15,4-12 11 16,-1-7 4-16,-6-7 1 15,7 5 6-15,-7 10-19 16,-18 14 2-16,4 11-1 16,-17 15 1-16,0 8-5 15,7 3-1-15,3 0-13 16,-3 13 6-16,7 20 2 16,3 1 5-16,-11 3 4 15,11-8-4-15,-17-6-1 16,7-9-1-16,-7-8 2 15,3-6-2-15,-10 0 4 0,0 0-2 16,0 0 16-16,0-3-9 16,-10-17 0-16,-11-3-7 15,-10-3 1-15,4 6 3 16,3 3-4-16,3 6 0 16,-3 5-4-16,17 6 5 15,-7 0-5-15,8 0 4 16,-12 23-12-16,12 14 8 15,6 6 0-15,0-11 4 16,0-1-1-16,0-5-2 16,24-12 3-16,-4-3-4 15,-6-8-4-15,-4-3 6 16,-3 0-5-16,7 0 7 0,-7-20 12 16,7-8-11-16,-4-1 7 15,-10-3-7-15,7 4 1 16,0 8 4-16,-7 5-4 15,0 10-2-15,0 5 0 16,0 0-5-16,7 0 3 16,6 0-13-16,11 9 15 15,7 8-4-15,4 0 4 16,2 0 0-16,-6 0-1 16,-3-11 7-16,3-1-6 15,-17-5 0-15,10 0 1 16,-4 0 1-16,-2-25 0 15,2-7 2-15,1 1 0 0,-4 2 4 16,-3 4-8-16,-7 4 0 16,-7 10 0-16,6 5-6 15,5 5 6-15,3 1-3 16,-8 0-1-16,15 7-7 16,10 13 10-16,-17-6 1 15,3 1 0-15,-10-9-2 16,0-4 2-16,0-2 0 15,-7 0 0-15,0 0 6 16,0 0 5-16,0-11-9 16,-14-17 4-16,-31 3-5 15,7-3-1-15,-6 6 0 0,-1 8 0 16,17 8 2 0,11 3-2-16,10 3 0 0,-6 0-6 15,6 26 1-15,7 14-4 16,0 6 9-16,0 3 0 15,7-4 4-15,30-5-6 16,8-9 2-16,-11-7-3 16,11-10-5-16,-7-8 7 15,0-6 1-15,0 0-7 16,-11-32 12-16,11-8-5 16,-14-12 3-16,-10-1-2 15,-7-5 6-15,-7-5-7 16,0 3 2-16,0 3 5 15,-14 8-3-15,-10 12 3 0,3 11 6 16,14 12-9-16,7 11 12 16,0 3-16-16,0 3-5 15,0 37-3-15,7 26 5 16,7 8 3-16,0 3 0 16,3-5 0-16,-10-15 0 15,13-5 0-15,-2-12 0 16,2-15 0-16,-6-13 4 15,-4-6-4-15,-3-6 0 16,0 0 0-16,14-6 10 16,-4-23-9-16,4-3-1 15,9 1 2-15,-16 8 5 16,0 9-7-16,3 5 0 0,-3 9-5 16,0 0 4-16,17 0-17 15,6 0 18-15,-9 20 0 16,3 3-8-16,7 3-50 15,-11-9-139-15,11-2-145 16</inkml:trace>
  <inkml:trace contextRef="#ctx0" brushRef="#br0" timeOffset="2932">3617 404 670 0,'0'0'165'16,"0"0"-33"-16,0 0-20 15,0 0-9-15,0 0-18 16,0 0-37-16,-110-95-29 16,100 110-19-16,10 28-3 15,0 17 3-15,0 9 0 16,0 5 1-16,10 1 0 16,4-1 0-16,0-9-1 0,-8-16 1 15,12-21 5-15,-11-14-9 16,-1-10 3-16,-6-4 0 15,0 0 6-15,0-4 13 16,0-35 55-16,0-21-35 16,0-18-34-16,0-5 2 15,0-5-4-15,-13 0-3 16,-5 2 4-16,-2 8-4 16,6 10 0-16,4 14 1 15,10 13 2-15,0 15-4 16,0 12 1-16,0 6-10 15,31 5 4-15,7 3 2 0,13 0 4 16,-6 0-2-16,0 0 4 16,-1 5-6-16,1 27 4 15,-18 5-7-15,-9 6 0 16,-12 0 2-16,-6 0-9 16,-6 6-1-16,-49-4-19 15,-18 4-37-15,5-3-89 16,16-6-96-16,18-6-95 15</inkml:trace>
  <inkml:trace contextRef="#ctx0" brushRef="#br0" timeOffset="3592">3951 704 347 0,'0'0'218'0,"0"0"-82"16,0 0-12-16,0 0 3 16,0 0-45-16,0 0-29 15,-69-151-4-15,41 139-20 16,-3 7-3-16,18 5-4 16,6 0-22-16,0 0 0 15,-10 25-8-15,10 9 8 16,0 9-5-16,7-5 5 0,0-1 0 15,0-8-2 1,14-11-6-16,10-2 3 0,-4-14-7 16,4 1-13-16,-10-3 13 15,0 0 12-15,-7 0 17 16,3-14-2-16,-3 2-14 16,-7 4 13-16,0 3-13 15,0-2-1-15,0 5 19 16,0 2-18-16,0 0 1 15,0 0-2-15,0 0-30 16,21 6 24-16,3 8 5 16,-4 0 2-16,11 0-4 15,-10-5-2-15,10-3 0 0,-10-6 1 16,9 0 3 0,8 0 1-16,-10-26 1 0,3-9 1 15,-11-7 10-15,-9-6-11 16,-4-10 6-16,-7-5 17 15,0-2-10-15,0 5 16 16,0 7 16-16,-7 16-23 16,-4 15 21-16,5 13-19 15,-1 9-4-15,7 0-21 16,0 21-11-16,0 26 6 16,0 20 5-16,0 1 0 15,0 4-5-15,0-10 5 16,7-5-17-16,17-8-41 15,-11-11-57-15,1-13-19 16,-4-7-114-16,-10-13-54 16,0-5-188-16</inkml:trace>
  <inkml:trace contextRef="#ctx0" brushRef="#br0" timeOffset="4118">4009 618 404 0,'0'0'108'0,"0"0"-33"15,0 0 4-15,0 0-37 16,0 0-42-16,0 0 10 16,69-8-10-16,-4 8 6 15,1-6 4-15,-15-3 4 16,-6-2 16-16,-7-6 2 0,-7 0 12 16,-18-6 30-1,-6-3 4-15,0-5-34 0,-7-4 25 16,0 1-6-16,0 0-28 15,-7 8 1-15,-7 9 10 16,8 6 3-16,-1 5-31 16,-4 6 10-16,11 0-28 15,0 17-7-15,-6 29 0 16,-1 14 5-16,0 3 4 16,7 2-1-16,0-2 1 15,0-12-2-15,0-4 0 16,0-16 4-16,7-11-4 0,0-9 0 15,-1-11-9-15,5 0 8 16,-4 0 2-16,6-3 0 16,18-25 13-16,-3-1-8 15,3 4 3-15,-11 7-9 16,-2 11 1-16,-18 3-4 16,13 4 3-16,1 0-6 15,10 0-3-15,4 17-2 16,3 6 11-16,-18-3-18 15,11 0-2-15,-10-3 12 16,0-5-28-16,-4-4-7 16,4-2-23-16,-7-6-90 15,0 0-98-15</inkml:trace>
  <inkml:trace contextRef="#ctx0" brushRef="#br0" timeOffset="4820">5216 490 601 0,'0'0'87'16,"0"0"-15"-16,0 0 58 15,0 0-74-15,0 0 6 16,0 0-24-16,-103-6-24 16,103 6-14-16,24 0 0 15,14 0 4-15,3 0 16 16,14 0-9-16,3 0 3 16,8 0 2-16,9 0-12 0,-2 0 11 15,-11-6-14-15,-18 1 5 16,-9-1 8-16,-11-2-7 15,-24 2 12-15,7-8 15 16,-7-4 9-16,0-2 2 16,0-3-27-16,0 1-2 15,-25-1-1-15,-16 3-14 16,10 6 9-16,0-1-2 16,11 6-7-16,6 4 9 15,4 2-10-15,10 3 0 16,0 0-1-16,0-3 2 0,0 3-2 15,17 0-11-15,28 9 11 16,13 11 1-16,0-4 0 16,1 3 1-16,3-3 6 15,-28-2-4-15,-10-1 1 16,-17 6-4-16,-7-5 6 16,0 9-12-16,-38 5 6 15,-44 10-9-15,-4-1-142 16,-4-3-102-16,22 1-137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1:48:59.5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31 270 302 0,'0'0'281'0,"0"0"-215"0,0 0 25 16,0 0 31-16,0 0-39 15,0 0-19-15,-31-44-35 16,31 33-19-16,31 3 1 16,0-2-6-16,11 5 0 15,20 2-5-15,27 1 4 16,28-2-3-16,24-4 0 16,0-6-1-16,-24-6 15 15,-11 3-14-15,-54-1 30 16,-25 10 3-16,-16 5-12 15,-11-4 25-15,0 0-21 0,-24-8 12 16,-28-2-25-16,-6 3-4 16,-11 2-8-16,17 10-1 15,14-4 2-15,18 6-2 16,13-3 0-16,0 0 0 16,7 3-2-16,0-3 10 15,0 0-8-15,0 3 0 16,0 0-3-16,0 0-1 15,34 0-20-15,28 3 24 16,4 18-7-16,16 1 12 16,-10 1-5-16,-3 3 0 0,-10-6 4 15,-22 0-10 1,-16-3 8-16,-21 0-2 0,0 6 0 16,-38 8 6-16,-34 1-19 15,-17 2-41-15,-8-3-174 16,15 4-209-16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1:48:58.38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171 234 616 0,'0'0'212'16,"0"0"-58"-16,0 0-13 15,0 0-11-15,0 0-51 16,0 0 2-16,0 0-25 15,-38-113-41-15,31 113 4 16,0 22-19-16,-20 35 0 16,-4 26 7-16,0 20-5 15,10 5 5-15,21 1-7 16,0-5 8-16,0-19-8 16,21-14 0-16,17-19 0 0,13-18-4 15,8-14 4-15,10-20 0 16,13 0 0-16,4-20 0 15,3-28 19-15,-6-6-19 16,-25 2 0-16,-20 6 12 16,-24 12-9-16,-14 5 7 15,0 7 10-15,0 7-17 16,0 6 22-16,0 6-21 16,0 3-4-16,0 0 0 15,0 0-4-15,0 17 3 16,0 18-6-16,0 5 13 15,7-3-8-15,17-5 2 0,7-9-9 16,3-6 5-16,11-8-10 16,6-9 14-16,18 0 0 15,-10-6 5-15,-1-28 0 16,4-9-5-16,-10-9 0 16,-25-2 3-16,-3-1 3 15,-17-2-6-15,-7 11 0 16,0 8 6-16,0 16-7 15,0 13 1-15,0 7 0 16,0 2-4-16,0 0-1 16,0 40-1-16,0 14 5 15,0 12 2-15,0-1-3 16,21-2 2-16,10-5 0 16,-11-12-6-16,4-4 2 0,-3-10 4 15,3-9-2-15,-17-12-24 16,-7-2 14-16,0-9-20 15,0 0 4-15,-24 0 14 16,-17 0-13-16,-4-6 17 16,7-8 3-16,0 2 1 15,18 1-1-15,-4 2 7 16,17 4 0-16,7-1-3 16,0 6 1-16,7-3-7 15,44-2-23-15,25-13 32 0,20-8 2 16,0-13-1-1,7-13-1-15,-20 1 9 0,-25-6-2 16,-13-1-3-16,-24 1 14 16,-4-3-8-16,-17 0 15 15,0 9-16-15,0 13-3 16,-7 15 20-16,-10 12-8 16,3 8 12-16,14 3-30 15,-7 0 1-15,-10 37-2 16,10 37-16-16,-13 21 17 15,13 5 0-15,7-9 5 16,0-13-10-16,0-18-42 16,7-15-103-16,13-21-94 15,18-24-71-15,0 0-135 16</inkml:trace>
  <inkml:trace contextRef="#ctx0" brushRef="#br0" timeOffset="207">1587 552 423 0,'0'0'223'15,"0"0"-143"-15,0 0-76 16,0 0 57-16,0 0 14 16,224-37-29-16,-152 25-37 15,4 1 12-15,-25 3-21 16,-13 4-5-16,-31 4-29 0,-7-2-133 15,0 2-173 1</inkml:trace>
  <inkml:trace contextRef="#ctx0" brushRef="#br0" timeOffset="569">831 149 73 0,'0'0'474'0,"0"0"-351"15,0 0-26-15,0 0-11 16,0 0-26-16,0 0-58 16,14-23 4-16,-14 23 8 0,0 0-14 15,0 0 0-15,10 5 13 16,11 1-7-16,10-3-1 15,3-3 11-15,-3 0-11 16,-7 0 25-16,-3-3-5 16,-8-13 14-16,-6-11 18 15,-7 5-35-15,0 2 11 16,0 2 6-16,0 4-16 16,-27 3-1-16,-11 4-22 15,7 7-6-15,4 0 4 16,2 21-144-16,25 14-33 15,0 4-273-15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1:48:31.14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52 822 594 0,'0'0'276'0,"0"0"-148"16,0 0 5-16,0 0-12 16,0 0-48-16,0 0-20 15,-52-71-18-15,52 71-29 16,0 0-6-16,0 14-4 16,7 20-4-16,38 12 8 15,-7 0 1-15,-4 2 1 16,11-9-2-16,-14 0 4 15,-18-8-5-15,-2-5 1 16,-4-6-5-16,-7-6-21 16,0-3-26-16,0-5-16 15,-31-3 1-15,0-3 26 0,3 0 7 16,4 0 14-16,4-17 17 16,13 0-1-16,7-9 8 15,0 3 1-15,0-5 12 16,34-11-9-16,42-6 11 15,-1-3-5-15,11-4-9 16,-10 4 6-16,-18 5 12 16,-20 6 24-16,-7 8 11 15,-10 9-14-15,-21 12 8 16,0 4 0-16,0 4-15 16,0 0-17-16,0 0-20 15,-21 0 0-15,-3 0-2 16,-3 0-4-16,2 6 6 0,5 20 0 15,10 12 2 1,10 4-8-16,0 15 2 0,0-5 4 16,30-3-2-16,8-9-4 15,7-16 4-15,-7-11-23 16,7-11 5-16,-11-2 20 16,11 0 0-16,6-25 3 15,1-13 13-15,-8-7-15 16,-6-1 15-16,-7 1 8 15,-17-4-9-15,-7 6 13 16,-7 2-16-16,0 8 5 16,0 10 6-16,0 8-17 15,-7 10 8-15,7 5-4 16,0 0-7-16,0 0-6 0,0 0-3 16,0 0-9-16,0 34 4 15,14 6 11-15,17 12 10 16,-11-1-10-16,11 0-5 15,-17 1 1-15,10-15-4 16,-17-6-4-16,7-8 4 16,-14-11-12-16,0-2 8 15,0-6 0-15,0-4-5 16,0 0 11-16,-28 0 11 16,-10 0-5-16,-6 0 4 15,13-9-1-15,3-2-3 16,11 3 3-16,3-4-3 15,7 9 5-15,7 3-5 0,0 0-4 16,0 0 2 0,0 0-11-16,7 0-5 0,31 0 2 15,7 3 3-15,0-3 13 16,6 0 0-16,8 0 1 16,-1-9 0-16,4-17 6 15,-11-2-3-15,-16-6 0 16,-4-3-4-16,-24-9 16 15,-7 3-10-15,0 6 2 16,0 9 6-16,0 8-13 0,-14 8 15 16,0 9 0-1,4 3-15-15,3 0 2 0,7 0-3 16,0 0-9-16,0 24-3 16,0 9 12-16,0 10 8 15,0-4-8-15,17-1-2 16,18-9-7-16,2-7 7 15,1-12-22-15,-7-8 24 16,4-2-4-16,2 0 4 16,-6 0 3-16,-10-20 3 15,3 0-2-15,-17-5-3 16,0-4 10-16,0-4 1 16,-7 6-8-16,0 7 7 15,0 8-5-15,0 12 2 16,0 0-6-16,0 0-2 0,0 0-10 15,0 3 2 1,0 28 8-16,0 7-2 0,6-1 2 16,19-6-7-16,-5-5 2 15,4-6-10-15,4-8 9 16,3-7 2-16,0-5-14 16,-4 0 18-16,11-5 1 15,0-33 0-15,0-5 9 16,-11-5-9-16,4-3 0 15,-10-6 10-15,-14-1-6 16,-7 0 15-16,0-1-11 16,0 7 2-16,0 9 1 15,-21 15-7-15,7 14 10 16,7 8-11-16,-10 6 4 0,17 0-16 16,-7 0 0-16,-6 37 0 15,6 17 7-15,-4 18 2 16,11 0-1-16,0-1 0 15,0-2-12-15,18-4 6 16,9-13-8-16,4-18-11 16,0-5 6-16,-4-24-15 15,11-5 26-15,7 0 5 16,0-25 3-16,6-13 9 16,1-17-6-16,-14-1-3 15,-1-2 17-15,-23 4-3 16,-7-3 10-16,-7 6-4 15,0 5-8-15,0 9 7 0,-7 6-8 16,-7 14 4-16,4 8-1 16,3 3-14-16,7 6 0 15,0 0-3-15,0 3-19 16,0 31 8-16,0 20 14 16,0 13 0-16,0-2 2 15,0 4 3-15,0-6-5 16,0-9 0-16,0-5-16 15,24-18-11-15,4-5-18 16,10-6 0-16,-7-15-38 16,-11 4-29-16,-13-3 1 15,-7-6-66-15,0 0-59 16,-21 0-406-16</inkml:trace>
  <inkml:trace contextRef="#ctx0" brushRef="#br0" timeOffset="1622">2407 553 123 0,'0'0'160'0,"0"0"-49"16,0 0-47-16,0 0 24 16,0 0-7-16,0 0 6 15,0 0-26-15,-65 0-23 16,58 6 23-16,-7-3-26 16,4 2-14-16,3 1 24 15,0-3-27-15,7-3 2 16,0 0-2-16,0 0 4 15,0 0 15-15,0 0-12 16,0 0-6-16,0 0 7 0,0 0-22 16,0 0 16-1,0 0-13-15,0 0-7 0,7 0 15 16,10-3-12-16,28-8 3 16,6 2 6-16,15 0-5 15,-1 4-7-15,18-1 0 16,-1 1 0-16,-10-7 1 15,-3 6-1-15,-24 4 0 16,-31 2 0-16,-14 0-49 16,0 0-124-16,-14 20-60 15,-31 11-522-15</inkml:trace>
  <inkml:trace contextRef="#ctx0" brushRef="#br0" timeOffset="2338">3060 845 306 0,'0'0'295'0,"0"0"-181"16,0 0-16-16,0 0 8 15,0 0-51-15,0 0-20 16,24-3-6-16,28 0-23 16,20 3 16-16,11 0-5 15,6 0 20-15,7 0 14 16,-6 0-13-16,-11 0-12 15,-10 0-5-15,-25 0-8 0,-23 0 9 16,-14 0 2-16,-7 0 16 16,10 0 29-16,-10-6-11 15,0-14-29-15,0 1-6 16,0-5-20-16,-24 10 6 16,-7-6-9-16,4 9-3 15,-4 5-12-15,3 1 12 16,11 5 3-16,10 0 0 15,0 0 0-15,7 0 0 16,0 0 1-16,0 0 3 0,0 0-8 16,21 5-7-1,24 12 11-15,-1 3 9 0,8-2-3 16,-7-2-2-16,-8 7-4 16,8 3 1-16,-14 0-2 15,-10 5 1-15,-14-5 0 16,-7 8 0-16,-21 7-11 15,-55 4-43-15,-58 7-135 16,-14 5-163-16</inkml:trace>
  <inkml:trace contextRef="#ctx0" brushRef="#br1" timeOffset="101297">5048 82 800 0,'0'0'180'15,"0"0"5"-15,0 0-51 16,0 0-50-16,0 0-23 16,0 0-20-16,0 0-20 15,-96-69 11-15,44 64-20 16,7 5 4-16,1-4 8 16,13 4-17-16,3 0 14 15,-3 0-21-15,0 0 2 0,-3 0 1 16,3 15 1-16,10 2-4 15,-3 3 0-15,10 6 2 16,8-7-2-16,-12 5 0 16,11-4 1-16,1 5 9 15,-8 1-9-15,7 11 6 16,-3 10 3-16,-4 3-7 16,7 13 10-16,0 3-6 15,0 8-2-15,-3 8 8 16,3 17-9-16,-7 9 1 15,1 6 8-15,-18 4-9 16,10-13 5-16,-3-16 1 0,10-20-10 16,14-19 3-16,0-12 1 15,0-9-4-15,0-6 2 16,0-12-2-16,0-2 2 16,0 2-2-16,0-11 0 15,0 4 1-15,0-2 4 16,0 1-3-16,0 0-2 15,7 5 1-15,14-2 0 16,3-3 0-16,3 2 0 16,11-1 5-16,0-2-5 15,7 1 0-15,-8 0-2 16,1 3-2-16,-3-6-10 16,2 0-44-16,-12 0-31 0,9 0-71 15,-3 0-194 1,7 0-321-16</inkml:trace>
  <inkml:trace contextRef="#ctx0" brushRef="#br1" timeOffset="102033">5478 494 91 0,'0'0'510'16,"0"0"-310"-16,0 0-37 15,0 0-40-15,0 0-15 16,0 0-34-16,0-83-12 16,0 79 5-16,0 4-35 15,0 0-5-15,0 0-5 0,-14 0-17 16,-17 0 5-1,-7 0 3-15,0 15-10 0,-6-1 2 16,9 0-3-16,4 1-2 16,11-1 0-16,9-3 3 15,4 1-6-15,7-4 3 16,0 4-3-16,0 2-2 16,0 1 2-16,0-4 3 15,0 3 0-15,0 0 4 16,7 6-2-16,4 0 0 15,2 6 0-15,-13 5 9 16,7 7-9-16,-7 5 13 0,0 8 4 16,0 6-13-16,0 9 10 15,0 3-4-15,-7-10-7 16,-17-1 2-16,17-9-5 16,1-15-2-16,6-5 0 15,0-10 4-15,0-4-6 16,0-10 2-16,0 1 0 15,0 0-3-15,13-4 0 16,18 1 3-16,7-3 4 16,14 0-2-16,-1 0 6 15,1 0-8-15,-8 0 0 16,-13 0-11-16,-10 0-83 16,-14 0-92-16,-7 7-166 15,0 9-620-15</inkml:trace>
  <inkml:trace contextRef="#ctx0" brushRef="#br1" timeOffset="102352">5863 732 540 0,'0'0'314'0,"0"0"-135"16,0 0-18-16,0 0-36 16,0 0-34-16,0 0-44 0,0-50-25 15,0 50-4-15,0 0-17 16,0 5 0-16,0 25 0 16,0 15 1-16,0 9 5 15,0 3-7-15,0 3 2 16,0-5 0-16,0-7-2 15,0-14-6-15,0-5-76 16,0-9-129-16,7-2-76 16,17-4-192-16</inkml:trace>
  <inkml:trace contextRef="#ctx0" brushRef="#br1" timeOffset="102886">6306 799 589 0,'0'0'214'0,"0"0"-53"15,0 0-25-15,0 0-26 16,0 0-30-16,0 0-18 16,0-126-17-16,-14 112-15 15,8 5-18-15,-1 3 3 16,7 6-1-16,0 0 0 15,-7 0-14-15,7 0 0 16,-10 0-1-16,3 0-16 16,-7 0 17-16,0 0 7 0,-10 0-5 15,17 12-4-15,-7 8 0 16,8 3 2-16,-5 9-2 16,4-1 4-16,7 3-2 15,0-2 0-15,0 5 4 16,0-11-5-16,18-1 1 15,2 1-1-15,11-8-1 16,-3 0-4-16,3-14-11 16,6-4 5-16,-2 0 12 15,3-9 13-15,-1-22-3 16,1-6-6-16,-17-3 9 16,-14-9-7-16,3 1 12 15,-10-6 15-15,0 8-3 16,-10-7-8-16,-18 17-7 0,-16 10-14 15,-8 12-2-15,-6 8-5 16,3 6 6-16,10 0 0 16,4 0-3-16,23 29-4 15,5 17-38-15,13 14-70 16,0 3-125-16,13 14-147 16</inkml:trace>
  <inkml:trace contextRef="#ctx0" brushRef="#br1" timeOffset="103147">6760 1105 614 0,'0'0'203'16,"0"0"-41"-16,0 0-23 15,0 0-42-15,0 0-28 16,0 0-51-16,-7-17-15 15,-17 28 8-15,-3 15 7 16,3 6-10-16,-4-4-6 16,4 3 0-16,3 1-2 15,-10-6-9-15,0-1-145 16,18-5-110-16,6-2-148 16</inkml:trace>
  <inkml:trace contextRef="#ctx0" brushRef="#br1" timeOffset="103628">7272 740 646 0,'0'0'204'0,"0"0"-46"0,0 0-17 16,0 0-38-16,-96-150-45 15,72 136-28-15,10 5 2 16,-10 7-30-16,4 2-2 16,6 0-9-16,-3 6 9 15,3 16 0-15,14 7-4 0,0 5-2 16,7 3 4-16,31 1-5 16,6-4 7-16,1 3-10 15,7 0 5-15,-15-3 5 16,8-2 1-16,-17-7 0 15,-15-1 1-15,5-10-2 16,-18 0-1-16,0-5-1 16,0 4-7-16,0 0 9 15,-45-5 2-15,0 3 16 16,-6-11-1-16,-8 0-17 16,21 0 10-16,7 0-5 15,11-23 2-15,20-2 13 0,0-7-13 16,0-2-2-16,0-15-5 15,34 7 8-15,11-4-8 16,-7 9 0-16,6 14-2 16,-6 0 2-16,-7 20-59 15,-3 3-72-15,-15 0-71 16,5 0-189-16</inkml:trace>
  <inkml:trace contextRef="#ctx0" brushRef="#br1" timeOffset="104626">7922 305 212 0,'0'0'289'0,"0"0"-118"16,0 0-63-16,0 0 5 15,0 0-26-15,0 0-35 0,-154-33-6 16,154 33-13-16,0 0-19 15,0-5-10-15,13 3-1 16,25-4 27-16,0 1 2 16,-7-2-26-16,-4 2 15 15,-3 2 0-15,-3 0-6 16,-7-3 11-16,10 3 0 16,-17 0 13-16,-7 1-2 15,0 2-23-15,0 0 7 16,0 0-6-16,0 0-13 15,0 0-2-15,0 5-8 16,0 22 8-16,0 12 21 16,0 7-21-16,0 2 12 0,0 10-5 15,0-9-4 1,-7 4 1-16,0 5-4 0,0-2 0 16,7 8 7-16,0-1-2 15,0-4-6-15,0 1 1 16,0-5 0-16,0-13 5 15,0-7-5-15,14-6 0 16,-14-3 0-16,0-12 6 16,0 6-7-16,-31 3 1 15,-58 3-66-15,-21 5-181 16,-25-5-378-16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1:45:49.4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5244 1143 690 0,'0'0'232'0,"0"0"-162"15,0 0 72-15,0 0-19 16,0 0-31-16,0 0-16 16,0 0-31-16,0 0 9 15,-17 12-18-15,17-12-20 16,0-12 17-16,0-18-29 15,31-11-1-15,-11 4-1 0,11-4 7 16,-6 7-9-16,-12 6 0 16,1 7 6-16,-14 11-3 15,7 6-3-15,-7 4 0 16,0 0-6-16,0 0 5 16,0 0 0-16,7 18-7 15,-7 13 5-15,17 9-2 16,-10-3 5-16,0 6 0 15,-7 4-5-15,7-5 11 16,-1 4-6-16,5-3 0 16,-11-6 5-16,0-9-10 15,0-5 5-15,0-8 0 16,0-10-6-16,0-2 9 16,0 3-3-16,0-4 0 0,-31 4 4 15,-14-3-4-15,7 0 0 16,11-1 0-1,10-2-3-15,10 4 11 0,7-4-8 16,0 0 0-16,0 0-1 16,0 0-7-16,0 0 1 15,0 0-12-15,7 0 12 16,24 0-32-16,13-4 38 16,8-12-17-16,13-10-62 15,11-6-75-15,-4 3-142 16,-3-1-131-16</inkml:trace>
  <inkml:trace contextRef="#ctx0" brushRef="#br0" timeOffset="416">5763 1020 383 0,'0'0'249'16,"0"0"-57"-16,0 0-50 15,0 0-24-15,0 0-29 16,0 0-45-16,-68-26-10 16,47 26-34-16,4 6 3 15,-11 17-7-15,4 11 4 16,10 7-3-16,1-1 2 16,13 3-8-16,0-9 9 15,0-3-7-15,27-13 5 16,11-8-1-16,0-10 5 0,6 0-2 15,8 0 11-15,-7-16-8 16,-18-10 22-16,4-5-5 16,-17-4 30-16,-14-5-1 15,0 3-19-15,0 3 4 16,-21 2-26-16,-10 9-3 16,-6 9-3-16,2 8-2 15,-3 4-6-15,14 2 6 16,4 0-75-16,6 5-49 15,14 15-68-15,0-6-110 16,0-5-218-16</inkml:trace>
  <inkml:trace contextRef="#ctx0" brushRef="#br0" timeOffset="893">5805 566 520 0,'0'0'151'0,"0"0"3"16,0 0-23-16,0 0-3 15,-234-109-49-15,189 109-34 16,0 0-36-16,-6 0 13 16,-4 18-20-16,14 27-1 15,-21 18-1-15,10 14 9 0,0 12-9 16,8 5 0-16,16 3 2 15,4 0-10-15,24 4 8 16,0-7 0-16,24-3 0 16,35-14-4-16,13-16 2 15,17-13 2-15,14-16-6 16,4-13 0-16,3-13-1 16,7-6 7-16,3-2 4 15,-3-35-3-15,-10-18 30 16,-11-11 24-16,-24-13 6 15,-3-4-2-15,-35-9-30 16,-16 0 9-16,-18-8 2 0,0-3-31 16,-52 7 7-1,-30 6-16-15,-8 25 3 0,-13 22-5 16,0 26 2-16,7 17-3 16,6 0 2-16,1 51-25 15,13 21-21-15,18 20-50 16,6 14-84-16,38 1-57 15,-3 2-159-15</inkml:trace>
  <inkml:trace contextRef="#ctx0" brushRef="#br0" timeOffset="1335">5289 1698 34 0,'0'0'651'16,"0"0"-517"-16,0 0 3 16,0 0 5-16,0 0-24 15,0 0-50-15,-114-20-31 16,77 34 5-16,-15 26-27 15,-20 15 16-15,-11 13 1 0,-6 10-8 16,-14 4 15 0,6 4-16-16,-6 3-7 0,7 8 14 15,-14 6-29 1,-4 2 17-16,18-7 1 0,14-18-15 16,23-17 17-16,32-20-21 15,3-17 0-15,17-12 4 16,0-9 1-16,7-5-5 15,0 0 4-15,0 0 2 16,0 0 2-16,0 0-8 16,0 0 2-16,0-14-4 15,0-3-85-15,0 3-56 16,0 11-99-16,0 3-185 16</inkml:trace>
  <inkml:trace contextRef="#ctx0" brushRef="#br0" timeOffset="1875">2865 3410 613 0,'0'0'195'0,"0"0"-104"16,0 0 31-16,0 0 1 0,0 0-40 16,0 0-48-16,-17-131 0 15,-4 122-11-15,-3 4-22 16,3 5 5-16,14 0-7 16,-10 0 0-16,10 0-7 15,0 3 3-15,-6 14 4 16,13 1 0-16,0 7-17 15,0 0 16-15,27 1-13 16,28 5 14-16,4 1-5 16,-8-1-18-16,1 1 23 15,-14-6 0-15,-18-4 3 16,4-1-6-16,-24-5 3 16,0 2 0-16,0-4 0 15,0 6 6-15,-24-3-6 16,-14-3 0-16,-3-5 5 0,-4-6-3 15,15-3-1-15,9 0-1 16,11-8 5-16,3-18-2 16,7 0-3-16,0-3 0 15,0 3-14-15,24-5 13 16,20-3-21-16,15 2 21 16,-1 1-9-16,-6 14-72 15,-7 5-53-15,-14 9-86 16,-11 3-217-16</inkml:trace>
  <inkml:trace contextRef="#ctx0" brushRef="#br0" timeOffset="2340">3123 3085 421 0,'0'0'168'0,"0"0"-71"16,0 0 108-16,0 0-74 15,-155-149-15-15,124 138-19 16,3 5-45-16,-2 6-2 16,-1 0-22-16,-4 20-27 15,-10 26 8-15,-6 11-9 0,-4 11 0 16,3 10 2 0,18 2 2-16,3 5-4 15,10 10 0-15,21 6 2 16,0-2-5-16,0-5 3 15,52-8 0-15,20-18-4 0,18-13 1 16,13-21 0-16,0-20 3 16,17-14-3-16,-3 0-5 15,10-43 13-15,1-17-5 16,-25-8 9-16,-21-10-2 16,-23-5 25-16,-39-8 20 15,-20-9-8-15,0-9 3 16,-58-5-37-16,-25 0-2 15,-27 4 2-15,0 22-7 16,-10 25-3-16,10 28 0 16,14 22 2-16,13 13-10 15,25 17 2-15,13 40-32 0,38 24-65 16,7 7-127-16,59-5-189 16</inkml:trace>
  <inkml:trace contextRef="#ctx0" brushRef="#br0" timeOffset="2981">5983 1509 580 0,'0'0'285'15,"0"0"-143"-15,0 0 9 16,0 0-20-16,0 0-35 15,0 0-56-15,-110-17-28 16,141 54-7-16,35 18 2 16,23 19 19-16,21 12 2 15,10 11-13-15,4 9 10 16,10 0-11-16,-7-1-10 0,-10-7 4 16,4-15-5-1,-25-18-2-15,-7-13 3 0,-23-13 0 16,-15-9-1-16,-20-12-2 15,-10-3-1-15,-14-11 3 16,-7-2 3-16,0-2-6 16,0 0 10-16,0 0-8 15,0 0 13-15,0 0-15 16,0 0-8-16,0 3-79 16,0 17-135-16,0 17-228 15</inkml:trace>
  <inkml:trace contextRef="#ctx0" brushRef="#br0" timeOffset="3416">7747 3256 835 0,'0'0'112'15,"0"0"27"-15,0 0 9 16,0 0-48-16,0 0-51 16,0 0-33-16,-7-72-7 15,38 72-9-15,7 0-1 16,-10 0-1-16,3 4 2 16,-11 19-2-16,-3-1 2 0,-17 7-1 15,0 5-1-15,0 0 2 16,-31 3 1-16,-6-2 4 15,9-9-4-15,4-6 1 16,17-12-2-16,7-5 2 16,0-3-1-16,0 0-1 15,0 0 2-15,0 0 3 16,0 0-4-16,0 0 0 16,14 0-1-16,24 0 0 15,20-3 6-15,25-11-6 16,6 0-5-16,1-1-17 15,-11-2-110-15,-11 8-74 16,-30 1-65-16,-24 3-384 16</inkml:trace>
  <inkml:trace contextRef="#ctx0" brushRef="#br0" timeOffset="3878">7874 2739 539 0,'0'0'182'0,"0"0"-40"0,-244-66 22 15,169 66-18-15,-4 0-71 16,-4 6-22-16,7 31-21 16,-3 17-24-16,11 20 15 0,9 13-10 15,21 6-5-15,18 5 3 16,2-1-8-16,18 0 3 15,0 5-6-15,45-3 3 16,24-6-4-16,10-7 1 16,35-19-1-16,2-19 0 15,19-25-11-15,5-23 1 16,8 0 6-16,7-41 5 16,-7-12 24-16,-21-10-19 15,-24-4 20-15,-27-1 47 16,-24-6-24-16,-15-3 0 15,-23-6-6-15,-14-6-9 16,0-5-6-16,-38-3-9 0,-41-4-7 16,-27 7 0-16,-11 17-7 15,-17 17-2-15,-14 25-2 16,-7 19-6-16,14 16-1 16,21 0-44-16,41 25-48 15,24 29-64-15,34 9-183 16,7 14-177-16</inkml:trace>
  <inkml:trace contextRef="#ctx0" brushRef="#br0" timeOffset="4839">2641 3973 549 0,'0'0'191'0,"0"0"-61"16,0 0-6-1,0 0 17-15,0 0-37 0,0 0-32 16,-31-5-18-16,18 5-29 16,-18 31-2-16,-11 12-5 15,-26 18 14-15,-15 4 12 16,11 4-20-16,-11 0 1 15,11 2-3-15,-4 0-15 16,-6 1 9-16,3 2-7 16,-11-6-9-16,8-2 16 15,6-11-14-15,11-9 4 16,13-12 1-16,15-5-2 0,-8-4 2 16,17-5-7-1,-3-2 0-15,18-2 0 0,-5-7 1 16,12-4-1-16,6-5 1 15,0 0 6-15,0 0-9 16,0 0 2-16,0 0-4 16,0 0 2-16,0 0-61 15,0 10-68-15,0 7-124 16,0 14-115-16,-7 17-465 16</inkml:trace>
  <inkml:trace contextRef="#ctx0" brushRef="#br0" timeOffset="5521">276 5678 95 0,'0'0'58'0,"0"0"2"0,0 0 26 16,0 0 13 0,0 0-35-16,0 0 13 0,-28-12 8 15,28 12-14-15,0-3 21 16,0-2-17-16,0-1 0 15,0-2-26-15,0-1-20 16,0 0-3-16,0 1-23 16,14-4 20-16,7 4-6 15,9 2-14-15,8 4 19 16,-7 2-12-16,4 0-10 16,2 0 7-16,-6 0-7 15,-10 8 0-15,-7 12-3 16,-14 6 10-16,0 5-4 15,0 3-1-15,-28 0-1 16,-10-5 9-16,1-9-8 16,16-8-2-16,7-10 8 15,4-2-6-15,10 0 6 0,0 0 1 16,0 0-9-16,0 0 0 16,10 0 1-16,4-6-1 15,13 1 0-15,4 5-2 16,0 0 2-16,4 0 0 15,-4 0-2-15,7 5-5 16,-11 16 7-16,-3 5 0 16,-3 2-1-16,-21 1 7 15,0-1-6-15,0-2 4 16,0-6-4-16,-28-5 14 0,-16-7-11 16,-8-2 0-16,-6-6-3 15,2 0-19-15,15 0-26 16,10-36-29-16,31-17-64 15,0-13-49-15</inkml:trace>
  <inkml:trace contextRef="#ctx0" brushRef="#br0" timeOffset="6010">537 5292 351 0,'0'0'244'15,"0"0"-105"-15,0 0 28 0,0 0-36 16,-237-91-30 0,192 83-32-16,7 8 2 0,7 0-27 15,4 0-22-15,-4 15 5 16,3 26-27-16,-3 22 1 16,0 17 2-16,18 17 7 15,-1 12-10-15,7 10 0 16,7 5 2-16,0 2 0 15,28-15-2-15,30-20 0 16,18-19 0-16,6-26-1 16,8-21 0-16,-11-13 1 15,3-12-2-15,8 0 0 16,-1-23 2-16,14-29 0 16,7-19 5-16,4-18 7 0,-18-5 13 15,-17-3 23-15,-27-3-20 16,-35-1 20-16,-17-1-24 15,-31-9-3-15,-52-5 13 16,-13 9-31-16,-21 9 12 16,-3 18-15-16,3 23 2 15,-4 22-6-15,25 19 4 16,10 12 0-16,4 4-1 16,30 12-9-16,21 38-10 15,31 17-61-15,0 19-84 16,76 8-165-16,27-8-228 15</inkml:trace>
  <inkml:trace contextRef="#ctx0" brushRef="#br0" timeOffset="6637">3552 4106 617 0,'0'0'267'0,"0"0"-95"15,0 0-4-15,0 0-8 16,0 0-56-16,0 0-36 0,-72-38-12 16,72 38-36-16,0 0-1 15,0 0-16-15,28 12 6 16,23 25-6-16,18 14-3 16,10 6 0-16,4 15 13 15,-8 1-12-15,4 11 2 16,-10-1 4-16,-10 2 0 15,-1-4-2-15,-6-10-5 16,-1-5 0-16,-13-12 2 16,7-5 2-16,-7-12-4 15,-7-12 0-15,-18-7 5 0,1-8-4 16,-7-9-1 0,-7-1 0-16,0 0-5 0,0 0-14 15,0 0-37-15,0 0-62 16,0 24-158-16,-28 15-158 15</inkml:trace>
  <inkml:trace contextRef="#ctx0" brushRef="#br0" timeOffset="7117">4687 5437 777 0,'0'0'249'16,"0"0"-104"-1,0 0 15-15,0 0-39 0,0 0-55 16,0 0-27-16,-96-91-1 16,96 88-28-16,0 3 8 15,-7 0-1-15,7 0-16 16,0 0 5-16,0 0-6 15,0 9-4-15,0 11-1 16,0 5 8-16,0 1-3 16,14 0 0-16,17-3 1 15,6-1 0-15,-2-1-1 16,10-7 0-16,-1-2-5 0,1-1 11 16,0 1-6-16,-8-1 0 15,-9 0 0-15,-11 3 1 16,4 4-1-1,-14 2 0-15,3 3-3 0,-10-1 7 16,0 2-4-16,0-5 0 16,0-4 4-16,-10-7-5 15,-25 0 1-15,-3-5-2 16,-6-3-11-16,-15 0-51 16,15 0-38-16,-1-3-72 15,21-15-118-15,17-12-45 16</inkml:trace>
  <inkml:trace contextRef="#ctx0" brushRef="#br0" timeOffset="7218">4687 5437 566 0</inkml:trace>
  <inkml:trace contextRef="#ctx0" brushRef="#br0" timeOffset="7320">4687 5437 566 0,'-45'-69'244'0,"45"61"-132"0,0 0 28 0,14-4-51 16,55 1-55-16,3-4 6 15,18-2-17-15,-8 9-13 16,-17 2-9-16,-13 3-1 16,-14 3-29-16,-24 0-142 15,-14 20-119-15,0 9-478 16</inkml:trace>
  <inkml:trace contextRef="#ctx0" brushRef="#br0" timeOffset="7821">5086 4997 4 0,'0'0'653'16,"0"0"-521"-16,0 0 37 16,-272-160-20-16,176 138-39 15,0 7-45-15,-1 12 8 16,1 3-15-16,7 0-44 15,-1 32 13-15,1 22-12 16,13 14-14-16,18 21 16 0,13 23-16 16,18 11 1-16,27 11 11 15,0 0-11 1,27-11 3-16,42-3-5 0,17-6 5 16,21-11-1-16,3-11-4 15,-7-20 0-15,17-22-2 16,-3-18 4-16,3-23-7 15,11-9 1-15,3-28 4 16,7-30 8-16,-14-14-3 16,-17-10 0-16,-20-11 31 15,-8-9-1-15,-16-18 4 16,-22-14-16-16,-20-18-12 0,-24 4 12 16,-10 10-16-16,-62 21 0 15,-31 26 10-15,-25 19-11 16,-26 24 3-16,-18 25-5 15,-28 17 1-15,1 6-6 16,20 17 1-16,45 21-34 16,45 16-30-16,61 9-105 15,28 3-193-15,45-1-364 16</inkml:trace>
  <inkml:trace contextRef="#ctx0" brushRef="#br0" timeOffset="9038">7919 3714 567 0,'0'0'206'15,"0"0"-49"-15,0 0-19 16,0 0-11-16,0 0-26 15,0 0-51-15,-120-41-6 16,85 70-23-16,-16 23-7 16,-18 22 31-16,-3 14-24 15,-4 12 3-15,-6 15 9 16,10-1-21-16,3 4 14 16,3-7-18-16,15-11-5 15,13-12 12-15,17-10-13 0,4-18 1 16,10-11 0-16,0-12 3 15,7-11-1-15,0-12-5 16,0-6 0-16,0-5 0 16,0 0 9-16,0-3-9 15,-6 0 7-15,6 0-7 16,0 0 19-16,0 0-11 16,0 0-5-16,0 0 14 15,0 0-16-15,0 0 2 16,0 0-3-16,0 0-18 15,0 0-51-15,0 6-64 16,0 14-167-16,6 9-144 0</inkml:trace>
  <inkml:trace contextRef="#ctx0" brushRef="#br0" timeOffset="10089">7562 5183 485 0,'0'0'226'16,"0"0"-118"-16,0 0 36 16,-265-169-23-16,196 140-35 15,11 10-5-15,6 10-23 16,-6 7-16-16,6 2-4 15,-10 0-31-15,-3 34 2 16,-7 23 9-16,3 18-18 0,10 7 23 16,22 12-21-1,6 6 1-15,17 3 12 16,14 5-14-16,0-1 4 0,0-1-5 16,0-2 4-16,24 3-2 15,27-11-2-15,8-14 0 16,6-22 1-16,25-18 2 15,6-22-6-15,7-14 4 16,17-6-1-16,8-8 7 16,-11-34-2-16,3-8 2 15,-3-7 15-15,-21-9 1 16,-13-8 4-16,-11-4 5 0,-34-10-15 16,-7-9 23-1,-31-6-22-15,0-8-5 0,-62-7 2 16,-17 10-11-16,-18 7-2 15,1 24-2-15,-24 23 7 16,-14 20-15-16,3 22 8 16,4 12-9-16,17 6-3 15,27 39-83-15,32 19-36 16,37 10-175-16,14 3-203 16</inkml:trace>
  <inkml:trace contextRef="#ctx0" brushRef="#br0" timeOffset="13209">7183 5277 468 0,'0'0'95'0,"0"0"17"16,0 0 22-16,0 0-26 0,0 0-33 15,0 0-26-15,0 0 25 16,0-91-28-16,0 91-12 15,0 0 11-15,0 0-25 16,0 0 16-16,0 0-17 16,-7 2-17-16,-13 22 18 15,-4 10-11-15,3 9-7 16,-10 6 5-16,11 7 0 16,13 5-7-16,-11 2 0 15,18 5 5-15,0 1-7 16,0 2 2-16,0-2 0 15,25-10-1-15,-5-9 5 16,18-14-4-16,-7-9 0 0,-4-13 2 16,11-8-2-16,-7-6 0 15,-3 0 0-15,10-6 6 16,-14-20 3-16,-4-5-4 16,-6-7-3-16,-14-5 4 15,0 0 1-15,0 3-4 16,0 3 1-16,-21 11 20 15,-16 4-22-15,6 8 10 16,3 8-12-16,-10 3-4 16,7 3 3-16,-3 0-18 15,-4 6-58-15,7 17-78 16,11 3-123-16,2 2-193 0</inkml:trace>
  <inkml:trace contextRef="#ctx0" brushRef="#br0" timeOffset="29813">6709 246 665 0,'0'0'198'16,"0"0"-31"-16,0 0-34 0,0 0-8 16,0 0-65-16,0 0-12 15,0 0-5-15,-35-43-36 16,35 43-4-16,0 0-3 15,28 0 0-15,17 5-8 16,6 13 11-16,1 4-3 16,10 7 3-16,-11-1-1 15,-13 4-2-15,-10 3 0 16,3-5 5-16,-18 2-9 16,1-6 4-16,-14-6 0 15,0-9-2-15,0-6-5 16,0-1-17-16,0-4-9 15,-7 0 33-15,-13 0 3 0,2 0 2 16,12-20-5-16,-1-9 10 16,7 3-4-16,0-2-4 15,0-3-2-15,0 0 1 16,7-1-7-16,23 3 5 16,1 7 1-16,-3 4 0 15,-4 10 6-15,-10 5-6 16,-1 0 0-16,-13 3-4 15,7 0-4-15,-7 0 4 16,11 0 2-16,-4 3-9 16,-7 11 14-16,6 6-3 15,1 3 0-15,7-3 2 16,3 0-3-16,4 3 1 16,-7-6 0-16,10 0-4 0,-11-6 10 15,12-7-6-15,-5-4 0 16,4 0 4-16,-3 0-4 15,-7 0 4-15,10-15-4 16,-11-5 18-16,-6-2-13 16,-7-5 26-16,0-1 1 15,0-4-22-15,-13 4 14 16,-8 5-22-16,-17 9 4 16,7 5-6-16,4 6 9 15,-4 3-17-15,-7 0 8 16,17 0 0-16,-10 0-15 15,0 15 15-15,18 3-54 16,13 6-28-16,0 2-94 0,0-3-53 16,37-6-105-1</inkml:trace>
  <inkml:trace contextRef="#ctx0" brushRef="#br0" timeOffset="30226">7613 248 587 0,'0'0'184'0,"0"0"-14"16,0 0 5-16,0 0-75 15,0 0 6-15,0 0-56 16,-14-48-27-16,8 48-11 0,6 0-8 16,0 0-6-16,0 17 2 15,0 8 0-15,0 4-3 16,0 0 3-16,20-4 0 15,4-1 0-15,-3-5 9 16,3-8-9-16,7-4 0 16,-4-7 1-16,-3 0 2 15,-3 0-2-15,3-3 1 16,-10-17 18-16,0-6-12 16,10-3 25-16,-24 1-7 15,0 5-17-15,0 3 27 16,0 0-27-16,-11 6-7 15,-16 0-2-15,3 8 2 0,-4 0-5 16,4 6 3 0,10 0-16-16,-6 0-6 0,3 0-47 15,3 9-38-15,7 5-79 16,7-3-108-16,0-8-89 16</inkml:trace>
  <inkml:trace contextRef="#ctx0" brushRef="#br0" timeOffset="30726">8150 86 153 0,'0'0'413'0,"0"0"-249"0,0 0 9 16,0 0-12 0,0 0-38-16,0 0-28 0,0-86 8 15,0 86-53-15,0 0-23 16,0 0-22-16,0 0-5 15,6 3-1-15,8 23-2 16,10 7 3-16,-10 5 0 16,0 5 0-16,3 0 0 15,-10-3 1-15,7 0 7 16,-1-6-8-16,-2-9 0 16,2-7 1-16,-6-7-5 15,-7-5-12-15,0-3-38 16,0-3-1-16,0 0 0 15,0-6 34-15,0-20-23 16,0 0 10-16,-7 1 24 0,-24 5-13 16,-13 0 15-16,6 8 7 15,4 1-15-15,3 2 13 16,10 5 2-16,11 0 2 16,10 4 22-16,0-3-1 15,0 0 2-15,0 3-11 16,10-3-8-16,17 3-5 15,11 0 3-15,14 0 6 16,6 0 9-16,4 0-11 16,10-2-2-16,-3-1-2 15,-10 0 1-15,-15 3-8 16,-16 0-37-16,-11 0-73 0,-17 0-55 16,0 0-157-1</inkml:trace>
  <inkml:trace contextRef="#ctx0" brushRef="#br0" timeOffset="31014">7142 737 275 0,'0'0'265'15,"0"0"-148"-15,0 0 23 16,0 0 20-16,0 0-41 15,0 0-62-15,-17 3-28 0,62-3-17 16,30 0 52-16,15-14 15 16,27-6-39-16,24-3-1 15,-1 3-29-15,1 0-9 16,-6 2 10-16,-39 10-11 16,-31 2-1-16,-27 6-11 15,-38 0-96-15,0 0-66 16,-14 9-65-16,-55 11-18 15</inkml:trace>
  <inkml:trace contextRef="#ctx0" brushRef="#br0" timeOffset="31267">7035 917 307 0,'0'0'165'0,"0"0"-54"15,0 0-10-15,0 0-7 16,0 0 19-16,0 0 38 15,186 6-27-15,-90-6-10 16,25-12-10-16,-4-4-39 16,17 1-12-16,0-2-13 15,-10 3-21-15,-4 4 13 16,-10-1-23-16,-3 6 1 16,-21-4-5-16,-25 1 1 15,-26 5-12-15,-25 3-4 16,-10 0-99-16,-31 0-119 15,-44 0-413-15</inkml:trace>
  <inkml:trace contextRef="#ctx0" brushRef="#br1" timeOffset="44178">4192 1166 513 0,'0'0'225'16,"0"0"-81"-16,0 0-35 16,0 0 21-16,0 0-10 15,0 0-29-15,0 0-31 16,0-123 5-16,0 122-29 0,0 1-8 15,0 0-11-15,0 0-16 16,0 0-2-16,0 0-3 16,0 24 4-16,-24 19 4 15,-28 20-1-15,-6 5 2 16,-11 13 0 0,4 4-1-16,-11 4 2 0,-3 2-5 15,-3 1 4-15,-1-7 2 16,11-4-3-16,3-4 1 15,4-8-5-15,13-4 6 16,-6-2-6-16,3-3 3 16,3 3-2-16,7-7 6 0,1-3-7 15,9-10 0-15,11-12 2 16,10-8 1-16,8-9-3 16,-1-3 0-16,-4 1 1 15,11-6 1-15,-6-1-1 16,6 1-1-16,0-2 2 15,-7-2 0-15,7 0 0 16,0-2-1-16,-7 0-1 16,7 0 0-16,0 0-1 15,0 0 1-15,0 0 3 16,0 4 0-16,0-4-3 16,0 2 0-16,0-2 1 15,0 0-2-15,0 0 2 0,0 0-1 16,0 0 0-1,0 0 5-15,0 0-10 0,0 0 5 16,0 0 0-16,0 0 2 16,0 0-1-16,0 0-1 15,0 4 0-15,0-4 2 16,0 0-2-16,0 0 0 16,0 0 0-16,0 0 3 15,0 0-3-15,0 0 1 16,0 0 2-16,0 0 0 15,0 0 0-15,0 0-3 16,0 0 1-16,0 0-2 0,0 0 3 16,0 0-2-1,0 0 3-15,0 0-1 0,0 0-2 16,0 0 4-16,-7 0-3 16,-17 0 2-16,3-10-2 15,-3-1-1-15,3 3 0 16,15 2 2-16,-8 1-2 15,4-2 0-15,3-1 2 16,-14 0-3-16,14-4 1 16,-17 4 0-16,17-1-1 15,-7-2 4-15,-3 5-3 16,10-3 0-16,1 1 0 16,-1 5 0-16,7-3 1 15,0 3-2-15,-7 1 1 0,7 2 0 16,0-3 1-16,0 3-1 15,0 0 4-15,0 0-11 16,0 0 7-16,0 0-4 16,0 0 3-16,0 0-13 15,0 0 10-15,0 0-4 16,0 11 6-16,0 6-3 16,0-3 6-16,0 0-1 15,0 1 0-15,14-4 0 16,6 1-1-16,4-6 0 15,7 2-8-15,-3-5 4 16,23-3-38-16,25-11-52 16,34-47-141-16,17-16-308 0</inkml:trace>
  <inkml:trace contextRef="#ctx0" brushRef="#br0" timeOffset="335745">6963 1292 641 0,'0'0'176'0,"0"0"-58"15,0 0 32-15,0 0-42 16,0 0-33-16,0 0 16 16,0 0-44-16,-17-69-6 15,17 69-11-15,0 0-27 16,0 0 17-16,0 0-19 16,0 0 5-16,0 23-5 15,0 12 2-15,0 5 1 16,17 8 10-16,-3 1-5 0,10 0 2 15,-10-1-9 1,7-8 0-16,-4-9 3 0,-4-8 0 16,1-9-5-16,3-8 0 15,-10-6 10-15,0 0-9 16,-7 0 4-16,7 0 11 16,7-12 32-16,3-24-28 15,17-16-5-15,-3-8-2 16,7-3-8-16,-10-2 6 15,3 2-11-15,-7 8 1 16,-4 16 1-16,-13 15-1 16,-7 13-1-16,7 11 0 15,-7 0 1-15,0 0-9 0,10 0 3 16,-3 14-18-16,7 18 0 16,-7 11-70-16,0 8-34 15,-7 3-113-15,0-5-175 16</inkml:trace>
  <inkml:trace contextRef="#ctx0" brushRef="#br0" timeOffset="336055">7606 1552 646 0,'0'0'181'0,"0"0"-45"16,0 0 0-16,0 0-30 15,0 0-59-15,0 0-18 16,0-7-14-16,0 12-13 16,0 15 13-16,-13 5 7 15,-8 1-7-15,-10 2-2 16,17-2-12-16,-17-3 2 15,11-3-6-15,2-6-31 16,5-2-125-16,6-7-102 16,7-5-149-16</inkml:trace>
  <inkml:trace contextRef="#ctx0" brushRef="#br0" timeOffset="336452">8053 1092 352 0,'0'0'382'0,"0"0"-245"0,0 0-2 16,0 0-12-16,0 0-52 15,0 0-17-15,7-37-39 16,0 37-14-16,-7 0-1 0,7 0-3 15,7 11 3-15,3 21-1 16,-17 8 4-16,0 6 2 16,0 5-4-16,0 0 1 15,0 0 11-15,0-4-8 16,0-13-1-16,0-6 0 16,0-13 2-16,0-4-3 15,14-5-3-15,23-3 0 16,15-3 13-16,6 0-10 15,18 0 7-15,-4-7-8 16,4-6 6-16,-11-4-16 16,-3 8 8-16,-27 4-75 15,-5 5-91-15,-16 0-146 0,-14 0-405 16</inkml:trace>
  <inkml:trace contextRef="#ctx0" brushRef="#br0" timeOffset="336663">8896 1446 733 0,'0'0'147'0,"0"0"-45"16,0 0 6-16,0 0-52 15,0 0-51-15,0 0 20 0,-86 109-7 16,3-49-3-16,-13 6-15 15,-7 1-242-15,-4-8-412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1:49:24.69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142 729 428 0,'0'0'252'15,"0"0"-116"-15,0 0-1 16,0 0-26-16,0 0-27 16,0 0-2-16,0 0-33 15,0-83 3-15,0 80-10 16,-7 3-18-16,7 0 7 16,-17 0-29-16,3 0 0 0,-17 32 4 15,4 14-2-15,3 11 3 16,3 12-4-16,21 5-1 15,0 6-2-15,0-3 0 16,45-17-1-16,6-11 1 16,8-20 1-16,-1-15-15 15,4-14-3-15,-3 0 14 16,-8-17 5-16,8-23 6 16,-15-9-4-16,-6-8 5 15,-10-4-3-15,-11 2 17 16,-17 5-4-16,0 11-4 15,0 11 10-15,0 12 2 16,-17 12-5-16,10 4 4 0,-7 4-10 16,14 0-12-16,0 0-2 15,0 0-11-15,0 30 7 16,-7 11 4-16,7 15 1 16,0-3-1-16,0 5-4 15,21-9 0-15,17-12-4 16,0-9-10-16,6-13 4 15,-16-9 5-15,10-6 5 16,-8 0 4-16,-9 0 0 16,10-23 3-16,-17-11 0 15,10-7-3-15,-3-1 5 16,-15-5-3-16,1 7 0 16,4 6 10-16,-11 5-5 0,0 10 5 15,0-1 10 1,0 6-17-16,0 4 3 0,-11 5-5 15,11 5 1-15,0 0-4 16,0 0-6-16,0 0-5 16,0 20 0-16,0 23 11 15,0 8 1-15,17 0-1 16,11-2 0-16,-4-5-4 16,-3-11 1-16,3-7-2 15,-4-8-6-15,-2-10-5 16,-5-8 8-16,-6 0 7 15,7-8-1-15,10-38 2 16,4-15 3-16,2-7-3 0,1 0 2 16,-17 6 1-16,-14 17 2 15,0 8 0-15,0 12 2 16,0 8 8-16,0 8-7 16,0 3 2-16,0 6-10 15,0 0 0-15,-14 0-17 16,-3 22 13-16,3 11 4 15,8 4 0-15,6 0-18 16,0-1 14-16,0-4-6 16,6-6-4-16,25-9 3 15,-3-5-7-15,3-9 6 16,7-3 8-16,-4 0-4 0,4-9 8 16,-7-8 0-1,-11-3-1-15,5 3 1 0,-12 2 1 16,1 1 0-16,-4 6 0 15,-10 8 2-15,0 0-2 16,0 0 2-16,0 0-1 16,0 0-4-16,0 0 0 15,0 0-8-15,7 14-1 16,-7 18 9-16,7 7 2 16,7 1 1-16,-7-2 0 15,3-7-1-15,4-11 0 16,-7 0 0-16,0-5 0 0,6-8 0 15,-13-3 0 1,11-4-4-16,-4 0 6 0,13 0-3 16,4-11 2-16,4-15 4 15,3-9 0-15,0-7-5 16,-11-1 6-16,-6 0 0 16,-4 0 1-16,-10 5 3 15,0 4-4-15,0 6 0 16,0 6 0-16,0 4-6 15,0 8 8-15,0 8-8 16,0 2 2-16,0 0-3 16,0 0 1-16,0 0-11 15,0 0 2-15,0 0-14 16,14 17 19-16,0 3 1 16,17 3-14-16,-11-3 8 0,4 1-9 15,-3-3 4 1,-7 8 7-16,3 4 4 0,-3 1 3 15,-7 3-1-15,10 2 1 16,-10-9-1-16,0-1 1 16,6-8 0-16,-6-7 0 15,4-5 0-15,-11-4 0 16,6-2-1-16,-6 0 2 16,7 0 2-16,7 0 3 15,10-17-5-15,4-17 11 16,9-9-8-16,1 0 14 15,-17 3 3-15,3 0-4 0,-17 0 18 16,-7 3-12-16,0 0-3 16,0 4 0-16,0 8-10 15,-7 8 2-15,0 9-4 16,-3 8-5-16,10 0-3 16,0 0-4-16,0 0-7 15,-7 28-4-15,7 18 15 16,0 12 1-16,0 1-1 15,0-4 3-15,0-7-5 16,0-16 2-16,17-7-7 16,-3-13 6-16,6-7-9 15,-13-5 3-15,17 0 5 16,-3 0 2-16,-4 0 2 0,4-17-1 16,-4-3 2-16,-3-5-1 15,0-1-1-15,-1 3-1 16,-2 3 0-16,2 8 5 15,-13 7-5-15,7 5 0 16,-7 0-5-16,14 0 2 16,3 3-10-16,4 17 11 15,-7 3-4-15,3-3 5 16,-10-4 1-16,0 2 0 16,-1-9 0-16,1-7-2 15,-7-2 4-15,11 0-2 16,-11 0 2-16,7-5 5 0,13-24 3 15,4-5-10 1,-3-4 2-16,3 10-4 0,-3 8 4 16,-15 9-2-16,12 7 0 15,-5 4-4-15,15 0 4 16,3 0-12-16,7 4 1 16,-11 13 3-16,-3 0-3 15,7 3 0-15,-10-6 1 16,3-2 7-16,-4-7-2 15,-6-5 2-15,10 0 3 16,-3-5 2-16,3-26 8 16,10-13-4-16,-10-5 6 15,-3-2 5-15,-11-3 14 16,-10-3 5-16,0-3-9 16,0 2-5-16,-24 5-13 0,4 9 0 15,3 15 11 1,3 19-11-16,14 10 7 0,0 0-16 15,0 0-5-15,0 25-11 16,0 23 6-16,0 21 10 16,0 0 6-16,0 0-4 15,7-1-4-15,17-2-23 16,3-3-31-16,-3-12-28 16,-3-14-58-16,3-16-101 15,-3-16-20-15,-8-5 10 16,-13 0-111-16</inkml:trace>
  <inkml:trace contextRef="#ctx0" brushRef="#br0" timeOffset="659">2848 775 485 0,'0'0'151'0,"0"0"-41"16,0 0 49-16,0 0-48 16,0 0-33-16,0 0-41 15,-69-40-14-15,138 32-16 16,17-5 16-16,10 3 0 15,1-2-11-15,-22 4-11 16,-16 5 3-16,-15-3-4 16,-19 3 0-16,-12 2-17 15,-6-4-27-15,-7 3 17 16,0-4 27-16,0-2 2 0,0-1 2 16,0-3 3-16,0 0 5 15,-7 4 30-15,0 2 2 16,1-2-16-16,-1 2 29 15,7 0 17-15,-11 1-30 16,11 2 1-16,0 3-8 16,0 0-13-16,0 0-15 15,0 0-9-15,0 0-3 16,0 32-17-16,0 17 20 16,0 7 3-16,0 7-2 15,0-3 2-15,0-2-3 16,0-10 0-16,0-11 2 15,0-11 1 1,11-15-3-16,-11-7 0 0,0-4 0 0,0 0 6 16,7-6 2-16,-1-37 5 15,1-17-8-15,0-9-4 16,7-8 2-16,-4-3-3 16,-10 3 2-16,0 0-1 15,0 8 0-15,-24 9-1 16,-3 12 1-16,16 10 4 15,4 18-5-15,7 8 0 16,0 7-10-16,0 5 4 16,7 0-8-16,31 0 5 15,14 4 3-15,-14 26-5 16,6 4 11-16,-13 6-2 16,-3 1 0-16,-11-5-2 0,-3-1 4 15,-14-7-2-15,0 1-13 16,0-1-30-16,-45 4-31 15,-7 3-69-15,-6-4-114 16,3 0-145-16</inkml:trace>
  <inkml:trace contextRef="#ctx0" brushRef="#br0" timeOffset="1903">3856 844 473 0,'0'0'222'0,"0"0"-87"15,0 0 20-15,0 0-19 16,0 0-40-16,0 0-28 15,-83-140-18-15,76 134-20 16,0 3-21-16,0 3 3 16,-10 0-12-16,3 0-4 15,-16 32 4-15,9 10 0 16,7 7 0-16,14-6-4 0,0-9-2 16,0-5-34-1,0-12 0-15,14-6-6 0,7-11 29 16,-4 0-2-16,3 0 19 15,4-17 5-15,-3-5 2 16,-7-2 11-16,3 2 21 16,-10 5-6-16,7 2 1 15,-14 6 2-15,0 7-11 16,0 2 6-16,7 0-31 16,-1 0-1-16,5 0-11 15,-4 23 9-15,6-1 3 16,1 4 0-16,3 0-3 15,-3-6-9-15,7-3-33 16,-11-5-3-16,4-6 2 0,-1-6-7 16,5 0 5-16,2-18 32 15,1-19 16-15,3-9 0 16,-3-5 3-16,-4-9-3 16,-10-6 20-16,0 0 19 15,-7-2 16-15,6 10 5 16,-6 15-22-16,0 15 13 15,0 11-4-15,0 11-14 16,0 6-3-16,0 0-20 16,0 0-10-16,0 35-16 15,0 19 10-15,0 17 4 16,0 3 3-16,0 4-1 16,0-1 3-16,0-9-3 0,0-10-2 15,0-13-38-15,0-19-50 16,0-11-23-16,0-9-10 15,0-6 0-15,0 0 64 16,0-6-19-16,0-26-10 16,-20-5 73-16,3 0 13 15,-11-3 1-15,11 12 2 16,3 5-1-16,0 11 5 16,8 6 15-16,6 4 35 15,0 2-12-15,0 0-34 16,0 0-9-16,0 0-6 15,20 0 6-15,18 0 9 0,20 0 1 16,11 0 35-16,3-21-5 16,-20-5-10-16,-7 4 23 15,-14-7 0-15,-4 2 16 16,-10-3-2-16,-10-2 9 16,-7-2-2-16,0 3-37 15,0-1-11-15,0 7 4 16,-24 6-15-16,17 12 12 15,7 7-4-15,0 0-14 16,0 0-9-16,-7 2-5 16,1 33-14-16,-1 17 19 15,0 7 1-15,0 4-1 16,7 3 1-16,0-3 3 0,0-9-4 16,0-14 0-1,0-11 0-15,0-18-3 0,7-8 3 16,0-3 0-16,13 0-3 15,11-23 7-15,7-11 4 16,-4 0-8-16,4 0 1 16,-14 13 4-16,-10 10-3 15,-7 5-2-15,0 6 0 16,10 0-12-16,-3 3 8 16,6 20-1-16,4 2-10 15,-10 4-6-15,10 0-51 16,-10 2-36-16,7-5-24 15,3-3-83-15,-4-9-54 0,4-8-447 16</inkml:trace>
  <inkml:trace contextRef="#ctx0" brushRef="#br0" timeOffset="2374">4928 847 590 0,'0'0'157'0,"0"0"8"16,0 0-31-16,0 0-10 15,0 0-47-15,0 0-13 16,-20-57-27-16,20 57-10 16,0 0-16-16,0-6-6 15,38-3-4-15,-4 2-1 16,21-3 13-16,-21 1-12 16,-3 3 0-16,-10 1 1 0,-11 0 1 15,4-1-1-15,-14 3 7 16,0 0 7-16,0-4 32 15,0 0-6-15,0-5-34 16,-24 1-4-16,-4 2-3 16,-3 0-1-16,11 4 0 15,3 2 0-15,3 1-3 16,14 2 3-16,0 0 0 16,0 0-2-16,0 0 2 15,0 0 0-15,0 0-1 16,0 0 1-16,0 0-4 15,0 0-2-15,24 0 5 0,3 0-1 16,11 8 4-16,14 6-2 16,-1 0 0-16,8 6 5 15,-14 1-8-15,-8-1 3 16,-23-1 0-16,-14 7-2 16,0 6 0-16,-51 7-43 15,-39 7-156-15,-13-3-245 16</inkml:trace>
  <inkml:trace contextRef="#ctx0" brushRef="#br1" timeOffset="11256">5915 29 427 0,'0'0'259'16,"0"0"-143"-16,0 0 13 16,0 0-7-16,0 0-29 15,0 0 7-15,0-8 0 16,-14 4-30-16,-23-1-11 16,-15 0-47-16,7 5 14 15,1-4-1-15,13 4-22 16,3 0 11-16,-3 0-14 15,17 0 0-15,-10 0 2 16,4 0 3-16,6 0-8 0,-10 9 3 16,10 16-3-16,7 4-3 15,-3 3 6-15,10 5 0 16,0 3-3-16,0 9 9 16,0 2-6-16,0 6 3 15,0 6-2-15,-7 5 12 16,-7 7-8-16,-6 4 8 15,3 8 4-15,-4 5-6 16,14-7-4-16,7 0 4 16,0-7-9-16,0-15 14 15,0-9-12-15,0-11-1 16,0-5-3-16,0-10 10 16,0-2-10-16,0-12 0 0,0-5 3 15,0-4-1-15,0-5-2 16,0 0 0-16,0 0 0 15,7 0 2-15,0 0 0 16,-7 0-2-16,7 0 0 16,0 0-5-16,10 3 5 15,3 3 0-15,18-4 0 16,0 4 6-16,-4-3-6 16,4-3 0-16,7 3-6 15,-21-3-18-15,-10 2-80 16,-7 2-98-16,-7-1-127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1:51:42.5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268 49 627 0,'0'0'219'0,"0"0"-60"16,0 0-36-16,0 0 12 16,0 0-36-16,0 0-61 15,0 0-7-15,0 0-5 16,20-40-22-16,-20 40 16 15,11 0-15-15,-11 0 10 16,0 6 11-16,0 14-19 16,-11 8 43-16,-33 7-27 15,2 2-20-15,-13 3 10 16,-3-2-13-16,6-4-2 0,21-4-45 16,31-6-86-16,0-15-83 15,25-9-104-15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1:51:46.4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120 9 738 0,'0'0'145'16,"0"0"9"-16,0 0-18 16,0 0-61-16,0 0-19 15,0 0-18-15,0-8 6 16,31 8-28-16,-3 0 19 15,10 0 23-15,-18 0-30 16,-3 0-14-16,-3 0 11 16,-7 0-25-16,17 17 16 15,-10 6-1-15,6 5-7 16,-2 6 12-16,-5 4-8 0,11 10-2 16,-3 7 10-16,10 16-17 15,-3 6 9-15,-4 15-6 16,3 15-2-16,-10 0 6 15,-10 13-10-15,0-4 2 16,-7-9 8-16,0-4-7 16,0-8 8-16,7-12-4 15,-7 0-7-15,7-3 20 16,-7-1-11-16,0-1-1 16,0-4 7-16,0-5-15 0,-21-6 12 15,-3-9-6 1,3-11-4-16,-3-3 6 0,-10-4-8 15,-28 5-3-15,-17 8-46 16,-48 8-153-16,-45 12-606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6:20.326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0 232 734 0,'0'0'166'0,"0"0"3"0,0 0-16 16,0 0-26-16,0 0-76 15,0 0-24-15,90-66 18 16,-49 39-9-16,1-3-7 15,-1 3-2-15,2 2-20 16,-11 6-7-16,-13 8 13 16,-7 7-8-16,-7 4 0 15,-5 0-5-15,5 0-6 16,0 0 4-16,0 9-16 16,12 18 17-16,-7 9-2 0,-10 6 6 15,0 2 3 1,0 3-6-16,0-1 1 0,0-2 1 15,-5-3-2-15,0-8 0 16,5-8 1-16,0-3 4 16,0-5-7-16,0-9 2 15,0-3 0-15,0-5-2 16,-7 0 2-16,-3 0 0 16,-5 0-1-16,-16 0 6 15,-1 0-1-15,-4 0 2 16,9 0-5-16,5 0 8 15,13 0-8-15,-1 0-1 16,10 0 0-16,0 0 0 0,0 0-2 16,0-2-8-1,19-9-13-15,57-6 4 0,28-2 15 16,20-6 2-16,11 0 1 16,-4 1-42-16,-19 1-34 15,-29 3-54-15,-30 10-104 16,-39 4-67-16,-14 6-246 15</inkml:trace>
  <inkml:trace contextRef="#ctx0" brushRef="#br0" timeOffset="409">978 238 524 0,'0'0'206'0,"0"0"-42"0,0 0-12 16,0 0-24-16,0 0-30 15,0 0 0-15,0-33-43 16,0 33-7-16,-10 0-22 16,5 0-20-16,-7 0-6 15,-2 14-7-15,-3 11 7 16,2 2 10-16,15 4-7 16,0 1-1-16,0-7-2 15,37 0-5-15,9-6 3 16,2-8 2-16,3-8-2 15,2-3 2-15,1 0 1 16,-8-8 5-16,0-17 4 16,-14-8-7-16,-11-3 14 0,-16-5 11 15,-5 2 8 1,0 4-8-16,-31 1-18 0,-32 10-1 16,-5 4-9-16,-15 12-10 15,20 8 5-15,10 0-3 16,16 0-34-16,28 12-35 15,9 12-61-15,0 3-84 16,22 1-122-16</inkml:trace>
  <inkml:trace contextRef="#ctx0" brushRef="#br0" timeOffset="615">1565 362 87 0,'0'0'708'0,"0"0"-526"16,0 0-10-16,0 0-20 16,0 0-62-16,0 0-65 15,46-34-16-15,-10 29-7 16,18 0-4-16,2 2-8 16,2 3-104-16,-5 0-97 15,-16 0-96-15,-18 8-328 16</inkml:trace>
  <inkml:trace contextRef="#ctx0" brushRef="#br0" timeOffset="1102">2196 193 719 0,'0'0'211'0,"0"0"-53"0,0 0 7 16,0 0-50-16,0 0-37 15,0 0-16-15,-141-139-34 16,126 136 11-16,3 3-32 16,3 0-2-16,-1 0-5 15,-7 0-11-15,-2 22 11 16,2 3 0-16,17 3-7 0,0 2 7 16,0-3-14-1,48 1-4-15,3 2 10 0,2-5-14 16,6 0 22-16,-8-1-8 15,2-5 1-15,-17 4 4 16,-11-8-4-16,-8 0 7 16,-8-1-3-16,-9-3 0 15,0 2 0-15,0 4-11 16,-36-3 14-16,-22-1-1 16,2-2 1-16,2-8 0 15,13-3 8-15,15 0-5 16,11 0 6-16,10-16-2 15,5-12-6-15,0-5 17 16,0-11-10-16,15-6 5 16,43-5-13-16,15 3 6 0,4 11-9 15,-9 14 3 1,-10 10-15-16,-16 11 1 0,-6 6-50 16,1 0-86-16,-16 12-91 15,11 11-197-15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1:51:43.3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389 83 788 0,'0'0'165'0,"0"0"-52"0,0 0 43 16,0 0-17 0,0 0-36-16,0 0-32 0,7-9-19 15,-7 9 0-15,0-4-25 16,0 4-9-16,-28 0-1 15,-23 0-11-15,-4 0 1 16,13 0-7-16,-2 0 3 16,6 0-5-16,7 0 4 15,3 9-2-15,4 0 0 16,11-1-2-16,-11 7 2 16,17 5 0-16,0 3-1 15,7 5-6-15,0 7 5 0,0-1 2 16,14 3-1-1,17 3 9-15,-11 3-5 16,11 8 2-16,0-2 0 0,-3 3 17 16,-4-1-18-16,-11-3 2 15,1 7 16-15,-4-4-21 16,-3 12 15-16,-7-3-1 16,0 15-13-16,0-3 11 15,0 1-11-15,7-13 0 16,0-11 1-16,0-9-1 15,0-14 2-15,10-3-4 16,-3-9 4-16,0-3-8 16,3-5 4-16,3 2 0 15,1-1-3-15,17-2 12 16,13-5-9-16,-6 0 0 0,7 0 0 16,-8 0-3-16,-20 0-12 15,-10 0-29-15,-14 0-25 16,0 0-25-16,0 0-27 15,0 0-95-15,7 0-103 16,31-14-313-16</inkml:trace>
  <inkml:trace contextRef="#ctx0" brushRef="#br0" timeOffset="300">960 563 650 0,'0'0'195'0,"0"0"-47"16,0 0 29-16,0 0-40 16,0 0-44-16,0 0-36 15,0-20-12-15,0 20-42 16,0 0 9-16,0 20-12 15,0 17 0-15,0 14 14 16,0 1-14-16,0 5 0 0,7 0 6 16,-7 6-3-1,0 14-6-15,0-6-74 16,-7-2-170-16,7-12-198 16</inkml:trace>
  <inkml:trace contextRef="#ctx0" brushRef="#br0" timeOffset="783">1279 754 524 0,'0'0'229'15,"0"0"-61"-15,0 0-33 0,0 0-8 16,0 0-52-16,0 0 2 15,0-43-43-15,0 43-16 16,0 0-18-16,0 17-4 16,0 7 4-16,0 4 2 15,0 1-1-15,0-1 0 16,0-2-1-16,7-3 0 16,24-3 0-16,-10-9 6 15,10-2-6-15,-4-9 2 16,18 0-2-16,0 0 12 15,-7-12-2-15,-1-10 43 16,-23-4 20-16,-7-3-9 16,-7-3 1-16,0-2-33 0,0 3-4 15,-27 2-1-15,-11 3-17 16,0 6-4-16,-7 6 0 16,1 8-2-16,16-2-8 15,4 8 4-15,3 0-6 16,11 14-2-16,10 18-36 15,0 13-35-15,0 3-29 16,38 1-94-16,20 3-100 16,4-3-321-16</inkml:trace>
  <inkml:trace contextRef="#ctx0" brushRef="#br0" timeOffset="982">2115 983 702 0,'0'0'227'16,"0"0"-70"-16,0 0 25 16,0 0-63-16,0 0-26 15,0 0-56-15,-7-26-15 16,-13 59-16-16,-18 29-1 16,7 15-2-16,3 0-3 15,-3-8-9-15,11-11-19 16,2-8-187-16,12-16-251 15</inkml:trace>
  <inkml:trace contextRef="#ctx0" brushRef="#br0" timeOffset="1397">2517 529 560 0,'0'0'293'0,"0"0"-196"16,0 0-4-16,0 0 4 16,0 0-29-16,0 0-32 15,124-75 2-15,-93 75-21 0,0 0-5 16,-17 0-2-1,-1 26-8-15,-13 11 0 0,0 9 1 16,0 2 0-16,-51 6 9 16,-8 1-9-16,1-13 1 15,6-4-3-15,21-13 6 16,25-7-7-16,-1-10 0 16,7-5 0-16,0 0-4 15,0-3 5-15,27 3-1 16,18-3 9-16,7 0-8 15,9 0 11-15,-2 0-12 16,-1 6-14-16,-6 5-116 16,-7 4-167-16,-14 5-527 15</inkml:trace>
  <inkml:trace contextRef="#ctx0" brushRef="#br0" timeOffset="1643">3147 834 813 0,'0'0'157'0,"0"0"-4"15,0 0-43-15,0 0-43 16,0 0-46-16,0 0-15 16,-59 54 0-16,35-8-2 0,-3 9-4 15,-4 4 0 1,-7 4 0-16,-7-2-9 0,18-10-194 15,9-5-184-15</inkml:trace>
  <inkml:trace contextRef="#ctx0" brushRef="#br0" timeOffset="2056">3339 480 462 0,'0'0'456'15,"0"0"-304"-15,0 0-7 0,0 0-35 16,0 0-22 0,0 0-55-16,0-49-14 0,0 49-18 15,0 0 0-15,0 23-2 16,-7 20-7-16,0 16 8 15,0 7 4-15,-3 3 0 16,10 0-4-16,0-6 0 16,0-9 5-16,0-12-7 15,24-10 2-15,7-11 0 16,-3-10-1-16,-4-11 1 16,3 0 0-16,4 0-1 15,0 0 4-15,-17-8 8 0,-7-10-3 16,-7-2 27-16,0 0 5 15,0 4-14-15,-7-8-4 16,-24 10-19-16,3 2 4 16,-3 9-14-16,1 3 7 15,9 0-44-15,-10 0-49 16,10 25-129-16,14-12-141 16</inkml:trace>
  <inkml:trace contextRef="#ctx0" brushRef="#br0" timeOffset="2559">3748 105 708 0,'0'0'212'15,"0"0"-59"-15,0 0-21 16,0 0-14-16,0 0-20 16,0 0-57-16,0-71-31 15,28 57 3-15,10 2-10 16,-7 6 6-16,-4 6-1 16,-3 0-3-16,-17 0-2 15,0 0-3-15,7 0-2 16,-4 9 2-16,11 20 5 15,-8 10 17-15,4 10-12 0,-10 5 8 16,-7 9 11-16,0 8-19 16,0 4 8-16,0 5-3 15,0 0-10-15,0 0 4 16,0-3-7-16,0 1-1 16,0-7 11-16,0-2-12 15,7-5 0-15,0-2-1 16,0-9 9-16,0-9-8 15,3-13 0-15,-3-11 1 16,-7-8 0-16,0-1-1 16,0 2 0-16,-52 8 5 15,-23 5-5-15,-8-1-37 16,11-5-92-16,14-10-152 16,47-10-214-16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1:52:03.3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2367 426 975 0,'0'0'158'0,"0"0"-78"0,0 0-10 15,0 0 27-15,0 0-70 16,0 0-16-16,0 0-2 16,-7 97-2-16,-17-20 21 15,3 6-13-15,7-7-12 16,-10 0 19-16,11-19-22 15,6-23 0-15,7-11-1 16,0-20 10-16,0-3-9 16,0 0 4-16,0 0 1 15,0-34 31-15,0-29-12 16,0-33-21-16,0-17 5 0,7-16 1 16,6-5-9-16,11 11 0 15,-17 23 2-15,-7 26 0 16,0 34-2-16,0 17 0 15,0 20-1-15,0 3 12 16,0 0-16-16,-24 20 5 16,-10 31-2-16,-18 24-6 15,-16 2 8-15,9-6 0 16,21-7-6-16,18-22 8 16,9-16-8-16,11-12-6 15,0-14-10-15,0 0 20 16,18-25-12-16,54-41 14 15,17-28-1-15,14-7 13 0,-20 18-12 16,-18 27 0-16,-34 27 3 16,-24 23-10-16,0 6 7 15,10 0-9-15,4 20 9 16,16 12-2-16,1 7 2 16,0 10 0-16,-4 11-32 15,-3 9-105-15,0 8-129 16,-24 6-217-16</inkml:trace>
  <inkml:trace contextRef="#ctx0" brushRef="#br0" timeOffset="554">1493 1626 757 0,'0'0'188'0,"0"0"-61"16,0 0-18-16,0 0-18 15,0 0-25-15,-147-148-5 16,109 143-21-16,-7 5-24 16,-6 0-2-16,-1 11-14 15,-10 24 0-15,21 7-3 16,17 9 1-16,17-5-1 15,7 3 3-15,38-9-3 16,34-4-5-16,24-4 5 16,7 0 3-16,4-6-3 15,-21 5 11-15,-11 1-8 16,-23-7 0-16,-14 7-2 16,-24-6-2-16,-14 5 3 0,0-5 1 15,-28 8 4-15,-34-3-1 16,-17-5 5-16,-10-3-8 15,6-9-12-15,11-8-64 16,10-6-125-16,24 0-53 16,25 0-39-16,13-31-263 15</inkml:trace>
  <inkml:trace contextRef="#ctx0" brushRef="#br0" timeOffset="1664">1810 1490 610 0,'0'0'235'16,"0"0"-95"-16,0 0-57 0,0 0-23 15,0 0-50-15,0 0 37 16,24 134 56-16,-10-71-54 16,-1 8-31-16,-2-2 8 15,9 2-23-15,-13-13 6 16,10-13-7-16,-10-19 3 15,0-15-10-15,-7-11-22 16,7 0 7-16,-7-19 8 16,0-19-15-16,0-5 22 15,0 9 5-15,-7 3-7 0,-24 5 7 16,-7 15-8-16,4 2 5 16,-18 6 0-16,15 3 0 15,-1 0 2-15,17 0-3 16,4 0-2-16,17 0 1 15,0 0-6-15,17 0-23 16,42 0 25-16,13-15 9 16,17 2 0-16,14-16 0 15,-20 3 1-15,-14 6 14 16,-25 6-13-16,-23 8-1 16,-14 0 24-16,-7 0-16 15,0 6 38-15,0 0 8 16,0 0-6-16,0 0-9 15,0 0-26-15,-14 0-5 16,-10 18-9-16,3 13-1 0,8 14 1 16,13 2 0-16,0 1 1 15,0-8-6-15,0-14 5 16,27-9 0-16,4-8-3 16,-3-9 3-16,9 0 0 15,-6-3 0-15,-3-20 4 16,3-3 8-16,-7 1-12 15,-24-6 2-15,0 5 15 16,0-6-13-16,-24-2 20 16,-14 11 2-16,-14-3-19 15,-6 17 16-15,13 4-21 16,7 5 0-16,25 0-1 16,-1 0 0-16,14 14-2 0,0 17 1 15,0 0 0-15,7 1-7 16,13-6 7-16,18 6-7 15,0-12 7-15,0-6-22 16,-4-3 19-16,11-5-8 16,-14-6-2-16,0 0 8 15,3 0-2-15,-10 0 7 16,4-14 0-16,-4-3 12 16,-3-3-12-16,3 0 0 15,-11-6 4-15,1 8-7 16,-4 7 3-16,-3 9 0 15,0 2-1-15,7 0-4 0,10 0 5 16,3 0 0-16,4 19-1 16,0 7-2-16,-3 0 3 15,3-6 0-15,-4-3-7 16,4-3 17-16,-7-8-10 16,-10-6 0-16,7 0 0 15,3 0-4-15,3-14 8 16,-3-9-4-16,-3-10 2 15,-4 3 13-15,-17-3-13 16,0-6-2-16,0 2 5 16,0 6 1-16,-31 5-3 15,11 12-3-15,-4 14 19 0,3 0-18 16,4 0 0 0,3 37-1-16,7 9-4 15,7 10-4-15,0-3 4 0,21-11 4 16,30-10 0-16,25-12-12 15,27-20-3-15,0 0-75 16,18-6-187-16,-11-25-72 16</inkml:trace>
  <inkml:trace contextRef="#ctx0" brushRef="#br0" timeOffset="3411">4189 1409 536 0,'0'0'260'0,"0"0"-89"16,-14-165-21-16,-23 107-23 16,2 13-11-16,-10 7-18 0,1 4-51 15,-1 17 15 1,7 3-25-16,7 7-19 16,11 7 9-16,-11 0-22 0,10 21-2 15,-3 25-3-15,3 22 8 16,15 15-7-16,6 12-1 15,0 13 0 1,27-5-8-16,25-8 8 0,-1-12 0 16,11-18-1-16,-3-16-3 15,-8-18 3-15,1-22-3 16,-1-9-2-16,8 0-3 16,9-33 15-16,-2-6-6 15,-4-6 3-15,-4-4 7 16,-20 12-10-16,-17 8 1 15,-8 12 1-15,5 9 1 0,-18 8-3 16,0 0 0 0,0 0-5-16,6 0 2 0,8 0 2 15,0 0-1-15,3 0 2 16,-3 0-3-16,-7 0 3 16,10 0 0-16,-17 0-2 15,0 0 3-15,0 0-1 16,0 0 0-16,0 0 1 15,0-4 13-15,0-4-14 16,-31-9 0-16,-7 14 0 16,0-3 8-16,11 6-11 15,-11 0 3-15,7 20-7 0,10 18-1 16,8 7 8-16,13-7 0 16,0-6-2-16,7-6-28 15,27-13 15-15,21-2-11 16,-21-11-13-16,-3 0 39 15,0 0-12-15,-10-11 12 16,-21-10 8-16,0 3 0 16,0 0 1-16,0-2-4 15,-7 0-4-15,-7 8 18 16,-10 1-18-16,10 8 4 16,8 3-4-16,-12 0 3 15,11 0-8-15,7 20-1 16,0 12 5-16,0-7-8 15,31 0 4-15,35-12-3 16,9-13 6-16,-9 0-10 0,2 0 11 16,-26-13 0-16,-11-5 1 15,-18 5 8-15,-13-6-6 16,0-2 19-16,0 4 24 16,-6 3-22-16,-8 3 8 15,0 5-15-15,-3 6-7 16,3 0 11-16,7 0-21 15,-7 37 0-15,-3 20 1 16,10 32 4-16,7 2 1 16,0 9-6-16,0-5 0 15,31-12-6-15,4-12 7 16,-4-28-1-16,-7-9 0 0,-10-22-5 16,-8-12 5-16,-6 0 0 15,0-20 1-15,0-29 9 16,0-16-5-16,0-10-5 15,-6-8 0-15,-25-8 9 16,10-9-8-16,14 3-1 16,7 2 0-16,7 6-9 15,45 12 7-15,13 20-5 16,-3 26 4-16,-4 11-14 16,-6 20 12-16,-14 0 3 15,-11 8-2-15,4 23-6 16,-10 1 7-16,-11 11-1 15,-10 3 1-15,0-1-6 16,0 4 2-16,-31-9 6 0,0-3-22 16,-3-4 22-16,3-9-28 15,7-12 1-15,17-3 9 16,7-9-12-16,0 0 29 16,7 0-8-16,37-21-10 15,8 2 14-15,3-10 6 16,-3 3 0-16,-18 0 0 15,4 6 11-15,-7 0-12 16,-11 3 1-16,-2 9 0 16,-12 2-3-16,-6 6 4 15,7 0-1-15,7 0 0 0,-7 0-5 16,17 20 5-16,4-9 0 16,2-2 0-16,8-6-2 15,7-3 7-15,0 0-5 16,6-12 0-16,-13-19 8 15,-10-1-1-15,-4-5-5 16,-24 3 2-16,0-3 32 16,0-1-17-16,0 13 11 15,0 11-1-15,-18 7-23 16,18 7 15-16,0 0-21 16,0 21-10-16,-6 36 3 15,-1 12 12-15,-7 19-5 16,7 4 0-16,-17 8 8 15,10 3-10-15,7-3 2 16,-3-3 0-16,10-2-4 0,0-24 6 16,10-14-2-16,-3-14 0 15,0-17 7-15,-7-12-12 16,0-8 5-16,-7-6 0 16,-37 5 6-16,-15-5-6 15,-10 0 7-15,4 0-7 16,7-25 5-16,3-13-12 15,27-7-53-15,21-24-102 16,7-14-219-16,7-20-251 16</inkml:trace>
  <inkml:trace contextRef="#ctx0" brushRef="#br0" timeOffset="3690">6311 517 840 0,'0'0'192'15,"0"0"-7"-15,0 0-69 16,0 0-63-16,0 0-30 16,0 0 16-16,213 40 9 15,-131 27-15-15,15 23-11 16,6 19 19-16,-14 23-30 15,-20 22-1-15,-35 24 3 0,-34 8-11 16,0-4 3-16,-103-7-5 16,-58-4-44-16,-56-5-182 15,-79-9-526-15</inkml:trace>
  <inkml:trace contextRef="#ctx0" brushRef="#br0" timeOffset="4288">403 1312 198 0,'0'0'234'15,"0"0"-71"-15,14-177 19 16,-14 131 20-16,-20 1-63 15,-18 22-10-15,7 8-3 16,3 10-47-16,4 5-11 16,-3 8-37-16,-18 60-19 0,-7 53 5 15,-9 51-15 1,16 27 16-16,11 30-4 0,23-6-13 16,11-14 16-16,90-26-15 15,44-40-2-15,51-37 0 16,29-35 3-16,16-45-6 15,-13-26-20-15,-18-14-92 16,-44-38-79-16,-52-17-176 16</inkml:trace>
  <inkml:trace contextRef="#ctx0" brushRef="#br0" timeOffset="4597">180 1135 3 0,'0'0'842'0,"0"0"-726"15,0 0 13-15,0 0-36 16,0 0-87-16,364-104 36 16,-16 68-9-16,37 10 2 15,17 6 1-15,-17 9-34 16,-7-9 13-16,14-6-8 15,7-11-6-15,4-5 10 16,-36 7-11-16,-47 9 0 16,-76 20-1-16,-51 6 5 15,-66 0-4-15,-68 0 0 0,-42 26-47 16,-17 17-133-16,-107 22-108 16,-54 18-243-16</inkml:trace>
  <inkml:trace contextRef="#ctx0" brushRef="#br0" timeOffset="4882">744 2696 616 0,'0'0'167'15,"0"0"-106"-15,0 0 32 16,0 0 23-16,340 37 0 0,18-94 33 15,72-9-38 1,58-14-55-16,17 14-5 0,-16 9-47 16,-15 0 18-16,-6 0-16 15,-25-6-2 1,-27-8 12-16,-31 2-15 0,-68 6 2 16,-70 23-1-16,-92 9-2 15,-72 19-21-15,-77 12-129 16,-30 0-197-16,-86 0-411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1:52:26.2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10 0,'0'0'450'0,"0"0"-301"0,0 0-57 15,0 0-53-15,0 0-23 16,0 0 7-16,44-6-11 15,-23 18 52-15,3-4-16 16,-3-5-12-16,10 0 18 16,6-3-18-16,-9 0 0 15,3 3 12-15,-17-3-29 16,-1 0 2-16,-2 0-5 0,-11 0-15 16,6 0 24-16,-6 0-10 15,0 0 7-15,0 0 24 16,0 3-29-16,0-3 7 15,0 3-4-15,0-1-15 16,0 7 6-16,0 6-11 16,14 7 0-16,0 13 4 15,-4 5 4-15,11 3-2 16,-14 5-5-16,0 1 3 16,0 2 12-16,3 7-15 15,-3-2 2-15,0 10 2 16,0 0 4-16,-1 0-4 15,-6 5 2-15,0 0-6 0,0 1 7 16,0 0-6 0,0-9-1-16,0-6 0 0,0-11 8 15,0-9-9-15,0-2 0 16,0-10 2-16,7 0-4 16,-7-2 2-16,0-7 0 15,0-3 0-15,0-4 3 16,0-7-3-16,0 0 1 15,0-2 5-15,0 0-6 16,0 0 0-16,0 0 0 16,0 0-1-16,-7 4 6 15,-20-2-5-15,-11 4 0 16,-7-2-11-16,8-4-125 16,-8 5-97-16,0-2-157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7:48.3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57 191 420 0,'0'0'228'16,"0"0"-79"-16,0 0-15 15,0 0-21-15,0 0-38 16,0 0 5-16,-24-63-29 16,17 60-22-16,7 3-2 15,-7 0-27-15,7 0 0 0,-17 9-5 16,17 11 10 0,0 9-15-16,0 2 10 0,0 0 0 15,31 1 0-15,0-13 1 16,7-4-1-16,-4-6 0 15,4-9 14-15,-7 0-9 16,3 0 5-16,-3-6-7 16,-7-20 50-16,-10-3-2 15,0-7 21-15,-14-2-22 16,0 1-37-16,0 3 31 16,0 4-39-16,0 5-2 15,-21 3-4-15,-3 5 3 16,-14 5-2-16,4 4 0 15,-4 8-57-15,-7 0-35 16,14 2-78-16,11 24-91 0,-4 9-91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7:48.9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1001 46 391 0,'0'0'324'16,"0"0"-146"-16,0 0-39 16,0 0 18-16,0 0-53 15,0 0-16-15,0-46-17 16,0 46-54-16,0 0 23 15,0 0-36-15,0 6-1 0,-35 23 22 16,-26 12-20 0,-5 2 14-16,-16 7 15 0,-8 7-33 15,-6 1 37-15,0-2-31 16,6 2-3 0,11-4 13-16,4-5-5 0,23-6-12 15,7-7 0-15,18-7 12 16,10-9-19-16,3-6 7 15,7-5 0-15,7-4-5 16,0-1 22-16,-7-4-17 16,7 2 0-16,0-2 8 15,0 0-3-15,0 4-5 16,0-4 0-16,0 0-2 16,0 0 7-16,0 0-5 0,0 0 0 15,0 0 13-15,0 0-23 16,0 0 10-16,0 0-14 15,-10 0 4-15,3 2-75 16,0 1-6-16,0 6-82 16,0 0-139-16,-17 5-151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7:47.2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128 137 427 0,'0'0'228'16,"0"0"-54"-16,0 0-21 16,0 0-35-16,0 0-2 15,0 0-68-15,0 0 7 16,0 0 2-16,6-18-37 15,-6 18 32-15,0 0-35 16,0 0-9-16,0 0 20 16,0 0-22-16,0 0-5 15,0 0-1-15,0 0 18 16,0 0-17-16,0 0-1 0,-6 0 0 16,-1 0-6-16,-4 7 11 15,4-4-5-15,7 2 0 16,0 1 8-16,0 3-14 15,0 2 6-15,7 6 0 16,17 1-11-16,7 2 13 16,4-1-2-16,3 1 0 15,-8-2 16-15,-9-1-20 16,3-3 4-16,-10-2 0 16,-14 4-7-16,0 2 10 15,0 2-3-15,0 0 0 16,0 0 11-16,0-6-10 15,-31 0-1-15,3-5 0 0,-16-3-5 16,6-3 7-16,0-3-4 16,-7 0-24-16,11 0-85 15,-4 0-43-15,21-18-103 16,3-1-229-16</inkml:trace>
  <inkml:trace contextRef="#ctx0" brushRef="#br0" timeOffset="228">148 63 555 0,'0'0'212'0,"0"0"-34"16,0 0-61-16,0 0 10 0,0 0-53 15,0 0-72-15,69-59 18 16,-48 55-20-16,16 4 0 15,8 0-10-15,7 0 10 16,-1 0-36-16,1 9-90 16,-8 11-104-16,-6 2-71 15</inkml:trace>
  <inkml:trace contextRef="#ctx0" brushRef="#br0" timeOffset="674">667 140 597 0,'0'0'161'0,"0"0"-6"0,0 0-14 16,0 0-57-16,0 0-18 16,0 0-7-16,-13-46-42 15,13 46 19-15,-14 0-36 16,4 0 2-16,3 12-15 15,-7 14 21-15,0 5-8 16,-3 3 0-16,17 3 7 16,0 1-13-16,0-1 6 15,0-6 0-15,7-2-9 16,24-5 15-16,7-11-6 16,-1-1 0-16,-9-12 11 15,3 0-3-15,-4 0-5 0,-3 0 0 16,-3-14 28-16,-4-6-11 15,-10-9 37-15,-7 0-3 16,0-8-32-16,0 0 19 16,0 0-40-16,-14-3 8 15,-23 8-18-15,-1 3 13 16,7 13-4-16,17 4 0 16,-7 12-27-16,-3 0-19 15,11 0-87-15,-11 20-42 16,24 8-33-16,0-2-161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7:49.7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0 213 568 0,'0'0'189'0,"0"0"-43"16,0 0-14-16,0 0 5 15,0 0-87-15,0 0-24 16,45-78 17-16,-31 55-33 15,3 4 38-15,-3-5-2 16,-1 8-28-16,-6-2 33 16,4 1-46-16,-5 9 9 15,-6 4 12-15,0-2-25 16,0 6 18-16,0 0-19 16,0 0 14-16,0 0-26 15,0 0 12-15,0 0-3 16,0 0-9-16,7 4-2 15,-7 16 14-15,14 5 0 16,-7 9 8-16,3 7-10 16,-3-1 2-16,7 3 0 0,-7-6-4 15,10-3 13-15,-10-6-9 16,0-2 0-16,6-8 7 16,-13-7-13-16,7-2 6 15,-7-4 0-15,0-1-4 16,0-2 5-16,0 1-1 15,0 0 0-15,0-2 1 16,-7 6-6-16,-13-4 5 16,13 3 0-16,-10-3 5 15,10-3 8-15,0 0-13 0,7 0 0 16,0 0 6 0,0 0-9-16,0 0 3 0,0 0 0 15,0 0-2-15,0 0 3 16,14 0-2-16,24-9 1 15,13-8-28-15,1-1 7 16,-8 8-71-16,-13 7-71 16,-17 3-56-16,-14 0-149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7:50.2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58 184 462 0,'0'0'219'0,"0"0"-65"16,0 0 21-16,0 0-58 16,0 0-27-16,0 0-4 15,0-69-49-15,0 69 13 16,0 0-26-16,0 0-23 15,0 0 9-15,0 0-10 16,-7 0-8-16,-3 18 2 16,3 2 9-16,0 8-3 15,7 1 0-15,0 0 1 16,0-3-9-16,0-6 8 0,14-6 0 16,17-6-4-16,0-5 14 15,-4-3-10-15,4 0 0 16,0 0 2-16,-3-8 20 15,-4-18-21-15,-4-3 19 16,-13-2 51-16,0-7-36 16,-7-1 20-16,0-1-23 15,0 5-29-15,-7 13 20 16,-20 4-23-16,-11 8 0 16,7 0-7-16,-14 7 3 15,11 3 3-15,3 0-9 16,0 3-73-16,10 25-12 0,14 10-81 15,7 2-98-15,28-3-181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7:50.9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172 68 692 0,'0'0'181'0,"0"0"-32"15,0 0-19-15,0 0-2 16,0 0-51-16,0 0-8 16,-172-68-24-16,172 68-28 15,0 0-3-15,7 0-14 16,37 34 0-16,32 15-5 15,10 14 15-15,20 6 1 16,4 4-2-16,1 4-6 16,9 1 6-16,-17-1-2 15,0-3-7-15,-13-2 0 16,-8-9 15-16,-17-9-17 0,-6-11 2 16,-14-9 0-16,-15-10 1 15,-16-8-1-15,3-7 0 16,-10-6 0-16,-7 0 12 15,0-3-7-15,0 0-5 16,0 0 7-16,0 0 11 16,0 0-16-16,0 0-2 15,0 0 0-15,-7 0-19 16,-24 6-51-16,-6 5-164 16,-1 12-122-16,10 3-506 15</inkml:trace>
  <inkml:trace contextRef="#ctx0" brushRef="#br0" timeOffset="334">1162 1333 636 0,'0'0'149'0,"0"0"-27"15,0 0 1-15,0 0 22 16,0 0-61-16,0 0-47 16,-35-9-3-16,35 9-33 0,0 0 5 15,14 0 7-15,7 0-11 16,17 0 24-16,-1 2-26 15,8 1 4-15,0-3-11 16,6 0-30-16,8 0-139 16,-7 0-106-16,-1 0-548 15</inkml:trace>
  <inkml:trace contextRef="#ctx0" brushRef="#br0" timeOffset="736">1777 1135 675 0,'0'0'184'0,"0"0"-53"16,0 0 46-16,0 0-92 16,0 0-31-16,0 0-30 15,38-40-17-15,0 40 9 16,-11 0-11-16,11 0-3 15,-14 14 16-15,-3 9-11 16,3 3-2-16,-17 8-5 16,-7 8 14-16,0 8-14 15,-24 10 0-15,-28 0 2 16,-6 0 6-16,-1-12 2 0,15-13-10 16,20-15 0-1,10-15 9-15,14-2-7 0,0-3-2 16,0 0 1-16,0 0 7 15,0 0-1-15,7 0-1 16,31 0 8-16,27 0-11 16,17-6 16-16,1-5-19 15,-18 5-46-15,-13 6-64 16,-21 0-158-16,-24 3-231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7:53.4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38 116 0,'0'0'598'15,"0"0"-397"-15,0 0-65 16,0 0 13-16,0 0 3 16,0 0-79-16,18-38 13 15,-18 38-50-15,0 0-13 16,0 0 3-16,0 0-19 15,0 0-4-15,0 0-3 16,0 6-1-16,0 22-8 16,0 8 9-16,0 3 0 15,0 1 4-15,0-1 5 16,0 2-9-16,0-4 0 16,0-3-34-16,0 0-74 0,6-5-129 15,1-6-172-15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6:25.420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0 234 780 0,'0'0'100'15,"0"0"-33"-15,0 0 41 16,0 0-26-16,0 0-67 16,0 0-14-16,114-12 28 0,-51 12 3 15,10 0 5-15,2 0 8 16,-2 0-26-16,0 0 5 16,-10-8-12-16,-7-5-11 15,-8-1 11-15,-21 3-6 16,-17 1 18-16,-10-5 19 15,0-1-21-15,0-3 4 16,-17-6-9-16,-29 5-17 16,-1-2 13-16,-6 3-13 15,12 8 0-15,4 0 11 16,16 5-9-16,16 6 8 16,5-2-6-16,0 2 0 0,0 0-8 15,22 0-1-15,24 2 5 16,12 21-1-16,5-1 6 15,-2 2-4-15,-3 1 1 16,-5 5 3-16,-7-2-7 16,-9-1 2-16,-11 0 0 15,-16 1 0-15,-10-3-3 16,0-1 1-16,-56-1-99 16,-38-1-99-16,-11-3-117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7:52.9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1031 32 623 0,'0'0'207'0,"0"0"-51"15,0 0-8-15,0 0 2 0,0 0-59 16,0 0-37 0,0-32 3-16,0 32-55 0,0 0 11 15,0 15-13-15,0 28 16 16,-28 14-8-16,-23 14 2 15,-11 10-4-15,-4-1 38 16,-9 0-34-16,10-5 9 16,-11-4 0-16,11-9-15 15,6-4 21-15,-3-9-25 16,28-13 0-16,3-10 13 16,10-11-7-16,11-10-6 15,10-2 0-15,0-1 13 16,0-2-10-16,0 0-3 15,0 0 0-15,0 0 9 16,0 0 3-16,0 0-12 0,0 0 0 16,0 0 14-16,0 4-33 15,0-4 4-15,0 8-58 16,0 4-25-16,0 7-169 16,-7 10-25-16,-7 5-579 15</inkml:trace>
  <inkml:trace contextRef="#ctx0" brushRef="#br0" timeOffset="1026">16 1115 856 0,'0'0'113'16,"0"0"51"-16,0 0-36 0,0 0-38 16,0 0-15-16,0 0-55 15,-13-20 23-15,13 20-32 16,0 0-2-16,0 0 5 16,0 0-14-16,0 0 0 15,0 0 1-15,0 0 5 16,0 0-6-16,0 4 0 15,0 10 7-15,0 3-16 16,0-3 9-16,0 0 0 16,0-2-9-16,7 2 20 15,20 0-11-15,4 1 0 16,7-2 8-16,-11 2-9 0,4-4 1 16,0 4 0-16,-3-3-2 15,3 2 8-15,-11 1-6 16,4 0 0-16,-17 4 7 15,0 1-12-15,-7-3 5 16,0-1 0-16,0-1-1 16,0 2 14-16,-20-2-13 15,-11-1 0-15,-14-6 11 16,7-4-7-16,-7-2-4 16,11-2-9-16,3 0-3 15,10-2-71-15,11-27-40 16,10-19-72-16,0-7-110 0</inkml:trace>
  <inkml:trace contextRef="#ctx0" brushRef="#br0" timeOffset="1121">16 1115 452 0</inkml:trace>
  <inkml:trace contextRef="#ctx0" brushRef="#br0" timeOffset="1225">16 1115 452 0,'104'-73'244'0,"-104"69"-100"0,0 2-9 0,0-1-1 0,0 0-72 0,31-3-42 16,27-2 8-16,31-4-23 16,21-4 12-16,0 1-15 15,-20 6-2-15,-39 9-48 16,-40 0-287-16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7:55.4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135 149 689 0,'0'0'168'16,"0"0"-9"-16,0 0-45 15,0 0 13-15,0 0-34 16,0 0-18-16,-14-35 2 16,14 35-42-16,0-3 6 15,0 3-4-15,0 0-32 16,0 0 21-16,0 0-26 15,0 0 2-15,0 0-4 16,0 0 2-16,0 0 0 16,0 0-1-16,0 0 1 15,0 0-3-15,0 0 3 16,0 15 0-16,0-4-1 0,0 6 1 16,0 4 0-1,0-3 0-15,14 4 8 0,10 0-10 16,-3-2 2-16,10 3 0 15,-11-1-1-15,4 0 5 16,-3-6-4-16,3-1 0 16,-17-5 8-16,0 0-13 15,0-2 5-15,-7 0 0 16,0 1-7-16,0 0 10 16,0 2-3-16,-7 3 0 15,-24-5 12-15,-14 0-13 16,7-4 1-16,-3-5-10 15,-4 0 5-15,8 0-68 16,6 0-13-16,10-5-77 16,4-13-71-16,10-10-33 0,7-10-132 15</inkml:trace>
  <inkml:trace contextRef="#ctx0" brushRef="#br0" timeOffset="69">135 149 287 0</inkml:trace>
  <inkml:trace contextRef="#ctx0" brushRef="#br0" timeOffset="195">135 149 287 0,'-58'-29'229'0,"58"13"-80"0,0-3-26 0,0 9 25 0,0-2-33 0,0 3-20 16,0 1-14-16,0 2-15 15,0 0-54-15,0-3 13 16,20 4-25-16,18-3 0 16,14 4 0-16,-1 4-33 0,-6 0-60 15,0 0-55-15,-14 17-65 16,-4 4-48-16</inkml:trace>
  <inkml:trace contextRef="#ctx0" brushRef="#br0" timeOffset="651">616 122 629 0,'0'0'165'15,"0"0"14"-15,0 0-10 16,0 0-49-16,0 0 10 0,0 0-78 16,-65-43-29-16,48 43 0 15,-11 21-16-15,-2 16-7 16,9 3 0-16,-3 3 13 16,17 0-17-16,7 0 4 15,0-3 0-15,0-1-5 16,24-4 9-16,21-7-4 15,20-8 0-15,0-8 10 16,4-12-10-16,-10 0 0 16,-15-6 0-16,-6-16 17 15,-10-4-10-15,-11-5 3 16,-17-7 39-16,0 1-28 0,0-3 20 16,-24 3-38-16,-14 5 0 15,-7 7 4-15,-6 5-7 16,-1 6 0-16,18 4-1 15,-4 10 5-15,7 0-14 16,10 0-3-16,-3 0-66 16,24 0 2-16,0 20-108 15,0 4-56-15,24-7-52 16,28-3-269-16</inkml:trace>
  <inkml:trace contextRef="#ctx0" brushRef="#br0" timeOffset="1086">1136 167 518 0,'0'0'226'0,"0"0"-89"16,0 0 22-16,0 0-26 16,0 0-54-16,0 0-3 15,-117-41-32-15,106 41 6 16,11 0-25-16,-6 0-19 15,-1 8-1-15,7 20-5 16,0 10 0-16,0-1-6 16,0 6 16-16,24-3-10 15,10-3 0-15,18-9 10 0,10-10-12 16,3-9 2-16,11-9 0 16,-11 0 17-16,-13-3 9 15,-22-15 27-15,-16-2 13 16,-14-5-29-16,0-7 24 15,0-5-41-15,-7-6-12 16,-37 0 9-16,-8 6-8 16,-6 5-9-16,6 15 0 15,-10 8 9-15,17 7-16 16,11 2 7-16,3 0-6 16,17 2-2-16,-3 22-45 15,10 8-18-15,7 7-40 16,0 1-115-16,17-3-55 15,25-3-294-15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7:57.9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72 34 556 0,'0'0'235'0,"0"0"-64"15,0 0 4-15,0 0-54 16,0 0-2-16,0 0-39 0,-72-34-54 15,72 34 21-15,0 0-45 16,0 0-2-16,14 34 2 16,23 18 10-16,15 11-11 15,13 8 4-15,25 13 2 16,6 1 4-16,0 6-11 16,1 1 1-16,-8-3 0 15,-13-7 11-15,3-7-12 16,-17-18 0-16,-11-17 5 15,-23-14 3-15,-4-12-8 16,-17-12 0-16,-1-2 8 16,-6 0-1-16,0 0 11 15,0 0 9-15,0 0-14 0,0 0 23 16,0 0-31 0,0 0 1-16,0 0 3 0,0 0 5 15,0 0-14-15,0 0 0 16,0 0-15-16,0 4-2 15,0 2-58-15,0 5-54 16,-6 3-111-16,6 1-45 16,0-1-339-16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7:59.8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169 162 625 0,'0'0'192'15,"0"0"-23"-15,0 0 18 16,0 0-31-16,0 0-26 16,0 0-41-16,-155-129-32 15,148 118 3-15,0-1-28 0,7 7-5 16,0 5 13-1,0-5-27-15,0 5 7 0,0 0-10 16,0 0-3-16,0 0-8 16,0 0 1-16,21 0-9 15,17 25 4-15,20 14 9 16,4 10-4-16,-4 8 0 16,1 3 7-16,-1 9-11 15,4 2 4-15,-3 1 0 16,-8-6-4-16,-6-15 6 15,-14-5-2-15,-4-12 0 16,-3-8 8-16,-10-9-10 16,0-6 2-16,3-5 0 15,-10 1-2-15,7-6 5 16,-14-1-3-16,7 4 0 0,-7-4-43 16,0 6-17-1,0 8-56-15,0 5-127 0,-7 19-72 16,-7-1-643-16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8:00.1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0 151 993 0,'0'0'132'16,"0"0"18"-16,0 0-31 15,0 0 1-15,0 0-54 16,0 0-28-16,0-97 10 16,0 97-41-16,0 0-4 15,0 0-6-15,0 0 3 16,0 22-6-16,0 14 4 15,13 14 2-15,-6 7 1 16,-7 1-1-16,0-5 0 16,0 3 2-16,0-17 3 15,0-2-10-15,0-11 5 16,0 0-125-16,0-6-88 16,7-9-156-16,17-11-585 0</inkml:trace>
  <inkml:trace contextRef="#ctx0" brushRef="#br0" timeOffset="462">422 188 915 0,'0'0'133'0,"0"0"26"16,0 0-8-16,0 0-53 15,0 0-34-15,0 0-23 0,-61-55-10 16,61 55-2-16,0 0-28 16,0 0 3-16,0 0-4 15,0 0-6-15,0 23 1 16,0-3 5-16,0 12 0 16,0-12 2-16,0 0 3 15,0 3-5-15,24-7 0 16,-4 5 5-16,11-1-5 15,0 0 0-15,-10-6 0 16,10 3 0-16,-11-3 5 16,-6 5-5-16,10-6 0 15,-17 4 6 1,-7-5-7-16,0 5 1 0,0 0 0 16,0-4 7-16,0 0-3 15,-14-2 7-15,-17-2-3 0,4 2-3 16,-18-11 6-16,0 0-11 15,8 0 0-15,-1 0-2 16,7 0-11-16,17 0-39 16,14-31-51-16,0-9-128 15,31-4-151-15</inkml:trace>
  <inkml:trace contextRef="#ctx0" brushRef="#br0" timeOffset="557">422 188 777 0</inkml:trace>
  <inkml:trace contextRef="#ctx0" brushRef="#br0" timeOffset="659">422 188 777 0,'73'-103'235'0,"-73"97"-56"0,0 0-14 0,0 1-45 15,17-13-71-15,17 2-30 16,11 5-2-16,6-2-14 16,11 11-1-16,-10 2-2 15,0 0-4-15,-15 0-33 16,-16 15-208-16,-14 10-226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7:58.6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 62 88 0,'0'0'604'16,"0"0"-407"-16,0 0-18 0,0 0-51 16,0 0 15-16,0 0-56 15,0-20-28-15,0 20-8 16,0 0-45-16,0 0 18 16,0 0-24-16,0 0 8 15,0 0-19-15,0 17 6 16,0 11 5-16,0 10 0 15,0-1 13-15,0 0-10 16,0-3-3-16,-7-2 4 16,7-4-19-16,0-5-24 15,0 0-100-15,0-6-78 16,24-6-69-16,4-2-91 16</inkml:trace>
  <inkml:trace contextRef="#ctx0" brushRef="#br0" timeOffset="440">316 275 255 0,'0'0'437'16,"0"0"-247"-16,0 0-47 16,0 0-23-16,0 0-4 15,0 0-56-15,0-34-22 16,0 34-18-16,0 0-13 0,0 0-14 15,0 0 6-15,0 6-20 16,0 17 15-16,0 3 6 16,21-6 0-16,3 0 1 15,-3-6 11-15,9-5-12 16,-2-3 0-16,10-6 2 16,0 0 5-16,6 0-5 15,1-15 2-15,0-7 15 16,-11-7-15-16,4-3 49 15,-14 1-9-15,-3-3-6 16,-21 2 22-16,0-2-34 16,0-1 0-16,-38 7-3 15,-7 2-16-15,-6 7 0 16,-1 7-7-16,0 3-1 16,-6 9-9-16,6 0 5 0,8 0 4 15,6 22-7-15,10 13-44 16,11 11-29-16,17 0-48 15,0 2-107-15,0 1-100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8:01.7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1245 0 615 0,'0'0'301'16,"0"0"-150"-16,0 0 21 0,0 0-18 15,0 0-63 1,0 0-15-16,-7-5-22 0,7 5-20 16,0 0 13-16,0 0-47 15,0 0 18-15,-14 5-18 16,-48 34 8-16,-17 17-3 16,-35 12-5-16,11 6 2 15,-7-3 12-15,7 12-9 16,-3-1 5-16,9 2-9 15,8-11 2-15,10-14 12 16,10-14-15-16,17-13 0 16,15-12 3-16,16-8 7 15,7-7-10-15,7-2 0 16,7-3 1-16,0 0 2 16,0 0 0-16,0 0-3 0,0 0 5 15,-10 0 5-15,10 0-10 16,0 0 0-16,-7 0-4 15,-7 0 0-15,1 0-68 16,-5 3-17-16,12 11-55 16,-1 7-220-16,0 1-154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8:02.1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61 685 0,'0'0'158'16,"0"0"-27"-16,0 0 0 16,0 0 9-16,0 0-48 15,0 0-20-15,-89-6-8 16,89 0-46-16,0 6-5 0,31-8 4 16,3-1-13-16,21 0 17 15,-3-2-18-15,-1 5 3 16,8 0-3-16,-1 6-3 15,1 0-42-15,2 0-110 16,-16 0-157-16,0 18-226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8:02.5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103 71 468 0,'0'0'456'0,"0"0"-314"0,0 0-8 16,0 0 15-16,0 0-83 16,0 0-12-16,-27-68-31 15,27 68-20-15,7-3 3 16,13 3-6-16,25 0 0 15,-7 0-1-15,-1 0 7 16,8 18-6-16,-17 5 0 16,3 6 1-16,-18 5 0 15,-13 12-1-15,0 5 0 16,-13 6 19-16,-46 0-15 16,-10 0 11-16,-3-11-13 0,10-11 1 15,21-13 6-15,17-13-8 16,24-7-1-16,0-2 0 15,0 0 4-15,0 0-4 16,14 0 0-16,48 0 3 16,24-8 17-16,34-15-4 15,21-3-9-15,-24 11-6 16,-21 15-1-16,-20 0-69 16,-32 7-194-16,-13 21-277 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8:33.9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376 591 531 0,'0'0'194'0,"0"0"-40"16,0 0-14-16,0 0-27 16,0 0 1-16,0 0-38 15,-31 11-21-15,31-11 20 16,0 0-31-16,0 0-5 15,0 0 15-15,0 0-27 0,0-6 10 16,17-8-10-16,-3-6-22 16,0-4 15-16,-7 2-18 15,-1 0-1-15,12 4 7 16,-12 4 1-16,1 0-5 16,-7-1-4-16,7 5 7 15,-7 0-2-15,0 4-5 16,0 4 0-16,0 2-2 15,0 0 2-15,0 0-6 16,0 0 6-16,0 14-7 16,0 15 4-16,0 7 3 0,0 5 0 15,0 1-5 1,0 0 15-16,0 4-10 0,0 4 0 16,0-5 3-16,0-2-7 15,0-3 4-15,0-5 0 16,0-7-3-16,0-11 10 15,0-5-7-15,-7-7 0 16,7-2 0-16,-13 0-9 16,-5-3 9-16,5 0 0 15,-15 0 5-15,11 0 2 16,3 0-7-16,14 0 0 16,-7 0 7-16,7 0-11 15,0 0 4-15,0 0 0 16,0-6-6-16,21-5 1 15,24-4 5-15,6-1 0 0,1-2-5 16,-1 1 0-16,4 0-16 16,-27 6-26-16,-4-1-9 15,-17 6-100-15,-7 1-60 16,0 2-122-16,0-3-503 16</inkml:trace>
  <inkml:trace contextRef="#ctx0" brushRef="#br0" timeOffset="562">531 107 5 0,'0'0'690'15,"0"0"-496"-15,0 0-45 16,0 0 4-16,0 0-32 15,0 0-55-15,-179-105 18 16,144 105-58-16,-2 0-11 16,-1 25-8-16,-14 26-1 15,-6 24-6-15,6 17 1 16,14 10 7-16,7 4 2 16,25 3-10-16,6-6 0 15,0-4 3-15,0-1 6 16,37-1-9-16,15-5 0 0,6-7 6 15,11-7 1 1,-3-13-7-16,9-10 0 0,-16-15-4 16,-1-9 12-16,-13-14-8 15,-7-11 0-15,-1-6 1 16,-2 0 1-16,3-9-2 16,6-23 0-16,-6-7 18 15,7-15 4-15,-7-15 27 16,-4-11-20-16,4-11-22 15,-7-6 26-15,-17 2-24 16,-14-5 2-16,0 0 16 16,-45 3-25-16,-14 2 12 15,-16 6-11-15,3 18 3 16,-11 11-3-16,1 17-3 0,-8 14 0 16,11 9-5-16,-3 15 1 15,16 5 1-15,4 0-44 16,18 40-55-16,23 22-51 15,14 16-213-15,7 13-477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6:26.772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0 215 645 0,'0'0'175'0,"0"0"-54"15,0 0-2-15,0 0-36 0,0 0-22 16,0 0-27-16,75-6-12 15,3 6 21-15,21-2-9 16,15-5 11-16,3 2-11 16,-8 0-24-16,-10-2 18 15,-16-2-23-15,-25 3-2 16,-26-2 12-16,-23 2-13 16,-1-2 11-16,-8-6 21 15,0-2-23-15,0-7 13 16,-32 4-24-16,-12 0 2 15,3 0 2-15,-10 5 5 16,8 3-9-16,11 6 0 16,13 2 5-16,14 0-4 0,5 3-1 15,0 0-3-15,0 0-1 16,0 0-4-16,10 0 8 16,36 9 0-16,17 12 0 15,17 7 5-15,-7-1-5 16,-1 2 0-16,-13-3-1 15,-18-1 10-15,-19-3-9 16,-22 3 0-16,0 2-3 16,-17 3-5-16,-61 6-50 15,-17-4-141-15,-4 5-99 16,-5-4-473-16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8:35.6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438 428 192 0,'0'0'363'0,"0"0"-194"16,0 0-22-16,0 0-1 15,0 0-24-15,0 0-21 16,0 0 1-16,-31-57-21 16,31 52-11-16,0 1-21 15,0-2-17-15,0 4-2 16,0-1-13-16,0 0-9 15,7-3 3-15,10 4-11 16,3 2 0-16,-6 0-2 16,3 0 2-16,4 0-8 0,-7 2 8 15,-4 16-3-15,-10 7-1 16,0 12 4-16,0 12 0 16,-38 0-3-16,-6-1 8 15,-1-12-4-15,7-6-1 16,24-16 0-16,0-5 7 15,4-6-7-15,10-3 0 16,0 0 3-16,0 0-2 16,0 0 5-16,0 0-5 15,0 0 2-15,10 0 1 16,18-6 3-16,17-8-7 16,6-1 0-16,8 2 0 0,3 0 0 15,-11 3 0-15,1 4 1 16,-14 6-7-16,-18 0-35 15,-13 0-104-15,-7 0-86 16,0 0-145-16</inkml:trace>
  <inkml:trace contextRef="#ctx0" brushRef="#br0" timeOffset="556">702 108 638 0,'0'0'155'0,"0"0"8"0,0 0-15 16,0 0-13-16,0 0-71 16,0 0 1-16,-206-109-19 15,161 109-23-15,8 9-14 16,-22 34-9-16,8 11 0 15,-18 11 0-15,10 6 7 16,15-1-7-16,-1 1 0 16,17 0 4-16,-3 7-8 15,18-1 6-15,6 1-2 16,7-5 0-16,0 0 3 16,14-11-3-16,37-4 0 15,14-13 2-15,11-7-3 0,7-10 7 16,6-11-6-1,-3-9 10-15,14-8 0 0,-14 0 37 16,3-5-6-16,0-27-6 16,1-10 9-16,-8-13-20 15,8-8 2-15,-25-8 5 16,-6-10-22-16,-15-10 19 16,-30-6-13-16,-14-6-3 15,0 6 9-15,-58 8-20 16,-15 12 5-16,-16 14-1 15,-14 12 4-15,-4 13-6 16,21 16-3-16,-3 16-2 16,13 6-6-16,11 3 5 0,3 37-10 15,10 20-55 1,25 14-61-16,10 6-159 0,17 6-504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8:37.66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313 633 552 0,'0'0'165'0,"0"0"-28"16,0 0-28-16,0 0-7 15,0 0-49-15,0 0 1 16,0 0 0-16,-31-6-22 15,31-3 6-15,31 0-9 16,21-4-19-16,16-1 12 16,-9 5-18-16,-1-1 13 15,-6 6-8-15,-14 1-5 16,0-3 15-16,-4 3-12 16,-10 0 0-16,-3 0 15 0,-21 3-19 15,0 0 13-15,0 0-16 16,0 0 5-16,0 0-4 15,-7 15 2-15,-38 20-3 16,-7 4 27-16,1-2-27 16,-1-8 12-16,21-7-5 15,11-7-3-15,6-4-3 16,14-2-1-16,0-6 0 16,0 0 0-16,0-3 6 15,0 0-6-15,0 0 0 16,0 0 0-16,0 0-2 15,34 0 4-15,4 0-1 16,7-9 5-16,-7 3-5 0,-7 6-1 16,-4 0 0-1,11 0 2-15,-7 0-5 0,-10 0 3 16,-8 15 0-16,-2 5-3 16,-11 2 6-16,0 7-3 15,0-4 0 1,-11 4 3-16,-23 0 1 0,-11-9-2 15,-6-1-2-15,-11-6 6 16,17-8-1-16,11-5-4 16,3 0-1-16,0 0-6 15,17 0-12-15,0-3-46 16,-3-12-50-16,3 2-63 16,7 1-129-16,7-7-480 15</inkml:trace>
  <inkml:trace contextRef="#ctx0" brushRef="#br0" timeOffset="549">846 152 450 0,'0'0'366'16,"0"0"-179"-16,0 0-69 15,0 0 41-15,0 0-79 16,-230-146-6-16,195 146-30 16,-27 0-35-16,-3 44 8 0,-17 13-17 15,-8 17 0 1,11 15 8-16,17 2 0 0,4 12-8 16,20 0 1-16,17 0 7 15,8-3-2-15,6 0-6 16,7-3 0-16,7-5 7 15,37-9-2-15,15-15-2 16,6-11-3-16,11-16 0 16,6-15 7-16,4-12-7 15,10-14 0-15,1 0 11 16,9-14-11-16,-3-27 34 16,1-8 2-16,-8-11-21 15,0-8 24-15,-6-6-28 16,-8-3 5-16,-30-7 9 0,-18 2-19 15,-24-7 17-15,-10-4-17 16,0-4-3-16,-62-5 10 16,-17 1-13-16,-24 8 0 15,-10 10-1-15,-11 17 5 16,-3 21-4-16,-7 25 0 16,-14 20-2-16,14 8-6 15,17 47 6-15,34 19-26 16,39 12-31-16,44 5-89 15,6-5-216-15,53-6-672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7:31.5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4618 777 613 0,'0'0'220'0,"0"0"-66"15,0 0-3-15,0 0-38 16,0 0-27-16,0 0-56 16,-114-53-8-16,107 53-22 15,0 12-2-15,7 22-3 16,-7 12 5-16,7 3 0 15,0-1 1-15,21-8 0 16,31-6-1-16,-1-14 0 0,11-8 8 16,-3-12-1-16,-1 0 3 15,-6 0 27-15,-15-8 31 16,-13-16-28-16,-10-10 2 16,-7-6 8-16,-7-7-31 15,0 2 4-15,0 2-23 16,-45 9 5-16,-6 5-7 15,-8 10 2-15,1 1 0 16,3 16 0-16,3 2-18 16,8 0-36-16,9 14-51 15,11 23-54-15,17 6-90 16,0 0-178-16</inkml:trace>
  <inkml:trace contextRef="#ctx0" brushRef="#br0" timeOffset="607">3810 1393 512 0,'0'0'229'0,"0"0"-61"15,0 0 2-15,0 0-5 16,0 0-43-16,0 0-16 15,13-80-34-15,-13 78-29 16,0 2 2-16,0 0-22 16,0 0-11-16,0 0-9 15,-38 25 8-15,-27 18-11 16,-17 17 2-16,-15 9 2 16,-6 3 7-16,7 2-9 0,0 5 7 15,-8 4 9-15,22-2-15 16,6-13 14-16,18-10-10 15,20-19-7-15,17-13 13 16,15-12-12-16,6-8 4 16,0-6 8-16,0 0-13 15,0 0 21-15,0 0-5 16,0 0-5-16,0 0 14 16,0 0-20-16,0 0 2 15,0 0 0-15,0 0 0 0,0 0-5 16,0 0-2-1,-7 0-13-15,7 0-17 16,-11 0-37-16,11 0-10 0,-7 6-21 16,7 0-96-16,-6 5-143 15,-1-6-235-15</inkml:trace>
  <inkml:trace contextRef="#ctx0" brushRef="#br0" timeOffset="-1092">3170 710 426 0,'0'0'143'0,"0"0"-22"15,0 0 34-15,0 0-10 16,0 0-8-16,0 0-9 0,62-40-25 16,-62 37-29-16,0-2-8 15,0-1-26-15,0 2-6 16,0 2-3-16,7-1-13 15,-7 3-3-15,7 0-2 16,-7 0-11-16,0 0 7 16,0 0-8-16,0 0 1 15,0 0-4-15,0 0 2 16,0 0-2-16,0 0 1 16,0 0-3-16,0 3 3 15,0 9 1-15,0 2 0 16,0 3 2-16,0 0-2 15,0-3 0-15,0 1 0 0,0-1 4 16,0 3-4-16,6-5 0 16,1 1 0-16,17 2-3 15,-3-1 4-15,10 3-1 16,-3 3 0-16,2-2 3 16,-9 2-2-16,3-3-1 15,-10 0 0-15,-7-2-3 16,0-4 3-16,-7 0 0 15,0 4 0-15,0-4 0 16,0 0-4-16,0 1 4 16,-35-1 0-16,-3-2 3 15,-13-3-2-15,13-6-2 0,-7 0-7 16,8 0-39 0,2 0-11-16,4 0-39 0,7-6-87 15,4-8-64-15,6 2-146 16</inkml:trace>
  <inkml:trace contextRef="#ctx0" brushRef="#br0" timeOffset="-884">3105 778 38 0,'0'0'555'0,"0"0"-375"16,0 0-12-16,0 0-23 15,0 0-4-15,0 0-57 0,51-108-22 16,-37 100-19-1,31-7-37-15,6 4 4 16,25 3-10-16,13-2-8 0,1 8-62 16,-11 2-91-16,-28 0-47 15,-27 0-115-15</inkml:trace>
  <inkml:trace contextRef="#ctx0" brushRef="#br0" timeOffset="-424">3906 707 639 0,'0'0'206'0,"0"0"-62"15,0 0 14-15,0 0-37 16,0 0-46-16,0 0-7 15,0-6-30-15,0 6-25 16,0 0-1-16,0 0-11 16,0 0-1-16,-24 20 0 15,10 8 3-15,0 11-5 16,4-6 2-16,10 5 0 16,0-5-4-16,10-3 6 15,18-7-2-15,3-12 0 16,13-4 5-16,-16-7-4 15,3 0 0-15,0 0-1 16,-11-13 17-16,4-15-12 16,-3-7 27-16,-14-4 17 0,-7-5-25 15,0-1 10-15,-7 1-25 16,-24 7-8-16,-14 9 6 16,11 6 0-16,-4 7-8 15,0 6 1-15,18 9-14 16,-11 0 13-16,10 20-33 15,4 20-63-15,10 11-22 16,7 2-101-16,14-8-136 16</inkml:trace>
  <inkml:trace contextRef="#ctx0" brushRef="#br0" timeOffset="3651">1162 2580 210 0,'0'0'356'16,"0"0"-210"-16,0 0-6 16,0 0-32-16,0 0-27 15,0 0 10-15,0 0-50 0,0-12 37 16,0 10-28-1,0-4-13-15,0 3 20 0,14 0-39 16,3 0-1-16,4-2-1 16,16-1-16-16,1-2 16 15,14-2-16-15,-1 2 0 16,8-3-4-16,-1 2-48 16,4 0-106-16,-3 9-100 15,-15 0-174-15</inkml:trace>
  <inkml:trace contextRef="#ctx0" brushRef="#br0" timeOffset="4084">2028 2317 184 0,'0'0'418'0,"0"0"-263"15,0 0-32-15,0 0-21 16,0 0-23-16,0 0-54 16,-13-56-2-16,33 52-23 15,4 1 0-15,-3 3 6 16,3 0-1-16,-3 0-5 16,3 7 0-16,-4 11 8 15,-2 7-8-15,-18 11 3 16,0 4 0-16,0 11 10 0,-38 3-12 15,-14 3 19-15,1-8-15 16,13-11-3-16,7-16 10 16,24-10-12-16,7-9 0 15,0-3 0-15,0 0 5 16,0 0-5-16,0 0 8 16,38 0-4-16,20 0 27 15,25-6-9-15,6-11-10 16,1-1-2-16,-4 4-8 15,-18 6-4-15,-16 5-4 16,-14 3-112-16,-31 0-35 16,-7 17-164-16</inkml:trace>
  <inkml:trace contextRef="#ctx0" brushRef="#br0" timeOffset="4660">2015 2909 271 0,'0'0'113'0,"0"0"-91"16,0 0 27-16,0 0-24 15,0 0-24-15,0 0 14 0,-21 5 23 16,21-5 29-1,0 0 17-15,0 0 8 0,0 0 24 16,0 0-36-16,0 0 5 16,0 0 40-16,0 0-68 15,0 0 28-15,0 0-16 16,0 0-10-16,0 0-2 16,0 0-29-16,-10 0 2 15,-18 15 3-15,-16 16-29 16,-32 18 18-16,4 14-7 15,-31 11-9-15,-4 11 19 16,4 10-24-16,0-3 3 16,6-4 10-16,15-8-6 15,17-8-6-15,13-10-2 16,7-10 6-16,14-8-3 0,18-14-3 16,-1-10 0-1,3-8 2-15,11-3 4 0,0-7-6 16,-6 1 0-16,6-3 6 15,0 0-6-15,0 0 0 16,0 0 0-16,0 0 0 16,0 0 9-16,0 0-8 15,-7 0-1-15,7 0-7 16,-7 0 6-16,0 0-39 16,-17 0-23-16,17 0-32 15,-14 0-80-15,15 0-90 16,-5 0-176-16</inkml:trace>
  <inkml:trace contextRef="#ctx0" brushRef="#br0" timeOffset="5367">0 4390 561 0,'0'0'142'0,"0"0"-95"0,0 0 112 15,0 0-21-15,0 0-49 16,0 0-1-16,20-26-42 15,4 6 0-15,11-6 12 16,3-2-23-16,6-1 9 16,1 0-20-16,-7 6-16 15,-17 7 14-15,3 0-16 16,-18 8 5-16,1 6-3 16,-7 2-1-16,0 0-2 15,0 0-5-15,0 0 10 16,0 0-20-16,0 0 10 15,0 8-12-15,0 15 8 0,0 11 6 16,0 4-2-16,0 2 2 16,0 2 6-16,0-2-10 15,0-2 3-15,0-4-1 16,0-4 0-16,0-6 3 16,0-2-3-16,0-6 0 15,0-6 4-15,0-6-2 16,0-2-2-16,0 2 0 15,0-4-3-15,0 0 10 16,0 2-7-16,0-2 0 16,-13 6 7-16,-11-3-8 15,3 0 3-15,-3 3-2 16,10-6 0-16,7 2 3 16,0 1-3-16,7-3 0 15,0 0 5-15,0 0-8 0,0 0 3 16,0 0 0-16,0 0 0 15,0 0-8-15,28 0 8 16,34 0 0-16,34-17 8 16,7-9-21-16,7-2-15 15,11-3-93-15,-11-1-95 16,0-5-136-16</inkml:trace>
  <inkml:trace contextRef="#ctx0" brushRef="#br0" timeOffset="6296">4556 1319 704 0,'0'0'212'16,"0"0"-95"-16,0 0 31 0,0 0-37 16,0 0-28-1,0 0-26-15,0-3-37 0,0 3 13 16,10 0-27-16,17 0 2 15,11 26 3-15,28 14-4 16,23 5 11-16,31 13 14 16,35 11-26-16,31 5 23 15,13 3-11-15,1 0-10 16,-15-8 23-16,-20-4-30 16,-24-10 6-16,-31-9 2 15,-20-9-4-15,-25-9 2 16,-20-8-7-16,-7-8 8 0,-18-6-1 15,-13-4-3-15,-7-2-3 16,0 0 18-16,0 0-17 16,0 0 24-16,0 0-16 15,0 0-9-15,0 0 13 16,0 0-14-16,0 0 0 16,0 0-21-16,0 0-52 15,0 0-28-15,0 6-103 16,0 9-173-16,0-1-81 15</inkml:trace>
  <inkml:trace contextRef="#ctx0" brushRef="#br0" timeOffset="7002">6285 2657 657 0,'0'0'136'16,"0"0"-29"-16,0 0 34 16,0 0 9-16,0 0-43 15,0 0-9-15,-62-26-49 16,62 26 0-16,0 0-18 0,0 0-30 15,0 0 4-15,17 0-5 16,28 0 0-16,14 0-8 16,30 0 8-16,0-2-65 15,15-5-60-15,-15-1-91 16,-10 3-133-16</inkml:trace>
  <inkml:trace contextRef="#ctx0" brushRef="#br0" timeOffset="7480">7093 2337 561 0,'0'0'360'0,"0"0"-206"0,0 0-3 15,0 0-14 1,0 0-38-16,0 0-53 0,0-49-1 15,0 49-30-15,0 0-9 16,0 0 5-16,0 0-7 16,0 0-4-16,0 0 0 15,0 0-8-15,0 0 4 16,0 11 2-16,0 7 2 16,0 2-1-16,0-3 4 15,0 0-3-15,0 0 0 16,14 3 3-16,17 3-4 15,-11-3 1-15,11 0 0 0,-3 0-2 16,3-3 9-16,-10 3-7 16,3-2 0-16,-4-1 4 15,-13 0-10-15,10 3 6 16,-17-3 0-16,0 0-1 16,0-2 6-16,0-4-5 15,0-3 0-15,0 1 2 16,0 0-4-16,-7-3 2 15,-24 2 0-15,-13-2 8 16,-8-4-8-16,1-2-15 16,6 0-71-16,14 0-118 15,31-26-61-15,24-10-145 16</inkml:trace>
  <inkml:trace contextRef="#ctx0" brushRef="#br0" timeOffset="7711">7203 2262 718 0,'0'0'201'0,"0"0"-42"15,0 0 15-15,0 0-49 16,0 0-35-16,0 0-67 16,-14-71-9-16,42 69-14 15,17-2 4-15,13 4-13 16,4 0 9-16,10 0-4 0,-3 4-47 15,-4 14-114-15,-20 6-68 16,-38 7-138-16</inkml:trace>
  <inkml:trace contextRef="#ctx0" brushRef="#br0" timeOffset="8554">7100 3289 580 0,'0'0'260'0,"0"0"-150"0,0 0 31 15,0 0 3-15,0 0-65 16,0 0-17-16,0-11-20 15,0 11-28-15,0 0 11 16,14 6-25-16,10 19 0 16,27 12 18-16,8 9-15 15,6 11 18-15,25 9 3 16,6 8-23-16,7 6 20 16,4 0-18-16,-4 1-3 15,-14-10 16-15,-23-11-12 16,-15-9 5-16,-13-8-9 0,-17-9 6 15,-4-5 2 1,-4-12-6-16,-6-2-1 0,0-14 6 16,-7 3-4-16,0-4 5 15,0 0 1-15,0 0-5 16,0 0 22-16,0 0-22 16,0 0-1-16,0 0-6 15,0 0-20-15,0 0-55 16,0 0-96-16,0 4-158 15,-7 6-462-15</inkml:trace>
  <inkml:trace contextRef="#ctx0" brushRef="#br0" timeOffset="9400">8121 4544 685 0,'0'0'91'0,"0"0"26"15,0 0 6-15,0 0-43 16,0 0 37-16,0 0-57 15,-58-29-36-15,58 29 11 16,0-2-26-16,31 2 1 16,-4 0 7-16,4 0-16 15,14 0 10-15,-7 0-9 16,6 0-2-16,-2 0 0 0,-5 0 10 16,-6 0-10-16,-10 0 0 15,-4 0 4-15,-10 0-9 16,0 0 5-16,-7 0 0 15,0 0 0-15,0 2 0 16,0 10-1-16,0 8 1 16,0-1 0-16,-31 5 3 15,4-1-3-15,-4-3 0 16,0-4 8-16,3 2-3 16,-3-4-5-16,11 2 0 15,2-6 7-15,5-5-7 16,6 1 0-16,7-6 0 0,0 0 2 15,0 0 5-15,0 0-4 16,0 0 1-16,0 0 2 16,0 0-4-16,0 0-2 15,31 0 0-15,3 0 2 16,4 0 6-16,7 0-8 16,-8 6 0-16,1 11 2 15,-10 6-12-15,-4-1 10 16,-4 8 0-16,-20-2-6 15,0 6 6-15,0-2 0 16,-6 2-1-16,-39-2 5 16,-14-6 14-16,-9-4-17 15,2-10 4-15,-16-9 2 16,10-3 1-16,-4 0-16 16,18-3 7-16,6-19-139 0,21-16-99 15,31-19-230-15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9:52.63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238 176 593 0,'0'0'125'0,"0"0"-33"0,0 0 31 16,0 0-39-1,0 0-11-15,0 0-45 0,0 0-18 16,185-48 15-16,-51 28 10 16,45-2 18-16,27-2-3 15,25 2-34-15,-1 2 13 16,-23 5-17-16,-22 10-11 15,-30 5 11-15,-28 0-11 16,-31 0 5-16,-30 0 3 16,-22 5-4-16,-13 4-3 15,-17-3 1-15,3 0 7 16,-10-6 41-16,-7 0-17 16,0 0 8-16,0 0 9 0,0 0-24 15,-24 0 14-15,-27 0-19 16,-39 0-20-16,-27-6 1 15,-17 6 0-15,-14 0-3 16,0 0 0-16,-6 0 6 16,-4 6-6-16,17 4 0 15,10 11 3-15,11-1-9 16,23 0 6-16,22 2 0 16,23-4 0-16,25-7 4 15,20 1-8-15,7-6 4 16,0 2-8-16,0 3 7 15,27 1-11-15,49 2 12 16,20-2-6-16,45 2 16 16,21-12-9-16,17-2-1 0,6 0 6 15,-16 0-11-15,-18 0 9 16,-34-5-4-16,-21 2 0 16,-31 1 9-16,-20 2-10 15,-21 0 1-15,-17 0 0 16,0 0-5-16,-7 0 4 15,0 0 1-15,0 0-2 16,-21 0-9-16,-68 22 11 16,-52 12-4-16,-38 6 8 15,-27 0-5-15,-11-6 1 16,25-5 0-16,30-8 0 16,28-10 6-16,38-5-6 0,30-6 0 15,22 0 1-15,13 0-2 16,24 0 1-16,7 0 0 15,0 0 0-15,0 0-6 16,0 0 6-16,51 0-13 16,46 0 0-16,51-6 5 15,44-8 12-15,32-7-4 16,6-5 0-16,-24 5 10 16,-27-3-10-16,-45 10 0 15,-48 8 0-15,-24 3-3 16,-28 3 3-16,-16 0 0 15,-18 0-4-15,0 0 15 16,0 0-10-16,-76 0-1 0,-48 0 0 16,-79 23-9-1,-34 6 9-15,-21-1 0 0,-3 7-3 16,24-4 9-16,23 3-6 16,8 1 0-16,34-4 0 15,31-6-2-15,45-7 2 16,51-7-1-16,25-5-7 15,9-6-2-15,11 3 8 16,0-3 2-16,0 0-13 16,45 0 8-16,44 0-11 15,52 0 16-15,52 0 0 16,61-3 9-16,11-22-9 16,17 1 0-16,-38 0 2 0,-44 11-6 15,-42 5 12 1,-55 4-8-16,-38 4 3 0,-13 0 6 15,-14 0-7-15,-14 0-2 16,-17 0 1-16,-7 0-5 16,0 0 10-16,0 0-6 15,-24 0 0-15,-49 4 12 16,-40-1-9-16,-42 5-3 16,-37 1 0-16,-22 8-14 15,-16 0 16-15,31-2-2 16,41-5 0-16,47-4-6 15,36-3 5-15,30 0-17 0,24-3-8 16,15 0 21-16,6 0-3 16,0 0 6-16,0 0-5 15,58 3-14-15,31-3 21 16,59 0 0-16,45 0 0 16,44-9 3-16,14-11-1 15,10-2-2-15,-30 4 0 16,-63 4 4-16,-40 6 12 15,-56 5 1-15,-34 3-12 16,-32 0 12-16,-6 0-16 16,0 0 9-16,0 0 8 15,-58 0-15-15,-45 0 16 16,-69 0-19-16,-34 0 0 16,-25 11-10-16,1 9 10 15,17 6 0-15,20 0-1 0,21-3 10 16,38-1-14-16,55-10 5 15,48-6 0-15,31-6-5 16,0 2 5-16,38 4-13 16,51 0 10-16,35 0 6 15,48-6-4-15,21 0 1 16,30-9 0-16,-17-20 5 16,-20 4 1-16,-59 5-6 15,-48 2 0-15,-17 10 6 16,-34-4-4-16,3 4-2 15,-18-1 0-15,-6 2 9 16,-7 3-5-16,0-5 8 0,0 1 4 16,-20-6-13-16,-49 2-6 15,-41 4-3-15,-45 8 6 16,-55 0-11-16,-17 0 11 16,11 8 0-16,23 6-2 15,52-6 5-15,38-1-9 16,45-7 6-16,27 0 0 15,24 0-4-15,7 0 7 16,0 0-4-16,0 0 1 16,21 0-24-16,30 0 22 15,32 0-6-15,37-7 8 16,28-12-3-16,27-10 15 16,11-8-12-16,-14 0 0 0,-31 5 4 15,-52 16-8 1,-51 4 4-16,-24 12 0 0,-14 0 2 15,0 0 4-15,-24-3-12 16,-62 3 2-16,-66 0-89 16,-23 9-64-16,-28 22-57 15,35 3-114-15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0:00.5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357 139 745 0,'0'0'184'0,"0"0"-11"16,0 0-36-16,0 0-20 16,0 0-31-16,0 0-58 15,-171-95 10-15,143 95-32 16,-10 29 6-16,-6 19-12 15,6 12 0-15,10 3 0 16,18 3-1-16,10-3 11 0,0 0-10 16,10-5 0-1,25-10 2-15,16-11-1 0,-6-15-1 16,0-10 0-16,6-10 1 16,-6-2 6-16,-7 0-7 15,-1-28 2-15,1-9 4 16,-10-11 8-16,-4-9-14 15,-17-10 1-15,-7 2 17 16,0-4-16-16,0 6 15 16,-38 9 9-16,-7 14-21 15,7 11 24-15,4 15-18 16,10 9-7-16,3 5-2 0,-3 0-1 16,-3 13-1-16,-11 37 0 15,7 13 2-15,17 5-8 16,14 4 6-16,0-4 0 15,0-5-5-15,38-3 15 16,14-12-10-16,-8-5 0 16,8-15 1-16,-1-7-8 15,-6-9 7-15,0-10-1 16,6-2-9-16,1 0 14 16,6-31-4-16,-6-3 0 15,7-7 9-15,-22 1-9 16,-6 1 0-16,-10-2 0 15,-4 10-2-15,-3 7 11 0,-14 14-9 16,7 7 0 0,-7 3 0-16,0 0-8 0,13 6-1 15,-2 22 9-15,-4 6-15 16,6 7 22-16,-6-7-7 16,0-3 0-16,10-11 7 15,-10-8-15-15,-7-7 8 16,7-5 0-16,-7 0-5 15,14 0 11-15,-7 0-9 16,17-14 3-16,7-11 0 16,-11-1 5-16,11 0-5 15,-10 1 0-15,3 4-5 16,-17 10 15-16,0 5-10 16,0 6 0-16,-7 0-4 0,13 0-4 15,5 0-6-15,2 2 8 16,4 19 1-16,-3 2-13 15,3 4 17-15,-10-3-8 16,0-6-6-16,-1-4 8 16,4-8 1-16,-3-6 6 15,10 0-5-15,11-9 13 16,16-22-6-16,-6-9-2 16,0-4 7-16,-14-2-6 15,-11 1 2-15,-3-4 3 16,-17 1 23-16,0-7-24 15,0 7 15-15,-31 2-6 16,1 9-13-16,-5 11 20 16,11 15-21-16,10 6 0 15,14 5-5-15,-7 0 6 0,1 5-5 16,-12 34 2-16,5 19 2 16,6 11-5-16,7-1 5 15,0-5 0-15,0-9-5 16,20-8 13-16,11-15-11 15,0-7 3-15,-3-10-7 16,3-7-4-16,-4-7 6 16,4 0 5-16,0 0-6 15,-3 0 13-15,3-16-7 16,-4-7 0-16,-10 0 9 0,4-4-12 16,3-1 3-1,-10 6 0-15,-1 5-3 0,-13 12 9 16,11 1-6-16,-11 4 0 15,0 0 0-15,7 0-13 16,6 6 3-16,1 14 10 16,10 6-6-16,-10-2 7 15,10-8-1-15,-3-2 0 16,10-8-10-16,-4-6-1 16,11 0 11-16,7 0 0 15,-8-18 0-15,-9-7 12 16,3 2-12-16,-24-3 2 15,7 0 4-15,-14 1 23 0,0 5-25 16,0 8 6-16,0 8 13 16,0 0-18-16,0 4-1 15,0 0-4-15,0 0-9 16,-14 29 1-16,-7 17 6 16,-10 7 2-16,0 10-6 15,11 4 19-15,-1 4-13 16,-3 0 0-16,10-2 0 15,-3 8-4-15,17-8 4 16,-7-6 0-16,7-6-7 16,0-17 17-16,0-9-10 15,0-11 0-15,0-11 7 16,0-4-18-16,-7-1 12 16,-13-4-1-16,-11 0 17 0,-14 0-8 15,-7 0 6-15,-6-18-15 16,-18-5 5-16,4-3-9 15,-10 1 4-15,23-1 0 16,8 4-2-16,26 1 13 16,19 1-20-16,6-2 9 15,13-10-24-15,56-8 22 16,21-9-31-16,20-5-13 16,-7-1-5-16,-14 7-120 15,-37 8-108-15,-39 6-370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9:57.4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84 277 491 0,'0'0'366'0,"0"0"-169"16,0 0-4-16,0 0-60 16,0 0-23-16,0 0-54 15,0 0-16-15,0-77 15 16,0 77-48-16,0 0 5 15,0 0-12-15,-7 26 12 16,-6 20-12-16,2 17 0 16,-9 0 1-16,6 0 6 15,7-6 1-15,-3-12-8 16,10-5 0-16,0-14 6 0,0-12-10 16,0-11 4-1,0-3 0-15,0 0 3 0,0 0 8 16,0-6-11-16,0-34 46 15,0-17-42-15,17-11 10 16,-3-9-14-16,-14 2 0 16,7 6 1-16,-7 12 8 15,0 11-9-15,0 18 0 16,0 7 11-16,0 16-14 16,0 2 3-16,0 3 0 15,0 0-13-15,24 8-7 16,20 33 20-16,15 13-3 15,-1 9 17-15,8 8-22 16,-5-2 8-16,-2-3 0 16,-8-10-3-16,-6-9 9 0,-14-13-6 15,-10-8 0-15,3-15 2 16,-24-5-9-16,7-6 7 16,-7 0 0-16,0 0 9 15,0-3-3-15,0-34-1 16,0-11-5-16,0-14 11 15,0-5-13-15,0-8 2 16,0-2 0-16,0 0-2 16,0 8 8-16,0 12-6 15,0 17 0-15,0 17 6 0,0 15-14 16,0 5 8 0,0 3-19-16,0 0-13 0,7 9-56 15,6 33-18-15,11 22-8 16,-3 7-149-16,-7 3-135 15</inkml:trace>
  <inkml:trace contextRef="#ctx0" brushRef="#br0" timeOffset="461">854 419 687 0,'0'0'179'16,"0"0"-16"-16,0 0-55 0,0 0-12 16,0 0-17-16,0 0-32 15,-34-69 17-15,24 69-29 16,3 0-18-16,7 0 10 16,0 0-27-16,-7 3-4 15,0 29-5-15,-7 7 9 16,14 5 6-16,0-1-6 15,0-3 0-15,28-6-5 16,23-9 9-16,18-11-4 16,10-8 0-16,-17-6 9 15,-3 0-3-15,-15-16-6 16,-16-10 0-16,-11-5 34 0,-10-7 4 16,-7 1 9-16,0-6-10 15,-7 3-37-15,-31 6 27 16,0 8-27-16,-6 9 4 15,-1 11-9-15,0 6 8 16,-6 0-3-16,16 12 0 16,-9 16-62-16,13 9-7 15,24 3-84-15,7 1-123 16,7-2-32-16,37-1-445 16</inkml:trace>
  <inkml:trace contextRef="#ctx0" brushRef="#br0" timeOffset="1201">1425 563 565 0,'0'0'198'0,"0"0"-12"16,0 0-47-16,0 0-14 16,0 0-28-16,0 0-35 15,-44-102-3-15,23 98-33 16,-3 4-16-16,10 0 9 15,-7 0-14-15,4 0-5 16,4 18 0-16,6 11 5 16,0 7-12-16,7 1 7 15,0 7 0-15,0-11-7 0,20-4 3 16,4-12 1-16,11-5-4 16,-4-12-2-16,-7 0 8 15,3 0 1-15,4-32 0 16,-3-11 10-16,3-8-1 15,7-7 5-15,-18-1 14 16,4-7-18-16,-24 0 34 16,0-3-31-16,0 1 6 15,0 5 14-15,-24 12-29 16,-3 14 11-16,3 11-11 16,10 14 9-16,0 10-10 15,14 2-3-15,0 0-9 16,0 35 7-16,0 23-11 15,0 20 13-15,14 6 0 16,24-8 12-16,6-8-17 0,8-11 5 16,6-13 0-16,1-10-6 15,-8-14-10-15,1-11 11 16,-14-6 4-16,-7-3-1 16,7 0 0-16,-11-23 2 15,4-9 0-15,-10 1 0 16,-14-7 10-16,-7 1-10 15,0 2 0-15,0 2 7 16,-14 4-4-16,-17 9-3 16,10 9 0-16,1 7-4 15,9 4 4-15,4 0-1 16,-6 33-1-16,6 15 2 0,0 9-8 16,7 6 8-1,0-3 0-15,34-6-5 0,11-11 10 16,0-9-5-16,6-8 0 15,-13-14 1-15,7-7-12 16,-7-5 11-16,-1 0-5 16,-2-11 2-16,3-12-29 15,-14-2-24-15,-11-2-78 16,-13 2-98-16,0 5-204 16</inkml:trace>
  <inkml:trace contextRef="#ctx0" brushRef="#br0" timeOffset="9557">1590 522 14 0,'0'0'320'0,"0"0"-222"0,0 0-5 16,0 0 32-16,0 0-49 16,0 0-25-16,0 0 29 15,0 0-36-15,-7 0 5 16,7 0-6-16,0-2-31 15,-10 2 28-15,10 0-15 16,0-2 2-16,0 2 10 16,-7-4-35-16,7 4 20 15,-7-2-11-15,0 2-10 16,7-3 31-16,-6 3-31 16,6-3 11-16,-7 3 3 15,7-2-3-15,0 2 2 16,-11-4-3-16,5 4-10 15,-1-4 22-15,0 3-22 0,7-3-1 16,-7 2 21 0,-7-1-14-16,4 0 5 0,-11 3-12 15,14 0 8-15,0 0-5 16,-10 0-3-16,10-3 0 16,0 3-2-16,1 0 16 15,6 0-14-15,-7 0 0 16,0 0 0-16,-3 0-8 15,3 0 8-15,-7 0-9 16,7 0 5-16,-10 6-96 16,10-1-27-16,0 0-42 15,-7-1-118-15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0:30.5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67 343 450 0,'0'0'507'0,"0"0"-366"16,0 0-6-16,0 0-13 0,0 0-8 16,0 0-68-1,-52-54-32-15,52 59-5 0,0 36 6 16,-7 10-15-16,7 6 4 15,-7-5 7-15,7-7-7 16,0-13-4-16,0-12 0 16,0-11 1-16,0-9 7 15,0 0-8-15,0 0 12 16,0-9-1-16,0-28 47 16,7-14-46-16,24-21-12 15,4-5 3-15,2-6 7 16,-6 6-10-16,-10 5 0 0,-4 15 6 15,-10 16-8 1,-7 22 2-16,0 13 0 0,0 6-5 16,7 0-2-16,7 22-1 15,-1 16 3-15,12 14 5 16,-5 5 1-16,-3-6-1 16,4-5 0-16,3-9-9 15,-3-14 10-15,-14-9-2 16,10-11-10-16,-10-3 0 15,6 0 6-15,8-32 7 16,10-7-2-16,-7-4 0 16,-10 0 9-16,0 6-9 15,-8 7 0-15,5 12 9 16,-4 10-11-16,-7 8 2 16,0 0-2-16,6 0-5 0,8 30-7 15,10 16 13-15,-3 8 1 16,-7 6 0-16,3 0-3 15,-3-3 3-15,6-8-3 16,-3-6-9-16,4-3-77 16,3-9-96-16,-3-8-89 15,-4-12-129-15</inkml:trace>
  <inkml:trace contextRef="#ctx0" brushRef="#br0" timeOffset="638">919 418 494 0,'0'0'264'0,"0"0"-111"16,0 0-12-16,0 0-32 15,0 0 0-15,-116-146-56 16,91 137 20-16,12 9-23 16,-11 0-50-16,10 0 0 15,0 17-1-15,-10 18 10 16,17 10-13-16,7 4 4 15,0-3-1-15,0-9-3 16,24-9-27-16,4-13-14 16,10-12-10-16,-7-3 25 15,-4 0 30-15,4-14 0 16,-17-12 15-16,-1-3 4 0,-13 3 2 16,0-2 24-16,0 2-9 15,0 2-19-15,0 11 22 16,0 1-21-16,0 7-2 15,0 5 5-15,0 0-21 16,0 0-2-16,0 2-16 16,0 19 18-16,25 7-4 15,5 1 4-15,5-3 0 16,-4-3-2-16,14-6 5 16,-8-6-7-16,-2-5 4 15,3-6 0-15,-8 0-4 16,-9 0 6-16,-4-17-2 0,-3-7 9 15,-14-4-5-15,0-3 7 16,0-2 1-16,0 3-8 16,0-2 22-16,0 9-12 15,-7 6 2-15,-10 8 1 16,17 7-14-16,0 2-1 16,0 0-2-16,10 16-15 15,25 19 10-15,9 2 5 16,8 3 0-16,3-5-2 15,-14-3 9-15,14-7-7 16,-3-5 0-16,-18-4-17 16,-3-4-11-16,-24-3-66 15,0 0-113-15,-7-9-74 0,0 0-122 16</inkml:trace>
  <inkml:trace contextRef="#ctx0" brushRef="#br0" timeOffset="846">1521 332 206 0,'0'0'461'0,"0"0"-316"16,0 0 20-16,0 0-23 15,0 0-45-15,0 0-41 16,-45-72-14-16,45 72-42 16,-6 29-33-16,-5 14 27 15,-3 14 10-15,-6 1-4 0,-4-5 0 16,10 2-19-1,7-9-78-15,7-8-129 0,0-13-289 16</inkml:trace>
  <inkml:trace contextRef="#ctx0" brushRef="#br0" timeOffset="1341">1831 486 752 0,'0'0'101'16,"0"0"-17"-16,0 0-31 0,0 0-24 16,0 0-11-1,0 0 4-15,223-34 12 0,-164 31-33 16,-8-3 23-16,-13 4-12 15,-7-4-8-15,-17 6 23 16,-7-3-17-16,-7 0 15 16,0-3 40-16,0 1-5 15,0-7-6-15,-31 0-44 16,-11 4-6-16,-2 0 7 16,-1 2-4-16,7-1-7 15,14 5 15-15,10-1-12 16,14 1 5-16,0 2-6 15,0-3 5-15,0 3-14 0,0 0-1 16,24 0 8-16,21 0 0 16,-4 3 11-1,4 4-11-15,7 6 0 0,-8-2 4 16,-6 3-8-16,0 1 4 16,-17-1 0-16,-4-3-1 15,-4 7 8-15,-13-4-9 16,0 3 2-16,0 3-24 15,-20-3-109-15,-18-2-102 16,7-4-94-16</inkml:trace>
  <inkml:trace contextRef="#ctx0" brushRef="#br0" timeOffset="1993">2676 266 694 0,'0'0'177'0,"0"0"-29"15,0 0 0-15,0 0 16 16,0 0-83-16,0 0-12 16,-178-126-30-16,164 123-17 15,0 3 16-15,14 0-32 16,-10 0-6-16,10 0 0 0,0 18 4 16,0 10-4-1,0 7 0-15,10-3 5 0,18-2-2 16,9-1-3-16,1-1 0 15,7-2-1-15,7-3 10 16,-8 0-7-16,-6-3-2 16,-4-6 2-16,-9 4-5 15,-12-4 3-15,1 3 0 16,-14-3-3-16,0-2 11 16,0-1-16-16,0 4 8 15,0-4 0-15,-45 3-4 16,4 0 4-16,-4-2-1 0,-6-6-3 15,6-4-68 1,7-2-12-16,14 0-66 0,10-8-13 16,14-24 1-16,0-11-124 15</inkml:trace>
  <inkml:trace contextRef="#ctx0" brushRef="#br0" timeOffset="2061">2676 266 346 0</inkml:trace>
  <inkml:trace contextRef="#ctx0" brushRef="#br0" timeOffset="2159">2676 266 346 0,'-65'-63'196'0,"65"40"-12"0,0 4-32 0,0 4-8 0,0 4-47 0,28 2-40 16,9 2-23-16,22 7-33 15,17 0 4-15,-4 0-5 0,-3 4-3 16,-11 19-77 0,-6 6-172-16,-15-4-251 0</inkml:trace>
  <inkml:trace contextRef="#ctx0" brushRef="#br0" timeOffset="2545">3247 220 700 0,'0'0'179'16,"0"0"-41"-16,0 0 23 15,0 0-51-15,0 0-35 16,0 0-7-16,-127-65-48 15,120 65-11-15,7 20-9 0,-7 17 0 16,0 11-3-16,7 1 4 16,0 0-1-16,7-13 0 15,31-4 7-15,14-11-7 16,6-16 0-16,1-5 2 16,-8 0-6-16,4-15 10 15,-3-16 0-15,-18-3 0 16,-10-3 3-16,-17-4 6 15,-7 1 15-15,0 0-19 16,-31 3 13-16,-14 11-24 16,-20 7 0-16,0 13-4 15,3 6-4-15,21 0 2 16,3 11-63-16,21 29-92 0,17 6-44 16,0-1-173-16</inkml:trace>
  <inkml:trace contextRef="#ctx0" brushRef="#br0" timeOffset="2901">3708 283 328 0,'0'0'417'0,"0"0"-217"16,0 0-76-16,0 0 5 15,0 0-36-15,0 0-47 16,-114-88 3-16,108 88-49 0,6 19 0 15,0 19 0 1,0 4 0-16,0-1 1 0,13-7-4 16,25-9 11-16,21-8-11 15,3-13 3-15,-4-4 0 16,0 0 16-16,-13-17-13 16,0-12 11-16,-7 0 19 15,-18-2-2-15,-13-1 21 16,-7 5-14-16,0-5-19 15,-20 6 2-15,-25 3-21 16,-7 9 0-16,1 5-1 16,13 9-6-16,10 0 5 15,4 0-39-15,17 29-42 16,7 10-79-16,0 5-153 16,0-8-316-16</inkml:trace>
  <inkml:trace contextRef="#ctx0" brushRef="#br0" timeOffset="3115">4499 520 864 0,'0'0'155'0,"0"0"-34"15,0 0 20-15,0 0-54 16,0 0-26-16,0 0 7 15,-176 109-53-15,132-69 0 0,-1 3-13 16,-17 2-2-16,-3-7-111 16,-11-4-479-16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0:35.6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10 129 754 0,'0'0'185'0,"0"0"-3"0,0 0-21 16,0 0-64-16,0 0-2 16,0 0-48-16,0-34-28 15,0 34 10-15,0 20-17 16,0 14-10-16,0 5 26 16,0 4-23-16,-7-2 29 15,7-4-34-15,0-6 1 16,0 4 5-16,0-8 7 15,0-3-13-15,0-4 0 16,0-11 12-16,0-4-14 16,0-5 2-16,0 0 0 15,0 0-2-15,0 0 21 16,0-20-19-16,0-18 4 16,24-18 10-16,4-7-13 0,3-3-1 15,-11 7 0-15,-3 4-6 16,-3 9 13-16,-7 15-7 15,0 13 0-15,-7 10 12 16,0 8-22-16,0 0 10 16,0 0-3-16,17 3-9 15,4 20-3-15,10 8 15 16,-4 1 0-16,-3-1-1 16,-3-5-15-16,-4-9 14 15,-3-6-15-15,-7-5 12 16,-7-6-17-16,7 0 22 0,-7 0 0 15,0 0 11-15,6 0-12 16,12-22 1-16,-11-7 0 16,13-5-11-16,-3 5 20 15,-3 0-9-15,-7 10 0 16,0 9 9-16,0 10-14 16,-7 0 5-16,0 0-8 15,10 0-3-15,4 26-2 16,0 11 13-16,10 7 0 15,-17-1 9-15,6-1-16 16,1-5 7-16,-4 1-9 16,4-7-3-16,-14-2-113 15,0-1-56-15,0-5-149 0,0-3-211 16</inkml:trace>
  <inkml:trace contextRef="#ctx0" brushRef="#br0" timeOffset="703">811 298 494 0,'0'0'290'16,"0"0"-180"-16,0 0 30 15,0 0-38-15,0 0-21 16,0 0-18-16,-89-132-23 15,75 126 24-15,0 6-64 0,7 0-5 16,-10 0 2-16,3 20-2 16,-10 21 5-16,11 4 0 15,6 3 5-15,7-1-8 16,0-7 3-16,0-7 0 16,13-12-8-16,18-10 8 15,-10-8-2-15,10-3-8 16,-17 0 10-16,17-11 12 15,-11-15-7-15,4 0-3 16,-10 1 10-16,-14-1 1 16,7-3-5-16,-7-3 16 15,0 4-19-15,0 5 28 16,0 3-32-16,0 14 3 0,0 3 10 16,0 3-14-16,0 0 0 15,0 0-4-15,0 3-16 16,7 21 9-16,17 1 11 15,-3-2 0-15,9 1 3 16,1-8 8-16,-10-5-11 16,10-5 0-16,-24-6 7 15,14 0-6-15,-4 0-1 16,-4 0 0-16,8-20 7 16,-4-2 4-16,-3-2-11 15,-7 1 1-15,-7 1 9 16,0 4 13-16,0 1-16 0,0 9 5 15,0 2 11 1,0 6-12-16,0 0-11 0,0 0 0 16,0 0-19-16,7 9 14 15,24 13-1-15,13 7 6 16,1 3-3-16,7-4 15 16,-8-3-12-16,1-4 0 15,0-4 1-15,-7-2-15 16,-11-4-32-16,-10-5-77 15,-3-5-80-15,-14-1-48 16,0 0-77-16</inkml:trace>
  <inkml:trace contextRef="#ctx0" brushRef="#br0" timeOffset="937">1396 214 629 0,'0'0'142'16,"0"0"6"-16,0 0-19 15,0 0-38-15,0 0-3 16,0 0-15-16,0 0-31 16,-73-74-9-16,67 74-33 15,-12 20-3-15,-2 17-8 16,-11 12 22-16,10-1-7 16,7 1-4-16,-3 3-8 15,17-1 2-15,0-2-214 16,0-3-22-16,0-10-409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0:39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59 208 495 0,'0'0'176'16,"0"0"-94"-16,0 0 39 16,0 0-27-16,0 0-25 15,0 0 3-15,-59-34-32 16,59 34-16-16,0 0-24 16,28 0 0-16,23 0 2 15,18-3 0-15,3 3 4 16,-3-3 5-16,3-3-7 0,-3 4 5 15,-24-1 1 1,-1-3 1-16,-23 3 8 0,-14 0 2 16,-7 3 2-16,0-3 40 15,0-2-34-15,0-4 26 16,0-5-33-16,-28-3-6 16,-16-1-18-16,-1 2 2 15,0 1 0-15,7 1 12 16,1-1 3-16,9 7-14 15,11 2 7-15,10 1-3 16,7 5 17-16,0 0-22 16,0 0 2-16,0 0-15 15,31 0 18-15,3 0-5 16,21 13 0-16,-3 5 13 0,-7 2-13 16,6 3 0-16,-6 3 0 15,-11 0-13-15,-3 2 21 16,-24 1-8-16,-7 3 0 15,0 1-2-15,-14 5-9 16,-37 10-32-16,-25-6-245 16,18 2-115-16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0:37.1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2 374 697 0,'0'0'83'15,"0"0"0"-15,0 0-7 0,0 0-18 16,0 0-58-16,0 0 1 16,-18-6-1-16,63 18 6 15,7-6 5-15,16-1 19 16,-9-5-29-16,-1 0 23 15,4 0-12-15,-27 0-12 16,-11 0 33-16,-11 0-19 16,5 0 22-16,-18 0 34 15,0 0-47-15,0 0 35 16,0-5-3-16,0-1-31 16,-11-6 5-16,-9 1-27 15,-18-4-2-15,0 4 14 16,11 3-3-16,-4 0-8 0,10 1 3 15,4 7 5 1,10-3-10-16,7 3-1 0,0 0 0 16,0 0-5-16,0-2 14 15,0 2-9-15,0 0 0 16,7 0-1-16,31 0-4 16,6 0 5-16,1 0 0 15,0 0 2-15,-8 0 14 16,-2 0-16-16,-4 16 0 15,0 5 6-15,-11 1-8 16,-6 2 2-16,-14-2 0 16,0 7-3-16,0-3 17 15,-20 5-34-15,-25-3 5 16,7-3-152-16,10-1-50 16,4-6-163-16</inkml:trace>
  <inkml:trace contextRef="#ctx0" brushRef="#br0" timeOffset="427">920 220 776 0,'0'0'162'15,"0"0"-21"-15,0 0 1 0,0 0-42 16,0 0-39-1,0 0 4-15,-117-46-63 0,117 46-2 16,-11 3 0-16,5 20 12 16,-1 5-12-16,7 1 0 15,0-3 10-15,0-1-10 16,0-2 1-16,31 0-1 16,-4-3 6-16,4 0 11 15,7-3-16-15,0 2-1 16,-4 2 4-16,4-1-3 15,-7-3-1-15,-11 1 0 16,-2-4 6-16,-5-3 7 16,-13 0-8-16,0-2-5 15,0-3 2-15,0 0-9 16,0 2 7-16,-44 4 0 16,-15-1 19-16,-16 0-19 15,-8 1-3-15,18-3-71 0,13-4-120 16,7-5 1-16,32 0-144 15,13-11-233-15</inkml:trace>
  <inkml:trace contextRef="#ctx0" brushRef="#br0" timeOffset="628">758 245 370 0,'0'0'278'0,"0"0"-120"16,0 0-32-16,0 0-42 0,0 0-30 15,0 0 15-15,58-114-62 16,-27 108 17-16,-3 6-24 16,3 0 10-16,7 0-17 15,3 0 7-15,14 15-16 16,-3 8-100-16,-1 2-250 16</inkml:trace>
  <inkml:trace contextRef="#ctx0" brushRef="#br0" timeOffset="1043">1329 148 736 0,'0'0'160'16,"0"0"6"-16,0 0-46 0,0 0-28 15,0 0-67-15,0 0 7 16,-11-63-32-16,56 63 5 16,-7 0-10-16,14 0 5 15,9 20 0-15,-19 9 0 16,2 8 9-16,-13 0-9 16,-24 9 0-16,-7 3 0 15,0 2-2-15,-38-5 4 16,-13-3-2-16,-1-6 0 15,14-9 13-15,11-7-12 0,3-10-1 16,24-9 1-16,0 2-7 16,0-4 10-16,0 0-4 15,0 0 0-15,38 0 3 16,13 0-3-16,32-9 0 16,-18-2 3-16,11 1-7 15,-18 8 4-15,-13 2-107 16,-7 0-200-16,-11 0-354 15</inkml:trace>
  <inkml:trace contextRef="#ctx0" brushRef="#br0" timeOffset="1508">2171 122 144 0,'0'0'729'0,"0"0"-650"16,0 0 37-16,0 0 28 15,0 0-59-15,0 0-18 16,-155-85-35-16,155 85-26 16,-6 0-3-16,-1 5 2 15,0 18-5-15,0 2 0 16,7 2 13-16,0 1-17 15,0-2 4-15,0 0 0 0,27-3-9 16,11-1 13-16,7 1-4 16,0 0 0-16,6-3 17 15,-6-3-14-15,7 0-3 16,-15 3 2-16,-9-6-11 16,3 4 19-16,-11-1-10 15,-9-3 0-15,-4 4 5 16,-7-2-5-16,0-1 0 15,-7-1 0-15,-31 0 5 16,-7-2 9-16,-6-4-13 16,-18-1-1-16,10-5 14 0,8-2-29 15,13 0-6 1,11 0-104-16,2 0-15 0,19-11-84 16,6-29-90-16</inkml:trace>
  <inkml:trace contextRef="#ctx0" brushRef="#br0" timeOffset="1699">2085 85 409 0,'0'0'185'16,"0"0"-38"-16,0 0-27 16,0 0-24-16,0 0-31 15,0 0-55-15,138-82 18 16,-76 82-28-16,-11 0 4 15,8 0-11-15,-8 10-2 0,-20 14-235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6:21.654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0 423 824 0,'0'0'145'0,"0"0"7"0,0 0 18 15,0 0-79-15,0 0-63 16,0 0-25-16,49-17 7 16,-3 14-4-16,12 0-6 15,5 3-7-15,15-6-102 16,12-2-144-16,-3 1-101 16</inkml:trace>
  <inkml:trace contextRef="#ctx0" brushRef="#br0" timeOffset="396">823 180 779 0,'0'0'216'0,"0"0"-82"0,0 0 21 15,0 0-39-15,0 0-61 16,0 0-10-16,-153-60-35 15,153 60-1-15,0 0-7 16,0 0-2-16,0 8-4 16,0 17 0-16,0 5 4 15,0 0 1-15,27 1-1 16,26-1 0-16,15-5-4 16,0-1 12-16,5-2-7 15,-6-3-1-15,-16-2 1 0,-2 2 4 16,-18-5-2-16,-6 0-3 15,-13-1 0-15,-7-5 2 16,-5 4-2-16,0-1 0 16,-22 0 1-16,-41-4 8 15,-5 3-6-15,-10-8-6 16,1-2 3-16,4 0-73 16,10 0-88-16,19-2-102 15,30-34-176-15</inkml:trace>
  <inkml:trace contextRef="#ctx0" brushRef="#br0" timeOffset="489">823 180 663 0</inkml:trace>
  <inkml:trace contextRef="#ctx0" brushRef="#br0" timeOffset="575">823 180 663 0,'-27'-148'256'0,"37"142"-105"0,7-2-5 0,19 0-56 0,5 3-62 16,27 1-27-16,17 4 0 15,-2 0 0-15,6 0-2 16,-16 0-111-16,-32 0-219 16</inkml:trace>
  <inkml:trace contextRef="#ctx0" brushRef="#br0" timeOffset="4437">1592 461 607 0,'0'0'117'0,"0"0"-44"15,0 0 37-15,0 0 4 16,0 0-51-16,0 0-14 16,136 0 35-16,-73 0-23 15,-8 0-9-15,8-3-18 16,1-2-12-16,-18 1 7 16,-3 0-15-16,-18 0-2 15,-4 2 12-15,-21 2-22 16,0-3 20-16,0 3-8 15,0-8 11-15,0-1 16 16,-4-1-39-16,-28-7 1 16,-9 4-6-16,-3-2 8 0,8 6-5 15,-1-3 1-15,1 4 2 16,9-1 4-16,3 3-7 16,2-2 0-16,8 7-1 15,6-3 10-15,3 1-7 16,5 3-2-16,0 0 1 15,0 0-9-15,0 0 5 16,0 0-4-16,54 0 3 16,9 14 4-16,24 7 2 15,8 2-2-15,-10 1 0 16,-12 1-1-16,-18-3 1 16,-28 0 0-16,-15-3-1 0,-12 3-6 15,-12 3 6 1,-56 0-88-16,-10-3-83 0,-6-8-63 15,16-6-116-15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0:44.4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62 11 12 0,'0'0'722'0,"0"0"-594"0,0 0 22 16,0 0-46-1,0 0-71-15,0 0-13 0,-62-11-14 16,93 11-6-16,21 0 21 16,16 0-14-16,5 0 7 15,-8 0-14-15,-3 0 4 16,-11 0-4-16,-6 0 8 16,-7 0-8-16,-18 0 0 15,-6 0 10-15,-14 0-27 16,0 0-10-16,0 0-67 15,0 0 26-15,-20 3-45 16,-18-3-22-16,0 3 7 16,0-3 23-16,18 0 69 15,6 0 36-15,-3 0 12 0,10 0 45 16,7 0 2-16,-7 0 52 16,7 0 7-16,0 0-53 15,0 5-9-15,0 15-42 16,0 12 2-16,-7 10 56 15,-7 11 7-15,4 1-26 16,10 3-6-16,0 0-32 16,0-3 18-16,0-5-33 15,17-7 0-15,-3-4-4 16,10-9-8-16,-24-7-303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0:43.4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14 164 223 0,'0'0'565'0,"0"0"-441"16,0 0-8-16,0 0 8 16,0 0-62-16,0 0 13 15,0-49-60-15,0 49-15 16,0 23-2-16,0 20 2 16,0 5 17-16,0 4-5 15,-6-1-12-15,6 1 21 0,0-6-14 16,0-5-5-1,0-14 0-15,6-1 10 0,39-6-3 16,0-9-7-16,13-2 3 16,1-6 6-16,-8 0-5 15,8-3-6-15,-4 0 0 16,-14 0-5-16,14 0-98 16,-27-6-190-16,-4-14-377 15</inkml:trace>
  <inkml:trace contextRef="#ctx0" brushRef="#br0" timeOffset="476">881 158 761 0,'0'0'176'0,"0"0"-45"0,0 0-19 16,0 0-44-16,0 0 2 16,0 0-42-16,-45-148 3 15,14 141-17-15,-3 7-2 16,-11 0-21-16,1 7 9 16,-1 18 0-16,14 4-3 15,24-4 9-15,7 4-6 16,0-3 0-16,7 0 9 0,24-1-11 15,-4-3 2-15,18 2 0 16,0-1 1-16,6 0 4 16,4 2-5-16,-13-2 0 15,2 0 10-15,-6-2-12 16,-14-5 2-16,-10 4 0 16,-14 1-4-16,0-1 4 15,0 0 0-15,0-3-2 16,-7 0 12-16,-31-3-16 15,-13-4 6-15,6-2 0 16,-7-3-2-16,8-5 8 16,13 0-6-16,10 0 0 0,7 0-71 15,14 0-79-15,0 0-35 16,0-3-145-16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0:41.1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96 179 649 0,'0'0'190'16,"0"0"-42"-16,0 0-8 16,0 0-48-16,0 0 11 15,0 0-49-15,-58-54-32 16,58 54-12-16,0 3-10 15,-7 28 0-15,0 12 5 0,0 12 6 16,0-4 5-16,7 4-16 16,-10-4 0-16,10-5 1 15,0-12 5-15,0-14-6 16,0-12 0-16,0-4 17 16,0-4-13-16,0 0-2 15,0 0 0-15,10-35 16 16,-3-13-1-16,0-6-17 15,0-4 3-15,-7 1 4 16,0-1 6-16,0 5-13 16,0 9 0-16,0 13 1 0,0 14 11 15,0 8-12 1,0 7 0-16,0 2 17 0,0 0-34 16,0 0 17-16,14 4-3 15,30 26-12-15,8 4 17 16,10 9-2-16,3 0 0 15,1 3 9-15,2-1-18 16,4-5 9-16,-3-5 0 16,-3-10-1-16,-8-7 7 15,4-10-6-15,-28-5 0 16,-10-3 10-16,-3 0-2 16,-14-3-8-16,-7-26 1 15,0-10 30-15,0-11-24 0,-7-1 33 16,-20-6-26-1,-18 0-5-15,0 3 8 0,14 11-17 16,11 15 0 0,13 10-3-16,7 13 14 0,0 5-11 15,0 0 0-15,0 3-50 16,0 31 0-16,0 17-58 16,0 6-115-16,13 0-71 15,18-2-434-15</inkml:trace>
  <inkml:trace contextRef="#ctx0" brushRef="#br0" timeOffset="479">1038 331 582 0,'0'0'176'0,"0"0"-22"15,0 0-42-15,0 0-34 16,0 0-7-16,0 0-35 16,-13-54 15-16,6 51-12 15,-17 3-27-15,10 0 13 16,-17 0-25-16,3 0 0 16,4 20 3-16,4 5 9 15,3 1-12-15,17 3 0 16,0-3 5-16,0 2-9 0,10-2 4 15,35-9 0 1,-4-3-5-16,21-8 15 0,-11-6-10 16,-6 0 1-16,0 0 12 15,-18-11-4-15,-3-9-9 16,-17-6 0-16,-7-1 23 16,0 0-21-16,0-8 32 15,-24 0-8-15,-21 2-26 16,4 7 19-16,3 6-19 15,-6 5 0-15,13 10-9 16,3 5-2-16,11 0 1 16,-4 15-46-16,21 19-114 15,0 5-23-15,7-2-95 16,45-2-341-16</inkml:trace>
  <inkml:trace contextRef="#ctx0" brushRef="#br0" timeOffset="1170">1454 400 489 0,'0'0'210'0,"0"0"-93"16,0 0 36-16,0 0-58 16,0 0-7-16,0 0-28 15,-110-90-25-15,100 90 11 0,-4 0-42 16,7 0-2-1,-6 9 1-15,-4 20 5 0,10 9-8 16,0-1 0-16,7 0 5 16,0-6-15-16,7-5 10 15,30-5 0-15,1-13 5 16,7-8 7-16,-11 0-6 16,4-8 6-16,7-24-11 15,-14-9 20-15,-11 1-16 16,-2-5 25-16,-18-1 30 15,0-3-46-15,0-2 21 16,0-1-4-16,-11 7-29 16,-9 4 24-16,-11 13-22 15,10 11 0-15,4 8 12 0,10 6-2 16,0 3-20-16,0 0 6 16,7 21-2-16,-7 19-6 15,7 13 8-15,0 5 0 16,14 2-1-16,31-3 14 15,0-4-15-15,13-9 2 16,4-9 0-16,10-12-11 16,-7-12 11-16,4-11 0 15,-3 0-8-15,-5-3 23 16,-9-25-15-16,-7-7 0 16,-18 4 1-16,-3-6 0 15,-17 0 0-15,-7-1-1 16,0 4 0-16,-14 9 11 0,-17 7-11 15,1 10 0 1,-8 8 2-16,10 0-19 0,4 2 18 16,10 27-1-16,14 14 0 15,0 2 11-15,0 7-11 16,24 0 0-16,18-7 0 16,13-7-3-16,3-6 3 15,1-14 0-15,-1-3-2 16,4-12-34-16,3-3-30 15,-6 0-121-15,10-6-118 16,-25-16-200-16</inkml:trace>
  <inkml:trace contextRef="#ctx0" brushRef="#br0" timeOffset="1582">2854 334 749 0,'0'0'167'15,"0"0"-62"-15,0 0 18 16,0 0-14-16,0 0-63 16,0 0-17-16,45-31-20 15,23 31 6-15,-2 0-8 16,23 0-7-16,0 0 0 15,1 0-1-15,-1 0 6 16,-23 0-10-16,-22 0-5 16,-16 0-180-16,-18 0-25 15,-10 0-212-15</inkml:trace>
  <inkml:trace contextRef="#ctx0" brushRef="#br0" timeOffset="1837">3122 145 593 0,'0'0'190'15,"0"0"-60"-15,0 0 7 16,0 0-41-16,0 0-31 16,0 0-12-16,-7-23-45 15,7 32 21-15,14 19 1 16,10 6-9-16,-17 7 31 0,0 2-49 15,0-1 9 1,-7-1-9-16,0-1 15 0,0-3-16 16,0-3-2-16,0-5-66 15,0 2-147-15,0-8-139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0:50.86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108 181 453 0,'0'0'144'0,"0"0"-42"0,0 0 8 16,0 0-18-16,0 0-31 15,0 0 34-15,0 0-36 16,-116-41-12-16,116 39-29 15,27-7-1-15,69 0-12 16,52-5-5-16,62-3 2 16,27 3 20-16,14-6-13 15,-7 8-9-15,-27-2 3 16,-18 3 12-16,-44 2-2 16,-28 3-13-16,-24 3 7 15,-44 3 8-15,-21 0-6 0,-25 0-9 16,-13 0 0-16,0 0 14 15,0 0-9-15,0 0-5 16,0 0 0-16,-37 6-4 16,-49 20 13-16,-48 11-2 15,-45 3-7-15,-21 6 17 16,-9 0-19-16,2-1 2 16,1-6 0-16,7 2-3 15,34-6 9-15,17-10-6 16,45-7 0-16,34-7 8 0,41-8-11 15,21-3 3 1,7 0 0-16,0 0 2 0,7 0 0 16,59 0-2-16,75-23 0 15,68-6 8-15,49-6-13 16,31 4 5-16,0 3 0 16,-28 5-5-16,-34 6 12 15,-62 8-7-15,-55 7 0 16,-41 2 10-16,-48 0-15 15,-15 0 5-15,-6 0 0 16,0 0-4-16,-37 0 4 16,-60 17 0-16,-64 9 4 15,-63 5 9-15,-34 9-6 16,-10-3-7-16,24-3 0 16,21-2-2-16,30-4 11 0,18-2-9 15,23-3 0 1,49-7 4-16,38-3-7 0,34-7 3 15,24-4 0-15,7-2-15 16,0 0 7-16,31 7 8 16,58-6 0-16,42 3 8 15,48-4-7-15,37 0-1 16,15-14 0-16,3-10-12 16,-11-1 20-16,-58 7-8 15,-41 7 0-15,-55 5 13 16,-56 6-17-16,-13 0 4 15,0 0 0-15,0 0-10 16,-44 0 6-16,-73 31 4 16,-48 10-7-16,-28 7 17 0,-6 1-5 15,27-10-5-15,24-3 0 16,24-8-4-16,25-8 10 16,20-3-6-16,27-5 0 15,21-6 10-15,17-4-21 16,14-2 11-16,0 0 0 15,0 0-9-15,59 0 10 16,58-6-1-16,55-19 0 16,34-7 4-16,10-2-14 15,-30 5 10-15,-31 3 0 16,-45 13-5-16,-41 4 13 16,-42 6-8-16,-17 3 0 15,-10 0 14-15,0 0-14 0,0 0 0 16,-68 0 0-16,-35 0-13 15,-38 23 15-15,-21 5-2 16,4 1 0-16,10 5 7 16,24-8-9-16,18-3 2 15,40-6 0-15,35-6-8 16,31 1 2-16,0-3-3 16,31-4 8-16,35-2-13 15,23-3 6-15,24 0 8 16,11-8 0-16,3-13-12 15,-23 5-7-15,-22 1-1 16,-23 10-31-16,-46 5-96 0,-13 0-14 16,-27 0-212-1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0:55.73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4515 71 460 0,'0'0'105'0,"0"0"-5"16,0 0-20-16,0 0-5 15,0 0 7-15,0 0-58 16,147-66 22-16,-133 63-13 15,0 1-28-15,-14 2 32 16,0 0-27-16,0 0 3 16,0 0 26-16,0 0-35 15,-7 0 4-15,-45 5-4 16,-44 24-1-16,-31 8 19 16,-21 6-19-16,-7 3-3 15,8-4 17-15,19-2-4 16,32-6-6-16,31-8-6 15,20-9 8-15,31-8-4 0,14-6-5 16,0 0 0-16,0-3-3 16,7 0 3-16,52 0 0 15,44-29 14-15,51-20-9 16,32-5 15-16,7 2-20 16,-28 7 0-16,-41 11-6 15,-49 14 11-15,-30 11-5 16,-31 6 0-16,-14 3 12 15,0 0-19-15,0 0 7 16,0 0-6-16,-52 18 0 0,-44 30 10 16,-45 18-4-1,-28 8 0-15,-9 6 10 0,-1 4 7 16,17-2-12-16,21-3 4 16,21 0 2-16,30-14 1 15,25-14-9-15,20-17-3 16,14-10 8-16,18-10-10 15,13-9 2-15,0 1 0 16,0-3 4-16,0-3 12 16,0 0-16-16,0 0 0 15,0 0 6-15,13 0 10 16,12-3-16-16,-5-5 0 16,-13-1-2-16,3 6 11 15,-10 3-9-15,0 0 0 16,0 0 4-16,0 0-17 0,0 0 9 15,0 0-5-15,-10 3 2 16,-31 20 4-16,-14 10 3 16,-17 5 0-16,3 3 7 15,3 5 0-15,8-4-7 16,6 3 0-16,1-1 2 16,20-10 12-16,0-2-14 15,10-6 0-15,8-7 7 16,-11 3-13-16,10-1 6 15,-10 2 0-15,-4 3 0 16,-3-3 15-16,4-3-13 16,-4-4-2-16,7-10 7 0,17 0 1 15,7-6-8-15,0 0 0 16,0 0 14-16,0 0-3 16,0 0-6-16,0 0-2 15,7-28 6-15,48-15-5 16,24-15-4-16,10-1 0 15,1 10-10-15,-15 12 19 16,-23 11-9-16,-25 8 0 16,-20 14 14-16,-7 0-19 15,0 4 5-15,0 0 0 16,0 0-9-16,-51 0-17 16,-28 4 24-16,-28 21-3 15,-24 12 5-15,-10 0-10 0,7-2 10 16,0-4 0-16,17-5-5 15,21-4 20-15,13-7-15 16,25-9 0-16,27-1 8 16,24-5-11-16,7 0 3 15,0 0 0-15,0-2-1 16,28-18 10-16,47-8-11 16,28-13 2-16,38-2 0 15,24-3-9-15,-3 7 9 16,-14 4 0-16,-21 9-6 15,-48 6 19-15,-24 12-13 16,-34 4 0-16,-21 4 8 0,0 0-21 16,0 0 13-1,0 0 0-15,-31 0-4 0,-34 4-6 16,-56 18 10-16,-16 10 0 16,-15 3 5-16,5-2-10 15,-1 2 5-15,0-4 0 16,7 4-7-16,7-8 20 15,24-3-13-15,34-10 0 16,42-8 3-16,34-6-13 16,0 0 10-16,0 0-1 15,79 0-12-15,41-3 22 16,42-26-9-16,30-1 0 16,18-5 5-16,-17 3-12 0,-25 9 7 15,-27 7 0 1,-52 4-1-16,-37 9 16 0,-28 3-18 15,-17 0 3-15,-7 0 0 16,0 0-12-16,0 0 8 16,-24 15 4-16,-28 16-4 15,-37 15 16-15,-28 11-6 16,-17 6-6-16,-14 2 9 16,-24 1-16-16,17-9 7 15,-6-5 0-15,27-12 0 16,31-12 16-16,34-13-16 15,41-6 0-15,28-9-1 0,0 0-15 16,0 0 11 0,59 0 5-16,30-4-10 0,28-21 26 15,24-13-15-15,7 1-1 16,10-5 3-16,-17 7-9 16,-38 9 6-16,-20 6 0 15,-42 14-4-15,-24 6 19 16,-10 0-20-16,-7 0 5 15,0 0-8-15,0 0-4 16,-7 6 4-16,-44 23 8 16,-18 9 1-16,-27 4 10 15,-21 3-5-15,-17 4-6 16,6-6 2-16,5-3-6 16,2-6 4-16,25-11 0 15,31-5-3-15,34-10 14 0,24-5-12 16,7 0 1-16,7-3-15 15,68 0 7-15,28 0 11 16,59-26-3-16,17-14 0 16,13-5 15-16,-20 4-15 15,-48 11 0-15,-41 9 0 16,-39 13-3-16,-30 8 3 16,-14 0 0-16,0 0 4 15,0 0 1-15,-27 1-10 16,-42 29 0-16,-34 10 5 15,-31 9-2-15,-1-4 2 16,19-2 0-16,19-9-3 0,15-5 17 16,37-7-14-16,7-10 0 15,24-3 1-15,14-4-15 16,0-5 14-16,25 0-6 16,54 0-4-16,48 0-8 15,28-26 14-15,23-7-2 16,-30-2-2-16,-21 9 0 15,-54 10 8-15,-42 9 0 16,-25 5 0-16,-6 2 14 16,0 0-11-16,0 0-3 15,-13 0 2-15,-39 0-20 16,-23 20 17-16,-15 14 1 16,-6 4-7-16,-21 10 15 15,-3 2-8-15,-15 8 0 16,-2 9 0-16,-4-2-4 0,14 4 7 15,6-3-3-15,42-18 0 16,42-10 11-16,23-19-16 16,14-7 5-16,0-1 0 15,0-5-2-15,34-1 7 16,11-5-5-16,6 0 5 16,11 0 7-16,-3-17-5 15,-1-9-7-15,1-2 2 16,3-1-3-16,-4-5 3 15,14 0-2-15,4 3 0 16,-11 7 8-16,-13 11-8 16,-35 3 0-16,-10 10 1 0,-7 0-15 15,0 0 10-15,-24 15-5 16,-35 22 1-16,-30 9 16 16,-28 9-6-16,7-1-2 15,-3-6 6-15,16-3-14 16,8-2 16-16,17-2-8 15,-4 1 0-15,11-1 5 16,13-5-6-16,14-9 1 16,7-13 0-16,31-8-11 15,0-6 15-15,0 0-4 16,0 0 0-16,0 0 18 16,38-18-18-16,14-16 0 15,23-12 6-15,4-11-6 0,4-5 3 16,-7-13-3-16,-4-2 0 15,-10 3 10-15,-28 16-10 16,-10 24 0-16,-24 17 0 16,0 17 0-16,0 0 0 15,0 0-3-15,0 0 1 16,-24 34-17-16,-34 15 17 16,-1 10 2-16,-16 2 0 15,9-4-1-15,8-9 6 16,13-1-5-16,0-8 0 15,8-10 14-15,12-12-14 16,19-9 0-16,-1-4 0 0,7-4 2 16,0 0 7-1,0 0-9-15,0 0 14 0,0-4-6 16,31-26 10-16,6-14-18 16,8 0 2-16,-10 2-7 15,-4 14 8-15,-25 16-3 16,1 7 0-16,-7 5 12 15,0 0-18-15,0 0 6 16,0 0-28-16,-38 29 24 16,-20 16-8-16,-31 18 12 15,-15 5 0-15,1 4 12 16,-7 5-12-16,-10 9 0 16,3 14 0-16,-10 0-6 0,17-8 8 15,34-18-2-15,18-20 0 16,27-17 10-16,17-11-15 15,7-9 5-15,7-11 0 16,-7-3-6-16,7-3 20 16,0 0-14-16,0 0 9 15,0 0-3-15,0 0 12 16,0-20-14-16,28-23 0 16,16-23-7-16,32-14 8 15,13-6-8-15,-3 9 3 16,-10 19-39-16,-24 22 34 15,-21 13 1-15,-25 14 4 16,-6 1-5-16,0 2 8 0,0 3-3 16,0 3 0-16,0-3 3 15,-13 3-16-15,-18 0 10 16,-21 0-4-16,-30 9-8 16,-15 20 5-16,-13 11 10 15,-10 3 0-15,3 2 9 16,21 2-16-16,13-11 7 15,39-10 0-15,23-6-10 16,14-9 10-16,-3-5 0 16,10-6 0-16,0 0-22 15,38 0 21-15,30 0-9 16,36-28 10-16,19-13 3 16,35-4 1-16,-3-1-4 15,7 10 0-15,-35 6 10 0,-17 10-18 16,-34 8 8-16,-18 2 0 15,-6 4-8-15,-21 0 15 16,-4 6-7-16,-16 0 0 16,-11 0 6-16,0 0-13 15,0 0 7-15,-11 0-4 16,-40 22-4-16,-15 12 16 16,-30 7-7-16,-7-6-1 15,0 1 11-15,-4-5-11 16,21 5 0-16,4-5 0 15,6 1-7-15,11-7 10 16,20-2-3-16,7-12 0 0,24-2 7 16,8-6-15-16,6-3 8 15,0 0 0-15,0 0-10 16,51 0 16-16,32 0-6 16,20 0 6-16,38-18 4 15,-17-7-4-15,3 2-6 16,-31 6 0-16,-38 3-8 15,-27 11 14-15,-17 0-6 16,0 3 0-16,-4 0 12 16,-10 0-18-16,0 0 6 15,0 0 0-15,0 0-13 16,-31 3 6-16,-27 20 7 16,-38 8-3-16,-25 3 20 0,-20 4-18 15,0-1 1-15,0 0 0 16,18 0-7-16,9-6 12 15,35-8-5-15,27-5 0 16,28-12 14-16,24-6-23 16,0 0 9-16,24 0 0 15,55 0-12-15,35-27 24 16,27-7-10-16,21-3-2 16,-1-1 13-16,4 2-17 15,-10-2 4-15,-14 7 0 16,-14 0-8-16,-17 5 16 15,-20 9-8-15,-32 5 0 16,-20 7 15-16,-24 2-14 16,-14 3-1-16,0 0 0 0,0 0-8 15,-21 0 0-15,-38 23 8 16,-23 8 4-16,-21 6 10 16,-11-3-13-16,-16 4-1 15,2 2 0-15,1-3 0 16,10-10 5-16,14 3-5 15,34-10 0-15,18-8 7 16,37-4-11-16,-3-6 4 16,17-2 0-16,0 0-9 15,0 0 4-15,0 0 1 16,24 0 1-16,34 0-5 16,32 0 4-16,37-10 4 15,14-22 0-15,14-3-4 0,-21 4 10 16,-31 5-6-1,-14 10 0-15,-37 7 4 0,-14 3-5 16,-24 6 1-16,-14 0 0 16,0 0 0-16,0 0 0 15,-38 0 0-15,-35 6-2 16,-40 19 8-16,-35 16-7 16,-13-1 1-16,-18 3 0 15,7-1-2-15,24-5 3 16,45-8-1-16,31-6 0 15,17-8 9-15,27-7-15 16,14-6 6-16,14-2 0 0,0 0-11 16,0 3 2-16,0 0 9 15,42-3-2-15,26 0 14 16,22 0-9-16,20-6-3 16,31-19 0-16,31-9 1 15,3-4 6-15,-10 4-7 16,-41 5 0-16,-28 7 7 15,-34 14-8-15,-41 1 1 16,-8 7 0-16,-13 0 7 16,0 0 5-16,0 0-8 15,0 0-4-15,-20 0 16 16,-25 3-16-16,-31 19 0 16,-9 10 0-16,-29 3-5 15,-10 2 14-15,-10 3-9 0,7-6 0 16,31-5 13-16,37-8-18 15,28-14 5-15,24-3 0 16,7-4-14-16,0 0 5 16,31 0 9-16,35 0-4 15,16 0 15-15,14-11-7 16,14-21-4-16,11-2 0 16,-18-1-2-16,-20 3 10 15,-25 12-8-15,-31 9 0 16,-9 8 14-16,-18 3-19 15,0 0 5-15,0 0-18 16,0 0-42-16,0 9-152 16,-38 11-192-16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10.7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 83 614 0,'0'0'219'0,"0"0"-66"16,0 0-8-16,0 0-9 16,0 0-51-16,0 0-6 15,0-52-28-15,0 52-34 16,0 0-1-16,0 3-15 16,0 26-1-16,-7 8 19 15,0 9-18-15,0 0 17 16,7 0-3-16,-10 2-13 0,3-3 19 15,7-1-20-15,0-13-1 16,0-9 4-16,0-4 6 16,0-18-10-16,0 0 0 15,0 0 2-15,0 0 10 16,0 0-11-16,0-15 17 16,0-16 8-16,7-18-16 15,10-5-8-15,-3 0-2 16,0-6 3-16,-4 3-4 15,-10 5 1-15,0 15 0 16,0 11 0-16,0 21 8 16,0-1-8-16,0 6 0 15,0 0-9-15,14 6 7 0,-7 22-12 16,13 9 14 0,-2 0-2-16,9 1 8 0,-3-13-10 15,7-4 4-15,-3-10-16 16,-4-5 12-16,-11-6-7 15,1 0 11-15,10 0-4 16,-3-6 8-16,17-17-4 16,0-5 0-16,-18-1 0 15,4 3-1-15,4-6 7 16,-11 9-6-16,-10 7 1 0,0 4 4 16,-7 9-4-1,0 3-1-15,13 0-12 0,-6 26 11 16,4 20-7-16,2 10 8 15,-6 8-1-15,0-7 7 16,-7-5-9-16,14-7 3 16,3-13 0-16,-3-1-3 15,0-5-77-15,3-9-46 16,-3 4-57-16,6-8-81 16,4-13-89-16</inkml:trace>
  <inkml:trace contextRef="#ctx0" brushRef="#br0" timeOffset="676">912 389 620 0,'0'0'168'0,"0"0"-17"0,0 0-4 16,0 0-41-16,0 0-10 15,0 0 0-15,-86-129-56 16,62 112-6-16,4 12 19 15,3 1-36-15,10 4 2 16,-7 0-19-16,0 6-5 16,-10 28-1-16,3 4 6 15,4-4 0-15,10 0 0 16,7 0 8-16,0-8-14 16,0-6 6-16,38-3-13 0,0-10 12 15,7-7-18 1,-1 0 19-16,-9 0 1 0,3-27 6 15,-14 1-2-15,-4 1-5 16,-13-1 2-16,10-5 1 16,-17 2-2-16,0-3-1 15,0 7 4-15,0 5 3 16,0 8-2-16,0 10 4 16,0 2-7-16,0 0-2 15,0 0-7-15,7 11 2 16,0 23-2-16,21 4 14 15,3-7-6-15,0-3-1 16,13 1 0-16,-16-15-6 16,3-8 9-16,-11 0-3 15,4-6 0-15,-3 0 6 16,-4 0-2-16,-3-20-4 0,0-3 1 16,-7-3 5-16,-7 0-5 15,0 1-1-15,0-1 5 16,0 12 1-16,0 8-1 15,0 0-4-15,0 6 1 16,0 0-4-16,0 0-5 16,17 6 0-16,10 20 2 15,18 5 10-15,-7 1-8 16,7 2 3-16,-1-3 0 16,8 1-2-16,-1-1 1 15,1-11-24-15,0-6-43 0,-1-5-81 16,-6-9-63-1,-21 0-38-15,-17 0-135 0</inkml:trace>
  <inkml:trace contextRef="#ctx0" brushRef="#br0" timeOffset="881">1720 331 416 0,'0'0'176'0,"0"0"-20"15,0 0-20-15,0 0-27 16,0 0-12-16,0 0-4 15,-86-77-21-15,86 77-49 16,-17 0-23-16,-3 34 0 16,-11 15 2-16,3 3 1 0,-3-3 5 15,7 2-8 1,4 0-5-16,6-5-89 0,14-9-107 16,0-17-172-16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12.2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65 152 695 0,'0'0'126'0,"0"0"-25"15,0 0 15-15,0 0-10 16,0 0-58-16,0 0 10 16,-65-12-33-16,65 12-25 15,6 0 0-15,39 0 3 16,0 0 0-16,6 0 6 15,8 0-5-15,-1 0-1 16,-6 0 0-16,10 0-2 0,-28-6 7 16,-3-5-3-1,-10 8 0-15,-11-2 32 0,-10-1 0 16,0-6 23 0,0 4-9-16,0-4-38 0,-10-2 18 15,-32-3-31-15,-2 5 1 16,-1-2-4-16,7 6 11 15,0 2-8-15,25 6 0 16,6-6 3-16,7 6-5 16,0 0 2-16,0 0-7 15,0 0 5-15,0 0-12 16,34 18 14-16,11 1 0 0,6-4 6 16,-6 2-7-1,7-3 1-15,-8 0 0 0,-6 4-7 16,0-7 14-16,-7 3-7 15,-24-5 0-15,0 2 1 16,-7 1-9-16,0 2 8 16,0 3-7-16,-14 3-25 15,-17-2-86-15,0-4-26 16,17-3-100-16,14-11-190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12.7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14 132 646 0,'0'0'189'0,"0"0"-28"0,0 0-11 15,0 0-22-15,0 0-42 16,0 0-2-16,-14-80-35 15,14 80-31-15,0 0-2 16,0 0-16-16,0 0-11 16,0 6 10-16,0 19-1 15,7 1 2-15,17 0 0 16,4-1 6-16,3 5-6 16,6-5 0-16,-2-2 0 0,3 2 0 15,6-1 9 1,-13 1-9-16,-3-5 0 0,-4-2 4 15,-10 1-9-15,-8 1 5 16,-6-6 0-16,0 4-3 16,0-4 10-16,0-2-7 15,0 5 0-15,-27-4 3 16,-11-4-3-16,0 0 3 16,0-6 0-16,4-3-3 15,-4 0-32-15,7 0-40 16,31-34-48-16,0-9-80 15,7-14-176-15</inkml:trace>
  <inkml:trace contextRef="#ctx0" brushRef="#br0" timeOffset="65">14 132 6 0</inkml:trace>
  <inkml:trace contextRef="#ctx0" brushRef="#br0" timeOffset="217">14 132 6 0,'158'-86'596'0,"-168"72"-394"0,-4 2-37 0,7 4-22 0,7 5-28 16,0 0-40-16,0 3 2 15,0 0-51-15,0 0-22 16,21-5-4-16,34 5 1 16,10 0-1-16,0 0 0 15,4 0 6-15,-3 0-10 16,-15 5 4-16,1 15-35 16,-15 3-95-16,-6 6-116 15,-17 2-142-15</inkml:trace>
  <inkml:trace contextRef="#ctx0" brushRef="#br0" timeOffset="636">733 155 327 0,'0'0'406'0,"0"0"-236"15,0 0-28-15,0 0-14 16,0 0-51-16,0 0-22 16,-7-97 3-16,7 97-46 15,7 0 3-15,23 0-15 0,8 0 0 16,-10 0-9-16,-4 25 8 16,-10 1-3-16,-14 6 3 15,0 7 1-15,-14 5 15 16,-31-1-14-16,-30 2 3 15,9-7 8-15,8-7-9 16,13-9 2-16,21-4-5 16,24-12 0-16,0-1-3 15,0-2 3-15,0 0 0 16,31 0 4-16,14 3-1 16,13-6 10-16,1 0-1 15,9 0-11-15,-9 0 3 16,-1 0-2-16,4 0-4 0,-10 0-64 15,-1 0-146-15,-13-9-173 16</inkml:trace>
  <inkml:trace contextRef="#ctx0" brushRef="#br0" timeOffset="1086">1348 135 642 0,'0'0'208'0,"0"0"-38"15,0 0-22-15,0 0-12 0,0 0-59 16,0 0-22-16,-89-52-23 16,89 52-25-16,0 0 3 15,0 0-10-15,0 0-1 16,0 20-6-16,0 4 14 15,0 1-6-15,0 1-1 16,10-6 1-16,11 6-2 16,3-7 1-16,3 1 0 15,11-2-1-15,-7-1 11 16,-11 3-10-16,11-6 0 16,-17 0 1-16,0 4-3 15,3-4 2-15,-17 3 0 0,0 1-2 16,0 1 10-1,0 1-8-15,-17 0 2 0,-28-2 3 16,11-5 3-16,-11-1-8 16,0-6 0-16,8-3-1 15,-8-3 1-15,31 0-11 16,-3 0-46-16,17-9-48 16,10-29-53-16,49-12-174 15</inkml:trace>
  <inkml:trace contextRef="#ctx0" brushRef="#br0" timeOffset="1173">1348 135 514 0</inkml:trace>
  <inkml:trace contextRef="#ctx0" brushRef="#br0" timeOffset="1274">1348 135 514 0,'24'-86'251'0,"-41"69"-75"0,17 5-28 0,0 7-20 0,0 2-63 0,0 0-37 15,17 3-26-15,21 0 5 16,13 0-7-16,-6 0 0 15,7 6-8-15,-1 17-97 16,-23 3-149-16,3-2-281 16</inkml:trace>
  <inkml:trace contextRef="#ctx0" brushRef="#br0" timeOffset="1821">1654 261 544 0,'0'0'256'16,"0"0"-106"-16,0 0-42 16,0 0-45-16,0 0-27 15,0 0 0-15,155-18 27 16,-97 18-23-16,11 0-18 15,-11 6 13-15,1-6-25 16,-14 0 5-16,-15 0 12 0,-9 0-13 16,-7 0 14-1,-14 0-12-15,0 0 1 0,0 0 28 16,0 0-16-16,-21-20-24 16,-23-3-5-16,-1 7 5 15,-7 4-5-15,14 1 0 16,18-1 3-16,13 9-4 15,7 3 1-15,0-3 0 16,0 3 0-16,0-3 2 16,0 3-6-16,0 0 4 15,7 0-7-15,13 0 2 16,11 3 5-16,0 6 0 16,-3 0 0-16,10 2 8 15,6 1-8-15,1 2 0 0,-7 6 3 16,-11-6-8-16,4 3 5 15,-24 0 0-15,-7 6-1 16,0 0-1-16,-38 5-6 16,-34 1-98-16,-10-1-98 15,6 1-88-15,11-9-631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16.5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0 192 702 0,'0'0'166'16,"0"0"-8"-16,0 0-33 15,0 0-37-15,0 0-45 0,0 0-34 16,0 0-2-16,96-28-1 16,-20 22-3-16,-4 0 8 15,-6 0-4-15,-11 1-6 16,-11-2-1-16,-30 5-47 15,-14 2-141-15,0-3-109 16</inkml:trace>
  <inkml:trace contextRef="#ctx0" brushRef="#br0" timeOffset="208">141 32 606 0,'0'0'222'15,"0"0"-38"-15,0 0-48 0,0 0-27 16,0 0-49-16,0 0-60 16,21 25 1-16,-11 27 21 15,4 11-1-15,6 2 5 16,-2 4-26-16,2 0 2 16,4-11-4-16,-3-8-148 15,-7-18-194-15</inkml:trace>
  <inkml:trace contextRef="#ctx0" brushRef="#br0" timeOffset="817">674 141 111 0,'0'0'821'16,"0"0"-626"-16,0 0-31 15,0 0-18-15,0 0-88 16,0 0-58-16,0 0 0 16,0 42 0-16,0 10 3 15,0-1 4-15,0-8-7 16,0-3 0-16,7-8 7 16,0-7-2-16,-7-5-5 0,0-7 0 15,10-8 1 1,-10-5 5-16,0 0-3 0,0 0 7 15,0-4 31-15,0-21 14 16,0-9-36-16,0-12-19 16,0-3 4-16,0 4-2 15,-10-7-2-15,10 1 0 16,0 13 0-16,0 6 5 16,0 6-5-16,0 10 0 15,17 10-9-15,21 6 8 16,-4 0-20-16,4 6 6 15,0 18 14-15,-24 1-24 16,-1 3 17-16,-2 3-1 16,-11 7 1-16,0 5 0 15,-38-3 8-15,-14 3 0 0,1-3-2 16,6-9 5 0,14-8-5-16,17-2 2 0,7-16 0 15,7 3-6-15,0 5 6 16,0-6 0-16,0 4-3 15,28 1 10-15,17-9-7 16,6 0 0-16,11-3 1 16,-3 0 4-16,-1 0-5 15,0 0-29-15,4 0-44 16,-20 0-83-16,-5 0-107 16,-13-6-437-16</inkml:trace>
  <inkml:trace contextRef="#ctx0" brushRef="#br0" timeOffset="1266">1341 88 565 0,'0'0'277'15,"0"0"-130"-15,0 0-5 16,0 0 7-16,0 0-69 15,0 0-14-15,-89-88-29 16,44 88-16-16,17 0 18 16,-2 0-35-16,9 0 8 15,11 0-1-15,10 0-3 16,-14 20-3-16,14 6-5 0,0 3 3 16,0 2-4-16,24 4 1 15,3 2 0-15,18-6-3 16,0 1 11-16,-7-1-8 15,6 3 0-15,1-8 7 16,0 0-10-16,-11-1 3 16,-3-2 0-16,-7 4-5 15,-17-14 10-15,-7 1-5 16,0-2 0-16,-7-1 2 16,-48-5 8-16,-3-6-5 15,-8 0 0-15,-9 0-2 16,23 0-1-16,7 0-4 15,25 0-7-15,13-6-45 0,7-17-37 16,27-11-106-16,56-12-352 16</inkml:trace>
  <inkml:trace contextRef="#ctx0" brushRef="#br0" timeOffset="1671">1719 83 615 0,'0'0'301'0,"0"0"-214"15,0 0 8-15,0 0 3 0,0 0-34 16,231-31 9-16,-173 25-35 16,1 4-17-16,-15-2-8 15,-20 2-6-15,-10 2-6 16,-14 0-1-16,0 0-13 15,0 0-22-15,0 0-63 16,-21 0-83-16,-9 11 126 16,-1 2-67-16,3-3 39 15,-3 1 61-15,10-6 12 16,-3 2 2-16,18-7 16 16,-1 0-1-16,7 0 48 15,0 0 15-15,0 2-1 0,0 7-26 16,0 5-29-16,0 12 59 15,0 6 2-15,7 5-1 16,-7 14 5-16,0 7-37 16,0 13-4-16,-21 6-27 15,-10 3-11-15,-7-3-252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15.2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27 204 937 0,'0'0'170'0,"0"0"-37"15,0 0-8-15,0 0-22 16,0 0-21-16,0 0-40 16,-27-57-38-16,27 57 0 15,0 0-4-15,0 28 0 16,0 19-8-16,0 10 16 16,0 2 6-16,0 2-14 15,0-1 2-15,0-9 3 16,0-14-5-16,0-13 0 0,0-10 0 15,0-14 7-15,0 0-1 16,0 0 8-16,0-38 22 16,0-13 13-16,14-18-43 15,-1-2-3-15,-6-6-1 16,-7 8 9-16,0 6-6 16,0 17-5-16,0 9 2 15,0 17 0-15,0 14-2 16,0 6 0-16,0 0 0 15,24 0-15-15,4 20 7 16,17 12 8-16,6 11 0 16,-6-1-11-16,0 5 9 15,-8-8 2-15,8-1 0 0,-14-12 1 16,-3-3-3-16,-4-9 2 16,-11-9-2-16,-6-1-2 15,0-4 7-15,-7 0-3 16,10 0 5-16,4-33 2 15,0-6 3-15,0-14-9 16,3 3 2-16,-17-5 8 16,0 7-10-16,0 11 3 15,0 5-4-15,0 16 11 16,0 8-12-16,0 8 1 16,0 0-31-16,0 0-20 15,7 30-71-15,24 21 36 16,3 9-42-16,-10 9-136 0,-17 0-54 15</inkml:trace>
  <inkml:trace contextRef="#ctx0" brushRef="#br0" timeOffset="383">798 362 681 0,'0'0'190'0,"0"0"-44"16,0 0 7-16,0 0-40 16,0 0-22-16,0 0-34 15,-148-63-35-15,127 63-3 16,-3 5-19-16,17 21 2 0,7 6-8 16,0-1 6-16,0-5 0 15,7 0 0-15,38-7 9 16,-7-4-11-16,6-4 2 15,-6-11 0-15,0 0 3 16,-11 0 4-16,-2 0-7 16,-12-11 11-16,1-12-8 15,-14-6 11-15,0 1-11 16,0 0-1-16,-38 0 8 16,-3 15-10-16,-4 1-2 15,1 12-5-15,13 0-121 0,10 7-106 16,4 24-98-16,17-5-432 15</inkml:trace>
  <inkml:trace contextRef="#ctx0" brushRef="#br0" timeOffset="492">798 362 682 0</inkml:trace>
  <inkml:trace contextRef="#ctx0" brushRef="#br0" timeOffset="1075">798 362 682 0,'306'34'195'0,"-306"-63"-29"0,-7 4-22 0,-24 1-33 0,0 10-24 0,3-3-30 0,-3 11-4 15,4 4-25-15,3 2-22 0,-7 0 4 16,3 20-8-16,-3 19-2 16,18 10 0-16,13 3-2 15,0-12-2-15,13 3 4 16,39-18 0-16,0-8-3 15,9-8 10-15,-9-9-7 16,7 0 5-16,-8-14 1 16,-13-18 2-16,-17-5 0 15,3-8 12-15,-24-4 13 16,0-9-22-16,0 5 12 16,-18-8-1-16,-16 7-20 15,-4 11 15-15,7 6-14 16,11 23-1-16,-4 2 19 0,24 12-21 15,-7 0 3-15,7 0-3 16,0 23-20-16,0 23 15 16,0 11 4-16,7-1 1 15,17 2-2-15,-4 0 6 16,11-7-4-16,-3-11 0 16,16-3 2-16,1-14-8 15,7-9 6-15,3-5 0 16,-14-9-11-16,-3 0 8 15,-7 0 3-15,-4-3 4 16,-3-26 2-16,-17 4-2 16,0-4-4-16,-7 0 0 15,0 1-1-15,0 8 6 16,-14 3-5-16,-10 11 0 0,17 6-8 16,-13 0 6-16,13 12-11 15,0 13 13-15,-3 9-11 16,10-2 19-16,0-3-8 15,10-1 0-15,24-5 2 16,4-3-5-16,14-6 3 16,-8-2-16-16,1-1 1 15,-7 4-65-15,-10-10-61 16,-11-5-87-16,-17 0-197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6:23.070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0 298 826 0,'0'0'140'0,"0"0"1"16,0 0 48-16,0 0-89 15,0 0-56-15,0 0-8 16,114-135-5-16,-56 96 1 16,-12 9 5-16,-2 8-24 15,-25 11 13-15,-6 6 0 16,-9 2-16-16,-4 3 9 16,0 0-12-16,0 0-5 15,0 0-2-15,10 0-8 16,12 5 5-16,2 20-5 15,15 8 7-15,-20 5-1 16,3 12 2-16,-12-1 0 16,-5 4 2-16,-5-4 5 0,0-7-8 15,0-10 1 1,0-1 0-16,0-8-4 0,0-6 4 16,-15-2 0-16,-16-3-1 15,-6-7 11-15,-4 0-11 16,-3-3 1-16,3-2 0 15,15 0 8-15,6 0-6 16,15 0-1-16,5 0 0 16,0 0-1-16,0 0 0 15,5 0-12-15,46-11-12 16,12-5 17-16,15 0 5 16,2-1-14-16,-3-2-29 0,-9 5-46 15,-9 3-80-15,-13 3-111 16,-5 2-67-16</inkml:trace>
  <inkml:trace contextRef="#ctx0" brushRef="#br0" timeOffset="403">973 265 430 0,'0'0'308'0,"0"0"-130"16,0 0-14-16,0 0-15 15,0 0-41-15,0 0-25 16,-41-90-19-16,28 90-25 0,9 0-20 16,-1 0-19-1,-5 5-5-15,5 25 5 0,-7 12 4 16,12 2 0-16,0 3-7 16,0-6 9-16,17-3-9 15,24-10 3-15,10-9-7 16,7-10 6-16,1-9-2 15,4 0 3-15,-12 0 7 16,2-23-2-16,-12-7 0 16,-4-3 9-16,-20-8 5 15,-12-6 22-15,-5-5-8 16,0-4-26-16,-49 4 0 0,-7 14-7 16,-12 13 0-16,0 12-2 15,-4 9-15-15,9 4-17 16,4 9-51-16,23 32-63 15,19 9-77-15,17 5-186 16</inkml:trace>
  <inkml:trace contextRef="#ctx0" brushRef="#br0" timeOffset="640">1647 319 851 0,'0'0'138'16,"0"0"-9"-16,0 0 27 0,0 0-61 15,0 0-47 1,0 0-32-16,58-11-12 0,-26 11-4 16,9 0 2-16,10 0 0 15,3-2-4-15,-1-4-6 16,-2-2-121-16,2-6-74 15,-12 4-105-15</inkml:trace>
  <inkml:trace contextRef="#ctx0" brushRef="#br0" timeOffset="1013">2263 67 664 0,'0'0'183'0,"0"0"-49"16,0 0 13-16,0 0-69 16,0 0-54-16,0 0-16 15,80-17 6-15,-33 17-12 16,-6 3 7-16,2 16-9 16,-13 3 3-16,-13 3-5 15,-13 9 2-15,-4 6 0 16,0 7 10-16,-14 1-10 15,-35 0 12-15,-2-6-7 16,3-10-3-16,7-7 5 16,14-11-6-16,22-3-1 15,0-9 0-15,5 1 5 0,0-3-5 16,0 0 0-16,27 0 1 16,14 0 21-16,17 0-13 15,10-7-3-15,5-10-6 16,5 3-4-16,7 0-146 15,-17 6-237-15</inkml:trace>
  <inkml:trace contextRef="#ctx0" brushRef="#br0" timeOffset="1279">3086 237 677 0,'0'0'239'16,"0"0"-158"-16,0 0 38 15,0 0-29-15,0 0-79 16,0 0-11-16,19-11-3 16,35 11 3-16,13 0 16 15,6 0-7-15,17 0-9 16,-3 0 7-16,-7 0-7 15,3 0-24-15,-15 0-212 16,-15-8-533-16</inkml:trace>
  <inkml:trace contextRef="#ctx0" brushRef="#br0" timeOffset="1845">3906 119 843 0,'0'0'111'15,"0"0"25"-15,0 0-34 16,0 0-27-16,0 0-30 16,0 0-5-16,136-94 12 0,-105 86-17 15,-9 3 5 1,5-1-14-16,-8 1-10 0,3 5 5 15,-8 0-18-15,-1 0-1 16,1 0-2-16,-4 0-2 16,7 0 0-16,-12 13-3 15,-5 15 5-15,5 8-1 16,-5 8 2-16,0 0 5 16,0 5-4-16,0-5 4 15,0-3-1-15,0-2-5 16,0-12 0-16,0-2 3 15,-5-8-1-15,5-4-2 16,0-2 0-16,0-2 5 16,0-7-5-16,-5 4 0 15,0-3 2-15,0-3 0 0,-7 2-2 16,7-2 0-16,-9 0 7 16,1 0 1-16,-1 0 22 15,-3 0-17-15,7 0-10 16,5 0 16-16,5 0-19 15,-4 0 5-15,4 0-5 16,0 0-1-16,0 0 0 16,9 0-6-16,37 0-9 15,25-5 8-15,6-12 1 16,1 1-46-16,-10 5-37 16,-15 3-145-16,-12 5-201 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26.4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327 257 694 0,'0'0'135'15,"0"0"-54"-15,0 0-14 16,0 0 45-16,0 0-39 15,0 0-16-15,-168 0-18 16,168 0-33-16,0 0 7 0,34 0-13 16,55-8 2-16,52-21 20 15,24-9-14-15,11-7 1 16,-4 2 7-16,-25 9-4 16,-19 8-7-16,-25 9-5 15,-21 6 9-15,-30 5-6 16,-14 6-3-1,-25 0 0-15,-13 0-3 0,0 0 7 16,0 0-4-16,0 0 0 16,-13 0-7-16,-63 28 7 15,-34 12 1-15,-24 15 0 16,-14-6 3-16,0-7 11 16,7-4-15-16,7-10 0 15,14-5 9-15,17-6-5 0,30-5-4 16,29-7 0-16,20-2 1 15,24-3 7-15,0 0-16 16,75 0 6-16,35 0 2 16,55-12 8-16,35-27-7 15,6-10-1-15,0 3 0 16,-20 9 13-16,-45 8-13 16,-38 12 0-16,-27 6 5 15,-38 8-15-15,-25 3 10 16,-6 0 0-16,-7 0-6 15,0 0 15-15,0 0-9 16,-51 8 0-16,-52 33-1 16,-52 12-5-16,-38 11 6 15,-23 1 0-15,-4 2-6 16,-11-4 19-16,15-4-13 0,37-13 0 16,62-14 5-16,59-18-16 15,40-11 11-15,18-3 0 16,0 0-5-16,52 0-3 15,61-9 8-15,66-28 4 16,48-14 7-16,10-4-12 16,-20 4 3-16,-24 11-2 15,-39 11 0-15,-27 12 10 16,-37 6-10-16,-32 7 0 16,-37 4 1-16,-11 0-15 15,-10 0 14-15,0 0-3 16,-38 29-3-16,-51 11 12 0,-45 14-4 15,-21 3-2-15,1-3 3 16,2 2-13-16,22-8 10 16,9-9 0-16,25-1-3 15,31-12 16-15,13-12-13 16,35-8 0-16,17-3 1 16,0-3-13-16,10 0 12 15,55 0 0-15,46-23-9 16,23-9 23-16,13-2-15 15,-12 8 1-15,-25 3 0 16,-14 9-17-16,-7 6 18 16,-13-1-1-16,-18 6 0 15,-13 3 7-15,-31 0-12 0,-14 0 5 16,0 0-19-16,0 0 14 16,-28 26-10-16,-47 7 15 15,-15 9 2-15,-13 0 9 16,-7 3-11-16,14-1 0 15,6-7 2-15,15-6-11 16,16-11 9-16,21-2 0 16,18-10 0-16,20-5 7 15,0-3-11-15,0 0 4 16,38 0 0-16,58-6-2 16,66-24 5-16,23-11 0 15,1 1-3-15,-31 11 13 0,-45 9-16 16,-48 15 3-16,-42 1 0 15,-13 4-8-15,-7 0 8 16,0 0 0-16,-14 6-3 16,-68 26-3-16,-35 13 6 15,-31 7 0-15,-3-6 4 16,13-4-9-16,18-4 5 16,24-4 0-16,13-5 0 15,11-4 8-15,20-2-10 16,14-8 2-16,25-4 0 15,13-6-11-15,13-2 13 16,53-3-2-16,30 0 4 16,38 0 8-16,21-19-7 0,-7-7-5 15,3 6 6-15,-34 8-11 16,-35 4 6-16,-23 5-1 16,-28 3 0-16,-24 0 5 15,-7 0-9-15,0 0 4 16,0 0-3-16,-24 0-7 15,-28 20 8-15,-20 11 2 16,-24-2 0-16,-8-3 12 16,15-1-14-16,13-7 2 15,32-7 0-15,30-2-9 16,14-7 11-16,0 2-3 16,14-2 1-16,61-2 0 15,29 0 9-15,43-8-9 0,-6-15 1 16,-7 5-7-16,-37 10 6 15,-39 8 0-15,-20 0 0 16,-24 0 0-16,-7 0-10 16,-7 0 10-16,0 3-10 15,0 14 4-15,-28 9 6 16,-34 8 0-16,-10 0 0 16,-4 4 6-16,-3 1-11 15,11-4 5-15,-5 2 0 16,29-12-1-16,13-3 4 15,17-15-3-15,14-7 0 16,0 0-9-16,45 0 3 16,44 0 3-16,28-17 3 15,31-11-6-15,6 5 11 0,-13 3-5 16,-20 8 0-16,-49 4 0 16,-17 8-2-16,-27 0 2 15,-22 0 0-15,-6 0-8 16,0 0 3-16,0 0 3 15,-27 11 1-15,-42 21 1 16,-20 8 0-16,-21 0 0 16,7-1 0-16,-18-4 2 15,11-1 4-15,7-3-6 16,27-7 0-16,42-10 6 16,24-2-13-16,10-4 1 15,10 1 6-15,48-5-5 0,32-4 12 16,6 0-4-16,14 0-3 15,0-13 5-15,-3 5-7 16,-11-1 2-16,-17 6 0 16,4 3-5-16,-18 0 10 15,-3 0-5-15,-17 0 0 16,-25 0 1-16,-6 0-11 16,-14 23 10-16,-14 9 0 15,-44 10 6-15,-39 7-2 16,-16 5-4-16,10-5 0 15,-7-4 8-15,34-10-11 16,25-13 3-16,30-10 0 16,14-4-1-16,7-8 5 15,0 4-4-15,0-4 0 0,65 0 5 16,56-4 6-16,34-21-11 16,23-4 0-16,15 0-3 15,-32 4 8-15,-20 5-5 16,-37 8 0-16,-36 4 4 15,-33 5-4-15,-11 3 0 16,-24 0-3-16,0 0-1 16,0 0 1-16,-24 20 3 15,-35 6 3-15,-23 2 0 16,-15 4 5-16,-13 0-8 16,-6-1 1-16,-19 6-5 0,1-3 9 15,31-8-5 1,34-5 0-16,42-11 5 0,27-2-13 15,0-1 8-15,14-4-2 16,61-3-4-16,42 0 12 16,17-24 4-16,7-1-10 15,-24 2 4-15,-21 9-6 16,-13 3 2-16,-18-1 0 16,-20 9-2-16,-14 3 5 15,-24 0-4-15,-7 0 1 16,0 0-10-16,-28 29 8 15,-61 10 2-15,-25 10 0 16,-26 5 6-16,-8 2-6 16,7-6 0-16,17-7 0 15,28-11 7-15,44-10-11 0,21-7 4 16,24-6 0-16,7-9-5 16,0 0 9-16,14 0-6 15,55 0 2-15,34 0 0 16,21-20 16-16,3-4-16 15,-24 10 0-15,-14 0-2 16,-13 3 13-16,-31 5-12 16,-18 6 1-16,-3 0 0 15,-24 0-5-15,0 0 5 16,0 7-5-16,-68 29-2 16,-36 12 10-16,-23 3-3 15,-21 4 0-15,7-6 6 0,38-9-9 16,38-14 3-1,27-9 0-15,38-9 0 0,0-2-3 16,7-4 3-16,62-2 0 16,27 0 6-16,14-22-5 15,7-4-1-15,-10 1 0 16,-28 2-2-16,3 3 2 16,-17 2 0-16,4 7 0 15,-24 6 4-15,-18 1-4 16,-9 4 0-16,-18 0 0 15,0 9-8-15,-52 22 18 16,-37 12-10-16,-25 6 0 16,-10-1 5-16,-10 7-10 15,-7-4 5-15,14 1 0 16,10-1 2-16,21-5 4 0,20-6-6 16,38-8 0-16,18-12 5 15,20-6-12-15,38-14 16 16,65 0-6-16,52-26 20 15,30-17-21-15,8-3 1 16,-14 3-3-16,-32 15 7 16,-19 7-11-16,-25 11 4 15,-31 4 0-15,-20 6-2 16,-15 0 6-16,-13 0-4 16,-17 0 0-16,-7 0 3 0,0 0-10 15,-13 0 7 1,-63 25 0-16,-27 12 4 0,-38 16 6 15,-14 3-10-15,4 2 0 16,20-7 1-16,42-8 15 16,37-11-16-16,35-10 0 15,17-5 1-15,0-17 6 16,69 0-7-16,41 0 3 16,31-5 6-16,0-21-5 15,-7 3-4-15,-24 3 0 16,-21 8-1-16,-23 4 8 15,-11 8-7-15,-28 0 0 0,-20 0 1 16,-7 11-10 0,0 21 9-16,-65 8 0 0,-25 9 1 15,-27 5 7-15,-17 3-7 16,-14 6-1-16,1 5 4 16,12-10 5-16,22-7-7 15,48-25 16-15,44-14-2 16,21-10-10-16,34-2-6 15,87-8 7-15,47-39-5 16,35-9 5-16,3-1-7 16,-27 11-16-16,-31 12 11 15,-31 13-18-15,-14 10 23 16,-27 8 0-16,-18 3 3 16,-20 0-13-16,-14 0 10 15,-24 0-3-15,0 8 0 0,-31 24-7 16,-51 11 10-1,-28 11 0-15,-18 1 4 0,-13 2 0 16,0 1-4-16,0-5 0 16,11 2 20-16,3-4-17 15,17-17 20-15,34-5-6 16,31-9-17-16,31-14 15 16,14-6-15-16,21 0 0 15,75 0-3-15,52-26 13 16,31-11-14-16,7-3 4 15,-25 5-43-15,-27 13 40 16,-37 5-13-16,-22 8 16 16,-30 6-3-16,-24 3 10 0,-8 0-7 15,-13 0 0 1,0 0 1-16,0 3-13 0,-41 24 17 16,-48 12-5-16,-32 6 10 15,4 4 2-15,-10-9-9 16,24 3 5-16,14-9-4 15,13-5 19-15,24-7-23 16,32-5 1-16,20-5-2 16,14-9 6-16,61-3-5 15,15 0 2-15,-1-8 2 16,-10-12-5-16,-27 7 1 16,-8 0 0-16,1 1-8 15,7-2 15-15,10 3-7 16,3-3 0-16,0 2-11 0,4 6 10 15,-17 0-26-15,-1 6 3 16,-30 0 16-16,-11 0-32 16,-10 0 31-16,-17 24-6 15,-55 7 15-15,-35 2 0 16,-10 0 1-16,7-8-1 16,14 1 34-16,6-13-24 15,32 5 18-15,13-12 0 16,21-2-23-16,24-4 19 15,0 0-24-15,52 0 0 0,51-21-9 16,38-13 5 0,0 2-26-16,-7 2-30 0,-24 4 2 15,-21 2 31-15,-37 16-4 16,-35 8 7-16,-17 0 11 16,-31 25-24-16,-51 13 37 15,-28 7 14-15,-17 1 8 16,3-3 41-16,21-9-21 15,27-5 6-15,24-9 6 16,28-9-44-16,24-2 7 16,0-3-17-16,17-6 3 15,49 0 2-15,23 0-5 16,14-26 1-16,11-6-3 16,-11 7-32-16,-14-1 8 15,-16 0 0-15,-15 9-19 0,-20 3 41 16,-31 0-9-16,-7 5 7 15,0 6-17-15,-28 3-147 16,-34 0-287-16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0.0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0 401 100 0,'0'0'878'0,"0"0"-690"15,0 0-23-15,0 0-43 16,0 0-17-16,0 0-69 15,0 0-2-15,0-54-34 16,0 54 13-16,0 23-16 16,0 14 11-16,0 6-8 15,0-1 13-15,0-1 1 16,0-4-8-16,0-9-6 0,0-8 6 16,0-8-2-16,0-7-4 15,0-5 0-15,0 0 6 16,0 0 4-16,7-3-7 15,-1-28 12-15,12-15-12 16,2-19 14-16,11-18-17 16,-3-14 0-16,10-9 1 15,-7 11 12-15,-11 26-13 16,-3 29 0-16,-10 32 2 16,-7 8-12-16,0 0 10 15,7 35-9-15,0 16 2 16,0 17 0-16,10-2 7 0,-10-3 0 15,14-3 3-15,-8-11-6 16,11-6 3-16,-3-14-4 16,-4-13 1-16,-10-10-22 15,0-6 24-15,7 0-2 16,3-2 3-16,4-27 0 16,9-11 5-16,-2 0-5 15,-4-1 0-15,-10 2 12 16,0 5-12-16,-4 10 0 15,-3 10 3-15,-7 14-4 16,7 0 1-16,0 5-5 16,6 33 3-16,4 10-8 15,-3 13 7-15,0-1 3 0,3 0-38 16,-10 0 12-16,0-3-78 16,7-8-85-16,3-4-99 15,-3-13-145-15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0.6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362 178 440 0,'0'0'298'0,"0"0"-97"16,0 0-40-16,0 0-14 15,0 0-58-15,-110-156-11 0,72 142-26 16,0 6-22-16,0 8-21 15,11 0-6-15,-11 18-3 16,7 20 1-16,10 7 8 16,8 4-9-16,13-1 0 15,0-7-3-15,0-10-3 16,34-11-25-16,-3-11-5 16,14-9 34-16,-8 0-19 15,-2-3 21-15,10-26 10 16,-15-3-7-16,-9 1 19 15,-4-1-6-15,-17 1 9 16,0 0 19-16,0 0-38 16,0 8 27-16,0 11-9 15,0 6-7-15,0 6-8 0,0 0-9 16,0 0-11-16,0 23 0 16,0 15 11-16,0 4 12 15,0 4-12-15,28-5 1 16,16-5 1-16,1-7-2 15,7-9 0-15,-14-11-8 16,-1-9 12-16,-6 0-4 16,-3 0 0-16,-4-20 0 15,-10-10 12-15,-1 3-7 16,-6-8-5-16,-7-3 28 16,0 2-22-16,0-1 10 0,0 5-2 15,0 12-13 1,0 11 17-16,0 7-18 0,0 2 0 15,0 0-2-15,0 11-2 16,11 18 2-16,23 8 2 16,4 0 0-1,0-3-8-15,6 1 5 0,-6-4-10 16,7-2 7-16,-4-4-40 16,-3-4 3-16,-7-8-50 15,-17-4-99-15,-1-9-45 16,-13 0-86-16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0.8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165 37 423 0,'0'0'241'0,"0"0"-68"0,0 0-39 15,0 0 7-15,0 0-54 16,0 0-30-16,-45-37-46 15,35 40-11-15,-4 31 0 16,1 8 0-16,-11 11 4 16,-4 0-6-16,11 2 2 15,10-3-117-15,0-9-201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1.3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0 166 677 0,'0'0'182'0,"0"0"-81"15,0 0-43-15,0 0 21 16,0 0-49-16,0 0-17 15,161 14 82-15,-58-14-46 16,18 0-26-16,-18 0 25 16,-28 0-33-16,-16-11 19 0,-32-1 28 15,-9 1-43 1,-12 0 34-16,-6-3-19 0,0-4-18 16,0-2 9-16,-24-3-25 15,-20 3 0-15,-8 3 0 16,-6 6 11-16,6 2-11 15,21 9 0-15,4-3-3 16,20 3-9-16,-4 0 12 16,11 0 0-16,0 0 0 15,0 10 8-15,18 3-9 16,19 4 1-16,8 3 0 16,-4 1-5-16,4-3 8 15,-7 6-3-15,-7-1 0 16,-10-6 11-16,3 3-13 15,-18-3 2-15,-6-3 0 0,0 4-14 16,-13 2 4-16,-25-3-46 16,0-5-62-16,7-1-72 15,17-3-1-15,14-5-106 16,0-3-305-16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1.74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34 212 539 0,'0'0'271'16,"0"0"-60"-16,0 0-66 15,0 0 7-15,0 0-52 0,0 0-41 16,-14-112 6-16,4 112-48 16,10 0 4-16,0 0-21 15,0 9 1-15,0 14-1 16,10 6 0-16,11-4 6 15,-1 4-12-15,11 0 12 16,0 0-6-16,7-1 0 16,-4 0 9-16,4 1-8 15,0-3-1-15,-11-4 1 16,-2-1-10-16,-12-8 18 16,-6-1-9-16,-7-6 0 15,0-3-4-15,0-1-5 16,-20 1-12-16,-25-3 21 0,-14 3-3 15,8-3-70-15,6 0-97 16,7 0-70-16,14-8-101 16,24-21-310-16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1.7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0 0 442 0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1.8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0 218 442 0,'192'-123'230'0,"-185"98"-57"0,0 1 2 0,17 5-49 0,-10 4-26 16,17 4-34-16,3 11-53 16,4 0 5-16,0 0-18 0,-7 6-23 15,-11 22-113-15,-13 7-223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2.2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117 171 603 0,'0'0'248'0,"0"0"-53"16,0 0-42-16,0 0-27 0,0 0-42 15,0 0-60 1,-69-15 3-16,48 53-21 0,-3 2-5 15,24 7 0-15,0-5 8 16,0-8-8-16,7-3-1 16,31-10 0-16,0-13-2 15,-1-8 9-15,1 0-1 16,7-8 10-16,-11-21 3 16,-10-5 56-16,4-1-30 15,-18-7-16-15,-3-1 23 16,-7-6-42-16,0 1 18 15,-31 1-23-15,-14 8 6 16,1 13-20-16,-1 9 9 0,18 17-17 16,3 0 9-1,17 23-77-15,7 26-19 0,0 8-112 16,0-2-243-16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2.3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0 0 856 0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6:28.631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106 157 779 0,'0'0'198'0,"0"0"-29"16,0 0-25-16,0 0-32 15,0 0-34-15,0 0-54 16,-17-49-8-16,29 49-16 16,17 0 0-16,10 16 3 15,-10 4-3-15,-7 4 0 16,-5 7-5-16,-17 1 3 15,0 4-1-15,0 0 2 16,-39 1 2-16,-2-9 4 16,-1-3-4-16,11-5-1 15,4-4 5-15,12-5 0 0,3-3-5 16,12 1 0-16,0-7 2 16,0 1-3-16,0-3 1 15,0 0 0-15,0 0 0 16,27 0 7-16,22 0 3 15,14 0 10-15,9 0-20 16,16-14 10-16,2-2-10 16,14-1-64-16,5-2-176 15,-2 3-391-15</inkml:trace>
  <inkml:trace contextRef="#ctx0" brushRef="#br0" timeOffset="545">1061 22 448 0,'0'0'442'15,"0"0"-314"-15,0 0 14 16,0 0-22-16,0 0-42 15,0 0-61-15,-9-16 1 16,35 13-17-16,6 3 5 16,4 0 3-16,1 0-8 0,4 0-1 15,-10 11 0-15,-4 9 1 16,-7-2-7-16,-16 2 6 16,4 2-2-16,-8 0-3 15,0 2 10-15,-32 7-4 16,-31 2 3-16,-5-3 0 15,10-8 0-15,26-8-4 16,18-6 2-16,14-8-2 16,0 0 4-16,0 0 4 15,0 0 21-15,0 0-6 16,0 0 1-16,14 0-22 16,23 0-2-16,4 0 11 0,17 0-4 15,-4 0-3 1,1 11-4-16,-1 3 0 0,-1 2-1 15,-16 5 0-15,-6-4-1 16,-16 3-3-16,-15-1 5 16,0-2-2-16,0-4 1 15,-46 1 1-15,-22-2 7 16,-12-7-7-16,-3-5-11 16,-2 0-43-16,17 0-136 15,12 0-110-15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2.61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0 103 856 0,'264'-59'218'0,"-257"41"-25"0,4 4-70 0,9 8-19 16,18 6-77-16,7 0-24 15,-1 0 10-15,-9 3-4 0,3 22-9 16,-7 10 0-16,-25 2 4 15,1 6-17-15,-7 6 13 16,-7 0 0-16,-44-4-14 16,-8-3 17-16,15-9-3 15,6-11 3-15,24-10 6 16,14-10-5-16,0 1-4 16,0-3 0-16,0 0 1 15,7 0 8-15,38 0-8 16,6-14 0-16,21-6-1 15,18 0-1-15,-1 6-74 16,-13 5-49-16,-18 9-39 16,-20 0-61-16,-38 5-134 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2.9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0 168 745 0,'0'0'192'0,"0"0"-25"16,0 0-19-16,0 0-75 16,385-54 27-16,-155 31-43 0,8-2-11 15,-15 2-11 1,-30 6-34-16,-45 3 39 0,-38 5-31 15,-28 9 5-15,-30 0-1 16,-21 0-4-16,-24 0-9 16,-1 0 0-16,-6 0-40 15,0 9-78-15,-44 5-141 16,-28 6-193-16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4.3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83 255 933 0,'0'0'185'16,"0"0"-11"-16,0 0-22 15,0 0-72-15,0 0-7 16,0 0-64-16,-27-31-3 16,27 68-6-16,0 15 3 15,0 11 32-15,0 0-23 16,0 3-8-16,0-4 27 16,0-5-23-16,0-5 1 15,0-21 7-15,0-11-13 0,0-14 5 16,0-6-6-16,0 0 1 15,0 0 27-15,-18-20-4 16,5-26-9-16,-1-22-11 16,14-9 4-16,0-18-7 15,0-2-3-15,0-3 5 16,-10 17-6-16,10 20 1 16,0 29 0-16,0 22-4 15,0 12 4-15,0 0-4 16,24 7-6-16,27 32 10 15,15 19-6-15,9 16 10 16,15 9-4-16,6 2 0 16,7 1 7-16,0-9-7 0,0-6 0 15,-20-8 0 1,-7-17-9-16,-32-22 8 0,-16-16 1 16,-15-8-5-16,-2 0 13 15,-4-26-6-15,0-31 0 16,-7-26 2-16,0-5 3 15,0-11-7-15,-38 6 0 16,0-2 1-16,4 11 13 16,3 26-14-16,10 20 0 15,11 18 0-15,3 15-4 16,7 5-2-16,0 14-32 16,38 35-18-16,27 17-12 0,4 16-19 15,-11 7-116-15,1-6-155 16,9-9-8-16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4.6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367 142 592 0,'0'0'241'16,"0"0"-61"-16,0 0-20 15,0 0-41-15,0 0-18 16,0 0-11-16,-237-132-48 15,199 130-12-15,7 2-8 16,3 0-21-16,11 2 3 16,3 27-4-16,14 6 0 15,0 7 4-15,0 4-4 0,7-9 0 16,31-5-1 0,14-13-8-16,-1-7 6 0,1-12 3 15,-7 0 0-15,-1 0 4 16,-13-31-1-16,-17-7 2 15,-14 7 10-15,0-9-7 16,0 9 36-16,-38-1-14 16,-20 6-30-16,6 9 0 15,-6 4 0-15,20 13-23 16,14 0-13-16,24 5-83 16,0 26-71-16,31 4-64 15,44-4-119-15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5.3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355 606 282 0,'0'-26'490'0,"10"-8"-269"16,-10 4-42-16,0 3-15 16,0 1-33-16,0 8-69 15,-37 0-1-15,6 5-29 16,-21 5-9-16,7 1-12 15,1 7-6-15,-8 0-5 16,7 28 0-16,18 11 6 16,-4 11-7-16,31 6 1 15,0-5 0-15,7-5-1 0,51-3 2 16,11-18-2-16,-10-10 1 16,-8-10 0-16,1-5-7 15,-8-5 11-15,1-33-4 16,-7-7 8-16,-17-18 5 15,3-3-7-15,-24-11-1 16,0-12-3-16,0-5 14 16,-7 5-12-16,-31 12-1 15,7 19 7-15,3 22-3 16,11 22 10-16,4 8-13 16,13 6 0-16,-7 0-8 0,7 11-6 15,0 34 10 1,0 26-10-16,0 25 21 0,13-2-12 15,25 9 1-15,7-8 0 16,13-7-5-16,8-17 5 16,2-13-12-16,-9-20 8 15,-14-20-24-15,6-18 25 16,1 0 2-16,-7-18 1 16,6-20-3-16,-20-5 10 15,-24 3-7-15,-7-3 4 16,0 3 1-16,-7 3 9 15,-24 6-3-15,4 10-8 16,-4 15 21-16,17 1-20 16,7 5-1-16,7 0-3 15,0 0-8-15,0 37 8 0,0 9 0 16,0 8 1-16,21-2-4 16,16-7 3-16,8-8 0 15,0-12-3-15,0 1 10 16,-11-11-15-16,11-3 8 15,-8-7-13-15,1-5-1 16,0 0-41-16,-10 0-52 16,3-17-140-16,-18-9-236 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5.6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 88 850 0,'0'0'156'0,"0"0"-14"15,0 0-9-15,0 0 2 16,0 0-61-16,0 0-32 15,-76-6-26-15,145-2 0 16,34-4-16-16,14-2 7 16,17-3 0-16,-6 9 0 0,-32-4-7 15,-24 6 0-15,-27 1-7 16,-21 5-7-16,-17 0-98 16,-7 0-49-16,0 0-80 15,-21 0-12-15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5.91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65 114 213 0,'0'0'475'0,"0"0"-301"16,0 0-21-16,0 0 5 16,0 0 9-16,0 0-77 15,-65-108-4-15,65 108-61 16,0 0-17-16,0 12-8 0,0 22 12 15,21 15-5-15,-8 8 26 16,-13 3-25-16,11 2 27 16,-11 7-25-16,0-3-9 15,0 3 5-15,0-12-6 16,0-6-24-16,0-8-83 16,34-23-201-16,18-14-110 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6.2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 80 679 0,'0'0'307'0,"0"0"-113"0,0 0-33 15,0 0-47-15,0 0-22 16,0 0-57-16,-17-78-8 15,17 90-27-15,0 19 2 16,7 21 5-16,-7-1-5 16,10 12 2-16,-10-6 14 15,0 1-14-15,0-7 3 16,0-12-6-16,21-7 12 16,3-15-17-16,-11-8 4 15,8-4 0-15,17-5-5 16,13 0 9-16,32-14-8 0,-1-17-40 15,-2-6-105-15,-5 5-172 16,-30 6-369-16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6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206 140 685 0,'0'0'296'0,"0"0"-75"0,0 0-69 0,0 0-37 15,0 0-24-15,0 0-43 16,-65-140 2-16,65 140-26 16,-7 0-24-16,-4 0 0 15,-9 0-6-15,-4 0 6 16,10 20-3-16,0 3 14 15,14-3-22-15,0 6 11 16,0-6 0-16,21-4-10 16,10 5 4-16,7-1 6 15,-4 3 0-15,4-9 8 16,0 7-17-16,6-4 9 16,-6 2 0-16,-10 1-4 15,3 0 10-15,-18 3-6 16,4-3 0-16,-10 6 3 0,-7 0-8 15,0-1 5-15,-7 7 0 16,-37-6 3-16,-18-1 6 16,-3-2-9-16,-1-8 0 15,4-10 6-15,4 1-20 16,13-6 2-16,25 0-83 16,20-6-40-16,20-44-119 15,63-14-516-15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7.1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0 108 558 0,'0'0'341'0,"0"0"-235"0,0 0 29 16,0 0 16-16,0 0-80 15,0 0-69-15,76-39 25 16,3 21-22-16,3-2 4 16,-6 6 0-16,-11 8-6 15,-27-5 2-15,-10 11-5 16,-28 0 0-16,0 0-3 16,0 0-2-16,0 0-8 15,-7 0-66-15,-21 11 62 0,-3 3-1 16,18-8-7-16,-12 0 22 15,19-6-4-15,-8 0 14 16,-3 0 3-16,10 0 21 16,0 0 6-16,7 0 22 15,-7 6-28-15,0 8-12 16,0 12-1-16,-10 11 3 16,10 9 9-16,7-3-17 15,0 8-13-15,0-5 22 16,0-3-22-16,0-9 0 15,14 3 0-15,3-6-67 16,4 1-145-16,3-12-256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6:27.720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163 75 245 0,'0'0'487'0,"0"0"-309"16,0 0-7-16,0 0 10 15,0 0-73-15,0 0-14 16,-58-56-33-16,58 48-51 15,27-1 13-15,4 7-23 16,10 2 1-16,5 0 2 16,3 0 5-16,-8 7-8 15,-9 22 0-15,-11 1 0 16,-21 14-6-16,0 2 6 16,-12 12 0-16,-51 5 0 15,-14 3 5-15,-6-5-5 16,8-12 3-16,24-18 4 0,24-18-10 15,22-13 10-15,5 0-7 16,0 0 31-16,0 0-8 16,0 0 1-16,0 0-6 15,10 0-15-15,27-2 6 16,16-7-8-16,20-5 6 16,12 1 0-16,2 2 3 15,8 0-10-15,4 6 0 16,-4 5-24-16,-13 0-24 15,-14 0-72-15,-24 0-202 16,-30 8-199-16</inkml:trace>
  <inkml:trace contextRef="#ctx0" brushRef="#br0" timeOffset="291">837 46 920 0,'0'0'218'15,"0"0"-4"-15,0 0-80 16,0 0-37-16,0 0-26 16,0 0-52-16,-41-39 8 15,41 39-13-15,0 0-7 0,0 0-14 16,0 23 6-16,20 13 1 15,6 4 4-15,1 10 1 16,-8 3-5-16,-2 4 0 16,-7 9-11-16,-5 3-42 15,0 8-118-15,7-3-234 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7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7 985 0,'0'0'104'16,"0"0"-56"-16,0 0 34 0,0 0-22 15,0 0-58 1,0 0 11-16,161 0 26 0,-71 0-38 15,-1 0 7-15,-13 0-4 16,-18-7-4-16,-6 7-19 16,-32 0-166-16,-13 0-9 15,-7 0-36-15,0 0-219 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7.6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59 57 732 0,'0'0'238'0,"0"0"-53"15,0 0-15-15,0 0-64 0,0 0 3 16,0 0-47-16,-59-57-61 16,59 82 3-16,0 27-2 15,14 19-2-15,17 9 8 16,-4 3 1-16,11-12-9 15,-14 4 0-15,-3-17-108 16,-14-19-145-16,-7-7-241 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8.2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0 280 1024 0,'0'0'210'0,"0"0"-104"15,0 0 2-15,0 0-63 16,0 0-31-16,0 0 46 16,17 192-42-16,-3-129-2 15,-1 0 9-15,5-12-20 16,-11-5 13-16,-7-15-14 15,6-11 2-15,-6-2 0 16,7-18-3-16,-7 0-3 16,0 0 15-16,0 0-15 0,7-25 30 15,0-25-13-15,3-15-7 16,-3-4-5-16,0-14-5 16,-7 0 0-16,0 0-3 15,0 0 11-15,7 6-8 16,7 14 0-16,3 18-1 15,-10 16-11-15,7 20 12 16,-8 9-14-16,25 0 13 16,7 7-32-16,0 26 31 15,-4 16-8-15,-10 14-7 16,-10 2 7-16,-14 4 4 16,0-3 6-16,-20-4-6 15,-32-4 6-15,-10-7 0 16,4-8 0-16,-1-11 1 0,21-18-7 15,18-2 6-15,9-4 0 16,11-2-3-16,0-1 7 16,0 7-4-16,11-4 0 15,23 10 2-15,18-10-10 16,-1 4 8-16,4-7 0 16,-3-5-3-16,-1 0 11 15,1 0-8-15,0 0 0 16,6 0-24-16,1 0-35 15,9 0-133-15,-9 0-78 16,-8 0-69-16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8.6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359 217 772 0,'0'0'179'0,"0"0"-16"16,0 0 12-16,0 0-57 15,-89-160-17-15,61 140-50 16,-3 1 0-16,11 12-10 16,-5 1-41-16,19 1 21 15,-1 5-21-15,7 0 6 0,-7 17-16 16,7 23 10-16,-7 3 0 15,7 2-5-15,0-5 14 16,0 3-9-16,14-11 0 16,17-2 4-16,3-2-18 15,11-3 14-15,-1 0 0 16,-6 7-4-16,0-7 15 16,-10 7-11-16,-4-6 0 15,-11 5 4-15,-13-5-10 16,0 5 6-16,0 1 0 15,-13 0-5-15,-39-5 10 16,-6-3-6-16,-18-10 1 16,11-8 0-16,-4-6-10 15,17 0-9-15,15 0-50 0,16-38-33 16,21-19-126-16,31-20-696 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8.9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52 44 593 0,'0'0'268'0,"0"0"-196"16,0 0 48-16,0 0 34 0,0 0-109 15,0 0-24-15,-52-13-14 16,111 13-3-16,16-13 26 16,15 8-30-16,-1-3 6 15,-10 5 13-15,-3 1-7 16,-18 2-7-16,-20 0-5 16,-24 0-13-16,-4 0-14 15,-10 0-231-15,0 0-25 16,-38 0-132-16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1:59.1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104 0 624 0,'0'0'190'0,"0"0"-10"16,0 0-26-16,0 0-61 16,0 0-4-16,0 0-36 15,-97 84 0-15,90-22 13 16,7 7-56-16,0 8 25 15,0 7-26-15,14-8-3 16,10-5-12-16,4-8-10 16,-4-14-319-16,-10-15-638 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2:00.05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289 42 213 0,'0'0'195'0,"0"0"-2"16,0 0-38-16,0 0 20 16,0 0-53-16,0 0-28 15,0 0-1-15,0 0-38 16,0 0-2-16,0 0 20 16,0 0-32-16,0-3 18 15,0-3-11-15,0-5-42 0,0 2 20 16,-7 4-24-1,-14-1-1-15,-10 6 6 0,0 0 3 16,-3 0-10-16,-4 0 0 16,0 6 0-16,11 14-6 15,-4-1 6-15,17 13-21 16,-3-6-16-16,17 11-96 16,0-6-88-16,0 1-134 15,17-1-394-15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08:09.7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10241 2205 621 0,'0'0'295'0,"0"0"-138"15,0 0-30-15,0 0 14 16,0 0-30-16,0 0-63 16,-13-92 21-16,6 92-32 15,7 0-15-15,0 0 20 16,0 0-36-16,0 0 3 16,0 0-9-16,0 0 10 15,0 0-20-15,0 0 10 16,-7 11 0-16,0 10 2 0,-3-5-1 15,10 2-1-15,0-1 0 16,0-3 8-16,0 1-13 16,0-1 5-16,0 0 0 15,0-3-3-15,0 7 5 16,10-1-2-16,11-1 0 16,3 2 9-16,-4 2-10 15,1-3 1-15,-4 1 0 16,-10-2-4-16,7-2 4 15,-7 4 0-15,-7-3 0 16,0-2 6-16,0-1-6 16,0-3 0-16,0-4 3 15,0-2-10-15,0 0 7 16,0-3 0-16,-28 0 0 16,-10 0 7-16,-6 0-14 0,-1 0-22 15,17 0-91-15,4-6-4 16,24-11-88-16,0-5-108 15,7-4-436-15</inkml:trace>
  <inkml:trace contextRef="#ctx0" brushRef="#br0" timeOffset="74">10241 2205 506 0</inkml:trace>
  <inkml:trace contextRef="#ctx0" brushRef="#br0" timeOffset="197">10241 2205 506 0,'0'-15'226'0,"11"-3"-41"0,-11 5-22 0,0-1-53 15,0 2-11-15,7 3-26 0,-7 3-30 0,13 1-3 16,-6 2-38-16,24 1 9 16,7 2-12-16,14 0 1 15,6 0-13-15,0 0-103 16,1 0-138-16,-28 14-108 16</inkml:trace>
  <inkml:trace contextRef="#ctx0" brushRef="#br0" timeOffset="-2022">7257 772 701 0,'0'0'161'16,"0"0"-21"-16,0 0 0 0,0 0-2 15,0 0-27-15,0 0-41 16,0 0-20-16,0 0-44 16,51-51 4-16,-13 18 19 15,-3 0-24-15,9-1 16 16,-13 5 0-16,-3 4-21 16,-11 4 37-16,-3 7-29 15,-7 6 0-15,0 4 17 16,-7 4-21-16,0 0 8 15,0 0-12-15,0 0-3 16,0 23-7-16,0 9 10 16,0 8 0-16,0 3 0 15,0 6 10-15,0 2-10 0,0 1 0 16,0-4 7 0,0-2-11-16,0-10 4 0,0-4 0 15,0-3-5-15,0-12 15 16,0-2-10-16,0-4 0 15,0-5 4-15,0-1-18 16,0 4 13-16,-28-3 1 16,-3 0-4-16,4-5 17 15,-4 3-13-15,0-4 0 16,17 0 11-16,-17 0-15 16,10 0 4-16,8 0 0 15,2 0-5-15,4 0 17 16,7 0-12-16,0 0 0 15,0 0-9-15,7 0 0 0,38 0 1 16,0-15 8-16,17 1-2 16,-4 0 13-16,0 3-11 15,-6 2 0-15,-14 4-22 16,7-2 1-16,-8 4-55 16,-9 1-76-16,10 2-53 15,-7-3-74-15,3 0-64 16</inkml:trace>
  <inkml:trace contextRef="#ctx0" brushRef="#br0" timeOffset="-1560">7996 804 581 0,'0'0'179'0,"0"0"-12"0,0 0-4 16,0 0-53-16,0 0 0 15,0 0-48-15,-51-61-10 16,51 61 1-16,0 0-53 16,0 0 16-16,-7 0-16 15,0 15 6-15,7 11-6 16,-7 5 0-16,7 1 0 16,0 2-3-16,0-6 14 15,14-2-11-15,24-9 0 16,-1-7 4-16,-2-8-4 0,3-2 2 15,13 0-2 1,-13-9 23-16,0-14-21 0,-11-5 36 16,4-1-4-16,-10-3-22 15,-4-6 29-15,-3-1-31 16,-7-4-2-16,-7 1 7 16,0 1 1-16,-7 7-15 15,-24 5-1-15,-4 10 9 16,-9 7-21-16,6 12 12 15,-7 0 0-15,7 0-7 16,1 17 3-16,9 18-1 16,4 5-56-16,17 8-43 15,7 8-33-15,0-3-127 16,31 5-88-16</inkml:trace>
  <inkml:trace contextRef="#ctx0" brushRef="#br0" timeOffset="-570">8203 1261 503 0,'0'0'212'16,"0"0"-48"-16,0 0-42 16,0 0 7-16,0 0-26 15,0 0-18-15,-96-86 4 16,96 84-38-16,0-1 9 15,0 3-43-15,0 0-14 16,13 0 8-16,32 8-4 16,14 23 2-16,16 9 27 15,4 9-35-15,11 8 31 16,6 7-23-16,24 4-9 16,4 3 31-16,10-2-27 0,-7-1-1 15,-17-8 3-15,-6-2 0 16,-29-9 4-16,-16-6-10 15,-15-3 4-15,-20-9 4 16,-3-6-3-16,-14-4-5 16,-7-13 5-16,0-2 3 15,0-6 2-15,0 0-6 16,0 0-3-16,0 0 26 16,0 0-23-16,0 0 1 15,0 0 1-15,0 0 6 16,0 0-11-16,0 0-1 15,0 0 1-15,0 0-13 0,0 0 11 16,0 0-35-16,0 11-22 16,-7 9-56-16,0 11-3 15,-7 7-153-15,14-5-102 16</inkml:trace>
  <inkml:trace contextRef="#ctx0" brushRef="#br0" timeOffset="1127">7443 1433 545 0,'0'0'219'0,"0"0"-25"16,0 0-66-16,0 0 3 16,0 0-1-16,0 0-55 15,-18-43-3-15,-26 43-25 16,-15 0-37-16,-23 25 31 16,-21 15-31-16,-7 9 20 15,-11 5 3-15,-3 7-33 0,-3 10 35 16,-21 12-29-1,0 5-5-15,8-5 24 16,12-6-15-16,25-14-6 0,38-17-1 16,20-11 11-16,21-13-6 15,3-7-8-15,21-7 0 16,-6 0-2-16,6-4 8 16,0-1-6-16,0 0 0 15,-11-3 15-15,11 0-10 16,0 0-5-16,0 0 2 15,-7 0 6-15,7 0-1 16,0 0-7-16,0 0 0 16,-7 0 7-16,7 0-6 15,0 2-1-15,0 1 0 16,0 0-12-16,0 3-13 0,-6 0 6 16,6 2 15-1,0-2-47-15,0 3 34 0,0-1-62 16,0 10-44-16,0-4-121 15,0 0-287-15</inkml:trace>
  <inkml:trace contextRef="#ctx0" brushRef="#br0" timeOffset="2026">5211 2522 573 0,'0'0'187'0,"0"0"-45"15,0 0 9-15,0 0-37 16,0 0-8-16,0 0-7 15,-148-51-35-15,148 51-3 16,0-4-61-16,21-2 2 16,24 4 0-16,-1 2 2 15,-6 0-4-15,-10 0 0 16,-4 8 6-16,-11 15-10 0,1 11 5 16,-14 7-1-16,0 8 3 15,-20 2 9-15,-18-3-10 16,-14-2-2-1,1-12 4-15,-1-5 5 0,14-12-7 16,7-8-2-16,24-4 13 16,7-5-5-16,0 0-4 15,0 0-4-15,0 0 10 16,0 0 3-16,31 0-13 16,21 0 0-16,13-11 8 15,25-3 1-15,-8 8-9 16,1-6 0-16,-11 9 9 0,-21 3-18 15,-20 0-21 1,-24 3-99-16,-7 23-161 0,-7 3-199 16</inkml:trace>
  <inkml:trace contextRef="#ctx0" brushRef="#br0" timeOffset="2656">4527 3122 644 0,'0'0'181'16,"0"0"-3"-16,0 0-48 15,0 0 53-15,0 0-109 16,0 0 14-16,-7-43 2 16,0 41-61-16,7 2 24 15,-7 0-12-15,7 0-38 16,-24 0 19-16,-21 28-16 15,-20 21-6-15,-31 14 25 0,-7 8-18 16,-18 7 11-16,-2 4 1 16,-12 4-18-16,8 3 29 15,10-3-28-15,4-12 0 16,34-9 15-16,27-16-7 16,14-15-7-16,25-11-3 15,2-9 4-15,4-9-8 16,7-1 4-16,0-4 0 15,0 0 8-15,0 0 5 16,0 0-11-16,0 0 1 16,0 0 4-16,0 0 4 15,0 0-11-15,0 0 0 16,0 0 0-16,0 0 10 0,0 0-10 16,0 0 0-1,-6 0 5-15,6 0-12 0,0 0 7 16,-7 0-15-16,7 0-13 15,-7 0-50-15,0 6-4 16,-10 12-61-16,10-5-152 16,0 4-78-16</inkml:trace>
  <inkml:trace contextRef="#ctx0" brushRef="#br0" timeOffset="11422">2447 4371 587 0,'0'0'263'16,"0"0"-88"-16,0 0-14 15,0 0-28-15,0 0-37 16,0 0-9-16,0 0-36 15,-55-45-31-15,55 45 19 16,0 0-39-16,0 0 1 16,0 0-10-16,0 0 12 0,17 10-3 15,3 9 0 1,-2 6 9-16,-5 15-14 0,-13 6 5 16,0 8 0-16,-13 6-2 15,-32 3 10-15,7-11-8 16,-7-7 0-16,8-7-4 15,9-12-4-15,4-8-7 16,10-8-1-16,7-7 10 16,7-3 9-16,0 0-3 15,0 0 0-15,0 0 4 16,0 0-1-16,0 0-3 16,0 0 0-16,0 0-6 15,21 0-6-15,17-6 12 16,7-1 0-16,-1 2 2 15,1 3-14-15,6-4 12 0,-13 1-23 16,4 5-24-16,-11 0-70 16,-18 0-34-16,4 0-79 15,-17 0-150-15</inkml:trace>
  <inkml:trace contextRef="#ctx0" brushRef="#br0" timeOffset="11906">2845 4603 509 0,'0'0'206'0,"0"0"-32"16,0 0-48-16,0 0-9 15,0 0-23-15,0 0-41 16,-30-34 2-16,30 34-37 15,0 0-12-15,-7 0-6 16,0 0 3-16,0 17-3 16,-7 0 3-16,14 6 6 15,0 0-13-15,0 3 4 16,0-6 0-16,0-3-2 16,0 4 8-16,28-16-6 15,3 0 0-15,-4-5 1 16,11 0 4-16,0 0-5 0,-7-3 1 15,-4-12 3-15,-3-3 5 16,-10-9-6-16,0 1 9 16,-14-2-11-16,0 0 42 15,0-1-10-15,0 3-8 16,-7 3 9-16,-14 12-30 16,-10-3 12-16,0 5-16 15,4 6 4-15,13 3-16 16,-10 0 11-16,3 0-14 15,-3 20-35-15,11-3-84 16,13 6-36-16,0 0-89 16,0 3-152-16</inkml:trace>
  <inkml:trace contextRef="#ctx0" brushRef="#br0" timeOffset="12337">3244 4586 536 0,'0'0'146'16,"0"0"19"-16,0 0-40 15,0 0-36-15,0 0 1 16,0 0-30-16,0-32-18 16,-13 32-9-16,13 0-31 15,-7 0 4-15,0 6-6 0,7 12 0 16,0 4-1-1,0 4 6-15,0-3-5 0,7 3 0 16,24-9 3-16,-4-2-3 16,4-10 1-16,7-5-1 15,7 0 16-15,-18 0-16 16,4-12 32-16,-17-8 14 16,0-3 5-16,-4-2 5 15,-10-7-32-15,0-2 7 16,0 3 10-16,-10-1-32 15,-18 6 17-15,-3 1-14 16,4 13-7-16,3 4-2 16,-7 4-3-16,10 4 0 15,-3 0-4-15,3 10-4 0,1 18-27 16,9 9-77-16,11-3-132 16,11 1-155-16</inkml:trace>
  <inkml:trace contextRef="#ctx0" brushRef="#br0" timeOffset="5160">5648 3051 515 0,'0'0'239'16,"0"0"-77"-16,0 0-18 15,0 0-5-15,0 0-48 16,0 0 13-16,-7-26-47 15,7 26-28-15,0 0 7 16,0 0-31-16,0 0 1 16,7 0-6-16,31 20 11 15,6 20-6-15,22 9-3 16,-8 5 2-16,18 7 7 0,-4 7-4 16,10-1-7-1,-6 6 0-15,-11-5 12 0,11 4-4 16,-18-6-8-16,1-3 1 15,-14-9 1-15,-8-6 3 16,1-5-5-16,-10 3 3 16,3-9 5-16,-11 1 0 15,4 1-1-15,-3-7-6 16,3-5 19-16,-10-3-17 16,7-4 3-16,-4-6 5 15,-4-2-4-15,-6-1 8 16,-7-8-15-16,7 0 0 0,4 0 9 15,-11 0-2 1,0-3-7-16,0 0 0 0,0 3 8 16,0-3 0-16,0 3-8 15,0-3 1-15,0 0 7 16,0 0-4-16,0 0-4 16,0 0 0-16,0 0 6 15,0 0-6-15,0 0 0 16,0 0 0-16,0 0-4 15,0 0 9-15,0 0-8 16,0 0 3-16,0 0-65 16,-25 0-52-16,-19 0-329 0</inkml:trace>
  <inkml:trace contextRef="#ctx0" brushRef="#br0" timeOffset="13868">6410 4335 495 0,'0'0'208'15,"0"0"-78"-15,0 0 33 16,0 0-43-16,0 0-2 15,0 0-29-15,-82-76-35 16,82 73 14-16,0 0-23 16,0 3-22-16,0 0 17 0,0 0-36 15,0-5 12-15,0-1-16 16,0-3 10-16,37-2-10 16,15-9 0-16,6 3 1 15,11 2-2-15,-10 4 6 16,-22 3-5-16,-2-1 0 15,-11 9 7-15,-10-3-13 16,-14 3 6-16,0 0 0 16,0 0-8-16,0 0 2 15,0 6 6-15,0 25 0 16,0 9 10-16,-14 0-13 16,-24 3 3-16,0-12 0 15,11-7-10-15,3-8 16 16,17-7-6-16,7-6 0 15,0-3 9-15,0 0-13 0,0 0 4 16,0 0 0-16,0 0-6 16,0 0 8-16,7 0-2 15,24 0 0-15,6 0 3 16,8 0-5-16,-10 0 2 16,-5 11 0-16,8 1-7 15,-10 8 11-15,3 0-4 16,-18 6 0-16,-2-1 1 15,-4 1-5-15,-7 3 4 16,0-3 0-16,-7-1-7 16,-31-2 12-16,-14 0-5 15,1-15 0-15,6-2 4 0,-6-6-5 16,6 0 1-16,7 0 0 16,7 0-5-16,10-6-5 15,4-2-48-15,10 2-74 16,7-1-121-16,0-3-197 15</inkml:trace>
  <inkml:trace contextRef="#ctx0" brushRef="#br0" timeOffset="14301">7205 4357 853 0,'0'0'120'0,"0"0"5"16,0 0-7-16,0 0-42 15,0 0-32-15,0 0-38 16,-151 63 3-16,151-31-1 16,0-7-2-16,0 1-5 15,31-6-1-15,7-6 5 16,7 1 2-16,-8-7-6 15,5-2 2-15,2-6 13 16,1 0-15-16,-7 0 53 16,-7-17 13-16,-4-9-38 0,-10-2 17 15,-3-10-23 1,-14 1 4-16,0-12 12 0,0 4-35 16,-20 5 15-16,-18 8-17 15,-14 7 6-15,1 7-8 16,-4 12 0-16,13 6 0 15,11 0-8-15,7 18-6 16,11 16-22-16,13 3-38 16,0 5-90-16,0-3-48 15,58-8-107-15,4-5-353 16</inkml:trace>
  <inkml:trace contextRef="#ctx0" brushRef="#br0" timeOffset="14714">7804 4380 486 0,'0'0'247'0,"0"0"-78"15,0 0-18-15,0 0-1 16,0 0-68-16,0 0-5 16,-21-54-15-16,21 54-60 15,0 0 4-15,0 18-6 16,0 13 0-16,0 0 3 15,0 3 4-15,0-2-7 16,0-1 0-16,27-11 6 0,4-3-7 16,7-8 1-1,-3-6 0-15,20-3 14 0,-11 0-11 16,-9 0 46-16,3-9 2 16,-7-5-22-16,-18-6 28 15,1-6-28-15,-7-3-11 16,-7 1 18-16,0-4-26 15,0 0 8-15,-28 6-2 16,-16 2-14-16,-8 3 4 16,-6 4-6-16,3 11 0 15,13 6-7-15,-2 0-26 16,6 6-25-16,7 32-60 16,10-1-182-16,21 3-289 15</inkml:trace>
  <inkml:trace contextRef="#ctx0" brushRef="#br0" timeOffset="15630">2364 5218 573 0,'0'0'251'0,"0"0"-79"16,0 0-24-16,0 0-20 16,0 0-13-16,0 0-63 15,21-25-1-15,-21 25-12 16,0 0-30-16,0 0 20 15,0 22-26-15,-52 18 6 16,-6 17 65-16,-8 0-61 16,-9 5 10-16,-8-1-5 15,-6 5-14-15,10 0 17 16,-4-3-20-16,18-12 2 16,13-14 2-16,14-10 9 15,21-20-14-15,10-1 0 16,7-6 4-16,0 5-4 0,0-5 0 15,0 0 0-15,0 0 11 16,0 0-3-16,0 0 4 16,0 0-5-16,0 0-2 15,0 0 2-15,0 0-7 16,0 0 0-16,0 0-3 16,0 0 5-16,0 0-4 15,0 0-35-15,0 0-43 16,0 8-22-16,0 2-129 15,0 10-90-15,0-5-414 16</inkml:trace>
  <inkml:trace contextRef="#ctx0" brushRef="#br0" timeOffset="15998">576 6381 587 0,'0'0'107'16,"0"0"28"-16,0 0-2 15,0 0-58-15,0 0 1 16,0 0-17-16,-14 0-17 15,14 0 17-15,0 0-26 0,0 0 20 16,0 0-9-16,0 0-21 16,0 0 21-16,21 0-32 15,3-11-3-15,7 2 12 16,-3-2-16-16,-11 3-2 16,10 2-3-16,-3 0-27 15,-3 6-73-15,10 0-135 16,-4 0-79-16,11 0-355 15</inkml:trace>
  <inkml:trace contextRef="#ctx0" brushRef="#br0" timeOffset="16620">1216 6235 576 0,'0'0'162'0,"0"0"-27"0,0 0 9 16,0 0-55-16,0 0 2 15,0 0-3-15,27-26-54 16,-3 13 5-16,14-5-20 16,7-2-16-16,-4 0 32 15,4 1-14-15,-21 7 5 16,-10 6 15-16,-14 6-27 15,0 0 18-15,0 0-12 16,0 0-14-16,0 0 16 0,0 0-22 16,0 0 0-16,0 0-1 15,0 0-8-15,6 14 9 16,12 9-1-16,-11-3 5 16,-1 13-1-16,-6-8-3 15,0 12 0-15,7-2-1 16,-7 7 10-16,0-2-8 15,7 9-1-15,-7-10 0 16,7-1-4-16,3-13 4 16,-3-5 0-16,0-9-1 0,-7-4 8 15,0-7-7 1,0 2 0-16,0-2 1 0,0 4-4 16,0-4 4-16,0 8-1 15,-24-2 4-15,-3 5-1 16,-4-3 10-16,17-8-13 15,7 0 2-15,7 0-2 16,0 0 0-16,0 0 0 16,0 0 0-16,0 0 6 15,0 0-12-15,0 0 6 16,21 0-11-16,30-8 9 16,25-15-3-16,34-8 4 15,10 3-1-15,-3 4-65 0,-7 16-77 16,-21 8-117-1,1 0-222-15</inkml:trace>
  <inkml:trace contextRef="#ctx0" brushRef="#br0" timeOffset="17551">7580 4929 499 0,'0'0'164'16,"0"0"11"-16,0 0-21 15,0 0-15-15,0 0-8 16,0 0-32-16,-34-31-49 16,34 31 3-16,0 0-30 15,0 0-17-15,0 0 10 16,27 25-8-16,35 23 17 15,34 13 22-15,21 8-40 0,38 2 35 16,10 0-25-16,-10-2-9 16,-7-6 18-16,-28 1-25 15,-17-14 7-15,-31-4 3 16,-20-9-6-16,-14-5 10 16,-14-12-13-16,-17-9 2 15,-7-8 18-15,0-3-21 16,0 0 8-16,0 0-1 15,0 0-2-15,0 0 6 16,0 0-12-16,0 0-15 16,0 0-38-16,0 17-110 15,0 3-212-15,-7 6-272 0</inkml:trace>
  <inkml:trace contextRef="#ctx0" brushRef="#br0" timeOffset="17864">8612 6476 805 0,'0'0'234'0,"0"0"-182"16,0 0 69-16,0 0-22 15,0 0 6-15,0 0-54 0,-73-32-14 16,73 32 2-16,0 0-37 16,0 0 5-16,14 0-7 15,24 0 6-15,14 0 2 16,6 0-8-16,18-5 0 16,-4-7-3-16,4 4-3 15,-4 2-119-15,-4-8-115 16,-16 2-117-16</inkml:trace>
  <inkml:trace contextRef="#ctx0" brushRef="#br0" timeOffset="20529">9420 6113 382 0,'0'0'333'0,"0"0"-193"15,0 0 18-15,0 0-48 16,0 0-9-16,0 0-30 16,-7-12-17-16,7 12 13 15,0 0-30-15,0 0-6 16,0-6 13-16,0-2-30 15,0-9 10-15,20-3-14 16,4-3-6-16,-3 8 4 16,-4-4-6-16,-10 7-2 0,0 4 11 15,0 2-6 1,-7 0 7-16,0 0-8 0,0-2 1 16,0 6 11-16,0 2-16 15,0 0 0-15,0 0-2 16,0 0-3-16,0 10-1 15,0 28 1-15,0 7 5 16,0 1 4-16,0 8-4 16,0-8 0-16,0 5-3 15,0 7 11-15,0-9-8 16,0 2 0-16,0-17 5 16,0-3-13-16,0-11 8 15,0-8 0-15,0-6-2 16,0-6 14-16,0 6-12 15,0-6 13-15,0 0 0 0,-7 0 21 16,-31 0-33-16,-20 6-1 16,6-6 4-16,7 8 5 15,15-3-9-15,16-5 0 16,14 0 0-16,0 0-9 16,0 0 7-16,7 0-2 15,44 0-2-15,25-5 12 16,6-21-2-16,4-6-4 15,-3 13-13-15,-32 1-8 16,-13 16-84-16,-17 2-164 16,-11 0-236-16</inkml:trace>
  <inkml:trace contextRef="#ctx0" brushRef="#br0" timeOffset="30013">531 569 518 0,'0'0'227'0,"0"0"-37"16,0 0-28-16,0 0-7 16,0 0-41-16,0 0-5 15,0-77-29-15,0 71-21 0,0 6-1 16,0 0-31-16,0 0-12 15,0 0 3-15,0 0-11 16,0 0-14-16,0 9 5 16,0 22 2-16,0 4-1 15,-13 2 3-15,-8 3-2 16,-3-6 3-16,-4 3 2 16,-2-4-2-16,-1-11-3 15,17-8 1-15,7-5-8 16,7-6 7-16,0-3 0 15,0 0-4-15,0 0-7 16,27 0 11-16,18 0 0 0,7 0 2 16,3-3-11-16,-4-9 9 15,-16 3 0 1,3 3-7-16,-14 4 9 0,-11-4-2 16,1 1 0-16,3-4 3 15,-3 3-3-15,-7 1 0 16,0-5 0-16,0 2 1 15,10 0 5-15,-10-1-7 16,-7 1 1-16,7 2 0 16,-7 0 5-16,0 3-5 15,0 0 0-15,0 0 11 16,0 0-4-16,0 1-2 16,0 2-5-16,0 0 5 0,0 0-4 15,0 0-1 1,0 0 0-16,0 0-5 15,0 0-1-15,0 0 6 0,0 11 0 16,-7 8 4-16,0 0-7 16,0 3 3-16,-3 4 0 15,3-1-2-15,0 5 8 16,7-5-6-16,0 1 0 16,0-3 5-16,0-1-10 15,0-7 5-15,0-4-5 16,0-5-2-16,0 0-83 15,0-4-39-15,-14 2-127 16,-3-4-149-16</inkml:trace>
  <inkml:trace contextRef="#ctx0" brushRef="#br0" timeOffset="30561">910 238 667 0,'0'0'208'0,"0"0"-50"15,0 0-10-15,0 0-19 16,-227-139-36-16,172 121-31 16,10 3 4-16,-13 9-40 15,-1 6-8-15,1 0 2 0,-11 14-13 16,-3 24-2-16,3 13-5 15,10 12 9-15,8 8 0 16,13 7-9-16,11 8 3 16,16 2 12-16,11 3-10 15,0 1 0-15,0-3-5 16,31-6 10-16,14-7-15 16,6-6 5-16,8-10 0 15,10-12-1-15,3-16 11 16,-3-15-10-16,10-14 0 15,17-3 6-15,17-8-3 16,-2-25-3-16,-1-9 0 16,-11-4 19-16,-20-2-19 0,-3-10 27 15,-18 1 1-15,-13-8-13 16,-7-10 15-16,-17-5-13 16,-21-9-3-16,0-5 15 15,-7-4-28-15,-45 10 21 16,-24 2-16-16,-20 12 0 15,-7 17 4-15,-7 11-10 16,-10 20 0-16,-4 18-4 16,-3 8-4-16,10 26-30 15,-4 39-70-15,18 18-115 16,21 14-485-16</inkml:trace>
  <inkml:trace contextRef="#ctx0" brushRef="#br1" timeOffset="206078">5545 2339 657 0,'0'0'159'16,"0"0"-22"-16,0 0 37 15,0 0-58-15,0 0-23 16,0 0 3-16,20-129-37 15,-20 112-3-15,-27 0-5 0,-11 0-31 16,-7 8 16-16,-24 4-33 16,-3 5-2-16,-10 0 15 15,-15 0-7-15,1 22-5 16,7 7-4-16,6 3 8 16,11 2-2-16,-10 9-6 15,9 5 0-15,11 3 2 16,4 6 6-1,13 4-8-15,7 2 0 0,18 5 3 16,13 1-8-16,7 5 5 16,0-2 0-16,52 2-10 15,20-5 18-15,17-3-14 16,18-13 6-16,10-6 0 16,3-13-5-16,-10-11 5 0,0-12 0 15,3-11 0-15,-2 0 12 16,-22 0-7-16,-17-4 1 15,4-18-2-15,-11-6 30 16,-6-9-19-16,-4-9 3 16,3-9 11-16,-20-4-23 15,-11-7 12-15,-9-12-4 16,-18-7-8-16,0-6 20 16,-18-7-26-16,-40 1 0 15,-25 8 2-15,-6 12 6 16,3 12-8-16,-10 10 0 0,6 18 9 15,1 9-19-15,6 8 10 16,8 13 0-16,3 7-9 16,6 0-8-16,11 15-16 15,14 22-40-15,10 6-33 16,31 14-30-16,0 5-119 16,14-1-188-16</inkml:trace>
  <inkml:trace contextRef="#ctx0" brushRef="#br1" timeOffset="209971">3808 1519 737 0,'0'0'188'15,"0"0"-24"-15,0 0-27 16,0 0-16-16,0 0-7 16,0 0-72-16,-110-150 26 15,110 150-27-15,0 0-29 16,0 0 1-16,0 0-13 15,0 0 0-15,0 32 0 16,0 15 1-16,0 3 3 16,0 2-4-16,0-3 0 15,0-1-5-15,0-9 13 16,0-6-8-16,0-8 0 0,7-11 7 16,0-8-14-1,0-6 7-15,-7 0 0 0,10 0 6 16,-10 0 4-16,0-9-9 15,0-19 2-15,0-9 12 16,0-6-10-16,0-5-5 16,0-7 0-16,0-2-6 15,0 9 14-15,7 10-8 16,0 15 0-16,-7 17 8 16,0 6-18-16,14 0 10 15,10 0-6-15,3 29-10 16,11 9 20-16,14 1-4 15,-8 2 0-15,1-2 6 16,0-7-18-16,-7-7 12 0,-4-7 0 16,-17-10-13-16,4-5 16 15,-21-3-3-15,7 0 0 16,3 0 10-16,-3 0-6 16,7-25-4-16,-1-15 0 15,-13-7 0-15,7-7 8 16,-7 0-8-16,0-3 0 15,0 8 10-15,0 9-13 16,0 9 3-16,0 14 0 16,0 5-4-16,0 12 4 15,0 0 0-15,0 0-48 16,0 6-73-16,0 34-40 16,0 14 54-16,11 9-108 0,9-4-57 15,-13-3-176-15</inkml:trace>
  <inkml:trace contextRef="#ctx0" brushRef="#br1" timeOffset="210351">4379 1627 119 0,'0'0'419'16,"0"0"-258"-16,0 0-12 16,0 0-51-16,0 0 2 15,0 0-47-15,0-74 18 16,0 71-29-16,0 0-17 15,0 3 23-15,0 0-48 0,0 0-11 16,-7 0 6 0,-7 18 0-16,7 7 5 0,7 0 0 15,0-2 10-15,0-3-13 16,0-6 3-16,7-2 0 16,21-6-7-16,-4-6 12 15,3 0-5-15,-2 0 3 16,-5 0 5-16,4-20 24 15,-10 0-3-15,-7-6 13 16,-7 1 20-16,0-1-43 16,0 0 3-16,-7 1-19 15,-21 4 9-15,4 7-23 16,4 8 11-16,-4 6-49 0,10 0-51 16,0 12-90-1,4 17-21-15,10 2-108 0</inkml:trace>
  <inkml:trace contextRef="#ctx0" brushRef="#br1" timeOffset="210999">4816 1587 583 0,'0'0'192'16,"0"0"-50"-16,0 0-25 15,0 0-12-15,0 0-47 16,0 0 25-16,-79-91-52 0,72 91-4 15,-4 0-7 1,5 0-20-16,-8 0 0 0,7 20-2 16,0 8 11-16,-3 1-15 15,10-7 6-15,0-2 0 16,0-5-9-16,0-7-3 16,24-5 9-16,7-3 0 15,-4 0 3-15,4-5 4 16,-3-21-3-16,3-5 0 15,0-4 26-15,-18-8-18 16,1-3 34-16,-14-5 9 16,0-2-40-16,0 3 34 15,0 4-36-15,0 11 2 16,-7 17 14-16,0 6-18 16,0 12 3-16,7 0-11 0,0 0-17 15,0 34 15-15,0 20-2 16,0 12 4-16,0 0-3 15,7-10 9-15,31-6-6 16,0-19 0-16,3-8-14 16,4-8 6-16,0-13-5 15,6-2 13-15,-6 0-14 16,0-6 23-16,-8-14-9 16,-6-5 0-16,-10-7 10 15,-7 1-9-15,-14-2-1 16,0 6 0-16,0 4 3 15,-7 9 6-15,-21 5-10 0,-3 9 1 16,0 0-11-16,11 17-2 16,6 21 13-16,4 4 0 15,10-2-13-15,0 0 12 16,10-9 1-16,18-2-16 16,9-6-42-16,8-6 1 15,0-5-32-15,0-10-11 16,-1 2-10-16,-23-4-84 15,-21 6-84-15</inkml:trace>
  <inkml:trace contextRef="#ctx0" brushRef="#br1" timeOffset="211276">3578 2088 4 0,'0'0'754'0,"0"0"-604"0,0 0-55 16,0 0 24-16,0 0-68 16,306-81 19-16,-100 24 15 15,25-6-54-15,-1 5-1 16,-24 7-23-16,-20 13 1 16,-38 10 1-16,-59 14-9 15,-44 9-8-15,-38 5-4 16,-7 0-102-16,-31 8-53 15,-72 31 49-15,-21 2-198 0</inkml:trace>
  <inkml:trace contextRef="#ctx0" brushRef="#br1" timeOffset="211446">3877 2181 305 0,'0'0'237'0,"0"0"-79"15,0 0 50-15,0 0-94 16,0 0-11-16,272-68 17 15,-80 19-28-15,18-2-11 16,-4 5-64-16,-20 9-12 16,-38 15 8-16,-38 9-10 15,-48 11-6-15,-25 2-65 0,-30 0-166 16,-7 29-225 0</inkml:trace>
  <inkml:trace contextRef="#ctx0" brushRef="#br0" timeOffset="403350">8240 332 712 0,'0'0'217'0,"0"0"-94"16,0 0 34-16,0 0-26 16,-34-175-48-16,-4 143-21 15,-13 4-2-15,-11-1-35 16,-4 10 0-16,-16-2-9 15,16 10-9-15,-23 5 9 16,7 6-16-16,-8 0 7 16,-13 6 7-16,0 26-13 0,0 11 8 15,0 8-9-15,20 9 6 16,7 14-10-16,18 7 4 16,20 16 0-16,4 6-2 15,27 8 6-15,7 0-4 16,0 4 0-16,51-9 3 15,46-2-7-15,44-15 7 16,34-13-3-16,28-19 0 16,3-26 0-16,-6-17 0 15,-8-14 0-15,-27 0 3 16,-17-16 0-16,-38-17-3 16,-21-6 8-16,-16-15 20 15,-11-18-1-15,-18-14 5 16,-9-17-6-16,-11-19-10 0,-24-12 1 15,0-7-16-15,-31 10 12 16,-59 13 0-16,-40 21-9 16,-42 20 0-16,-21 17-4 15,-6 17-4-15,-1 17-2 16,35 12 5-16,31 14-17 16,31 0-14-16,38 14-65 15,27 34-36-15,17 13-259 16</inkml:trace>
  <inkml:trace contextRef="#ctx0" brushRef="#br2" timeOffset="464777">7529 1944 587 0,'0'0'198'0,"0"0"-40"15,0 0-31-15,0 0 16 16,0 0-59-16,-35-148-10 15,25 128 10-15,-4 8-48 16,7 3 0-16,-7 4 21 16,-10 5-47-16,-20 0 18 15,-15 11-19-15,-30 30-2 0,-7 16 0 16,-8 10-2-16,-6 14-5 16,-10 2 10-1,10 3 7-15,-3 0-11 0,27-3-6 16,-4-10 10-16,28-12-13 15,21-18 4-15,10-15-1 16,17-8 7-16,4-14 9 16,10 0-16-16,0-6 0 15,0 0 3-15,0 0 21 16,0 0-23-16,0 0 12 16,0 0 1-16,10-17-3 15,11 0-4-15,3 3-7 16,-17 4 0-16,-7 10-12 0,0 0-24 15,7 0-56 1,-7 24-52-16,0 13-116 0,0 3-214 16</inkml:trace>
  <inkml:trace contextRef="#ctx0" brushRef="#br2" timeOffset="465503">5300 3337 487 0,'0'0'274'0,"0"0"-125"16,0 0-16-16,0 0-27 0,0 0 6 16,0 0-56-1,-171-24-16-15,95 59 8 0,-27 13-26 16,-21 13 28 0,-3 7-28-16,-7 7 0 0,24-1 17 15,6 3-36-15,-2 0 12 16,20-5 7-16,10-9-20 15,18-18 19-15,20-16-21 16,14-15 5-16,17-8-1 16,0-3-4-16,7-3 0 15,0 0 0-15,0 0 10 16,0 0-8-16,0 0-2 16,0 0-1-16,14 0-8 15,24-11-18-15,24 2-11 16,10 0-43-16,-7 4-144 15,25 5-125-15,-8-12-432 16</inkml:trace>
  <inkml:trace contextRef="#ctx0" brushRef="#br2" timeOffset="466037">5424 3396 60 0,'0'0'471'16,"0"0"-320"-16,0 0 0 15,0 0-37-15,0 0-22 16,0 0-1-16,-58-58 0 16,58 58-70-16,14 19-1 15,16 6 75-15,22 7-44 16,0 5 14-16,6 9-24 15,11 3-3-15,-4 10 7 0,11 10-34 16,-11 8 8 0,-6 0 7-16,-8-5-23 0,-6-6 16 15,-14-13-17-15,-11-3-1 16,-2-10 16-16,-5-15-12 16,-6-5 2-16,0-8-4 15,-7-12 7-15,0 0-5 16,7 0-5-16,-7 0 0 15,0 0 26-15,0-6-25 16,0-14-2-16,-7 6-44 16,-44 2-145-16,-15 7-390 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02.5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21 756 0,'0'0'116'0,"0"0"14"0,0 0-53 16,0 0-49-16,0 0-28 15,0 0 0-15,0 55-2 16,0-35 12-16,0-6-9 16,7-5-1-16,10-4 0 15,11 1 7-15,-4-6 0 16,-3 0 9-16,3 0 35 15,-4 0 4-15,4-11-4 16,-17-7 22-16,-7-5-31 16,0 3 17-16,0 0-40 15,0 3-18-15,-31 5 0 16,4 7 1-16,3 2-2 16,-4 3 0-16,-3 0-67 0,7 0-63 15,4 14-72-15,20-4-120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1T12:13:02.2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157 63 853 0,'0'0'120'16,"0"0"24"-16,0 0-21 0,0 0-13 16,0 0-35-16,0 0-64 15,-82-63 21-15,68 63-32 16,-7 11 0-16,-3 27-8 16,11 4 12-16,13 2-4 15,0-5 0-15,0-7-5 16,0-9-1-16,20-10 3 15,4-6 3-15,4-7 6 16,-4 0-2-16,-3 0 6 16,3-7 2-16,-11-9-10 15,-6-4 40-15,0 0-27 16,-7 0-13-16,0 5 3 16,0 4-5-16,0 6-8 0,-7 5-54 15,-13 0-153-15,-4 14-127 16,3 17-139-16</inkml:trace>
  <inkml:trace contextRef="#ctx0" brushRef="#br0" timeOffset="655">701 346 839 0,'0'0'124'16,"0"0"-72"-16,0 0 33 0,0 0-2 16,258-12-12-16,-162 1 3 15,7-3-27-15,10-1 14 16,-9-2-15-16,-15 3-26 16,-24 0 28-16,-20 2-24 15,-24 4-8-15,-11 2 14 16,-10 3-25-16,0-3 3 15,-17 0-8-15,-28 6-107 16,-34 0-131-16,-4 0-226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909F-78F0-4273-BDAB-8693EF70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43DAB-A6FB-4550-8133-70CC577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91175-3DDD-419A-B62A-68207C78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51D08-10CC-467D-8072-C40CD052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1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50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3" Type="http://schemas.openxmlformats.org/officeDocument/2006/relationships/customXml" Target="../ink/ink143.xml"/><Relationship Id="rId7" Type="http://schemas.openxmlformats.org/officeDocument/2006/relationships/customXml" Target="../ink/ink145.xml"/><Relationship Id="rId12" Type="http://schemas.openxmlformats.org/officeDocument/2006/relationships/image" Target="../media/image150.emf"/><Relationship Id="rId2" Type="http://schemas.openxmlformats.org/officeDocument/2006/relationships/hyperlink" Target="https://practice.geeksforgeeks.org/problems/check-for-bst/1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7.emf"/><Relationship Id="rId11" Type="http://schemas.openxmlformats.org/officeDocument/2006/relationships/customXml" Target="../ink/ink147.xml"/><Relationship Id="rId5" Type="http://schemas.openxmlformats.org/officeDocument/2006/relationships/customXml" Target="../ink/ink144.xml"/><Relationship Id="rId10" Type="http://schemas.openxmlformats.org/officeDocument/2006/relationships/image" Target="../media/image149.emf"/><Relationship Id="rId4" Type="http://schemas.openxmlformats.org/officeDocument/2006/relationships/image" Target="../media/image146.emf"/><Relationship Id="rId9" Type="http://schemas.openxmlformats.org/officeDocument/2006/relationships/customXml" Target="../ink/ink14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13" Type="http://schemas.openxmlformats.org/officeDocument/2006/relationships/customXml" Target="../ink/ink153.xml"/><Relationship Id="rId18" Type="http://schemas.openxmlformats.org/officeDocument/2006/relationships/image" Target="../media/image158.emf"/><Relationship Id="rId3" Type="http://schemas.openxmlformats.org/officeDocument/2006/relationships/customXml" Target="../ink/ink148.xml"/><Relationship Id="rId21" Type="http://schemas.openxmlformats.org/officeDocument/2006/relationships/customXml" Target="../ink/ink157.xml"/><Relationship Id="rId7" Type="http://schemas.openxmlformats.org/officeDocument/2006/relationships/customXml" Target="../ink/ink150.xml"/><Relationship Id="rId12" Type="http://schemas.openxmlformats.org/officeDocument/2006/relationships/image" Target="../media/image155.emf"/><Relationship Id="rId17" Type="http://schemas.openxmlformats.org/officeDocument/2006/relationships/customXml" Target="../ink/ink155.xml"/><Relationship Id="rId2" Type="http://schemas.openxmlformats.org/officeDocument/2006/relationships/hyperlink" Target="https://practice.geeksforgeeks.org/problems/check-for-bst/1" TargetMode="External"/><Relationship Id="rId16" Type="http://schemas.openxmlformats.org/officeDocument/2006/relationships/image" Target="../media/image157.emf"/><Relationship Id="rId20" Type="http://schemas.openxmlformats.org/officeDocument/2006/relationships/image" Target="../media/image159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2.emf"/><Relationship Id="rId11" Type="http://schemas.openxmlformats.org/officeDocument/2006/relationships/customXml" Target="../ink/ink152.xml"/><Relationship Id="rId5" Type="http://schemas.openxmlformats.org/officeDocument/2006/relationships/customXml" Target="../ink/ink149.xml"/><Relationship Id="rId15" Type="http://schemas.openxmlformats.org/officeDocument/2006/relationships/customXml" Target="../ink/ink154.xml"/><Relationship Id="rId10" Type="http://schemas.openxmlformats.org/officeDocument/2006/relationships/image" Target="../media/image154.emf"/><Relationship Id="rId19" Type="http://schemas.openxmlformats.org/officeDocument/2006/relationships/customXml" Target="../ink/ink156.xml"/><Relationship Id="rId4" Type="http://schemas.openxmlformats.org/officeDocument/2006/relationships/image" Target="../media/image151.emf"/><Relationship Id="rId9" Type="http://schemas.openxmlformats.org/officeDocument/2006/relationships/customXml" Target="../ink/ink151.xml"/><Relationship Id="rId14" Type="http://schemas.openxmlformats.org/officeDocument/2006/relationships/image" Target="../media/image156.emf"/><Relationship Id="rId22" Type="http://schemas.openxmlformats.org/officeDocument/2006/relationships/image" Target="../media/image16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customXml" Target="../ink/ink163.xml"/><Relationship Id="rId18" Type="http://schemas.openxmlformats.org/officeDocument/2006/relationships/image" Target="../media/image168.emf"/><Relationship Id="rId26" Type="http://schemas.openxmlformats.org/officeDocument/2006/relationships/image" Target="../media/image172.emf"/><Relationship Id="rId3" Type="http://schemas.openxmlformats.org/officeDocument/2006/relationships/customXml" Target="../ink/ink158.xml"/><Relationship Id="rId21" Type="http://schemas.openxmlformats.org/officeDocument/2006/relationships/customXml" Target="../ink/ink167.xml"/><Relationship Id="rId7" Type="http://schemas.openxmlformats.org/officeDocument/2006/relationships/customXml" Target="../ink/ink160.xml"/><Relationship Id="rId12" Type="http://schemas.openxmlformats.org/officeDocument/2006/relationships/image" Target="../media/image165.emf"/><Relationship Id="rId17" Type="http://schemas.openxmlformats.org/officeDocument/2006/relationships/customXml" Target="../ink/ink165.xml"/><Relationship Id="rId25" Type="http://schemas.openxmlformats.org/officeDocument/2006/relationships/customXml" Target="../ink/ink169.xml"/><Relationship Id="rId2" Type="http://schemas.openxmlformats.org/officeDocument/2006/relationships/hyperlink" Target="https://practice.geeksforgeeks.org/problems/check-for-bst/1" TargetMode="External"/><Relationship Id="rId16" Type="http://schemas.openxmlformats.org/officeDocument/2006/relationships/image" Target="../media/image167.emf"/><Relationship Id="rId20" Type="http://schemas.openxmlformats.org/officeDocument/2006/relationships/image" Target="../media/image169.emf"/><Relationship Id="rId29" Type="http://schemas.openxmlformats.org/officeDocument/2006/relationships/customXml" Target="../ink/ink17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2.emf"/><Relationship Id="rId11" Type="http://schemas.openxmlformats.org/officeDocument/2006/relationships/customXml" Target="../ink/ink162.xml"/><Relationship Id="rId24" Type="http://schemas.openxmlformats.org/officeDocument/2006/relationships/image" Target="../media/image171.emf"/><Relationship Id="rId32" Type="http://schemas.openxmlformats.org/officeDocument/2006/relationships/image" Target="../media/image175.emf"/><Relationship Id="rId5" Type="http://schemas.openxmlformats.org/officeDocument/2006/relationships/customXml" Target="../ink/ink159.xml"/><Relationship Id="rId15" Type="http://schemas.openxmlformats.org/officeDocument/2006/relationships/customXml" Target="../ink/ink164.xml"/><Relationship Id="rId23" Type="http://schemas.openxmlformats.org/officeDocument/2006/relationships/customXml" Target="../ink/ink168.xml"/><Relationship Id="rId28" Type="http://schemas.openxmlformats.org/officeDocument/2006/relationships/image" Target="../media/image173.emf"/><Relationship Id="rId10" Type="http://schemas.openxmlformats.org/officeDocument/2006/relationships/image" Target="../media/image164.emf"/><Relationship Id="rId19" Type="http://schemas.openxmlformats.org/officeDocument/2006/relationships/customXml" Target="../ink/ink166.xml"/><Relationship Id="rId31" Type="http://schemas.openxmlformats.org/officeDocument/2006/relationships/customXml" Target="../ink/ink172.xml"/><Relationship Id="rId4" Type="http://schemas.openxmlformats.org/officeDocument/2006/relationships/image" Target="../media/image161.emf"/><Relationship Id="rId9" Type="http://schemas.openxmlformats.org/officeDocument/2006/relationships/customXml" Target="../ink/ink161.xml"/><Relationship Id="rId14" Type="http://schemas.openxmlformats.org/officeDocument/2006/relationships/image" Target="../media/image166.emf"/><Relationship Id="rId22" Type="http://schemas.openxmlformats.org/officeDocument/2006/relationships/image" Target="../media/image170.emf"/><Relationship Id="rId27" Type="http://schemas.openxmlformats.org/officeDocument/2006/relationships/customXml" Target="../ink/ink170.xml"/><Relationship Id="rId30" Type="http://schemas.openxmlformats.org/officeDocument/2006/relationships/image" Target="../media/image17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5.xml"/><Relationship Id="rId13" Type="http://schemas.openxmlformats.org/officeDocument/2006/relationships/image" Target="../media/image181.emf"/><Relationship Id="rId18" Type="http://schemas.openxmlformats.org/officeDocument/2006/relationships/customXml" Target="../ink/ink180.xml"/><Relationship Id="rId3" Type="http://schemas.openxmlformats.org/officeDocument/2006/relationships/image" Target="../media/image176.png"/><Relationship Id="rId21" Type="http://schemas.openxmlformats.org/officeDocument/2006/relationships/image" Target="../media/image185.emf"/><Relationship Id="rId7" Type="http://schemas.openxmlformats.org/officeDocument/2006/relationships/image" Target="../media/image178.emf"/><Relationship Id="rId12" Type="http://schemas.openxmlformats.org/officeDocument/2006/relationships/customXml" Target="../ink/ink177.xml"/><Relationship Id="rId17" Type="http://schemas.openxmlformats.org/officeDocument/2006/relationships/image" Target="../media/image183.emf"/><Relationship Id="rId25" Type="http://schemas.openxmlformats.org/officeDocument/2006/relationships/image" Target="../media/image187.emf"/><Relationship Id="rId2" Type="http://schemas.openxmlformats.org/officeDocument/2006/relationships/hyperlink" Target="https://practice.geeksforgeeks.org/problems/binary-tree-to-dll/1/" TargetMode="External"/><Relationship Id="rId16" Type="http://schemas.openxmlformats.org/officeDocument/2006/relationships/customXml" Target="../ink/ink179.xml"/><Relationship Id="rId20" Type="http://schemas.openxmlformats.org/officeDocument/2006/relationships/customXml" Target="../ink/ink18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4.xml"/><Relationship Id="rId11" Type="http://schemas.openxmlformats.org/officeDocument/2006/relationships/image" Target="../media/image180.emf"/><Relationship Id="rId24" Type="http://schemas.openxmlformats.org/officeDocument/2006/relationships/customXml" Target="../ink/ink183.xml"/><Relationship Id="rId5" Type="http://schemas.openxmlformats.org/officeDocument/2006/relationships/image" Target="../media/image177.emf"/><Relationship Id="rId15" Type="http://schemas.openxmlformats.org/officeDocument/2006/relationships/image" Target="../media/image182.emf"/><Relationship Id="rId23" Type="http://schemas.openxmlformats.org/officeDocument/2006/relationships/image" Target="../media/image186.emf"/><Relationship Id="rId10" Type="http://schemas.openxmlformats.org/officeDocument/2006/relationships/customXml" Target="../ink/ink176.xml"/><Relationship Id="rId19" Type="http://schemas.openxmlformats.org/officeDocument/2006/relationships/image" Target="../media/image184.emf"/><Relationship Id="rId4" Type="http://schemas.openxmlformats.org/officeDocument/2006/relationships/customXml" Target="../ink/ink173.xml"/><Relationship Id="rId9" Type="http://schemas.openxmlformats.org/officeDocument/2006/relationships/image" Target="../media/image179.emf"/><Relationship Id="rId14" Type="http://schemas.openxmlformats.org/officeDocument/2006/relationships/customXml" Target="../ink/ink178.xml"/><Relationship Id="rId22" Type="http://schemas.openxmlformats.org/officeDocument/2006/relationships/customXml" Target="../ink/ink18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54.emf"/><Relationship Id="rId26" Type="http://schemas.openxmlformats.org/officeDocument/2006/relationships/image" Target="../media/image58.emf"/><Relationship Id="rId21" Type="http://schemas.openxmlformats.org/officeDocument/2006/relationships/customXml" Target="../ink/ink10.xml"/><Relationship Id="rId34" Type="http://schemas.openxmlformats.org/officeDocument/2006/relationships/image" Target="../media/image62.emf"/><Relationship Id="rId7" Type="http://schemas.openxmlformats.org/officeDocument/2006/relationships/customXml" Target="../ink/ink3.xml"/><Relationship Id="rId12" Type="http://schemas.openxmlformats.org/officeDocument/2006/relationships/image" Target="../media/image51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4.emf"/><Relationship Id="rId2" Type="http://schemas.openxmlformats.org/officeDocument/2006/relationships/hyperlink" Target="https://practice.geeksforgeeks.org/problems/root-to-leaf-path-sum/1/" TargetMode="External"/><Relationship Id="rId16" Type="http://schemas.openxmlformats.org/officeDocument/2006/relationships/image" Target="../media/image53.emf"/><Relationship Id="rId20" Type="http://schemas.openxmlformats.org/officeDocument/2006/relationships/image" Target="../media/image55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emf"/><Relationship Id="rId11" Type="http://schemas.openxmlformats.org/officeDocument/2006/relationships/customXml" Target="../ink/ink5.xml"/><Relationship Id="rId24" Type="http://schemas.openxmlformats.org/officeDocument/2006/relationships/image" Target="../media/image57.emf"/><Relationship Id="rId32" Type="http://schemas.openxmlformats.org/officeDocument/2006/relationships/image" Target="../media/image61.emf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59.emf"/><Relationship Id="rId36" Type="http://schemas.openxmlformats.org/officeDocument/2006/relationships/image" Target="../media/image63.emf"/><Relationship Id="rId10" Type="http://schemas.openxmlformats.org/officeDocument/2006/relationships/image" Target="../media/image50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47.emf"/><Relationship Id="rId9" Type="http://schemas.openxmlformats.org/officeDocument/2006/relationships/customXml" Target="../ink/ink4.xml"/><Relationship Id="rId14" Type="http://schemas.openxmlformats.org/officeDocument/2006/relationships/image" Target="../media/image52.emf"/><Relationship Id="rId22" Type="http://schemas.openxmlformats.org/officeDocument/2006/relationships/image" Target="../media/image56.emf"/><Relationship Id="rId27" Type="http://schemas.openxmlformats.org/officeDocument/2006/relationships/customXml" Target="../ink/ink13.xml"/><Relationship Id="rId30" Type="http://schemas.openxmlformats.org/officeDocument/2006/relationships/image" Target="../media/image60.emf"/><Relationship Id="rId35" Type="http://schemas.openxmlformats.org/officeDocument/2006/relationships/customXml" Target="../ink/ink17.xml"/><Relationship Id="rId8" Type="http://schemas.openxmlformats.org/officeDocument/2006/relationships/image" Target="../media/image49.emf"/><Relationship Id="rId3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customXml" Target="../ink/ink24.xml"/><Relationship Id="rId18" Type="http://schemas.openxmlformats.org/officeDocument/2006/relationships/image" Target="../media/image12.emf"/><Relationship Id="rId26" Type="http://schemas.openxmlformats.org/officeDocument/2006/relationships/image" Target="../media/image16.emf"/><Relationship Id="rId3" Type="http://schemas.openxmlformats.org/officeDocument/2006/relationships/customXml" Target="../ink/ink19.xml"/><Relationship Id="rId21" Type="http://schemas.openxmlformats.org/officeDocument/2006/relationships/customXml" Target="../ink/ink28.xml"/><Relationship Id="rId7" Type="http://schemas.openxmlformats.org/officeDocument/2006/relationships/customXml" Target="../ink/ink21.xml"/><Relationship Id="rId12" Type="http://schemas.openxmlformats.org/officeDocument/2006/relationships/image" Target="../media/image9.emf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2" Type="http://schemas.openxmlformats.org/officeDocument/2006/relationships/hyperlink" Target="https://practice.geeksforgeeks.org/problems/paths-from-root-with-a-specified-sum/1/" TargetMode="External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29" Type="http://schemas.openxmlformats.org/officeDocument/2006/relationships/customXml" Target="../ink/ink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emf"/><Relationship Id="rId11" Type="http://schemas.openxmlformats.org/officeDocument/2006/relationships/customXml" Target="../ink/ink23.xml"/><Relationship Id="rId24" Type="http://schemas.openxmlformats.org/officeDocument/2006/relationships/image" Target="../media/image15.emf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17.emf"/><Relationship Id="rId10" Type="http://schemas.openxmlformats.org/officeDocument/2006/relationships/image" Target="../media/image8.emf"/><Relationship Id="rId19" Type="http://schemas.openxmlformats.org/officeDocument/2006/relationships/customXml" Target="../ink/ink27.xml"/><Relationship Id="rId4" Type="http://schemas.openxmlformats.org/officeDocument/2006/relationships/image" Target="../media/image5.emf"/><Relationship Id="rId9" Type="http://schemas.openxmlformats.org/officeDocument/2006/relationships/customXml" Target="../ink/ink22.xml"/><Relationship Id="rId14" Type="http://schemas.openxmlformats.org/officeDocument/2006/relationships/image" Target="../media/image10.emf"/><Relationship Id="rId22" Type="http://schemas.openxmlformats.org/officeDocument/2006/relationships/image" Target="../media/image14.emf"/><Relationship Id="rId27" Type="http://schemas.openxmlformats.org/officeDocument/2006/relationships/customXml" Target="../ink/ink31.xml"/><Relationship Id="rId30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0.xml"/><Relationship Id="rId21" Type="http://schemas.openxmlformats.org/officeDocument/2006/relationships/customXml" Target="../ink/ink42.xml"/><Relationship Id="rId42" Type="http://schemas.openxmlformats.org/officeDocument/2006/relationships/image" Target="../media/image38.emf"/><Relationship Id="rId47" Type="http://schemas.openxmlformats.org/officeDocument/2006/relationships/customXml" Target="../ink/ink55.xml"/><Relationship Id="rId63" Type="http://schemas.openxmlformats.org/officeDocument/2006/relationships/customXml" Target="../ink/ink63.xml"/><Relationship Id="rId68" Type="http://schemas.openxmlformats.org/officeDocument/2006/relationships/image" Target="../media/image68.emf"/><Relationship Id="rId84" Type="http://schemas.openxmlformats.org/officeDocument/2006/relationships/image" Target="../media/image76.emf"/><Relationship Id="rId89" Type="http://schemas.openxmlformats.org/officeDocument/2006/relationships/customXml" Target="../ink/ink76.xml"/><Relationship Id="rId112" Type="http://schemas.openxmlformats.org/officeDocument/2006/relationships/image" Target="../media/image90.emf"/><Relationship Id="rId16" Type="http://schemas.openxmlformats.org/officeDocument/2006/relationships/image" Target="../media/image25.emf"/><Relationship Id="rId107" Type="http://schemas.openxmlformats.org/officeDocument/2006/relationships/customXml" Target="../ink/ink85.xml"/><Relationship Id="rId11" Type="http://schemas.openxmlformats.org/officeDocument/2006/relationships/customXml" Target="../ink/ink37.xml"/><Relationship Id="rId32" Type="http://schemas.openxmlformats.org/officeDocument/2006/relationships/image" Target="../media/image33.emf"/><Relationship Id="rId37" Type="http://schemas.openxmlformats.org/officeDocument/2006/relationships/customXml" Target="../ink/ink50.xml"/><Relationship Id="rId53" Type="http://schemas.openxmlformats.org/officeDocument/2006/relationships/customXml" Target="../ink/ink58.xml"/><Relationship Id="rId58" Type="http://schemas.openxmlformats.org/officeDocument/2006/relationships/image" Target="../media/image46.emf"/><Relationship Id="rId74" Type="http://schemas.openxmlformats.org/officeDocument/2006/relationships/image" Target="../media/image71.emf"/><Relationship Id="rId79" Type="http://schemas.openxmlformats.org/officeDocument/2006/relationships/customXml" Target="../ink/ink71.xml"/><Relationship Id="rId102" Type="http://schemas.openxmlformats.org/officeDocument/2006/relationships/image" Target="../media/image85.emf"/><Relationship Id="rId123" Type="http://schemas.openxmlformats.org/officeDocument/2006/relationships/customXml" Target="../ink/ink93.xml"/><Relationship Id="rId128" Type="http://schemas.openxmlformats.org/officeDocument/2006/relationships/image" Target="../media/image98.emf"/><Relationship Id="rId5" Type="http://schemas.openxmlformats.org/officeDocument/2006/relationships/customXml" Target="../ink/ink34.xml"/><Relationship Id="rId90" Type="http://schemas.openxmlformats.org/officeDocument/2006/relationships/image" Target="../media/image79.emf"/><Relationship Id="rId95" Type="http://schemas.openxmlformats.org/officeDocument/2006/relationships/customXml" Target="../ink/ink79.xml"/><Relationship Id="rId22" Type="http://schemas.openxmlformats.org/officeDocument/2006/relationships/image" Target="../media/image28.emf"/><Relationship Id="rId27" Type="http://schemas.openxmlformats.org/officeDocument/2006/relationships/customXml" Target="../ink/ink45.xml"/><Relationship Id="rId43" Type="http://schemas.openxmlformats.org/officeDocument/2006/relationships/customXml" Target="../ink/ink53.xml"/><Relationship Id="rId48" Type="http://schemas.openxmlformats.org/officeDocument/2006/relationships/image" Target="../media/image41.emf"/><Relationship Id="rId64" Type="http://schemas.openxmlformats.org/officeDocument/2006/relationships/image" Target="../media/image66.emf"/><Relationship Id="rId69" Type="http://schemas.openxmlformats.org/officeDocument/2006/relationships/customXml" Target="../ink/ink66.xml"/><Relationship Id="rId113" Type="http://schemas.openxmlformats.org/officeDocument/2006/relationships/customXml" Target="../ink/ink88.xml"/><Relationship Id="rId118" Type="http://schemas.openxmlformats.org/officeDocument/2006/relationships/image" Target="../media/image93.emf"/><Relationship Id="rId80" Type="http://schemas.openxmlformats.org/officeDocument/2006/relationships/image" Target="../media/image74.emf"/><Relationship Id="rId85" Type="http://schemas.openxmlformats.org/officeDocument/2006/relationships/customXml" Target="../ink/ink74.xml"/><Relationship Id="rId12" Type="http://schemas.openxmlformats.org/officeDocument/2006/relationships/image" Target="../media/image23.emf"/><Relationship Id="rId17" Type="http://schemas.openxmlformats.org/officeDocument/2006/relationships/customXml" Target="../ink/ink40.xml"/><Relationship Id="rId33" Type="http://schemas.openxmlformats.org/officeDocument/2006/relationships/customXml" Target="../ink/ink48.xml"/><Relationship Id="rId38" Type="http://schemas.openxmlformats.org/officeDocument/2006/relationships/image" Target="../media/image36.emf"/><Relationship Id="rId59" Type="http://schemas.openxmlformats.org/officeDocument/2006/relationships/customXml" Target="../ink/ink61.xml"/><Relationship Id="rId103" Type="http://schemas.openxmlformats.org/officeDocument/2006/relationships/customXml" Target="../ink/ink83.xml"/><Relationship Id="rId108" Type="http://schemas.openxmlformats.org/officeDocument/2006/relationships/image" Target="../media/image88.emf"/><Relationship Id="rId124" Type="http://schemas.openxmlformats.org/officeDocument/2006/relationships/image" Target="../media/image96.emf"/><Relationship Id="rId129" Type="http://schemas.openxmlformats.org/officeDocument/2006/relationships/customXml" Target="../ink/ink96.xml"/><Relationship Id="rId54" Type="http://schemas.openxmlformats.org/officeDocument/2006/relationships/image" Target="../media/image44.emf"/><Relationship Id="rId70" Type="http://schemas.openxmlformats.org/officeDocument/2006/relationships/image" Target="../media/image69.emf"/><Relationship Id="rId75" Type="http://schemas.openxmlformats.org/officeDocument/2006/relationships/customXml" Target="../ink/ink69.xml"/><Relationship Id="rId91" Type="http://schemas.openxmlformats.org/officeDocument/2006/relationships/customXml" Target="../ink/ink77.xml"/><Relationship Id="rId96" Type="http://schemas.openxmlformats.org/officeDocument/2006/relationships/image" Target="../media/image8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emf"/><Relationship Id="rId23" Type="http://schemas.openxmlformats.org/officeDocument/2006/relationships/customXml" Target="../ink/ink43.xml"/><Relationship Id="rId28" Type="http://schemas.openxmlformats.org/officeDocument/2006/relationships/image" Target="../media/image31.emf"/><Relationship Id="rId49" Type="http://schemas.openxmlformats.org/officeDocument/2006/relationships/customXml" Target="../ink/ink56.xml"/><Relationship Id="rId114" Type="http://schemas.openxmlformats.org/officeDocument/2006/relationships/image" Target="../media/image91.emf"/><Relationship Id="rId119" Type="http://schemas.openxmlformats.org/officeDocument/2006/relationships/customXml" Target="../ink/ink91.xml"/><Relationship Id="rId44" Type="http://schemas.openxmlformats.org/officeDocument/2006/relationships/image" Target="../media/image39.emf"/><Relationship Id="rId60" Type="http://schemas.openxmlformats.org/officeDocument/2006/relationships/image" Target="../media/image64.emf"/><Relationship Id="rId65" Type="http://schemas.openxmlformats.org/officeDocument/2006/relationships/customXml" Target="../ink/ink64.xml"/><Relationship Id="rId81" Type="http://schemas.openxmlformats.org/officeDocument/2006/relationships/customXml" Target="../ink/ink72.xml"/><Relationship Id="rId86" Type="http://schemas.openxmlformats.org/officeDocument/2006/relationships/image" Target="../media/image77.emf"/><Relationship Id="rId130" Type="http://schemas.openxmlformats.org/officeDocument/2006/relationships/image" Target="../media/image99.emf"/><Relationship Id="rId13" Type="http://schemas.openxmlformats.org/officeDocument/2006/relationships/customXml" Target="../ink/ink38.xml"/><Relationship Id="rId18" Type="http://schemas.openxmlformats.org/officeDocument/2006/relationships/image" Target="../media/image26.emf"/><Relationship Id="rId39" Type="http://schemas.openxmlformats.org/officeDocument/2006/relationships/customXml" Target="../ink/ink51.xml"/><Relationship Id="rId109" Type="http://schemas.openxmlformats.org/officeDocument/2006/relationships/customXml" Target="../ink/ink86.xml"/><Relationship Id="rId34" Type="http://schemas.openxmlformats.org/officeDocument/2006/relationships/image" Target="../media/image34.emf"/><Relationship Id="rId50" Type="http://schemas.openxmlformats.org/officeDocument/2006/relationships/image" Target="../media/image42.emf"/><Relationship Id="rId55" Type="http://schemas.openxmlformats.org/officeDocument/2006/relationships/customXml" Target="../ink/ink59.xml"/><Relationship Id="rId76" Type="http://schemas.openxmlformats.org/officeDocument/2006/relationships/image" Target="../media/image72.emf"/><Relationship Id="rId97" Type="http://schemas.openxmlformats.org/officeDocument/2006/relationships/customXml" Target="../ink/ink80.xml"/><Relationship Id="rId104" Type="http://schemas.openxmlformats.org/officeDocument/2006/relationships/image" Target="../media/image86.emf"/><Relationship Id="rId120" Type="http://schemas.openxmlformats.org/officeDocument/2006/relationships/image" Target="../media/image94.emf"/><Relationship Id="rId125" Type="http://schemas.openxmlformats.org/officeDocument/2006/relationships/customXml" Target="../ink/ink94.xml"/><Relationship Id="rId7" Type="http://schemas.openxmlformats.org/officeDocument/2006/relationships/customXml" Target="../ink/ink35.xml"/><Relationship Id="rId71" Type="http://schemas.openxmlformats.org/officeDocument/2006/relationships/customXml" Target="../ink/ink67.xml"/><Relationship Id="rId92" Type="http://schemas.openxmlformats.org/officeDocument/2006/relationships/image" Target="../media/image80.emf"/><Relationship Id="rId2" Type="http://schemas.openxmlformats.org/officeDocument/2006/relationships/hyperlink" Target="https://practice.geeksforgeeks.org/problems/maximum-path-sum-from-any-node/1/" TargetMode="External"/><Relationship Id="rId29" Type="http://schemas.openxmlformats.org/officeDocument/2006/relationships/customXml" Target="../ink/ink46.xml"/><Relationship Id="rId24" Type="http://schemas.openxmlformats.org/officeDocument/2006/relationships/image" Target="../media/image29.emf"/><Relationship Id="rId40" Type="http://schemas.openxmlformats.org/officeDocument/2006/relationships/image" Target="../media/image37.emf"/><Relationship Id="rId45" Type="http://schemas.openxmlformats.org/officeDocument/2006/relationships/customXml" Target="../ink/ink54.xml"/><Relationship Id="rId66" Type="http://schemas.openxmlformats.org/officeDocument/2006/relationships/image" Target="../media/image67.emf"/><Relationship Id="rId87" Type="http://schemas.openxmlformats.org/officeDocument/2006/relationships/customXml" Target="../ink/ink75.xml"/><Relationship Id="rId110" Type="http://schemas.openxmlformats.org/officeDocument/2006/relationships/image" Target="../media/image89.emf"/><Relationship Id="rId115" Type="http://schemas.openxmlformats.org/officeDocument/2006/relationships/customXml" Target="../ink/ink89.xml"/><Relationship Id="rId131" Type="http://schemas.openxmlformats.org/officeDocument/2006/relationships/customXml" Target="../ink/ink97.xml"/><Relationship Id="rId61" Type="http://schemas.openxmlformats.org/officeDocument/2006/relationships/customXml" Target="../ink/ink62.xml"/><Relationship Id="rId82" Type="http://schemas.openxmlformats.org/officeDocument/2006/relationships/image" Target="../media/image75.emf"/><Relationship Id="rId19" Type="http://schemas.openxmlformats.org/officeDocument/2006/relationships/customXml" Target="../ink/ink41.xml"/><Relationship Id="rId14" Type="http://schemas.openxmlformats.org/officeDocument/2006/relationships/image" Target="../media/image24.emf"/><Relationship Id="rId30" Type="http://schemas.openxmlformats.org/officeDocument/2006/relationships/image" Target="../media/image32.emf"/><Relationship Id="rId35" Type="http://schemas.openxmlformats.org/officeDocument/2006/relationships/customXml" Target="../ink/ink49.xml"/><Relationship Id="rId56" Type="http://schemas.openxmlformats.org/officeDocument/2006/relationships/image" Target="../media/image45.emf"/><Relationship Id="rId77" Type="http://schemas.openxmlformats.org/officeDocument/2006/relationships/customXml" Target="../ink/ink70.xml"/><Relationship Id="rId100" Type="http://schemas.openxmlformats.org/officeDocument/2006/relationships/image" Target="../media/image84.emf"/><Relationship Id="rId105" Type="http://schemas.openxmlformats.org/officeDocument/2006/relationships/customXml" Target="../ink/ink84.xml"/><Relationship Id="rId126" Type="http://schemas.openxmlformats.org/officeDocument/2006/relationships/image" Target="../media/image97.emf"/><Relationship Id="rId8" Type="http://schemas.openxmlformats.org/officeDocument/2006/relationships/image" Target="../media/image21.emf"/><Relationship Id="rId51" Type="http://schemas.openxmlformats.org/officeDocument/2006/relationships/customXml" Target="../ink/ink57.xml"/><Relationship Id="rId72" Type="http://schemas.openxmlformats.org/officeDocument/2006/relationships/image" Target="../media/image70.emf"/><Relationship Id="rId93" Type="http://schemas.openxmlformats.org/officeDocument/2006/relationships/customXml" Target="../ink/ink78.xml"/><Relationship Id="rId98" Type="http://schemas.openxmlformats.org/officeDocument/2006/relationships/image" Target="../media/image83.emf"/><Relationship Id="rId121" Type="http://schemas.openxmlformats.org/officeDocument/2006/relationships/customXml" Target="../ink/ink92.xml"/><Relationship Id="rId3" Type="http://schemas.openxmlformats.org/officeDocument/2006/relationships/customXml" Target="../ink/ink33.xml"/><Relationship Id="rId25" Type="http://schemas.openxmlformats.org/officeDocument/2006/relationships/customXml" Target="../ink/ink44.xml"/><Relationship Id="rId46" Type="http://schemas.openxmlformats.org/officeDocument/2006/relationships/image" Target="../media/image40.emf"/><Relationship Id="rId67" Type="http://schemas.openxmlformats.org/officeDocument/2006/relationships/customXml" Target="../ink/ink65.xml"/><Relationship Id="rId116" Type="http://schemas.openxmlformats.org/officeDocument/2006/relationships/image" Target="../media/image92.emf"/><Relationship Id="rId20" Type="http://schemas.openxmlformats.org/officeDocument/2006/relationships/image" Target="../media/image27.emf"/><Relationship Id="rId41" Type="http://schemas.openxmlformats.org/officeDocument/2006/relationships/customXml" Target="../ink/ink52.xml"/><Relationship Id="rId62" Type="http://schemas.openxmlformats.org/officeDocument/2006/relationships/image" Target="../media/image65.emf"/><Relationship Id="rId83" Type="http://schemas.openxmlformats.org/officeDocument/2006/relationships/customXml" Target="../ink/ink73.xml"/><Relationship Id="rId88" Type="http://schemas.openxmlformats.org/officeDocument/2006/relationships/image" Target="../media/image78.emf"/><Relationship Id="rId111" Type="http://schemas.openxmlformats.org/officeDocument/2006/relationships/customXml" Target="../ink/ink87.xml"/><Relationship Id="rId132" Type="http://schemas.openxmlformats.org/officeDocument/2006/relationships/image" Target="../media/image100.emf"/><Relationship Id="rId15" Type="http://schemas.openxmlformats.org/officeDocument/2006/relationships/customXml" Target="../ink/ink39.xml"/><Relationship Id="rId36" Type="http://schemas.openxmlformats.org/officeDocument/2006/relationships/image" Target="../media/image35.emf"/><Relationship Id="rId57" Type="http://schemas.openxmlformats.org/officeDocument/2006/relationships/customXml" Target="../ink/ink60.xml"/><Relationship Id="rId106" Type="http://schemas.openxmlformats.org/officeDocument/2006/relationships/image" Target="../media/image87.emf"/><Relationship Id="rId127" Type="http://schemas.openxmlformats.org/officeDocument/2006/relationships/customXml" Target="../ink/ink95.xml"/><Relationship Id="rId10" Type="http://schemas.openxmlformats.org/officeDocument/2006/relationships/image" Target="../media/image22.emf"/><Relationship Id="rId31" Type="http://schemas.openxmlformats.org/officeDocument/2006/relationships/customXml" Target="../ink/ink47.xml"/><Relationship Id="rId52" Type="http://schemas.openxmlformats.org/officeDocument/2006/relationships/image" Target="../media/image43.emf"/><Relationship Id="rId73" Type="http://schemas.openxmlformats.org/officeDocument/2006/relationships/customXml" Target="../ink/ink68.xml"/><Relationship Id="rId78" Type="http://schemas.openxmlformats.org/officeDocument/2006/relationships/image" Target="../media/image73.emf"/><Relationship Id="rId94" Type="http://schemas.openxmlformats.org/officeDocument/2006/relationships/image" Target="../media/image81.emf"/><Relationship Id="rId99" Type="http://schemas.openxmlformats.org/officeDocument/2006/relationships/customXml" Target="../ink/ink81.xml"/><Relationship Id="rId101" Type="http://schemas.openxmlformats.org/officeDocument/2006/relationships/customXml" Target="../ink/ink82.xml"/><Relationship Id="rId122" Type="http://schemas.openxmlformats.org/officeDocument/2006/relationships/image" Target="../media/image95.emf"/><Relationship Id="rId4" Type="http://schemas.openxmlformats.org/officeDocument/2006/relationships/image" Target="../media/image19.emf"/><Relationship Id="rId9" Type="http://schemas.openxmlformats.org/officeDocument/2006/relationships/customXml" Target="../ink/ink36.xml"/><Relationship Id="rId26" Type="http://schemas.openxmlformats.org/officeDocument/2006/relationships/image" Target="../media/image30.emf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0.xml"/><Relationship Id="rId21" Type="http://schemas.openxmlformats.org/officeDocument/2006/relationships/image" Target="../media/image110.emf"/><Relationship Id="rId42" Type="http://schemas.openxmlformats.org/officeDocument/2006/relationships/customXml" Target="../ink/ink118.xml"/><Relationship Id="rId47" Type="http://schemas.openxmlformats.org/officeDocument/2006/relationships/image" Target="../media/image123.emf"/><Relationship Id="rId63" Type="http://schemas.openxmlformats.org/officeDocument/2006/relationships/image" Target="../media/image131.emf"/><Relationship Id="rId68" Type="http://schemas.openxmlformats.org/officeDocument/2006/relationships/customXml" Target="../ink/ink131.xml"/><Relationship Id="rId2" Type="http://schemas.openxmlformats.org/officeDocument/2006/relationships/customXml" Target="../ink/ink98.xml"/><Relationship Id="rId16" Type="http://schemas.openxmlformats.org/officeDocument/2006/relationships/customXml" Target="../ink/ink105.xml"/><Relationship Id="rId29" Type="http://schemas.openxmlformats.org/officeDocument/2006/relationships/image" Target="../media/image114.emf"/><Relationship Id="rId11" Type="http://schemas.openxmlformats.org/officeDocument/2006/relationships/image" Target="../media/image105.emf"/><Relationship Id="rId24" Type="http://schemas.openxmlformats.org/officeDocument/2006/relationships/customXml" Target="../ink/ink109.xml"/><Relationship Id="rId32" Type="http://schemas.openxmlformats.org/officeDocument/2006/relationships/customXml" Target="../ink/ink113.xml"/><Relationship Id="rId37" Type="http://schemas.openxmlformats.org/officeDocument/2006/relationships/image" Target="../media/image118.emf"/><Relationship Id="rId40" Type="http://schemas.openxmlformats.org/officeDocument/2006/relationships/customXml" Target="../ink/ink117.xml"/><Relationship Id="rId45" Type="http://schemas.openxmlformats.org/officeDocument/2006/relationships/image" Target="../media/image122.emf"/><Relationship Id="rId53" Type="http://schemas.openxmlformats.org/officeDocument/2006/relationships/image" Target="../media/image126.emf"/><Relationship Id="rId58" Type="http://schemas.openxmlformats.org/officeDocument/2006/relationships/customXml" Target="../ink/ink126.xml"/><Relationship Id="rId66" Type="http://schemas.openxmlformats.org/officeDocument/2006/relationships/customXml" Target="../ink/ink130.xml"/><Relationship Id="rId74" Type="http://schemas.openxmlformats.org/officeDocument/2006/relationships/customXml" Target="../ink/ink134.xml"/><Relationship Id="rId5" Type="http://schemas.openxmlformats.org/officeDocument/2006/relationships/image" Target="../media/image102.emf"/><Relationship Id="rId61" Type="http://schemas.openxmlformats.org/officeDocument/2006/relationships/image" Target="../media/image130.emf"/><Relationship Id="rId19" Type="http://schemas.openxmlformats.org/officeDocument/2006/relationships/image" Target="../media/image109.emf"/><Relationship Id="rId14" Type="http://schemas.openxmlformats.org/officeDocument/2006/relationships/customXml" Target="../ink/ink104.xml"/><Relationship Id="rId22" Type="http://schemas.openxmlformats.org/officeDocument/2006/relationships/customXml" Target="../ink/ink108.xml"/><Relationship Id="rId27" Type="http://schemas.openxmlformats.org/officeDocument/2006/relationships/image" Target="../media/image113.emf"/><Relationship Id="rId30" Type="http://schemas.openxmlformats.org/officeDocument/2006/relationships/customXml" Target="../ink/ink112.xml"/><Relationship Id="rId35" Type="http://schemas.openxmlformats.org/officeDocument/2006/relationships/image" Target="../media/image117.emf"/><Relationship Id="rId43" Type="http://schemas.openxmlformats.org/officeDocument/2006/relationships/image" Target="../media/image121.emf"/><Relationship Id="rId48" Type="http://schemas.openxmlformats.org/officeDocument/2006/relationships/customXml" Target="../ink/ink121.xml"/><Relationship Id="rId56" Type="http://schemas.openxmlformats.org/officeDocument/2006/relationships/customXml" Target="../ink/ink125.xml"/><Relationship Id="rId64" Type="http://schemas.openxmlformats.org/officeDocument/2006/relationships/customXml" Target="../ink/ink129.xml"/><Relationship Id="rId69" Type="http://schemas.openxmlformats.org/officeDocument/2006/relationships/image" Target="../media/image134.emf"/><Relationship Id="rId8" Type="http://schemas.openxmlformats.org/officeDocument/2006/relationships/customXml" Target="../ink/ink101.xml"/><Relationship Id="rId51" Type="http://schemas.openxmlformats.org/officeDocument/2006/relationships/image" Target="../media/image125.emf"/><Relationship Id="rId72" Type="http://schemas.openxmlformats.org/officeDocument/2006/relationships/customXml" Target="../ink/ink133.xml"/><Relationship Id="rId3" Type="http://schemas.openxmlformats.org/officeDocument/2006/relationships/image" Target="../media/image101.emf"/><Relationship Id="rId12" Type="http://schemas.openxmlformats.org/officeDocument/2006/relationships/customXml" Target="../ink/ink103.xml"/><Relationship Id="rId17" Type="http://schemas.openxmlformats.org/officeDocument/2006/relationships/image" Target="../media/image108.emf"/><Relationship Id="rId25" Type="http://schemas.openxmlformats.org/officeDocument/2006/relationships/image" Target="../media/image112.emf"/><Relationship Id="rId33" Type="http://schemas.openxmlformats.org/officeDocument/2006/relationships/image" Target="../media/image116.emf"/><Relationship Id="rId38" Type="http://schemas.openxmlformats.org/officeDocument/2006/relationships/customXml" Target="../ink/ink116.xml"/><Relationship Id="rId46" Type="http://schemas.openxmlformats.org/officeDocument/2006/relationships/customXml" Target="../ink/ink120.xml"/><Relationship Id="rId59" Type="http://schemas.openxmlformats.org/officeDocument/2006/relationships/image" Target="../media/image129.emf"/><Relationship Id="rId67" Type="http://schemas.openxmlformats.org/officeDocument/2006/relationships/image" Target="../media/image133.emf"/><Relationship Id="rId20" Type="http://schemas.openxmlformats.org/officeDocument/2006/relationships/customXml" Target="../ink/ink107.xml"/><Relationship Id="rId41" Type="http://schemas.openxmlformats.org/officeDocument/2006/relationships/image" Target="../media/image120.emf"/><Relationship Id="rId54" Type="http://schemas.openxmlformats.org/officeDocument/2006/relationships/customXml" Target="../ink/ink124.xml"/><Relationship Id="rId62" Type="http://schemas.openxmlformats.org/officeDocument/2006/relationships/customXml" Target="../ink/ink128.xml"/><Relationship Id="rId70" Type="http://schemas.openxmlformats.org/officeDocument/2006/relationships/customXml" Target="../ink/ink132.xml"/><Relationship Id="rId75" Type="http://schemas.openxmlformats.org/officeDocument/2006/relationships/image" Target="../media/image137.emf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00.xml"/><Relationship Id="rId15" Type="http://schemas.openxmlformats.org/officeDocument/2006/relationships/image" Target="../media/image107.emf"/><Relationship Id="rId23" Type="http://schemas.openxmlformats.org/officeDocument/2006/relationships/image" Target="../media/image111.emf"/><Relationship Id="rId28" Type="http://schemas.openxmlformats.org/officeDocument/2006/relationships/customXml" Target="../ink/ink111.xml"/><Relationship Id="rId36" Type="http://schemas.openxmlformats.org/officeDocument/2006/relationships/customXml" Target="../ink/ink115.xml"/><Relationship Id="rId49" Type="http://schemas.openxmlformats.org/officeDocument/2006/relationships/image" Target="../media/image124.emf"/><Relationship Id="rId57" Type="http://schemas.openxmlformats.org/officeDocument/2006/relationships/image" Target="../media/image128.emf"/><Relationship Id="rId10" Type="http://schemas.openxmlformats.org/officeDocument/2006/relationships/customXml" Target="../ink/ink102.xml"/><Relationship Id="rId31" Type="http://schemas.openxmlformats.org/officeDocument/2006/relationships/image" Target="../media/image115.emf"/><Relationship Id="rId44" Type="http://schemas.openxmlformats.org/officeDocument/2006/relationships/customXml" Target="../ink/ink119.xml"/><Relationship Id="rId52" Type="http://schemas.openxmlformats.org/officeDocument/2006/relationships/customXml" Target="../ink/ink123.xml"/><Relationship Id="rId60" Type="http://schemas.openxmlformats.org/officeDocument/2006/relationships/customXml" Target="../ink/ink127.xml"/><Relationship Id="rId65" Type="http://schemas.openxmlformats.org/officeDocument/2006/relationships/image" Target="../media/image132.emf"/><Relationship Id="rId73" Type="http://schemas.openxmlformats.org/officeDocument/2006/relationships/image" Target="../media/image136.emf"/><Relationship Id="rId4" Type="http://schemas.openxmlformats.org/officeDocument/2006/relationships/customXml" Target="../ink/ink99.xml"/><Relationship Id="rId9" Type="http://schemas.openxmlformats.org/officeDocument/2006/relationships/image" Target="../media/image104.emf"/><Relationship Id="rId13" Type="http://schemas.openxmlformats.org/officeDocument/2006/relationships/image" Target="../media/image106.emf"/><Relationship Id="rId18" Type="http://schemas.openxmlformats.org/officeDocument/2006/relationships/customXml" Target="../ink/ink106.xml"/><Relationship Id="rId39" Type="http://schemas.openxmlformats.org/officeDocument/2006/relationships/image" Target="../media/image119.emf"/><Relationship Id="rId34" Type="http://schemas.openxmlformats.org/officeDocument/2006/relationships/customXml" Target="../ink/ink114.xml"/><Relationship Id="rId50" Type="http://schemas.openxmlformats.org/officeDocument/2006/relationships/customXml" Target="../ink/ink122.xml"/><Relationship Id="rId55" Type="http://schemas.openxmlformats.org/officeDocument/2006/relationships/image" Target="../media/image127.emf"/><Relationship Id="rId7" Type="http://schemas.openxmlformats.org/officeDocument/2006/relationships/image" Target="../media/image103.emf"/><Relationship Id="rId71" Type="http://schemas.openxmlformats.org/officeDocument/2006/relationships/image" Target="../media/image13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7.xml"/><Relationship Id="rId3" Type="http://schemas.openxmlformats.org/officeDocument/2006/relationships/image" Target="../media/image138.jpeg"/><Relationship Id="rId7" Type="http://schemas.openxmlformats.org/officeDocument/2006/relationships/image" Target="../media/image140.emf"/><Relationship Id="rId2" Type="http://schemas.openxmlformats.org/officeDocument/2006/relationships/hyperlink" Target="https://practice.geeksforgeeks.org/problems/diameter-of-binary-tree/1/" TargetMode="Externa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36.xml"/><Relationship Id="rId11" Type="http://schemas.openxmlformats.org/officeDocument/2006/relationships/image" Target="../media/image142.emf"/><Relationship Id="rId5" Type="http://schemas.openxmlformats.org/officeDocument/2006/relationships/image" Target="../media/image139.emf"/><Relationship Id="rId10" Type="http://schemas.openxmlformats.org/officeDocument/2006/relationships/customXml" Target="../ink/ink138.xml"/><Relationship Id="rId4" Type="http://schemas.openxmlformats.org/officeDocument/2006/relationships/customXml" Target="../ink/ink135.xml"/><Relationship Id="rId9" Type="http://schemas.openxmlformats.org/officeDocument/2006/relationships/image" Target="../media/image14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9.xml"/><Relationship Id="rId2" Type="http://schemas.openxmlformats.org/officeDocument/2006/relationships/hyperlink" Target="https://practice.geeksforgeeks.org/problems/diameter-of-binary-tree/1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4.emf"/><Relationship Id="rId5" Type="http://schemas.openxmlformats.org/officeDocument/2006/relationships/customXml" Target="../ink/ink140.xml"/><Relationship Id="rId4" Type="http://schemas.openxmlformats.org/officeDocument/2006/relationships/image" Target="../media/image14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1.xml"/><Relationship Id="rId2" Type="http://schemas.openxmlformats.org/officeDocument/2006/relationships/hyperlink" Target="https://practice.geeksforgeeks.org/problems/diameter-of-binary-tree/1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5.emf"/><Relationship Id="rId5" Type="http://schemas.openxmlformats.org/officeDocument/2006/relationships/customXml" Target="../ink/ink142.xml"/><Relationship Id="rId4" Type="http://schemas.openxmlformats.org/officeDocument/2006/relationships/image" Target="../media/image1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01E4-9F0F-45DD-AEFB-904172A6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if a tree is BST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48733C-7E55-476A-970A-0BE6D9CB6BAB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https://practice.geeksforgeeks.org/problems/check-for-bst/1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5BABECE0-BD60-427D-A9AA-111564B3E4B8}"/>
                  </a:ext>
                </a:extLst>
              </p14:cNvPr>
              <p14:cNvContentPartPr/>
              <p14:nvPr/>
            </p14:nvContentPartPr>
            <p14:xfrm>
              <a:off x="7561461" y="4142331"/>
              <a:ext cx="3200760" cy="54180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5BABECE0-BD60-427D-A9AA-111564B3E4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25461" y="4070331"/>
                <a:ext cx="327240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03CFACD4-A1D3-4F04-A572-20B0DF8F8C65}"/>
                  </a:ext>
                </a:extLst>
              </p14:cNvPr>
              <p14:cNvContentPartPr/>
              <p14:nvPr/>
            </p14:nvContentPartPr>
            <p14:xfrm>
              <a:off x="6042261" y="4864131"/>
              <a:ext cx="845640" cy="28836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03CFACD4-A1D3-4F04-A572-20B0DF8F8C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6261" y="4792131"/>
                <a:ext cx="91728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7E7F6F5A-7C3F-4C96-8824-0167F98CE83E}"/>
                  </a:ext>
                </a:extLst>
              </p14:cNvPr>
              <p14:cNvContentPartPr/>
              <p14:nvPr/>
            </p14:nvContentPartPr>
            <p14:xfrm>
              <a:off x="7853061" y="5006691"/>
              <a:ext cx="3593880" cy="43596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7E7F6F5A-7C3F-4C96-8824-0167F98CE8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17061" y="4934691"/>
                <a:ext cx="366552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1110CB29-8B31-4987-BB7B-5CBBD69D11EE}"/>
                  </a:ext>
                </a:extLst>
              </p14:cNvPr>
              <p14:cNvContentPartPr/>
              <p14:nvPr/>
            </p14:nvContentPartPr>
            <p14:xfrm>
              <a:off x="6100581" y="5781411"/>
              <a:ext cx="932040" cy="14184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1110CB29-8B31-4987-BB7B-5CBBD69D11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64581" y="5709411"/>
                <a:ext cx="10036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935A655B-C941-41A3-BBA3-C22FDA3247DB}"/>
                  </a:ext>
                </a:extLst>
              </p14:cNvPr>
              <p14:cNvContentPartPr/>
              <p14:nvPr/>
            </p14:nvContentPartPr>
            <p14:xfrm>
              <a:off x="88221" y="635211"/>
              <a:ext cx="11618640" cy="617976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935A655B-C941-41A3-BBA3-C22FDA3247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221" y="626211"/>
                <a:ext cx="11636280" cy="619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52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01E4-9F0F-45DD-AEFB-904172A6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if a tree is BST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48733C-7E55-476A-970A-0BE6D9CB6BAB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https://practice.geeksforgeeks.org/problems/check-for-bst/1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46664DE-438F-430A-B10B-80F63BB25711}"/>
                  </a:ext>
                </a:extLst>
              </p14:cNvPr>
              <p14:cNvContentPartPr/>
              <p14:nvPr/>
            </p14:nvContentPartPr>
            <p14:xfrm>
              <a:off x="5421" y="1318491"/>
              <a:ext cx="2858400" cy="612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46664DE-438F-430A-B10B-80F63BB257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579" y="1309491"/>
                <a:ext cx="287604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1EFC4BF-9CBC-4FCE-AD0A-068C0555F326}"/>
                  </a:ext>
                </a:extLst>
              </p14:cNvPr>
              <p14:cNvContentPartPr/>
              <p14:nvPr/>
            </p14:nvContentPartPr>
            <p14:xfrm>
              <a:off x="3119781" y="1313091"/>
              <a:ext cx="1514160" cy="300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1EFC4BF-9CBC-4FCE-AD0A-068C0555F3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10781" y="1304091"/>
                <a:ext cx="15318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37341C16-C1D6-45AD-9936-D6D247C7CEE1}"/>
                  </a:ext>
                </a:extLst>
              </p14:cNvPr>
              <p14:cNvContentPartPr/>
              <p14:nvPr/>
            </p14:nvContentPartPr>
            <p14:xfrm>
              <a:off x="4918341" y="1170891"/>
              <a:ext cx="6871320" cy="208764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37341C16-C1D6-45AD-9936-D6D247C7CE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09341" y="1161891"/>
                <a:ext cx="6888960" cy="21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0B0AAD8B-592D-4270-AD8B-D96E03BAE8F1}"/>
                  </a:ext>
                </a:extLst>
              </p14:cNvPr>
              <p14:cNvContentPartPr/>
              <p14:nvPr/>
            </p14:nvContentPartPr>
            <p14:xfrm>
              <a:off x="2378181" y="4226211"/>
              <a:ext cx="1051560" cy="24264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0B0AAD8B-592D-4270-AD8B-D96E03BAE8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69181" y="4217211"/>
                <a:ext cx="10692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05CFFB79-F44E-4DD9-92E8-275DF09088F2}"/>
                  </a:ext>
                </a:extLst>
              </p14:cNvPr>
              <p14:cNvContentPartPr/>
              <p14:nvPr/>
            </p14:nvContentPartPr>
            <p14:xfrm>
              <a:off x="2175141" y="3576411"/>
              <a:ext cx="1240200" cy="53352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05CFFB79-F44E-4DD9-92E8-275DF09088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6141" y="3567411"/>
                <a:ext cx="125784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4FCDCF38-B284-4723-8D40-2280BEF6C2ED}"/>
                  </a:ext>
                </a:extLst>
              </p14:cNvPr>
              <p14:cNvContentPartPr/>
              <p14:nvPr/>
            </p14:nvContentPartPr>
            <p14:xfrm>
              <a:off x="3476901" y="5023251"/>
              <a:ext cx="705600" cy="23544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4FCDCF38-B284-4723-8D40-2280BEF6C2E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67901" y="5014251"/>
                <a:ext cx="7232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D7F51EA-1CF3-470E-B7AC-95349364D4FF}"/>
                  </a:ext>
                </a:extLst>
              </p14:cNvPr>
              <p14:cNvContentPartPr/>
              <p14:nvPr/>
            </p14:nvContentPartPr>
            <p14:xfrm>
              <a:off x="4405341" y="4941531"/>
              <a:ext cx="1485000" cy="37080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D7F51EA-1CF3-470E-B7AC-95349364D4F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96341" y="4932531"/>
                <a:ext cx="1502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024332EA-BCD2-4CAE-A8C2-23E326155F45}"/>
                  </a:ext>
                </a:extLst>
              </p14:cNvPr>
              <p14:cNvContentPartPr/>
              <p14:nvPr/>
            </p14:nvContentPartPr>
            <p14:xfrm>
              <a:off x="8141421" y="4883571"/>
              <a:ext cx="470880" cy="27000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024332EA-BCD2-4CAE-A8C2-23E326155F4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32421" y="4874571"/>
                <a:ext cx="4885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7DC64AB5-AD58-4D19-90C3-F7F8293D5609}"/>
                  </a:ext>
                </a:extLst>
              </p14:cNvPr>
              <p14:cNvContentPartPr/>
              <p14:nvPr/>
            </p14:nvContentPartPr>
            <p14:xfrm>
              <a:off x="6836781" y="4899051"/>
              <a:ext cx="947160" cy="33768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7DC64AB5-AD58-4D19-90C3-F7F8293D56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27781" y="4890051"/>
                <a:ext cx="964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29AF2937-63E7-413B-AC46-C411E5829AEC}"/>
                  </a:ext>
                </a:extLst>
              </p14:cNvPr>
              <p14:cNvContentPartPr/>
              <p14:nvPr/>
            </p14:nvContentPartPr>
            <p14:xfrm>
              <a:off x="9365421" y="4797171"/>
              <a:ext cx="1695600" cy="81900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29AF2937-63E7-413B-AC46-C411E5829A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56421" y="4788171"/>
                <a:ext cx="1713240" cy="83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930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01E4-9F0F-45DD-AEFB-904172A6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if a tree is BST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48733C-7E55-476A-970A-0BE6D9CB6BAB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https://practice.geeksforgeeks.org/problems/check-for-bst/1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784D8C33-A0E6-4668-A265-C1D00AFE8741}"/>
                  </a:ext>
                </a:extLst>
              </p14:cNvPr>
              <p14:cNvContentPartPr/>
              <p14:nvPr/>
            </p14:nvContentPartPr>
            <p14:xfrm>
              <a:off x="113061" y="1029051"/>
              <a:ext cx="10130400" cy="344736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784D8C33-A0E6-4668-A265-C1D00AFE87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61" y="1020051"/>
                <a:ext cx="10148040" cy="34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4C43044B-21F0-407B-9F86-A48666DBBAAB}"/>
                  </a:ext>
                </a:extLst>
              </p14:cNvPr>
              <p14:cNvContentPartPr/>
              <p14:nvPr/>
            </p14:nvContentPartPr>
            <p14:xfrm>
              <a:off x="2581221" y="4918491"/>
              <a:ext cx="1451160" cy="596520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4C43044B-21F0-407B-9F86-A48666DBBA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72221" y="4909491"/>
                <a:ext cx="146880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32194659-9C1D-4439-893F-F274CD694ACF}"/>
                  </a:ext>
                </a:extLst>
              </p14:cNvPr>
              <p14:cNvContentPartPr/>
              <p14:nvPr/>
            </p14:nvContentPartPr>
            <p14:xfrm>
              <a:off x="5473821" y="5746851"/>
              <a:ext cx="315000" cy="16488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32194659-9C1D-4439-893F-F274CD694A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64821" y="5737851"/>
                <a:ext cx="3326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094EE785-7BD7-4CCE-8CA9-025090F9D3C8}"/>
                  </a:ext>
                </a:extLst>
              </p14:cNvPr>
              <p14:cNvContentPartPr/>
              <p14:nvPr/>
            </p14:nvContentPartPr>
            <p14:xfrm>
              <a:off x="5689461" y="5044851"/>
              <a:ext cx="390240" cy="26280"/>
            </p14:xfrm>
          </p:contentPart>
        </mc:Choice>
        <mc:Fallback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094EE785-7BD7-4CCE-8CA9-025090F9D3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80461" y="5035851"/>
                <a:ext cx="4078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9E51367B-1D36-4A2C-9E84-942678CF1C70}"/>
                  </a:ext>
                </a:extLst>
              </p14:cNvPr>
              <p14:cNvContentPartPr/>
              <p14:nvPr/>
            </p14:nvContentPartPr>
            <p14:xfrm>
              <a:off x="4294461" y="4947651"/>
              <a:ext cx="1238400" cy="540360"/>
            </p14:xfrm>
          </p:contentPart>
        </mc:Choice>
        <mc:Fallback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9E51367B-1D36-4A2C-9E84-942678CF1C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85461" y="4938651"/>
                <a:ext cx="12560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5C7DF80E-9624-4B19-AF41-E56FB220FF8B}"/>
                  </a:ext>
                </a:extLst>
              </p14:cNvPr>
              <p14:cNvContentPartPr/>
              <p14:nvPr/>
            </p14:nvContentPartPr>
            <p14:xfrm>
              <a:off x="7071861" y="5794371"/>
              <a:ext cx="171720" cy="111960"/>
            </p14:xfrm>
          </p:contentPart>
        </mc:Choice>
        <mc:Fallback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5C7DF80E-9624-4B19-AF41-E56FB220FF8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62861" y="5785371"/>
                <a:ext cx="1893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ECEB8108-F1BA-4A9D-9259-EB5CC20151C8}"/>
                  </a:ext>
                </a:extLst>
              </p14:cNvPr>
              <p14:cNvContentPartPr/>
              <p14:nvPr/>
            </p14:nvContentPartPr>
            <p14:xfrm>
              <a:off x="6984021" y="5678091"/>
              <a:ext cx="101880" cy="55080"/>
            </p14:xfrm>
          </p:contentPart>
        </mc:Choice>
        <mc:Fallback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ECEB8108-F1BA-4A9D-9259-EB5CC20151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75021" y="5669091"/>
                <a:ext cx="1195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F96146F9-4077-418C-B706-FDAE214DB3B5}"/>
                  </a:ext>
                </a:extLst>
              </p14:cNvPr>
              <p14:cNvContentPartPr/>
              <p14:nvPr/>
            </p14:nvContentPartPr>
            <p14:xfrm>
              <a:off x="6090501" y="5608971"/>
              <a:ext cx="707760" cy="388440"/>
            </p14:xfrm>
          </p:contentPart>
        </mc:Choice>
        <mc:Fallback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F96146F9-4077-418C-B706-FDAE214DB3B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81501" y="5599971"/>
                <a:ext cx="72540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2D2A5141-476B-4C6E-8A85-9ADC7F33CB32}"/>
                  </a:ext>
                </a:extLst>
              </p14:cNvPr>
              <p14:cNvContentPartPr/>
              <p14:nvPr/>
            </p14:nvContentPartPr>
            <p14:xfrm>
              <a:off x="7714461" y="5570091"/>
              <a:ext cx="1355760" cy="41796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2D2A5141-476B-4C6E-8A85-9ADC7F33CB3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05461" y="5561091"/>
                <a:ext cx="137340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3E529A20-D01E-476A-8D49-62ED3A399272}"/>
                  </a:ext>
                </a:extLst>
              </p14:cNvPr>
              <p14:cNvContentPartPr/>
              <p14:nvPr/>
            </p14:nvContentPartPr>
            <p14:xfrm>
              <a:off x="5497581" y="6330771"/>
              <a:ext cx="263880" cy="113400"/>
            </p14:xfrm>
          </p:contentPart>
        </mc:Choice>
        <mc:Fallback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3E529A20-D01E-476A-8D49-62ED3A39927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88581" y="6321771"/>
                <a:ext cx="2815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AB7A8528-5431-446B-80E8-18E39761A3AA}"/>
                  </a:ext>
                </a:extLst>
              </p14:cNvPr>
              <p14:cNvContentPartPr/>
              <p14:nvPr/>
            </p14:nvContentPartPr>
            <p14:xfrm>
              <a:off x="4334061" y="5650731"/>
              <a:ext cx="958320" cy="1033560"/>
            </p14:xfrm>
          </p:contentPart>
        </mc:Choice>
        <mc:Fallback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AB7A8528-5431-446B-80E8-18E39761A3A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25061" y="5641731"/>
                <a:ext cx="97596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13A90E37-B7BF-4F41-B09A-F63CB65140FC}"/>
                  </a:ext>
                </a:extLst>
              </p14:cNvPr>
              <p14:cNvContentPartPr/>
              <p14:nvPr/>
            </p14:nvContentPartPr>
            <p14:xfrm>
              <a:off x="7264821" y="6310971"/>
              <a:ext cx="183960" cy="112680"/>
            </p14:xfrm>
          </p:contentPart>
        </mc:Choice>
        <mc:Fallback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13A90E37-B7BF-4F41-B09A-F63CB65140F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55821" y="6301971"/>
                <a:ext cx="2016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402F13F8-E21F-4B59-AC8E-01D2C90D2DF3}"/>
                  </a:ext>
                </a:extLst>
              </p14:cNvPr>
              <p14:cNvContentPartPr/>
              <p14:nvPr/>
            </p14:nvContentPartPr>
            <p14:xfrm>
              <a:off x="7194621" y="6203331"/>
              <a:ext cx="115560" cy="48600"/>
            </p14:xfrm>
          </p:contentPart>
        </mc:Choice>
        <mc:Fallback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402F13F8-E21F-4B59-AC8E-01D2C90D2DF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85621" y="6194331"/>
                <a:ext cx="1332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E9AA5989-CE43-4187-8BDA-3F6D5BEC7345}"/>
                  </a:ext>
                </a:extLst>
              </p14:cNvPr>
              <p14:cNvContentPartPr/>
              <p14:nvPr/>
            </p14:nvContentPartPr>
            <p14:xfrm>
              <a:off x="6100221" y="6188931"/>
              <a:ext cx="694800" cy="231480"/>
            </p14:xfrm>
          </p:contentPart>
        </mc:Choice>
        <mc:Fallback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E9AA5989-CE43-4187-8BDA-3F6D5BEC734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91221" y="6179931"/>
                <a:ext cx="7124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FDF7B409-0D80-4C0F-B3B1-F7F04BC60C47}"/>
                  </a:ext>
                </a:extLst>
              </p14:cNvPr>
              <p14:cNvContentPartPr/>
              <p14:nvPr/>
            </p14:nvContentPartPr>
            <p14:xfrm>
              <a:off x="7751541" y="6165531"/>
              <a:ext cx="1292760" cy="474480"/>
            </p14:xfrm>
          </p:contentPart>
        </mc:Choice>
        <mc:Fallback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FDF7B409-0D80-4C0F-B3B1-F7F04BC60C4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42541" y="6156531"/>
                <a:ext cx="1310400" cy="4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34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110D-04DB-4C24-9971-DCAFCA12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Tree to Doubly Linked List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075D6-158E-4891-8F2D-724C2A5AB8B8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https://practice.geeksforgeeks.org/problems/binary-tree-to-dll/1/</a:t>
            </a:r>
            <a:r>
              <a:rPr lang="en-IN" dirty="0"/>
              <a:t> </a:t>
            </a:r>
          </a:p>
        </p:txBody>
      </p:sp>
      <p:pic>
        <p:nvPicPr>
          <p:cNvPr id="1026" name="Picture 2" descr="TreeToList">
            <a:extLst>
              <a:ext uri="{FF2B5EF4-FFF2-40B4-BE49-F238E27FC236}">
                <a16:creationId xmlns:a16="http://schemas.microsoft.com/office/drawing/2014/main" id="{A8EDFC38-2AA8-4166-9CE3-E81A11F79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413661"/>
            <a:ext cx="4455342" cy="250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E55DDE4-4E43-4772-BE88-2B08550F0D6C}"/>
                  </a:ext>
                </a:extLst>
              </p14:cNvPr>
              <p14:cNvContentPartPr/>
              <p14:nvPr/>
            </p14:nvContentPartPr>
            <p14:xfrm>
              <a:off x="2022861" y="2354931"/>
              <a:ext cx="403920" cy="277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E55DDE4-4E43-4772-BE88-2B08550F0D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3861" y="2345931"/>
                <a:ext cx="4215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E81282A1-EA1E-4744-8AF0-E94C5553EFE2}"/>
                  </a:ext>
                </a:extLst>
              </p14:cNvPr>
              <p14:cNvContentPartPr/>
              <p14:nvPr/>
            </p14:nvContentPartPr>
            <p14:xfrm>
              <a:off x="3001341" y="2410371"/>
              <a:ext cx="471600" cy="220320"/>
            </p14:xfrm>
          </p:contentPart>
        </mc:Choice>
        <mc:Fallback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E81282A1-EA1E-4744-8AF0-E94C5553EF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2341" y="2401371"/>
                <a:ext cx="4892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43D4C666-F1D9-4C66-85A6-75B8E213B55C}"/>
                  </a:ext>
                </a:extLst>
              </p14:cNvPr>
              <p14:cNvContentPartPr/>
              <p14:nvPr/>
            </p14:nvContentPartPr>
            <p14:xfrm>
              <a:off x="3145341" y="1760211"/>
              <a:ext cx="511920" cy="233640"/>
            </p14:xfrm>
          </p:contentPart>
        </mc:Choice>
        <mc:Fallback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43D4C666-F1D9-4C66-85A6-75B8E213B5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36341" y="1751211"/>
                <a:ext cx="5295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0E8FD3DD-2708-4C74-AC1A-C7B0EA093D8F}"/>
                  </a:ext>
                </a:extLst>
              </p14:cNvPr>
              <p14:cNvContentPartPr/>
              <p14:nvPr/>
            </p14:nvContentPartPr>
            <p14:xfrm>
              <a:off x="2648181" y="1236051"/>
              <a:ext cx="709560" cy="33480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0E8FD3DD-2708-4C74-AC1A-C7B0EA093D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39181" y="1227051"/>
                <a:ext cx="7272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F1DA14A8-E4D2-48C7-B140-413BEEA30007}"/>
                  </a:ext>
                </a:extLst>
              </p14:cNvPr>
              <p14:cNvContentPartPr/>
              <p14:nvPr/>
            </p14:nvContentPartPr>
            <p14:xfrm>
              <a:off x="5103741" y="1092771"/>
              <a:ext cx="4575600" cy="857160"/>
            </p14:xfrm>
          </p:contentPart>
        </mc:Choice>
        <mc:Fallback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F1DA14A8-E4D2-48C7-B140-413BEEA300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94741" y="1083771"/>
                <a:ext cx="459324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9FA0B63E-16D1-4363-B93F-BF9277313166}"/>
                  </a:ext>
                </a:extLst>
              </p14:cNvPr>
              <p14:cNvContentPartPr/>
              <p14:nvPr/>
            </p14:nvContentPartPr>
            <p14:xfrm>
              <a:off x="8245461" y="2086731"/>
              <a:ext cx="910080" cy="274680"/>
            </p14:xfrm>
          </p:contentPart>
        </mc:Choice>
        <mc:Fallback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9FA0B63E-16D1-4363-B93F-BF92773131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36461" y="2077731"/>
                <a:ext cx="9277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59" name="Ink 1058">
                <a:extLst>
                  <a:ext uri="{FF2B5EF4-FFF2-40B4-BE49-F238E27FC236}">
                    <a16:creationId xmlns:a16="http://schemas.microsoft.com/office/drawing/2014/main" id="{A583C3AD-4ABE-4112-8E37-4604B4421C17}"/>
                  </a:ext>
                </a:extLst>
              </p14:cNvPr>
              <p14:cNvContentPartPr/>
              <p14:nvPr/>
            </p14:nvContentPartPr>
            <p14:xfrm>
              <a:off x="5809341" y="2160891"/>
              <a:ext cx="2208240" cy="293040"/>
            </p14:xfrm>
          </p:contentPart>
        </mc:Choice>
        <mc:Fallback>
          <p:pic>
            <p:nvPicPr>
              <p:cNvPr id="1059" name="Ink 1058">
                <a:extLst>
                  <a:ext uri="{FF2B5EF4-FFF2-40B4-BE49-F238E27FC236}">
                    <a16:creationId xmlns:a16="http://schemas.microsoft.com/office/drawing/2014/main" id="{A583C3AD-4ABE-4112-8E37-4604B4421C1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00341" y="2151891"/>
                <a:ext cx="22258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16" name="Ink 1115">
                <a:extLst>
                  <a:ext uri="{FF2B5EF4-FFF2-40B4-BE49-F238E27FC236}">
                    <a16:creationId xmlns:a16="http://schemas.microsoft.com/office/drawing/2014/main" id="{F04FD22B-2E20-4AB5-B407-11FF80CEE085}"/>
                  </a:ext>
                </a:extLst>
              </p14:cNvPr>
              <p14:cNvContentPartPr/>
              <p14:nvPr/>
            </p14:nvContentPartPr>
            <p14:xfrm>
              <a:off x="-25539" y="3739131"/>
              <a:ext cx="1483200" cy="1392120"/>
            </p14:xfrm>
          </p:contentPart>
        </mc:Choice>
        <mc:Fallback>
          <p:pic>
            <p:nvPicPr>
              <p:cNvPr id="1116" name="Ink 1115">
                <a:extLst>
                  <a:ext uri="{FF2B5EF4-FFF2-40B4-BE49-F238E27FC236}">
                    <a16:creationId xmlns:a16="http://schemas.microsoft.com/office/drawing/2014/main" id="{F04FD22B-2E20-4AB5-B407-11FF80CEE0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34539" y="3730131"/>
                <a:ext cx="1500840" cy="14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32" name="Ink 1131">
                <a:extLst>
                  <a:ext uri="{FF2B5EF4-FFF2-40B4-BE49-F238E27FC236}">
                    <a16:creationId xmlns:a16="http://schemas.microsoft.com/office/drawing/2014/main" id="{D2A40A78-D90A-472E-BE2A-6E95FF6A4902}"/>
                  </a:ext>
                </a:extLst>
              </p14:cNvPr>
              <p14:cNvContentPartPr/>
              <p14:nvPr/>
            </p14:nvContentPartPr>
            <p14:xfrm>
              <a:off x="464421" y="5435091"/>
              <a:ext cx="685080" cy="213120"/>
            </p14:xfrm>
          </p:contentPart>
        </mc:Choice>
        <mc:Fallback>
          <p:pic>
            <p:nvPicPr>
              <p:cNvPr id="1132" name="Ink 1131">
                <a:extLst>
                  <a:ext uri="{FF2B5EF4-FFF2-40B4-BE49-F238E27FC236}">
                    <a16:creationId xmlns:a16="http://schemas.microsoft.com/office/drawing/2014/main" id="{D2A40A78-D90A-472E-BE2A-6E95FF6A49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5421" y="5426091"/>
                <a:ext cx="7027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38" name="Ink 1137">
                <a:extLst>
                  <a:ext uri="{FF2B5EF4-FFF2-40B4-BE49-F238E27FC236}">
                    <a16:creationId xmlns:a16="http://schemas.microsoft.com/office/drawing/2014/main" id="{80DBA892-896D-4F04-AB56-6D5E54E81C20}"/>
                  </a:ext>
                </a:extLst>
              </p14:cNvPr>
              <p14:cNvContentPartPr/>
              <p14:nvPr/>
            </p14:nvContentPartPr>
            <p14:xfrm>
              <a:off x="154821" y="1368891"/>
              <a:ext cx="1700280" cy="1496880"/>
            </p14:xfrm>
          </p:contentPart>
        </mc:Choice>
        <mc:Fallback>
          <p:pic>
            <p:nvPicPr>
              <p:cNvPr id="1138" name="Ink 1137">
                <a:extLst>
                  <a:ext uri="{FF2B5EF4-FFF2-40B4-BE49-F238E27FC236}">
                    <a16:creationId xmlns:a16="http://schemas.microsoft.com/office/drawing/2014/main" id="{80DBA892-896D-4F04-AB56-6D5E54E81C2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5821" y="1359891"/>
                <a:ext cx="1717920" cy="15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52" name="Ink 1151">
                <a:extLst>
                  <a:ext uri="{FF2B5EF4-FFF2-40B4-BE49-F238E27FC236}">
                    <a16:creationId xmlns:a16="http://schemas.microsoft.com/office/drawing/2014/main" id="{D3F263F1-B576-452B-B4A1-7E7C371CC394}"/>
                  </a:ext>
                </a:extLst>
              </p14:cNvPr>
              <p14:cNvContentPartPr/>
              <p14:nvPr/>
            </p14:nvContentPartPr>
            <p14:xfrm>
              <a:off x="4298374" y="2775430"/>
              <a:ext cx="2774567" cy="1253630"/>
            </p14:xfrm>
          </p:contentPart>
        </mc:Choice>
        <mc:Fallback>
          <p:pic>
            <p:nvPicPr>
              <p:cNvPr id="1152" name="Ink 1151">
                <a:extLst>
                  <a:ext uri="{FF2B5EF4-FFF2-40B4-BE49-F238E27FC236}">
                    <a16:creationId xmlns:a16="http://schemas.microsoft.com/office/drawing/2014/main" id="{D3F263F1-B576-452B-B4A1-7E7C371CC3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89374" y="2766432"/>
                <a:ext cx="2792207" cy="1271266"/>
              </a:xfrm>
              <a:prstGeom prst="rect">
                <a:avLst/>
              </a:prstGeom>
            </p:spPr>
          </p:pic>
        </mc:Fallback>
      </mc:AlternateContent>
      <p:sp>
        <p:nvSpPr>
          <p:cNvPr id="1153" name="TextBox 1152">
            <a:extLst>
              <a:ext uri="{FF2B5EF4-FFF2-40B4-BE49-F238E27FC236}">
                <a16:creationId xmlns:a16="http://schemas.microsoft.com/office/drawing/2014/main" id="{92F60A34-0A4C-4D2C-81F9-79CA0665F4A2}"/>
              </a:ext>
            </a:extLst>
          </p:cNvPr>
          <p:cNvSpPr txBox="1"/>
          <p:nvPr/>
        </p:nvSpPr>
        <p:spPr>
          <a:xfrm>
            <a:off x="5287223" y="4680642"/>
            <a:ext cx="6638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Ques. Convert a BST to a Sorted Doubly Linked List.</a:t>
            </a:r>
          </a:p>
          <a:p>
            <a:r>
              <a:rPr lang="en-IN" dirty="0">
                <a:solidFill>
                  <a:srgbClr val="27823F"/>
                </a:solidFill>
              </a:rPr>
              <a:t>It is same as this ques because </a:t>
            </a:r>
            <a:r>
              <a:rPr lang="en-IN" dirty="0" err="1">
                <a:solidFill>
                  <a:srgbClr val="27823F"/>
                </a:solidFill>
              </a:rPr>
              <a:t>InOrder</a:t>
            </a:r>
            <a:r>
              <a:rPr lang="en-IN" dirty="0">
                <a:solidFill>
                  <a:srgbClr val="27823F"/>
                </a:solidFill>
              </a:rPr>
              <a:t> of a BST is sorted.</a:t>
            </a:r>
          </a:p>
        </p:txBody>
      </p:sp>
    </p:spTree>
    <p:extLst>
      <p:ext uri="{BB962C8B-B14F-4D97-AF65-F5344CB8AC3E}">
        <p14:creationId xmlns:p14="http://schemas.microsoft.com/office/powerpoint/2010/main" val="93868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Root to Leaf Path Sum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Max Path Sum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Diameter of a Binary Tree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Diameter of a Binary Tree – Optimized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6" action="ppaction://hlinksldjump"/>
              </a:rPr>
              <a:t>Check if a tree is BST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7" action="ppaction://hlinksldjump"/>
              </a:rPr>
              <a:t>Binary Tree to Doubly Linked List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Root to Leaf Path Sum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A7175-32CA-4EBC-AA58-2654669F9CEC}"/>
              </a:ext>
            </a:extLst>
          </p:cNvPr>
          <p:cNvSpPr/>
          <p:nvPr/>
        </p:nvSpPr>
        <p:spPr>
          <a:xfrm>
            <a:off x="0" y="830956"/>
            <a:ext cx="9453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https://practice.geeksforgeeks.org/problems/root-to-leaf-path-sum/1/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A3E2F93-24E7-49A4-ACFC-8703D1B9BE96}"/>
                  </a:ext>
                </a:extLst>
              </p14:cNvPr>
              <p14:cNvContentPartPr/>
              <p14:nvPr/>
            </p14:nvContentPartPr>
            <p14:xfrm>
              <a:off x="8641920" y="1414783"/>
              <a:ext cx="488880" cy="164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A3E2F93-24E7-49A4-ACFC-8703D1B9BE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32920" y="1405783"/>
                <a:ext cx="5065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D5E3316-8729-40D1-B316-1F4DA144F69B}"/>
                  </a:ext>
                </a:extLst>
              </p14:cNvPr>
              <p14:cNvContentPartPr/>
              <p14:nvPr/>
            </p14:nvContentPartPr>
            <p14:xfrm>
              <a:off x="7582800" y="1424863"/>
              <a:ext cx="922680" cy="212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D5E3316-8729-40D1-B316-1F4DA144F6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3800" y="1415863"/>
                <a:ext cx="9403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B448C50-D045-4715-A1E8-741B32594AC9}"/>
                  </a:ext>
                </a:extLst>
              </p14:cNvPr>
              <p14:cNvContentPartPr/>
              <p14:nvPr/>
            </p14:nvContentPartPr>
            <p14:xfrm>
              <a:off x="7683960" y="1895023"/>
              <a:ext cx="930600" cy="174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B448C50-D045-4715-A1E8-741B32594A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74960" y="1886023"/>
                <a:ext cx="9482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C7C30EF-D449-4D18-8E68-274400384149}"/>
                  </a:ext>
                </a:extLst>
              </p14:cNvPr>
              <p14:cNvContentPartPr/>
              <p14:nvPr/>
            </p14:nvContentPartPr>
            <p14:xfrm>
              <a:off x="9435000" y="2283823"/>
              <a:ext cx="322920" cy="126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C7C30EF-D449-4D18-8E68-2744003841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26000" y="2274823"/>
                <a:ext cx="3405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2532035-ED03-474A-91AF-1C7C979BEB67}"/>
                  </a:ext>
                </a:extLst>
              </p14:cNvPr>
              <p14:cNvContentPartPr/>
              <p14:nvPr/>
            </p14:nvContentPartPr>
            <p14:xfrm>
              <a:off x="9248160" y="1418383"/>
              <a:ext cx="389880" cy="146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2532035-ED03-474A-91AF-1C7C979BEB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39160" y="1409383"/>
                <a:ext cx="4075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FF01329-51AA-4181-8660-AF5BD1CC0BC3}"/>
                  </a:ext>
                </a:extLst>
              </p14:cNvPr>
              <p14:cNvContentPartPr/>
              <p14:nvPr/>
            </p14:nvContentPartPr>
            <p14:xfrm>
              <a:off x="8762520" y="1836703"/>
              <a:ext cx="838800" cy="212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FF01329-51AA-4181-8660-AF5BD1CC0BC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53520" y="1827703"/>
                <a:ext cx="8564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14AD86E-9A19-4A5D-B723-2915522C3632}"/>
                  </a:ext>
                </a:extLst>
              </p14:cNvPr>
              <p14:cNvContentPartPr/>
              <p14:nvPr/>
            </p14:nvContentPartPr>
            <p14:xfrm>
              <a:off x="7622040" y="2288503"/>
              <a:ext cx="1645560" cy="194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14AD86E-9A19-4A5D-B723-2915522C363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13040" y="2279503"/>
                <a:ext cx="16632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82AEBF4-4853-41C1-BB2C-66364F187817}"/>
                  </a:ext>
                </a:extLst>
              </p14:cNvPr>
              <p14:cNvContentPartPr/>
              <p14:nvPr/>
            </p14:nvContentPartPr>
            <p14:xfrm>
              <a:off x="10035480" y="1826263"/>
              <a:ext cx="539280" cy="1670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82AEBF4-4853-41C1-BB2C-66364F18781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026480" y="1817263"/>
                <a:ext cx="5569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6CA5A1-91A5-43A6-B60B-DD3AD32AF5CB}"/>
                  </a:ext>
                </a:extLst>
              </p14:cNvPr>
              <p14:cNvContentPartPr/>
              <p14:nvPr/>
            </p14:nvContentPartPr>
            <p14:xfrm>
              <a:off x="10003440" y="1378063"/>
              <a:ext cx="337680" cy="199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6CA5A1-91A5-43A6-B60B-DD3AD32AF5C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94440" y="1369063"/>
                <a:ext cx="3553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4E1994F-0B65-46F1-BF0C-9ED8C669AC8D}"/>
                  </a:ext>
                </a:extLst>
              </p14:cNvPr>
              <p14:cNvContentPartPr/>
              <p14:nvPr/>
            </p14:nvContentPartPr>
            <p14:xfrm>
              <a:off x="10161840" y="2257543"/>
              <a:ext cx="385200" cy="227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4E1994F-0B65-46F1-BF0C-9ED8C669AC8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152840" y="2248543"/>
                <a:ext cx="4028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57E13DA-ACC1-4DB7-B95C-B9D389118DC9}"/>
                  </a:ext>
                </a:extLst>
              </p14:cNvPr>
              <p14:cNvContentPartPr/>
              <p14:nvPr/>
            </p14:nvContentPartPr>
            <p14:xfrm>
              <a:off x="3810000" y="4060063"/>
              <a:ext cx="437040" cy="1821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57E13DA-ACC1-4DB7-B95C-B9D389118DC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01000" y="4051063"/>
                <a:ext cx="4546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F16758E-B8D9-47BB-858C-DAAAB4B6B79A}"/>
                  </a:ext>
                </a:extLst>
              </p14:cNvPr>
              <p14:cNvContentPartPr/>
              <p14:nvPr/>
            </p14:nvContentPartPr>
            <p14:xfrm>
              <a:off x="343560" y="4070503"/>
              <a:ext cx="3105360" cy="3308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F16758E-B8D9-47BB-858C-DAAAB4B6B79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4560" y="4061503"/>
                <a:ext cx="31230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B33AEC9-6484-4F9C-A44C-BFB494EFB454}"/>
                  </a:ext>
                </a:extLst>
              </p14:cNvPr>
              <p14:cNvContentPartPr/>
              <p14:nvPr/>
            </p14:nvContentPartPr>
            <p14:xfrm>
              <a:off x="475680" y="1118503"/>
              <a:ext cx="5423760" cy="2583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B33AEC9-6484-4F9C-A44C-BFB494EFB45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66680" y="1109503"/>
                <a:ext cx="5441400" cy="26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5ED6851-1981-4783-A70A-585D5B7E7746}"/>
                  </a:ext>
                </a:extLst>
              </p14:cNvPr>
              <p14:cNvContentPartPr/>
              <p14:nvPr/>
            </p14:nvContentPartPr>
            <p14:xfrm>
              <a:off x="6992040" y="5531023"/>
              <a:ext cx="564120" cy="3711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5ED6851-1981-4783-A70A-585D5B7E774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983040" y="5522023"/>
                <a:ext cx="5817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1DE6107-52D8-49DC-965E-7F95873A353E}"/>
                  </a:ext>
                </a:extLst>
              </p14:cNvPr>
              <p14:cNvContentPartPr/>
              <p14:nvPr/>
            </p14:nvContentPartPr>
            <p14:xfrm>
              <a:off x="898320" y="4712743"/>
              <a:ext cx="5498640" cy="1244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1DE6107-52D8-49DC-965E-7F95873A353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89320" y="4703743"/>
                <a:ext cx="5516280" cy="12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6E08FB3-B9E7-4C67-BE97-429C5238FE7E}"/>
                  </a:ext>
                </a:extLst>
              </p14:cNvPr>
              <p14:cNvContentPartPr/>
              <p14:nvPr/>
            </p14:nvContentPartPr>
            <p14:xfrm>
              <a:off x="7908600" y="5512663"/>
              <a:ext cx="1319760" cy="7300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6E08FB3-B9E7-4C67-BE97-429C5238FE7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899600" y="5503663"/>
                <a:ext cx="133740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EDF291D-40EC-435F-BB82-8AAC8F2C04DE}"/>
                  </a:ext>
                </a:extLst>
              </p14:cNvPr>
              <p14:cNvContentPartPr/>
              <p14:nvPr/>
            </p14:nvContentPartPr>
            <p14:xfrm>
              <a:off x="9625440" y="5821903"/>
              <a:ext cx="36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EDF291D-40EC-435F-BB82-8AAC8F2C04D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616440" y="58129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291A78-92AE-4D8C-8C48-9EE6F5C5F516}"/>
                  </a:ext>
                </a:extLst>
              </p14:cNvPr>
              <p14:cNvContentPartPr/>
              <p14:nvPr/>
            </p14:nvContentPartPr>
            <p14:xfrm>
              <a:off x="2580141" y="995931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291A78-92AE-4D8C-8C48-9EE6F5C5F51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71141" y="98693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09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Paths from root with a specified sum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A7175-32CA-4EBC-AA58-2654669F9CEC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https://practice.geeksforgeeks.org/problems/paths-from-root-with-a-specified-sum/1/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B2CB276-7893-424F-A683-E18C04939D45}"/>
                  </a:ext>
                </a:extLst>
              </p14:cNvPr>
              <p14:cNvContentPartPr/>
              <p14:nvPr/>
            </p14:nvContentPartPr>
            <p14:xfrm>
              <a:off x="5589741" y="1177011"/>
              <a:ext cx="4349520" cy="30502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B2CB276-7893-424F-A683-E18C04939D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0741" y="1168011"/>
                <a:ext cx="4367160" cy="30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51E7D82-1D7E-45C4-8026-C8BC09E865FC}"/>
                  </a:ext>
                </a:extLst>
              </p14:cNvPr>
              <p14:cNvContentPartPr/>
              <p14:nvPr/>
            </p14:nvContentPartPr>
            <p14:xfrm>
              <a:off x="277941" y="5327091"/>
              <a:ext cx="2427480" cy="3258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51E7D82-1D7E-45C4-8026-C8BC09E865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941" y="5318091"/>
                <a:ext cx="24451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82EA4B3-D614-4145-9E65-1A3287CE4307}"/>
                  </a:ext>
                </a:extLst>
              </p14:cNvPr>
              <p14:cNvContentPartPr/>
              <p14:nvPr/>
            </p14:nvContentPartPr>
            <p14:xfrm>
              <a:off x="3015381" y="5298651"/>
              <a:ext cx="1320480" cy="5752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82EA4B3-D614-4145-9E65-1A3287CE43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06381" y="5289651"/>
                <a:ext cx="133812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F8314BF-B9E5-4093-AF18-31E5208C72D2}"/>
                  </a:ext>
                </a:extLst>
              </p14:cNvPr>
              <p14:cNvContentPartPr/>
              <p14:nvPr/>
            </p14:nvContentPartPr>
            <p14:xfrm>
              <a:off x="441021" y="4620771"/>
              <a:ext cx="2126880" cy="3510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F8314BF-B9E5-4093-AF18-31E5208C72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021" y="4611771"/>
                <a:ext cx="214452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3630AC7-7A98-49C1-B44E-BD89873C6978}"/>
                  </a:ext>
                </a:extLst>
              </p14:cNvPr>
              <p14:cNvContentPartPr/>
              <p14:nvPr/>
            </p14:nvContentPartPr>
            <p14:xfrm>
              <a:off x="3754461" y="4608531"/>
              <a:ext cx="411480" cy="1292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3630AC7-7A98-49C1-B44E-BD89873C697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45461" y="4599531"/>
                <a:ext cx="4291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419281C-95E1-484E-8A5D-FB6B648AF8E2}"/>
                  </a:ext>
                </a:extLst>
              </p14:cNvPr>
              <p14:cNvContentPartPr/>
              <p14:nvPr/>
            </p14:nvContentPartPr>
            <p14:xfrm>
              <a:off x="2801901" y="4473891"/>
              <a:ext cx="740160" cy="3513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419281C-95E1-484E-8A5D-FB6B648AF8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92901" y="4464891"/>
                <a:ext cx="7578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29BF74AA-2D80-4A9B-AAB8-F4FDA2E237F5}"/>
                  </a:ext>
                </a:extLst>
              </p14:cNvPr>
              <p14:cNvContentPartPr/>
              <p14:nvPr/>
            </p14:nvContentPartPr>
            <p14:xfrm>
              <a:off x="4552941" y="5155731"/>
              <a:ext cx="2882160" cy="5547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29BF74AA-2D80-4A9B-AAB8-F4FDA2E237F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43941" y="5146731"/>
                <a:ext cx="289980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870461C-E162-4AAF-BB37-1B34171D9B86}"/>
                  </a:ext>
                </a:extLst>
              </p14:cNvPr>
              <p14:cNvContentPartPr/>
              <p14:nvPr/>
            </p14:nvContentPartPr>
            <p14:xfrm>
              <a:off x="880221" y="1184571"/>
              <a:ext cx="3202920" cy="22838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870461C-E162-4AAF-BB37-1B34171D9B8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1221" y="1175571"/>
                <a:ext cx="3220560" cy="23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98427CD-FF74-4186-BC2B-E414F84A2428}"/>
                  </a:ext>
                </a:extLst>
              </p14:cNvPr>
              <p14:cNvContentPartPr/>
              <p14:nvPr/>
            </p14:nvContentPartPr>
            <p14:xfrm>
              <a:off x="4363221" y="4331691"/>
              <a:ext cx="2129760" cy="4885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98427CD-FF74-4186-BC2B-E414F84A242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54221" y="4322691"/>
                <a:ext cx="214740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679BF9EC-9C16-41DC-A056-C5858CD59196}"/>
                  </a:ext>
                </a:extLst>
              </p14:cNvPr>
              <p14:cNvContentPartPr/>
              <p14:nvPr/>
            </p14:nvContentPartPr>
            <p14:xfrm>
              <a:off x="7679901" y="5583051"/>
              <a:ext cx="108000" cy="1119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679BF9EC-9C16-41DC-A056-C5858CD5919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70901" y="5574051"/>
                <a:ext cx="1256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4360B016-D7B4-41B4-A522-66A5BFDF700F}"/>
                  </a:ext>
                </a:extLst>
              </p14:cNvPr>
              <p14:cNvContentPartPr/>
              <p14:nvPr/>
            </p14:nvContentPartPr>
            <p14:xfrm>
              <a:off x="9651621" y="4920291"/>
              <a:ext cx="203400" cy="8056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4360B016-D7B4-41B4-A522-66A5BFDF700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42621" y="4911291"/>
                <a:ext cx="221040" cy="82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85438BE-F648-4A18-A40A-883937BCE1CB}"/>
                  </a:ext>
                </a:extLst>
              </p14:cNvPr>
              <p14:cNvContentPartPr/>
              <p14:nvPr/>
            </p14:nvContentPartPr>
            <p14:xfrm>
              <a:off x="7964301" y="5062851"/>
              <a:ext cx="1454040" cy="5104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85438BE-F648-4A18-A40A-883937BCE1C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955301" y="5053851"/>
                <a:ext cx="147168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F8BB63F2-FB95-4E1B-BC1D-C81D13A17C57}"/>
                  </a:ext>
                </a:extLst>
              </p14:cNvPr>
              <p14:cNvContentPartPr/>
              <p14:nvPr/>
            </p14:nvContentPartPr>
            <p14:xfrm>
              <a:off x="6240981" y="5794371"/>
              <a:ext cx="2519640" cy="9982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F8BB63F2-FB95-4E1B-BC1D-C81D13A17C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31981" y="5785371"/>
                <a:ext cx="2537280" cy="10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560A5AB-08C9-418E-9EA5-094B3504F7ED}"/>
                  </a:ext>
                </a:extLst>
              </p14:cNvPr>
              <p14:cNvContentPartPr/>
              <p14:nvPr/>
            </p14:nvContentPartPr>
            <p14:xfrm>
              <a:off x="6917421" y="4314411"/>
              <a:ext cx="146880" cy="4748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560A5AB-08C9-418E-9EA5-094B3504F7E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908421" y="4305411"/>
                <a:ext cx="164520" cy="4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892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 Path Sum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232192-F397-496D-91E3-135FF2B18D04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https://practice.geeksforgeeks.org/problems/maximum-path-sum-from-any-node/1/</a:t>
            </a:r>
            <a:r>
              <a:rPr lang="en-IN" dirty="0"/>
              <a:t>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890020-047F-4288-8119-74178F97D56D}"/>
              </a:ext>
            </a:extLst>
          </p:cNvPr>
          <p:cNvCxnSpPr/>
          <p:nvPr/>
        </p:nvCxnSpPr>
        <p:spPr>
          <a:xfrm>
            <a:off x="0" y="3929208"/>
            <a:ext cx="12113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88B761-BF6A-4F46-8DF9-B27C72F53A19}"/>
              </a:ext>
            </a:extLst>
          </p:cNvPr>
          <p:cNvCxnSpPr/>
          <p:nvPr/>
        </p:nvCxnSpPr>
        <p:spPr>
          <a:xfrm>
            <a:off x="6096000" y="1412341"/>
            <a:ext cx="0" cy="5445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D9ED9BD-A30A-4FD7-BB38-9C09DBABBF8B}"/>
                  </a:ext>
                </a:extLst>
              </p14:cNvPr>
              <p14:cNvContentPartPr/>
              <p14:nvPr/>
            </p14:nvContentPartPr>
            <p14:xfrm>
              <a:off x="9069141" y="1456371"/>
              <a:ext cx="117000" cy="115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D9ED9BD-A30A-4FD7-BB38-9C09DBABBF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60141" y="1447371"/>
                <a:ext cx="1346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96EF20E-D40B-4242-ADA2-DE272917579C}"/>
                  </a:ext>
                </a:extLst>
              </p14:cNvPr>
              <p14:cNvContentPartPr/>
              <p14:nvPr/>
            </p14:nvContentPartPr>
            <p14:xfrm>
              <a:off x="8520141" y="1697931"/>
              <a:ext cx="360720" cy="253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96EF20E-D40B-4242-ADA2-DE27291757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11141" y="1688931"/>
                <a:ext cx="3783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7616C65-0B85-4D7A-83C8-72A4B19F511E}"/>
                  </a:ext>
                </a:extLst>
              </p14:cNvPr>
              <p14:cNvContentPartPr/>
              <p14:nvPr/>
            </p14:nvContentPartPr>
            <p14:xfrm>
              <a:off x="8669901" y="1443771"/>
              <a:ext cx="306000" cy="165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7616C65-0B85-4D7A-83C8-72A4B19F51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60901" y="1434771"/>
                <a:ext cx="3236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D907188-677E-4F81-A87C-5B6BBAA7FFF8}"/>
                  </a:ext>
                </a:extLst>
              </p14:cNvPr>
              <p14:cNvContentPartPr/>
              <p14:nvPr/>
            </p14:nvContentPartPr>
            <p14:xfrm>
              <a:off x="7848021" y="2160891"/>
              <a:ext cx="152640" cy="146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D907188-677E-4F81-A87C-5B6BBAA7FF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39021" y="2151891"/>
                <a:ext cx="1702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B3DC40B-3A2D-449F-A74B-6BF1EFE11950}"/>
                  </a:ext>
                </a:extLst>
              </p14:cNvPr>
              <p14:cNvContentPartPr/>
              <p14:nvPr/>
            </p14:nvContentPartPr>
            <p14:xfrm>
              <a:off x="8094621" y="2149371"/>
              <a:ext cx="100800" cy="112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B3DC40B-3A2D-449F-A74B-6BF1EFE1195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85621" y="2140371"/>
                <a:ext cx="1184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A7A590C-BE9E-4450-8363-825A29B13DA9}"/>
                  </a:ext>
                </a:extLst>
              </p14:cNvPr>
              <p14:cNvContentPartPr/>
              <p14:nvPr/>
            </p14:nvContentPartPr>
            <p14:xfrm>
              <a:off x="9043941" y="1665171"/>
              <a:ext cx="774000" cy="567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A7A590C-BE9E-4450-8363-825A29B13DA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34941" y="1656171"/>
                <a:ext cx="79164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B573E7D-5FC1-4027-88E8-C8EB6743771C}"/>
                  </a:ext>
                </a:extLst>
              </p14:cNvPr>
              <p14:cNvContentPartPr/>
              <p14:nvPr/>
            </p14:nvContentPartPr>
            <p14:xfrm>
              <a:off x="7303341" y="2831211"/>
              <a:ext cx="11520" cy="139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B573E7D-5FC1-4027-88E8-C8EB6743771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94341" y="2822211"/>
                <a:ext cx="291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37C02EF-61AB-4A67-93BA-E03236EAD576}"/>
                  </a:ext>
                </a:extLst>
              </p14:cNvPr>
              <p14:cNvContentPartPr/>
              <p14:nvPr/>
            </p14:nvContentPartPr>
            <p14:xfrm>
              <a:off x="7495581" y="2447091"/>
              <a:ext cx="371520" cy="5306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37C02EF-61AB-4A67-93BA-E03236EAD57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86581" y="2438091"/>
                <a:ext cx="38916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04D19AC-5463-420D-A903-31FC97CFE863}"/>
                  </a:ext>
                </a:extLst>
              </p14:cNvPr>
              <p14:cNvContentPartPr/>
              <p14:nvPr/>
            </p14:nvContentPartPr>
            <p14:xfrm>
              <a:off x="2126541" y="4176531"/>
              <a:ext cx="530640" cy="1738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04D19AC-5463-420D-A903-31FC97CFE86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17541" y="4167531"/>
                <a:ext cx="5482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EED6E06-0E8E-414A-873F-66C4B4B85B53}"/>
                  </a:ext>
                </a:extLst>
              </p14:cNvPr>
              <p14:cNvContentPartPr/>
              <p14:nvPr/>
            </p14:nvContentPartPr>
            <p14:xfrm>
              <a:off x="2442621" y="4400811"/>
              <a:ext cx="349200" cy="3679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EED6E06-0E8E-414A-873F-66C4B4B85B5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33621" y="4391811"/>
                <a:ext cx="36684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72366BE-D906-4913-970A-F9C8FFC6D164}"/>
                  </a:ext>
                </a:extLst>
              </p14:cNvPr>
              <p14:cNvContentPartPr/>
              <p14:nvPr/>
            </p14:nvContentPartPr>
            <p14:xfrm>
              <a:off x="2909181" y="5133051"/>
              <a:ext cx="263160" cy="297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72366BE-D906-4913-970A-F9C8FFC6D16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00181" y="5124051"/>
                <a:ext cx="28080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4840E2C-FA16-4FEA-93BF-55A08D28B230}"/>
                  </a:ext>
                </a:extLst>
              </p14:cNvPr>
              <p14:cNvContentPartPr/>
              <p14:nvPr/>
            </p14:nvContentPartPr>
            <p14:xfrm>
              <a:off x="3181701" y="5502411"/>
              <a:ext cx="314640" cy="197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4840E2C-FA16-4FEA-93BF-55A08D28B23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72701" y="5493411"/>
                <a:ext cx="3322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213F934-FB48-4169-ABB5-48F5452E258F}"/>
                  </a:ext>
                </a:extLst>
              </p14:cNvPr>
              <p14:cNvContentPartPr/>
              <p14:nvPr/>
            </p14:nvContentPartPr>
            <p14:xfrm>
              <a:off x="2843661" y="4849011"/>
              <a:ext cx="279000" cy="135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213F934-FB48-4169-ABB5-48F5452E258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34661" y="4840011"/>
                <a:ext cx="2966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C65753F-6A3D-4FE8-9288-59F34708D1E9}"/>
                  </a:ext>
                </a:extLst>
              </p14:cNvPr>
              <p14:cNvContentPartPr/>
              <p14:nvPr/>
            </p14:nvContentPartPr>
            <p14:xfrm>
              <a:off x="1708581" y="4460571"/>
              <a:ext cx="448560" cy="3121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C65753F-6A3D-4FE8-9288-59F34708D1E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99581" y="4451571"/>
                <a:ext cx="4662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2C469B9-C042-4800-BAB9-25B5B1257B54}"/>
                  </a:ext>
                </a:extLst>
              </p14:cNvPr>
              <p14:cNvContentPartPr/>
              <p14:nvPr/>
            </p14:nvContentPartPr>
            <p14:xfrm>
              <a:off x="1129341" y="4945131"/>
              <a:ext cx="198360" cy="244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2C469B9-C042-4800-BAB9-25B5B1257B5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20341" y="4936131"/>
                <a:ext cx="2160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E254C3C-B9F0-4E3F-8A13-3B8FD1076B6C}"/>
                  </a:ext>
                </a:extLst>
              </p14:cNvPr>
              <p14:cNvContentPartPr/>
              <p14:nvPr/>
            </p14:nvContentPartPr>
            <p14:xfrm>
              <a:off x="1454781" y="4833891"/>
              <a:ext cx="283680" cy="1753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E254C3C-B9F0-4E3F-8A13-3B8FD1076B6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445781" y="4824891"/>
                <a:ext cx="3013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FCA621F-2F10-4577-85DF-F7A403F8E9DD}"/>
                  </a:ext>
                </a:extLst>
              </p14:cNvPr>
              <p14:cNvContentPartPr/>
              <p14:nvPr/>
            </p14:nvContentPartPr>
            <p14:xfrm>
              <a:off x="65541" y="1267371"/>
              <a:ext cx="343800" cy="5151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FCA621F-2F10-4577-85DF-F7A403F8E9D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6541" y="1258371"/>
                <a:ext cx="3614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BE3D2CD-36E5-4C90-A6FD-F8CE1BE4C95E}"/>
                  </a:ext>
                </a:extLst>
              </p14:cNvPr>
              <p14:cNvContentPartPr/>
              <p14:nvPr/>
            </p14:nvContentPartPr>
            <p14:xfrm>
              <a:off x="6175461" y="1399851"/>
              <a:ext cx="464400" cy="3927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BE3D2CD-36E5-4C90-A6FD-F8CE1BE4C95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166461" y="1390851"/>
                <a:ext cx="4820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59E6947-3C69-4BA2-9139-7576E943BCE5}"/>
                  </a:ext>
                </a:extLst>
              </p14:cNvPr>
              <p14:cNvContentPartPr/>
              <p14:nvPr/>
            </p14:nvContentPartPr>
            <p14:xfrm>
              <a:off x="74541" y="3991851"/>
              <a:ext cx="503280" cy="4885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59E6947-3C69-4BA2-9139-7576E943BCE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5541" y="3982851"/>
                <a:ext cx="52092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79C4AE0-09EC-46A8-BDCB-B7999DE880ED}"/>
                  </a:ext>
                </a:extLst>
              </p14:cNvPr>
              <p14:cNvContentPartPr/>
              <p14:nvPr/>
            </p14:nvContentPartPr>
            <p14:xfrm>
              <a:off x="745581" y="1521171"/>
              <a:ext cx="3061800" cy="16016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79C4AE0-09EC-46A8-BDCB-B7999DE880E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6581" y="1512171"/>
                <a:ext cx="3079440" cy="16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36537DF-1604-465F-98C2-E07CB6E8FA07}"/>
                  </a:ext>
                </a:extLst>
              </p14:cNvPr>
              <p14:cNvContentPartPr/>
              <p14:nvPr/>
            </p14:nvContentPartPr>
            <p14:xfrm>
              <a:off x="1718301" y="1449171"/>
              <a:ext cx="873000" cy="2559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36537DF-1604-465F-98C2-E07CB6E8FA0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681865" y="1377171"/>
                <a:ext cx="945507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50CC458-0523-42FD-AFCD-6A10DB3AEB74}"/>
                  </a:ext>
                </a:extLst>
              </p14:cNvPr>
              <p14:cNvContentPartPr/>
              <p14:nvPr/>
            </p14:nvContentPartPr>
            <p14:xfrm>
              <a:off x="4218861" y="3413331"/>
              <a:ext cx="790920" cy="3942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50CC458-0523-42FD-AFCD-6A10DB3AEB7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209861" y="3404331"/>
                <a:ext cx="80856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CC9DDAC-A4F7-446E-AA10-A866669F5C87}"/>
                  </a:ext>
                </a:extLst>
              </p14:cNvPr>
              <p14:cNvContentPartPr/>
              <p14:nvPr/>
            </p14:nvContentPartPr>
            <p14:xfrm>
              <a:off x="3156141" y="3409731"/>
              <a:ext cx="849960" cy="2584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CC9DDAC-A4F7-446E-AA10-A866669F5C8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147141" y="3400731"/>
                <a:ext cx="8676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5BD15B2-CF15-47D4-AF57-5B15E7DD7FF0}"/>
                  </a:ext>
                </a:extLst>
              </p14:cNvPr>
              <p14:cNvContentPartPr/>
              <p14:nvPr/>
            </p14:nvContentPartPr>
            <p14:xfrm>
              <a:off x="421941" y="3414771"/>
              <a:ext cx="1620000" cy="2988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5BD15B2-CF15-47D4-AF57-5B15E7DD7FF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12941" y="3405771"/>
                <a:ext cx="16376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DCCF168-655D-486F-8BDC-86F6529CE974}"/>
                  </a:ext>
                </a:extLst>
              </p14:cNvPr>
              <p14:cNvContentPartPr/>
              <p14:nvPr/>
            </p14:nvContentPartPr>
            <p14:xfrm>
              <a:off x="6494061" y="3443571"/>
              <a:ext cx="543600" cy="2080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DCCF168-655D-486F-8BDC-86F6529CE97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485061" y="3434571"/>
                <a:ext cx="5612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661C743-D980-441F-B030-653C996B20C4}"/>
                  </a:ext>
                </a:extLst>
              </p14:cNvPr>
              <p14:cNvContentPartPr/>
              <p14:nvPr/>
            </p14:nvContentPartPr>
            <p14:xfrm>
              <a:off x="8302341" y="3427371"/>
              <a:ext cx="233280" cy="1515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661C743-D980-441F-B030-653C996B20C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293341" y="3418371"/>
                <a:ext cx="2509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C74D86C-26D8-4B32-823C-FF216E2C6AFB}"/>
                  </a:ext>
                </a:extLst>
              </p14:cNvPr>
              <p14:cNvContentPartPr/>
              <p14:nvPr/>
            </p14:nvContentPartPr>
            <p14:xfrm>
              <a:off x="7207581" y="3391371"/>
              <a:ext cx="892080" cy="2268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C74D86C-26D8-4B32-823C-FF216E2C6AF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198581" y="3382371"/>
                <a:ext cx="9097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1666964-5217-4854-948D-CC08749B8ACA}"/>
                  </a:ext>
                </a:extLst>
              </p14:cNvPr>
              <p14:cNvContentPartPr/>
              <p14:nvPr/>
            </p14:nvContentPartPr>
            <p14:xfrm>
              <a:off x="10713621" y="3254211"/>
              <a:ext cx="187200" cy="2019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1666964-5217-4854-948D-CC08749B8AC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704621" y="3245211"/>
                <a:ext cx="2048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B2D8F2AC-FAF7-4641-8F5E-3C9F5154BBED}"/>
                  </a:ext>
                </a:extLst>
              </p14:cNvPr>
              <p14:cNvContentPartPr/>
              <p14:nvPr/>
            </p14:nvContentPartPr>
            <p14:xfrm>
              <a:off x="10218261" y="3256011"/>
              <a:ext cx="368280" cy="2070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B2D8F2AC-FAF7-4641-8F5E-3C9F5154BBE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209261" y="3247011"/>
                <a:ext cx="3859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B701BDD-5E72-4CE1-879E-4FAFDA222123}"/>
                  </a:ext>
                </a:extLst>
              </p14:cNvPr>
              <p14:cNvContentPartPr/>
              <p14:nvPr/>
            </p14:nvContentPartPr>
            <p14:xfrm>
              <a:off x="8776461" y="3311091"/>
              <a:ext cx="1274040" cy="2077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B701BDD-5E72-4CE1-879E-4FAFDA22212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767461" y="3302091"/>
                <a:ext cx="12916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E244BF7-6E25-4D39-8D6D-6723D6D890C3}"/>
                  </a:ext>
                </a:extLst>
              </p14:cNvPr>
              <p14:cNvContentPartPr/>
              <p14:nvPr/>
            </p14:nvContentPartPr>
            <p14:xfrm>
              <a:off x="8577741" y="1384011"/>
              <a:ext cx="812880" cy="3027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E244BF7-6E25-4D39-8D6D-6723D6D890C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541741" y="1312011"/>
                <a:ext cx="88452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F1F93A67-3FC4-4B4D-8647-5C19675606F6}"/>
                  </a:ext>
                </a:extLst>
              </p14:cNvPr>
              <p14:cNvContentPartPr/>
              <p14:nvPr/>
            </p14:nvContentPartPr>
            <p14:xfrm>
              <a:off x="7189581" y="1692171"/>
              <a:ext cx="1704960" cy="13341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F1F93A67-3FC4-4B4D-8647-5C19675606F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153581" y="1620171"/>
                <a:ext cx="1776600" cy="14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12EB3AC-B0A9-4F40-8452-8AA1A2187C3D}"/>
                  </a:ext>
                </a:extLst>
              </p14:cNvPr>
              <p14:cNvContentPartPr/>
              <p14:nvPr/>
            </p14:nvContentPartPr>
            <p14:xfrm>
              <a:off x="1630101" y="5861331"/>
              <a:ext cx="663120" cy="2318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12EB3AC-B0A9-4F40-8452-8AA1A2187C3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621101" y="5852331"/>
                <a:ext cx="6807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D8BD5FA0-B74A-410B-9D38-55AFA9A625F3}"/>
                  </a:ext>
                </a:extLst>
              </p14:cNvPr>
              <p14:cNvContentPartPr/>
              <p14:nvPr/>
            </p14:nvContentPartPr>
            <p14:xfrm>
              <a:off x="2408061" y="5932251"/>
              <a:ext cx="227880" cy="961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D8BD5FA0-B74A-410B-9D38-55AFA9A625F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99061" y="5923251"/>
                <a:ext cx="2455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B86CC546-38DE-4DF9-9D99-AFBBA8DEB662}"/>
                  </a:ext>
                </a:extLst>
              </p14:cNvPr>
              <p14:cNvContentPartPr/>
              <p14:nvPr/>
            </p14:nvContentPartPr>
            <p14:xfrm>
              <a:off x="2807661" y="5870331"/>
              <a:ext cx="822240" cy="1890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B86CC546-38DE-4DF9-9D99-AFBBA8DEB66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798661" y="5861331"/>
                <a:ext cx="8398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EE623A7-1A7F-41CE-A640-D91DE8D6B341}"/>
                  </a:ext>
                </a:extLst>
              </p14:cNvPr>
              <p14:cNvContentPartPr/>
              <p14:nvPr/>
            </p14:nvContentPartPr>
            <p14:xfrm>
              <a:off x="4606221" y="5879691"/>
              <a:ext cx="774000" cy="2268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EE623A7-1A7F-41CE-A640-D91DE8D6B34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597221" y="5870691"/>
                <a:ext cx="791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AA6178B2-A8B6-4F27-9EB6-1614C1B0978F}"/>
                  </a:ext>
                </a:extLst>
              </p14:cNvPr>
              <p14:cNvContentPartPr/>
              <p14:nvPr/>
            </p14:nvContentPartPr>
            <p14:xfrm>
              <a:off x="3846261" y="5813451"/>
              <a:ext cx="637920" cy="2199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AA6178B2-A8B6-4F27-9EB6-1614C1B0978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837261" y="5804451"/>
                <a:ext cx="6555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C449D82-DFDE-49F4-A1E6-83CFEC04458A}"/>
                  </a:ext>
                </a:extLst>
              </p14:cNvPr>
              <p14:cNvContentPartPr/>
              <p14:nvPr/>
            </p14:nvContentPartPr>
            <p14:xfrm>
              <a:off x="2059941" y="4139451"/>
              <a:ext cx="1440000" cy="16009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C449D82-DFDE-49F4-A1E6-83CFEC04458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023941" y="4067451"/>
                <a:ext cx="1511640" cy="17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48596C9-3E8E-4EB1-BDBC-FE879817DBD4}"/>
                  </a:ext>
                </a:extLst>
              </p14:cNvPr>
              <p14:cNvContentPartPr/>
              <p14:nvPr/>
            </p14:nvContentPartPr>
            <p14:xfrm>
              <a:off x="10348581" y="4614651"/>
              <a:ext cx="254160" cy="2631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48596C9-3E8E-4EB1-BDBC-FE879817DBD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339581" y="4605651"/>
                <a:ext cx="2718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4561AAA3-AE92-4AEC-B60D-DFDB0A756582}"/>
                  </a:ext>
                </a:extLst>
              </p14:cNvPr>
              <p14:cNvContentPartPr/>
              <p14:nvPr/>
            </p14:nvContentPartPr>
            <p14:xfrm>
              <a:off x="10559901" y="4770891"/>
              <a:ext cx="378000" cy="1252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4561AAA3-AE92-4AEC-B60D-DFDB0A75658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550901" y="4761891"/>
                <a:ext cx="3956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C8D4FF16-CF2A-4EAF-8156-5FAB17DF951F}"/>
                  </a:ext>
                </a:extLst>
              </p14:cNvPr>
              <p14:cNvContentPartPr/>
              <p14:nvPr/>
            </p14:nvContentPartPr>
            <p14:xfrm>
              <a:off x="10863381" y="4788891"/>
              <a:ext cx="59760" cy="1209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C8D4FF16-CF2A-4EAF-8156-5FAB17DF951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854381" y="4779891"/>
                <a:ext cx="774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97255D64-7181-4541-8997-243328C6655D}"/>
                  </a:ext>
                </a:extLst>
              </p14:cNvPr>
              <p14:cNvContentPartPr/>
              <p14:nvPr/>
            </p14:nvContentPartPr>
            <p14:xfrm>
              <a:off x="11045541" y="4735251"/>
              <a:ext cx="243720" cy="1094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97255D64-7181-4541-8997-243328C6655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1036541" y="4726251"/>
                <a:ext cx="2613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FDDC38AC-A17A-4C94-AE18-6A0BE22814CB}"/>
                  </a:ext>
                </a:extLst>
              </p14:cNvPr>
              <p14:cNvContentPartPr/>
              <p14:nvPr/>
            </p14:nvContentPartPr>
            <p14:xfrm>
              <a:off x="11361261" y="4675491"/>
              <a:ext cx="124920" cy="1692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FDDC38AC-A17A-4C94-AE18-6A0BE22814C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1352261" y="4666491"/>
                <a:ext cx="1425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9FB90E5-E7D7-419C-86BA-FAA35DF1E7EF}"/>
                  </a:ext>
                </a:extLst>
              </p14:cNvPr>
              <p14:cNvContentPartPr/>
              <p14:nvPr/>
            </p14:nvContentPartPr>
            <p14:xfrm>
              <a:off x="11373501" y="4751811"/>
              <a:ext cx="360" cy="3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9FB90E5-E7D7-419C-86BA-FAA35DF1E7E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1364501" y="47428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12C0F00-346F-47C0-9E28-8AF1EC1CB520}"/>
                  </a:ext>
                </a:extLst>
              </p14:cNvPr>
              <p14:cNvContentPartPr/>
              <p14:nvPr/>
            </p14:nvContentPartPr>
            <p14:xfrm>
              <a:off x="11373501" y="4673331"/>
              <a:ext cx="159840" cy="788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12C0F00-346F-47C0-9E28-8AF1EC1CB52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1364501" y="4664331"/>
                <a:ext cx="1774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7C7E1E4A-D9C9-4AAB-B284-5D8DF80FAF5F}"/>
                  </a:ext>
                </a:extLst>
              </p14:cNvPr>
              <p14:cNvContentPartPr/>
              <p14:nvPr/>
            </p14:nvContentPartPr>
            <p14:xfrm>
              <a:off x="11585181" y="4672611"/>
              <a:ext cx="113040" cy="1519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7C7E1E4A-D9C9-4AAB-B284-5D8DF80FAF5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1576181" y="4663611"/>
                <a:ext cx="1306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CC0D73E-23D3-4067-A9F6-0934766E9974}"/>
                  </a:ext>
                </a:extLst>
              </p14:cNvPr>
              <p14:cNvContentPartPr/>
              <p14:nvPr/>
            </p14:nvContentPartPr>
            <p14:xfrm>
              <a:off x="11627301" y="4734171"/>
              <a:ext cx="360" cy="3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CC0D73E-23D3-4067-A9F6-0934766E997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1618301" y="47251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B97C6DFA-5CC3-4DF8-865D-EF2F16453AA1}"/>
                  </a:ext>
                </a:extLst>
              </p14:cNvPr>
              <p14:cNvContentPartPr/>
              <p14:nvPr/>
            </p14:nvContentPartPr>
            <p14:xfrm>
              <a:off x="11627301" y="4697091"/>
              <a:ext cx="309600" cy="14652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B97C6DFA-5CC3-4DF8-865D-EF2F16453AA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1618301" y="4688091"/>
                <a:ext cx="3272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F5491E7-3349-43D0-8205-071F354BE0E5}"/>
                  </a:ext>
                </a:extLst>
              </p14:cNvPr>
              <p14:cNvContentPartPr/>
              <p14:nvPr/>
            </p14:nvContentPartPr>
            <p14:xfrm>
              <a:off x="11447661" y="4905171"/>
              <a:ext cx="614160" cy="608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F5491E7-3349-43D0-8205-071F354BE0E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438661" y="4896171"/>
                <a:ext cx="6318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4AFB4EDA-AE5A-4EEC-BBB4-0EF078D54D7B}"/>
                  </a:ext>
                </a:extLst>
              </p14:cNvPr>
              <p14:cNvContentPartPr/>
              <p14:nvPr/>
            </p14:nvContentPartPr>
            <p14:xfrm>
              <a:off x="7337901" y="6413571"/>
              <a:ext cx="417600" cy="2736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4AFB4EDA-AE5A-4EEC-BBB4-0EF078D54D7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328901" y="6404571"/>
                <a:ext cx="43524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FA2F44D-F047-4B6E-9746-9DB821158C75}"/>
                  </a:ext>
                </a:extLst>
              </p14:cNvPr>
              <p14:cNvContentPartPr/>
              <p14:nvPr/>
            </p14:nvContentPartPr>
            <p14:xfrm>
              <a:off x="7743261" y="6568731"/>
              <a:ext cx="132480" cy="9648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FA2F44D-F047-4B6E-9746-9DB821158C7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734261" y="6559731"/>
                <a:ext cx="1501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98919112-BFCE-4917-8C7E-DCE5A6033467}"/>
                  </a:ext>
                </a:extLst>
              </p14:cNvPr>
              <p14:cNvContentPartPr/>
              <p14:nvPr/>
            </p14:nvContentPartPr>
            <p14:xfrm>
              <a:off x="7861341" y="6416091"/>
              <a:ext cx="467280" cy="2980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98919112-BFCE-4917-8C7E-DCE5A603346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852341" y="6407091"/>
                <a:ext cx="4849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1E45955-E081-46DE-B511-CBB2717CCB43}"/>
                  </a:ext>
                </a:extLst>
              </p14:cNvPr>
              <p14:cNvContentPartPr/>
              <p14:nvPr/>
            </p14:nvContentPartPr>
            <p14:xfrm>
              <a:off x="8656221" y="6613731"/>
              <a:ext cx="282240" cy="320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1E45955-E081-46DE-B511-CBB2717CCB4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647357" y="6604731"/>
                <a:ext cx="299614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0584D343-81F7-4EA8-8222-A3F5E23A7346}"/>
                  </a:ext>
                </a:extLst>
              </p14:cNvPr>
              <p14:cNvContentPartPr/>
              <p14:nvPr/>
            </p14:nvContentPartPr>
            <p14:xfrm>
              <a:off x="8798781" y="6535251"/>
              <a:ext cx="47520" cy="2383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0584D343-81F7-4EA8-8222-A3F5E23A734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789781" y="6526251"/>
                <a:ext cx="651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89F8EA22-7042-44D0-B34E-D776CA3FF244}"/>
                  </a:ext>
                </a:extLst>
              </p14:cNvPr>
              <p14:cNvContentPartPr/>
              <p14:nvPr/>
            </p14:nvContentPartPr>
            <p14:xfrm>
              <a:off x="9032781" y="6566571"/>
              <a:ext cx="198360" cy="17280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89F8EA22-7042-44D0-B34E-D776CA3FF24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023781" y="6557571"/>
                <a:ext cx="2160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9CB514B-D40F-47EE-9EDA-6387F4DF8D21}"/>
                  </a:ext>
                </a:extLst>
              </p14:cNvPr>
              <p14:cNvContentPartPr/>
              <p14:nvPr/>
            </p14:nvContentPartPr>
            <p14:xfrm>
              <a:off x="9297741" y="6514731"/>
              <a:ext cx="154800" cy="1990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9CB514B-D40F-47EE-9EDA-6387F4DF8D2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288741" y="6505731"/>
                <a:ext cx="1724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0C82310-6DA2-4E5E-A152-BB53EDEE0B70}"/>
                  </a:ext>
                </a:extLst>
              </p14:cNvPr>
              <p14:cNvContentPartPr/>
              <p14:nvPr/>
            </p14:nvContentPartPr>
            <p14:xfrm>
              <a:off x="9558741" y="6496371"/>
              <a:ext cx="160200" cy="1814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0C82310-6DA2-4E5E-A152-BB53EDEE0B7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549741" y="6487371"/>
                <a:ext cx="1778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AE6A5C22-8CBB-4629-AB60-B27D34BEA681}"/>
                  </a:ext>
                </a:extLst>
              </p14:cNvPr>
              <p14:cNvContentPartPr/>
              <p14:nvPr/>
            </p14:nvContentPartPr>
            <p14:xfrm>
              <a:off x="9967341" y="6576291"/>
              <a:ext cx="199440" cy="28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AE6A5C22-8CBB-4629-AB60-B27D34BEA68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958341" y="6567291"/>
                <a:ext cx="2170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91FE5A40-B1D7-44E4-8B1A-4B69D1B49FC4}"/>
                  </a:ext>
                </a:extLst>
              </p14:cNvPr>
              <p14:cNvContentPartPr/>
              <p14:nvPr/>
            </p14:nvContentPartPr>
            <p14:xfrm>
              <a:off x="10036461" y="6498531"/>
              <a:ext cx="59040" cy="21132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91FE5A40-B1D7-44E4-8B1A-4B69D1B49FC4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027461" y="6489531"/>
                <a:ext cx="766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742498FF-8510-4A9B-8598-78DFF86BFB0E}"/>
                  </a:ext>
                </a:extLst>
              </p14:cNvPr>
              <p14:cNvContentPartPr/>
              <p14:nvPr/>
            </p14:nvContentPartPr>
            <p14:xfrm>
              <a:off x="10337421" y="6427251"/>
              <a:ext cx="270000" cy="27540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742498FF-8510-4A9B-8598-78DFF86BFB0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328421" y="6418251"/>
                <a:ext cx="2876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50AC6B4-35A8-42B8-9792-D2794BD09F48}"/>
                  </a:ext>
                </a:extLst>
              </p14:cNvPr>
              <p14:cNvContentPartPr/>
              <p14:nvPr/>
            </p14:nvContentPartPr>
            <p14:xfrm>
              <a:off x="10635141" y="6455331"/>
              <a:ext cx="162000" cy="2545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50AC6B4-35A8-42B8-9792-D2794BD09F4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626141" y="6446331"/>
                <a:ext cx="1796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9302BD53-1156-4619-A713-215912CD76DC}"/>
                  </a:ext>
                </a:extLst>
              </p14:cNvPr>
              <p14:cNvContentPartPr/>
              <p14:nvPr/>
            </p14:nvContentPartPr>
            <p14:xfrm>
              <a:off x="11001981" y="6429771"/>
              <a:ext cx="214200" cy="162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9302BD53-1156-4619-A713-215912CD76DC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992981" y="6420771"/>
                <a:ext cx="231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A99601AB-C481-4709-9DF4-C370121AAF6E}"/>
                  </a:ext>
                </a:extLst>
              </p14:cNvPr>
              <p14:cNvContentPartPr/>
              <p14:nvPr/>
            </p14:nvContentPartPr>
            <p14:xfrm>
              <a:off x="11098461" y="6434451"/>
              <a:ext cx="37800" cy="24120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A99601AB-C481-4709-9DF4-C370121AAF6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1089461" y="6425451"/>
                <a:ext cx="554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C157F05-F3A1-41C3-B29C-95E06F561437}"/>
                  </a:ext>
                </a:extLst>
              </p14:cNvPr>
              <p14:cNvContentPartPr/>
              <p14:nvPr/>
            </p14:nvContentPartPr>
            <p14:xfrm>
              <a:off x="9358221" y="6465771"/>
              <a:ext cx="104760" cy="8532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C157F05-F3A1-41C3-B29C-95E06F56143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349221" y="6456771"/>
                <a:ext cx="1224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2A90949E-A1A2-4F29-B95D-1D7D949F2CB8}"/>
                  </a:ext>
                </a:extLst>
              </p14:cNvPr>
              <p14:cNvContentPartPr/>
              <p14:nvPr/>
            </p14:nvContentPartPr>
            <p14:xfrm>
              <a:off x="6135501" y="3946851"/>
              <a:ext cx="3818520" cy="23756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2A90949E-A1A2-4F29-B95D-1D7D949F2CB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126501" y="3937851"/>
                <a:ext cx="3836160" cy="23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54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 Path Sum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295D0CE-5264-41DD-A908-79B1CA5A8871}"/>
                  </a:ext>
                </a:extLst>
              </p14:cNvPr>
              <p14:cNvContentPartPr/>
              <p14:nvPr/>
            </p14:nvContentPartPr>
            <p14:xfrm>
              <a:off x="7400181" y="1042011"/>
              <a:ext cx="68760" cy="47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295D0CE-5264-41DD-A908-79B1CA5A88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1181" y="1033011"/>
                <a:ext cx="864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70C92D9-7353-4B89-A7B2-132B9B8AA2AD}"/>
                  </a:ext>
                </a:extLst>
              </p14:cNvPr>
              <p14:cNvContentPartPr/>
              <p14:nvPr/>
            </p14:nvContentPartPr>
            <p14:xfrm>
              <a:off x="7345821" y="839691"/>
              <a:ext cx="578160" cy="124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70C92D9-7353-4B89-A7B2-132B9B8AA2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6821" y="830691"/>
                <a:ext cx="5958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CD1EE77-1F24-4BE1-87F5-9AE236E2D785}"/>
                  </a:ext>
                </a:extLst>
              </p14:cNvPr>
              <p14:cNvContentPartPr/>
              <p14:nvPr/>
            </p14:nvContentPartPr>
            <p14:xfrm>
              <a:off x="261381" y="796851"/>
              <a:ext cx="6821280" cy="379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CD1EE77-1F24-4BE1-87F5-9AE236E2D7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381" y="787851"/>
                <a:ext cx="683892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B403DAE-643B-4C69-9F11-84B0E472BB3E}"/>
                  </a:ext>
                </a:extLst>
              </p14:cNvPr>
              <p14:cNvContentPartPr/>
              <p14:nvPr/>
            </p14:nvContentPartPr>
            <p14:xfrm>
              <a:off x="141501" y="1489131"/>
              <a:ext cx="380160" cy="369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B403DAE-643B-4C69-9F11-84B0E472BB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2501" y="1480131"/>
                <a:ext cx="39780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C57FB13-6883-4710-85BD-E3394ACCD495}"/>
                  </a:ext>
                </a:extLst>
              </p14:cNvPr>
              <p14:cNvContentPartPr/>
              <p14:nvPr/>
            </p14:nvContentPartPr>
            <p14:xfrm>
              <a:off x="849621" y="1504611"/>
              <a:ext cx="734400" cy="303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C57FB13-6883-4710-85BD-E3394ACCD4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0621" y="1495611"/>
                <a:ext cx="7520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51CF42-FC7A-4787-938A-EAC5CFFE616C}"/>
                  </a:ext>
                </a:extLst>
              </p14:cNvPr>
              <p14:cNvContentPartPr/>
              <p14:nvPr/>
            </p14:nvContentPartPr>
            <p14:xfrm>
              <a:off x="1901541" y="1510731"/>
              <a:ext cx="957240" cy="496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51CF42-FC7A-4787-938A-EAC5CFFE61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92541" y="1501731"/>
                <a:ext cx="97488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CE32DCC-1469-42E2-BD6E-169F97150428}"/>
                  </a:ext>
                </a:extLst>
              </p14:cNvPr>
              <p14:cNvContentPartPr/>
              <p14:nvPr/>
            </p14:nvContentPartPr>
            <p14:xfrm>
              <a:off x="130701" y="2196531"/>
              <a:ext cx="259920" cy="293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CE32DCC-1469-42E2-BD6E-169F971504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1701" y="2187531"/>
                <a:ext cx="2775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58868CA-8BCB-48BD-B401-7720C8CD3EEE}"/>
                  </a:ext>
                </a:extLst>
              </p14:cNvPr>
              <p14:cNvContentPartPr/>
              <p14:nvPr/>
            </p14:nvContentPartPr>
            <p14:xfrm>
              <a:off x="741261" y="2122011"/>
              <a:ext cx="1538280" cy="373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58868CA-8BCB-48BD-B401-7720C8CD3E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261" y="2113011"/>
                <a:ext cx="15559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9D1E813-80BD-453D-A5E0-E869935A2A66}"/>
                  </a:ext>
                </a:extLst>
              </p14:cNvPr>
              <p14:cNvContentPartPr/>
              <p14:nvPr/>
            </p14:nvContentPartPr>
            <p14:xfrm>
              <a:off x="4296981" y="2108691"/>
              <a:ext cx="229320" cy="166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9D1E813-80BD-453D-A5E0-E869935A2A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87981" y="2099691"/>
                <a:ext cx="2469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6597D3D-1974-49DC-8506-2AFA36E2551D}"/>
                  </a:ext>
                </a:extLst>
              </p14:cNvPr>
              <p14:cNvContentPartPr/>
              <p14:nvPr/>
            </p14:nvContentPartPr>
            <p14:xfrm>
              <a:off x="2502741" y="2086731"/>
              <a:ext cx="1471320" cy="403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6597D3D-1974-49DC-8506-2AFA36E2551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93741" y="2077731"/>
                <a:ext cx="148896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347B443-0B8D-4E42-939F-CD8B8F59108B}"/>
                  </a:ext>
                </a:extLst>
              </p14:cNvPr>
              <p14:cNvContentPartPr/>
              <p14:nvPr/>
            </p14:nvContentPartPr>
            <p14:xfrm>
              <a:off x="4746981" y="1987011"/>
              <a:ext cx="863640" cy="277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347B443-0B8D-4E42-939F-CD8B8F5910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37981" y="1978011"/>
                <a:ext cx="8812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89B0F88-8DC5-4577-8223-12180A82F175}"/>
                  </a:ext>
                </a:extLst>
              </p14:cNvPr>
              <p14:cNvContentPartPr/>
              <p14:nvPr/>
            </p14:nvContentPartPr>
            <p14:xfrm>
              <a:off x="72021" y="2798091"/>
              <a:ext cx="360720" cy="347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89B0F88-8DC5-4577-8223-12180A82F1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021" y="2789091"/>
                <a:ext cx="37836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6DA1A58-85B8-4CA6-BEB5-71977A096B14}"/>
                  </a:ext>
                </a:extLst>
              </p14:cNvPr>
              <p14:cNvContentPartPr/>
              <p14:nvPr/>
            </p14:nvContentPartPr>
            <p14:xfrm>
              <a:off x="761421" y="2844891"/>
              <a:ext cx="603360" cy="264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6DA1A58-85B8-4CA6-BEB5-71977A096B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2421" y="2835891"/>
                <a:ext cx="6210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167CE6A-8D14-4E1B-93D2-89CE7501D74F}"/>
                  </a:ext>
                </a:extLst>
              </p14:cNvPr>
              <p14:cNvContentPartPr/>
              <p14:nvPr/>
            </p14:nvContentPartPr>
            <p14:xfrm>
              <a:off x="1640901" y="2836251"/>
              <a:ext cx="691920" cy="388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167CE6A-8D14-4E1B-93D2-89CE7501D7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31901" y="2827251"/>
                <a:ext cx="70956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F73BD9B-9B7C-480F-B04C-F33665462BEA}"/>
                  </a:ext>
                </a:extLst>
              </p14:cNvPr>
              <p14:cNvContentPartPr/>
              <p14:nvPr/>
            </p14:nvContentPartPr>
            <p14:xfrm>
              <a:off x="4326501" y="2790891"/>
              <a:ext cx="234360" cy="146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F73BD9B-9B7C-480F-B04C-F33665462BE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17501" y="2781891"/>
                <a:ext cx="2520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227F433-55F1-47A4-9F37-31F120790E5D}"/>
                  </a:ext>
                </a:extLst>
              </p14:cNvPr>
              <p14:cNvContentPartPr/>
              <p14:nvPr/>
            </p14:nvContentPartPr>
            <p14:xfrm>
              <a:off x="2524341" y="2745531"/>
              <a:ext cx="1516680" cy="502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227F433-55F1-47A4-9F37-31F120790E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15341" y="2736531"/>
                <a:ext cx="153432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CE4C512-9B10-408F-8F26-81626BA069ED}"/>
                  </a:ext>
                </a:extLst>
              </p14:cNvPr>
              <p14:cNvContentPartPr/>
              <p14:nvPr/>
            </p14:nvContentPartPr>
            <p14:xfrm>
              <a:off x="4853901" y="2687571"/>
              <a:ext cx="972000" cy="2451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CE4C512-9B10-408F-8F26-81626BA069E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44901" y="2678571"/>
                <a:ext cx="9896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B05CE50-465D-44CD-9586-93AC3D979695}"/>
                  </a:ext>
                </a:extLst>
              </p14:cNvPr>
              <p14:cNvContentPartPr/>
              <p14:nvPr/>
            </p14:nvContentPartPr>
            <p14:xfrm>
              <a:off x="184701" y="3438171"/>
              <a:ext cx="303120" cy="376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B05CE50-465D-44CD-9586-93AC3D97969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5701" y="3429171"/>
                <a:ext cx="32076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B15104B-4361-4E38-990B-0CA43D4FF0EF}"/>
                  </a:ext>
                </a:extLst>
              </p14:cNvPr>
              <p14:cNvContentPartPr/>
              <p14:nvPr/>
            </p14:nvContentPartPr>
            <p14:xfrm>
              <a:off x="702021" y="3479571"/>
              <a:ext cx="574920" cy="2865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B15104B-4361-4E38-990B-0CA43D4FF0E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3021" y="3470571"/>
                <a:ext cx="5925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97BA2AD-F011-4F68-B775-AC7B809498CE}"/>
                  </a:ext>
                </a:extLst>
              </p14:cNvPr>
              <p14:cNvContentPartPr/>
              <p14:nvPr/>
            </p14:nvContentPartPr>
            <p14:xfrm>
              <a:off x="1526421" y="3447891"/>
              <a:ext cx="2376000" cy="5137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97BA2AD-F011-4F68-B775-AC7B809498C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17421" y="3438891"/>
                <a:ext cx="239364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B22762E-4E26-481F-81FD-12B45211519B}"/>
                  </a:ext>
                </a:extLst>
              </p14:cNvPr>
              <p14:cNvContentPartPr/>
              <p14:nvPr/>
            </p14:nvContentPartPr>
            <p14:xfrm>
              <a:off x="5899701" y="3382371"/>
              <a:ext cx="219600" cy="2131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B22762E-4E26-481F-81FD-12B45211519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90701" y="3373371"/>
                <a:ext cx="2372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483DAE8-BAB3-434E-837F-03E598C75F62}"/>
                  </a:ext>
                </a:extLst>
              </p14:cNvPr>
              <p14:cNvContentPartPr/>
              <p14:nvPr/>
            </p14:nvContentPartPr>
            <p14:xfrm>
              <a:off x="4158021" y="3366171"/>
              <a:ext cx="1409040" cy="2631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483DAE8-BAB3-434E-837F-03E598C75F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49021" y="3357171"/>
                <a:ext cx="14266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2AFC6B6-F0D7-47A4-8985-42303AA4921E}"/>
                  </a:ext>
                </a:extLst>
              </p14:cNvPr>
              <p14:cNvContentPartPr/>
              <p14:nvPr/>
            </p14:nvContentPartPr>
            <p14:xfrm>
              <a:off x="6372741" y="3360411"/>
              <a:ext cx="616680" cy="2847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2AFC6B6-F0D7-47A4-8985-42303AA4921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63741" y="3351411"/>
                <a:ext cx="63432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7B9C1EC-2256-41CA-9D21-DC2E15F1A53B}"/>
                  </a:ext>
                </a:extLst>
              </p14:cNvPr>
              <p14:cNvContentPartPr/>
              <p14:nvPr/>
            </p14:nvContentPartPr>
            <p14:xfrm>
              <a:off x="9415101" y="3274011"/>
              <a:ext cx="226800" cy="1990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7B9C1EC-2256-41CA-9D21-DC2E15F1A53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406101" y="3265011"/>
                <a:ext cx="2444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FA212D3-5434-40CA-9198-6E363A457F0E}"/>
                  </a:ext>
                </a:extLst>
              </p14:cNvPr>
              <p14:cNvContentPartPr/>
              <p14:nvPr/>
            </p14:nvContentPartPr>
            <p14:xfrm>
              <a:off x="7251861" y="3265011"/>
              <a:ext cx="2011320" cy="5155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FA212D3-5434-40CA-9198-6E363A457F0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42861" y="3256011"/>
                <a:ext cx="202896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6E081D9-C83B-4437-848B-9F0336DBDDE4}"/>
                  </a:ext>
                </a:extLst>
              </p14:cNvPr>
              <p14:cNvContentPartPr/>
              <p14:nvPr/>
            </p14:nvContentPartPr>
            <p14:xfrm>
              <a:off x="441021" y="4306131"/>
              <a:ext cx="2007000" cy="3459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6E081D9-C83B-4437-848B-9F0336DBDDE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2021" y="4297131"/>
                <a:ext cx="20246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096D35C-600F-4190-8A55-7480B5050643}"/>
                  </a:ext>
                </a:extLst>
              </p14:cNvPr>
              <p14:cNvContentPartPr/>
              <p14:nvPr/>
            </p14:nvContentPartPr>
            <p14:xfrm>
              <a:off x="2655021" y="4240971"/>
              <a:ext cx="1533240" cy="3067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096D35C-600F-4190-8A55-7480B505064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46021" y="4231971"/>
                <a:ext cx="15508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37714E9-3118-43D1-9547-78EB62C1C89F}"/>
                  </a:ext>
                </a:extLst>
              </p14:cNvPr>
              <p14:cNvContentPartPr/>
              <p14:nvPr/>
            </p14:nvContentPartPr>
            <p14:xfrm>
              <a:off x="6287061" y="4510971"/>
              <a:ext cx="19440" cy="309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37714E9-3118-43D1-9547-78EB62C1C89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78061" y="4501971"/>
                <a:ext cx="370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FFE6FF7-C4FE-455D-83DC-E61CB3250BA3}"/>
                  </a:ext>
                </a:extLst>
              </p14:cNvPr>
              <p14:cNvContentPartPr/>
              <p14:nvPr/>
            </p14:nvContentPartPr>
            <p14:xfrm>
              <a:off x="4373661" y="4265811"/>
              <a:ext cx="1726920" cy="5400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FFE6FF7-C4FE-455D-83DC-E61CB3250BA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64661" y="4256811"/>
                <a:ext cx="174456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8FAC867-DC57-4A08-A79D-5C7333608AA0}"/>
                  </a:ext>
                </a:extLst>
              </p14:cNvPr>
              <p14:cNvContentPartPr/>
              <p14:nvPr/>
            </p14:nvContentPartPr>
            <p14:xfrm>
              <a:off x="6527181" y="4140531"/>
              <a:ext cx="2207520" cy="3772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8FAC867-DC57-4A08-A79D-5C7333608AA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18181" y="4131531"/>
                <a:ext cx="22251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28A4C65-4359-4954-96C2-FF757BAF5F0A}"/>
                  </a:ext>
                </a:extLst>
              </p14:cNvPr>
              <p14:cNvContentPartPr/>
              <p14:nvPr/>
            </p14:nvContentPartPr>
            <p14:xfrm>
              <a:off x="416181" y="5053851"/>
              <a:ext cx="604440" cy="4042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28A4C65-4359-4954-96C2-FF757BAF5F0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7181" y="5044851"/>
                <a:ext cx="6220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0C98256-7CA4-420E-8E80-89DBCB2F2094}"/>
                  </a:ext>
                </a:extLst>
              </p14:cNvPr>
              <p14:cNvContentPartPr/>
              <p14:nvPr/>
            </p14:nvContentPartPr>
            <p14:xfrm>
              <a:off x="891741" y="5238531"/>
              <a:ext cx="1105560" cy="1490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0C98256-7CA4-420E-8E80-89DBCB2F209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82741" y="5229531"/>
                <a:ext cx="11232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88D2E4F-F27C-4BD3-88C4-0819553AB413}"/>
                  </a:ext>
                </a:extLst>
              </p14:cNvPr>
              <p14:cNvContentPartPr/>
              <p14:nvPr/>
            </p14:nvContentPartPr>
            <p14:xfrm>
              <a:off x="2257941" y="5189211"/>
              <a:ext cx="299880" cy="1198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88D2E4F-F27C-4BD3-88C4-0819553AB41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48941" y="5180211"/>
                <a:ext cx="3175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302F891-E797-4EB1-ABF4-80D5E64B4F48}"/>
                  </a:ext>
                </a:extLst>
              </p14:cNvPr>
              <p14:cNvContentPartPr/>
              <p14:nvPr/>
            </p14:nvContentPartPr>
            <p14:xfrm>
              <a:off x="2855901" y="4962771"/>
              <a:ext cx="873000" cy="3333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302F891-E797-4EB1-ABF4-80D5E64B4F4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46901" y="4953771"/>
                <a:ext cx="89064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65D695AF-AE2C-48B4-814F-7A1EDD7F4A2D}"/>
                  </a:ext>
                </a:extLst>
              </p14:cNvPr>
              <p14:cNvContentPartPr/>
              <p14:nvPr/>
            </p14:nvContentPartPr>
            <p14:xfrm>
              <a:off x="6009861" y="4995531"/>
              <a:ext cx="626760" cy="42408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65D695AF-AE2C-48B4-814F-7A1EDD7F4A2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00861" y="4986531"/>
                <a:ext cx="64440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428642B0-74CD-455A-ABDB-C6FC6C4E4677}"/>
                  </a:ext>
                </a:extLst>
              </p14:cNvPr>
              <p14:cNvContentPartPr/>
              <p14:nvPr/>
            </p14:nvContentPartPr>
            <p14:xfrm>
              <a:off x="3987381" y="4944771"/>
              <a:ext cx="1785240" cy="4269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428642B0-74CD-455A-ABDB-C6FC6C4E467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78381" y="4935771"/>
                <a:ext cx="180288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79D3060-9518-41FE-8684-412F253DC6A1}"/>
                  </a:ext>
                </a:extLst>
              </p14:cNvPr>
              <p14:cNvContentPartPr/>
              <p14:nvPr/>
            </p14:nvContentPartPr>
            <p14:xfrm>
              <a:off x="6930741" y="4870251"/>
              <a:ext cx="417960" cy="4489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79D3060-9518-41FE-8684-412F253DC6A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21741" y="4861251"/>
                <a:ext cx="435600" cy="46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26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Diameter of a Binary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E7C829-D616-43AA-8664-55E411A8395B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https://practice.geeksforgeeks.org/problems/diameter-of-binary-tree/1/</a:t>
            </a:r>
            <a:r>
              <a:rPr lang="en-IN" dirty="0"/>
              <a:t> </a:t>
            </a:r>
          </a:p>
        </p:txBody>
      </p:sp>
      <p:pic>
        <p:nvPicPr>
          <p:cNvPr id="1026" name="Picture 2" descr="https://contribute.geeksforgeeks.org/wp-content/uploads/diameter.jpg">
            <a:extLst>
              <a:ext uri="{FF2B5EF4-FFF2-40B4-BE49-F238E27FC236}">
                <a16:creationId xmlns:a16="http://schemas.microsoft.com/office/drawing/2014/main" id="{413ED586-5249-4739-99B1-BF739D32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11" y="1338805"/>
            <a:ext cx="694867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C9A34BA-CA7D-42B3-A394-22D2D56DE796}"/>
                  </a:ext>
                </a:extLst>
              </p14:cNvPr>
              <p14:cNvContentPartPr/>
              <p14:nvPr/>
            </p14:nvContentPartPr>
            <p14:xfrm>
              <a:off x="4224981" y="1283211"/>
              <a:ext cx="176040" cy="187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C9A34BA-CA7D-42B3-A394-22D2D56DE7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5981" y="1274211"/>
                <a:ext cx="1936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7511D3A-CB27-4012-98C3-B22BC05EA51E}"/>
                  </a:ext>
                </a:extLst>
              </p14:cNvPr>
              <p14:cNvContentPartPr/>
              <p14:nvPr/>
            </p14:nvContentPartPr>
            <p14:xfrm>
              <a:off x="4664541" y="1253331"/>
              <a:ext cx="221760" cy="184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7511D3A-CB27-4012-98C3-B22BC05EA5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5541" y="1244331"/>
                <a:ext cx="2394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A6F9C19-A3BC-4F35-9958-F38D87F8714B}"/>
                  </a:ext>
                </a:extLst>
              </p14:cNvPr>
              <p14:cNvContentPartPr/>
              <p14:nvPr/>
            </p14:nvContentPartPr>
            <p14:xfrm>
              <a:off x="316101" y="1173051"/>
              <a:ext cx="3739320" cy="3179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A6F9C19-A3BC-4F35-9958-F38D87F871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101" y="1164051"/>
                <a:ext cx="3756960" cy="31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4BE68872-60B2-485C-B781-43528F20E960}"/>
                  </a:ext>
                </a:extLst>
              </p14:cNvPr>
              <p14:cNvContentPartPr/>
              <p14:nvPr/>
            </p14:nvContentPartPr>
            <p14:xfrm>
              <a:off x="6546621" y="2600091"/>
              <a:ext cx="4766040" cy="4003200"/>
            </p14:xfrm>
          </p:contentPart>
        </mc:Choice>
        <mc:Fallback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4BE68872-60B2-485C-B781-43528F20E9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37621" y="2591091"/>
                <a:ext cx="4783680" cy="40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28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Diameter of a Binary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E7C829-D616-43AA-8664-55E411A8395B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https://practice.geeksforgeeks.org/problems/diameter-of-binary-tree/1/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5D77C47-E7FC-4CED-89A5-9182F0948898}"/>
                  </a:ext>
                </a:extLst>
              </p14:cNvPr>
              <p14:cNvContentPartPr/>
              <p14:nvPr/>
            </p14:nvContentPartPr>
            <p14:xfrm>
              <a:off x="249141" y="1380771"/>
              <a:ext cx="2311200" cy="300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5D77C47-E7FC-4CED-89A5-9182F09488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141" y="1371771"/>
                <a:ext cx="23288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80AF11A-30F8-47CD-84AC-1D8DF8FC4AA8}"/>
                  </a:ext>
                </a:extLst>
              </p14:cNvPr>
              <p14:cNvContentPartPr/>
              <p14:nvPr/>
            </p14:nvContentPartPr>
            <p14:xfrm>
              <a:off x="214581" y="1972971"/>
              <a:ext cx="7102440" cy="28695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80AF11A-30F8-47CD-84AC-1D8DF8FC4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5581" y="1963971"/>
                <a:ext cx="7120080" cy="28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476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Diameter of a Binary Tree - Optimized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E7C829-D616-43AA-8664-55E411A8395B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https://practice.geeksforgeeks.org/problems/diameter-of-binary-tree/1/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E97ECF-B2D8-468E-873F-4F6D8D934187}"/>
                  </a:ext>
                </a:extLst>
              </p14:cNvPr>
              <p14:cNvContentPartPr/>
              <p14:nvPr/>
            </p14:nvContentPartPr>
            <p14:xfrm>
              <a:off x="6546621" y="2600091"/>
              <a:ext cx="4766040" cy="4003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E97ECF-B2D8-468E-873F-4F6D8D9341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7621" y="2591091"/>
                <a:ext cx="4783680" cy="40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DA7C0FE-3F57-4EA7-A369-609729211B3F}"/>
                  </a:ext>
                </a:extLst>
              </p14:cNvPr>
              <p14:cNvContentPartPr/>
              <p14:nvPr/>
            </p14:nvContentPartPr>
            <p14:xfrm>
              <a:off x="293781" y="1662651"/>
              <a:ext cx="7893720" cy="15818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DA7C0FE-3F57-4EA7-A369-609729211B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4781" y="1653651"/>
                <a:ext cx="7911360" cy="159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5710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1934</TotalTime>
  <Words>280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Root to Leaf Path Sum</vt:lpstr>
      <vt:lpstr>All Paths from root with a specified sum</vt:lpstr>
      <vt:lpstr>Max Path Sum</vt:lpstr>
      <vt:lpstr>Max Path Sum</vt:lpstr>
      <vt:lpstr>Diameter of a Binary Tree</vt:lpstr>
      <vt:lpstr>Diameter of a Binary Tree</vt:lpstr>
      <vt:lpstr>Diameter of a Binary Tree - Optimized</vt:lpstr>
      <vt:lpstr>Check if a tree is BST</vt:lpstr>
      <vt:lpstr>Check if a tree is BST</vt:lpstr>
      <vt:lpstr>Check if a tree is BST</vt:lpstr>
      <vt:lpstr>Binary Tree to Doubly Linked List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355</cp:revision>
  <dcterms:created xsi:type="dcterms:W3CDTF">2020-04-22T15:02:33Z</dcterms:created>
  <dcterms:modified xsi:type="dcterms:W3CDTF">2022-05-31T13:32:58Z</dcterms:modified>
</cp:coreProperties>
</file>