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3.xml" ContentType="application/vnd.openxmlformats-officedocument.presentationml.notesSlide+xml"/>
  <Override PartName="/ppt/ink/ink25.xml" ContentType="application/inkml+xml"/>
  <Override PartName="/ppt/notesSlides/notesSlide14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handoutMasterIdLst>
    <p:handoutMasterId r:id="rId19"/>
  </p:handoutMasterIdLst>
  <p:sldIdLst>
    <p:sldId id="344" r:id="rId2"/>
    <p:sldId id="346" r:id="rId3"/>
    <p:sldId id="353" r:id="rId4"/>
    <p:sldId id="354" r:id="rId5"/>
    <p:sldId id="355" r:id="rId6"/>
    <p:sldId id="356" r:id="rId7"/>
    <p:sldId id="359" r:id="rId8"/>
    <p:sldId id="357" r:id="rId9"/>
    <p:sldId id="358" r:id="rId10"/>
    <p:sldId id="360" r:id="rId11"/>
    <p:sldId id="361" r:id="rId12"/>
    <p:sldId id="308" r:id="rId13"/>
    <p:sldId id="309" r:id="rId14"/>
    <p:sldId id="340" r:id="rId15"/>
    <p:sldId id="312" r:id="rId16"/>
    <p:sldId id="34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0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1:58:45.7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1306 141 126 0,'0'0'210'0,"0"0"-104"16,0 0-13-16,0 0 16 15,0 0-6-15,0 0-17 16,0 0-18-16,-26 0-11 16,26 0 13-16,0 0-27 15,0 0-9-15,0 0 8 16,0 0-31-16,0 0 11 16,0 0-11-16,0 0-8 0,0 0-2 15,0 0-1 1,0 0-3-16,26 6-3 0,14-1 11 15,27 1-5-15,0-3 1 16,8 0 7-16,5-3 0 16,-4 0-8-16,-1 0 0 15,-8 0 7-15,22 0-2 16,-14 0-5-16,10 0 0 16,21 0 9-16,1 2-8 15,8-2-1-15,19 4 0 16,-10-2 2-16,1 4 3 15,-1 0-5-15,-17 5 5 16,-5-3-2-16,-5 0 8 0,-3-2-10 16,-5 0 0-16,-5 0 9 15,5-1-6-15,-22 1-3 16,8 0 1-16,-17 0 9 16,0-1-9-16,-1-2-2 15,1 3 4-15,-13-4-1 16,3 4-1-16,1-3-2 15,0-3 2-15,9 0 8 16,-14 0-8-16,14 0-2 16,22 0 5-16,4 0 4 15,1 0-9-15,13 0 2 16,-1 0 0-16,-3 0 5 16,3 0-7-16,-12-3 0 15,-1-5 5-15,5-1-5 0,-4 0 0 16,12 4 0-16,-12-1-1 15,4 1 8-15,-5-1-7 16,0-3 0-16,5 7 5 16,-4-2-3-16,12 2-2 15,-12 2 0-15,4 0 3 16,-14 0 0-16,1 0-3 16,-1 0 0-16,-8 0 7 15,22 0-7-15,-5 0 0 16,14 0 0-16,-14-4 0 15,5 0 2-15,-13-2-2 16,-10-2 1-16,1 0 6 0,0 7-6 16,-1-5-1-16,1 4 0 15,13-2-2-15,-5-1 2 16,1 2 0-16,8-3-1 16,5 1 8-16,4-4-8 15,-4 0 1-15,-4 4 0 16,-10 0-3-16,-4 2 3 15,-4 0 0-15,-9 3-3 16,-14 0 7-16,14 0-6 16,0 0 2-16,8 0 0 15,1 0-2-15,0 0 2 16,4 0 0-16,4 0-3 16,1 0 6-16,8-4-3 0,-4 2 0 15,-13 2 6-15,-9 0-12 16,-1 0 6-16,1 0 0 15,0 0 1-15,8 0 2 16,1-3-3-16,9 0 0 16,8 0 5-16,-4-3-7 15,-4 1 2-15,-10 0 0 16,-17 1-3-16,-13 2 6 16,-14-1-3-16,-4 3 0 15,-1-3 5-15,6 0-8 16,3 0 3-16,1 3 0 15,13-2-4-15,0 2 6 0,-5-3-2 16,-4 3 0 0,-4-3 7-16,4 3-10 0,-13 0 3 15,-9-3 0-15,0 3-3 16,-9 0 3-16,0 0 0 16,0 0 0-16,0-2 9 15,0 2-7-15,0-4-2 16,0-5-7-16,0-4-51 15,-36-12-302-15</inkml:trace>
  <inkml:trace contextRef="#ctx0" brushRef="#br0" timeOffset="17646">3377 432 641 0,'0'0'252'0,"0"0"-115"16,0 0 26-16,0 0-47 15,0 0-67-15,0 0-12 16,0 0-30-16,0 0 2 0,9-6-8 16,-9 6 2-1,0 18-4-15,0 14 1 0,0 6 0 16,-9 8 16-16,-22 2-15 16,4 3 2-16,0-3 0 15,5 1 5-15,4-4-8 16,9-8 0-16,9-6 0 15,0-9-5-15,0-5 5 16,9-3 0-16,18-2-1 16,22-7 3-16,0-2-2 15,0-3 0-15,8 0 0 16,1 0 3-16,-13 0-3 0,-5-8 0 16,-14-1 2-1,-4 0 3-15,-4 1-5 0,-9 4 0 16,0-1 3-16,-9 0 5 15,0-3-7-15,0-4 1 16,0 4 4-16,0-6-2 16,0 0-4-16,0 2 0 15,-9 2 3-15,-9 2-5 16,9 3 2-16,9 3 0 16,0 2-6-16,0 0 5 15,0 0 0-15,0-4 0 16,0 4-13-16,0 0 13 15,0 0-10-15,9 0 9 16,18 11-4-16,4 7 7 16,9-1-1-16,-13 1 0 0,-1-2 6 15,5 4-10-15,-13-6 4 16,-9 6 0-16,-9 2-4 16,0 6 5-16,0 3-1 15,-18 6 0-15,-39-5-15 16,8-7-16-16,4-5-57 15,14-11-62-15,13-3-64 16,18-6-99-16,0 0-309 16</inkml:trace>
  <inkml:trace contextRef="#ctx0" brushRef="#br0" timeOffset="20257">4421 678 602 0,'0'0'130'0,"0"0"12"15,0 0 12-15,0 0-38 16,0 0-22-16,0 0-40 16,-9-118-15-16,9 118 3 15,0 0-38-15,-9 0 2 16,-4 0-6-16,-5 22-11 15,-9 24 7-15,-13 13 4 16,0 15 0-16,14 11-5 0,8 11 6 16,-4 0-1-1,22 1 0-15,0-15 1 0,13-20-4 16,23-17 3-16,12-17 0 16,10-10-6-16,-22-13 6 15,4-5 0-15,9 0 6 16,8-17-3-16,1-22 5 15,9-12-4-15,-18-9-4 16,-5 0 8-16,-4 10-6 16,-13 7-2-16,-5 22 7 15,-13 11-1-15,-9 8-6 16,0 2 0-16,0 0-7 16,9 0 3-16,8 0-5 15,6 12 6-15,3 13 1 0,5 8-1 16,-4 5 3-16,-9 0 0 15,4 2-7-15,5-2 4 16,-5-10-1-16,-4-13 4 16,-9-3-2-16,8-8 4 15,-8-4-2-15,13 0 0 16,5 0 6-16,4-6-5 16,14-22 5-16,4-6-5 15,-18-6 13-15,4-6-13 16,-4-5 12-16,-13-5-3 15,-9-3-8-15,0 2 12 16,-9 18-13-16,0 13 2 16,0 17 0-16,-18 9-3 0,0 0-7 15,-22 15 4 1,14 24-8-16,-5 12 7 0,13 0 4 16,18-2-5-16,0-4 2 15,0-12-8-15,26-4 1 16,5-9 9-16,9-13-5 15,5-3 2-15,-5-4 5 16,0 0-1-16,4-6 11 16,5-17-11-16,-9 1 2 15,-4-3 12-15,4-4-12 16,-14 9 9-16,5 0-6 16,-22 6-4-16,9 10 1 0,-5-3-2 15,5 7-6 1,9 0 5-16,4 3-10 0,4 19 11 15,5 3-1-15,-13-2-1 16,4 3-3-16,-13-9 3 16,4-9 2-16,-22-2-8 15,0-6 16-15,0 0-8 16,0 0 15-16,0-11-12 16,-22-17 7-16,4 0-9 15,-13-3 0-15,4 6 12 16,1 3-10-16,4 9-2 15,13 10-1-15,-9 3-2 16,9 0 0-16,9 3-9 16,0 22 3-16,0 3 5 15,0 6-5-15,0-5 8 0,0-3 0 16,0-4-12-16,9-8 12 16,9 0-11-16,-18-12 9 15,17 2-3-15,6-4 5 16,-6 0 0-16,10 0 3 15,4 0 1-15,-4-9 0 16,-5 1-4-16,-13 3 3 16,-9 2 8-16,0-1-11 15,0 4 1-15,0 0-1 16,0 0-5-16,9 0 2 16,9 0-3-16,13 9 6 15,4 0-1-15,-4-9 1 0,-4 0 0 16,4 0 9-16,5-9-4 15,4-22 16-15,-9-11 8 16,-5-10-13-16,-8-7 22 16,-18 0-14-16,9-9-7 15,-9 5 15-15,0 7-26 16,0 10 7-16,0 21 5 16,0 11-17-16,0 8 14 15,0 6-15-15,0 0-11 16,0 0 8-16,0 36-28 15,0 24 31-15,0 11-4 16,0 5 10-16,0-2-12 16,0-6 6-16,0-9-18 0,0-16 10 15,0-14-20 1,22-15 4-16,-13-7 1 0,-9-7-15 16,9 0 10-16,-9-5 10 15,9-26-5-15,-9-8 13 16,0-4-29-16,0 3 25 15,-18 4 13-15,-22 2-6 16,-4 5 6-16,-14 7 1 16,9 7-1-16,18 7-3 15,13 6 4-15,18 2-5 16,0 0 3-16,18 0-23 16,31 2 25-16,26 6 0 0,14-3 3 15,-13-1 0-15,-10-4-3 16,-8 0 0-16,-18 0 12 15,-22 0-9-15,0 0 19 16,-18 0 8-16,0 0-6 16,0 0 12-16,0 0-10 15,0 0-7-15,0 0 9 16,0 0-27-16,0 0-2 16,0 0 1-16,0 6-22 15,0 19 21-15,0 7-1 16,9 1 2-16,4-3-7 15,5-5 9-15,-9-3-2 16,8-5 0-16,6-3 2 16,-6-4-3-16,1-2 1 15,4-8 0-15,-4 0 1 0,0 0 1 16,4 0-2-16,5-9 7 16,4-14-2-16,-4-3 1 15,-10 1-6-15,14 8 2 16,-22 9-4-16,0 4 2 15,-9 4 0-15,0 0-4 16,9 0-7-16,0 16 7 16,-9 9 3-16,13-3 2 15,-4-5-5-15,0-6 4 16,-9-8 0-16,9-3 3 16,-9 0 2-16,0 0-1 15,9 0 3-15,0-6-3 0,0-14 1 16,22-2-5-1,-22 5 0-15,8 5-3 0,-3 7 4 16,-5 2-1-16,-1 3 0 16,1 0-8-16,9 0 4 15,13 0 0-15,-4 8 4 16,13 6-7-16,0-2 5 16,4 2 2-16,14-5-3 15,0-3 2-15,0-4 0 16,-27-2 1-16,4 0 0 15,-13 0 1-15,-4 0 4 16,-18-20-1-16,9-5 2 16,-9-10-1-16,0 2 4 0,0 2-9 15,-18 3 3-15,-13 11-8 16,-4 8 5-16,12 9 0 16,15 0 0-16,-10 0-12 15,-4 17 10-15,22 6-5 16,0 5 0-16,0-5 4 15,0-9-10-15,0-1 6 16,22-7 3-16,-4-2-10 16,-1-2 14-16,6-2-2 15,-6 0 7-15,-8 0-4 16,-9 0 1-16,9 0-1 16,-9 0 12-16,0 0-12 15,0 0 13-15,0 0-1 16,0 0-8-16,0 0-10 0,0 0 1 15,0 31-2-15,0 14-3 16,-9 9 9-16,0 9 0 16,-8 5 0-16,-6-3 4 15,6 4-5-15,8-5 1 16,-9 4 0-16,5-6-2 16,13 1 4-16,-9-10-2 15,9-8 0-15,-9-10 3 16,0-10-2-16,0-8-1 15,0-8 0-15,-22-7 4 16,4-2-2-16,-13 0 2 16,5 0 0-16,-14-17 3 15,9-6-6-15,0-5-1 0,13-6 4 16,10-5-5-16,17-12 1 16,0-3-3-16,0-2 2 15,35-2-29-15,23 2 5 16,8-1-38-16,14 4-86 15,-13 4-80-15,-9 10-130 16</inkml:trace>
  <inkml:trace contextRef="#ctx0" brushRef="#br0" timeOffset="20806">6700 469 188 0,'0'0'228'0,"0"0"-106"0,0 0-28 15,0 0-24-15,0 0-61 16,0 0-3-16,0 0-6 15,0 17-1-15,0 1 0 16,0-4-5-16,0 0 6 16,0-3 7-16,18-3-4 15,4-2 22-15,-4-6 31 16,0 0-9-16,-10 0 24 16,6 0 2-16,-14 0 3 0,0-2 8 15,0-13-29-15,0-2-6 16,0 3-20-16,0-1-27 15,-31 4 1-15,13 4-3 16,-13 7-8-16,13 0-13 16,0 0-85-16,18 28-66 15,0 19-113-15</inkml:trace>
  <inkml:trace contextRef="#ctx0" brushRef="#br0" timeOffset="25125">10676 763 428 0,'0'0'154'0,"0"0"-49"0,0 0 16 15,0 0-23 1,0 0-32-16,0 0-18 0,-49-56-26 15,18 56-13-15,22 0-8 16,-8 17-1-16,-14 17-4 16,13 9 2-16,9 2 0 15,0 0 1-15,9-5 1 16,0-6-10-16,0-12 9 16,18-5-7-16,0-5 8 15,13-10-3-15,-22-2 7 16,8 0-4-16,-3-2 9 15,-14-18-4-15,9-9 10 16,-9-2-9-16,0-6 8 16,0-5 11-16,0 2-12 15,0 7 13-15,-23 5 1 0,14 7-21 16,-8 16 15-16,-1 2-21 16,-4 3 0-16,-5 0-4 15,9 18-6-15,-13 15 5 16,22 9 3-16,0 7-12 15,9 4 11-15,0-8-7 16,27-8-11-16,13-14 10 16,18-15-12-16,0-8 20 15,-14 0 0-15,14-13 6 16,-9-28 7-16,-1-9-1 0,-21-7 25 16,-5-1 32-1,-13-2-19-15,-9 5-6 0,0 10 5 16,0 8-17-16,0 14 9 15,0 9-11-15,-9 9-13 16,9 5 3-16,0 0-17 16,-9 0-5-16,9 0 0 15,0 31-23-15,0 12 28 16,0 13 0-16,0 0 1 16,0 7-8-16,0-3 7 15,9-7 0-15,18-7 0 16,4-13-5-16,-13-10 4 15,8-12-5-15,-12-4-1 16,-5-7 6-16,0 0 1 16,-1 0 0-16,24-15 11 0,-15-17-7 15,10 1-2-15,-5 3-2 16,-4 6 6-16,-9 5-5 16,0 2-1-16,0 13 0 15,-9 2-6-15,22 0-1 16,-13 0-3-16,17 11-1 15,6 9-18-15,-24 5 22 16,10 1-19-16,-18 2 0 16,0-1 26-16,0-9-11 15,0 2 7-15,-9-8 0 16,-17-1-17-16,-5-2 21 16,4-7 0-16,-4-2 1 15,13 0-8-15,0 0 9 16,5 0-2-16,4 0 5 0,9 0 0 15,-9-6-2-15,9 6-3 16,0 0 0-16,0 0-5 16,0 0 2-16,0 0-12 15,9 0 8-15,22-2 3 16,5 2 4-16,21-6 0 16,10-5 2-16,-9-6-2 15,0-3 0-15,-10 0 0 16,-16 0 12-16,-15 1-11 15,1 1 16-15,-18 4 15 16,0 6-2-16,0-1 13 16,0 1-18-16,0 5-2 15,0 0 8-15,0 3-28 0,0 0 3 16,0 0-6 0,0 0-14-16,0 20 4 0,0 17 1 15,0 19 9-15,0 9-2 16,0 10 8-16,0 4-6 15,0-3 0-15,0-3 4 16,0-7-7-16,0-10 3 16,0-10 0-16,0-14-7 15,0-8 5-15,0-10 0 16,-9-5 1-16,0-9-6 0,-22 0 7 16,5 0 0-1,-23 0 0-15,13-19 0 0,-4-10 2 16,9-2-2-16,13-7 0 15,9-1 6-15,9 0-9 16,9-10 3-16,49-5-17 16,18-5 17-16,21-3-19 15,-3 6 8-15,-6 2 7 16,-12 5 3-16,-9 7 1 16,-27 5 0-16,-5 6 4 15,-4 0-2-15,-31 11-2 16,9 0 0-16,-9 6 12 15,0 6-12-15,0 2 7 16,0 0-7-16,-9 1 6 16,0 1-10-16,0 4 4 0,-13 0-1 15,13 0-9 1,1 13 2-16,8 20 1 0,-9 7 6 16,9 5-3-16,0-6-2 15,0-8 6-15,0-5-6 16,26-9 6-16,-4-9-20 15,-4-2 20-15,0-6 0 16,13 0 3-16,-13 0-3 16,9-6 0-16,4-17 1 15,-5-5 2-15,14-3 1 16,0 3-4-16,-22 5 0 16,0 13 6-16,4 4-8 15,-13 6 2-15,0 0-11 0,9 0 9 16,-10 0-10-16,15 0 10 15,-6 6-3-15,1-1-1 16,-9 0 2-16,4-1 4 16,-13-2-7-16,0-2 4 15,0 0 3-15,0 0 0 16,0 0 17-16,0 0-13 16,0-11 9-16,-31-12-13 15,5 0 2-15,-5 6-6 16,4 4 4-16,5 10 0 15,4 3-6-15,0 0-1 16,9 16 0-16,-4 24 4 0,13 11-10 16,0 0 11-16,0-2-9 15,22-13-13-15,36-8 4 16,0-7-23-16,8-8 18 16,1-13 17-16,0 0-2 15,-10 0 10-15,-8-13 0 16,-13-21 3-16,4-15 17 15,-14-13-15-15,-3-9 18 16,-6-11 14-16,-8-3-9 16,-9 6 6-16,0 11-15 15,0 19-8-15,-9 17 15 16,1 23-16-16,8 5-1 16,0 4-9-16,0 0-17 15,0 43 1-15,-9 14 14 0,9 16 2 16,0 4 0-1,0-1 0-15,0-11-6 0,9-8-9 16,17-15-27-16,14-11 5 16,0-13-30-16,-4-10-25 15,4-8-13-15,-5 0-21 16,-4 0-13-16,-22-3 6 16,-9-17 2-16,0 4 1 15,-9-9 19-15,-40-5-67 16,-8 2 178-16,-10 0 91 15,0 2 71-15,10 3-6 16,8 3-30-16,22 7-23 16,5 4-19-16,22 6-20 0,0 1 1 15,13-2-65-15,45 2 5 16,26-6-19-16,14-1 18 16,-5-3-4-16,-8 3 3 15,-14 2-3-15,-18 1-12 16,-31 3-46-16,-22 3-62 15,0-2-54-15</inkml:trace>
  <inkml:trace contextRef="#ctx0" brushRef="#br0" timeOffset="25564">11547 461 486 0,'0'0'141'16,"0"0"-26"-16,0 0-7 15,0 0-51-15,0 0-42 16,0 0-15-16,-9-20-5 0,-4 40 4 16,4 2-2-1,0 1 1-15,9-6 1 0,0 0 1 16,0-6 0-16,0-5 3 16,9-3 6-16,13-3 23 15,-13 0 36-15,9 0 1 16,-9-5 18-16,0-13-21 15,4 0-25-15,-13 3 8 16,0 0-35-16,0 4-9 16,-13 0-5-16,-23 11-25 15,-22 0-82-15,-8 0-175 16,17 25-304-16</inkml:trace>
  <inkml:trace contextRef="#ctx0" brushRef="#br0" timeOffset="26917">8886 894 359 0,'0'0'137'15,"0"0"-18"-15,0 0 8 0,0 0-18 16,0 0-39-16,0 0-27 15,-80-97-12-15,71 92-17 16,0 5 6-16,0 0-20 16,0 0-2-16,-22 0 0 15,5 31-9-15,-14 15 11 16,13 5 0-16,-13 2-5 16,31-2 3-16,9-3-2 15,0-8-7-15,0-9 9 16,18-8-9-16,22-9 6 15,-14-6 5-15,6-8 0 16,-6 0 0-16,5 0 1 16,-22-8 15-16,9-12 22 15,-9-3 11-15,-9-8 2 0,9-8 0 16,4-6-23-16,-4-4-6 16,-9 12-11-16,0 9 0 15,0 11 17-15,0 9-22 16,0 4 7-16,0 4-13 15,0 0 0-15,0 0-1 16,0 0-7-16,0 4-17 16,9 21 24-16,-9 15-7 15,9 5-2-15,9 6 10 16,13-3-6-16,-5-5 6 16,5-6 0-16,-13-12-8 15,13-11 6-15,-22-6-2 16,0-4 4-16,-9-4 2 0,9 0 0 15,0 0 9-15,0-15 9 16,13-21-11-16,5-6 9 16,4-7-18-16,-5 6 1 15,-8 9-2-15,4 11 4 16,-13 9-3-16,0 9 0 16,-9 0-6-16,18 1 5 15,-9 4-10-15,13 0-7 16,5 0 13-16,4 0-14 15,-5 12 7-15,-8-1-7 16,13 0-20-16,-13-2 1 16,13 2-45-16,-22 0-97 15,-9-5-234-15</inkml:trace>
  <inkml:trace contextRef="#ctx0" brushRef="#br0" timeOffset="78392">6727 2984 507 0,'0'0'130'16,"0"0"19"-16,0 0-18 0,0 0 6 15,0 0-38-15,0 0-49 16,0 0 6-16,0-40-40 15,0 40-3-15,13 0-8 16,-13 0-1-16,0 25-4 16,0 15 3-16,0 8 3 15,0 5-1-15,0 4-5 16,0-4 1-16,0 2 1 16,0-10 2-16,0-8-4 15,0-9 0-15,0-10 8 0,0-10-7 16,0-2-1-1,0-4 0-15,0-2 0 0,0 0 3 16,18 0-3-16,22 0 3 16,13 0 2-16,18 0-1 15,14 0-4-15,21-2 0 16,10-10 2-16,17-2 0 16,9 3-2-16,14 2 1 15,4 7 7-15,-5-1-9 16,5-1 1-16,-13 4-2 15,13-2-6-15,4-1 8 16,18 0 0-16,9-3 0 16,-9 4 7-16,9 2 0 15,9-3-7-15,-4 3 2 16,-19 0 5-16,6 0-7 0,-19 0 0 16,0 3 0-16,-30 8 9 15,-1 1-9-15,-18-5 0 16,10 2 2-16,-19 0-2 15,-3 0 0-15,3-1 0 16,-17-2-4-16,-13 2 7 16,-10-3-3-16,-8-3 0 15,-31 6 0-15,13-6-3 16,0 0 3-16,-23 2 0 16,10-2-4-16,4 1 8 0,5 0-4 15,-5 0 0 1,18 2 4-16,-14-2-6 0,5-3 2 15,-13 3 0-15,13-3-3 16,0 0 6-16,-5 0-3 16,5 0 0-16,-4 0 6 15,4 0-7-15,-9 0 1 16,-13 0 0-16,-9 0 1 16,0 0 0-16,-9 0-1 15,8-3 0-15,-8 0 6 16,0 1-6-16,0-1 2 15,9 0 3-15,-9-3 10 16,0 0-4-16,14 2-1 16,-14-6 10-16,9 2-16 15,-9-3 9-15,0-3-1 0,0-7-10 16,8-4 9-16,-8-6-11 16,18-5 0-16,-9-5 2 15,4-6 6-15,-4 1-8 16,0 1 0-16,-9-1-7 15,0 13 7-15,-18 4-117 16,-30 16-254-16</inkml:trace>
  <inkml:trace contextRef="#ctx0" brushRef="#br0" timeOffset="79959">15137 3291 515 0,'0'0'85'0,"0"0"-12"15,0 0 50-15,0 0-19 16,0 0-12-16,0 0-29 16,-9-25-24-16,9 25 2 15,0 0-22-15,0 0 1 16,9 0 12-16,-9 0-29 16,0 3 17-16,0 26 4 15,0 7-7-15,0 10 8 0,0-1-22 16,-18 3 3-1,9-3 12-15,0-5-12 0,-4-6-3 16,13 2-3-16,0-5 8 16,0 1-6-16,0-7-2 15,0-4 0-15,0-4 1 16,0-6-1-16,0-9 0 16,0 1 0-16,0-1 8 15,0-2-9-15,0 4 1 16,0-4 0-16,0 0 8 15,13 0-8-15,14 0 8 16,4 0-8-16,5 0 6 16,21 0-7-16,10 0 1 15,31-4 0-15,17-1 4 16,19 0-3-16,-1 2-1 0,9 3 0 16,-9 0 7-16,14 0-7 15,-14 0 0-15,18 0 0 16,5 6 0-16,17-1 0 15,9-3 0-15,27-2-1 16,40 0 6-16,8 0-5 16,32 0 0-16,-31 0 7 15,-18 0-13-15,-40 0 6 16,-18 0 0-16,-18 0-7 16,-8 0 10-16,-14 0-3 15,9 0 0-15,4 0 7 16,5-2-11-16,5-3 4 0,8 2 0 15,-9 0-1 1,-4 3 1-16,-26 0 0 0,-10 0 0 16,-17 0 9-16,8 0-7 15,1 0-2-15,-1 0 0 16,19 0-2-16,-1 3 3 16,0 0-1-16,-9 2 0 15,1-3 5-15,-18 2-8 16,-10-2 3-16,-21-2 0 15,-18 0-1-15,-23 0 6 16,-4 0-5-16,-13 0 3 16,4 0 2-16,-4 0 4 15,0 0-8-15,-1-2 3 0,6-7 3 16,-14 4-6 0,-1-1-1-16,-8 1 13 0,0-7-5 15,9 1 13-15,-9-7-6 16,9 2-15-16,-9-2 17 15,14-3-17-15,-14-6 6 16,8-3 8-16,1-10-9 16,0-8-4-16,0-9 3 15,9-5 3-15,-5-9-6 16,-4-3-1-16,-9 10-25 16,0-2-127-16,-22-3-453 15</inkml:trace>
  <inkml:trace contextRef="#ctx0" brushRef="#br0" timeOffset="83727">13431 1998 358 0,'0'0'138'0,"0"0"-17"15,0 0 10-15,0 0-22 16,0 0-29-16,0 0-28 16,0 0 18-16,0 0-23 0,-67-133-3 15,41 122-5 1,-14 2-29-16,-5 1 15 0,-4 2-8 15,-9 4-8-15,10 2 8 16,-19 0-15-16,18 0 2 16,-9 0 4-16,9 16-3 15,5 10-3-15,-14 4-2 16,1 7 4-16,-10 6 1 16,9 2-5-16,0 0 1 15,18 7 5-15,5-1 0 16,4 6-4-16,13 2 4 15,9 6-1-15,9 0 8 16,0 2-13-16,0-1 3 16,9-7 11-16,18-5-13 0,-5-9 7 15,4-8-8-15,6-5 9 16,3-10-5-16,5-3-4 16,-4-1 0-16,4-7 2 15,9 0 2-15,8-5-4 16,1 0 2-16,18-3 5 15,-1-1-4-15,-8 1-3 16,-1 0 4-16,1 1 2 16,-18-2-5-16,-9-2 0 15,-13 0-1-15,13 0 6 16,-14 0-6-16,5 0 0 16,5 0 5-16,4 0 6 0,0 0-2 15,-5-6 2 1,5-2 14-16,-13-1-22 0,4 0 11 15,-13-5 1-15,22-3-10 16,-14-5 13-16,6-3-14 16,-6-7-3-16,5-5 24 15,-4 1-22-15,4-4 8 16,-4 4 7-16,-9-2-17 16,4 5 17-16,-5 1-16 15,1-2-1-15,-4 0 9 16,-6 1-3-16,1-7-7 15,-9-2 11-15,0-9-7 16,0-1 9-16,0-1-13 0,-31-2 1 16,-26 8-2-1,-1 4 1-15,-18 4 0 0,1 8-1 16,-23 2-11-16,14 7 6 16,-14 10-66-16,13 12-95 15,1 0-142-15,17 12-360 16</inkml:trace>
  <inkml:trace contextRef="#ctx0" brushRef="#br0" timeOffset="85003">9259 4243 273 0,'0'0'218'15,"0"0"-82"-15,0 0 24 0,0 0-32 16,0 0-18-16,0 0 0 16,0-3-24-16,0 0-9 15,0 3-5-15,0 0-25 16,0-3 5-16,0 3-22 15,0-2-9-15,0-4 12 16,9-2-25-16,-9-4 8 16,9-10-8-16,9-5-3 15,4-6 2-15,-4-6-7 16,8-2 2-16,5 2-1 16,-4 8 3-16,-5 5-4 0,-4 5 0 15,0 5 8 1,-9 8-8-16,-9 7 0 0,0 1 0 15,0 0-7-15,0 0 4 16,0 0-8-16,0 0 9 16,0 0-21-16,8 18 22 15,-8 14 0-15,0 6 2 16,0 11-1-16,0 8 0 16,0 2 0-16,0 4 0 15,0-4 5-15,0 1-5 16,0-7 0-16,0-5 6 15,-8-5-7-15,8-9 1 16,0-9 0-16,-9-5-3 16,9-11 7-16,0-4-4 0,-9-2 0 15,0-3 8 1,0 0-4-16,-22 0-3 0,4 0 1 16,5 0 4-16,4-3-3 15,1-2-3-15,8-1 0 16,0 3 4-16,9 3-6 15,0 0 2-15,0-3-5 16,0 3 0-16,0 0-6 16,0-3-1-16,26 3 5 15,14 0 0-15,27-6 7 16,9 1 0-16,8 0 5 16,-4-4-4-16,4 4-1 15,-17-4 0-15,-18 3-4 16,0-2-25-16,-31-1-63 0,-18 1-136 15,0-5-236-15</inkml:trace>
  <inkml:trace contextRef="#ctx0" brushRef="#br0" timeOffset="85611">9823 3663 498 0,'0'0'127'16,"0"0"-40"-16,-155-176 44 15,106 125-22-15,-18 12-22 16,9 4-22-16,5 10-21 15,-5 8 17-15,-8 8-9 16,8 9-24-16,0 0 1 16,9 0-15-16,9 0 7 15,14 20-1-15,-14 23-19 16,-9 23 3-16,-9 12-2 0,5 22 3 16,4 10 6-1,0 11-11-15,18 10 0 0,13 5 5 16,18-3 1-16,0-8-6 15,40-7 0-15,27-13 6 16,8-12-8-16,14-14 2 16,-4-17 0-16,8-16 3 15,14-14-3-15,8-18 0 16,1-14 3-16,8 0 3 16,-8-20 2-16,8-27-6 15,-9-14 0-15,-12-10 31 16,-6-14-10-16,-21-14 4 15,-18-17 8-15,-10-12-21 16,-30-15 5-16,4 4-11 16,-22 3-7-16,0 17 17 0,-48 19-18 15,-28 16 0-15,-39 16-1 16,-32 17-2-16,-13 23 2 16,-13 22-4-16,31 6-32 15,35 20-25-15,31 28-116 16,45 8-223-16</inkml:trace>
  <inkml:trace contextRef="#ctx0" brushRef="#br0" timeOffset="86495">18864 4268 618 0,'0'0'135'0,"0"0"-19"16,0 0 33-16,0 0-54 15,0 0-26-15,0 0-29 16,49-76-32-16,-13 70 18 15,4 6-20-15,-14 0-2 16,-3 0 1-16,-6 6-5 16,-8 16 0-16,0 10-3 0,-9 4 2 15,0 5-2-15,-18-2 3 16,-22 0 0-16,-8-2 9 16,-6-4-7-16,5-3-2 15,0-7 7-15,32-13 0 16,-6-4-3-16,23 0-4 15,0-6 1-15,0 0-7 16,0 0 3-16,23 0 3 16,3 0 4-16,23 0 0 15,9 0 1-15,18 0-4 16,-1 0 1-16,5-8 1 16,-4 2-3-16,-19 3-18 0,-8 0-32 15,-13 3-86 1,-5 0-66-16,-22-2-66 0,-9-2-244 15</inkml:trace>
  <inkml:trace contextRef="#ctx0" brushRef="#br0" timeOffset="86983">19264 3962 422 0,'0'0'124'0,"0"0"-10"16,0 0 40-16,-226-169-11 16,168 146-43-16,9 12-14 15,-9 8-41-15,0 3-24 0,1 6 5 16,-10 36-21-16,-8 18-2 16,8 10 16-16,-13 10-18 15,22-1 14-15,5 6 0 16,4 3-13-16,9 3 4 15,31 2-6-15,9 3 4 16,0-6-4-16,40-8 0 16,36-8 0-16,17-10-3 15,22-9 8-15,19-18-5 16,3-17 0-16,6-20 8 16,-10 0-4-16,0-20-4 15,-17-23 2-15,-10-10 14 16,-21-9-11-16,-5-15 51 0,-27-17-5 15,-4-7-19-15,-18-2 13 16,-22 5-21-16,-9 7-1 16,0 6 12-16,-40 12-29 15,-9 4 5-15,-4 13-11 16,-5 5 11-16,0 8-21 16,-8 13 10-16,-6 7-46 15,-12 17-53-15,9 6-149 16,-23 11-300-16</inkml:trace>
  <inkml:trace contextRef="#ctx0" brushRef="#br0" timeOffset="88209">12809 3620 546 0,'0'0'139'16,"0"0"-22"-16,0 0 8 15,0 0-7-15,0 0-44 16,0 0-32-16,0 0-29 16,-125-25-13-16,157 25-1 15,3 0 1-15,23 0 8 16,0 0 8-16,-1 0 0 16,-8 0-14-16,0-3 13 15,-22 3-4-15,4-3-10 16,-13 3 11-16,-10 0-7 0,-8 0-5 15,0 0 0 1,0 0 1-16,0 0-5 0,0 0-4 16,0 6 8-16,-8 12-5 15,-19 0 13-15,-13 2-5 16,0 0 0-16,4-3-2 16,5 0 10-16,5-6-11 15,17-5 1-15,9 0-4 16,0-3 3-16,0-1-2 15,0 2 1-15,0 1-6 16,35-2 6-16,5-2 1 16,9 4 0-16,9-2 6 15,-14-1-4-15,5 7-2 16,-9 2 0-16,-13 3 3 16,-5 3-3-16,-4 0 0 0,-18 3 1 15,9 0-6 1,-9 2 5-16,0-2 0 0,-9 1 7 15,-40-5-5-15,-9-2 6 16,0-5-8-16,1-7 5 16,8-2 2-16,4 0-7 15,14-6 1-15,14-13-7 16,8-7-15-16,9 1-50 16,0-3-106-16,0-7-202 15</inkml:trace>
  <inkml:trace contextRef="#ctx0" brushRef="#br0" timeOffset="88664">13115 3179 615 0,'0'0'193'0,"0"0"-38"16,0 0 13-16,0 0-61 15,-226-69-56-15,186 69-11 16,13 0-39-16,-22 20 11 16,0 25-12-16,-8 21 9 15,-10 9-7-15,0 14 3 16,10-1-5-16,-1 0 7 0,27 2-7 16,4 4 0-16,27-1-1 15,0 3 5-15,18-6-8 16,31-7 4-16,17-12 0 15,10-18-6-15,13-16 6 16,4-13 0-16,14-17 0 16,-1-7 3-16,28 0 4 15,-19-32-3-15,1-12 4 16,-14-13 39-16,-4-7-11 16,-23-10 3-16,-8-12 3 0,-36-1-20 15,-31-6 23 1,0-4-24-16,-89-5-19 0,-35 9 2 15,-27 6-4-15,-5 7-5 16,5 15-10-16,27 17-91 16,8 20-104-16,18 16-289 15</inkml:trace>
  <inkml:trace contextRef="#ctx0" brushRef="#br0" timeOffset="92414">1555 5839 608 0,'0'0'165'16,"0"0"-45"-16,0 0 16 0,0 0-39 16,0 0-23-16,0 0-23 15,0 0 4-15,0 0-13 16,0-27-14-16,14 21 7 16,3-2-16-16,-8-7 2 15,9-5-5-15,13-8-10 16,-4-6 10-16,-5-3 1 15,5 3-12-15,-10 6 14 16,6 2-10-16,-15 10 0 16,1 7 7-16,-9 6-15 15,0 3 6-15,0 0-7 16,0 0-2-16,0 0 0 16,0 0-8-16,0 6-7 15,0 19 14-15,0 12-4 16,0 8 7-16,0 5 3 0,-9 0 2 15,-13 3-5-15,4 1 0 16,1 0 0-16,-14-4 2 16,13-4 0-16,0-10-2 15,-4-4 0-15,13-13 7 16,0-7-7-16,9-3 0 16,-9-3 0-16,0-1 3 15,-22-1-1-15,13-3 4 16,-8 3 0-16,4-4-2 15,13 0 0-15,-9 2-4 16,18-2 1-16,-9 0 3 16,9 3-4-16,0-3-6 0,0 0 6 15,0 0-15 1,0 0 11-16,18 0-5 0,22 0 7 16,4-3 2-16,14-13 0 15,22-5 0-15,-5 1-4 16,-8 1 4-16,-18 1-6 15,9 2-39-15,-32-4-68 16,6 0-59-16,-6-6-66 16,-8 1-79-16,13 0-250 15</inkml:trace>
  <inkml:trace contextRef="#ctx0" brushRef="#br0" timeOffset="92751">2151 5409 409 0,'0'0'195'0,"0"0"-85"16,0 0 41-16,0 0-4 15,0 0-42-15,0 0-25 16,-76-141-20-16,76 135-8 16,0 6-14-16,0-3-27 15,0 3 4-15,18 0-15 16,13 0 0-16,4 9 5 15,14 17-3-15,0 7 1 16,9 16-3-16,-23 7 2 16,5 9 2-16,-22 6-4 15,-9-1 0-15,-9 3 4 0,0-10-2 16,-27-3-2-16,-30-4 0 16,-19 4 7-16,-22-3-15 15,5-4-17-15,-5 1-64 16,32-9-110-16,26-8-128 15,22-4-345-15</inkml:trace>
  <inkml:trace contextRef="#ctx0" brushRef="#br0" timeOffset="93048">1146 6638 435 0,'0'0'296'16,"0"0"-174"-16,0 0 45 15,0 0-39-15,0 0-66 16,0 0-60-16,36 0 3 16,80-16 9-16,39-16 1 15,5-7-13-15,13 1 10 16,-17 5-8-16,-23 8-1 15,-40 9 1-15,-35 8-2 16,-27 8-2-16,-31 0 0 16,0 0-79-16,-31 8-158 0,-36 24-124 15</inkml:trace>
  <inkml:trace contextRef="#ctx0" brushRef="#br0" timeOffset="93261">1146 6816 243 0,'0'0'283'0,"0"0"-168"16,0 0 12-16,0 0-32 15,0 0 26-15,0 0-6 16,285-20-19-16,-147-11-10 16,13-8-21-16,31-4-35 15,-18 4-5-15,-22 9-17 0,-35 12-5 16,-49 9-6-16,-32 9-25 15,-26 0-182-15,0 3-483 16</inkml:trace>
  <inkml:trace contextRef="#ctx0" brushRef="#br0" timeOffset="113007">3710 5423 247 0,'0'0'155'0,"0"0"-35"0,0 0 35 16,0 0-32-16,0 0-29 16,-18-144 19-16,0 122-38 15,10-1-2-15,-15 9-13 16,14 8-13-16,1 4 2 16,-1 2-18-16,0 0-18 15,-22 11-5-15,-5 42-7 16,-13 29-1-16,-8 27 0 15,-1 15 5-15,9 5-5 16,13 3 0-16,14-6 0 16,22-1-4-16,0-9 4 15,9-20 0-15,49-17-4 0,0-22 5 16,8-23-1-16,-8-17 0 16,9-17 1-16,-10 0-1 15,10-11 0-15,-18-23 0 16,-9-3 5-16,-5-5 2 15,-12-7-7-15,-6-1 0 16,1-7 6-16,4 6-8 16,5 6 2-16,-9 10 0 15,4 16-5-15,-13 7 5 16,9 12-3-16,-9 0 2 16,22 4-20-16,-14 20 19 0,1 8-2 15,4 5-5 1,5 5 5-16,-5-2-9 0,5 0 13 15,-9-12-2-15,4-8-1 16,5-6 0-16,-10-3 3 16,-3-6 0-16,-5-5-12 15,8 0 12-15,-8 0 0 16,22-14 5-16,-4-17 0 16,-9-11-1-16,-5 0-4 15,-13-7 7-15,0 4 0 16,0 7-7-16,0 2 0 15,0 11 8-15,-22 11-3 16,4 8 1-16,9 4-6 16,9 2 6-16,-18 0-13 0,5 22-7 15,4 23 14-15,9 12-9 16,0 8 12 0,0-8-3-16,22-9 0 0,5-14-5 15,13-14 0-15,-13-9 1 16,-10-8 4-16,23-3-10 15,-13 0 16-15,13-3-6 16,0-26 2-16,-13-7 7 16,22-4-8-16,-23-3-1 15,14 3 1-15,-22 10 1 16,4 10 0-16,-13 12-2 16,-9 8 0-16,0 0-4 15,9 0 3-15,-9 0-11 0,18 0 11 16,-9 16-7-1,4-4 8-15,-4 0 0 0,0-5 0 16,0-1 5-16,-9-2-5 16,0-4 0-16,0 0 0 15,0 0 2-15,0 0-1 16,0 0 6-16,0-6-4 16,-18-12 0-16,-4 0-3 15,4 0 0-15,0 4 5 16,0 2-7-16,-4 3 2 15,4 9 0-15,9 0-5 16,-13 0-3-16,13 26 6 0,-8 14-2 16,8 11 4-1,9-3-5-15,0-5 5 0,0-12 0 16,26-9-9-16,14-5 3 16,-13-14-1-16,4-3 3 15,-4 0-1-15,-5-6 5 16,-4-19 1-16,-9-9 0 15,8-5 7-15,-3-4 0 16,-14 0-8-16,0 5 18 16,0 6-16-16,0 11 17 15,0 10-5-15,0 9-11 16,0 2 7-16,0 0-10 16,0 0-9-16,0 11 7 15,0 20-8-15,9 9 10 16,17-4 0-16,5-1 0 0,-4-8-8 15,4-9 8-15,-4-7 0 16,-9-5-5-16,13-6 7 16,-5 0-2-16,5-29 1 15,-4-13 8-15,4-15-3 16,5-9-6-16,-14-7 1 16,-4-6 11-16,-18-6-7 15,0-3 2-15,0 6-1 16,-18 12-2-16,-4 22 10 15,4 23-5-15,9 13-6 16,0 12 1-16,9 0-4 16,0 14-8-16,0 46-6 0,0 25 11 15,0 20 1 1,0-6 2-16,0-9 0 0,0-13-6 16,9-18 6-16,0-9-6 15,0-15-2-15,0-15-29 16,0-9 12-16,4-11-14 15,-13 0-42-15,0 0 35 16,0-15 21-16,0-10 22 16,0-1-3-16,-22-1 12 15,-14 1-6-15,-4 3 0 16,-9 1 2-16,5 1-4 16,4 8 2-16,9 4 0 15,22 4 0-15,9 1 4 0,0 2-4 16,0 2 0-1,0 0-12-15,31 0 6 0,5 0 6 16,4 0 0-16,8 0-5 16,-12 0 11-16,13 0-6 15,-18 0 0-15,5 0 6 16,-14 0 3-16,-5 0 10 16,1-3 3-16,-18-2 25 15,9 5-22-15,-9-4 9 16,0 4-10-16,0 0-23 15,0 0-2-15,13 6-7 16,5 20 8-16,0 3-8 16,0-2 10-16,4-1-2 0,-4-3 0 15,0-10 7-15,4-1-8 16,-4-6 1-16,-1-6 0 16,6 0 7-16,-6 0-5 15,1-6 7-15,4-19-2 16,-4-7-3-16,0 1-1 15,-9 2-3-15,0 4 5 16,4 9-1-16,-13 7-4 16,9 6 0-16,-9 3-5 15,0 0 0-15,9 0-1 16,0 3-2-16,8 20 3 16,6-4 4-16,-15 5 1 15,1-8 0-15,9-2-5 16,-5-5 10-16,-13-4-5 0,9-5 0 15,-9 0 4-15,9 0-4 16,0 0 3-16,18-3-1 16,4-17 2-16,-5-1-1 15,6-3-3-15,-15 5 0 16,1 5 7-16,-5 5-7 16,-4 3 0-16,-9 6 0 15,9 0-6-15,0 0 2 16,9 0-1-16,13 0 1 15,-4 6 4-15,13 8-1 16,0-3 1-16,4 1 0 16,-4-10-5-16,-13 1 6 0,-5-3-1 15,-4 0 5 1,-9 0 1-16,-1-11 2 0,6-11-8 16,-14-4 4-16,0-3 4 15,0 2-8-15,0 4 1 16,-22 3 1-16,-5 6 4 15,-13 10-6-15,13 4 0 16,-4 0-17-16,22 20 17 16,0 12-9-16,9-1 7 15,0-3-5-15,18-2 0 16,4-12 6-16,5-8 0 16,-9-4-8-16,4-2 7 15,-13 0 2-15,0 0 0 0,-9 0 11 16,0-6-7-1,0 1-1-15,0 2 6 0,0 3-6 16,0 0-6-16,0 12 1 16,0 31-4-16,0 15 0 15,9 16 6-15,0 6 0 16,22 10 0-16,-14 6 7 16,1 5-7-16,13 7 0 15,-22 0 0-15,9-1 11 16,-18-10-9-16,0-12 4 15,0-15 9-15,-9-10-15 16,-18-14 16-16,-4-19-9 16,-18-12-5-16,5-12 17 0,-5-3-8 15,-9-12-4-15,1-28 0 16,8-13-2-16,13-18-3 16,14-14-2-16,22-11-1 15,0-14-6-15,22-6 5 16,32-3-30-16,26 2-58 15,-14 13-206-15,-17 16-324 16</inkml:trace>
  <inkml:trace contextRef="#ctx0" brushRef="#br0" timeOffset="113586">5523 5568 283 0,'0'0'141'0,"0"0"-9"0,0 0-14 16,0 0-19-16,0 0-32 15,0 0-33-15,0 0 21 16,0-59-20-16,0 59-12 15,0 0-7-15,0 0-16 16,0 0 0-16,0 21-7 16,0 9 14-16,0-5-9 15,0-8 2-15,9 0 0 16,-1-8 0-16,1-9 4 16,0 0 0-16,-9 0 11 15,14 0-6-15,-14-20 29 16,0-5-6-16,0-7-13 15,0 1 13-15,0 5-25 0,-23 4 2 16,-3 8-9-16,-5 8 0 16,4 6-2-16,9 0-3 15,5 7-21-15,13 37-76 16,13 7-185-16,72 11-461 16</inkml:trace>
  <inkml:trace contextRef="#ctx0" brushRef="#br0" timeOffset="114304">7753 6083 142 0,'0'0'299'0,"0"0"-161"0,0 0 1 16,0 0-11-16,0 0-24 15,-36-168-21-15,-4 133-14 16,-8 3 6-16,8 7-23 16,-5 8-23-16,-4 9 1 15,9 8-27-15,5 0 0 16,4 5-3-16,-5 31-5 15,5 13 0-15,4 7 5 16,14 4-1-16,13 0-10 16,0-4 13-16,0-5-2 0,31-11 0 15,-4-12 5-15,13-14-11 16,0-12 6-16,-5-2 0 16,-4 0 5-16,5-16-2 15,-5-12 1-15,-13-4 2 16,0-5-4-16,-18-2 11 15,0-4-13-15,0 6 4 16,0 9 9-16,0 9-11 16,0 13 11-16,0 3-2 15,-9 3-11-15,9 9-2 16,0 28-13-16,0 16 15 16,0 4-7-16,40-1 7 15,0-2 0-15,26-12-3 0,1-13 11 16,0-12-8-16,-1-17 0 15,1 0 3-15,-1-11-6 16,1-26 3-16,-18-12-17 16,-9-4-17-16,-22-1-91 15,-18 1-52-15,0 2-171 16</inkml:trace>
  <inkml:trace contextRef="#ctx0" brushRef="#br0" timeOffset="115355">8806 5831 548 0,'0'0'170'0,"0"0"-20"16,0 0-24-16,0 0 18 15,0 0-48-15,0 0-41 16,0 0-16-16,-85-82-36 15,85 90-3-15,0 34 0 16,9 16 0-16,18 10 2 0,4 0-2 16,9-3 4-1,-4-3-5-15,4-9 1 0,-14-10 0 16,-4-12-2-16,-4-13 8 16,-9-10-6-16,0-8 0 15,-9 0 6-15,0 0 4 16,0-3-2-16,0-34 2 15,9-12 5-15,13-12-13 16,-4-8 4-16,0-1-6 16,13-4 10-16,-13 12-15 15,-10 13 5-15,1 24 0 16,5 12-7-16,-14 13-10 16,9 0-39-16,-1 37-81 15,10 17-23-15,-9 2-80 16,22 3-171-16</inkml:trace>
  <inkml:trace contextRef="#ctx0" brushRef="#br0" timeOffset="116270">9450 6038 436 0,'0'0'146'15,"0"0"-20"-15,0 0 1 16,0 0-25-16,0 0-4 15,0 0-36-15,-147-139-22 16,112 139-5-16,4 0-33 16,4 16 4-16,-4 27-6 15,4 8-3-15,19 10-5 0,-1 1 8 16,9-3 0-16,0-8-3 16,0-9 3-16,26-16 0 15,14-12-4-15,-4-11-11 16,4-3 13-16,0 0-6 15,-14-9 8-15,-8-16 7 16,4-7-2-16,-13-1-4 16,-9-4 10-16,0 3-8 15,0-3 10-15,0 8-3 16,0 8-10-16,0 3 24 16,0 12-22-16,0 1 10 15,0 5-10-15,0 0 0 0,0 0-4 16,0 0-13-16,9 23 13 15,9 4-6-15,22 8 8 16,-5-4 0-16,14-4 0 16,-9-3 3-16,9-13-3 15,-13-6 0-15,-5-5 2 16,-4 0 4-16,4-2-5 16,-5-27 5-16,-8-5 4 15,4-2-5-15,-13-1 11 16,0 0 7-16,-9 3-8 15,0 3 21-15,0 11-22 16,0 9 2-16,0 5 1 16,0 6-17-16,0 0 0 15,18 0-5-15,4 20-14 0,14 14 17 16,4 8 2-16,17 6 0 16,-21 2-7-16,4-3 9 15,0-6-2-15,-22 0 0 16,-10-7 5-16,-8-9-13 15,0-5 8-15,0-8-7 16,0-10 4-16,-8-2-8 16,-19 0 11-16,-4-8 0 15,13-20 8-15,9-12-8 16,9-5 0-16,0-14 0 16,0-7-6-16,45-5 6 15,3 12 0-15,-8 12-5 16,-13 22 9-16,-5 18-7 0,-4 7 3 15,0 0-12-15,13 0 5 16,-4 25 1-16,4 9 6 16,-5 3-3-16,5 2 6 15,-22 1-3-15,9 3 0 16,-9-7 3-16,13-2-8 16,-13-6 5-16,0-5 0 15,-9-9-3-15,9-5-8 16,-9-9-111-16,0 0-8 15,0 0-9-15,-9-15-51 16,0-21-48-16,-13-10-32 16</inkml:trace>
  <inkml:trace contextRef="#ctx0" brushRef="#br0" timeOffset="116584">10348 5624 217 0,'0'0'97'0,"0"0"26"16,0 0-16-16,0 0-19 15,0 0-23-15,0 0-29 16,-125-115-15-16,125 115-21 16,0 19-8-16,0 24 8 15,0 2-1-15,0-5 4 16,40-11-3-16,-22-16 0 16,13-8 1-16,-13-5 13 15,0 0 6-15,4-5 36 0,-5-23 22 16,-8-4-49-16,-9 2 7 15,0-2-10-15,0 7-26 16,0 4 4-16,-9 11-4 16,-8 4-10-16,-5 6 10 15,13 9-112-15,9 33-34 16,0 12-57-16,31 2-316 16</inkml:trace>
  <inkml:trace contextRef="#ctx0" brushRef="#br0" timeOffset="117995">10867 6015 314 0,'0'0'184'0,"0"0"-38"16,0 0-27-16,0 0 1 16,0 0-39-16,0 0-43 15,-89-110 7-15,63 95-20 16,8 10-6-16,-13 0-3 15,22 5-11-15,0 0-10 16,0 0 3-16,9 17-5 16,0 17-1-16,0 2 8 15,0 6 0-15,0-2-4 16,0-6 3-16,0-8-1 16,0-7-2-16,18-10-24 15,9-5 21-15,-5-4-9 16,5 0 16-16,4 0 2 0,-14-9 5 15,1-9 0 1,-9 4 16-16,4 0-11 0,-13 3 25 16,0 6-15-16,0 1-7 15,0 2 14-15,0 2-28 16,0 0-1-16,9 0 0 16,-9 0-21-16,18 2 17 15,-9 12 2-15,13 3 2 16,14-3-2-16,4-2 4 15,9-3-2-15,4-9 0 0,-4 0 0 16,-9 0 0 0,-5-9 1-16,-4-18 0 0,-4-11 15 15,4-7-15-15,-22-12 9 16,-9 0 35-16,0-5 2 16,0-6 8-16,0 2-18 15,-27 5-22-15,-4 12 19 16,5 11-19-16,3 23 1 15,6 9 3-15,17 6-16 16,0 0-6-16,0 31-3 16,0 37-7-16,0 23 6 15,0 8 7-15,9-9 0 16,-1-5-4-16,1-8 10 16,5-18-6-16,-5-10 0 15,-9-21 8-15,8-15-12 0,1-9 4 16,-9-4 0-1,9 0 9-15,-9 0-5 0,9-9 2 16,22-22 1-16,-13-6 2 16,22 0-9-16,-13 9 0 15,4 8 1-15,-14 6-12 16,1 11 10-16,4 3-1 16,-13 0 2-16,18 0-15 15,4 11 10-15,-4 15 3 16,-5 2-6-16,-4 4 1 15,-18-1 5-15,0 0 2 16,0-2-5-16,0-7 4 16,0-6 1-16,-31-1 0 15,-5-5 1-15,-13-6-8 0,-9-4 7 16,10 0 0-16,3 0-8 16,5-11 15-16,9-3-7 15,22 0 0-15,-9 2 5 16,18 9-8-16,0 0 3 15,0 3-2-15,0 0-5 16,0 0-12-16,27 0 2 16,13 0 14-16,9 0-1 15,0 0-3-15,9 0 7 16,-5-14 0-16,5-5-3 16,13-12 4-16,-5-10-1 15,1-5 4-15,-23-12 3 16,5-8 1-16,-9-7-7 0,-22-9-1 15,-9-9 22-15,-9 3-21 16,0 12 12-16,-9 14 8 16,-18 20-20-16,-4 16 19 15,22 15-18-15,1 11 3 16,-1 0-10-16,0 37-10 16,-13 33 12-16,13 30-6 15,9 4 12-15,0-8-3 16,0-9 0-16,17-9 1 15,15-17-12-15,7-10 11 16,-3-10-8-16,4-14 6 16,-4-9-24-16,12-10 22 0,10-8-1 15,-9 0-1-15,0-8 6 16,9-21 0-16,-23-7 0 16,5-4 6-16,-13-5 1 15,-5-3-7-15,-13 2 4 16,-9 9 3-16,0 12 2 15,0 8-9-15,0 11 2 16,-9 6-7-16,-4 0 3 16,-5 26-11-16,9 22 11 15,9 6-2-15,0-1 1 16,0-8 3-16,9-5 0 16,22-6-6-16,5-12 6 15,4-10-11-15,17-12-73 0,10 0-107 16,9-12-86-1,-10-21-481-15</inkml:trace>
  <inkml:trace contextRef="#ctx0" brushRef="#br0" timeOffset="118341">13138 5100 345 0,'0'0'385'0,"0"0"-252"16,0 0 9-16,0 0-2 16,0 0-60-16,0 0-43 15,-49-107-37-15,49 152 0 16,-9 29 5-16,0 34 7 15,-4 30 19-15,-5 24-9 16,18 7-16-16,0 1 8 16,0-16-10-16,0-16-4 15,9-16 0-15,40-17 4 16,17-21-10-16,23-19 2 16,22-28-93-16,36-28-175 15,-5-9-147-15</inkml:trace>
  <inkml:trace contextRef="#ctx0" brushRef="#br0" timeOffset="121062">13489 5933 417 0,'0'0'186'0,"0"0"-103"15,0 0 33-15,0 0-13 0,0 0-34 16,0 0-58-1,-36-28-11-15,54 42 0 0,13 14-4 16,13 9 8-16,5 6 4 16,0 2-8-16,-22 9 1 15,-5-1-1-15,-4-4 8 16,-18-10-8-16,0-13 0 16,0-9 5-16,0-12-5 15,0-5 0-15,0 0 0 16,-9 0 5-16,-9 0-3 15,18 0-2-15,0-22 0 16,0-6-8-16,0-15 8 0,36-2 0 16,4-6 0-1,8 2-4-15,-12 1 7 0,-5 9-3 16,-13 5 9-16,0 9-9 16,-18 7 33-16,0 4 4 15,0 9 2-15,0-1 18 16,0 6-38-16,0 0-4 15,-9 0-15-15,0 0-7 16,0 25 7-16,0 12-3 16,9 3 2-16,0-1-7 15,0-2 8-15,0-3 0 16,18-2-5-16,9-7 7 16,12-9-2-16,-7-6 0 15,-6-10 5-15,1 0 1 16,4 0-1-16,9-26-4 0,-13-17 21 15,22-5-19-15,-1-5 25 16,-12-10 21-16,-5-2 2 16,-22 0-2-16,-9 2-8 15,0 7-21-15,-9 13 25 16,-13 13-30-16,-5 10 10 16,18 11 0-16,9 9-25 15,0 0 2-15,0 3-2 16,0 48-17-16,0 25 9 15,-9 32 8-15,9 19 0 16,-13 18 0-16,-5 19 9 16,-8 14-10-16,-14 6 1 0,13-3 0 15,5-5-10-15,4-18 5 16,9-25-8-16,9-28 1 16,0-34-28-16,0-29 16 15,9-22-17-15,9-20-19 16,22 0 57-16,-5-17 0 15,5-34 3-15,9-20 5 16,-13-16 4-16,13-18-8 16,-9-17-1-16,8-5 6 15,-12-1-17-15,-14 15 10 16,-22 26-8-16,0 18 1 16,-40 24 1-16,-18 8 7 15,10 6 0-15,-1 10-7 0,13 0 5 16,5 7 2-1,13 2 0-15,9 4-10 0,1 5 2 16,8 0 4-16,0 3 1 16,0-2-14-16,0-2 13 15,8-10-21-15,32-5 21 16,5-9-2-16,-5-10 12 16,9-1-6-16,0-4 10 15,-5 1-6-15,-4 2 13 16,-13 6-5-16,-14 9 2 15,-13 8 28-15,0 3-32 16,0 8 7-16,0 3-17 0,-13 3 4 16,-14 0-8-1,-4 0 4-15,4 23-6 0,1 8-3 16,12 11 6-16,14 7 3 16,0 4-6-16,0 1 8 15,31-3-2-15,5-8 0 16,4-9 1-16,0-9-7 15,-14-11 6-15,6-8 0 16,-6-6 4-16,-8 0-2 16,13-12 8-16,-13-19-4 15,13-5 2-15,-13-4-4 16,0-3-4-16,4 4 2 16,-4 0-3-16,-10 5 4 15,10 11-3-15,-5 10 0 16,-4 3 5-16,0 7-15 0,0 3 7 15,18 0-14-15,-5 14 12 16,5 21-5-16,13 6 10 16,-31 5-2-16,8-4 2 15,6-5-2-15,-15-11 2 16,10-9 0-16,0-9-9 16,-18-5 9-16,13-3 0 15,-4 0 1-15,0 0 6 16,18-14 1-16,4-17-8 15,-5-6 5-15,6 0 1 16,-15 0-4-16,-8 0 0 16,0-2 9-16,-9 2-9 0,0 6 11 15,0 2-13-15,0 10 9 16,0 8-6-16,-9 8-3 16,9 3-2-16,0 0-4 15,0 3-12-15,-9 27 13 16,9 22 0-16,0 7 5 15,0 3-3-15,0-3 3 16,9-10 0-16,22-12-9 16,-4-15 12-16,4-10-3 15,-13-9 0-15,0-3 7 16,13 0-3-16,-13 0-1 16,21-17-2-16,-3-15 13 15,4-4-10-15,0-4-4 0,-4-2 3 16,-5 2 6-16,-5 6-7 15,5 8-2-15,-22 12 0 16,0 5-7-16,0 7 7 16,9 2-9-16,-9 0 5 15,13 5-14-15,-4 15 17 16,-1 3 1-16,-3-3 0 16,-5-3-5-16,8-4 5 15,-17-6 0-15,9-5-3 16,0-2 13-16,0 0-10 15,4 0 1-15,-4 0 6 16,9-14 4-16,0-11-11 0,4-1 3 16,-4 3-2-1,0 1 1-15,-5 9-2 0,5 1 0 16,-18 8 7-16,0 4-17 16,9 0 10-16,-9 0-19 15,17 6 15-15,-8 14-3 16,13 3 7-16,-4 0-4 15,13-7 13-15,-13-1-10 16,0-6 1-16,-9-4 0 16,13-5 1-16,-13 0 4 15,18 0-3-15,4-20 3 16,4-11 4-16,14-6-2 16,0 0-7-16,-22 4 2 15,13 1-1-15,-14 7-1 16,-4 8 0-16,-4 5 0 0,-9 12-4 15,0 0 2 1,4 0-6-16,-13 0-1 0,18 9-2 16,-9 2 8-16,0-2 3 15,-9-1-2-15,0-5 2 16,0 0 0-16,0-3 0 16,0 0 3-16,0 0 2 15,0 0-4-15,0 0 1 16,-27-3 4-16,-4-11-1 15,13 5-5-15,-13 1 0 16,22 3 3-16,9 5-8 16,-9 0 5-16,9 0-16 0,-8 13 15 15,8 19-9-15,0 7 10 16,0 0 0-16,0 3 3 16,0-1-9-16,0-10 6 15,40-3-15-15,4-8 12 16,36-8-19-16,-5-11 22 15,10-1-3-15,4 0 6 16,-14-18-3-16,-8-10 0 16,-9-7 1-16,-18-8 6 15,-5 2-2-15,-13-2 3 16,-4 0 17-16,-18 5-22 16,0 11 26-16,0 11-12 15,0 7-16-15,-18 9 2 0,-4 0-3 16,4 6-14-16,1 31 13 15,3 10-13-15,14 4 14 16,0 3 0-16,0-3-4 16,31-2-3-16,27-13-46 15,35-18-128-15,32-18-124 16,30 0-318-16</inkml:trace>
  <inkml:trace contextRef="#ctx0" brushRef="#br0" timeOffset="121325">17456 5061 532 0,'0'0'177'0,"0"0"-29"16,0 0-11-16,0 0-2 15,0 0-135-15,0 0 4 16,0 0-4-16,76 137 14 15,21-25 10-15,-3 15 21 16,3 15-23-16,-30 3 5 16,-9-4-24-16,-49-2 3 15,-9-6-11-15,-67-3 5 16,-40-3-25-16,-35-10-107 16,-4-19-353-16</inkml:trace>
  <inkml:trace contextRef="#ctx0" brushRef="#br0" timeOffset="124782">18833 5689 269 0,'0'0'242'0,"0"0"-91"16,0 0-16-16,0 0 10 15,-18-166-26-15,18 134-30 16,-8 5 7-16,8 6-44 16,0 7 10-16,-9 8-9 15,9 6-39-15,0 0 19 16,0 0-33-16,0 0 6 0,0 14-14 16,0 38-4-16,0 19 12 15,0 11 0-15,0 0 11 16,9 0-12-16,8-6 1 15,1-8 0-15,4-9 0 16,-13-19 0-16,0-12 0 16,-9-14-1-16,0-9 12 15,0-4-10-15,0-1 4 16,0 0 1-16,0-27 5 16,-27-11-11-16,-13-4 0 15,-8-4 1-15,-10 1 6 16,9 3-7-16,13 11 0 0,-4 8 2 15,23 9-11-15,8 8 9 16,0 4-3-16,9-2-6 16,0 4-8-16,0 0 4 15,0 0-4-15,18 0-6 16,31 6 18-16,8 3 5 16,10-7 0-16,8-2-4 15,10 0 7-15,-18 0-3 16,12-2 0-16,-12-13 9 15,-31 1-5-15,4 3-4 16,-31 2 0-16,-1 7 8 16,-8-1-2-16,0 3-2 15,0-3 3-15,0 3 2 0,0 0-14 16,0 0 5 0,0 0-21-16,-8 22 19 0,-1 13-9 15,0 7 11-15,9 4-3 16,0-1 6-16,18-3-3 15,13-8 0-15,4-12 4 16,-13-4-7-16,5-10 3 16,4-8 0-16,-13 0 10 15,0 0-5-15,-1-20 2 16,-17-8-1-16,0-9 3 16,0-2 0-16,-8-6-9 15,-28-1 0-15,-22 6-3 0,9 3 5 16,9 12-2-16,14 8 0 15,26 8-16-15,0 9-9 16,0 0-131-16,66 0-168 16,19 18 14-16</inkml:trace>
  <inkml:trace contextRef="#ctx0" brushRef="#br0" timeOffset="126304">20184 5732 544 0,'0'0'170'16,"0"0"-27"-16,0 0-7 15,0 0-16-15,0-156-31 16,-9 134-43-16,-9 2 5 0,-13 9-20 16,13 0-25-16,1 11 10 15,-6 0-16-15,14 0-6 16,1 28 1-16,-1 17-6 15,0 8 11-15,9 7 0 16,0 3-1-16,9-4-5 16,31-5 6-16,-5-6 0 15,-4-8-9-15,-4-9 2 16,4-6 7-16,-22 0 0 16,-9-4 2-16,0-5-9 15,0 0 7-15,0-7 0 16,-22 3-11-16,-14-6-5 0,14-3-9 15,-5-3 18-15,10 0-23 16,17-3 28-16,-9-20 1 16,9-5 1-16,0-6-6 15,17-14 7-15,32-15-1 16,18-16 0-16,8-13 7 16,-8-6-9-16,-9 11 2 15,-18 7 0-15,-13 21 1 16,-19 11 3-16,-8 14 7 15,0 10 15-15,0 8-13 16,0 10 21-16,0 6-10 16,0 0-20-16,0 0-8 15,0 35-9-15,0 24 13 0,0 20-10 16,0 6 16 0,0 3-6-16,0-12 0 0,0-4 6 15,0-13-9-15,0-8 3 16,0-15 0-16,0-8-2 15,9-7 5-15,5-13-3 16,-14-5 0-16,0-3 11 16,0 0-9-16,0-9-2 15,0-19-12-15,0-6 3 16,-23-2-7-16,-3-4 1 16,-14 0 14-16,13 0-14 15,5 9 12-15,4 5 3 0,9 9 0 16,9 7-7-1,0 4 7-15,0 6-6 0,9 0 0 16,40 0-10-16,18 0 15 16,17 0 1-16,-4 0 0 15,-4 0 0-15,-19-2 5 16,-30-10-5-16,4 3 22 16,-22 3-12-16,-9 4 25 15,0-1-4-15,0 0-22 16,0-3 22-16,0 6-30 15,0 0 2-15,0 0-3 16,-9 0-7-16,-22 0 6 16,13 29-1-16,0 4-5 15,5 7 2-15,13 3 5 16,0-9 0-16,0-3-6 0,13-5 9 16,23-12-3-16,-5-9 0 15,-4-5 12-15,4 0-7 16,-5 0-5-16,6-17 2 15,-15-8 9-15,-8-6-3 16,0-3-7-16,-9-2 0 16,0-2 11-16,0 5-5 15,0 1-7-15,-18 12 1 16,-13 6 2-16,5 11-3 16,-6 3 0-16,15 0 0 15,-10 12-15-15,5 16 10 16,13 9 3-16,9 2 2 0,0 0-10 15,0 2 12-15,0-9-2 16,0-2 0-16,22-10 8 16,-4-6-8-16,9-9 0 15,4-5 1-15,4 0-1 16,5 0 1-16,-13-8-1 16,13-17 9-16,0-3-1 15,9-4-8-15,-14 4 0 16,5 5 5-16,-13 10-12 15,-5 3 7-15,5 10 0 16,-1 0-12-16,6 0 4 16,-6 17 8-16,5 12 0 15,-13 2-2-15,13-2-2 0,-13-5 4 16,0-3 0-16,13-5-6 16,-13-2 10-16,-1-8-4 15,6-6 0-15,3 0 11 16,5-6-10-16,14-27-1 15,-5-13 0-15,9-4 4 16,-23-5 4-16,5-3-8 16,-31-3 6-16,0 5 3 15,0 8-3-15,-31 17-4 16,5 14 1-16,3 12-1 16,6 5-2-16,-1 27-14 15,0 33 11-15,-4 14-2 0,13 4 5 16,9-7 0-1,0-14 0-15,40-9-5 0,18-11 5 16,8-16 0-16,10-8-6 16,31-13-42-16,-5 0-78 15,-5-17-130-15,-39-14-273 16</inkml:trace>
  <inkml:trace contextRef="#ctx0" brushRef="#br0" timeOffset="128447">22778 5602 32 0,'0'0'510'15,"0"0"-340"-15,-53-181-32 16,31 131 15-16,13 9-57 16,0 15-21-16,0 12 17 15,9 9-38-15,0 5-8 16,0 0-31-16,0 0-9 15,0 28-10-15,-9 31 4 16,9 23 0-16,0 15-2 0,0-1 3 16,0 0-1-1,18-11 0-15,9-11 9 0,-5-14-9 16,5-18 0-16,-18-11 0 16,13-17-4-16,-22-9 4 15,0-5 0-15,0 0 6 16,0-25 1-16,0-17-5 15,-22-6-2-15,-14-3 1 16,-13 6 0-16,-9 1-1 16,10 14 0-16,12 7-6 15,5 9 9-15,4 2-3 16,27 10 0-16,0 2-7 0,0 0-1 16,0 0-1-1,0 0 4-15,36 20-7 0,4-1 9 16,26-10 3-16,1-4 0 15,9-5-1-15,-10 0-1 16,14-5 2-16,-22-23 0 16,0-12 5-16,-14-8 1 15,-13-9-6-15,-4-6 14 16,-18-3-9-16,-9 3 17 16,0 12-13-16,-9 17 0 15,-9 12 25-15,-13 13-30 16,13 6 12-16,9 3-16 15,-8 14-5-15,8 37 2 16,9 23 3-16,0 10 0 16,0 4-8-16,0-6 8 0,26-5 0 15,14-15 0 1,-13-14 6-16,4-13-6 0,-13-19 0 16,0-7-1-16,-9-9-8 15,13 0 9-15,4-7 0 16,5-20 6-16,-4-4 3 15,0 0-8-15,4 3-1 16,-22 7 5-16,9 10-11 16,-5 6 6-16,-13 1 0 15,18 4-9-15,-9 0-2 16,22 0 2-16,-14 9 4 16,1 11-20-16,13 0 22 0,-4-3-7 15,4-1-15-15,-13-3 21 16,8-11-18-16,6-2 22 15,-15 0-6-15,1 0 14 16,13-23 0-16,-22-9-8 16,9-4 0-16,-18-1 4 15,0 0 1-15,0 1-5 16,0 5 2-16,-18 2 8 16,-9 10-8-16,5 7-2 15,4 5 0-15,1 7-7 16,3 5 3-16,5 31-6 15,9 21 5-15,0 1 3 16,23-3 2-16,21-4 0 16,23-11 3-16,-10-9-15 15,1-11 4-15,0-13-114 0,9 0-42 16,-18-7-112-16,8 0-173 16</inkml:trace>
  <inkml:trace contextRef="#ctx0" brushRef="#br0" timeOffset="130891">24684 5608 528 0,'0'0'146'0,"0"0"-16"0,0 0 13 16,0 0-53-1,0 0-12-15,0 0-45 0,-111-96-20 16,111 96-13-16,27 2-6 15,31 26 6-15,-1 9-1 16,19-3 11-16,-18 0-9 16,-9 0-1-16,0-3 1 15,-32-2-9-15,1-7 8 16,-18-8 0-16,0-5 3 16,0-3 7-16,0-4-10 15,0 2 1-15,-18-4 2 16,9 0 8-16,1 0-11 15,8-17 0-15,0-8 0 0,0-7 3 16,0-3-3 0,26-10 0-16,14-8 6 15,9-1-11-15,4-6 5 0,5 12 0 16,-9 5-4 0,-18 12 8-16,-13 11-4 0,0 11 0 15,-18 1 10-15,0 8-3 16,0 0-7-16,0 0-3 15,-27 12-8-15,-4 19 8 16,13 9 3-16,9 2 0 16,9 0 5-16,0-2-8 15,0-3 3-15,49-8 0 16,-5-12-4-16,36-12 6 16,5-5-2-16,13-3 1 0,-14-28 10 15,0-11-8-15,-12-6-3 16,-28-6 3-16,-4-5 22 15,-13-1 5-15,-5-3 21 16,-13 1-5-16,-9 3-26 16,0 9 26-16,-9 6-20 15,-22 13-14-15,13 10 27 16,0 9-33-16,18 6 4 16,0 6-10-16,-13 0 0 15,13 36 0-15,0 30-3 16,0 24 8-16,0 26-9 15,0 22 4-15,0 19 0 16,-9 10 0-16,9 3 2 16,-9 2-2-16,9 1 0 15,0-12 5-15,0-22-11 0,0-25 6 16,0-35-19-16,0-30 19 16,0-25-21-16,0-13 6 15,9-11 5-15,22 0-5 16,18-30 15-16,18-33 0 15,-1-19 1-15,-8-9-4 16,-14-5 7-16,-30 0-4 16,-14-3 0-16,0 9 7 15,-49 4-9-15,-18 12 2 16,1 13-19-16,8 4 15 0,0 14-34 16,18 15 21-1,13 14 16-15,19 8-24 0,8 4 22 16,0 2-16-1,0-4-26-15,17-1 34 0,41-6-10 16,9 0 21-16,-1-7-4 16,1-7 11-16,0-10-7 15,-1-4 0-15,-8-6 9 16,0-6-1-16,-18 6-4 16,-22 2 9-16,-18 4 28 15,0 5-22-15,0 8 8 16,-27 0-2-16,-4 10-24 15,13 7 20-15,9 6-21 16,-13 3 3-16,13 6-10 16,9 33-3-16,-9 21 10 0,9 11 0 15,0 5 6 1,9 3-9-16,22-8 3 0,-4-6 0 16,4-11-6-16,-13-17 8 15,8-12-2-15,-17-10 0 16,5-9 9-16,-6-6-9 15,1 0 2-15,0-4-2 16,9-24 16-16,13-9-15 16,-4-2-1-16,4-3 0 15,-13-1 11-15,13 8-11 0,-14 13 0 16,1 5 1 0,4 11-15-16,5 6 14 0,0 0-4 15,4 0-3-15,-5 23 0 16,14 7 7-16,-13 0 0 15,4 0 2-15,-13-2-9 16,4-1 7-16,-4-10 0 16,-9-3-7-16,0-9 11 15,0-5-4-15,4 0 1 16,5 0 9-16,0-18-1 16,13-12-9-16,-14-10 2 15,-8-2 0-15,-9-3 6 16,0-4-8-16,0 2 0 15,-17 2 12-15,-15 8-13 16,6 11 1-16,8 11 0 0,5 11-10 16,13 4 6-16,0 8-6 15,0 40 9-15,0 15-3 16,0 4 1-16,22-5 3 16,-4-8 0-16,-1-12-4 15,6-13 4-15,-6-9 0 16,10-12 0-16,-5-5 10 15,5-3-10-15,4 0 0 16,5-14 5-16,-5-14 2 16,4-6-5-16,5-6-2 15,0-1 4-15,-13-9 5 16,4 5-9-16,-13 12 0 16,-1 5 7-16,-8 19-11 15,0 9 4-15,13 0-9 0,-13 9 4 16,18 27-10-16,-5 3 15 15,-4 4 0-15,-9-5 4 16,9-6-10-16,-5-9 6 16,-4-8 0-16,9-7-4 15,-18-5 11-15,9-3-7 16,13 0 3-16,-13 0 8 16,8-11 0-16,1-14-11 15,13-5 3-15,-4-7-8 16,4-2 10-16,-13-1-5 15,13 4 0-15,-4 4 7 16,-19 15-10-16,10 6 3 16,-4 9-1-16,-6 2-11 0,10 0-1 15,13 5 13 1,-4 20-5-16,0 7 2 0,-5-4 3 16,4-6 0-16,-3-4 1 15,-6-10-7-15,-8-5 6 16,9-3 0-16,-5 0 1 15,5 0 9-15,0-3-6 16,13-23-3-16,-4-7 10 16,13-7-11-16,-5 1 0 15,-4 10 0-15,5 0-6 16,-5 10 10-16,-4 7-4 16,-18 1 0-16,13 8-1 0,-13 3-9 15,-9 0 10-15,17 0-1 16,-8 0-13-16,5 0 10 15,-5 0 4-15,-9 0 0 16,0 0-9-16,0 0 6 16,0 0 3-16,0 0 0 15,-9 0-4-15,-22 0 9 16,-9-11-5-16,13-3 0 16,0 2 13-16,-4 1-14 15,4 5 1-15,14 6 0 16,4 0-11-16,9 0 3 15,-9 29 4-15,9 19-2 16,0 3 6-16,0 0 0 0,18-9 0 16,22-8 0-1,-9-8-5-15,14-9 5 0,-5-9 0 16,0-8-1-16,4 0 10 16,-4 0-9-16,0-17 0 15,-13-11 7-15,4-5 1 16,-13-10-8-16,-10-3 0 15,1-2 8-15,-9 6 0 16,0 9-8-16,0 9 4 16,-9 12 6-16,-8 10-13 15,8 2 3-15,-13 2-14 16,4 35 5-16,9 9 3 16,0 4 6-16,9-1 0 15,0-11 5-15,0 0-11 0,18-12 6 16,8-9-17-16,14-6-12 15,9-11-129-15,18 0-106 16,0 0-97-16</inkml:trace>
  <inkml:trace contextRef="#ctx0" brushRef="#br0" timeOffset="131768">29847 5358 586 0,'0'0'136'0,"0"0"-32"15,0 0 20-15,0 0-4 16,0 0-72-16,0 0-10 16,0 0 3-16,-67-138-36 15,41 138 2-15,-23 8-7 16,9 29 0-16,-5 11-15 16,5 6 17-16,23 2-2 0,17-2 0 15,0-8 4-15,0-14-8 16,26-4 4-16,14-15 0 15,-4-7-3-15,13-6 6 16,-18 0-3-16,-5-9 10 16,-8-16-4-16,4-6 6 15,-13-6-10-15,-9-5 1 16,0-2 13-16,-9 6-15 16,-22 6 0-16,-4 10 2 15,4 8 1-15,4 8-5 16,-13 6 1-16,22 0-18 15,-4 16 14-15,22 21-2 16,0 9 6-16,0-1-11 0,31-6 9 16,18-12 2-16,-13-11 0 15,12-14-3-15,1-2 3 16,0 0 1-16,-4-21 0 16,3-11 31-16,-8-2-20 15,-22-5 33-15,0-4 20 16,-5-2-46-16,-13 5 31 15,0 5-20-15,0 14-14 16,0 7 25-16,0 8-39 16,0 6 7-16,0 0-9 15,0 0-12-15,0 20 10 16,0 33-12-16,0 27 14 16,-13 16-5-16,-5 15 7 15,-8 10-2-15,-6 12 0 0,-16 9 9 16,12 5-10-16,-4-3 1 15,22-22-8-15,18-25 4 16,0-37-20-16,0-30 11 16,27-19 13-16,13-11-6 15,9 0 6-15,17-34 2 16,-8-19 5-16,9-13 1 16,-18-10-8-16,-14-7 0 15,-13-1 0-15,-22 1 0 16,0 10-6-16,-22 11-54 15,-36 17-77-15,-8 13-59 16,-10 15-104-16,1 10-390 16</inkml:trace>
  <inkml:trace contextRef="#ctx0" brushRef="#br0" timeOffset="132819">30558 5177 757 0,'0'0'135'0,"0"0"-11"16,0 0 44-16,0 0-70 16,0 0-65-16,0 0-10 0,0-53-23 15,0 89-9-15,0 32 3 16,0 30 10-16,0 11-4 15,-18 10 0-15,5-9 6 16,4-11-6-16,0-19 0 16,9-24 0-16,0-22-4 15,0-17 2-15,0-11 0 16,0-6 0-16,-9 0-6 16,9-3 0-16,-9-28 8 15,0-15-13-15,-13-4 2 16,4-7-8-16,-8 3 19 15,-6 3-5-15,6 11 10 0,4 9-9 16,4 12 4-16,9 10 0 16,0 4-9-16,9 5 0 15,0 0-1-15,0 11-3 16,0 14-6-16,27-2 15 16,30 0-1-16,-8-9 5 15,9-12-4-15,0-2 12 16,-23 0-8-16,5-11 20 15,0-17-13-15,-22-6 31 16,9-9-6-16,-14-2-18 16,-4-3 27-16,-9 3-20 15,0 5 19-15,0 11 11 16,0 10-43-16,0 13 15 16,0 4-23-16,0 2 8 15,0 0-17-15,0 10-5 0,0 30 9 16,0 16-6-16,0 10 16 15,0 2-5-15,0-3 0 16,0-5 7-16,0-13-11 16,0-6 4-16,9-13 0 15,0-14-9-15,-9-5 1 16,9-9 8-16,-9 0-3 16,9 0 10-16,13 0-4 15,-4-26-3-15,-1-4 2 16,14-2-1-16,-13 1 3 0,0 8-4 15,-5 9 0 1,-4 8 3-16,0 6-12 16,0 0 7-16,9 0-15 0,4 20 8 15,5 11-3 1,-10-3 0-16,6-1 6 0,3-9-13 16,-8-3 13-16,4-10 6 15,-4-5 0-15,0 0-2 16,4 0 6-16,-4 0-4 15,0-13 12-15,4-16-4 16,-4-3-4-16,-1-3-4 16,-17-3 5-16,0-1 1 15,0-1-6-15,0 6 0 16,-9 5 0-16,-8 13 2 16,8 7-4-16,-5 9 2 15,6 0-29-15,-1 23 27 0,0 22-9 16,0 17 11-16,9-2-10 15,0-4 16-15,0-8-6 16,18-10 0-16,13-11 7 16,-5-7-11-16,5-9 4 15,5-7-20-15,4-4-32 16,-13 0-130-16,-5-9-120 16</inkml:trace>
  <inkml:trace contextRef="#ctx0" brushRef="#br0" timeOffset="135227">31993 5670 500 0,'0'0'127'0,"0"0"-46"0,0 0 65 15,0 0-26-15,22-158-38 16,-22 126-7-16,0 4-28 16,-31 5 2-16,13 6-17 15,-13 6-31-15,4 6 16 16,-4 5-17-16,13 0-8 15,-8 5 2-15,-5 31-7 16,4 16 13-16,-4 1-4 16,31 1 5-16,0-6-1 0,0-7 0 15,0-14-6-15,22-10-1 16,-4-8-5-16,9-9 5 16,-5 0 1-16,-13 0 0 15,8-6 6-15,-8-15 0 16,0-11 8-16,-9-9-9 15,0-6 1-15,0-2 0 16,0 1-12-16,-18 13 6 16,1 13 0-16,-5 8 5 15,13 14-24-15,-9 0 20 16,0 0-6-16,-4 31 2 16,13 15-1-16,0 2 10 0,9 3-2 15,0-12-4-15,49-7-21 16,9-13 26-16,-1-13-2 15,1-6 3-15,-13 0 17 16,-14 0-11-16,-5-22 32 16,-3-9 22-16,3-9-21 15,-8-8 12-15,-5-6-17 16,-4-5-16-16,-9 2 43 16,0 6-35-16,0 8-1 15,0 12 12-15,-9 13-36 16,-4 14 21-16,4 4-22 15,9 0 6-15,0 0-15 16,0 8-2-16,0 37 3 16,0 18-3-16,0 19 16 0,0 8-5 15,0-5 0-15,0-2 6 16,0-13-11-16,0-16 5 16,9-17 0-16,13-17-4 15,-22-14 9-15,0-4-5 16,0-2 3-16,0 0 7 15,9 0 8-15,0-6-17 16,0-18 2-16,0-8 1 16,4 4-1-16,5 2-3 15,-9 6 0-15,9 9 7 16,-10 2-13-16,-8 9 6 16,23 0-26-16,-14 0 19 15,17 9-25-15,-4 13 20 0,-13 7 12 16,0 2-21-16,0 4 15 15,-9-7-1-15,0-6-24 16,0-5 21-16,0-9-27 16,0-4 31-16,0-4-1 15,0 0 14-15,0 0 0 16,0 0 4-16,0 0-11 16,0-9 7-16,0-5-7 15,0 3 0-15,0-6-5 16,31 2-4-16,-4-2 9 15,13-3 0-15,-14 0 4 16,14-2-7-16,-13-3 3 16,4-7 0-16,-13-2 5 0,0 3 2 15,-5 5-4-15,-13 7 31 16,0 8-18-16,0 5 26 16,0 6-27-16,0 0-14 15,0 0-2-15,0 0-4 16,0 17-2-16,0 28 5 15,0 11 0-15,-13 13 0 16,-5 7 2-16,9 12 0 16,-9 11 2-16,-4 8 2 15,4-1-4-15,9-5 0 16,1-12 8-16,-1-13-8 16,9-17 0-16,-14-11 0 0,5-14-4 15,9-14 4 1,0-12 0-16,-8-8 4 0,8 0 4 15,-18 0 4-15,-4-8-7 16,-5-23-2-16,-13-16 1 16,13-3-4-16,-4-1-12 15,13 0 8-15,18 6-18 16,0-3 15-16,0-6-9 16,49-6-14-16,18-7 24 15,8-4-13-15,14 6 19 16,-4 3-14-16,-10 5 16 15,1 12-2-15,-27 5 0 0,8 6 12 16,-25 6-15-16,-6 3 3 16,5 5 0-1,-13 3 4-15,-9-1 4 0,0 5-8 16,-9-5 8-16,0 7 0 16,0 0 5-16,0 2-9 15,0 7-1-15,0-2 1 16,0 4-1-16,0-2-3 15,0-1 0-15,0 0 4 16,0 1-12-16,-9-2 8 16,0 2-1-16,0 2-13 15,0 0 12-15,-4 0-4 16,-5 0 4-16,9 20-11 0,-8 17 12 16,8 8 1-1,-5 0-1-15,14 3-11 0,0-8 11 16,0-12-1-16,0-5-3 15,23-9-12-15,-6-5 17 16,-8-4-1-16,22-2 2 16,-13-3-3-16,9 0 2 15,-5-8 0-15,5-18 10 16,4-5-2-16,-5-6-7 16,14-2-1-16,-4-3 7 15,-5 4-11-15,-13 7 4 16,0 14 0-16,-5 8-5 15,-13 4 5-15,0 5-1 16,9 0 0-16,0 0-18 0,-9 0 16 16,17 11 3-16,6 1 0 15,-15-4-12-15,1-6 13 16,-9 2-1-16,0-4 0 16,0 0 10-16,0 0-7 15,0 0 1-15,0 0-3 16,0 0 8-16,0-14-9 15,-17-4 0-15,-14 4-1 16,13 5 2-16,9 1-4 16,-4 8 3-16,13 0-18 15,-18 6 16-15,0 25-13 16,0 14 15-16,-4 6-6 16,13-2 13-16,9-2-8 0,0-7 1 15,0-8-2-15,18-10-4 16,22-8 6-16,0-11 0 15,-5-3 11-15,14 0-6 16,-9-20 6-16,18-20 1 16,-5-8-8-16,-4-11 16 15,-9-9-8-15,-13-9-4 16,-5-5 32-16,-22-9-36 16,0 4 13-16,0 5-3 15,-22 17-6-15,-5 20 5 16,9 19-13-16,5 15 0 15,4 8-10-15,9 3 3 16,-18 20-4-16,10 39 7 16,-1 29 2-16,-5 11-2 0,14-3 4 15,0-5-10-15,0-15 8 16,0-14-66-16,31-13 1 16,-4-16-42-16,13-15-90 15,9-16-71-15,-22-2-318 16</inkml:trace>
  <inkml:trace contextRef="#ctx0" brushRef="#br0" timeOffset="135426">33352 5546 552 0,'0'0'101'15,"0"0"-30"-15,0 0-53 0,0 0 4 16,0 0-22-16,0 0 7 15,231-12-1-15,-164 12-12 16,-27 0-33-16,-13-4-84 16,-27-1-82-16</inkml:trace>
  <inkml:trace contextRef="#ctx0" brushRef="#br0" timeOffset="135745">32695 5326 404 0,'0'0'99'0,"0"0"-76"0,0 0 9 15,0 0-28-15,0 0 0 16,0 0 4-16,0 29-5 15,0-17 9-15,0-7-7 16,18-1 7-16,-10-4 45 16,10 0 9-16,-5 0 25 15,-4-9-11-15,-9-14-13 16,0-3-6-16,0 2-21 16,0-2-33-16,-9 9-7 0,-22 0-19 15,5 9-4-15,4 8-61 16,4 0-127-16,18 5-111 15</inkml:trace>
  <inkml:trace contextRef="#ctx0" brushRef="#br0" timeOffset="136468">33805 5844 4 0,'0'0'80'0,"0"0"0"15,0 0-22-15,0 0-3 16,0 0-11-16,0 0-29 16,0 0-9-16,0 0-6 15,0 0 0-15,0 0-2 16,0 0 5-16,0 0-3 15,0 0 0-15,0 0 0 16,0 0 0-16,0 0 0 16,0 0 19-16,0 0 27 15,0 0-21-15,0 0-2 16,0 0-3-16,0 0-18 16,0 0-4-16,0 0-13 0,0 0-142 15</inkml:trace>
  <inkml:trace contextRef="#ctx0" brushRef="#br0" timeOffset="145333">1155 8385 338 0,'0'0'114'0,"0"0"-3"16,0 0 18-16,0 0-36 16,0 0-25-16,0 0-6 15,-31-71-11-15,31 57-3 16,31 3-27-16,-4 2-16 16,13 4 8-16,-13 1-13 15,13 4 0-15,-14 0 0 16,5 6 4-16,-13 20-4 15,4 7 0-15,-22 13 0 16,0 11-1-16,-48 4 1 16,-10 5 0-16,-9-7 5 15,0-10-1-15,10-11-4 16,8-12 0-16,18-8 6 0,22-7-4 16,9-11-2-16,0 3 2 15,0-3 4-15,0 0-3 16,22 0-1-16,14 0 9 15,21 0 5-15,10-14 7 16,0 0-23-16,-1 2 3 16,14-2-4-16,-13 3 3 15,-9 2-2-15,8 4 0 16,-30 5-26-16,-5 0-63 16,-13 0-161-16,-18 8-181 15</inkml:trace>
  <inkml:trace contextRef="#ctx0" brushRef="#br0" timeOffset="145629">533 9189 355 0,'0'0'141'16,"0"0"-68"-16,0 0-3 15,0 0 0-15,0 0-18 16,0 0 24-16,209-14-3 16,-76-18 4-16,32-7-33 15,8-4-16-15,-13 4-26 0,-36 7-1 16,-35 10-1-16,-31 7 7 16,-40 13-14-16,-18-1-4 15,0 3-66-15,-9 0-78 16,-49 11-67-16,-17 24-216 15</inkml:trace>
  <inkml:trace contextRef="#ctx0" brushRef="#br0" timeOffset="145799">636 9324 162 0,'0'0'234'0,"0"0"-105"15,0 0-50-15,0 0-19 16,0 0 17-16,0 0 12 15,328-56-17-15,-168 13-44 0,5-2-13 16,-1 6-15-16,-48 7-5 16,-32 9 3-16,-44 16-103 15,-31 4-190-15</inkml:trace>
  <inkml:trace contextRef="#ctx0" brushRef="#br0" timeOffset="149924">2102 7963 482 0,'0'0'181'0,"0"0"-36"15,0 0-8-15,0 0-6 16,0 0-7-16,0 0-69 15,-218-84-15-15,218 80 4 16,0 4-29-16,0 0 1 16,0 0-16-16,9 14-1 15,26 34-4-15,14 17 10 16,0 16-5-16,0 20 2 16,-22 9 6-16,4 12-6 15,-13-1-2-15,-10 2 1 16,-8-18 0-16,0-9-1 0,0-12 0 15,-48-7-2-15,-19-9-12 16,-17-8-22-16,-1-13-43 16,-4-10-127-16,23-17-75 15,17-9-273-15</inkml:trace>
  <inkml:trace contextRef="#ctx0" brushRef="#br0" timeOffset="152644">3012 8232 545 0,'0'0'176'0,"0"0"-46"16,0 0 14-16,0 0-36 16,0 0-2-16,0 0-45 15,-40-119-30-15,32 119 6 16,-10 0-36-16,-22 39 0 16,4 24 6-16,-4 13-1 15,-9 15-6-15,23 11 0 16,8 2 4-16,5 9-7 15,13-2 4-15,0-9-1 0,13-12 0 16,14-15-1 0,13-25 1-16,4-19 0 0,-13-13 8 15,-4-13-11-15,4-5 3 16,-13 0 0-16,-1 0 7 16,15-23-1-16,-6-19-4 15,14-9-2-15,0-6 9 16,-4 6-11-16,4 6 2 15,-22 8 0-15,-1 12-2 16,5 8 2-16,-4 8 0 16,-9 7 0-16,22 2-2 15,-13 0-3-15,9 0 5 16,4 11-3-16,-13 15-6 0,13 4 9 16,-14 7 0-16,1 3-2 15,4 0-1-15,-13-7-1 16,9-7 4-16,-9-9-3 15,0-9-5-15,4-5 7 16,-13-3 1-16,9 0 0 16,0 0 7-16,0-11 3 15,0-23-9-15,13-8 4 16,-4-15 2-16,-9-3-7 16,-9-2 0-16,0 3 9 0,0 11-4 15,0 14 4 1,0 11-1-16,-18 12-5 0,9 8 10 15,9 3-13-15,0 0-10 16,-13 16 8-16,4 24-11 16,9 11 13-16,0 6 0 15,0-3 5-15,0-3-8 16,0-8 3-16,9-12 0 16,22-9-9-16,-5-12 8 15,14-6 1-15,-13-4-3 16,4 0 10-16,9-8-4 15,-13-20-3-15,13-7 0 16,-14 2 4-16,5-2-3 16,-22-1-1-16,9 7 1 15,-9 4 7-15,0 11-8 0,-9 5 0 16,9 9-8-16,-9 0 6 16,13 12-18-16,-4 16 20 15,9 6-6-15,-9-3-2 16,0-6 7-16,-9-7-3 15,13-13-2-15,-13-2-4 16,0-3 9-16,0 0 1 16,0 0 18-16,0 0-18 15,0-12 5-15,0-10-5 16,-13-3 6-16,-23-1-9 16,5 3 3-16,4 4 0 15,9 5-6-15,-4 4 11 16,4 8-5-16,1 2 0 15,3 0-14-15,14 26 14 0,0 10-5 16,0 6 5-16,0 1-6 16,0-8 7-16,23-13-1 15,3-8 0-15,5-11-11 16,-4-3 8-16,4 0-1 16,-22-12 4-16,9-7 7 15,-18-4-3-15,9 1-4 16,-9 2 4-16,0 5 3 15,0 7 1-15,0 5-8 16,0 3 4-16,0 0-11 16,0 0-1-16,0 5 3 15,22 16-5-15,-4 4 13 16,8-8-3-16,14-2 0 0,9-7 3 16,9-8-7-16,0 0 4 15,8-8 0-15,-8-24 4 16,-14-8 4-16,5-8-7 15,-9-12 13-15,-4-11-12 16,-5-10 26-16,-13-9-13 16,-18-4-1-16,0 6 24 15,0 14-35-15,0 18 9 16,-27 20 10-16,5 18-22 16,13 13 19-16,0 5-19 0,9 8-14 15,0 43 13 1,-9 25-9-16,0 24 10 0,9 1 0 15,0 2 7-15,0-11-11 16,0-12 4-16,0-18-14 16,0-14 9-16,18-17-48 15,-9-14-11-15,13-8 7 16,-13-9-27-16,0 0 19 16,-9-9 26-16,0-22 7 15,0-2 30-15,0-4-4 16,-9-3 1-16,-31 3 0 15,-9-2 3-15,-9 8 2 16,1 2 0-16,21 12 4 16,-4 9 2-16,22 2-6 15,10 3 3-15,8 3-1 16,0 0-2-16,17 0 0 16,32 0-5-16,18 3 13 0,8-3-4 15,1 0-4-15,4 0 0 16,-22 0 20-16,-14 0-16 15,5-6 18-15,-18-2 14 16,-13 0-6-16,-9 2 27 16,-9 3-13-16,0 3-15 15,0 0 15-15,0 0-35 16,0 0 5-16,0 0-14 16,0 25-19-16,0 15 19 15,0 7 0-15,17-1 2 0,-3 0-3 16,12-10 2-1,-8-5-1-15,4-11 0 0,-4-8 4 16,0-12-4-16,4 0 1 16,14 0 0-16,4-37 23 15,9-14-12-15,-5-8 22 16,5-3 1-16,0 2-33 16,-9 14 12-16,-14 15-6 15,-8 15-6-15,-5 7 15 16,-13 9-17-16,18 0-6 15,-18 0 3-15,18 28-7 16,-9 6 10-16,0 6 0 16,13 0 2-16,-13-9-8 15,9-9 6-15,-9-11-1 16,4-5-9-16,5-6 8 0,-9 0 2 16,-1 0 0-16,10 0 11 15,4-22-8-15,14-12-3 16,4-3 4-16,0 0-10 15,-13 5 11-15,4 10-5 16,-22 11 0-16,-1 5 5 16,1 6-12-16,0 0 7 15,13 0-10-15,-4 0 3 16,0 17 1-16,13 3 0 16,-13 3 6-16,8-3-15 15,6-1 14-15,-6-1-2 16,5-4-9-16,-4-9 8 0,-5-2-6 15,-4-3 10-15,9 0-3 16,4-6 12-16,4-21-7 16,-4-8-2-16,-4-1 5 15,-5-5 5-15,-13 2-10 16,-9-4 0-16,0 11 14 16,-18 5-10-16,-22 11 1 15,-17 7-5-15,17 9-9 16,-5 0 1-16,5 9 8 15,22 29-3-15,-4 8-7 16,22 2 6-16,0-5 4 16,0-10 0-16,40-7-17 15,0-9 13-15,-13-9-1 16,-9-8 5-16,13 0-4 16,-22 0 10-16,0 0-6 0,-1 0 11 15,-8 0-8-15,0 0 17 16,0 0 2-16,0 0-11 15,0 0-6-15,0 26-5 16,0 21 0-16,0 28 0 16,-8 18 2-16,-10 8 10 15,-4 15-2-15,4 12-9 16,0 8 24-16,9 9-25 16,-13 4 6-16,4 7 2 15,0 6-3-15,-4-4-5 0,-5-16 0 16,10-29 8-1,-6-36-14-15,6-35 6 0,8-28 0 16,-22-14 8-16,-14 0-7 16,-12-23 22-16,-23-25-16 15,13-23-1-15,9-25-1 16,14-22-5-16,4-18-6 16,22-6 2-16,9 7-32 15,9 10 10-15,0 14-5 16,18 16-40-16,9 12 12 15,4 17-49-15,-5 16-92 16,-3 5-84-16,3 2-406 16</inkml:trace>
  <inkml:trace contextRef="#ctx0" brushRef="#br0" timeOffset="153205">4945 8093 320 0,'0'0'110'0,"0"0"16"15,0 0-5-15,0 0-9 16,0 0-33-16,0 0-20 15,-102-45 6-15,80 45-22 16,4 0-34-16,9 0 3 16,0 3-12-16,9 20 0 15,0 2 0-15,0 6 8 16,0 0-5-16,18-3-3 0,31-8 1 16,-9-9 1-16,-5-8 1 15,-4-3 17-15,-13 0 18 16,0 0-16-16,-18-5 30 15,9-15-10-15,-9-3-19 16,0 0 16-16,0 1-27 16,0 1-7-16,-18 8-5 15,-9 0-4-15,-13 13-13 16,0 0-63-16,-4 13-123 16,4 21-146-16</inkml:trace>
  <inkml:trace contextRef="#ctx0" brushRef="#br0" timeOffset="154416">7206 8829 69 0,'0'0'142'16,"0"0"11"-16,0 0-1 15,0 0-25-15,0 0-2 16,0 0-2-16,0 0-24 16,76-124 6-16,-76 84-16 15,0 0-29-15,0 3 5 16,-9-2-25-16,-9 2 1 15,-8 9 1-15,3 8-37 16,6 9 23-16,-1 5-24 16,5 6 4-16,-5 0-16 15,0 0 4-15,0 29 4 0,-4 7-7 16,4 9 5-16,9 3 2 16,9 3 0-16,0 0-2 15,0-6-4 1,18-10 6-16,31-10-14 0,-13-8 11 15,12-11-19-15,1-6 22 16,-9 0-2-16,-4 0 6 16,-5-23 0-16,-13-2-4 15,-9-6 1-15,-9 2 8 16,0-2 0-16,0 5-9 16,0 5 18-16,0 9-18 15,-18 6 16-15,9 6-14 0,9 0 4 16,-9 0-12-1,9 23-7-15,0 17 13 0,0 10-1 16,0 1 9-16,0 0-8 16,9-6 0-16,26-8 0 15,-3-6-9-15,3-11 9 16,5-11 0-16,-9-7-3 16,-4-2 10-16,0 0-7 15,-5-11 5-15,-4-15 0 16,-10-11 6-16,15-2-11 15,-6-3 0-15,1-3 0 16,4 7 6-16,-13 10-6 16,0 14 0-16,-9 9 5 15,0 5-15-15,9 0 10 16,0 0-13-16,22 11 7 0,-13 11-1 16,8 5 7-16,6-5-1 15,-6-2 0-15,-4-7-2 16,-4-1 3-16,-9-6 0 15,0-6-9-15,0 0 8 16,4 0 1-16,5 0-1 16,0-23 11-16,13-5-7 15,-13 2-3-15,8-2 4 16,-4 2-5-16,5 7 1 16,-18 7 0-16,13 10-3 15,-13 2 2-15,18 0-1 16,13 8 0-16,0 20-3 0,13 4-3 15,-4-1 8-15,18-3-10 16,-19-3-32-16,10-2-110 16,-18-9-130-16,-13 0-251 15</inkml:trace>
  <inkml:trace contextRef="#ctx0" brushRef="#br0" timeOffset="156665">9592 8578 485 0,'0'0'166'0,"0"0"-57"16,0 0 27-16,0 0-14 16,0 0-8-16,0 0-46 15,9-134-14-15,-18 120-1 16,-9 7-24-16,-4 7 3 16,-13 0-32-16,4 7 0 15,-5 30-4-15,-13 11 12 16,18 5-8-16,13 4 0 15,18-6-2-15,0-5-6 0,49-10 8 16,9-11 0-16,9-10 2 16,-1-12-1-16,-8-3-1 15,-18 0 0-15,-22-11 6 16,-9-12 4-16,-9-8-10 16,0-6 2-16,-9-2 19 15,-31-10-19-15,4 4 6 16,-13 8 8-16,0 6-15 15,1 14 18-15,21 12-19 16,9 5 0-16,-4 0-9 16,13 22 1-16,9 12 8 15,0 5-1-15,0-1 0 16,18 2-3-16,31-4 4 0,8-9-9 16,1-3 5-16,0-16-10 15,0-8 10-15,-9 0 0 16,-14 0 7-16,-4-20-3 15,-4-13 7-15,-5-7-5 16,-4-11 15-16,0-12-9 16,-9 4 8-16,-9-6 11 15,0 5-19-15,0 7 20 16,-27 10-4-16,-4 15-20 16,13 8 21-16,9 14-17 15,0 6-2-15,9 0-6 16,0 12-7-16,0 30 7 0,0 21-9 15,0 10 19-15,0 6-12 16,0 6 2-16,0-3 0 16,0-1-7-16,27-14 9 15,-5-16-2-15,-4-14 0 16,-9-18 8-16,0-7-11 16,-9-12 3-16,0 0 0 15,0 0 9-15,0 0-5 16,0-17 4-16,17-20-8 15,6-11 7-15,3 5-8 16,5 9 1-16,-13 8 0 16,9 13-10-16,-14 13 8 15,14 0-6-15,-9 0 7 0,13 8-16 16,-14 16 13-16,6 3 1 16,-6 4-5-16,-17-1 2 15,0 2 1-15,0-6-2 16,0-3 4-16,-31-6-10 15,-4-3 12-15,4-8-1 16,4-1 2-16,-4-5-2 16,13 0 2-16,9 0 0 15,0 0 1-15,9 0 0 16,0 0-1-16,0 0 0 16,0-5-8-16,18-10 4 15,40-5-10-15,17-8 14 0,23-9-11 16,-13-2 16-16,12-6-5 15,-30 4 0-15,-18 5 8 16,-22 5-7-16,-10 6-1 16,-17-2 0-16,0 5 15 15,0 5-11-15,0 6 9 16,0 5 15-16,0 6-25 16,0 0 12-16,0 0-15 15,0 9-11-15,0 34 7 16,0 13 3-16,-9 9 1 15,9 6 0-15,0 5 6 16,0 9-6-16,0 3 0 16,0 2 3-16,0-2-9 0,0-6 6 15,0-2 0 1,0-13-3-16,0-7 5 0,0-15-2 16,0-16 0-16,0-18-20 15,0-6 16-15,-8-5 3 16,-10 0 1-16,-4-19 1 15,-5-21 3-15,0-11-4 16,5-11 0-16,4-6-23 16,9 0 20-16,9 3-17 15,0 3-5-15,0 5 25 16,27-5-30-16,22 3 14 16,9 2 13-16,8 3-4 15,1 9 3-15,0 5 4 16,-10 6 0-16,-8 8-10 0,-9 4 15 15,-4-1-5-15,-19 3 0 16,6 3 7-16,-14-3-1 16,-9 3-4-16,0-3-1 15,0 5 20-15,0 3-21 16,-18 0 8-16,-4 4-4 16,4 5 3-16,0 3-12 15,-4 0 5-15,22 0-17 16,-9 19 14-16,0 24-2 15,9 5 5-15,0 0-2 16,9-4 5-16,22-12-3 16,-4-6 0-16,13-11 8 15,-14-7-9-15,-3-5 1 0,12-3 0 16,-17 0 7 0,22-6 0-16,0-19-7 0,-5-6 0 15,14-6 12-15,0-3-16 16,-9 3 4-16,-13 5 0 15,-1 14-5-15,-3 8 6 16,-14 8-1-16,-1 2 0 16,1 0-11-16,14 0 5 15,-6 5 6-15,1 10-1 16,-9-7-10-16,0-2 12 16,-9-3-1-16,0-3 0 15,0 0 5-15,0 0 0 0,0 0 3 16,0 0-7-1,0 0 7-15,-9-15-8 0,-9 1 0 16,0 3 0-16,-4 3 9 16,4 6-9-16,10 2 0 15,8 0-4-15,0 0-3 16,-9 0-4-16,9 25 7 16,-9 8-4-16,9 7 11 15,0 0-3-15,0-4 0 16,0-2 2-16,9-5-11 15,17-11 9-15,14-6 0 16,-4-6-6-16,13-6 10 16,0 0-4-16,8-18 2 15,1-15 7-15,-9-9-2 16,-5-6-1-16,-4-12-6 0,-9-5 26 16,-13-5-20-16,-9-7 16 15,-9 0 0-15,0 10-19 16,-9 7 20-16,-31 15-19 15,23 17-3-15,-1 16 11 16,4 7-12-16,14 5 0 16,0 0 0-16,-8 28-15 15,-1 32 14-15,-9 15 1 16,9 14 0-16,9-5-6 16,0-2 6-16,18-5 0 15,31-15-1-15,8-14-18 16,10-14-6-16,0-17-24 0,-10-11-19 15,1-6 10-15,-9 0-48 16,-22-23-37-16,-10-11-2 16,-8-5-53-16,-9-7-99 15</inkml:trace>
  <inkml:trace contextRef="#ctx0" brushRef="#br0" timeOffset="156832">11747 8371 264 0,'0'0'113'0,"0"0"4"15,0 0-14-15,0 0-69 16,0 0-33-16,0 0 3 16,173-49 4-16,-97 38-8 15,-1 0 5-15,-17 0-1 0,-9 2-8 16,-18 0-37-16,-31 2-199 16</inkml:trace>
  <inkml:trace contextRef="#ctx0" brushRef="#br0" timeOffset="157311">10188 8115 502 0,'0'0'135'0,"0"0"8"16,0 0-29-16,0 0-17 16,0 0-54-16,0 0-16 15,8-8 5-15,-8 8-28 16,0 0 3-16,0 0-7 15,0 0-14-15,0 0 13 16,0 20-7-16,0 3 8 16,0-1 9-16,9 1-4 15,40-9-3-15,9-5 15 16,0-9 11-16,-1 0 21 0,-21 0 3 16,-14-17-1-16,-13-9 16 15,-9-8-31-15,0-2 8 16,0-4-8-16,-31 3-31 15,4 6 23-15,-13 8-20 16,14 6 0-16,-5 11-11 16,-5 6 3-16,-4 0-17 15,0 37-41-15,31 17-190 16,0 9-270-16</inkml:trace>
  <inkml:trace contextRef="#ctx0" brushRef="#br0" timeOffset="160033">13604 8682 518 0,'0'0'237'15,"0"0"-90"-15,0 0 34 0,0 0-32 16,-124-161-77-16,106 146 3 16,9 13-41-16,9 2 7 15,0 0-37-15,0 0 1 16,0 8-10-16,0 29-6 15,-9 14 11-15,-13 9-1 16,13 2 2-16,0-6-1 16,0-5 0-16,9-5 10 15,0-13-10-15,0-13 0 16,9-9 0-16,9-5-5 16,4-6 8-16,14 0-3 15,-5-14 6-15,4-20 2 0,-4-11-1 16,-4-6-7-1,13-6 3-15,-22-2-3 0,4 2 0 16,-4 9 0-16,-9 9 2 16,-9 16 5-16,0 9-7 15,9 8 0-15,-9 6 2 16,0 0-12-16,0 0 2 16,17 11-1-16,-3 21-1 15,12 5 14-15,5-4-4 16,5-5 0-16,-5-5 0 15,5-11-10-15,4-10 10 16,-14-2 0-16,5 0-14 16,-4-9 20-16,-5-16-6 15,-4-6 0-15,0-12 13 16,-9-2-14-16,4-2 1 0,-13-2 0 16,0 10 1-1,0 10 2-15,0 9-3 0,0 12 0 16,0 4 7-16,0 4-17 15,0 0 10-15,0 8-19 16,0 28 13-16,0 11 2 16,9 11 4-16,9-5 0 15,-1 6 6-15,6-5-9 16,-6-2 3-16,-17-10-1 16,0-8-9-16,0-14-4 0,0-6-24 15,-8-10 9 1,-15-4 9-16,-3 0 20 0,-1 0 0 15,5-13 8-15,13-4-12 16,0 4 4-16,0-2 0 16,9 7-2-16,0 2 8 15,0 0-6-15,0 0 0 16,0 4-2-16,18 0-5 16,22-6 6-16,4-3 1 15,5-2-7-15,18-13 12 16,-9-5-5-16,-10-6 0 15,1-2 12-15,-22-7-8 16,4 1 8-16,-22-3-3 16,-9 3 31-16,0 5-24 15,0 12 18-15,0 10-4 16,-9 13-26-16,9 2 21 0,0 3-25 16,0 0-14-16,0 14 10 15,0 22-2-15,0 4 6 16,9 9-1-16,9-4 10 15,13 3-11-15,-13-8 2 16,8-9 0-16,5-8-7 16,9-15 7-16,-13-5 0 15,0-3-6-15,4 0 9 16,9-18-3-16,-14-12 0 16,5-7 8-16,-4 0-9 15,-18 0 1-15,9 9 0 0,-18 3-1 16,13 11 4-1,-4 8-3-15,-9 6 0 0,9 0-12 16,9 0 12-16,4 26-10 16,-4 7 10-16,8 2-8 15,5-7 8-15,-13-3 0 16,0-8 0-16,-5-8-5 16,-4-4-2-16,0-2 3 15,-9-3 4-15,9 0-6 16,0 0 10-16,0-17-4 15,4-11 0-15,5-4 9 16,-9 1-8-16,8-2-1 16,-8 7 0-16,5 10-6 15,-14 7 8-15,9 9-2 16,-1 0 0-16,10 0-21 0,4 9 20 16,14 13-2-16,4 6 3 15,9 1-7-15,4-10 7 16,-4-5 0-16,0-8-3 15,-9-6 8-15,-13 0-5 16,-19 0 0-16,1 0 7 16,5-14-1-16,-14-9-6 15,0-2 0-15,0-1 3 16,-23 1 5-16,-3-1-8 16,-5 9 0-16,4 2 7 15,-4 8-17-15,13 7 10 16,0 0-4-16,-4 2-3 0,22 24-2 15,0 8 9-15,0 6 0 16,0-3-7-16,31-4 0 16,-4-7 6-16,4-7-15 15,-13-10 13-15,4-6-7 16,-13-3 10-16,9 0 8 16,-9-12-3-16,8-7 4 15,-3-1-9-15,-5 8 5 16,-9 10 12-16,0 2-14 15,0 0-2-15,0 0-1 16,0 28-10-16,0 17 10 16,0 17 0-16,0 18 2 15,0 11-1-15,0 13-1 0,0 10 0 16,0 5 1-16,8 0 8 16,1-9-9-16,-9-9 0 15,9-19 7-15,-9-16 2 16,0-21-9-16,0-19 3 15,0-12-3-15,-9-9 9 16,-31-5 0-16,-4 0 18 16,-14-5-20-16,-9-27 4 15,1-13-11-15,8-11 4 16,0-19-1-16,27-12 0 16,5-6-3-16,26 2 0 15,0 12 4-15,0 11-13 0,35 8 9 16,23 9-19-1,22 6-1-15,4 0-56 0,1 6-7 16,-19-2-44-16,-8 5-89 16,-36-4-123-16</inkml:trace>
  <inkml:trace contextRef="#ctx0" brushRef="#br0" timeOffset="160460">14670 7863 402 0,'0'0'157'16,"0"0"-68"-16,0 0 11 15,0 0-14-15,0 0-28 16,0 0-50-16,0 0 0 16,-164-45-8-16,155 71 3 15,9 2-3-15,0-3 0 16,18-4 1-16,40-10 34 16,-1-5-23-16,10-4 35 15,-9-2-2-15,-9 0-18 16,-23 0 15-16,-4-5-15 0,-22-13 3 15,0 1 23-15,0-1-35 16,0 0-12-16,-31 4-6 16,-17 3-7-16,21 11 5 15,-13 0-10-15,22 2-60 16,18 29-59-16,0 0-101 16,49 10-96-16</inkml:trace>
  <inkml:trace contextRef="#ctx0" brushRef="#br0" timeOffset="161489">16372 8017 746 0,'0'0'169'15,"0"0"-36"-15,0 0 0 16,0 0-27-16,0 0-63 16,0 0-15-16,0-105-27 15,0 122 4-15,31 28-5 16,5 19 0-16,4 19 1 16,-14 7 2-16,5 4-3 15,-13-6 0-15,-9-5-1 0,4-13 11 16,-4-16-13-16,-9-20 3 15,0-17-21-15,0-14 10 16,0-3-26-16,0 0 31 16,0-20-3-16,0-20 4 15,0-8 5-15,0-6 0 16,-22-2 3-16,-22 0-9 16,-5 11 6-16,0 15 0 15,0 10-10-15,31 15 10 16,9 5-1-16,0 0 0 15,9 0-17-15,0 17 17 16,9 6 1-16,27-4 0 16,22-1-8-16,8-8 16 15,14-10-8-15,-4 0 0 0,-1 0 9 16,-8-14-5-16,-18-8-4 16,-18-9 3-16,-13-9 13 15,-1-5-15-15,-8-4 13 16,-9-2 14-16,0 4-23 15,0 7 24-15,-17 12-4 16,-10 10-16-16,5 10 19 16,13 8-26-16,0 0-2 15,-9 21 0-15,5 35-7 16,13 20 7-16,0 8 0 16,0-1 1-16,0-1-5 15,22-8 4-15,14-9 0 16,-5-12-5-16,4-18 12 0,-13-19-7 15,5-10 0-15,4-6 4 16,-13 0-1-16,9-20-3 16,4-11 0-16,-5-11 7 15,-3 0-1-15,-6 5-6 16,-8 6 0-16,0 17 9 16,4 4-14-16,-4 10 5 15,9 0-9-15,9 0 2 16,4 25-5-16,9 7 12 15,-14-1 0-15,1-8-12 16,4-3 7-16,9-12-1 16,-13-2 6-16,0-6-11 0,-5 0 14 15,-5 0-3-15,1-22 4 16,-4-7 7-16,-6-8-9 16,1-2-2-16,-9-4 0 15,0 5 6-15,0 0-2 16,-17 7-4-16,-15 13 23 15,24 9-22-15,-10 9 8 16,18 0-9-16,0 15-18 16,0 31 12-16,18 2 6 15,30 2 0-15,10-1-2 16,0-6 8-16,0-12-7 16,-5-6 1-16,5-11-48 15,-18-3-21-15,-9-4-83 0,-4-5-100 16,-19-2-171-16</inkml:trace>
  <inkml:trace contextRef="#ctx0" brushRef="#br0" timeOffset="162710">18913 8211 721 0,'0'0'192'16,"0"0"-80"-16,0 0 15 15,0 0 2-15,0 0-72 16,0 0 2-16,-49-98-34 16,49 98-18-16,0 2-14 15,0 30 0-15,0 16 7 16,0 9-2-16,9 2 8 16,-9 1-6-16,0-8 0 15,9-8 10-15,-9-16-17 16,9-14 7-16,0-8 0 0,-9-6 0 15,13 0 10-15,-4 0-10 16,0-17 5-16,18-17 8 16,-5-7-12-16,5 0-1 15,4 1 1-15,-5 7-6 16,-8 6 6-16,13 11-1 16,-22 7 0-16,18 6-2 15,4 3-4-15,9 0-3 16,-5 15 0-16,5 13 2 15,9 2-2-15,-13 2-4 16,4-1 10-16,-5-8-5 16,-4-6 3-16,-4-8 5 0,-14-7 0 15,-4-2 1-15,0 0 2 16,-9-8-3-16,0-20 8 16,0-4-2-16,0-6-3 15,0-3-3-15,0-1 5 16,-18 5 4-16,-4 6-8 15,-5 5 4-15,-4 6 12 16,14 9-12-16,8 8-4 16,-14 3-1-16,23 0-17 15,0 32 13-15,0 13 1 16,0 8 3-16,0 7-9 16,32-1 14-16,16-9-5 15,1-9 0-15,-4-15-9 0,-5-10 8 16,0-10-11-16,-14-6 12 15,1 0-7-15,4 0 10 16,-4-26-3-16,4-7 3 16,-4-7 7-16,4 0-8 15,-22 2-2-15,-1 0 1 16,-8 10 4-16,0 11 1 16,0 8-6-16,0 9 0 15,0 0-1-15,9 0-2 16,0 11-7-16,13 20 10 15,-13 4-8-15,9 2 8 16,4-4 0-16,5-1-5 16,0-7 4-16,-5-8 0 15,4-9 1-15,6-4-10 0,-15-4 3 16,1 0 7-16,13 0 0 16,-13-23-5-16,0-7 11 15,4 0-6-15,-4-6 0 16,-9 5 11-16,-9-1-11 15,0 9 0-15,0 9 0 16,0 9 4-16,0 5-4 16,0 0-1-16,22 0-4 15,-13 12-5-15,8 13 10 16,23 0 0-16,-13-3 0 16,13-1-8-16,-4-7 9 15,4-5-1-15,-14-9 0 16,5 0 8-16,5 0-4 0,-5-18-4 15,9-8 0-15,-22-1 8 16,0-7-4-16,-10-2-4 16,-8-2 1-16,0 3 9 15,-8 7-13-15,-28 5 3 16,-13 13-58-16,0 10-64 16,23 0-121-16,26 2-154 15</inkml:trace>
  <inkml:trace contextRef="#ctx0" brushRef="#br0" timeOffset="164870">21841 7790 572 0,'0'0'177'16,"0"0"-17"-16,0-147-10 16,0 107 6-16,0 9-80 15,0 11-23-15,0 9 13 16,-9 9-38-16,9 2 5 15,0 0-33-15,0 22 1 16,0 40-1-16,0 23 0 16,0 17 0-16,9 2 2 15,13-7 1-15,-4-7-3 16,-9-16 0-16,9-10-5 0,4-21 0 16,-22-14-65-16,9-18-34 15,-9-11 3-15,0 0-13 16,0-5 45-16,0-27-22 15,-22-1 53-15,-5-10 37 16,9-2 1-16,-4-4 0 16,13-4 5-16,-9 8 1 15,18 5 1-15,0 9 18 16,0 5 4-16,9-2 15 16,40 3-20-16,18-6-21 15,26-4 9-15,14 1-12 16,-10 1 0-16,-3 5 3 0,-28 7 2 15,-26 10-5-15,-22 5 0 16,-18 4-13-16,0 2 13 16,-9 0-59-16,-18 0-20 15,-13 14 23-15,-8 4-25 16,3 8 21-16,5 3 36 16,-9-1 20-16,9 1 4 15,-4 5 0-15,4 1 3 16,13 4 8-16,14 0-7 15,13 1 15-15,0 0 14 16,22-9-13-16,36 2 33 16,17-7-31-16,1-9-14 0,-1-3 24 15,5-6-12-15,-13-4 8 16,0-4 13-16,-10 0-16 16,1 0 15-16,0-12-17 15,0-13-7-15,-14-3 20 16,-4-7-23-16,-13 2 3 15,-14-4 21-15,-13-3-15 16,0 4 11-16,0 1-1 16,-22 7-12-16,-5 3 17 15,-4 11-33-15,5 5-3 16,8 6 0-16,4 3 8 16,6 0-13-16,8 28 4 15,0 13 0-15,0 0-2 0,0 5 2 16,0-1 0-1,31-8-8-15,4-6 3 0,5-9 3 16,0-8-3-16,5-8 1 16,3-6 4-16,1 0 0 15,9 0 0-15,-9-22 11 16,18-12-5-16,-19 0-1 16,-3-6 15-16,-5 4-20 15,-13-1 25-15,-14 5-4 16,-13 13 0-16,0 6 27 15,0 8-40-15,0 5 0 16,0 0-8-16,0 0-16 0,0 32 14 16,0 7 1-16,9 4 1 15,17-6-12-15,14-12 8 16,9-5-10-16,-13-6 13 16,13-11-6-16,-9-3 7 15,-5 0 0-15,-4-6 3 16,5-17 4-16,4-5-5 15,-14 0-2-15,-3-7 30 16,-14 5-18-16,-9 2 18 16,0 3-4-16,0 7-20 15,0 9 24-15,0 7-30 16,-9 2 5-16,0 11-10 16,-5 37-9-16,-3 23 14 15,-1 14 0-15,-4 11 10 16,4 9-13-16,0 14 3 0,-13 11 0 15,4 6-5-15,10-6 9 16,-6-6-4-16,6-10 0 16,8-12 6-16,9-12-8 15,0-16 2-15,-9-20 0 16,-13-20-8-16,-5-17 8 16,-13-14-1-16,-18-3-3 15,-17 0 8-15,-19-37 7 16,-3-14-11-16,-1-14 0 15,-4-12-8-15,13-10 3 16,22 2-12-16,18-3 12 16,49 6-15-16,0 3 6 0,49-1-23 15,49 4-12-15,9 5 30 16,26 9-22-16,-9 9 0 16,1 9 21-16,-1 13-31 15,-31 6-12-15,5 5-20 16,-22 0-4-16,-10 3 34 15,-26 1 36-15,-13-5 17 16,-5 1 8-16,-4-2-5 16,0-3 24-16,-9 5 35 15,-9 0-25-15,0 3 41 16,0 6-16-16,0 2-11 16,0 5 8-16,0 3-43 15,0 1 7-15,0 0-1 16,0 0-21-16,0 0 5 15,0 0-6-15,0 1-18 0,13 23 18 16,5 13-8-16,0 2 8 16,13-2 0-16,-5-3 8 15,14-9-15-15,-4-11 7 16,-14-5 0-16,5-9-3 16,-18 0 8-16,-1 0-3 15,6-9 6-15,-5-10 0 16,0-7-2-16,-1-2-6 15,1-3 4-15,-9 6-8 16,0 7 4-16,0 5 0 0,0 8-1 16,9 5 0-1,-9 0-4-15,22 0-2 0,5 18 1 16,4 8-1-16,-4-1 7 16,22-2 0-16,0-5-8 15,-5-8 9-15,14-10-1 16,-9 0 0-16,-1 0 8 15,-8-2-6-15,-13-24-2 16,-9-5 2-16,4-6 4 16,-22-2-2-16,0-4-4 15,0 0 0-15,-31 11-2 16,-5 6-2-16,-4 8-8 16,9 16-27-16,23 2 19 15,-1 0-85-15,9 22-18 16,0 12-14-16,48-3-126 0,-8-2-198 15</inkml:trace>
  <inkml:trace contextRef="#ctx0" brushRef="#br0" timeOffset="166040">25049 8051 188 0,'0'0'308'16,"0"0"-130"-16,0 0-22 15,0 0 10-15,0 0-41 16,0 0-43-16,-45-125-14 15,23 117-22-15,13 8-35 16,0 0 10-16,0 0-21 16,1 23-2-16,-15 18-11 0,14 8 15 15,9 3-2-15,0-2 0 16,0-8 1-16,32-8-11 16,3-9 10-16,5-7 0 15,-13-13-4-15,13-5 12 16,-31 0-8-16,8 0 12 15,6-18-8-15,-15-18 12 16,-8-3-16-16,0-4 3 16,0 1 7-16,-17 5-4 15,-14 6-2-15,4 6 7 16,5 10-6-16,4 7 9 16,9 5-14-16,0 3-10 15,-13 0 9-15,13 8-14 0,9 24 15 16,0 6-6-16,0 6 4 15,0-7-2-15,40-4 4 16,-13-13-18-16,13-8 14 16,-14-7 0-16,5-5 4 15,-13 0-1-15,13 0 9 16,-4-17-7-16,4-8-1 16,-4-3 11-16,22-3-12 15,-9-3 1-15,-5 5 0 16,5 9-3-16,-13 6 6 15,4 5-3-15,-4 9 0 16,4 0-5-16,-5 0-1 16,5 4 6-16,-4 12 0 0,-9 7-10 15,13 3 10-15,-13 2 0 16,-1-2 0-16,6-4 8 16,-6-5-13-16,15-9 5 15,-6-2 0-15,1-6 0 16,4 0 6-16,18-6-6 15,-5-22 8-15,14-8-2 16,0-10 2-16,-9 1-2 16,8-6-2-16,-17 5 21 15,-4 1-23-15,-5 12 6 16,-4 10-2-16,-18 11 3 16,4 6-10-16,5 6 1 15,-9 0-18-15,8 29 11 16,-8 10 0-16,5 1 7 0,3-3-4 15,-8-6 9 1,9-8-5-16,-5-6 0 0,-13-9 6 16,9-8-10-16,-9 0 4 15,0 0 0-15,0 0 24 16,0 0-23-16,0-17 9 16,-31-11-10-16,4 0 7 15,-13 2-9-15,5 6 2 16,-5 6 0-16,-9 9-13 15,22 5 3-15,-13 0 10 16,14 33 0-16,4 17-5 16,4 5 1-16,18-1 4 15,0-8 0-15,0-7-10 0,18-13 9 16,13-10 1-16,4-9 0 16,5-7 9-16,9 0-3 15,0-23-1-15,4-17 0 16,-4-11 8-16,0-15-9 15,-9-6-4-15,-13-14 23 16,-10-7-12-16,-17-1 22 16,0 4-5-16,0 8-19 15,-17 17 19-15,-10 22-27 16,5 21 1-16,13 13 5 16,9 9-7-16,0 2-2 15,0 50-9-15,0 27 9 0,31 20-4 16,4 9 6-16,23-9 0 15,9-14-6-15,13-16-6 16,-5-17-55-16,-8-12-79 16,0-14-146-16,-18-18-210 15</inkml:trace>
  <inkml:trace contextRef="#ctx0" brushRef="#br0" timeOffset="184881">27905 6998 629 0,'0'0'199'0,"0"0"-86"15,0 0-6-15,0 0 33 0,0 0-46 16,0 0-51-16,0 0-5 15,-31-23-25-15,14 55-10 16,-10 21 2-16,-4 21-5 16,4 17 7-16,-13 13 4 15,0 14-8-15,14 24 5 16,8 17-6-16,4-3 5 16,14-6-9-16,0-20 2 15,23-32-4-15,34-23-4 16,19-34-75-16,31-23-145 15,26-18-42-15,-18 0-165 16</inkml:trace>
  <inkml:trace contextRef="#ctx0" brushRef="#br0" timeOffset="185496">28439 7717 595 0,'0'0'174'0,"0"0"-65"16,0 0 25-16,0 0-24 16,0 0-24-16,0 0-52 15,-54-57-23-15,54 57-11 16,0 25-18-16,0 24 18 0,0 10 0 16,18 9 2-1,-18-5 1-15,9-7-3 0,0-11 0 16,9-11 0-16,4-11 0 15,-4-12 0-15,-1-8-1 16,14-3 1-16,-4 0 8 16,-5-13 1-16,5-16-3 15,4-12 11-15,5-4-14 16,-5-5 10-16,-5 1 6 16,-8 4-13-16,4 14 21 15,-22 14-19-15,0 8 1 16,0 9-2-16,0 0-7 15,0 0-13-15,9 26 2 16,-9 11-1-16,18 8 12 16,-9-2 0-16,4-10 0 0,5-7 2 15,-9-8-2-15,0-11-1 16,8-4-2-16,-17-3-1 16,23 0 4-16,-6 0 3 15,15-19 0-15,-6-12 4 16,14-4-6-16,-4 1 2 15,-5 7-1-15,-13 9 0 16,-1 9-2-16,-17 9 0 16,23 0-9-16,-14 0 2 15,8 22-2-15,14 8 0 16,-13 6 6-16,22 4-5 16,-13-5-6-16,4-10-13 15,-4-7-57-15,-10-5-36 16,6-10-62-16,-15-3-46 0,-8 0-41 15</inkml:trace>
  <inkml:trace contextRef="#ctx0" brushRef="#br0" timeOffset="185878">28519 7218 498 0,'0'0'97'16,"0"0"-19"-16,0 0-42 15,0 0-34-15,0 0-2 0,0 0 4 16,-23 108 0-16,23-68 8 16,0-12-7-16,0-8 4 15,0-9 9-15,14-3-1 16,12-8 19-16,-17 0 3 15,13 0 37-15,-13 0 17 16,0-8-27-16,0-15 13 16,-9-8-18-16,0-8-32 15,0-4-5-15,0 0-22 16,0 10-1-16,0 10-2 16,-9 13-1-16,-9 2-9 15,18 8-4-15,-22 0-54 0,22 18-80 16,0 24-73-16,22 15-182 15</inkml:trace>
  <inkml:trace contextRef="#ctx0" brushRef="#br0" timeOffset="187805">29945 7470 762 0,'0'0'177'0,"0"0"-30"0,0 0 25 15,0 0-70-15,0 0-31 16,0 0-42-16,-67-121-12 16,67 121-14-16,0 0-3 15,0 22-14-15,-9 38 3 16,-13 19 10-16,4 21 0 15,0 1 2-15,9-11 0 16,-4-10-1-16,13-20-2 16,0-21-16-16,0-17-30 15,0-13-44-15,0-9 4 16,0 0 3-16,0-6 24 16,0-31 2-16,-35-13 6 0,-14-9 40 15,-9-13-7-15,0 7 16 16,9 9 4-16,5 13 3 15,22 21 9-15,13 7 9 16,9 12-7-16,0 3-8 16,0 0-6-16,0 3-19 15,31 26 17-15,27 2 2 16,8 3 0-16,19-3 15 16,12-14-5-16,-12-11 9 15,13-6 17-15,-23 0-15 16,-17-4 22-16,-9-18 16 15,-23-3-1-15,-17-5 7 16,0-2-10-16,-9-11-11 16,0-6-1-16,0-1-24 0,-26 2 9 15,-6 9-7-15,15 16-14 16,8 11 8-16,0 10-14 16,9 2-1-16,0 0-1 15,0 19-19-15,0 35 9 16,0 22 6-16,0 18 10 15,0-1-4-15,0-5-1 16,0-12 0-16,0-13-4 16,0-13-8-16,0-16-25 15,9-11-38-15,9-11-77 16,-10-11-18-16,6-1-10 0,-5 0 14 16,0-1 75-1,-9-23 3-15,8 2 62 0,-8-6 26 16,0 2 47-16,0 1 34 15,0 2-11-15,9 9 8 16,-9 6-10-16,9 4-18 16,0 2-27-16,22 2-9 15,-4-6-14-15,22 0 5 16,8-2 7-16,1-3-7 16,-9 3 25-16,-13-4 26 15,-14 1 4-15,-13 2 11 16,-9-5-19-16,0-3 3 15,0-2-14-15,0-7-26 0,0-3 5 16,-31 4-13 0,4 5-4-16,0 12 6 0,-4-1-3 15,13 9-5-15,10 0-1 16,-15 5-6-16,6 38 0 16,-1 10 1-16,18 13 5 15,0-7-3-15,0-8 3 16,0-9 0-16,0-16-1 15,26-6 2-15,6-11-1 16,-6-4 0-16,14-5 1 16,5 0 8-16,4-2-4 15,-1-27-1-15,10-7 3 16,0-4-4-16,-9 4 3 16,-14 1-6-16,5 12 0 0,-31 12-2 15,0 8 2-15,0 3-4 16,-9 0 1-16,0 0-18 15,13 14 15-15,5 9-3 16,-9 0 0-16,0-7 8 16,-9-4-8-16,9-8 9 15,-9-4-4-15,0 0 9 16,0 0-5-16,0 0 11 16,0 0-8-16,0-4 11 15,0-17-14-15,-9-3 0 16,-9 1 0-16,-13 6 4 15,13 3-4-15,0 9 0 16,-13 5-6-16,14 0 5 16,-1 8-8-16,-4 26-1 0,13 2 10 15,9 1-10-15,0-3 7 16,0-12 2-16,9-7-13 16,22-6 9-16,-14-7-5 15,-8-2 10-15,14 0 6 16,-6 0-3-16,-8 0 1 15,9-2 5-15,-18-4-7 16,0 3 16-16,0 3-3 16,0 0-14-16,0 0-1 15,0 0 0-15,13 0-10 16,5 0 6-16,9 9-2 0,4 5 6 16,4-3 0-1,5-7-2-15,0-4 2 0,-22 0 0 16,9 0 1-16,-14 0 12 15,5-9-6-15,0-14 14 16,-9 2 4-16,13 3 2 16,-22 3 26-16,0 3-23 15,0 4-10-15,0 5 10 16,0 3-16-16,0 0-8 16,0 0-6-16,0 34-21 15,0 12 17-15,0 13 3 16,0 7 2-16,0-5 7 15,0 5-5-15,0-7-2 0,-14 0 1 16,14 1 2 0,0-12-4-16,0-8 0 0,0-12 0 15,0-14 2-15,0-8 2 16,0-6 2-16,-8 0 11 16,-1-26-10-16,-9-25 13 15,9-19-17-15,0-15 0 16,9-12 0-16,0-10-3 15,0-1 0-15,18-5-1 16,17 17 3-16,5 11-2 16,0 26 0-16,-13 22 3 15,-5 14-10-15,-4 14 6 16,9 8-17-16,22 1 1 16,-1 0-15-16,10 24 10 15,0 15 9-15,-9 4-8 16,-5 3 7-16,-4-7-6 0,-22-5 2 15,4-11 12-15,-22-9-18 16,0 0-10-16,-31-1-23 16,-44 0 0-16,-14-1-124 15,-5-10-115-15,19-2-186 16</inkml:trace>
  <inkml:trace contextRef="#ctx0" brushRef="#br0" timeOffset="188074">31495 7048 540 0,'0'0'262'0,"0"0"-100"16,0 0-8-16,0 0 5 16,0 0-62-16,0 0-56 15,0 0-25-15,98-62-16 16,-23 124 1-16,23 26 2 15,-13 19 2-15,-10 13-1 16,-17 15 7-16,-27 10-9 16,-31 2 2-16,0 5-4 15,-98-1 2-15,-53-5-7 16,-80 0-30-16,-49-10-173 16,-4-20-383-16</inkml:trace>
  <inkml:trace contextRef="#ctx0" brushRef="#br0" timeOffset="193533">7820 12954 224 0,'0'0'132'0,"0"0"6"16,0 0 6-16,0 0 3 16,0 0-49-16,0 0 34 15,0 0-44-15,-85 37-13 16,85-37 10-16,0 0-44 15,0 0 9-15,0 0-2 16,0 0-28-16,27-23 15 16,13-8-24-16,9-11-11 15,-5-12 17-15,27-6-12 16,-26-8-4-16,12 1-1 16,-17-4 12-16,-13 3-10 15,4 8-2-15,-13 15 1 16,-18 13-1-16,0 19 2 0,0 10-2 15,0 3 0-15,-9 0 6 16,-9 0-10-16,-13 0 4 16,-4 20-2-16,3 11-6 15,6 6 8-15,-5 5 0 16,13 0-10-16,0 7 7 16,18-5 3-16,0 1 0 15,9 1-14-15,35-3 7 16,-4 2 4-16,0-2 3 15,-4-1-12-15,-5-2 11 16,-4-3 1-16,-5-4 0 0,-13-7 2 16,-9-3-5-1,0-6 3-15,0-6 0 0,0 0-11 16,-9-5-2-16,-22-3 10 16,-5-3 1-16,-4 0-28 15,0-3-9-15,5-14-43 16,4-4-33-16,4-6 0 15,18-9-34-15,9-10 8 16,0-11-9-16,9-3-59 16,49 4 36-16,0 2 48 15,8 5 33-15,1 7 92 16,-18 3 16-16,-5 2 38 0,-4 0 5 16,-22 1 16-1,4-4-3-15,-22-2 31 0,0-1-42 16,0-5 17-16,0 0-28 15,-40-6 23-15,-9-3 24 16,14 1-31-16,-23-1 18 16,-9 1-2-16,-4 4-21 15,5-1 4-15,-10 5-8 16,9 3-7-16,-8 8 21 16,8 11-48-16,1 12 13 15,-5 14-7-15,-5 0-27 16,-17 28 23-16,-5 37-25 15,-18 21 3-15,14 15 5 0,5 15 2 16,21 12-10 0,27 8 0-16,18 0 8 0,13 5-5 15,18 1-3 1,18-1 2-16,53 1-5 0,14-9 7 16,30-14-4-16,9-23 0 15,19-25 6-15,3-29-6 16,5-20 0-16,5-22 0 15,-14 0 1-15,0-30 2 16,5-27-3-16,-14-22 3 16,9-15 7-16,-17-13-7 15,-19-12 5-15,-30-14-6 16,-27-18 40-16,-41-15-33 16,-8-7 4-16,-39 3 12 15,-77 17-20-15,-44 23 4 0,-40 26-9 16,-22 24 10-16,0 35-16 15,31 33 6-15,31 18-31 16,53 73-41-16,1 44-165 16,12 46-303-16</inkml:trace>
  <inkml:trace contextRef="#ctx0" brushRef="#br0" timeOffset="196239">19993 10765 186 0,'0'0'269'15,"0"0"-136"-15,0 0-13 0,-27-167-16 16,-13 120-16-16,0-8 10 15,-18-4-41-15,-17-6-8 16,-18-3 13-16,-14 0-39 16,-26 6 24-16,-14 6-5 15,-13 4-33-15,-4 15 30 16,13 10-29-16,-5 15 4 16,14 12 16-16,0 8-28 15,-14 49 14-15,-17 19 5 16,0 12-20-16,13 8 27 15,-5 3-28-15,32 6 4 16,0 9 14-16,0 10-12 16,-14 9 4-16,5 11 10 0,-14 6-15 15,-4 10 18-15,-4 0-19 16,0 5-1-16,30-3 15 16,19 1-12-16,39 13-6 15,27 4 15-15,23 8-13 16,26-1 16-16,0-7-18 15,26 2 7-15,32-7 0 16,9-10-7-16,13-13 0 16,-5-7 7-16,10-3 3 15,13-4-10-15,-5-9 0 16,13-3 7-16,10-19-8 16,-1-5 1-16,10-3 0 0,-10-5 2 15,1-6 3 1,-14-4-5-16,5-10 0 0,-1-3 10 15,10-6-14-15,17-9 4 16,9-8 0-16,14-8-5 16,-5-2 10-16,4-8-5 15,5-10 0-15,14-3 8 16,8-11-10-16,0-6 2 16,0 0 0-16,-9-6-4 15,9-25 9-15,-8-5-5 16,3-10 0-16,6-8 14 15,-1-5-14-15,0-4 0 16,-27-7 0-16,19-18 1 0,-23-8 0 16,4-9-1-1,5-8 0-15,-27-6 13 0,5-3-14 16,-22-5 1-16,-14 2 0 16,-13-8-4-16,-23-3 4 15,1 0 0-15,-9 0-3 16,-9-3 13-16,-14-2-10 15,5-3 0-15,-4-6 4 16,-14-9-10-16,-4-4 6 16,-9-5 0-16,-9-7-5 15,0 10 13-15,0 6-8 16,0 7 0-16,-36 11 7 16,-13 2-13-16,9 3 6 0,-9-1 0 15,5 4-8-15,-5-2 13 16,-18 2-5-16,1-1 0 15,-23 6 7-15,-4 10-15 16,-14 14 8-16,-35 10 0 16,-32 18-12-16,-39 16 10 15,-22 15 0-15,-36 16-1 16,4 16-26-16,10 10 16 16,43 1-29-16,54 2-26 15,54-6 12-15,48-6-78 16,27-13-150-16,4-9-363 15</inkml:trace>
  <inkml:trace contextRef="#ctx0" brushRef="#br0" timeOffset="197409">19331 11450 198 0,'0'0'277'0,"0"0"-144"16,0 0-29-16,0 0 14 15,-67-143-9-15,41 120-40 16,-23 3 5-16,0 8-37 15,-18 10-16-15,1 2 20 16,-19 0-32-16,5 11 20 16,5 19 3-16,-1 8-27 0,9 10 26 15,1 3-20-15,17 8-11 16,9 4 16-16,4 2-11 16,28 6-5-16,-6 2 0 15,14 4 10-15,0 2-14 16,22 3 4-16,14 0 0 15,22 0-6-15,8 0 8 16,14-6-2-16,5-10 0 16,12-15 0-16,-3-14 0 15,-5-15 0-15,-5-10 2 16,0-10-5-16,-4-2 9 16,5 0-6-16,13-25 10 0,-5-15-6 15,-4-7 20-15,-5-8-3 16,-17-4-14-16,-1-1 26 15,-8-4-24-15,-9-2 5 16,-22-10 17-16,-5-3-21 16,-13-15 4-16,-9-5-8 15,0 0 3-15,0-3-2 16,-40 4-7-16,-18 4 0 16,-17 6-4-16,-1 14 9 15,-13 16-5-15,5 12 0 16,-1 23 0-16,-4 21-9 15,-17 2 9-15,4 25-42 16,-14 22-41-16,10 10-104 0,12 0-83 16,23-1-151-1</inkml:trace>
  <inkml:trace contextRef="#ctx0" brushRef="#br0" timeOffset="198969">18882 11889 319 0,'0'0'179'16,"0"0"-88"-16,0 0 36 15,0 0-30-15,0 0-9 16,0 0-14-16,0 0-30 15,-9-74 11-15,0 74-30 16,9 0-19-16,0 0 2 16,-9 0-8-16,-4 26 0 0,4 5-4 15,0-1 15-15,9 0-13 16,0-2 2-16,0-3 0 16,0-2-9-16,18-9 9 15,13-8-3-15,-13-6-2 16,4 0 10-16,-4 0 11 15,-9-8 9-15,-9-15-7 16,0-5 26-16,0-3-29 16,0-5-2-16,-9-2 24 15,-22-2-31-15,-5 6 3 16,5 6 3-16,5 8-4 16,8 9 11-16,-4 8-19 0,4 3 0 15,9 0-10 1,0 9 7-16,-4 16 3 0,13 1 0 15,0-3 3-15,0-7-12 16,22 1 9-16,13-3-3 16,14-5-7-16,0-4 10 15,9-5 0-15,-9 0-1 16,-14 0 10-16,-4-5-7 16,-4-18 10-16,-27-6-11 15,9-7 36-15,-9-1-26 16,0-5 15-16,0 0 3 15,0 2-28-15,0 6 30 16,0 9-24-16,-9 7-4 16,0 10 16-16,9 5-18 0,0 3-1 15,0 0 0-15,0 3-15 16,-9 27 15-16,9 12 0 16,0 11 8-16,0-3-13 15,0 4 5-15,0-5 0 16,18-4-5-16,4-8 5 15,-4-6 0-15,0-12 0 16,-9-8-2-16,-9-5-9 16,0-6 11-16,0 0 0 15,0 0 3-15,0 0 6 16,9 0-9-16,4-20 0 16,-4-2 8-16,0-2-12 15,0 6 4-15,8-2 0 0,-3 2-8 16,-5 4 10-16,0 9-2 15,-9 1 0-15,0 4-3 16,8 0-4-16,-8 0 0 16,18 23-5-16,-9 11-1 15,4 6 10-15,-4 0-6 16,0-3 9-16,-9-6-15 16,0-6 15-16,0-7 0 15,0-10-6-15,0-3-5 16,-18-5 13-16,-22 0-2 15,14 0 3-15,-5 0 7 16,13-9-10-16,9 5 0 16,-4 4 7-16,13-4-10 0,0 4 3 15,0-2-1-15,0-2-8 16,13-4-9-16,23-3 18 16,12-1 0-16,10-2 9 15,-9 0-13-15,-5 0 4 16,-4-1 0-16,-8 4-3 15,-6 0 9-15,-8-3-6 16,-5-3 0-16,-4-2 12 16,-9-4-2-16,0 0-6 15,0 7 1-15,0 0 19 16,0 8-21-16,0 7 9 16,0-4-4-16,0 5 2 0,0 0-20 15,0 14 6-15,0 29 4 16,0 17-12-16,0 7 13 15,0 11-1-15,0-3 0 16,9 5 9-16,0 2-9 16,18 0 0-16,-14-6 1 15,5-11-6-15,-18-17 5 16,0-13 0-16,0-15-1 16,0-12 6-16,0-2-5 15,-9-6 0-15,-22 0 7 16,-5 0-2-16,-4-6-5 15,14-16 0-15,3-1-3 16,6-5 3-16,8-10 0 0,9-7-29 16,0-5-41-1,0-3 12-15,26 10-37 0,5 5-14 16,-22 7 22-16,9 2-50 16,-9 1 48-16,4 3-40 15,-13-3-86-15</inkml:trace>
  <inkml:trace contextRef="#ctx0" brushRef="#br0" timeOffset="199372">19389 11431 318 0,'0'0'122'16,"0"0"-15"-16,0 0-9 15,0 0-13-15,0 0-1 16,0 0-42-16,-94-87-14 16,94 87-6-16,0 0-20 15,0 13-2-15,0 19 0 16,0 0 12-16,0-3-11 15,18-3-1-15,13-9 0 16,5-6 32-16,13-11 4 16,-9 0 19-16,-5 0 10 0,-13-17-13 15,-4-11 18-15,-9 0-30 16,-9-4-18-16,0 4 6 16,0 3-26-16,-40 8-2 15,-18 11 0-15,0 6-87 16,-8 0-127-16,-10 31-216 15</inkml:trace>
  <inkml:trace contextRef="#ctx0" brushRef="#br0" timeOffset="209181">18118 11806 85 0,'0'0'217'0,"0"0"-105"16,0 0 15-16,0 0-20 16,0 0-10-16,0 0 0 15,0 0-26-15,0 0 2 0,0 0-5 16,0 0-31-16,0 0 19 15,0 0-4-15,0 0-19 16,0 0 20-16,0-5-22 16,0-6 5-16,0-5-7 15,0-5-24-15,0 7 11 16,0-2 7-16,0 1-23 16,-22 1 29-16,4 0-25 15,0 0-1-15,-13-2 10 16,13 7-4-16,1-3-6 15,-6 3-3-15,6 4 12 16,-1 2-5-16,-13 0-7 16,4-1 0-16,-22 4-5 0,9 0 6 15,-4 0-1-15,-5 0 0 16,9 0 9-16,-9 0-11 16,5 10 2-16,-5 7 0 15,-18 1-12-15,0 8 13 16,1 3-1-16,-14 3 0 15,4-7 8-15,1 1-9 16,17-3 1-16,9-3 0 16,9-2-5-16,14 0 5 15,-1-1 0-15,-4 1-3 16,4 0 15-16,-4 5-12 16,-18 6 0-16,-18 2 9 15,1 6 2-15,-10-1-5 16,-21 1-6-16,12 3 9 0,-13-2-3 15,-4 0-6 1,4-1 0-16,5-3 12 0,4 0-12 16,5-3 0-16,-5-3 0 15,5 1 3-15,-14-1 7 16,14 0-10-16,-14 3 5 16,13 0 1-16,-8 0 7 15,-14-1-13-15,1-3 0 16,-19-2 0-16,10-2 6 15,-1-3-6-15,14-6 0 16,-4 1 6-16,8-7-7 16,5 4 1-16,-5-1 0 15,-18 5-6-15,-17 7 7 0,0 3-1 16,-41-1 0 0,14 7 6-16,-13-2-8 0,0-1 2 15,0 2 0-15,-1-8-3 16,6-4 3-16,12-1 0 15,-8-8 2-15,22 5 7 16,-10-1-9-16,6 0 0 16,4 3 5-16,0-3-9 15,-5 1 4-15,5-1 0 16,8-6-6-16,19 4 11 16,8-7-5-16,14-2 0 15,13 0 5-15,13-3-9 0,10 0 4 16,12 0 0-16,-4 0-9 15,-8 0 13-15,8 0-4 16,0 0 0-16,0 0 10 16,13 0-14-16,-4 0 4 15,14 0 0-15,-5 0-7 16,13 0 9-16,0 0-2 16,-13 0 0-16,13 0-3 15,-13 0-4-15,13 0 6 16,1 0 1-16,-6 0-7 15,6 0 9-15,-10 0-2 16,-4-9 0-16,-27 1 5 16,14 2-13-16,-27 0 8 15,4 6-7-15,9 0-4 0,0 0 10 16,14 0 1-16,-5 0-4 16,9 0 10-16,14 0-6 15,-6 0 0-15,15-2 5 16,-10-4-8-16,5 3 3 15,4-2 0-15,0 2-7 16,-4-3 14-16,4 4-7 16,9-2 0-16,1 2 7 15,8 2-11-15,0 0 4 16,0-3 0-16,0 3-6 16,0 0 9-16,0 0-3 15,0 0 0-15,0 0 5 16,0 0-10-16,0 0 5 0,0 0 0 15,0 0-11-15,0 0 5 16,0 0 0-16,0 17 4 16,0 8 1-16,8 9-1 15,10-3 2-15,-9-2 0 16,-9-1-5-16,9-6 6 16,-9-7-1-16,13-5 0 15,-13-10 7-15,0 0-7 16,0 0 0-16,0 0 1 15,0 0 10-15,0 0-10 16,0 0 3-16,0-22 2 16,0-12 1-16,-22-14-7 15,-5-3 0-15,10-2 5 0,-14-4-11 16,4 6 6-16,5 5 0 16,4 13-5-16,9 10 10 15,0 14-5-15,9 8 0 16,0-3-5-16,0 4 0 15,58 0-4-15,9 0-6 16,17 0-19-16,14 0-77 16,-5-3 6-16,14 3-36 15,-41 0-96-15,-17 0-128 16</inkml:trace>
  <inkml:trace contextRef="#ctx0" brushRef="#br0" timeOffset="211915">10223 12438 561 0,'0'0'177'15,"0"0"-46"-15,0 0-16 16,0 0-9-16,0 0-41 16,0 0-38-16,0-96 3 15,49 96-29-15,-9 0 7 16,18 12 6-16,-1 19-8 0,1 8 3 15,-4 1-2-15,-6 3-2 16,-16-4 2-16,-6 1-7 16,-17-7 0-16,-9 1 1 15,0-8 10-15,0-6-11 16,-18-6 0-16,-22-8-1 16,23-6-6-16,-10 0 5 15,14 0 2-15,4-15-6 16,0-7 10-16,9-7-4 15,0-10 0-15,0-9 5 16,0-9-11-16,18-10 6 16,22 0 0-16,0 9-5 15,-5 10 9-15,-13 11-4 0,-4 14 0 16,-9 12 11-16,-9 4-11 16,0 7 0-16,0 0 2 15,0 0-2-15,0 0 0 16,0 4-5-16,0 28 3 15,0 10 3-15,0 6-1 16,0 0 0-16,0-6 0 16,0-7-5-16,18-7 5 15,13-3 0-15,-5-5-2 16,23-5 12-16,0-13-10 16,9-2 0-16,-23 0 5 15,14-17-3-15,0-20-2 0,-9-13 0 16,-4-16 11-1,-5-9-8-15,-4-11 10 0,-19 3 23 16,1 5-19-16,-9 7 35 16,0 9-13-16,-17 13-15 15,-1 12 17-15,0 17-32 16,-4 15 22-16,22 5-16 16,-9 0-4-16,-9 23-12 15,9 39 1-15,-4 29 0 16,4 36-8-16,9 23 13 15,0 17-5-15,0-3 0 16,0-13 10-16,22-27-15 16,14-25 5-16,-5-20 0 15,4-19-11-15,14-23 9 0,0-18 0 16,9-13-1-16,0-6-17 16,-1 0 20-16,1-17-9 15,0-17 4-15,-14-11-9 16,-4-10 11-16,-22-3 1 15,-9 2-1-15,-9-7-10 16,-9 6 13-16,-49 4 0 16,-17 4-5-16,-10 9-4 15,5 6 2-15,14 6 0 16,-1 5 5-16,32 6-11 16,4 6 13-16,22 3-1 0,9-4-1 15,0-2-8 1,9-9-5-16,39-7-16 0,10-7 27 15,0 3-6-15,-23 0 10 16,5 8 0-16,-22 7 10 16,4-1-12-16,-22 3 2 15,9-3 0-15,0-3-2 16,-9 6 7-16,0-1-5 16,0 2 0-16,0 5 10 15,0-1-7-15,0 6-3 16,0 6 0-16,0 0 3 15,0 0-3-15,0 0 0 16,0 4-1-16,0 21-4 16,-9 12 5-16,9 0 0 0,0 3 0 15,0 2-8-15,0 0 8 16,9-2 0-16,18-6-1 16,4-11 6-16,-4-9-5 15,4-12 0-15,9-2 1 16,-14 0-1-16,1-11 0 15,-5-20 0-15,5-6 6 16,4-5-2-16,-4 5-4 16,-10 9 0-16,6 8 7 15,-14 11-11-15,-1 9 4 16,10 0-3-16,13 0-10 16,-4 9 12-16,22 17 1 15,-9 1 0-15,9 2 4 16,-14-3-7-16,-4-11 3 0,-13 1 0 15,0-8-5-15,-9-5 9 16,4-3-4-16,-4 0 2 16,-9-3 8-16,9-21-3 15,-9-3-7-15,0-7 0 16,0-6 1-16,0-2 2 16,-9 1-3-16,-22 0 0 15,13 7 11-15,-13 8-11 16,13 12 0-16,9 9 2 15,0 5-2-15,1 0 0 16,8 2-4-16,0 33-2 16,0 12 5-16,8 7 1 0,28 0 0 15,13-3 3-15,0-11-8 16,0-9 5-16,-14-14 0 16,5-8-3-16,-13-7 9 15,4-2-6-15,-13 0 0 16,4 0 11-16,-13-20-7 15,8-8-4-15,-8-9 0 16,-9 0-1-16,9 7 7 16,5 3-6-16,-14 11 0 15,0 7 10-15,0 6-15 16,8 3 5-16,-8 0-5 16,9 0-4-16,18 0-7 15,-5 10 16-15,14 8 0 16,-5 6 5-16,-4 1-7 0,-10-3 2 15,14 1 0-15,-13-9-5 16,4-6 7-16,-13-4-2 16,-9-1 0-16,18-3 8 15,-9 0-8-15,13-9 0 16,-4-22 4-16,0 1-2 16,-1-8-2-16,6 10 0 15,-6 2-2-15,1 9 10 16,-4 6-8-16,-6 7 0 15,1 4-5-15,9 0-5 16,13 0 8-16,-13 4 2 16,22 15-8-16,-13 4 13 15,-1-3-5-15,5 0 0 0,-13-6 5 16,13-5-10-16,-22 2 5 16,9-6 0-16,-18-2-6 15,9 0 8-15,4-3-2 16,-13 0 0-16,9 0 7 15,-9 0-7-15,9 0 0 16,-9 0 0-16,18-16 2 16,-9-7 3-16,-1-3-5 15,15 1 0-15,-14-1 9 16,-1 7-10-16,1-4 1 16,0 5 0-16,4 2-5 15,5 4 6-15,-9 4-1 0,-9 5 0 16,9 0-4-1,0 3-1-15,0 0 5 0,4 0 0 16,-4 0-7-16,0 0 7 16,-9 0 0-16,0 0-3 15,0 0 12-15,0 0-9 16,0 0 0-16,0 0 6 16,0 0 4-16,0 0-10 15,-9-3 2-15,-22 3-4 16,4 0-1-16,-13 0 3 15,14 12 0-15,-5 19-1 16,22 3-8-16,0 8 9 16,9 3 0-16,0 5-9 15,49-5 10-15,26-9-1 16,10-11 0-16,3-7 4 0,6-16-7 16,-14-2 3-16,-14 0 0 15,-8-20-2-15,-22-11 10 16,-5-8-8-16,-5-10 0 15,-3-4 12-15,-15-5-7 16,-8 3-5-16,0 0 5 16,-22 13 4-16,-13 8-4 15,4 14-3-15,-5 15 5 16,5 5-1-16,13 0-6 16,0 33 0-16,5 22-2 15,13 9-7-15,0 4 9 16,49 3 0-16,18-5-2 0,13-13 6 15,4-10-11-15,9-15 7 16,-4-17-76-16,-13-8-69 16,-36-3-105-16,-31 0-100 15</inkml:trace>
  <inkml:trace contextRef="#ctx0" brushRef="#br0" timeOffset="213640">11058 14070 164 0,'0'0'208'0,"0"0"-38"0,0 0-1 16,0 0-47-16,0 0 13 15,0 0-12-15,0 0-39 16,-17-168-4-16,-15 126-9 16,15 1-37-16,-14 8 4 15,4 8-13-15,-13 7-11 16,4 10 17-16,5 8-31 15,-9 0 0-15,14 0-1 16,-1 21 1-16,-4 12 0 16,22 13 0-16,-9 1 2 15,18 2-6-15,0 1 4 16,0-7 0-16,27-9-7 16,22-9 4-16,0-13 3 15,8-12-1-15,-12 0 4 0,-5 0-3 16,-13-25 0-16,4-7 2 15,-5-6 2-15,-12-4 4 16,-6 9-8-16,1 2 3 16,-9 5 6-16,0 12-3 15,0 4-6-15,0 9 4 16,0 1-8-16,0 0 4 16,0 0-5-16,0 11 3 15,0 11 2-15,9 4-1 16,18-3 1-16,13-3 0 15,0-7-11-15,-5-1 11 16,5-6 0-16,-13-6-1 16,4 0 3-16,-4 0-2 0,-14-8 0 15,5-15 5-15,-9-5 1 16,-9-1-6-16,0-8 0 16,0 3 6-16,0-5 2 15,-9 4-8-15,-9 10 0 16,5 10 6-16,13 8-11 15,-9 7 5-15,9 0-2 16,0 2-7-16,0 30 3 16,31 12 6-16,-4 5 0 15,13 4 3-15,-5 2-7 16,5-5 4-16,0-7 0 16,-13-4-7-16,4-14 7 15,-13-7 0-15,-18-9-2 0,0-4-14 16,0-5 15-1,-18 0 1-15,-31 0 0 0,9-8-1 16,-9-7 4-16,23 1-3 16,8 3 0-16,4 2 9 15,14 4-10-15,0-1 1 16,14-1-13-16,21-6 2 16,23-4 10-16,9-3 1 15,-1 1-2-15,-8-7 8 16,-9 1-6-16,-9-1 0 15,-13-5 0-15,-18 6 4 16,-9-9-2-16,0 11-2 0,0-2 7 16,0 5 1-1,0 9-4-15,0 2-1 0,0 4 7 16,0 5-7-16,0 0-3 16,0 0-4-16,0 2-6 15,0 27 2-15,0 10 8 16,8 6 0-16,24 6 9 15,7 3-15-15,6-3 6 16,4-6 0-16,0-7-8 16,-9-13 9-16,-23-11-1 15,-8-3 0-15,-9-11 7 16,0 0-2-16,0 0-5 16,-49 0 1-16,1 0-1 0,12-20 3 15,-4 3-3 1,22 4 0-16,0-2 8 0,18 6-10 15,0 1 2-15,9-9-13 16,27 0 8-16,31-6-2 16,4-8 7-16,-5 0 0 15,1-6 7-15,-9 3-7 16,-14 3 0-16,-4 0 2 16,-13 8-3-16,-5 8 1 15,-13 8 0-15,-9 4 10 16,0 3-4-16,0 0-5 15,0 0-1-15,9 23-8 16,0 8 4-16,13 8 4 16,-13-2 0-16,8 3-3 0,1-6 7 15,4-6-4-15,5-3 0 16,4-7 6-16,-13-7-17 16,0-5 4-16,-9-6-45 15,4 0-43-15,-13 0-52 16,0-9 23-16,0-22-40 15,0-9-21-15,0-8-17 16,-40-3-77-16</inkml:trace>
  <inkml:trace contextRef="#ctx0" brushRef="#br0" timeOffset="213947">12427 13574 107 0,'0'0'153'0,"0"0"-11"16,0 0-29-16,-76-145-8 15,67 132 15-15,0 6-36 0,9 7-14 16,0 0-25-16,0 0-45 15,0 7-8-15,0 11 5 16,0 6 6-16,0-7-1 16,9-3-2-16,9-6 0 15,9-8 4-15,-5 0 2 16,-13 0-1-16,0 0 40 16,0-8-5-16,-9-12 26 15,0-3-25-15,0 4-25 16,0-4 2-16,-18 3-11 15,0 12-7-15,5 3 0 16,4 5-7-16,9 0 5 16,0 22-33-16,0 19-61 0,0 8-72 15,40 8-67-15,0 5 23 16</inkml:trace>
  <inkml:trace contextRef="#ctx0" brushRef="#br0" timeOffset="214862">12964 13894 38 0,'0'0'376'16,"0"0"-213"-16,0 0 32 15,0 0-48-15,0 0-20 16,-115-147-12-16,75 127-48 16,4 5-7-16,-4 10-13 15,0 5-39-15,5 0 4 16,4 5-12-16,13 24 0 0,18 2-6 15,0 0 3-15,9-3 0 16,31-5 3-16,9-9-14 16,8-2 10-16,-12-10-3 15,-5-2 7-15,-14 0-4 16,-3 0 11-16,-6-8-2 16,-17-9 5-16,0 3-6 15,0-10 17-15,-8 11-12 16,-10 5 1-16,4 2 28 15,6 6-33-15,-1 0 5 16,9 25-10-16,0 24 2 16,0 24 0-16,0 15 0 0,17 17-2 15,32 16 22-15,-9 12-17 16,-4 9-5-16,4-3 4 16,-9-12 6-16,-22-19-7 15,0-24-1-15,-9-10 0 16,0-12 7-16,-18-22-7 15,-31-15-2-15,-9-16 10 16,-8-9-3-16,-10 0 3 16,-13-24-10-16,5-17 6 15,4-14-2-15,13-20-4 16,23-19 0-16,22-22-3 16,22-20 1-16,0-6 0 15,57 13 1-15,1 15-16 0,18 27 11 16,-10 16 6-1,14 14 0-15,-22 15-5 0,0 5 7 16,-23 8-2-16,5 7 0 16,-22-1 8-16,0 3-8 15,4 6 0-15,-13 6 0 16,-9 2 6-16,0 6-1 16,0 0-5-16,0 0 0 15,0 0-8-15,9 6 4 16,0 16 3-16,13 9 1 15,-4-2-3-15,-1-1 6 16,1-6-3-16,4-1 0 0,-4-7 7 16,-9-3-8-1,0 1 1-15,13-10 0 0,-13-2-4 16,0 0 4-16,0 0 0 16,13-6 6-16,-4-16 3 15,0-7-5-15,-9-2-4 16,13 0 4-16,-4 3-7 15,-18 8 3-15,8 9 0 16,10 3-4-16,-5 8-1 16,14 0 5-16,13 0 0 15,-4 0-1-15,4 19-4 16,-5 7 5-16,5-1 0 16,-9 3-7-16,-4-2-26 15,-9-3-64-15,-5-6-74 16,5-9-127-16,-9-8-110 0</inkml:trace>
  <inkml:trace contextRef="#ctx0" brushRef="#br0" timeOffset="215124">13461 13577 305 0,'0'0'119'16,"0"0"1"-16,0 0 33 15,0 0 0-15,-85-145-54 16,85 140-1-16,0-9-15 15,0 8-17-15,0 0-1 16,27 6-40-16,22 0 3 16,9 0 2-16,8 26-17 0,19 16 14 15,4 21-6-15,-5 12-8 16,-8 16 20-16,4 3-29 16,-27 2-3-16,-31 0 3 15,-22-5-4-15,0-3-2 16,-75 2-74-16,-41 4-172 15,-31-11-228-15</inkml:trace>
  <inkml:trace contextRef="#ctx0" brushRef="#br0" timeOffset="215818">10396 13738 59 0,'0'0'210'0,"0"0"-65"15,0 0-39 1,0 0-3-16,0 0 15 0,0 0-31 15,0 0 14-15,-17-128-10 16,-6 115-26-16,-3 1 20 16,8 4-30-16,-4 2 5 15,4 3-3-15,0 3-38 16,-4 0 14-16,4 0-20 16,-8 15-7-16,-6 18 10 15,6 12-15-15,4 10 0 16,4 15 13-16,9 4-9 15,9 11 4-15,0 2-9 16,18-7 11-16,39-4-13 16,32-5 2-16,5-12-24 0,12-5-43 15,-21-5-145-15,-19-4-258 16</inkml:trace>
  <inkml:trace contextRef="#ctx0" brushRef="#br0" timeOffset="217276">840 12022 607 0,'0'0'184'15,"0"0"-58"-15,0 0 4 0,0 0-10 16,0 0-67-16,0 0-5 16,-191-59 12-16,191 56-35 15,0-5 11-15,0-4-29 16,35-2-5-16,23-5 12 16,31 1-9-16,-13 5 2 15,17 4 18-15,-26 3-25 16,-10 3 23-16,-8 3-21 15,-9 0 1-15,-22 0 1 16,-9 0-3-16,0 0-1 0,-9 0 0 16,0 0 3-1,0 18-3-15,-9 8 4 0,-27 1-1 16,-13 4 20-16,-17 3-22 16,-1 0-1-16,9 1 4 15,1-5 6-15,8-5-10 16,9-10 0-16,22-10 6 15,9-5-4-15,0 0-2 16,9 0 0-16,0 0 7 16,0 0 0-16,0 0-7 15,0-11 0-15,9-3-2 16,31-3-5-16,13 9 7 16,5 2 0-16,22 6-8 0,5 0 7 15,-1 26 1 1,-4 16-3-16,-13 9 8 0,-19 6-10 15,-21-1 5-15,-27 0 0 16,0-4-7-16,0-7 11 16,-67-7-4-16,-30-11 1 15,-6-7 12-15,-34-9-15 16,12-8 2-16,23-3-3 16,13 0-7-16,32-5 3 15,30-21 5-15,27 3-5 16,0-2-62-16,0-1-12 15,49 9-47-15,9 3-79 16,-1 12 19-16,10 2-39 16,0 0-90-16</inkml:trace>
  <inkml:trace contextRef="#ctx0" brushRef="#br0" timeOffset="217566">569 12841 320 0,'0'0'257'15,"0"0"-148"-15,0 0 58 16,0 0-25-16,0 0-47 16,0 0-53-16,49-9 1 15,49-10 21-15,17-10-26 0,27-5-4 16,31 1-6-16,-21-2-26 15,-19 12 3-15,-44 15-5 16,-32 8-12-16,-48 0-5 16,-9 2-90-16,-17 30-36 15,-63 8-112-15,-5-1-160 16</inkml:trace>
  <inkml:trace contextRef="#ctx0" brushRef="#br0" timeOffset="217722">707 13028 163 0,'0'0'173'15,"0"0"-13"-15,0 0-14 16,0 0-12-16,0 0-2 16,0 0-31-16,-31 33 8 15,137-61 30-15,36-12-65 0,23-2-16 16,17-1-28-16,0 9-25 16,-31 15-10-16,-44 19-54 15,-72 0-403-15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3:32.4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0 340 470 0,'0'0'173'0,"0"0"-114"15,0 0-13-15,0 0 43 16,0 0 2-16,0 0-26 15,0 0 1-15,-22-56-27 16,22 56-3-16,0 0 2 16,0 0-25-16,0 0 11 0,0 0-14 15,31 0-8 1,36 0 12-16,26 0 3 0,31 5 1 16,1 1 1-16,21 2-16 15,5 4 15-15,23-4 4 16,48 1-21-1,35-9 19-15,68 0-14 0,66 0 0 16,62-9 14-16,36-11-20 16,17 6 6-16,-8 3-6 15,-10-3 5-15,-30 0 1 16,-14-9-1-16,-35-3-1 16,-36-7 2-16,-35-2-5 0,-63 2-1 15,-53 1 0 1,-57 6 3-16,-63 10-8 0,-53 4 5 15,-49 7-7-15,0 0-18 16,-67 1-97-16,-17 4-93 16,-32 0-95-16,19 0-333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3:35.6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1354 314 0,'0'0'568'0,"0"0"-438"0,0 0-13 16,0 0 23-16,0 0-49 15,0 0-16-15,-9-63-28 16,9 63-25-16,0 0 11 16,0 0-26-16,9 0-5 15,31 9 17-15,-13 8-18 16,22-1 15-16,-23 7-1 15,14 3-13-15,-9 2 10 0,-4-2-12 16,0-4 1 0,-5-5 3-16,-4-3 0 0,0-2-4 15,-5-10 0-15,-4-2 5 16,0 0 3 0,17 0-1-16,23-31 7 0,36-31 30 15,21-35-25-15,27-27-2 16,23-29-10-1,-14-37 0-15,5-22-14 0,-5-17-57 16,-9 11-90-16,-17 31-218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3:43.0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240 110 385 0,'0'0'122'0,"0"0"-11"16,0 0 10-16,0 0-33 15,-222 51 14-15,213-45-19 16,0 0-21-16,9-4 1 16,0 1-45-16,0 0 13 15,0 0-8-15,0-3-23 16,58 3 20-16,35-3-12 16,63 0 3-16,53-12 30 0,53-22-35 15,22-5 11 1,14-1-13-16,-32 9 9 0,-13 11-15 15,-61 12 2-15,-59 5 0 16,-40 3-9-16,-53 0 0 16,-40 0-86-16,0 0-172 15,-18 0-238-15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3:46.2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94 328 569 0,'0'0'103'0,"0"0"-50"15,0 0 41-15,0 0-12 16,0 0 19-16,0 0-29 16,0 0-25-16,-107 0 8 15,107 0-32-15,0 0-20 16,49 0 11-16,66 0-13 0,63 0 20 16,93 0 12-1,71 0-18-15,45-17 11 0,44-9-26 16,9-2 1-16,17-6-4 15,-4-3 13-15,-13 3-10 16,-40 3 0-16,-45 3 10 16,-66 4-14-16,-71 2 4 15,-63 6-42-15,-48-1-113 16,-71 3-241-16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3:56.7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0 242 44 0,'0'0'426'15,"0"0"-308"-15,0 0-69 0,0 0 21 16,0 0 10-16,0 0-32 16,0 0-10-16,0 0-11 15,0-17-20-15,0 17 11 16,0 0-11-16,27 0-4 16,4 0 18-16,13 0-15 15,27 3 56-15,-4 0-13 16,9 2-38-16,17-5 23 15,5 0-20-15,8 0-6 16,-4 0 18-16,5 0-25 16,-9 0 6-16,4 0-7 15,-13 0 10-15,-5 0-7 16,-8 0-3-16,4 0 0 16,-5 3 1-16,1 0 1 0,13 3-2 15,-14-1 0-15,19-1 8 16,3 1-8-16,19 0 0 15,8-5 0-15,18 0-1 16,5 0 2-16,-23 0-1 16,-21 0 0-16,-6 4 2 15,-3-2-4-15,12 4 2 16,-8-3 0-16,17-3-4 16,10 0 6-16,8 0-2 15,0 0 0-15,10 0 8 16,12 0-6-16,-4 0-2 15,14-6 0-15,-1 3-3 16,-13 1 4-16,0-2-1 16,5 2 0-16,-14-4 6 15,4 0-6-15,5 1 0 0,14-1 0 16,26 0 2-16,18 1-2 16,13-6 0-16,35-1 4 15,1 1 6-15,13 0-3 16,-4 5-2-16,-19 1 0 15,-8 1 19-15,-17 4-23 16,-24-2 9-16,-16-4-1 16,-10 0-3-16,-13 1 2 15,13-4-8-15,18 0 4 16,-9 7-7-16,0-4 4 0,-8 3-1 16,8 3 0-1,0 0 3-15,-9 0-4 0,-4 0 1 16,-5-3 0-16,1-2 1 15,-14-9-1-15,13 0 0 16,-13-1 0-16,14 1 11 16,-14 3-11-16,4 0 0 15,-21 2 1-15,-1-3-5 16,-9 7 4-16,-26 2 0 16,-5 1-1-16,-13 2 9 15,-13 0-8-15,-18-4 0 16,-14 4 1-16,-12 0-7 15,3 0 6-15,-8 0 0 0,13 0-2 16,-4 0 7-16,13 0-5 16,-14 0 0-16,14 0 1 15,-13 0-7-15,13 0 6 16,0 0 0-16,-13 0-1 16,4 0 9-16,-22 0-8 15,0 0 0-15,-1 0 1 16,-8 0-5-16,0 0 4 15,0 0 0-15,0 0-4 16,0 0 10-16,0 0-7 16,0 0 1-16,0 0 0 15,0 0-3-15,0 0 3 16,0 0 0-16,0 0-2 16,0 0 7-16,0 0-5 0,0 0 0 15,0 0-13 1,0 0 10-16,0 0-39 0,-17 0-29 15,-6 0-35-15,-3 0-80 16,-5 0-47-16,-5-1-207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3:59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18 669 0,'0'0'92'0,"0"0"-62"15,0 0 27-15,0 0 21 16,0 0-24-16,0 0 18 16,231-3-2-16,-75 15-14 15,53-1-7-15,31-6-34 16,57-5 9-16,10 0-24 0,-10 0 5 16,-12-5-13-1,-45-12 6-15,-67 6-27 0,-75 1-87 16,-80 10-231-16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4:00.5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0 624 402 0,'0'0'103'0,"0"0"-62"15,0 0-1-15,0 0 1 16,0 0 21-16,0 0-27 0,116-9 24 15,-32 9 0 1,40 0-38-16,32 0 10 16,44 0-3-16,31 0-21 0,44 0 16 15,50 0-15 1,48-9 0-16,49-10 1 0,18-7-7 16,13-5-2-16,5 0 0 15,12-3 8-15,10 3-8 16,9 1 0-16,26 0 0 15,32 2-1-15,17-2 5 16,31 0-4-16,10-3 0 16,3 1 4-16,-12 4-6 15,-32 6 2-15,-53 8 0 0,-45 5-2 16,-26 4 5 0,-27-2-3-16,0 2 0 15,-13-4 4-15,22-2-9 0,-8-3 5 16,-23-4-5-16,-18-1 3 15,-45 2-30-15,-61 1 8 16,-58 1 6-16,-27 6-14 16,-26 7 21-16,-5 2-32 15,13 0-58-15,-13 0 7 16,22 2-17-16,-26 7-40 16,-14-6-217-16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4:03.4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0 861 592 0,'0'0'147'0,"0"0"-36"16,0 0 11-16,0 0-9 15,0 0-12-15,0 0-34 16,0 0-22-16,0-61-13 0,0 61-19 15,0 0 13-15,9 0-19 16,31 14-2-16,-5 15 36 16,14 1-33-16,0 4 2 15,0-2 3-15,-14-5-12 16,14-4 7-16,0-11-8 16,9-7 0-16,9-5 14 15,17-28-13-15,23-43 16 16,26-42 0-16,40-23-12 15,9-14 3-15,9 0-8 16,-9 11 0-16,-39 28-1 16,-55 41-24-16,-52 36-48 15,-36 29-53-15,0 5-133 16,0 8-110-16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4:04.1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1370 195 0,'0'0'325'16,"0"0"-278"-16,0 0 24 15,0 0 69-15,0 0-20 16,0 0-15-16,-22-22-26 16,22 16-6-16,0 0-7 15,0 6-15-15,0-6-1 16,22 0-26-16,-13 6-10 15,0 0 5-15,9 0-14 0,0 6 5 16,13 20 9-16,-4 5-5 16,4 6 7-16,9-12-16 15,4-5 0-15,36-14 7 16,13-6-2-16,41-46 12 16,48-41 8-16,31-50-16 15,27-33 0-15,35-27-14 16,5-24-2-16,-13 9-5 15,-36 27-91-15,-80 47-148 16,-84 56-295-16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4:22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0 131 437 0,'0'0'159'16,"0"0"-132"-16,0 0-18 16,0 0 2-16,0 0 65 15,0 0-3-15,293 3-31 16,-178 2 2-16,41-5-15 0,4 0-6 15,44 0 13-15,36 0-12 16,18-14 5-16,39-2-3 16,10-2-14-16,26 4 10 15,0 1-16-15,14 4 2 16,-9 3 10-16,-5 3-14 16,-9 3-1-16,-8 0-3 15,3 0 4-15,15 0-4 16,-1 0 3-16,5 0-1 15,-5-6 5-15,-13-2-4 16,-5 2 9-16,-31 4-7 16,-4 2-2-16,-22-6 4 15,-27-3-7-15,9 3 2 16,0 1 3-16,-5 5-5 16,14 0 9-16,-18 0-9 0,0 0 5 15,-40 0-4-15,-18 3-1 16,-22 5 0-16,-13-2 2 15,-13-3-2-15,8 3 0 16,9-4 0-16,14 4 4 16,-5 2-4-16,4 1 0 15,-22-2 0-15,18 6-4 16,-17-2 6-16,3-3-2 16,-12-2 5-16,-23 0-3 15,-4-4 3-15,-5 2 2 16,5-4 1-16,0 3 14 15,-5-3-16-15,13 0 1 0,-21 2-1 16,13-2-5 0,-32 0 5-16,1 3-4 0,-9-3-1 15,-18 0 6-15,-23 0-5 16,-8 0 4-16,-9 0 3 16,0 0-5-16,0 0 6 15,0 0-10-15,0-3-11 16,-9-6-42-16,-8 1-105 15,-23-4-109-15,-9-1-242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05:02.6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21610 275 547 0,'0'0'154'15,"0"0"-17"-15,0 0-21 16,0 0-23-16,0 0-66 16,0 0-27-16,0 31-2 15,0 51-2-15,0 26 4 16,0 3 3-16,0 2 1 16,0-15 2-16,0-10-6 15,0-11 0-15,0-15-6 16,0-16-16-16,0-18-67 15,0-17-64-15,0-11-88 0,0 0-79 16</inkml:trace>
  <inkml:trace contextRef="#ctx0" brushRef="#br0" timeOffset="356">21446 955 23 0,'0'0'31'16,"0"0"-25"-16,0 0 93 16,-267-96-7-16,227 92-37 15,22 4-1-15,9 0-42 16,9 0-12-16,0 0-6 15,27 0 6-15,22 12 6 16,35-10 3-16,14-2-8 16,18 0 4-16,-1-5-5 15,-13-23 1-15,-4-7 1 16,-31 2 9-16,-10-4 56 0,-30-3 90 16,-18-2-37-16,-9-6-41 15,0-3 8-15,0 0-30 16,-18 9 6-16,0 16-32 15,1 11 8-15,-6 15-27 16,14 0-12-16,9 37-12 16,-8 26 7-16,-10 19 5 15,18 6-2-15,-14-1 5 16,14-5-3-16,0-2 0 16,0-9-8-16,0-11-29 15,0-15-74-15,14-15-26 16,4-18-7-16,-10-12-79 0,1 0-190 15</inkml:trace>
  <inkml:trace contextRef="#ctx0" brushRef="#br0" timeOffset="1509">21885 983 41 0,'0'0'89'0,"0"0"-70"16,0 0 83-16,0 0-6 15,0 0-26-15,0 0-13 16,89-96-28-16,-71 84 9 15,0 1 10-15,-9 2 2 16,4-2 11-16,-4-3-12 16,-9-3-12-16,0-3 6 15,0 0-1-15,0 1 6 0,0 1-4 16,0 10-35 0,-22 2 10-16,4 6-13 0,0 0-6 15,-13 2 0-15,13 36-5 16,0 10 5-16,10 6-3 15,8 2 3-15,0 1 0 16,0-5 0-16,26-7 5 16,23-12-10-16,-13-10 2 15,13-14 0-15,8-9-3 16,1 0 9-16,-9-20-3 16,0-17 2-16,-5 0 3 15,5-2-1-15,-9-1-3 16,-4 9 2-16,-14 2 6 15,-13 10-8-15,0 7-1 0,-9 6 0 16,8 6-3-16,1 0-5 16,14 6-8-16,-6 20 7 15,1-1 6-15,-9-1-30 16,13-8-22-16,-22-2 23 16,18-8 11-16,-18-4 12 15,9-2 1-15,-9 0 8 16,0 0 8-16,0 0-5 15,0-14-3-15,0-5 12 16,-27-4-1-16,-4 1 16 16,-4 4 5-16,-5 5-12 15,13 3 11-15,5 8-25 0,4 2-3 16,18 0-6 0,0 12-12-16,-9 21 15 0,9 6-2 15,0 2 1-15,0-8-3 16,9-10-15-16,18-3-10 15,4-12 2-15,-14-5-8 16,1-3 30-16,4 0 3 16,5 0 4-16,-5-3 2 15,-4-7-4-15,0-2 2 16,-9 3 4-16,4 2-5 16,-4 7-1-16,-9 0 0 15,0-1 3-15,9-2-4 16,0-6 1-16,17 1 0 0,5-3-1 15,9-3 4 1,-4-1 1-16,4 1 9 0,-4 2-6 16,-14 3 15-16,-4 4 13 15,-10 3 5-15,-8 2 6 16,0 0-21-16,0 0-8 16,0 0-16-16,0 0-1 15,0 11-2-15,0 29-1 16,0 19 6-16,0 12-2 15,0 11-1-15,0 2 0 16,0-1 1-16,0-3 4 16,0-13-5-16,-8-13 1 15,-1-14 3-15,0-17-5 16,0-12 1-16,9-9 0 16,-13-2 12-16,-5 0-6 0,0-13 13 15,-4-30 17-15,4-14-5 16,18-17-2-16,0-16-20 15,0-15-5-15,0 1 10 16,18-4-14-16,13 11 0 16,-4 15 0-16,4 14 8 15,-5 23-12-15,5 20 4 16,-4 14-9-16,13 11 8 16,-13 0-14-16,22 14 6 15,-1 25 8-15,-21 10-19 16,-5 1 15-16,-13 7-13 15,-9-3-31-15,0 1-17 0,-49 6-85 16,-17-7-70-16,-1-6-267 16</inkml:trace>
  <inkml:trace contextRef="#ctx0" brushRef="#br0" timeOffset="1783">21530 1464 283 0,'0'0'88'16,"0"0"-58"-16,0 0 17 0,0 0 44 16,364-11 81-16,-75-28-89 15,35-7-33-15,5-2 4 16,-13 5-39-16,-59 1-3 15,-66 8-12-15,-49 9 2 16,-70 11-1-16,-37 5-1 16,-35 6-9-16,-27 3-86 15,-53 0-190-15</inkml:trace>
  <inkml:trace contextRef="#ctx0" brushRef="#br0" timeOffset="66863">23867 906 260 0,'0'0'343'16,"0"0"-238"-16,0 0-22 16,0 0 7-16,0 0-23 15,0 0-29-15,-9 0-29 0,31 0-8 16,14 0 13-1,30 0-2-15,14 0 11 0,5 0 15 16,12 0-15-16,-3 0 10 16,-10 0-6-16,5-5-17 15,-22-4 5-15,-10 1-1 16,-17-1 1-16,-13 1 11 16,-9 0-9-16,-18 3 0 15,0-2 2-15,0-2-1 16,0-2 4-16,0-3-13 15,-27 2-7-15,-13-2-2 16,5 4 0-16,-14 1 0 16,9 3 6-16,13 0-5 15,-4 1 6-15,13-1-6 0,9 3-1 16,9 1 3-16,-8-2-3 16,8-1 0-16,0 2-2 15,0 3-4-15,0-4 5 16,0 4-2-16,17 0-1 15,32-2 2-15,18 2 4 16,8 0-2-16,1 0 0 16,-9 0 0-16,-1 0 0 15,-17 6 0-15,-18 14-1 16,-4 0-1-16,-18-1-1 16,-9 7 0-16,0 8 1 15,-9 6-1-15,-67 8-7 16,-30 3-23-16,-19 0-125 0,23-3-145 15</inkml:trace>
  <inkml:trace contextRef="#ctx0" brushRef="#br0" timeOffset="71374">25813 484 260 0,'0'0'298'0,"0"0"-116"0,0 0-53 16,0 0-25-16,0-150-39 16,0 117 10-16,0 1-22 15,0 15-15-15,0 8 17 16,-9 9-17-16,-9 0 0 15,-4 0-22-15,-5 0-16 0,5 4 0 16,-5 16 0 0,-13 2 6-16,14 10 0 0,8 4-6 15,5 4-2-15,13 5 0 16,0 9-3-16,0 6 2 16,22-1 1-16,27 7-10 15,4-7 2-15,5 0-11 16,13-8 18-16,-18-4-2 15,-13-2 4-15,-22-4-1 16,-5-4 2-16,-13-9-10 16,-22-8 8-16,-13-3-2 15,-23-6 4-15,-9-8 2 16,-13 0 2-16,5-3-6 16,8 0 2-16,9 0-21 15,18-11-8-15,5-12-26 0,26-8-19 16,9-18 2-16,0-10-25 15,26-6-46-15,50 0-75 16,4 6-56-16</inkml:trace>
  <inkml:trace contextRef="#ctx0" brushRef="#br0" timeOffset="71440">25813 484 106 0</inkml:trace>
  <inkml:trace contextRef="#ctx0" brushRef="#br0" timeOffset="73319">25813 484 106 0,'191'-107'137'0,"-151"69"-29"0,-14 8-18 16,6-1 49-16,-6 11-16 15,-17 5-37-15,13 8-23 16,-22 7 4-16,0 0 29 0,0 0-23 16,0 5-52-1,0 18-21-15,0 14-7 0,0 13 7 16,0 15 21-16,18 9-16 16,-9 12 12-16,9 6-8 15,4 8-6-15,-4-4 7 16,0-9-9-16,-5-9 1 15,5-19 2-15,-1-20-2 16,-8-19-2-16,0-17 0 16,4-3 2-16,-13 0-2 15,9-3 7-15,-9-19 4 16,9-15 46-16,9-17-12 16,13-14-27-16,-13-3-7 0,0 12-10 15,13 10 5-15,-22 21-3 16,0 14-2-16,-9 14 4 15,0 0-5-15,8 0-7 16,15 14-2-16,12 20-17 16,14 11 26-16,-9 1 0 15,-4-4-3-15,-5-5 1 16,4-8-6-16,-26-10 1 16,13-7 4-16,-13-10-2 15,0-2 5-15,0 0-1 16,0 0 4-16,13-2 6 15,-4-26-6-15,8-12-2 16,14-5 3-16,-8-4-3 16,-6 6 1-16,5 7-2 0,-22 16 3 15,0 17-4-15,-9 3 1 16,9 0-9-16,0 0 2 16,9 20-7-16,4 2 14 15,-4 1 0-15,-1 0-4 16,-3-6 2-16,4-2-1 15,-18-7-5-15,0-3 5 16,0-5-1-16,0 0 4 16,0 0 10-16,0 0-7 15,0-5 6-15,0-13-6 16,-32-1-3-16,6 2 9 16,-5 8-8-16,4 3-1 15,0 6-4-15,-4 0-5 0,5 0 2 16,-6 26 7-1,6 14 0-15,12 8-3 0,6 6 2 16,8-2-3-16,0-5 2 16,8-7-3-16,24-12-7 15,25-13 3-15,-8-7-26 16,-13-8 16-16,4 0 7 16,-14 0 7-16,-3-20 5 15,-14-15 12-15,8-7 0 16,-8-8 6-16,-9-2 9 15,0 4 10-15,0 11 2 16,0 14-20-16,-9 15 6 0,9 8-12 16,-9 0-12-1,9 0-1-15,0 23-22 0,0 17 18 16,9 8 1-16,22 3 4 16,5-8-4-16,13-10-8 15,-9-7-5-15,-14-7 3 16,14-5-7-16,-31-8 10 15,9-6 1-15,-9 0 6 16,-9 0 2-16,13 0 2 16,5-2 4-16,0-27 10 15,0-2-10-15,13-9 14 16,-14-9-8-16,6 10-1 16,-6 6 5-16,-8 10-11 0,0 17-3 15,0 6-2 1,-9 0-9-16,22 0 1 0,-4 23-1 15,9 2-2-15,13 3 11 16,-9-3 1-16,-13 0-1 16,8-4-3-16,-4-6-2 15,-4-4 6-15,-9-5 0 16,0-4 1-16,0-2-1 16,-9 0 0-16,22 0 2 15,-4-8 14-15,0-20-12 16,13-9 1-16,-5-9 4 15,-3-2-7-15,-14 1 18 16,-9-2 1-16,0 12-4 16,0 15 13-16,0 10-14 0,-9 12 2 15,9 0-18-15,0 0-8 16,-14 18-5-16,5 18 0 16,9 12 13-16,0 6-2 15,0 3 2-15,0-6 0 16,0-4 0-16,32-6-8 15,-6-13 6-15,14-9-6 16,-13-9-5-16,13-10 11 16,-14 0-6-16,6 0 8 15,-6-4 9-15,5-16-9 16,-4-5 9-16,4-6-7 16,-4-3 1-16,4-3 4 15,4 3-7-15,-12 6 0 0,-6 10 3 16,-8 13-3-16,-9 2 0 15,9 3-2-15,-9 0-10 16,0 0 9-16,9 0-7 16,4 0 4-16,5 0 0 15,-18 3 3-15,0 0 3 16,0-3-1-16,0 0 4 16,0 0-3-16,0 0 5 15,0 0-1-15,0 0 11 16,0 0-10-16,0 0 1 15,-18-6 4-15,5 3-9 16,13 3 5-16,-9 0-6 0,-9 0-16 16,9 0 9-16,-22 29 7 15,5 11-2-15,4 8 1 16,4-3-1-16,9 0-1 16,9-10 2-16,0-9-5 15,0-13-1-15,18-5-16 16,4-8 7-16,-4 0 12 15,-1 0 4-15,6-14 7 16,-15-19 6-16,10-19 1 16,0-10 17-16,4-15-15 15,-13-16-5-15,-9-4 20 16,0 5-11-16,0 9 14 16,0 28-6-16,-9 23-26 0,0 19 18 15,-4 13-12-15,13 0-8 16,0 4-2-16,0 36-25 15,0 25 14-15,0 28 11 16,0 15 4-16,0-6-6 16,0-13 4-16,31-20-17 15,27-26 0-15,0-18-30 16,17-22-20-16,18-3-13 16,14-40-87-16,9-35-231 15</inkml:trace>
  <inkml:trace contextRef="#ctx0" brushRef="#br0" timeOffset="-7282">884 1410 266 0,'0'0'247'0,"0"0"-130"15,0 0-10-15,0 0 12 16,0 0-9-16,0 0-43 15,0 0 4-15,9-14-24 16,-9 14-6-16,9 0 4 16,-9 0-26-16,0 0-3 0,0 0-15 15,0 14 4-15,0 17-5 16,0 15 2-16,0 8 0 16,0 11 17-16,0 3-15 15,0 6 18-15,0 4-6 16,0 13-15-16,0 6 16 15,0 7-11-15,0 7-6 16,0 1 12-16,-9 11-6 16,0 4-6-16,0 8 0 15,-13 4 7-15,13-2-7 16,-8-10 0-16,8 3 0 16,-14 3-1-16,6 0 2 15,8 3-1-15,0-5 0 0,0-7 5 16,-4-2-6-1,4-1 1-15,0 7 0 0,0-4 5 16,9 3-3-16,-9 4 0 16,-13-1 7-16,22 9-3 15,-18 5 25-15,9 3-15 16,-8-1-7-16,-6 2 13 16,6 1-13-16,-10 0-2 15,-4 4 0-15,13-9-4 16,-13-8 3-16,13-3-6 15,-9-3 6-15,5 4 0 16,4-4 1-16,-13-3 8 0,22 3-1 16,-17 9-12-16,8 8 9 15,-4 2-6-15,4 2-3 16,0-9 8-16,5-6-6 16,4 0-4-16,-9-6 9 15,9 0-4-15,1-8-4 16,8-10 1-16,-14-4 6 15,14-3-7-15,-9 1-1 16,0-5 0-16,9 1 2 16,0-6 0-16,0-2-2 15,-8-1 0-15,8 11 5 16,-9 15-3-16,0 15-2 16,0 7 0-16,9 7 4 15,-13 2-3-15,13 2-1 0,-9-2 0 16,0 0 6-16,0-2-7 15,9-7 1-15,-9-7 0 16,0-4 1-16,9 0 1 16,0 0-2-16,0 9 0 15,0 5 7-15,0 9-7 16,0 0 0-16,0-6 1 16,0-17-2-16,0-8 1 15,0-14 0-15,0-10 0 16,0-7 5-16,-13-6-5 15,13-11 0-15,-18-3 4 0,9 5-7 16,9 3 3 0,-9 4 0-16,9 18-2 0,-9-10 6 15,9 5-4-15,-8 6 0 16,-6-14 2-16,14-6-3 16,0-11 1-16,0-20 0 15,0-14-6-15,0-10 10 16,0-4-4-16,0-11 0 15,0-9 2-15,0-3-3 16,0 0 1-16,0 0 0 16,0 0 7-16,0 0-3 15,0 0 0-15,0 0 3 16,0 0-5-16,0 0 5 16,0 0-7-16,0 0 1 15,0 0 1-15,0 0 0 0,0 0-2 16,0 0 0-16,0 0 2 15,0 0-7-15,0 0 5 16,14 0-2-16,3 0-5 16,-8 0 6-16,0 0 1 15,0 0-2-15,13-3 6 16,5-6-4-16,4 1 0 16,-4-1 1-16,13-2-4 15,-5-1 3-15,23 1 0 16,-9 4-5-16,8-2 8 15,10 0-3-15,-9 0 0 16,-9 4 1-16,9-7-4 0,-14 3 3 16,-4 4 0-1,18-8-2-15,-9 1 4 0,8 6-2 16,1-8 0-16,0 5-5 16,8-3 3-16,19 4-7 15,-10 0-6-15,14 0 12 16,-4-1-14-16,12 1 17 15,-12-10-3-15,13 4 9 16,-5-5-9-16,-4 2 3 16,4-1 0-16,-4 2-3 15,13 4 3-15,14-6 0 16,17 5 1-16,22 2 5 16,5 2-10-16,5 4 4 15,-1-2-1-15,-22 2-6 16,-8 3 7-16,12-4 0 0,-4 1-4 15,9-2 9-15,14 7-5 16,17-5 0-16,-9 5 0 16,9 0-5-16,-22 0 5 15,5 0 0-15,-10 0-1 16,-22 0 8-16,1 0-7 16,-10 0 0-16,0 0 2 15,1 0-4-15,8 0 2 16,0 5 0-16,-8 2-2 15,-10-5 6-15,1 1-4 16,-10-3 0-16,-12 0 1 16,-5 0-6-16,-23 0 5 0,1 0 0 15,8-5-6-15,-8-2 12 16,0-1-6-16,-9-1 0 16,-1 1 4-16,-8-6-6 15,0 3 2-15,-22 2 0 16,13 0-3-16,-14 4 5 15,5-1-2-15,-4 3 0 16,4-2 4-16,-4-3-6 16,4 4 2-16,-13-2 0 15,13 4-2-15,-5-7 3 16,-8 4-1-16,4-1 0 16,5 1 4-16,-18 5-6 15,0-6 2-15,-9 6 0 0,0 0 0 16,0 0 0-1,0 0 0-15,0 0 0 0,0 0 7 16,0 0-7-16,0 0 0 16,0 0 0-16,0 0-1 15,0 0 1-15,13 0 0 16,-13-12 2-16,9 1 4 16,0-3-9-16,0-8 3 15,0-1 0-15,0-3-4 16,-9-11 4-16,0 0 0 15,0-8-3-15,0 0 8 16,-18-6-5-16,0 3 0 0,-4 0 2 16,13 0-2-1,9-3 0-15,0-6 0 0,0-3-3 16,0 1 6-16,0-3-3 16,9 0 0-16,13-1 5 15,-13-7-5-15,0-4 0 16,0-5 0-16,-9-9-2 15,9-2 8-15,-1-7-6 16,15 1 4-16,-14 3 1 16,8 5 4-16,-8 5-6 15,5 1 0-15,3 6 4 16,-8 2-3-16,0-4-4 16,9-5 0-16,4-5 8 15,5-5-9-15,13-1 1 16,-14 4 0-16,6 0-1 0,-6 2 2 15,-17-3-1-15,4-3 0 16,-13-2 6-16,0-3-6 16,0-3 0-16,0 0 1 15,0-3-3-15,0-5 2 16,0 3 0-16,0-10-2 16,9 1 5-16,18 3-3 15,-5 0 0-15,-4 6 1 16,-9 1 0-16,0-1-1 15,0-3 0-15,-9-4-2 0,0 7 5 16,0-4-3 0,0 4 0-16,0 2 4 0,-9 2-7 15,-9 5 3-15,9-1 0 16,-13 3-3-16,13 3 6 16,0-2-3-16,0 2 0 15,0-3 5-15,9 0-9 16,0-11 4-16,0-4 0 15,0-2-3-15,-9 0 5 16,9 5-2-16,-13-2 0 16,13-2 6-16,0-2-9 15,0-9 3-15,0-1 0 16,0-10-2-16,0-1 3 16,0-7-1-16,-9-5 0 15,0 3 5-15,-8-1-5 0,8 4 0 16,-22-4 1-1,22-5-5-15,-18-6 5 0,14 6-1 16,4 7 0-16,0 6 5 16,9 8-5-16,0 1 0 15,0 0 1-15,0 7-5 16,0 2 4-16,0 2 0 16,0 5-4-16,0 7 9 15,0 6-5-15,0 8 0 16,0 3 2-16,0 9-6 15,0 8 4-15,0 7 0 16,0 1-3-16,0 1 10 16,0 3-7-16,0-1 0 0,0-10 2 15,0-7-3-15,0 0 1 16,0-5 0-16,0 17-8 16,0 17 13-16,9 5-5 15,-9 10 0-15,0-2 3 16,0-2-6-16,0 4 3 15,0 1 0-15,0-1-2 16,0 2 2-16,0-4 0 16,0 2-1-16,0 1 8 15,0 4-8-15,0-6 1 16,-9-5 0-16,0-2-5 16,0-1 6-16,0-6-1 15,9 3 0-15,-13-4 2 16,13 4-3-16,0 5 1 0,0 4 0 15,0-3-4-15,0-2 4 16,0 5 0-16,0-1-3 16,-9 6 7-16,9 2-4 15,-9 4 0-15,9 0 2 16,0 5-5-16,-9-3 3 16,9-3 0-16,0 1-7 15,0-9 13-15,-9 1-6 16,9-10 0-16,0 4 3 15,-9-4-9-15,9-2 6 0,-8-4 0 16,8 4-6 0,0-1 6-16,0 10 0 0,0 11 0 15,0 5 0-15,0 11-9 16,0 4 6-16,0 2-20 16,0 3-9-16,-23 0-61 15,-3 0-54-15,-5 0-110 16,4 0-276-16</inkml:trace>
  <inkml:trace contextRef="#ctx0" brushRef="#br0" timeOffset="6672">795 14268 207 0,'0'0'246'0,"0"0"-125"16,0 0 7-16,0 0-22 15,0 0 8-15,0 0-23 16,0 0-13-16,-66-107-9 15,66 107-47-15,0 0-6 16,0 0-16-16,0 18 4 16,0 18-4-16,9 12 1 0,-9 9 1 15,0-1 8-15,0-5-3 16,0-3-7-16,0-17 0 16,0-11 8-1,0-9-13-15,0-8 5 0,0-3 0 16,0 0 11-16,0 0-10 15,0-25 15-15,0-20-13 16,13-26 6-16,5-3-6 16,-9-8-3-16,0-6 0 15,-9 6 5-15,0 11-4 16,0 15-1-16,0 25 3 16,0 19 4-16,0 12-8 15,8 0 1-15,15 12-19 0,-6 30 9 16,23 21 2-16,-4 16 8 15,-5 3-3-15,-4 0 6 16,4-8-5-16,-5-24 2 16,-8-16-6-16,4-17 1 15,-13-11-3-15,0-6 2 16,0 0-2-16,9-25 16 16,4-15-6-16,5-14-2 15,4-3 4-15,-4-2 1 16,12 11-5-16,-30 17 0 15,0 17-5-15,0 14 6 16,-9 0-2-16,9 2-2 16,13 38-17-16,-4 14 15 0,0 9 5 15,4-1 0 1,5-12-7-16,13-4 8 0,-14-18-1 16,23-6 0-16,-22-10-17 15,-5-6 10-15,5-6-13 16,-5 0 3-16,-4 0 16 15,8-6 0-15,-17-14 1 16,13-11 0-16,-13 0 5 16,0-9 8-16,-9-2-9 15,0 2 6-15,0 6 24 16,-9 6-25-16,-22 8 10 16,5 8-8-16,-14 12-6 15,4 0-10-15,-4 12 2 16,13 29 1-16,5 2-6 0,13 12 3 15,9 4 5-15,0 4-2 16,23-13 4-16,12-1-4 16,23-11-1-16,-9-20-19 15,0-9 17-15,-5-9-18 16,-13 0 23-16,9-18 3 16,-4-16 5-16,4-5-8 15,-14-3 0-15,5-1 5 16,-4 9 0-16,-18 3-5 15,13 8 1-15,-13 3-5 0,0 8 13 16,-9 11-9 0,9 1 0-16,-9 0-7 15,0 0 4-15,9 0-13 0,0 25 15 16,13 9-8-16,-4 3 10 16,-1 0-1-16,14-12 0 15,5-9 3-15,-5-1-7 16,-4-9 4-16,4-6 0 15,-13 0 2-15,13 0 8 16,-5-23-9-16,-8-5 2 16,13-3 4-16,-4 2-1 15,-18 4-6-15,13 11 0 16,-13 5 12-16,-9 6-7 16,0 3-2-16,9 0-3 15,0 0-13-15,22 3 11 16,-5 20-1-16,5 5 2 15,5-2-9-15,4-1 10 0,-13-11 0 16,4 3-3 0,-5-14 4-16,-17-1-3 0,5-2 2 15,-6 0 0-15,-8 0 10 16,18-24-9-16,0-11-1 16,13 2 9-16,-4 1-3 15,-5 7-4-15,-4 9-2 16,-9 8 3-16,0 7-4 15,-1 1 1-15,6 0-6 16,4 1-2-16,-1 23-1 0,14 1 9 16,-4-5 0-1,13 3 0-15,-13-3-6 16,13-6 6-16,-14-3-5 0,5-8-2 16,-4-3-4-16,-5 0 11 15,5 0 4-15,-9-3 2 16,4-22 0-16,5-4-6 15,4 1 0-15,-14-3 12 16,1 0-8-16,13 5-1 16,-22 7 1-16,9 8 2 15,0-1-7-15,-18 6 1 16,13 6-3-16,-4 0-5 16,0 0-2-16,-9 0 4 15,9 0 5-15,-9 0-16 16,0 0 16-16,0 0-6 0,0 0 6 15,0 0-8-15,-9 0 18 16,-22 0-6-16,-5 0 6 16,-4 0-4-16,14 0-1 15,-14 0-4-15,22 9-8 16,-4 18 4-16,22 5-4 16,0 11 8-16,0-15-6 15,22 0 2-15,5-8 4 16,4-6 0-16,4-8-7 15,-4 0 2-15,-13-6 5 16,0 0 0-16,13 0 7 16,-13-26 1-16,-9 1-5 15,4-1 11-15,-13-11-13 0,0 1 22 16,0-4 0-16,-40 10-17 16,0-2 22-16,-5 18-24 15,5 7 2-15,1 7-6 16,3 0 0-16,14 12-4 15,13 22 1-15,9 9 3 16,0 2-13-16,0-6 12 16,49-4-3-16,0-13 3 15,8-13-32-15,10-9 30 16,-18 0 3-16,4 0 0 16,-4-15 10-16,-9-10-6 15,-4-3-4-15,-14 2 11 0,4 7-6 16,-17 1 5-16,5 6-8 15,3 7 2-15,-17 5-3 16,9 0-1-16,0 0-1 16,13 0-3-16,-4 9-10 15,-9 17 13-15,9 5-3 16,4-6 4-16,-4-3-5 16,0-4 5-16,4-7-5 15,-13-5 2-15,0-4-10 16,8-2 13-16,-8 0 0 15,13 0 9-15,5-14-3 16,-9-5-6-16,4 1 1 0,-4-1 6 16,0 1-2-1,-9 10-5-15,4 4 0 0,-13 4 6 16,9 0-15-16,0 0 7 16,0 0-2-16,8 0-6 15,23 0 13-15,-9 0-3 16,5 0 0-16,4-1 9 15,-5-13-6-15,-12 2-1 16,-14 6 2-16,-9-6 38 16,0 7 9-16,0-1-7 15,0 4 11-15,0-3-31 16,0 5 10-16,0 0-34 16,0 0-6-16,-9 36-5 15,-14 21 9-15,-3 25 2 16,-5 20 0-16,-5 17 8 0,-4 25-8 15,14 15 0-15,3-7 0 16,23-7 1-16,0-12-1 16,-9-14 6-16,1-23 6 15,-1-17-6-15,-9-22-4 16,-4-26-2-16,-5-11 4 16,-22-20 2-16,-9 0 18 15,-8-6-15-15,-19-39 10 16,-4-12-13-16,5-25-6 15,17-11 0-15,19-9-11 16,30-3 5-16,18 9-17 16,0 2-35-16,44 5-7 15,54 2-96-15,26 9-21 0,10 10-63 16,-10 3-215-16</inkml:trace>
  <inkml:trace contextRef="#ctx0" brushRef="#br0" timeOffset="8682">5163 14021 615 0,'0'0'147'0,"0"0"-11"0,0 0-3 16,0 0-34-16,-9-145-16 16,0 140-40-16,0 1-17 15,0 4-26-15,0 0 0 16,-13 6-8-16,-5 28 2 16,-13 13 12-16,5 14-8 15,13 10 2-15,13-4-3 16,9 3-2-16,0-1-16 15,49-10 15-15,0-4-5 16,8-10-19-16,-3-2 23 16,-14-10-8-16,0 5 2 15,-23-5 7-15,1-2 1 16,-18-2 5-16,0-8 0 0,0 3-19 16,0-16 9-16,-27 3-5 15,-13-11 15-15,5 0-8 16,-5 0-2-16,22-19-50 15,9-12-26-15,9-12-26 16,0-10-14-16,45-13-70 16,21-5-45-16,1 1 40 15,-18-7 164-15,0 8 37 16,-9-6 145-16,-23 7 20 16,1 5-12-16,-9 10-29 15,-9 16-32-15,0 12 19 16,0 14-22-16,0 11-14 0,0 0-11 15,0 0-53-15,0 30-11 16,0 21 1-16,0 26-1 16,0 5 39-16,0 3-30 15,0-3-1-15,0-6-4 16,0-5 3-16,0-14-7 16,22-18 0-16,-13-13-10 15,-9-15-4-15,9-6-32 16,-9-5 20-16,0 0 21 15,0-22 9-15,0-6-4 0,0-9 0 16,-18 0 11 0,-22-2-13-16,14 2 2 0,-5 11 0 15,22 8 6-15,9 11-3 16,0 1-3-16,0 4 0 16,31-1-10-16,13 0 5 15,23 0 5-15,22 3 0 16,-5 0-2-16,5-3 5 15,-22 3-3-15,-23 0 0 16,-4 0 7-16,-9 0-7 16,-31 0 0-16,9 0 0 15,-9 0 20-15,0 0-18 16,0 0 16-16,0-6 22 16,0-2-6-16,-9-3-7 15,-22 0-27-15,-9 4-6 0,5 7-3 16,-14 0-3-16,0 7 12 15,13 23 0-15,5 11 7 16,13 0-8-16,10-4 1 16,8-3-16-16,0-9 16 15,17-2-16-15,23-14 10 16,-4-9-1-16,-5 0 11 16,4 0-4-16,-3-4 14 15,-15-6-11-15,1-13 12 16,4 3-10-16,-4 6 1 15,-18-6 16-15,9 15-21 16,-9-1 9-16,0 6 4 16,0 0-9-16,0 0-8 0,0 0 3 15,0 0-30-15,0 11 24 16,0 15 6-16,0-1 1 16,9 1-1-16,22-8 8 15,-4-3-10-15,13 3 2 16,-14-13 0-16,-4-5-1 15,5 0 4-15,4 0 4 16,-13-11 10-16,9-15-14 16,13-7 16-16,-9 2-10 15,-5-1-6-15,1 7 13 16,4 8-14-16,-13 3-2 16,-9 8 0-16,4 6 0 0,-4 0-4 15,0 0 4 1,9 0-2-16,-9 0-7 0,-9 0 9 15,0 0-5-15,0 0 1 16,0 0-1-16,0 0 5 16,0 0 0-16,0 0 4 15,0 0-5-15,-18 0 2 16,-9-14 14-16,-4 3-8 16,-9 5 0-16,13 6-7 15,1 0 0-15,4 0-20 16,13 25 20-16,9 18-13 15,0 2 3-15,0-11 8 16,17-6-21-16,23-8 7 16,9-9-7-16,9-5 11 0,-14-6 9 15,14 0 3-15,-18 0 0 16,9-11 5 0,0-15-1-16,-14-10-3 0,-3-4 17 15,3-11-15-15,-13-5 36 16,-13-7-4-16,-9 0-17 15,0 1 24-15,-22 12-22 16,4 4 12-16,-8 15 5 16,17 8-28-16,-5 9 20 15,5 14-27-15,9 0-2 16,0 26-6-16,0 30-15 16,0 21 21-16,-8 5 0 15,8-6 5-15,0-2-5 0,0-15 0 16,8-5-14-16,15-18 12 15,-14-10-19-15,-1-6 11 16,1-17 9-16,-9 1-12 16,9-4 13-16,-9 0 3 15,0 0 0-15,18-21 16 16,4-16-19-16,5-11 0 16,4-3-3-16,-13 6 7 15,0-3-4-15,4 9 0 16,-5 14 6-16,1 6-10 15,-9 10 4-15,4 9-5 16,14 0-1-16,4 0-6 0,-4 9 12 16,0 14 0-1,-5 3-21-15,-13-1 13 0,-9 1-19 16,0-3-1-16,0 5 6 16,0-9-27-16,-9 1 38 15,9-5 8-15,0-7 0 16,0 4-2-16,9-4 5 15,40-2 0-15,8 2 7 16,10 1-5-16,8-1-2 16,10 3 0-16,21-2 6 15,-8 2-8-15,-13 3 2 16,-28 3-44-16,-39 3-167 16,-18 0-600-16</inkml:trace>
  <inkml:trace contextRef="#ctx0" brushRef="#br0" timeOffset="139167">8450 243 521 0,'0'0'167'0,"0"0"-19"16,0 0-37-16,0 0-14 15,0 0-25-15,0 0-10 16,0 0-1-16,9-152-19 15,-9 145-3-15,0 0-5 16,0 4-22-16,-18 3-6 16,-4 0 3-16,4 0-9 0,-13 14 0 15,5 11-5-15,17 10 5 16,0 2 0-16,9 3-6 16,0 4 3-16,9 5-9 15,26 2-2-15,-4 2 8 16,9 1-7-16,-13-3 9 15,4-6 1-15,-13 0-2 16,-9-8 4-16,0-2-2 16,-9-13-4-16,0-2 5 15,0-9 0-15,0 3 2 16,-18-2 4-16,-13-3-3 16,-5-4 0-16,-13-2-1 15,18-3-31-15,5 0-30 16,8 0-27-16,9-20 0 15,9-3-24-15,0-5-31 0,0 0 10 16,27 5 71-16,-1-2 37 16,5 4 12-16,-4-4 3 15,-5 3 10-15,5 2 12 16,-5-3 28-16,-4 6 22 16,0-3 18-16,0 3-7 15,4 1-2-15,-4 1-5 16,-10 4-1-16,1 2 9 15,-9 3-16-15,0 4-5 16,0 2-16-16,0 0-22 16,0 0 4-16,0 0-18 15,0 0 6-15,-9 0-3 0,-8 8 1 16,-1 17-3-16,-13 12-2 16,13 9-7-16,18 2 7 15,0-5-5-15,0-4-14 16,9-10-15-16,40-12 2 15,0-9 20-15,4-8 10 16,-4 0 0-16,-9-3 2 16,-14-13 5-16,-3-7 4 15,-6 3 17-15,-8-4 20 16,-9 3 7-16,0 0 10 16,0 2-29-16,0 5 5 15,0 11 0-15,0 3-18 16,0 0-7-16,0 0-14 0,0 0-1 15,0 20-5 1,0 22 2-16,0 18 4 0,0 4 0 16,0 5 2-16,0-5-2 15,9-1 0-15,0-7 0 16,-9-7 1-16,13-12 2 16,-4-12-3-16,-9-11 0 15,0-8 3-15,0-6-3 16,0 0 2-16,0 0 4 15,0 0 11-15,0-8-12 16,0-27 4-16,0-10 5 16,0-14-14-16,0-18 4 0,0-13-3 15,0-6 0 1,0-3 1-16,9 14-2 0,9 13 0 16,-9 21 0-16,4 20 0 15,-13 11-1-15,9 12 0 16,-9 4-7-16,18 4 5 15,-9 0-10-15,22 10 4 16,-5 21 2-16,6 14-13 16,-24 6 10-16,-8 3-1 15,0-3-6-15,0-6 8 16,-8-5-19-16,-24-11-7 16,-7-4-4-16,12-11-15 15,9-8 17-15,-4-4-6 0,4-2-14 16,18 0 30-1,0-11-12-15,0-9-10 0,9-2 2 16,31-1 3-16,-4 3 13 16,3 2-1-16,-7 2 7 15,-15 7 13-15,1 1 11 16,0-1 1-16,-5 6-2 16,5-4 5-16,0 1-1 15,-9 1 9-15,13-4 6 16,5 0 13-16,-10-3-2 15,6-2 0-15,3 0 7 16,-17 3 0-16,13-1 10 16,-13 1-2-16,0 3-12 15,0-4 3-15,0 4-11 0,4 0-7 16,-4-1-2-16,0 3-14 16,0 4 2-16,0-2-2 15,-9 2 1-15,9 2-1 16,-9 0 0-16,8 0-7 15,6 0 7-15,-14 0-6 16,9 0 2-16,0 0 1 16,-1 2 0-16,1 2 3 15,-9-4 0-15,9 0 0 16,-9 0 4-16,0 0 1 16,0 0 6-16,0 0 5 15,-9-4-12-15,-8-6 12 16,-15-2 7-16,6 4-7 15,-1 5 2-15,-4 3-14 16,4 0-3-16,-4 0 0 0,5 37-1 16,3 12-5-16,15 9 4 15,8 4-6-15,0-8-5 16,0-2-20-16,31-16-27 16,4-8 2-16,5-10 47 15,-13-13 3-15,4-5-2 16,-4 0 9-16,-5-9 2 15,-4-19 6-15,-10-3 11 16,1 0 25-16,-9-6 0 16,0 1 11-16,0 2-16 0,0 5-13 15,0 7-2 1,0 9-6-16,0 8-7 0,0 5 0 16,0 0-11-16,0 0-7 15,0 9 0-15,0 19-2 16,0 6 7-16,0 3-2 15,23 0-13-15,-15-6 7 16,10-3-18-16,0-5 4 16,4-9 22-16,5-11 1 15,-9-3 1-15,13 0 3 16,-5-9-3-16,5-19 8 16,-4-3-3-16,4-9 0 15,-4 0 13-15,-5 4-5 0,5 2-4 16,-18 11-4-1,0 9-1-15,-1 8-4 0,6 6 0 16,4 0-11-16,-1 9 5 16,14 22-4-16,-4 6 6 15,4-1 4-15,-4-4-8 16,-9-7 5-16,13-8-3 16,-14-5 3-16,-8-6 1 15,14-6 1-15,-15 0 1 16,10 0 4-16,13-9-4 15,-13-17 9-15,0-6-5 16,13-1 11-16,-13-5 2 16,8 6-11-16,-3 3 5 15,-15 9-6-15,1 9-2 0,0 5-4 16,-9 4 1-16,0 2-8 16,0 0 2-16,9 0-6 15,4 0 11-15,-4 8-1 16,-9 0-1-16,9-2 2 15,-9-1 1-15,0-2-1 16,0-3 0-16,0 0 2 16,0 0-1-16,0 0 8 15,0 0-6-15,0 0 5 16,0 0 0-16,0 0-7 16,0 0 4-16,0 0-4 15,0 0 0-15,0 0-2 16,0 0 2-16,0 0 0 0,0 0 0 15,0 0 1 1,0 0-1-16,0 0 0 0,0 0 0 16,0 0 2-16,0 0 0 15,0 0-2-15,0 0 0 16,-9-3 3-16,9 1-3 16,-9 2 0-16,9 0 0 15,-13 0-3-15,13 0 3 16,0 0 0-16,0 0 0 15,0 0-1-15,0 0 0 16,0 0 1-16,0 0 0 16,0 0-2-16,0 0 2 15,0 0-3-15,0 0 3 16,0 0-10-16,0 0 4 0,0 0-5 16,0 0 2-16,0 0 7 15,0 0-5-15,0 0 6 16,0 0-2-16,0 0 6 15,0 0-3-15,0 0 1 16,0 0 1-16,0 0 1 16,0 0-1-16,0 0 2 15,0 0 4-15,0 0-6 16,-9 0 0-16,0-6 1 16,0 0-2-16,9 1 4 15,-17-1-5-15,3 0 1 16,5 0 0-16,-8 1-1 15,17 5 0-15,-18 0 0 0,18 0-2 16,-9 0 0 0,-4 9-3-16,4 19-4 0,9 12 9 15,0-2-4-15,0 0-1 16,0-5 0-16,0-3-6 16,0-11 2-16,22-1-7 15,-4-10 2-15,-9-2 14 16,0-4-5-16,-1-2 5 15,15 0 2-15,-14 0-1 16,-1-14 6-16,1-6 1 16,-9-3 2-16,9 1 13 15,-9 5-5-15,0-3 1 0,9 8-5 16,-9 7-11-16,0 3 1 16,0 2-4-16,0 0-4 15,0 0 3-15,0 0-9 16,22 10 1-16,-4 14 7 15,0 4-1-15,4 0 1 16,-4-5-3-16,9-3-8 16,-5-7 3-16,-5-7-3 15,-8-3 8-15,14-3 5 16,-15 0 0-16,1-11 6 16,9-20 6-16,-9-6 7 15,-9-8 16-15,9-9-13 16,-9-12-4-16,0-5 11 0,0 4-11 15,-9 1 0-15,-9 15-2 16,18 17-9-16,-9 16 6 16,9 8-11-16,0 8-2 15,0 2-1-15,0 0-13 16,0 19 0-16,0 30 12 16,18 13-2-16,-9 11 2 15,0 7 0-15,4-4-14 16,-4-5 2-16,0-9-24 15,0-16-5-15,0-16-16 16,0-10-3-16,-9-11 10 16,0-6-4-16,0-3 56 15,0 0 1-15,0-23 0 16,0-8 2-16,0-2 9 0,-27-2 9 16,9-1 9-16,-13 4 0 15,13 10-19-15,1 7-2 16,3 9-9-16,14 6-3 15,0 0 2-15,0 0-18 16,0 0 7-16,14 15 7 16,3 0-10-16,10-8 3 15,4 2 5-15,5-9 4 16,4 0 0-16,9 0 6 16,-1-3-3-16,-12-18 5 15,13-3 4-15,-23-5 25 16,-3-2 11-16,-6 0 2 15,-8 3 5-15,-9-3-20 0,0 3-2 16,0 5 2-16,-17 3-14 16,-1 14 1-16,-13 6-19 15,22 0-4-15,-9 33 0 16,-13 28-4-16,22 18 8 16,9-1-2-16,0 0-2 15,18-10 1-15,40-12 2 16,-1-14-5-16,19-16 4 15,4-12-2-15,13-14 4 16,5 0 1-16,-5-5-1 0,-26-15-4 16,-27-3-52-1,-40 3-102-15,0 3-176 0,-49-5-581 16</inkml:trace>
  <inkml:trace contextRef="#ctx0" brushRef="#br0" timeOffset="180746">107 9025 283 0,'0'0'106'15,"0"0"-48"-15,0 0 27 16,0 0-38-16,0 0-27 16,0 0 17-16,0 0 5 15,0 0 6-15,-9 12 5 16,9-12-15-16,0 0 17 0,0 0-16 15,0 0-1-15,0 0 6 16,0 0-13-16,0 0 9 16,0 0-3-16,0 0-16 15,0 0 20-15,0 0-13 16,0 0-10-16,0 0 10 16,0 0-24-16,18 0 3 15,13 0 8-15,-5 0-15 16,14 0 17-16,-4 0-14 15,4 0-3-15,0 0 17 16,-5 0-17-16,5 0 11 16,18 0 3-16,9 0-13 15,17 0 14-15,5 0-8 0,13-3-6 16,14-2 16 0,-1-1-16-16,-8-2 3 15,-14 2 0-15,-4 0 1 0,-4 3 0 16,-5 0-5-16,-14-2 2 15,10 2 3-15,17 0-5 16,14-3 0-16,26-2 6 16,31-6-2-16,36 3-1 15,-9-1-3-15,-9 4 4 16,-8 5-11-16,-41-4 7 16,-18 2 0-16,-17 3-3 15,-13-7 5-15,12 4-2 16,-3-7 0-16,-5 0 5 15,13-1-7-15,4 0 2 0,-8 0 0 16,-5 5 0-16,14-1 3 16,-23 3-3-16,5 1 0 15,5-1 6-15,12-2-7 16,1 0 1-16,8 1 0 16,-4-1-3-16,-13-1 4 15,9 4-1-15,-23-4 0 16,1 4 8-16,-5 2-11 15,4-6 3-15,-9 3 0 16,23 1 0-16,-4-3 1 16,12 2-1-16,1 0 0 15,-23 4 5-15,-4-2-5 16,-13 4 0-16,-9-5 0 0,8 0-6 16,-8-1 8-16,0 0-2 15,8 0 0-15,-8 3 5 16,-5-2-5-16,5-1 0 15,13 1 3-15,-17-1-5 16,17-2 2-16,4-4 0 16,-8 1 2-16,17-1-2 15,5 2 0-15,-4 1 0 16,-10 0 6-16,-8 6-11 16,-10-3 5-16,-8 4 0 15,9-4 1-15,0 0 4 16,26-2-5-16,5-1 0 0,-4 1 3 15,3 0-3 1,-21-1 0-16,-23 6 0 0,-21 0-2 16,-14 3 4-16,-1-3-2 15,-8 3 0-15,0-2 9 16,0-2-4-16,0 4-5 16,0-2 3-16,0 2 0 15,9 0-3-15,-9 0 0 16,0 0 0-16,0 0-5 15,0 0-30-15,-49 0-154 16,-17 0-333-16</inkml:trace>
  <inkml:trace contextRef="#ctx0" brushRef="#br0" timeOffset="183675">1906 9269 305 0,'0'0'150'16,"0"0"-45"-16,0 0 22 15,0 0-21-15,0 0-94 16,0 0 0-16,-9 8 11 15,-9 17-21-15,10-4 4 16,8 1-6-16,0-4 4 16,0-7-3-16,0-3-1 15,8-5 9-15,10-3 11 16,-9 0 0-16,13 0 38 16,-13-14 19-16,0-6-25 15,0-4 8-15,-9 3-9 16,0 1-15-16,0 1 7 0,0 1-27 15,-18 8-5 1,-13 2-11-16,-4 8-17 0,3 0 16 16,6 0-48-16,8 26-88 15,5 15-77-15,13 4-138 16</inkml:trace>
  <inkml:trace contextRef="#ctx0" brushRef="#br0" timeOffset="184055">2866 9244 563 0,'0'0'137'0,"0"0"10"15,0 0-11-15,0 0-41 16,0 0-12-16,0 0-38 16,-58-31 1-16,58 31-26 15,-18 22-18-15,-4 12 28 16,13 11-20-16,-9 15-9 15,9 5 22-15,1 9-22 0,8-1 4 16,0-5-3-16,0-6 6 16,8-7-8-16,28-11 0 15,13-10-12-15,9-8-20 16,8-15-146-16,10-11-206 16</inkml:trace>
  <inkml:trace contextRef="#ctx0" brushRef="#br0" timeOffset="184337">3221 9204 536 0,'0'0'143'0,"0"0"-12"0,0 0-23 16,0 0 14-16,0 0-87 15,0 0-22-15,85-31 22 16,-45 48-23-16,-5 17 8 16,14 3-4-16,0 11-13 15,-9 6 1-15,-13 8-2 16,13 6 1-16,-40-1 0 16,0 2-3-16,0-1-3 15,-58 0-25-15,-31-1-214 16,-27 5-578-16</inkml:trace>
  <inkml:trace contextRef="#ctx0" brushRef="#br0" timeOffset="185833">404 9762 233 0,'0'0'189'0,"0"0"-64"16,0 0-1-16,0 0-27 0,0 0-39 15,0 0-9-15,0-46 4 16,0 32-6-16,0-3-20 16,0 1-2-16,0-1 14 15,0-1-30-15,0 4 3 16,0 0-6-16,9 6-4 16,0 5 5-16,-9 0-7 15,9 3 0-15,-9 0 0 16,13 0-6-16,-13 11 3 15,9 20-1-15,0 6 2 16,-9 3 2-16,9-1 0 16,-9-4 0-16,0-5 1 15,0-3-1-15,0-6 0 0,0-6 0 16,0-4 8 0,0-8-7-16,0-3-1 0,0 0 0 15,9 0 23-15,-9 0-4 16,9-20 41-16,13-14-33 15,-4-3-19-15,0-2 19 16,13 2-16-16,-13-1-4 16,-1 11 9-16,5 7-12 15,-13 9-4-15,-9 8 0 16,9 3 2-16,0 0-7 16,0 0 4-16,0 3-9 15,4 22 8-15,-4 6-8 16,-9 3 9-16,0 0-2 15,0 0 1-15,0-6 1 0,0-5 1 16,0-6-1-16,0-9-4 16,0-2 5-16,0-6 0 15,0 0 10-15,0 0-9 16,0-2 13-16,9-18-14 16,0-9 6-16,9 0-8 15,4 2 2-15,-4-1 0 16,-1 2 1-16,-8 5-1 15,5 14 0-15,-5 4 0 16,8 3-3-16,-17 0-1 16,18 0 1-16,-5 14-3 15,-4 11 0-15,0 3 0 16,0 1 6-16,0-3 0 0,-9-4-7 16,9-8 3-16,0-5 3 15,4-6 1-15,-13-3-3 16,0 0 7-16,9 0 1 15,-9-15-1-15,9-7 4 16,9-7-7-16,-10 1-1 16,15-3 0-16,-6-4-3 15,1 5 4-15,4 5-1 16,-13 4 0-16,0 13 1 16,-9 8-4-16,0 0-41 15,0 8-221-15,0 18-138 16</inkml:trace>
  <inkml:trace contextRef="#ctx0" brushRef="#br0" timeOffset="189393">1382 9728 106 0,'0'0'151'0,"0"0"-57"16,0 0 28-16,0 0-29 15,0 0-21-15,0 0-7 16,0-80 8-16,-9 61-6 15,9-1-10-15,-22 0 2 0,13 2-2 16,-9 5-15-16,0 1 4 16,-4 4-21-16,-5 3-20 15,-4 1 12-15,14 4-15 16,-10 0 2-16,5 0-1 16,-5 4 1-16,5 16-6 15,13 7 2-15,0 8 0 16,9 7-5-16,0 0 5 15,0-2-1-15,9-6-2 16,22-6-14-16,5-11 7 16,4-5 4-16,-14-10-1 15,5-2 7-15,-4 0 0 16,-5 0 0-16,-4-14 8 0,0-7-3 16,-9 0-4-16,4-2 4 15,-13 0-3-15,0-2 7 16,0 3-6-16,0-1-3 15,0 5 12-15,0 8-9 16,0 4 5-16,0 6-6 16,0 0-2-16,0 0-2 15,0 11-17-15,0 21 19 16,0 4-2-16,0 9 3 16,18-2-1-16,8-4 0 15,14-4 6-15,-8-10-8 16,3-11 2-16,-4-6-2 0,-13-8 2 15,0 0 0 1,13 0 0-16,-13-1 13 0,-1-26-13 16,6-6 6-16,-15-5-6 15,10-1 4-15,-9-1-1 16,0 1 0-16,-9 4-3 16,0 13 11-16,0 8-9 15,0 8 9-15,0 6-11 16,0 0 0-16,0 0-4 15,0 14-21-15,0 21 25 16,0 7-1-16,22-3 4 16,-13 4-3-16,0-9 0 15,9-3 6-15,4-8-12 0,-4-9 6 16,-18-9 0 0,17-1-8-16,-17-4 11 0,23 0-3 15,-14 0 5-15,8-18 3 16,1-8-3-16,4 1-5 15,-4-3 0-15,0 6-2 16,4-1 6-16,-13 9-4 16,-9 5 0-16,0 6 2 15,9 3-5-15,0 0 3 16,9 3-15-16,-5 20 13 16,-4 2-8-16,0 0 10 15,0 1-4-15,-1-9 6 16,10-3-3-16,-18-5 1 15,22-6 0-15,-13-3-1 0,-9 0 1 16,18 0 0-16,4-9 7 16,5-19-1-16,13-1-6 15,-5-5 0-15,5 3 5 16,0 6-8-16,-13 5 3 16,-9 12 0-16,13 8-2 15,-22 0-4-15,17 0 5 16,-3 25 0-16,-6 9-6 15,10 3-2-15,-5-6 9 16,-4-2-42-16,0-7-40 16,4-5-83-16,-13-9-126 15</inkml:trace>
  <inkml:trace contextRef="#ctx0" brushRef="#br0" timeOffset="231819">827 10832 298 0,'0'0'174'0,"0"0"-80"16,0 0 80-16,0 0-49 15,0 0-12-15,0 0-11 16,-134 67-28-16,134-67 19 16,0 0-33-16,0 0-16 15,0 0 11-15,0 0-40 16,0 0 10-16,0-5-5 15,9-6-10-15,-9 2-5 16,9 6-5-16,-9 1 0 16,9-1-6-16,0 3 6 15,13 0 0-15,5 0-3 0,-10 5 4 16,15 18-4-16,-15 3 3 16,1 6-1-16,-5-2-9 15,-13-4 10-15,0-1 0 16,0-8-3-16,0-9-6 15,0-2 6-15,0-6-1 16,0 0 4-16,0 0 5 16,0 0-4-16,0 0-1 15,0-20 0-15,0-5-4 16,0-6 3-16,9-9-2 0,18-6-2 16,13 1-4-1,-5 0 9-15,5 8 0 0,-8 15-9 16,-15 11 12-16,-17 7-3 15,0 4 0-15,0 0-5 16,0 0-2-16,9 0 3 16,-9 12 4-16,9 11-12 15,-9 5 17-15,0 5-5 16,0 2 0-16,0-5 7 16,0 5-10-16,0-7 3 15,-9-5 0-15,9-6-5 16,0-4 7-16,0-1-2 15,0-6 0-15,9 0 1 16,22-6-8-16,-4 0 0 16,13 0-35-16,-5 0-38 0,5 0-46 15,-13-9-42-15,4 6-75 16,-13-5-299-16</inkml:trace>
  <inkml:trace contextRef="#ctx0" brushRef="#br0" timeOffset="232080">1555 10738 421 0,'0'0'160'0,"0"0"-53"0,0 0 32 15,0 0-37 1,0 0-46-16,0 0-4 0,-22-14-42 15,22 14 3-15,0-5-13 16,22-1 9-16,14-2-11 16,21-4 2-16,1-2 0 15,-9 5-6-15,0 1 0 16,-22 5-33-16,-10 3-57 16,-3 0-49-16,-14 0-35 15,0 0-75-15</inkml:trace>
  <inkml:trace contextRef="#ctx0" brushRef="#br0" timeOffset="232278">1631 10815 188 0,'0'0'151'0,"0"0"-35"0,0 0-33 16,0 0-21-16,0 0-24 15,0 0-12-15,-31 25 42 16,62-25-19-16,4 0-10 15,14 0-8-15,9 0-26 16,0 0 2-16,8-2-7 16,1-4-78-16,-9 3-106 15,-9 3-122-15</inkml:trace>
  <inkml:trace contextRef="#ctx0" brushRef="#br0" timeOffset="232586">2395 10662 64 0,'0'0'386'0,"0"0"-263"0,0 0 20 16,0 0-12-16,0 0-36 15,0 0 4-15,-67-74-36 16,67 74-15-16,0 0-5 15,0 0-38-15,0 0-2 16,0 15-3-16,0 16 0 16,0 3 17-16,0 3-17 0,22 4 2 15,-13 0-2-15,0-2 0 16,0 1 0-16,-9-7-3 16,9-4-34-16,0-4-69 15,0-5-115-15,4-8-103 16</inkml:trace>
  <inkml:trace contextRef="#ctx0" brushRef="#br0" timeOffset="232986">2741 10713 404 0,'0'0'132'0,"0"0"-13"16,0 0-11-16,0 0-34 15,0 0-14-15,0 0-46 16,-84-17-8-16,84 31-6 16,0 14 1-16,0 3 7 15,0 3-8-15,9-3 0 16,9-2-2-16,8-9 2 16,5-6 0-16,-4-9 1 15,-5-5 2-15,5 0 7 16,-9 0-2-16,13 0-6 15,-13-14 31-15,4-8-2 16,-22-4 37-16,9-5 1 0,-9-9-31 16,0 1 8-1,0-1-27-15,-9 5-15 0,-31 10 17 16,0 9-21-16,4 10 0 16,-4 6-5-16,0 0-8 15,23 0 0-15,-1 29-37 16,18 7-100-16,0 1-50 15,35-5-110-15</inkml:trace>
  <inkml:trace contextRef="#ctx0" brushRef="#br0" timeOffset="233384">3257 10614 384 0,'0'0'128'0,"0"0"-30"16,0 0 10-16,0 0-30 15,0 0-24-15,0 0-45 16,-94-26-8-16,94 26-2 16,0 0-1-16,0 12 2 15,0-4-3-15,0 1 10 16,9-7-5-16,9-2 6 15,-9 4-8-15,4-4 20 16,-13 0-15-16,9 0 14 16,0 0 23-16,0 0-4 0,-9-9 12 15,0-2 1-15,0 2-8 16,0 0 8-16,0 4-25 16,0 2-9-16,0 3-11 15,0 0-1-15,0 0-9 16,0 0 4-16,0 0-40 15,0 0-48-15,0 17-50 16,0 8-56-16,0 1-95 16</inkml:trace>
  <inkml:trace contextRef="#ctx0" brushRef="#br0" timeOffset="233560">3346 10902 551 0,'0'0'122'0,"0"0"23"0,0 0 20 16,0 0-41-16,0 0-41 15,0 0-52-15,-240 196-8 16,124-117-23-16,-17 6-51 16,-23 12-357-16</inkml:trace>
  <inkml:trace contextRef="#ctx0" brushRef="#br0" timeOffset="273525">760 11970 106 0,'0'0'186'0,"0"0"-57"16,0 0-18-16,0 0-22 15,0 0-30-15,0 0-12 16,58-99 18-16,-49 76-6 16,-1 3-12-16,-8 2 18 15,0 3-26-15,0 0-3 16,0 2 8-16,-8 0-36 15,-1 8 2-15,-22 2-10 16,13 3-6-16,-13 0 3 16,4 0-1-16,-4 17 4 15,4 9-6-15,10 2 6 0,-6 6 0 16,6 6-3 0,8-3 10-16,0 2-7 0,9-2 0 15,0 0-3 1,26 0-6-16,14-4 7 0,18-1 2 15,0-5-7-15,0-2 8 16,-23-1-1-16,14-1 0 16,-22 2 5-16,-5 3-11 15,-22 7 6-15,0-7 0 16,0 0-9-16,0-5 9 16,-40-6 0-16,4-4 0 15,-21-9-14-15,8-4-6 16,-9 0 20-16,0 0-14 15,9 0 8-15,14 0-44 0,4-6-8 16,13-5-9-16,18-3-86 16,0-7-27-16,0-2-264 15</inkml:trace>
  <inkml:trace contextRef="#ctx0" brushRef="#br0" timeOffset="275791">978 11837 289 0,'0'0'153'16,"0"0"-60"-16,0 0 39 0,0 0 3 16,0 0-71-16,0 0 0 15,0-91-19-15,0 91-42 16,8 0-3-16,6 12 0 15,-5 19 0-15,0 12 4 16,8 2-1-16,6 6 3 16,-15 2-5-16,10 7 4 15,-18-4 4-15,9 1-9 16,0-9 0 0,0-8 1-16,-9-6 4 0,13-12-5 15,-4-11 0-15,-9-5 7 16,0-6-5-16,0 0-1 15,0 0 3-15,0 0 17 0,0-14-20 16,0-9-1-16,-22-2 0 16,-5 2 6-1,-13 6-12-15,14 3 6 0,-6 6 0 16,15 5-8-16,-1 0-8 16,-4 3 10-16,4 0 5 15,9 0-14-15,9 0 7 16,-9 0 3-16,9 0 5 15,0 0-8-15,0 0 2 16,0 0-2-16,0 0 5 16,9 0-5-16,40 0 8 15,0 0 3-15,9-3 4 16,-14-5-5-16,-4-4-2 16,0 2 0-16,-22-3 5 0,0 3 2 15,-1-2-4-15,-3 4 11 16,-14 2-10-16,0 6 26 15,0 0-16-15,0 0-6 16,0 0 21-16,0 0-27 16,0 0 4-16,0 0-6 15,0 0-20-15,0 20 20 16,0 9 0-16,0 1 1 16,0 1-6-16,8-5 5 15,10-7-2-15,0-5 2 16,13-2-20-16,-13-6 19 15,0-6-17-15,13 0-3 16,-5 0 19-16,6-6-11 0,-6-16 13 16,-4-1-6-16,-13-3 8 15,0 4-2-15,-9-7 0 16,0 4 0-16,0 2 5 16,0 6-2-16,0 8 6 15,0 7 10-15,0 2-15 16,0 0 1-16,0 0-5 15,0 13-15-15,0 17 7 16,0 7 9-16,0-4-1 16,9-2 0-16,9-5 1 0,22-6-1 15,0-6 0 1,-5-9 5-16,5-5-12 0,0 0 7 16,-13 0 0-16,4-11 3 15,5-15 3-15,-5 1-6 16,-5-3 0-16,5-3 6 15,-4 0-6-15,0 2 0 16,-5 7 0-16,-4 5-2 16,-9 5 6-16,0 10-4 15,13 2 0-15,-4 0-9 16,-1 0 2-16,-8 5 6 16,13 12 1-16,-13-6-11 15,9 2 7-15,-18-6 1 16,9-4 3-16,-9-3-9 15,0 0 9-15,0 0 0 0,0 0 0 16,0 0 5 0,-27 0-4-16,-4-6-1 0,13-2 0 15,-17-1 7-15,4 3-8 16,13 6 1-16,-13 0-12 16,13 0 10-16,9 15-10 15,0 16 12-15,0 3-3 16,9 3 7-16,0 2-4 15,0-5 0-15,0-5-3 16,27-4-2-16,0-11 5 16,4-5-9-16,-4-9 8 15,13 0-20-15,-14-5 21 0,-4-19 0 16,-4-4 7 0,0-8-4-16,-5-4-3 0,-4-8 0 15,-9-12 23-15,9-7-21 16,-9-7 21-16,9-6-5 15,-9 10-15-15,0 5 17 16,0 16-20-16,0 21 1 16,0 14 14-16,0 11-12 15,0 3-3-15,0 0 0 16,0 23-28-16,0 30 27 16,0 21 1-16,0 11 0 15,0-6-2-15,18-8 2 16,13-9 0-16,-5-13 0 15,14-14 7-15,0-3-8 16,-4-11 1-16,4-11-1 0,-22-4-10 16,13-6 9-16,-13 0 2 15,-1-2 2-15,14-18 6 16,-22-6-7-16,9-2-1 16,-18 0 4-16,0-1 0 15,0-3-2-15,0 5-2 16,-27 2 6-16,-4 2 4 15,5 9-8-15,3 8-2 16,15 6-3-16,8 0-2 16,-9 0-12-16,0 28 17 15,9 12-6-15,0 2 8 16,0 4-2-16,0-7 0 0,40-5-2 16,-5-11-8-16,14-7 10 15,0-7 0-15,-22-6-10 16,13-3 10-16,-14 0 0 15,14 0 0-15,-13-6 7 16,-5-8-8-16,-4-2 1 16,9-5 0-16,-14 1 2 15,5 4 2-15,-9 2-4 16,8 3 0-16,-3 5 6 16,-14 6-10-16,18 0 4 15,-10 0-7-15,1 0 0 16,9 10-1-16,-5 8 8 15,-4-4 0-15,9 0 5 0,-9-5-5 16,0-1 0-16,4-5 3 16,-13-3-3-16,9 0 0 15,-9 0 6-15,18-14-2 16,0-9 4-16,4-2-8 16,4 3 0-16,-8 1 2 15,-4 7-5-15,3 8 3 16,-17 4 0-16,9 2-5 15,-9 0 1-15,18 0 3 16,4 0-5-16,-4 14 8 16,9 0-5-16,4-3 3 15,-5-2 0-15,5-4-6 16,9-1 9-16,-13-4-3 16,0 0 0-16,4 0 5 0,-4-9-5 15,-5-11 0-15,-4-6 0 16,-10-7 9-16,1-7-3 15,-9-6-1-15,0-10 19 16,0-9-14-16,0-3 19 16,-35 3-8-16,4 17-5 15,13 14 14-15,0 19-19 16,5 10 6-16,13 5-8 16,-9 0-9-16,9 3-4 15,0 36-22-15,0 15 26 16,0 14 3-16,0 0-3 15,31 0-1-15,-4-8 0 16,13-9-19-16,-5-10-4 0,5-9-42 16,0-9-48-16,-13-9-8 15,-9-11-88-15,-5-3-63 16</inkml:trace>
  <inkml:trace contextRef="#ctx0" brushRef="#br0" timeOffset="275980">3337 11975 219 0,'0'0'105'0,"0"0"-26"16,0 0-8-16,0 0-21 0,0 0-29 16,0 0 4-16,209-73-19 15,-125 53 8-15,5 9-14 16,-23 3-2-16,1 8-12 15</inkml:trace>
  <inkml:trace contextRef="#ctx0" brushRef="#br0" timeOffset="276921">4598 12199 351 0,'0'0'82'16,"0"0"6"-16,0 0 36 15,0 0-31-15,0 0-12 16,0 0-26-16,0 3-1 16,0-11-8-16,0-18-43 15,18-3 12-15,-4 1 6 16,12-8-20-16,5-7 18 15,-4-11-13-15,0-2-6 16,4-1 7-16,-5 2 2 16,-12 20-9-16,-14 9 5 15,0 12 0-15,0 11 17 16,0 3-20-16,0 0 3 0,-22 0-10 16,-5 0-2-16,5 17 7 15,4 6 0-15,9-3 5 16,0 2-10-16,0 4 5 15,9-1-1-15,0 6-9 16,0 1 6-16,18-2 3 16,9 4-4-16,4-2 1 15,-5 1 2-15,5-2-1 16,-4 1-1-16,-5 2-3 16,-13-6 7-16,0-3 0 15,-9-5-6-15,0-3 4 16,0-3-2-16,-9-2 1 0,-31-4 3 15,-9-2-10-15,-8-6 11 16,-10 0-1-16,23 0 8 16,-5 0-7-16,18 0-2 15,22-17-66-15,9-14-94 16,9-20-116-16</inkml:trace>
  <inkml:trace contextRef="#ctx0" brushRef="#br0" timeOffset="277412">5367 11693 256 0,'0'0'151'15,"0"0"-63"-15,0 0 21 16,0 0-32-16,0 0-36 16,0 0-10-16,0-12-27 15,-22 12-3-15,13 0-2 16,9 12 7-16,-9 2-6 0,9-3 0 15,0 0 1 1,0-2-1-16,0-7 0 0,0-2 0 16,0 0 11-16,18 0-10 15,4 0 12-15,-4-11 6 16,-9-5-10-16,0-1 36 16,-9 2-7-16,0-2-17 15,0 4 22-15,0 3-36 16,0 2 5-16,0 8-11 15,-18 0-1-15,9 0 0 16,-13 0-6-16,4 14-4 16,9 17-47-16,9 9-162 15,0 5-236-15</inkml:trace>
  <inkml:trace contextRef="#ctx0" brushRef="#br0" timeOffset="277655">5403 12338 514 0,'0'0'114'0,"0"0"-1"15,0 0-23 1,0 0-10-16,0 0-48 0,0 0 9 15,-183 144-16-15,126-89-25 16,-19 0 9-16,-8 10-9 16,-14 1-121-16,-9-7-642 15</inkml:trace>
  <inkml:trace contextRef="#ctx0" brushRef="#br0" timeOffset="285884">21668 3621 334 0,'0'0'161'16,"0"0"-68"-16,0 0 16 15,0 0 16-15,0 0-32 16,0 0-30-16,0 0 18 0,9-39-35 16,-18 33 16-16,-14-4-5 15,15 3-34-15,-10-1 21 16,-22-7-25-16,13 0-12 15,-13 2 19-15,-9 1-25 16,5-1 7-16,-14 1-1 16,9 1 3-16,-17 0-6 15,-10 0-4-15,-13-2 6 16,-4 0 1-16,-14-4-4 16,1 0-3-16,-19 1 15 15,10 0-7-15,-19 2 9 16,19 3-13-16,-9 3 5 0,17 2-1 15,5 4-8-15,4 2 0 16,5 0-1-16,4 0 8 16,4 0-7-16,-12 14 0 15,-5 5 6-15,13 7-12 16,4-1 6-16,-4 4 0 16,14 4-7-16,-1 7 8 15,-13 11-1-15,14 5 0 16,-9 1 5-16,-5 0-13 15,13-1 8-15,-8-2 0 16,17-6-5-16,0 4 12 16,-13-1-7-16,14 5 0 15,-1 3 8-15,-8 6-7 0,-1 7-1 16,-4 4 1 0,14 3 0-16,-1 0-1 0,0 0 0 15,1-2 1-15,17-4 12 16,13 7-18-16,-4 5 5 15,14 6 0-15,-6 5 2 16,15-3-2-16,-14-2 0 16,22-12-2-16,0-7 11 15,9-3-9-15,0-6 0 16,0-3 4-16,0-8-8 16,0 6 4-16,0 0 0 15,0 8-1-15,0-1 9 0,9 3-8 16,0 0 0-16,13-5 7 15,-4-1-13-15,8-3 6 16,5-5 0-16,9-1-5 16,-4 1 11-16,4-2-6 15,-5-1 0-15,14 0 8 16,-9 2-14-16,18-2 6 16,0 0 0-16,0 3-5 15,8 0 9-15,1-1-4 16,-1-4 0-16,1-7 9 15,-9-8-9-15,8 0 0 16,-8-5 0-16,0-7-5 16,0 3 6-16,-1-2-1 0,-12-3 0 15,26 0 7 1,-13-2-8-16,8 1 1 0,10-2 0 16,-1-3-3-16,10-3 3 15,13-3 0-15,8-4 0 16,-4-2 5-16,5-2-5 15,-9 0 0-15,4 0 0 16,-4 0-3-16,8 3 3 16,-3-3 0-16,12 3-2 15,1-3 5-15,17 0-3 16,5 0 0-16,-5 0 6 16,-9 0-10-16,10-3 4 15,-19-2 0-15,1-4-3 16,-23 0 8-16,13-2-5 0,-12-1 0 15,-5 4 8-15,-5-3-12 16,-4-2 4-16,4 0 0 16,-8-6-4-16,13-1 9 15,-14-3-5-15,10-2 0 16,4 2 9-16,-14-2-15 16,10-1 6-16,-19 3 0 15,14-2-1-15,-22 0 4 16,9-1-3-16,-10 1 0 15,1-6 4-15,9-4-7 16,8-7 3-16,1 0 0 16,8-1-8-16,-4 0 11 15,-4-2-3-15,-10-3 0 0,1-2 9 16,0-7-13-16,13 0 4 16,-14-5 0-16,1-4 1 15,-9 4-1-15,-1-5 0 16,-3 1-3-16,-14 4 11 15,0 6-8-15,-14 0 0 16,-3-5 7-16,3 5-9 16,-17-4 2-16,9 4 0 15,-5 2 0-15,5-3 10 16,0-2-10-16,4-1 0 16,-4-5 2-16,-1-3-7 15,1 0 5-15,-4 1 0 16,-14 1-2-16,0 4 7 15,0 0-5-15,-14 5 0 0,-12-3 9 16,-14 4-13-16,13 2 4 16,-4 4 0-16,13-5-5 15,-9 7 10-15,19-3-5 16,-15 4 0-16,6-2 7 16,8-2-11-16,-14 3 4 15,6-6 0-15,-10 3-6 16,5 1 9-16,-14-1-3 15,5 2 0-15,-4 7 8 16,-14 2-15-16,0 3 7 16,0 4 0-16,5-2-3 15,-5 4 5-15,0 0-2 16,0 0 0-16,0 5 3 0,-9 4-3 16,23-1 0-1,-23 0 4-15,9 3-14 0,-9 1 10 16,1-1 0-16,-1 2-2 15,0 2 10-15,-8 2-8 16,-1 0 0-16,-18 0 3 16,10 1-17-16,-23 3 14 15,23 2 0-15,-14 1-6 16,22-1 12-16,-8 3-6 16,-1-7 0-16,1 1 4 0,-23-3-9 15,-9 1 5 1,-8-2 0-16,-27 6-12 0,-10 7-14 15,-21 2-66-15,-9 0-76 16,-9 18-192-16,-13 17-300 16</inkml:trace>
  <inkml:trace contextRef="#ctx0" brushRef="#br0" timeOffset="292970">19442 4063 48 0,'0'0'107'0,"0"0"21"16,0 0 2-16,0 0-7 16,0 0-20-16,0 0-17 15,0 0 7-15,0 0-32 16,-27-85 9-16,27 71-3 0,-9 3-26 15,0 0 15 1,1-4-20-16,-15 4-12 0,6-4 5 16,-15 7-26-16,15 0 8 15,-1 4 1-15,-13 4-5 16,4 0-9-16,-4 0 2 16,4 0 0-16,-13 10-9 15,14 5 7-15,-5 3 2 16,13 2 0-16,0 3-1 15,18 2 0-15,0 7 1 16,0-2-5-16,0-1-4 16,18 2 6-16,22 0 0 0,9 1 2 15,-5 1-7 1,23 1 6-16,-18 0 2 0,0-3-13 16,-9 4 6-16,-14-5 7 15,-8 1 0-15,4 0-6 16,-22 1 5-16,0-1 1 15,-13-6 0-15,-32 1-8 16,-12-7 3-16,-19-8 5 16,-4-7 0-16,5-4-3 15,-1 0 2-15,27 0-4 16,0-4-3-16,14-9-22 16,4-10 2-16,22-4-38 15,9-8-18-15,0-13-23 0,58-12-79 16,26 1-101-1</inkml:trace>
  <inkml:trace contextRef="#ctx0" brushRef="#br0" timeOffset="295213">19580 3942 122 0,'0'0'302'16,"0"0"-177"-16,0 0 5 15,0 0-11-15,0 0-11 16,0 0-41-16,0-46-32 0,0 46 7 16,0 0-42-16,0 3-2 15,0 31-2-15,0 16 6 16,0 10-2-16,0 8 1 16,0-2 6-16,0-2-3 15,0-2-4-15,8-7 0 16,10-10 0-16,0-9 7 15,-18-7-7-15,13-12 0 16,-4-9 2-16,-9-5-8 16,0-3 3-16,0 0 2 15,0-9-9-15,0-14 8 16,0-2 2-16,-22 0 0 16,-5 5 6-16,-13 0-11 0,5 6 5 15,4 3-8 1,-5 2 5-16,5 1-8 0,4 5 11 15,19 0-4 1,8 0 13-16,0 3-16 0,0 0 7 16,0-2-2-16,0 2-6 15,26 0 3-15,23-3 5 16,0 3 0-16,9-3 7 16,8-5-7-16,1-1 0 15,-9-2 1-15,-1-3 3 16,-21-1-1-16,-5 1-3 15,-13 3 26-15,-9-1-14 16,-9 4 30-16,0-1-9 16,0-2-16-16,0 6 20 0,0-1-23 15,0 3-3 1,0 3 2-16,0 0-11 0,0 0-4 16,0 0-1-16,0 0-17 15,0 24 13-15,0 6 7 16,0-2 0-16,18 1-4 15,-5-4 11-15,5-2-8 16,8-9 1-16,-3-3-15 16,-6-6 9-16,-8-5 6 15,9 0 0-15,-5 0 4 16,-4 0 1-16,0-8-3 16,-9-8 7-16,9-5-5 15,-9-1 10-15,0 2-13 0,0 0 3 16,0 3 2-16,0 8 3 15,0 7-8-15,0 2-1 16,0 0-2-16,0 0 2 16,0 0-10-16,0 6-8 15,9 16 9-15,22 4 10 16,-13-4-1-16,-1 1 0 16,15-3 7-16,-6-9-7 15,-4 0 0-15,-4-8 0 16,0-3-1-16,4 0 4 15,5 0-3-15,-1-9 8 16,6-15 0-16,8-2-5 16,-5-5-3-16,-4 5 6 15,-4 4-9-15,4 2 3 0,-13 8 0 16,0 0-5-16,-1 7 8 16,5 5-3-16,-13 0 0 15,9 0-15-15,-9 0 9 16,13 9 6-16,-4 5 0 15,-9-6-10-15,0 1 12 16,4-4-2-16,-13-1 0 16,0-4 6-16,0 0-5 15,0 0-1-15,0 0 2 16,0 0 12-16,-13 0-10 16,-14-6-4-16,-4-6 0 15,4 4 7-15,10 2-12 16,-14 3 5-16,13 3-12 0,9 0 8 15,-13 0-10-15,13 9 11 16,-9 17-1-16,9 8 2 16,9-4-1-16,0-1 3 15,0-3-2-15,27-7-9 16,4-5 10-16,-13-6-6 16,-1-8 6-16,14 0-12 15,-13 0 13-15,0-2 0 16,-5-21 3-16,5-11 4 15,-9-8-7-15,9-8 0 16,-5-3 12-16,-13-3-10 16,0 3 22-16,0-1-2 0,0 5-19 15,-22 13 13-15,13 13-16 16,0 15 1-16,0 2 6 16,9 6-7-16,-9 0-5 15,9 17-9-15,-13 31 0 16,13 20 9-16,0 9 5 15,0 2 0-15,0-5-3 16,31-15 6-16,-4-5-3 16,13-14 0-16,0-12 4 15,-14-9-9-15,6-7 5 16,-15-6 0-16,1-6-6 16,-9 0 11-16,-9 0-5 15,9-12 8-15,4-13-3 0,-4-8 4 16,-9-5-9-16,0 1 2 15,0 0 10-15,-9 9-9 16,-13 3 2-16,13 10-3 16,0 9 7-16,9 4-10 15,0 2 1-15,0 0-21 16,0 0 20-16,0 28-17 16,18 9 18-16,4 3-5 15,-4-4 10-15,9-5-5 16,-5-5 0-16,-4-6 0 15,-1-9-10-15,6-9 10 16,-6 2 0-16,-8-4 1 16,9 0 8-16,4 0-9 15,-13-9 2-15,9-11 5 0,4-5 0 16,-13 0-7-16,18-1 0 16,-18 9-3-16,13 6 6 15,-22 5-3-15,0 6 0 16,0 0-6-16,9 0 4 15,-1 0-12-15,1 9 14 16,0 5-8-16,0 0 10 16,4 0-2-16,-4-5 0 15,0-1 6-15,0-2-9 16,-9 0 3-16,9-6 0 16,-9 0-1-16,0 0 5 15,0 0-4-15,9 0 8 16,0 0 1-16,13-12-8 0,-13 1-1 15,-9 5 0-15,9 3-5 16,0 3 5-16,0 0-2 16,4 0 0-16,5 0-6 15,-9 0 6-15,8 0 2 16,6 3 0-16,3 3-4 16,5-3 4-16,5-3 0 15,-5 0-1-15,-13 0 8 16,8 0-7-16,-3-6 5 15,-6-14 1-15,1-5 6 16,-18-10-11-16,13-2 4 16,-13-10 12-16,0-4-12 0,0-3 11 15,-13 3 6-15,-14 0-13 16,-4 12 16-16,14 10-17 16,-1 12-7-16,9 12 13 15,0 5-11-15,9 0-5 16,0 0 2-16,0 28-27 15,0 26 23-15,0 13 4 16,0 5 0-16,0-5-3 16,0-7 5-16,18-9-2 15,17-12 0-15,5-5-10 16,9-11-7-16,9-14-68 16,9-9-48-16,-10 0-37 15,1-9-10-15,-31-11-82 16,-18 3-119-16</inkml:trace>
  <inkml:trace contextRef="#ctx0" brushRef="#br0" timeOffset="295408">21645 4221 174 0,'0'0'156'0,"0"0"-31"16,0 0-29-16,0 0-27 16,0 0-7-16,0 0-62 15,-66-37 5-15,141 24 10 16,23-1-8-16,9-9 15 15,17 3 3-15,-8 0-23 16,-14 0 5-16,-4 9-7 0,-23 5-2 16,-35 3-23-1,-40 3-237-15</inkml:trace>
  <inkml:trace contextRef="#ctx0" brushRef="#br0" timeOffset="329419">17425 5068 94 0,'0'0'212'0,"0"0"-78"0,0 0-12 16,0 0-7-16,0 0-25 16,0 0-3-16,0 0-24 15,0-31 1-15,0 25-4 16,0 3-27-16,0-3-2 16,0 4 9-16,0 0-25 15,0-2 6-15,0 4-11 16,0 0-7-16,-31 0 15 15,4 0-13-15,-13 0 7 16,-9 0 1-16,5 0-8 0,4 0 16 16,-9 0-11-16,-9 6-3 15,9 0 7-15,5 2-13 16,-14 1-1-16,9 2 1 16,-9 0 2-16,1 3-3 15,8 0 0-15,-18 3 2 16,18 1-2-16,-8 4 0 15,12 4 0-15,-22 4-2 16,1 2 10-16,-14 2-8 16,13-1 0-16,1-1 5 15,-1-3-4-15,0-2-1 16,1 2 0-16,-1 2 2 16,0 3 7-16,-13-3-8 15,14 6-1-15,8 2 4 16,0-2-6-16,1 6 2 0,12 2 0 15,-13 3 4 1,1 3 0-16,8 5-4 0,-9-1 15 16,0 4-12-16,0 1 19 15,-17 2-12-15,-1 3-3 16,-12 0 10-16,3-3-14 16,1-2 5-16,-5-3 4 15,13-1-9-15,-8 3 7 16,4 1-9-16,-13 6 2 15,-14 4 1-15,-9 1 1 16,-8 2-4-16,-9-2-1 16,0-1 8-16,-1 2-5 0,-3 0-3 15,3 5 1-15,10 3 1 16,8-1-1-16,14 3-1 16,-4 0 1-16,-10-3 3 15,9 3-4-15,-17 0 0 16,8 4 3-16,-8-2 0 15,0 4-3-15,13-3 0 16,-5 0 6-16,1-3 0 16,8-6-6-16,0 5 0 15,-8-6 6-15,22 2-9 16,-14-1 3-16,14-2 0 16,-5-4 0-16,5-4 5 15,4-3-5-15,4-4 0 0,-4 0 5 16,14-3-6-1,-1 1 1-15,1-1 0 0,-5-1-2 16,4-2 4-16,1-2-2 16,-1-5 0-16,10 2 5 15,-5-3-6-15,-5 6 1 16,9 3 0-16,-8-3-1 16,8-3 3-16,9-6-2 15,1 1 0-15,8-4 6 16,-9 4-7-16,-9-3 1 15,10-1 0-15,-10 1-4 16,9-3 4-16,1-4 0 0,8-4-1 16,4-3 5-16,-4 1-4 15,0 5 0-15,-8-1 2 16,8 7-7-16,4-2 5 16,-12 1 0-16,-1 4-4 15,0 2 8-15,0 2-4 16,-8-2 0-16,-1 5 4 15,0-2-8-15,10-7 4 16,-10 1 0-16,9-3-4 16,9-1 8-16,1-5-4 15,-1 1 0-15,13-7 4 16,-4 0-7-16,14 4 3 16,-14-1 0-16,0 3-5 15,-5 3 8-15,-13 3-3 16,10 0 0-16,-10 0 7 0,9-4-9 15,-9-1 2-15,9-1 0 16,5-3-3-16,-5 0 6 16,0-2-3-16,9 5 0 15,-13 0 4-15,4 1-5 16,0-4 1-16,-9 3 0 16,9-3-2-16,-8 3 3 15,-1-3-1-15,0 1 0 16,14-6 6-16,-5-1-9 15,9 2 3-15,-9-6 0 16,5 6-1-16,-14-4 1 16,0-1 0-16,0-2-1 0,-8-3 5 15,17 3-4-15,0 3 0 16,13 0 1-16,-4 6-6 16,-8-1 5-16,12-3 0 15,-4 1-4-15,13-3 9 16,-13-1-5-16,9-4 0 15,5-7 3-15,-6-3-5 16,15 2 2-16,-1-1 0 16,0 2-4-16,-4 0 7 15,4 1-3-15,-13 2 0 16,13-2 3-16,1-1-7 16,-15-3 4-16,15-5 0 15,8 0-3-15,0 0 2 0,-13 0-5 16,13 0-1-1,-9-16-9-15,0-4 13 0,9 6 3 16,-4 0 0-16,4 2-5 16,0 4 11-16,0-1-6 15,9 3 0-15,-8-2 4 16,-1 1-7-16,9-9 3 16,0 0-2-16,0-1-10 15,0-6 13-15,0 3-1 16,9 0 0-16,8 1 3 15,-8 2-5-15,13 2 2 16,-13 5 0-16,0-5-6 0,9 3 7 16,-9 1-1-1,0 0 0-15,4 6 4 0,-13-1-4 16,0 6 0-16,0 0 4 16,0 0-10-16,0 0 6 15,0 0-7-15,0 0 4 16,0 0-11-16,0 0 14 15,0 11 0-15,0 6 3 16,0 11 0-16,0 1-3 16,0 11 0-16,0 1 0 15,-13 5 5-15,4 5-5 16,-9-3 0-16,9-5 4 16,0-1-4-16,9-8 0 15,0-3 0-15,0-5-5 16,0-9 5-16,0-1 0 0,9-1 0 15,40-1 2-15,9-6-6 16,17-2 4 0,10-6-30-16,21 0-44 0,1 0-74 15,4 14-40-15,5 17-6 16,-10 17-134-16</inkml:trace>
  <inkml:trace contextRef="#ctx0" brushRef="#br0" timeOffset="332969">8801 10934 261 0,'0'0'83'16,"0"0"1"-16,0 0 41 15,0 0-35-15,0 0 0 16,0 0-13-16,0 0-12 15,-124 0 20-15,106 0-25 16,9 3 15-16,9-3 3 16,0 0-31-16,0 0 2 15,0 0-30-15,0 0-19 16,0 0 0-16,9 0 6 16,9 0-6-16,22 0 7 15,-9 0-3-15,-4 0-2 0,-1 2-2 16,14 18 0-16,-9 3-7 15,-4 3 7-15,4-1 0 16,-13 0 0-16,-9 1-3 16,-9-6 3-16,0-1 0 15,0-4-14-15,0-4 13 16,0-2-24-16,-9-4-6 16,-9-5 17-16,5 0 1 15,4-3 10-15,9-19-12 16,0-7-9-16,0-10 24 15,0-9 3-15,0-4 4 16,9 2-7-16,13 4 4 16,-13 6 2-16,0 12-6 15,-9 9 7-15,0 7 9 0,0 6-2 16,0 4-1-16,0 2 3 16,0 0-13-16,0 0-2 15,0 0-1-15,0 0-15 16,0 0 15-16,0 0-8 15,0 14 8-15,0 6 0 16,0-1 1-16,0 1-1 16,0 0 0-16,0 1 0 15,27-5-10-15,4-2 9 16,9-9 1-16,-5-1-5 16,-4-4-1-16,-4 0 0 15,-9 0-6-15,4-12 2 16,5-11 10-16,-19-5 10 0,-8-3-9 15,9-6 13-15,-9-10-6 16,0-8 5-16,-9-2 5 16,-26 4-7-16,-5 5 12 15,-9 8 0-15,5 12-15 16,4 8 23-16,9 9-20 16,4 5-6-16,0 6 2 15,5 0-4-15,13 0-3 16,0 0 0-16,9 3 3 15,0 25-9-15,0 9 6 16,18 12 0-16,31 4 1 16,17 7 3-16,1 2-4 0,9 3 0 15,4 3 7-15,-5 3-13 16,-17-3 6-16,0-1 0 16,-9-1 0-16,-14-7 0 15,5-5 0-15,-13-9-1 16,4-8-18-16,-22-11 16 15,8-9-12-15,-8-7-8 16,5-6 8-16,-14-4-15 16,0 0 15-16,0 0 6 15,9 0 5-15,-1-26 3 16,1-14 1-16,-9-1 0 16,0-6 5-16,0 8-3 15,-9 5 0-15,-31-1-2 0,5 8 4 16,-14 1-2-1,-9 3-2-15,9 3 0 0,1 9-1 16,3 5-3-16,5 5 3 16,0 1-2-16,14 0-2 15,-6 0 5-15,15 0 0 16,8 0 1-16,0 0-1 16,9 0 0-16,0 0 0 15,0 0 0-15,0-12-6 16,9-11 6-16,17-5-3 15,6-9 11-15,-15 6-6 16,1-1-2-16,4 1 0 16,-13 3 11-16,9-3-8 15,-18 3 6-15,0-1 3 0,0 1-11 16,0-1 19-16,0 11-16 16,0 3 6-16,-18 6 10 15,0 6-19-15,5-2 7 16,4 5-8-16,0 0 2 15,0 0-4-15,1 0-4 16,8 0 6-16,0 11-10 16,0 3 10-16,0 0 0 15,0 4 0-15,0-1 2 16,17 2-4-16,1 1 2 16,13-3 0-16,-4-1-5 15,4-4 6-15,-13-4-1 16,-1 2 0-16,-3-8-11 15,-5-2 10-15,0 0-8 0,-1 0 0 16,1 0 5-16,14-14 8 16,-15-9-1-16,10-5 2 15,-9-6-1-15,9-2-4 16,4-2 0-16,-4 7 4 16,-9 8-4-16,0 10 0 15,4 4 0-15,-4 6-4 16,0 3 4-16,8 0-1 15,6 0 1-15,3 0-4 16,-8 8-2-16,4 7 6 16,-4-3 0-16,-9-2-9 0,9-2 17 15,-5 0-8 1,-4-7 0-16,-9-1 3 0,9 0-10 16,-9 0 7-16,0 0 0 15,9-9 4-15,-9-15 0 16,0-5-1-16,0-2-2 15,0-5 6-15,0-1-1 16,-9 6-6-16,-22 8 0 16,4 5 17-16,9 11-15 15,-4 0 4-15,4 5-5 16,18 2-1-16,0 0-2 16,0 0-5-16,0 9 6 15,0 16-5-15,0 9 6 0,0 5 0 16,27-2-5-1,4 1-5-15,-13-11 10 0,13-7-4 16,-4-9-9-16,-10-6 10 16,6-5-9-16,-14 0 12 15,-1 0 5-15,1-8-2 16,-9-14 6-16,9-11-5 16,4-5-2-16,-13-2 12 15,9 4-14-15,-9 5 0 16,9 8 11-16,-9 6-5 15,0 8-4-15,0 5-2 16,0 0 7-16,0 4-15 0,9 0 8 16,0 0-11-1,9 4 7-15,-5 12-6 0,5 4 10 16,0 2 0-16,-9-5-2 16,13-4-1-16,-4-5 0 15,-10-4 1-15,1-4-5 16,-9 0 3-16,0 0 4 15,14 0 1-15,-14-22 6 16,17-6-3-16,-8 5-4 16,-9 3 0-16,0 4 10 15,0 1-8-15,0 4 1 16,0 5-3-16,9 1 6 16,-9-2-9-16,9 5 3 15,0-1-3-15,4 3-4 16,-4 0 2-16,9 0 4 15,0 3-2-15,4 14 1 0,5-3 2 16,-10-3 0-16,14 2 1 16,-13-11-6-16,4-2 5 15,-4 0 0-15,-9 0 4 16,9-31-1-16,-9-15 4 16,13-11 1-16,-4-8-7 15,-18-3 17-15,0 3-11 16,0 3 0-16,0 9 16 15,9 10-21-15,-9 14 4 16,9 15-6-16,-9 12 6 16,13 2-12-16,5 0 1 0,-1 0-1 15,6 0 1-15,3 11-5 16,-8 2 10-16,4-3-1 16,-13-2-9-16,-9-5 5 15,0-3 3-15,0 0 2 16,0 0 4-16,0 0 3 15,0 0-6-15,-31 0 3 16,4-6 1-16,-13 1 4 16,23-1-7-16,-1 2 0 15,-4 4 4-15,13 0-6 16,9 0-6-16,0 12 4 16,0 19 2-16,0 9 0 15,0 1 0-15,0-3-5 0,31-1 1 16,4-8-13-16,5-9 8 15,9-7 6-15,-13-13-15 16,4 0 11-16,-5 0 2 16,-4-31 5-16,-4-5 2 15,-5-12 1-15,-13-6-3 16,0-6 16-16,-9-5-7 16,0 3 16-16,0-3-8 15,-18 16-14-15,-13 13 18 16,-4 11-13-16,4 16-6 15,13 9 3-15,-13 0-4 16,22 19-1-16,0 27 0 16,9 13 6-16,0 4-10 15,31-1 4-15,22-9-9 0,18-12 8 16,-4-22-25 0,0-13 6-16,-10-6-8 0,-12 0-34 15,-32-18-68-15,-13 2-175 16,-49 7-485-16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4:29.3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31 286 31 0,'0'0'62'0,"0"0"9"16,0 0 22-16,0 0-5 15,0 0-18-15,0 0-6 16,-31-45-3-16,31 45-33 0,0 0 6 16,0 0 5-1,0 0-1-15,0 0 31 0,0 0-23 16,0 0-10-16,0 0 5 15,0-2-31-15,0 2 7 16,0 0-17-16,0 0 11 16,0 0-20-16,0 0 9 15,9 0-1-15,22 0 1 16,4 0 6-16,23 2 6 16,9 8-5-16,22-3-7 15,17-1 22-15,5-6-18 16,27 0 13-16,22 0 10 15,-5 0-24-15,-4 0 15 0,-4 0-11 16,-23 0 0 0,1 0-2-16,-1-3-5 0,18-3 0 15,9 2 1-15,23-3 6 16,-10 4-7-16,0 1 0 16,-21 2 0-16,-19 0-4 15,-8 0 4-15,-1-3 0 16,-13 0-6-16,14-4 13 15,17-6-7-15,14-1 0 16,13 0 5-16,4 0-9 16,9 2 4-16,-31 4 0 15,-17 0-1-15,-10 2 7 16,-8 3-6-16,-23-3 0 16,5 1 6-16,-13-2-10 0,-1 5 4 15,1-6 0-15,13 5-3 16,13-6 9-16,13 4-6 15,1-6 0-15,17 2 6 16,-17-3-9-16,-10 4 3 16,-12-1 0-16,-23 7-7 15,-18-2 13-15,5 4-6 16,0 0 0-16,-1 0 5 16,10 0-11-16,0 0 6 15,4-2 0-15,13-1 1 16,14-1 4-16,-14-1-5 15,1 0 0-15,-19 2 8 16,5 0-11-16,-17 1 3 16,3 2 0-16,1 0-3 0,0 0 12 15,0-4-9-15,17 4 0 16,-4 0 5-16,-4 0-4 16,0 0-1-16,-23 0 0 15,-13 0-2-15,-13 0 6 16,-9 0-4-16,-9 0 0 15,0 0 7-15,0-3-6 16,0 3-1-16,0 0 0 16,0 0-2-16,-27 0-15 15,-31 0-142-15,-39 0-314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4:51.6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 0 6 0,'0'0'13'0,"0"0"2"15,0 0-1-15,0 0-8 16,0 0-6-16,0 0 1 16,-66 31-6-16,66-6-2 15,18 1-36-15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5:03.8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0 688 10 0,'0'0'692'0,"0"0"-647"16,0 0-34-16,0 0-8 16,0 0 33-16,0 0 3 15,0 0 83-15,325 9-54 16,-179-9-8-16,-4-6 0 15,-8-4-33-15,-10 10 8 16,9-1-13-16,-8-5-17 0,12 0 35 16,-3-2-23-16,-10 0-4 15,0-4 8-15,-8 3-14 16,-5 1 7-16,-4 2-14 16,-10 4 6-16,6-4-1 15,-15 3 1-15,-3-3-6 16,-18 4 2-16,-10-3 9 15,-17 1-8-15,-22 0-3 16,-9 4 3-16,4 0-2 16,-13 0 0-16,0 0-1 15,0-1 0-15,0 1 13 16,0 0-13-16,0 0 0 16,0 0 3-16,0 0-6 15,0 0 3-15,0 0 0 16,0 0-1-16,0 0 11 0,0 0-10 15,0 0 0 1,0 0 1-16,0 0-6 0,0 0 5 16,0 0 0-16,0 0-1 15,0 0 8-15,0 0-7 16,0 0 0-16,0 0 2 16,0 0-7-16,0 0 5 15,0 0 0-15,0 0-1 16,0 0 9-16,0 0-8 15,0 0 0-15,0 0 2 0,0 0-9 16,0 0 7 0,0 0 0-16,0 0-2 0,0 0 8 15,0 0-6-15,0 0 0 16,9 0-2-16,18 0-4 16,31 0 6-16,17 0 0 15,32 0 0-15,17 0 10 16,18-12-10-16,32 4 0 15,-10-3 2-15,-4 2-7 16,-5 0 5-16,10 1 0 16,-5-4-1-16,13 1 11 15,40-6-10-15,5 0 0 16,4-1 6-16,-13-4-17 16,-18 3 11-16,-27-1 0 15,-30 3 0-15,-19 3 9 0,-31 3-9 16,-17 5 0-1,-18-3 2-15,-18 7-5 0,-13-2 4 16,-9 2-1-16,9 0 6 16,-5-2 4-16,-13 2-10 15,9 2 0-15,0-3 4 16,-9 3-8-16,8 0 4 16,-8 0 0-16,0 0 0 15,0 0 10-15,0 0-10 16,0 0 0-16,0 0 4 15,0 0-11-15,0-3 7 16,0 3 0-16,0 0-3 16,0 0 10-16,0 0-7 15,0 0 0-15,0 0 5 0,0 0-9 16,0 0 4-16,0-3 0 16,0 3-3-16,0 0 9 15,9 0-6-15,22 0 0 16,5-3 2-16,4 0-5 15,18 1 3-15,0-3 0 16,17 5-4-16,23-4 11 16,26-1-7-16,36-1 0 15,22-4 3-15,0 5-7 16,-17-3 4-16,-23 3 0 16,-9 2-2-16,-17-3 10 15,-18 3-8-15,-5 3 0 16,-13 0 4-16,-14 0-11 0,1 0 7 15,-18 0 0-15,-22 0-6 16,-10 0 11-16,6 0-5 16,-23 0 0-16,0 0 1 15,8 0-9-15,-8 0 8 16,0 0 0-16,0 0-4 16,0 0 6-16,0 0-2 15,18 0 0-15,13 5 3 16,5 2-8-16,4 1 5 15,18 0 0-15,-1 1-5 0,10-4 13 16,9 1-8 0,21-6 0-16,28 0 8 0,26 0-15 15,40 0 7-15,22-2 0 16,5-4-6-16,4-4 14 16,-22 8-8-16,-9-3 0 15,-18-1 8-15,0-2-12 16,-13-4 4-16,5-2 0 15,35-2-2-15,22-2 11 16,44-4-9-16,5 2 0 16,5-1-1-16,-19 7-4 15,-34 0 5-15,-32 3 0 16,-27 5-5-16,-40 0 9 16,-21 1-4-16,-6 2 0 15,-12 3 10-15,4 0-19 0,17 0 9 16,19 0 0-16,17 0-3 15,-9 0 8-15,-8 0-5 16,-19 0 0-16,-30 0 8 16,-10 0-12-16,-26 0 4 15,-13 0 0-15,-18 0-6 16,4 0 12-16,-13 0-13 16,0-14-45-16,-31-9-222 15,-44-8-348-15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5:21.9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0 290 429 0,'0'0'63'0,"0"0"-54"0,0 0-4 16,0 0 43-16,0 0 30 16,0 0-35-16,-9 12-25 15,44 2 12-15,32 0 32 16,31-5-2-16,17-4-24 16,50-5-16-16,17 0-3 15,36 0-14-15,39 0 4 16,23-14-7-16,27-3 5 15,35 0 2-15,31 1-6 16,58-11 1-16,40 0 9 16,49-8-6-16,22 8-3 15,4 9-2-15,-26 6 2 0,-45 7 1 16,-30 2-2 0,-63 0-1-16,-40-3 0 0,-45 1 2 15,-48-6-2-15,-44-4 0 16,-54 1-6-16,-45 0 6 15,-39 0-33-15,-27 3-14 16,-31-1-39-16,-9 0-101 16,-31 5-251-16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5:23.1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0 271 351 0,'0'0'219'15,"0"0"-196"-15,0 0-1 16,0 0-3-16,0 0 24 15,0 0-16-15,-98-8-20 16,107 8-3-16,58 3 19 16,39 8 22-16,50-8 5 0,44-3-19 15,49 0-1 1,39 0-6-16,28-3-20 0,35-5 12 16,35 5-16-1,23-3 1-15,44-2-1 0,23 2 6 16,35-8-6-16,-5 5 0 15,23 1 4-15,-14-4 6 16,0-2-10-16,-17 0 0 16,-45 3-1-16,-44-12 5 15,-54 6-4-15,-66 0 0 16,-49-6 2-16,-40 3-9 16,-27 1 3-16,-22-1-49 15,-26 6-105-15,-36 3-267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5:34.2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1823 261 0,'0'0'281'16,"0"0"-210"-16,0 0-15 15,0 0 30-15,0 0-12 16,0 0 3-16,-97 0-40 16,97 0-11-16,40 22-6 15,35 7-2-15,58-4 21 16,59-13-25-16,79-12 8 16,71 0 25-16,89-23-36 15,80-11 6-15,71-6 4 16,88 0-15-16,50 7 10 0,53 2-13 15,54 11 1 1,43-1 33-16,50-4-35 0,35-9-2 16,23-17 1-16,39-14 11 15,45-22-12-15,66-7 0 16,32-2 0-16,17 3-1 16,-17 13 6-16,-58 18-5 15,-85 11 0-15,-89 14 8 16,-106 3-9-16,-93 3 1 15,-76 0 0-15,-80 0-7 16,-66-6 9-16,-45-5-2 16,-71-1 0-16,-76 1-74 15,-93 4-85-15,-120 6-81 0,-88-3-226 16</inkml:trace>
  <inkml:trace contextRef="#ctx0" brushRef="#br0" timeOffset="808">23836 1313 214 0,'0'0'532'16,"0"0"-418"-16,0 0 3 0,0 0-24 16,0 0-31-16,0 0 6 15,9-34-37-15,13 34-1 16,5 17-1-16,22 20-8 16,0 8 24-16,17 12-21 15,1-3-8-15,-9-1 19 16,-10-8-33-16,-3 1 10 15,-5-10-2-15,-9-7-6 16,-22-9 13-16,9-14-12 16,-10-4-1-16,1-2 32 0,22-13-9 15,63-58 25 1,70-52-15-16,67-43-34 0,54-32 7 16,12-17-10-16,19-18-34 15,21-10-74-15,-4 2-181 16,23 18-485-16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8:32.6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0 237 314 0,'0'0'65'0,"0"0"41"16,0 0-10-16,0 0 4 15,0 0-25-15,0 0-37 16,0 0 10-16,0 0-17 0,0-8 4 16,0 8 9-1,0 0-38-15,27 0 15 0,31 0 2 16,26 0 9-16,41 0 17 15,21 0-34-15,14 0-13 16,4 0 12-16,1 0-6 16,-5 0-3-16,4 0-5 15,9 0 7-15,-13 0-6 16,14 19-1-16,-10-2 0 16,9-3 0-16,27 0 12 15,22-3-7-15,14-5 3 16,-5 2-1-16,-9-5-3 0,-4 0-4 15,-5 0 0 1,-13 0 3-16,-18 5 1 0,-18 3-4 16,-13 1 0-16,-4 2 3 15,4-3-11-15,31 1 8 16,27-4 0-16,22-4-3 16,18-2 10-16,0-2-7 15,-18 3 0-15,-9 2 7 16,-22 1-13-16,-27 3 6 15,-22-4 0-15,-9 4-2 16,14-1 11-16,17-2-9 16,9-3 0-16,18-3 3 0,0 0-11 15,13 0 8 1,-13 0 0-16,-18-9-3 16,-8-3 12-16,-23 2-9 0,-18 1 0 15,5 0 1-15,-14 2-4 16,1-5 3-16,8 3 0 15,9-2-2-15,13 0 10 16,5 2-8-16,5 4 0 16,-14-1 1-16,4 6-5 15,-12 0 4-15,-10 0 0 16,-18 0-3-16,1 0 10 16,-10 0-7-16,10 0 0 15,8 0 1-15,10 0-9 0,-1-9 8 16,9 1 0-1,-4-6-3-15,-5-4 10 0,-9 4-7 16,-8-3 0-16,0 0 4 16,-14 4-10-16,13-2 6 15,1 1 0-15,8 3-2 16,1-2 9-16,8 3-7 16,-18 2 0-16,10-1 0 15,-10 4-4-15,1-1 4 16,-10 1 0-16,-3-2-3 15,-6 2 11-15,-3-1-9 16,12 3 1-16,1 0 0 16,17 3-6-16,1-3 6 15,-1 3 0-15,-17 0-2 16,-5 0 3-16,-4 0-2 0,-5 0 1 16,5 0 0-16,8 0-11 15,-4 0 11-15,5 0 0 16,9 0 0-16,8 0 2 15,0 0-2-15,1 0 0 16,-10 6 0-16,10-3-7 16,-19-3 7-16,-12 3 0 15,3 0-1-15,10 2 6 16,-5-1-6-16,14-1 1 16,-10-3 0-16,1 0-10 15,-23 0 4-15,1 0 6 16,4 0-1-16,-23-12-2 0,10 0 1 15,-10 4 2 1,1 2 0-16,9 0-11 0,12 5 11 16,-12-3-6-16,13 0 5 15,-14 2-23-15,1-3 14 16,-18-4-11-16,-18-3-12 16,-14-5 15-16,-26-1-107 15,0-7-159-15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8:37.7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 0 317 0,'0'0'93'16,"0"0"-68"-16,0 0 35 16,0 0 53-16,0 0-40 15,0 0 6-15,0 0-12 0,0 0-26 16,-89 0 36-1,89 0-41-15,0 0-3 0,0 0 15 16,0 0-42-16,0 0-3 16,31 0-1-16,53 5 1 15,41 5 41-15,57-10-32 16,40 0-2-16,45 0 16 16,30 0-19-16,37 0 16 15,-6 0-12-15,-12 0-4 16,-19 0 5-16,-3 0-12 15,-6 8 0-15,19 3 7 16,-9 3 8-16,-1-2-15 16,-12-1 0-16,12-2 7 15,1-4-10-15,-9-5 3 0,-5 0 0 16,-22 0-2 0,-4 0 14-16,-27 3-12 0,-4-3 0 15,4 3 6-15,-9 0-11 16,-5-3 5-16,6 0 0 15,-6 0-8-15,5 0 17 16,-22 0-9-16,-18 3 0 16,-8 3 1-16,-23 2-4 15,-13 0 3-15,4 4 0 16,0-1-1-16,4 1 12 16,6-4-11-16,21 0 0 15,9-5 5-15,18 0-9 16,0-1 4-16,-5 1 0 0,-13 3-8 15,1 2 16-15,-15 7-8 16,-3-1 0-16,-1-2 4 16,-13-1-11-16,-17-9 7 15,-1-2 0-15,5 0-3 16,-14 0 13-16,-9-2-10 16,-21-13 0-16,-10 5 3 15,-4-2-7-15,-13 3 4 16,8 7 0-16,-8-4-4 15,8 3 15-15,5 0-11 16,-13-3 0-16,9 3 4 16,8 1-12-16,-4-1 8 15,-4 3 0-15,8-3-4 16,-4 3 15-16,4 0-11 0,-8 0 0 16,13 0 1-16,-5 0-10 15,14 0 9-15,-14 0 0 16,1 0-6-16,-19 0 17 15,5 0-12-15,-35 0 1 16,4 0 0-16,-13 0-6 16,-5 0 7-16,-13 0-1 15,-9 0 2-15,17 0 11 16,1 0-11-16,13 0-2 16,18 0 0-16,-4 0-6 15,3 0 6-15,1 0 0 16,-9 0-3-16,-13-3 14 15,-9 3-11-15,4-2 0 0,-22-1 1 16,0 3-1-16,0-2 8 16,0 2-8-16,0 0 4 15,0 0 7-15,0 0-16 16,0 0 5-16,9 0 0 16,-9 0-15-16,9 0 15 15,0 0 0-15,0 0 0 16,-9 0 8-16,0 0-8 15,0 0 0-15,8 0 3 16,6 0-9-16,4 0 6 16,8 0 0-16,5 0 0 15,-4 0 9-15,4 0-10 0,-4-4 1 16,-5 4 0 0,-4 0-6-16,-1 0 6 0,15 0 0 15,-15 0 0-15,10 0 4 16,4 0-7-16,-4 0 3 15,13 0 0-15,-14 0-5 16,5 4 6-16,-4 1-1 16,13-5 0-16,-13 0 12 15,4 0-14-15,-13 0 2 16,4 0 0-16,-22 0-5 16,0 0 5-16,0 0-17 15,-13 0-79-15,-32 2-113 16,-35-2-137-16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8:38.7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0 147 762 0,'0'0'55'16,"0"0"-47"-16,0 0-8 15,0 0 100-15,0 0-4 16,325 0-5-16,-143-14-26 15,58 0-30-15,57 3 23 16,94-3-33-16,40 0-2 16,49-3 15-16,9 3-32 0,-9-1 2 15,-49 4-8 1,-49 5 10-16,-58 6-17 0,-53 0 7 16,-44 0 0-16,-45 0-6 15,-36 0-83-15,-21-3-238 16,-50-11-498-16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13:57.3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0 893 636 0,'0'0'96'0,"0"0"-23"15,0 0 14-15,0 0-13 0,0 0-47 16,0 0-26-16,13 3-2 16,32-1-3-16,44 5 4 15,26-5 9-15,19-2-2 16,8 0 1-16,13 0 25 15,-13 0-15-15,-17-14 19 16,-41-3 2-16,-17 1-16 16,-36 1 28-16,-22 1-1 15,-9-1-3-15,0-1 4 16,0-4-45-16,-49-3 7 16,-18-2-10-16,-8 2 6 15,-1 0-3-15,-4 6-6 0,14 0 1 16,-1 9-1-1,9 0 1-15,23 4-1 0,12 4 0 16,15 0 4-16,8 0-11 16,0 0 3-16,0 0-11 15,40 0 8-15,26 18-1 16,19 4 8-16,12 4 0 16,1-1 2-16,-13 7-2 15,-10-1 0-15,-8 2 1 16,-27 10-7-16,-23 8 6 15,-17 2 0-15,0 6-1 16,-48 1 1-16,-28-11-3 16,1-9-40-16,26-7-83 15,22-10-110-15,27-6-168 16</inkml:trace>
  <inkml:trace contextRef="#ctx0" brushRef="#br0" timeOffset="1705">2079 460 838 0,'0'0'207'0,"0"0"-79"16,0 0-1-16,0 0-57 16,0 0-37-16,0 0-26 15,-17 167 3-15,17-60 28 16,0 15-28-16,0 6-6 0,0-9 8 15,0-12-8-15,0-19-4 16,0-23 0-16,0-20 5 16,8-22-6-16,-8-15 1 15,0-8 0-15,0 0 11 16,0-16-5-16,-8-35 5 16,-24-23-3-16,6-17-6 15,-5-22 11-15,13-15-13 16,-9-13 1-16,5-3 1 15,4-3-1-15,9 8-1 16,1 17 0-16,8 18 3 16,0 30-3-16,0 25 0 15,8 24-5-15,10 16 0 0,22 9-1 16,18 7-12 0,9 40 10-16,8 33-14 0,1 25 15 15,-19 23-8-15,-8 18-2 16,-40 10 17-16,-9 2-14 15,-9-5-8-15,-57-15 8 16,8-21-50-16,9-29 17 16,22-29 30-16,27-28-4 15,0-14 8-15,9-17-8 16,40 0-2-16,18-19 21 16,26-35 2-16,5-11 6 15,0-9 8-15,-14-3 9 0,-17-2 24 16,-19 3-10-1,-12 2-1-15,-14 10 5 0,-13 6-20 16,-9 20 7-16,0 11-1 16,0 16-18-16,-9 8 11 15,0 3-20-15,-13 0-12 16,4 23 11-16,-13 33-12 16,13 26 13-16,1 12-5 15,17-1 10-15,0-8-9 16,17-11 4-16,32-12-10 15,0-17 10-15,0-13-19 16,-13-15 13-16,12-17 4 16,1 0 2-16,-4-14 0 0,13-26 5 15,-1-11-4 1,23-14 15-16,-13-6-16 0,8 4 5 16,-17 14-1-16,-9 20 2 15,-22 16-4-15,-18 14-2 16,-1 3-10-16,-8 0 8 15,14 0-14-15,4 17 6 16,-1 11 4-16,1 3 4 16,-5-5 1-16,-4-9 1 15,0-3-2-15,-9-11-2 16,0-3 4-16,0 0 0 16,0 0 18-16,0-12-16 15,0-16 5-15,-9-2-5 16,-22-5 4-16,5-2-3 0,-6 12-3 15,-3 8 0-15,4 12-5 16,4 5-3-16,-13 2 1 16,14 47-2-16,-14 19 2 15,13 11 2-15,18-4 5 16,9-8-3-16,27-22-1 16,39-20-30-16,1-14 0 15,8-11 31-15,-8 0 3 16,4-25 6-16,-13-12 4 15,-5 0 1-15,-13 0 23 16,-22 4-12-16,-5 2 7 16,-4 2-4-16,-9 9-22 15,0 12 16-15,0 3-11 0,0 5-5 16,0 0-6-16,0 0-5 16,18 5-7-16,0 20 14 15,13 7 2-15,4-1-1 16,14-10 0-16,0-3 1 15,9-12-4-15,0-6 3 16,8 0 0-16,10-17 9 16,-9-17-6-16,12-6-1 15,-12 0 0-15,-22 3 2 16,-5 10 4-16,-14 4-8 16,-12 11 0-16,-6 6-2 15,1 4 2-15,0 2-3 0,0 0-4 16,22 17-3-1,-13 11 6-15,9 0 4 0,4-5 0 16,-14-8-6-16,15-8 6 16,-24-4 0-16,-8-3 2 15,0 0 3-15,0 0 5 16,0-5-5-16,-17-21-3 16,-23-2-2-16,-18 3 2 15,0 5-2-15,-8 9 0 16,8 7-9-16,0 4 9 15,9 0-8-15,14 35 1 16,4 10 3-16,22 3-2 16,9 3 4-16,31-11 1 15,44-12-26-15,10-18-7 16,12-10 1-16,-12 0 17 0,4-35 12 16,-14-14 7-16,-8-13-3 15,-18-6 13-15,-32-8 6 16,-8-11 34-16,-9-8-15 15,0-1-19-15,-26 0 8 16,-14 16-13-16,13 24 1 16,-4 25 11-16,22 22-22 15,9 9-4-15,0 3 0 16,-9 57-28-16,9 33 27 16,0 31-1-16,0 6 2 0,18-2-3 15,40-9-38 1,26-14-56-16,54-9-84 0,44-19-95 15,36-23-94-15</inkml:trace>
  <inkml:trace contextRef="#ctx0" brushRef="#br0" timeOffset="3840">7091 1136 553 0,'0'0'153'0,"0"0"-64"16,0 0 91-16,0 0-5 15,-31-147-66-15,4 119-47 16,-13 8-25-16,0 9-5 15,-13 11-25-15,4 0 2 16,-9 5-18-16,9 38 9 16,0 8-1-16,1 14-5 15,21 8 9-15,18 1-3 16,9-6 0-16,0-8-17 16,67-19 6-16,8-18-21 15,14-17 2-15,-5-6 25 0,-8-3-3 16,-18-31 8-1,-9-5 2-15,-23-6 3 0,-4-6 4 16,-22 0 3-16,0 2 0 16,0 7 20-16,-22 13-14 15,13 13 3-15,-8 7-1 16,8 9-18-16,9 0-4 16,0 0-5-16,0 9-8 15,0 22 9-15,26 8 4 16,32-2 2-16,0-2 0 15,9-4 1-15,-1-12-8 16,-8-5 4-16,0-10-2 16,-18-4-1-16,-5 0 9 15,-4-18-3-15,9-17 9 16,-22-6-7-16,-9-10 13 0,0-11-4 16,-9-10-1-16,0-4 13 15,-9 1-15-15,-9 6 9 16,-4 10 4-16,4 16-20 15,0 15 16-15,-4 7-5 16,13 11-11-16,-8 4 7 16,17 6-8-16,-9 0 0 15,9 0-2-15,0 0 7 16,0 0-5-16,0 0 0 16,0 0-15-16,0 0 14 15,0 0-12-15,35 28 10 16,14 9-3-16,9 6 8 0,8 5-2 15,-8-3 0-15,0 0 3 16,-18-5-8-16,-22-6 5 16,0-6 0-16,-18 1-2 15,0-1 5-15,0-6-3 16,0-5 0-16,0-5 1 16,0-9 0-16,0-3-1 15,0 0 0-15,0 0 14 16,0 0-13-16,0 0 11 15,-18-5 10-15,-9-19-22 16,-13-7 12-16,22 0-12 16,-4-6 1-16,13 1 1 15,9 1-2-15,0 7 0 0,0 9 0 16,0 7-8-16,9 9 8 16,22 3-7-16,5 0-12 15,22 23 18-15,8 20-12 16,14 7 9-16,-13 4 1 15,-9 0-7-15,-14-4 8 16,-4-10-2-16,-22-9-7 16,-5-6 9-16,-13-10-9 15,0 2-7-15,-13-5 8 16,-45 1-12-16,-9-3 22 16,10-8 2-16,3-2 3 15,5 0 1-15,9 0-6 0,23-6 2 16,8-8 0-1,0 0 2-15,9 0-4 0,0 3 0 16,0 1 0-16,0-1-5 16,35 4 2-16,5-2-3 15,27 0 1-15,0 9-10 16,17 0-1-16,14-3-3 16,8-1-9-16,-21-9 24 15,-1 2-2-15,-17-3 6 16,-27-1 1-16,-9-7 4 15,-4-4-5-15,-10-5 12 16,-3-2-11-16,-14-1 18 16,0 3-3-16,0 2 5 0,0 7 13 15,-40 1-29 1,9 5-1-16,-5 4-4 0,-4 7-3 16,13 5 2-16,-4 2-5 15,5 42-9-15,-5 15 11 16,13 8 2-16,9 1 2 15,0-2 0-15,9-7 3 16,0-8-10-16,27-12 7 16,22-10-18-16,8-15 10 15,1-14-4-15,0 0 12 16,0-12 3-16,-14-25 2 16,-4-4 1-16,-9-7-1 15,-22-12-2-15,-9-6 12 16,0-4-5-16,-31 2 7 0,-27 10 4 15,0 17-20-15,14 16 9 16,13 13-10-16,4 12-6 16,-4 0 6-16,13 40-15 15,-13 19 11-15,22 9-5 16,9 0 10-16,0-9-1 16,40-7 0-16,27-13-6 15,40-11 1-15,35-13 1 16,22-15 4-16,-4 0 1 15,-27-10 6-15,-26-17-7 16,-40-8 11-16,-18-4-4 16,-9-1 20-16,-23-2-9 15,-8 5-8-15,-9 9 15 0,0 14-16 16,0 8 9 0,0 6-13-16,0 0-5 0,0 0-1 15,0 6-12-15,0 28 8 16,0 5-3-16,0 4 9 15,0-4-1-15,0-4 0 16,9-6-9-16,22-4 8 16,18-9-12-16,-13-10 12 15,21-6-3-15,10 0 7 16,-9-20-3-16,-1-7 6 16,-8-2 1-16,-22 3-5 15,4 6-2-15,-13 9 3 0,-9 2-8 16,-9 9 5-16,0 0 0 15,0 0-4-15,22 0-12 16,5 0 12-16,13 9 4 16,4-1-4-16,14-5-1 15,-9-3 5-15,-9 0 0 16,-5 0 10-16,-4-23-8 16,-13-21 14-16,13-16 12 15,-22-19-15-15,0-12 21 16,-9-11-2-16,0-6 3 15,-18 7 12-15,-31 4-30 16,0 20 14-16,-17 21 3 16,8 22-19-16,18 20 19 0,5 14-34 15,26 0-2 1,-14 54 1-16,6 39-21 0,17 32 22 16,0 16 0-16,49-8-16 15,26-11-8-15,9-17-66 16,5-23-38-16,-4-22-8 15,4-23-52-15,-14-27-125 16,-17-10-91-16</inkml:trace>
  <inkml:trace contextRef="#ctx0" brushRef="#br0" timeOffset="3974">10583 737 606 0,'0'0'126'0,"0"0"-30"16,0 0-12-16,0 0-53 0,0 0-31 15,320-87-7-15,-209 85-73 16,-5-2-176-16</inkml:trace>
  <inkml:trace contextRef="#ctx0" brushRef="#br0" timeOffset="5567">12662 944 481 0,'0'0'369'16,"0"0"-251"-16,0 0-38 15,0 0 57-15,0 0-51 16,0 0-52-16,-49-17 4 16,49 17-35-16,0 0 3 15,0 6-6-15,0 19-20 16,14 20 19-16,3 18 1 0,1 5 0 15,22-3 3-15,-13-5-3 16,13-10 0-16,-14-16 0 16,14-17-1-16,0-14 0 15,-4-3-1-15,-5-12 2 16,18-30 13-16,-5-8-13 16,5-10 7-16,0-3 1 15,-9 10-2-15,-13 10-3 16,-18 14 4-16,8 16-2 15,-17 4 1-15,0 6-6 16,0 1-10-16,14 2 9 16,-5 0-22-16,8 5 23 15,14 15 0-15,-4-4 1 0,0 2-2 16,4-10 1-16,-5-5 0 16,6-3-10-16,-15 0 7 15,6 0 3-15,-6-3 3 16,1-19 5-16,0-6 1 15,4 2-9-15,-13 3 0 16,-9 9 3-16,9 6 1 16,-9 5-4-16,0 3 0 15,0 0-9-15,9 0 7 16,13 3-14-16,13 19 16 16,5 4-9-16,9-3 9 15,-4-3 0-15,13-8-1 0,-10-7 0 16,10-5-3-1,0 0 4-15,0-21 0 0,-9-7 7 16,-23 0-4-16,-8 0-2 16,-5 8 16-16,-4 3-16 15,-9 5 26-15,0 6-6 16,0 4-7-16,0 2 4 16,0 0-18-16,0 0-1 15,0 0-4-15,0 0-17 16,9 17 12-16,9 11 8 15,13 9-12-15,-4 6 12 16,4-4-12-16,-14 4 3 16,1-9 9-16,-9-9-25 15,-9-5 12-15,0-8-8 16,0-10-22-16,-9-2 31 0,-40 0 13 16,-4 0 2-16,4 0 0 15,9 0 1-15,14 0-2 16,3 0 0-16,23 0 2 15,0-5-12-15,0 5 4 16,0-4-47-16,40 4 6 16,18-8 29-16,18-15 18 15,21-8 7-15,-12-8-1 16,-1-6 4-16,-13-4 3 16,-26-2 17-16,-23-10 39 0,-13-13-35 15,-9-9 12 1,0-4-3-16,-9-4-30 0,-31 15 23 15,13 19-13-15,-4 26-4 16,13 19 10-16,9 12-29 16,-4 0-4-16,13 48-10 15,0 43-8-15,0 31 22 16,40 14 0-16,27-9-12 16,22-11-12-16,-14-16-90 15,1-27-54-15,-19-22-58 16,-8-32-65-16,0-19-91 15</inkml:trace>
  <inkml:trace contextRef="#ctx0" brushRef="#br0" timeOffset="6947">14857 1011 111 0,'0'0'82'0,"0"0"45"0,-249-110 29 16,200 87-28-16,31 10-20 16,9 4-29-16,9 4-26 15,0 5-53-15,58 0 15 16,36 0-15-16,12 0 11 15,19 11-10-15,-10-3 16 16,-31-2-16-16,-8 0 2 16,-27-6 23-16,0 0 15 15,-31 0 17-15,-10 0-2 16,6 0-6-16,-14-4 21 16,0-4-27-16,0 0-4 15,-31-2-26-15,4 5-14 16,-13 3 0-16,-9 2-3 0,0 0 2 15,14 17 1-15,4 19 0 16,22 7-7-16,9 5 1 16,0-4-9-16,0-6-7 15,49-10-8-15,-9-6-9 16,4-9 27-16,-4-11 5 16,-13-2 5-16,-5 0 2 15,-4-15 5-15,-9-12 3 16,-1-1 28-16,-8-4-9 15,0 1 9-15,0 12 5 16,0 1-21-16,0 10 18 16,-8 2-28-16,-1 6-5 15,9 0-10-15,-9 0-5 16,9 6 5-16,0 25 2 0,0 13-2 16,0 6-2-16,9-3 7 15,22-3 0-15,4-14-6 16,-17-10-10-16,13-12 10 15,-4-8 5-15,4 0 2 16,9-19 7-16,-5-20-4 16,5-7-2-16,-4-2 24 15,-5-3-18-15,-13 2 17 16,-9 13-1-16,0 7-21 16,-9 15 22-16,0 11-25 0,13 3-3 15,-13 0 2 1,18 12-31-16,-1 25 30 0,15 5-3 15,3 2 5-15,-4-9-10 16,-13-4 10-16,13-9-16 16,-4-7 16-16,4-9-25 15,-4-6 25-15,-10 0-3 16,14 0 6-16,5-25 4 16,-5-9-7-16,5-11 4 15,-5 2 3-15,-14 0-4 16,-8 6 1-16,-9 12 10 15,0 11-10-15,14 8 9 16,-14 6-13-16,9 0-16 16,-1 12 10-16,10 21-11 15,4 7 17-15,5 3-5 16,-9-7 9-16,13-4-4 0,4-7 0 16,5-11-3-16,0-5 0 15,-4-9 3-15,4 0 0 16,-13-3 9-16,13-25-4 15,-14-9 0-15,5-11 1 16,9-3-2-16,-4 2 9 16,4 7-13-16,-22 14 1 15,-9 14-2-15,-1 7 1 16,6 7 0-16,-5 0-5 16,0 0-16-16,17 21 16 15,5 2 1-15,-13-4-2 0,13-1 0 16,-22-13-5-1,0 0 11-15,-9-5 0 0,0 0 10 16,0 0-3-16,0 0-7 16,-18-10 6-16,-22-13-12 15,0 0 6-15,14 6 0 16,-14 6-1-16,13 4 6 16,18 7-8-16,-13 0 3 15,13 0-18-15,9 24 16 16,-9 18-10-16,9 9 12 15,0 3-6-15,9-7 3 16,40-9-1-16,9-7 4 16,17-8-12-16,23-12 6 0,17-11 2 15,-21 0 4 1,3-7 2-16,-30-20 4 0,0-16-4 16,-19-7 10-16,-3-16-10 15,-14-9 29-15,-22-5-8 16,-9 6-8-16,0 12 18 15,0 19-33-15,0 23 26 16,0 15-13-16,-9 5-11 16,0 9-4-16,-13 38-26 15,4 21 28-15,9 9-7 16,9-7 7-16,27-10-10 16,71-15-19-16,53-22-44 15,44-23 34-15,14 0-73 16,-36-20-78-16,-71-22-152 0,-53-9-143 15</inkml:trace>
  <inkml:trace contextRef="#ctx0" brushRef="#br0" timeOffset="7498">12396 352 326 0,'0'0'202'15,"0"0"-98"-15,0 0 27 0,0 0-31 16,0 0-35-1,0 0-19-15,-232-54-34 0,206 54-6 16,4 36-6-16,4 9-19 16,18 10 18-16,0 2-14 15,31-3-4-15,36-14 19 16,8-9 5-16,-8-20 14 16,-9-8 9-16,-32-3 6 15,-4-9 53-15,-22-22-3 16,0-11-26-16,-22 2-48 15,-44 3-10-15,-10 6-20 16,-8 13-19-16,4 13-134 16,13 5-52-16,23 0-257 0</inkml:trace>
  <inkml:trace contextRef="#ctx0" brushRef="#br0" timeOffset="8867">18935 672 147 0,'0'0'599'0,"0"0"-489"15,0 0-9-15,0 0 15 16,0 0-59-16,0 0-57 16,-35-32 0-16,53 50-12 15,39 22 10-15,28 13-2 16,4 10 4-16,-5 1 0 16,5-4 5-16,-36-9 0 15,-13-7-5-15,-9-14 0 0,-31-10 0 16,0-7-4-16,0-6 4 15,-13-5 0-15,-23-2 13 16,5 0-12-16,5 0 6 16,17-14-7-16,9-11-3 15,0-12-2-15,0-14-4 16,44-14 1-16,27-11 0 16,5-6 7-16,-10 4 1 15,-8 19 4-15,-22 17 3 16,-23 16-3-16,-4 14 3 15,-9 10 12-15,0 2 26 16,0 0-39-16,0 0-6 16,0 0-9-16,-9 17 1 15,-4 15 5-15,4 7 3 16,0 12 0-16,9 6-7 0,0 0 7 16,0-4 0-16,0 1-1 15,31-9-2-15,5-8-1 16,21-8 3-16,10-19-25 15,0-10 17-15,21 0-6 16,-12-22 15-16,0-18 11 16,-19-5-6-16,-17-9 5 15,-4-2 14-15,-23-4 3 16,-4-5 22-16,-9 3-19 16,0 5-6-16,0 9 23 15,-31 15-25-15,4 10 3 16,-4 8 6-16,22 9-29 0,0 6 6 15,9 0-8-15,0 3-19 16,0 30 17-16,0 20-11 16,0 6 13-16,27 0 0 15,4-2 4-15,-4-6-9 16,13-6 5-16,-14-8 0 16,14-9-10-16,0-11 8 15,-4-8 2-15,13-9-1 16,9 0 6-16,-1-30 2 15,10-11-6-15,-9-13 2 16,-9-8 13-16,-14-6-15 16,-22-14 17-16,-13-3 19 0,0-3-21 15,-31 3 19-15,-18 8-18 16,5 15-1-16,-5 11 14 16,9 20-28-16,22 15 2 15,1 7-2-15,3 9 6 16,14 0-13-16,0 0 5 15,0 0-19-15,0 0 18 16,0 0-23-16,0 9 11 16,0 7 6-16,0 0-2 15,14-7 9-15,-14-3 0 16,0-6 3-16,0 0-9 16,0 3 6-16,0-3 0 15,0 0-1-15,0 0 1 0,0 6-1 16,0 6-20-16,-14 10-73 15,-21 12 3-15,-14 14-60 16,0 11-18-16,14 12 1 16,-5 2-51-16,8-1-57 15</inkml:trace>
  <inkml:trace contextRef="#ctx0" brushRef="#br0" timeOffset="11147">20259 326 572 0,'0'0'177'15,"0"0"-32"-15,0 0 6 0,-133-173-4 16,111 155-61-16,13 3-28 16,9 9 20-16,0 4-46 15,0 2-8-15,0 0-24 16,0 0-4-16,0 36-2 15,40 38-5-15,-13 33 10 16,21 35-9-16,-21 31 10 16,-14 25 0-16,-4 26-2 15,-9 25 8-15,0 6-6 16,-9-1 0-16,9-27 3 16,0-40-10-16,18-49 7 15,31-50-4-15,-13-43 0 16,-5-25-11-16,-5-20 15 0,5 0-3 15,14-43 3-15,4-33 7 16,8-31-7-16,-17-23 0 16,-4-26-5-16,-5-20 3 15,-31-8-15-15,0 11 4 16,0 24-1-16,-58 30 9 16,-17 23 5-16,-14 22-9 15,5 14 5-15,-1 12-18 16,5 17 15-16,36 8 7 15,13 4 0-15,13 6 0 16,18 0 0-16,0-4-18 16,18-5 6-16,30-9-18 15,19-4 13-15,0 4 16 0,-9 0 2 16,-18 9-1 0,-32-1 0-16,10-3 0 0,-9 1 19 15,0-3-18-15,-9-7 23 16,9 2 19-16,-9-1-26 15,0-3 32-15,0 8-22 16,0 4-6-16,-18 5 14 16,9 9-30-16,-9 2 3 15,10 4-1-15,8 5 2 16,0 0-7-16,0 0-2 16,0 0-15-16,0 0 15 15,0 24-27-15,0 21 24 0,0 16-8 16,0 10 18-16,0-1-7 15,35 7 0-15,14-9 3 16,9-8-11-16,-1-18 8 16,-8-18 0-16,-13-14-9 15,4-10 12-15,-5 0-3 16,5-2 2-16,-9-30 4 16,5-5 9-16,4-8-15 15,-13-3 2-15,4 0 1 16,-5 5 3-16,-3 12-6 15,-6 8 0-15,-8 12 2 16,9 7-11-16,4 4 7 16,5 0-17-16,13 15 17 0,4 19-14 15,5 6 16-15,0 8-3 16,9-3 3-16,-9-6-5 16,0-4 5-16,-14-10 0 15,-4-10-6-15,-13-12 6 16,-9-3 0-16,0 0 2 15,13-6 4-15,5-23 12 16,-1-16-18-16,5-3 3 16,-4-6 2-16,13 0-2 15,-9 6-3-15,-13 12 2 16,0 12 4-16,-9 13-4 16,-1 11-2-16,6 0-15 15,12 0 14-15,14 21-23 16,5 10 24-16,4 5-8 0,0 4 8 15,-1-6 0-15,1-6 0 16,-22-7 2-16,4-11-10 16,-13-2 8-16,-9-8 0 15,-9 0 3-15,9 0 2 16,0-13 5-16,-1-22-7 16,6-7 6-16,-14-6-2 15,0-3-7-15,0-5 0 16,-22 1 20-16,-23 8-17 15,-13 12 8-15,9 10-11 16,1 13 8-16,21 7-16 16,14 5 8-16,4 0-15 15,9 28 13-15,0 29-14 0,0 14 16 16,0 6 0-16,40-7 6 16,9-2-11-16,8-8 5 15,-12-9 0-15,13-13-8 16,-19-11 6-16,10-10 1 15,-13-8 0-15,-5-9 0 16,5 0 1-16,-5 0 0 16,-14-21 0-16,15-11 16 15,-6-4-13-15,5-3-2 16,-4-4 2-16,-9 9 5 16,-5 11-6-16,-4 12-2 15,0 8 1-15,-9 3-9 0,0 0 2 16,18 0-11-1,-10 12 17-15,24 10-13 0,-6 1 13 16,-4 2 0-16,5-5 3 16,0 0-8-16,4-9 5 15,-13-3 0-15,4-3-6 16,-4-5 10-16,-1 0-4 16,-8 0 1-16,13 0 6 15,-13-18 2-15,18-8-9 16,-18 1 0-16,13-1 3 15,-4 5 2-15,0 3-5 16,-5 6 0-16,-4 10 2 0,-9 2-9 16,9 0 3-1,9 0-6-15,-1 0 3 16,14 0-1-16,-13 0 8 0,13 8 0 16,-4 0-3-16,-5 0-2 15,-4 0-12-15,0-6 8 16,-1-2-1-16,6 0 7 15,-6 0 3-15,23 0 0 16,-13-20 7-16,13-6-7 16,-13 3 0-16,4 4 0 15,-5 2 1-15,23-3 0 16,-9 6-1-16,-4 0 0 16,4 8-3-16,-13 3-1 0,4 0 4 15,-14 3 0 1,14 0-6-16,-13 0 6 0,-9 0 0 15,9 0-3-15,-9 0 3 16,-9 0 0-16,0 0 0 16,0 0 2-16,0 0-4 15,0 0 3-15,0 0-1 16,0 0 19-16,0-8-16 16,0-3 16-16,0-6-3 15,0-1-14-15,-18 2 19 16,9 1-20-16,-18 4 1 15,5 2-4-15,4 4 1 16,10 2-2-16,-1 3 0 16,-5 0-21-16,6 0 23 15,-10 12-11-15,9 26-2 0,9 15 9 16,0 6-4-16,0 0 7 16,0-2 0-16,18-9-20 15,30-9 12-15,1-11-17 16,9-11 13-16,9-13 8 15,-1-4 8-15,-8 0-2 16,0-27 5-16,-14-9 1 16,-4-10 5-16,0-7-6 15,-13-4 2-15,-9-5 30 16,-18 3-23-16,0 2 4 16,0 15 4-16,-9 13-9 15,-9 15 18-15,-9 14-31 0,-21 14-15 16,8 48 13-16,4 25-13 15,23 16 15-15,13-7 0 16,40-13 0-16,57-18 0 16,28-23 0-16,35-20-23 15,22-22 0-15,0 0-49 16,-58-22-130-16,-84-18-286 16</inkml:trace>
  <inkml:trace contextRef="#ctx0" brushRef="#br0" timeOffset="11813">26310 196 512 0,'0'0'200'15,"0"0"-73"-15,0 0 21 16,0 0-37-16,0 0-3 15,0 0-63-15,-17-50-37 0,17 73-8 16,8 24-15 0,32 21 15-16,-4 9 0 15,13 5 6-15,-9 3-1 0,-5-3-5 16,5-3 0-16,-13-11-1 16,-5-20 6-16,-4-19-5 15,-9-21 1-15,0-8 5 16,-9 0 3-16,9-14 4 15,4-28 32-15,5-24 7 16,22-22-37-16,-5-13 4 16,14-1-19-16,9 14 12 15,-18 26-21-15,-22 25 9 16,-9 23-20-16,-1 14 8 16,10 0-50-16,13 11-32 15,9 26-21-15,-4 11-84 0,4-3-82 16,-14-3-190-16</inkml:trace>
  <inkml:trace contextRef="#ctx0" brushRef="#br0" timeOffset="12604">27354 434 69 0,'0'0'419'0,"0"0"-248"16,0 0-12-16,-66-153-18 15,17 125-28-15,4 6-41 16,-3 10-23-16,-1 7-30 15,0 5-11-15,13 0-8 16,5 42-8-16,5 15 7 16,26 16-6-16,0 1 7 0,0-6 0 15,17-11-21-15,41-18 7 16,9-13-39-16,-10-15 5 16,-17-11 45-16,-13 0 0 15,-9-21 3-15,-9-15 11 16,4-6-9-16,-4-3 36 15,-9-1-4-15,0 6 4 16,0 6 22-16,0 12-31 16,-22 11 28-16,4 5-29 15,9 6-20-15,0 0-9 16,9 0 1-16,0 22-16 16,0 19 7-16,36 4 9 15,4-3 0-15,17-5 0 16,10-6-2-16,0-6-2 0,-9-10 4 15,-1-10 0-15,-17-5-4 16,5 0 9-16,-14-14-5 16,9-14 7-16,-22-6-1 15,8 0 3-15,-26 3-2 16,9 8-3-16,-9 12 29 16,0 8-24-16,0 3 0 15,0 0-9-15,0 6-18 16,22 27 6-16,-4 19 12 15,13 1 0-15,5-2-7 16,4 0 7-16,-5-6-13 16,-4-2 9-16,-22-6-30 0,9-9 0 15,-18-8-8-15,0-9-22 16,0-8 42-16,-18-3 22 16,0 0 16-16,10-29 4 15,-6-13-16-15,14-17 8 16,0-6-1-16,49-9-4 15,0 3 1-15,0 10-6 16,0 15-1-16,-14 17 6 16,5 15-4-16,-4 14-3 15,-5 0 0-15,9 11-13 16,-5 29 9-16,5 8 1 16,-22 5 1-16,-9 2-7 15,-9-4 7-15,9-6 2 0,-9-11 0 16,0-11-40-16,13-5-72 15,-13-17-103-15,0-1-19 16,0 0 77-16,0-22-133 16</inkml:trace>
  <inkml:trace contextRef="#ctx0" brushRef="#br0" timeOffset="12753">28398 281 210 0,'0'0'159'15,"0"0"-15"-15,-57-184 5 16,48 145-2-16,0 11-57 15,0 10-15-15,9 10-33 16,0 8-39-16,0 0-3 16,0 5-59-16,36 32-44 15,21 12-164-15</inkml:trace>
  <inkml:trace contextRef="#ctx0" brushRef="#br0" timeOffset="14273">29060 573 404 0,'0'0'332'15,"0"0"-200"-15,0 0 26 16,0 0-28-16,0 0-41 16,0 0-50-16,-173-121-22 0,133 121-2 15,5 0-15 1,-5 28 0-16,-9 14-2 0,22 9-6 15,18 0 3-15,9-3-1 16,0-9-17-16,18-10 12 16,22-12-34-16,-4-15 18 15,12-2 20-15,-8 0 7 16,-13-10 7-16,-5-13-4 16,-4 3-2-16,-9 0 14 15,-9 6-12-15,0 8 10 16,0 3-3-16,9 3-10 15,0 0-5-15,13 6-14 16,5 20 15-16,13-1-3 16,4 1-14-16,5-8-6 0,9-11 15 15,-1-7 0-15,-8 0 12 16,9-2 0-16,-9-30 5 16,9-10 7-16,-23-9 9 15,-4-6 30-15,-22-10 28 16,0-4-12-16,-9-6 3 15,0-3-12-15,-27 7-34 16,-13 7 15-16,0 21-17 16,23 19-5-16,-1 13 5 15,5 10-20-15,4 3-4 16,9 0-5-16,-9 40-21 16,0 28 25-16,-9 23 3 15,9 5 0-15,-13 3-5 0,13-3 5 16,9-8-2-16,0-14-1 15,0-21-35-15,0-19 19 16,0-20-3-16,0-8 22 16,0-6 3-16,0 0-2 15,9 0 13-15,13-25-9 16,5-10 4-16,13 2-12 16,-5 7 3-16,-4 6-1 15,-4 11-7-15,4 9 2 16,-4 0-3-16,4 0 4 15,-4 21-19-15,4 4 18 16,-13 1-19-16,-10 2-27 16,1-3 29-16,-9-2-36 15,0-6 20-15,0-3 20 0,0-2-25 16,-17-7 39-16,-1-5 2 16,-4 0 3-16,4 0 17 15,9 0-15-15,0 0 2 16,9 0-1-16,0-8-3 15,0-5-3-15,0 6 1 16,18-10 0-16,22-4 2 16,4-6 0-16,14-7 0 15,0-14 1-15,-1-6 5 16,-8-11-1-16,-9-6 10 16,-22-6-1-16,0 1 41 0,-18 2-8 15,0 12-17 1,0 12 20-16,-9 18-31 0,-9 13 1 15,-4 7-18-15,4 9 9 16,18 3-20-16,-9 0 9 16,-8 5-18-16,-6 44 16 15,-3 27-13-15,-5 20 15 16,4 6 0-16,27-5 6 16,0-12-10-16,0-15 4 15,18-16-19-15,31-17 10 16,8-17-35-16,1-20 24 15,0 0 10-15,0-14 2 16,-14-23 8-16,-4-8 0 16,-9-3 2-16,-13-7 14 0,-18-2-11 15,9 4 13-15,-9 14 18 16,0 10-20-16,0 18 16 16,0 9-30-16,0 2-2 15,-9 0-1-15,0 36-26 16,-22 15 27-16,22 8-4 15,0-2 11-15,9-3-7 16,0-9 0-16,9-5 2 16,22-6-9-16,-4-9 7 15,13-11 0-15,4-8-4 16,27-6 13-16,-4 0-9 16,0-31 4-16,-1-8 2 15,1-7 5-15,-9-8-9 0,-23-6 2 16,5 1 20-1,-31 3-19-15,0 10 9 0,-9 16 16 16,0 6-27-16,0 13 23 16,0 8-26-16,0 3-9 15,0 0 6-15,0 13-27 16,0 17 30-16,-9 13-2 16,9-2-16-16,0 0 15 15,9-2-13-15,13 1-2 16,5-1 16-16,4-2-14 15,-5-3 16-15,-8-2-2 16,13-5 4-16,-22-2-7 0,0-4 5 16,-9-4-20-1,0-10-8-15,0 1-61 0,0-6-17 16,0-2-96-16,0 0-290 16</inkml:trace>
  <inkml:trace contextRef="#ctx0" brushRef="#br0" timeOffset="14415">31739 652 400 0,'0'0'405'15,"0"0"-319"-15,0 0-25 16,0 0-30-16,0 0-31 16,0 0-56-16,-53-20-198 15</inkml:trace>
  <inkml:trace contextRef="#ctx0" brushRef="#br0" timeOffset="19118">8908 3715 729 0,'0'0'159'0,"0"0"-38"16,-84-144-16-16,75 127 12 16,9 6-65-16,0 11-14 15,0 0-36-15,0 31-2 16,0 44 0-16,0 34 18 15,9 18-6-15,8 4 15 16,1-10-26-16,4-2 3 16,-13-6 0-16,9-10 4 15,4-16-6-15,-4-13-2 0,-18-26 2 16,9-20-3-16,0-14 1 16,-9-14 0-16,0 0 18 15,0-7-15-15,9-34 14 16,-1-10-17-16,6-8 4 15,4 2-5-15,8 4 1 16,-4 12 0-16,14 16-6 16,-5 14 4-16,18 11 1 15,9 0-1-15,-5 26-9 16,18 19 3-16,-26 8 8 16,-6 1 0-16,-21 3-9 15,-9-9 4-15,-9-6 4 16,0-7 1-16,-35-14-29 0,-23-3-3 15,-18-12-52 1,-4-6-45-16,14 0-27 0,30-9-39 16,5-22-8-16,31-9-59 15</inkml:trace>
  <inkml:trace contextRef="#ctx0" brushRef="#br0" timeOffset="19373">9703 3732 331 0,'0'0'184'0,"58"-150"-22"16,-49 102 11-16,0 12-31 16,-9 13 0-16,0 14-28 0,0 6-64 15,13 3-4-15,-13 26-46 16,0 46 5-16,9 46 0 16,-9 37 5-16,0 21 2 15,0 11 10-15,-22-1-17 16,-5-7 3-1,-4-15-8-15,-5-19 3 0,5-30-12 16,5-28 7-16,8-23-49 16,18-27-111-16,0-22-168 15,0-15-98-15</inkml:trace>
  <inkml:trace contextRef="#ctx0" brushRef="#br0" timeOffset="19852">10019 4514 491 0,'0'0'115'0,"0"0"-2"0,0 0 14 16,0 0 4-16,0 0-28 15,0 0-53-15,-45-100-46 16,45 146-1-16,0 13-3 16,27 10 0-16,13-5 7 15,-5-7-2-15,14-9-5 16,-9-16 0-16,5-13 8 15,-14-13-10-15,4-6 2 16,-4 0 0-16,18-25 15 16,-13-12-13-16,-5-6-1 15,-4-5 14-15,-5 2 4 0,-13 4 15 16,-9 8-6 0,0 14-13-16,0 12 20 0,0 8-32 15,0 0-3-15,9 3-2 16,-1 28-18-16,24 14 20 15,-15 0 0-15,19-2 0 16,22-12-7-16,22-14 7 16,-5-14 0-16,10-3-1 15,3-6 10-15,-12-28-8 16,-9-5 4-16,-10-9-2 16,-17-7 27-16,-31-4 0 15,-9-6 1-15,-9 5 4 16,-57 7-31-16,-23 19-6 0,-5 18 2 15,6 16-41 1,21 0-72-16,27 21-176 0,31-1-261 16</inkml:trace>
  <inkml:trace contextRef="#ctx0" brushRef="#br0" timeOffset="15735">222 4324 602 0,'0'0'173'0,"0"0"-67"15,0 0 9-15,0 0-28 16,0 0-17-16,0 0-70 16,0 0 9-16,40-8 3 15,85 2 9-15,17-5 23 16,9-10-25-16,-5-3-15 15,-12-2 17-15,-28 6-15 16,-30 6-5-16,-36 3 10 16,-31 8-1-16,-9 0-9 15,0-3 10-15,0-5-6 16,-22-3 9-16,-14-3-14 0,-13 0 0 16,-17-3-8-1,8 3 11-15,-9 0-3 0,18 3 0 16,0 4 7-16,23 3-9 15,8 1 2-15,18 1 0 16,0-1-8-16,0 3 8 16,9 3-4-16,35 0 2 15,27 0 2-15,14 0 0 16,-10 11 0-16,14 9 2 16,-13 6-9-16,-10 5 7 15,1 11 0-15,-18 4-3 16,-14 7 3-16,-21 6 0 15,-14 7 0-15,-23 2-10 0,-61 0 2 16,-14-6-80 0,-4-14-105-16,13-3-190 0</inkml:trace>
  <inkml:trace contextRef="#ctx0" brushRef="#br0" timeOffset="17355">2404 4042 966 0,'0'0'165'16,"0"0"-42"-16,0 0-3 15,0 0-88-15,0 0-25 16,0 0 1-16,71 135-7 15,-53-45 24-15,-1 10-25 16,-8-2 2-16,5-1-3 16,-14-9 6-16,0-15-5 15,0-19 0-15,0-23 8 16,0-14-8-16,0-17 0 16,0 0 0-16,-23-26 21 15,6-27-17-15,-1-27-4 16,4-16 3-16,6-17 7 15,-10-8-9-15,18-2-1 16,-9-1 5-16,9-1-8 0,0 21 3 16,0 27 0-16,27 30-4 15,4 31 4-15,18 16-3 16,-5 0 2-16,36 61-10 16,-5 29 4-16,1 32 7 15,8 14 0-15,-13-3-7 16,-26-3 12-16,-5-17-5 15,-31-14 0-15,-9-19-16 16,0-18 15-16,-40-11-17 16,-14-12-9-16,-3-8 26 15,-10-8-20-15,-13-9 8 16,13-11 7-16,10-3-3 0,21 0 5 16,5 0 4-16,31 0 0 15,0-5 2-15,0-10-1 16,9-1-1-16,40-7 0 15,26-5 2-15,14-9-5 16,4-3 3-16,5-5 0 16,-4-1-2-16,-28 1 6 15,-8 0-4-15,-18 0 5 16,0 2 0-16,-22 3 20 16,-18 7-12-16,0 5 6 15,0 11 20-15,0 5-33 16,0 6 5-16,-9 6-11 15,0 0-2-15,0 3 1 0,-4 37-2 16,13 22-1 0,0 12-6-16,0 5 10 0,31-3 0 15,18-16-3-15,-5-12-13 16,14-16-5-16,0-14-10 16,17-18-10-16,5 0 37 15,5-18-1-15,3-35 5 16,-12-11 4-16,-9-16 6 15,-19-13-10-15,-21-6 22 16,-18-6-10-16,-9 0 26 16,0 18-24-16,-27 13 1 15,5 24 28-15,-5 24-39 0,10 14 22 16,8 12-24 0,9 0 4-16,0 60-12 0,-14 28-2 15,-3 31 8-15,8 17-6 16,-22 8 10-16,4 17-4 15,0 20 0-15,5 26 10 16,4 17-16-16,18-4 6 16,0-10 0-16,9-28-9 15,49-44-19-15,9-36 1 16,17-51-16-16,-4-48-41 16,4-21 36-16,5-60 19 15,-4-33 29-15,-1-16-2 16,-26-15 5-16,-18-11-3 0,-40-5 0 15,0 2 9 1,-67 14-8-16,-22 18-1 0,-13 22 0 16,-4 17-2-16,-1 23 2 15,23 16 0-15,17 18-2 16,18 8 7-16,31 11-5 16,18 4 0-16,0-4-1 15,45-6-7-15,61-17 8 16,59-14 0-16,44-19-4 15,22-14 10-15,0-4-6 16,-49 5 5-16,-58 4-3 16,-57 11 43-16,-41 1-6 15,-26 3 4-15,0 5 15 16,-17 9-52-16,-23 11 22 0,4 14-9 16,14 9-15-16,4 11 11 15,0 3-15-15,-4 56 0 16,-5 35-16-16,10 35 17 15,-6 35-1-15,15 26 0 16,8 21 9-16,-9 11-9 16,0 3 0-16,0-10 0 15,0-11-11-15,9-27 3 16,0-38-10-16,9-42 18 16,49-44-68-16,17-41 27 15,10-12 13-15,12-43 28 16,10-28-9-16,-14-16 11 15,-17-13-2-15,-27-4 0 0,-18-7 10 16,-31-2-8-16,0 9-2 16,-40 13 0-16,-36 14-4 15,-21 19 4-15,3 9 0 16,14 12-2-16,14 15 5 16,39 10-3-16,18 6 0 15,9 1-11-15,67-9 9 16,39-4-31-16,28-9 3 15,17-9-32-15,-18 6-64 16,-17 2-24-16,-59 3-68 0,-39 2-104 16</inkml:trace>
  <inkml:trace contextRef="#ctx0" brushRef="#br0" timeOffset="17793">3448 3959 161 0,'0'0'375'0,"0"0"-273"0,0 0-4 15,0 0-5-15,0 0-25 16,0 0-65-16,71-63 12 16,-71 63-15-16,0 0-2 15,0 0-3-15,0 0-4 16,0 5 9-16,0 4 0 16,0-3 7-16,0-3-7 15,0-3 2-15,9 0 3 16,0 0 56-16,-1-17 30 15,1-10-17-15,-9-2-2 16,0 3-36-16,0 4 5 16,-26 5-31-16,-14 9 2 15,-9 8-24-15,4 0 9 16,-3 2-14-16,8 32-49 0,13 3-153 16,5 10-160-16</inkml:trace>
  <inkml:trace contextRef="#ctx0" brushRef="#br0" timeOffset="18517">5594 4879 365 0,'0'0'140'0,"0"0"-32"15,0 0-11-15,0 0-9 16,0 0-40-16,0 0-2 16,-125-43-21-16,125 43-22 15,0 0-3-15,0 0 0 16,0 0-1-16,0 0-8 16,31 0 12-16,5 4-3 15,4-4 3-15,9 0 2 16,-14 0 3-16,-13 0-7 15,-13-10-1-15,-9-3 21 16,0-1-21-16,0 2 21 0,0 1 8 16,-17 2-27-16,-6 4 15 15,6 2-17-15,-1 3 0 16,-4 0-6-16,4 0-1 16,9 0 7-16,0 0-1 15,9 3 3-15,0 5-5 16,0-5 3-16,0 0-7 15,0 3 3-15,0-6-13 16,0 3-22-16,0-1-15 16,0-2-42-16,0 0 22 0,0 0-13 15,0 0-53 1,27-8 3-16</inkml:trace>
  <inkml:trace contextRef="#ctx0" brushRef="#br0" timeOffset="20647">12942 3775 582 0,'0'0'122'0,"36"-156"-22"0,-14 99 7 16,-13 15 40-16,-1 14-38 16,-8 14-41-16,0 11-4 15,0 3-57-15,0 0-7 16,0 48 0-16,0 40-8 16,0 39 3-16,0 18 5 15,-8 1 0-15,8-7-1 16,0-12 6-1,8-16-5-15,10-27 0 0,13-27-6 16,-13-28 4-16,0-23-13 16,4-6 15-16,-4-3-3 15,13-39 12-15,-4-12-8 0,13-6-1 16,-5 6 9 0,-4 16-2-16,-13 8-7 0,0 16 0 15,-18 8-6-15,9 6 6 16,4 0-8-16,14 9 5 15,13 19-7-15,-5 6 8 16,23 3 2-16,-9-3 0 16,17-8-7-16,1-10 7 15,0-7 0-15,-18-9 0 16,-9 0 12-16,-14-5-10 16,-4-30 7-16,-13-10-8 15,0-6 32-15,-9-9-26 16,0-1 21-16,-31-2-8 0,-44 4-10 15,-10 11-10 1,-13 17 0-16,-8 17-7 0,21 14-2 16,19 0 0-16,26 45-11 15,40 17-14-15,0 12-92 16,9 3-102-16,48 1-108 16</inkml:trace>
  <inkml:trace contextRef="#ctx0" brushRef="#br0" timeOffset="21652">14608 4231 495 0,'0'0'155'16,"0"0"-41"-16,-18-182 18 0,-22 122-20 16,-17 7-14-16,8 18-28 15,0 5-16-15,13 16-1 16,18 14-36-16,-13 0-3 15,5 34-14-15,-5 36 2 16,13 16-5-16,0 10 3 16,18 3 0-16,0-9-7 15,36-8 8-15,30-16-1 16,23-18 0-16,-4-23-2 16,-10-16 0-16,14-9 2 15,-22 0 0-15,8-37-1 16,-8-8 3-16,-10-6-2 15,1-5 8-15,-9 7-2 0,-13 11 2 16,-5 8-8-16,-14 13 3 16,-8 11-5-16,0 6 2 15,5 0-11-15,3 0 8 16,1 9-17-16,4 19 19 16,-4-3-2-16,-9 4-20 15,0-6 22-15,0-7-20 16,0-6-2-16,-9-9 19 15,0-1-3-15,0 0 7 16,0 0 10-16,-18-18 1 16,-18-7-10-16,-4-5-1 15,-9 2 0-15,1 3 7 0,12 2-1 16,-4 9 1-16,13 8-6 16,5 6 4-16,13 0-10 15,0 28-6-15,9 20 11 16,0 9-9-16,0-3 10 15,0-1-1-15,27-12 0 16,13-13-40-16,-9-11 26 16,-13-11-24-16,0-6 33 15,4 0 0-15,-4-6 10 16,-9-20-3-16,-9 1 13 16,8-4-13-16,1-3 27 15,-9 11-6-15,0 4-12 16,0 9 11-16,9 8-22 0,5 0-3 15,12 13-4 1,5 20-2-16,5 11 6 0,22-2 3 16,-9-8-9-16,17-8 3 15,10-12-1-15,13-14 7 16,4 0-2-16,-4-32 12 16,-14-18-7-16,-8-13 9 15,-9-10-8-15,-23-10 41 16,-4-7-8-16,-22-11 0 15,-9-13 13-15,0-5-18 16,-40 9-2-16,-4 20-7 16,-5 24-21-16,0 26 18 0,22 23-20 15,5 17-3-15,-5 6-2 16,-13 65-15-16,14 39 20 16,4 32 0-16,22 11 5 15,0-6-13-15,57-8 8 16,32-15 0-16,5-25-7 15,3-21 12-15,10-31-5 16,-14-24 0-16,5-21-12 16,-5-2 10-16,-13-14-29 15,-26-15-9-15,-23-4-22 16,-31-1-75-16,0-6-160 16,-67-10-436-16</inkml:trace>
  <inkml:trace contextRef="#ctx0" brushRef="#br0" timeOffset="22245">18820 4381 396 0,'0'0'153'0,"0"0"8"16,0 0-12-16,0 0-25 15,-236-77-10-15,179 35-23 16,8-17-18-16,-9-14-28 16,9-19-41-16,0-18 20 15,5-20-24-15,-14-6 2 16,9-3-4-16,-9 12 7 16,10 16-5-16,8 29 0 15,22 28 5-15,9 26-15 16,9 20 7-16,9 8-25 15,40 8 25-15,26 48-13 16,-8 31 15-16,-27 45-3 0,-31 38 6 16,-9 25-5-16,-27 8 3 15,-22-19 0-15,18-37 4 16,31-36-2-16,0-31-2 16,0-24 0-16,22-22 7 15,5-14-7-15,13-20 0 16,35 0-16-16,41-31 16 15,35-34 5-15,40-17-2 16,13-4-3-16,-21 4-38 16,-41 6-96-16,-18 11-87 15,-57 8-89-15</inkml:trace>
  <inkml:trace contextRef="#ctx0" brushRef="#br0" timeOffset="24914">19922 3588 569 0,'0'0'146'0,"0"0"-58"16,0 0-22-16,0 0 34 15,204-178-32-15,-111 138-32 16,5-2 13-16,-14 2-19 15,-17 3-6-15,-9 9 26 0,-27 6-23 16,-22 10 16-16,0 6 7 16,-9 6-37-16,0 0 20 15,0 0-31-15,0 0 4 16,-9 14-12-16,-13 35-17 16,-5 27 23-16,-13 23 0 15,4 17 11-15,-4 9-7 16,0 5-4-16,14-3 0 15,-1-8-4-15,14-17 4 16,4-20 0-16,9-17 0 16,-9-20 11-16,0-16-11 15,0-16 0-15,9-6 1 0,-9-7 3 16,-13 0-1-16,4 0-1 16,-8-8 2-16,-5-9 6 15,13-1-10-15,18 2 0 16,0 1-4-16,0-6-8 15,35-15 12-15,54-6-1 16,13-14-9-16,14-1 5 16,-1 0 5-16,-17 8 0 15,-31 13 6-15,-18 8-7 16,-32 13 1-16,-8 10 0 16,-9 5 6-16,0 0-2 15,0 0-4-15,0 3 0 16,0 22-11-16,9 13 1 0,0 7 9 15,-9 3 1-15,13 0 2 16,-4-6 4-16,-9 1-6 16,18-12 0-16,-9-9 4 15,13-5-9-15,-4-11 5 16,0-6 0-16,13 0 2 16,4-23 3-16,14-24-2 15,9-13 1-15,0-8 6 16,-9 9-2-16,-14 7-8 15,-4 19 0-15,-13 16 2 16,-9 13-2-16,0 4-1 16,31 0-1-16,-14 0-13 15,23 21 15-15,0-1 0 16,-9 0 1-16,5-2-9 0,4-3 8 16,-1-3 0-16,-8-10-1 15,5-2 11-15,4 0-6 16,-9-20-3-16,-5-17 5 15,5-5 3-15,-13-14-7 16,-14-4 0-16,-4-2 23 16,-9 0-24-16,0 10 22 15,-9 13-8-15,-13 13-10 16,13 12-1-16,9 11-4 16,0 3-12-16,0 16 11 15,0 36-24-15,9 25 25 16,22 8 0-16,-13-3-14 15,0-6 13-15,4-7-21 0,-13-7-13 16,0-11 19 0,-9-9-35-16,0-11 19 0,0-11-13 15,0-9-10-15,-9-8 49 16,-22-3 4-16,13 0 2 16,9 0 0-16,9-5 0 15,0-9-7-15,9-4 1 16,31-7-6-16,9-6 10 15,17-11 2-15,10-12 0 16,-1-8-1-16,1-16 7 16,4-3-6-16,-13-16 26 15,-10-1-7-15,-21-2 42 0,4 10-11 16,-31 16 0 0,-9 11 17-16,0 15-32 0,-27 9 5 15,-4 13 0-15,13 13-34 16,9 3 13-16,9 10-19 15,0 0-14-15,-13 32 12 16,13 30-17-16,0 23 19 16,0 17-2-16,0 6 8 15,0 6-11-15,22-7 5 16,5-11-57-16,13-20-34 16,-14-23-55-16,23-24-53 15,-9-23-29-15,-4-6-37 16,-27-20-27-16,-9-20 136 0,0-10 156 15,0-7 139-15,-45 0-13 16,-4 1-23-16,9 5-1 16,5 12 1-16,4 7 24 15,31 12-20-15,0 6-32 16,0 5-28-16,58 6-47 16,48-5 4-16,36 1-7 15,5 3 10-15,-5 1-6 16,-26 3 15-16,-41 0-9 15,-17 0 28-15,-18 0-26 16,-13 0-5-16,-10 0 29 16,6 0 4-16,-23 0 25 15,0 0 3-15,0-3-26 16,0-14 5-16,-23 3-24 0,-3 2-19 16,-14 7 3-16,-9 5-4 15,4 0-1-15,-12 20-3 16,17 23-3-16,4 8 4 15,14 5 3-15,22-2 0 16,0-6-10-16,0-9 10 16,31-10 0-16,13-12-3 15,-4-12 6-15,0-5-3 16,-13 0 0-16,4 0 2 16,-13-11 6-16,0-15-3 15,4-7-5-15,-4-10 8 16,-9 1 1-16,8 2-3 15,-17 12-1-15,0 11 3 0,0 9 8 16,0 8-16 0,0 0-2-16,0 0-4 0,0 22-14 15,0 12 20-15,0 6 0 16,23-1 8-16,3-8-12 16,14 0 4-16,9-8 0 15,4-6-5-15,18-8 15 16,-4-9-10-16,-9 0 0 15,-14-3 10-15,-4-29-2 16,0-7 0-16,-13-9-2 16,-9 2 19-16,13 5-20 15,-22 9-1-15,0 14-2 0,-1 8 8 16,-8 10-12-16,0 0 2 16,9 3-16-16,-9 31 12 15,0 8-1-15,0 9 5 16,14-6 0-16,3-2 8 15,1-12-10-15,13-9 2 16,5-8 0-16,4-8-6 16,-14-6 10-16,14 0-4 15,-8-2 2-15,3-24 10 16,-17-3-10-16,13-7-2 16,-4-1 3-16,-5 0-5 15,5 3 2-15,-10-1 0 16,6 8-1-16,3 2 7 15,-17 7-6-15,13 7 0 16,-13 4 1-16,9 0-11 0,-9 4 10 16,13 0 0-16,-4 3-10 15,8 0 10-15,-3 0 0 16,3 0 0-16,-3 0 5 16,-6 0-10-16,-8 0 5 15,0 0 0-15,9 0-1 16,-5-5 12-16,5-7-10 15,0-2-1-15,4-3 7 16,-4 1-5-16,-1-5-2 16,-17 1 0-16,9 1 0 0,-9-3 6 15,0 4-6 1,0 1 0-16,0 3 6 0,0 6-12 16,-9 5 6-16,1 0 0 15,8 3-9-15,-9 0 0 16,9 0 8-16,-9 0 0 15,-13 6-4-15,13 19 1 16,-9 7 4-16,0 7 0 16,18 14-8-16,-13 4 8 15,13 5 0-15,0 0 0 16,0-7-20-16,40-10 16 16,9-11-20-16,0-15 14 15,8-10 0-15,-3-9 11 16,-5 0-1-16,-1-11 2 15,10-23 8-15,-9-13-7 0,-13-5-3 16,4-8 4-16,-23-5 6 16,-8 0-9-16,-9 3 0 15,0 5 17-15,0 12-17 16,-9 16 18-16,-17 9-17 16,-5 15 8-16,13 5-20 15,-9 8 7-15,-4 46 1 16,13 23-11-16,0 15 19 15,18 3-6-15,9-7 0 16,67-12 4-16,39-17-8 16,19-16 4-16,17-19 0 15,4-20-7-15,-21-4 2 0,-37 0-17 16,-52-12-45 0,-45-12-92-16,-9-13-115 0,-93-18-441 15</inkml:trace>
  <inkml:trace contextRef="#ctx0" brushRef="#br0" timeOffset="27608">27736 3056 740 0,'0'0'156'16,"0"0"-42"-16,0 0 23 0,0 0-43 16,0 0-75-16,0 0 4 15,0 0-22-15,0 190 24 16,0-71 14-16,0 14-37 15,0 5 5-15,0-5-6 16,0-19 6-16,0-26-4 16,0-32-3-16,0-23 0 15,0-15 2-15,0-18 8 16,0 0-6-16,-8-18 23 16,-19-29-27-16,-4-27 16 15,13-28-16-15,0-22 0 16,-4-15-1-16,4-11 4 15,1-6-3-15,8 11 0 0,-5 12 5 16,14 23-7-16,0 36 2 16,14 24-1-16,12 27-10 15,23 20 1-15,9 3-6 16,0 20 11-16,8 39-22 16,-8 30 26-16,-14 16-7 15,-21 15 8-15,-14 8-11 16,-9 2 11-16,0-5 0 15,8-6-4-15,1-26-13 16,14-25-26-16,3-22-9 16,14-30 10-16,5-7 39 15,-5-9-1-15,-23 0 4 0,15 0 17 16,-24-17-13-16,-8-5 20 16,9-13 2-16,-9-4-10 15,9-10 25-15,0-4-17 16,-9-1-15-16,0 14 24 15,0 12-22-15,0 14 33 16,0 6-22-16,0 8-15 16,-18 0-14-16,9 2-1 15,1 38-2-15,8 14-1 16,0 9 7-16,0-5 4 16,17-7 0-16,32-8 6 15,0-12-11-15,9-8 5 16,8-17 0-16,1-6-2 15,0 0 10-15,8-32-8 0,1-19 8 16,-5-15-2-16,-18-6 9 16,-4-15-5-16,0-5 1 15,-22-1 26-15,-14 2-26 16,-4 9 15-16,-9 14 6 16,0 17-23-16,0 20 21 15,-22 17-9-15,13 11-18 16,9 3-3-16,-9 10-5 15,9 45-9-15,-9 30 7 16,0 25 12-16,-22 29-5 16,4 25 0-16,-13 32 2 0,-17 30-6 15,21 13 4 1,-4 9 0-16,22 1-2 0,-4-16 5 16,22-26-8-16,0-47-14 15,31-59-41-15,18-46 40 16,0-55-6-16,17-14 26 15,19-70 6-15,13-39 0 16,-14-21-2-16,-17-14 11 16,-27-7-11-16,-31 3 10 15,-9 16-14-15,-9 24 0 16,-40 26-4-16,-9 25 6 16,0 20-2-16,1 11 0 15,-1 8 0-15,9 11-7 0,13 1 7 16,5 5 0-1,13 8-10-15,18-1-1 0,0 3-6 16,0 0-16-16,58-12-32 16,36-11 29-16,30-18 16 15,5-8 20-15,-18-7-8 16,-13-5 14-16,-32-2-6 16,-17 6 4-16,-13 6 3 15,-23 10 12-15,-13 15 1 16,0 11 8-16,0 6 19 15,0 11-36-15,0 3-4 16,0 0-7-16,0 0-15 16,0 0 15-16,-13 3-12 15,13 22 12-15,-9 7-6 0,-9 10 6 16,0 8 0 0,9 10-3-16,-4 8 9 0,13-2-7 15,0-4 1-15,31-14 0 16,-4-14-10-16,13-15 10 15,-14-9 0-15,6-10 4 16,-6 0 5-16,5-4-5 16,-4-16-2-16,13-5 7 15,-13-1-3-15,4 7-6 16,4-1 0-16,-4 6-5 16,-13 5 8-16,13 7-3 15,-13 2 0-15,22 0-4 16,-13 0-7-16,13 0 11 0,4 11 0 15,5 0-7 1,0-5 11-16,0-3-4 0,8-3 0 16,1 0 10-16,9-23-7 15,-9-17-3-15,-14-10 1 16,-13-5 9-16,-4-4-3 16,-27-3-6-16,0 4 19 15,0 3-17-15,0 7 27 16,-36 14-19-16,5 14-6 15,4 8 2-15,10 10-7 16,3 2-7-16,-3 8 4 16,8 41-14-16,0 18 15 0,9 15 2 15,0 0 0 1,0-2-12-16,35-18 12 0,-4-14 0 16,5-17-2-16,-5-16 6 15,-4-13-8-15,-5-2 4 16,5 0 0-16,4-11 0 15,-5-15 2-15,5-10-2 16,-4-4 7-16,-9 0 6 16,4 3-12-16,-4 10-1 15,-9 9 5-15,0 9-9 16,-9 9 4-16,0 0-5 16,9 0 0-16,13 6-17 15,-13 23 22-15,17 4 0 16,-4-1 2-16,5-1-9 15,-9-8 7-15,4-9 0 0,-13-6-5 16,0-5 12-16,9-3-7 16,-5 0 0-16,-4 0 9 15,9 0-4-15,-1-14-5 16,15-9 0-16,-6-2 0 16,5 1 4-16,-4 6-4 15,-18 6 0-15,4 6 9 16,-13 6-18-16,9 0 9 15,0 0-10-15,9 3 3 16,-1 17-1-16,6 0 8 16,-6-2 0-16,15 1 7 15,-15-8-10-15,1 0 3 0,13-8 0 16,-22-3-1-16,9 0 9 16,13 0-7-16,-13 0-1 15,-1-3 9-15,15-14-3 16,-15-2-6-16,1-4 0 15,13-2-1-15,-13-7 5 16,13 1-4-16,-4 3 0 16,-9 5 4-16,-10 6-4 15,-8 8 0-15,0 4 6 16,0 2-13-16,0 3 7 16,0 0 0-16,0 0-4 15,0 0-2-15,0 0 6 16,0 0-10-16,0 0-4 15,0 7 8-15,-8 18-2 16,-1 14-1-16,-9 9 4 0,9 6-6 16,9 0 11-16,0-7 0 15,18-6 1-15,40-14-10 16,17-9 9-16,1-18 0 16,12 0-10-16,-3-9 12 15,-19-27-2-15,1-7 0 16,-9-6 11-16,0-8-7 15,-18-5-4-15,-23 1 0 16,6-5 7-16,-23 13 1 16,0 6-5-16,-14 18 13 15,-12 15-15-15,-14 14 5 16,-18 2-6-16,0 46-7 0,0 20-3 16,23 14 10-16,26 0 0 15,9-2 0-15,35-16 3 16,45-18-12-16,-4-15-5 15,31-20-37-15,-5-11-22 16,-4 0-86-16,-50 0-72 16,-48-19-189-16</inkml:trace>
  <inkml:trace contextRef="#ctx0" brushRef="#br0" timeOffset="30118">21552 5714 566 0,'0'0'175'16,"0"0"-54"-16,-75-161-32 16,61 116 13-16,5 10-30 15,9 19-16-15,0 10 21 16,0 6-58-16,0 0-7 16,0 42-12-16,0 35 0 15,0 25 0-15,9 17 2 16,13 10 2-16,5 0 0 15,4-11 6-15,5-16-10 16,4-31 0-16,-14-28 6 0,-3-25-11 16,-15-18 8-16,1 0-3 15,0-41 40-15,0-46-30 16,22-39-1-16,5-24-9 16,13-5 13-16,0 1-18 15,-1 19 5-15,-3 22 0 16,4 27-12-16,-18 39 0 15,-22 38-16-15,-9 12-50 16,0 53-116-16,9 38 113 16,-9 33-83-16,0 20-67 15,0 9 134-15</inkml:trace>
  <inkml:trace contextRef="#ctx0" brushRef="#br0" timeOffset="30937">22347 6085 590 0,'0'0'172'16,"0"0"-71"-16,-66-198 33 15,35 147-62-15,4 16-4 16,-4 16-2-16,4 13-44 16,-4 6-19-16,4 3-3 15,-13 36-3-15,5 24-9 16,4 13 12-16,13 11 0 0,18-6-13 15,0-3 13 1,0-9 0-16,18-10 0 0,13-14-30 16,4-13 0-1,-3-30-41-15,3-2 18 0,14-36 49 16,-9-27 8-16,-13-13 26 16,-10-9 20-16,6 6-24 15,-15 11 21-15,-8 20-31 16,0 28-9-16,0 11 10 15,0 9-17-15,0 0-11 16,0 29-1-16,0 28 12 16,0 13-1-16,0 1 1 0,0-1 0 15,27-10-10 1,13-12 9-16,9-11-2 0,0-12-1 16,-5-10-6-16,5-15 7 15,0 0 3-15,9-9 0 16,-9-25 14-16,-5-14-10 15,5-5 8-15,-9-1 17 16,-13 5-26-16,-5 20 29 16,-22 13-11-16,9 14-19 15,0 2-2-15,8 8-5 16,6 34 4-16,12 12-10 16,5 6 17-16,-4-1-6 15,4-3 0-15,-14-2 2 16,5 3-19-16,-22-6 17 15,-9-3-30-15,0-2 1 0,0-10-46 16,-40-13 28 0,14-12-39-16,8-11 40 0,-4-6 43 15,13-31 3-15,9-16 0 16,0-13 16-16,0-12-11 16,22-13 11-16,22-6-3 15,5 1-1-15,9 15-7 16,-18 18-5-16,4 18 0 15,-4 19 24-15,9 15-16 16,0 11-8-16,9 6 0 16,-14 36 6-16,-4 23-12 15,0 6 6-15,-22 4 0 0,0-6-4 16,-9-15 11-16,13-12-7 16,-13-11 0-16,-9-11-65 15,0-8-48-15,0-12-150 16,-40 0-14-16</inkml:trace>
  <inkml:trace contextRef="#ctx0" brushRef="#br0" timeOffset="31086">23458 5737 287 0,'0'0'149'16,"0"0"-5"-16,0 0-23 15,0 0-14-15,0 0-82 16,0 0-25-16,-67-65 0 0,103 116-69 15,22 8-190 1</inkml:trace>
  <inkml:trace contextRef="#ctx0" brushRef="#br0" timeOffset="32557">24213 6278 10 0,'0'0'668'0,"0"0"-515"15,-9-151-20-15,-31 95-6 16,-4 11-49-16,4 10-30 16,0 13 5-16,5 16-51 15,3 6 6-15,6 6-8 16,17 42 0-16,9 11-19 0,0 12 14 16,0 0 3-16,0-16-17 15,27-11-53-15,21-19 30 16,-12-13-12-16,4-12 40 15,0 0 3-15,-13 0 20 16,4-23-9-16,-14 1 8 16,-8 4-1-16,-9 0 9 15,0 14-10-15,0 1-3 16,0 3 2-16,9 0-5 16,13 6-12-16,5 21 6 15,22 0-6-15,9-5 0 16,8-14-24-16,10-8-3 15,8 0 30-15,5-36 14 0,-4-15-5 16,-5-11 20 0,-27-13-2-16,-4-12 58 0,-9-12 11 15,-14-4-32-15,-17 2 11 16,5 11-30-16,-14 14 1 16,0 22 13-16,0 22-34 15,0 18 26-15,-14 14-36 16,14 0 1-16,-9 14-14 15,9 41-12-15,-9 29 19 16,1 21-1-16,-1 14 12 16,9 3-11-16,0-7 0 15,0-4 6-15,0-21-18 0,17-19 12 16,1-28-1-16,4-19-12 16,-13-20 8-16,0-4 5 15,0 0 12-15,13-40-5 16,5-11-2-16,22-2-5 15,0 8 0-15,-23 14-7 16,14 10 10-16,-13 14-3 16,4 3 0-16,-13 4-25 15,0 0 24-15,4 0-23 16,-4 17 1-16,-18 6 21 16,0 0-26-16,0 2 8 15,-9 3-11-15,-40-5-22 16,-9 5 51-16,-9-2-13 0,1-1 15 15,8 0-9-15,18-7 12 16,13-6-3-16,19-10 0 16,8-2 15-16,0 0-14 15,8 0-1-15,28-9 0 16,22-14 13-16,22-4-8 16,-14-8-5-16,28-4 13 15,3-12-6-15,10-11 8 16,-5-17-15-16,-4-13 4 15,-23-12 27-15,-8-13-10 16,-18 4 8-16,-9 0 10 16,-31 9-35-16,-9 10 19 0,0 17 1 15,-40 21-22 1,-9 19 29-16,13 20-31 0,-4 11 0 16,14 6 0-16,-5 18 1 15,-9 44-1-15,4 23 0 16,18 20 2-16,5 10-14 15,13 8 12-15,0 1 0 16,31 0-5-16,27-12 12 16,0-14-15-16,17-21 7 15,10-22-60-15,4-23 25 16,4-26 1-16,-13-6 35 16,-5-26-8-16,-8-27 21 15,-9-13-13-15,-23-10 7 16,-4-3 2-16,-22 3 14 0,-9 3-19 15,0 18 2-15,0 15 30 16,0 20-32-16,0 15 9 16,-9 5-13-16,0 23-10 15,-13 47 3-15,4 24 5 16,10 10 2-16,8-10-10 16,0-26 1-16,0-20-4 15,26-22-18-15,14-22 6 16,0-4 25-16,-4 0 0 15,13-18 1-15,8-22 9 16,10-9-6-16,0-12-4 16,-10-5 5-16,-17-5 7 15,-13 1-3-15,-5 4-7 0,-22 13 4 16,0 16 22-16,0 16-27 16,0 14 0-16,0 7-1 15,0 7-31-15,0 31 23 16,0 19 7-16,36 2-23 15,22 3 24-15,8-5-40 16,-8-3 40-16,0-3-8 16,-18-4 19-16,-14-6-11 15,-8-13 0-15,-18-11 4 16,0-3-14-16,-18-3 10 16,-75 3-15-16,-54 3-10 15,-12-3-65-15,-15-2-154 16,1-4-116-16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9:32.5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9 835 101 0,'0'0'87'16,"0"0"-61"-16,0 0 2 15,0 0 26-15,0 0 24 16,0 0-20-16,164 0 4 16,-106 0-17-16,9 0-19 15,-1 0 24-15,19 0-10 0,12 0-28 16,28 0 21-1,39-8-16-15,27-3 2 0,18 2-5 16,22 0-12-16,18 7 10 16,9-5-12-16,8 7 4 15,23 0 1-15,9 0-1 16,-1 0-4-16,1 0 0 16,-14 7 7-16,-4 7-7 15,-4 0 0-15,-5 0 0 16,-5 3-6-16,-17 3 6 15,-9-1 0-15,0 0 0 16,17-9 7-16,1-2-7 0,13-4 0 16,-13-4 1-1,-18 0-1-15,0 0 0 0,-14 0 0 16,5 0 0-16,9 0 6 16,0 0-7-16,-22 0 1 15,-14 0 0-15,-13 0-5 16,0 0 6-16,9 0-1 15,13 0 0-15,5 0 5 16,-18 0-3-16,4 0-2 16,-21 0 0-16,-10 0-2 15,-13 0 5-15,-5 0-3 16,-13 0 0-16,-8 0 5 16,-10 0-5-16,-8 0 0 15,-10-4 0-15,-12-1-4 16,-14 2 6-16,-14 3-2 0,-30-3 0 15,-14 0 4 1,-13-1-5-16,-9-6 1 0,0-1-1 16,0-3-62-16,-49-4-272 15</inkml:trace>
  <inkml:trace contextRef="#ctx0" brushRef="#br0" timeOffset="2618">0 1019 42 0,'0'0'70'16,"0"0"16"-16,0 0 8 15,0 0-1-15,0 0 0 16,0 0-3-16,0-8-33 16,0 8 11-16,0-3-12 15,0 3-32-15,0 0 1 16,0 0-19-16,9 0-5 15,-9 0-1-15,0 3 3 16,0 31-3-16,0 8 19 16,9 9-10-16,0 0 11 0,4 8-12 15,-13 4 0 1,9 2 18-16,0 3-24 0,-9 0 19 16,0 0-6-16,0 0-12 15,0 3 11-15,0-9-9 16,0-3-4-16,0-5 7 15,0-9-2-15,0-2-6 16,0-10 0-16,0-1 7 16,0-9-8-16,0-4 1 15,0-5 0-15,0-5 3 16,0 0 5-16,0-7-8 16,0 4 0-16,0 0 4 15,0-1-3-15,0 7-1 16,0-4 0-16,0 0 3 0,0 1 5 15,0-3-8-15,0 2 0 16,0-5 6-16,0 0-8 16,0-1 2-16,0 2 0 15,0-2-2-15,0 2 9 16,0 2-7-16,17-4 0 16,15 1 3-16,3-3 7 15,23 0-9-15,17 0 2 16,5 0 5-16,14-3-1 15,3-9-7-15,-3 1 0 16,3 5 6-16,-12-2-8 0,13 0 2 16,-5 2 0-1,5 0-1-15,-1 0 5 0,6 4-4 16,12-4 0-16,1 3 0 16,8-2-9-16,0-1 9 15,10 0 0-15,-1-3-2 16,5 4 7-16,-5-4-5 15,-9 4 0-15,1-1 2 16,-1 6-7-16,18 0 6 16,5 0-1-16,-14 0 0 15,27 0 7-15,-4 0-7 16,-14 0 0-16,13 6 1 16,5-1-9-16,-4 1 8 15,4 0 0-15,13-4 0 16,0 2 8-16,-8-4-9 0,-5 0 1 15,4 0 0-15,9 0-9 16,0 0 9-16,-4 0 0 16,5 0 0-16,-10 0 7 15,0 0-8-15,-13 0 1 16,5 0 0-16,4 0 0 16,13 0 0-16,-9 0 0 15,5 0-3-15,-13 0 11 16,-5 0-10-16,-5 0 2 15,6 0 0-15,-6 0-1 16,-4 0 1-16,9 0 0 16,-13 0 0-16,4 0 1 0,-8 0-1 15,-1 0 0 1,0 0 0-16,-8 0-7 0,-10 0 8 16,-8 0-1-16,-1 0 0 15,-12 0 6-15,3 0-7 16,-3 0 1-16,3 0 0 15,10 0-2-15,-14 0 3 16,14 0-1-16,-9 0 0 16,-14 0 6-16,-8 0-8 15,-10 0 2-15,1 0 0 16,-9 0-4-16,8 0 5 16,14 2-1-16,-4 1 0 15,-1 0 5-15,14-3-6 16,-22 0 1-16,-1 0 0 15,-21 0-2-15,-5 0 2 0,-31 0 0 16,-9 0 2-16,0 0 6 16,9 0-3-16,4 0-5 15,23 0-4-15,21 0-2 16,19 0-1-16,-10 3 7 16,-8 3 0-16,-9-4 5 15,-9-2-8-15,-13 0 3 16,4 0 0-16,-22 0-3 15,8 0 5-15,15 0-2 16,-15 0 0-16,23 3 4 0,18 0-8 16,-14 5 4-1,23-2 0-15,-9 0-5 0,-9 0 7 16,-9-1-2-16,-14-5 0 16,-3 3 7-16,-6-3-9 15,-17 0 2-15,0 0 0 16,0 0 16-16,0 0-13 15,9 0 14-15,-9-3 20 16,0 0-31-16,0 1 9 16,9-2-15-16,-9-1 0 15,0 2 11-15,9-3-7 16,0-5 6-16,-9-3 13 16,0-6-6-16,0-4 8 15,0-6-6-15,0 0-14 16,0-7 6-16,0 2-2 15,0 1 0-15,0-2 3 0,0 4-4 16,0-1 0-16,0-2-7 16,0-1-1-16,0-6 8 15,0-4-1-15,0 0-7 16,0-4 1-16,-9 4 9 16,9 4-1-16,0 0-8 15,-9 5 1-15,9-2 7 16,0 2-2-16,0 0-7 15,-9 5 0-15,9 0 7 16,-9 2-6-16,1 2-1 16,-1-2 0-16,9 0 3 0,-14 5 4 15,5 3-7 1,1 1 0-16,-1-1 7 0,9-1-6 16,-9 1-1-16,0-4 0 15,-4 3-8-15,4 4 13 16,0 2-5-16,0-1 0 15,9 4 4-15,0 3-8 16,-9 0 4-16,9 0 0 16,0 2-5-16,0 3 11 15,0-2-6-15,0-1 0 16,0 4 8-16,0 1-14 16,-9 2 6-16,9 2 0 15,0 0-8-15,0 0 10 16,0 0-2-16,0 0 0 15,-31 0-22-15,-18 0 10 0,-62 8-38 16,-71 32-64-16,-89 11-134 16,-71 6-333-16</inkml:trace>
  <inkml:trace contextRef="#ctx0" brushRef="#br0" timeOffset="3451">1639 926 368 0,'0'0'185'0,"0"0"-87"16,0 0 46-16,0 0-21 15,0 0-40-15,0 0-20 0,18-21-39 16,-18 21-10-1,0 0-14-15,0 12-5 0,0 34 5 16,0 27 8-16,0 22-4 16,0 14 12-16,0 4-12 15,0 3-4-15,9-3 3 16,-9-4 4-16,9-8-2 16,0-7-5-16,-9-12-2 15,0-11-6-15,13-12-36 16,-13-11-128-16,18-14-170 15</inkml:trace>
  <inkml:trace contextRef="#ctx0" brushRef="#br0" timeOffset="4067">3745 759 498 0,'0'0'209'0,"0"0"-94"16,0 0-27-16,0 0 18 16,0 0-55-16,0 0-29 15,0 59 12-15,0 1 6 16,0 22 6-16,0 3-21 15,0 8-5-15,0 7 11 16,0-8-30-16,0 11 5 16,0 1-6-16,0 4 9 15,0 2-7-15,0-8-2 16,0-6 0-16,0-14-8 16,0-10 0-16,-9-13-72 15,0-16-157-15,-4-19-177 0</inkml:trace>
  <inkml:trace contextRef="#ctx0" brushRef="#br0" timeOffset="4605">5975 775 590 0,'0'0'117'0,"0"0"-32"0,0 0-25 15,0 0 16-15,0 0-25 16,0 0-45-16,9 29 10 16,-9 16-14-16,9 20 70 15,5 12-2-15,3 0-55 16,-17 7 21-16,9-2-11 16,0 6-22-16,0 0 8 15,4 5-11-15,-13 3 0 16,0-2 3-16,0 0-3 15,0-16-22-15,-22-4-105 16,4-11-131-16,1-12-191 16</inkml:trace>
  <inkml:trace contextRef="#ctx0" brushRef="#br0" timeOffset="5462">8121 1084 204 0,'0'0'362'0,"0"0"-273"16,0 0 13-16,0 0 51 15,0 0-34-15,0 0-27 16,27-8-22-16,-27 8-31 15,0 0 21-15,0-3-29 16,0 3-4-16,0 0 1 16,0 0-27-16,13 0 13 15,-13 0-14-15,0 0 4 16,0 0-8-16,0 0 4 16,0 0 0-16,0 0 1 15,0 0 10-15,0 0-10 16,0 0 0-16,0 0 5 0,0 0 5 15,0 0-8-15,0 0-2 16,0 0 13-16,0-3-8 16,0-3 12-16,0 1-12 15,0-4-3-15,0 1 3 16,0-1-3-16,0 1-3 16,0 5 0-16,0 0 11 15,0 3-11-15,0 0 0 16,0 0-3-16,0 0-8 15,0 0 7-15,0 6-5 16,0 23 1-16,18 18-3 16,0 16 11-16,4 7 0 0,-4 7 1 15,-9 2-8 1,0 9 7-16,0 6 0 0,-9-2-3 16,0 5 13-16,0-2-10 15,0-9 0-15,-9-9-27 16,-18-18-97-16,5-14-205 15,4-19-351-15</inkml:trace>
  <inkml:trace contextRef="#ctx0" brushRef="#br0" timeOffset="6912">946 201 521 0,'0'0'157'15,"0"0"-68"-15,0 0 22 16,0 0-26-16,0 0-41 15,0 0-13-15,-9-12-25 16,9 12-5-16,0 0-1 16,0 0-15-16,-9 9 13 15,-8 19-6-15,-6 9 8 16,15 0 0-16,-1 0 7 16,9 0-7-16,0-7 0 15,0 2 4-15,0-9-8 16,17-4 4-16,15-7 0 0,-6-4-2 15,5-8 10-15,-4 0-6 16,4 0 11-16,-4-2-8 16,-5-19 12-16,-4-1-16 15,0-4-1-15,-10-1 25 16,-8-2-19-16,0 1 24 16,0-1-9-16,0 1-19 15,0 3 20-15,0-6-19 16,-26 2-2-16,-5 3-2 15,4 4 3-15,-4 12-4 16,13 6 2-16,-9 4-32 16,-4 0 32-16,-4 5-16 0,4 24-48 15,4 8-59-15,5-1-103 16,22 4-295-16</inkml:trace>
  <inkml:trace contextRef="#ctx0" brushRef="#br0" timeOffset="7837">2546 269 269 0,'0'0'165'16,"0"0"-79"-16,0 0 29 16,0 0 10-16,0 0-56 15,0 0 1-15,0-11-12 16,0 5-13-16,0-2 12 16,13-5-38-16,5 0-12 0,-9-1 3 15,0-1-6 1,8 1 9-16,-3 0-8 0,-5 1 1 15,-1-5 7-15,1 5-9 16,0-2 5-16,0 6 3 16,-9 6-7-16,0 1 0 15,0 2-5-15,0 0-13 16,0 0 13-16,0 0-22 16,0 25 19-16,0 12-4 15,0 6 13-15,0 2-6 16,0 3 0-16,0 0 0 15,13-3-3-15,-4 1 6 16,9-9-3-16,-9-3 0 16,13-10 6-16,-13-3-7 0,-9-7 1 15,9-9 0-15,-9-1-2 16,0-2 6-16,0-2-4 16,0 0 0-16,-18 0 9 15,-22 0 1-15,0-6-10 16,5-4 3-16,4-2-1 15,4 2 0-15,5 2-2 16,-5 3 0-16,18 3 6 16,0 2-10-16,9 0 4 15,0-3-3-15,0 3-5 16,0 0 1-16,27 0 4 16,31 0-3-16,39 0 12 15,28-3-10-15,8-8 4 0,-9-3-39 16,-17 2-80-16,-31 1-162 15,-28 2-359-15</inkml:trace>
  <inkml:trace contextRef="#ctx0" brushRef="#br0" timeOffset="8590">4665 164 13 0,'0'0'466'0,"0"0"-355"15,0 0 16-15,0 0-36 16,0 0-21-16,0 0-21 15,-9-51-29-15,18 49 12 16,0 2-32-16,17 0 2 16,6 0-9-16,-6 0 10 0,14 0-3 15,0 8 0-15,-4 6-2 16,-14 3-3-16,-4 3 5 16,-18-2-1-16,0 4-9 15,0 3 5-15,-31 7 5 16,-5-5 2-16,-4 5 2 15,-9-7 6-15,14-5-10 16,4 0 0-16,13-7 0 16,9 2 4-16,0-7-4 15,9-2 0-15,0 0 6 16,0-4-13-16,9-2 7 16,26 0 0-16,23 0 13 15,31 0-8-15,4-2-5 16,14-12 0-16,0 0-53 15,-5 5-158-15,-13 7-233 0</inkml:trace>
  <inkml:trace contextRef="#ctx0" brushRef="#br0" timeOffset="9451">6855 17 344 0,'0'0'102'0,"0"0"4"16,0 0-27-16,0 0 12 15,0 0-48-15,0 0-29 16,0-6-2-16,22 6-5 16,14 0 17-16,4 0 1 15,0 0-20-15,-5 0 22 16,5-2-17-16,0 2 0 15,-4 0 6-15,-5 0-12 16,-4 0-1-16,-18 0-3 16,-9 0 0-16,0 0-5 0,0 0 1 15,0 0 4 1,0 6-6-16,0 4 12 0,-27 12-3 16,-13-4-3-16,-9 7 4 15,-9 2 2-15,23-9-5 16,-5 3-1-16,22-7 1 15,9-3 6-15,0-3-7 16,9-2 0-16,0-3 2 16,0 0-3-16,0-3 1 15,0 0 0-15,0 0 0 16,9 3 4-16,27-1 6 16,-5 5-10-16,18 1 3 15,-5 2-4-15,-4 8 1 16,9 4 0-16,0 5-2 15,-23 1 5-15,-8 5-4 0,4-1 1 16,-22 4-2-16,0-4-7 16,0-1 9-16,-13-8 0 15,-31-4-4-15,4-7 10 16,-27-10-6-16,9-2 0 16,-8 0 4-16,8 0-9 15,9 0 2-15,0 0-75 16,31-11-42-16,1-1-125 15</inkml:trace>
  <inkml:trace contextRef="#ctx0" brushRef="#br0" timeOffset="10432">10076 1073 403 0,'0'0'115'0,"0"0"2"0,0 0 21 16,0 0-51-1,0 0-17-15,0 0-4 0,0-19-11 16,0 19 3-16,0 0-15 16,0 0-34-16,0 0 1 15,0 14-10-15,0 17 0 16,0 8 15-16,9 15-15 15,9 5 17-15,4 12 2 16,-4 14-19-16,0 6 17 16,4 10-16-16,-22 5-1 15,0-8 5-15,0-10 1 16,0-14-6-16,0-18 0 16,0-13-4-16,0-6 2 15,0-12-164-15,0-8-204 16</inkml:trace>
  <inkml:trace contextRef="#ctx0" brushRef="#br0" timeOffset="11542">9059 37 210 0,'0'0'246'0,"0"0"-95"0,0 0-27 15,0 0-9-15,0 0-25 16,0 0-45-16,0-14 2 15,0 14-25-15,0 0-12 16,0 0-5-16,0 2 5 16,0 27-10-16,0 2 7 15,-9 6-3-15,-9 2 5 16,0 1-9-16,-4 3 0 16,4-3-1-16,9-4 8 15,1-5-7-15,8-8 0 0,0-9 3 16,0-2-5-1,0-8 2-15,0 3 0 0,0-2 7 16,26-5-1-16,14 0-1 16,5 0-4-16,12 0 5 15,1-12-3-15,-9 2-3 16,-9-2 0-16,-22 7 5 16,-9-4 2-16,-9 0-2 15,9 4 1-15,-9-4-4 16,0-2 31-16,0 3-5 15,0-4 0-15,0 0 3 16,0 4-25-16,0 0 10 16,0-2-11-16,0 5-3 0,0 1 17 15,0 0-16 1,0 2 5-16,0 2 5 0,0 0-7 16,0 0 3-16,0 0-9 15,0 0-11-15,0 0 10 16,0 2-26-16,0 24 27 15,0 8-3-15,-9 6 11 16,9 5-8-16,0 6 0 16,0 3 1-16,0-1-4 15,0 1 4-15,-9-3-1 16,9-3 0-16,0-8-76 16,0-10-127-16,0-9-202 15</inkml:trace>
  <inkml:trace contextRef="#ctx0" brushRef="#br0" timeOffset="12322">10689 231 174 0,'0'0'198'16,"0"0"-110"-16,0 0 37 15,0 0-22-15,0 0-30 16,0 0 13-16,0-27-4 0,0 21-17 16,0 3 13-1,0 3-28-15,0-2 4 16,0 2-13-16,0 0-28 0,0 0 9 15,0 0-22-15,0 0 1 16,0 0-8-16,-22 11 4 16,4 9 3-16,9 2 0 15,1-1 10-15,-1 4-12 16,9-3 2-16,-9 1 0 16,-5-3-4-16,14-9 8 15,-8-2-4-15,8-7 0 16,0 1 7-16,0-3-6 15,0 0-1-15,0 0 1 16,0 0 12-16,0 0-8 16,0 0-1-16,0 0-4 0,22 3 9 15,4 3-8-15,1 3-1 16,13 2 0-16,0 3-7 16,-13 6 9-1,-10 5-2-15,15 3 0 0,-24 6-7 16,-8 3 4-16,9 0 3 15,-9 0 0-15,0-6-9 16,0-6 11-16,-17-5-2 16,-15-5 0-16,-3-3 2 15,-5-10-4-15,-9-2 2 16,5 0 0-16,-5 0-1 16,9 0-13-16,4-14-50 0,14-4-47 15,13-1-50 1,9-9-14-16,0-12-117 0</inkml:trace>
  <inkml:trace contextRef="#ctx0" brushRef="#br0" timeOffset="12596">10716 128 321 0,'0'0'170'0,"0"0"-48"15,0 0 4-15,0 0-23 0,0 0-34 16,0 0-51-16,89-46 12 16,-54 36-3-16,14-2-24 15,0 0 10-15,0 1-13 16,9-1-6-16,-14-2-13 15,-13 3-322-15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33:32.4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273 133 447 0,'0'0'128'0,"0"0"35"16,0 0-3-16,0 0-39 15,0 0-15-15,0 0-25 16,0 0-48-16,-66-122-6 16,35 122-24-16,4 0 8 15,-4 0-11-15,4 33-2 0,-13 10-1 16,22 12 3-16,-8 2 0 16,26-1-7-16,0-9 5 15,0-4 2-15,9-12-2 16,17-13 4-16,5-10-5 15,5-8 1-15,-5 0 2 16,-4-8 13-16,4-21-9 16,-13-8 2-16,-1-3 5 15,-8-2-11-15,-9-5 15 16,0-2 1-16,0 4-13 16,-17 8 18-16,-10 11-20 15,-13 12 4-15,13 9-5 16,-4 5-14-16,4 0 13 15,5 25-3-15,13 14-4 0,9 7 4 16,0 4-5-16,0-4 7 16,18-5 2-16,22-14-7 15,9-9 3-15,9-13 4 16,0-5 0-16,-1 0 3 16,1-12 1-16,-14-16 5 15,5-3 6-15,-9-1-3 16,-22 2 32-16,-9-1-4 15,-9-1 0-15,0-1 7 16,0 2-28-16,-9 2 11 16,-9 9-8-16,9 9-21 0,-4 8 16 15,13 3-17 1,0 0 0-16,0 0-5 0,0 0-12 16,0 26 7-16,-9 27 7 15,0 23 3-15,0 24-5 16,-8 19 5-16,-6 16 0 15,15 21-5-15,-10 8 10 16,0 6-5-16,-4-3 0 16,13-20 6-16,0-22-16 15,9-40 5-15,0-29-10 16,0-21 15-16,9-19-29 16,0-10 15-16,13-6 6 15,5 0-1-15,22-31 8 16,26-28 1-16,32-23-5 0,-1-20 4 15,-12-9-20-15,-19 1 5 16,-35 4 8-16,-31 17-12 16,-9 19 17-16,-67 9-30 15,-39 16-6-15,-19 8 32 16,1 9-4-16,8 5 11 16,41 9 0-16,39 4 1 15,36 2-8-15,0 7 7 16,36-11-28-16,62 1 17 15,4-10 17-15,13-1-6 16,-17 2 0-16,-22-5 3 16,-27-1-10-16,-14-2 1 15,-22 3-182-15,-13 2-62 0,0 1-263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33:31.2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21281 713 116 0,'0'0'310'0,"0"0"-216"16,0 0 28-1,0 0 24-15,0 0-45 0,0 0-10 16,-89 37-1-16,89-37-23 16,0 0 10-16,0 0-16 15,-9 0-19-15,9-8-3 16,0-15-28-16,0-5 4 16,0-1 0-16,0 4-10 15,0-1 5-15,0 7-10 16,0 2 0-16,9 3-3 15,-9 8 2-15,23 3-2 16,-15 3 3-16,19 0-15 16,-9 0 15-16,13 17-11 0,-4 12-2 15,4 4 10 1,-14 4-18-16,6-1 7 0,-14-4 13 16,-1-10-11-16,1-7 11 15,-9-6-3-15,9-6 4 16,-9-3-1-16,0 0 4 15,9 0 0-15,-9 0 2 16,9-3-2-16,4-22 7 16,-4-7-10-16,9-2 0 15,13-3 3-15,-4 3-2 16,-9 8-1-16,4 7 0 16,-13 10 1-16,-1 4-6 0,1 5 4 15,9 0-5 1,4 0 1-16,-4 0-4 0,9 25 6 15,-5 6 1-15,5 6-12 16,-5 3 7-16,-4-4-14 16,-1-2 14-16,6-8 1 15,-14-6-1-15,8-12 5 16,-8-5 1-16,-9-3-5 16,9 0 6-16,0 0 2 15,13-21 4-15,-13-9 9 16,9-7-13-16,4-5 6 15,-4-3 6-15,-18 5-8 16,9 3 21-16,-9 9-14 16,0 8-5-16,0 9 11 15,0 8-18-15,0 3 4 0,0 0-5 16,0 0-24-16,0 17 15 16,17 20 1-16,23 11 8 15,-13 2-6-15,13-6 5 16,-13-5 0-16,4-8-1 15,-5-11-7-15,-12-6 5 16,4-8 1-16,-18-6 3 16,8 0 1-16,1 0 3 15,0-13 1-15,5-14 2 16,3-13-5-16,-8 1 10 16,0-4-8-16,-9 3-1 15,0 13 24-15,0 9-22 16,0 7 24-16,0 5-19 15,0 6-4-15,0 0-12 16,0 0-1-16,0 6-14 0,9 28 18 16,0 11-2-16,22 3 5 15,-4-2 0-15,4-7 2 16,-13-7-9-16,13-10 7 16,-14-5-4-16,-8-10-2 15,9-2 3-15,-5-5 3 16,-4 0 2-16,9 0 2 15,-9-14 5-15,13-12-9 16,-4-5 0-16,9-6 5 16,-19 3 1-16,15 0-5 15,-14 11 5-15,-1 13-4 16,-8 3 5-16,0 7-7 0,0 0-10 16,9 0 9-16,0 7-24 15,13 18 25-15,-4 6 0 16,9 2 2-16,-5-5-7 15,-13-4 5-15,9-7 0 16,-9-9-3-16,4-5 5 16,-13-3-2-16,0 0 0 15,9 0 4-15,0 0 3 16,8-11-7-16,15-15 0 16,-6-3 1-16,14-3 4 15,-13 0-5-15,4 9 0 16,-13 7 2-16,-9 6-9 0,0 8 7 15,-1 2-8-15,6 0 7 16,3 2-15-16,1 21 13 16,4 3 3-16,-4-3-17 15,0-4 15-15,-9-2-10 16,13-8 12-16,-22-4-5 16,9-1 9-16,-9-4-4 15,0 0 5-15,0 0-5 16,9 0 19-16,0-4-18 15,-9-13 2-15,18-2 0 16,4-1 5-16,-13 3-8 16,0 8 0-16,-1 6 3 15,-8 3-14-15,9 0 11 0,0 0-9 16,13 0 8 0,5 6-6-16,13 8 5 0,0 2 2 15,-4-3 0-15,12-5-3 16,1-5 3-16,9-3 0 15,-14 0 0-15,5 0 5 16,-9-11-1-16,-4-15-4 16,-5-6 1-16,-4-7 14 15,-5-6-13-15,-4-6 11 16,-9-8 8-16,-9-1-9 16,0 0 23-16,-18 4-16 15,-13 8-9-15,13 8 20 0,0 17-30 16,-4 9 16-1,22 12-16-15,0 2 1 16,0 0-3-16,0 0-11 0,0 25-8 16,0 26 17-16,0 17 1 15,13 3 3-15,5-1 0 16,-9-2 0-16,-9-3 0 16,9-4 0-16,-9-14-2 15,9-13-4-15,-9-14 4 16,0-12 2-16,13-5 0 15,-13-3 6-15,0 0 2 16,9 0-3-16,0 0-2 16,9-25-2-16,-1-9 2 15,6-3-3-15,3 5 0 16,5 10 3-16,-13 8-9 0,9 5 6 16,4 9-15-16,9 0 12 15,-5 0-22-15,14 23 16 16,-22 8 0-16,4 3-14 15,-13 1 19-15,-18-2-9 16,0-5-4-16,0-5 3 16,0-10-22-16,-9-3 20 15,-31-10 0-15,-13 0 10 16,4 0 5-16,0-17-4 16,9-9 5-16,4 3 5 15,14 1-1-15,13 8-4 16,9 5 0-16,0 7 1 0,0 2-4 15,0 0-8-15,0 0-4 16,22 22 8-16,5 3 9 16,22 1-2-16,0-1 0 15,9-7 2-15,-14-10-5 16,14-5 3-16,-1-3 0 16,-17 0 7-16,-4 0-4 15,4-25 5-15,-13-4 12 16,4-8 0-16,-13-2 10 15,4-1-5-15,-22-5-6 16,0-3 16-16,0 2-32 16,0 4 19-16,0 8-8 15,-14 10-10-15,-3 11 7 0,8 8-11 16,9 2-2 0,0 3-1-16,0 0-19 0,0 28 9 15,-9 23 12-15,9 11 0 16,0 6-2-16,0 3 3 15,9-12 0-15,17-7-5 16,5-13 2-16,-4-13 3 16,-5-13 0-16,-4-5 1 15,-9-8-3-15,9 0 2 16,4 0 0-16,5-13 13 16,13-15-9-16,-14-9-2 15,23-3-2-15,-9 0 6 16,-4 1-7-16,4 8 1 0,-23 11 0 15,6 13-4-15,-6 2 3 16,1 5 1-16,4 0-4 16,-4 6-7-16,9 20 8 15,13 5-2-15,-22-1 5 16,13 2-3-16,-5-4 3 16,5-7-3-16,-4-6-9 15,4-5-37-15,-4-10 12 16,-9 0-43-16,4 0-76 15,-13-17-110-15,-9-14-410 16</inkml:trace>
  <inkml:trace contextRef="#ctx0" brushRef="#br0" timeOffset="-20969">3226 594 539 0,'0'0'198'15,"0"0"-76"-15,0 0 14 0,0 0-34 16,0 0-26-16,0 0-22 16,-67-73-38-16,40 70 2 15,-4 3-6-15,5 0-7 16,-5 0-3-16,4 0-2 15,-4 3-3-15,13 19-3 16,9 21-5-16,0 2-5 16,9 10-31-16,0-2 41 15,0-7-5-15,27-13-25 16,22-10-3-16,-14-11-10 16,14-12-13-16,-9 0 38 15,-13 0 24-15,-5-9 0 16,-4-14 12-16,-9-3 13 15,-9 1 22-15,0-3 20 16,0 3-16-16,0 2-6 0,0 3-18 16,0 12-1-16,-9 4 9 15,0 4-31-15,9 0-4 16,0 0-2-16,0 18-17 16,0 6 19-16,18 5 0 15,31-4-9-15,8-4 5 16,19-10-1-16,8-8-10 15,5-3 11-15,-4 0-32 16,-19-11-17-16,-8-9-51 16,-27-6-76-16,-31 3-91 15</inkml:trace>
  <inkml:trace contextRef="#ctx0" brushRef="#br0" timeOffset="-21908">2057 643 585 0,'0'0'186'16,"0"0"-42"-16,0 0-21 16,0 0-19-16,0 0-34 15,0 0-42-15,0 0-7 16,0-37-21-16,0 37-7 16,0 17 6-16,0 11-8 15,0 9 9-15,0-3 0 16,0 2-2-16,0-1-2 15,9-13-4-15,13-1-2 0,-4-12 0 16,9-4-5-16,-5-5 3 16,-4 0 9-16,22 0 3 15,-14-18 0-15,14-7 0 16,-4-7 0-16,-5-1 9 16,5-1-9-16,-23 0 13 15,5 1 5-15,-9 1-6 16,-9 3 9-16,0 4-13 15,0 8-2-15,0 8 11 16,0 7-15-16,-9 2 0 16,0 0-2-16,0 0-10 15,-4 0 7-15,13 22-6 0,0 4-5 16,0 2 13-16,0 0-18 16,22 0 9-16,4 4 10 15,14-4-19-15,-13-5 10 16,-5-1-1-16,-4-1 1 15,-9-6 7-15,0 0-9 16,-9-3 10-16,0-3-2 16,0-4-11-16,0-1 9 15,-36-4-8-15,-4 0-28 16,-17 0-35-16,-1 0-51 16,0-13-26-16,0-4-64 15,23-3-183-15</inkml:trace>
  <inkml:trace contextRef="#ctx0" brushRef="#br0" timeOffset="-21520">2039 351 417 0,'0'0'132'15,"0"0"-24"-15,0 0 2 16,0 0-40-16,0 0-41 16,0 0-12-16,-22-23-17 15,22 29-1-15,0 17-2 16,0 3 4-16,0-7-2 0,0 1-5 16,31-6-6-16,9-5 10 15,-13-7-3-15,4-2 5 16,-4 0 6-16,-10 0-5 15,-8 0 21-15,5-17 14 16,-14 1 31-16,0-10 23 16,0 3-14-16,0-2-23 15,-23 2-14-15,-3 7-37 16,-5 1 5-16,-5 10-7 16,14 5-8-16,4 2-20 15,9 38-95-15,9 10-97 16,0 10-186-16</inkml:trace>
  <inkml:trace contextRef="#ctx0" brushRef="#br0" timeOffset="-23487">0 342 257 0,'0'0'186'16,"0"0"-93"-16,0 0 3 15,0 0-13-15,0 0-22 16,0 0-34-16,0-8-16 16,0 6-4-16,18-2-4 15,31-5 10-15,9 2 13 0,26-4-19 16,-8 1 16-16,12 2-3 16,-12-3-17-16,-18 5 1 15,-9 0-2-15,-32 6-4 16,-8 0-5-16,-9 0-85 15,0 3-120-15,-26 15-249 16</inkml:trace>
  <inkml:trace contextRef="#ctx0" brushRef="#br0" timeOffset="-23037">316 345 135 0,'0'0'292'16,"0"0"-151"-16,0 0-14 15,0 0-8-15,0 0-40 16,0 0-34-16,-23 0 0 0,23 0-31 16,0 0 2-16,0 18-15 15,0 18 1-15,0 12 7 16,0 9-5-16,0 8-4 16,0 0 2-16,0 4 2 15,0-8-4-15,0-4 0 16,0-11-8-16,0-15-10 15,0-9-23-15,0-8-37 16,0-8 24-16,-8-3 16 16,-10-3 36-16,0 0 0 0,-13 0 4 15,4 0 3 1,5 0-5-16,4 0 1 0,18 0 3 16,-18 0 1-16,18 0-3 15,0 0-2-15,0 0 0 16,0 0-3-16,0 0-2 15,0 0-6-15,27 0 11 16,22 0 0-16,9-11 7 16,0 2 2-16,8 0-1 15,-17 1 7-15,0-3-14 16,-14 2 1-16,-3-2-2 16,3-1-39-16,5 2-164 15,18-2-165-15</inkml:trace>
  <inkml:trace contextRef="#ctx0" brushRef="#br0" timeOffset="-22533">1044 424 404 0,'0'0'184'15,"0"0"-28"-15,0 0-21 16,0 0-13-16,0 0-39 16,0 0-28-16,-49-84 0 15,49 84-39-15,0 0-16 0,0 20-1 16,0 19-5-16,0 15 5 16,0 6 1-16,0 5 0 15,0 0 0-15,0 4 1 16,0-11-1-16,0-7 0 15,0-14-21 1,9-14-24-16,0-12-61 0,0-8-28 16,-9-3 34-16,9 0 11 15,-9-24-16-15,0-3 56 16,0 1 33-16,0-2 16 16,-27 0-3-16,-13 5 3 15,5 6 19-15,4 7-15 16,-5 2 13-16,14 7-15 15,13 1 6-15,0-4 4 16,9 4-7-16,0-2 0 0,0 2-1 16,0 0 1-16,18 0 3 15,31 0 9-15,17-6-12 16,10-3 8-16,22-2-13 16,8-1-20-16,-21 10-138 15,-19 2-305-15</inkml:trace>
  <inkml:trace contextRef="#ctx0" brushRef="#br0" timeOffset="-17834">4674 785 257 0,'0'0'132'15,"0"0"-20"1,0 0 16-16,0 0-19 0,0 0-9 16,0 0-33-16,0 0-13 15,0 2 2-15,0-7-12 16,0-10-10-16,0-4-4 15,9-1-6-15,0-4 4 16,9 2-14-16,-10-1 0 16,6 1 9-16,-5-4-17 15,-9 4 9-15,0 2-4 16,9 6-10-16,-9 6 7 16,0 2-8-16,0 6 0 15,0 0 0-15,0 0-3 16,0 0 2-16,0 0-4 15,0 2-5-15,0 24 4 0,0 8 6 16,0 9 0 0,0-1-2-16,8-2 1 0,10-4-2 15,4-10 0-15,-4-6-16 16,-9-3 13-16,9-12-9 16,-5-1 9-16,5-4 3 15,0 0 6-15,4 0-3 16,5-26 0-16,-1 1 3 15,-4-7 0-15,5 1 0 16,-18 6-3-16,13-1 4 16,-22 12 2-16,9 5-5 15,-9 7-1-15,0 2-5 0,0 0 1 16,0 0-6 0,9 2 2-16,0 18 4 0,0 3 5 15,13-1-1-15,-13 4 0 16,9-7-2-16,-1-4-2 15,-3-3 5-15,3-7-2 16,-8-2 0-16,0-3-1 16,9 0 2-16,-5-3 1 15,5-17 1-15,0-8 5 16,4-1-5-16,5 2 0 16,-18 3 5-16,13 8-5 15,-22 7 2-15,9 6-4 16,-9 3 1-16,0 0-6 0,9 0-6 15,0 7-2 1,-1 18 10-16,10 3 5 0,4-3-6 16,-4 0 4-16,13-2 0 15,-13-5-2-15,9-10 4 16,-5-2-2-16,-4-6 0 16,8 0 3-16,5 0 0 15,-4-6-3-15,13-20 1 16,9-2 2-16,-14 1 0 15,5-3-3-15,-13 10 0 16,4 6 3-16,-13 9-7 16,4 3 4-16,-4 2-9 15,-9 0 8-15,9 0-12 16,-9 0 8-16,4 10 2 0,-4 1-15 16,0 1 6-16,-9-6-18 15,9-6 15-15,-9 0 12 16,0 0 6-16,0 0 0 15,0 0 13-15,0 0-8 16,-9-9-1-16,-9 0-7 16,-13-2 0-16,13 3 7 15,-13 6-7-15,13 2-2 16,0 0 1-16,-13 0-6 16,13 10 6-16,10 21-8 15,-1 9 0-15,0 5 9 16,9-2-15-16,0-8 12 15,9-9-14-15,17-8-42 0,5-7 27 16,5-11-6-16,-5 0 21 16,-4 0 17-16,22-23 0 15,-9-13 2-15,4-12 10 16,5-9-6-16,-9-8 28 16,-5-6-7-16,-12 0 7 15,-14-2 5-15,-9 0-20 16,0 9 28-16,0 11-29 15,-9 18 5-15,-14 17 19 16,6 12-27-16,8 6-11 16,9 0-4-16,-9 28-15 15,9 28 2-15,0 25 12 0,0 3-5 16,27 1 1 0,13-1 5-16,-14-6-10 0,14-11-10 15,-13-10-34-15,13-17 1 16,-14-12 12-16,6-14-47 15,-15-14 56-15,14 0 14 16,-13 0 15-16,0-3 1 16,-5-20 4-16,5-10 5 15,-9-7 8-15,9-6-8 16,-18-1 15-16,0 1 2 16,0 6 6-16,0 7 9 15,-18 10-18-15,0 9 12 16,-4 11-6-16,4 3-23 15,9 0-4-15,0 3-7 16,9 25-2-16,0 14 4 0,0 9-3 16,0 0 7-16,0 3 1 15,36-11-22-15,13-10-14 16,0-13-35-16,-9-11 5 16,4-9 20-16,5 0 10 15,0-23 36-15,0-14-5 16,-5-5 11-16,-13-6 4 15,-4 3 23-15,-14-1 4 16,-4 6 23-16,-9 7-28 16,0 10 18-16,0 11-1 15,-9 7-21-15,9 5-11 16,0 0-17-16,0 0-17 0,0 31 12 16,0 6-2-16,0 5 6 15,9 4 1-15,18-4 0 16,4-5-7-16,-4-3 7 15,4-5-19-15,4-7 4 16,5-5-24-16,-4-6-26 16,4-5-35-16,0-6-105 15,-5 0-165-15</inkml:trace>
  <inkml:trace contextRef="#ctx0" brushRef="#br0" timeOffset="-17564">7238 507 243 0,'0'0'159'0,"0"0"-53"15,0 0-15-15,0 0-24 16,0 0-21-16,0 0-35 16,-27 20-1-16,18 8 34 15,-13 11-8-15,13 1-13 16,-18 8-9-16,5 3-5 15,4 3-5-15,-8 0-1 16,-14 0 1-16,13-6-4 16,-4-11-16-16,22-7-26 15,9-9-63-15,0-10-62 0,40-9-130 16</inkml:trace>
  <inkml:trace contextRef="#ctx0" brushRef="#br0" timeOffset="-16620">7544 631 346 0,'0'0'146'16,"0"0"-86"-16,0 0 24 15,0 0-4-15,0 0-70 16,0 0-9-16,22-15 9 15,-4 10-7-15,0 0 15 16,4-1 10-16,-13-2 2 0,-9 0 14 16,0-4-10-16,0 1 7 15,0-3-4-15,0 0-13 16,-22 2-6-16,4 1-10 16,-9 8 2-16,-4 3 0 15,5 0-10-15,-14 8-1 16,13 26-2-16,5 9-6 15,13 2 7-15,9 0-5 16,0-5-1-16,18-4 5 16,22-9-5-16,0-12 4 15,-14-5 1-15,5-10 3 16,5 0 4-16,-5 0 0 0,4-11 1 16,14-15 8-1,-9-8-11-15,-4-1 4 0,4 7 3 16,0-2-8-16,-22 9 7 15,8 5-8-15,-12 7 0 16,-6 9-3-16,1 0-10 16,0 0-1-16,9 23 8 15,-9 8-3-15,4 3 3 16,-4-3 4-16,0-2-14 16,0-10 5-16,-9-4-14 15,0-7 13-15,0-8 10 16,0 0 2-16,0 0 20 15,0-3 1-15,0-22-12 0,0-4 20 16,-18-1-9-16,-4-5-2 16,4 4-6-16,0 5 0 15,-13 7 18-15,22 7-12 16,-8 7-11-16,8 2-7 16,9 3-2-16,-9 0-6 15,-5 34-6-15,6 11 4 16,8 7 8-16,-9-2-4 15,9-4-4-15,0-7 8 16,0-14-24-16,9-7 4 16,13-10 3-16,-13-8-4 15,17 0 23-15,-3-8 8 0,3-28 3 16,1-9 29 0,4-7-24-16,-22-8 37 0,0-3-16 15,-9-4 6-15,0-1 10 16,0 6-24-16,-9 3-12 15,-18 9 4-15,5 20-18 16,13 10 14-16,0 9-15 16,0 11 3-16,9 0-10 15,0 8-8-15,0 45-9 16,0 25 19-16,0 11 4 16,0 3-1-16,0-13 0 15,18-8-9-15,31-14 3 16,9-12-42-16,26-20-49 0,23-17-33 15,8-8-76 1,-8-8-200-16</inkml:trace>
  <inkml:trace contextRef="#ctx0" brushRef="#br0" timeOffset="-15922">4883 277 327 0,'0'0'226'16,"0"0"-85"-16,0 0 10 15,0 0-47-15,0 0-29 16,0 0-6-16,-98-138-31 16,80 135-8-16,-8 3-20 15,-5 0-5-15,13 0-10 0,0 20 5 16,-13 5-11-16,31 1 11 16,0 2-13-16,0-3 3 15,0-8 7-15,0 1-6 16,31-10 5-16,-4-5 1 15,-10-3 3-15,6 0 13 16,-14 0-10-16,-1-15 10 16,-8-2-2-16,0 3-11 15,0 0-3-15,0 6-65 16,-26 2-122-16,-5 6-63 16,4 0-216-16</inkml:trace>
  <inkml:trace contextRef="#ctx0" brushRef="#br0" timeOffset="-9368">9566 372 336 0,'0'0'87'0,"0"0"-18"15,0 0 0-15,0 0-5 16,0 0 22-16,0 0-41 15,-116-60-10-15,89 60 5 16,-13 0-21-16,5 2 5 16,-5 32-24-16,0 8 8 15,4 10-16-15,-4 10 8 0,23 3 0 16,8 3-3 0,9-6 7-16,0-4-4 0,26-16 0 15,23-9 2-15,9-12-7 16,0-16 5-16,8-5 0 15,1 0 10-15,-9-13-2 16,8-17 0-16,-8-10-8 16,9-7 7-16,-18-1-3 15,8-3-1-15,-21 6-3 16,4 10 1-16,-22 10 11 16,4 11-12-16,-4 8 0 15,-18 6-5-15,9 0-3 16,8 0-2-16,-3 11 9 0,3 7-4 15,-8-2 6 1,9-2-2-16,-9-5 1 0,4-3 0 16,-13-4-3-16,0-2 8 15,0 0-5-15,0 0 13 16,0-8-7-16,0-12 3 16,0-3-9-16,0 4 0 15,-13 1 5-15,-5 10 1 16,9 0-4-16,-8 8 2 15,8 0 0-15,-14 0-8 16,6 0-1-16,-1 28 0 16,-4 11-2-16,-5 7 7 15,18 6 0-15,9 1-1 16,0-5 1-16,0-5-10 0,0-7 10 16,27-13-21-16,13-6 17 15,-5-11-15-15,5-6 19 16,-13 0-1-16,13-12 6 15,-22-19-3-15,4-6-2 16,-4-8 0-16,-9-6 2 16,-9-3 0-16,0 3-2 15,0 6 3-15,0 8 6 16,-27 12-1-16,-4 6-2 16,13 15 0-16,-13 4-6 15,4 0-4-15,1 12 1 16,-14 27-7-16,22 9 6 15,-4 8-4-15,22 4 8 0,0-6-15 16,31-6 15 0,35-14-21-16,1-14 10 0,18-15 5 15,12-5 0-15,-3-8 2 16,-6-29 4-16,-3-8 0 16,-10-6 5-16,-4-3 2 15,-26-8-7-15,-14-6 7 16,-13-9-3-16,-9-5 13 15,-9-3-7-15,0 6 10 16,0 14 20-16,-18 17-30 16,-13 20 21-16,13 15 13 15,0 12-41-15,-13 1-3 0,4 31-15 16,-13 37 15 0,5 22-8-16,4 20 10 0,4 4-2 15,18-1 0-15,9-6 6 16,0-12-18-16,27-22-1 15,22-17-24-15,9-19 21 16,-10-14-28-16,6-18 33 16,17-5 10-16,-13-11 2 15,8-31 1-15,10-15-2 16,-10-11 0-16,-8-6 1 16,-9-5 9-16,-22-6-10 15,4 1 8-15,-22-4-4 16,-9-1 16-16,0 10-9 0,0 6 5 15,-9 19 25 1,-22 15-35-16,13 15 14 0,9 19-12 16,0 5-4-16,-4 0-8 15,4 62-21-15,0 30 25 16,-9 26-9-16,18 9 16 16,0-5-7-16,0-12 0 15,0-13 6-15,49-18-12 16,-4-23 6-16,12-16-13 15,-8-15 9-15,9-19-10 16,9-6 14-16,-19 0 0 16,10-31 7-16,-9-11-4 15,-13-9-3-15,-5-6 0 16,-13-5 9-16,-18 2-2 0,0 7-2 16,0 4 11-16,-9 16-8 15,-22 13 20-15,13 9-18 16,9 11-7-16,0 0-3 15,-13 8-18-15,4 37 18 16,0 15-1-16,-4 10 2 16,22-1-6-16,0-7 5 15,0-11 0-15,31-10-4 16,9-9-7-16,-13-9 7 16,13-15-4-16,-5-8 0 15,5 0 3-15,18 0 5 16,0-25 0-16,8-9 3 15,-8-5 8-15,9-4-11 0,-18 0 0 16,-5 5 5 0,-4 6-10-16,-13 9 5 0,-14 14 0 15,-4 7-3-15,-9 2 1 16,9 0-3-16,-9 0-5 16,9 8-14-16,0 6 23 15,0 0-23-15,-9-5 2 16,13-6 21-16,-13-3-12 15,0 0 13-15,0 0 6 16,0-6-6-16,0-11 8 16,0-6-7-16,0 4-1 15,-22 6 0-15,4-3 10 0,0 10-11 16,-4 4 1-16,4 2-18 16,9 0 18-16,-9 8-17 15,-4 23 17-15,4 12-5 16,10 11 8-16,-1 3-9 15,9-6 6-15,0-6-15 16,9-12 13-16,39-7-20 16,-12-12 7-16,13-5 8 15,9-9-4-15,-1 0 9 16,1-15 2-16,0-19 0 16,9-11 0-16,-10-11 8 15,-12-4-6-15,4-7 14 16,-18-3-13-16,-22-3 32 15,-1 0 0-15,-8 0-15 16,0 8 21-16,-8 16-21 0,-10 15 5 16,4 20-7-16,14 11-12 15,0 3-12-15,0 17-4 16,0 37-17-16,0 26 19 16,-17 10 12-16,-1 3-4 15,9-2 0-15,-13-6 7 16,22-12-18-16,0-11-1 15,0-11-57-15,0-14 19 16,0-14-2-16,22-15-21 16,-4-8-58-16,8 0 13 15,-3-25 30-15,-6-6-73 16,-8-3 33-16,-9-3 101 0,0-2 27 16,-26-4 21-16,-14 0 28 15,-9 12 41-15,13 9-4 16,-4 7-21-16,0 10-20 15,23 5-5-15,8 0-34 16,9 0-6-16,0 5-6 16,40 7 6-16,26-3 15 15,28-7-12-15,12-2-2 16,-8 0 7-16,-23 0-3 16,-17 0-5-16,-31-2 10 15,4-7-7-15,-13-3 45 16,-9 4 34-16,0-1 3 15,-9 4-14-15,0 2-39 0,0 3 11 16,0 0-41-16,0 0-2 16,0 29-13-16,-18 13 9 15,-13 9 8-15,22 3-2 16,-9-4 7-16,9-1-9 16,9-10 0-16,0-3 9 15,0-11-14-15,0-7 5 16,27-6-16-16,-5-9 1 15,5-3-67-15,13 0-71 16,-14-26-125-16</inkml:trace>
  <inkml:trace contextRef="#ctx0" brushRef="#br0" timeOffset="-9028">13226 295 162 0,'0'0'111'16,"0"0"-40"-16,0 0-38 16,0 0-33-16,0 0 0 15,0 0 13-15,-57 90-9 16,57-60 21-16,0 0-4 16,0-7-1-16,17-7 13 15,14-10-7-15,-13-4 1 16,9-2 16-16,-5 0-9 0,-4-8 53 15,0-20-33 1,-9-4-37-16,-9-2 18 0,0-2-23 16,0 9-6-16,0 1-6 15,-18 8-3-15,9 9 3 16,0 9-4-16,9 0-73 16,0 29-36-16,0 16-48 15,0 9-314-15</inkml:trace>
  <inkml:trace contextRef="#ctx0" brushRef="#br0" timeOffset="-8220">13542 821 182 0,'0'0'238'0,"0"0"-113"0,0 0-12 16,0 0 21-16,0 0-56 15,0 0-38-15,-40-150 14 16,22 138-22-16,0 10-13 16,-4 2-19-16,4 0-1 15,1 14-4-15,-6 19 5 16,-3 16-1-16,8 2-5 16,-4 3 6-16,22 0 0 15,0-6 0-15,0-7-8 16,22-11 3-16,-4-14-6 15,8-7-5-15,-17-9 10 0,13 0 12 16,-4 0-5 0,0-28 7-16,13-12 0 0,-13-8-3 15,4-3-2-15,-22-2 0 16,0-8 16-16,0 8-9 16,-13 7 15-16,-5 13 4 15,0 13-21-15,-4 13 16 16,22 2-24-16,0 5-15 15,0 0 12-15,0 26-27 16,0 13 30-16,0 15 0 16,0 1 8-16,0-8-12 15,0-4 4-15,22-12-7 0,-4-5 1 16,0-10-8-16,-5-4 13 16,5-3-4-16,0-9 6 15,-10 0-1-15,15 0 0 16,-6-6 0-16,10-17 8 15,-5-5-1-15,5-9-3 16,4 0 1-16,-13 3 1 16,9 5 7-16,-14 12-13 15,5 9 0-15,-18 8-6 16,9 0 0-16,-1 0-7 16,1 25 10-16,0 13-3 15,-9-1 2-15,0-1 4 16,0-4 0-16,13-10-6 15,-13-8 7-15,9-8-1 16,0-3 0-16,0-3 5 0,0 0-4 16,22 0 3-16,-4-26-3 15,22-11 9-15,0-5-4 16,-1-1-3-16,-12 7 7 16,4 7-4-16,-13 12 3 15,-5 9-9-15,-4 8-6 16,-1 0 2-16,1 14-13 15,13 20 17-15,-13 6 0 16,13 0-6-16,-4-10-13 16,-5-10-225-16,-4-11-535 15</inkml:trace>
  <inkml:trace contextRef="#ctx0" brushRef="#br0" timeOffset="-6461">15372 584 432 0,'0'0'169'0,"0"0"-128"16,0 0 29-16,0 0 6 15,0 0-35-15,0 0-14 16,0 0-27-16,-146 2 4 15,128 35-4-15,-13 8 0 16,22 4 2-16,0 4-2 16,9-5 0-16,0-3-5 15,9-10 4-15,31-13-2 0,0-8 3 16,-5-8 0-16,-4-6 1 16,-4 0 1-16,-18-3 2 15,13-22 16-15,-13-6 11 16,-9-9 27-16,0-6-5 15,0 4-19-15,0 1 29 16,-9 0-25-16,-31 7-15 16,9 8 4-16,-4 9-20 15,17 3 3-15,-13 9-10 16,13 5-7-16,-4 0 6 16,4 11-7-16,9 28 6 15,-9 16-1-15,18 7-14 16,0 0 6-16,9-8 1 0,27-12-20 15,13-10 20-15,8-16-10 16,-8-10 9-16,9-6 8 16,0-6 6-16,8-30-2 15,1-15 6-15,-9-10-6 16,-18 0 26-16,-14-4 10 16,-17 0 18-16,-9 5 5 15,0 7-30-15,0 13 22 16,-17 14 9-16,-1 15-45 15,-4 6 18-15,13 5-25 16,9 0-9-16,0 25-1 16,0 38-21-16,0 33 22 15,0 23 0-15,0 17 5 16,17 7-8-16,6 5 3 0,-14 5-2 16,-9 11-1-16,0 8-28 15,0-7 13-15,0-26-14 16,8-35-40-16,1-42 53 15,9-30-24-15,13-21 20 16,-4-11 19-16,4 0-7 16,18-20 11-16,9-34 9 15,8-25-8-15,10-29 10 16,-1-13-10-16,-17-10 0 16,-27 2 9-16,-31 12-9 15,-13 21 5-15,-72 20-5 16,-21 19 4-16,-10 18-10 0,5 9-5 15,22 17 4-15,32 13 5 16,30 0-39 0,5 0-110-16,13 28-88 0,9-3-147 15</inkml:trace>
  <inkml:trace contextRef="#ctx0" brushRef="#br0" timeOffset="-4364">17198 436 392 0,'0'0'229'0,"0"0"-81"16,0 0 14-16,0 0-20 15,0 0-25-15,0 0-44 16,-35-113-30-16,35 113 0 16,0 0-34-16,0 0-6 15,0 14-6-15,0 37 8 16,9 26-5-16,8 27 20 15,-8 21-20-15,-9 17 18 16,0 10-17-16,0 4 1 16,0-9 4-16,-9-16-6 15,0-26 0-15,9-30 0 16,0-26-10-16,0-18 7 0,0-17-12 16,18-9 2-16,4-5 8 15,5 0-7-15,4-17 12 16,14-22 1-16,-5-12 4 15,-14-8-5-15,-4-7 0 16,-22-4-1-16,0-7-4 16,0-2-1-16,-48 0-3 15,-19 4 8-15,-22 8-15 16,14 14 13-16,-10 10-4 16,19 15-7-16,17 11 10 15,9 7-8-15,22 6 10 16,18 0-1-16,0 4-11 15,0-2-7-15,0-4-17 0,27-5 24 16,30-3 8-16,-8-3 11 16,18-1-5-16,-18 5 0 15,0-2 6-15,-14 1-1 16,5-3 0-16,-9 0 3 16,-4 2 19-16,-9 8-13 15,-18 4 15-15,9 3-1 16,-9 0-20-16,0 0 14 15,0 0-14-15,0 0-3 16,0 0-5-16,0 0-5 16,0 0-5-16,22 25-4 15,-4 14 14-15,21 7-1 0,-12-5 1 16,13-3 0-16,-13-9-1 16,13-13 2-16,-31-10-1 15,8-3 0-15,-3-3 4 16,4 0 2-16,-1-3-2 15,1-19-1-15,4-7 5 16,-4 1-3-16,0 0-5 16,-5 0 0-16,-4 8 6 15,0 8-7-15,0 7 1 16,-9 5 0-16,9 0-6 16,-9 0-7-16,17 2 5 15,6 21 8-15,-6 0-7 16,1 5 1-16,4-5 6 0,-4-3 0 15,0-6-5-15,-18-6 3 16,13-5-1-16,-13-3 2 16,9 0 1-16,-9 0 0 15,9 0 0-15,0-6 1 16,9-17 5-16,13-1-2 16,-5-5-4-16,14 5 0 15,-22 9 3-15,0 5-7 16,-5 10 4-16,-13 0-3 15,18 0 1-15,0 0-9 16,4 10 9-16,5 5 1 16,-9 3-1-16,13 2-3 0,-14-3 5 15,15-3 0 1,-15-2-3-16,1-7 6 0,4-2-3 16,-22-3 0-16,9 0 3 15,9 0 6-15,-9-26-6 16,9-7-1-16,-5-4 11 15,5-3-11-15,-18 4 16 16,0 1 1-16,0 10-8 16,0 11 19-16,0 8-15 15,0 3-9-15,0 3-6 16,0 0-8-16,0 0 1 16,0 12-6-16,17 16 7 15,6 10-1-15,-6 3 6 16,10 6 1-16,4-2-4 15,5-4-5-15,-5-7 2 0,9-11-12 16,-5-12 6-16,14-11 12 16,0 0-3-16,-13 0 4 15,13-31 11-15,-10-15-8 16,-12-16 12-16,4-11 3 16,-13-7 7-16,-9-4 13 15,-9-2-15-15,0 4 2 16,0 9 5-16,0 19-21 15,-9 17 14-15,-9 18-15 16,18 13-3-16,-13 6-5 16,13 0-1-16,0 14-17 15,0 32 0-15,0 18 11 0,0 15 3 16,22-1 3 0,-4-2-18-16,13-8 9 0,-22-6-20 15,9-8-4-15,13-16-18 16,-13-8-40-16,-1-10-28 15,14-12-26-15,-13-8-21 16,0 0 12-16,-9 0 18 16,4-20-11-16,-13-11 22 15,0-6 105-15,0 0 21 16,-31-2 25-16,4 4 34 16,-21 7-15-16,-1 6 14 15,9 7 9-15,4 5-17 16,14 1 8-16,22 6 16 0,0 3-62 15,0 0 6-15,22 0-18 16,27 14 8-16,9 0 0 16,-5-5 3-16,5-7-10 15,0-2 19-15,-10 0-2 16,10 0 6-16,-18-8 20 16,-4-11 14-16,-5-7 15 15,-4-3 0-15,-27-2-20 16,0 1 23-16,0 4-19 15,0 6-13-15,0 8-4 16,-18 7-30-16,9 2-2 16,0 3-8-16,9 0-19 15,-22 28 17-15,13 21-3 16,0 7 5-16,9 1-2 0,0-3 3 16,9-6-1-16,31-9 0 15,18-10-7-15,8-12-4 16,10-11-40-16,-1-6-55 15,1 0-27-15,-18-12-71 16,-36-19-155-16</inkml:trace>
  <inkml:trace contextRef="#ctx0" brushRef="#br0" timeOffset="-3915">18300 201 435 0,'0'0'161'15,"0"0"-21"-15,0 0-14 16,0 0-21-16,0 0-43 16,0 0-7-16,-49-90-32 15,23 87-11-15,8 3-10 0,-13 0 4 16,4 3-6 0,-4 19 0-16,13 9-9 0,0 4 5 15,18 4-3-15,0-5 4 16,18-5-2-16,22-11 8 15,-4-10-3-15,4-8 7 16,-14 0-3-16,-3 0 16 16,-6-21-8-16,-17-4 6 15,0-7 5-15,0 1-23 16,-49 6-24-16,-17 5-60 16,-10 11-134-16,1 9-136 15</inkml:trace>
  <inkml:trace contextRef="#ctx0" brushRef="#br0" timeOffset="-3434">17163 231 237 0,'0'0'349'0,"0"0"-248"16,0 0-12-16,0 0 7 15,0 0-33-15,0 0-46 16,0-13-13-16,0 13-4 15,0 13-17-15,0 12 15 16,0 2 2-16,0-1 0 16,0-7 0-16,17-2 5 15,10-5 0-15,4-6 19 16,9-6 1-16,-13 0 24 16,13 0 6-16,-13 0 7 15,4-18 14-15,-23-8-22 0,1-2 7 16,-9-3-21-16,0 2-23 15,-9-1 11-15,-22 2-28 16,-4 9-3-16,-5 9 2 16,0 5-18-16,4 5 9 15,-4 0-49-15,14 28-75 16,3 12-122-16,15 9-200 16</inkml:trace>
  <inkml:trace contextRef="#ctx0" brushRef="#br0" timeOffset="16536">249 2996 317 0,'0'0'86'0,"0"0"-42"0,0 0 22 15,0 0-2-15,0 0-12 16,0 0 22-16,44 30 8 16,-21-30-12-16,-6 0 13 15,15 0-13-15,-6-22 16 16,1-13-30-16,13-6-11 15,0-11-4-15,-5-13-29 16,-4-9 14-16,-4-9-10 16,4-5-13-16,-22-1 17 15,-9 5-13-15,0 10-1 16,0 17 15-16,0 18-14 16,-9 7 8-16,0 9-5 15,-13 10-7-15,22 7-1 16,0 6-2-16,-9 0-12 15,0 8 8-15,-8 46-8 0,3 25 12 16,5 15 0 0,9-3 7-16,0-9-7 0,9-10 0 15,13-9 0-15,5-12-3 16,-5-10 6-16,-4-15-3 16,0-11 0-16,-9-6-1 15,13-3-3-15,-13-6 4 16,0 0 0-16,8 0 1 15,15-6 4-15,-6-18-5 16,14-8 0-16,-13-5 5 16,4 3-7-16,-13 5 2 15,0 12 0-15,-5 9-4 0,-4 8 4 16,0 0-1 0,17 0-6-16,5 23 0 0,-4 8 0 15,13 3 6-15,0-3-4 16,-13-3 1-16,13-5-10 15,-14-9 14-15,5-5 0 16,-13-9 0-16,0 0-1 16,13 0 1-16,-4-27 0 15,4-6 4-15,4-10 4 16,14-5-8-16,-22-2 0 16,13-1 3-16,-9 10-4 15,-4 14 1-15,-18 13 0 16,-1 14-4-16,1 0-4 0,13 0 3 15,-4 22 3 1,0 10 0-16,4-2-5 0,-13-2 7 16,0-5 0-16,0-9-2 15,-9-8 3-15,9-6-1 16,-9 0 0-16,0 0 3 16,0 0 8-16,0-14-8 15,0-15-3-15,0 1 2 16,-9 3 5-16,-9-4-7 15,-13 9 0-15,-5 6 3 16,-3 6-6-16,12 5 3 16,-13 3-5-16,0 0 2 15,13 20 0-15,9 25 2 0,10 9 1 16,8 8 0-16,0 3-6 16,0 2 6-16,35-9 0 15,5-4-2-15,9-12 5 16,-13-13-7-16,-5-15 4 15,-5-9-1-15,-8-5 0 16,4 0 2-16,-4-25 4 16,0-11-1-16,-18-17 2 15,0 1-1-15,0-5-5 16,0-5 1-16,0 2 2 16,-18 6-1-16,-22 9-2 15,4 14 4-15,-3 11 2 16,12 11-9-16,5 7 3 15,4 2-11-15,9 7 9 0,-9 37-9 16,18 12 11-16,0 12-2 16,0 0 6-16,27-6-4 15,22-5 0-15,0-12 1 16,-14-11-6-16,14-12 6 16,0-12-1-16,-14-10 0 15,5 0 5-15,0-4 2 16,-4-20-7-16,-5-5 1 15,-4-8 7-15,-5-2-5 16,-13-5-2-16,9 2 1 16,-1 5 4-16,-8 9-5 15,-9 14-1-15,14 9 0 0,-14 5-5 16,8 0-5-16,1 14 3 16,9 19 0-16,4 7 10 15,-4 2-4-15,0-5 1 16,4-3 0-16,-4-8-3 15,-9-6 4-15,8-9-1 16,6-6 0-16,-23-5 3 16,17 0 3-16,-8 0-5 15,0-16 0-15,22-13 6 16,-13-2-5-16,0-6-2 16,13 3 0-16,-22 6 8 15,0 6-8-15,0 10 0 16,0 6 0-16,-9 4-7 0,0 2 4 15,22 0-5 1,-13 0 5-16,8 25-1 0,1 1-1 16,13 4 5-16,-13-1 0 15,4-4-2-15,-13-1 3 16,9-11-1-16,0-4 0 16,4-6 5-16,-13-3-6 15,0 0 1-15,8 0 0 16,6-23 6-16,3-3-1 15,-8-5-5-15,13 3 0 16,-22-1 8-16,-9 4-8 16,9 9 0-16,0 4 0 15,-9 9-5-15,0 3 4 16,22 0-6-16,-13 3-2 0,18 17 7 16,-5 5-2-16,4 4 4 15,1-1 0-15,4 1-6 16,-4-4 9-16,13-5-3 15,-9-4 0-15,13-7 6 16,-4-6-5-16,-13-3-1 16,4 0 0-16,-4 0 1 15,-5-21 5-15,5-4-4 16,4-6-2-16,-5-6 4 16,1-2-2-16,-5 2-2 15,5 6 0-15,-5 5-1 16,5 8 2-16,-9 5-1 15,-5 11 0-15,5 2-13 0,-1 0 12 16,-8 0-5 0,0 0 6-16,13 11-7 0,-22-7 7 15,9 3 0-15,-9-4 0 16,0-3 3-16,0 0-2 16,0 0-1-16,0 0 5 15,0-11 1-15,0-13 0 16,-9 3-6-16,-13 1 0 15,-4 5 7-15,17 8-8 16,-9-1 1-16,-4 8-3 16,4 0 0-16,0 15-14 15,-4 25 17-15,22 11 0 0,0 6 1 16,0 2-5 0,0 1 4-16,0-9 0 0,31-12-4 15,-4-11 4-15,4-11 0 16,-13-8 0-16,-1-9-2 15,-8 0 2-15,13-3 1 16,-4-25 0-16,-9-12 3 16,0 0-1-16,4-5-3 15,-13-3 1-15,0 0 7 16,-13 6-6-16,-14 2-2 16,-13 9 0-16,-4 11-4 15,13 11 7-15,-9 9-6 16,22 0 2-16,-9 9-10 15,14 33 6-15,4 12 4 16,9 8 1-16,0-2-8 0,22-9 11 16,23-12-3-16,4-8 0 15,8-13 1-15,-8-18-2 16,9 0 1-16,9 0 0 16,-1-26 10-16,1-11-8 15,-9-5 2-15,0-4-4 16,-10 1 4-16,1 6 1 15,-13-1-5-15,4 12 0 16,-22 8-2-16,-10 6 6 16,1 8-7-16,14 6 3 15,-6 0-14-15,1 0 11 16,-5 0 1-16,5 9 2 0,-9 2-3 16,0-3 7-16,0-2-4 15,-9-3 0-15,0-3 2 16,0 0-1-16,0 0 1 15,0 0 1-15,0 0 8 16,0-9-5-16,-9-10-4 16,-9-1-2-16,-13 0 3 15,-4 6-9-15,-5 4 6 16,0 9-1-16,-5 1-4 16,5 1 1-16,14 31 1 15,3 11 3-15,6 2-1 16,17 0-7-16,0-2 8 15,17-9-1-15,23-9-2 0,0-10 2 16,-4-13 1 0,4-2 0-16,-14 0 2 0,14-19 2 15,-22-10-3-15,13-2-1 16,-13-3 4-16,-18 3 2 16,0 5 2-16,0 7 4 15,0 5-2-15,0 11 15 16,0 3-23-16,0 0-2 15,0 34-7-15,0 28 7 16,0 25 0-16,0 19 0 16,0 15 0-16,0 15 1 15,0 10 2-15,0 13-1 0,0 4 4 16,-27 6-2 0,-4-2 3-16,-18-6-7 0,14-16 2 15,-14-29-3-15,0-31 1 16,9-37 0-16,5-26 0 15,-14-22 7-15,-9 0 5 16,0-33-10-16,1-27-1 16,-1-16 4-16,13-12-1 15,-4-10-4-15,9-10 0 16,23-1 2-16,17-4-10 16,0 3 6-16,35-1-5 15,36 1 6-15,5 3-16 16,8 5 11-16,14 5 6 15,4 4-6-15,-4 6 6 0,-14 5 0 16,5 8 1-16,-13 9-4 16,-10 14 4-16,-8 11-1 15,-18 12 0-15,-22 14 6 16,-9 5-7-16,-9 6 1 16,0 3 0-16,0 0-1 15,0 0 3-15,0 0-2 16,0 0 0-16,0-3 1 15,0-3-3-15,-9-2 2 16,0 6 0-16,0-2-5 16,0 4 3-16,9 0 2 0,0 0 0 15,0 0-2 1,0 0-4-16,0 0 5 0,-13 0-8 16,4 14 4-16,9 12 4 15,-9 3 1-15,0-2 0 16,9 5 6-16,0 5-8 15,0-3 2-15,0 0 0 16,0 3-6-16,27-4 8 16,4-1-2-16,5-7 0 15,4-8 6-15,0-9-6 16,-5-4 0-16,-4-4 0 16,-4 0 7-16,13-9-3 15,-14-19-2-15,6-9 0 16,-6 1 4-16,5-5-1 15,-13 2-5-15,0 5 1 0,-5 7-1 16,5 8 2-16,-9 8-2 16,-9 9 0-16,9 2-7 15,0 0 6-15,4 0-9 16,5 13 10-16,-1 13-8 16,1-3 10-16,4 8-2 15,-4-5 0-15,-9-1 3 16,13-4-5-16,-13-6 2 15,9-6 0-15,-9-3-4 16,0-6 10-16,0 0-6 16,13 0 4-16,-4-6-1 15,-1-14 3-15,14-5-6 0,-4-4 0 16,4 1-1 0,-4 3 7-16,4 4-6 0,-13 7 0 15,-9 6 3-15,-9 8-9 16,9 0 6-16,4 0-9 15,5 5 7-15,-1 21-5 16,1 2 7-16,13 1 0 16,-4-4 4-16,-5-5-7 15,5-8 3-15,-9-7 0 16,4-1 1-16,-4-4 5 16,-1 0-4-16,14-9-1 15,-13-17 8-15,22-5-7 16,-13-3-2-16,22 0 0 15,-9-3-4-15,-5 3 8 16,-4 6-4-16,-13 11 0 0,0 6 4 16,-5 7-10-16,-4 4 6 15,0 0-7-15,0 0 2 16,9 4-2-16,-9 7 7 16,13 3 0-16,-13-6 5 15,0-2-11-15,-1-3 6 16,1 0 0-16,-9-3 1 15,0 0 6-15,0 0-3 16,0 0 1-16,0-6 1 16,0-11-7-16,0 0 1 0,0 3 0 15,-9 5-3 1,-8 1 1-16,-23 8 2 0,13 0-3 16,-13 0-6-16,13 34 3 15,5 11 4-15,13 9 2 16,9 4-7-16,0 0 12 15,0-7-5-15,9-5 0 16,13-13 2-16,-4-10-5 16,0-12 3-16,-5-5 0 15,14-6 3-15,0 0 3 16,13-14-1-16,8-17-5 16,-21-6 3-16,4-6 0 15,-13 1-3-15,-9-6 0 16,-9-3 0-16,0 2 7 15,-9 2-7-15,-27 10 0 0,5 11-1 16,5 13-5 0,12 4 4-16,-3 9-3 0,-1 0 4 15,-4 18-12-15,4 26 13 16,0 13 0-16,9-2 1 16,9 0-9-16,0-7 8 15,0-5 0-15,27-12-1 16,13-11 8-16,9-9-7 15,-5-11 0-15,14 0 4 16,8-4-1-16,-8-21-3 16,9-6 0-16,-18-5-1 15,-9-1 9-15,-5-2-6 0,-13 3-2 16,-22-2 2-16,0 12-3 16,0 7 1-16,0 10 0 15,0 6-1-15,0 3 2 16,0 0-3-16,0 6-7 15,0 25 7-15,0 8-6 16,0 1 9-16,18 5-1 16,0-5 0-16,-5 0 6 15,5-9-6-15,-9-8 0 16,9-7 0-16,-9-10-2 16,22-3 5-16,-13-3-3 15,13 0 6-15,-5-11-2 16,14-24 2-16,-4-7-6 15,-5-3 0-15,-4-1 3 16,-19 0-1-16,-8-4-2 0,14 5 0 16,-14 6 6-16,0 8-7 15,0 13 1-15,0 10 0 16,0 8-6-16,0 8-3 16,0 32 1-16,0 11 3 15,0 3 8-15,0-3-3 16,0-12 0-16,26-4 2 15,14-13-6-15,9-8 10 16,18-14-6-16,0 0 1 16,-1-11 3-16,1-24 2 15,-9-1-6-15,8-13 0 16,-17 2 3-16,-13-4 3 0,-5-3-6 16,-13 3 1-16,-18 0 5 15,0 6-2-15,-9 12-4 16,-31 6 1-16,22 13 3 15,0 14-4-15,9 0-7 16,9 9 5-16,0 33-6 16,0 12 7-16,0 6 1 15,27-1 0-15,13 0-4 16,-5-3 9-16,5-1-5 16,-13-2 0-16,13-7 2 15,-22-10-2-15,4-7 0 0,-22-12 0 16,0-9-5-1,0 1 5-15,-40-6-10 0,-27-3 10 16,-30 0-46-16,-6 0-76 16,6-12-103-16,12-19-86 15</inkml:trace>
  <inkml:trace contextRef="#ctx0" brushRef="#br0" timeOffset="19099">8082 3041 320 0,'0'0'126'15,"0"0"-2"-15,0 0-12 16,0 0-8-16,0 0-38 15,0 0 20-15,0 0-27 16,0 22-1-16,0-22 10 16,9-2-20-16,-1-27-6 15,15-10-26-15,12-7-8 16,5-8 11-16,18-8-19 16,9-3 1-16,-1-3 1 15,1 11 2-15,-18 20-4 16,-9 17 0-16,-23 18-7 15,10 2 6-15,-18 2-14 0,22 25 10 16,-13 9-1-16,4-2 4 16,-4 3 2-16,-9-9 0 15,9-8 3-15,-10-6-7 16,-8-8 4-16,14-6 0 16,-14 0 6-16,0 0-4 15,0 0 11-15,0 0-5 16,0-18-4-16,-31-4-1 15,13-3-3-15,-13-1 0 16,4 1-2-16,-4 8 8 16,4 0-6-16,-13 8 0 15,14 9-9-15,-5 0 7 0,4 9-9 16,-4 27 11-16,4 10-6 16,1 10 6-16,3 1 0 15,14 3 0-15,9-8 1 16,0-6-6-16,9-11 5 15,22-13 0-15,5-13-4 16,4-9 11-16,0 0-6 16,-13-12 4-16,13-21-3 15,-5-16 10-15,-4-10-11 16,5-9 0-16,-5-17 6 16,4-11-2-16,-12-15 2 15,-15-2-1-15,1 0-5 16,-9 11 20-16,0 23-14 0,0 25 12 15,0 26 10 1,-9 16-17-16,9 12 2 0,0 0-14 16,-8 28-20-16,8 52 14 15,0 36-1-15,0 20 7 16,0 0 0-16,26-15 9 16,5-19-11-16,5-16 2 15,-5-16 0-15,5-17-2 16,-5-15 2-16,-5-19 0 15,14-13 0-15,-13-6 5 16,4 0-5-16,9-25 1 16,-4-18 3-16,21-11-2 0,10-5-2 15,-9-6 0 1,-1 6 2-16,-8 10 5 0,-22 18-7 16,-18 17 0-16,4 14 0 15,-13 0-7-15,18 0-1 16,0 20-2-16,4 11 6 15,-4 3-6-15,8 3 7 16,-17-8 1-16,14-8-8 16,-23-3 7-16,8-13-9 15,1-2 12-15,-9-3-4 16,0 0 11-16,0 0 5 16,0-8-12-16,-9-13 3 15,-8-3-5-15,-14-2 6 16,4 1-4-16,-4-1 0 15,-5 9 4-15,14 9-6 16,4 4 2-16,-8 4-11 0,3 0 10 16,6 29-14-16,-1 13 15 15,4 9-4-15,14 1 9 16,0-1-9-16,0-6 4 16,0-12 0-16,14-10-6 15,12-9 6-15,6-12-8 16,-6-2 5-16,1 0-3 15,13-18 5-15,0-17 1 16,-13-1 0-16,13-4 0 16,-14 1 3-16,-4 4-3 15,-4 10 0-15,0 11 5 0,-18 8-7 16,9 6 2 0,-9 0-12-16,0 0 9 0,13 25-12 15,-4 9 15-15,9 3 0 16,8-1 3-16,6-6-5 15,-6-7 2-15,14-10 0 16,-13-8 3-16,13-5-1 16,9 0 0-16,-9-22 4 15,4-18-1-15,5-11 4 16,-9-8-8-16,-4-6 4 16,-5-9 19-16,-22-5-4 15,-1-9 6-15,-8 0-2 16,0 9-17-16,0 15 11 0,0 21-12 15,-8 20-1 1,-1 20 8-16,9 3-13 0,0 26-13 16,0 47 0-16,-9 30 12 15,-5 10 1-15,6-3 0 16,-1-14 0-16,9-11-2 16,0-14 2-16,0-11 0 15,0-15 0-15,31-14-13 16,-13-14-29-16,8-9-33 15,5-8-13-15,5 0-3 16,-5-19-54-16,-13-18 46 16,-9-3 14-16,-9-2-8 15,0 2 18-15,-36 3 48 16,-22 3 22-16,1 6 2 0,-1 5 6 16,0 3 2-16,18 9 25 15,13 5-3-15,18 4 16 16,9 2 1-16,0 0-21 15,0 0-16-15,36 0-5 16,44-6 17-16,4 3 12 16,14 0-14-16,-5 1 15 15,-4-2-14-15,-13 2-1 16,-10-1 21-16,-8 3-11 16,-22-6 8-16,13-1 2 15,-18 0-2-15,-5-4 18 16,5 2-10-16,-22-2-5 15,0-1 9-15,0 2-19 0,-9-2 6 16,0-2-4 0,0-1-24-16,-27 2 11 0,-13 4-17 15,-8 6 0-15,-1 3-6 16,13 0 7-16,-4 14-2 16,14 23 1-16,-6 8-1 15,15 3-5-15,8 1 6 16,9-4 0-16,0-9-5 15,9-4 9-15,17-11-4 16,5-11 0-16,9-7 3 16,-13-3-3-16,22 0 0 15,-13-20 0-15,3-9 6 0,1-4 2 16,-22-4-6 0,0-3 0-16,-9 3 2 0,4 4 6 15,-13 10-8-15,0 11 1 16,0 7 17-16,0 5-19 15,0 0-2-15,0 0-4 16,0 23-8-16,0 16 9 16,9 7 4-16,0-1 0 15,18 0 0-15,-5 0 3 16,5-2-3-16,13-3 0 16,-5-7-39-16,14-2-33 15,9-13-90-15,-1-7-101 16,-8-8-195-16</inkml:trace>
  <inkml:trace contextRef="#ctx0" brushRef="#br0" timeOffset="19515">11720 2964 277 0,'0'0'289'0,"0"0"-181"16,0 0 12-16,0 0-1 15,0 0-49-15,0 0-10 16,0 0-10-16,-26-57-30 0,3 57-7 16,15 0-13-16,-1 9 0 15,0 17-5-15,0-1 11 16,9-3-6-16,0-1 0 15,0-5 1-15,0-4 0 16,9-7 0-16,9-5 1 16,4 0 15-16,-4 0-9 15,-10 0 32-15,10-8 9 16,-18-3-14-16,0-6 4 16,0-3-24-16,0 2-6 15,0 5 3-15,0-1-9 16,-9 2 1-16,-8 4-4 15,-1 2-16-15,-13 6-101 0,-18 0-417 16</inkml:trace>
  <inkml:trace contextRef="#ctx0" brushRef="#br0" timeOffset="30934">12307 2293 709 0,'0'0'145'0,"0"0"-24"0,0 0 10 16,0 0-13-16,0 0-64 16,0 0-9-16,0 0-15 15,-9-51-29-15,9 51 18 16,35 0-18-16,23 0 4 15,40 0 20-15,17-5-19 16,19-6-2-16,8-4-4 16,-27-5 13-16,-21 10-19 15,-23 2 6-15,-36 7 0 16,-13 1-6-16,-13 0 4 16,-9 0-10-16,0 0-21 15,0 0-45-15,0 0 16 0,-22 9-44 16,-4 1-1-1,-6-2 44-15,6 4 26 0,-5 0 33 16,4-7 2-16,0 4 4 16,-4-7-3-16,22 1 4 15,0-1 16-15,1 5 24 16,-15 10-39-16,6 12 11 16,-10 12 7-16,-22 14-1 15,0 7 21-15,0 9-22 16,14 2-2-16,4 4 25 15,22 10-43-15,9 1 13 16,0-6 3-16,0-5-8 16,18-21 7-16,4-10-15 0,-4-16 0 15,-18-10 3 1,8-6 7-16,-8-8-10 0,0-3 8 16,0-3-5-16,-26 0 9 15,-23 0-12-15,0-11 0 16,0-1-4-16,14 3 11 15,4 4-7-15,22 2 0 16,9 3-5-16,0 0-1 16,0 0-15-16,9 0-7 15,31 0 23-15,17 0-11 16,1 6 14-16,35-6-2 16,23-3 4-16,17-37-3 0,14-11 3 15,-23-5 0 1,-22-2 1-16,-35 2 9 0,4-6 0 15,-27-3 6-15,-12-14-1 16,-6-3 33-16,-26-4-20 16,0 16-4-16,0 16 27 15,-18 21-26-15,1 19 16 16,17 10-29-16,-14 4-3 16,5 0-18-16,1 43-2 15,-1 25 11-15,-9 20-8 16,9 8 19-16,9-6-11 15,0-3 0-15,0-15-2 16,0-11-7-16,0-11-9 16,27-14-37-16,13-13-51 15,-5-12-47-15,5-11-77 0,18 0-52 16,9-31-99 0</inkml:trace>
  <inkml:trace contextRef="#ctx0" brushRef="#br0" timeOffset="31121">13577 2735 210 0,'0'0'251'0,"0"0"-174"16,0 0 26-16,0 0 1 15,0 0-20-15,0 0-41 16,0 0-35-16,-44-20 14 16,102 20 18-16,26 0-12 15,23 0-8-15,8-6-19 0,19-11-2 16,-10 3-42-16,-22 0-259 15</inkml:trace>
  <inkml:trace contextRef="#ctx0" brushRef="#br0" timeOffset="32908">16012 2670 197 0,'0'0'404'0,"0"0"-286"15,0 0-17-15,0 0 6 16,0 0-51-16,0 0-15 15,-9-23-41-15,0 37 0 16,0 20 0-16,-13 14 4 16,13 3-2-16,9 6 7 15,0-3-5-15,0-3-4 16,0-9 0-16,31-5 4 16,-4-11-1-16,0-12-3 15,4-9 0-15,-13-5 6 0,22 0-5 16,-14 0 10-16,-4-19 5 15,5-10-13-15,-9-5 16 16,13-6-10-16,-22-8-6 16,9 3 31-16,-18-1-16 15,0 7 6-15,0 11-8 16,0 5-7-16,-18 15 33 16,9 2-42-16,0 6 6 15,0 0-14-15,9 0-8 16,0 31 11-16,0 14-4 15,0 10 18-15,18 4-10 16,22-3 1-16,4-7 0 16,14-13-7-16,-9-11 1 0,-9-10 6 15,-5-12-2 1,-3-3 4-16,-15 0 0 0,10-12 2 16,4-19-3-16,-4-8 9 15,-14-7 0-15,-4 1-9 16,-9 0 1-16,0-1 4 15,0 7 8-15,0 8-14 16,-22 8 0-16,13 12-2 16,0 5 7-16,9 6-5 15,0 0 0-15,0 0-24 16,0 20 13-16,0 25-1 16,31 17 12-16,-4 6-5 15,4-3 10-15,4-2-5 16,-4-15 0-16,-13-8-10 0,0-13 1 15,-9-11 5-15,4-9-6 16,-13-7 7-16,0 0-19 16,-13 0 22-16,-23 0-3 15,-12 0 7-15,-1-17 9 16,13-3-13-16,-4 7 0 16,22 1 2-16,5 6 1 15,13 4-3-15,0 2 0 16,0 0-21-16,0 0 13 15,40 0 2-15,0 0 6 16,18 0-8-16,8 0 6 16,1 0 2-16,17-29 0 15,5-5 9-15,-13-8-3 0,-10-3-6 16,-8-4 0-16,-18 2 22 16,-31-2-21-16,-9 1 22 15,0 6 7-15,0 11-27 16,-22 11 38-16,-14 8-36 15,-4 12-2-15,23 0 2 16,-15 0-4-16,24 23-2 16,-1 17 1-16,9 13 0 15,0 4 2-15,9 3-2 16,31-4 0-16,-5-2-2 16,5-14 6-16,0-12-4 15,-4-8 0-15,-5-12-3 0,-5-5 0 16,5-3 4-16,-13 0-1 15,0-17 21-15,-5-14-16 16,5-3 1-16,-18-5-6 16,9-7 10-16,0 0-9 15,0 5-1-15,-9-3 0 16,0 10-1-16,0 12 7 16,0 8-6-16,0 9 0 15,0 5 1-15,0 0-10 16,0 0 5-16,0 0-12 15,0 0 15-15,0 10-21 16,0 19 22-16,22 5 0 16,-13 8 0-16,9 1-9 0,13 2 7 15,-5 4 2 1,1-4-7-16,13-3-3 0,-9-5 9 16,-4-6 1-16,-18-6-8 15,0-8 0-15,-9-6 8 16,0-4-8-16,0-7 2 15,-36 0-36-15,-22 0 40 16,-8 0-46-16,-14 0-43 16,13-9-56-16,9-7-194 15</inkml:trace>
  <inkml:trace contextRef="#ctx0" brushRef="#br0" timeOffset="35059">19237 2647 347 0,'0'0'250'0,"0"0"-103"16,0 0-32-16,0 0 22 16,0 0-52-16,0 0-11 15,-26-96-20-15,17 93-33 16,-9 3 12-16,-4 0-33 15,4 9 12-15,0 24-20 16,-22 22 11-16,14 12-3 16,-5 12 0-16,22 3 10 15,9 1-10-15,0-10 0 16,18-13 0-16,39-18-3 0,1-14 4 16,9-13-1-16,8-15 0 15,5 0 7-15,14-29 0 16,12-22-4-16,1-8-1 15,-14-12 4-15,-4 0 1 16,-31 12-7-16,-14 11 1 16,-13 17 14-16,-22 17-14 15,-9 14-1-15,0 0-5 16,0 0 1-16,9 8-20 16,0 17 24-16,13 11-5 0,-4-6 2 15,0-2-2 1,-1-5-12-16,-3-9 5 0,-5-6-1 15,-9-8 11-15,0 0 2 16,0 0 14-16,0 0-13 16,0-20 19-16,0-5-14 15,-9-1-2-15,-5-2 27 16,-12 5-30-16,17 4 17 16,-9 2-2-16,-4 5-13 15,4 6 17-15,-13 4-20 16,13 2 3-16,0 0-14 15,-13 2 6-15,14 29 5 16,-10 15-3-16,5 8 9 16,4 3-13-16,18-1 7 15,0-5 0-15,0-8-13 0,40-12-6 16,-5-13-9-16,14-16 16 16,0-2 2-16,-22 0 10 15,4-23 3-15,-22-9-3 16,0-1 20-16,-9-7-15 15,0-2 6-15,0-4 7 16,0 1-18-16,-27 8 24 16,5 6-20-16,-5 12-4 15,-13 7 14-15,22 9-8 16,-13 3-6-16,5 0 0 16,17 5-4-16,0 24-3 15,9 8 7-15,0 5 0 0,0 1-4 16,18-1 7-1,22-10-3-15,4-4 0 0,5-11 6 16,0-3-13-16,0-9 7 16,-5-5 0-16,5 0 0 15,9 0 7-15,-9-8-7 16,-9-15 0-16,4-5 7 16,-4-1-2-16,-13 3-5 15,-5 8 0-15,-13 3 3 16,-9 10 5-16,0 5-8 15,0 0 0-15,18 0-9 16,-10 11 4-16,24 15-1 16,-15 1 6-16,1 2-8 0,4-6 11 15,-4-6-3-15,0-3 0 16,-5-9 4-16,-4-1-5 16,0-4 1-16,0 0 0 15,17-9 10-15,6-22-3 16,8-6-7-16,4-4 0 15,5 8 6-15,-9 10-9 16,-22 7 3-16,-9 10 0 16,-1 6-8-16,1 0 3 15,5 0-1-15,3 17 5 16,1 8-5-16,13 6 0 16,-4 0 6-16,13-2 0 0,9-6-9 15,-14-9 12 1,14-8-3-16,-9-6 0 0,-4 0 6 15,4-6 0 1,0-25-6-16,-14-9 0 0,14-11 6 16,-22-6 4-16,-9-2-6 15,-9-3 16-15,0-9-15 16,-9-5 41-16,-31-4-31 16,5 1-8-16,-14 14 6 15,18 17-3-15,22 20-9 16,-9 16-1-16,18 12-6 15,0 0 2-15,0 48-19 16,0 23 21-16,18 22-9 16,4 7 14-16,-4-2-3 15,-1-10 0-15,6-7-19 0,-6-23-11 16,1-10-59 0,0-20-5-16,4-13-6 0,-13-12-13 15,0-3 41-15,-9 0 37 16,0-11-12-16,0-16 29 15,-27 0-5-15,-13-8 3 16,-9 4 13-16,1 6 2 16,12 2 5-16,-13 6 30 15,23 8-21-15,3 4 52 16,23-1-40-16,0 6 5 16,0 0-18-16,23-2-6 15,21 2 16-15,23-5 3 0,13-5 2 16,4 4 28-1,-9-5-23-15,-8 6-17 0,-18-1 19 16,-9 3-26-16,-13 1 32 16,-5-2 5-16,-22 4-17 15,0 0 26-15,0 0-30 16,0 0-8-16,0 0-11 16,0 0-1-16,9 20-13 15,9 14 11-15,-10 3 1 16,15 0 0-16,-14 3 1 15,-1-3 0-15,10-10-3 16,-18-3 0-16,9-10-34 16,0-9-53-16,-9-5-54 15,0 0 2-15,0 0-19 0,0-25-42 16,0-11-64-16</inkml:trace>
  <inkml:trace contextRef="#ctx0" brushRef="#br0" timeOffset="35361">21797 2512 149 0,'0'0'198'16,"0"0"-50"-16,0 0-21 16,0 0-33-16,0 0-4 15,0 0-34-15,-143-109-22 16,134 109-22-16,9 0-12 16,0 9 0-16,0 17-1 15,0-4 5-15,18 1-7 16,-9-11 6-16,18-1-3 0,-14-9 8 15,5-2-5-15,0 0 7 16,4-2 15-16,-13-21-10 16,-9 0 31-16,0 1-22 15,0-1 1-15,0 3-24 16,-22 9-1-16,-5 5-4 16,-4 6-9-16,4 11-44 15,18 32-40-15,9 13-130 16,0 7-130-16</inkml:trace>
  <inkml:trace contextRef="#ctx0" brushRef="#br0" timeOffset="37714">22401 2819 536 0,'0'0'157'0,"0"0"-34"15,0 0 23-15,0 0-42 16,0 0-42-16,0 0-4 16,-182-129-28-16,150 125-17 15,15 4-12-15,-1 0-1 16,-4 4-4-16,22 24-1 16,0 0 5-16,0 0-13 15,0-2 13-15,22-7-6 0,13-4 2 16,-3-9-4-1,-6-4 8-15,5-2 0 0,-13 0 3 16,0-2 17-16,4-15-19 16,-13-1 5-16,0 2 17 15,-9 5-12-15,0 1 31 16,0 8-2-16,0 2-21 16,0 0-19-16,0 0-1 15,0 31-12-15,0 27 6 16,0 20 14-16,0 18-5 15,18 17-2-15,-5 15 0 16,14 11 8-16,-18 11-4 16,22 4-4-16,-23 1 0 15,1-11 9-15,-9-11-12 16,0-31 3-16,0-32-4 0,0-30-5 16,-9-23 5-16,-13-14 4 15,-13-3 3-15,-5 0 11 16,-18-31 4-16,0-12-18 15,0-13 4-15,-8-8-6 16,8-19 2-16,14-11-5 16,13-8 0-16,31-3-33 15,0 1 31-15,40-1-4 16,26 6 2-16,10 3-1 16,21 2 10-16,-12 1 0 15,13-3 0-15,-5 2 8 16,-18 6-5-16,5 9-3 0,-22 12 0 15,-22 15-4-15,-5 18 8 16,-13 12-4-16,-18 13 3 16,0 6 7-16,0 3 0 15,0 0-10-15,0 0-10 16,0 0 6-16,0 0-12 16,0 8 16-16,0 12-1 15,0 9 11-15,8 2-10 16,10 3 0-16,13 3 0 15,-4-9-5-15,4-3 8 16,9-8-3-16,-4-5 0 16,-5-12 11-16,-5 0-6 15,5 0-5-15,-13-3 2 0,0-19 9 16,0-3-3 0,-18-7-8-16,13 0 8 0,-13-4-1 15,0-1 8-15,0 3-13 16,0 3 0-16,0 5 3 15,0 12 1-15,0 9-6 16,-13 5 0-16,13 0-9 16,0 0 7-16,0 21-13 15,0 11 15-15,13 11-3 16,14 2 5-16,4-3-2 16,-4-5 0-16,-10-5 10 15,14-10-13-15,-13-6 3 0,0-4 0 16,4-6-1-16,-4-6 6 15,0 0-5-15,-5 0 5 16,5 0 4-16,0-19 2 16,-1-7-11-16,6-5 0 15,-15-4 3-15,1 2 0 16,-9-2-3-16,0 10 0 16,0 5 12-16,0 6-11 15,-9 12-1-15,9-2 0 16,0 2-4-16,0 2 4 15,0 0 0-15,0 0-1 16,0 0-8-16,0 0 4 16,9 0 5-16,9 0 0 15,4 6-3-15,-13-6 10 16,0 2-7-16,0-2 0 0,-9 0 6 16,0 0-3-16,0 0-3 15,0 0 0-15,0 0 12 16,0 0-10-16,0-6-2 15,0 4 0-15,0-1 7 16,0 3-15-16,0 0 8 16,0 0 0-16,0 0-11 15,0 0 11-15,0 0 0 16,0 0 0-16,0 0 7 16,0 0-9-16,0 0 2 15,0 0 0-15,0 0-3 16,0 0 8-16,0 0-5 0,0-3 0 15,0 0-3-15,-9 0-6 16,0 3 8-16,0 0-2 16,-13 0-8-16,13 0 2 15,0 0 9-15,0 20-1 16,1 11 5-16,8 3-10 16,0 9 6-16,0-1 0 15,17-2-6-15,23-1 11 16,-4-10-5-16,4-9 0 15,0-9 6-15,-14-5-7 16,6-6 1-16,-15 0 0 16,1-4 9-16,0-18 0 15,-5-12-9-15,-4-6 0 0,-9-5 9 16,0-11-7 0,0 5-2-16,-9 2 0 0,-22 6-4 15,4 18 11-15,-4 9-7 16,14 10 0-16,-1 6 0 15,4 0-15-15,-3 0 13 16,8 14 2-16,9 12-8 16,-9 6 9-16,9 12-1 15,0-5 0-15,9 8 10 16,17-8-14-16,23-6 4 16,0-4 0-16,9-12-5 15,0-9 8-15,0-8-3 0,-10 0 0 16,-3 0 9-1,-5-19-1-15,-14-12-8 0,6-6 0 16,-6-6 4-16,-12-5 5 16,-14 6-9-16,0 5 0 15,0 8 9-15,0 13-12 16,-14 10 3-16,14 3 0 16,0 3-10-16,0 0-8 15,0 14 18-15,0 18-2 16,0 7 10-16,22-2-13 15,5-1 5-15,4-2 0 16,-4-8-7-16,-9-9 11 16,13-5-4-16,-5-12 0 15,-3 0 5-15,-6 0-1 16,10 0-4-16,-5-27 0 0,-13-3 3 16,9-4 7-16,-9 2-10 15,0 7 0-15,-9 11 7 16,0 6-17-16,0 8 10 15,0 0-5-15,0 0-1 16,0 14-13-16,0 17 19 16,22 5 0-16,5-4 5 15,4-4-12-15,-5-8 7 16,14-9 0-16,-4-4-5 16,4-7 16-16,9 0-11 15,-14-13 0-15,14-12 10 16,-9-6-9-16,0 0-1 0,-22-3 0 15,-9-3 3-15,-9 0 9 16,0 1-12-16,0 1 0 16,-27 12 8-16,-4 7-8 15,22 7 0-15,0 9-5 16,9 0-1-16,0 0-13 16,0 29 19-16,0 8 0 15,9 8 4-15,18 0-11 16,22 0 7-16,-1 4 0 15,10-4-5-15,-9-3 12 16,-4 0-7-16,-14-7 0 16,-14-10 3-16,-8-8-15 15,-9-5 12-15,-9-7-16 0,-48 1 7 16,-28-6-6 0,-13 0-43-16,-4 0-122 0,13 0-94 15,14 0-138-15</inkml:trace>
  <inkml:trace contextRef="#ctx0" brushRef="#br0" timeOffset="41307">1022 5079 528 0,'0'0'168'15,"0"0"-84"-15,0 0 46 16,0 0 3-16,0 0-64 16,0 0-3-16,-67 15-20 0,67-15-17 15,0 0 12 1,0 0-34-16,0 0 8 0,0-18 4 16,9-13-18-16,14-6 14 15,-15-3-15-15,10 4 3 16,-9 7-2-16,-9 10 2 15,9 10-3-15,-9 4 0 16,0 5 6-16,0 0-15 16,0 0 9-16,13 5-12 15,14 23 3-15,4 12 10 16,-4 2-1-16,13 4 0 16,-23 2 6-16,10-3-9 15,-5-8 3-15,-4-8 0 16,-9-13-4-16,0-8 7 0,-9-4-3 15,0-4 5-15,0 0 1 16,9-14 7-16,4-23-13 16,-4-6 0-16,-9-2-4 15,18 2 9-15,-9 10-5 16,-9 8 0-16,0 13 8 16,0 6-12-16,0 6 4 15,22 0-13-15,-4 0 10 16,-1 23-8-16,14 5 11 15,-13 2 0-15,9 2 7 16,4 2-11-16,-13-5 4 16,13-10 0-16,-13-1-6 15,-9-13 10-15,-1-5-4 0,1 0 0 16,5 0 4 0,-6-25 2-16,10-9-6 0,-9 0 0 15,13-2-2-15,-4 1 7 16,-18 12-5-16,9 6 0 15,-9 11 8-15,0 6-14 16,9 0 6-16,0 0-13 16,22 10 8-16,4 20 2 15,14 7 3-15,0 5 0 16,0 1 6-16,0-6-8 16,-5-9 2-16,-13-9 0 15,-13-7-5-15,-9-9 8 0,0-3-3 16,-9 0 0-16,0-6 11 15,0-22-6-15,0-12-5 16,0-3 0 0,-9-4-1-16,-9-4 4 0,1-1-3 15,-15 5 0-15,6 7 9 16,-14 15-14-16,22 10 5 16,-4 13 0-16,22 2-7 15,0 2 2-15,0 43 2 16,0 21-4-16,31 11 14 15,18 4-11-15,9-1 4 16,8-9 0-16,-8-12-5 16,9-17 10-16,-10-17-5 15,-21-13 0-15,4-12 9 16,9 0-11-16,-23-14 2 0,23-23 0 16,-9-11 3-16,-13-3 3 15,4-2-6-15,-22 4 0 16,0 4 10-16,0 11-11 15,-9 13 1-15,9 11 0 16,-9 7-9-16,8 3 6 16,15 0 0-16,-6 34 1 15,23 11 1-15,-13 3-6 16,13-3 7-16,-13-2 0 16,4-12-7-16,-13-9 12 15,-10-10-5-15,10-6 0 16,4-6 10-16,-13 0-15 0,9 0 5 15,0-22 0-15,13-13 6 16,-4-4 1-16,4-4-7 16,-13-2 0-16,-1 5 10 15,5 9-15-15,-13 12 5 16,0 7 0-16,-9 12-8 16,9 0 0-16,0 0 8 15,22 0-2-15,-4 13 2 16,-5 8-5-16,5 2 5 15,4-6 0-15,-13 0-6 16,-1-4 12-16,1-4-6 16,-5-3 0-16,-4-6 6 15,0 0-6-15,-9 0 0 0,9 0 0 16,9-6 5 0,4-13 0-16,5-9-3 0,-5-1-2 15,5 5 9-15,-10 0-9 16,-8 6 0-16,5 4 0 15,-14 9-7-15,8 3 8 16,1 2-2-16,9 0 1 16,13 7-9-16,5 22 2 15,4-2 7-15,9 8 0 16,-14-7-7-16,14-2 15 16,-9-6-8-16,9-9 0 15,-14-5 5-15,14-6-4 0,-9 0-1 16,-4-12 0-1,4-16 5-15,-5-5 5 0,-4-11-10 16,9 5 0-16,-13 2 6 16,-9 3-5-16,4 9-1 15,-4 10 0-15,-9 7-7 16,-9 8 0-16,9 0 7 16,13 0 0-16,-13 0-6 15,8 15-2-15,-8-1 8 16,-9-3 0-16,9-6-6 15,-9-2 13-15,0-3-7 16,0 0 0-16,0 0 10 16,0 0 3-16,-9-6-13 0,-17-16 0 15,-5 2-5 1,-5 3 10-16,5 3-5 0,-5 8 0 16,14 3 4-16,4 3-17 15,1 6 13-15,3 31 0 16,14 11-13-16,0 5 19 15,0 7-6-15,14 0 0 16,21-9 6-16,5-12-14 16,9-8 8-16,-13-17 0 15,12-5-8-15,-8-9 16 16,-13 0-8-16,-9 0 0 16,-5-25 12-16,-4-15-9 0,-9-8-3 15,0-14 0 1,0-6-5-16,0-3 13 0,0 5-8 15,-31 15 0-15,4 12 8 16,-22 17-10-16,1 13 2 16,12 9 0-16,-4 0-7 15,13 29 9-15,27 21-2 16,0 7 0-16,0 5 6 16,27-2-11-16,22-6 5 15,9-9 0-15,8-14-7 16,-8-9 10-16,0-13-3 15,-14-9 0-15,14 0 10 16,-9-14-6-16,0-20-4 16,0-9 0-16,-14 1-1 15,5 2 9-15,-13 9-8 0,-5 10 0 16,-4 8 7 0,-18 10-18-16,18 3 11 0,4 0-4 15,-4 23-8-15,8 8 15 16,5 6-3-16,-4 0 0 15,13-6 5-15,-13-3-12 16,4-5 7-16,-5-9 0 16,-3-8-4-16,-6-4 14 15,10-2-10-15,-14 0 0 16,5-5 9-16,9-22-7 16,-14 0-2-16,5-4 0 15,-9 1-2-15,0-2 12 0,-9 9-10 16,0 7 0-16,0 12 7 15,0 4-18-15,0 0 11 16,0 4-10-16,0 26 3 16,9 15 6-16,4 4 1 15,5-4 0-15,8-8 5 16,5-12-12-16,5-11 7 16,13-11 0-16,-9-3 0 15,9 0 9-15,-5-14-9 16,5-17 0-16,0-9 7 15,-9 1-8-15,-22-7 1 16,-1 1 0-16,-17 2 13 16,0 7-4-16,0 7 0 15,-9 6 27-15,-8 15-35 16,-6 8 13-16,-3 0-14 0,-5 28 0 16,-5 32-7-16,-4 29 12 15,5 15-5-15,4 17 0 16,22 18 3-16,9 0-9 15,0 2 6-15,0 3 0 16,26-5-5-16,5-6 13 16,-22-11-8-16,0-17 0 15,-9-26 2-15,0-20-11 16,0-23 9-16,-35-18 0 16,-14-15 2-16,-40-3 7 15,-4-11-7-15,-14-29-2 16,-8-17 4-16,-1-13-7 0,5-12 3 15,13-11 0-15,40-5-6 16,41 6-28-16,17 1 8 16,75 3-44-16,58-3-118 15,59 1-20-15,21 5-49 16,-4 3-154-16</inkml:trace>
  <inkml:trace contextRef="#ctx0" brushRef="#br0" timeOffset="42688">7842 5071 213 0,'0'0'295'0,"0"0"-181"16,0 0 35-16,0 0-31 15,0 0-35-15,0 0 7 0,-85-154-31 16,54 129 2-16,5-1 2 15,-14 10-43-15,4 4 14 16,-13 9-33-16,0 3 10 16,0 0-20-16,14 26 9 15,-14 13 0-15,18 14-4 16,13 2 11-16,18 4-7 16,0-2 0-16,9-3 4 15,40-12-13-15,0-16 9 16,9-15-2-16,-23-11-3 15,5 0 10-15,-13-8-1 16,4-23-4-16,-13-6 8 16,4-3-4-16,-4-2-4 15,-10-1 0-15,1 10 1 16,-9 4 12-16,0 15-12 0,0 8-1 16,9 6 0-16,0 0-12 15,13 17-1-15,5 23 13 16,4 5-3-16,5 6 8 15,-5-5-5-15,4-7 0 16,14-11 1-16,9-11-6 16,0-11 5-16,-1-6 0 15,1 0 2-15,0-34 9 16,0-11-7-16,-9-12-4 16,-5-5 2-16,-13-12 0 15,-4-5 1-15,-18-12-3 16,-9-5 5-16,0 3 5 0,-36 5-4 15,-13 14-6-15,-9 21 4 16,18 18 9-16,14 20-13 16,8 15 0-16,-4 0-1 15,13 55-7-15,-9 30 8 16,9 22 0-16,9 10 0 16,0 2-3-16,0-3 4 15,49-9-1-15,4-11 0 16,19-19 8-16,-19-21-11 15,5-21 3-15,13-21-3 16,4-14-6-16,1-12 12 16,21-33-3-16,-21-17 0 15,0-12 10-15,-19-5-8 0,-17-11-2 16,-13-7 0-16,-9-7 1 16,-18-7 2-16,0 3-3 15,-27 9 0-15,-13 26 9 16,-4 27-5-16,13 19-4 15,22 18 1-15,0 9-2 16,9 14 1-16,0 45-4 16,0 34-8-16,-9 21 23 15,9 10-13-15,0-2 2 16,0-6 0-16,0-11-6 16,0-9 7-16,35-14-1 15,-3-17 0-15,3-17 12 0,5-22-15 16,0-15 3-16,-13-11 0 15,13 0 6-15,-5-11 0 16,14-26-6-16,9-13 0 16,-9-5 11-16,-23 2-12 15,-3 5 1-15,-6 6 0 16,-17 10-4-16,0 10 8 16,0 13-4-16,0 6 0 15,0 3-3-15,9 0-2 16,9 21-7-16,4 11 12 15,14 6-8-15,-5 1 7 16,4-7 1-16,14-4 0 16,0-9 9-16,-9-7-14 15,-13-6 5-15,-9-6 0 0,4 0 0 16,-13 0 9-16,-9-26-9 16,0-17 0-16,0-6 14 15,0-7-15-15,-49 0 1 16,-27-1 0-16,-4 6 6 15,5 12 2-15,26 16-8 16,22 12 0-16,1 11-10 16,3 0 10-16,-3 26-40 15,3 16-78-15,6 6-105 16,17-3-107-16,17-1-219 16</inkml:trace>
  <inkml:trace contextRef="#ctx0" brushRef="#br0" timeOffset="43685">10267 5107 269 0,'0'0'260'16,"0"0"-108"-16,0 0-57 15,45-170 50-15,-45 122-51 16,0 0-22-16,-27 9 10 16,-22 5-26-16,9 8-1 15,5 11-23-15,4 10-21 16,13 5-1-16,-9 3-9 15,14 40-1-15,4 12 0 16,9 17 9-16,0 1-9 16,0-1 0-16,49-5 0 15,-9-13-4-15,-4-15 9 0,12-10-5 16,1-15 0-16,-13-14 10 16,22 0-6-16,-10 0-4 15,10-25 0-15,9-18 8 16,-1-5-2-16,-8-3-6 15,9-6 0-15,0 0 11 16,-10 10-14-16,1 7 3 16,-27 15 0-16,-13 13-7 15,0 12 7-15,-5 0-6 16,-4 6 3-16,0 25-5 16,-9 6 3-16,0-1 5 15,0-1 0-15,0-13-10 0,0-8 11 16,0-8-1-16,0-6 0 15,0 0 7-15,0 0 2 16,0-6-8-16,0-19 6 16,0-7-11-16,0-1 9 15,-18-1-5-15,-4 3 0 16,4 8 3-16,-13 9-12 16,22 8 9-16,-9 6-9 15,0 0 4-15,-4 14-22 16,-4 26 27-16,8 8 0 15,-4 3 11-15,13 0-15 16,9-5 4-16,0-5 0 16,0-16-9-16,0-7 7 15,31-12 2-15,4-6 0 16,5 0 2-16,9-3 3 0,-4-25-5 16,-5-6 0-16,9-3 2 15,-14 3 3-15,-4 3-5 16,-13 11 0-16,4 6 9 15,-22 8-12-15,9 6 3 16,0 0-6-16,9 0-1 16,-1 6-6-16,15 12 13 15,-6-2 0-15,23-2 9 16,0-5-11-16,9-9 2 16,-1 0 0-16,1 0 4 15,0-26 5-15,-22-11-9 16,-14-10 1-16,-4-16 10 0,-10-13-1 15,-8-15-8-15,0-11 0 16,-8 0 32-16,-24 14-31 16,6 24 35-16,8 23 0 15,9 22-32-15,-4 19 26 16,13 5-32-16,0 58-11 16,0 28-3-16,0 19 20 15,0 0-6-15,0-8 0 16,0-6 8-16,31-9-12 15,-13-9 4-15,13-10-9 16,13-17 8-16,-4-12-72 16,18-19-10-16,-9-9-41 0,-14-11-54 15,-4 0 14-15,-13-28-31 16,-18-17-62-16</inkml:trace>
  <inkml:trace contextRef="#ctx0" brushRef="#br0" timeOffset="44014">11636 4823 252 0,'0'0'149'0,"0"0"-43"16,0 0-4-16,0 0 31 16,0 0-86-16,0 0-27 15,67-26 5-15,48 26 5 16,36 0 5-16,-18 0 17 16,-8-4-28-16,-28-7 16 15,-30 2 4-15,-27 4-12 0,-13 2 28 16,-18 3-30-16,-9 0 3 15,0 0 23-15,0 0-53 16,0 0-3-16,0 17-2 16,0 16 2-16,0 10 7 15,0 2 3-15,0 5-8 16,0-7 10-16,13 1-1 16,-4-11-11-16,9-4 0 15,-1-12 8-15,-8-6-19 16,-9-9-1-16,0-2-82 15,0 0-13-15,0-13-66 16,0-30-55-16,0-14-141 16</inkml:trace>
  <inkml:trace contextRef="#ctx0" brushRef="#br0" timeOffset="44314">12409 4448 43 0,'0'0'323'16,"0"0"-208"-16,0 0 8 15,0 0-49-15,0 0-23 16,0 0-40-16,-36 25 38 16,36 9-2-16,0-3-40 15,0-11 2-15,0-3 33 16,0-9-35-16,9-2 17 16,9-6 1-16,-9 0-9 15,22 0 52-15,-22-16-32 16,9-11-22-16,-5 2 7 0,-13-1-13 15,0 1-2-15,0 3-6 16,-40 8-7-16,9 8-4 16,4 6 3-16,1 0-44 15,12 42-48-15,14 18-95 16,0 10-179-16</inkml:trace>
  <inkml:trace contextRef="#ctx0" brushRef="#br0" timeOffset="45179">12795 5136 403 0,'0'0'214'0,"0"0"-70"0,-137-170-25 15,92 125 7-15,-4 10-21 16,9 10-63-16,23 8 19 15,8 11-11-15,9 6-41 16,0 0 11-16,0 0-20 16,-9 0-2-16,0 0-8 15,-4 26 4-15,-5 10 6 16,9 12 0-16,-9 0 9 16,18 6-18-16,0-2 9 15,0-4 0-15,18-8-1 0,22-12 7 16,-4-11-6-1,4-15 4-15,-5-2 6 0,-4 0 3 16,-4-25-13-16,4-12 2 16,-13-8 7-16,-1-6 2 15,-17-3-11-15,0-5 12 16,0 2-10-16,-8 6 33 16,-19 12-30-16,-4 8-4 15,-5 8 20-15,5 10-13 16,5 12-8-16,3 1 0 15,14 0-12-15,-8 19 4 16,-1 21 8-16,9 11 0 0,9 5-3 16,0 1 11-1,0-3-8-15,36-3 0 0,12-11 8 16,1-12-16-16,-13-11 8 16,13-8 0-16,-9-9 0 15,-5 0 11-15,5-6-11 16,-13-24 0-16,13-5 11 15,-9-5-13-15,-13 1 2 16,-1-4 0-16,-17 11-4 16,9 9 15-16,0 10-11 15,-9 10 0-15,14 3 4 16,-14 0-18-16,8 0 5 16,10 25 9-16,-9 12-16 15,22 3 21-15,-22-6-5 16,0-6 0-16,9-5 6 0,-9-9-11 15,13-5 5 1,5-9 0-16,-5 0 6 0,4 0 3 16,14-9-7-16,-13-20-2 15,13 1 9-15,9-6-10 16,-14 4 1-16,5-2 0 16,-13 7-2-16,4 5 9 15,-13 11-7-15,13 6 0 16,-22 3-7-16,18 0-4 15,-10 12 9-15,6 13 2 16,-6 0-6-16,1 4 11 16,4-3-12-16,-4-2 6 15,-9 0-108-15,0-2-95 0,-9-7-170 16</inkml:trace>
  <inkml:trace contextRef="#ctx0" brushRef="#br0" timeOffset="45504">14182 4907 554 0,'0'0'109'0,"0"0"-22"16,0 0-6-1,0 0-3-15,0 0-12 0,0 0-55 16,0 0 21-16,0-23-32 16,0 25 2-16,-9 15 4 15,9 1-6-15,0 1 0 16,0-5 5-16,0-2 7 16,0-4-10-16,0-4-2 15,0-4 7-15,0 0 7 16,9 0-14-16,-9 0-1 15,0-10-84-15,-18-4-201 16</inkml:trace>
  <inkml:trace contextRef="#ctx0" brushRef="#br0" timeOffset="46182">12036 4966 156 0,'0'0'235'0,"0"0"-106"0,0 0 18 16,0 0-52-16,0 0 15 15,0 0-31-15,22-94-22 16,-22 88 22-16,0 6-27 16,0 0-4-16,0 0-9 15,0 0-39-15,0 0 4 16,0 0-4-16,0 26 0 16,-22 11 7-16,4 12-1 15,0 1 8-15,-4 7-4 0,13-1-2 16,9 1 2-1,-9-6-10-15,9-12 6 0,0-8-7 16,0-8 2-16,0-9-1 16,0-5 0-16,0-6 0 15,0-1-12-15,0-2-160 16,-18 0-220-16</inkml:trace>
  <inkml:trace contextRef="#ctx0" brushRef="#br0" timeOffset="47079">12240 4459 279 0,'0'0'123'16,"0"0"-39"-16,0 0 22 15,0 0-32-15,0 0-52 0,0 0-14 16,-58-23-4-1,49 37-4-15,9 3 4 0,0 3 4 16,0 0-5-16,0 3-2 16,0-3 2-16,0-2 4 15,18-5-2-15,0 1-5 16,13-6 1-16,-22-5 8 16,9-3 2-16,-9 0 6 15,0 0 30-15,4-3 45 16,-13-23-41-16,0-5-8 15,0-2 8-15,0-4-29 16,0-3 26-16,-13 7-25 16,-5 4-9-16,-9 9 29 15,-4 12-43-15,4 8-8 16,-22 3-4-16,-8 36-51 0,8 9-194 16,0 9-398-1</inkml:trace>
  <inkml:trace contextRef="#ctx0" brushRef="#br0" timeOffset="894293">3705 762 82 0,'0'0'195'0,"0"0"-136"15,0 0 14-15,0 0 31 16,0 0-34-16,0 0-4 16,0-58-28-16,0 48 1 15,0-2-16-15,0 4 3 16,0-7 8-16,0 2-27 0,9-2 8 15,0 1 1-15,0-3-9 16,4 1 14-16,-4-5-14 16,0 1 0-16,9 1 10 15,-9 2-17-15,0 0 11 16,4 3-6-16,-4 8-1 16,-9 1 6-16,9 5-10 15,-9 0 0-15,0 0-4 16,0 0-2-16,9 0-1 15,0 14 6-15,13 9 1 16,-13 2 1-16,9 6-1 16,-10 3 0-16,-8-1 1 15,9 1 1-15,-9-5-2 16,0-5 0-16,0-11 5 0,0-2-2 16,0-5-3-1,0-6 0-15,9 0 12 0,-9 0-12 16,0 0 11-16,0-3-3 15,0-19-1-15,14-7-8 16,-14-8 1-16,8-3 0 16,10-2-3-16,-9 2 5 15,22 3-4-15,-13 10-1 16,-9 7 3-16,9 5-3 16,-5 13 3-16,5 2-11 15,-1 0 11-15,6 31-14 16,3 17 14-16,5 6 0 0,-13 1 4 15,18-9-10-15,4 0 6 16,0-6-169-16,-14-9-362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53:49.3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21584 0 650 0,'0'0'253'0,"0"0"-151"0,0 0-4 16,0 0-6-16,0 0-49 15,0 0-18-15,0 0-24 16,-9 131 1-16,9-61 14 15,0 10-14-15,0 4 3 16,0-2-5-16,0-5 4 16,0-12-11-16,0-14 6 15,0-11-25-15,9-15-25 16,-9-13-57-16,13-12-50 16,-13 0 0-16,9-4-34 15,-9-24 15-15,0-6 45 16,0-2 130-16,0-7 2 15,0-3 15-15,0 4 15 0,-9 7 28 16,-13 10 47-16,4 12 8 16,0 1-28-16,-13 10-19 15,13-2-42-15,1 4-24 16,3 0 14-16,5 0-11 16,9 4-3-16,0 10-11 15,0-3-14-15,32 1 25 16,3-4 17-16,23-8-15 15,17 0 5-15,5-6 2 16,-13-24-2-16,0-8 15 16,-10-4 4-16,-8 2 22 15,-22 0 37-15,-9 1 0 16,-5-1 11-16,-13 0-17 16,0 7-32-16,0 3-5 15,0 15-12-15,0 5-6 0,-13 8 6 16,13 2-22-16,-9 0-8 15,0 26-10-15,0 30-1 16,0 29 9-16,0 8 2 16,-4 7-8-16,4-10 7 15,9-16-24-15,0-15-26 16,0-17-31-16,0-13-64 16,9-21-74-16,22-8-67 15,-13 0-99-15</inkml:trace>
  <inkml:trace contextRef="#ctx0" brushRef="#br0" timeOffset="1224">22188 422 260 0,'0'0'97'15,"0"0"-19"-15,0 0 25 16,0 0-59-16,0 0-27 16,0 0-16-16,40-16 2 15,-13 16 14-15,-5 0 2 16,4 0 19-16,6-9 16 15,3-5-9-15,5-1 5 16,-4-5-16-16,-5-2-15 16,-14 2 9-16,-8 0 4 15,-9 3 19-15,0 0 5 16,0 0-7-16,-17 6-5 0,-23-1-15 16,4 12-23-16,-4 0 26 15,-9 0-32-15,23 29-3 16,-6 16 2-16,15 11-12 15,8 8 12-15,9-5 1 16,0-6-11-16,40-10 9 16,4-12-10-16,5-8 4 15,0-12 5-15,0-11 6 16,9 0-2-16,-23 0 7 16,23-17-5-16,-18-8 11 15,18-7-6 1,-1 1 3-16,1-3 2 0,-13 6-11 15,-5 11-2-15,-23 9 0 16,-8 8 0-16,13 0-2 16,-13 0-3-16,0 0 1 0,9 2 0 15,-5 15-1-15,5 0 3 16,-9-3 1-16,9-5-2 16,-18-4 3-16,13-1 0 15,-13-4 0-15,0 0 8 16,0 0-5-16,0-4 12 15,0-18-5-15,-13-7-10 16,-5 4 13 0,0 5-9-16,-4 6-2 0,13 5 26 15,-9 9-15-15,9 0-13 0,-13 0-2 16,13 20-10 0,0 23 11-16,1 2-6 0,8 3 2 15,0-4 3 1,0-17-22-16,17-7 6 0,14-9 10 15,-4-8-11 1,-5-3 19-16,5 0-2 0,-9 0 2 16,4-9 7-16,-4-5-4 15,-1-9 1-15,6 4 2 16,-6 2-3-16,-8 8 2 16,0 7-4-16,0 2 0 15,13 0-1-15,5 11-13 16,13 17 13-16,27 1-2 15,-10-7-2-15,10-2 2 16,0-11 2-16,-18-9 0 16,-14 0 1-16,-4 0 1 0,-4-26 11 15,-18-10 27-15,13-2 11 16,-22-2 13-16,0 7-5 16,0 10-18-16,0 6-5 15,0 11-24-15,0 6 6 16,0 0-18-16,0 0 0 15,0 20-5-15,0 25-5 16,-22 23 10-16,13 19-5 16,-9 8 8-16,0 4-3 15,9-9 0-15,-4-16 4 16,13-15-7-16,0-22 3 0,0-17-1 16,0-14-4-1,0-6 9-15,0 0-4 0,0-3 17 16,0-34-13-16,-9-14 5 15,9-14-9-15,0-15 0 16,0-7 1 0,0-4 0-16,0 1-1 0,0 2 0 15,0 12 3-15,0 11-5 16,0 19 2 0,0 24 0-16,9 16-6 0,13 6-2 15,14 0-12-15,4 13 6 16,9 19-2-16,8 3 12 15,1 6-10-15,0 2 1 16,-5-4 9-16,-13-2-12 16,-22-2 9-16,-5-13 6 15,-13-2-9-15,-13-2 0 16,-54 0-30-16,-66 9-57 0,-18 3-83 16,-22 7-244-1</inkml:trace>
  <inkml:trace contextRef="#ctx0" brushRef="#br0" timeOffset="5931">218 1387 416 0,'0'0'170'16,"0"0"-44"-16,0 0-30 15,0 0-4-15,0 0-34 0,0 0-12 16,0 0 4 0,18-11-20-16,-18 11 9 0,0 0-4 15,0 0-26-15,0 0 6 16,0 0-15-16,0 0-5 16,0 5 3-16,0 24-6 15,0 8 8-15,0 8 7 16,0 6-4-16,0-3 4 15,0 6-4-15,0 5-2 344,9 3 7-344,4 7-4 0,-13 4-4 0,0 0 0 0,0 5 9 0,0 0-8 0,0 0-1 0,0 0 0 0,0 4-4 0,0 6 6 0,0 8-2 0,-13 12 0 0,4 3 5 0,0 2-5 0,0 3 0 0,-8-3 0 0,17 3-6 0,0 3 9 0,0 0-3 0,0 0 0 0,0-4 4 0,8 4-5 0,10 0 1 0,0 4 0 0,4 1-3 0,-4 3 8 0,0 7-5 0,4 4 16 0,-13 6-13 0,9 9 16 0,-10-2-13 0,1-8-6 0,5 2 9 0,-5-1-7 0,-9 1-1 0,0 2 0 0,8-5 7 0,-8 2-2 0,9 0 6 0,0-2-8 0,0-4 23 0,4-5-15 16,-13-5-1-16,9-5-5 0,0 9-3 0,0-7 4 0,0-1-7 0,0-10 2 15,0-10-3-15,4-3 1 16,-4-4 0 0,-9-4 0-16,9 4 7 15,-9-1-7-15,0-2 0 0,0-4 0 16,0 1-3-16,0-4 3 16,0 1 0-16,-9 0 0 15,0-1 4-15,-4 1-4 16,-5 3 0-16,9 0 3 15,0-1-7-15,-9 4 4 0,5 5 0 16,4 0-2-16,9 6 9 16,-9-6-7-1,9-3 0-15,0-8 3 16,0-6-6-16,0-3 3 0,0-2 0 16,-9 1-1-16,9-1 8 15,-8 2-7-15,-15 1 0 16,14-4 3-16,-8-5-6 15,-1-6 3-15,9-9 0 16,-4-7 0-16,4-4 5 16,9-2-5-16,-9-4 0 15,0 0 3-15,9-2-6 0,-9 0 3 16,9 0 0 0,-9-3-3-16,-4 0 6 0,4 3-3 15,0-1 0 1,0-1 5-16,0 3-8 0,1 0 3 15,8 2 0-15,-14 8-4 16,5 3 7-16,0 0-3 16,-8 3 0-16,8-4 4 15,0 7-7-15,-4-3 3 16,-5 2 0-16,18 4-4 16,-18-1 8-16,18 6-4 0,-9 1 0 15,-4 5 4-15,13-3-8 16,-9-6 4-16,9-5 0 15,-9-7-3 1,0-8 7-16,9-7-4 0,-9-13 0 16,9-10 3-16,0-9-6 15,0-3 3-15,0 0 0 16,0 0 1-16,0 0 3 16,0 1-4-16,0-1 0 15,0 0 5-15,0 0-7 16,0 0 2-16,0 0 0 15,0 0-4-15,0 0 6 16,0 4-2-16,0-4 0 0,0 4-3 16,0-2-3-1,0 3 5-15,0 1 1 0,0 3-5 16,0-4 9-16,0 1-4 16,0-1 0-1,0 4 5-15,0 0-6 0,9-2 1 16,0 5 0-16,0-6-4 15,0 2 5-15,-9-2-1 16,22-3 0-16,-13 3 3 16,9-1-5-16,-9-2 2 15,13 3 0-15,4 0 0 16,14 0 1-16,-4 5-1 16,13-6 0-16,-9 4 6 15,18-1-7-15,8 0 1 16,10 1 0-16,30-3-1 15,1-3 1-15,17-3 0 0,10 0 0 16,-10 0 6-16,9 0-7 16,1 0 1-1,-10 0 0-15,9 0-2 0,5 0 4 16,4-3-2 0,9 3 0-16,14-6 6 0,8 3-8 15,-13-3 2-15,4-2 0 16,-8-3-5-16,4-3 6 15,4 0-1-15,-13-3 0 16,14 5 2-16,-1 1-3 16,-4 2 1-16,-5 4 0 15,5-2-5-15,5 5 8 16,-10-3-3-16,-4-1 0 0,-9 3 4 16,-4 1-5-16,-13-1 1 15,-14 3 0-15,26-4 0 16,-3 4 0-16,-1 0 0 15,22 0 0-15,-4 0 5 16,23 0-7-16,-1 0 2 16,-13 0 0-16,4 0-5 15,-30 0 5-15,-1 0 0 16,-27-2-1-16,1-4 5 16,-22 3-4-16,-10-2 0 0,5-1 1 15,-13 1-4-15,-1 1 3 16,-8 2 0-16,0-3-2 15,0-3 7-15,-5 7-5 16,-4-5 0-16,-9 6 1 16,-22-3-6-16,-10 3 5 15,-8 0 0-15,0 0-1 16,0 0 8-16,0 0-7 16,0 0 0-16,0-3 4 15,0 3-7-15,0-3 3 16,14 3-3-16,-5 0 0 15,8-2 2-15,1-2 1 16,-9 4 0-16,4 0 1 0,-13 0-4 16,0 0 3-1,0-2 0-15,0 2 4 0,0-3 0 16,0-2-1-16,0-1-3 16,0-3 2-16,0-5-3 15,-13 0 1-15,13-6 0 16,-9-5-2-16,9-1 7 15,0-5-5-15,0 0 0 16,-9-4 4-16,9 2-5 16,-17-1 1-16,17-3 0 15,0-5-1-15,-9-7 5 16,9-2-4-16,0-2 1 16,0-1 7-16,0 0-2 15,0 0-5-15,0-2 0 0,0 5 9 16,0-3-6-16,-9 0 0 15,-5-2 3-15,6 0-2 16,8-4 4-16,-18 0-6 16,9 1-2-16,0-1 8 15,-13 2-3-15,4 3-6 16,0 1 0-16,5 4 7 16,-5-2-6-16,9 4-1 15,-9-3 0-15,10 0 0 16,-6 0 3-16,-4 1-3 15,10-5 0-15,-1 1 7 16,0-2-5-16,-5-4-2 16,6 1 0-16,-1-1-2 0,-9 4 6 15,9-1-4-15,-13-2 0 16,13 0 6-16,-9-6-9 16,0-4 3-16,5-3 0 15,-5-3-3-15,9-7 8 16,1-2-5-16,-1 2 0 15,9 2 4-15,-9 4-6 16,9 5 2-16,0 0 0 16,0-2-5-16,0-3 8 15,0-1-3-15,-14-1 0 16,-3 2 7-16,8-2-10 16,-22 1 3-16,22 1 0 0,-9-2-4 15,0 3 5-15,5-2-1 16,4 1 0-16,0 2 5 15,9 1-7-15,-9 0 2 16,0-2 0-16,9 1-3 16,0 4 4-16,-8-7-1 15,-1 4 0-15,-5-6 4 16,-3-1-5-16,8-3 1 16,-9 0 0-16,-4-3-4 15,13 4 5-15,-9 9-1 16,9 2 0-16,0 3 5 15,-4 0-6-15,13-6 1 16,0-2 0-16,0-4-6 0,0-2 8 16,-9 0-2-1,9-2 0-15,0-2 4 0,-9 1-5 16,0-2 1-16,0-3 0 16,-13-1-4-16,4-3 6 15,9-4-2-15,-17-4 0 16,-5-3 3-16,4 0-5 15,5 3 2-15,-5-2 0 16,-4-2-6-16,13 2 6 16,1 8 0-16,-6 2 0 15,6 12 6-15,8 0-7 16,0 0 1-16,0-3 0 16,-4-3-5-16,4 1 5 15,0-1 0-15,0-3-1 0,9 6 7 16,-18 5-8-16,9 2 2 15,-13 4 0-15,4 1-6 16,9 5 7-16,1-1-1 16,-6-1 0-16,-4-4 4 15,18-6-4-15,-8 4 0 16,8-3 4-16,0 0-10 16,-9 2 6-16,9-5 0 15,0-2-5-15,0-7 14 16,0 2-9-16,0 5 0 15,0 5 2-15,0 8-9 16,0 3 7-16,0 6 0 16,0-2-2-16,0 4 10 0,0 4-8 15,0 1 0 1,0 7 1-16,0 0-7 0,0 5 6 16,0 4 0-1,0 3-2-15,0 4 6 16,0 11-4-16,0 3 0 0,0 2 6 15,0 5-10-15,0-3 4 16,0 0 0-16,0-6-5 16,0 1 9-16,0-1-4 15,0-3 0-15,0 1 6 16,0-4-11-16,0-2 5 16,0 2 0-16,0-3-6 0,0 4 11 15,9-6-5 1,-1-3 0-16,-8-3 5 15,9 4-10-15,-9-4 5 16,9 5 0-16,-9 10-4 0,0 1 12 16,0 3-8-16,0 1 0 15,0-6 3-15,0 3-7 16,0 0 4-16,0-3 0 16,0-5-2-16,0-3 6 15,0 2-4-15,0 8 0 16,0 0 3-16,0 13-9 15,0 2 6-15,0 0 0 16,0 6-10-16,0 0-36 0,0 0-103 16,0 9-300-1</inkml:trace>
  <inkml:trace contextRef="#ctx0" brushRef="#br0" timeOffset="8889">507 8720 232 0,'0'0'217'16,"0"0"-122"-16,0 0-2 16,0 0-15-16,0 0-20 15,0 0-29-15,0 0-11 16,0 0 10-16,0-12-10 15,0 12 13-15,0 0 1 16,0 0-3-16,0 0 4 0,0 0-10 16,0 0-6-16,0 0 7 15,0 0-12-15,0 0-1 16,0 0-11-16,27 0 5 16,22 0 3-16,17-3-2 15,32-3-5-15,-5 2 16 16,23-5-17-16,-1 0 4 15,10-1-4-15,-1 3 3 16,-8-4-3-16,8-1 0 16,0 1 0-16,10 0 1 15,8 2 1-15,22-2-2 16,36-5 0-16,22 1 4 16,18 1-6-16,-13-1 2 0,-5 1 0 15,-22-3-5 1,13 3 6-16,-22 0-1 0,0 3 0 15,0 2 0 1,-17 0 3-16,-10 4-3 0,-4 2 0 16,-5 2-3-1,-4 1 3-15,-8-4 0 0,12 4 0 16,-13-4 4-16,5 2-3 16,-14-1-1-16,0 0 0 15,-17-3-1-15,-1 4 1 16,-12-4 0-16,3-5 0 15,1 2 1-15,8-2-3 0,1-3 2 16,-5 0 0 0,-4 3-3-16,-1 1 5 0,-30 2-2 15,-10 3 0-15,-26 2 1 16,-13-3-1-16,-18 3 0 16,13 1 2-16,-13-1-4 15,18 0 2-15,4 0 0 16,-5 0 0-16,6 3 2 15,-6 0-2-15,-4-2 0 16,-22 2 0-16,9 0-5 16,-9 0 5-16,0 0 0 15,0 0-1-15,0 0 6 16,0 0-5-16,0-4 1 0,0 4 1 16,0 0 5-1,0-2-4-15,0-1-3 0,-22-6 0 16,-31 4-149-16,-18 2-336 15</inkml:trace>
  <inkml:trace contextRef="#ctx0" brushRef="#br0" timeOffset="10172">676 9336 247 0,'0'0'212'15,"0"0"-124"-15,0 0 34 16,0 0-5-16,0 0-39 15,0 0-18-15,-27 5-9 16,27-15 20-16,0-13-45 16,0-5-13-16,18 1 8 15,-9-3-4-15,13 2 6 16,-13 3-9-16,9 2-10 16,4 3 3-16,-4 6-5 0,-9 8-2 15,0 4 0-15,-1 2-4 16,15 0 1-16,-14 0-7 15,-1 5 4-15,10 15 5 16,4 5-3-16,-13 4 4 16,0-4-1-16,-9 4 6 15,9-1-6-15,-9-9 1 16,9 1 0-16,-9-5 1 16,0-7-1-16,0-2 0 15,0-6 0-15,0 0 3 16,0 0-1-16,0 0 1 0,0 0 1 15,9 0 7 1,0-14-9-16,13-11 1 0,-4-7 0 16,-9-2-1-16,22-3-1 15,-5 3-1-15,5 6 0 16,-13 11-3-16,0 11 0 16,-9 6 2-16,-9 0-2 15,13 3-16-15,-4 22 14 16,9 12 1-16,-18 6 4 15,9-4-3-15,0 3 3 16,-9-12 0-16,13-11-2 16,-13-7 0-16,9-10 0 15,-9-2-4-15,0 0 6 16,0 0 8-16,0-5 1 0,0-21-2 16,9-13-5-16,9-1-1 15,-1-6 5-15,14 5-6 16,-13 4 1-16,13 14-3 15,-22 9 2-15,0 10-4 16,9 4 4-16,-9 0-15 16,22 4 9-16,-13 21 2 15,4 6 0-15,4 3 1 16,-8 0-2-16,4 0 4 16,5-6-3-16,-9-6-36 15,4-1-17-15,-13-7-31 16,9-5-38-16,-9-8-38 15,13-1-44-15,-13 0-41 0</inkml:trace>
  <inkml:trace contextRef="#ctx0" brushRef="#br0" timeOffset="11203">1662 9266 38 0,'0'0'134'0,"0"0"12"16,0 0-25-16,0 0-21 15,0 0-54-15,0 0 19 16,-9-159 25-16,-8 145-25 15,-1 3-26-15,-13 8-2 16,13 3-10-16,0 0-10 16,-4 0-17-16,4 5 0 15,9 18-3-15,9 5-1 16,0 3 4-16,0 6-3 16,0 0 3-16,0-6 0 15,9-6 0-15,9-4 1 0,4-7-5 16,-13-5 4-16,9-9-3 15,-9 0 3-15,0 0 4 16,4 0 4-16,-4-9 2 16,0-8-8-16,-9-2 13 15,0-5-2-15,0 6 17 16,0-6 5-16,0 3-10 16,0 5-4-16,0 2-7 15,0 12-3-15,0-2 14 16,0 4-25-16,0 0-2 0,0 0 1 15,0 0-14 1,0 12 7-16,17 16 7 0,-8 4-3 16,14 7 4-16,-6 1 0 15,10-6 3 1,-5-6-6-16,-4-11 3 0,0-9 0 16,4-6-1-1,-13-2-1-15,0 0 2 0,8 0 3 16,-8-13 1-16,5-13 4 15,-5-2-5-15,-9-6 2 16,8 3 1 31,-8 4-5-31,0 3 9-16,0 7-6 0,0 8 8 0,0 6 5 15,0 3-16-15,0 0-1 16,0 0-6-1,9 0-10-15,0 3 10 32,0 17 2-1,13 3 3-15,-13 5-1 15,9-6 2 0,-9-1 0-15,13-7-1-16,-13-5 4 0,0-8-3 0,0-1 0 31,-9 0 2-15,9 0 2-1,0 0-4 16,-9 0 5-31,22-7 1 16,-13-13-5 15,8 2 6 1,1 0-7-17,-4-2 2 1,3 2-3-16,-8 7 2 0,0 3-1 31,0 8 0-31,-9 0-2 0,13 0 1 0,-13 0-7 0,18 0-4 0,-9 5 9 0,0 15-2 0,13 5 3 0,-13 0 0 0,0-1-6 0,0-4 6 16,0-9-7-16,-1-5-2 15,-8-4 10-15,0-2-6 0,9 0 7 0,5 0 4 0,-5-14-2 0,8-11 5 0,1 0-3 0,4-1-2 0,-13 3-3 0,9 6 1 0,0 6 0 16,4 5 0-16,-13 6-3 0,0 0-1 0,8 0-7 0,6 3 4 0,-6 20 3 0,1-3 1 0,4 2-15 0,-4-6-24 0,0-1-42 0,4-9 3 0,-4-3-57 0,0-3-43 0,-18 0-140 0</inkml:trace>
  <inkml:trace contextRef="#ctx0" brushRef="#br0" timeOffset="11639">2209 8873 346 0,'0'0'87'0,"0"0"-51"15,0 0 9-15,0 0-32 16,0 0-12-16,0 0 15 16,-36 62-15-16,36-42 1 15,0 2-2-15,0-7 2 16,9-5 3-16,18-6-1 16,-5-4 3-16,-4 0 9 0,-1 0 18 15,-8 0 13-15,5 0 29 16,-14-18-13-16,0 1-1 15,0-5-14-15,-14 5-27 16,-21-4 20-16,-5 8-13 16,4 4-9-16,-4 4-7 15,9 2-12-15,-4 3 0 16,4 0-1-16,4 0-13 16,18 12-26-16,0 5-81 15,9 2-114-15,0-2-198 16</inkml:trace>
  <inkml:trace contextRef="#ctx0" brushRef="#br0" timeOffset="12637">1969 8869 331 0,'0'0'65'0,"0"0"9"15,0 0 9-15,0 0-33 16,0 0-15-16,0 0-15 15,0 0-16-15,-36-1-4 16,36 6-3-16,0 11 3 0,0 1-3 16,0 3 6-16,0 0 2 15,18-2-5-15,0-11 1 16,13-1 1-16,-4-6 1 16,4 0 6-16,-5 0 0 15,5-3-3-15,-22-11 21 16,0 0 30-16,0-6-6 15,-9 4 6-15,0-5-11 16,0 1-8-16,-9 4-3 16,-17 4-22-16,3 1-2 15,-12 9-11-15,-5 2-3 0,13 0-3 16,-13 0 6-16,13 2-3 16,5 21-6-1,4-1-61-15,18 7-108 0,0-1-197 16</inkml:trace>
  <inkml:trace contextRef="#ctx0" brushRef="#br0" timeOffset="13221">2871 8756 139 0,'0'0'436'16,"0"0"-304"-16,0 0-3 15,0 0-9-15,0 0-29 16,0 0-22-16,-27-31-50 16,27 31-14-16,-13 20-5 15,13 20 0-15,-18 13 21 16,0 7-7-16,0-2 8 15,5 6 13-15,4-5-30 0,9 1 2 16,0-4-7 0,0-7 4-16,22-8-9 0,23-9 4 15,35-13-48 1,-5-14-100-16,19-5-78 16,-6 0-124-16</inkml:trace>
  <inkml:trace contextRef="#ctx0" brushRef="#br0" timeOffset="13531">3475 8640 437 0,'0'0'109'0,"0"0"-28"15,0 0 41-15,0 0-46 16,0 0-41-16,0 0-6 16,-31-19-15-16,31 19-11 15,22 14 27-15,14 11 15 16,-5 6-1-16,-5 9-13 16,14 5-13-16,-13 9 7 15,-5 0-10-15,-13 5-11 16,-9 4-2-16,0 1-2 0,-31 7-25 15,-45 3-119 1,-8 0-333-16</inkml:trace>
  <inkml:trace contextRef="#ctx0" brushRef="#br0" timeOffset="17349">1080 10279 125 0,'0'0'181'0,"0"0"-44"0,0 0-7 15,0 0-16-15,0 0-29 16,0 0-14-16,0 0 2 16,-58-54-11-16,50 52 5 15,8 2-13-15,0-2-6 16,-9 2 8-16,9 0-24 15,0 0-1-15,0 0-14 16,0 0-14-16,0 0-4 16,0 0 1-16,0 0-13 15,0 18 12-15,0 14-1 16,0-1 2-16,0 0 0 0,0-2 3 16,0-7-8-16,0-5 5 15,0-6-13-15,9-5 10 16,-1-6-21-16,10 0 19 15,-4 0 0-15,3 0 10 16,1-14 2-16,-9-3-7 16,13 0 0-16,-13 0 4 15,0 1 0-15,0-2-4 16,-9 1 0-16,9 7 6 16,0 0-9-16,-9 7 3 15,0 3-5-15,13 0 3 16,-13 0-17-16,9 3 15 15,9 12-1-15,-9 1 6 0,8-1-5 16,-3-1-1-16,-6-6-5 16,-8-3 10-16,9-1-12 15,-9-4 7-15,9 0 3 16,-9 0 0-16,9 0-4 16,-9 0 7-16,22-20-1 15,-4 3 5-15,-9 0-2 16,0 4-3-16,0 0 0 15,0 8 5-15,-9 2-10 16,13 3 5-16,-4 0-11 16,0 0 11-16,9 0-12 15,4 5 12-15,4 12 0 0,-8-3-23 16,13-2 15-16,-13-1-12 16,0-8 3-16,4 1 12 15,-13-4 3-15,9 0 2 16,-18 0 8-16,22-21-7 15,-13-7 6-15,0-6-4 16,0-6-2-16,-1-5 21 16,-8-3-8-16,0-3 15 15,0 0-2-15,0 5-15 16,0 15 9-16,-8 11-3 16,-1 12-8-16,0 6 10 15,9 2-20-15,0 0-3 16,0 8-2-16,0 31-12 0,0 18 14 15,0 5 3 1,0-5-12-16,0-6 4 16,35-12-33-16,-4-8-21 15,-4-11-13-15,4-4-41 0,-4-11 16 16,-5-3-64-16,-13-2-20 16,-9 0-71-1</inkml:trace>
  <inkml:trace contextRef="#ctx0" brushRef="#br0" timeOffset="17549">1653 10197 36 0,'0'0'220'0,"0"0"-127"0,0 0-14 0,0 0 5 15,0 0 4 1,-142-11-40-16,142 11-46 0,40 0 25 16,18-6-9-16,-5-5 9 15,18-6 1-15,-4 0-22 16,-9 1 10-16,-23 4-16 15,-13 6-3-15,-22 6 3 16,0 0-99-16,-13 0-149 16</inkml:trace>
  <inkml:trace contextRef="#ctx0" brushRef="#br0" timeOffset="17966">1129 9954 220 0,'0'0'157'16,"0"0"-118"-16,0 0 26 15,0 0-17-15,0 0 9 16,0 0-35-16,0 0-21 15,-67-23 3-15,59 26-4 16,-6 11 0-16,14 1-4 16,0-5 3-16,0 2 1 15,0-3-1-15,31-8 1 0,5-1 11 16,4 0 14 0,0 0 17-16,-13-1 49 0,-19-11-51 15,1-2 18 1,-9 0 4-16,0 0-25 15,0-4 5-15,-9 4-9 0,-17 3-24 16,8 3-5 0,-13 5-4-16,13 3-2 0,-4 0-3 15,4 0-41-15,9 9-69 16,9 16-98-16,0 3-171 16</inkml:trace>
  <inkml:trace contextRef="#ctx0" brushRef="#br0" timeOffset="18808">2298 10266 95 0,'0'0'146'0,"0"0"-21"15,0 0 28-15,0 0-58 16,0 0 5-16,0 0-43 16,-40-52-15-16,40 44-1 15,31-1-14-15,-5 1-8 16,5 5 0-16,-4 3-17 16,13 0 3-16,-13 0-5 15,-10 6 5-15,6 13-5 16,-14 4 0-16,-9 3 0 15,0-2 9-15,0 2-9 0,0-6 0 16,0-2 0 0,0-11-2-16,0 0 0 0,0-7-2 15,0 0 4-15,0 0 3 16,0-9 0-16,8-14-3 16,1-5 7-16,22-8-7 15,-13-5 17-15,22-4-17 16,-13 2 2-16,4 10 5 15,-13 10-4-15,0 8 1 16,-10 10 14-16,-8 5-16 16,0 0 2-16,0 0-4 15,9 0-6-15,5 9 0 0,-14 14 8 16,8 5-2-16,-8 6 1 16,0-3 3-16,9-6-4 15,9 1 0-15,-9-7 1 16,13-1-4-16,-4-8 4 15,9-1-1-15,4-5 0 32,-5-2-25-17,14-2-43 17,9 0-64-32,9-7-67 15,9-23-198 1</inkml:trace>
  <inkml:trace contextRef="#ctx0" brushRef="#br0" timeOffset="19069">3093 10027 356 0,'0'0'83'0,"0"0"-20"0,0 0-6 0,0 0-30 0,0 0-16 15,0 0-5 1,44-4 0-16,-4 4-5 0,0 0 4 0,18-4-6 0,0 4 1 0,-1 0-76 0,-21 0-109 0,-18 0-115 0</inkml:trace>
  <inkml:trace contextRef="#ctx0" brushRef="#br0" timeOffset="19112">3186 10172 131 0,'0'0'95'0,"0"0"23"0,0 0 8 16,0 0-52-16,0 0-24 0,125 0-27 0,-68 0-11 0,10 0-2 0,13 0-10 0,-5 0-1 16,-8 0-85-16,-9-3-361 15</inkml:trace>
  <inkml:trace contextRef="#ctx0" brushRef="#br0" timeOffset="19432">3848 9840 485 0,'0'0'111'0,"0"0"14"16,0 0-21-16,0 0-18 16,0 0-45-16,0 0-30 15,0 0-11-15,0 0 0 0,-18-11 0 16,18 34 1 0,0 11 2-16,0 2 8 0,0 10-11 15,9 0 1-15,-9-1 0 16,9-3 1-16,0-6-4 15,9-4-6-15,-5-12-131 16,-4-9-220-16</inkml:trace>
  <inkml:trace contextRef="#ctx0" brushRef="#br0" timeOffset="19809">4146 9863 238 0,'0'0'269'0,"0"0"-202"15,0 0 21-15,0 0-6 16,0 0-63-16,0 0-17 16,-22 12 9-16,22 16-6 15,-9 6 7-15,9 2-12 16,0 1 7-16,0 1-7 15,0-10 6-15,9-3-8 16,22-5 2-16,-5-8 0 16,5-10 6-16,-4-2-4 15,-5 0 5-15,-4 0 17 16,0-16 16-16,-9-7 39 0,4 0-27 16,-13-2-18-1,0-4 11-15,0 1-12 0,0 0-17 16,-22-1-12-1,-5 3 2-15,9 7-9 16,5 7 3-16,4 4-45 0,0 8-101 16,0 0-41-16,9 0-98 15</inkml:trace>
  <inkml:trace contextRef="#ctx0" brushRef="#br0" timeOffset="20205">4626 9897 224 0,'0'0'139'0,"0"0"-52"15,0 0 15-15,0 0-13 16,0 0-38-16,0 0-13 15,0-11-12-15,0 11-24 16,0 0 2-16,0 0-4 16,0 3 1-16,0 2 0 15,0 4 4-15,0-4-5 0,0 1 0 16,0-3-2-16,0-3-1 16,0 0 3-16,0 0 0 15,0 0 12-15,0 0-8 16,0 0 21-16,0 0 9 15,0 0-13-15,0 0-2 16,0 0-19-16,0 0-9 16,0 0-40-16,-14 0-79 15,5 0-41-15,0 5-125 16</inkml:trace>
  <inkml:trace contextRef="#ctx0" brushRef="#br0" timeOffset="20414">4634 10123 333 0,'0'0'94'0,"0"0"25"16,0 0-16-16,0 0 11 0,0 0-4 15,0 0-21-15,-66 153-14 16,8-107-27-16,0 11-38 15,-31 5-10-15,-13 3-60 16,-4 0-561-16</inkml:trace>
  <inkml:trace contextRef="#ctx0" brushRef="#br0" timeOffset="23482">400 5301 147 0,'0'0'109'0,"0"0"-20"16,0 0 25-16,0 0-10 15,0 0-22-15,0 0 2 16,0 0-21-16,0 0-15 15,0 0 10-15,0 0-30 16,0 0 3-16,0 0-2 16,0 0-28-16,0 0 14 15,0 0-15-15,0 0 2 16,0 0 1-16,0 0-1 16,0 0-2-16,0 0 0 0,0 0 8 15,9 0-9 1,-9 0 1-16,18 0-10 0,13 0 10 15,18-4 9-15,9-1 3 32,9-1 2-32,8 0-12 15,9 0 12 17,23 3-14-32,9-3 0 15,8 1 2-15,18-4-2 0,-9 4 0 0,14-6 0 0,4 0 8 0,5-4-7 16,-5 1-1-1,-5-3 2 17,-21 3-4-17,-14 3 2 17,4 2 0-17,-8-3 2 1,8 2 8 15,19-8-7 0,30-1 1-31,27-9-1 0,18-1 20 47,-5 4-21-31,-13-1-2 15,-22 7 5-15,-13 2 3 15,-41-1-2-15,-8 7-6 30,-14-3 1-46,-4 2-3 16,13 1 2-16,5-1 0 0,8 2 1 0,19-2 8 0,-1 1-6 0,0-3-2 16,5 2 4-16,-5 1-2 0,-31 2-2 0,-13 4-1 0,-22-4 6 0,-18 7 0 15,-5-1-3-15,5-3-3 0,18 3 7 0,13-2-7 0,13-7 0 0,13 1 0 0,1-2 2 0,4 0 4 0,-22 1-6 0,-13 5 0 0,-19-2 4 0,-30 4-8 0,-5-1 4 0,-4-3 0 0,0 4-3 0,22-4 12 0,9 1-9 0,8 0 0 0,10-4 2 0,0 6-6 0,-10 1 4 16,-21 1 0-16,-5 2-4 0,-13-1 9 0,-9 0-5 0,4-3 0 0,-13 4 4 0,0 2-7 0,0-3 3 0,0 3 0 0,9 0-4 0,9 0 7 0,-1 0-3 16,6 0 0-16,3 0 5 15,-8 0-10-15,-5 0 5 16,5 0 0-16,-9 0-4 15,0 0 8-15,-9 0-4 16,22 0 0-16,5 0 6 16,-1 0-11-16,14 0 5 15,0 0 0-15,-4 0-5 16,-5 0 9-16,-4 0-4 16,-5 0 0-16,-13 0 4 15,0 0-8-15,0 0 4 16,-9 3 0-16,9-1-7 0,-9-2 11 15,0 0-4 1,0 0 0-16,0 0-2 0,0 0-6 16,0 0-3-16,0 0-23 15,0 0 21-15,-27 0-21 16,-13 0-18-16,0 6-69 16,4 2-111-16,-4 1-374 15</inkml:trace>
  <inkml:trace contextRef="#ctx0" brushRef="#br0" timeOffset="39169">947 6058 142 0,'0'0'86'0,"0"0"-5"15,0 0-14-15,0 0-2 0,0 0-20 16,0 0-11-16,0-85-1 16,0 59-17-16,0-1 22 15,9-1-25-15,9-1-3 16,-18 1 6-16,22 5-11 15,-4 3 0-15,-1 6-5 16,-8 3 6-16,13 8-10 16,-4 3 4-16,0 0-5 15,13 0-2-15,-13 14 3 16,13 6 4-16,-22 3 0 16,9-7 2-16,-9 2-5 0,-1-10 3 15,-8-2 0-15,0-6-3 16,0 0 8-16,0 0-5 15,0 0 8-15,0 0-4 16,0 0 13-16,0 0-17 16,0-14 0-16,0 0-2 15,-8-4 7-15,-10 7-5 16,-13-1 10-16,13 7-7 16,-9 2-1-16,-4 3-2 15,13 0 0-15,-13 0-5 16,22 0 7-16,-8 8-2 15,17 4 0-15,-9 3 2 16,0 4-7-16,9 9 5 16,0 6 0-16,0 3-6 0,0 0 8 15,0-6-2-15,9-8 0 16,8-9 2-16,15-6-6 16,-15-8 4-1,1 0 0-15,0 0 3 0,4 0 3 16,-4-8-6-16,-9-6 0 15,0-1 7 1,4-4-4-16,-13-4-3 0,0 0 0 16,0 0-1-16,0 1 7 15,0 3-6-15,0 4 0 16,0 7 9-16,0 5-8 16,0 3-1-16,0 0-5 0,0 0 1 15,0 0-11 1,9 0 15-16,0 11-6 0,9 6 12 15,-10 0-7-15,15-5 1 16,-6-2 0-16,1-6-2 16,13-2 5-16,-13-2-3 15,0 0 0-15,-18 0 6 16,9 0-4-16,4 0-2 16,-4 0 0-16,0-10 3 15,0-5 0-15,8-2-3 16,-3 0 0-16,-5 3 4 15,0-3-6-15,-1 3 2 16,1 6 0 0,14-1-7-16,-15 6 7 0,10 3 0 15,-9 0-1-15,9 0-7 0,-5 6 6 16,5 8 2 0,-9-3-1-16,-9-2-7 0,9-7 8 15,-9 1 0-15,0-3-3 16,0 0 9-16,0 0 1 15,0 0-7-15,0 0 7 16,0-11-9-16,-9-1 2 16,-9 4 0-1,-4 2-2-15,4 4 6 0,9 2-6 16,-9 0 2-16,-4 0-5 0,13 0-3 16,0 8 6-1,9 20 2-15,0 3-3 0,0 6 6 16,0-2-3-1,0-5 0-15,0-2 0 16,18-7-8-16,4-10 8 0,5-5 0 16,-9-6-3-16,-5 0 9 15,-4 0-6-15,0 0 0 16,0-20 6-16,-9-5-6 16,0-4 0-16,0-6 0 15,0-4 1-15,0-6 7 16,0-6-8-16,0 3 0 15,0 0 5 1,0 5-3-16,0 3-2 0,0 10 0 16,0 10 5-16,-9 9 0 0,0 9-5 15,9 2 0 1,-9 0-20-16,9 35 17 0,0 16 2 16,0 11 1-1,0 7-2-15,9-4 5 0,9-6-3 16,0-10 0-16,13-9 6 15,-5-13-11-15,5-7 5 16,-13-11 0-16,0-3-2 16,4-6 11-16,-4 0-9 15,-9 0 6-15,13-15 1 16,-13-11-2-16,9-5-5 16,-9-4 0-16,8-6 0 15,-3 4 3-15,3 6-3 16,-8 8 0-16,0 12 6 15,-9 9-12 1,9 2 6-16,13 0-14 0,-4 8 10 0,0 15-2 16,13-1 6-16,-22-2 0 15,9-3 3-15,-9-9-7 16,-9-2 4-16,13-3 0 16,-13 0-6-16,0-3 11 15,0 0-5-15,0 0 3 16,0 0 3-16,0-3-4 15,-13-14-2-15,-5 3 0 16,0-3-2 15,9 0 4-15,-13 6-2-16,4 2 0 16,9 6 7-16,0 3-15 15,-13 0 4-15,13 0 1 16,9 26-6-1,-9 2 10 17,9 9-1-17,0-2 0 1,0-2 3 15,0 0-5 16,9-7 2-31,22-6 0-16,-13-6-7 0,0-8 3 31,4-6 4-15,-4 0 0 15,-9 0 4-16,0-6-5 1,0-19 1 15,-9-4 0 1,0-8 2-1,0-2 2-31,0-6-3 0,0-4 2 0,0 2 2 15,0-4 5-15,-9 3-5 0,-9-1-4 0,9 9 4 16,0 12 1-16,-4 8-6 0,4 12 4 0,0 4 1 0,9 4-4 0,-9 4-1 0,9 38-7 0,0 18 0 0,0 13 7 0,18-2 0 0,4-6 0 16,14-5 7-16,4-12-6 0,9-8-1 0,-5-7 1 0,-4-7-6 0,0-9 5 0,-5-9-18 0,-3-8-54 0,-15 0-137 0,-8 0-163 0</inkml:trace>
  <inkml:trace contextRef="#ctx0" brushRef="#br0" timeOffset="40747">2431 5605 203 0,'0'0'109'0,"0"0"-21"16,0 0-8-16,0 0-16 15,0 0 5-15,0 0-8 16,-133-53-56-16,110 73 1 15,6 23-3-15,-1 4 2 16,0 7-5-16,18 3 7 16,-13-7-6-16,13 4-1 0,0-6 0 15,0 3-2 1,13-9 4-16,5-4-2 0,8-13 0 16,-3-5 8-16,3-12-10 15,-8-8 2-15,13 0 0 16,-13 0 11-16,0-11-8 15,4-16 2-15,-13-11 2 16,0 1-3-16,0-8 11 16,-9-4 5-16,0-4-4 15,0-4 9-15,0-2-25 16,-9-1 7-16,-9 2 6 16,-13 3-11-16,4 12 9 15,-13 18-10-15,31 11 5 0,-8 8 2 16,17 6-8-1,-9 0-2-15,-5 17-6 16,5 23 8-16,1 14 1 16,8 5-1-16,0 3 2 0,0-5-8 15,8-3 6 1,24-3 0-16,16-11-1 0,-12-7 8 16,4-10-7-1,-5-9 0-15,5-5 1 0,-13-9-6 16,-5 0 5-16,-4 0 0 15,-9 0 2-15,0-12 8 16,4-6-9-16,-4-6-1 16,-9 4 3-1,0-3-5-15,0 1 2 0,9 5 0 0,-9 3-2 16,0 8 9-16,0 6-7 16,9 0 0-16,0 0-16 15,-9 14 11-15,22 15 3 16,-4-1 2-16,-9 1-4 15,0-7 7-15,-1 3-3 16,1-5 0-16,5-3 5 16,-6-5-12-16,-8-7 7 15,0-2-5-15,9-3 2 16,-9 0 2-16,0 0 1 16,9-8 0-16,9-17 5 0,-18-5-10 15,22 2 5 1,-13-3 0-16,0 0-3 0,-9 6 9 15,9 5-6 1,-9 12 0-16,0 4 5 0,0 4-13 16,9 0 8-16,0 0-8 15,4 18-4-15,5 7 15 16,0 1-3 0,4-7 0-16,4-1 3 0,1-10-11 15,4-3 8-15,-13-2 0 16,-9-3-6-16,4 0 11 15,-4 0-5-15,-9 0 0 16,0-6 8-16,9-16-6 16,-9-7-2-16,0-4 0 0,9-7-2 15,-9-1 5-15,0 3-3 32,0 1 0-32,0 6 6 0,0 11-3 0,-9 5-3 15,-9 10 0-15,-4 5-5 16,-5 0 3-16,18 23 2 15,-13 19-3-15,13 12 4 16,9 3-4-16,0-4 3 16,0-4 0-16,18-10-6 15,22-8 10-15,0-5-4 16,9-12 0-16,4-5-4 31,-4-9 3-31,9 0-112 0,0 0-201 0</inkml:trace>
  <inkml:trace contextRef="#ctx0" brushRef="#br0" timeOffset="41309">3590 5218 84 0,'0'0'66'0,"0"0"16"0,0 0-9 16,0 0 10-16,0 0-15 15,0 0-5-15,-31-45 12 16,22 41-25-16,1-1 24 15,8 2-4-15,-9 0-28 16,9 3 17-16,0 0-30 16,-9 0-9-16,9 0-15 15,-9 25 1-15,-4 32-6 16,4 17 0-16,-9 16 7 16,18 1-4-16,-9-1-3 15,9-2 0-15,0-11 2 16,9-4 3-16,31-10-5 15,-5-10 0 1,23-13-5-16,0-14 2 0,0-15-89 16,-1-11-145-16,1 0-250 15</inkml:trace>
  <inkml:trace contextRef="#ctx0" brushRef="#br0" timeOffset="42183">3981 5478 109 0,'0'0'124'15,"0"0"-4"-15,0 0-17 16,0 0-31-16,0 0 9 15,0 0-3-15,0-45-21 16,0 45 8-16,0 0-30 16,0-3-8-16,0 3 1 15,0 0-28-15,0 0 19 16,0 0-19-16,0 0 4 0,0 0 0 16,0 0 0-1,0 0-4-15,0 0 2 0,0 0 7 16,0 0-4-16,0 0-4 15,0 0-1-15,0 0 27 16,0 0-15-16,0 0 9 16,0 0 1-16,0 0-22 15,0 0 19-15,0 0-17 16,0 0 3-16,0 0-6 16,0 0 2-16,0 0-1 15,0 0 0-15,0 0 6 16,0 0-6-16,0 0 0 15,0 0 1-15,0 0-4 0,0 0 3 16,0 0 0 0,0 0-1-16,0 0 3 0,0 0-7 15,0 0 5-15,0 0-18 16,9 17 16-16,13 14-2 16,-13 3 4-16,9 6-1 15,-9 2 8-15,0-3-7 16,4-1 0-16,-13-7 2 15,9-6-14-15,-9-5 7 16,0-3-66-16,0-7-71 16,0 3-80-16,0-8-284 15</inkml:trace>
  <inkml:trace contextRef="#ctx0" brushRef="#br0" timeOffset="42861">4212 5529 199 0,'0'0'67'0,"0"0"-10"16,0 0 22-16,0 0-21 0,0 0-10 16,0 0-21-1,0-8-27-15,0 8 10 0,0 0-10 16,0 0 0-16,0 0-1 16,0 0 4-16,0 0-3 15,0 19 4-15,0 7 0 16,0 5 1-16,0 3-5 15,0 0 0-15,9 3 2 16,0-10 3-16,22 3-5 16,-4-7 0-16,4-7 6 15,-4-4-3-15,-10-7-3 16,6-2 0 0,-6-3 6-16,-8 0-3 0,0-6 1 15,0-19 10-15,-9-3-10 0,0-9 62 16,0 1-2-1,-18-5-10-15,-17 4-7 16,-5 3-32 15,0 9 5-15,4 5-10-16,5 12-3 0,5 8-11 0,-6 0 4 16,15 8-18 15,-1 17-45 0,-4-2-208-15</inkml:trace>
  <inkml:trace contextRef="#ctx0" brushRef="#br0" timeOffset="88992">1205 6755 69 0,'0'0'368'0,"0"0"-239"16,0 0 15-16,0 0-41 0,0 0-26 15,0 0-35-15,0 0-6 16,0 0 2-16,0-30-13 15,0 30 10-15,0 0-8 16,0 0-18-16,0 0 11 16,0 0-20-16,0 1 0 15,0 22 10-15,0 5-8 16,0 7 6-16,0 2-8 16,9 2 5-16,8-2-6 15,5-6 1-15,-4-5 0 16,0-12 2-16,4-6 3 15,5-5-5-15,-9-3 0 16,13 0 7-16,-5 0 0 16,-3-11-7-16,-6-12 0 0,1-3 8 15,-4 1-1-15,-6-1-6 16,1 1-1-16,-9 3 6 16,9 7-4-1,0 4-2-15,-9 8 0 0,0 0-2 16,0 3 5-16,0 0-6 15,0 0-1-15,9 0-17 16,0 20 18-16,4 1 3 16,5 3 0-16,-9-1-5 15,0-3 1-15,0-4 3 16,4-1-6-16,-4-4-7 16,0-2 10-16,0-7-13 15,8-2 3-15,-8 0 8 16,13 0 6-16,-13-11 0 0,18-11 2 15,-14-4 5-15,5 1-7 16,0-1 0-16,4 7 0 16,-13 4-1-16,0 4 5 15,-9 11-4-15,0 0 0 16,0 0-11-16,9 0 9 16,0 11-6-16,8 13 7 15,-3 2-6-15,12-2-7 16,-8-5 8-1,-5-7-7-15,-4-6-12 0,0-6 4 16,0 0 5-16,0 0 16 16,-9-20 2-16,9-21 2 15,0-12 7-15,4-7 24 0,5-1-5 16,-9 1 11 0,-9 1-14-16,0 8-6 0,0 5 7 15,0 15-19 1,0 14 15-16,0 12 12 0,0 5-29 15,-9 0-7-15,9 8-11 16,0 32 4 0,-9 17-2-16,9 10 10 15,0 4-1-15,0-6 0 0,0-1-13 16,18-9-7-16,13-10-41 16,4-8-32-16,5-14-19 15,9-14-94-15,-13-9-126 16</inkml:trace>
  <inkml:trace contextRef="#ctx0" brushRef="#br0" timeOffset="89227">1818 6693 118 0,'0'0'63'0,"0"0"16"0,0 0 24 16,240-26-10-16,-165 15-48 16,14-3-12-16,-13 1-31 15,-19 3 7-15,-21 4-9 16,-5 4-13-16,-31 2-83 16</inkml:trace>
  <inkml:trace contextRef="#ctx0" brushRef="#br0" timeOffset="89798">1302 6418 142 0,'0'0'118'15,"0"0"25"-15,0 0-22 16,0 0-42-16,0 0-1 16,0 0-21-16,-22-12-20 0,22 12-37 15,0 0 0-15,0 0-3 16,0 17 3-16,0 6 0 16,0 0 3-1,0-3 2-15,0 0-8 0,9-9 3 16,22-2 0-16,-13-9 3 15,13 0-3-15,-13 0 0 16,0 0 18-16,-10-9-12 16,6-8 30-16,-5-5 45 15,-9-1-33-15,0-3 25 16,-23 0-40-16,-3 1-15 16,-14 2 3-16,4 6-18 0,-4 8-4 15,0 7 1 1,5 2-17-16,17 0 14 15,-13 23 1-15,22 14-35 0,9 14-103 16,0 0-115-16</inkml:trace>
  <inkml:trace contextRef="#ctx0" brushRef="#br0" timeOffset="90578">2364 6636 390 0,'0'0'129'16,"0"0"-2"-16,0 0-32 16,0 0-16-16,0 0-43 15,0 0-26-15,27-71-6 16,13 71-4-16,-14 0-1 16,14 26-4-16,-13 8 5 15,-5-1-1-15,-13 4 1 16,0-2 0-16,-9-2-6 15,0 1 8-15,0-3-2 16,0-10 0-16,-18-7 5 0,9-9-5 16,9-5 5-16,0 0-3 15,0 0 23-15,0-2 6 16,0-27 12-16,9-5-16 16,9-2-5-16,0-5 13 15,4-4-5-15,-4 0-21 16,13 2 13-16,-13 4-20 15,-9 14-2-15,0 13 19 16,-9 6-17-16,0 6 11 16,0 0-13-16,0 0-13 15,0 6 7-15,0 23-10 16,0 7 16-16,0 7 1 16,0-1 4-16,0-2-5 0,0-4 0 15,0-2 6-15,8-11-7 16,32-3 1-16,-13-9 0 15,13-5-7-15,-13-6 6 16,13 0-3-16,0 0-22 16,-14-17-109-16,-8-3-74 15,13-5-355-15</inkml:trace>
  <inkml:trace contextRef="#ctx0" brushRef="#br0" timeOffset="91007">2968 6599 433 0,'0'0'152'0,"0"0"-26"0,0 0-17 16,0 0-41-16,0 0-56 31,0 0 3-15,-13-2 12-16,44 2-7 15,18-6 8 1,-13 3-23 0,12-6 2 15,10 1-5-15,0-1-2-1,0 3 0-15,-1 4-24 16,-8 2-83-1,-13 0-50 1,-27 0-18-16,4 0-20 31</inkml:trace>
  <inkml:trace contextRef="#ctx0" brushRef="#br0" timeOffset="91136">3093 6717 251 0,'0'0'131'0,"0"0"-70"0,0 0 7 0,-9 8-37 0,27-8 16 0,17 0 13 0,23 0-28 0,9 0 10 0,-10 0-10 0,1 0-12 0,9 0-11 0,-9 0-8 0,-1 0-2 0,-8 0-57 0,-18 0-469 0</inkml:trace>
  <inkml:trace contextRef="#ctx0" brushRef="#br0" timeOffset="91631">3790 6316 351 0,'0'0'190'15,"0"0"-82"-15,0 0 26 16,0 0-26-16,0 0-48 15,0 0-10-15,0 0-33 16,0 0-9-16,0 0-7 16,0 0 1-16,-9 74-2 15,9-32 2-15,18 7 5 16,-9-1-7-16,4-1 0 16,-13 2 5-16,0-2-14 0,0-2-3 15,0-7-86-15,0-10-138 16,9-11-313-16</inkml:trace>
  <inkml:trace contextRef="#ctx0" brushRef="#br0" timeOffset="93680">4603 6376 147 0,'0'0'215'0,"0"0"-127"15,0 0-3-15,0 0-16 16,0 0-15-16,0 0-33 16,0-9-1-16,0 9-20 15,0 0 8-15,0 0-7 16,0 0-1-16,0 0 0 16,0 3 2-16,0 3 4 0,0-4-6 15,0 1 5-15,9-3-3 16,5 0 5-16,-6 0-7 15,1 0 3-15,0 0 11 16,0 0-12-16,-9-11 20 16,0 2 13-16,0-2-3 15,0 2 10-15,0 0-10 16,0 4-8-16,0 2-9 16,0 3-13-16,0 0-4 15,0 0 2-15,0 0-11 16,-9 0 8-16,-9 0 3 15,10 17-15-15,8 3-44 0,0 4-127 16,0-3-190-16</inkml:trace>
  <inkml:trace contextRef="#ctx0" brushRef="#br0" timeOffset="93906">4728 6687 394 0,'0'0'176'15,"0"0"-79"-15,0 0 0 16,0 0 1-16,0 0-58 16,0 0 0-16,-134 150-11 15,108-107-26-15,-14 4 9 16,0 4-12-16,-5 3-5 0,-12 0-40 15,-10-3-224 1,18-3-386-16</inkml:trace>
  <inkml:trace contextRef="#ctx0" brushRef="#br0" timeOffset="115418">4155 6511 131 0,'0'0'187'0,"0"0"-84"16,0 0 5-16,0 0-13 15,0 0-11-15,0 0-15 16,0-39-17-16,0 33 21 0,0 3-34 16,-9 3 7-16,0 0-17 15,-13 0-20-15,13 0 11 16,0 0-14-16,-9 3-5 15,9 20-2-15,-4 8 3 16,4 3-2-16,9 3 0 16,0-3 6-16,0-1-6 15,9 2 0-15,22-7 0 16,5-9-5-16,4-4 8 16,8-9-3-16,-8-6 0 15,5 0 5-15,4 0-1 16,-9 0-4-16,-14-21 2 15,5 2 11-15,-22-9-12 16,0-4 5-16,-9 0 7 0,0-6 3 16,0-1 25-1,-40 4-10-15,5 1-22 0,-23 3 14 16,9 7-23-16,-9 8 1 16,18 10-1-16,-4 6-10 15,4 0 7-15,22 0-1 16,-13 26-17-16,22 11-16 15,9 3-79-15,0-3-60 16,0-4-111-16</inkml:trace>
  <inkml:trace contextRef="#ctx0" brushRef="#br0" timeOffset="116130">3764 6435 359 0,'0'0'122'16,"0"0"6"-16,0 0-20 0,0 0 4 16,0 0-30-16,0 0-13 15,-116-45-9-15,116 45-22 16,0 0-22-16,0 0-9 15,0 0-7-15,36 20 0 16,30 13 27-16,14 7-10 16,5-3 10-16,21 3-11 15,-12-3-10-15,3-1 8 16,-3-2-12-16,-5-6-2 16,-23-2 0-16,1-7 10 15,-27-1-10-15,-14-5 0 16,-8-3 0-16,-4-8 1 15,-14 1 2-15,0-3-3 16,0 0 4-16,0 0 1 0,0 0 4 16,0 0-8-16,0 0 2 15,0 0-3-15,-23-3 0 16,6-5-10 0,8 3-41-16,-9-4-65 0,18 0-22 15,0 0-28 1,0-2-104-16,0 4-225 0</inkml:trace>
  <inkml:trace contextRef="#ctx0" brushRef="#br0" timeOffset="117525">5239 6361 212 0,'0'0'160'15,"0"0"-25"-15,0 0-20 16,0 0-3-16,0 0-29 15,0 0-34-15,0 0 25 16,0 0-28-16,0 0-18 16,0-3 6-16,0 0-10 15,0 1 7-15,0-6 15 16,9-5-24-16,8-3 12 16,-8-4-32-16,9 1 0 15,-5 4 14-15,-4-2-13 16,-9 6 5-16,9-1 1 15,-9 7-3-15,0 2-1 0,0 3-5 16,0 0-4-16,0 0-3 16,0 0-4-16,0 0-8 15,0 23 9-15,9 11 10 16,-9 9 0-16,0 1 0 16,0 1 4-16,0 1-4 15,0-3 0-15,0-4 0 16,9-8-2-16,-9-2 8 15,0-9-6-15,9-6 0 16,-9-6 2-16,0-2-7 16,0-6 5-16,0 0 0 15,0 0-5-15,0 0-1 16,0 0 6-16,-9 0 4 16,-9 0-3-16,0 0 6 15,-4 0-7 1,4 0 0-16,18 0-1 0,-9 0 6 0,9 0-5 15,0 0 0-15,0 0-3 16,0 0 0-16,0 0-1 16,0 0-1-16,9 0-3 15,18 0 15-15,13 0-7 16,9-9 0-16,0 1 8 16,-5-3-10-16,5 2 2 15,0 4 0-15,-22-4-3 16,4 6-13-16,-22 3-108 0,-9 0-127 15,0 0-119 1</inkml:trace>
  <inkml:trace contextRef="#ctx0" brushRef="#br0" timeOffset="118170">5696 6308 302 0,'0'0'157'0,"0"0"-49"16,0 0 10-16,0 0-23 0,0 0-19 15,0 0-26-15,-26-46 12 16,26 35-32-16,0-3-27 15,0-3 15-15,17 0-11 16,1 5-2-16,-9 2 17 16,13 0-11-16,-13 6 5 15,0-4-7-15,0 8-5 16,-9 0 4-16,0 0-8 16,0 0 0-16,0 0-4 15,0 0 4-15,0 0-3 16,0 0 0-16,9 12-3 15,-9 17 6-15,9 8 0 0,-9 3 1 16,0-1-1-16,0 0 5 16,0-2-5-16,0-2 0 15,13 1 7 1,-13-10-7-16,9 0 0 0,0-10 0 16,-9-5-2-16,0-1 3 15,9-8-1-15,-9 0 0 16,0-2 6-16,0 0-5 15,0 0-1-15,0 0-2 16,-9 0 2-16,-9 0 2 16,-4 0 3-16,22 0 1 15,0 0 0-15,0 0-4 16,0 0-2-16,0 0 3 16,0 0-14-16,0 0 11 15,0 0-1-15,0 0-4 0,31 0 10 16,4-14-5-16,5 3 0 15,0-1-32-15,-4 4-99 16,-5 3-81-16,-4 2-78 16</inkml:trace>
  <inkml:trace contextRef="#ctx0" brushRef="#br0" timeOffset="118695">6358 6220 311 0,'0'0'113'15,"0"0"-35"-15,0 0 1 16,0 0-28-16,0 0-19 16,0 0-30-16,-58-14-1 15,58 14-1-15,-8 2 5 16,8 2-5-16,0-2 0 16,0 1 0-16,0-3-2 0,0 0 5 15,0 0 10-15,0 0 16 16,17 0-4-16,-8 0 16 15,9 0-5-15,-5 0-9 16,-13-9 23-16,0 1-22 16,0-1 17-16,0-1-18 15,0 4-19-15,0 0 3 16,0 0-11-16,-13 6-10 16,-5 0 1-16,9 0-14 15,0 6-5-15,1 19-86 16,8 3-134-16,0 7-240 15</inkml:trace>
  <inkml:trace contextRef="#ctx0" brushRef="#br0" timeOffset="119041">6416 6546 249 0,'0'0'127'0,"0"0"-8"15,0 0 58 1,0 0-40-16,0 0-50 31,0 0-15-31,-124 164-13 0,75-122-46 0,-9 3-9 31,-9 15-8-15,-22 5-121 15,-13 5-451 16</inkml:trace>
  <inkml:trace contextRef="#ctx0" brushRef="#br0" timeOffset="120892">6789 6336 32 0,'0'0'369'0,"0"0"-274"15,0 0-6-15,0 0 1 16,0 0-15-16,0 0-31 16,-40-6-24-16,40 6 8 15,0 0-18-15,0 0-8 16,31 0 10-16,5 0-1 0,22 0 20 15,17 0-8 1,5 0-8-16,-4-6 8 0,-1-2-11 16,-26-4-7-16,0 4 15 15,-22 6-17-15,-19-1 7 16,6-1 4-16,-14 2-13 16,0-1 13-16,9 0-5 15,-9-3-8-15,0-2 17 16,0-3-16-16,0-1 21 15,0-4 8-15,-9 4-26 16,-13-2 10-16,4-1-14 16,-13 7 4-16,4-2-6 15,18 6 4-15,0 0-3 16,-4 3 0-16,13 1 5 16,0 0-5-16,0 0 0 0,0 0-8 15,0 0 5-15,22 0-5 16,14 0 8-16,13 1 5 15,-1 9 0-15,-8 2-3 16,-4-2-2-16,-5 2 4 16,-4 2-9-16,4 3 5 15,-13 3 0-15,-10 3-3 16,10-1 6-16,-18 1-3 16,0 0 0-16,0 5-6 15,0 0 5-15,-35-1-55 16,-5 3-110-16,13-5-96 15</inkml:trace>
  <inkml:trace contextRef="#ctx0" brushRef="#br0" timeOffset="121182">8091 5988 657 0,'0'0'138'0,"0"0"-36"15,0 0 27-15,0 0-53 16,0 0-44-16,0 0-32 0,0-23-11 16,0 51 11-1,0 15 5-15,0 2-1 0,9 6 1 16,-9-2 1-16,9 1-6 15,-9-4 0-15,0-1-5 16,0-3 2-16,0-8-158 16,0-5-136-16</inkml:trace>
  <inkml:trace contextRef="#ctx0" brushRef="#br0" timeOffset="121438">8446 5968 429 0,'0'0'170'0,"0"0"-66"15,0 0 11-15,0 0 7 16,0 0-46-16,0 0-39 16,0-48-32-16,0 53 1 15,0 26-3-15,0 15 1 16,18 8 4-16,-9 4 0 15,-9 11-1-15,0-1-2 16,0 0-5-16,0-2 1 16,0-5-3-16,0-1-180 15,-9-4-415-15</inkml:trace>
  <inkml:trace contextRef="#ctx0" brushRef="#br0" timeOffset="640778">1636 11236 320 0,'0'0'134'0,"0"0"-47"15,0 0 8-15,0 0 3 16,0 0-30-16,0 0-23 16,0 0 17-16,0-82-12 15,-9 71-23-15,0 0 12 16,-13 2-22-16,4 3 0 16,-9 1-8-16,5 5-2 15,4 0-3-15,-8 0-4 16,-6 0-12-16,-8 0 10 15,14 25-4-15,8 6 5 0,-13 6-1 16,13 8-20-16,9-2 13 16,9-6-22-16,0-6-15 15,9-9 33-15,40-4-34 16,-13-7-4-16,4-8 11 16,-14-3 8-16,5 0 29 15,-4 0-1-15,-5 0 8 16,-4-18 1-1,-9-3 1-15,0 0 18 0,-9-4 13 16,0 0-10-16,0-4 14 16,0-5-4-1,0 3-19-15,0 2 14 16,0 7-14-16,0 12-5 0,0 5 22 16,0 5-20-16,0 0-6 0,0 0-9 15,0 0-24-15,0 0 8 16,0 21 8-16,0 8 8 15,22 7 0-15,-13-3-2 16,17-1 0-16,-8-5 2 16,13-4-22-16,-4-5 8 15,4-6-9-15,-4-10 0 16,-5-2 17-16,-4 0-2 16,-1 0 8-16,6-17 2 15,-6-9 5-15,1-4 2 16,-9-2-4-16,4 1 0 15,-13 2 17-15,0 2-17 16,0 4 12-16,0 5 1 0,-22 10-17 16,13 3 18-16,9 2-19 15,-9 3-2 1,9 0 1-16,0 0-22 0,0 11 23 16,18 15-2-16,13-1-3 15,14 1 3-15,4-1-15 16,-9 1-3-16,9-7 8 15,-23 4-17-15,5-6 23 16,-13 0-1-16,-18-3-17 16,0-8 23-16,0-1-14 0,0-2-10 15,0-3 9 1,0 4 16-16,-31-4 11 0,4 0-3 16,10 0-5-1,-6 0 1-15,14-10-4 16,1-5 1-16,-1-4-8 0,9-3 7 15,0-1 0-15,0 0 7 16,9 1-3-16,8 3-3 16,-8 7-1-16,13 4 0 15,-22 0 6-15,9 7-3 16,-9-2-3-16,18 0 0 16,4-3 6-16,-4 4-3 15,0-1-3-15,13 3 2 16,-13 0-5-16,-1 0 3 15,15 9 0-15,-6 16-1 0,5 6 7 16,-13 3-8-16,9 3 2 16,-5-4 0-1,-4 2-4-15,-1-7 4 16,-3-5 0-16,-5-8 1 16,-9-8 5-16,0-1-6 15,0-6 2-15,0 0 0 0,0 0 15 16,-9-12-9-16,-13-10-5 15,-5-3 14-15,-4 0-13 16,22 0 11-16,0-7-1 16,9 0-11-16,0-2 3 15,9 4-6 1,31-2 0-16,-5 4-5 0,5 5 7 16,9 6-2-16,-13 6 0 0,-5 6-6 15,-4 5 1 1,-5 0-16-1,-4 0-35-15,-9 0-66 0,-1 5-190 0</inkml:trace>
  <inkml:trace contextRef="#ctx0" brushRef="#br0" timeOffset="641516">3102 10893 356 0,'0'0'130'0,"0"0"-9"0,0 0-2 16,0 0-25-16,0 0-22 16,0 0-43-16,-40-51-15 15,13 51-12-15,-13 0 3 16,13 0-2-16,-4 0 5 16,5 0-4-16,17 0-4 15,-13 0 0-15,13 10-4 16,9 6 3-16,0 4 1 15,0 3 2-15,0 2 4 0,0 6-4 16,0 0-2-16,31 3 0 16,-13 1 2-16,-1-2 0 15,-8 2-2 1,0-4 0-16,4 3 8 0,-13-3-8 16,0 0 0-1,0 3 5-15,0-3-2 16,0 0-2-16,0-6 3 0,0-5 10 15,0-5-13-15,9-7 6 16,-9-5-7-16,9-3 3 16,0 3 4-16,0-1-7 15,13-2 3-15,-4 0 10 16,0 0-6-16,4 0 2 16,-4 0-9-16,8 0 6 0,-3 0-13 15,3 0 1 1,5-2-106-16,-13-9-72 15,0-1-104-15</inkml:trace>
  <inkml:trace contextRef="#ctx0" brushRef="#br0" timeOffset="642086">3493 10868 223 0,'0'0'168'0,"0"0"-70"16,0 0 24-16,0 0-40 16,0 0-10-16,0 0-36 15,-18-32-13-15,18 30 5 16,0 0-21-16,9-1 7 15,22 0 10-15,-4 0-20 16,-10 0 14-16,6 1-12 16,-6 2-5-16,-8 0 8 15,0 0-5-15,-9-3-2 16,9 3 10-16,-9 0-7 0,0 0 22 16,0 0-8-16,0 0 2 15,0 0 15-15,0 0-21 16,0 0 7-16,0 0-18 15,0 0-4-15,0 0-1 16,0 8-3-16,0 15 4 16,0 8 17-16,0-3-13 15,0 6-1-15,0 0-3 16,0 2 7-16,0 2-5 16,0-1-2-16,13-1 0 15,5-2-2-15,0 0 4 16,13-3-2-16,-13-5 0 15,-1-1 0-15,-8-2-7 0,5-3 7 16,-5-3-10 0,-9-3 9-16,0-3-44 0,-32-2-94 15,-43 5-43-15,-49 14-490 16</inkml:trace>
  <inkml:trace contextRef="#ctx0" brushRef="#br0" timeOffset="645704">17047 4368 109 0,'0'0'117'16,"0"0"-55"-16,0 0 34 16,0 0 14-16,0 0-27 15,0 0-19-15,0 0-6 16,-71-5-8-16,71 5 7 15,0 0-26-15,0 0-11 16,0-3 7-16,0 1-14 16,0 2 14-16,0 0-9 0,0-4-10 15,0 4 21-15,0 0-28 16,13-3-1-16,5 3 18 16,22 0-15-16,4-2 4 15,14-4-7-15,22 0 11 16,4-2-9-16,23-1-2 15,-5-2 0-15,36 0 1 16,-5 0 7-16,0-1-8 16,9 3 0-16,-8 3 8 15,-10 1-13-15,-8-1 5 16,-10 1 0-16,1-1-3 16,17 1 7-16,10-7-4 0,17 1 0 15,13-3 8-15,0-3-12 16,-13 2 4-16,-17 7 0 15,-19-1-7-15,1 8 13 16,-10-3-6-16,1 1 0 16,-14 0 4-16,5 1-10 15,-5-2 6-15,5-2 0 16,18 1-3-16,-1-3 10 16,-4-1-7-16,5 4 0 15,-10-1 5-15,-8 3-7 16,-14 0 2-16,-17 3 0 15,-9 0-5-15,0 0 8 16,-9-2-3-16,-5 2 0 16,14-4 5-16,8-1-6 15,5 0 1-15,5-1 0 0,-9-3-4 16,-1 6 5-16,1 0-1 16,-18 1 0-16,0 2 5 15,-14 0-7-15,5 0 2 16,0 0 0-16,-4 0-3 15,4 0 5-15,-5 0-2 16,5 0 0-16,9 0 5 16,-13 0-8-16,-5 0 3 15,-14 0-8-15,-8 0-89 16,-9 0-298-16</inkml:trace>
  <inkml:trace contextRef="#ctx0" brushRef="#br0" timeOffset="648705">16990 4349 293 0,'0'0'109'0,"0"0"2"15,0 0 5-15,0 0-49 16,0 0-10-16,0 0-29 16,0-12-14-16,0 12 12 15,0 0-23-15,0 0 3 16,0 14 25-16,0 9 20 16,0 4-6-16,9 5-12 15,-9 5-18-15,9 3 11 16,0-1-24-16,-1 9 12 15,1 4 8-15,5-4-20 32,-6 2 22-17,1-4-21-15,0 0-1 16,0-5 10 31,-9 0-12-32,9-3 0-15,4 2 3 32,-4-3 7-17,0 0-9 17,0-6-1-17,0-3 3 16,-9-5-5-15,0-3 2 0,0 3 0-16,0-7 1 31,0 2 9-15,0-4-10-1,0-3 0 1,0-5 4-1,0-4-2 1,0 2-1 0,0-4-1-1,0 0 9 1,0 0-2 0,0 0 2-1,0 0-2 1,0 0-3-1,0 0 6 1,0 0-10-16,0 0 0 0,0 0-2 0,0 0 7 0,0 0-5 0,0 0 0 0,0 2-11 0,0 4 4 0,9 0 7 0,-9 5 0 0,0-3-3 0,9 1 8 0,-9 2-5 0,13 0 0 0,-13-1 4 0,9-2-9 0,-9-3 5 0,0 7 0 16,0-4-5-16,0 0 10 0,0 5-5 0,0-3 0 0,0 4 4 0,0-2-10 0,0-3 6 0,0-4 0 0,0-2-2 0,0-3 7 0,9 3-5 0,-9-3 0 0,0 0 9 0,0 0-14 0,0 0 5 0,0 0 0 0,0 0-7 0,0 0 13 0,0 3-6 0,0-3 0 0,0 0 7 0,0 0-10 0,0 2 3 0,0 0 0 0,0 8-9 15,0-5 14-15,0 4-5 16,0-6 0-16,0-1 5 16,0 1-7-16,0 0 2 15,0 0 0-15,0 0-6 0,0 3 10 16,0 2-4-16,0 0 0 15,0-2 7-15,0 0-10 16,0-6 3-16,0 0 0 16,0 0-3-16,0 0 6 15,0 0-3-15,0 0 0 16,0 0 9-16,0 0-9 16,0 0 0-16,0 0 0 15,0 0 0-15,0 0 3 16,0 0-3-16,0 0 0 15,0 0 11-15,0 0-11 16,0 0 0-16,0 0 0 16,0 0-4-16,0 0 4 0,0 0 0 15,0 0-1-15,9 0-8 16,0 0 9-16,-1 0 0 16,15 0 1-16,-6 0 2 15,-8 0-2-15,9 0-1 16,4 0 0-16,5 0 7 15,4-3-9-15,13 0 2 16,14-3 0-16,0-2-7 16,9 0 8-16,4-1-1 15,-5 3 0-15,-8-2 8 16,-5 2-8-16,5 3 0 16,13-2 0-16,-4 5-4 0,17-3 4 15,1 3 0-15,21-3-4 16,1-1 12-16,17 2-8 15,-8-3 0-15,17 5 2 16,0-3-5-16,10 3 3 16,-19 0 0-16,0 0-4 15,1 0 10-15,-19 0-6 16,1 0 0-16,0-3-2 16,-5 0-2-16,13-2 4 15,-8-1 0-15,9-2-5 16,-1-4 10-16,1-2-5 15,-5 3 0-15,-5-3 1 16,-8 2-6-16,-5 1 5 16,5-1 0-16,-22 4-1 15,8 3 7-15,5-2-6 0,-5 2 0 16,5-1 4-16,4 0-7 16,5-2 3-16,-5 2 0 15,-4 1-4-15,-13-4 9 16,-1 4-5-16,-17-1 0 15,0 0 6-15,0 0-10 16,-1 1 4-16,-8-1 0 16,9 1-7-16,-14 0 13 15,14-1-6-15,-9 0 0 16,-9 0 8-16,-4 3-12 0,-14 0 4 16,-4 0 0-1,-10 1-7-15,1-1 12 0,0 3-5 16,5 0 0-16,-14-3 4 15,8 3-7-15,10 0 3 16,-9-3 0-16,22 0-9 16,5 1 13-16,-5-2-4 15,4-1 0-15,-4 2 7 16,-13 1-11-16,-9-2 4 16,4 4 0-16,-4 0-5 15,-9 0 7-15,9-2-2 16,0 2 0-16,0-3 7 15,-9 0-8-15,9 0 1 16,-9 0 0-16,9 3-5 16,-9 0 7-16,13-2-2 0,-4-1 0 15,0 0 4-15,0 0-5 16,9 0 1-16,-5 0 0 16,-4-3-3-16,-9 4 6 15,0-6-3-15,9-1 0 16,-9-4 10-16,0 4-14 15,9-3 4-15,-9-2 0 16,0-3-2-16,0-3 5 16,0-4-3-16,0 3 0 15,0-4 10-15,0-2-10 16,0-1 0-16,0-3 0 16,0 4-6-16,0-8 7 0,-9 1-1 15,0 3 0-15,9-3 8 16,-9 3-8-16,9 2 0 15,0-4 0-15,-13-2-5 16,4 1 5-16,0-2 0 16,0 1-1-16,9 2 8 15,-9 1-7-15,0 5 0 16,9 1 3-16,0 1-9 16,-13-1 6-16,4 4 0 15,9-5-2-15,-9 1 10 16,0 4-8-16,0-3 0 15,0 2 2-15,0 1-7 16,9 4 5-16,-13 2 0 16,4 5-4-16,0 2 12 0,0 0-8 15,9 4 0-15,0 2 4 16,-8-3-10-16,8 4 6 16,0-4 0-16,0 0-4 15,0 1 10-15,-9-1-6 16,9 0 0-16,-14 0 6 15,14 1-13-15,-8-2 7 16,-10 3-9-16,-22-2 4 16,-36 3-19-16,-17 3 19 15,-54 0-8-15,-4 0-143 16,-31 6-241-16</inkml:trace>
  <inkml:trace contextRef="#ctx0" brushRef="#br0" timeOffset="650024">17638 4810 117 0,'0'0'170'0,"0"0"-102"0,0 0 3 16,0 0 24-16,0 0-35 15,0 0-23-15,-57 6 25 16,57-6-17-16,0 0 8 16,0 0-14-16,0 0-26 15,0 0 20-15,0-3-12 16,9-12-15-16,13 1 11 16,-4-5-12-16,-1-1 3 15,-3 0 4-15,3 1-9 16,-8 3 32-16,0 3-24 15,-9-1-6-15,0 5 22 16,0 4-26-16,0 1 13 16,0 4-14-16,0 0 10 0,0 0-19 15,0 0 9-15,0 0-19 16,0 0 15-16,0 27 0 16,0 3 4-16,0 11 0 15,9-2 6-15,-9 3-6 16,9-3 0-16,4 4 0 15,-13-6-6-15,0 0 7 16,0-5-1-16,0-4 0 16,0-3 2-16,0-3-4 15,0-5 2-15,0-3 0 16,0-5-7-16,0-4 7 16,0-1 0-16,0-4 1 0,0 0 5 15,0 0 7 1,-22 0-13-16,4 0 3 0,9 0-1 15,-8 0 1-15,3 0-3 16,14 0 0-16,-9 0 8 16,9 0-10-16,0 0 2 15,0 0-5-15,0 0 0 16,0 0-9-16,0 0 14 16,23 0-9-16,3-6 20 15,1-2-13-15,4-1 2 16,-4 3-28-16,-5 3-72 15,-4 3-136-15,-18 0-83 16</inkml:trace>
  <inkml:trace contextRef="#ctx0" brushRef="#br0" timeOffset="650783">18509 4714 323 0,'0'0'109'15,"0"0"4"-15,0 0-29 16,0 0-1-16,0 0-24 16,0 0-36-16,-9-65 9 0,9 61-25 15,0 2-5-15,23-1 1 16,3 3 2-16,1 0-5 16,4 0 0-16,-13 0 3 15,4 17-10-15,-4 6 7 16,-9 5-9-16,-9 7 5 15,0 1-11-15,0 3 15 16,0 1 8-16,-27-3-6 16,5-6 11-16,4-8-13 15,9-9 1-15,0-5 3 16,9-4 1-16,0-2-5 16,0 0 0-16,0 0 9 0,0-1-7 15,0 1-1-15,18-3-1 16,22 0 13-16,-4 0-10 15,12 0-2-15,19-3-1 47,0-11-27-15,8 3-116-32,-8 7-194 15</inkml:trace>
  <inkml:trace contextRef="#ctx0" brushRef="#br0" timeOffset="651495">19967 4527 279 0,'0'0'142'16,"0"0"-105"-16,0 0-17 16,0 0 69-16,0 0-43 15,0 0-20-15,-85-12 19 16,85 10-37-16,0-1 10 16,0 3-4-16,0-3-5 15,0 0-10-15,9 0 7 16,9-3 13-16,13 1 0 15,4 2-19-15,5 2 12 16,-4 1-12-16,4 0 8 16,-9 0-10-16,-13 0 2 0,0 0 0 15,-10 9-7-15,1 3 7 16,-9 5 0-16,0 0 0 16,0 3 0-16,-17 6 10 15,-19-4-6-15,-13 3-4 16,9 1 9-16,5-6-6 15,4-6-3-15,22-6 1 16,0-2 9-16,0-6-13 16,9 0 3-16,0 0-2 15,0 0-4-15,0 0-16 16,18 0 12-16,-1 0 9 16,15 0 2-16,-6 0 9 0,14 0-10 15,-22 12 0-15,13 4-7 16,-4 13 11-16,-18 2-5 15,-1 3 1-15,1-1-8 16,-9-1 5-16,0-6 3 16,0-4 0-16,-9-6 0 15,-26 2 3-15,-5-7 7 16,-18-2-1-16,23-7-9 16,-14-2-2-16,18 0-75 15,22 0-69-15,9-11-90 16</inkml:trace>
  <inkml:trace contextRef="#ctx0" brushRef="#br0" timeOffset="652116">21011 4486 59 0,'0'0'380'0,"0"0"-283"15,0 0 9-15,0 0 5 16,0 0-39-16,0 0-16 16,-40-53-34-16,40 53-4 15,0 0-18-15,0 0-5 16,0 0 5-16,0 6-5 16,0 17 5-16,0 2-2 15,0 6 2-15,0 0 0 16,0 3-1-16,13 2 9 15,5-1-8-15,8-6 0 0,14-6 2 16,0-9-8 0,-13-14 13-16,4 0-5 0,-4 0 18 15,-9-5-20-15,4-13 18 16,-13-5-7-16,-1 0-9 16,-8 4 35-16,0-1-11 15,0 9 17-15,0 2-8 16,0 4-33-16,0 5 12 15,0 0-14-15,0 0-26 16,0 0 21-16,0 14-12 16,0 12 17-16,0 4-6 15,0 10 15-15,9-1-8 16,0 4-1-16,0-1 4 16,4 0-12-16,-4-2-49 15,0 0-137-15,-9-15-207 0</inkml:trace>
  <inkml:trace contextRef="#ctx0" brushRef="#br0" timeOffset="652689">22046 4464 473 0,'0'0'55'0,"0"0"-7"15,0 0 49-15,0 0-13 0,0 0-48 16,0 0 7-16,-31-16-22 16,31 16 4-16,-9 0 23 15,9 0-24-15,0 0 18 16,0 0-4-16,0 0-22 15,0 0 27-15,-9 0-23 16,9 0-17-16,0 0 6 16,-9 0-7-16,9 0-2 15,0 0 0-15,0 6-1 16,0 2-5-16,0 6 6 16,0 3 0-16,0 0-5 15,0 4 7-15,0-6-2 0,0 8 0 16,9 0 6-16,9 3-10 15,13-1 4-15,-5-3 0 16,14 1 2-16,-13 0 0 16,4-6-2-16,-4 2 0 15,-5 2 11-15,-13-7-15 16,-9 2 4-16,0 2-4 16,0-4-3-16,0 3-7 15,0-1 14-15,-40 1 6 16,4-5 3-16,-12 2-2 0,-1-8-7 15,0-6-14 1,0 0-3-16,22 0-88 16,9 0-36-16,10-11-78 0,8-24-188 15</inkml:trace>
  <inkml:trace contextRef="#ctx0" brushRef="#br0" timeOffset="652890">22046 4422 302 0,'0'0'139'0,"0"0"-62"15,0 0 7-15,0 0-27 16,0 0-54-16,0 0 2 16,142-62-5-16,-102 62-3 15,-5 0 3-15,-12 0-57 0,-6 0-167 16</inkml:trace>
  <inkml:trace contextRef="#ctx0" brushRef="#br0" timeOffset="653311">21424 4091 302 0,'0'0'176'0,"0"0"-80"15,0 0 22-15,0 0 0 16,0 0-58-16,0 0-24 15,0-22-36-15,0 52 0 16,0 18 12-16,0 17 21 16,0 7 2-16,0 12 3 15,18 12-22-15,13 12 12 16,-5 5-21-16,-8 4-6 0,13-10 6 16,-22-4-2-1,0-15-5-15,9-7 0 0,-5-11 8 16,5-13-6-16,-9-14-2 15,8-15 0-15,-17-14-3 16,0-8-37-16,0-6-46 16,0 0-45-16,-17 0-231 15</inkml:trace>
  <inkml:trace contextRef="#ctx0" brushRef="#br0" timeOffset="653790">20495 4156 89 0,'0'0'320'16,"0"0"-250"-16,0 0 31 0,0 0 34 15,0 0-50-15,0 0-40 16,-22-20 0-16,22 20-38 16,0 10 2-16,0 31-9 15,0 21 9-15,0 18 42 16,22 16-25-16,-4 20 13 16,9 8-4-16,4 4-35 15,4-9 13-15,-4-17-13 16,9-12 6-16,-4-11-9 15,-5-5 3-15,-4-12-7 16,-18-7-78-16,-1-16-270 16</inkml:trace>
  <inkml:trace contextRef="#ctx0" brushRef="#br0" timeOffset="654308">19451 4212 456 0,'0'0'105'16,"0"0"-32"-16,0 0 22 0,0 0-66 15,0 0-26-15,0 0 49 16,0 199-17-16,18-92 3 16,9 24 9-16,4 2-19 15,-5 1 6-15,5-10-31 16,-4-14 4-16,4-9 1 15,-13-8-6-15,0-12-2 16,4-17 0-16,-13-4-9 16,-9-18-135-16,0-11-281 15</inkml:trace>
  <inkml:trace contextRef="#ctx0" brushRef="#br0" timeOffset="655102">18340 4289 379 0,'0'0'132'0,"0"0"-53"0,0 0 33 15,0 0-14 1,0 0-50-1,0 0 15-15,-80-51-33 32,80 51-13-32,0 0-17 15,0 9 0-15,0 31 0 16,0 19 5 0,0 20 6-16,14 20 40 0,4 14-21 0,8 9-12 109,14 3 10-109,9-5-23 0,-13 3-4 31,13-7 1-15,-10 0 8-1,-3-5-12 1,-14-7 2 0,-22-13-182 31,0-15-422-32</inkml:trace>
  <inkml:trace contextRef="#ctx0" brushRef="#br0" timeOffset="658094">16950 5087 162 0,'0'0'131'0,"0"0"-65"16,0 0 31-16,0 0 1 16,0 0-45-16,0 0 9 15,0 0-22-15,0-39 5 16,0 33 3-16,-9 6-24 15,-9-6 2-15,-4 4-5 16,4-2-20-16,-13 4 11 16,-4 0-8-16,3 0-3 15,-12 0 4-15,-14 0 4 16,1 0-8-16,-1 15 1 0,-9 2 2 16,0 0 0-16,-12 4-3 15,3 3-1-15,0 2 5 16,1-1 2-16,8 3-7 15,-4 1 0-15,-4 4 2 16,-1 4-8-16,1 4 6 16,-5 0 0-16,-5 10-4 15,-21 15 10-15,-19 5-6 16,-17 11 0-16,0 0 5 16,-5-3-7-16,5 0 2 15,9 3 0-15,0-2 17 16,8-4-15-16,10 4 15 15,8-5 1-15,0 8-13 16,14 2 24-16,-5 0-10 16,-8 0-5-16,4-3 22 0,-5-1-36 15,0 5 28-15,14 1-3 16,-5-2-23-16,14-3 22 16,-5-8-23-16,13-1 3 15,-8 1 9-15,8 1-7 16,-21 3-3-16,-1 7 7 15,-4 0-8-15,-5 3 15 16,9 0-13-16,-4-3 0 16,5-1 8-16,21-7-6 15,-8-3 0-15,4-10-2 16,22-4 5-16,0-3-4 16,0-6-5-16,-8-4 0 0,-1 4 0 15,0 6 6-15,-17 3-6 16,-5 2 0-16,-4 3 10 15,-14-2-14-15,14-4 4 16,4-3 0-16,5-2 1 16,8-3 1-16,-13 3-2 15,14 2 0-15,-1 1 10 16,-13 9-12-16,-4-1 2 16,-5 6 0-16,-8-1-3 15,12-5 5-15,-3-6-2 16,3-2 0-16,6-9 8 15,12 1-9-15,9-2 1 0,1-1 0 16,-1 2-3-16,-8 0 7 16,-5 0-4-16,4-2 0 15,1-5 7-15,-1-3-7 16,-4 1 0-16,4-4 0 16,10-2-6-16,-19 4 6 15,5-6 0-15,14 3 0 16,-10 1 7-16,10-3-8 15,-10 3 1-15,-4-1 0 16,5-2-9-16,-1 1 11 16,9-7-2-16,-8-1 0 15,4-5 9-15,18 1-9 16,-5-5 0-16,0-2 3 0,9 1-7 16,-9-2 4-1,1 5 0-15,-10 1-4 0,-9 3 10 16,-12 7-6-16,12-3 0 15,-8-3 3-15,4-4-6 16,4-5 3-16,10-2 0 16,-1-4-1-16,9 1 8 15,-9 5-7-15,1 2 0 16,-10 7 2-16,-21 5-9 16,12 1 7-16,5-1 0 15,14-8-7-15,8-3 14 16,13-6-7-16,14-6 0 15,-4-1 8-15,4 1-10 16,-9-1 2-16,-5 1 0 16,-4 3-6-16,-8 4 11 0,-1-1-5 15,0 0 0-15,-9 0 7 16,1 1-13-16,-1-4 6 16,9-3 0-16,1-1-5 15,8 2 8-15,0-3-3 16,4 0 0-16,5-1 5 15,-8 4-9-15,12-3 4 16,-13 2 0-16,9 1-7 16,5-3 10-16,-5 0-3 15,0-2 0-15,13-1 9 16,-4 0-14-16,13 0 5 16,0 0 0-16,-13 0-4 0,5 0 8 15,-5 0-4 1,4 0 0-16,-13 0 4 15,4 5-8-15,5-5 4 16,-4 0 0-16,4 0-7 0,4 0 8 16,-4 0-1-16,13 0 0 15,0-6 3-15,-4 0-4 16,4 0 1-16,1 4 0 16,-6-1-9-16,6 0 9 15,-10 0 0-15,-13 0-1 16,-9 1-6-16,9 2 1 15,5 0 4-15,-5 0 2 0,4-3-11 16,14 3 10 0,4 0 1-16,9 0 0 15,9 0 7-15,-9 0-11 0,9 0 4 16,0 0 0-16,0 0-11 16,0 0 12-16,0 0-1 15,0 0 0-15,0 0 10 16,0 0-11-16,0 0 1 15,0 0 0-15,0 0-11 16,0 0 10-16,0 0-1 16,0 0 0-16,0 0-6 15,0 0 1-15,0 0 5 16,0 0 2-16,18 17-6 16,0-2 6-16,4 7 0 15,5-3-4-15,4 1 13 0,4 2-8 16,-4 5-1-1,-4-5 2-15,13-3-6 16,-13-4 4-16,-5-4 0 16,5-5-4-16,-19-1 5 0,-8-5-1 15,0 0 0-15,0 0 2 16,0 0 17-16,0 0-16 16,0 0 5-16,0 0-4 15,-17-14 4-15,-1 3-8 16,-13-3 0-16,-9 2 2 15,13-1-6-15,-4-1 4 16,4-1 0-16,1-2 0 16,-5-3 7-16,4 3-7 15,-4 0 0-15,4 1 3 16,5-1-6-16,4-3 3 0,1-3 0 16,-6 3-7-1,14-3 10 1,1 3-3-16,8 3 0 0,-9 7-4 0,9 1-6 15,0 3 2-15,0 4 8 16,0-4-8-16,17 0 11 16,41-9-3-1,18-7 0-15,21-6 11 0,10-9-24 16,9-2-23-16,-23-4-208 16,-62 4-247-16</inkml:trace>
  <inkml:trace contextRef="#ctx0" brushRef="#br0" timeOffset="672610">4794 5835 292 0,'0'0'118'0,"0"0"4"15,0 0-17-15,0 0-11 16,0 0-12-16,0 0-62 16,0 0-2-16,14-25-18 15,-14 25 10-15,0 2-5 16,0 15 2-16,0 0-3 15,0 6 10-15,-14 2-9 16,-3 4-4-16,-1-1-1 0,-13 0 6 16,13-2-6-16,0-4 0 15,-4-2-7-15,13-3 4 16,-9-3-133-16,1-3-136 16</inkml:trace>
  <inkml:trace contextRef="#ctx0" brushRef="#br0" timeOffset="675343">6136 4943 213 0,'0'0'133'0,"0"0"-53"0,0 0 6 15,0 0-21-15,0 0-10 16,0 0 2 0,-27-40-51-16,27 40 2 0,0-2-2 0,27-1 1 15,13 0 0 1,-13 0-7-16,4 0 0 0,-13 0 3 0,-1 1 4 0,-3 2-7 31,-5 0 0-31,-9 0 9 0,0 0 1 16,0 0-10-16,0 0 1 31,0 0 17-15,0 0-17-1,0 0 14 1,0 0 9-1,0 0-14-15,0 0 26 16,0 0-20 0,0 0-12-16,0 0 13 0,0 0-11 15,0 0-6 1,0 0 0-16,0 0 10 16,0 0-9-1,0 0-1 1,0 0 0-1,0 0 0 1,0 0 2-16,0 0-2 16,0 0 0-1,0 0 4 1,0 0-6 0,0 0 2-16,0 0 0 0,0 0-4 0,0 0 5 0,0 0-1 15,0 0 0 1,0 0 4-16,0 0-11 0,0 0 7 15,8 11-2 1,1 15-5 0,9 11 7-1,4 4 0 1,-13 17-2-16,18 9 14 0,-18 10-12 16,4 10 7-16,-4 7-5 0,-9-4 15 0,0 0-14 0,0-10-3 0,0-9 4 0,0-10 6 0,-31-6-10 0,-5-7 0 0,-4-8-51 0,-17-2-223 0</inkml:trace>
  <inkml:trace contextRef="#ctx0" brushRef="#br0" timeOffset="678465">5305 5560 94 0,'0'0'156'15,"0"0"-35"-15,0 0-44 16,0 0-20-16,0 0 18 15,0 0-27-15,-66-96-17 16,35 96-9-16,4 0-17 16,-4 0 3-16,4 14-8 15,-4 11 5-15,4 4-10 16,5 9 5-16,13 0 0 16,0 2 0-16,9 3 6 15,0-5-6-15,0-3 0 0,18-4 3 16,13-11-5-16,9-6 2 15,-4-8 0 1,-5-6 2-16,-4 0 7 16,4 0-6-16,-14 0 0 0,-8-17 2 15,0-6 4 1,-9 1-7-16,0-4 3 0,0 3 28 16,0-2-13-16,0-1 21 15,-26 4-21-15,3 2-18 16,14 11 18-1,1 4-20-15,8 5 0 0,0 0-4 16,0 0-1-16,0 0 5 0,0 11-1 16,0 6 7-1,0 0-12-15,8 3 6 0,15-3 0 16,3-3-4-16,-8-5 8 16,4-4-4-16,-13-3 0 15,9-2 12-15,-9 0-12 16,13 0 0-16,-13-16 0 15,9-6 1 1,-9-4 3-16,-1 1-4 0,6 0 0 16,-5-2 12-1,-9 5-16-15,9 8 4 0,-9 2 0 16,0 7-2-16,0 5 4 16,0 0-2-16,0 0 0 15,0 0-9-15,0 3 1 16,8 17 8-16,19 5 0 0,4 3-4 15,9 3 9-15,-4-2-5 16,13-1 0-16,-23-3 9 16,-3-8-13-16,-6 1 4 15,-8-10 0-15,0-2-9 16,-9-5 9-16,0-1-1 16,0 0 1-16,-18 0 0 15,-8 0 6-15,-5-5-6 16,13-11 0-16,-4-8-1 15,13-1 2-15,9-2-1 0,0-2 0 16,0 3 13 0,0 1-15-16,0 5 2 0,0 5 0 15,9 5-6-15,-9 7 6 16,13 0 0-16,-4 3 0 16,9 0-1-16,-1 0-1 15,14 0 2-15,-4 6 0 16,13 19-11-16,0 9 11 15,-4 3 0-15,4-3 0 16,-14-3 5-16,-4-6-7 16,-4-4 2-16,-9-7 0 15,-9-5-8-15,0-4 8 16,0-5 0-16,0 0-4 16,0 0 15-16,-40 0-7 15,13 0-4-15,1-18 3 0,4-10-1 16,4 0-1-16,18-6-1 15,0-9 1-15,0 1 9 16,26-3-10-16,14 3 0 16,18 5 2-16,-9 9-12 15,-5 7 10-15,-12 10-8 16,-15 8-62-16,-17 3-283 16</inkml:trace>
  <inkml:trace contextRef="#ctx0" brushRef="#br0" timeOffset="685201">1653 7799 229 0,'0'0'140'16,"0"0"-33"-16,0 0 45 15,0 0-27-15,0 0-31 16,0 0 12-16,0 0 7 15,0 21-30-15,0-21 4 0,-9-11-34 16,1-10-48 0,-10-4 31-16,9 2-24 0,-13-2 1 15,-5 2-3-15,5 6-3 16,-5 2-1-16,9 7-6 16,-4 6 0-16,-4 2-8 15,-6 0 8-15,6 2-1 16,-14 32-4-16,4 11 0 15,-4 7 5-15,14 4 0 16,3 3-3-16,15-4-4 16,8-5-1-16,0-4-5 15,39-9 11-15,10-10-31 16,-4-12 9-16,13-10 3 16,-10-5-1-16,-8 0 18 15,-4 0 6-15,-14-14-2 16,5-6 7-16,-18-8-5 15,0-6 7-15,4-5-8 16,-13-6 8-16,0 2-7 16,0 0-2-16,0 10 0 0,0 8 3 15,0 10 6 1,0 6-9-16,0 7 0 16,0 2-1-16,0 0-3 0,0 11-12 15,0 22 16-15,9 10-10 16,9 3 16-16,-10-7-6 15,10 1 0-15,4-9 6 16,5-8-11-16,-5-6 5 16,5-9 0-16,-9-6-6 15,-5-2 3-15,5 0 2 0,-9 0 0 16,17-16 2 0,-12-15 14-16,12-12-15 15,-8-2 0-15,-5-6 0 0,-4 6 6 16,-9 9-6-16,0 6 0 15,0 16 7 1,0 5-8-16,0 7 1 0,0 2 0 16,0 0-7-16,0 0-3 15,9 0 7-15,27 20 0 16,4 8 6-16,9 9-6 16,8 0 3-16,1-1 0 0,-9-1-9 15,-13-7 11-15,-5-3-2 16,-14-2 0-16,-8-9-18 15,0-2 13-15,-9-7-29 16,0-2-5-16,0-3 29 16,-26 0 1-16,-14 0 7 15,13 0 2-15,-13-8-9 16,22-12 3-16,9-6 6 16,-4 1 0-16,13-3-7 15,0-4 8-15,0 1-1 16,0 0 0-16,22 5-4 15,5 5 2-15,4 3 2 16,-4 6 0-16,-19 10-3 16,15-1 3-16,-6 3 0 0,10 0-2 15,13 3 4 1,0 19-5-16,-4 6 3 0,12 4 0 16,-8 7-7-16,-4 1 7 15,4 2 0-15,-13-1-2 16,4-5 11-16,-5-5-9 15,-17-8 0-15,5-9 0 16,-6-8-9-16,-8-4 9 16,0-2-2-16,0 0 2 15,-31 0 4-15,-4-10 9 16,-14-22-13 0,9-8 10-16,22-8-10 0,9-14 0 0,9-9 0 15,27-5-5 1,40 5 9-16,13 12-4 15,-14 14 0-15,10 9 2 0,-18 9-4 16,-1 4 2-16,1 7 0 16,-22 7-5-16,-5 9 1 15,-22 0-173 1,-9 3-202-16</inkml:trace>
  <inkml:trace contextRef="#ctx0" brushRef="#br0" timeOffset="726749">9535 10292 489 0,'0'0'136'16,"0"0"-31"-16,0 0-14 15,0 0-20-15,0 0-17 16,0 0-7-16,0 0-21 16,-36-16-13-16,36 16 5 15,0 0-17-15,0 0 6 16,0 0-4-16,18 6 7 0,22 9 7 16,-13-2-11-16,22 5-1 15,-1-4 10-15,-12 6-15 16,13-2 3-16,-18 0-3 15,-4-1 3-15,-10-2-3 16,-3-1 0-16,-5-3 1 16,-9-3-3-16,0 1-1 15,0 0 0-15,0-7-17 16,0 1-7-16,-23-3 11 16,15 0 6-16,-1-8-18 15,9-24-2-15,0-7 10 16,0-9 18-16,0 2 0 15,0 9 3-15,9 7-1 0,-1 9 1 16,6 5-1-16,-14 4 10 16,0 4 0-16,0 2 6 15,0 6 7-15,0-3-2 16,0 3 7-16,0 0-12 16,0-2-6-16,0 2 1 15,0 0-10-15,0 0 2 16,0 0-3-16,0 0-8 15,0 0 5-15,0 14 0 16,0 3-1-16,0-3 3 16,0 0-5-16,9 0 2 15,8-5 3-15,1-3-12 16,4-6 3-16,5 0 1 0,4 0 9 16,-4-4 3-16,-9-15-3 15,13-7 2-15,-14-5 1 16,6-9-2-16,-6-5 3 15,-17-1 1-15,0-1-4 16,0 4 26-16,0 9 1 16,-17 6 15-16,-14 11 19 15,4 12-19-15,5 1-13 16,13 4-1-16,9 0-18 16,0 0-4-16,0 0-7 15,0 6-8-15,0 31 3 16,0 16 4-16,49 19 1 15,8 10 0-15,10 16 2 0,17 16-6 16,-4 14 3-16,-13 1 1 16,0-2-1-16,-10-2-15 15,-12-7-11-15,4-17 0 16,-18-19 0-16,-4-28 17 16,-10-30-62-16,6-12 9 15,-6-12 44-15,14 0 3 16,-13-6 16-16,0-36 4 15,13-17-2-15,-22-20 9 16,0-8-1-16,-9-5 1 16,0 10 9-16,-27 9-15 0,-44 10-1 15,4 9-4 1,-8 6 3-16,-1 8-5 0,10 12 2 16,-1 5 0-16,9 11-4 15,9 5 4-15,18 4 0 16,5 3 0-16,17-3-1 15,9 3-1-15,0-3-1 16,0 1-2-16,0-1 0 16,0-6-19-16,0-5 9 15,26-9 11-15,23-11 4 16,-9-11 3-16,-4-4-2 16,-5-4 1-16,-13 2 5 15,-9 9-3-15,-9 5 18 16,0 12-2-16,-9 0-9 15,-18 4 16-15,-4 7-7 0,4 3-8 16,5 7 5-16,13 1-11 16,0 1-5-16,9 2-1 15,-9 0-5-15,9 0 4 16,0 0-7-16,0 0-2 16,0 11 10-16,0 12-7 15,0 11 4-15,0-4-3 16,9 2 6-16,31-1 0 15,-13-5 0-15,13-9-6 16,-4-6 4-16,-5-2-7 16,-14-9 5-16,6 0 0 15,-15 0 0-15,10 0 4 0,0-14 6 16,-9-9-5-16,4-9 6 16,-4-1-6-16,-9-2 2 15,9 5 1-15,-9 4-2 16,9 12-1-16,-9 6-1 15,0 8-3-15,9 0 3 16,0 0-12-16,4 0 0 16,14 0 11-16,13 14-3 15,-14-1 3-15,14-1 1 16,-13-1 0-16,-5-5 1 16,-4-3-1-16,-9-3 0 15,0 0 0-15,-9 0 3 16,9 0-3-16,-9-6 7 0,0-16-6 15,0-4 7 1,0 1-5-16,0-1 5 0,-9-2 4 16,-18 0-2-16,5-1 8 15,-5 7-11-15,9 7 0 16,5 7 8-16,4 8-4 16,9 0-11-16,0 0 0 15,0 0-5-15,0 0-3 16,0 25-8-16,0 7 15 15,0 1-2-15,9-4 2 16,22-7-3-16,-4-1 4 16,4-11-8-16,-4-4 8 0,4-6-5 15,-14 0 5-15,1 0 1 16,4-9 5-16,-13-13-2 16,0-6 5-16,0-3-9 15,-9-4 5-15,0-1 0 16,0 5-5-16,0 6 6 15,0 7-6-15,0 13 2 16,0 5-4-16,0 0 1 16,0 0-5-16,0 0-4 15,9 0-9-15,13 0 16 16,-4 5 1-16,-9 3 4 16,9-4-3-16,-5 2 3 15,5-4-2-15,-9 1 0 16,-9-3 3-16,8 0-5 15,1 0 2-15,0 0 0 0,13-3 2 16,-4-14 1-16,0-4-2 16,4-3 1-16,-13-2 1 15,9 4-1-15,-18 2-2 16,9 9 0-16,4 8 0 16,-13 3 0-16,0 0 0 15,9 0-1-15,0 0-11 16,0 0 8-16,9 0 1 15,-10 0 1-15,15 0 0 16,-6 0 3-16,-8 0-1 16,0 0 0-16,4 0 0 15,-4-12 2-15,9-8 3 0,-18-5-5 16,9-6 6-16,9 0-6 16,-18-1 2-16,22 2-4 15,-13 3 6-15,0 11-4 16,-9 7 0-16,9 4 0 15,-9 2-4-15,0 3 0 16,0-2 2-16,0 2-1 16,0 0-1-16,0 0 3 15,0 0 2-15,0 0 0 16,0 0 5-16,0 0-6 16,0 0 0-16,0 0-1 15,0 0-11-15,0 2 9 16,0 15 0-16,0 9 0 0,0 5 2 15,0 0-3 1,9-3-2-16,13-3 2 0,4-7-13 16,6-10-6-16,-6-4-20 15,14-4 0-15,-13 0 28 16,4-24 8-16,-4-7 7 16,-10 0 3-16,6-3 0 15,-15-1-2-15,1 0 5 16,-9-6 0-16,0 0 12 15,0 0 3-15,0 13 3 16,0 10 6-16,-17 10-19 16,8 8 9-16,-5 0-20 15,5 0 4-15,1 15-9 16,8 19 4-16,0 2-4 0,17 2 3 16,23-4 0-16,18-12 0 15,9-5 2-15,8-17-19 16,5 0-4-16,5-14-52 15,-19-17-64-15,-17-3-103 16</inkml:trace>
  <inkml:trace contextRef="#ctx0" brushRef="#br1" timeOffset="746446">16346 4756 621 0,'0'0'132'0,"0"0"-48"0,0 0 40 16,0 0-24-16,0 0-21 15,0 0-25-15,0-79-16 16,-9 67 4-16,-9 1-11 16,-13 0-10-16,4 0 12 15,-4 3-24-15,-13 2 6 16,-5 2-9-16,-9 2 1 16,-17-1-3-16,-5 3-4 15,-5 0 0-15,1 0-3 16,-14 0 3-16,0 5 0 15,5 18 0-15,-5 9 1 0,23-4-3 16,-1 3 2-16,1 0 0 16,-32 6-5-16,-35 8 8 15,-23 6-3-15,-34 6 0 16,-15-2 6-16,5 3-4 16,-22 2-2-16,9-4 1 15,22-4 8-15,18-5-7 16,49-5-1-16,9-2-1 15,26-2 6-15,-4 0 0 16,-14 5-6-16,1 2 4 16,-10 6-3-16,10-3 3 15,-1 1-4-15,1-2 1 0,12-4 8 16,6-6-9 0,21-6 0-16,10 0 3 0,-10 1-4 15,-13 1 1-15,-17 10 0 16,-19 5 0-16,-17 7 5 15,0-2-5-15,-14-2 0 16,5 0 4-16,5-4-5 16,35-10 1-16,4-6 0 15,31-8 0-15,5-6 8 16,18 0-7-16,-5 0-1 16,-8 5 2-16,-14 4-7 15,-14 8 5-15,-21 6 0 16,-10 2 1-16,-8-2 5 15,-13-1-6-15,3-4 0 16,10-2 2-16,9-4-5 0,-1-1 3 16,10 1 0-1,-10 4-4-15,1 4 7 0,-9 12-3 16,-23 4 0-16,5 2 2 16,5-5-8-16,12-8 6 15,41-11 0-15,13-10 1 16,22-7 4-16,23-9-5 15,-5-2 0-15,4 3 4 16,-4-1-6-16,-9 4 2 16,0 2 0-16,5-5-4 15,-5 3 8-15,0-4-4 16,0-2 0-16,14 3 6 16,-14-2-9-16,0 2 3 15,0 0 0-15,-8 3-5 0,-10-1 7 16,-9 1-2-16,-8 2 0 15,4 3 5-15,-4-2-8 16,8-1 3-16,9-3 0 16,1 0-5-16,-5-1 8 15,4-2-3-15,9 1 0 16,-8-3 2-16,8-3-4 16,-9 0 2-16,9 0 0 15,14 0-5-15,-5 0 10 16,0 0-5-16,0 0 0 15,-8 0-3-15,-1 0-3 16,-9 14 6-16,1 0-1 16,17-3-9-16,4 0 8 0,-4-2 2 15,9 0 0-15,5-4 7 16,-14 1-8-16,18 0 1 16,-5-1 0-1,-4 4-4-15,5-4 7 0,-5 4-3 16,-9-1 0-16,9 1 2 15,-13 2-5-15,-5 1 3 16,0 1 0-16,-8-1-2 16,8 1 3-16,-9 3-1 15,9-2 0-15,10-3 4 16,-1-3-5-16,22-2 1 16,-4 0 0-16,13 0-3 0,0-1 3 15,-4 0 0 1,4 4-2-16,1-3-9 0,-6 2 10 15,6-2 1-15,-1 0-2 16,-4-4-4-16,22 2 6 16,-9-4 0-16,9 0 0 15,-9 0 8-15,9 2-6 16,0-2-2-16,0 0 5 16,0 0-6-16,0 0 1 15,0 0 0-15,0 0-3 16,0 0 8-16,0 0-5 15,0 0 0-15,0 0-2 16,0 0-8-16,0 0 8 0,0 3 0 16,0-3-3-16,0 7-10 15,0 6 13-15,0 3 1 16,18 5 2-16,-9-1-3 16,4-6 2-16,5 3 0 15,-18-4-3-15,9 2 7 16,-1-3-4-16,1-1 0 15,-9-6 5-15,14-3-10 16,-14 2 5-16,0-4 0 16,0 0-4-16,9 0 8 15,-9 0-4-15,0 0 0 16,0 0 8-16,0 0-2 0,0 0-6 16,0 0 0-1,0 0 12-15,0 0-6 0,0 0-3 16,0-15-3-16,-23 2 6 15,6-5-9-15,-1 4 3 16,-13 0 0-16,4-3-6 16,9 1 11-16,-4-2-5 15,4 7 0 1,9-1 5-16,0 7-7 0,-4-3 2 16,13-1 0-16,0 0-7 15,0-5 5-15,0-3 2 16,31-5 0-16,18-1-9 15,9-8 2-15,9 6 5 16,8-4-19-16,1 6-3 16,-1 6-58-1,-17 12-79-15,-58 5-157 0</inkml:trace>
  <inkml:trace contextRef="#ctx0" brushRef="#br1" timeOffset="752317">17785 4988 17 0,'0'0'0'0,"0"0"-12"15</inkml:trace>
  <inkml:trace contextRef="#ctx0" brushRef="#br1" timeOffset="752937">17785 4988 145 0,'-213'-198'56'0,"195"198"-15"16,-13 0 12-16,4 0 53 15,10 0 8-15,-15 0-34 0,15 0 17 16,17 0-13-16,-9 0-26 16,9 0 20-16,0 0-15 15,0 0-13-15,0 0-1 16,0-8-37-16,0-12 9 16,18-6-7-16,-1 1-10 15,6 2 14-15,3 4-18 16,-8 1 3-16,22 4 2 15,-13 4 2-15,13 2-7 16,-9 7 0-16,4 1 8 16,-4 0-16-16,-4 0 8 15,-18 16-4-15,13 19-4 0,-22 10 5 16,0 11 3-16,0 7 0 16,-22 5 3-16,-27-6 5 15,13-3-8-15,-4-8 0 16,-8-2 0-16,21-4 4 15,-13-11-4-15,22-9 0 16,0-8 10-16,10-4-11 16,-6-6 1-16,14-5 0 15,0 2-3-15,0-4 4 16,0 0-1-16,0 0 0 16,22 0-2-16,14-6 2 15,22-11 1-15,-1 3 2 16,10-4 1-16,0 7-2 0,-9 0-2 15,8 2 0-15,-26 4-5 16,9 2-13-16,-31 3-146 16,0 0-153-16,-18 0-274 15</inkml:trace>
  <inkml:trace contextRef="#ctx0" brushRef="#br1" timeOffset="753732">18540 4558 19 0,'0'0'462'0,"0"0"-377"0,0 0 35 16,0 0 5-16,0 0-70 15,0 0-18-15,-9-37-32 16,18 31 15-16,9 1-5 16,0-1-12-16,22 6 8 15,-9 0-11-15,13 0 0 16,-4 0 0-16,9 0 1 15,-22 3-1-15,13 17 0 16,-22 2 2-16,-9 7-4 16,-9 7 2-16,0 4 0 15,-9-4 14-15,-18 5-11 0,-13-7 3 16,13-9-1-16,-4-8 2 16,14 0-4-16,8-8-3 15,9-1 0-15,0-4-5 16,0-4 7-16,0 0-2 15,0 0 0-15,0 0-12 16,0 0 12-16,9 0-20 16,17 0 20-16,14 0 8 15,0 0-8-15,5 4 0 16,-5 18 0-16,-14 5-3 16,-4 6 0-16,-4 4 3 15,-18-1 0-15,0 0 5 16,0-6-4-16,0-1-1 15,-9-6 16-15,-31-1-14 16,-9-5 26-16,-4-5-22 0,-18-4-5 16,4-8 9-16,10 0-10 15,12 0 0-15,14 0 0 16,22-17-62-16,9-11-57 16,9-9-142-16,58-14-188 15</inkml:trace>
  <inkml:trace contextRef="#ctx0" brushRef="#br1" timeOffset="754617">20082 4422 340 0,'0'0'149'0,"0"0"-32"16,0 0 11-16,0 0-12 16,0 0-44-16,0 0-22 15,-31-25 7-15,31 25-41 16,0 0 1-16,0 0-17 15,0 8 4-15,0 20-4 16,-9 17 5-16,9 8-2 16,-9 5 16-16,9 7-14 15,0-4 0-15,0 0-5 16,0-7 14-16,0-9-14 16,0-11 0-16,0-6 0 15,9-11-2-15,0-3 2 0,13-8 0 16,-4-6 0-1,-9 0 8-15,22 0 5 16,-13-16 2-16,8-11-5 0,-3-1 24 16,-6-3-20-16,1 0 8 15,-5 3 0-15,-13-1-17 16,0 7 24-16,0 11-11 16,0 7-9-16,0 4 9 15,0 0-18-15,0 0-9 16,0 0 6-16,0 21-20 15,0 18 23-15,0 9 0 16,-22 0 3-16,22 1-3 16,-9-7 0-16,0 0 0 0,9-3-1 15,0-4 8 1,0-4-7-16,0-5 0 0,0-10-15 16,0-1-74-16,9-12-140 15,9-3-127-15</inkml:trace>
  <inkml:trace contextRef="#ctx0" brushRef="#br1" timeOffset="755254">21002 4504 363 0,'0'0'116'0,"0"0"-10"16,0 0 38-16,0 0-49 31,0 0-37 0,0 0 13-31,0 0-32 16,26-65 12-16,-26 59-5 0,0 6-14 0,0 0 19 15,0 0-33-15,0 0-15 32,0 0-6-32,0 0-9 15,0 0 2 1,0 12 9-16,0 11 2 16,0-1-3-16,14 1 2 0,12 2 0 0,-8 1-2 0,13-1 4 0,-13 0-2 0,13-5 0 0,-4 3 7 0,-10-3-7 0,6 0 0 0,-6-2 0 0,1 3-5 15,-9-1 9-15,4 0-4 16,-13 2 0-16,0-2 6 0,0 3-2 15,0-3-1-15,0-3-1 16,0-3 20-16,-13-3-20 16,-5-2 3-16,1 2 7 15,-23-5-8-15,4-6-8 16,-4 0-17-16,-9 0-82 16,23 0-27-16,3-8-40 15,14-24 8-15,9-8-2 16,0-2-101-16</inkml:trace>
  <inkml:trace contextRef="#ctx0" brushRef="#br1" timeOffset="755418">21086 4536 256 0,'0'0'118'0,"0"0"-5"0,0 0 21 16,0 0-56-16,0 0-24 15,0 0-13-15,124-114-37 16,-75 97 3-16,9 3-7 15,0 6-24-15,-18 5-60 16,-13 3-190-16</inkml:trace>
  <inkml:trace contextRef="#ctx0" brushRef="#br1" timeOffset="755937">21997 4317 515 0,'0'0'123'0,"0"0"8"16,0 0-9-16,0 0-16 16,0 0-70-16,0 0 4 15,0-14 1-15,-9 14-40 0,9 9 5 16,-18 22-6-16,-4 12 0 16,13 4 7-16,-9 7-3 15,9 0-4-15,9 0 0 16,0-6 7-16,0-6-9 15,0-7 2-15,18-10 0 16,9-8-1-16,4-11 10 16,9-6-9-16,4 0 17 15,-4 0-11-15,0-12 15 16,-4-10 16-16,-14-4-7 16,-4-2 24-16,-18 2-25 15,0 4 7-15,0-1-8 16,0 9-24-16,-18 2 6 0,-22 3-10 15,0 9-4-15,-9 0-5 16,5 0-38-16,-14 32-113 16,0 2-144-16,9 3-517 15</inkml:trace>
  <inkml:trace contextRef="#ctx0" brushRef="#br1" timeOffset="775729">3319 7809 353 0,'0'0'243'16,"0"0"-166"-16,0 0 5 0,0 0 31 15,-266 71-6-15,208-47-9 16,18-10-38-16,22-5-2 16,9-6 15-16,9 0-50 15,0-3 4-15,0 0-19 16,0 0 1-16,0 0-13 16,9 0 4-16,22 0 0 15,27 0-2-15,9 0 10 16,17 0-6-16,1-12-2 15,3 1 4-15,-3 3-11 16,-27 2-20-16,-9 3-37 16,-23 3-29-16,-26 0-70 0,0 0-29 15,0 17-35-15,-44 8-89 16</inkml:trace>
  <inkml:trace contextRef="#ctx0" brushRef="#br1" timeOffset="775913">3053 8119 150 0,'0'0'257'0,"0"0"-156"15,0 0 16 1,0 0-27-16,0 0-41 0,0 0-19 16,98 0 2-16,-41-6 19 15,10 1-34-15,0 2-5 16,-1 3-12-16,-8 0 0 15,-9 0-6-15,-14 0-100 0,-3 6-215 16</inkml:trace>
  <inkml:trace contextRef="#ctx0" brushRef="#br1" timeOffset="844828">9641 6025 437 0,'0'0'118'0,"0"0"-39"0,0 0 43 16,0 0 22-16,0 0-24 16,0 0-44-16,0 17-9 15,0-17-22-15,9 0 14 16,5 0 8-16,-5-6-14 16,-1-23-1-16,1-16-31 15,0-17-10-15,9-15 16 16,-5-19-19-16,-4-16 4 15,0-16 8-15,0-11-20 16,-9-14 17-16,0-6-11 16,0-2-5-16,0 11 3 15,-27 20-1-15,-4 21-3 0,-4 9 3 16,4 17 3-16,4 14-6 16,5 24 0-16,13 20 0 15,0 17-2-15,0 5 2 16,9 3-1-16,-9 0-1 15,-4 0-17-15,-14 28 14 16,1 21 4-16,-23 10 2 16,9 1-5-16,4-4 4 15,-4-2-3-15,9-3 2 16,4-5-22-16,10-13 20 16,3-13-7-16,14-10-3 15,0-5 11-15,0-5-7 16,0 0 3-16,14-18 2 0,30-24 6 15,5-15-2-15,9-11 0 16,-1-3 5-16,-8 1-4 16,0 2-1-16,-13 9 0 15,4 7 1-15,-14 18 0 16,-3 12-1-16,-6 7 0 16,-8 10 6-16,9 2-13 15,13 3 7-15,-4 0 0 16,13 0-8-16,9 17 9 15,8 11-1-15,-12 3 0 16,13 4 0-16,-18-5-5 16,8 5 5-16,-12-4-23 0,4 0-76 15,-9-4-117 1,-22-6-138-16</inkml:trace>
  <inkml:trace contextRef="#ctx0" brushRef="#br1" timeOffset="845798">8242 1795 545 0,'0'0'193'0,"0"0"-71"16,0 0 14-16,0 0 12 15,0 0-65-15,0 0-27 16,-36-107-9-16,36 107-38 0,-17 8-5 15,-14 35-4 1,-9 25 0-16,4 22 1 0,-13 12-1 16,23-1 0-16,3-1-3 15,14-4 6-15,9 1-3 16,18-14 0-16,31-12 2 16,18-18-8-16,-1-26 5 15,1-15-7-15,4-12 6 16,-26 0-4-16,-6-12 6 15,-12-25 6-15,4-6-3 16,-13-4 4-16,4 1-7 16,-22 10 1-16,0 13 3 15,0 12 0-15,0 7-2 0,0 4-2 16,0 0-11-16,0 13 3 16,0 20-6-16,0 12 14 15,0 10-6-15,27-7 4 16,31-3-4-16,-9-14 4 15,17-11-3-15,-8-12 4 16,-14-8 1-16,-4 0 0 16,0-17 8-16,-13-20-7 15,-18-5 6-15,-9-9 3 16,0-9-8-16,0-2 4 16,-36 0-1-16,-21 3-3 15,-1 16 3-15,-9 13-5 16,18 12-3-16,9 15 2 15,5 3-11-15,13 8-14 16,13 35-107-16,9 11-92 16,0 11-57-16</inkml:trace>
  <inkml:trace contextRef="#ctx0" brushRef="#br1" timeOffset="847097">9117 2372 528 0,'0'0'184'16,"0"0"-56"-16,0 0 40 16,0 0-46-16,0 0-47 15,0 0-10-15,-13-87-65 0,13 112 2 16,0 32-4-16,0 22 4 16,31 6-2-16,-4 3 0 15,4-3 0-15,-5-9-3 16,6-2 9-16,-6-12-6 15,-4-14 0-15,-13-14 4 16,0-20-8-16,-9-11 4 16,0-3 0-16,0 0 18 15,0-20-7-15,-9-19-3 16,-13-24 0-16,4-12-7 16,1-25 15-16,17-14-16 15,-23-1 0-15,14 1 1 16,1 13-1-16,8 24 0 0,0 21 0 15,0 19 4 1,0 20-10-16,8 8 6 0,32 9-6 16,18 0-1-16,0 0-4 15,9 17 1 1,-1 11-1-16,-17 9-17 0,-13 9 16 16,-14-1-19-16,-22 6-19 15,0 3 26-15,0 2-9 16,-40-8 0-16,-9-8 6 15,22-11 5-15,18-18 19 16,9-6 2-16,0-5 2 16,0 0 4-16,0-11 1 15,27-23-3-15,13-8 0 16,9-7-2-16,9 2 8 0,-23 1-4 16,14 15-3-16,-22 6 11 15,-5 10-7-15,-4 9-3 16,-9 4-2-16,0 2 0 15,-1 0-2-15,6 0-1 16,-5 0-5-16,0 2 6 16,8 10 1-16,5-3 0 15,-4-4 3-15,18-5 2 16,-5 0-3-16,9 0 1 16,-5 0-2-16,5-20 14 15,9-14-2-15,-13-3 19 16,4-2 5-16,-14 2-15 15,-17 5 10-15,5 4 3 16,-14 6-13-16,0 5 8 16,0 9-14-16,0 8-2 0,0 0-5 15,0 0-9-15,0 25-16 16,0 25 15-16,0 25 1 16,0 13 0-16,0 18 0 15,0 8 0-15,0 2-2 16,0-3 5-16,0-8-3 15,0-3 0-15,0-3 2 16,0-6-5 31,0-7 3-31,9-18 0-16,-9-15-3 46,0-14 4-46,0-16-1 16,-49-9 1 15,-9-14 0-15,-9 0 11 0,-8-8-10 15,8-31-1 0,9-18 2-15,10-20-1-16,16-15-3 15,24-14 1 17,8-5-33-17,31 4-3 16,35 5-46-15,19 12-41 15,4 13-54-15,-5 16-117 0</inkml:trace>
  <inkml:trace contextRef="#ctx0" brushRef="#br1" timeOffset="847725">11192 2033 499 0,'0'0'154'0,"0"0"-35"0,0 0-13 0,0 0 1 0,0 0-58 0,0 0-14 0,-102-105-5 0,62 102-18 0,13 3 0 0,-4 0-12 0,4 9-4 0,5 25 1 0,13 14-4 0,9 9 7 0,0 2-6 16,23 1 8-16,30-10-2 15,18-7 0-15,-18-15 7 16,5-11-10-16,-9-12 3 16,-9-5 0-16,-22 0 7 15,-9-8-6-15,-1-17 7 16,-8-7 1-16,0-1-8 16,0-7 10-16,-26-6-3 15,-14-1 10-15,4-2 13 0,-13 7-17 16,0 8 8-1,14 11 1-15,-5 12-18 0,9 8 0 16,13 3-5-16,0 0-10 16,9 31 10-16,9 14-12 15,0 6 12-15,0 0 0 16,18-2-12-16,40-11 4 16,17-6-15-16,14-17 7 15,-13-15 9-15,8 0-15 16,-8-15 21-16,13-24-5 15,-23-6 12-15,-17-10-2 16,-13 3-1-16,-14-9 13 16,-13-4 19-16,-9-9-2 15,0 1 5-15,-9-3 9 16,-31 5-20-16,0 12 5 16,4 16-11-16,5 15 6 0,5 13 2 15,8 10-21 1,18 5-2-16,-13 0-6 0,13 40-14 15,0 33 12-15,0 38 2 16,0 19 0-16,13 23-2 16,5 28 2-16,-18 23 0 15,0 11 0-15,0 6 2 16,-9-12-5-16,0-20-10 16,9-29-28-16,0-39 20 15,9-45-24-15,26-39 3 16,14-29 30-16,9-8 8 0,17-41 4 15,5-39 0 1,5-19 3-16,-19-11 3 0,-8-3-5 16,-31 2 5-16,-27 12-6 15,-9 6 0-15,-75 16-3 16,-41 23-123-16,-30 20-136 16,-5 23-132-16</inkml:trace>
  <inkml:trace contextRef="#ctx0" brushRef="#br1" timeOffset="850230">9757 3158 603 0,'0'0'112'0,"0"0"24"16,0 0-31-16,0 0-54 15,0 0-39-15,0 0-6 16,164 5-3-16,-79 36-3 16,4 14 1-16,-14 3 5 15,-17 3-6-15,0-5 0 16,-41-5 0-16,1-8 3 15,-18-10-2-15,0-4-1 16,-26-15 0-16,-14-8-4 0,13-6 7 16,-4 0-3-1,22-9 2-15,0-25 3 0,9-8-4 16,0-18-1-16,0-8 1 16,40-12-1-16,4-1 0 15,5 8 0-15,-9 10-2 16,-13 15 8-16,-9 14-3 15,-5 14 7-15,-4 9 1 16,-9 5 12-16,0 6-9 16,0 0 0-16,0 0-14 15,0 0-4-15,0 17 1 16,0 15-1-16,-9 9 8 16,9 14-6-16,0-2 2 15,0 1 0-15,27-3-1 16,22-12 3-16,8-4-2 0,1-15 0 15,0-12 4-15,0-8-1 16,-1 0-2-16,-12-12-1 16,4-18 11-16,-9-13-10 15,-14-5 7-15,-3-2 4 16,-15-10 16-16,-8 0 27 16,0-5-18-16,0 6 6 15,-8 5 2-15,-24 17-25 16,15 12 19-16,-6 13-9 15,15 10-23-15,8 2 4 16,0 0-11-16,0 39-18 16,0 29 15-16,0 28 3 15,8 21 0-15,15 12 0 0,-14 19 4 16,-9 14-9-16,0 7 5 16,0 15-12-16,0-1 5 15,0-9-27-15,0-16 13 16,0-36-30-16,0-37-25 15,26-42 35-15,23-29 12 16,-9-14 15-16,9-26 13 16,4-34 2-16,5-22 3 15,0-8 1-15,-9-18-3 16,-9-2 5-16,-31-10-3 16,-9 2-3-16,0 5 1 15,-32 8-2-15,-12 17 0 16,-23 18-1-16,-13 15 2 15,14 18-4-15,8 16 1 0,14 6 1 16,30 10-4-16,14-2 5 16,0 7-3-16,0-2 0 15,31-3-3-15,27-4 6 16,0-11 0-16,0-6 2 16,-1-8 2-16,-12-5-3 15,-5-7 1-15,-14 1 12 16,-12 2-8-16,-14 4 21 15,0 6 7-15,0 10-11 16,0 5 12-16,0 13-12 0,-22 2 3 16,13 3-26-1,-9 0-1-15,0 20-2 0,-4 19 2 16,4 15 1-16,9 9-5 16,9 2 5-16,0 3 0 15,27-5-1-15,31-10 3 16,-9-11-2-16,-1-14 0 15,-12-13-3-15,4-12-1 16,0-3 4-16,-22 0 0 16,8-18 10-16,5-12-8 15,-4-5 3-15,-5-5-5 16,-4-2 6-16,9 3-3 16,-14 8-3-16,5 8 0 15,0 12-5-15,-1 5 3 16,6 6 0-16,-6 0 0 0,14 0-11 15,5 26 10 1,-18 4-2-16,4 4 5 0,-4-2-8 16,0-4 7-16,4-5 1 15,-5-12 0-15,1-3-2 16,-4-4-1-16,3-4 2 16,-8 0 1-16,9 0-3 15,4-17 7-15,-4-15-4 16,-9-5 0-16,9-8 7 15,-5-3-3-15,-13-6-2 16,0 6-1-16,0 8 11 16,0 12-10-16,0 11 9 0,-13 12-6 15,4 5-1-15,0 0-8 16,9 11-5-16,0 34 0 16,-9 18 3-16,9 1 6 15,0-1 0-15,0-12 0 16,9-9 2-16,22-10-4 15,-4-13 2-15,-1-11-5 16,5-4-1-16,-4-4 3 16,4 0 3-16,5-12 3 15,4-16 0-15,0-7 4 16,-14-1-7-16,14-3 1 16,-4-2 1-16,-5 11 0 15,-13 7-2-15,-9 11 8 16,-9 10-4-16,13 2-8 15,-4 0 1-15,0 0-14 0,17 20 15 16,5 5-1-16,-13 1 3 16,0-4-2-16,13-3 4 15,-4-4-2-15,-5-2 0 16,-4-12 4-16,8-1-4 16,-3 0 1-16,-6 0 0 15,14-17 6-15,-4-11-4 16,0-3 0-16,4-6-3 15,-4 3 5-15,-5 9-1 16,-13 5-4-16,-9 10 0 16,9 10-2-16,-9 0 2 15,0 0 0-15,17 0-8 0,-8 0-4 16,22 21 9-16,-4-1 3 16,4-3 0-16,9-4-2 15,-4-3 9-15,-5-8-7 16,4-2 0-16,-4 0 7 15,-4 0-3-15,4-12-4 16,-4-9 0-16,13-5 7 16,-5-11 0-16,-4 3-7 15,5-6 0-15,4 7 4 16,-22 4-3-16,-5 12-1 16,-4 8 0-16,-9 4-4 15,0 5 5-15,0 0-1 16,0 0 0-16,0 0 2 0,0 0-6 15,0 0 4 1,0 0-3-16,-9 0-2 0,-22 0-2 16,4 0 7-16,-4 5-2 15,4 21-3-15,5 11 0 16,13 5 4-16,9 10 1 16,0-4-6-16,0-7 3 15,49-6 0-15,27-13 2 16,30-10-16-16,19-12 17 15,-1 0-11-15,-8-17 11 16,-23-17-4-16,-13-5 8 16,-36-7-4-16,5-5 4 15,-18-5 1-15,-13 0 5 16,-18 1 0-16,0 4-3 16,-9 12 27-16,-40 13-23 0,9 9-3 15,5 15 1-15,4 2-9 16,13 17-3-1,0 33-1-15,18 12 4 16,0 6-7-16,27-4 8 0,31-9-1 16,17-12 0-16,5-15 0 15,5-8-13-15,-1-11-63 16,-4-9-94-16,-13 0-129 16,-32 0-224-16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3:15:58.7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1025 232 634 0,'0'0'172'0,"0"0"-76"0,0 0 30 16,0 0-54-16,0 0-36 15,0 0-20-15,93-73-8 16,-53 73-7-16,0 0-1 15,5 24-3-15,-5 15-5 16,-22 5 0-16,4 6 5 16,-22 1-7-16,0 3 1 15,-14 0 9-15,-21-9-1 16,-14-5 3-16,-9-6-2 16,9-9 0-16,5-7 12 15,13-7-11-15,13-6 8 16,9-5-9-16,9 0 5 15,0 0-1-15,0 0 17 0,0 0 3 16,9 0-23-16,40 0 14 16,18 0-13-16,17 0 4 15,0 0-6-15,23 0 7 16,0-2-18-16,-14-1 5 16,-4 3-63-16,-14 0-72 15,-17 0-83-15,-9 0-93 16</inkml:trace>
  <inkml:trace contextRef="#ctx0" brushRef="#br0" timeOffset="522">2087 410 559 0,'0'0'182'16,"0"0"-20"-16,0 0-14 15,0 0-35-15,0 0-34 16,0 0-31-16,-107-107 5 15,107 107-27-15,0 0-24 16,0 0-4-16,0 22-10 16,0 18 12-16,31 7-5 15,-4 4 7-15,-5 0-2 16,-4-3 0-16,9-8 2 0,-14-10-3 16,5-6 1-16,-9-12 0 15,-9-7 1-15,9-5 7 16,-9 0-8-16,0 0 15 15,0-13-10-15,0-19 20 16,-9-14-9-16,0-13 0 16,0-11-2-16,0-12-6 15,-4 2-8-15,13 6 0 16,-9 18 7-16,9 19-9 16,0 19 2-16,0 13 0 15,0 5-5-15,0 0-6 16,9 9 2-16,40 25 7 15,8 14-3-15,10 8-1 16,9 7 6-16,4-1 0 16,-5-3-8-16,-26-5 3 0,-5-9 3 15,-21-8 0-15,-15-5-16 16,-8-9 15-16,0-4-21 16,-48-1-34-16,-19-5 25 15,-9-1-72-15,-12-4-42 16,21 0-25-16,22-2-80 15,5 0-174-15</inkml:trace>
  <inkml:trace contextRef="#ctx0" brushRef="#br0" timeOffset="1071">3660 362 764 0,'0'0'91'16,"0"0"36"-16,0 0-6 15,0 0-39-15,0 0-12 16,0 0-46-16,-58-85-4 15,49 93-20-15,9 35-6 16,-22 16 3-16,13 12 3 0,-9 2 0 16,-4 1-2-16,4-6 8 15,0-6-6-15,10-14 0 16,8-16 4-16,0-18-5 16,0-10 1-16,0-4 0 15,0 0 22-15,0-30-21 16,0-15 13-16,8-17-7 15,1-11-2-15,18-10 6 16,-5-13-11-16,-4-9 0 16,13-2-3-16,-4 8 8 15,-1 25-5-15,-12 31 0 16,3 27-1-16,-8 16-6 16,9 0 2-16,4 31-6 15,14 26 5-15,-5 19-3 0,-4 12 9 16,-5 5-6-1,5-8-1-15,-10-11 6 0,6-12-25 16,-6-17-60-16,-17-14-60 16,9-5-52-16,-9-15-31 15,0-5-65-15</inkml:trace>
  <inkml:trace contextRef="#ctx0" brushRef="#br0" timeOffset="1953">3602 571 111 0,'0'0'109'0,"0"0"21"0,0 0-19 16,-213-42-10-16,204 42-10 16,9 0-28-16,0 0-33 0,0 0-26 15,40 0 2-15,26 0 18 16,28 0 5-16,12 0-5 16,1 0 9-16,-5-11-10 15,-4-9 6-15,-31 3 26 16,-27-1 2-16,-14 3 19 15,-17 2-2-15,-9 5-28 16,0 2 16 15,0 3-34-31,0 1-10 0,0 2 10 16,0 0-28 0,0 0 0-1,0 2-7-15,0 28-1 0,31 8 8 0,-4 2 0 0,13 2 0 0,0-5-3 16,4 0 9-16,5-3-6 0,-9-5 0 31,-4-7 4-31,-5-8-11 16,-22-5 7 15,-9-3 0-31,0-6-11 16,0 0-3-1,-9 0-12 1,-31-6 22-1,4-20 8 17,5 1 3-32,13-4-7 0,18-4 0 15,0-4 0 1,0-9 1-16,36 4-1 16,22-1 0-1,-1 6 7 1,1 6-8-1,-18 11 1-15,-13 6 0 0,-5 12-6 0,-22 2 6 16,9 0 0-16,0 0-3 0,0 25-5 16,8 6 6-1,6 11 2 1,-6 1 0 0,10 0-2-16,-5-3 2 15,5-10 0 1,-5-4-3-16,-13-3 10 0,9-9-7 0,-9-3 0 0,-9-5-3 0,0-6-4 15,0 0 3-15,0 0 4 0,-18 0 5 16,-13-9-2-16,4-13 6 0,9-4-8 16,5-9 9-16,13-6-12 0,0-5 2 0,40-5 0 0,18 0-8 0,17 4 8 125,-8 1-7-125,13 18-8 0,-22 8-22 15,-14 14 20-15,-13 6-17 0,-4 0-20 16,-18 9-23-16,13 25-109 0,-22 5-4 0,0 3-93 0</inkml:trace>
  <inkml:trace contextRef="#ctx0" brushRef="#br0" timeOffset="2782">5370 520 360 0,'0'0'169'0,"0"0"-18"0,0 0 0 0,0 0-35 0,0 0-31 0,0-161-1 0,0 136-42 0,-9 5 7 0,-8 6-18 0,8 5-18 15,-9 9-13 1,-4 0 0-16,-5 0-17 0,-4 20 12 15,4 19 4-15,-4 10 1 16,22 5 0-16,9-7-15 16,0-7 12-16,9-12-18 15,22-10 9-15,-4-10 10 0,-5-2-6 16,-4-6 8 0,0 0 5-16,4 0-5 0,-22-14 18 15,9-12-15-15,-9-3 12 16,9-4 19-16,-9 1-22 15,0 7 17-15,0 5-5 16,0 9-20-16,0 5 11 16,0 6-15-16,0 0-11 15,0 0 9-15,0 17-14 16,9 11 16-16,-1 7 0 16,24-5 3-16,-15-4-8 15,23-9 5-15,-4-6 0 16,4-5-5-16,-14-6 12 15,14 0-7-15,0 0 4 16,-13-20 1-16,13-5 4 0,-13-4-9 16,4 2 0-16,-22-2 8 15,0 6-2-15,-1 6-2 16,-8 6 0-16,0 8 2 16,0 3-12-16,0 0 5 15,0 0-13-15,18 20 7 16,13 5 7-16,-4-2 0 15,4-3 0-15,-4-9-4 16,4-9 0-16,-4-2 4 16,-10 0 0-16,6 0 12 15,-6-10-10-15,-17-10 6 16,9-6 10-16,-9-2-16 0,0 6 21 16,0-1-3-16,0 9-7 15,-9 8 8-15,0 6-21 16,1 0-6-16,-15 23 5 15,14 33 2-15,-8 21-1 16,-1 11 0-16,5 11 2 16,4 5-3-16,9 7 1 15,0-3 0-15,0-1-3 16,0-8 9-16,0-14-6 16,0-9 0-1,0-17-1-15,-27-16-5 0,9-18 1 16,-22-13 5-16,0-12 5 15,-4 0-3-15,-14-31 17 16,0-23-12-16,1-14-1 16,-1-17-4-16,18-9-2 15,13 2 0-15,27-2-5 0,0 9 7 16,27 8-2-16,39 7 0 16,14 13-19-1,-4 10 11-15,8 12-44 0,-17 10-53 16,0 14-60-16,-10 2-115 15,-17 3-106-15</inkml:trace>
  <inkml:trace contextRef="#ctx0" brushRef="#br0" timeOffset="3176">1732 1143 440 0,'0'0'88'0,"0"0"-22"16,0 0 34-16,0 0 6 15,-209 14-33-15,209-8-4 16,26-4-43-16,90 1-20 15,106-3 51-15,85 0-9 16,75-5 20-16,49-21-30 0,-9 4-24 16,-22-1 14-1,-27 3-17-15,-53 3 16 0,-36 1 19 16,-53-2-36 0,-40 1 12-16,-18 3-8 0,-39 3-13 15,-19 3 24-15,-39-1-25 16,-19 4 1-16,-26 1-1 15,-31 2-2-15,0-2-22 16,-57 4-146-16,-41 0-117 16,-9 0-364-16</inkml:trace>
  <inkml:trace contextRef="#ctx0" brushRef="#br0" timeOffset="4245">6370 619 602 0,'0'0'206'16,"0"0"-169"-16,0 0 75 16,0 0-4-16,0 0-40 15,0 0-63-15,-98 20 7 16,156-20-9-16,26 0 2 15,32 0-3-15,-1 0 1 16,10 0 5-16,-10 0-8 16,-17 0 0-16,-31 0 2 15,-23 0-5-15,-13 0 3 16,-22 0 0-16,-9 0-5 0,0 0 1 16,0 0 4-16,-18 0-16 15,-31-2-6-15,-8-7 19 16,-1-2-4-16,9-1 7 15,5 1-4-15,4-3 12 16,13 2-8-16,14 4 1 16,4-1 7-16,9 3 2 15,0 5-10-15,0-3 0 16,0 0-6-16,0-1 1 16,31 3 5-16,13-1 0 15,14 3 8-15,0 0-10 16,-1 0 2-16,1 0 0 15,-9 5-1-15,-9 13 1 16,-13 1 0-16,-10 4-1 16,15 0 1-16,-24-5-6 0,-8 6 6 15,0 5-11-15,0 1 8 16,-48 5-37-16,-19 4-15 16,-17-5-86-16,-5-3-117 15,31 6-251-15</inkml:trace>
  <inkml:trace contextRef="#ctx0" brushRef="#br0" timeOffset="4891">8102 234 711 0,'0'0'215'15,"0"0"-127"-15,0 0 40 16,0 0-25-16,0 0-52 16,0 0-51-16,-88 69 9 15,79 1-5-15,9 15-4 16,0 1 1-16,0-2 6 16,0-2 3-16,0-12-10 15,-9-10 0-15,9-17 10 16,0-21-14-16,0-13 4 15,0-9 0-15,0 0 19 16,0-11-19-16,0-34 18 0,0-25-18 16,0-19 5-1,0-8 3-15,0-5-8 16,0 3 0-16,0 6 6 0,0 14-3 16,0 27-3-16,0 26 0 15,0 22 8 1,0 4-19-16,0 0 11 0,0 23-27 15,0 24 24-15,9 19-10 16,13 1 13-16,5-1 0 16,4-7 8-16,4-8-10 15,5-9 2-15,-4-10-5 16,-5-18-1-16,-4-14-14 16,13 0 13-16,0-12 2 15,4-28 10-15,-4-10 7 16,9-7-11-16,-14-5 3 15,-4 5 4-15,-13 6-7 16,0 18-1-16,-18 13 0 0,13 10 7 16,-13 10-15-16,9 4 4 15,0 47-28-15,0 20 32 16,-9 16-17-16,0 7 17 16,0-9-4-16,0-9-45 15,18-10-79-15,13-19-35 16,-4-10-17-16,-5-17-30 15,4-11-98-15</inkml:trace>
  <inkml:trace contextRef="#ctx0" brushRef="#br0" timeOffset="5642">8933 747 132 0,'0'0'210'0,"0"0"-51"0,0 0-7 0,67-176-8 16,-67 141-51-16,0 3-11 15,0 3-9-15,-27 7-30 16,1 4-11-16,3 10-32 15,-3 8-8-15,-14 0 8 16,13 14-15-16,-13 23 15 16,13 8-8-16,5 6 8 15,22-6-2-15,0-8-25 16,9-8-7-16,22-15 15 16,9-3-14-16,-13-11 31 0,0 0-2 15,4 0 8-15,-5-23 8 16,5 0-11-16,-13 1 0 15,0 8 10-15,-5 5-5 16,-13 4-3-16,9 5-3 16,9 0 1-16,0 0-2 15,22 3-2-15,0 12 3 16,-5 4-11-16,5-6 6 16,0-4 1-16,-4-6 1 15,13-3-9-15,-1 0 12 16,10-16-4-16,0-25 4 15,0-10 7-15,-23-11-5 16,-4-9 3 0,-22-8 24 31,-9 3-8-32,0 5 30-15,0 13 2 0,-9 26 0 0,-13 17 5 0,4 12-47 0,10 3-11 0,-10 40-11 16,-4 30 11 15,-14 24 5-15,14 5-5-1,13-3 8 1,9-5-17 15,0-3 9-15,0-15-43 15,0-13-45-15,9-18-71-16,13-16 6 15,-4-17-49 1,0-9-58 15</inkml:trace>
  <inkml:trace contextRef="#ctx0" brushRef="#br0" timeOffset="6010">9502 607 134 0,'0'0'147'0,"0"0"-28"0,0 0 1 0,-213-159-22 0,177 141-20 16,14 9-13-16,22 6-37 0,0 1-9 31,0 2-19-31,9 0-10 31,31 0 10-31,18 0 4 0,17 8 2 16,1 0 17-16,4-2-23 0,-14-3 8 0,-8 4 5 0,-14-2 4 0,-12 0 35 0,-6-2 4 0,5 2-15 0,-13-2 17 0,0 3-32 0,4 5-6 0,5 1-9 0,-5 8-6 0,5 2-4 0,4 4-1 0,-14 4 0 0,10 5-6 0,4-2 8 0,-13 4-2 16,13-3 1-16,-22-7 3 0,0-9-8 0,-9-3-3 0,0-7-15 0,0-2 13 0,-18-6 4 0,-22 0 5 0,0 0 16 0,22-8-11 0,9-21 0 15,9-13-5-15,0-6 8 16,49-15-7-16,18-2-1 16,17 11 0-16,-17 9 2 15,-18 17 2-15,-9 13-4 16,-22 7 0-16,-1 8 6 0,-8 0-13 15,5 0 7-15,3 0-7 16,-8 26 3-16,9 13-13 16,-18 4 17-1,9 5-1-15,-9-1 2 0,0-3-1 16,0-5 0-16,13-5 1 16,-4-8-6-1,0-12 5-15,0-8-5 0,0-6-88 16,0 0-81-16,4-35-93 15</inkml:trace>
  <inkml:trace contextRef="#ctx0" brushRef="#br0" timeOffset="6352">10351 41 220 0,'0'0'122'0,"0"0"-21"15,0 0-10-15,0 0-7 16,0 0-54-16,0 0-16 16,0 0-11-16,-85 6 5 15,85 23-4-15,9-1-4 16,31-5 0-16,-4-12 19 0,4-5-9 16,-23-6 11-16,6 0 50 15,-15 0 8-15,-8-15 18 16,0-10-31-16,0-3-51 15,0 5 1-15,-31 3-16 16,5 3-6-16,-5 15-1 16,13 2-14-16,0 0 16 15,0 27-64-15,18 22-81 16,0 8-42-16,0 2-226 16</inkml:trace>
  <inkml:trace contextRef="#ctx0" brushRef="#br0" timeOffset="6601">10630 478 493 0,'0'0'187'16,"0"0"-45"-16,0 0 16 15,0 0-57-15,0 0-38 0,0 0-61 16,-17 8 12-16,43 32-4 15,14 8 7 1,27 1-11-16,0-4 15 0,-1 0-20 16,1-11 8-16,-9-6-9 15,-9-6 3-15,-14-7-9 16,-4-7-19-16,-22-8-102 16,0 0-89-16,-9 0-88 0</inkml:trace>
  <inkml:trace contextRef="#ctx0" brushRef="#br0" timeOffset="6835">10995 416 339 0,'0'0'127'0,"0"0"-27"0,0 0 40 16,0 0-20-16,0 0-28 16,0 0-30-16,0-51-28 15,-9 62-34-15,0 25 8 16,-13 13-8-16,-14 10 19 15,-4-2-15-15,14 5-3 16,-14-2 9-16,9-3-8 0,4-7-4 16,9-10-126-1,-4-10-150-15,13-6-233 0</inkml:trace>
  <inkml:trace contextRef="#ctx0" brushRef="#br0" timeOffset="7353">7738 1126 326 0,'0'0'102'15,"0"0"-49"-15,0 0 31 0,0 0 1 16,0 0-34 0,0 0-16-16,-124 48 9 0,239-36-26 15,85-10 65-15,98-2-7 16,66 0-18-16,36-25 2 16,4-3-39-16,-39 2-8 15,-68 7 9-15,-70 1-20 16,-63 10 18-16,-30-1 8 15,-28 3-11-15,-21 4 27 16,-19-4-35-16,-17 4-8 16,-18 2 3-16,-13-4-2 15,-18 4-4-15,0-2-57 16,-18-4-250-16,-48-5-445 16</inkml:trace>
  <inkml:trace contextRef="#ctx0" brushRef="#br0" timeOffset="13868">13110 1579 433 0,'0'0'230'0,"0"0"-145"16,0 0 10-16,0 0 15 15,0 0-23-15,0 0-26 16,0 0 10-16,-103 25-31 16,103-21-19-16,0-4 2 15,0 5-23-15,27 3 0 16,40 10 9-16,39-2-9 15,36-1 21-15,41-4-17 16,39-6-1 15,44-5 8-31,32 0-9 188,17 0 1-188,32 0-3 0,17-2 0 0,18 2 0 31,18 0 0-31,-4 0 3 0,-23 0-3 31,-31 6 0-15,4 5 0 0,-21-5 2-1,-10-4 1 1,-26-2-5-16,-31 0 2 15,-36 0 0-15,-31 0 2 16,-49 0-2 0,-35 0 1-1,-41 0-3 1,-8 0 8 0,-27 0-6-1,-22 0 0 1,0 0 5-1,-9 0-4-15,0 0-1 16,0-2 0-16,-9-10-2 16,-31 1-72-16,-18 3-149 15,-35 5-181 1</inkml:trace>
  <inkml:trace contextRef="#ctx0" brushRef="#br0" timeOffset="16204">12927 1699 247 0,'0'0'215'0,"0"0"-78"16,0 0-10-16,0 0-36 15,0 0-9-15,0 0-34 0,0-8 3 16,0 8-10-16,0 0-21 16,0 0 5-16,0 4-19 15,0 24 17-15,0 12 28 16,0 8-29-16,9 9 7 15,5 5 0-15,-14 9-25 16,8 14 15-16,-8 11-14 16,0 6 0-16,9 0 4 15,-9-6-4-15,9-3-5 16,-9-2 0-16,0 11 5 16,0 6-4-16,0 7 0 15,0 8 3-15,-18-2 16 16,-4 1-17-16,4-4 7 0,10 2 8 15,-10-10-15 1,-4-8 14-16,4-6-13 0,9-6 0 16,-9-7 13-16,5-6-13 15,-5-7 2-15,0-5 3 16,1-8-7-16,-6-2 9 16,6-8-11-16,8 2 3 15,0-11 1-15,9-1-3 16,-14-8-1-16,14-7 3 15,0-2 4-15,0-5-5 16,0-5-2-16,0-1 1 16,0-3-2-16,0 2 1 15,0 1 0-15,0 0-1 16,0 1 6-16,0-1-5 0,0 4 0 16,0-4 3-16,0 3-6 15,0-1 3-15,0 2 0 16,0 2-4-16,0 3 9 15,0-1-5-15,0 3 0 16,0-3 3-16,0-1-6 16,0-1 3-16,0-1 0 15,0-5-4-15,0-1 6 16,0-5-2-16,0 2 0 16,0-3 4-16,14-2-4 15,-14 0 0-15,0 4 0 16,0-4-3-16,0 0 5 15,0 3-2-15,0-3 0 0,9 3 4 16,-9-1-6-16,0 4 2 16,9 0 0-16,-1-1-1 15,-8 1 3-15,9-3-2 16,-9 2 0-16,0 1 4 16,0-3-6-16,0 2 2 15,9-1 0-15,-9-2-2 16,0 1 3-16,0 3-1 15,0-6 0-15,14 3 4 16,-14 0-6-16,8-3 2 16,1 2-3-16,0 1-1 15,18-3 5-15,-5 0-1 0,5 0 0 16,13 0 7-16,9 0-7 16,17 0 0-16,28 0 1 15,12 0-5-15,36 0 4 16,32 0 0-16,17 0 3 15,13 0 2-15,-4 0-5 16,0 0 0-16,-9 0 4 16,-9 6-10-16,0-3 6 15,9-3 0-15,40 0-5 16,18 0 7-16,31 0-2 16,4-3 0-16,5 0 5 15,-22 3-9-15,-36 0 4 16,-23 0 0-16,-3 0-3 15,-14 0 9-15,18 0-6 16,4 0 0-16,-13 0-1 0,-18 0-5 16,-9 0 6-16,-13 0 0 15,-26 0-3-15,-19 0 4 16,-17 0-1-16,-40 0 0 16,-23-3 6-16,-4 0-8 15,-22 1 2-15,0-4 0 16,0 0 1-16,4 1 3 15,-4 1-4-15,9-1 0 16,-9 2 2-16,8 1-4 16,6-4 2-16,-6 6 0 15,-8-3-1-15,14 0 3 16,-15 0-2-16,1 0 0 0,-9 3 6 16,0-4-4-16,0 0-2 15,0-1 1-15,9-7-1 16,0 1 0-16,0-7 0 15,-9-4 0-15,22-7 6 16,-4-2-6-16,0-6 0 16,-9-8 1-16,13 0-1 15,-4-8 1-15,-10-10-1 16,1-2 5-16,5-6 0 16,-5 0-3-16,8-2-2 15,-8 4 4-15,0 5-2 16,0 1-2-16,-9 7 0 15,13-1 8-15,-13 4-4 16,0-2 1-16,0 0-2 0,0-5 4 16,0-3-7-1,0 1 0-15,0 0 0 0,9-1 2 16,-9 4 5-16,0 2-7 16,0 3 0-16,0 1 7 15,0-4-5-15,0 1-2 16,0-1 0-16,0-5 0 15,0 3 3-15,0 2-3 16,0 3 0-16,0 3 7 16,9 6-9-16,0 0 2 15,0-1 0-15,0 4-2 16,-9-2 7-16,13 2-5 16,-13 0 0-16,0 0 6 0,0-5-6 15,0 2 0-15,0 1 0 16,0-5-1-1,0 4 3-15,0 0-2 0,0 6 0 16,0 2 5-16,0 5-7 16,0 1 2-16,-13 6 0 15,13 2-4-15,0 1 4 16,0 2 0-16,0 0 0 16,0 5 6-16,0 2-7 15,0 1 1-15,0-2 0 16,0-3-7-16,0 3 7 15,0-6 0-15,0 5-3 16,0 5 7-16,0-2-4 0,0 7 0 16,-9-7-13-16,-49 1-47 15,-35-12-198-15,-40-16-512 16</inkml:trace>
  <inkml:trace contextRef="#ctx0" brushRef="#br0" timeOffset="17326">12918 3229 385 0,'0'0'96'0,"0"0"-14"15,0 0 18-15,0 0-31 16,0 0-16-16,0 0-26 16,0 0-22-16,-8 37 21 15,34-25-9-15,5 5 3 16,27-1 22-16,9 2-22 16,17-4-1-16,41-3 0 15,21-3-15-15,27-4 20 0,27-4-17 16,0 0-5-1,14 0 3-15,-6 2-3 16,1-2-2-16,-18 0 0 0,5 0 3 16,4 0-6-16,17 0 3 15,5 0 0-15,18 0 2 16,0 0-2-16,18 0 0 16,-9 0 1-16,0 0 3 15,-1 3-4-15,-26 3 0 16,-22-6 0-16,-17 3 1 15,-41-3-1 1,-9 0 0-16,-17 0 0 0,-10 0 6 16,-21 0 0-16,12 0 11 0,-21 0-13 15,-10 0 17 1,1-9-9-16,4 0 1 0,-17 1 4 16,-6 2-14-1,-8-1 12-15,9 0-12 16,-13 2 3-16,13-1 2 0,17 0-8 15,23 0 0-15,4 4 10 16,14-4-8 0,9-2 7-16,-14 1 6 0,-13 5-12 15,-23 0 15-15,-39-2-16 16,-5 4 0-16,-22 0 9 16,0 0-9-1,0-2 5-15,0-4-7 0,-40-3-14 16,0 4-59-16,-26-4-172 0,-19 3-301 15</inkml:trace>
  <inkml:trace contextRef="#ctx0" brushRef="#br0" timeOffset="18032">14318 1854 388 0,'0'0'165'0,"0"0"-30"16,0 0-7-16,0 0-9 15,0 0-20-15,0 0-34 16,0-94 4-16,0 92-18 15,0 2-29-15,0 0 1 16,0 0-23-16,0 5-2 16,0 41-3-16,0 22 5 15,0 28 18-15,0 29-7 0,0 24-10 16,9 15 22-16,0 12-15 16,-9-3 5-16,0-2-12 15,0-14 8-15,0-4-7 16,-9-6-2-16,-18-8 0 15,-13-1 0-15,0 1 3 16,-4-9-3-16,4-11 0 16,0-9 6-16,13-7-6 15,18-14 0-15,0-17 0 16,9-12-6-16,0-24 4 16,0-13 1-16,0-15 0 15,0-5-19-15,0-3 7 16,0 0-23-16,0-5-50 0,0-18-30 15,0-9-110-15,0-9-193 16</inkml:trace>
  <inkml:trace contextRef="#ctx0" brushRef="#br0" timeOffset="18676">15695 1650 432 0,'0'0'172'16,"0"0"-55"-16,0 0-22 0,0 0-22 15,0 0 2-15,0 0-48 16,31 41 28-16,-13 28 38 16,0 17-36-16,4 21 3 15,14 24-14-15,-5 21-18 16,-5 12 0-16,-3 9-16 16,-6 2-3-16,-17-2 2 15,0 0-6 1,0-1-3-16,-31 4-2 0,13-6 4 15,1 2-2-15,-1-4-2 16,5-9 0-16,4 0-1 16,0 4 6-16,-9-13-5 15,18-9 0-15,-22-24 5 16,4-24-7-16,9-26 2 0,0-18 0 16,0-21-3-16,9-17 6 15,0-5-3-15,0-6 0 16,0 0 3-16,0 0-5 15,0-37 2-15,27-20-34 16,22-18-98-16,0-16-200 16,-23-4-438-16</inkml:trace>
  <inkml:trace contextRef="#ctx0" brushRef="#br0" timeOffset="19447">17343 1964 20 0,'0'0'4'0,"0"0"-5"15,0 0 2-15,0 0 7 16,0 0 21-16,0 0 48 15,58-29 58-15,-49 24-14 16,0-1-13-16,4 1 19 16,-13-1-3-16,0 6 0 15,0-3-19-15,0 0-33 16,0 3 9-16,0-2-19 16,9-1-4-16,-9 0 2 15,0-3-24-15,0 0 6 0,0-2-17 16,9 2-25-16,-9 5 23 15,0 1-23-15,0 0 4 16,9 0-10-16,0 7-3 16,9 31 4-16,4 14 0 15,5 20 10-15,21 24 0 16,-8 20-5-16,18 17 0 16,-13 14 7-16,3 12-5 15,-16 5-2-15,-24 8 0 16,-8 1 9-16,0 8-9 15,-22 0 0-15,-4 7 0 16,-1-5 3-16,14-4 1 16,4 2-1-16,9-9 16 15,0-1-14-15,0-13 11 16,31-19-15-16,-5-15 1 0,6-11 3 16,-6-13-2-16,-8-13-3 15,4-16 0-15,-4-20 8 16,-9-17-6-16,0-17-2 15,0-11 0-15,4-6 2 16,-4 0-2-16,0-26 0 16,-9-17-9-16,0-4-114 15,0-4-110-15,-58-3-264 16</inkml:trace>
  <inkml:trace contextRef="#ctx0" brushRef="#br0" timeOffset="20521">14127 4351 189 0,'0'0'123'0,"0"0"-37"16,0 0 16-16,0 0-23 16,0 0-13-16,0 0 1 15,0-9-31-15,0 9 2 16,0 0 0-16,0 0-20 15,0 0 6-15,0 0-12 0,0 5-10 16,0 18 25-16,0 12-8 16,0 7 4-16,0 8 2 15,0 12-9-15,0 10 13 16,0 1-3-16,0 9-13 16,0-2 16-16,9-7-19 15,0-2-1-15,-9-9 7 16,9-2-13-16,-1-6 2 15,15-3-5-15,-14-6 6 16,-1-2-6-16,1-7 0 16,0-7 0-16,-9-10 0 15,0-7 7-15,0-6-7 0,0-4 0 16,0 0 3-16,0-2-2 16,0 0-1-16,0 0 0 15,0 0 5-15,0 0-5 16,-9-10-98-16,-8-16-128 15,-1-13-272-15</inkml:trace>
  <inkml:trace contextRef="#ctx0" brushRef="#br0" timeOffset="21771">13456 2598 623 0,'0'0'140'16,"0"0"-32"0,0 0 45-1,0 0-42-15,0 0-44 16,0 0-34-1,18-79-13 32,4 56 9-47,-4 0-28 0,0-2 14 0,-1 5-1 16,6 3-10-16,-6 1 9 16,-17 7-11-16,9 0-1 15,-9 7-1 1,0 2 0-16,0 0 0 15,0 0-4-15,0 20-19 0,0 13 23 16,0 16-11-16,0 10 11 31,0 3 1-31,0 6 2 16,0-5-3 171,0-7 0-187,0-8 5 0,9-5-5 0,-9-6 0 0,13-15 0 0,-13-5-5 0,0-8 5 0,0-7 0 0,0-2 0 0,0 0 2 0,-13 0 3 0,-14 0-5 0,-4 0 4 0,5 0-4 0,8-5 1 0,-4 3-1 0,22 2 0 0,-9-4-1 0,9 4-4 0,0 0 5 0,0 0-16 0,0 0 12 0,9 0-18 0,22 0 3 0,4 0 9 0,23-8-31 0,0-5-35 0,22-5-103 0,-5-5-109 16,1 3-347-16</inkml:trace>
  <inkml:trace contextRef="#ctx0" brushRef="#br0" timeOffset="22344">14673 2411 476 0,'0'0'114'0,"0"0"11"16,0 0-29-16,0 0-29 0,0 0-29 15,0 0-32-15,76-57 5 16,-58 57-11-16,22 15 5 16,-14 14-8-16,-17 7 3 15,5 7-4-15,-14-1-1 16,0 6 4-16,-23 3 1 16,-34 3 10-16,-1-6-7 15,4-2 10-15,-3-13-12 16,26-7 1-16,13-7 2 15,9-5-1-15,9-2-3 16,0-1 0-16,0 1-7 16,18-10 4-16,48-2 3 15,32 0-14-15,13-14 6 16,27-17-93-16,-14 6-96 0,-30 1-308 16</inkml:trace>
  <inkml:trace contextRef="#ctx0" brushRef="#br0" timeOffset="23018">16930 2457 478 0,'0'0'163'0,"0"0"-137"16,0 0 49-16,0 0-6 16,0 0-45-16,0 0-2 15,138-52-15-15,-111 52-3 0,13 0 8 16,-23 9-10-16,-8 14-1 16,0 1-1-16,-9 6 1 15,0 1-4-15,-9 0 3 16,-17 0 0-16,-14-3 10 15,0-2-3-15,4-7-5 16,18-4 1-16,-4-7 2 16,22-8 3-16,0 0-8 15,0 0 0-15,0 0 13 16,0 0-11-16,9 0 6 16,13 0 0-16,5 0-8 15,13 0 9-15,-5 12-9 0,5 1 0 16,0 11-4-1,-4 1 4-15,-5 6 0 0,-13 3 0 16,9-3 4 0,-27 0-4-16,13-5 1 0,-13-2-1 15,0-6 20 1,-13-1-17-16,-23-6 4 0,-22-5 4 16,0-6-6-16,1 0-3 15,-1 0-2 1,31-2-122-16,5-16-164 15</inkml:trace>
  <inkml:trace contextRef="#ctx0" brushRef="#br0" timeOffset="23468">18587 2307 700 0,'0'0'213'16,"0"0"-133"-16,0 0 65 15,0 0-40-15,0 0-51 16,0 0-37-16,0-37-17 16,0 48-1-16,0 28 1 0,0 16 0 15,0 4-2 1,0 3 2-16,0-2 0 0,0-10 1 15,14-9 5-15,12-13-6 16,14-11 0-16,18-9 1 16,9-8 2-16,-1 0-3 15,-17-8 1-15,-4-15 10 16,-23-4-7-16,-4-5 6 16,-18-3 0-16,0 6-10 15,0 2 17-15,0 10 7 16,0 8-11-16,0 7-4 15,0 2-9-15,0 0-10 16,0 39-9-16,0 18 19 16,-18 11-1-16,-13 2 1 15,13 4-2-15,-13-3-32 16,13-1-136-16,0-4-132 16,10-13-194-16</inkml:trace>
  <inkml:trace contextRef="#ctx0" brushRef="#br0" timeOffset="24346">13265 4015 414 0,'0'0'302'0,"0"0"-179"16,0 0 43-16,0 0-37 15,0 0-24-15,0 0-50 16,-22-18-18-16,22 18 4 16,0 0-36-16,0 0 5 15,0 0-10-15,0 0 2 16,0 0-6-16,0 11-5 15,0 9 9-15,0 2 2 16,0 4 3-16,0 1-5 16,22 2 0-16,-13 2 6 15,9-2-9-15,4-1 3 16,-13 1 0-16,9-8-3 0,-1 6 6 16,-8-5-3-16,5-4 0 15,-14 0 4-15,0-3-11 16,0-1 7-16,0 2 0 15,-32-6-2-15,-16 1 2 16,-10-5 0-16,22-6-24 16,-13 0-34-16,9 0-16 15,23 0-46-15,8-17-13 16,9-17-27-16,0-14-65 16,40-14-249-16</inkml:trace>
  <inkml:trace contextRef="#ctx0" brushRef="#br0" timeOffset="24428">13265 4015 475 0</inkml:trace>
  <inkml:trace contextRef="#ctx0" brushRef="#br0" timeOffset="24517">13265 4015 475 0,'67'-123'112'0,"-67"115"-2"0,0-1 18 0,0 4-41 0,17 2-47 16,32 0-31-16,9 3-6 15,9 0 1-15,-1 0-4 16,19 0-8-16,-5 14-110 15,-14 5-332-15</inkml:trace>
  <inkml:trace contextRef="#ctx0" brushRef="#br0" timeOffset="25028">15095 4020 383 0,'0'0'398'0,"0"0"-276"0,0 0 54 16,0 0-20-16,0 0-75 15,0 0-23-15,0 0-23 16,0-91-2-16,0 91-16 16,0 0-13-16,0 5-8 15,0 29-5-15,0 20 9 16,-22 11 4-16,13 11-3 16,-8 10-1-16,8 7 3 15,9 6 3-15,0-2-6 16,0-15 0-16,35-23 0 15,14-22-6-15,0-26 1 16,-13-11 5-16,12 0 0 16,1-11 2-16,-9-20 7 15,-22-3-7-15,-9-9-2 0,-9 1 12 16,0-1-12-16,-18-2 0 16,-22 10 0-16,-18 7-7 15,10 14-17-15,-10 13-59 16,13 1-45-16,14 5-71 15,13 23-132-15,18-5-305 16</inkml:trace>
  <inkml:trace contextRef="#ctx0" brushRef="#br0" timeOffset="25611">16499 4118 646 0,'0'0'159'16,"0"0"-90"-16,0 0 66 16,0 0-47-16,0 0-49 15,0 0-25-15,107-15-6 16,-49 15 22-16,0 4-12 15,-1 2-7-15,1 3 17 32,-9-2-22-1,-5 2 5-31,-13 6-5 16,-13 4 1-1,-9 7 2-15,4 5 3 0,-13 8-5 0,0 7 21 16,0 4-18-16,0 4 5 94,-13 0 4-79,4-3-17-15,-9-3 5 16,10-3-7 15,-15-4-7-15,6-8-16-1,-1-7-169 1,9-12-208-16</inkml:trace>
  <inkml:trace contextRef="#ctx0" brushRef="#br0" timeOffset="25958">18810 4111 602 0,'0'0'175'0,"0"0"-61"0,0 0 5 0,0 0-17 0,0 0-27 0,0 0-37 0,-58-108-3 0,18 108-14 0,-5 0-20 0,-3 8 9 0,8 17-9 0,13 6 0 0,5 5 3 0,13 2-4 0,9-1 0 15,0 3-1-15,31-1 5 16,4 4-2-16,5-1-2 15,9-2 1-15,0 3-1 16,-22-10 0-16,13-3 0 16,-22-6 0-16,-18-7 3 15,9-8-3-15,-9-1 0 16,0-2 0-16,-9-4 5 16,-40 1-5-16,0-3 3 15,-9 0 1-15,5 0 3 0,4-19-7 16,18-1 0-1,22-5 3-15,9-4-11 0,0-8 8 16,49-3-3-16,17-8-1 16,10-3-23-16,13 0-24 15,-23 3-52-15,1 0-89 16,-40 6-99-16</inkml:trace>
  <inkml:trace contextRef="#ctx0" brushRef="#br0" timeOffset="31017">11626 2148 402 0,'0'0'226'0,"0"0"-70"16,0 0-42-16,0 0 7 15,0 0-25-15,0 0-45 0,0 0 18 16,-58-82-48-16,49 82-15 16,-9 0 13-16,-13 22-11 15,13 13-5-15,-8 10-3 16,3 3 7-16,6 8-5 15,8 1-2-15,9 3 0 16,0-1-3-16,9-5 7 16,31-6-4-16,-5-9 0 15,23-7 8-15,0-10-13 16,0-8 5-16,-1-8 0 16,1-6 9-16,-22 0-1 15,4 0-8-15,0-20 8 16,-14-11 0-16,-8-6 9 0,-5-14-9 15,-4-8 22-15,-9-8 25 16,0-4-52-16,0 1 15 16,-31 7-5-16,-13 8-7 15,-5 16 4-15,0 15-10 16,0 11-1-16,13 8-11 16,-3 5 6-16,21 0-7 15,-13 28-11 1,31 29-86-16,0 13-67 0,0 7-153 15,0-7-379-15</inkml:trace>
  <inkml:trace contextRef="#ctx0" brushRef="#br0" timeOffset="31994">11408 3915 697 0,'0'0'128'0,"0"0"-41"16,0 0 38-16,0 0-1 16,0 0-25-16,0 0-67 15,-89 11 10-15,89-11-20 16,31-11-17-16,-4-15 16 16,22-5-20-16,0-3 3 15,-14-1 9-15,5 8-1 16,-13 4-12-16,-5 6 0 0,-22 6 13 15,9 8-5 1,-9 3-8-16,0 0 0 0,0 0-6 16,0 0 0-16,0 3 5 15,0 25-3-15,0 15 3 16,0 10-2-16,0 9 3 16,0 7 0-16,0 5-1 15,9-7 8 1,0-2-7-16,0-5 0 0,-1-6 8 15,-8-7-8-15,14-7 0 16,-14-12 0-16,0-11-6 16,0-8 10-16,0-6-4 0,-14-3 3 15,-21 0 2 1,-14 0 12-16,-18 0-17 0,18 0 1 16,-8-5-4-16,21-5 8 15,5 2-5-15,13 6 0 16,18-3 7-16,0 5-19 15,0 0 12-15,0 0-14 16,18 0 7-16,31 0-2 16,9 0 9-16,8 0 0 15,19-16-12-15,21-9 12 16,10-9-79-16,-1 3-76 16,1-6-29-16,-23 3-36 15,-4 3-16-15,-22 0-144 16</inkml:trace>
  <inkml:trace contextRef="#ctx0" brushRef="#br0" timeOffset="50602">13811 1035 505 0,'0'0'222'0,"0"0"-97"15,0 0 13 1,0 0-29-16,0 0-32 0,0 0-34 16,0-18-8-16,0 18-14 15,0 0-19-15,0 0-4 16,-8 0-1-16,-6 16-12 16,-12 12 12-16,8 11 6 15,-13 2-2-15,22 0-1 16,0 2 3-16,9-8-6 15,0-4 3-15,36-8 0 16,12-10-3-16,1-4 7 16,9-9-4-16,-18 0 8 15,-4 0-7-15,-5-12 14 0,-5-7-10 16,-17-7 6-16,-9-8 46 16,0-8-24-16,0-4-9 15,0-2 8-15,0 3-26 16,-9 11 8-16,-17 14-14 15,3 6-10-15,-12 10 10 16,-14 4-20-16,0 0-14 16,0 12-51-16,14 17-89 15,35 2-88-15,0 5-142 16</inkml:trace>
  <inkml:trace contextRef="#ctx0" brushRef="#br0" timeOffset="51243">15122 1092 392 0,'0'0'189'0,"0"0"-64"16,0 0 3-16,0 0-41 0,0 0-15 16,0 0-6-16,0-25-21 15,0 19-10-15,0 0-6 16,9-2-15-16,9-4 10 15,4 1-3-15,-4 0 4 16,0 2 12-16,-5 1-20 16,-4-1 11-16,0 4-3 15,-9 2-18-15,0 0 11 16,0 3-18-16,0 0 1 16,9 0-5-16,-9 0-10 0,8 11 6 15,10 18 1 1,-18 8-3-16,0 10 8 0,0 2 2 15,0 2 0-15,-9-3 1 16,0-3 6 0,-8-2-7-16,17-6 0 15,-18-15 6-15,18-5-9 0,-13-11 3 16,13-4 0-16,-9-2-3 16,-9 0 7-16,0 0 3 15,-4 0 0-15,4 0-3 16,0 0-2-16,9 0-2 15,9 0 2 1,0 0-6-16,0 0 4 0,0 0 0 0,0 0-5 16,0 0-6-1,18 0 10-15,31 0-4 0,18 0-8 16,17-2 8 0,14-4-66-16,4 0-55 15,5 2-105-15,-10 4-196 0</inkml:trace>
  <inkml:trace contextRef="#ctx0" brushRef="#br0" timeOffset="51752">16739 1081 76 0,'0'0'579'0,"0"0"-469"15,0 0 5-15,0 0 0 16,0 0-44-16,0 0-17 15,0-48-24-15,22 45-17 16,5 3-10-16,13 0-3 16,-4 0 0-16,21 5-2 0,-17 15 4 15,0 6-6 1,-13-1 4-16,-18 6-2 0,-9 5-4 16,0-4 0-16,-9 8-3 15,-31 0 7-15,-18-6 2 16,14-6 5-1,-5-8-2-15,31-6-1 16,5-8 1-16,13-4-2 0,0 1-1 16,0 0 0-16,0 3 1 15,22-1-1-15,36-2 1 16,17 0-1 0,19-3-4-16,21 0-80 0,1-11-110 15,-10-9-170-15</inkml:trace>
  <inkml:trace contextRef="#ctx0" brushRef="#br0" timeOffset="52439">18485 957 301 0,'0'0'180'0,"0"0"-55"16,0 0 13-16,0 0-52 16,0 0-18-16,0 0-6 15,-13-41-18-15,13 33 5 16,22-3-21-16,5 3-7 16,4 2-2-16,-4 6-19 15,-5 0 0-15,4 0 0 0,1 0-3 16,-5 0-1-16,-4 8 2 15,-9 4 1-15,0-1-5 16,-9 4 1-16,0 3 1 16,0 6-2-16,-36 1-12 15,-13 0 18-15,1-2 0 16,-1 0 1-16,13-6-1 16,14-3 0-16,13-6 1 15,9 1-1-15,0-1 5 16,9-2-5-16,31 0 0 15,18 0 3-15,-1-4 5 16,1 2-5-16,-18-2-3 16,-4-2 3-16,-5 3 0 0,-13-1-3 15,-9 7 0 1,-9 1-2-16,0 3-2 0,0 6 2 16,0 1 2-16,-27 3-3 15,-22-3 4-15,-18 0-1 16,1-9 7-1,-14 0-3-15,13-11-8 0,9 0 4 16,14 0-59-16,4 0-71 16,13-5-118-16,14-7-389 15</inkml:trace>
  <inkml:trace contextRef="#ctx0" brushRef="#br1" timeOffset="58867">17201 3943 244 0,'0'0'303'15,"0"0"-169"-15,0 0-2 16,0 0-12-16,0 0-35 16,0 0-28-16,0-130 10 15,0 115-23-15,0 4 2 16,-9 2 4-16,-13 2-22 16,-4-2 9-16,8 3-22 15,-13-3-10-15,-9 9 14 16,-5 0-19-16,-4 0 0 15,-8 0-3-15,-10 15 11 16,-9 12-9-16,-3 11 1 16,3 7 0-16,-8 6-6 0,17 3 6 15,0-1 0 1,10-2-1-16,8-3 7 0,9 4-6 16,13-1 0-16,5 5 2 15,13 3-7-15,9 12 5 16,0 4 0-16,0-2-1 15,9-2 8-15,22-12-7 16,-4-2 0-16,13-7 5 16,-14-4-9-16,14-7 4 15,-9-8 0-15,5-2-1 16,-5-9 7-16,4-1-6 16,5 1 0-16,9-5 5 15,-4 1-5-15,13-2 0 16,-10-2 0-16,10-6 0 0,0-4 6 15,9-2-6-15,-10 0 1 16,1 0 7-16,-18 0-6 16,4-8-2-16,-4-9 0 15,9 0 20-15,-13-8-14 16,4-7 15-16,0-10 2 16,18-12-20-16,-23-5 18 15,14-10-16-15,-9-4-4 16,-13-6 22-16,4 2-23 15,-13 0 10-15,-18 7 8 16,0 5-16-16,0 0 15 16,0 8-16-16,0 0-1 15,-40 4 14-15,13 2-13 0,-4 3-1 16,-5 11 6-16,-13 6 2 16,9 11-7-16,-8 6-1 15,-6 6-8 1,-4 5 3-16,-30 3-1 15,12 0 6-15,-8 0-6 0,4 20 9 16,4 8-5-16,18 0 2 16,1 9-5-16,21 6-4 15,-4 10 8-15,13 12-4 16,-4 6 3-16,5 8-47 16,3 6-66-16,6 0-64 15,8-2-160-15,9-12-236 0</inkml:trace>
  <inkml:trace contextRef="#ctx0" brushRef="#br1" timeOffset="73380">15811 6272 561 0,'0'0'132'15,"0"0"-9"1,0 0 11-16,0 0-6 0,0 0-35 15,0 0-16-15,0 0-2 16,0 0-39-16,-76 18 10 16,76-18-7-16,0 0-23 15,0 0 13-15,0-3-20 16,9-14 0-16,0-6-1 16,0-5 3-16,13-3-11 15,-13-3 0-15,9 0 8 16,-9 3-7-16,13 2-1 15,-4 9 0-15,-10 4-7 0,1 10 10 16,0 1-3 0,-9 5 0-16,0 0-3 0,0 0-4 15,14 0 3-15,-6 8 2 16,1 21-7-16,0 7 11 16,0 6-2-16,0 3 0 15,4 4 6-15,-4-1-8 16,-9-3 2-16,0-2 0 15,0-6-3-15,0-9 3 16,0-3 0-16,0-7 0 16,0-8 5-16,0-1-5 15,0-6 0-15,0-3 0 16,0 0-9-16,0 0 9 16,-22 0 0-16,-14 0 3 15,5 0 3-15,-4 0-6 16,4 0 0-16,4 0-1 0,5 0-7 15,4 0 7-15,18 0 1 16,0 0-7-16,0 0-1 16,0 0 6-16,0 0 0 15,0 0-8-15,0 0 3 16,0 0 4-16,40 3 3 16,-4-3-2-16,21 0 4 15,23 0-4-15,14 0-5 16,-10 0-67-16,5-11-14 15,-5 2-50-15,-17 0-43 16,-18 7-7 15,-18 2-92-15</inkml:trace>
  <inkml:trace contextRef="#ctx0" brushRef="#br1" timeOffset="73715">16944 6451 453 0,'0'0'234'0,"0"0"-105"0,0 0 1 31,0 0-23-31,0 0-40 0,0 0-13 0,0 37-13 0,-31 5 29 0,-18 14-22 0,-9 4-31 0,-9 14-1 0,-17 6-16 31,-1 3 0-15,-12-8-2-16,-1-9-112 31,5-13-208-31,4-10-424 16</inkml:trace>
  <inkml:trace contextRef="#ctx0" brushRef="#br1" timeOffset="77729">17419 6146 268 0,'0'0'257'15,"0"0"-122"-15,0 0 23 16,0 0-54 0,0 0 2-16,0 0-18 0,0 0-50 15,-18-102 8 1,18 98-17 0,9 4-26-16,22 0 2 15,-4 0-5 1,13 6 0 15,-5 17-2-31,14 8 4 16,-31 3-2-1,4 5 0 1,-22 7 1-16,0 0-6 0,-9 1 5 156,-39-1 0-156,-19-6-1 0,9-9 6 0,9-12-5 0,31-7 0 0,10-12 7 0,8 2-6 0,0-2-1 0,0 0 0 0,0 0 1 0,26 0 7 0,32 0-8 0,40-11 2 0,13-9 6 0,4-2-6 0,1-1-2 0,-18 3-2 0,-23 6-3 0,-26 3-54 0,-22 8-95 0,-27 0-120 0,0 0-348 0</inkml:trace>
  <inkml:trace contextRef="#ctx0" brushRef="#br1" timeOffset="77973">18396 5616 616 0,'0'0'176'0,"0"0"-58"15,0 0 7-15,0 0-15 16,0 0-89-16,0 0-16 16,-8-34-5-16,48 71 0 15,35 13 10-15,23 10-7 16,13 11 17-16,-4 5 14 15,-10 6-33-15,-21 6 15 16,-36 3-15-16,-31 2 4 16,-9-2 1-16,-49-3-6 15,-58 1 0-15,-35-1-2 16,-22 1-105-16,-27-1-209 16,0 0-337-16</inkml:trace>
  <inkml:trace contextRef="#ctx0" brushRef="#br1" timeOffset="78501">15238 5921 355 0,'0'0'199'16,"0"0"-65"-16,0 0-1 16,0 0 13-16,0-158-23 15,0 147-47-15,0 5 0 0,0 6-24 16,-40 0-23-16,-9 6-1 15,-5 34-27-15,-3 16 16 16,-1 17-5-16,18 16-11 16,0 7 21-16,31 8-21 15,9 1 2 1,0 1-3-16,31-4 8 0,18-10-8 16,4-4 0-16,-4-9-61 15,-9-16-81-15,-13-12-159 16,22-18-183-16</inkml:trace>
  <inkml:trace contextRef="#ctx0" brushRef="#br1" timeOffset="80600">4348 2830 225 0,'0'0'374'0,"0"0"-226"16,0 0-26-16,0 0 23 15,0 0-40-15,-31-152-37 16,13 126-20-16,-8 3-22 16,-5 10 13-16,4 1-30 0,-22 9-8 15,9 3-2-15,-9 0-3 16,5 15 4-16,-5 16-2 16,0 9 3-16,23 7-1 15,3 7 0-15,23 6 1 16,0-7-9-16,9-5 8 15,31-14-6 1,9-11 6-16,0-10-10 0,-5-13 10 16,5 0 0-16,-9 0 4 15,-13-22 8-15,13-12-11 16,-22-8 1 0,4-6 16-16,-4-3-18 0,-10 0 16 15,1 9-4-15,-9 11-9 0,0 11 16 16,0 8-14-1,0 9 3-15,0 0-8 0,0 3-6 16,0 0 0-16,0 15-4 16,0 24 10-16,0 9-3 15,0 9 3-15,9 0 0 16,31-2-2-16,9-9 7 16,0-5-5-1,4-14 0-15,5-9 4 0,-9-9-7 16,0-9 3-16,-9 0 0 15,-5-7 11-15,-4-24-6 16,-13-6-1-16,0-8 3 16,-18-6-1-16,0 3 2 15,0 6-8-15,0 5 0 0,0 11 3 16,-9 8 0-16,9 11-3 16,0 1 0-1,0 6-5-15,0 0 0 0,9 0-9 16,31 34 14-16,18 16-12 15,-9 7 14-15,-5 9-2 16,5-1 0-16,-9-9 4 16,-13-1-9-16,4-13 5 15,-14-11 0-15,-8-8-8 16,-9-12 7-16,0-3 1 16,0-8-3-16,0 0 11 15,-26 0-7-15,-5-11-1 16,4-17 1-16,5-12 7 0,22-2-8 15,0-12 0-15,0-3-1 32,13 5-1-32,14 2 2 0,4 11 0 15,-14 16 1-15,1 9-8 0,-9 8 7 16,22 6-2-16,-13 0-1 16,0 0-9-16,22 14 12 15,-9 12-1-15,-4 5 2 16,13 6-9-16,-23 5 8 15,10 6 0-15,-5-2-7 16,-4-4 12-16,0-5-5 16,-9-8 0-16,-9-7 2 15,0-9-6-15,0-3 4 0,0-8 0 16,0-2 3-16,-9 0 3 16,-9-6-2-16,-9-18 0 15,-4-11 3-15,22-8 0 16,0-4-7-16,9-5 0 15,0 1-5-15,36 1 6 16,13 4-1 0,17 7 0-16,1 8-3 0,13 8 0 15,-13 9-27-15,-1 11-68 16,1 3-38-16,-18 0-121 16,-14 17-143-16</inkml:trace>
  <inkml:trace contextRef="#ctx0" brushRef="#br1" timeOffset="81112">6388 2956 601 0,'0'0'157'15,"0"0"-55"-15,0 0 28 16,0 0-23-16,0 0-70 0,0 0-21 16,-27-21-16-16,71 21 5 15,23 0-5-15,22 0 0 16,4 3 0-16,5-3 9 16,-23 0-7-16,1 0 6 15,-36 0 10-15,-13-3-13 16,-5-6 32-16,-13 1-5 15,-9-3 8-15,0-3 14 16,0-3-49-16,-18-6 9 16,-31 6-4-16,9-2-3 15,5 3-1-15,3 9-6 16,24 1 1-16,8 3 16 16,0 3-14-16,0 0-3 15,0 0 0-15,8 0-2 16,32 0-3-16,-4 16 5 0,4 8 0 15,18-1 2-15,8 2 5 16,1-3-7-16,-9 4 1 16,-9-3 10-16,-32 2-18 15,-17 9 7-15,-35 11-25 16,-72 7-174-16,-48 7-486 16</inkml:trace>
  <inkml:trace contextRef="#ctx0" brushRef="#br1" timeOffset="84045">2118 6971 521 0,'0'0'202'0,"0"0"-65"0,0 0 0 16,0 0-22-1,-13-149-45-15,-5 118-5 0,-9-3-18 16,-4 4-29-16,5 9 21 16,-6 4-32-16,-3 9-1 15,4 8-6-15,-9 0-5 16,-5 0 5-16,5 25 0 15,-8 20-4-15,21 14-4 16,-4 9 8-16,22 1 0 16,9-7-5-16,0-9-17 15,49-12 3-15,9-16-13 16,-18-15-17-16,4-10 46 16,-4 0-3-16,-22-2 6 15,4-23 16-15,-13-3-11 16,0-6 9-16,-9 0 17 0,0-2-20 15,0-2 26-15,0 7-25 16,0 5-10 0,9 9 16-16,-9 11-13 0,0 6 1 15,0 0-6-15,0 0-8 16,0 0 5-16,0 4-14 16,8 21 16-16,-8 6-9 15,9 3 13-15,14 0-3 16,-6-3 0-16,10-2 7 15,4-7-9-15,9-10 2 16,-13-7 0-16,-1-5 0 16,5 0 7-16,-13-3-4 0,13-22 3 15,-13-6 0 1,0-6 2-16,-9-6-8 16,4-2 1-1,-13 2 7-15,0 4-3 0,0 8-5 0,0 14 6 16,-13 8-1-16,4 7 1 15,9 2-6-15,0 0-14 16,0 0 13-16,0 19-23 16,0 24 24-16,22 8-3 15,5-3 8-15,13-1-5 16,-5-1 0-16,5-3 1 16,0-6-10-16,-4-4 9 15,-14-10 0-15,-13-3-5 0,0-8 5 16,-9-10 0-1,0 1 0-15,0-3-1 0,0 0-4 16,-9 0 5-16,-31 0 0 16,-9-11-5-16,13-15 15 15,-3-2-10 1,21-9 0-16,9-2 8 0,9-7-10 16,0-8 2-16,9 3 0 15,40 0-7-15,-5 9 10 16,-4 11-3-16,-13 8 0 15,-5 7 5-15,-4 7-12 16,8 9 7-16,-3 0-4 0,-6 0-2 16,23 17-3-1,-13 20 9-15,4 8-1 16,-4 3 3-16,-10 0-5 0,15-3 3 16,-15-5 0-16,6-9-7 15,-15-2 9-15,1-10-2 16,-9-7 0-16,0-6-5 15,0-4 0-15,0-2-3 16,0 0 6-16,-31 0 2 16,-4 0 2-16,4-20 10 15,4-8-7-15,18-9 2 16,-4 1 0-16,13-5-7 16,0-1 2-16,22 2-4 15,27-2 2-15,17 0 0 16,19 2-1-16,-1 6-6 0,5 6 6 15,-22 8-50-15,-9 11-88 16,-41 9-100-16,-17 0-215 16</inkml:trace>
  <inkml:trace contextRef="#ctx0" brushRef="#br1" timeOffset="84625">3735 6265 463 0,'0'0'215'0,"0"0"-93"0,0 0 18 16,0 0-10-16,0 0-50 15,0 0 2-15,-18-69-64 16,-30 64 2-16,8-1-17 15,4 6 6-15,-4 0-6 16,22 0-3-16,-4 0 0 16,4 0-6-16,9 8 6 15,1 13 0-15,-15 7 0 16,14 9 7-16,1 8-4 16,8-1-1-16,0 3 0 15,0-2 18-15,0 3-19 16,0 6 17-16,-9 5 9 15,9 6-23-15,0 0 17 16,0 3-11-16,0 1-9 0,0-10 12 16,0-3-7-16,0-2-6 15,0-8 0-15,0-7 8 16,0-5-5-16,9-9-3 16,-1-4 0-1,-8-5 0-15,9-2 0 0,-9-5 0 16,9-2-2-16,5-3 10 15,-6-4-5-15,-8 0-3 16,0 0 2-16,0 0-6 0,0 0 4 16,0 0 0-16,0 0 1 15,0 0-1-15,0 0-1 16,18 0-37-16,0 0-73 16,13-4-2-16,-4-6-103 15,13-1-80 1,9-4-348-16</inkml:trace>
  <inkml:trace contextRef="#ctx0" brushRef="#br1" timeOffset="85736">4117 6655 461 0,'0'0'159'16,"0"0"-4"-16,0 0-3 16,0 0-38-16,0 0-9 15,0 0-46-15,-17-43-11 16,25 30-5-16,10-7-33 15,13-1 2-15,-13 7 10 16,0 3-16-16,-18 5 21 16,9 4-14-16,-9 2-2 15,0 0 11-15,0 0-17 16,0 0 0-16,0 0-5 16,0 0-14-16,13 0 11 15,5 23-13-15,-18 13 16 0,0 16 4 16,0 7 0-16,0 5-4 15,-9-1 0 1,0-2 8-16,-4-11-9 0,4-8 1 16,9-8 0-16,0-9-5 15,0-10 9-15,0-7-4 16,0-8 0-16,0 0 5 16,0 3-6-16,0-3 3 15,-9 0-2-15,-9 0 4 16,-13 0 1-16,4 0-5 15,-13 0 1 17,23 0 10-1,-1 0-11-15,9 0 0-16,-4 0 0 0,13 0-7 15,0 0 7-15,0 0 0 31,0 0-3-15,0 0 3-16,0 0-9 31,0 0 9-15,22 0 0 0,13 0-3 15,23-11 7-16,-9-7-4 17,0-2 0-17,0 4-35 1,-5-8-46 0,-4 2-58 15,-13-3-85-16,4 2-22 17,-13-2-284-1</inkml:trace>
  <inkml:trace contextRef="#ctx0" brushRef="#br1" timeOffset="85960">4673 6163 599 0,'0'0'130'0,"0"0"6"0,0 0-23 0,0 0-29 0,0 0-6 0,0 0-42 0,40-97 13 0,-23 85-12 0,1 4-29 0,4 0 19 0,-4 2-18 0,0-2-4 0,4-3 18 0,-4 2-21 0,0 0 13 0,-9 4-4 0,4-2-6 0,-4 7 11 0,-9 0-7 0,0 0-6 0,0 0 9 0,0 0-7 0,0 0-5 15,0 0 0-15,0 0 4 16,0 0-5-16,0 0 1 16,0 0 0-16,0 0-7 15,0 0 11-15,0 0-4 16,0 0 12-16,0 0-7 16,0 0 1-16,0 0-6 15,0 0 0-15,0 4 0 0,0-1 0 16,0-3-13-16,0 5-22 15,0-2-29-15,0 3 14 16,0 0-24-16,0-3-37 16,0 2 5-16,0 4-19 15,0-4-48-15,0 7-50 16</inkml:trace>
  <inkml:trace contextRef="#ctx0" brushRef="#br1" timeOffset="86917">4913 5970 60 0,'0'0'163'15,"0"0"-67"-15,0 0 4 16,0 0 15-16,0 0-41 0,0 0 2 15,-40-14 5-15,22 14-26 16,0 0-19-16,-4 0-12 16,13 0-5-16,9 0 18 15,0 0-36-15,0 0 1 16,0 0 11-16,22 0-8 16,14 0 23-16,4 0-4 15,9 0-13-15,8 0 12 16,-21 0-14-16,13 0 0 15,-9 0 14-15,-31 0-21 16,8 0 24-16,-17 0-12 16,0 0-13-16,0 0 21 0,0 0-14 15,0 0 9-15,0 0 13 16,0 2-28-16,0 16 1 16,0 7 42-16,0 2-27 15,0 5 7-15,-9 5-7 16,1 6-10-16,-1 8 17 15,-5 5-25-15,14 9 14 32,-8 7 0-32,8 4-13 0,0 3 14 15,-9 0-15-15,9 6 0 0,-9-6-1 16,9 0 5 0,0-7-4-16,0-13 0 0,0-9 8 15,0-9-10-15,0-7 2 0,0-7 0 16,0-4-6-1,0-5 13-15,0-4-7 16,9-6 0-16,0-2 2 0,-9-4-1 16,0 1-1-16,0-3 0 15,0 0-3-15,0 0 7 16,0 0-4-16,0 0 0 16,0 0 7-16,0 0-6 15,0 0 1-15,0 0 2 16,0 0 9-16,0 0-11 15,0 0-1-15,0 4-1 16,0 1-2-16,0 0 2 0,0 1 3 16,8-6 1-16,-8 2 0 15,0-2-2-15,0 0-2 16,0 0 6-16,0 0 0 16,0 0 1-16,0 0-6 15,-8 0 5-15,-28 7-6 16,-31 1 0-16,-4 5-5 15,5-4-54-15,-1 9-122 16,0 1-115-16,10 5-374 16</inkml:trace>
  <inkml:trace contextRef="#ctx0" brushRef="#br1" timeOffset="88214">5908 5953 518 0,'0'0'92'16,"0"0"12"-16,0 0 1 15,0 0-33-15,0 0-13 16,0 0-12-16,9-26-6 16,-9 20 18-16,0 1-30 15,-18 0-20-15,-31-1 0 16,13 3-9-16,-21 3 0 16,-1 0-1-16,9 0 9 15,9 0-8-15,13 0 0 16,19 0 1-16,-1 0-9 0,-5 0 3 15,5 6 5-15,9 17-5 16,0 8 11-16,0 11-6 16,0 8 0-16,0 10 3 15,0 9 6 1,0 2 2-16,0 2 9 0,0 3 17 16,0 1-16-16,0 5 7 15,0 6-5 1,0 5-19-16,0 0 29 0,9 4-23 15,-9-10 0 1,0-4 21-16,0-13-29 0,0-5 17 16,0-8-5-16,14-12-7 0,-14-8 1 15,0-5-8-15,0-14 0 16,0 0 2 0,0-7 3-1,9-5-5-15,-9 0 0 0,0-6 9 0,0 0-6 16,0 0-3-16,0 2 0 15,0-2 15-15,0 0-11 16,0 0 2-16,0 0-4 16,0 0 6-16,0 0-7 15,0 0-1-15,8 0 0 16,-8 0-7-16,0 0 3 16,18 0 4-16,4 0-1 15,-4 3 5-15,9-3 2 16,4 0-6-16,18 0 0 0,4 0-3 15,18 0 6-15,5 0-3 16,-10-3 0 0,-17-5-35-16,-13-3-76 0,-5 2-91 15,-22-2-129 1,-9 2-416-16</inkml:trace>
  <inkml:trace contextRef="#ctx0" brushRef="#br1" timeOffset="89878">6379 6457 527 0,'0'0'153'15,"0"0"-23"-15,0 0-9 16,0 0 6-16,0 0-46 16,0 0-28-16,-40-82 2 15,40 73-45-15,9 4 10 16,31 2-20-16,0 3 3 0,4 0-13 15,5 8 10-15,0 21 0 32,-9 7-6-17,-23 13 4 17,-8 4 2-32,-9 8 0 15,0 2 6 48,-40 3-4-63,-17-4-2 0,12-14 0 0,-4-11-1 15,18-11 6 1,13-14-5-16,18-7 0 16,0-5 8-1,0 0-13-15,0 0 5 16,0 0 0-16,0 0-7 31,0 0 9-15,9 0-2-1,22 0 8 1,5 2-8 0,22-2 15 15,0 0-15 16,-1 0 0-32,19 0-1-15,-5-2 1 0,-4-10-6 32,-10 1-105-1,-21 4-173-16,-18-6-127 17</inkml:trace>
  <inkml:trace contextRef="#ctx0" brushRef="#br1" timeOffset="90550">7107 6024 372 0,'0'0'102'0,"0"0"25"0,0 0-18 0,0 0-13 0,0 0-24 0,0 0-47 0,-40-34 0 0,40 34-2 0,9-3-15 0,31-3 52 0,-4 1-13 0,4-1-11 0,9-2 7 0,-14 2-35 0,5 0 9 0,9 0 2 0,-22 2-19 0,-5 0 35 0,-13 4-17 0,-9 0-2 0,0 0 14 0,0 0-29 0,0 0 13 0,0 0 5 0,0 0-16 0,0 0 6 0,0 0-9 0,0 0 0 16,0 0-5-16,0 0 10 16,0 0-5-1,0 0 0-15,0 0 9 0,0 0-5 16,0 0-4-16,0 0 0 16,0 0-1-16,0 0 6 15,0 0-5-15,0 0 0 16,0 0 6-16,0 0-5 0,0 0-1 15,0 0 2-15,0 0-1 16,0 0-1-16,0 0 0 16,0 0 0-16,0 0 5 15,0 0-5-15,0 0 0 16,0 0 2-16,0 0-10 16,0 0 8-16,0 0 0 15,0 0-4-15,0 5 16 16,9 7-12-16,0 0 0 15,-1-5 3-15,-8 2-7 16,9 3 4-16,5-1 0 16,-14 0 10-16,0 12-5 0,9 5 13 15,-1 12-12-15,1 10 1 16,0 18 10 0,0 14-17-16,4 10 2 0,5 9 8 15,0-1-2-15,-9 1-8 16,22-5 0-16,-13-8 9 15,-1-6-13-15,6-14 4 16,-6-11 0-16,-17-12-3 16,9-8 7-16,0-9-4 15,0-5 0-15,-9-9 5 16,13-3-9-16,-13-2 4 16,0-9 0-16,0 0-4 15,0 0 6-15,0 0-2 0,0 0 0 16,0 0 7-16,0 0-8 15,0 0 1 1,0 0 0-16,0 0 0 0,0 0 6 16,0 0-6-16,0 0 1 15,0 0 11-15,0 0-13 16,0 0 1-16,0 0 0 16,0 0-6-16,-13 0 0 15,-22 5 6-15,-23 4-7 16,-9 2 7-16,-31 6-22 15,5 3-109-15,-31 9-168 16,-14-1-362-16</inkml:trace>
  <inkml:trace contextRef="#ctx0" brushRef="#br1" timeOffset="92610">7507 5372 307 0,'0'0'143'0,"0"0"-39"15,0 0 0-15,0 0 0 16,0 0-40-16,0 0-10 16,-160 0 16-16,80 0-5 15,-4 0-33-15,-23 0 21 16,-26 0-9-16,-40 0-34 16,-36 0 14-16,-31 9-24 0,-27 8 0 15,-13-3 7-15,14 1 1 16,17-1-8-1,27-6 0-15,22-3 6 0,9 1-3 16,9-6-3 0,0 3 0-16,-9 0-6 15,9 5 12-15,-1 7-6 0,-8 1 0 16,9 4 4-16,-22 3-11 16,13 0 7-16,9-3 0 15,22-4-1-15,13-4 5 16,23-6-4-16,8-3 0 15,23-1 9-15,-5 4-11 16,14 1 2-16,-14 9 0 16,14-2-5-16,-1 3 5 15,5-1 0-15,5 2-1 0,-1-4 8 16,18-3-7-16,1-5 0 16,8-4 1-16,13-2-6 15,-4 0 7-15,-9 4-2 16,-8 1 0-16,-10 4 1 15,0 5-5-15,1 5 4 16,8-3 0 15,27-1-7-31,13 3 4 0,18 1 0 0,0 1-1 16,0 5 2-16,0 7 2 0,0 5 0 0,0 11 1 16,18 9-6-1,22 8 5-15,0 8 0 16,-5 6 13-16,5 7-9 0,-13-2 33 15,4 7-15-15,-4 2-19 16,-5 12 28-16,-4 0-25 16,-1-6 0-1,-8 0 7-15,14-6-3 0,-15-8-7 16,1-3-3-16,-9-5 5 16,9-4-4-16,-9-7-1 15,0-7 0-15,9-8-4 16,4-8 9-16,-13-7-5 15,9-8 0-15,-9-1 7 16,9-5-12-16,-9-5 5 16,9-6 0-16,-9-6-6 0,0 1 12 15,9-3-6 1,0 3 0-16,13 2 3 16,-4 1-3-16,8 0 0 0,6-1 0 15,-6 0 0 1,14 0 0-16,9 1 0 15,9-3 0-15,8-3 11 0,28-3-14 16,30 0 3 0,14 0 0-16,4 0-1 0,9 0 4 15,-4 0-3 1,4 0 0-16,4 0 5 0,-4 0-4 16,14 0-1-16,8 0 1 15,9 0-5-15,9 0 6 0,9 0-2 16,22 0 0-1,-4 0 6-15,4 0-6 16,-13 0 0-16,-18 0-2 0,-9 0-8 16,-18 0 11-16,-21 0-1 15,-10 0 0-15,5 0 2 16,-14 0-2 0,9 0 0-16,1 0 4 0,17-6-10 15,4 0 6 1,-4-2 0-16,-13 2-2 0,-14 0 7 15,-21 1-5 1,-15 5 0-16,-12-3 5 0,-9 3-12 16,8 0 7-16,-8 0 0 15,22 0-1-15,-5 0 6 0,5 0-5 16,13 0 0-16,5 0 2 16,-10 0-8-16,-3 0 6 15,-5 0 0-15,-23 0-4 16,-21 0 5-16,4 0-1 15,-18 0 0-15,-5 0 5 16,5-2-9-16,-22-4 4 16,9-3 0-16,-9-2 1 15,0 0 4-15,13-1-5 16,-4-5 0-16,0-3 12 16,13-5-15-16,-14-3 3 0,1-6 0 15,4-5 2 1,-13-10 6-16,9-10-8 0,-9-6 0 15,4-9 9-15,-13-6-8 16,0-3-1-16,0-15 0 16,0-5-2-16,-13-9 9 15,4 2-7-15,0 5 0 16,0 11 4-16,9 10 0 16,0 4-4-16,0 4 0 15,0-1 13-15,0-5-11 16,0 0 10-16,0 0 4 15,9 0-11-15,9 0 12 16,-5 5-8-16,-4 1-8 0,0 2 25 16,-9 4-25-16,0 4 9 15,0 7 3-15,0 3-7 16,0 7 7-16,-9 1-13 16,-13 6 7-16,-5 2-3 15,-4 0-4-15,13 13 0 16,1 3 8-16,-6 10 3 15,6 6-7-15,-1 2-4 16,0 1 1-16,-13 5-9 16,-18 0 8-16,-26 0 0 15,-50 0-9-15,-66 23 9 16,-66 16-2-16,-59 12-31 16,-48 6-173-16,-32-15-212 15</inkml:trace>
  <inkml:trace contextRef="#ctx0" brushRef="#br2" timeOffset="102625">22289 1175 628 0,'0'0'150'0,"0"0"-35"0,0 0 12 15,0 0-15-15,0 0-31 16,0 0-29-16,-107-42 5 16,107 42-26-16,0 0-9 15,0 0-10-15,0 0-5 16,32 0-7-16,21 0 0 15,18 0 1-15,4 0-11 16,-17 11 10-16,-9 17 0 16,-13 9-8-16,-5 0 12 15,-13 0-4-15,-10-7 0 16,-8-3 0-16,0-9-8 16,0-5 6-16,0-8-16 15,0-2 18-15,-8-3-27 16,-10 0 22-16,18 0 1 15,-22-12 8-15,13-10-5 16,9-15 1-16,0-11-17 0,9-17 16 16,48-5-15-16,10 1 16 15,-9 15 0-15,-1 21-4 16,-17 13-5-16,-13 12 9 16,-5 8 0-16,-22 0-6 15,9 0-2-15,0 10 8 16,0 11-5-16,9 4 4 15,-5 6-8-15,-4 11 9 16,-9 7 0-16,0 4-4 16,9-4 7-16,0-13-3 15,0-8 0-15,8-7 3 0,6-10-7 16,-6-8 4-16,1-3 0 16,13 0 3-16,-13-14-2 15,13-17 6-15,-13-4 2 16,0-7-4-16,-9 2 5 15,-9 1-7-15,0 4 1 16,-9 7 2-16,-27 5-6 16,-4 9 0-16,0 6-2 15,13 8-9-15,-4 0-2 16,14 0-70-16,8 12-65 16,9 13-13-16,0-3-101 15,18-2-92-15</inkml:trace>
  <inkml:trace contextRef="#ctx0" brushRef="#br2" timeOffset="103512">23400 1074 270 0,'0'0'216'0,"0"0"-115"0,0 0 30 16,0 0-19-16,0 0-29 15,0 0-11-15,26-77-22 16,-26 77 2-16,0 0-33 15,0 0-12-15,0 0-14 16,0 11 1-16,0 18 6 16,0 10-9-16,9 7 14 0,14-1-5 15,-15-5 0-15,19-7 5 16,-14-7-6-16,5-15 1 16,-9-5 0-16,0-6-1 15,-9 0 7-15,9 0-6 16,-9 0 17-16,9-12-17 15,-9-7 17-15,13-4-10 16,-4 3-1-16,-9 6 18 16,0 3-22-16,0 11 6 15,0 0-8-15,0 0 5 16,0 0-11-16,9 0 1 16,0 0-7-16,8 5 5 15,15 7 7-15,-6-4 0 16,5-2-3-16,5-4 12 15,4-2-9-15,-9 0 0 0,-4 0 1 16,-1 0 8-16,-4-16-8 16,-13-10 4-16,0-2 14 15,-9 0-18-15,0-3 37 16,0 5 0-16,0 3-29 16,-18 7 22-16,-4 4-20 15,5 12-10-15,8 0 1 16,9 0-2-16,-9 0-2 15,9 15 0-15,0 10-7 16,0 3 0-16,0 4 9 0,9 1 0 16,39-5-9-1,1-7 10-15,9-11-1 0,-5-10 0 16,5 0 3-16,0 0-3 16,0-22 0-16,-1-9 0 15,-17 6 6-15,-4-7 2 16,-14 4-6-16,-13 2 3 15,-9-2 0 1,0 5 9-16,0 7-14 16,0 4 1-16,0 7-7 0,0 5 6 15,-9 0 0-15,9 0-1 16,-9 8-18-16,-4 23 15 16,13 6 0-16,0 8 3 15,0 1-9-15,0-4 6 16,31-3 4-16,9-2-2 0,5-6 5 15,-14-5-7 1,-5-6 4-16,-4-3 0 0,-22-6-5 16,9-5 6-16,-9-4-1 15,0 2 0-15,-9-4 7 16,-31 0-6 0,-8 0-1-16,-10 0-11 15,0-17 1-15,23-3-85 16,12-5-21-16,23-13-34 0,31-7-199 15</inkml:trace>
  <inkml:trace contextRef="#ctx0" brushRef="#br2" timeOffset="109783">22631 2197 349 0,'0'0'151'0,"0"0"-28"31,0 0 21-15,0 0-30-16,0 0-34 31,0 0-4-15,14-96 2-16,-14 90-33 0,0 6 20 31,0 0-24-31,0 0-14 16,0 0-14-1,0 0-13-15,0 32-7 16,-14 22 7-16,-21 19 0 16,-5 9 2-1,4 0-2 63,14-2 0-62,13-10-3-16,9-5 8 31,0-4-5-15,40-11 0-16,18-8-9 31,0-14-12 0,8-7-76-31,10-21-121 16,8 0-56-16,5-21-315 0</inkml:trace>
  <inkml:trace contextRef="#ctx0" brushRef="#br2" timeOffset="110008">23302 2192 406 0,'0'0'177'0,"0"0"-89"0,0 0 3 0,0 0-25 0,40-34-44 0,0 34 0 0,-13 0-16 0,13 0 5 0,-5 0 6 0,14 0-16 0,-22 8 13 0,13 9-13 0,-23 6 5 0,-3 5-4 0,-14 6-2 0,0 7 0 15,0 6 2-15,-14 4 8 16,-30-1-2 0,-14-1-8-16,1-6 6 0,-1-12-1 15,18-9-5-15,22-11 0 16,9-5 6-16,9-6-3 15,0 3-3-15,0 0 0 16,9-1 5-16,18 2 7 16,22-2-4-16,8-2 6 0,10 0-2 15,8 0-6-15,14 0-6 16,-4 0 0-16,4 0-48 16,-5 0-68-16,-8 0-112 15,-28 0-206-15</inkml:trace>
  <inkml:trace contextRef="#ctx0" brushRef="#br2" timeOffset="110434">24550 2237 549 0,'0'0'165'0,"0"0"-76"31,0 0 20-31,0 0-24 0,0 0-42 16,0 0-43-16,0 0 0 0,0 0-5 16,0 0 13-16,143 64 1 15,-77-15-8-15,19 5-1 16,-19-3 1-16,5-3 4 15,-26-6-5 1,4-11 0-16,-18-11-25 16,-13-3-109-16,-18-8-117 0,0-4-230 15</inkml:trace>
  <inkml:trace contextRef="#ctx0" brushRef="#br2" timeOffset="110696">25057 2083 424 0,'0'0'111'0,"0"0"-12"0,0 0 4 16,0 0-29-16,0 0-55 16,0 0-7-16,-22 9-9 15,4 42 5-15,-9 12 48 16,-30 13-17-16,-32 9-21 15,-27 3-14-15,-17 6-4 16,-9-10-32-16,35-13-242 0</inkml:trace>
  <inkml:trace contextRef="#ctx0" brushRef="#br2" timeOffset="103829">25572 932 638 0,'0'0'184'16,"0"0"-91"-16,0 0 39 15,0 0-26-15,0 0-34 16,0 0-63-16,0-40-6 16,23 63-6-16,12 13 2 15,14 12 1-15,0 7 10 16,9 4-10-16,-1-5 0 15,-3-6 0-15,-5-9 8 0,-1-10-16 16,-8-9-14-16,-13-10-84 16,-9-10-85-16,4 0-94 15,-22-7-80-15</inkml:trace>
  <inkml:trace contextRef="#ctx0" brushRef="#br2" timeOffset="104014">26012 861 237 0,'0'0'196'0,"0"0"-80"0,0 0 1 0,0 0-6 16,0 0-7-16,0 0-34 15,-102-45-42-15,71 82-26 0,-18 16 6 16,5 13-2-16,-14 10-6 16,9 1 9-1,9-7-17-15,22-8 8 16,18-16-61-16,0-13-172 0,0-12-364 15</inkml:trace>
  <inkml:trace contextRef="#ctx0" brushRef="#br2" timeOffset="108141">26914 900 28 0,'0'0'213'0,"0"0"-110"0,0 0 8 15,0 0-5-15,0 0-14 16,0 0 16-16,9-53-38 16,-9 50-8-16,0 0-13 15,0 3-17-15,0 0 0 16,-9 0-28-16,0 0 3 15,-9 12-11-15,-13 20 4 16,5 9 0-16,-5 6-4 16,4 11 10-16,-4 4-6 15,22 6 0-15,0-6 2 16,9-10-5-16,0-16 3 16,40-19 0-16,4-14-2 15,-4-3 5-15,18 0 1 16,0-31 10-16,9-12-13 15,8-7 25-15,-17-5-3 0,0 2-3 16,-1 2 16-16,-17 5-32 16,-4 13 6-1,-5 13-10-15,-13 8 7 0,-18 12-14 16,9 0 7-16,0 0-5 16,13 0 2-16,-4 4-8 15,-1 10 11-15,1-3 0 16,-5-4 0-16,-4 3-4 15,0-10 4-15,0 0 0 16,-9 0 0-16,0 0 5 16,0 0 2-16,0 0 0 15,0-11-1-15,0-4 0 16,-18 1-6-16,9 6 0 0,-13 1-1 16,13 7 1-16,-8 0 0 15,-1 0 0 1,-13 13-22-16,4 19 19 0,-13 18 0 15,13 3 3 1,5 1-3-16,22 0 3 16,0-6 0-16,9-10-4 15,31-11 0-15,18-13 1 0,-9-12 3 16,-5-2-3-16,-4 0-1 16,-9-7 4-16,-4-22 0 15,-9-8 6-15,-18-5-1 16,0-4 0-16,0 1-4 15,0 0 5-15,-9 0 4 16,-27 9-10-16,5 6 3 0,-9 16 8 16,22 9-6-16,-8 1-2 15,17 4-3-15,-5 4-21 16,6 27 21-16,-1 17-9 16,9 6 9-1,0 3-6-15,9-9 6 0,48-9 0 16,19-14 0-16,4-13-2 15,4-12 0-15,-8 0 2 0,4-29 0 16,-14-13 0 0,1-11 6-16,-18-13-6 15,-5-9 10-15,-4-3-8 16,-31-3 19-16,-9 7-12 16,0 6 6-16,-9 14 30 15,-31 17-20-15,5 18 12 0,4 10-16 16,13 9-17-16,0 0-8 15,-4 28 2-15,-5 31-7 16,9 27 1-16,5 18 9 16,13 9-1-16,0 4 0 15,0-4 2-15,49-23-9 16,18-21 7-16,-1-30-11 16,14-22 6-16,-4-14-2 15,-1-3 4-15,1-11-4 16,13-29 14-16,-14-8-4 15,-8-12-3-15,-9-5 4 16,-18-3 5-16,-23 3-7 0,-8 6-2 16,-9 8 8-1,0 11-6-15,0 15 5 0,-26 11-7 16,26 11 3 0,-14 3-12-16,14 0 7 0,0 0-13 15,0 13 14-15,31 22-11 16,9 4 12-16,5 10 0 15,13-2-1-15,-18 2-4 16,8 2 5-16,-21-9 0 0,-9-8-6 16,-5-5 9-1,-13-13-3-15,0-4 0 0,0-3-8 16,-31-4 4 0,-18-2-10-16,-9-3-36 0,-8 0-89 15,-10 0-144-15,1 0-371 16</inkml:trace>
  <inkml:trace contextRef="#ctx0" brushRef="#br2" timeOffset="111707">25803 1969 368 0,'0'0'229'0,"0"0"-120"15,0 0 11-15,0 0 29 16,0 0-34-16,0 0-65 16,0 0-2-16,27-27-28 15,-27 42-17-15,-9 23 13 16,-18 7-11-16,-4 5-5 16,14 1 1-16,-1-6 6 15,-4-3-6-15,13-5-1 16,0-11 0-16,0-6-1 15,9-9 3-15,0-9-2 16,0 1 0-16,0-3-4 16,0 0 3-16,40 0 1 0,-5 0-1 15,14 0-6-15,0 0-1 16,-4 0 4-16,4 0 3 16,-10 0-3-16,1 0 3 15,-13-11 1-15,0 0 0 16,-5-3-1-16,5 0 5 15,-18-3-4-15,13-6 11 16,-13 0-11-16,-9 1 19 16,0-1 8-16,0 3 7 15,0 3 16-15,0 8-22 16,0 7-1-16,0-1-5 16,-9 3-18-16,9 0 0 15,0 0-4-15,0 3-18 0,-9 30 15 16,9 19-4-1,0 10 7-15,-13 8-1 0,13 2 7 16,0-10-6 0,-9-5 0-16,9-15-33 0,0-14-37 15,-9-11-99-15,9-14-103 16,0-3-43-16</inkml:trace>
  <inkml:trace contextRef="#ctx0" brushRef="#br2" timeOffset="111997">26399 1495 631 0,'0'0'155'0,"0"0"-16"0,0 0-18 15,0 0-16-15,0 0-41 16,0 0-46-16,35-45-6 15,23 113-3-15,17 25 32 16,-8 23 12-16,-18 9-22 16,-9 8 5-16,-31-3-16 15,-9 1-17-15,-9-7 5 16,-67-2-8-16,-39-6-9 16,-58-3-95-16,-27 1-324 15</inkml:trace>
  <inkml:trace contextRef="#ctx0" brushRef="#br0" timeOffset="159610">7606 8691 351 0,'0'0'143'16,"0"0"-125"-16,0 0 50 15,0 0 21-15,0 0-32 16,0 0-30-16,-18 0-27 15,36 0 0-15,39 0 1 16,28 0 6-16,53 6 9 16,30 0-8-16,46-6-2 15,17 0-12-15,-5 0 6 16,14-12-29-16,-18-4-32 0,-22 0-39 16,-9 6-3-1,-26 5 9-15</inkml:trace>
  <inkml:trace contextRef="#ctx0" brushRef="#br0" timeOffset="158654">0 8819 606 0,'0'0'66'0,"0"0"-53"0,0 0 41 16,0 0 0-16,0 0-9 15,0 0-19-15,0 0-24 16,0 5 14-16,40 1-16 16,26 3 2-16,23-1 31 15,44 0-19-15,27-2 4 16,54 0-7-16,25-6-3 16,19 0-6-16,18 0-2 15,-5 0-12-15,-14 0 3 16,-17-3-46-1,-31 3-58-15,-36 0-93 0,-31 0-149 16</inkml:trace>
  <inkml:trace contextRef="#ctx0" brushRef="#br0" timeOffset="159093">3363 8847 368 0,'0'0'117'0,"0"0"-67"16,0 0 30-16,0 0 12 16,0 0-32-16,0 0-7 15,-40-2-52-15,71 2 5 16,36 0 3-16,39 2 6 15,27 1 11-15,50-3-10 16,17 0-15-16,22 0 11 0,4 0-12 16,-4 0-9-16,-13 0 3 15,4 0-87-15,-4 0-55 16,-4 0-117 0</inkml:trace>
  <inkml:trace contextRef="#ctx0" brushRef="#br0" timeOffset="161821">22587 8274 409 0,'0'0'109'0,"0"0"-17"0,0 0 23 15,0 0-16-15,0 0-26 16,0 0-17-16,-14 7-1 16,14-4-29-16,14-3-5 15,44 0 10-15,26 0-29 16,67 0 10-16,31 0-9 15,49 0 1-15,0 0-7 16,18 0 3-16,0 0-25 16,17 0-29-16,14-11-102 15,-31-6-103-15,-9-3-252 16</inkml:trace>
  <inkml:trace contextRef="#ctx0" brushRef="#br0" timeOffset="162280">26425 8091 398 0,'0'0'121'15,"0"0"-1"-15,0 0-4 16,0 0-19-16,0 0-49 16,0 0-33-16,0-1-2 15,49 1 5-15,27 0-4 16,30 0 5-16,37 0-16 16,30 0 8-16,9 0-11 0,36-7 3 15,13-7-12 1,0-1-8-16,-9 1-40 0,-22 0-52 15,-40 0-25 1,-23 5-151-16</inkml:trace>
  <inkml:trace contextRef="#ctx0" brushRef="#br0" timeOffset="162831">29615 7913 149 0,'0'0'366'0,"0"0"-275"15,0 0 7-15,0 0-7 16,0 0-14-16,0 0-25 16,125-3-16-16,17 3-3 15,49 0 4-15,58 0 1 16,39 0-34-16,28 0-3 15,-18-11 1-15,-1-4-1 16,-39 5-2-16,-9 0-17 0,-27 5-179 16,-22-1-351-16</inkml:trace>
  <inkml:trace contextRef="#ctx0" brushRef="#br0" timeOffset="183633">737 9416 480 0,'0'0'168'0,"0"0"-85"0,0 0-2 15,0 0 6-15,0 0-32 16,0 0-24-16,0 0-26 15,49-17 9-15,40 12 28 16,-5-3-19-16,1-1-4 16,12 0 7-16,-21-1-21 15,13 6 7-15,-23-1-12 16,1-1 5-16,-18 3-5 16,-14 3 0-16,-17-3-11 0,-4 3-15 15,-14 0-69-15,0 0-28 16,0 0 2-16,-32 0-5 15,-16 0 39-15,-10 0-69 16,-9 0-44-16,23 3 87 16,-14 0 94-16,18-1 19 15,13 2 75-15,14-4 42 16,4 0 21-16,9 0-32 16,0 0-50-16,0 2-8 15,0 5-17-15,0 6 10 16,0 4 64-16,0 8-18 15,9 1-32-15,4 5 7 16,-4 5-9-16,0 7-14 0,-9 5-22 16,0 10 9-1,0 5-6-15,0 9-19 16,0 1 11-16,0 1-12 0,0-6 7 16,0-11-7-16,0-18 0 15,0-13 0-15,0-15 0 16,0-11 5-16,0 0-5 15,0 0 10-15,-31 0-4 16,4 0 6 0,-30-17-11-16,8-1-1 15,0 0 5-15,4-5-1 0,6 1-3 16,12-4-1-16,-13 3-7 16,22 6 4-16,5 8-50 15,13 6-58-15,13 3-85 16,45 0-53-16,17 12-212 15</inkml:trace>
  <inkml:trace contextRef="#ctx0" brushRef="#br0" timeOffset="186387">1657 9853 401 0,'0'0'191'0,"0"0"-75"16,0 0 2-16,0 0-38 16,0 0-25-16,0 0-12 0,-125-52-16 15,90 52-14 1,-14 0-12-16,9 15 6 0,4 4-7 16,-4 7 0-16,23 7-4 15,-14 2 4-15,22 1 0 16,9-2-2-16,0-8-5 15,0-6 3-15,40-9-7 16,-5-9-6-16,23-2 14 16,-18 0 1-16,0-2 2 15,-13-18 7-15,-10-2-4 16,-8-1 15-16,5-3 12 16,-14-2-6-16,0 3 44 0,0-4-25 15,0 3-13 1,-14 10 3-16,5 5-19 0,0 7 7 15,9 4-12-15,0 0-2 16,0 0-14-16,0 4 1 16,0 23 1-16,0 15-3 15,18-1 11-15,13-1-3 16,-4-3 0-16,13-6 4 16,0-11-10-16,-4-12 6 15,4-8 0-15,0 0-5 16,4 0 12-16,14-31-7 15,8-12 0-15,1-5 6 16,-9 3-3-16,-9 3-3 0,-9-1 0 16,-14 3 2-1,5 9 0-15,-13 12-2 16,-9 7 0-16,9 12-5 16,4 0 4-16,-4 0-10 0,22 21 11 15,-14 9-4 1,-3-5 3-16,-6-5-6 0,1-8 2 15,0-4-18-15,-18-5 19 16,0-3-2-16,0 0 6 16,0 0 5-16,0 0 2 15,0-9-4-15,-36-13 0 16,-4 5 2-16,-8-1-4 16,12 4-1-16,5 6 2 15,13 2-1-15,0 2-1 0,9 4-4 16,9 0-3-1,-13 24-10-15,4 13 17 0,0-6 0 16,9 1-2-16,0-5-2 16,0-7-7-16,0-5-13 15,31-4 11-15,-4-11-14 16,0 0 20-16,4 0 4 16,9 0 6-16,-22-5 0 15,-1-13-2-15,-8 1 5 16,-9-5 22-16,0-3-14 15,0-4 16-15,0 1 2 16,0 5-12-16,-9 9 10 16,1 8-10-16,8 3-7 15,-9 3-1-15,9 25-12 16,0 38-1-16,0 25-2 16,0 18 6-1,0 20 3-15,0 1-5 0,0 13 12 0,0 3 10 16,0 3-21-1,0-3-2-15,-9-4 1 0,0-18 5 16,-13-21-6-16,13-27 0 16,-9-25 1-16,9-22-3 15,-4-15 2 1,-5-11 0-16,0 0 17 0,-31-6-7 16,0-33-7-16,-8-12-3 15,12-11 3-15,-4-6-5 16,9-1 2-1,5 5 0-15,13 5-4 16,13-10-7-16,9-5 6 0,0-8-3 0,49-11-17 16,26-6 18-16,32-3-11 15,8 9 0-15,1 8 16 16,-5 17-10-16,-13 14 12 16,-1 9 0-16,-21 8 5 15,-9 0-8 1,-10 9 3-16,-21 6 0 0,-14 10-6 15,-4 4 12-15,-9 3-6 16,0 1 0-16,-9 4 3 16,0 0-4-16,13 0 1 15,-13 0 0-15,0 0-6 16,0 0 6-16,0 0 0 16,0 0 0-16,0 0 4 0,0 0-2 15,0 0-2-15,0 0 1 16,0 0 10-16,0-9-10 15,0 1 3-15,-22-1-4 16,-5-2-1-16,-4 2-1 16,4 4 2-1,-4 2 0-15,5 0-5 16,17 0 5-16,-14 3-1 16,15 0-1-16,-1 0-12 0,0 34 7 15,-9 17 7-15,5 9 0 16,4 0-1-16,9-4 1 0,0-8 0 15,9-14-4-15,22-6 8 16,9-14-4 0,-14-8 0-16,6-6 2 15,-6 0-1-15,-8 0-1 16,-9-8 0-16,13-15 11 0,-4-4-8 16,-18-5 2-1,0-3-3-15,0 4 2 16,0 6 4-16,0 8-6 0,0 2 0 15,0 13 13-15,0 2-14 16,-9 0 5 15,9 0-6 1,0 17-14-32,0 34 10 0,0 14 0 0,0 11 8 0,0 4-7 15,9 2 5 32,-9 3-2-31,9 2 0-1,0-1 5 17,-9-4-8-17,0-9 3 16,0-13 0-15,13-13-3 0,-13-10 2-16,0-17 1 31,0-5 0 0,0-10 3-15,0-1-3-1,0-4 0 1,0 0 1-16,0 0 12 16,-13 0-13-1,-23-18 2 17,-13-9-4-17,-9-5 8 1,10-3-6-16,12-4 0 0,5-4-2 0,4 4-3 0,18-6 5 15,9-4-2-15,0-4 0 0,9 3-9 0,49-3 6 0,18 3 1 0,8 2-3 0,5-3 4 0,4-3 3 0,-4-3 0 0,-13 0 0 0,-19 1 0 0,-8-1 0 0,-13 0 0 0,-14 7 7 0,-13 7-7 0,-9 9 0 0,0 12 0 0,0 4 2 0,0 10 3 16,-31 3-5-16,4 2 0 0,-4 3-4 16,4 0-1-16,-4 0 5 0,13 0 0 0,1 8-7 0,8 15 1 0,-5 8 6 15,14 12-4-15,0 4 8 0,0 2-8 0,14-4 4 0,21-11 0 0,5-6-2 0,-13-14 2 0,13-8 0 0,-13-6 0 16,-5 0 5-16,13 0-3 0,-4-22 0 0,5-13-1 0,4-10 6 0,0-3-7 16,-13 3 0-16,4 6 1 15,-14 10 3-15,1 15-4 16,-18 5 0-16,22 9-2 15,-13 0-3-15,0 0 0 16,18 0 5-16,-18 0-7 0,13 0 6 16,-13 12 1-16,0-6 0 15,0-1 3-15,-9-5-9 16,0 0 6-16,0 0 0 16,0 0 3-16,0 0 2 15,0 0 0-15,0 0-1 16,-9-3 2-16,-9-8-9 15,-13-1 3-15,4 7 0 16,9 2-5-16,-4 3 5 16,13 0-2-16,0 8-1 15,1 23-1-15,-1 11 0 16,-5 11 4-16,14-6 0 16,0-4-5-16,0-9 6 15,0-11-1 1,0-13 0-16,14-4 3 0,3-6-3 0,1 0 0 15,4 0 1-15,-4-28 6 16,0-6-4-16,-9-11 1 16,13-11 2-16,-13-10-5 15,-9 1 6-15,0-3-4 16,0 0-2-16,0 0 9 16,-9 0-7-16,-22 3 0 15,13 14 4-15,0 14-4 16,5 20 10-16,4 11-10 15,9 6-3-15,0 3-1 0,0 39-20 16,9 24 21-16,22 13-7 16,-4 4 14-1,4-1-7-15,5-4 0 0,4-7 2 16,-14-11-10 0,5-12 8-16,-4-11-29 0,4-9-23 15,-4-8-120-15,13-6-79 16,0-8-149-16</inkml:trace>
  <inkml:trace contextRef="#ctx0" brushRef="#br0" timeOffset="186947">4829 9844 609 0,'0'0'175'0,"0"0"-71"16,0 0 35-16,0 0-21 15,0 0-47-15,0 0-19 0,0 0-34 16,0-83-15-16,0 106-3 15,0 25 0-15,0 19 2 16,-9 5 0-16,-13-1 0 16,4-3 5-16,0-12-4 15,9-7-2-15,9-18-1 16,-13-12 1-16,13-10-2 16,0-9 1-16,0 0 0 15,0 0 17-15,0-9-8 16,0-33 2-16,0-26-11 15,13-11 4-15,14-11-3 16,-9-10-1-16,4 7 0 16,-4 0-2-16,-9 4 7 15,0 13-5-15,4 17 0 16,-4 22 2-16,-9 20 0 0,0 14-2 16,9 3-16-1,8 8 11-15,1 41-13 16,13 21 18-16,-4 15 0 0,-5 9 1 15,-4-3-3 1,0-7 2-16,4-8-11 0,-13-16-2 16,9-11-75-16,-1-19-81 15,6-13-88-15,-15-8-110 16</inkml:trace>
  <inkml:trace contextRef="#ctx0" brushRef="#br0" timeOffset="187803">4616 9982 308 0,'0'0'106'0,"0"0"-40"15,0 0 17-15,0 0 26 16,0 0-19-16,0 0-54 16,-151 0-13-16,151 0-17 15,26 0-4-15,32 0 44 16,22-2-4-16,13-16-13 15,-4-4-3-15,-4-4-13 16,-10 3 19-16,-17 5 4 16,-9 0 8-16,-23 7 7 15,-12-1-22-15,-5 10 19 0,-1-2-12 16,-8 2-20-16,9 2-8 16,9 0-8-16,4 0-10 15,5 0 8-15,13 25-3 16,-13 4 5-16,4 5 0 15,-5 8-2-15,-8 0 2 16,13 2 0-16,-13-6 2 16,4-6-1-16,-4-7 1 15,-9-2-2-15,0-6 0 16,0-5 6-16,0-7-6 16,-9-2 0-16,0-3 0 15,0 0-6-15,0 0-1 0,-9-3 7 16,-27-17 6-16,-4-6-1 15,-9-2 0 1,14-3-5-16,13 2 2 0,13 3-3 16,9 2 1-16,0-4-7 15,22 2 5 1,13-2-13-16,14 8 15 0,-9 3 0 16,-13 6-2-16,-9 2 0 15,13 3 2-15,-13-2 0 16,-1 2-2-16,14 6 6 15,-4 0-4-15,4 0 0 16,5 0-2-16,-5 18-3 16,9 9 3-16,-22 10 2 0,-1 1-5 15,1-2 1 1,-18 1 4-16,13-6 0 0,-13-3 5 16,0-8-4-1,0-6-1-15,0-5 0 0,0-9 0 16,0 0 3-16,0 0 6 15,0 0 8-15,0-23-10 16,-13-16 0-16,13-16-7 16,0-1 0-1,0-3-4-15,22 0 5 16,14 10-1-16,4 10 0 0,18 2-9 16,-1 11 8-16,-8 12-10 15,9 9-25-15,-14 5-21 16,-4 0-62-16,-13 0-28 15,4 19-15-15,-13 1-35 16,-9 0 0-16,13 3-124 0</inkml:trace>
  <inkml:trace contextRef="#ctx0" brushRef="#br0" timeOffset="188778">6419 9873 387 0,'0'0'166'16,"0"0"-31"-16,0 0 5 15,0 0-29-15,0 0-25 16,0 0-11-16,-75-112-12 16,44 98-12-16,13 9-22 15,-13 2-15-15,13 3-7 0,9 0-7 16,-13 0-4-16,4 31 2 16,9 9-2-16,-8 5 2 15,17 3 2-15,0-7 0 16,0-5-7-16,17-11 3 15,10-11 3-15,4-6 1 16,-4-8-1-16,13 0 1 16,-9-2 1-16,-4-18 1 15,-10-3 11-15,6 1-9 16,-15-3 8-16,1 2 10 16,-9 2-16-16,0 10 11 15,0 4-3-15,0 3-4 0,0 4 2 16,0 0-12-16,0 0-6 15,0 0-3-15,0 22-9 16,9 10 18-16,9 2 0 16,4-4 1-16,5-3-4 15,4-10 3-15,-4-8 0 16,4-9-3-16,4 0 7 16,-4 0-4-1,5-9 1-15,-5-14 2 16,-4-3 4-16,-5-2-5 0,-13 3-2 15,0 2 16-15,-9 3-16 16,0 9 11-16,0 3 0 16,0 8-7-16,0 0-4 0,0 0-4 15,0 8-16 1,0 23 12-16,9 8 8 16,-1-4 2-16,24-4-2 15,3-11-7-15,5-9 5 0,-4-5 2 16,12-6 0-16,1 0 1 15,0-16 3 1,9-11-4-16,-23-7 8 0,-3-2-4 16,-6 0 12-16,-17 0-2 15,-9 5 12-15,0 6 23 16,0 8-25-16,0 6 4 16,0 7-12-16,0 4-16 15,0 0 0-15,0 0-3 16,0 43-13-16,-9 25 13 0,-9 26 6 15,1 8-2-15,-14 11-1 16,22 8 4 0,-9 6-4-16,18 7 0 0,-9-4 0 15,-4-5-1-15,4-10 1 16,9-7 0-16,0-17-1 16,0-12 6-16,9-17-5 15,4-19 0-15,-4-18 0 16,-9-12-5-16,0-12 5 15,0-1 0-15,-40 0 2 16,-36-25 2-16,-12-18 5 16,-23-10-9-16,-5-10 5 15,-17-10-14-15,17-4 9 16,18 1-12-16,23-3 11 0,44 1-16 16,31-3-11-16,0 3-22 15,71-2-13 1,22 6 29-16,32 6-32 0,8 6-86 15,0 2-74 1,-17 9-395-16</inkml:trace>
  <inkml:trace contextRef="#ctx0" brushRef="#br0" timeOffset="280043">23782 9544 231 0,'0'0'235'0,"0"0"-97"16,0 0 42-16,0 0-43 15,0 0-8-15,0 0-46 16,0 0-8-16,0 0-18 16,9-12-16-16,-9 12 18 15,0-3-15-15,0 3-14 16,0-2 8-16,9 2-25 15,-9 0 3-15,0 0-11 16,0 0-5-16,0 0-1 16,0 5-9-16,0 29 4 15,0 11 5-15,0 12 1 0,-9 0 0 16,9-1-1 0,-9-7-2-16,9-16 2 0,0-13-2 15,0-12-10-15,0-5 12 16,0-3-7-16,0 0 8 15,0-3 17-15,0-25-16 16,0-5 6-16,0-4-7 16,0-6 4-16,-9-2 0 15,9 0-4-15,0-4 0 16,-9 4 5-16,9 8 0 16,-9 9-4-16,9 11-1 15,0 9 6-15,0 8-11 16,0 0 5-16,0 0-13 15,0 2 11-15,9 26-11 0,27 12 13 16,4 0 0-16,9 3-4 16,-1-7-1-16,-12 4 1 15,4-2-4-15,-5 0 6 16,5-3-9-16,-8-16 7 16,-15-8 2-16,1-4-4 15,0-7 4-15,-5 0 2 16,5 0 0-16,-9-18 17 15,0-13-17-15,13-12 4 16,-22-4 3-16,0-7-3 16,0-9 3-16,0-2-7 15,-13-6 7-15,-14 0-8 16,9 4 1-16,5 11 0 16,4 21-2-16,9 18 6 0,0 17-8 15,0 0 1-15,0 0-24 16,0 26 13-16,0 10-49 15,9 13-78-15,22 2-51 16,-13-1-72-16,13 13-100 16</inkml:trace>
  <inkml:trace contextRef="#ctx0" brushRef="#br0" timeOffset="280480">24577 9728 459 0,'0'0'148'0,"0"0"-2"16,0 0-24-16,0 0-7 15,0 0-40-15,0 0-11 16,-75-142 1-16,66 140-25 16,-5 2-7-16,14 0-22 15,-8 0-11-15,-1 0-3 16,0 13-10-16,0 19 13 15,9 12 0-15,0 1 0 16,0 4-4-16,35 0 2 16,14-10-24-16,-9-11 21 15,-4-8-1-15,4-14 3 16,-9-6 3-16,-13 0 0 16,-1-18 11-16,1-18 5 0,-4-7-16 15,-6-4 12-15,-8-4 10 16,0-1-10-16,0 1 14 15,-31 12-13-15,-4 11-9 16,-5 11 8-16,13 9-12 16,-4 4-10-16,4 4 8 15,-4 0-15-15,13 29-6 16,18 13-75-16,0 6-57 16,18 3-130-16,40 0-288 15</inkml:trace>
  <inkml:trace contextRef="#ctx0" brushRef="#br0" timeOffset="280655">25084 9832 289 0,'0'0'255'0,"0"0"-75"15,0 0-2-15,0 0-23 16,0 0-40-16,0 0-18 16,8-102-51-16,-16 97-25 15,-10 5-21-15,9 0-18 16,-13 0 4-16,13 5-75 15,9 21-117-15,0-1-137 16</inkml:trace>
  <inkml:trace contextRef="#ctx0" brushRef="#br0" timeOffset="281749">25746 9631 595 0,'0'0'174'16,"0"0"-30"-16,0 0 15 16,0 0-53-16,0 0-50 15,0 0-27-15,-183-82-24 16,175 82-4-16,-1 6-1 16,0 16-2-16,-5 3-3 15,14 2 4-15,0-1-1 16,0 2-2-16,0-3-20 0,0-5 14 15,23-1 4 1,3-7-3-16,5-6 9 0,-4-6-11 16,4 0 11-16,-13 0-2 15,0-12 6-15,4-7-3 16,-13-1 5-16,-9-6-4 16,0 3 8-16,0-5-10 15,0 2 11-15,-22 1 7 16,-14 5-8-16,5 3 10 15,4 9-9-15,-13 5-11 16,14 3-2-16,-5 0 2 16,4 11 0-16,18 20-4 15,9 9-4-15,0 2 1 0,36-2 2 16,30-3 2 0,14-15 0-16,13-13 3 0,-4-9 0 15,-13 0-2-15,-18-5 7 16,-23-24-5-16,-4-7 11 15,-13-4-7-15,-18-3 34 16,0-5 10-16,0 6 3 16,0 3-1-16,-9 7-30 15,-9 15 8-15,9 9-5 16,-4 4-18-16,4 4-1 16,0 0-4-16,9 34-7 15,-9 28 1-15,9 26 8 16,0 26-2-16,0 14 0 15,0 13 4-15,0 3-4 0,0 6 0 32,0 0-14 15,0-6 9-47,9-16-23 0,9-32 9 15,22-33-2-15,0-32-5 31,5-29 19-15,12-2 6 15,10-31 1-15,4-28 8 15,5-12-8 0,-19-9 0 1,-30-1 8-32,-18 1-3 15,-9 7-5 1,-27 7 0 15,-62 10-5 0,-13 11 4-15,-13 19-69 15,-1 12-84-15,18 14-61 0,23 0-100 15,26 11-316-31</inkml:trace>
  <inkml:trace contextRef="#ctx0" brushRef="#br0" timeOffset="283186">26692 9773 474 0,'0'0'142'0,"0"0"-25"0,0 0 4 0,0 0-22 0,0 0-4 0,0 0-50 0,-58-108-8 0,58 108-2 0,0-3-32 0,0 3 2 0,31 0-5 0,18 0-2 0,18 15-2 0,-1 8 4 0,10 7 0 0,-9 5-4 0,-10-2 6 0,-17-1-2 16,-13-1 0-16,-5-6 2 16,-13-2-7-16,-9-9 5 15,0-6-8-15,0-2 4 0,-22-6-1 16,-5 0 5-16,-4 0 17 16,13 0-16-16,1-25 3 15,8-4-4-15,9-1 0 16,0-2 1-16,0 1 0 15,17 2-1-15,1 2 1 16,13 4 5-16,-4 0-5 16,-5 3-1-16,5 3 0 15,13 0-3-15,-14 0 3 16,6 6 0-16,-6 0 0 16,5 2 4-16,-13 7-4 15,-9-5 0-15,9 7 0 16,-9 0-6-16,-9 0 6 15,0 0-8-15,0 0 8 0,0 0-1 16,0 24 1-16,0 1 0 16,0 0 1-16,13 1-1 15,-4-6 0-15,9-3 0 16,-1-3-1-16,15-6 3 16,-6-5-2-16,14-3 1 15,0 0 4-15,-4 0 1 16,-5-14-6-16,-5-3 1 15,-8-6 8-15,-4-2-6 16,-14-1 5-16,0-6 15 16,0-4 11-16,0 5 9 15,-40 0-26-15,0 5-9 16,4 9 8-16,-13 6-15 0,9 8 0 16,-4 3-1-1,4 0-1-15,9 0-3 0,4 17 4 16,9 9-2-16,9 5-4 15,9 8 1-15,0-2 4 16,18 3 0-16,40-6-2 16,17-3 0-16,10-8 3 15,13-9 0-15,-14-11-3 16,-4-3 6-16,-22 0-3 16,-14-8 0-16,5-15 5 15,-18-3 0-15,-13 1 0 16,-9-6-2-16,-9 3 8 0,0 2-3 15,0 6 3-15,0 9 12 16,0 8-12-16,0 0 4 16,0 3-15-16,0 0-13 15,0 3 8-15,0 22-4 16,0 6 9-16,0 1-1 16,18-4 1-16,-5 0 0 15,13-5-1-15,-8-3-5 16,13-5 2-16,-4-8 3 15,-5-4 0-15,-4-3-6 16,0 0 14-16,-9-10-7 16,13-11 0-16,-13-4 6 15,-9 1 0-15,0 6-6 16,0 3 0-16,0 9 1 16,0 6 2-16,0 0-3 0,0 0 0 15,0 0-10-15,9 0 7 16,0 13-8-16,22 11 11 15,-5-2-1-15,23-7 1 16,9-7 0-16,0-2 0 16,-1-6 3-16,1 0-3 15,-13 0 0-15,-5-8 3 16,0-15 3-16,-23 0-6 16,1-5 0-16,4-6 6 15,-22-3-3-15,0-3 5 16,0 7 0-16,0 1-7 15,-22 13 12-15,4 5-12 0,1 10 0 16,17 4-2-16,-14 0-6 16,5 20 4-16,9 15 0 15,0-3 0-15,0-2-2 16,0-2 1-16,9-5-8 16,13-7 11-16,5-4-9 15,4-6 10-15,-13-6-3 16,9 0 9-16,13 0-5 15,-9 0-1-15,4-18 3 16,-4-1 0-16,-4-4 0 16,-9 0-3-16,4-2 2 15,-22 2 2-15,0-2 4 16,0 2-8-16,0 4 1 16,0 7 4-16,0 4-2 0,-9 2-3 15,9 6 0-15,0 0-6 16,0 0 5-16,0 0-10 15,0 20 9-15,0 14-4 16,0 3 6-16,0 8-1 16,18 0 0-16,0 6-5 15,13-3 6-15,-5 1 0 16,14-8 0-16,-22-6-5 16,-9-4 5-16,-9-9 0 15,0-2-3-15,0-4 2 16,-35-9-2-16,-23-4-4 0,-9-3-6 15,-4 0 6 1,27 0-33-16,4 0-34 0,22-15-13 16,18-1-91-16,0-7-72 15</inkml:trace>
  <inkml:trace contextRef="#ctx0" brushRef="#br0" timeOffset="283723">29575 9595 611 0,'0'0'106'0,"0"0"-5"0,0 0 13 16,0 0-49-16,0 0-36 15,0 0-26-15,58-6-2 16,-9 6 10-16,9 0-10 16,-9 0 0-16,-5 0 3 15,-4 0 1-15,0 0-4 16,-5 0 4-16,-12 0-3 16,-6 0 26-16,-8 0 32 15,0-9 5-15,-9-5 1 0,0-6-24 16,0 6-4-16,-9-4-2 15,-26 0-28-15,-14 6 11 16,0-2-19-16,0 8 2 16,14 1-3-16,21 2 2 15,14 3-1-15,0 0 0 16,0 0-10-16,0 0 9 16,14 0-8-16,12 0 9 15,1 8 5-15,13 4-2 16,0 2-3-16,-5 0 0 15,5 9 5-15,0 2-7 16,-4 7 2-16,4 1 0 16,-13-4-4-16,-5-2 4 15,-22 0-1-15,0-5 1 16,-22 6-74-16,-72 3-164 0,-30 6-335 16</inkml:trace>
  <inkml:trace contextRef="#ctx0" brushRef="#br0" timeOffset="285885">30668 9280 587 0,'0'0'174'0,"0"0"-10"31,0 0-43-31,0 0-42 15,0 0-37 1,0 0-26 31,76 0 4-47,-19-3-9 16,19 1-1-1,4-2 12 1,-4 3-18-1,8-2 5 1,-17-2-6 0,-19 4 3-16,-16-3-6 15,-6 4 0-15,-26-2 0 16,0 2-6 0,0 0 6-16,0 0-6 15,0 0 4 1,-26 7 2-1,-23 14 4 1,0 8-4 0,-18-1 4-16,9-3-2 15,10-2-2-15,3-6 0 0,5-3-3 0,9-2 6 0,22-7-3 0,0-2 0 0,9-1 1 0,0-2 13 0,0 0-14 16,0 0 1 0,0 0 9-16,18 0-9 0,22 0 4 0,9 0-5 0,9-2 0 0,-1 2-3 0,1 0 3 0,9 0-2 0,-9 20-5 0,-23-1 2 0,5 7 5 15,-13-1 0-15,-5 5 2 141,-22 0-8-141,0 1 6 0,0 0 0 15,-58-5-7-15,-17-1 7 0,-23-2 0 0,0-12 0 0,-4-4 0 0,13-7-13 0,14 0 9 0,17 0-16 0,9-13-31 0,31-6-86 0,0-1-47 0,18 2-154 0</inkml:trace>
  <inkml:trace contextRef="#ctx0" brushRef="#br0" timeOffset="160233">11333 8558 1 0,'0'0'473'15,"0"0"-362"-15,0 0-15 16,0 0 25-16,0 0-26 15,0 0-21-15,0 17-13 0,36-11-49 16,53 0 2 0,71-4 45-16,71-2-36 0,48 0-10 15,15 4-13-15,12 4-8 16,-26 0-15-16,-22-1-135 16,-27-7-132-16</inkml:trace>
  <inkml:trace contextRef="#ctx0" brushRef="#br0" timeOffset="160801">14874 8558 409 0,'0'0'220'16,"0"0"-169"-16,0 0 10 16,0 0-42-16,249 0 2 0,-45 0 17 15,32 0-30 1,52 0 2-16,19 0-10 0,0 0-7 15,-28 0 5-15,-12 0-199 16,-45 0-365-16</inkml:trace>
  <inkml:trace contextRef="#ctx0" brushRef="#br0" timeOffset="161512">18668 8496 145 0,'0'0'279'15,"0"0"-191"-15,0 0-24 16,0 0-10-16,0 0-20 15,0 0-32-15,94-8 9 16,21 8-10 0,67-3-1 15,58-6 16-15,31-5-14-1,13-1 2-15,-13 5-4 0,-4 2-14 0,-36-2-61 0,-13 5-284 94</inkml:trace>
  <inkml:trace contextRef="#ctx0" brushRef="#br0" timeOffset="192762">11973 9527 235 0,'0'0'198'0,"0"0"-55"0,0 0-62 15,0 0 9-15,0 0-16 16,0 0-40-16,0 0 5 15,-84-13-25-15,84 13-3 16,0 0 26-16,17 0-36 16,23 0 26-16,36 0 29 15,48 0-28-15,49 0 11 16,45 0-21-16,62 1-16 16,44-1 20-16,32 0-16 15,17 0-5-15,9 0-1 0,13 0 9 16,14 0-19-1,-4 0 7-15,-15-6 3 0,-25-5 9 16,-41 5-6-16,-62 4-3 16,-53 0 0-16,-58-2 8 15,-35 4-8-15,-36 0 0 16,-54 0 0-16,-8 0-7 16,-18 0 7-16,0 0 0 15,-9 0-1-15,-40 0-124 16,-35 0-39-16,-23 0-309 15</inkml:trace>
  <inkml:trace contextRef="#ctx0" brushRef="#br0" timeOffset="194905">11915 9569 372 0,'0'0'127'0,"0"0"-36"0,0 0 29 0,0 0-55 0,0 0-21 32,0 0 0-32,0 0-24 0,0-5 25 0,0 5-36 0,0 25 0 15,0 15 49 1,0 14-5-16,0 10-25 15,0 13 5 17,0 11-31-32,0 8 34 15,0 6-11 95,18-7-22-110,-5-3 20 0,-4-5-21 0,0-7-2 0,0-13 2 0,0-4 6 0,0-14-8 0,4-7 0 0,-4-9 7 0,0-5-8 0,-9-2 1 0,0-3 0 0,0 2-3 15,0 1 12-15,-9 2-9 0,-22-5 0 0,22-6 9 0,-9-3-10 0,18-5 1 0,0-4 0 0,0-2-7 0,0-3 11 0,0 0-4 16,0 0 0-16,0 0 6 16,0 0-8-16,0 0 2 0,0 0 0 15,0 0-6 1,0 0 7-16,0 2-1 0,0-2 0 15,0 0 5-15,0 4-13 16,0-2 8-16,0 2 0 16,0 1-1-16,0 0 2 15,0 3-1-15,0 1 0 16,0 3 9-16,0-1-11 16,0-2 2-16,0-4 0 15,0 2-4-15,0-5 4 16,0 1 0-16,0-3 0 15,0 0 8-15,0 0-8 16,0 0 0-16,0 0 4 16,0 0 2-16,0 0-5 0,0 0-1 15,0 0 1-15,0 0 6 16,0 0-7 0,9 0 0-16,-9 0 9 0,9 0-13 15,-9 0 4-15,9 0 0 16,0 0-6-16,13 0 8 15,5-5-2-15,4-2 0 16,13-1 0-16,23-1-5 16,4 1 5-16,13 0 0 15,1-1-6-15,4 0 11 16,4 1-5-16,5 5 0 16,-5 1 6-16,-4-4-12 15,4 2 6-15,5 2 0 0,-1-1-10 16,15 0 9-1,3 1 1-15,9-1 0 0,23-1-2 16,-14 2-3-16,18-1 5 16,5 3 0-16,4 0-3 15,-5 0 5-15,-4 0-2 16,14 0 0-16,-23 0 1 16,13 0-3-16,-3 0 2 15,-6-5 0-15,-4-1-8 16,0 0 8-16,-4 0 0 15,-5 1-1-15,1 2 11 16,-1 0-11-16,0 3 1 16,-8-3 0-16,-1 3-2 0,1-3 2 15,-10 1 0 1,-17-1-5-16,8 3 13 0,-12-3-8 16,12 3 0-16,-3 0 4 15,3 0-8-15,1 0 4 16,8 0 0-16,-8 0-8 15,-23 0 15-15,-17 0-7 16,-18 0 0-16,-23 0 2 16,-3 0-8-16,-14 0 6 15,-1 0 0-15,-8 0-6 16,0 0 13-16,9 0-7 16,-9 0 0-16,0 0 5 0,0 0-2 15,0 0-3 1,0 0 0-16,0 0 8 0,9 0-5 15,0-6-3-15,0-2 0 16,4-6 8-16,-13-1-11 16,9-1 3-16,-9-10 0 15,0-2 3-15,0-6 1 16,0-6-4-16,-22-7 9 16,-5-6-1-16,1 0 0 15,-5-4-6-15,13 4 1 16,-4-4 13-16,13 3-13 15,0 1-3-15,0-5 2 16,9 3 11-16,0-10-13 16,-9-3 0-16,9-4 5 15,-9 2-6-15,9 2 1 0,-22 4 0 16,13 12-1-16,0 1 19 16,0 6-10-16,0 5-8 15,1 4 14-15,-6 1-9 16,5 1-5-16,0 6 0 15,9 0 0-15,-8 8 10 16,8 9-10-16,-9 2 2 16,9 4 12-16,-9 1-9 15,9 2-5-15,0-1 0 16,-9 3-1-16,9 0 7 16,0 0-6-16,-13 0 0 15,-32 0-18-15,-44 0 14 0,-44 0-2 16,-58 11-30-16,-40 26-63 15,-45 6-167-15,-12 2-209 16</inkml:trace>
  <inkml:trace contextRef="#ctx0" brushRef="#br0" timeOffset="195661">13381 9544 502 0,'0'0'164'16,"0"0"-19"-16,0 0-7 16,0 0-11-16,0 0-60 15,0 0-15-15,0-30-52 16,0 35 4-16,0 35-4 15,0 24 13-15,0 21 18 16,9 25 1-16,-9 17-24 16,0 15 8-16,0 8-16 15,0-3 14-15,0 4-14 16,0-13 0-16,9-16 0 16,22-20-6-16,-4-32 11 15,4-21-5-15,-13-21 0 0,-1-14-11 16,-17-11-1-1,0-3-96-15,0 0-60 0,0-33-57 16,-8-16-518-16</inkml:trace>
  <inkml:trace contextRef="#ctx0" brushRef="#br0" timeOffset="196406">15394 9484 536 0,'0'0'145'0,"0"0"-45"15,0 0 30-15,0 0-50 16,0 0-23-16,0 0-34 15,-22 20-15-15,13 22 111 16,0 14-67-16,9 19-39 16,0 15 49-16,0 21-53 15,0 10 12-15,0 7-12 16,9-1 1-16,13 1-2 16,-13-4-8-16,-9-8 0 15,0-11-4-15,0-20 4 16,0-20-3-16,0-20-33 0,0-10-111 15,0-17-96-15,0-9-168 16</inkml:trace>
  <inkml:trace contextRef="#ctx0" brushRef="#br0" timeOffset="198147">12795 9974 519 0,'0'0'208'0,"0"0"-64"16,0 0 1-16,0 0 2 15,0 0-65-15,0 0-31 16,-36-65 10-16,36 65-44 0,0 0 11 16,0 0-28-16,0 0 2 15,0 22-4-15,0 18 2 16,0 6 0-16,0 5-1 16,0 5 6-16,9 3-5 15,-9 9 0-15,0 10-28 16,0-3-76-16,-9-1-210 15,9-9-281-15</inkml:trace>
  <inkml:trace contextRef="#ctx0" brushRef="#br0" timeOffset="198631">14519 10121 274 0,'0'0'225'15,"0"0"-90"-15,0 0-13 16,0 0-22-16,0 0 6 16,0 0-39-16,-36-122-8 0,36 119-59 15,18 3 2-15,13 0-6 16,13 0 3-16,-4 15 1 16,-9 16-1-16,-22 3 2 15,0 8-1-15,-9 4 0 16,0-1 9-16,-40-3-16 15,5 4 7-15,-14-7 0 16,9-5 6-16,13-2-1 16,5-9-5-16,13-5 0 15,9-3 0-15,0 2-11 16,31-3 9-16,36-3 2 16,8-5 10-16,32-6-6 15,-5 0-8-15,14-8-11 0,-1-12-150 16,-17 0-133-16</inkml:trace>
  <inkml:trace contextRef="#ctx0" brushRef="#br0" timeOffset="199291">16522 9761 505 0,'0'0'125'0,"0"0"-16"15,0 0 3-15,0 0-46 16,0 0-50-16,0 0-7 16,31-31-1-16,14 31 2 15,-5 0-2-15,0 0-1 16,-5 0 1-16,5 9-8 16,-13 13 0-16,4 4 4 0,-13-1 0 15,-9 7-4 1,-9 2 0-16,0 0 6 0,-9 3 1 15,-31 0-5-15,-18-1-1 16,5-5 8-16,4-8-6 16,9-6-3-16,13-7 1 15,5-3 8-15,22-4-4 16,0-3-4-16,0 2 6 16,0-2 71-16,0 0-15 15,0 0-9-15,0 0-17 16,0 0-36-16,13 0 4 15,5 0-5-15,0 3-25 16,22 9 25-16,9 4-3 0,-14 4 6 16,14 6-6-16,-9 2 4 15,-22 0-2-15,0 3 1 16,-9 1-11-16,-9 2 7 16,0-3 0-16,-27-5 4 15,-22-3 8-15,-9-15-2 16,-26-3-1-16,-5-5-5 15,5 0-40-15,8 0-34 16,10-3-119-16,17-2-191 16</inkml:trace>
  <inkml:trace contextRef="#ctx0" brushRef="#br0" timeOffset="201753">12031 11053 95 0,'0'0'185'16,"0"0"-30"-16,0 0-28 15,0 0-20-15,0 0-23 16,0 0 1-16,0-52-15 16,0 47-3-16,0 2-7 15,-9 3-17-15,9 0-2 16,0 0-10-16,0 0-30 16,0 0 13-16,0 0-14 15,0 0-12-15,0 17 12 16,0 12 0-16,0 10 2 0,0 7 8 15,0 10-8 1,0 6 12-16,0 9 1 16,9 5-14-16,8 4 17 0,-8 2-17 15,14-6 4-15,-15 4 0 16,-8-4 2-16,0-2-2 16,0-7-5-16,0-2 4 15,0-2-6-15,0-9 2 16,0-4 0-16,-8-7-3 15,-1-9 8-15,-5-9-5 16,5-4 0-16,9-5 8 16,-8 1-13-16,-10 0 5 15,9 0 0-15,9-5-4 16,-9 1 9-16,9-3-5 16,0-2 0-16,0-3 7 0,0-2-12 15,0-3 5 1,0 0 0-16,0 0-1 0,0 0 9 15,0 0-8-15,0 0 2 16,0 0 6-16,0 0 1 16,0 0-9-16,0 0 1 15,0 0-1-15,0 0 3 16,0 0-3-16,0 0 0 16,9 0 1-16,26 0-2 15,23 0 1-15,0 0 0 16,9 0-4-16,13-8 4 15,-5 2 0-15,-8 0 0 0,-1 3 6 16,1 0-6 0,9 1 0-16,4-1 1 0,13 0-5 15,5-2 4-15,4-4 0 16,-4 0-4-16,8 4 9 16,-21 2-5-16,-1 0 0 15,-4 0 3-15,-5 3-11 16,1 0 8-16,0 0 0 15,12 0-8-15,19 0 3 16,-5 0-3-16,14 0-7 16,17 6-18-16,-9 0 28 15,-8 0-11-15,-9-1 11 16,-41 2-3-16,-8-3 9 16,-18-1-1-16,-13 0 0 15,-10 0 4-15,6-1-9 0,-6-2 5 16,-8 0 0-16,9 0 0 15,-5 0 4-15,5 0-4 16,0 0 0-16,4 0 9 16,5 0-10-16,-10 0 1 15,6 0 0-15,-14 0-4 16,8 0 4-16,-8 0 0 16,0-2-1-16,4 2 11 15,-4-3-14-15,-9 3 4 16,0-3 0-16,0 3 7 15,0-3-4-15,0 3 0 16,0 0 16-16,0 0-15 16,18-2 2-16,0-7-6 0,13 0 3 15,5 1-7-15,-5 2 4 16,-5 1 0-16,-4-1 0 16,-13 3 5-16,0-2-5 15,0 5 0-15,0-4 9 16,0 4-15-16,4 0 6 15,-13 0 0-15,9 0-5 16,0-5 8-16,0 5-3 16,0 0 0-16,0 0 4 15,4 0-9-15,-4 0 5 16,-9 0 0-16,9 0-5 16,-9-3 9-16,0 3-4 15,9 0 0-15,0-2 4 16,-1-2-4-16,15 2 0 0,-14-1 0 15,-1 0-1-15,1-3 7 47,-9 6-6-31,0-2 3 0,0-4 3-16,0-5 7 0,0-6-11 15,0-6 2-15,0-2 1 0,0-1 0 16,0-5 8 31,0 0-2-32,0 0-7 17,9-4 10-17,-9-1-4 16,0-4-9 1,0 1 19-17,0-1-20-15,0-1 5 0,0 3 2 16,0-2 1 15,-9 0-4-15,9-1-4 15,-9-6 4-15,9-4-8 15,0-6 4-15,0 1 0 15,0-1-4-31,-8-2 12 0,8 3-8 0,-23 5 0 0,14 0 5 0,-8 3-9 0,-1 0 4 0,-4 2 0 0,4-2-6 0,9 6 12 0,-9-1-6 0,18 4 0 0,0 2 7 0,0 5-13 0,0 5 6 0,0 9 0 0,0 4-8 0,0 9 8 0,0 1 0 0,0 4-1 15,0 0-45-15,-22-2-45 0,4 2-101 0,-22 0-53 0,5 0-51 0</inkml:trace>
  <inkml:trace contextRef="#ctx0" brushRef="#br0" timeOffset="202668">13448 11075 38 0,'0'0'273'0,"0"0"-163"16,0 0-28-16,0 0 16 16,0 0 33-16,0 0-34 15,0-5 17-15,0 1-19 16,0 4-28-16,0 0 19 16,0-2-33-16,0 2-25 15,0 0-3-15,0 0-21 0,0 0-1 16,0 0-3-16,0 0-2 15,0 0-5-15,0 0 6 16,9 7-11-16,-9 17 8 16,9 7 8-16,4 9-2 15,5 2-2-15,-9 9 8 16,0 8-1-16,8 7-2 16,-17 5-4-16,14 1 15 15,-14 8-11-15,0 2-5 16,0-2 4-16,0-1 4 15,0 0-8-15,0-2 0 16,0-3 1-16,-14-14-3 0,14-10 2 16,0-13 0-16,0-14-2 15,0-9 11-15,0-12-9 16,0-2 2-16,0 0 2 16,0 0 35-16,0 0-13 15,0 0-14-15,0-6 0 16,0-13-3-16,23-9-18 15,-6 0 0-15,14-1-125 16,-22 5-110-16,9 3-240 16</inkml:trace>
  <inkml:trace contextRef="#ctx0" brushRef="#br0" timeOffset="203876">12941 11469 268 0,'0'0'190'0,"0"0"-49"15,0 0-6-15,0 0 4 16,0 0-33-16,0 0-44 15,-40-85-3-15,40 70-17 16,0 4 13-16,0 6-14 0,0 2-13 16,0 0 17-16,0 3-34 15,0 0-2-15,0 0 2 16,0 0-2-16,0 0-9 16,0 0 0-16,0 0-4 15,0 0-6-15,0 0 10 16,0 0 0-16,0 0-7 15,0 0 13-15,0 0-6 16,0 0 0-16,0 0 7 16,0 0-9-16,0 0 2 15,0 0 0-15,0 0 2 16,0 0 5-16,0 0-7 16,0 0 0-16,0 0 10 0,0 0-6 15,0 0-4-15,0 0 0 16,0 0-3-16,0 0 3 15,0 0 0-15,0 0-2 16,0 0-17-16,0 6 14 16,0 14-13-16,0 8 18 15,0 2 2-15,0 5 2 16,0-1-4-16,0 5 0 16,0-4 8-16,0-5-9 15,0-7 1-15,18-9 0 16,4-5-8-16,-4-2 8 15,0-7 0-15,4 0-2 0,-4 0 10 16,13 0-6 0,-13-13-2-16,0-1 4 0,-9 0-2 15,-9 0-1-15,8 0-1 16,-8-4 9-16,0 2-2 16,0-1-4-16,0 5-3 15,0 4 4-15,0 5-8 16,0 3 4-16,0 0-2 15,0 0-5-15,0 0-15 16,0 17 14-16,0 14 4 16,0 14 8-16,0 6-4 15,0 0 0-15,0 3 0 16,0-1-4-16,14-4 7 16,-5-4-3-16,-9-2 0 15,0-4-167-15,0-5-129 0,0-5-217 16</inkml:trace>
  <inkml:trace contextRef="#ctx0" brushRef="#br0" timeOffset="204361">14110 11426 695 0,'0'0'140'0,"0"0"-29"16,0 0-3-16,0 0-35 15,0 0 5-15,0 0-54 16,-31-66-19-16,31 66-5 16,0 0-8-16,0 0 8 15,0 9-7-15,0 14 7 16,-9 9 7-16,9-1-7 15,0-3 0-15,0 3 3 16,0 0 1-16,31-2-4 16,5-1 0-16,12-3 10 15,1 0-7-15,0-2-3 16,-13 0 0-16,13 0-6 16,-1 0 11-16,-21-4-5 0,13 7 0 15,-31-4 8 1,9 1-10-16,-18 2 2 0,0-2 0 15,0-3-4-15,0 0 9 16,-27-9-5-16,-22-3 9 16,-17-5-1-16,-1-3 0 15,-9 0-8-15,10 0-24 16,8-5-41-16,9-16-56 16,40-3-30-16,9-16-20 15,0-11-61-15</inkml:trace>
  <inkml:trace contextRef="#ctx0" brushRef="#br0" timeOffset="204554">14261 11301 365 0,'0'0'173'0,"0"0"-52"16,0 0 32-16,0 0-76 15,0 0-24-15,0 0-41 16,182-29-6-16,-115 29 4 15,-9 0-10-15,-1 0-7 16,-17 0-2-16,-4 10-189 16,-23 9-294-16</inkml:trace>
  <inkml:trace contextRef="#ctx0" brushRef="#br0" timeOffset="206334">15363 12248 68 0,'0'0'226'16,"0"0"-151"-16,0 0-2 15,0 0-13-15,0 0-14 16,0 0-17-16,0 0-21 16,0-9 27-16,0 6-7 15,22 0-7-15,14 3 7 16,4 0-9-16,-5 0 7 0,32 0 1 15,13 0-18-15,13 9 18 16,14-1-12-16,17-2-6 16,-8 2 22-16,8 1-21 15,0-1 10-15,-8-2 7 16,8-4-19-16,-8 2 17 16,-1-4-3-16,-4 0-17 15,14 0 21-15,12 0-19 16,-3 0 4-16,8-4 0 15,13-4-8-15,5 0 6 0,5 2-1 16,-1-3-7 0,-4 4 19-16,-4-4-11 0,-5 1-6 15,-18-3 3-15,5 2 0 16,-5 1-3-16,-9-7 0 16,1 7 5-16,-1 2 4 15,-8-3-12-15,-1 7 2 16,-13-6 0-16,-13 4 2 15,-13 2-4-15,-19-1 0 16,-8 0 8-16,-13-3-4 16,-5 2-3-16,4-5-1 15,-3 3 20-15,16 3-17 16,-12-3 3-16,13 4-6 16,-9-1 9-16,-5-3-4 15,-4 3-5-15,-22 0 0 16,0 0-4-16,-9 3 11 0,0-2-7 15,0 2 2-15,0 0 6 16,0 0-3-16,0 0-5 16,0 0 2-16,0 0 16 15,0 0-17-15,0 0 8 16,0 0 1-16,0 0-5 16,0 0 3-16,0 0-8 15,0 0 2-15,0 0-10 16,0 0 8-16,0 0 0 15,0 0-2-15,0 0 5 16,0 0-3-16,0 0 0 0,0 0 0 16,0 0-12-1,0 0 11-15,0 0-34 0,-18 8-131 16,-21 9-143-16</inkml:trace>
  <inkml:trace contextRef="#ctx0" brushRef="#br0" timeOffset="208532">12004 12391 299 0,'0'0'162'0,"0"0"-38"16,0 0-28-16,0 0-35 0,0 0-7 16,0 0-17-1,27-17-19-15,-18 14 6 0,-9 3-15 16,0 0-5-16,0 0 8 16,0 3-12-16,0 22 0 15,8 16 61-15,-8 4-36 16,9 6 17-16,5 3-14 15,-5 5-1-15,-1 3 12 16,-8 9-29-16,0 8 21 16,0 13 8-16,0 4-24 15,0-1 29-15,0 5-18 16,0-6-17-16,9-2 18 16,9-4-25-16,-5-7 10 15,5-6 17-15,-9-13-26 16,0-2 21-16,0-10-18 0,-9 0-5 15,0-12 19-15,0-6-18 16,0-10 5-16,0-5-5 16,0-8 4-16,0-1 1 15,0-2-7-15,0-6 2 16,0 0-1-16,0 0 1 16,0 0-2-16,0 0 7 15,0 0 0-15,0 0-2 16,0 0-5-16,0 0 7 15,0 0-7-15,0 0 0 16,0 0 0-16,0 0-3 16,0 0 7-16,0 0-4 0,0 0 0 15,9 0 1-15,13 0-6 16,5 0 5-16,21 0 0 16,1 0-3-16,18 0 6 15,0-6-3-15,8 0 0 16,14-2-4-16,-5 2-6 15,14-8 7-15,4 5-2 16,14 1-4-16,8-6-3 16,1 3 5-16,-1-1 4 15,9 1-6-15,5 2 1 16,-5 9 8-16,18-5 0 16,5 2 0-16,17 3 0 15,9-3 0-15,-13 1 0 0,22-2 5 16,5-1-11-16,4 2 6 15,0-5 0-15,-9-1-5 16,-18 3 6-16,0-2-1 16,-22 2 0-16,14-3 6 15,17 1-6-15,0 0 0 16,-9-4 1-16,0 4-5 16,-13-1 5-16,5 1-1 15,-23 2 0-15,0 4 8 16,-4-4-8-16,-23 6 0 15,-13 0 1-15,-4-6-8 16,-13 6 7-16,12-2 0 0,6 2-6 16,12-6 8-16,9-3-2 15,-8 1 0-15,8-4 7 16,1 4-9-16,-19-6 2 16,10 5 0-16,-9 1-4 15,-5 2 8-15,-13 4-4 16,-5 2 0-16,0 0 5 15,5 0-9-15,-13 0 4 16,-1 0 0-16,-17 0-4 16,-9 0 8-16,-18 0-4 15,-13 0 0-15,0 0 7 16,4 0-10-16,-4 0 3 16,-1 0 0-16,-8 0-4 0,13 0 6 15,-13 0-2 1,9 0 0-16,22 0 6 0,-4 0-6 15,4 0 0-15,0-4 0 16,-14 4-5-16,-8 0 5 16,-9 0 0-16,13 0 0 15,-13 0 6-15,9-2-6 16,-9 2 0-16,4-3 2 16,-13 3 0-16,0 0 1 15,0-3-3-15,0-1 12 16,0-3-7-16,0-4 6 15,0-4-11-15,0 1 2 0,0-2-3 16,0-2 1 0,0-4 0-16,0-7-3 0,0-2 12 15,0-3-9-15,0-11 0 16,0-4 3-16,0-7-5 16,0-7 2-16,-31-1 0 15,4-5 4-15,5 1 6 16,4 3-9-16,9 1 7 15,9-7 2-15,0 5-10 16,0 2 0-16,0 7 0 16,0 6-4-16,0 0 9 15,9 6-5-15,-9-3 0 16,9 2 7-16,-9 4-8 0,0 9 1 16,9 1 0-1,-9 6-4-15,9 9 6 0,-9 3-2 16,0 5 1-16,0 1 10 15,0 0-4-15,0-1-6 16,0-3 5-16,0 4 3 16,0 0-9-16,0-1 0 15,0 1 4-15,0-1 7 16,0 6-11-16,0-3 0 16,0 4 3-16,0-1-8 15,0 0 5-15,-67 3-11 16,-35 0 3-16,-71 8-96 15,-18 23-64-15,-14 1-148 16,5-7-315-16</inkml:trace>
  <inkml:trace contextRef="#ctx0" brushRef="#br0" timeOffset="209672">13479 12284 505 0,'0'0'138'0,"0"0"12"15,0 0-26-15,0 0-46 16,0 0 0-16,0 0-18 16,-13-9-32-16,13 9 9 15,0 0-30-15,0 37-7 16,0 17 8-16,0 23 69 16,0 7-48-16,0 12 5 15,0 10-14-15,13 7 14 16,5 8-28-16,-9 6-3 15,-9 5 20-15,17-8-17 16,-8-3-2 15,5-10-4-15,-5-3 11 0,-1-4-10-16,1-5-1 0,-9-17 0 15,0-19-2 16,9-21 5-15,0-16-3 0,-9-18 0 15,13-2 1-15,-13-6-8-1,0 0 7 16,0 2-9-31,0-2 2 32,0 3-85-32,0-3-84 0,9 0-140 0,49-37-466 0</inkml:trace>
  <inkml:trace contextRef="#ctx0" brushRef="#br0" timeOffset="210219">15594 12148 463 0,'0'0'162'15,"0"0"-10"-15,0 0-14 16,0 0-48-16,0 0-48 16,0 0-22-16,0 53-6 15,0 10 53-15,0 17 13 16,0 2-63-16,0 7 35 15,9 7-21-15,8 13-19 16,-3 10 13-16,-5 5-18 0,-9 3-1 16,9-8-2-1,-9-2 5-15,0-9 1 0,0-13-10 16,0-12 0-16,0-15 10 16,0-17-7-16,0-12-3 15,0-13 1-15,0-9 8 16,0-5-6-16,0-10-3 15,0-2 0-15,0 0 0 16,0 0 6-16,0 0-6 16,0 0 4-16,0 0 5 15,8 0-9-15,1-8 0 16,22-21-61-16,5-11-115 16,22-15-189-16</inkml:trace>
  <inkml:trace contextRef="#ctx0" brushRef="#br0" timeOffset="210909">17846 12383 492 0,'0'0'196'16,"0"0"-46"-16,0 0-31 16,0 0 0-16,0 0-44 15,0 0 20-15,0-43-35 16,0 43-41-16,0 0 12 16,0 9-31-16,0 31 0 15,0 19 19-15,0 23-1 16,-22 9 8-16,13 19 3 15,-9 12-26-15,10 11 31 16,8 7-28-16,0-6-5 0,0-3 11 16,0-21-5-1,35-12-7-15,14-20 0 0,-9-22 10 16,-5-19-12-16,-3-17 2 16,-15-12 0-16,-8-5 0 15,-9-3 7-15,9 0-7 16,-9 0 0-16,0-14-46 15,0-5-65-15,-18 1-119 16,-48 1-534-16</inkml:trace>
  <inkml:trace contextRef="#ctx0" brushRef="#br0" timeOffset="211885">12933 12992 116 0,'0'0'8'0,"0"0"-8"15,0 0-10-15,0 0 8 16,0 0 2-16,0 0 25 0,-49-71 64 16,49 60 22-16,0-4 2 15,0 4-7-15,0 0 11 16,0 2-10-16,0-2-35 16,0 6 21-16,0-4-6 15,0-1-23-15,0 9 20 16,0-2-38-16,0 3 1 15,0 0-27-15,0 0-20 16,0 25-2-16,-18 25-6 16,-22 21 8-16,9 7 8 15,4 0-8-15,9-1 0 16,-4-1 0-16,22-2 7 16,0-6-7-16,0-6 0 15,40-10 1-15,18-19-6 0,0-10 5 16,-1-16 0-16,1-7 0 15,0 0 8-15,-22 0-8 16,4-13 1-16,-23-12 10 16,-8 2-2-16,-9-8-9 15,0-3 3-15,-26-3-8 16,-32 3 6-16,0 6-1 16,0 8 0-16,0 8-20 15,23 10 0-15,-5 2-89 16,22 0-85-16,18 6-119 15</inkml:trace>
  <inkml:trace contextRef="#ctx0" brushRef="#br0" timeOffset="212319">14243 12978 549 0,'0'0'81'0,"0"0"45"15,0 0-17-15,0 0-31 0,0 0 1 16,0 0-48-16,-58-34-31 15,98 31 3-15,18 0-3 16,9 0 20-16,-1 0 5 16,-8 3-17-16,-13 0 29 15,-5 0-21-15,0 0-5 16,-14 0 12-16,-17 0-15 16,13 9-7-16,-22 17-1 15,9 13 7-15,0 14 10 16,-9 14 5-16,0-3-1 15,0 6 12-15,0-1-32 16,-18-5 7-16,9-1-8 0,-4-8-1 16,4-3-2-1,9-3-117-15,0-18-199 0</inkml:trace>
  <inkml:trace contextRef="#ctx0" brushRef="#br0" timeOffset="212927">17038 12893 589 0,'0'0'142'0,"0"0"-5"16,0 0-18-16,0 0-17 15,0 0-36-15,0 0-37 16,-27-102 8-16,0 99-28 15,-13 3-7-15,9 0 2 16,-4 0-3-16,4 14-1 16,4 12 0-16,9 5-4 0,18 3 0 15,0 5 4-15,9 4 0 16,36 2-3-16,3 3 3 16,1 0 0-16,9-2 0 15,-18-4 5-15,4 0-5 16,-12-8 0-16,-15-5 3 15,-17-4-9-15,0-11 6 16,0 1 0-16,-9-7-3 16,-31-2 5-16,-4-4-5 15,-5-2-2-15,0 0-3 16,23 0 5-16,3-8 3 16,15-15 0-16,8-5 5 15,0-7-1-15,17-10-4 0,41-5 0 16,0-9 7-16,8 1-14 15,14-1 7-15,-4 8-13 16,-9 12-35-16,-27 8-154 16,-14 13-114-16</inkml:trace>
  <inkml:trace contextRef="#ctx0" brushRef="#br0" timeOffset="213803">19264 12759 212 0,'0'0'452'16,"0"0"-294"-16,0 0 2 16,0 0-21-16,0 0-53 0,0 0-11 15,8-121-47 1,-48 110 5-16,0 2-5 0,-4 6-25 15,4 3 15-15,0 0-18 32,5 14 0-17,-5 21-7 1,4 7 6-16,14 3 1 16,4 3 0-16,18-5 1 15,0-6-6 1,27-12 5-1,30-8 0-15,-8-12-6 0,9-5 15 0,0 0-9 0,-18-5 0 0,-5-16 11 0,5 0-2 47,-22-3 5-15,4 8 8-1,-13 5 19-16,-9 5-36 17,0 6 12-32,0 0-17 31,0 26-8-31,0 33 8 16,0 20 2-16,0 8 4 46,0 2-6-30,0-5 0 15,0-10-1-15,0-9-28 0,-22-10-239 15,-14-22-842-16</inkml:trace>
  <inkml:trace contextRef="#ctx0" brushRef="#br2" timeOffset="219131">10960 10265 378 0,'0'0'201'15,"0"0"-27"-15,0 0-29 16,0 0-25-16,0 0-12 16,0 0-28-16,9-56-4 15,-9 48-22-15,0 4-23 16,0 4 14-16,0-2-23 16,0 2-12-16,0 0 4 15,0 0-13-15,0 0-2 16,0 0-3-16,0 6-25 15,-9 19 27-15,-13 14-1 0,4-2 6 16,18 3-8-16,0 0-7 16,0-6 5-16,18-3-8 15,22-6-11 1,-5-8 18-16,14-8-10 0,0-7 18 16,-9-2-3-16,4 0 11 15,-4-11-6-15,-8-14 15 16,-6-6-15-16,-8 0 41 15,4-4-24-15,-13-2 2 16,-9-2 19-16,0 6-31 16,0-5 2-16,-9 7-11 15,-31 2 2-15,-18 7-7 0,10 2 2 16,-10 12 1 0,-9 8-5-16,9 0-7 0,14 3-17 15,-5 30-66-15,18 13-117 16,13 5-127-16</inkml:trace>
  <inkml:trace contextRef="#ctx0" brushRef="#br2" timeOffset="220082">11120 11729 494 0,'0'0'198'16,"0"0"-52"-16,0 0-23 15,0 0-9-15,0 0-9 16,0 0-56-16,-9-40 0 15,18 29-12-15,13-3-33 0,5 0 14 16,-9-1-16-16,13 5 2 16,-14 1 12-16,-8-3-12 15,0 7-4-15,5-1 4 16,-6 1 5-16,-8 1 6 16,0 2-5-16,0-1-9 15,0 3 9-15,0 0-4 16,0 0-6-16,0 0 0 15,0 0-18-15,0 5 11 16,0 24-18-16,0 8 25 16,0 2 7-16,0 4-6 15,0 5-1-15,0 6 0 0,0 3 4 16,0-1-4 0,-22-2 0-16,4-3 3 0,10-9-7 15,-1-13 4-15,0-10-3 16,-5-10 0-16,14-6-4 15,-8-3 7-15,8 0 8 16,-18 0-6-16,0 0 27 16,-4-6-27-16,-5-3 0 15,9-1 3-15,5 4 0 16,4 0-5-16,0 3 0 16,9 3 0-16,0-2-9 15,0 2 6-15,0 0-17 16,0 0 6-16,18 0-28 15,22 0 42-15,9 0-3 16,9 0 0-16,-9 0 1 16,4 0-35-16,-4 0-52 0,-9 0-14 15,-31 18-135-15,-9 12-291 16</inkml:trace>
  <inkml:trace contextRef="#ctx0" brushRef="#br2" timeOffset="220661">11036 13258 639 0,'0'0'137'16,"0"0"-7"-16,0 0-17 0,0 0-14 16,0 0-59-16,0 0-17 15,66-23-15-15,-48 23-5 16,4 0-3-16,-4 0 0 16,-9 20-1-16,-9 8-1 15,0 4 2-15,0 4 0 16,-9 4 7-16,-31-1 4 15,4 4-3-15,-4-5-8 16,0-5 4-16,14-2-4 16,8-8 3-16,-4-9 3 15,13-9-6-15,9-5 0 16,0 3 0-16,0-3 0 16,0 0-2-16,9 0 1 0,31 0-4 15,44 0 5-15,41 0 18 16,30-17-18-16,-4-5-5 15,-18 2-44-15,-35 3-188 16,-40 9-128-16</inkml:trace>
  <inkml:trace contextRef="#ctx0" brushRef="#br2" timeOffset="225517">12817 8992 424 0,'0'0'246'0,"0"0"-104"0,0 0-21 16,0 0-27 0,0 0-15-16,0 0-46 0,0 0-20 15,0 0-9-15,0 0-4 16,-22 17 0-16,-5 11 0 15,1 6 10-15,12 6-18 16,14 5 8-16,0 3 0 16,14-3-7-16,30-2 7 15,5-9-1-15,17-11 0 16,-8-14 2-16,0-4 7 16,-9-5-1-16,-14 0-6 15,5-14 36-15,-22-15 3 0,-5-5-5 16,-13-8 13-1,0-3-18-15,-13-7 0 0,-22 2-21 47,-23 7 0-47,0 8-18 32,0 10 7-17,1 14-18-15,17 11 9 16,4 0-85-16,14 20-63 15,22 19-152-15,22 7-310 0</inkml:trace>
  <inkml:trace contextRef="#ctx0" brushRef="#br2" timeOffset="226001">14145 9091 355 0,'0'0'166'0,"0"0"-46"0,0 0 16 15,0 0-29 1,0 0-10 0,0 0-34-1,49-40-11-15,-26 20-19 0,-6 0 0 0,1 1 30 0,-9-1-43 0,13 6-5 0,-22 4 35 16,0 8-49-16,0-1 17 16,0 3-18-16,0 0 10 15,0 0-21-15,9 0 4 16,9 17-8-16,-9 15 5 15,13 10 7-15,-13 0 3 16,0 3 0-16,0-5 3 16,-9-2-4-16,0-5 1 15,0-4 0-15,0-7-6 0,0-2-9 16,0-8 3 0,-18-4 9-16,-4-3-17 0,-5 0 17 15,-13-5 3-15,13 0 0 16,-4 0 0-16,13 0 0 15,10 0 0-15,8 0 9 16,0 0-3-16,0 0-3 16,0 0-3-16,0 0-21 15,17 0 15-15,32 0-14 16,18-7 20-16,31-2-7 16,13 0-11-16,4-2-35 15,1 2-98-15,-41 4-121 0,-4-1-284 16</inkml:trace>
  <inkml:trace contextRef="#ctx0" brushRef="#br2" timeOffset="226523">16234 8896 442 0,'0'0'160'15,"0"0"-37"-15,0 0-54 16,0 0 10-16,0 0-72 16,0 0 14-16,137-26-17 15,-70 26-1-15,-9 6 13 16,-1 19-16-16,-12 6 3 16,-23 6 17-16,-13 5-15 15,-9 3 15-15,0 4-6 16,-40-4-7-16,-18-6 10 0,0-7-17 15,23-7 3-15,-5-9 13 16,22-7-8-16,9-5-8 16,9-4 0-16,0 0 4 15,0 0-3-15,9 2-1 16,27 1 0-16,21-3 27 16,41 0-16-16,9 0-2 15,17-3-9-15,-22-7-13 16,-22-2-85-16,-26 6-215 15</inkml:trace>
  <inkml:trace contextRef="#ctx0" brushRef="#br2" timeOffset="227336">18841 8765 506 0,'0'0'138'15,"0"0"-10"-15,0 0-8 16,0 0-38-16,0 0-41 0,0 0 2 16,36-48-37-16,-5 45 3 15,5 1 1-15,4 2-3 16,9 0-2-16,-14 0-5 15,5 0 3-15,0 2-5 16,-13 18 2-16,-18 0 0 16,-9 5-2-16,0 3 4 15,0 4-2-15,-36-1 0 16,-13 0 1-16,9-11 1 16,5-6-2-16,12-6 1 15,15-8 1-15,8 0 7 16,0 0-5-16,0 0 12 0,0 0-11 15,0 0 33-15,0 0-26 16,8-2-9-16,24-4-3 16,-6 3 3-16,23 3-2 15,0 0-1-15,0 0 4 16,9 0-8-16,-14 14 4 16,-4 9 0-16,0 2-8 15,-13 7 8-15,-10 2 0 16,-17-3 0-16,0-1 4 15,0-7-4-15,-17-6 0 16,-41-4 0-16,-18-13 8 16,-13 0-6-16,-4 0 10 15,-13-21-12-15,3-3-83 16,15-6-165-16,3 7-378 0</inkml:trace>
  <inkml:trace contextRef="#ctx0" brushRef="#br2" timeOffset="292251">16051 14401 180 0,'0'0'269'0,"0"0"-109"0,0 0-5 16,0 0 8 0,0 0-25-16,0 0-42 0,0 0-15 15,23-62-37-15,-23 47-5 16,0 2-4-16,0 1-18 16,0 7 7-16,-9-3-19 15,-22 4-1-15,4 3-8 16,-4 1 2-16,4 0-5 15,-4 0 5-15,4 0-10 16,-4 13 12-16,14 17-4 16,-1 10-8-16,9 1 11 15,-4 4-11-15,13-8-8 0,0 2 6 16,22-14-13 0,13-5 25-16,5-3-8 15,0-17-3-15,5 0 11 0,-5 0 2 16,0 0 0-16,-14-20 7 15,1 3 1-15,-5-8-4 16,-22 0 9-16,0-7-5 16,0-10 22-16,0 2-12 15,0 1-6-15,0 10 11 16,0 18-21-16,0 9 13 16,-9 2-8-16,9 0-5 15,0 0-4-15,0 0-13 16,0 16-6-16,0 16 17 15,9 9 4-15,9 8 0 0,13-6 0 16,5-4 6-16,4-5-8 16,9-6 2-16,-5-8-3 15,5-12-4-15,-9-8 7 16,-5 0 0-16,-12 0 1 16,3-3 8-16,-4-19-3 15,-4-4 0-15,-9-7-4 16,-9-4 7-16,0-3-9 15,0 3 0-15,0 6 3 16,0 6 2-16,-9 8-5 16,0 11 0-16,9 6 2 15,0 0-10-15,0 0 1 16,0 0-12-16,0 0 17 0,9 23-14 16,27 2 16-16,4 6 0 15,9-5 4-15,8 5-8 16,1-5 4-16,-13 5 0 15,3-12-6-15,-16 4 4 16,-24 0 2-16,1-7 0 16,-9-9-23-16,0 4 21 15,0-4-14-15,0 2-7 16,-17-3 14-16,-6 0 4 16,6-6 3-16,-1 0 1 15,18 0 2-15,-9-12 14 16,-4-10-15-16,4-12 0 15,9-6-2-15,0-5 2 16,0-3 0-16,22 8-2 0,-4 1 1 16,8 14 1-16,-3 10 0 15,-15 7 3-15,10 8-12 16,4 0 7-16,-4 0 1 16,-9 0-1-16,18 5-6 15,-5 15 8-15,5 11 0 16,4 0 0-16,-5 1-8 15,14 5 8-15,-13 2 0 16,-5-8-2-16,-13 0-2 16,0-11 4-16,-9 0 0 15,0-6-6-15,0-5 0 0,0-7-2 16,0 2 1-16,-18-4 7 16,-13 0 16-16,4 0-1 15,-4-19-11-15,14 1 4 16,-1-5 0-16,4 3-8 15,14-6 0-15,0-5 1 16,0-14 1-16,49-8-2 16,9-1 0-16,-9 5 6 15,0 21-7-15,-14 11 1 16,-4 9 0-16,-13 5-9 16,0 3-2-16,4 0-45 15,-4 0-91-15,0 18-82 16,13-5-125-16</inkml:trace>
  <inkml:trace contextRef="#ctx0" brushRef="#br2" timeOffset="292843">18055 14062 213 0,'0'0'308'16,"0"0"-140"-16,0 0-17 15,0 0-29-15,0 0-20 16,0 0-9-16,9-54-28 0,-9 54-24 16,0-6 10-16,0 1-33 15,-27 0 6-15,-13-3-24 16,-17 7-12-16,-1 1 4 15,0 0 7-15,23 0 1 16,12 0-3-16,14 0-4 16,1 0 7-16,8 0 0 15,0 0-7-15,0 14 3 16,0 3 3-16,0 6 1 16,0 5-2-16,8 11 3 15,10 4-1-15,-4 8 1 16,-14 5 6-16,8 3-7 15,-8 1 0-15,0-1 5 16,9-10-11-16,-9-4 6 16,9-6 0-16,-9-2 4 0,9-5 4 15,-9-7-8-15,9-5 0 16,4-8 3-16,5-7-3 16,-18-3 0-16,9 2 0 15,0-2-1-15,0-2 7 16,-9 0-6-16,31 0 0 15,-13 0 7-15,-1 0 7 16,14 0-14-16,-13 0 2 16,0 0-1-16,-5 0-1 15,-4 0 0-15,0 0-42 0,0 9-116 16,0 5-90 0,13-8-121-16</inkml:trace>
  <inkml:trace contextRef="#ctx0" brushRef="#br2" timeOffset="293540">18428 14444 78 0,'0'0'287'15,"0"0"-136"-15,0 0 12 16,0 0-33-16,0 0-38 16,0 0 19-16,9-80-34 15,-9 72-15-15,0 3 14 16,0 2-42-16,0 0 4 15,0 3-24-15,0 0-8 16,0 0-12-16,0 6-12 16,-9 12 11-16,0 18 2 15,1-3 9-15,8-2-4 16,0 1 0-16,0-13 5 0,8 1-8 16,19-3 3-16,4-14 0 15,18 0-2-15,-5-3 7 16,14 0-1-16,-9-6 5 15,-9-14-7-15,-13 1 12 32,-9-7-7-17,-5 3-2-15,-13-14 33 16,0-2-12 0,-13 2-2-1,-32 3-14 1,-4 3-5-16,-17 8-9 0,17 12 4 0,0 8-9 0,13 3 4 0,23 0-22 0,-5 0-70 0,9 3-71 15,9 12-132-15,0-6-96 16</inkml:trace>
  <inkml:trace contextRef="#ctx0" brushRef="#br2" timeOffset="293934">18908 13971 355 0,'0'0'256'0,"0"0"-82"15,0 0-51-15,0 0 14 16,0 0-44 0,0 0-50 15,-115-79-10-16,115 76-33-15,26-3 1 16,14 4 15-16,9-7-14 16,9 6 10-16,-9 0-12 15,-5 3 0-15,-13 0 2 16,-4 0 4 0,-5 0-6-1,-13 0 0 1,-9 0 1-16,0 0-4 15,9 9 3 1,-9 17 0 0,0 7 19-1,0 7 0 17,0 8-4-17,0 3 9 1,0 3-24-16,0 5 13 47,0 4-13-47,0 5 6 0,0 2-1 15,0-5-5-15,0 1 0 0,0-7 1 0,0-5 4 0,0-6-5 0,0-6 0 0,0-10 5 0,0-7-9 0,0-8 4 0,0-3 0 0,0-8-5 0,0-4 12 0,0-2-7 0,0 0 5 0,0 0-2 0,-9 0 19 0,-31 0-9 0,0-14-11 0,-13 6-2 0,4-3-42 0,0 5-108 0,9-2-104 0,31 2-166 0</inkml:trace>
  <inkml:trace contextRef="#ctx0" brushRef="#br2" timeOffset="294806">19739 14653 262 0,'0'0'208'16,"0"0"-63"-16,0 0 15 15,0 0-52-15,0 0-18 16,0 0-10-16,0-8-33 16,0 8 2-16,0 0-23 15,0 0-26-15,0 0 0 16,0 0-4-16,0 0-16 16,0 0 19-16,0 0-13 15,0 0 14-15,0 0 0 16,0 0 10-16,0 0-10 0,0 0 0 15,13 0 2 1,-13 0 21-16,9 0-20 0,-9 0 17 16,0 0 12-16,0 0-7 15,0-7 8-15,0 0 1 16,0 1-18-16,0 3 7 16,0-3-23-16,-31 3 0 15,13 3-1-15,1 0-6 16,3 0-1-16,14 0 6 15,-9 0-2-15,9 0-8 16,0 3 12-16,0 6 0 16,0-3 0-16,0-3 5 15,9-3-6-15,22 0 1 16,-22 0 0-16,9 0 15 0,4 0-11 16,-22 0 3-16,9 0 8 15,-9 0-15-15,0 0 18 16,0-3-6-16,0 0-10 15,0 3-4-15,0 0-5 16,-31 0-90-16,-5 10-340 16</inkml:trace>
  <inkml:trace contextRef="#ctx0" brushRef="#br2" timeOffset="297786">20374 14574 55 0,'0'0'391'15,"0"0"-245"-15,0 0-39 16,0 0 4-16,0 0-51 0,0 0-2 16,9-40 29-16,9 21-18 15,0-9-21-15,4-7-10 16,-4 1-8-16,13-7 13 16,-13-5-15-16,-1-4-12 15,-8-5 16-15,0-2-29 16,4-2 8-16,-13 8-8 15,0 2 4-15,0 16 0 16,0 10-7-16,-13 15 0 16,-5 0-10-16,1 8 0 15,-15 0-2-15,-3 0 12 0,13 28-4 16,-5 11 4 0,9 15 0-16,-4 14 3 0,22 5-10 15,0 8 7-15,0-8-7 16,0-5 7-16,0-9-24 15,31-8 19-15,18-12-4 16,9-13-21-16,-5-10 27 16,27-16-23-16,-4 0 26 15,-10 0 3-15,1-25 4 16,0-6-4-16,-28 0 0 16,-3-3 4-16,-14-3 8 15,-13-5-7-15,-9-7 5 16,0-4 17-16,0-1-24 0,-9 9 8 15,-31 11-8-15,14 13 3 16,-5 11-6-16,4 4-3 16,5 6-6-1,4 0-4-15,0 3 6 0,-4 25 4 16,22 10 0-16,0 9-1 16,0 2-5-16,0 7 6 15,31-13-9-15,9 2 2 16,4-17 0-16,5-5-4 15,0-12 8-15,0-11-10 16,-5 0 13-16,-4 0 0 16,0-9 5-16,-13-13 0 15,4-7-4-15,-13 4-1 16,0-3 8-16,-9-2 0 0,4 3 0 16,-13 2-8-16,9 7 8 15,-9 10-8-15,0 3 0 16,0 5-1-16,18 0-6 15,-1 0-13-15,-3 25 20 16,12 6 0-16,1-4-1 16,-14 3-8-16,5-7 9 15,9-1 0-15,-5-14-5 16,-4 1 2-16,-9-6 3 16,8-3 0-16,-3 0 8 15,-5 0-5-15,8-3-3 16,1-14 0-16,4-9 13 0,-22 3-8 15,18-4-1 1,-18-2-3-16,9 7 6 0,0 4-6 16,4 13-1-16,-4 2-1 15,-9 3-6-15,9 0-8 16,9 15 9-16,13 10 3 16,-13 0-6-16,8 1 7 15,14-7 2-15,-13-2-11 16,13-11 7-16,0-6-3 15,-13 0 7-15,4 0-1 16,-14 0 9-16,-8-6-6 16,0-17 0-16,-9-4 2 15,0 1 10-15,0-8-10 0,0 7 5 16,-26 0 9 0,-23 1-13-16,9 15-5 0,4 9 0 15,5 2-9-15,13 0 6 16,-8 22-6-16,12 9 9 15,14 7-4-15,0-8-1 16,0-12-1-16,23-3-9 16,12-5-8-16,14-10 21 15,-9 0 2-15,-5 0 0 16,-3-11 8-16,-6-6-3 16,-17 2-5-16,4 1 4 15,-13 0 3-15,0 12 7 16,0-7 3-16,0 6-9 15,0 3 4-15,0 0-12 0,0 0-3 16,0 14-6-16,0 29-6 16,0 13 15-16,0 12 0 15,0 8 1-15,9 7-4 16,-9 4 4-16,9 4-1 16,-9-4 0-16,0-4 7 15,0-4-8-15,0-19 1 16,0-12 0-16,0-17-6 15,0-17 6-15,0-8 0 16,0-6-6-16,-31 0 12 16,-4 0-6-16,-23-14 17 15,-9-15-14-15,9-5 5 16,10-3-8-16,8-8 0 0,4-3-3 16,27-6 5-16,9-2-4 15,0-4-2-15,18 3-20 16,49 4 23-16,8-1-13 15,23 0 14-15,-5 0-12 16,5-5 16-16,-23-1-4 16,-8-5 0-16,-9 0 8 15,-18 3-2-15,-22 2-3 16,-10 9 1-16,-8 6 24 16,0 3-20-16,0 8 8 15,0 3 6-15,-8 11-15 16,-10 3 15-16,9 8-21 0,0 6 0 15,-4 1 5-15,13 2-4 16,0 0-2-16,-9 0 0 16,9 0-7-16,0 0 3 15,-9 0-2-15,9 14-10 16,-18 20 12-16,9 14 5 16,9 8-1-16,0 1 0 15,0 0 5-15,18-1-5 16,31-5 0-16,-5-14 3 15,5-6-11-15,0-23 8 32,-9-8 0-1,4 0 3-31,5 0 3 0,0-27-1 0,-9-5-2 16,-13-7 4 15,-9-4 1-16,4-13-8 1,-22-1 2 0,0-11 22 15,0 5-23 0,0 10 14-15,-9 10 3-1,-22 18-16 1,13 5 22-16,9 15-22 16,-4 5-1-1,13 0-1 32,0 0-4-47,0 0-6 16,0 33-2-1,0 21 12 17,0 15 2-1,0 9-2-15,0 4 0 30,22 1-3-46,-13-10 5 0,0-16-2 0,0-20 0 0,0-17-2 0,4-15-5 0,-4-5 7 0,-9 0-2 0,9 0-6 0,8 0 10 0,6-11-2 0,3-15 4 0,-8 1 5 0,22-12-8 0,-13 5-1 0,13 7 3 0,-14 12-14 0,5 9 9 0,-4 4-8 0,4 0 9 0,-13 9-25 0,13 17 7 16,-22-7-14-16,0-1-34 0,0-8-2 0,-9-5-73 0,0-5-28 0,0 0 18 0,0 0-45 0,-27 0-26 0</inkml:trace>
  <inkml:trace contextRef="#ctx0" brushRef="#br2" timeOffset="297966">22125 14167 144 0,'0'0'227'0,"0"0"-91"15,0 0-7-15,0 0-68 16,0 0-34-16,0 0-9 0,97-57 1 15,-21 43-3-15,0 2-4 16,-1 1 19-16,5 5-30 16,-22 6-1-16,-32 0 0 15,-17 0-20-15,-9 9-178 16,-26 11-398-16</inkml:trace>
  <inkml:trace contextRef="#ctx0" brushRef="#br2" timeOffset="304391">23617 14053 539 0,'0'0'118'15,"0"0"-50"-15,0 0 16 16,0 0-20-16,0 0-48 16,0 0 4-16,-44 0-20 15,44 0 1-15,0 0 1 16,18 0 4-16,22 0 32 15,4 0 33-15,14 0-23 16,9 0-1-16,-1 6-31 16,5-6-8-16,-4 0 15 15,0 0-15-15,-10 0 11 0,-12 0 26 16,-14 0-29 0,-4 0 15-16,-14-12 4 0,-4 4-22 15,-9-3 25-15,0-3-21 16,0 2 1-16,0-7-3 15,-9 2-6-15,-31-1-9 16,0 4 0-16,13 3 3 16,-13 2-9-16,5 1 6 15,4 3 0-15,4 1-7 16,18 4 8-16,-4 0-1 16,13 0 0-16,0 0 1 15,0 0-7-15,0-1 1 0,0 1 2 16,0 0-4-1,31 0 0-15,27 0 7 0,8 1 2 16,10 11 7-16,-1 0-7 16,-8-1-2-16,-9 3 0 15,-9 3-6-15,-18-3 7 16,-14 6-1-16,-17-3 0 16,0 6-6-16,-31 5 5 15,-62 11-19-15,-31 14-96 16,-18 13-156-16,4 5-162 15</inkml:trace>
  <inkml:trace contextRef="#ctx0" brushRef="#br2" timeOffset="307499">25364 13776 421 0,'0'0'159'16,"0"0"-38"-16,0 0-13 15,0 0-37-15,0 0-3 16,0 0-34-16,-9-14-11 15,9 11 14-15,17 0-36 16,10 3 2-16,22-3 20 16,9 0-20-16,-9-2 4 15,8 2-6-15,-8 0 0 16,-4 0 2-16,-14 0 3 16,-5 3-6-16,-3 0 0 0,-15 0 6 15,-8 0-3-15,0 0-3 16,0 0 0-16,0 0-2 15,0 0 2-15,0 0-8 16,0 17 6-16,-22 9 2 16,-4-6 16-16,-1-1-16 15,-4 4 2-15,-9 3-1 16,-5-7 6-16,-3 7-7 16,-1-3 0-16,9-7 6 15,22-4-6-15,0-6 0 0,18-1 0 16,0-5 6-1,0 0-5-15,0 0 3 0,0 0 3 16,0 0-2-16,0 0 1 16,27 0-6-16,4-11 0 15,18 2 10-15,9 4-10 16,-14 5 0-16,14 0-2 16,-1 0 6-16,-17 0-4 15,-4 0 0-15,-5 17-4 16,-4 4-3-16,-18 5 7 15,-9 6 0-15,0 5-6 16,0 0-5-16,-45-4 11 16,-13-2-2-16,-8-8 7 15,-14-11-3-15,4-10-2 16,1-2 0-16,8 0 3 0,9-7-3 16,18-11-2-16,14 1-34 15,17 3-114-15,9 8-132 16</inkml:trace>
  <inkml:trace contextRef="#ctx0" brushRef="#br2" timeOffset="309582">16034 15333 318 0,'0'0'231'15,"0"0"-85"-15,0 0-8 16,0 0-47-16,0 0 3 0,0 0-32 15,0-82-24 1,0 65 5-16,0 3-9 0,-18 2-14 16,9 4 15-16,-13 2-22 15,4 6-5-15,-9 0-8 16,5 0-11-16,-13 0 2 16,-5 6 9-16,13 14 0 15,-4 11-9-15,13 2 4 16,18 10-3-16,0-5 4 15,0-5-9-15,9-10 9 16,18-9-4-16,4-3 4 16,-5-11-3-16,5 0 7 15,-4 0 0-15,4 0 5 0,-13-14-1 16,0-3 7 0,4-3-9-16,-22 1 0 0,0-4 16 15,0 8-16-15,0-3 15 16,0 8 2-16,0 7-13 15,0-2 11-15,0 5-15 16,0 0-1-16,0 0-2 16,0 0-20-16,0 0 4 15,9 8 2-15,9 20 15 16,-1 6 1-16,23-5-1 16,-13-4 0-16,4-11 0 15,-4-2 4-15,-5-11-4 0,-4-1 0 16,0 0 8-1,4 0-3-15,-4-7 2 0,-10-13-7 16,1 1 16-16,-9 2-15 16,0-3 4-16,0 3 5 15,0 2-6-15,0 4 7 16,0 5 8-16,0 5-18 16,0-3 0-16,0 4-1 15,0 0-11-15,0 0 10 16,0 0-20-16,0 4 10 15,9 20 9-15,22 8 2 16,9-5 0-16,-4 2 0 16,4-8-2-16,-14 3-5 15,-3-4 3-15,-14-9 0 16,-1-2 3-16,-8-4-4 0,0 1 1 16,0 0-5-16,0-6-14 15,-8 2-7-15,-24-2 30 16,6 0 8-16,4 0 0 15,4-2-3-15,9-10-3 16,0-13-2-16,9 0 4 16,0-7-4-16,0 0 0 15,18 7 0-15,0 0 0 16,4 8 0-16,-4 9-1 16,-10 2 1-16,1 6-6 15,14 0 3-15,3 0-9 16,5 0 11-16,5 11 0 0,-5 9-6 15,-4 5 7-15,13 0 0 16,-14 7 1-16,5 0-3 16,-4-7 2-16,4 0 0 15,-31-7-4-15,9 1 2 16,-9-7-2-16,0-4 2 16,0-2-12-16,0-6 6 15,-9 0 6-15,-13 0 2 16,13 0 26-16,-9-12-25 15,0-7 1-15,18-1 7 47,0-11-2-15,0 5-3-32,0-5-4 0,0 6-1 15,36-1-6 1,13 3 4-16,0 9-1 47,-14 0-2-32,14 11-94 17,0 3-98-1,-9 0-171 0</inkml:trace>
  <inkml:trace contextRef="#ctx0" brushRef="#br2" timeOffset="310145">18104 15055 312 0,'0'0'217'0,"0"0"-108"0,0 0-5 0,0 0-10 0,0 0-27 0,0 0 12 0,0-11-8 0,0 11-4 0,0-6-3 0,0 0-15 0,-9 4-7 0,-22-10-42 0,-9 10-10 0,13 2 5 0,-22 0 4 0,23 0 1 0,-5 0-5 16,22 0 1-16,9 0 4 0,0 0-6 16,0 0 13-16,0 0 0 15,0 0-7-15,0 0 0 16,0 0-2-16,0 0 4 15,0 0-2-15,0 0 0 16,0 0 6-16,0 0-6 16,0 0 0-16,0 0 0 15,0 0 0-15,0 0 1 16,0 0-1-16,0 0 0 16,0 0 4-16,0 0-9 15,0 0 5-15,0 0-23 16,-9 14 18-16,0 6 5 0,0 6 2 15,0 4-2-15,9 1 9 16,0 1-9-16,0 1 0 16,0 4 0-16,0 0 3 15,0 3-3-15,0 2 0 16,0-5-5-16,0-6 11 16,0-5-6-16,0-6 0 15,0-3 2-15,0-3-7 16,0-6 5-16,0 3 0 15,0-5-2-15,9 0 6 16,9 0-4-16,0-4 3 16,13 1 0-16,-5 0 8 15,6-3-10-15,-6 0 1 16,-8 0 3-16,4 0 0 16,-4 0-5-16,-18 0 0 0,18 0-6 15,-5 0-13-15,5 0-64 16,0 0-47-16,-9 0-51 15,13 0-100-15</inkml:trace>
  <inkml:trace contextRef="#ctx0" brushRef="#br2" timeOffset="310526">18762 15174 589 0,'0'0'147'0,"0"0"-12"16,0 0 8-16,0 0-74 15,0 0-37-15,0 0-28 16,-9-5-4-16,9 16-16 16,0 17 16-16,0 15 1 15,0 0 14-15,0 1-14 16,0-4-1-16,0 3 7 0,9-11-5 16,4-2-2-16,-13-7 0 15,0-7 0-15,0-4-13 16,0-6-122-16,0-6-145 15,0 0-191-15</inkml:trace>
  <inkml:trace contextRef="#ctx0" brushRef="#br2" timeOffset="311031">18984 15038 498 0,'0'0'115'16,"0"0"14"-16,0 0-12 15,0 0-16-15,0 0-26 16,0 0-51-16,0-62-14 16,17 54 3-16,23 2-8 15,0-3-4-15,-4 4-1 16,4-1 7-16,-22 0-9 15,-1 6 2-15,6 0 0 16,-23 0-6-16,9 0 0 16,-1 6 6-16,1 14 0 15,0 5 0-15,5 6 12 0,3 6 0 16,-8 2 12-16,9 10 4 16,-5-4-17-16,-4 1 7 15,0 2-5-15,0 3-9 16,0-1 9-16,0-1-9 15,0-4-2-15,4 0 9 16,-4-13-10-16,-9-1 2 16,9-6-3-16,-9-5 3 15,0 0-1-15,0-3-2 16,0-5 1-16,0-4 1 16,0-3-2-16,-31 0 0 15,-5-1 6-15,-4-4-6 16,-9 0-8-16,14 0-74 15,12 0-87-15,15 0-27 0,8 0-134 16</inkml:trace>
  <inkml:trace contextRef="#ctx0" brushRef="#br2" timeOffset="311235">19912 15565 250 0,'0'0'460'16,"0"0"-360"-16,0 0 23 16,0 0-4-16,0 0-42 15,0 0-37-15,9-11-40 16,-9 11 0-16,0 0-7 0,22 0-117 16,-13 0-188-16</inkml:trace>
  <inkml:trace contextRef="#ctx0" brushRef="#br2" timeOffset="313752">20543 15540 482 0,'0'0'146'16,"0"0"-100"-16,0 0 48 16,0 0 8-16,0 0-10 15,0 0-8-15,0-4-50 16,22-10 5-16,-4-11-22 15,0-6-16-15,13-3 31 16,-4-8-12-16,4-7-10 16,4-2 6-16,-13-5-9 15,-4-1-5-15,-9 4-1 0,-9 5 3 16,0 8 2 0,0 9 1-16,-18 8 6 0,-13 9 6 15,13 5-18-15,1 9-1 16,-6 0-11-16,6 0 7 15,-10 28 2-15,5 17 2 16,4 15-1-16,18 5-8 16,0 3 12-16,0-5-3 15,0-7 0-15,31-5 0 16,14-14-5-16,3-11 5 16,1-7 0-16,9-13-8 15,0-6 7-15,0 0 0 0,-1 0-4 16,-12-17 10-1,-5-9-2-15,-22 1 1 0,-10-12-1 16,-8 0 7-16,0-2-8 16,0 2-2-16,-8 3 9 15,-19 11-5-15,9 9 3 16,5 8-1-16,13 6-3 16,0 0-6-16,0 0-4 15,0 6-15-15,0 25 18 16,0 6 4-16,0 3 0 15,0-4 0-15,0-4 6 16,31-7-10-16,-4-12 4 16,13 2 0-16,0-12-5 15,-5 0 7-15,14-3-2 16,-9 0 0-16,-13 0 4 0,-10-6 3 16,6-10-7-16,-15-1 0 15,1-3 11-15,0 0-9 16,0 3 3-16,0 0 0 15,-9 3-3-15,0 14 1 16,13-6-3-16,-13 6-8 16,9 0 7-16,0 0-21 15,9 6 18-15,4 12-2 16,-4 0 9-16,-9 2-3 16,8-8 0-16,6 1 0 15,-14-6-3-15,-1-2 3 16,-8-5 0-16,9 0 0 0,0 0 5 15,13 0-5-15,-13 0 3 16,0 0 1-16,9-5 2 16,-9-9-6-16,4 3 0 15,-4-7 4-15,0 9-1 16,-9 4-3-16,9-1 0 16,-9 6-6-16,9 0 4 15,0 0-10-15,0 0 6 16,13 17-2-16,-4 4 4 15,13 4 4-15,-5-12 0 16,1 5 4-16,13-10-7 16,0-2 3-16,-13-6 0 15,13 0-5-15,-14 0 9 0,5 0-4 16,-22-3 5 0,0-14-3-16,0-3 9 0,0-3-11 15,-9-2 1-15,0-1 5 16,0 1-3-16,0 11 0 15,-27-3 2-15,-13 8 1 16,14 4-12-16,-14 5 6 16,13 0-10-16,-4 0 8 15,22 16-9-15,0 11 10 16,0 0-1-16,9 10-11 16,0-12 12-16,0 7-4 15,18-12-7-15,13-3 8 0,-4-16-13 16,-1-1 4-1,5 0 7-15,-13 0 1 0,4 0 5 16,-4-1 4-16,-18-16-2 16,0 3 14-16,0-6-8 15,0 9 8-15,0-3 10 16,0 8-19-16,0 6 8 16,0 0-15-16,0 0-2 15,0 0-3-15,0 13-20 16,0 27 25-16,0 16-4 15,0 10 8-15,0 7-4 16,0 10 0-16,-9 2 5 16,0-3-6-16,9-6 1 15,0-5 0-15,0-4-1 16,0-14 4-16,0-6-3 0,0-13 0 16,0-9 7-16,0-7-9 15,0-10 2-15,-13-2 0 16,-5-1-4-16,-22-5 8 15,-4 0 17-15,-5-5-4 16,-9-32-16-16,-8-3 9 16,8-11-10-16,9-4-1 15,22-14-3-15,5 4-10 16,22 2 0-16,0 1 3 16,49-3-15-16,27 4 17 15,12-3-7-15,-3 2 4 16,21-3 6-16,-8 3 2 0,-5-7 4 15,-26 2 2 1,0 2 7-16,-27 8-7 0,-14 12-2 16,-17 14 3-16,-9 5 22 15,0 7-12-15,0 7 9 16,0 1 1-16,0 5-18 16,-9 6 12-16,9-3-7 15,0 3-9-15,0 0 8 16,0 0-9-16,0 0 0 15,0 0-4-15,0 0 3 16,0 0 1-16,0 0 0 16,0 0-14-16,0 6 7 15,-8 28-17-15,-1 11 24 0,9 17 4 16,0-5 0 0,0 0-4-16,9-9 0 0,30-8 2 15,-3-15-8-15,4-11 5 16,-9-8-9-16,-4-6 8 15,-1 0 4-15,6-3-2 16,-15-22 5-16,14-12-1 16,-4 0 6-16,-9-14-6 15,-5-3-2-15,-4 0 18 16,-9-2-12-16,0 2 9 16,0 8 2-16,-22 13-9 15,13 10 20-15,0 14-16 16,0 6-12-16,9 3-2 0,0 0-1 15,0 0-14-15,0 23 4 47,0 20-1-15,0 17 12-32,0 7 0 0,0-2 4 0,0-3-6 15,0-5 2-15,9-14 0 31,0-12-3-15,13-11 8 15,-13-15-5-15,0-2 0 15,0-3 3 0,9 0-6-15,4 0 7 0,-4 0-3-16,13-14 9 0,-5-3-3 31,-8 2-6-15,4 2-1-1,-13 8 3 16,0 5-12-31,9 0 7 32,13 0-11-1,-13 7 10 0,8 16-20-15,-3-3-15-16,-15 5-42 0,1-13-51 0,-9 2-63 0,0-3-37 0,0-11-113 0</inkml:trace>
  <inkml:trace contextRef="#ctx0" brushRef="#br2" timeOffset="313773">22182 15259 237 0,'0'0'67'0,"0"0"-58"0,0 0 43 0,0 0 4 0,267-22-42 0,-187 22-4 0,-22 0-10 0,-14 0-22 0,-13 0-342 0</inkml:trace>
  <inkml:trace contextRef="#ctx0" brushRef="#br2" timeOffset="314655">23666 15206 317 0,'0'0'61'0,"0"0"28"0,0 0 9 15,0 0-8-15,0 0-19 16,0 0-30-16,0 0 2 15,-9-18-15-15,9 18-5 16,0 0-3-16,0 0-17 16,9-8-3-16,31 2 18 15,9 1-17-15,-4-1 11 16,12 0-12-16,-8 0 0 16,18-2 7-16,-18-3-4 15,9-3-2-15,-18 2 11 16,-5-5 3-16,-17 4 40 0,-5 1 5 15,-13-2-22 1,0 2 8-16,0-3-28 0,0 5-7 16,0 2-11-16,-22-6-3 15,-5 8 0-15,-4 3-3 16,22 1-2-16,-8 2 3 16,8 0 5-16,9 0 0 15,0 0-8-15,0 0 13 16,0 0-5-16,0 0 0 15,0 0-1-15,0 0-3 16,0 0-2-16,35 2 6 16,14 9 16-16,0 1-11 15,-9-1-3-15,4 3-2 0,-4-3 4 16,0 3-4 0,-22-2 0-16,0 2 0 0,-18-1-4 15,0 11 0-15,-58 5-10 16,-26 4-112-16,-5-2-169 15</inkml:trace>
  <inkml:trace contextRef="#ctx0" brushRef="#br2" timeOffset="328332">25355 14835 494 0,'0'0'264'15,"0"0"-133"-15,0 0 6 0,0 0-11 16,0 0-51-16,0 0-35 16,0 0 2-16,-58-49-39 15,76 47 6-15,22-4-5 16,17 0-3-16,19 6 16 16,-18 0-17-16,-1 0 0 15,-12 12-10-15,-5 13 10 16,-22 6 0-16,-5 9-1 15,-13 7-2-15,0 6 0 16,-58 3 3-16,-8 2 0 16,-23-3 6-16,4-4-3 15,5-14-3-15,27-12 3 0,13-11 6 16,22-8-7-16,18-6-2 16,0 0 0-16,18 0-5 15,40 0-6-15,17 0 11 16,41 0 6-16,8 0-1 15,1-12 4-15,-10 4-6 16,-8 5 0-16,-14 3-2 16,-4 0-1-16,-22 0-4 15,-1 0-66-15,-8 0-175 16,-23 11-150-16</inkml:trace>
  <inkml:trace contextRef="#ctx0" brushRef="#br2" timeOffset="330467">16274 16556 99 0,'0'0'386'15,"0"0"-235"-15,0 0-9 16,0 0-17-16,0 0-16 47,0 0-3-31,0-134-26-16,0 112-23 0,0 8 10 15,-18 0-41-15,-4 8-2 0,4 0-15 0,-9 6-8 0,-4 0-2 0,-18 0-6 16,14 0 6-16,-5 32-8 15,13 1 7-15,-4 4 2 16,22 6 0 15,9-10-22-15,0 4 17 0,0-11-18-16,18-9-19 0,22-14 15 15,0-3 18-15,-5 0 9 0,14-3 9 0,-22-22-8 0,4-12 17 0,-4 1-11 16,-14-5 13-16,-4-1 22 0,-9 2-21 47,0 3 6-47,0 12 2 0,0 5-15 15,0 15 5-15,-9 5-9 0,-4 0-7 47,13 0-6-47,0 0-22 16,0 0 15-16,0 11 7 15,0 28 1 1,0 7 0-16,13 8 2 0,14 6-2 0,-1-10-2 0,14-2 3 0,0-14-5 31,-4-9 5-31,-5-8-12 0,-13-11 12 0,-10-6-1 47,-8 0 4-31,0 0 6-1,0 0-5-15,9-6 2 16,5-13 4 15,-5-7-1-15,-9 1-8 15,0 2 2-15,0-3 2 15,0 7 2-15,0-7-1-16,0 7-4 0,0 1 1 0,0 4 2 0,0 2-4 0,0 7 0 0,0-1 6 0,0 6-16 0,0 0 9 15,0 0-5-15,0 0 1 0,0 0-6 0,0 0 11 0,0 0-2 0,0 0 0 0,8 0-5 0,10 0 7 0,4 19 0 0,5 5-5 0,0 2 5 0,-5 5 0 0,5-12-3 0,-5 7 5 0,-4-1-3 0,-1-2 1 0,1 3 0 0,-5-7-4 0,-4-5 4 16,-9 4-3-16,0-13 1 16,0-2-13-16,0 3 10 15,0-1-10-15,-22-5 15 16,-4 0 13-16,-1 0-8 15,-4 0 2-15,13-11-1 16,-4-9 4-16,22-11-10 16,0 0 0-16,0-3 3 0,0-3-1 15,0 6-2 1,13 1 0-16,5 9-5 0,-9 1 11 16,0 8-6-16,0 5 0 15,4 3 3-15,-13 4-11 16,9 0 8-16,9 0 0 15,-10 0-9-15,23 11 4 16,-13 10 5-16,9 11 0 16,-5-2-3-16,5 1-3 15,-18 0 6-15,13-5 0 16,-13-1-8-16,-9-7 6 16,9-5 2-16,-9-7 0 15,0-3-5-15,0-3 1 16,0 0 4-16,0 0 0 15,0 0-5-15,0 0 10 0,0 0 5 16,0-9-5-16,-9-10 2 16,9-7-7-16,0-11 0 15,0-5 3-15,0 2-1 16,26-5-2-16,6 9 0 16,-6 9-2-16,-4 2 7 15,-4 14-5-15,0-1 0 16,-18 7-1-16,9 5-9 15,0 0 10-15,4 0 0 16,5 0-4-16,-9 0 9 16,0 0-5-16,-9 0 0 15,8 0-11-15,-8 0-30 0,0 0-128 16,0 17-96-16,0 3-100 16</inkml:trace>
  <inkml:trace contextRef="#ctx0" brushRef="#br2" timeOffset="331173">18046 15989 233 0,'0'0'245'0,"0"0"-112"16,0 0 24-16,0 0-15 15,0 0-56-15,0 0 0 16,-75-56-17-16,44 48-8 15,13 2 4-15,9 6-37 16,-4 0 8-16,13 0-13 16,0 0-19-16,0 0 2 0,0 0-6 15,0 0-9-15,-9 0 8 16,0 0-13-16,-9 0 14 16,-13 6 1-16,13 8 8 15,9 3-9-15,0 2 0 16,1 7-1-16,8 8-5 15,0 0 6-15,0 11 0 16,26 6-2-16,5 0 14 16,5 6-12-16,-5 5 9 15,-4 0-8-15,-10 3 15 16,14 3-8-16,-22-5-7 16,0-12 24-16,0-6-25 15,0-8 17-15,-9-6-15 16,13-7 5-16,-13 2 2 15,9-6-9-15,-9 0 5 0,0-3-2 16,0-3 7-16,0-2-10 16,0-4 4-16,9-1 0 15,0-2 5 1,-9-5-9-16,0 0 0 0,9 0-3 16,0 0 3-16,-9 0 0 15,0 0 0-15,13 0 2 16,-4 0-8-16,9 0 1 15,13-9-39-15,4-2-56 16,-4-1-65-16,5 4-83 16,4-3-128-16</inkml:trace>
  <inkml:trace contextRef="#ctx0" brushRef="#br2" timeOffset="331721">18437 16355 372 0,'0'0'225'0,"0"0"-83"16,0 0 0-16,0 0-22 16,0 0-62-16,0 0-3 15,0-102-18-15,18 96 15 16,-5 6-34-16,5 0-10 16,0 0-1-16,4 0-5 15,5 0-2-15,-10 14 0 16,15 12-10-16,-24 2 9 15,1 12-5-15,-9-3 0 16,0-7 2-16,0 4 4 16,-17-2 0-16,-15-7 10 0,15-2-6 15,-10-9 9-15,5-2-10 16,13 1-1-16,9-7-3 16,0-6 1-16,0 0 0 15,0 0 1-15,0 0 6 16,9 0-3-16,22 0 4 15,27 0-1-15,-1 0 20 16,1 0-22-16,9 0 3 16,-1 0-6-16,-17 0 4 15,-13 0-11-15,-5 0 5 16,-13 0-91-16,-9 0-171 16,-9 0-249-16</inkml:trace>
  <inkml:trace contextRef="#ctx0" brushRef="#br2" timeOffset="332296">19050 15925 185 0,'0'0'424'0,"0"0"-295"16,0 0-5-16,0 0 0 16,0 0-64-16,0 0-21 15,-26-29-3-15,26 26-23 0,0 3 8 16,26-5-13-16,14 5 15 16,-13-6 23-16,4 6-25 15,-13 0 0-15,8 0 4 16,-3 0-25-16,3 11 20 15,5 3-9-15,-13 4-9 16,-9-4 25-16,0 0-17 16,4-3-7-16,-4 9 8 15,0 5-9-15,0 6 16 16,-9 6 3-16,9 0-13 16,0 2 12-16,0 10-15 15,4-4-1-15,-4 12 11 16,9-1-10-16,-1 6 1 0,-3 4-6 15,3 2 5-15,10-3-3 16,-5-11-2-16,-4-9 0 16,-9-14 0-16,0-11 2 15,0-2-2-15,-9-11 0 16,0 4 2-16,0-11-9 16,0 6 6-16,0-6-19 15,-9 3 19-15,-40 3 1 16,-4-1 17-16,4-5-17 15,0 0-32-15,22 0-39 16,5 0-73-16,22 0-86 16,0 0-64-16</inkml:trace>
  <inkml:trace contextRef="#ctx0" brushRef="#br2" timeOffset="332693">20103 16649 539 0,'0'0'81'0,"0"0"20"15,0 0-18-15,0 0-32 0,0 0-27 16,0 0-20-1,-44 0 1-15,44 0-5 0,0 0 0 16,0 0 11-16,0 0-2 16,9 0 7-16,0 0 20 15,-1 0-3-15,-8 0 22 16,0 0 14-16,0 0-5 16,0 0 12-16,0-11-29 15,0-3-35-15,0 2 27 16,0 1-37-16,0 5-2 15,-8-2-9-15,-10 8-16 16,4 0 23-16,6 0-104 16,-1 0-88-16,9 20-50 15,0 5-332-15</inkml:trace>
  <inkml:trace contextRef="#ctx0" brushRef="#br2" timeOffset="334766">20459 16757 549 0,'0'0'184'16,"0"0"-88"-16,0 0 15 16,0 0-10-16,0 0-11 15,0 0-21-15,182-145-26 16,-156 103-3-16,6-3 4 0,-6-1-24 15,-12-8 13 1,-6 3-7-16,-8 6-15 0,0 0 22 16,0 14-25-16,-22 5 2 15,4 7 4-15,1 7-8 16,-14 7-4-16,22 5-2 16,-9 0-15-16,18 0 15 15,-18 0-15-15,-4 17 15 16,13 22-3-16,-9 18 12 15,18 5-9-15,0 9 0 16,0-9-1-16,18 1-5 16,22-13 6-16,-4-18 0 0,21-7-7 15,1-13-5 1,9-10 12-16,-9-2 5 0,-1 0-2 16,-17 0 8-16,-22-8-11 15,0-9 3-15,-5-3 12 16,-13-6-9-16,0-11-4 15,0 4-2-15,0-2 9 16,-22 7-8-16,-5 9-1 16,-4 13 0-16,22 1-1 15,0 5-5-15,9 0-1 16,-9 0-4-16,-8 26-1 16,3 4 11-16,-3 7 1 15,17 2-6-15,0-2 2 0,0 3-4 16,31-9 6-1,4-6-5-15,5-13-5 0,-4-7 6 32,4-5 5-1,-14 0 2-15,14 0 6-1,-8-11-7-15,-15-15 3 16,-8-5 10 31,0 0-7-32,-9 0-2 1,9 5-2 15,-9 1 7-15,0 11-5 15,0 3-4-31,0 6 0 16,9 5-3-1,-9 0 1-15,0 0-1 0,13 0-1 0,-4 5-13 16,9 20 11 15,0-5 6-15,4 3 0-1,-4-4-10 1,-1-5 13 15,14 4-3-15,-13-10 0 0,0-2 8 15,4-6-7-16,5 0-1 1,-5 0 0-16,5-9 8 0,-10-8-4 0,6-8-4 0,-6-1 3 0,1 1 7 0,4-1-9 16,-13 3-1-16,9 15 0 0,-9 2-6 0,-9-2 6 0,9 8-5 0,4 0 5 0,5 3-10 0,0 16 3 0,13 4 7 0,-4 3 0 0,4-7-8 0,-5-1 8 15,14-10-1-15,-13-2-2 0,22-6 1 0,-14 0 2 0,5 0 0 0,-9 0 0 0,-13-20 9 0,-9-5-9 0,0-7 0 0,-9-13 5 0,0 3 2 0,0-4-5 0,-27 9-2 16,-22 6-4-16,1 17-3 0,12 9-1 0,-4 5-6 0,22 0 11 0,-4 11-11 0,13 23 14 0,9 3 0 0,0-4-9 0,0-2 5 0,0-8-14 0,31-3-5 0,-13-14 21 0,0-6-9 0,13 0 11 16,-4 0 3-16,-10 0 6 15,6-6-4-15,-15-5-5 16,1 2 0-16,0 5 3 15,-9 4 1-15,0 0-4 16,0 0 0-16,0 0-11 16,0 0 11-16,0 24-19 15,0 7 19-15,0 14-2 16,0 1 6-16,0 8-4 16,22-3 0-16,-13 0 4 15,0-1-5-15,9-7 1 16,-9-8 0-16,4-5-3 0,-4-13 5 15,-9-11-2-15,0 2 0 16,0-8-6-16,0 0 4 16,-22 0-9-16,-36 0 11 15,0 0 16-15,-8-6-15 16,8-2-2-16,14 2-2 16,12-5-12-16,24 3 13 15,8 2-8-15,0-5-19 16,0-9 6-16,31-6 6 15,35-22-4-15,19-9 6 16,12-8-31-16,6-5 36 16,-15-4 9-16,-12-9 1 15,-18 8 6-15,-23-7-4 0,-4 3 1 16,-13 1 31-16,-9 2-21 16,-9 6 24-16,0 7 12 15,0 18-23-15,0 22 31 16,-18 15-19-16,9 8-24 15,0 0-14-15,1 0-6 16,-6 0-4-16,5 20 2 16,1 19 8-16,8 15 18 15,0 5-18-15,0 4 0 16,17-6 2-16,23-7 2 16,0-1-4-16,-4-18 0 15,4-11 5-15,-14-7-11 16,6-7 6-16,8-6 0 0,-5 0 17 15,5-14-15 1,-4-17 0-16,-14-6 4 0,-4-2 4 16,-18-4-3-16,0-8-7 15,0 1 0-15,-9-7 16 16,-22 8-15-16,4 16 14 16,9 13 15-16,5 11-25 15,13 9 7-15,0 0-12 16,0 0-20-16,0 3 18 15,0 28-17-15,0 17 19 0,0 9-1 16,0 5 11 0,0 1-11-16,0-1 1 0,0-6 0 15,0 1-3-15,0-18 3 16,0-2 0-16,0-19-5 16,0-10 8-16,13-8-3 15,-4 0 0-15,9 0 0 16,0-15 3-16,22-10-3 15,0-3 3-15,-23 14-4 16,1 2 4-16,-9 12-6 16,4 0 2-16,5 0-12 15,0 3 6-15,4 17-7 16,-4 0-24-16,0-9-17 16,-1 3-43-16,6-8-16 15,-6-1-9-15,-8-5-34 16,0 0 4-16,-9 0-35 15,0 0-138-15</inkml:trace>
  <inkml:trace contextRef="#ctx0" brushRef="#br2" timeOffset="334967">22191 16227 445 0,'0'0'129'15,"0"0"-4"-15,0 0-7 16,0 0-91-16,0 0-24 16,0 0 9-16,191-22 1 15,-111 22-13-15,-13 0-6 0,-9 3-142 16,-23 11-331-16</inkml:trace>
  <inkml:trace contextRef="#ctx0" brushRef="#br2" timeOffset="335576">23724 16261 334 0,'0'0'245'0,"0"0"-161"16,0 0 18-16,0 0-12 15,0 0-21-15,0 0-47 16,-58-2-5-16,58 2-17 15,40 0 0-15,9 0 45 16,18-6-22-16,-1-6-4 16,1 2 9-16,0 1-23 0,-9-5 23 15,-1 8-6 1,-21-5-16-16,-5-7 21 0,-22 10-8 16,-9-6 6-16,0-2 13 15,0 1-24-15,-9-2-5 16,-22-4-9-16,-5 3 7 15,5 0 1-15,5 4-8 16,-6 8 15-16,24 1 5 16,-1-1-15-16,9 6-4 15,0 0-1-15,0 0 3 16,0 0-10-16,9 0-4 16,31 22 11-16,17 5 13 15,10-1-5-15,0-2-4 0,-1 7-4 16,-17-3 6-1,-9 1-7-15,-22-4 1 0,-18-5-3 16,0-3-3-16,-18 6-14 16,-53 0 11-16,4 2-63 15,1 6-159-15,17-5-83 16</inkml:trace>
  <inkml:trace contextRef="#ctx0" brushRef="#br2" timeOffset="338605">25448 15944 473 0,'0'0'204'16,"0"0"-15"-16,0 0-24 15,0 0-21-15,0 0-21 16,0 0-50-16,40-76 0 0,-40 70-43 15,0 6-6 1,0 0 1-16,9 0-25 0,-9 0 17 16,0 0-17-16,0 0 2 15,0 6-7-15,9 14 13 16,-9 11-8-16,0 3 3 16,0 14 5-16,0-3-8 15,0 6 0-15,-27 0 4 16,5-3-8-16,-5-11 4 15,18-6 0-15,0-11 0 16,9-14 7-16,0-4-7 16,0-2 0-16,0 0-5 0,18 0-1 15,40 0-2 1,9 0 8-16,17 0-3 0,-17-2-1 16,-1-10 4-16,-8-5-2 15,-9 3 1-15,-9-6-1 16,-13 1 2-16,-5 2 0 15,-5-3 5-15,-17 9 2 16,0-4-7-16,0 5 6 16,0-5-2-16,0 9 2 15,-8-5-2-15,-1-2-3 16,9 5 16-16,-14 3-14 16,6 5 5-16,8-5 4 15,0 5-8-15,0 0-4 16,0 0 0-16,0 0-14 15,0 10 13-15,-9 22-6 0,0 14 7 16,9-1 0-16,-9 9 8 16,9 5-9-16,0 3 1 15,0 7 0-15,0-11-7 16,9-3 7-16,0-5-40 16,-9-13-116-16,0-9-357 15</inkml:trace>
  <inkml:trace contextRef="#ctx0" brushRef="#br0" timeOffset="856678">3496 12170 189 0,'0'0'414'0,"0"0"-268"15,0 0-13-15,0 0-23 16,0 0-19-16,0 0-17 16,0-124-19-16,-18 101-5 0,1 6-25 15,-15 3-9-15,-3 6 8 16,-5 8-24-16,-9 0 0 15,-9 0 0-15,9 22-8 16,5 18 3-16,4 11 4 16,13 8-12-16,14 6 12 15,13 1-16-15,0-9 0 16,49-10-2-16,9-12-15 16,8-16 24-16,-8-10-10 15,0-9 4-15,-9 0 15 0,-23-14 1 16,5-14 2-1,-22-7 11-15,0-2-3 0,0-10 28 16,-9-7-8-16,0 0-9 16,0 7-4-16,0 12-12 15,0 15 17-15,0 15-4 16,0 1-10-16,0 4 1 16,0 0-9-16,0 0-15 15,0 0 10-15,0 14-17 16,9 12 22-16,13 2-1 15,-4-5-2-15,13-3 2 16,-4-4-4-16,-1-6-3 16,5-8 6-16,-4-2-2 15,-5 0 4-15,5 0 4 16,-9-17-1-16,-5-5 4 16,-4-1-2-16,-9-5-4 15,0 2 14-15,0 1-10 0,0 5 0 16,0 3 9-16,0 11-14 15,0 0 9-15,0 6-9 16,0 0-2-16,0 0 1 16,0 0-13-16,0 0-3 15,27 20 16-15,13 15-1 16,-5 4 2-16,23 4 0 16,0 5 4-16,-1-3-6 15,-8 0 2-15,-9-8 0 16,-13-12-5-16,-18-4 2 15,0-13 2-15,-9 2 1 16,0-1-9-16,-18 0 7 0,-18 2 2 16,-12-8-4-16,8-3-1 15,22 0 8-15,0 0-3 16,-4-23 0-16,13-14 6 16,9-13-10-16,0-13 4 15,18-4 0-15,31 6-4 16,-1 11 2-16,-21 22 2 15,4 18 0-15,-22 3-5 16,9 7 3-16,4 0-4 16,-4 0 1-16,8 0 1 15,6 14-4-15,-6 17 8 16,5 9 0-16,-13 10 3 16,0 1-5-16,4 1 2 15,-13-7 0-15,0-7-4 0,-9-11 4 16,0-11 0-16,0-9 0 15,0-5 4-15,0-2-3 16,0 0 1-16,0 0 1 16,-9-17 11-16,0-16-14 15,0-13 3-15,9-8-3 16,0-11 5-16,18-3-5 16,22 10 0-16,-4 14 0 15,-5 17-4-15,-5 15 3 16,-8 12-3-16,22 0 3 15,-13 0-13-15,13 12 14 0,0 18-16 16,-14 18-123-16,5 7-120 16,-4 7-150-16</inkml:trace>
  <inkml:trace contextRef="#ctx0" brushRef="#br0" timeOffset="856911">5020 12374 538 0,'0'0'237'16,"0"0"-101"-16,0 0 9 15,0 0-13-15,0 0-65 16,0 0-19-16,-67-53-14 0,58 53-27 16,9 0-7-1,0 0-2-15,0 0-11 0,0 0-32 16,0 0-120-16,9 19-92 15,31 4-230-15</inkml:trace>
  <inkml:trace contextRef="#ctx0" brushRef="#br0" timeOffset="858966">5509 12363 479 0,'0'0'183'0,"0"0"-62"16,0 0 11-16,0 0-38 0,0 0-8 16,0 0-37-16,0-70-3 15,17 39-3-15,15-10-12 16,-15-6-8-16,23-13-1 16,-13 1-8-16,4-4-8 15,-4 4 7-15,-18 8-11 16,-9 5 7-16,0 10 10 15,-9 7-13-15,-31 11 11 16,4 5-15-16,-4 8 1 16,14 5-6-16,3 0 0 15,6 5-6-15,8 35 2 16,9 20 1-16,0 16 5 16,0 12 1-16,26 5-1 0,14-5-5 15,-9-15 5-15,5-10-3 16,-5-24-1-16,5-13-11 15,12-9 7-15,-8-14-2 16,5-3 8 31,-5 0-1-47,9-3 7 16,-14-17-3-1,-4-5 8 1,-13-9-7-16,-9-3 8 15,4-6-1 17,-13 0-8-17,0 4 17 1,0 7-15 15,-31 8 3-15,5 6-1-1,3 13 0 1,15 2-8 15,-1 3 4-31,9 0-16 16,0 26 7-16,0 22 3 31,0 6 6-15,0 0-2-1,17-9 2 17,6-12-1-32,3-4 1 0,14-12-7 0,-4-9 6 0,4-5-7 0,-14-3 7 0,14 0-3 15,-22 0 8-15,13-14-4 0,-22-9 9 0,0-2-8 0,0-9 10 0,0 0-9 0,-9 3-2 0,0 11 6 0,13 12-2 0,-13 5-4 0,0 3 0 0,0 0-14 0,0 0 8 0,9 25-13 0,0 7 19 0,0 1-4 0,0-7 8 0,13-9-4 0,-13-6 0 0,0-4 2 0,0-3-3 0,-1-4 1 16,1 0 0-16,14 0 1 0,-15 0 2 0,19-14-1 0,-5-6 5 0,-4-3-4 0,0-5 0 16,0 6-3-16,4 5 0 15,-13 6-1-15,-9 7 1 16,9 4-2-16,-9 0 1 0,9 0-14 15,-1 0 12 1,15 9-3-16,3 9 2 0,-8 1 1 16,13-2 2-1,-13-3 1-15,13-3 0 0,-13-8 0 16,13 0-1-16,-13-3 1 16,-1 0 0-16,1 0 11 15,4-22-11-15,-13-7 4 16,0-2 1-16,0-3-3 15,-9 0 8-15,0 3-5 16,0 3-5-16,-27 5 15 16,-4 12-11-16,-4 8-2 15,-5 3-2-15,13 0-11 16,-4 9 9-16,22 19-6 0,9 4-6 16,0-2 13-16,0-5-14 15,9-5-3-15,22-8 5 16,-4-7-10-16,13-2 13 15,-14-3-3-15,-8 0 10 16,4 0 3-16,-4-3 0 16,-9-6 1-16,-9 1 12 15,0 3-12-15,0-2 15 16,0 7 6-16,0 0-3 16,0 0-3-16,0 0-16 15,0 0-9-15,0 32-2 16,0 16 4-16,-27 15 7 15,5 5 0-15,4-1 3 16,1 9-6-16,8 7 3 0,9 4 0 16,0 1-2-16,0-12 4 15,0-10-2-15,0-18 0 16,0-11 4-16,0-12-4 16,0-9 0-16,-31-12 1 15,-5-4 6-15,-4 0-6 16,0 0 5-16,5-8-3 15,-5-18-1-15,0-5 6 16,13-11-8-16,9-10 2 16,-4 1-6-16,22-5-2 15,0 5 3-15,0 6 1 16,40 2-13-16,18 1 12 16,26-6-8-16,5-3 9 15,4-6-3-15,5-5 6 0,-14-14-1 16,-8-4 2-16,-5-8 2 15,-13 6-1-15,-23 9 4 16,-26 11 3-16,-9 7 20 16,0 8-11-16,0 10 2 15,-18 6 2-15,-8 11-8 16,4 5 19-16,4 10-14 16,9 5-8-16,9 0-1 15,0 0-11-15,0 0-3 16,0 0 1-16,-9 17-16 0,-13 28 16 15,13 17-2-15,9 18 8 16,0-1-6-16,0-2 2 16,31-3 0-16,5-15-2 15,4-12 0-15,-14-12 2 16,14-19-6-16,-13-12 0 16,4-4 4-16,-4 0 4 15,4-23 1-15,-5-14 9 16,6-8-10-16,-15-11 6 15,-8-10-7-15,-9-8 2 16,0-5 7-16,0 0-9 16,0 8 1-16,-9 17 3 15,0 21 0-15,-8 15-2 16,17 12 2-16,-14 6-1 16,14 0-8-16,-9 6-4 0,-8 38-10 15,-1 19 17-15,5 23-1 16,13-1 2-16,0 0 0 15,0-6 0-15,31-17-4 16,-14-11 4-16,15-14 0 16,-15-17-4-16,-8-9 4 15,13-8 0-15,-4-3 0 16,-9 0 1-16,18 0-1 16,4 0 3-16,-13-11-3 15,4 2 4-15,-4 1-2 16,-10 4-2-16,10 4 0 15,4 0-14-15,14 4 13 0,-5 13-19 16,5-3-5-16,-5 0-46 16,-5-6-69-16,-17 1-10 15,5-7-3-15,-14-2-14 16,0 0-5-16,-23 0-99 16</inkml:trace>
  <inkml:trace contextRef="#ctx0" brushRef="#br0" timeOffset="859152">7010 12103 103 0,'0'0'266'0,"0"0"-150"15,0 0-18-15,0 0 14 16,0 0-29-16,0 0-77 0,-102-60 10 16,147 59-14-1,26-4-1-15,-5 5-1 0,-8 0 0 16,0 0-88-16,-23 12-342 15</inkml:trace>
  <inkml:trace contextRef="#ctx0" brushRef="#br0" timeOffset="860270">3278 12686 267 0,'0'0'231'0,"0"0"-98"15,0 0-22-15,0 0 17 16,0 0-26-16,0 0-23 16,-106-100-16-16,106 100-42 15,0 0-2-15,0 0-6 16,0 0-13-16,0 0 9 15,0 0-9-15,0 0 0 16,0 24-3-16,0 9 6 16,0 16 12-16,0 10 8 15,0 1-13-15,0 2 22 16,0-3-16-16,26-8-16 0,-3-6 8 16,-6-8-8-16,15-8 0 15,3-10-1-15,-4-5 5 16,27-2-4-16,-5-10 0 15,36-2 2-15,44 0 1 16,32 0-2-16,44-14-1 16,39-11 1-16,23-4 0 15,-4 5-1-15,0 1 0 16,-10 5-3-16,-17 10-2 16,-27-3 5-16,-13 8 0 15,-18 3-2-15,9-3-6 16,-8 1 8-16,-1-4-7 0,-9-2 6 15,-22-1-2 1,-13-3 3-16,-14 7 0 0,-30-1-2 16,12 3 5-16,-30 3-3 15,-19-2 0-15,-8 2-1 16,-13 0-3-16,-14-4 4 16,-13 2 0-16,0-4 11 15,0-2-2-15,-9-4 34 16,9-4 4-16,-9-5-11 15,0 2 1-15,0-7-21 16,8 1-8-16,-8-7 12 16,14 2-16-16,-14-7 8 15,9 0 1-15,0-7-10 0,-9 3 11 16,0 4-13 0,0 6 1-16,0 14 0 0,0 5-1 15,0 7-2-15,-18 0-8 16,-13 5-67-16,-27 0-164 15,-18 5-455-15</inkml:trace>
  <inkml:trace contextRef="#ctx0" brushRef="#br0" timeOffset="861161">3296 13637 569 0,'0'0'173'0,"0"0"-44"16,0 0 24-16,0 0-55 15,0 0-74-15,0 0-19 16,0 0-5-16,-26 57 0 0,26 2 41 15,-14 1-25 1,14-1-12-16,0-8 4 0,0-3-6 16,0-17-2-16,0-17 0 15,0-2 5-15,0-12-5 16,0 0 1-16,0 0 6 16,0 0 16-16,0-31-1 15,0-9-11-15,0-8 15 16,-9-6-9-16,0-3 1 15,1 9-13-15,8 3-2 16,0 20 6-16,0 13-7 16,0 7 2-16,0 5-4 15,0 0-10-15,0 5 1 16,26 21-5-16,23 13 14 0,0 10 1 16,9-4-1-1,-1 3 0-15,-8-9 0 0,9-7-1 16,-22-15-2-16,-5-9 3 15,-14-8 0-15,1 0-1 16,-9 0 2-16,4-25 10 16,-4-18 3-16,-9-8-6 15,0-5 24-15,0-4-6 16,-31 4-17-16,5 5 7 16,-6 14-13-16,6 17-2 15,17 9-1-15,0 8 0 0,9 3-4 16,0 0-21-1,0 28-87-15,0 17-8 16,0 10-171-16,27 1-108 0</inkml:trace>
  <inkml:trace contextRef="#ctx0" brushRef="#br0" timeOffset="861645">3909 13914 485 0,'0'0'189'15,"0"0"-41"-15,0 0-17 16,0 0-30-16,0 0-28 16,0 0-39-1,-84-39-13-15,71 39-21 0,4 22 1 16,9 9-7-16,0 7 6 16,0-7 0-16,0 0-2 15,40-14-2-15,-5-3 3 16,5-6 1-1,-9-5 0-15,-4-3 6 0,4 0-6 16,-13-3 11-16,0-17 40 16,-18-5-3-16,0-3-2 0,0-3-11 15,0 2-13 1,-9 4-3-16,-9 5-18 0,9 9 2 16,-4 2-6-16,13 6 0 15,0 1-23-15,0 2-54 16,0 0-97-1,0 8-65-15,22 21 51 16,5 4-73 0</inkml:trace>
  <inkml:trace contextRef="#ctx0" brushRef="#br0" timeOffset="861660">4282 14022 13 0,'0'0'383'0,"0"0"-225"0,0 0 28 0,0 0-21 0,0 0-56 0,0 0-64 0,9-8-45 0,-9 8-24 0,0 0-125 0,9 0-257 0</inkml:trace>
  <inkml:trace contextRef="#ctx0" brushRef="#br0" timeOffset="862446">5087 13889 703 0,'0'0'176'0,"0"0"-41"15,0 0 14-15,0 0-48 16,0 0-31-16,0 0-35 16,-94-70-7-16,81 70-20 15,4 0-8-15,0 2-5 16,0 28-9-16,0 8 14 15,9 5 0-15,0-4-10 0,0-5 4 16,49-5-1-16,-4-16-18 16,13-1 7-16,-1-12 4 15,-8 0 1-15,-9-6 13 16,-13-13 2-16,-18-7 3 16,-9 1 10-16,0-10-10 15,0 1 15-15,-18-5 5 16,-13 7-16-16,-14 10 11 15,5 8-8-15,-8 8-6 16,12 6 0-16,5 0-6 16,4 8-4-16,18 26 2 15,9 1-8-15,0 8 10 16,18-10-9-16,49-4-16 0,8-10 12 16,23-13-17-16,-5-6 16 15,5 0 13-15,-5-31 2 16,-13-8 2-16,-22-7 1 15,-22 0 10-15,-5-2 31 16,-31 3-14-16,0-3 12 16,0 11-8-1,-31 6-7-15,-5 11 3 0,5 15-11 16,13 0-6-16,0 5-8 16,5 5-6-16,-14 43-4 15,10 19-2-15,-6 19 9 16,23 4-4-16,0 9 1 0,0 1 0 15,23 10-3-15,-6 14 3 16,10 9 0-16,-5-5 0 16,-4-12-8-1,-9-20 1-15,-9-39-26 0,9-26-9 16,-9-19 24-16,0-12 18 16,9-10 3-16,-9-35 15 15,0-17-16-15,0-9 11 16,0-8-9-16,0 2-2 15,-36 7 0-15,-13 5-2 16,9 17-4-16,5 11-16 16,4 16-100-16,22 14-65 15,9 3-166-15,0 4-447 0</inkml:trace>
  <inkml:trace contextRef="#ctx0" brushRef="#br0" timeOffset="864492">7943 13717 499 0,'0'0'88'15,"0"0"-17"-15,0 0 38 16,0 0-6-16,0 0-70 15,0 0-20-15,-49-6 13 16,98 6-8-16,18 0 26 16,17 0-14-16,-8 0-12 15,13-6-8-15,-14 3-10 16,-8 3-2-16,-18 0-44 16,-23 0-128-16,-17 0-93 15,-9 3-75-15</inkml:trace>
  <inkml:trace contextRef="#ctx0" brushRef="#br0" timeOffset="864650">8028 13934 305 0,'0'0'164'16,"0"0"-135"-16,0 0 15 16,0 0 3-16,0 0-1 15,0 0 1-15,142 12-15 16,-67-12-28-16,32 0-4 15,0-12-28-15,-14-8-310 16</inkml:trace>
  <inkml:trace contextRef="#ctx0" brushRef="#br0" timeOffset="865160">8859 13538 638 0,'0'0'142'16,"0"0"-21"-16,0 0 4 15,0 0-36-15,0 0-44 16,0 0-43-16,48-77 4 16,-8 72 0-16,-13 5-5 15,13 0 9-15,-13 0-6 16,4 0-1-16,-5 2-1 15,-3 15-2-15,-6 9-3 0,-17 9 2 16,0 4 1-16,-17 6 12 16,-32-2-8-16,-9-1-4 15,9-5 6-15,14-9-4 16,12-14-2-16,15-8 0 16,8-6 2-16,0 0-1 15,0 0 1-15,0 0-1 16,0 0 8-16,17 0-8 15,14 0 4-15,5 0 16 16,4 0-20-16,9 0 4 16,-9 0-5-16,4 8-3 15,-4 13 1-15,0 3-1 0,-4 5 3 16,-19-4-2-16,6 1 1 16,-23-3-3-16,0-6 2 15,0 3 2-15,-40-6 9 16,-36-1-8-16,-8-1-1 15,-23-4-75-15,-8 1-188 16,-10 5-275-16</inkml:trace>
  <inkml:trace contextRef="#ctx0" brushRef="#br0" timeOffset="866067">5909 14062 321 0,'0'0'179'16,"0"0"-76"-16,0 0 21 16,0 0-24-16,0 0-39 15,0 0-22-15,-9-23-15 16,9 23-16-16,31 0-8 15,4 0 1-15,5 20 6 0,9 0-6 16,-13 5 3-16,-5 4-4 16,-13-5 0-16,-18 2-5 15,0-3 4-15,0-1-1 16,0-7 0-16,-9-4-18 16,-18-11-9-16,14 0 25 15,-5 0 4-15,18-11 4 16,0-15-1-16,0-5-3 15,9-8 1-15,31-4 2 16,0-2 2-16,4 8 1 16,-13 9-1-16,-4 11 8 15,-18 11-4-15,13 1 0 0,-13 5-7 16,0 0 0-16,0 0-4 16,0 0 0-16,4 0-5 15,-4 5 7-15,0 8 2 16,0 11 0-16,-9-2 5 15,8 7-4-15,1 2 0 16,14 0-3-16,12-3 3 16,-4-5-3-16,14-12 0 15,4-8 0-15,-10-3 13 16,10 0 2-16,-13-3 28 16,-14-13 23-16,-4-10-3 15,-9-5 10-15,-9 0-13 16,0 5-11-16,-27-7-10 0,-22 7-25 15,-9 9-6 1,-8 6-8-16,8 8-11 0,9 3-14 16,9 3-126-16,22 23-225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5T12:23:27.6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0 267 600 0,'0'0'114'0,"0"0"-102"15,0 0 6-15,0 0 60 0,0 0 16 16,0 0-28-16,0 0-2 15,0 0-21-15,-49 9-20 16,49-9 11-16,0 0-18 16,18 0 2-16,71 0 10 15,44-18-10-15,67-1 6 16,71-3-15-16,62 4-8 16,49 10 14-16,40 2-15 15,0 6 2-15,0-3 2 16,-31-6 3-16,-35-2-5 15,-50-8-2-15,-30-7 3 16,-36 3-10-16,-36-5-15 16,-22 5-84-16,-57 4-95 15,-41-5-191-15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28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445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782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166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34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722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40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14.xml"/><Relationship Id="rId18" Type="http://schemas.openxmlformats.org/officeDocument/2006/relationships/image" Target="../media/image19.emf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6.emf"/><Relationship Id="rId17" Type="http://schemas.openxmlformats.org/officeDocument/2006/relationships/customXml" Target="../ink/ink16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15.emf"/><Relationship Id="rId19" Type="http://schemas.openxmlformats.org/officeDocument/2006/relationships/customXml" Target="../ink/ink17.xml"/><Relationship Id="rId4" Type="http://schemas.openxmlformats.org/officeDocument/2006/relationships/image" Target="../media/image12.emf"/><Relationship Id="rId9" Type="http://schemas.openxmlformats.org/officeDocument/2006/relationships/customXml" Target="../ink/ink12.xml"/><Relationship Id="rId14" Type="http://schemas.openxmlformats.org/officeDocument/2006/relationships/image" Target="../media/image17.emf"/><Relationship Id="rId22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customXml" Target="../ink/ink22.xml"/><Relationship Id="rId1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customXml" Target="../ink/ink27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customXml" Target="../ink/ink5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/>
        </p:nvSpPr>
        <p:spPr>
          <a:xfrm>
            <a:off x="167478" y="146126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Pass by Value &amp; Pass by Reference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FB99C-D02B-4D5A-A8E9-E7FC6AEF822A}"/>
              </a:ext>
            </a:extLst>
          </p:cNvPr>
          <p:cNvSpPr txBox="1"/>
          <p:nvPr/>
        </p:nvSpPr>
        <p:spPr>
          <a:xfrm>
            <a:off x="869576" y="1532965"/>
            <a:ext cx="10503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For Primitive DT -&gt;</a:t>
            </a:r>
            <a:r>
              <a:rPr lang="en-IN" dirty="0">
                <a:highlight>
                  <a:srgbClr val="FFFF00"/>
                </a:highlight>
              </a:rPr>
              <a:t> Java is pass by value </a:t>
            </a:r>
            <a:r>
              <a:rPr lang="en-IN" dirty="0"/>
              <a:t>-&gt; A copy of the primitive DT is created for the </a:t>
            </a:r>
          </a:p>
          <a:p>
            <a:r>
              <a:rPr lang="en-IN" dirty="0"/>
              <a:t>function where it is passed.</a:t>
            </a:r>
          </a:p>
          <a:p>
            <a:r>
              <a:rPr lang="en-IN" dirty="0"/>
              <a:t>2. For Objects -&gt; Copy of reference is passed -&gt; </a:t>
            </a:r>
            <a:r>
              <a:rPr lang="en-IN" dirty="0">
                <a:highlight>
                  <a:srgbClr val="FFFF00"/>
                </a:highlight>
              </a:rPr>
              <a:t>This is also pass by value</a:t>
            </a:r>
          </a:p>
          <a:p>
            <a:endParaRPr lang="en-IN" dirty="0">
              <a:highlight>
                <a:srgbClr val="FFFF00"/>
              </a:highlight>
            </a:endParaRPr>
          </a:p>
          <a:p>
            <a:pPr algn="ctr"/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JAVA IS ALWAYS PASS BY VALUE</a:t>
            </a:r>
          </a:p>
        </p:txBody>
      </p:sp>
    </p:spTree>
    <p:extLst>
      <p:ext uri="{BB962C8B-B14F-4D97-AF65-F5344CB8AC3E}">
        <p14:creationId xmlns:p14="http://schemas.microsoft.com/office/powerpoint/2010/main" val="392913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Multi Dimensional Arrays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48FE8622-DFE8-4324-A012-35E335ADBCBE}"/>
                  </a:ext>
                </a:extLst>
              </p14:cNvPr>
              <p14:cNvContentPartPr/>
              <p14:nvPr/>
            </p14:nvContentPartPr>
            <p14:xfrm>
              <a:off x="18113" y="700306"/>
              <a:ext cx="11682360" cy="6108755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48FE8622-DFE8-4324-A012-35E335ADBC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3" y="691306"/>
                <a:ext cx="11700000" cy="61263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2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 idx="4294967295"/>
          </p:nvPr>
        </p:nvSpPr>
        <p:spPr>
          <a:xfrm>
            <a:off x="176681" y="114589"/>
            <a:ext cx="925671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Constructors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1" y="849207"/>
            <a:ext cx="10715908" cy="523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67" dirty="0">
                <a:latin typeface="Montserrat" panose="00000500000000000000" pitchFamily="2" charset="0"/>
              </a:rPr>
              <a:t>In java, constructors are blocks of code similar to methods used to initialize the object.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67" dirty="0">
                <a:latin typeface="Montserrat" panose="00000500000000000000" pitchFamily="2" charset="0"/>
              </a:rPr>
              <a:t>The new operator also invokes the class </a:t>
            </a:r>
            <a:r>
              <a:rPr lang="en-US" sz="2667" b="1" i="1" dirty="0">
                <a:latin typeface="Montserrat" panose="00000500000000000000" pitchFamily="2" charset="0"/>
              </a:rPr>
              <a:t>constructor.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67" dirty="0">
                <a:latin typeface="Montserrat" panose="00000500000000000000" pitchFamily="2" charset="0"/>
              </a:rPr>
              <a:t>It calls the default constructor if no constructor is available explicitly (</a:t>
            </a:r>
            <a:r>
              <a:rPr lang="en-US" sz="2667" dirty="0">
                <a:latin typeface="Montserrat" panose="00000500000000000000" pitchFamily="2" charset="0"/>
              </a:rPr>
              <a:t>Java compiler provides a default constructor by default</a:t>
            </a:r>
            <a:r>
              <a:rPr lang="en-IN" sz="2667" dirty="0">
                <a:latin typeface="Montserrat" panose="00000500000000000000" pitchFamily="2" charset="0"/>
              </a:rPr>
              <a:t>).</a:t>
            </a:r>
          </a:p>
          <a:p>
            <a:pPr lvl="0">
              <a:lnSpc>
                <a:spcPct val="150000"/>
              </a:lnSpc>
            </a:pPr>
            <a:endParaRPr lang="en-IN" sz="2667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667" dirty="0">
                <a:latin typeface="Montserrat" panose="00000500000000000000" pitchFamily="2" charset="0"/>
              </a:rPr>
              <a:t>There are 2 types of constructors: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latin typeface="Montserrat" panose="00000500000000000000" pitchFamily="2" charset="0"/>
              </a:rPr>
              <a:t>Default Constructor(without arguments)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latin typeface="Montserrat" panose="00000500000000000000" pitchFamily="2" charset="0"/>
              </a:rPr>
              <a:t>Parameterized Constructor</a:t>
            </a:r>
            <a:endParaRPr sz="2667" dirty="0"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88A999-7DA7-47AD-A070-53FEA003135A}"/>
                  </a:ext>
                </a:extLst>
              </p14:cNvPr>
              <p14:cNvContentPartPr/>
              <p14:nvPr/>
            </p14:nvContentPartPr>
            <p14:xfrm>
              <a:off x="7290473" y="1509791"/>
              <a:ext cx="1730880" cy="9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88A999-7DA7-47AD-A070-53FEA00313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1473" y="1500791"/>
                <a:ext cx="17485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BFD504-5150-4699-8605-812631376239}"/>
                  </a:ext>
                </a:extLst>
              </p14:cNvPr>
              <p14:cNvContentPartPr/>
              <p14:nvPr/>
            </p14:nvContentPartPr>
            <p14:xfrm>
              <a:off x="619313" y="2085791"/>
              <a:ext cx="2647440" cy="12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BFD504-5150-4699-8605-8126313762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313" y="2076791"/>
                <a:ext cx="26650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A5C8FD-8B23-44FA-8ED8-16CD8E4BB6C2}"/>
                  </a:ext>
                </a:extLst>
              </p14:cNvPr>
              <p14:cNvContentPartPr/>
              <p14:nvPr/>
            </p14:nvContentPartPr>
            <p14:xfrm>
              <a:off x="9993353" y="871151"/>
              <a:ext cx="576360" cy="54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A5C8FD-8B23-44FA-8ED8-16CD8E4BB6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84353" y="862151"/>
                <a:ext cx="59400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3B666A-A8D6-418F-ACBF-E6D093502CA9}"/>
                  </a:ext>
                </a:extLst>
              </p14:cNvPr>
              <p14:cNvContentPartPr/>
              <p14:nvPr/>
            </p14:nvContentPartPr>
            <p14:xfrm>
              <a:off x="1204673" y="2753591"/>
              <a:ext cx="840960" cy="6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3B666A-A8D6-418F-ACBF-E6D093502C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5673" y="2744591"/>
                <a:ext cx="8586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3E5CE4-BB8A-4D9C-A7A0-83E488F2C6E8}"/>
                  </a:ext>
                </a:extLst>
              </p14:cNvPr>
              <p14:cNvContentPartPr/>
              <p14:nvPr/>
            </p14:nvContentPartPr>
            <p14:xfrm>
              <a:off x="6077993" y="2695631"/>
              <a:ext cx="1839960" cy="118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3E5CE4-BB8A-4D9C-A7A0-83E488F2C6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8993" y="2686631"/>
                <a:ext cx="18576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1B968B-0591-4106-A498-88F8924CAACD}"/>
                  </a:ext>
                </a:extLst>
              </p14:cNvPr>
              <p14:cNvContentPartPr/>
              <p14:nvPr/>
            </p14:nvContentPartPr>
            <p14:xfrm>
              <a:off x="756833" y="3249311"/>
              <a:ext cx="4519080" cy="101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1B968B-0591-4106-A498-88F8924CAA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7833" y="3240311"/>
                <a:ext cx="45367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0D86C-67B3-4636-9685-99E54234F2E4}"/>
                  </a:ext>
                </a:extLst>
              </p14:cNvPr>
              <p14:cNvContentPartPr/>
              <p14:nvPr/>
            </p14:nvContentPartPr>
            <p14:xfrm>
              <a:off x="10047713" y="3353351"/>
              <a:ext cx="918720" cy="16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0D86C-67B3-4636-9685-99E54234F2E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38713" y="3344351"/>
                <a:ext cx="9363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02AAAE-E4AB-46C6-95D7-498F2646B053}"/>
                  </a:ext>
                </a:extLst>
              </p14:cNvPr>
              <p14:cNvContentPartPr/>
              <p14:nvPr/>
            </p14:nvContentPartPr>
            <p14:xfrm>
              <a:off x="911993" y="3907031"/>
              <a:ext cx="5758200" cy="225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02AAAE-E4AB-46C6-95D7-498F2646B0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2993" y="3898031"/>
                <a:ext cx="57758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718A7D-9A9A-4836-B44C-0918C76F0396}"/>
                  </a:ext>
                </a:extLst>
              </p14:cNvPr>
              <p14:cNvContentPartPr/>
              <p14:nvPr/>
            </p14:nvContentPartPr>
            <p14:xfrm>
              <a:off x="249953" y="5391671"/>
              <a:ext cx="651240" cy="363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718A7D-9A9A-4836-B44C-0918C76F03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0953" y="5382671"/>
                <a:ext cx="6688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019254D-F806-41FA-9269-E53062B73264}"/>
                  </a:ext>
                </a:extLst>
              </p14:cNvPr>
              <p14:cNvContentPartPr/>
              <p14:nvPr/>
            </p14:nvContentPartPr>
            <p14:xfrm>
              <a:off x="280193" y="5877311"/>
              <a:ext cx="886680" cy="534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019254D-F806-41FA-9269-E53062B732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1193" y="5868311"/>
                <a:ext cx="904320" cy="5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11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 idx="4294967295"/>
          </p:nvPr>
        </p:nvSpPr>
        <p:spPr>
          <a:xfrm>
            <a:off x="224808" y="123825"/>
            <a:ext cx="925671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Constructors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224808" y="810526"/>
            <a:ext cx="10619657" cy="523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IN" sz="2667" b="1" dirty="0">
                <a:latin typeface="Montserrat" panose="00000500000000000000" pitchFamily="2" charset="0"/>
              </a:rPr>
              <a:t>Properties of Constructors: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latin typeface="Montserrat" panose="00000500000000000000" pitchFamily="2" charset="0"/>
              </a:rPr>
              <a:t>Constructor name must be same as class name.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67" dirty="0">
                <a:latin typeface="Montserrat" panose="00000500000000000000" pitchFamily="2" charset="0"/>
              </a:rPr>
              <a:t>Constructor must have no</a:t>
            </a:r>
            <a:r>
              <a:rPr lang="en-US" sz="2667" i="1" dirty="0">
                <a:latin typeface="Montserrat" panose="00000500000000000000" pitchFamily="2" charset="0"/>
              </a:rPr>
              <a:t> explicit </a:t>
            </a:r>
            <a:r>
              <a:rPr lang="en-US" sz="2667" dirty="0">
                <a:latin typeface="Montserrat" panose="00000500000000000000" pitchFamily="2" charset="0"/>
              </a:rPr>
              <a:t>return type.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67" dirty="0">
                <a:latin typeface="Montserrat" panose="00000500000000000000" pitchFamily="2" charset="0"/>
              </a:rPr>
              <a:t>Cannot be abstract, static, final, and synchronized.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67" dirty="0">
                <a:latin typeface="Montserrat" panose="00000500000000000000" pitchFamily="2" charset="0"/>
              </a:rPr>
              <a:t>Constructors are automatically called by the new keyword when instantiating the class.</a:t>
            </a:r>
            <a:endParaRPr lang="en-IN" sz="2667" dirty="0"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3AFCD4-2EA9-49E2-B33D-29C893DA25AF}"/>
                  </a:ext>
                </a:extLst>
              </p14:cNvPr>
              <p14:cNvContentPartPr/>
              <p14:nvPr/>
            </p14:nvContentPartPr>
            <p14:xfrm>
              <a:off x="2701913" y="2470991"/>
              <a:ext cx="4483080" cy="5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3AFCD4-2EA9-49E2-B33D-29C893DA2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913" y="2461991"/>
                <a:ext cx="45007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4D666A-AC12-457C-9AF3-B3A6DE3D384A}"/>
                  </a:ext>
                </a:extLst>
              </p14:cNvPr>
              <p14:cNvContentPartPr/>
              <p14:nvPr/>
            </p14:nvContentPartPr>
            <p14:xfrm>
              <a:off x="4418033" y="3271991"/>
              <a:ext cx="2640960" cy="103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4D666A-AC12-457C-9AF3-B3A6DE3D38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9033" y="3262991"/>
                <a:ext cx="26586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244847-DAC4-48C1-908C-063A7882AD9D}"/>
                  </a:ext>
                </a:extLst>
              </p14:cNvPr>
              <p14:cNvContentPartPr/>
              <p14:nvPr/>
            </p14:nvContentPartPr>
            <p14:xfrm>
              <a:off x="4277273" y="2618231"/>
              <a:ext cx="24120" cy="29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244847-DAC4-48C1-908C-063A7882AD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68273" y="2609231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561489-5715-4880-B405-685B0EF88E95}"/>
                  </a:ext>
                </a:extLst>
              </p14:cNvPr>
              <p14:cNvContentPartPr/>
              <p14:nvPr/>
            </p14:nvContentPartPr>
            <p14:xfrm>
              <a:off x="2266673" y="3980471"/>
              <a:ext cx="5172840" cy="249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561489-5715-4880-B405-685B0EF88E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7673" y="3971471"/>
                <a:ext cx="51904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7324C22-BF78-4EB1-80D9-D746575919E1}"/>
                  </a:ext>
                </a:extLst>
              </p14:cNvPr>
              <p14:cNvContentPartPr/>
              <p14:nvPr/>
            </p14:nvContentPartPr>
            <p14:xfrm>
              <a:off x="6473273" y="4864631"/>
              <a:ext cx="2962440" cy="12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7324C22-BF78-4EB1-80D9-D746575919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4273" y="4855631"/>
                <a:ext cx="29800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453076-E321-4F44-9E2F-DCD6FCE63804}"/>
                  </a:ext>
                </a:extLst>
              </p14:cNvPr>
              <p14:cNvContentPartPr/>
              <p14:nvPr/>
            </p14:nvContentPartPr>
            <p14:xfrm>
              <a:off x="777713" y="5709191"/>
              <a:ext cx="3213720" cy="106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453076-E321-4F44-9E2F-DCD6FCE6380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713" y="5700191"/>
                <a:ext cx="3231360" cy="1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33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 idx="4294967295"/>
          </p:nvPr>
        </p:nvSpPr>
        <p:spPr>
          <a:xfrm>
            <a:off x="203200" y="151535"/>
            <a:ext cx="925671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This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AC5F84-5A3A-4EB8-9429-586092FFB2EE}"/>
              </a:ext>
            </a:extLst>
          </p:cNvPr>
          <p:cNvSpPr txBox="1"/>
          <p:nvPr/>
        </p:nvSpPr>
        <p:spPr>
          <a:xfrm>
            <a:off x="391886" y="1298121"/>
            <a:ext cx="7529882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70" dirty="0"/>
              <a:t>“</a:t>
            </a:r>
            <a:r>
              <a:rPr lang="en-US" sz="2670" b="1" i="1" dirty="0"/>
              <a:t>this</a:t>
            </a:r>
            <a:r>
              <a:rPr lang="en-US" sz="2670" dirty="0"/>
              <a:t>” keyword is used to refer to the current object</a:t>
            </a:r>
            <a:endParaRPr lang="en-IN" sz="267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7CB2DF-2EE7-4221-9847-946F1A3F3159}"/>
                  </a:ext>
                </a:extLst>
              </p14:cNvPr>
              <p14:cNvContentPartPr/>
              <p14:nvPr/>
            </p14:nvContentPartPr>
            <p14:xfrm>
              <a:off x="512033" y="1399271"/>
              <a:ext cx="9660960" cy="70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7CB2DF-2EE7-4221-9847-946F1A3F31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033" y="1390271"/>
                <a:ext cx="9678600" cy="7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77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 idx="4294967295"/>
          </p:nvPr>
        </p:nvSpPr>
        <p:spPr>
          <a:xfrm>
            <a:off x="176681" y="110222"/>
            <a:ext cx="925671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Constructor Overloading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1" y="1069777"/>
            <a:ext cx="10811172" cy="1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latin typeface="Montserrat" panose="00000500000000000000" pitchFamily="2" charset="0"/>
              </a:rPr>
              <a:t>For having more than one class constructor with different parameters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latin typeface="Montserrat" panose="00000500000000000000" pitchFamily="2" charset="0"/>
              </a:rPr>
              <a:t>Compiler differentiates them by the number of parameters in the list and their types.</a:t>
            </a: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D05F0B-0C92-4C8F-982E-E131E029C40A}"/>
                  </a:ext>
                </a:extLst>
              </p14:cNvPr>
              <p14:cNvContentPartPr/>
              <p14:nvPr/>
            </p14:nvContentPartPr>
            <p14:xfrm>
              <a:off x="3787673" y="1930631"/>
              <a:ext cx="6429960" cy="16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D05F0B-0C92-4C8F-982E-E131E029C4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8673" y="1921631"/>
                <a:ext cx="64476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834AB3-E18F-4961-AE77-B94D45D2E972}"/>
                  </a:ext>
                </a:extLst>
              </p14:cNvPr>
              <p14:cNvContentPartPr/>
              <p14:nvPr/>
            </p14:nvContentPartPr>
            <p14:xfrm>
              <a:off x="5307233" y="2792111"/>
              <a:ext cx="5321520" cy="9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834AB3-E18F-4961-AE77-B94D45D2E9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8233" y="2783111"/>
                <a:ext cx="5339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CAEE2E-62ED-4DB0-BDB6-0C7825851A45}"/>
                  </a:ext>
                </a:extLst>
              </p14:cNvPr>
              <p14:cNvContentPartPr/>
              <p14:nvPr/>
            </p14:nvContentPartPr>
            <p14:xfrm>
              <a:off x="428873" y="3673751"/>
              <a:ext cx="1972440" cy="5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CAEE2E-62ED-4DB0-BDB6-0C7825851A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873" y="3664751"/>
                <a:ext cx="1990080" cy="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09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944354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Control Flow Statement &amp; Loops</a:t>
            </a:r>
          </a:p>
          <a:p>
            <a:pPr marL="857250" indent="-857250">
              <a:lnSpc>
                <a:spcPct val="150000"/>
              </a:lnSpc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Patterns</a:t>
            </a:r>
            <a:endParaRPr lang="en-IN" sz="3200" dirty="0">
              <a:solidFill>
                <a:schemeClr val="dk1"/>
              </a:solidFill>
              <a:latin typeface="Arial" pitchFamily="34" charset="0"/>
              <a:cs typeface="Arial" pitchFamily="34" charset="0"/>
              <a:sym typeface="Montserrat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cs typeface="Arial" pitchFamily="34" charset="0"/>
                <a:sym typeface="Montserrat"/>
              </a:rPr>
              <a:t>Heap &amp; Stack Memory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indent="-857250">
              <a:lnSpc>
                <a:spcPct val="150000"/>
              </a:lnSpc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Arrays</a:t>
            </a:r>
            <a:endParaRPr lang="en-IN" sz="32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Time &amp; Space Complexity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432838" y="166251"/>
            <a:ext cx="115929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Control Flow Statements &amp; Loops</a:t>
            </a:r>
            <a:endParaRPr sz="1600" dirty="0"/>
          </a:p>
        </p:txBody>
      </p:sp>
      <p:sp>
        <p:nvSpPr>
          <p:cNvPr id="228" name="Google Shape;228;p9"/>
          <p:cNvSpPr txBox="1"/>
          <p:nvPr/>
        </p:nvSpPr>
        <p:spPr>
          <a:xfrm>
            <a:off x="560800" y="956906"/>
            <a:ext cx="944354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Conditional Statement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if – else, only if, nested  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switch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654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endParaRPr sz="36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Loops (Iteration/ Repetition Statements)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for loop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while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do-while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4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/>
        </p:nvSpPr>
        <p:spPr>
          <a:xfrm>
            <a:off x="299544" y="16625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Break </a:t>
            </a:r>
            <a:r>
              <a:rPr lang="en-IN" sz="4800" b="1" dirty="0" err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vs</a:t>
            </a: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 Return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68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Instantiation Process</a:t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2232562" y="1135118"/>
            <a:ext cx="761208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Student s = new Student();</a:t>
            </a:r>
            <a:endParaRPr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D01D8F3-0B20-42F7-9903-FA61A0657F16}"/>
                  </a:ext>
                </a:extLst>
              </p14:cNvPr>
              <p14:cNvContentPartPr/>
              <p14:nvPr/>
            </p14:nvContentPartPr>
            <p14:xfrm>
              <a:off x="-55687" y="646581"/>
              <a:ext cx="12170160" cy="55105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D01D8F3-0B20-42F7-9903-FA61A0657F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4687" y="637581"/>
                <a:ext cx="12187800" cy="55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09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299544" y="130627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Heap &amp; Stack Memory</a:t>
            </a:r>
            <a:endParaRPr dirty="0"/>
          </a:p>
        </p:txBody>
      </p:sp>
      <p:sp>
        <p:nvSpPr>
          <p:cNvPr id="245" name="Google Shape;245;p12"/>
          <p:cNvSpPr/>
          <p:nvPr/>
        </p:nvSpPr>
        <p:spPr>
          <a:xfrm>
            <a:off x="4860324" y="1210962"/>
            <a:ext cx="5642919" cy="51980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6AE0A41-CF81-470B-967E-140A971DA0A1}"/>
                  </a:ext>
                </a:extLst>
              </p14:cNvPr>
              <p14:cNvContentPartPr/>
              <p14:nvPr/>
            </p14:nvContentPartPr>
            <p14:xfrm>
              <a:off x="659273" y="867911"/>
              <a:ext cx="10444680" cy="56919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6AE0A41-CF81-470B-967E-140A971DA0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273" y="858911"/>
                <a:ext cx="10462320" cy="57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26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299544" y="130627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Heap &amp; Stack Memory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E5677BC-118E-47DA-B1E6-38C0C8010652}"/>
                  </a:ext>
                </a:extLst>
              </p14:cNvPr>
              <p14:cNvContentPartPr/>
              <p14:nvPr/>
            </p14:nvContentPartPr>
            <p14:xfrm>
              <a:off x="283433" y="1316111"/>
              <a:ext cx="11762280" cy="2419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E5677BC-118E-47DA-B1E6-38C0C8010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433" y="1307111"/>
                <a:ext cx="11779920" cy="24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92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1D2FD0-D2F8-49D5-A4D2-97261BC71DFD}"/>
                  </a:ext>
                </a:extLst>
              </p14:cNvPr>
              <p14:cNvContentPartPr/>
              <p14:nvPr/>
            </p14:nvContentPartPr>
            <p14:xfrm>
              <a:off x="3573473" y="611661"/>
              <a:ext cx="4323240" cy="804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1D2FD0-D2F8-49D5-A4D2-97261BC71D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473" y="602661"/>
                <a:ext cx="434088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2B783DF-39F9-4E6B-9425-75AD48CAED8B}"/>
                  </a:ext>
                </a:extLst>
              </p14:cNvPr>
              <p14:cNvContentPartPr/>
              <p14:nvPr/>
            </p14:nvContentPartPr>
            <p14:xfrm>
              <a:off x="10115753" y="1988661"/>
              <a:ext cx="348120" cy="588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2B783DF-39F9-4E6B-9425-75AD48CAED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06753" y="1979661"/>
                <a:ext cx="365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3824A4F-DC81-4D45-B0FD-62C7C54852EB}"/>
                  </a:ext>
                </a:extLst>
              </p14:cNvPr>
              <p14:cNvContentPartPr/>
              <p14:nvPr/>
            </p14:nvContentPartPr>
            <p14:xfrm>
              <a:off x="532913" y="1829541"/>
              <a:ext cx="9126720" cy="23598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3824A4F-DC81-4D45-B0FD-62C7C54852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913" y="1820541"/>
                <a:ext cx="9144360" cy="23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/>
        </p:nvSpPr>
        <p:spPr>
          <a:xfrm>
            <a:off x="167478" y="146126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Pass by Value &amp; Pass by Reference</a:t>
            </a:r>
            <a:endParaRPr dirty="0"/>
          </a:p>
        </p:txBody>
      </p:sp>
      <p:sp>
        <p:nvSpPr>
          <p:cNvPr id="3" name="Google Shape;245;p12">
            <a:extLst>
              <a:ext uri="{FF2B5EF4-FFF2-40B4-BE49-F238E27FC236}">
                <a16:creationId xmlns:a16="http://schemas.microsoft.com/office/drawing/2014/main" id="{2DA3CF09-AB67-4D42-A67E-4D8FF0B3983E}"/>
              </a:ext>
            </a:extLst>
          </p:cNvPr>
          <p:cNvSpPr/>
          <p:nvPr/>
        </p:nvSpPr>
        <p:spPr>
          <a:xfrm>
            <a:off x="4860324" y="1210962"/>
            <a:ext cx="5642919" cy="51980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BB588DCB-B463-4B77-92BD-39D6AA80834D}"/>
                  </a:ext>
                </a:extLst>
              </p14:cNvPr>
              <p14:cNvContentPartPr/>
              <p14:nvPr/>
            </p14:nvContentPartPr>
            <p14:xfrm>
              <a:off x="660713" y="966911"/>
              <a:ext cx="8661240" cy="44704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BB588DCB-B463-4B77-92BD-39D6AA808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713" y="957911"/>
                <a:ext cx="8678880" cy="44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12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905</TotalTime>
  <Words>285</Words>
  <Application>Microsoft Office PowerPoint</Application>
  <PresentationFormat>Widescreen</PresentationFormat>
  <Paragraphs>51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</vt:lpstr>
      <vt:lpstr>Arial Black</vt:lpstr>
      <vt:lpstr>Calibri</vt:lpstr>
      <vt:lpstr>Courier New</vt:lpstr>
      <vt:lpstr>Gill Sans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Constructors</vt:lpstr>
      <vt:lpstr>Constructors</vt:lpstr>
      <vt:lpstr>This</vt:lpstr>
      <vt:lpstr>Constructor Overloading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237</cp:revision>
  <dcterms:created xsi:type="dcterms:W3CDTF">2020-04-22T15:02:33Z</dcterms:created>
  <dcterms:modified xsi:type="dcterms:W3CDTF">2022-04-05T13:33:05Z</dcterms:modified>
</cp:coreProperties>
</file>