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4"/>
  </p:notesMasterIdLst>
  <p:handoutMasterIdLst>
    <p:handoutMasterId r:id="rId15"/>
  </p:handoutMasterIdLst>
  <p:sldIdLst>
    <p:sldId id="344" r:id="rId2"/>
    <p:sldId id="367" r:id="rId3"/>
    <p:sldId id="376" r:id="rId4"/>
    <p:sldId id="380" r:id="rId5"/>
    <p:sldId id="381" r:id="rId6"/>
    <p:sldId id="386" r:id="rId7"/>
    <p:sldId id="387" r:id="rId8"/>
    <p:sldId id="389" r:id="rId9"/>
    <p:sldId id="388" r:id="rId10"/>
    <p:sldId id="390" r:id="rId11"/>
    <p:sldId id="391" r:id="rId12"/>
    <p:sldId id="34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262932"/>
    <a:srgbClr val="3D82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6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47:08.6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0 589 487 0,'0'0'122'15,"0"0"-24"-15,0 0-25 16,0 0-27-16,0 0-10 0,323-23-2 15,-176 5-4 1,-11 2 2-16,-8-2 2 0,-26 4-7 16,-20 3-11-16,-4-3 0 15,6-4-3-15,5-2-7 16,12 0-4-16,-15 1-2 16,-20 4 0-16,-27 10-20 15,-39 1-53-15,0 4-49 16,-17 0-68-16,-36 0-21 15,-23 4-127-15</inkml:trace>
  <inkml:trace contextRef="#ctx0" brushRef="#br0" timeOffset="1358">988 477 111 0,'0'0'231'0,"0"0"-85"15,0 0-58-15,0 0-22 16,0 0-18-16,0 0 16 16,0 92-23-16,0-50-12 15,0 7-11-15,0 3 8 16,0 5-3-16,0 3-11 16,8 3-8-16,16-3 4 15,-12-8-8-15,4-15 3 16,-7-15-3-16,4-13 0 15,-10-6-2-15,-3-3 2 0,0 0 9 16,0 0 2 0,0 0-6-16,-16-9 0 0,-15-5-5 15,-7 5 0-15,-1 2-1 16,-8 0-4-16,-5 7 2 16,11 0 3-16,-3 0-21 15,13 0 17-15,12 0 1 16,14 0-9-16,5 0-10 15,0 0-10-15,61 0 8 16,18 0 24-16,14-11 0 16,6-3 5-16,0-4-5 15,-14-2 4-15,4-3-2 16,-20-3 4-16,-1 1-6 16,-21-1 12-1,-9 9 6-15,-16 2 8 16,-11 10-3-16,-11 5-6 0,0 0-8 0,0 0-9 15,0 0 0-15,11 0-9 16,6 3 9-16,-1 11-1 16,6 6 2-16,-6 1 3 15,6 3-4-15,0 2-1 16,-5-3 1-16,-3 0 0 16,-3-8 0-16,5-7-4 15,-4-6-17-15,4-2 1 16,6 0 9-16,3 0 9 15,4-16-3-15,-6-2 5 16,2 4 0-16,-9 0 2 0,3 3-2 16,-3-1-1-16,-1 6 1 15,1 0-1-15,0 4-2 16,-4 0 2-16,4-2 1 16,-5 4-3-16,5 0 1 15,-1 0 2-15,7-2 1 16,0-2 0-16,10-1-1 15,12-9 0-15,5-6 0 16,1-6 0-16,-6-3 1 16,-11-3 4-16,-8 2-4 15,-9-2 6-15,-10-5 11 16,-6-4 25-16,0 2 11 16,0 5-11-16,0 10-7 0,0 13-2 15,0 6 16-15,0 5-7 16,-6 0-22-16,6 0-21 15,0 0-6-15,0 8-16 16,0 29 12-16,28 15 9 16,1 17-3-16,-9 16 4 15,-9 12 2-15,0 17-1 16,-11 13 2-16,0 12-3 16,0 1-1-16,0-2 0 15,0-27 1-15,0-28-21 16,22-34-15-16,0-30-17 15,6-16 20-15,4-3 19 0,29-22 14 16,14-41 8-16,5-17 0 16,-10-12-5-16,-31 3 0 15,-39 7 8-15,0 1-2 16,-39 16 0-16,-46 11-9 16,-17 17 0-16,-4 13-10 15,-2 16 8-15,20 5-1 16,33 0-5-16,30 3 8 15,25 0 8-15,0 0-8 16,0 0-18-16,31-8 0 16,40-4 18-16,28-11 8 15,8-8-7-15,-8-3 7 16,-10 2-7-16,-35 7 3 16,-23 7 6-16,-15 10 2 15,-10 2 17-15,-6 6 19 0,0 0-18 16,0 0-3-16,0 0-22 15,0 0-5-15,0 0-11 16,0 0-4-16,24 20-5 16,1 12 19-16,3 5 1 15,-3 0 4-15,-2-3-2 16,5-8-2-16,-6-6 0 16,-2-3-29-16,-1-11-58 15,-10-4-59-15,-2-2-50 16,-7 0-19-16,0-31-81 15</inkml:trace>
  <inkml:trace contextRef="#ctx0" brushRef="#br0" timeOffset="1673">2868 603 231 0,'0'0'182'15,"0"0"-68"-15,0 0-44 16,0 0-10-16,0 0-15 15,0 0-25-15,-155-31-20 16,155 36-3-16,0 7 2 16,0 2 1-16,0-6-8 15,25 1 16-15,13-9 15 16,-7 0 19-16,5 0 15 16,-4 0 14-16,-10-3-9 0,-13-8-1 15,-3 2-10-15,-6 1-13 16,0-1-12-16,0 5-10 15,0-3-16-15,-6 4-5 16,-25 3-68-16,-7 0-46 16,8 14 1-16,22 15-83 15,8-1-153-15</inkml:trace>
  <inkml:trace contextRef="#ctx0" brushRef="#br0" timeOffset="1966">3560 795 554 0,'0'0'182'16,"0"0"-93"-16,0 0 32 15,0 0-30-15,0 0-50 16,0 0-38-16,0-9-3 15,11 18-2-15,20 16 2 16,20 4 11-16,-4 3-4 16,14 4-6-16,-7-4 2 15,-1-3-3-15,2-9 0 16,-11-6-12-16,0-8-67 0,-2-6-50 16,-4 0-44-1,-3-23-103-15</inkml:trace>
  <inkml:trace contextRef="#ctx0" brushRef="#br0" timeOffset="2156">3901 678 439 0,'0'0'106'16,"0"0"-68"-16,0 0 16 15,0 0 46-15,0 0-35 16,0 0-13-16,-131 194-12 15,100-143-28-15,1-2-7 16,5-6-5-16,3-9-20 0,6-11-243 16</inkml:trace>
  <inkml:trace contextRef="#ctx0" brushRef="#br0" timeOffset="4640">4990 520 433 0,'0'0'129'0,"0"0"-4"16,0 0 5-16,0 0-20 15,0 0-10-15,0 0-27 0,-92-146 5 16,85 135-13-16,7 5-15 16,0 3-14-16,0 3-9 15,0 0-20-15,0 0-7 16,0 9-7-16,0 34-14 16,0 17 21-16,0 14 15 15,0 6-11 1,0 0 2-1,10-3-6-15,7-8 1 0,16-12 2 16,-10-11-2 0,3-15-1-16,-4-16-1 0,-13-6-6 15,4-9-4-15,-13 0-2 16,6 0 8-16,-6-18-6 0,0-16 8 16,0-9-15-16,-12 0 10 15,-42 3-6-15,-12 6-21 16,2 8 15-1,4 6 5-15,5 9 2 0,23 8 11 16,4 0-11 0,22 3-7-1,6 0-7-15,0 0-19 0,0 0 3 0,0 0 20 16,38 3-21-16,45-3 22 0,14 0 22 16,2 0 3-16,-6-9 0 15,-33-2-3-15,-19 2 3 16,-7 4-3-16,-18 1 11 15,-13 1-1 1,5 3 15-16,-8 0-3 0,0 0-6 16,0 0-16-16,0 0-4 15,0 7-17-15,0 15 21 0,-8 7 14 16,8 3-9 0,0-7-4-16,0-2-1 15,36-6 2-15,5-8 2 0,11-6-3 16,-11-3 7-16,9 0 3 15,-6-6 8-15,-11-14 6 16,-11-4 17-16,-22-1-6 16,0 3-3-16,0-4-13 15,-36 3-15-15,-17 2-5 16,-7 4-3-16,5 6 0 16,8 8 0-1,15 3-56-15,18 0-66 16,14 0-84-1,0 0-186-15</inkml:trace>
  <inkml:trace contextRef="#ctx0" brushRef="#br0" timeOffset="5176">6092 509 680 0,'0'0'171'0,"0"0"-43"0,0 0-4 0,0 0-46 16,0 0-28-16,0 0-28 15,0-29-22-15,0 29-2 16,13 26-14-16,4 14 16 16,-9 15 4-16,9-1-1 15,-4 3 1-15,9-8-3 16,-7-2 3-16,4-9-3 15,0-9-1-15,-9-12 1 16,-4-8-1-16,-3-7 3 16,-3-2 0-16,0 0 8 15,0 0 9-15,0-25 41 16,0-24-53-16,0-9-5 0,-19-13 1 16,-3-6-2-1,-9-8-2-15,-4-4 1 16,-4 0 0-16,7 6 0 15,10 9 0-15,13 14-2 0,3 14 0 16,6 20 1 0,0 9-1-1,0 8-5 17,28 4-2-32,19 5-6 15,14 0 4-15,-1 26 1 16,-5 20 5-16,-8 7-1 0,-18 5 3 15,-26 5 0-15,-3-3-3 16,0-5 4-16,-19-5-21 16,-19-1-35-16,-1-9-60 0,20-3-60 15,16-11-65 1,3-6-68-16</inkml:trace>
  <inkml:trace contextRef="#ctx0" brushRef="#br0" timeOffset="6171">6718 689 362 0,'0'0'214'0,"0"0"-83"16,0 0-3-16,0 0-16 15,0 0-15-15,0 0-44 0,-10-72-5 16,-2 72-17 0,2 0 6-16,4 0-20 0,0 0-17 15,-4 18-1-15,-2 16 1 16,2 3 0-16,10-2 0 15,0-1-4-15,0-9 0 16,7-1 0-16,24-10 1 16,13-8-8-16,-5-6 6 15,8 0 2-15,-2 0 3 16,-14-24 11-16,2-6-5 16,-11-8-1-16,-6-5-1 31,-10-6-1-31,-6 4 2 0,0 6-3 15,-32 6 0-15,-19 10 1 16,10 12-2 0,-10 11 1-16,3 0-2 0,4 0-1 15,-3 25 1-15,9 13-7 16,8 5 5-16,21 0-6 16,9-3 4-16,0-3-4 15,23-10 3-15,31-6-15 16,-1-12-6-16,8-6 18 0,2-3 7 15,8-5 1 1,-5-24 8-16,-6-6-3 16,-12 0 2-16,-10 2-4 15,-16-2 2 1,-6 4-2-16,-16 5 8 16,0 6-2-16,0 8 7 15,0 4 2-15,0 5-5 0,0 3 1 0,0 0-14 16,0 0-19-16,0 15-6 0,0 16 22 15,0 11 3-15,6 5 6 16,4-2-5-16,2 1-1 16,4-9-1-1,1-3-7-15,-9-8 3 16,-8-11-13-16,0-7-2 0,0-5 2 0,0 0 12 16,0-3-8-16,0 0-5 15,0 0 11-15,0 0 1 16,0 0 7-16,0 0 6 0,0 0-6 15,0 0-2-15,0-17-9 16,8-9 7-16,42 0 4 16,13-11 0-16,5-3 7 15,1-5-5-15,-8-8-2 16,-14-1 5-16,-9-3 2 16,-16-6 4-16,-11-2 13 15,-11-2-3-15,0 2-3 16,0 10 12-16,-27 15 2 15,-1 18-4-15,12 11 1 16,7 11-4-16,-4 0-17 16,10 0-8-16,-3 19-7 15,-7 25 7-15,10 13 0 16,3 6 1-16,0 0-1 16,0 2 2-16,0-2-2 15,0 3 0-15,9-12-1 16,20-8-32-1,-4-12-73-15,7-14 16 16,2-9 0 0,-7-4-49-16,-5-7-39 15,-7 0-60 1</inkml:trace>
  <inkml:trace contextRef="#ctx0" brushRef="#br0" timeOffset="7355">7573 583 186 0,'0'0'177'0,"0"0"-58"15,0 0 1-15,0 0-10 0,0 0-11 16,0 0-39-1,0 0-30-15,-181-69-30 0,250 61 0 16,43-9 10-16,21-9 8 16,10-5-4-16,-20 0-5 15,-24 2-4-15,-31 0 7 16,-31 3 37-16,-21-2 37 16,-16-3-8-16,0-4-16 15,0 1-13-15,0 5-10 16,-22 3-1-16,-6 6-10 15,1 6-4-15,13 8 17 16,6 4-27 15,2 2-2-31,3 0-12 0,-19 25-5 0,-7 29 5 16,-8 23 1-16,5 15 4 16,18 13-5-16,14 13 3 15,0 19 3 1,0 9-6-16,0 8 1 15,8 7 3-15,6-16-2 16,16-21-1-16,-8-36-1 0,3-36-3 16,10-24-1-1,-10-25 3-15,20-3-7 0,9-23 8 16,29-31 18-16,2-15-11 16,1-8-5-16,-19 3 1 15,-36-8-3-15,-31 4-5 16,0-5-3-16,-31 0-6 15,-59 8-4-15,-17 6-1 16,-1 16-16-16,10 9 26 16,28 16-17-16,32 13 25 0,22 7 2 15,16 2 1-15,0 6-2 16,0-2-6-16,0-4-2 0,6-8-4 16,51-7 5-16,26-7 4 0,2-4 4 15,5 3-1-15,-21 1 6 16,-2 3-4-1,-13-1-1-15,-13 2 2 16,-13 11-1-16,-11 8 0 16,-17 5 9-16,0 0 3 15,0 0-14-15,0 0-1 0,0 0-11 16,0 28 5-16,-9 12 7 16,1 11 6-16,8 4-3 15,0-4 2 1,11-5 1-16,24-9-5 15,-4-10 0-15,1-12 5 16,7-2-6 0,-8-11 2-16,7-2-2 15,-3 0-29-15,4-15-38 0,-14-27-70 16,3-13-27 0,-25-2-10-16,-3 0 7 0,0 0-22 15,-42 3 7-15,-11 5 73 16,-7 12 103-16,-8 8-3 15,5 6 7 1,2 6 2 0,8 3 54-16,2 0 41 15,12-4 18-15,-8 2-32 16,15-2 1 0,10 3-5-16,0 7-2 15,22 6 3-15,-6-2-10 16,6 4-42-16,0 0-15 0,-3 0-11 15,3 0-8-15,0 0 8 0,0 9 7 0,0 2 3 16,0-5-1-16,22 3 0 0,32-9 6 16,10 0 8-16,11 0 19 15,2 0 20-15,-11-21-5 16,-25-1-4-16,-17-4 6 16,-24 1-7-1,0-5-28 1,0-1-10-16,-46 3-14 15,-7 5-2-15,-10 12-4 16,11 5 3-16,-2 6 0 0,17 0-1 16,13 14-23-16,15 18-47 15,9 11-44-15,0 2-10 0,39 3-46 16,43 1-63 0,17-6-50-1</inkml:trace>
  <inkml:trace contextRef="#ctx0" brushRef="#br0" timeOffset="7572">9132 475 85 0,'0'0'480'0,"0"0"-313"0,0 0-24 15,0 0-15-15,0 0-28 16,0 0-22-16,-60-69-9 16,60 69-41-16,0 0-28 15,0 2-13-15,7 27 13 16,34 11 4-16,3 3-4 15,4 0 6-15,9-3-6 16,1-3 2-16,-1-8-6 16,-16-9-30-16,-2-11-100 15,-8-9 2-15,-12 0-32 16,-10-4-22-16,-9-21-30 16,0-4-146-16</inkml:trace>
  <inkml:trace contextRef="#ctx0" brushRef="#br0" timeOffset="7778">9132 475 147 0,'283'-67'17'0,"-299"31"187"15,10 7-37-15,0 11 4 16,6 10-47-16,-10 2-14 16,10 6-38-16,-6 0-23 15,6 0-25-15,-6 0-11 16,-13 14-11-16,-11 21 10 16,-14 8 19-16,3 3-24 15,-3 3-4-15,5-4-3 16,8-2-50-16,18-6-131 15,13-5-74-15,0-3-344 0</inkml:trace>
  <inkml:trace contextRef="#ctx0" brushRef="#br0" timeOffset="8761">1238 1498 256 0,'0'0'112'0,"0"0"-32"15,0 0 4-15,0 0-12 16,0 0-30-16,0 0 12 16,-152 0 13-16,152 0-20 15,0 0-9-15,-6 0-11 16,6 0-3-16,0 0-14 16,0 0-10-16,28-2-8 15,52 2 8-15,57-7 16 16,47 1 1-16,45-4 3 15,31-5 7-15,29-2-3 0,22-4-4 16,13 2-3 0,20-4-3-16,30 3-4 0,24-3 0 15,4 0 1-15,-11 3-3 16,-16 3-5-16,-17 2 0 16,2 1 3-16,0 0-4 15,-11-3 2-15,-19 11-2 16,-3 1 0-16,-28 2-2 15,-17 3 13-15,-27 0-3 16,-21 0-2-16,-17 0-3 16,-14 0-1-16,-25 0-1 15,-32 0-2-15,-41 0 12 16,-42 0 2-16,-33 0-2 0,-22 0-6 16,-2 0 2-1,-6 0-1-15,0 0-3 0,0 0 0 16,0 0-1-16,0 0-4 15,0 0-62-15,-31 0-68 16,-20-4-153-16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48:49.3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533 815 426 0,'0'0'119'0,"0"0"-56"0,0 0-21 16,0 0-39-16,0 0-3 15,0 0-105-15,-97-9-246 16</inkml:trace>
  <inkml:trace contextRef="#ctx0" brushRef="#br0" timeOffset="-1993">670 189 522 0,'0'0'126'0,"0"0"-16"16,0 0-6-16,0 0-30 16,0 0-21-16,0 0-15 15,48-101-5-15,-25 90 2 16,-1 5-8-16,-14 4-13 15,9 2-8-15,5 0-6 16,0 0-8-16,10 0 8 0,-10 0-5 16,6 10 2-1,-8 5 2-15,-1 4-4 0,-9 5 3 16,-10 1 4-16,0 7 5 16,0-1 0-16,-24 4 3 15,-20-7-4-15,6-7 1 16,13-7 0-16,3-8-3 15,6-1 0-15,10 1-4 16,6-6 2 0,0 0-1-16,0 0 5 0,0 0-2 15,0 0-4-15,0 0-12 16,16 0 11-16,22-9 1 0,-1 1 6 16,1 5-6-1,1 3 0-15,-10 0-4 0,2 0-1 16,-15 11-2-1,-2 3-1-15,-11-2 6 0,-3 2 2 16,0-5 1-16,0 8 9 16,-11 6 4-16,-49 3 1 15,-9 4-5-15,-14-4-4 16,-2-8-6 0,17-4-26-16,15-8-68 15,31-6-45-15,22 0-33 16,0 0-142-16</inkml:trace>
  <inkml:trace contextRef="#ctx0" brushRef="#br0" timeOffset="-1486">1277 117 427 0,'0'0'219'16,"0"0"-48"-16,0 0-50 15,0 0-12-15,0 0-25 16,0 0-8-16,-3-101-13 16,3 99-33-16,0 2-13 15,0 0-17-15,0 0-8 16,0 2-14-16,0 33 20 16,0 8 2-16,0 4 3 15,0 1 1-15,16-8-3 16,9-3 3-16,3-9-2 0,5-8-2 15,-5-8-9 1,-9-9-4-16,9-3 13 16,1 0 4-16,-4-12 12 0,5-13-10 15,-15 1-4-15,-5 4 7 16,-10 1-6-16,0 5 1 16,0-1 2-16,0 6 4 15,0 3 1-15,0 6 1 16,0 0-3-16,0 0-9 15,0 9-22-15,0 26 14 16,0 13 8-16,0 6 9 16,0 2-5-1,0 0-3-15,0-8 3 0,16-5-2 16,-4-5-2 0,4-9-78-1,0-11-113 1,6-14-54-1,9-4-135-15</inkml:trace>
  <inkml:trace contextRef="#ctx0" brushRef="#br0" timeOffset="-1228">2017 141 621 0,'0'0'158'0,"0"0"-46"15,0 0 37-15,0 0-34 0,0 0-51 16,0 0-45-16,-47-15-17 15,47 43 1-15,19 7 22 16,16 1-13-16,6-1-7 16,4-1 1-16,-1-2-2 15,-6-1-2-15,0-5 1 16,-7-4-3-16,-1-1-20 16,-11-10-66-16,-1-2-55 15,-8-9-50-15,-1 0-56 16,-2 0-106-16</inkml:trace>
  <inkml:trace contextRef="#ctx0" brushRef="#br0" timeOffset="-986">2347 94 480 0,'0'0'151'0,"0"0"-10"16,0 0-11-16,0 0-40 15,0 0-31-15,0 0-27 16,-86 14-8-16,39 30 5 16,-13 7 12-16,-1 6-11 15,-5 6 0-15,3 1-17 16,11-3-8-16,14-9-4 16,22-15-2-16,16-14-11 15,0-11-60-15,0-11-14 16,16-1-14-16,35 0-17 0,10-39-56 15,8-15-121-15</inkml:trace>
  <inkml:trace contextRef="#ctx0" brushRef="#br0" timeOffset="-692">2214 49 281 0,'0'0'159'0,"0"0"-26"16,0 0-16-16,0 0-5 15,0 0-6-15,0 0-30 16,-38-49-10-16,38 49-13 16,0 0-12-16,-6 0-14 15,6 0-27-15,-13 34 5 0,4 17 1 16,-7 12 28-16,-1 1-14 16,4-2-4-16,10 1-15 15,-3-6 6-15,6-5-4 16,0-9-1-1,0-15-2-15,0-8-11 0,0-9-63 16,6-7-36-16,-3-4-49 16,5 0-21-16,-3-12-51 15,-5-19-127-15</inkml:trace>
  <inkml:trace contextRef="#ctx0" brushRef="#br0" timeOffset="-475">1821 320 191 0,'0'0'156'0,"0"0"-47"16,0 0-27-16,0 0-13 16,0 0 10-16,0 0-41 15,28 9 5-15,32-9-13 16,17 0 0-16,20-6-30 16,15-14-39-16,3 0-198 15,-10 3-298-15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52:29.02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6075 660 368 0,'0'0'152'0,"0"0"-99"16,0 0 47-16,0 0 28 16,0 0-82-16,0 0 0 15,0 0 4-15,76-26-3 16,-76 26-23-16,0-2-8 15,0-2 7-15,-16-1-21 16,-55 5 2-16,-20 0-4 16,-24 0-2-16,4 0 2 15,16 0 0-15,22 5 3 16,32-1 5-16,3-4-8 0,2 0 0 16,17 0 0-16,13 0 7 15,6 0-2-15,0 0 5 16,0 0 2-16,25 0 36 15,64-15-29-15,26-8-10 16,25-5 9-16,3-1-17 16,-19 3 4-16,-26 6-3 15,-45 6 4-15,-31 9 17 16,-22 5-6-16,0-4 2 16,-5-4 7-16,-78-4-26 15,-47 4-10-15,-54 8-3 0,-30 0 13 16,5 0 1-16,19 12-1 15,24-2 0-15,33 0 5 16,40-5 1-16,33-5-6 16,38 0 0-16,22 0 2 15,0 0 12-15,26 0-12 16,71-24 3-16,35-12 10 16,36-6-14-16,7 1-1 15,-10 7 0-15,-32 5 4 16,-44 12-3-16,-47 8-1 15,-30 7 0-15,-12 2 12 16,0-6-4-16,-31-6-9 16,-46-2 1-16,-38 0-14 15,-28 6 11-15,5 5-2 16,0 3 5-16,15 0 3 0,2 0 1 16,16 0-4-16,29 0 0 15,34 0 0-15,29 0-1 16,13 0 1-16,0 0 0 15,30 0-8-15,61-18 11 16,33-2-3-16,35-3 0 16,-13-3 5-16,-31 1-5 15,-39 5 0-15,-23 3 0 16,-23 1 5-16,-15 3-2 16,-8 5-3-16,-7 5 0 15,0 3 4-15,-83 0-12 16,-92 0-2-16,-95 17 10 0,-63 17 4 15,-13 3-4-15,25-2 0 16,54-3 0-16,48-4 3 16,51-8-9-16,36 0 6 15,47-9 0-15,32-3 3 16,29 2 1-16,18-5-4 16,6-2 0-16,0 0 6 15,0-3 6-15,0 0-12 16,33-3 0-16,-5-15-5 15,-12 10 3-15,-10 8 2 16,-6 0 0-16,0 0-6 16,-69 0 3-16,-74 0-34 15,-64 23 34-15,-28 0-10 0,12 2 17 16,30-7-4-16,43-10 0 16,48-2 2-16,36-2-1 15,19-4-1-15,14 0 0 16,11 0 1-16,0 0-1 15,-6 0 0-15,2 0-3 16,-11 2 8-16,-9-2-5 16,-17 9 0-16,-20-2 0 15,-16 2 0-15,-2 6 0 16,12-10 0-16,35 4-3 16,23-3 8-16,25-3-8 15,6-3 3-15,0 0-5 0,0 0-7 16,50 0 10-1,68 0 2-15,41-3-1 0,18-17 5 16,-12-4 4-16,-50 8-8 16,-52 7 0-16,-35 0 10 15,-28 9-9-15,0 0 6 16,-34 0-7-16,-84 0 3 16,-66 0-4-16,-52 24 1 15,-8 7 0-15,10 1 2 16,33-1-2-16,27-5 0 15,34-3-1-15,50-3 6 16,43-9-12-16,31 4 7 16,16-7-3-16,0-2-5 15,16 2 8-15,51-5 0 16,28-3 7-16,26 0-4 0,3 0 3 16,13 0-6-16,-10 0 0 15,-20-3 6-15,-27-2-6 16,-20 5 0-16,-21 0-2 15,-34 0 2-15,-5 0-6 16,0 2-5-16,-22 22 10 16,-60 6 0-16,-20 2 2 15,-13-3 1-15,8-1-2 16,15-5 0-16,25-5 4 16,22-8-4-16,26-1 0 15,7-3-3-15,12-6 3 16,0 0-2-16,0 0 2 0,0 0 0 15,6 0-8-15,27 0 7 16,11 0 1-16,0 0 17 16,-6 0-14-16,-18 0-3 15,-9 0 0-15,-11 0 2 16,0 0 0-16,0 0-2 16,0 3-14-16,-6 8 12 15,-54 13-26-15,-20 4 28 16,-33 6 3-16,1 1 0 15,10-10 1-15,26-7-4 16,32-8 0-16,21-4 3 16,23-2-3-16,0-4-4 15,0 0 4-15,67 0 0 16,64 0 6-16,53-10-5 0,22-9 6 16,-8-1-1-16,-52 3-6 15,-55 5 0-15,-47 9 0 16,-36 3 4-16,-8 0-9 15,-20 0 4-15,-50 0-61 16,-32 12-6-16,-19 13-79 16,14 4-105-16,30 2-423 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54:29.363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3101 866 499 0,'0'0'101'0,"-324"32"-30"15,134-9 4-15,8-3-4 16,20-6-13-16,25-5 8 15,38-3-16-15,39-6-4 16,35 0-18-16,19 0 16 16,6 0 12-16,0-3-16 15,50-43-29-15,120-34-11 16,127-31 6-16,132-18-6 16,93-5 3-16,11 8-2 15,-49 11 9-15,-94 18-10 0,-111 29 0 16,-126 27 4-1,-115 21-3-15,-82 20-2 0,-179 15-15 16,-148 51 16-16,-156 36 0 16,-97 30 0-16,-68 22 0 15,-10 6 13-15,57-6 4 16,102-14 1-16,124-22-7 16,146-29 6-16,126-38-3 15,93-23-14-15,54-13-16 16,121-15 16-16,149-20 0 15,187-60 19-15,141-46-14 16,114-22-2-16,5-4-3 16,-76 14-2-16,-113 30 2 15,-140 28-1-15,-122 29-1 0,-112 22 2 16,-79 17 2-16,-59 11-2 16,-16 1-1-16,-91 24-23 15,-117 36 24-15,-131 35-4 16,-112 16 7-16,-77 15-3 15,-37 0 1-15,6-6 0 16,43-12 2-16,92-19-2 16,109-20 1-16,133-29-2 15,113-23 0-15,69-17-1 16,130-3-18-16,197-59 19 16,194-37 8-16,159-31-8 0,70-16-1 15,-38 8-5 1,-102 21-4-16,-128 29 8 0,-126 28-2 15,-124 22 8-15,-90 21-2 16,-93 14-2-16,-49 3-9 16,-77 26 3-16,-151 46-1 15,-126 31 7-15,-150 34 5 16,-106 18 1-16,-85 16-6 16,-33 11 10-16,19-10-4 15,106-17 5-15,158-38-4 16,179-48-7-16,142-35 1 15,108-20-1-15,19-14-5 16,178 0 0-16,155-42 5 16,169-62 17-16,152-41-17 0,55-24 3 15,-25 5-6-15,-93 24-3 16,-118 26-7 0,-117 32 7-16,-114 29 6 0,-115 28 2 15,-70 23-2-15,-60 2-2 16,-91 27-2-16,-132 48-8 15,-148 28 12-15,-121 31 0 16,-96 26 1-16,-61 15 0 16,-8 8-1-16,31-11 3 15,111-35 1-15,159-49-3 16,169-42-2-16,143-26 0 0,76-20-7 16,218 0 8-1,207-74 7-15,243-60 0 0,161-55-6 16,27-19 6-1,-64 7-7-15,-173 31 0 0,-185 49 1 16,-170 40 1-16,-150 39 2 16,-94 27-4-16,-52 15 15 15,-30 0-12-15,-138 26 4 16,-109 34 0-16,-119 37-6 16,-107 35 0-16,-49 28-1 15,-48 8 0-15,3 1 0 16,76-29 5-16,111-39-5 15,171-42 2-15,126-31 0 16,113-18-2-16,44-10-22 16,171-6 22-16,161-48 7 15,135-45-3-15,70-28 4 16,-2-16-6-16,-81 5-1 0,-105 27 1 16,-107 31-1-16,-119 40-1 15,-89 26 2-15,-62 14-2 16,-32 0-4-16,-152 56-24 15,-130 45 28-15,-154 39 5 16,-113 20-3-16,-45-3-2 16,42-25 1-16,103-32 3 15,168-37-3-15,143-29 1 16,110-23-4-16,44-11 0 16,133 0-12-16,160-27 14 0,167-49 12 15,150-41-5 1,49-23-4-16,-24-15 1 0,-86 19-3 15,-120 30 5-15,-134 31-6 16,-133 41-2-16,-102 22 2 16,-60 12 1-16,-25 0-1 15,-156 55-12-15,-111 35 12 16,-122 29 2-16,-65 15 0 16,12-8-2-16,69-23 1 15,117-20-1-15,128-20-11 16,114-9-114-16,47-3-133 15,121-10-50-15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54:31.169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1189 825 1008 0,'0'0'74'0,"0"0"-17"16,0 0 20-16,0 0-45 15,28-160-32-15,170 69 0 16,77-9 7-16,52-9-7 16,33 7 14-16,-8 5-10 0,-31 16-4 15,-54 27 8 1,-89 23-8-16,-81 16-1 0,-64 15-2 15,-33 0-7 1,-44 15 3-16,-124 53 7 0,-115 38 26 16,-115 28-2-16,-56 15-17 15,-13-6 6-15,32-8 15 16,59-13-4-16,82-13-13 16,87-22 8-16,87-29-9 15,78-29-10-15,42-20 0 16,102-9-21-16,165-46 21 15,145-45 14-15,122-35-11 16,54-20 2-16,-39 17 1 16,-73 21-3-16,-94 28-1 0,-109 32 4 15,-104 21-6 1,-94 18-2-16,-64 9 2 0,-34 12-11 16,-145 60 7-16,-114 40 4 15,-138 44 2-15,-95 33 0 16,-51 14 1-16,-27-9-1 15,43-19-1-15,83-38 17 16,123-39 8-16,160-44 1 16,121-29-15-16,117-25-12 15,246-33-9-15,198-71 9 16,216-59 13-16,106-42-12 16,21-7 3-16,-61 20-4 15,-145 47 0-15,-162 44-4 0,-196 41 3 16,-142 34 2-1,-113 21-3-15,-69 5-1 0,-165 57 3 16,-158 46 2-16,-160 52 1 16,-83 33 1-16,-73 18 6 15,-9-1-6-15,44-15 8 16,113-37 2-16,166-44 16 16,179-46 4-16,120-34-27 15,73-24-7-15,126-5-14 16,157-39 14-16,154-57 2 15,143-46 3-15,49-29 0 16,9-9 1-16,-53 20-3 16,-120 31 2-16,-129 46-5 0,-152 37-1 15,-114 32-2 1,-70 14 0-16,-79 23-7 0,-163 60 7 16,-117 37 3-16,-86 29 5 15,-45 5-5-15,25-6 0 16,36-4 0-16,47-16 0 15,83-13 3-15,93-30-3 16,101-30 1-16,89-18-2 16,48-23-7-16,172-14 6 15,116-30 2-15,108-66 1 16,69-30-1-16,11-2-2 16,-35 13-1-16,-91 36 0 15,-106 27 3-15,-123 29-2 16,-93 17 1-16,-60 6-3 0,-26 12-4 15,-148 48 8-15,-125 34 0 16,-120 35 2-16,-86 17-2 16,-45 5 0-16,6-5-1 15,65-21 2-15,136-35-1 16,149-39 5-16,141-31-4 16,78-20-1-16,156 0 0 15,121-36 1-15,116-42 10 16,69-31-8-16,21-14 1 15,-16 0 1-15,-63 12-4 16,-77 22-1-16,-100 32 1 16,-122 22 0-16,-83 24-2 15,-47 11 1-15,-47 0-2 0,-137 48 2 16,-127 39 1 0,-118 30 0-16,-60 20-1 0,-14 0 0 15,49-11-2-15,67-20 2 16,113-29 0-16,128-34 1 15,131-23-1-15,112-20-12 16,231-37 12-16,155-58 3 16,136-34 3-16,29-19-6 15,-73 17-14-15,-123 30-7 16,-176 42-5-16,-149 33 13 16,-117 26-11-16,-59 5-3 15,-147 52 19-15,-109 21 3 16,-57 16-2-16,-13 6-18 15,19-6-21-15,70-5-38 0,63-9-7 16,72-16-35-16,68-16-23 16,70-11-32-16,13-17-10 15,74-14 11-15,27-6-138 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52:58.29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24479 976 562 0,'0'0'171'0,"0"0"-26"16,0 0-38-16,0 0 5 15,-83-149-41-15,83 149-18 16,0 0-43-16,0 11-10 16,0 32 0-16,28 17 11 15,-1 9-1-15,-8 11-2 16,-4 0-1-16,1 0-5 15,0-6-1-15,12-13 0 16,4-13 5-16,-7-19-5 16,-2-15-1-16,-1-11 1 15,-6-3 2-15,12-21 0 0,4-29 9 16,7-13-9-16,-1 0 3 16,-16 17-6-16,-13 15 1 15,4 13 4-15,-13 12-5 16,3 6-1-16,10 0-10 15,9 31 1-15,1 13 10 16,8-2 0-16,1-1 0 16,6-13 0-16,-7-5 2 15,8-11-2-15,-17-10 0 16,7-2 0-16,-7-5 0 16,-3-39 4-16,3-13-1 15,-8-8 3-15,-14-4-5 16,0 6 4-16,0 7-5 15,-14 3 2-15,-8 17-2 0,3 13 0 16,0 5-8-16,9 16-39 16,4 2-92-16,6 0-80 15,0 7-42-15,0 14 24 16</inkml:trace>
  <inkml:trace contextRef="#ctx0" brushRef="#br0" timeOffset="985">25311 856 237 0,'0'0'138'0,"0"0"-6"16,0 0-40-16,0 0-13 15,0 0 31-15,0 0-26 16,0-81-3-16,0 81-28 0,0 0-30 16,0 38-23-16,0 16 6 15,0 18 52-15,9 1-33 16,21 2-9-16,1 0 7 15,7-1-18-15,0-6-1 16,6-7 3-16,-5-16-7 16,-7-17 4-16,-10-13-4 15,-7-15-1-15,9 0 1 16,6-37 7-16,15-20-4 16,-7-6 2-16,-13 5-3 15,-1 10-2-15,-13 16 0 16,-8 15 0-16,-3 12 2 15,0 5-2-15,8 0-9 16,6 17-3-16,9 14 11 0,6 6 1 16,-4-5 0-16,-3-9 0 15,8-8 3-15,-16-8-3 16,3-7-5-16,-7 0 2 16,2 0 1-16,-9 0 2 15,10-16 12-15,-10-7-3 16,-3-3 1-16,0 0-9 15,0-2 1-15,0-1 2 16,0 3-3-16,0 6-1 16,0 9 2-16,0 5 0 15,0 6-2-15,0 0-6 16,13 6-14-16,9 28 14 16,0 6 6-16,3-2 4 0,8-2-4 15,-5-7 1-15,4-6-1 16,-4-9 0-16,-3-12 0 15,11-2-2-15,-4 0 4 16,-1-26 5-16,7-13-4 16,1-11-1-16,-17-11 6 15,0-5-8-15,-16-3 1 16,-6 0 2-16,0 10-2 16,-6-1 4-16,-38 9 2 15,-4 4-5-15,10 19 7 16,9 11-9-16,7 17-4 15,5 0 2-15,3 43-9 0,3 25 10 16,11 18 1-16,0 11 0 16,11 1 2-16,49-1-2 15,15-12 0-15,12-13-5 16,5-23 5-16,6-21-3 16,-9-16 3-16,-10-12-11 15,-12 0 10-15,-7-35 2 16,-11-16 7-16,-5-12-1 15,-19-6-7-15,-9 1 1 16,-16 5 0-16,0 12-1 16,-3 7 10-16,-26 15-10 15,7 15-1-15,7 14-3 16,-1 5-2-16,5 53-17 0,11 23 20 16,0 7 6-1,0-5-2-15,27-15-1 0,33-19 2 16,4-11-5-16,18-21 1 15,1-17-21-15,2 0-33 16,4-6-22-16,-32-25-26 16,-29-10-67-16,-28-7-58 15</inkml:trace>
  <inkml:trace contextRef="#ctx0" brushRef="#br0" timeOffset="1396">26054 493 463 0,'0'0'127'0,"0"0"-22"16,0 0-51-16,0 0-54 16,0 0 0-16,0 0 12 15,0 122-11-15,0-99 2 16,0-13 1-16,0-2-4 16,0-8 3-16,16 0 20 0,6-12 42 15,0-19-36-15,-5-5 12 16,-12 0 7-16,-5-1 4 15,0 0-15-15,-30 2-9 16,-44 4-12-16,-12 8-15 16,-6 12 6-16,6 11-7 15,11 0-14-15,23 31-33 16,27 21-109-16,25 4-51 16,0 4-284-16</inkml:trace>
  <inkml:trace contextRef="#ctx0" brushRef="#br0" timeOffset="2022">24600 2348 701 0,'0'0'118'0,"0"0"-47"0,0 0 16 16,0 0-54-16,0 0 7 15,0 0 22-15,-89 180-22 16,117-102 11-16,-3 4-18 16,-3 5-7-16,-6-8 3 15,-10-8-15-15,-6-16-1 16,0-22-6-16,0-12-6 16,0-16 4-16,0-5-1 15,0 0 11-15,0-11 16 16,-6-34 15-16,-24-21-39 0,3-17-4 15,5-20 4 1,6-14 0-16,16-3-6 0,-6-3 1 16,0 11-3-16,0 15 5 15,2 14-5-15,4 23 1 16,0 17-5-16,0 18 5 16,4 7-10-16,46 16-8 15,19 2 13-15,24 6 3 16,15 39 0-16,-4 9 1 15,-11 12 1-15,-23 0 3 16,-26-7-3-16,-37 4 0 16,-7-5-2-16,-22-4-21 15,-49 1-45-15,-11-9-57 16,12-1-51-16,19-11-69 16,29-2-218-16</inkml:trace>
  <inkml:trace contextRef="#ctx0" brushRef="#br0" timeOffset="4039">25196 2606 495 0,'0'0'155'16,"0"0"-21"-16,0 0-10 15,0 0-23-15,0 0-15 16,0 0 0-16,0-78-53 15,0 101-22-15,-31 22 4 0,-4 9 9 16,16 4-8-16,0-10-12 16,19-11-2-16,0-5-2 15,0-14 1-15,0-7 1 16,22-3-2-16,13-8 0 16,12 0 4-16,2-25 3 15,4-19 5-15,4-7-7 16,-15-3-3-16,-7 3 8 15,-16 8-2-15,-19 14 8 16,0 9 5-16,0 12-17 16,0 4 7-16,0 4-10 15,0 0-1-15,0 0-8 16,-10 38 1-16,-6 5 7 16,4 8 2-16,12-8-2 0,0-9 0 15,0-9-3-15,35-12-2 16,12-10 3-16,20-3-2 15,18-18 4-15,24-27 6 16,12-16-4-16,-19 2-1 16,-11 10 0-16,-39 3 0 15,-30 15 4-15,-19 11 0 16,-3 0 1-16,0 11 2 16,0 9-8-16,-3 0-2 15,-19 3-4-15,-2 31 0 16,-4 15 5-16,19-1 0 0,9 1 1 15,0-3 0 1,0-6 0-16,0-6 0 0,0-6 0 16,0-4-3-16,-10-7 0 15,-2-5 0-15,5-4 1 16,4-5 2-16,3-3 0 16,0 0-1-16,0 0-8 15,3-11 1-15,41-21 8 16,11-5 2-16,-1-1-2 15,-4 4 3-15,-6-6-3 16,5-2 2-16,-5-5-2 16,-5-4 2-16,-1-3 4 15,3-12-3-15,-7-6 4 16,4-2 5-16,-18 6 0 16,-7 16-1-16,-13 18 8 15,0 19 0-15,0 10 12 0,0 2-14 16,0 3-11-16,0 0-6 15,-22 23-9-15,-17 25 9 16,-5 18 4-16,6 9-3 16,5 4-1-16,25 4 0 15,-6-3 0-15,14 7 4 16,0-14-4-16,0-12 1 16,0-19-1-16,0-16-1 15,0-21 0-15,14-5-2 0,11 0-11 16,13-18 14-1,12-23 4-15,-1-10 2 0,-5-1-5 16,-6 9 1-16,-13 8 1 16,-9 15-3-16,-4 12-2 15,4 8 2-15,7 0-6 16,2 6-5-16,13 25 8 16,-3 9 3-16,-10 3-1 15,5-5-2-15,-11-10 2 16,0-8-2-16,-10-15 0 15,1-5 0-15,-4 0 2 16,0 0 1-16,0-8 7 16,-2-24-4-16,8-14-1 15,-2 7-2-15,2-4 4 16,7 6-5-16,1 0 2 0,-10 5-1 16,-1 12 0-1,-3 6 0-15,-6 11 0 0,0 3-3 16,7 0-7-16,2 29-1 15,4 20 10-15,-4 7 1 16,7 5 1-16,0-8-1 16,6-6 0-16,1-13 0 15,-1-11 0-15,0-17 0 16,-12-6-8-16,5 0 8 16,1 0 0-16,19-23 2 15,-10-17-1-15,5-2 7 16,-21-2-6-16,-3 6 5 0,1 4-6 15,-7 3 1 1,3 13 2-16,-3 10-4 0,6 8-3 16,4 0-1-16,2 8-14 15,10 24 8-15,0 9 10 16,-3-5 2-16,3-8 1 16,-5 1-3-16,5-12 0 15,-6-2 0-15,-3-6 0 16,-4-9 0-16,7 0-2 15,3 0 2-15,1-26 2 16,2-5 2-16,0-1-2 16,0 9 0-16,-6 9 0 15,-7 6-4-15,-2 8 2 16,5 0-6-16,7 0-2 16,17 10 0-16,2 10 7 0,9 1 0 15,-3-1 2-15,-2-9-1 16,9-11 0-16,-7 0 1 15,4 0 3-15,-10-23-1 16,6-8 1-16,-12-7 3 16,-9 1-5-16,-13 1 4 15,-10 1-5-15,0 7 2 16,0 4 0-16,-10 5-3 16,-29 4-1-16,1 11 0 15,-12 4-2-15,9 0-2 16,2 13-1-16,11 18 2 15,21 4 2-15,7 2-10 0,0-3-5 16,51-9 9-16,3-7-6 16,0-15-2-16,6-3-7 15,1 0 23-15,-7-15 10 16,-17 1-9-16,-13 6 0 16,-21 4 5-16,-3 4 0 15,0 0 1-15,0 6-7 16,0 41 4-16,0 30 2 15,-11 27 13-15,3 25-6 16,8 21 9-16,0 10-3 16,0 18 14-16,41 12-8 15,3 4 6-15,-6 1 3 16,1-12-8-16,-8-17-12 16,-18-27 4-16,-13-29-5 15,0-36 1-15,0-28-2 0,-6-24-2 16,-48-16-2-16,-23-6 1 15,-44 0 2-15,-19-34-1 16,-28-11-6-16,-19-7-3 16,3-8-1-16,8 0-24 15,30 0-5-15,39-6-22 16,52-8-9-16,55-18-54 16,45-14-80-16,95-22-68 15,22-9-104-15</inkml:trace>
  <inkml:trace contextRef="#ctx0" brushRef="#br0" timeOffset="4447">26878 2045 448 0,'0'0'214'16,"0"0"-100"-16,0 0-9 15,0 0-62-15,0 0-31 16,0 0 0-16,0 0-7 16,-8-51 3-16,8 51-8 0,-6 16 0 15,-2 19 12-15,-3-1-2 16,11-5-9-16,0-12 4 15,11-8-2-15,48-9 7 16,11 0 41-16,7-18 27 16,-17-13 4-16,-13-6-14 15,-24-1-8-15,-23-1-19 16,0-1-15-16,-55 5 3 16,-27 12-25-16,-4 6-1 15,9 17-3-15,17 0-5 16,35 20-54-16,13 29-95 15,12 5-48-15,12 3-138 16</inkml:trace>
  <inkml:trace contextRef="#ctx0" brushRef="#br1" timeOffset="-65486">9768 2307 594 0,'0'0'296'15,"0"0"-128"-15,0 0 12 16,0 0-65-16,0 0-47 15,0 0-4-15,16-11-39 16,-16 11-1-16,6 0-7 16,-3 0-13-16,3 0 0 15,-6 0-4-15,0 11-6 16,0 24 3-16,0 11 6 16,0 14 1-16,0-3-4 15,-9 0 3-15,-4-8 1 16,10-10-4-16,3-6 0 0,0-11-1 15,0-13 1-15,0-3-5 16,0-6 4-16,0 0 2 16,0 0 7-16,0 0-3 15,0-29-1-15,19-17 23 16,10-5-23-16,-4-6-4 16,3-6 3-16,-5 0-1 15,-7-3 5-15,0 6-7 16,-10 2 0-16,4 21-1 15,-10 17 6-15,6 12-5 16,-6 8 1-16,0 0 0 0,0 0-2 16,16 28-14-16,-1 13 15 15,14 10-4-15,-6-5 5 16,2-1-1-16,-3-7 0 16,-6-9 0-16,6-12-5 15,0-9 5-15,5-8 0 16,10 0 1-16,20 0 3 15,0-23-3-15,17-11 1 16,-5-9-1-16,-8 0 4 16,-14 3-5-16,-15 11 0 15,-12 12 5-15,-12 12-4 16,-8 5-2-16,0 0 0 16,0 0-10-16,0 20 7 15,0 18-6-15,0 9 10 16,8 3 3-16,-5 0-2 0,3-1-1 15,2 5 0-15,6-2 1 16,-4 0-5-16,5 1-5 16,-2-3-41-16,3-5-21 15,-7-13-79-15,10-9-75 16,-8-12-130-16,11-8-330 16</inkml:trace>
  <inkml:trace contextRef="#ctx0" brushRef="#br1" timeOffset="-65196">11051 2608 479 0,'0'0'228'15,"0"0"-20"-15,0 0-37 16,0 0-13-16,0 0-49 16,0 0-37-16,0-77-16 15,0 77-9-15,0 0-37 16,0 0-7-16,0 14-3 15,0 17 0-15,0 15 11 16,0 3-11-16,0-3 0 16,0 2 2-16,0-4-1 15,0-16-2-15,3-3-17 16,-3-10-70-16,6-6-51 16,2-9-61-16,6 0-47 15,8-15-2-15,5-22-364 0</inkml:trace>
  <inkml:trace contextRef="#ctx0" brushRef="#br1" timeOffset="-64848">11128 2325 384 0,'0'0'184'0,"0"0"-30"16,0 0 16-16,0 0-44 15,0 0-27-15,0 0-7 16,-121-89-37-16,121 89-44 15,0 0-11-15,0 6-15 16,0 11 11-16,6 6-2 0,16-5 9 16,3-8-3-1,-3-1 6-15,-5-3 0 0,-4-6 4 16,-13 0 4-16,0 0 25 16,3 0 31-16,-3 0-18 15,0-18-35-15,0 0 12 16,0-3-11-16,-22 1-12 15,-11-1-6-15,2 5 0 16,-1 7-5-16,20 9-4 16,-4 0-17-16,6 0-31 15,10 25-1-15,0 13-43 16,0 7-74-16,48 10-32 16,21 5-32-16,8-3-303 15</inkml:trace>
  <inkml:trace contextRef="#ctx0" brushRef="#br1" timeOffset="-64420">11505 2665 595 0,'0'0'176'16,"0"0"-19"-16,0 0-6 16,0 0-43-16,0 0-20 15,0 0-25-15,0-106-27 16,0 95-8-16,0 5-18 15,6 6 0-15,1 0-5 16,8 0-5-16,9 0-3 16,-2 23-1-16,0 12 8 0,-6 8-8 15,-7 5 4-15,-3-5 0 16,1-6 3-16,-7-11-2 16,3-12-1-16,-3-8 0 15,6-6 1-15,0 0 6 16,4 0-7-16,7-8 2 15,11-21 12-15,4-5-13 16,-4 2 1-16,-3 1 0 16,-3 5-1-16,0 3 2 15,-6 9-3-15,-5 5 0 16,1 6-5-16,4 3 5 16,6 0-7-16,3 12 3 0,4 16 3 15,-12 7-5-15,-6 4 2 16,0-1-51-16,-2 1-43 15,4-4-108-15,3-7-144 16</inkml:trace>
  <inkml:trace contextRef="#ctx0" brushRef="#br1" timeOffset="-67758">2418 2586 538 0,'0'0'185'0,"0"0"-68"16,0 0 0-16,0 0 2 16,0 0-30-16,0 0-16 15,-49-53-13-15,49 45-26 0,0-6-8 16,10 2-25-16,12 1 5 15,3-2 9-15,11 9-15 16,-5 4 0-16,7 0-1 16,0 0 3-16,1 0-7 15,-14 20 5-15,-12 14-4 16,-13 6-2-16,0 11-2 16,0 6 8-16,-38-2 2 15,-1-12 0-15,1-15-2 16,16-13 0-16,16-12 0 15,6-3 15-15,0 0-12 16,0 0 12-16,0-24-3 16,38-9-11-16,7-10 7 0,8-3-8 15,1 0 2-15,-10 3 11 16,-5 3-13-16,-14 6 6 16,10-3 1-16,-13 2-2 15,-3 3 9-15,3 10-12 16,-14 8-2-16,-8 9 22 15,0 5-12-15,0 0 6 16,0 0-16-16,0 0-5 16,0 0 1-16,-11 28-7 15,-17 9 11-15,-1 9 14 16,20-1-13-16,9 1-1 16,0-3 0-16,22-3 1 15,25-9-4-15,20-2 3 16,-2-6 0-16,7-5 0 0,-1-11 2 15,-11-1-2-15,-13-6 0 16,-9 0-10-16,-21 0-41 16,-11 0-91-16,-6 0-102 15,0-22-159-15</inkml:trace>
  <inkml:trace contextRef="#ctx0" brushRef="#br1" timeOffset="-67180">2922 1973 450 0,'0'0'158'0,"0"0"-19"15,0 0-16-15,0 0-1 16,0 0-38-16,0 0-14 15,-229-119-4-15,160 107-11 16,-14 9-3-16,-4 3-23 16,2 0-9-16,2 0 18 15,-8 23-26-15,-8 11-3 16,1 17 2-16,-1 12-4 16,13 14 8-16,10 12-8 15,15 6-5-15,30 5 21 0,9 0-21 16,22 8 1-1,0-2-2-15,45-3 3 0,24-14-8 16,16-15 1-16,30-12 2 16,12-21-3-16,13-12 5 15,6-15-1-15,7-14 9 16,15 0-6-16,13-26 8 16,-2-17 0-16,-14-2 10 15,-25-7 16-15,-33-5-21 16,-18-12 4-16,-29-10 7 15,-19-13-4-15,-24-9 5 16,-17-4-15-16,-20-4-4 0,-62 1 8 16,-39 5-17-16,-16 10 0 15,-2 22-1-15,-8 23-5 16,11 20 6-16,13 19-7 16,2 9-9-16,16 0 6 15,18 34-75-15,34 17-27 16,37 15-88-16,16 3-166 15,6 0-567-15</inkml:trace>
  <inkml:trace contextRef="#ctx0" brushRef="#br1" timeOffset="-61243">20098 1833 283 0,'0'0'359'0,"0"0"-180"15,0 0-13-15,0 0-30 16,0 0-8-16,0 0-57 15,0 0-25-15,-83-91-19 16,122 74-19-16,21 2 12 16,-6 9-12-16,7 6-8 15,-5 0 5-15,4 0-3 0,-5 24-2 16,-20 7 0-16,-13 15 0 16,-22 8 0-16,0 9 0 15,-44 5 0 1,-38 7 0-16,-11-4 3 0,-9 1-4 15,-3-9 1-15,20-15 0 16,25-16 4-16,27-12-4 16,21-13 0-16,12-3-2 15,0-4 5-15,0 0-3 16,45 0 0-16,24 0 1 16,16 0 10-16,14-14-2 15,-9 6-1-15,-5-1 11 16,-2 0-16-16,-7 9 2 0,-20 0-5 15,5 0 2-15,-7 0-1 16,-2 0-1-16,-8 0-5 16,-3 0-23-16,-2 6-64 15,-1 9-76-15,-1-10-124 16,-8-2-119-16</inkml:trace>
  <inkml:trace contextRef="#ctx0" brushRef="#br1" timeOffset="-60694">21032 2248 602 0,'0'0'201'0,"0"0"-52"16,0 0-8-16,0 0-50 16,0 0-28-16,0 0-9 15,0-120-7-15,28 106-3 16,7 8-21-16,1 0-16 15,2 6 0-15,0 0-7 16,-7 0 0-16,-1 3-4 16,-11 17 4-16,3 3 0 15,-16 3 0-15,-6 5 0 16,0 0-4-16,0-6 4 0,-6 3 0 16,-10-12 0-1,10-5 0-15,1-2-4 16,5-6 0-16,0-3 4 0,0 0 6 15,0 0-4 1,0-3 1-16,39-20 3 0,-1-8-3 16,9-1-3-16,2-2 5 15,-11-1 1-15,1 5 12 16,-17-2-5-16,-11 6-1 16,-11 12 9-16,0 7-21 15,0 5 11-15,0 2-3 16,0 0-7-16,0 0-2 15,0 2-7-15,0 24 6 16,0 6-1-16,0-1 4 16,0-2-1-16,11-6 2 15,17 0-1-15,-3-9-2 16,13 0 1-16,-5-2-5 0,24-9-9 16,-4-3-42-1,7 0-38-15,-2 0-61 0,2-15-126 16,7-19-131-16</inkml:trace>
  <inkml:trace contextRef="#ctx0" brushRef="#br1" timeOffset="-60088">21156 1339 505 0,'0'0'139'0,"0"0"14"0,0 0-32 16,0 0-36-16,0 0-8 15,-324-132-26-15,241 130-8 16,-25 2-19-16,-12 0-12 16,-1 16 6-16,-3 19-3 15,9 5-7-15,8 3 18 16,15 5-11-16,10 7-4 15,11 4 23-15,10 8-12 16,14 4 1-16,9 4 5 16,3 2-5-16,15 2 3 15,9-2-18-15,11 4-3 0,0-7 14 16,0-2-16-16,22-10 2 16,22-4-4-16,19-4 0 15,14-9 2-15,14-4-3 16,24-10 0-16,15-8 12 15,16-12-12-15,20-5 3 16,11-6 19-16,15 0-3 16,4 0 7-16,4-6-15 15,-10-14 1-15,-6-2 6 16,-17-4-8-16,-21-6 1 16,-22-2 7-16,-26-6-8 15,-22-6 14-15,-28-11-8 0,-10-15 0 16,-23-10 14-16,-15-10-29 15,0-2 7-15,-69 5 0 16,-39 6-8-16,-29 14 7 16,-25 12-7-16,-13 15 0 15,1 16-8-15,28 15 1 16,22 7-20-16,32 4-37 16,15 0-68-16,27 26-100 15,11 2-223-15</inkml:trace>
  <inkml:trace contextRef="#ctx0" brushRef="#br1" timeOffset="-45950">14124 2788 220 0,'0'0'340'0,"0"0"-201"16,0 0-10-16,0 0-14 15,0 0-32-15,0 0-14 16,0 0 0-16,-91-48-24 16,91 48-1-16,0 0-8 15,0 0-16-15,0-4-6 16,0 2-14-16,31-1-3 16,40 0 3-16,42 1 1 15,46-2 8-15,33-1 0 16,23-1-7-16,30 0 10 15,29 1-7-15,-5-4 3 16,7 3 10-16,-18 0-10 16,-20 0-1-16,-3 1 3 0,-13-4-5 15,7-2 10 1,-13 0-7-16,-12 2-8 0,-20-5 13 16,-22 0-13-16,-19 2 2 15,-19 0-2-15,-17-2 4 16,-8 3 0-16,-14 2-2 15,-2-5 1-15,-12 5 9 16,1 1-11-16,5 0 3 16,2-4 2-16,10 0-1 15,-4 4 4-15,2-3-9 16,-15 1 1-16,-31 5 9 16,-18 2-9-16,-16 1 0 15,-7 2 7-15,0 0-6 16,9-4 10-16,7-1-12 0,19-1 0 15,2 3 12 1,6 0-10-16,7 0-2 0,-18 1 1 16,-4-1 1-16,-11 3 3 15,-14-7-5-15,-3 7 0 16,0 0 8-16,0 0-2 16,0 0 5-16,0-2 4 15,-20-9-11-15,-34-2 1 16,-18-2-5-16,1-3 0 15,-12 4 1-15,8-3 2 16,5 3-2-16,6-1-1 16,13 4 2-16,20 2 1 15,20 3-3-15,11 6 0 0,0-2 2 16,0-2-2-16,0 4-4 16,0 0 2-16,5 0-8 15,23 0 9-15,10 0-2 16,9 0 3-16,-3 0 0 15,11 8 0-15,11 10 0 16,5 3 0-16,-8-2 2 16,-2 10-6-16,-17-4 4 15,-19 4 0-15,-6 0-5 16,-19-3 5-16,0 5-6 16,-19 0-4-16,-56 3-48 15,-34 7-63-15,-15-4-131 0,-28 0-187 16</inkml:trace>
  <inkml:trace contextRef="#ctx0" brushRef="#br1" timeOffset="-45230">14460 2539 309 0,'0'0'223'16,"0"0"-88"-16,0 0 22 15,0 0-35-15,0 0-46 16,0 0-39-16,118-26-11 15,-118 26-6-15,-17 20 29 16,-46 18-23-16,-36 5 101 16,-16 6-63-16,-8-1-37 15,-4-3-2-15,12 2-9 0,21-10-8 16,33-9 5-16,23-14-13 16,25-5 0-1,13-9-4-15,0 0 4 0,0 0-2 16,16 0-2-16,50 11 4 15,27-2 1-15,28 4 6 16,-3-9-3-16,-5 2 8 16,-20 0-10-16,-18-1-2 15,-14 7 0-15,-7 5-50 16,-4 9-63-16,-23 6-98 16,-15 7-205-16</inkml:trace>
  <inkml:trace contextRef="#ctx0" brushRef="#br1" timeOffset="-43301">15491 2325 424 0,'0'0'196'0,"0"0"-38"16,0 0-16-16,0 0-24 15,0 0-73-15,0 0 35 16,0-60-35-16,-6 46 1 15,-16-4 5-15,-3 3-19 16,-7-1 3-16,4 2-5 16,-5 5-8-16,5 6-4 15,3 1-18-15,-10 2 0 0,3 0-7 16,-5 0 7-16,4 20-1 16,11 5 0-16,12 1 0 15,10 0-2-15,0-8 0 16,0-5-11-16,19-1 13 15,33-4-8-15,-8-2 5 16,10-6 4-16,-7 0 0 16,-8 0 6-16,5 0-6 15,-6-14 0-15,-7-11 12 16,8-5-9-16,-7-7 2 16,-1-6 6-16,-7 4-4 15,-13-4 16-15,-8 2-6 16,-3 4-11-16,0 6 22 0,-3-4-26 15,-35 7 5-15,0-1-2 16,1 6-4-16,7 6 3 16,8 6-4-16,6 8 0 15,13 3-8-15,3 0 6 16,-6 0-14-16,0 0 4 16,-4 20 6-16,4 18 5 15,6 6 1-15,0 0 0 16,0 2-2-16,16 2 2 15,21 4 0-15,15-10-1 16,-11 1-5-16,3-11 5 16,0-9-7-16,-2-12-3 0,2-6 5 15,10-5 6-15,1 0 0 16,-2 0 6-16,-15-5-5 16,-2-15 6-1,-11-6-7-15,-9 0 0 0,0-2 15 16,-16 3-14-16,0 1 11 15,0 10 9-15,0 6-18 16,0 2 8-16,0 6-11 16,0 0 3-16,0 0-10 15,0 0 0-15,0 0-5 16,0 0 10-16,0 20-14 16,0 14 14-16,36 0 2 15,0-3-5-15,19-5-1 16,5-11 0-16,4-7 6 0,24-8-2 15,-1 0 5-15,-2-2-1 16,-8-24-2-16,-16 0 4 16,-25-8 6-16,-12-6-2 15,-24-9 13-15,0 1 3 16,-7-4-13-16,-41 6 10 16,-3 6-3-16,10 9-16 15,13 17 24-15,11 5-23 16,9 9 3-16,8 0-6 15,0 0-4-15,-8 0-2 16,8 23-6-16,-6 32 12 16,0 22-2-16,3 20 2 15,-4 14 0-15,7 15 1 0,-9 11 0 16,-4 0-2 0,13-8-7-16,0-20-16 0,0-35 14 15,16-25-16-15,22-26 15 16,13-16 8-16,3-7-6 15,7 0 8-15,15-13 0 16,-7-24 2-16,-14-15 4 16,-17-11-4-16,-29-2-1 15,-9-7 6-15,0 0-1 16,-47 7-6-16,-30 4 1 0,1 16 0 16,-7 13-10-1,4 12 10-15,26 12-4 0,14 2-2 16,20 6 3-1,19 0 1-15,0 0 0 0,0-3 4 16,0-3-12-16,44-5 9 16,45-11 1-16,23-13-4 15,9-1 6-15,-17-5-2 16,-24 1 0-16,-14 2 5 16,-22-1 2-16,-11-5-5 15,-11-4-1-15,-19-1 17 16,-3 1-15-16,0 11 11 15,0 11 5-15,-19 11-8 16,-1 13 11-16,12 2-12 16,8 0-10-16,0 0 0 15,-8 0-10-15,-1 8 0 16,-19 35 1-16,-4 26 9 0,4 20 7 16,12 8-7-1,13 6 0-15,3 4 4 0,0 6-4 16,0-4 0-16,0-13 0 15,19-9-4-15,31-30 2 16,5-17-5-16,-2-12-2 16,7-16 8-16,-11-8-10 15,1-4 11-15,-9 0-2 16,-6 0 5-16,-10-18 6 16,-11-11-9-16,-14-5 1 15,0-10-3-15,-67-1-3 16,-25-7-59-16,-29-2-66 0,-12-6-172 15,5 0-115-15</inkml:trace>
  <inkml:trace contextRef="#ctx0" brushRef="#br1" timeOffset="-42832">15842 1873 280 0,'0'0'226'0,"0"0"-104"15,0 0-16-15,0 0-27 16,0 0-24-16,0 0-23 16,-7-3-13-16,7 3-8 15,0 0-9-15,0 0 1 16,0 0-3-16,26 0-2 16,27 0 2-16,14-2 26 15,-7-7 34-15,-11 0-5 0,-11 1 1 16,-16-4 9-16,-6 1-17 15,-10-7-17-15,-6 2 26 16,0-7-24-16,-29 3-7 16,-35-3-26-16,-18 6-5 15,-1 8 5-15,11 3 0 16,4 6-9-16,21 0-14 16,25 17-118-16,22 21-86 15,0 5-108-15</inkml:trace>
  <inkml:trace contextRef="#ctx0" brushRef="#br1" timeOffset="-41666">17428 1476 501 0,'0'0'228'0,"0"0"-98"15,0 0-18-15,0 0 2 16,0 0-39-16,0 0-19 15,-169-32 10-15,169 30-15 16,0-10-13-16,27-8-28 16,39-10-6-16,33-5 8 0,24-6-8 15,14-1-4 1,2-1 0-16,-2 0 3 0,-10 0-1 16,-32 5-2-16,-18 10 0 15,-27 2 11-15,-28 9-8 16,-19 0 6-16,-3 6-3 15,0-3 0-15,0-2 7 16,-47 6-13-16,-19-5-5 16,-5 9 1-16,2 0-1 15,0 4 4-15,23 2 0 16,15 0 1-16,18 0-1 16,13 0 1-16,0-3 0 15,0-1-4-15,0 3 3 16,13-3-4-16,50-1-2 0,26-6 7 15,12 2 2-15,-8 3-2 16,-24 6 0-16,-11 0-2 16,-26 0 2-16,-7 0-1 15,3 0 0-15,-5 9-1 16,-1 5-3-16,-6-1 5 16,-16 0 0-16,0 4-8 15,0-3-4-15,-6 6 7 16,-65 0-20-16,-11 3-67 15,-4-3-60-15,4-2-122 16,35-4-242-16</inkml:trace>
  <inkml:trace contextRef="#ctx0" brushRef="#br1" timeOffset="-41203">19031 867 467 0,'0'0'165'16,"0"0"1"-16,0 0-28 15,0 0-40-15,0 0-19 16,0 0-24-16,32-37-8 16,-20 17-14-16,-2-9-28 15,2 0 20-15,-9-2 2 0,10-3-3 16,-7-5 10-1,-3 6-15-15,-3 3-15 0,0 4 12 16,0 11-16-16,0 6 7 16,0 9-5-16,0 0-2 15,0 0-6-15,0 0-12 16,0 0 1-16,0 0 17 16,-9 0-2-16,3 15 2 15,6-1-4-15,0 9-11 16,6-1 9-1,36 7-3-15,9 0 8 0,2 0-6 16,-4-1 4-16,-5 0 3 16,-13-2-1-16,-9-3 4 15,-9-8-6-15,-13-4 3 0,0 0-9 16,0 0 1-16,-22 4-17 16,-54 2-25-1,-16-8-102-15,-1-6-107 0,27-3-136 16</inkml:trace>
  <inkml:trace contextRef="#ctx0" brushRef="#br1" timeOffset="-39536">19320 460 260 0,'0'0'183'16,"0"0"-1"-16,6-153-44 0,-6 110-29 15,0 6 6 1,0 8-14-16,0 14-15 0,0 7 2 15,0 8-38-15,0 0-32 16,0 0-18-16,0 8-18 16,0 30 7-16,19 22 8 15,10 6 6-15,-1 8 2 16,-9 6-5-16,3-9 0 16,1-5 1-16,-1-14 1 15,-6-18 1-15,-6-17-3 16,2-8 0-16,-12-7 1 15,0-2-1-15,0 0-4 16,0 0-2-16,0 0-5 16,0-17-4-16,0-12-18 15,-31 1 13-15,-7 3 11 0,2-1-2 16,11 2 11-16,3 11-1 16,15 0 4-16,7 12-3 15,0-3 0-15,0-2-14 16,29 6 8-16,41 0-7 15,16 0 13-15,-3-5 2 16,0-4 1-16,-14-5-1 16,-9 6-1-16,-27-1 4 15,-19 6 20-15,-14 0-2 16,0 3 8-16,0 0 9 16,0 0-16-16,0-2 12 15,-22-7-36-15,-19 6 4 0,-9 3-11 16,-5 0 7-1,1 3-4-15,10 17 4 0,13 2 0 16,14 4 0-16,17 0 0 16,0-3-14-16,28 0 12 15,30-9-8-15,16-5 0 16,-17-9 9-16,-1 0 1 16,-15 0 4-16,-5-19 0 15,-20-5-3-15,-13-10 12 16,-3 0-10-16,0-1 1 15,0 7 19-15,0 4-10 16,-19 10 7-16,0 11-5 16,10 3-10-16,9 0 13 15,0 0-18-15,0 23-19 16,0 15 15-16,0 10 4 0,14 4 9 16,38-9-9-1,3-3 0-15,-2-9 3 0,7-8-3 16,-5-9 0-16,5-11 2 15,-7-3 3-15,2 0-5 16,-14-15 2-16,-3-13 2 16,0-12 9-16,-10-3-13 15,-5-6 0-15,-1-5 3 16,-6 14-3-16,6 15 0 16,-12 10 0-16,-4 15 3 15,-3 0-9-15,4 0 6 16,-1 0-11-16,11 0 8 0,-3 9-5 15,3 3 6-15,-4-3 2 16,-10-2 0-16,3-7-3 16,-6 0 3-16,0 0 0 15,0 0 8-15,0 0-4 16,0 0 3-16,0-2-7 16,-25-10 8-16,-14-2-16 15,-11 5 8-15,4 9-6 16,-1 0 0-16,0 0-2 15,3 21 0-15,12 13 5 16,15 9 3-16,17 4-4 16,0-3 4-16,39-4 0 15,24-9 2-15,8-11-2 0,-5-8-1 16,3-10-2 0,-14-2 3-16,5 0 7 0,1-25-7 15,-14-18 3-15,4-8 11 16,-12-12-13-16,-14-9 16 15,-9-5 0-15,-10-1-14 16,-6-1 23-16,0 8-15 16,-9 4-3-16,-26 16 19 15,-4 11-19-15,20 17 4 16,6 11-7-16,7 12 1 16,6 0-11-16,0 0 5 15,0 21-19-15,0 36 17 0,-3 26-2 16,3 11 4-16,0 6 0 15,0-3 6-15,0-8-5 16,9-21-1-16,13-13 0 16,-6-21 0-16,-2-14 0 15,-6-8 0-15,0-12-1 16,-5 0 3-16,-3 0 7 16,0 0-6-16,0 0 1 15,0-14 14-15,0-12-18 16,6-6-1-16,16-11 0 15,-6 0 2-15,12 1-5 16,4 1 4-16,1 12-6 16,-5 13 0-16,-3 10-5 0,4 6 1 15,-7 0-3 1,3 3-8-16,-19 23 18 0,2 0-13 16,-8 5 2-16,0 1 13 15,0-11-13-15,-24 3 9 16,2-10 5-16,7-5 0 15,8-6 6-15,7-3-6 16,0 3 0-16,0 0 0 16,38 8 5-16,28 3-5 15,27-2 1-15,-1 2 0 16,17-2 6-16,-2-4-7 16,-2 4-8-16,-12-7 7 0,-18 1-22 15,-10-6-2-15,-21 0-9 16,-16 0-12-16,-18 0-14 15,-10 0-33-15,0-17-61 16,-38-9-134-16</inkml:trace>
  <inkml:trace contextRef="#ctx0" brushRef="#br1" timeOffset="-11211">2404 3709 604 0,'0'0'148'15,"0"0"0"-15,0 0-40 16,0 0 0-16,0 0-18 16,0 0-11-16,-70-103-11 15,70 103-35-15,0 0 2 0,0 6-35 16,0 39-2 0,0 18-2-16,0 17 4 0,0-2 24 15,0-4-17-15,0-3-6 16,7-4 14-16,2-14-14 15,4-9-1-15,3-19 0 16,-7-11 5-16,-3-11-5 16,-6-3 0-16,0 0 0 15,7 0 12-15,-7 0-6 16,0-25 3-16,0-16 11 16,0-16-18-16,0-5 6 15,-16 1-8-15,-6-2 0 16,-7 13 3-16,-2 6-3 15,9 16 0-15,5 13 1 16,11 6 4-16,3 9-4 0,-4 0-1 16,1 0-6-1,0 0-2-15,-13 4-2 0,-16 21-6 16,2 7 7-16,2-1 9 16,9-5 4-16,6-10-4 15,10-1 0-15,6-6-8 16,0-3 8-16,0-6-14 15,0 0 9-15,0 0-8 16,0 0 13-16,31-23-2 16,24-17 2-16,18-12 2 15,-3-3-2-15,-4 7 0 16,-12 5 3-16,-15 14 0 16,-24 15-3-16,-5 12 0 15,-10 2 4-15,0 0-2 0,0 0-2 16,0 0-1-16,13 11-5 15,6 29-13-15,3 6 13 16,6-1-5-16,-3 2 22 16,11-6-10-16,5 1-1 15,3-8 0-15,0-3-4 16,-2-5-39-16,-13-2-78 16,-7-9-81-16,-22 3-76 15,0 2-253-15</inkml:trace>
  <inkml:trace contextRef="#ctx0" brushRef="#br1" timeOffset="-10452">742 4961 674 0,'0'0'152'0,"0"0"-40"0,0 0 10 16,0 0-35-16,0 0 2 15,0 0-25-15,0 0-21 16,-37-128-9-16,37 128-34 16,0 35-4-16,0 18-9 15,9 13 13-15,7-3 9 16,-16-3-8-16,6-9 2 16,0-10 3-16,1-11-6 15,-7-9 1-15,0-10 1 16,3-5 0-16,3-6-2 15,2 0 1-15,-8 0 1 16,3-26 21-16,3-20-14 0,-1-25-2 16,12-15-1-16,5-11-2 15,-6-4-4-15,9 16 0 16,-6 22 2 0,-9 29 2-16,-1 20-4 0,-9 11 0 15,0 3 6-15,14 0-6 16,11 11-7-16,13 29-8 15,15 8 5-15,-1 13 5 16,2 4 5-16,-7-2 0 16,11-2 1-16,-17-13 0 15,3-13-1-15,-11-19 0 16,-2-13 0-16,7-3 2 16,6-17-1-16,11-29-1 15,-2-17 22-15,-8-2-16 0,-17 4 20 16,-28 2 2-16,0 7-13 15,0 7 11-15,-38 5-23 16,0 8-3-16,4 15 2 16,7 6-2-16,15 7-1 15,10 4-14-15,2 0-36 16,0 18-21-16,0 21-95 16,41 14 15-16,9 1 34 15,-3 3-82-15,-1-3-79 16</inkml:trace>
  <inkml:trace contextRef="#ctx0" brushRef="#br1" timeOffset="-8791">1989 4987 336 0,'0'0'193'0,"0"0"-69"16,0 0 4-16,0 0-37 15,0 0 22-15,0 0-10 16,-30-134-44-16,8 121 11 15,6 11-27-15,7 2-7 16,2 0 6-16,-8 0-42 16,-7 11-1-16,-10 26-15 15,-1 12 16-15,11 3 0 16,22-7 0-16,0-11 0 16,0-8-4-16,22-11-6 0,11-7 1 15,5-8-3-15,-7 0 11 16,1-5 1-16,4-24 3 15,-17-2 4-15,-7-4 4 16,-2-5-5-16,-10 6 0 16,0-1 13-16,0 10 1 15,0 8 1-15,0 6-17 16,0 11 5-16,0 0 9 16,0 0-13-16,0 0-5 15,0 15-14-15,0 21-13 16,6 7 27-16,10 3 0 15,6-12 2-15,6-9 3 16,-1-7-2-16,1-7-3 16,-3-11 2-16,7 0-2 15,6 0 2-15,1-17 1 0,-3-15-1 16,-6-2 12-16,-2-3-11 16,-12 6 0-16,0 5-1 15,-13 6-2-15,-3 5 5 16,6 7-5-16,-6 5 0 15,0 3 8-15,0 0-8 16,8 0-1-16,0 6-8 16,6 23-9-16,0 8 5 15,3-2 9-15,-7-5 4 16,2-4 3-16,-2-6-2 0,-4-9-1 16,4-7 0-1,-4-4 0-15,-6 0 0 0,6 0 0 16,4 0 0-16,2-9 12 15,4-11-11-15,1-6 1 16,-9-2 0-16,0-1 0 16,7 1 0-16,-8 5-2 15,-1 5 0-15,-6 12 4 16,0 6-4-16,3 0 0 16,10 0 0-16,9 6-17 15,3 17 6-15,8 5 0 16,0-4 11-16,0-5-1 15,-17-1 1-15,-1-10 0 16,1-8 0-16,-16 0 1 16,7 0-1-16,-1 0 0 0,0 0 0 15,13-17 12-15,0-9-10 16,1-5 7-16,2 8-8 16,-6 6-1-16,-4 4 4 15,-8 6-4-15,-4 4 0 16,0 3 2-16,6 0-2 15,16 0-2-15,11 3-7 16,3 22-5-16,3-5 8 16,-17-5 5-16,1-1 1 15,0-8 1-15,-1-3 0 16,3-3-1-16,3 0 2 16,-2-3 0-16,2-22 9 0,-3-7-7 15,-6 1-4 1,-2-8 10-16,-9 9-10 0,-8 7 6 15,0 3 1-15,0 11 0 16,0 4 8-16,0 5-13 16,-8 0 0-16,2 0-4 15,-5 0-5-15,6 25-4 16,-1 9-6-16,6 7 17 16,0-7 4-16,6-5-4 15,38-8 0-15,-6-8-3 16,3-11 0-16,9-2-1 15,-1 0 1-15,-2-8 3 16,5-15 9-16,-5-3-9 0,-9 0 1 16,-7 10 2-16,-12 1 1 15,-2 4-3-15,-7 2 0 16,-4 3 2-16,0 4-1 16,-6-2-2-16,10 4-3 15,18 0 1-15,-3 4-10 16,7 13 3-16,-9-4 6 15,-7 2-1-15,-4-9 1 16,-5-3-3-16,-4-1 2 16,-3-2 3-16,0 0 2 15,0 0 4-15,-10-13 10 16,-35-5-14-16,7 5 0 0,16 1-1 16,-9 4 0-1,15 4 10-15,2 4-8 0,6 0 1 16,-3 0-3-16,-8 24-11 15,4 15-4-15,15 4 14 16,0-3 1-16,0-8-5 16,45-13-2-16,-1-7-2 15,-3-12-2-15,17 0 0 16,-17 0 10-16,-3-26 2 16,0-5 1-16,-15-7 7 15,-1-5-9-15,0-8 7 16,-19 0 5-16,3-6 9 15,1-1 9-15,-7 10-18 16,0 11-4-16,0 14 18 16,0 17-18-16,0 6 16 0,0 0 2 15,0 0-26 1,0 20 0-16,0 29-33 0,25 10 28 16,3 10 0-16,4 6 7 15,-4-6-4-15,-2-4 1 16,3-5-43-16,-4-11-40 15,13-18-94-15,20-23-150 16,-5-8-251-16</inkml:trace>
  <inkml:trace contextRef="#ctx0" brushRef="#br1" timeOffset="-7546">4856 4630 433 0,'0'0'144'0,"0"0"-5"0,0 0-7 15,36-175 2-15,-36 152-26 16,0 14-1-16,0 7-6 16,0 2-26-16,0 0-19 15,0 0-21-15,0 30-35 16,0 28-11-16,3 20 11 16,10 10 8-16,-4 3 2 15,13-2-8-15,-12-5 0 16,9-16 6-16,-16-19-8 15,9-21 0-15,-7-17-3 16,0-8 3-16,1-3-1 16,-6 0-6-16,6-8 2 15,-6-26 2-15,0-9-13 0,0-1 15 16,0 5-10-16,-28 2 11 16,-4 5-9-16,-2 14-11 15,18 8 11-15,7 10 7 16,1 0-15-16,3 0-13 15,-6 0 12-15,11 16-10 16,0 7 28-16,0-2 0 16,24-10-12-16,35-5 7 15,12-6 5-15,5 0 0 16,7-29 16-16,-8-9-13 0,-10-1 14 16,-12-1 14-1,-9-3-2-15,-22 0 5 0,-18 0-20 16,-4 0 0-16,0 6 21 15,-19 3-17-15,-19 10 3 16,16 13 2-16,6 5-11 16,16 5 10-16,0 1-22 15,0 0-1-15,0 36-3 16,-6 27-19-16,6 23 23 16,0 2 0-16,0-2 3 15,0-3 3-15,0-15-6 16,0-13 0-16,14-18 1 15,16-17-1-15,-5-14 0 16,3-6-2-16,10 0 1 16,1-31 0-16,2-9 1 0,-3-7 0 15,-2-1 10-15,-11 8-9 16,-9 8-1-16,-4 10 0 16,-5 15 2-16,-4 7 0 15,-3 0-2-15,0 0-1 16,0 0-5-16,13 28-7 15,-4 10-10-15,7 8 22 16,0-3 1-16,-1-6-1 16,7-11 1-16,8-8 0 15,-5-13-5-15,3-5 6 16,1 0-1-16,-4 0 0 16,5-25 2-16,1-7 13 0,-9-9-15 15,0 5 1-15,-12-1 4 16,-10 2-2-16,0 13-3 15,0 9 0-15,0 8 1 16,0 5 6-16,0 0-7 16,0 0-7-16,0 12 6 15,0 22-24-15,0 6 13 16,0 0 9-16,0-3 6 16,17-11-2-16,11-9-1 15,-6-8 0-15,16-9-10 16,0 0 11-16,1 0-1 15,8-20 7-15,0-15-5 16,-12-5 8-16,-2 3-10 0,-11 0 0 16,-19 5 9-16,-3 1-7 15,0 9-2-15,0 4 0 16,0 6 5-16,0 10 0 16,0 2-5-16,0 0 0 15,0 0-6-15,0 0 3 16,0 8-13-16,0 21 2 15,0 3 11-15,11-1-2 16,0 6 5-16,5-6 0 16,-4 4-3-16,-5-4 4 15,-4-5-1-15,-3 0 0 16,0-6-11-16,0-6 10 0,0 0-22 16,-25-8-13-1,-29-3 3-15,-13-3-28 0,-1 0-52 16,5-12-93-16,10-19-23 15,7-12-9-15,15-11-266 16</inkml:trace>
  <inkml:trace contextRef="#ctx0" brushRef="#br1" timeOffset="-7210">6032 4589 420 0,'0'0'160'16,"0"0"-34"-16,0 0-10 15,0 0-14-15,0 0-14 16,0 0-24-16,-32-39-14 16,32 39-39-16,-6 0-11 0,6 13-6 15,0 11 4-15,0-7 2 16,0-9 0-16,0-8 2 16,28 0-1-16,4 0 1 15,-7 0 12-15,-5 0 47 16,-20-14 20-16,0-12-14 15,0 1-11-15,-20 1-42 16,-21 5 5-16,3 5-19 16,7 4-5-16,9 5 4 15,14 2-13-15,8 3 9 16,0 3-62-16,30 28-79 16,39 10-66-16,8 4 1 0,-1 3-489 15</inkml:trace>
  <inkml:trace contextRef="#ctx0" brushRef="#br1" timeOffset="17110">7042 4895 572 0,'0'0'116'0,"0"0"13"16,0 0-27-16,0 0-27 15,0 0-16-15,-9-160-1 0,9 150 1 16,6 3 6-16,-3 7-19 16,-3 0-31-16,0 0-13 15,0 0-2-15,0 3-8 16,13 26 2-16,3 5 6 16,-1 9 4-16,1-6-2 15,0 3 0-15,1-5-1 16,2-5-1-16,-10-6 0 15,-2-10 3-15,-4-11-3 16,3-3 1-16,0 0 3 16,1 0 5-16,12-3 4 0,9-23 14 15,3-8 3-15,21-12-25 16,-14 0 7 0,3-2-5-16,-2 5-3 0,-17 14 1 15,-6 9-2-15,-16 14 1 16,6 6-3-16,-6 0-1 15,0 0-11-15,0 29-6 16,0 19 15-16,0 6 2 16,0-4 2-16,0-5-1 15,0-13-1-15,0-12 2 16,0-6-3-16,0-11 2 16,0-3-1-16,6 0 3 15,16-6 4-15,-3-25 1 16,16-12-3-16,4-3-1 15,-8-3-3-15,7 6 4 0,-16 9-3 16,-6 11 1-16,-5 15 0 16,-11 8 10-16,0 0-11 15,0 0-2-15,0 0-10 16,0 17-1-16,0 17 9 16,0 6 0-16,0-5 4 15,0-4-1-15,14-3-1 16,8-8 0-16,-5 1 0 15,5-11 1-15,0 0-1 16,1-8 2-16,8-2-1 16,8 0 3-16,-1-14 4 15,12-11-4-15,-12-10-1 16,1 1 2-16,-14 2-4 16,-3-5 0-16,-12 6 1 0,2 5-1 15,-2 9 1-15,-4 8-2 16,1 7 0-16,-7 2-3 15,0 0-5-15,3 11-2 16,9 29-4-16,-9 9 14 16,5 5 2-16,-3-9-2 15,-5-7 0-15,0-15 0 16,6-9 1-16,-6-12-2 16,0-2 2-16,11 0-1 15,11 0 5-15,3-2-5 16,26-24 0-16,-3-8 1 0,3-6-1 15,-10 6 3 1,-4 5-3-16,-1 7 0 0,-20 10 0 16,0 6 0-1,-10 4 0-15,-6 2-2 0,9 0-9 16,7 20-7-16,0 13 18 16,0 6-2-16,-10-9 2 15,-6 2-3-15,0-12 3 16,0-5 2-16,6-11-2 15,-6-4 0-15,10 0 1 16,-4 0 1-16,11-2 9 16,11-21 0-16,-2-11-11 15,18 2 0-15,0 3 1 16,-5 7-1-16,-8 9 0 0,-5 11-3 16,-4 2 2-16,0 0-9 15,6 6 3-15,-1 19 4 16,-5 7-1-16,0 4-1 15,-13-6-27-15,4-6-32 16,-13-11-34-16,0-2-70 16,0-2-35-16,-35-9-193 15</inkml:trace>
  <inkml:trace contextRef="#ctx0" brushRef="#br1" timeOffset="17484">8249 4198 407 0,'0'0'215'0,"0"0"-113"0,0 0 13 16,0 0-43-16,0 0-51 15,0 0-18-15,-79-6 0 16,66 23-1-16,13-3 1 15,0-2-3-15,0-4 0 16,0-5 0-16,22 0 9 16,11-3 29-16,1 0 50 15,-2 0-18-15,-7-6-14 16,-3-14 10-16,-16-5-16 16,-6-7-6-16,0 0-26 0,-15 1-1 15,-29 8-9-15,-4 9-8 16,-3 6-5-16,-3 8-8 15,13 0-8-15,-4 34-56 16,1 20-115-16,12 4-138 16</inkml:trace>
  <inkml:trace contextRef="#ctx0" brushRef="#br1" timeOffset="63843">12121 1807 168 0,'0'0'462'0,"0"0"-291"16,0 0-56-16,0 0-14 15,-124-148-24-15,52 108 5 16,-7-6-23-16,-33-6-35 16,-5 4 15-16,-36 3-5 15,-22 4-9-15,-32 16 4 16,-46 10-23-16,-36 13-4 0,-10 2 14 15,16 0-13 1,27 20 3-16,33 8-3 0,23 12-1 16,10 11 13-16,5 15-15 15,-6 15 1-15,17 10 3 16,12 17 0-16,25 9-8 16,32 9 5-16,20 3-1 15,36 0 13-15,21 2-13 16,28 9 0-16,0 0 15 15,38 0-13-15,54-9 3 16,23-4-1-16,44-10-2 16,12-8 6-16,35-12-8 0,36-20 0 15,8-14 6-15,27-11-3 16,12-12-3-16,-9-9 5 16,-1-8-3-1,-8-12 8-15,-5-8-7 0,13-3-2 16,-2 0 6-16,-24-31-4 15,-11-10-1-15,-36-4-1 16,-21-12 0-16,-10-12 12 16,-26-11-10-16,-15-9 4 15,-27-3 9-15,-43-13-14 16,-48-12 6-16,-16-26-8 16,-9-17 2-16,-78-12 0 15,-10-4-2-15,-18 8 0 16,-22 11-1-16,-3 23 1 15,-18 26-3-15,-11 14-3 0,-21 14 6 16,-33 11-3 0,-27 4 3-16,-20 2 0 0,-26 8-3 15,-12 9 3-15,-13 18 0 16,4 25 0-16,12 3-1 16,19 39-2-16,6 30 1 15,16 20 2-15,30 17-3 16,64 8-23-16,101 7-59 15,69 4-64-15,102 7-39 16,79 5-70-16,25 17-339 16</inkml:trace>
  <inkml:trace contextRef="#ctx0" brushRef="#br1" timeOffset="182586">4755 1436 362 0,'0'0'0'0,"0"0"0"16,0 0 0-16,0 0 4 16,0 0 28-16,0 0 38 15,0 0-32-15,-6 65-8 0,-5-50 16 16,0 2-19-16,-11 0 7 16,-5 6-3-16,-1 0-18 15,-4 6 26-15,-5-3-27 16,-2-5 2-16,13 0 14 15,4-4-22-15,10-2-1 16,-4-4-5-16,0 4 2 16,7-1 10-16,-10-6-12 15,8 1 0-15,5 0 6 16,-2-7 2-16,8 1-8 16,0-3 0-16,0 0 6 15,0 0 30-15,0 0-13 16,0 0 8-16,0 0 25 15,0 0-42-15,0-14-3 0,0-6-11 16,0 0 5-16,0-6 4 16,0 3-9-16,0 0 0 15,0 4 2-15,6 4 1 16,-4 10-3-16,-2 5 0 16,0 0 6-16,0 0-6 15,0 0 0-15,0 0-8 16,0 0 0-16,0 30-2 15,-22 5 10-15,-10-3 0 16,10-9 12-16,7-1-15 16,-1 1 3-16,9-3 0 15,-2 0-2-15,9-6 3 16,0-2-1-16,0-4 0 0,0-2 4 16,0 0 1-16,0 0-5 15,16-4 0-15,22 4-6 16,9 0 6-16,27-6-47 15,4 0-41-15,21 0-68 16,10-23-65-16</inkml:trace>
  <inkml:trace contextRef="#ctx0" brushRef="#br1" timeOffset="190962">7745 5396 524 0,'0'0'0'0,"0"0"0"15,0 0 8-15,0 0 2 16,0 0 8-16,0 0 5 16,0 0-14-16,0-3-2 15,28 3 1-15,48 0-8 16,42-3 36-16,34-9-10 15,29-4-8-15,12-2 2 16,11-2-12-16,-20 6 3 16,-28 4-11-16,-29 3 0 0,-40 7 14 15,-37-4-13-15,-25 2-1 16,-18 2 0-16,-7 0 4 16,0-3 8-16,-13-2 14 15,-56-1 2-15,-40 3 8 16,-51 3-33-16,-24 0 8 15,-15 0 14-15,2 19-6 16,21 2-4-16,31-1-15 16,37-8 0-16,37-4 7 15,43-5-5-15,25-3-2 16,3 0 3-16,0 0 1 16,0 0-2-16,0 0-2 15,0 0 0-15,0 0-8 16,42 0-4-16,24 0-13 0,27 0-35 15,8-9-54-15,20-7-67 16,0-8-241-16</inkml:trace>
  <inkml:trace contextRef="#ctx0" brushRef="#br2" timeOffset="376022">14072 3460 717 0,'0'0'46'16,"0"0"-18"-16,0 0 6 15,0 0 29-15,0 0-22 16,0 0-12-16,16-5-10 0,-10 23-2 15,8 15 67-15,-11 6-51 16,-3 5-10-16,0 7 25 16,0 4-31-16,0-5 0 15,0 0 8-15,0-10-20 16,0-5 6-16,0-11-11 16,0-6 5-16,0-4 2 15,0-8-7-15,11 0 0 16,22-6 11-16,11 0-9 15,19 0 5-15,27 0 3 16,18 0-7-16,32 0 16 16,19-3-10-16,25-14-6 0,22-1 13 15,23-2-10-15,10 0-1 16,11 4-5-16,1 1 4 16,-19 7 7-16,-25 2-11 15,-20 6 3-15,-32 0-2 16,-18 0 3-16,0 0-4 15,-14-3 0-15,14 0 0 16,-1-8 14-16,1-1-14 16,-19 0 1-16,-10-2 10 15,-10 3-5-15,-28 0-6 16,-13 2 6-16,-25 3-3 16,-9 3 12-16,-7 3-13 15,-7 0 1-15,-4-3 20 16,3-2-17-16,1-4 13 15,4-5 3-15,-10-6-15 0,-3-1 31 16,0-7-21-16,0-3-6 16,0-6 5-16,0-4-14 15,0-4-4-15,-55-12 0 16,-14-6-105-16,-30-20-185 16,-24-26-732-16</inkml:trace>
  <inkml:trace contextRef="#ctx0" brushRef="#br2" timeOffset="379432">9065 4178 616 0,'0'0'41'0,"0"0"46"0,0 0-2 16,0 0-25-16,0 0-7 15,0 0 0-15,-304-146-26 16,206 123 32-16,-26 3-3 16,-13 0-11-16,-25 3 9 15,-14 6-3-15,2-1-16 16,7 6-1-16,19 1-22 16,24 2 15-16,33 3-7 15,17 0-15-15,17 0 26 16,1 3-31-16,-8 25 0 15,-12 17-2-15,-17 22 10 16,-6 9-8-16,2 13 9 0,4 8-9 16,24 0 27-16,9 7-16 15,11-1-2-15,12 0 19 16,13-3-28-16,24-3 12 16,0 6-10-16,8 2 5 15,49 4 5-15,16-4-12 16,6-12 0-16,20-16 6 15,8-19-2-15,14-14-4 16,3-10 0-16,19-7 5 16,-3-10 3-16,12-8-8 15,17-7 0-15,5-2 3 16,18 0 2-16,4-14-5 16,-2-17 0-16,-10-13 3 0,-19-4-3 15,-25-12 0-15,-19-3 0 16,-29-8 3-16,-16-16 4 15,-29-6-7-15,-17-11 11 16,-21 1-4-16,-9-2 6 16,0 7-13-16,-47 5 0 15,-36 6 13-15,-32 4-4 16,-25 9-8-16,-44 5 4 16,-28 9 2-16,-11 12-1 15,1 11-6-15,32 14 0 16,36 5-6-16,41 11 7 15,42 4-1-15,21 3 0 16,23 0 7-16,-1 0-15 16,-4 3 8-16,-18 28 0 15,9 9-8-15,-4 11 8 0,16 4-3 16,29 2-18-16,0 1-43 16,22-2-17-16,68-4-76 15,18-9-96-15,7-9-63 16,-17-9-265-16</inkml:trace>
  <inkml:trace contextRef="#ctx0" brushRef="#br2" timeOffset="380997">4460 3197 508 0,'0'0'127'0,"0"0"29"15,0 0-7-15,0 0-14 16,0 0-45-16,0 0-9 16,-41-31-24-16,41 28-13 15,0 0 1-15,0 3-28 0,0 0-1 16,25 17-16-16,47 26 0 15,30 14 76-15,18 3-65 16,15 3 7-16,13 3 13 16,-2-1-25-16,-6 7 23 15,-9-6-29-15,-17-6 4 16,-24-6 9-16,-21-11-13 16,-14-7 0-16,-17-10 3 15,-16-6 2-15,-7-8-4 16,-8-6-1-16,-1-3 0 15,-6 3 3-15,0-6-3 16,0 3 0-16,0 0 1 0,0-3 3 16,0 0 3-16,0 0-7 15,0 0 0 1,0 0 17-16,-35-18-17 0,-35-17 0 16,-37-7-1-16,-36-6 8 15,-13-7-6-15,-12 3-1 16,14-2 0-16,25 3 2 15,17 8-2-15,20 3 0 16,22 10-2-16,6 5 11 16,4 5-11-16,16 6 2 15,-3 0 0-15,8-1 1 16,1 1-1-16,0-1 0 16,4-1-4-16,7 2 13 0,12 5-13 15,8 0 4-15,1 7 0 16,6-1-1-16,-3 3 1 15,-4 0 0-15,7 0-8 16,0 0 7-16,0 0-1 16,0 0 0-16,0 10-9 15,0 25 4-15,0 14 7 16,0 12 0-16,0-4-7 16,0-3 17-16,0 0-10 15,10-8 0-15,6-12 2 16,4-11-4-16,-6-9 2 15,2-11 0-15,-5-3-4 16,-11 0 9-16,6 0-5 0,0-9 0 16,-3-30 6-1,-3-16 1-15,0-11-7 0,0 1 0 16,-15 2 1 0,-7-3 2-16,11 8-3 0,3 7 0 15,8 0 4-15,0 11-7 16,0 8 3-16,0 12 0 15,19 12-11-15,15 5 11 16,14 3-5-16,27 0-6 16,24 11-48-16,25 15-24 15,29-12-163-15,28-14-302 16</inkml:trace>
  <inkml:trace contextRef="#ctx0" brushRef="#br2" timeOffset="397391">20521 3981 645 0,'0'0'100'16,"0"0"6"-16,0 0 1 15,0 0-6-15,0 0-13 16,0 0-46-16,0 0 5 16,0 0 6-16,-6-61-31 15,-10 56 20-15,-1 2-29 16,-8 3-10-16,-13 0 5 15,-12 0-8-15,-15 29 0 16,12 1-3-16,15 5 10 16,16-4-9-16,16-5 2 0,6-3 0 15,0-6-3 1,0-5 3-16,9-6-13 0,29-6 13 16,6 0-12-16,11-6 12 15,-2-29 10-15,-2-5-6 16,-13-5 15-16,-15-7-19 15,-7-8 0-15,-1-8 21 16,1-13-20-16,-10 4 16 16,-6 9 4-16,0 5-16 15,0 18 60-15,0 12-52 16,-6 11-9-16,-8 10 18 16,12 9-16-16,2 3-3 0,0 0-3 15,0 0-19 1,0 15 14-16,0 36-17 0,0 17 22 15,0 21 10 1,0 0-7-16,10-3-3 0,21-9 0 16,7-11 7-16,0-18-6 15,14-14-1-15,-8-16 0 16,-5-10-7-16,8-8 12 16,13 0-5-16,1-34 9 15,2-11-3-15,-13-4 8 16,-23 0-14-16,-19 3 0 15,-8 4 3-15,0 10-2 16,0 7-1-16,0 13 0 16,0 9 5-16,0 3-17 15,-3 0 9-15,-13 6-20 0,0 25 20 16,-2 12 6-16,8 0-3 16,10-3 0-16,0-8 5 15,47-9-8-15,27-9 3 16,11-14 0-16,20 0 9 15,4-12-7-15,-7-27-2 16,-14-10 3-16,-25-6 6 16,-30-7 3-16,-27-7-10 15,-6-2 1-15,-6 4 45 16,-43 9-39-16,2 16 10 16,19 20 7-16,12 10-22 15,16 12 33-15,0 0-37 0,0 0 4 16,0 29-16-1,28 33 3-15,7 30 9 0,-7 17 0 16,-17 14 8-16,-11 11-2 16,0 10-6-16,-26 4 0 15,-22 1 7-15,10-18-7 16,18-28-15-16,20-37-3 16,0-28-19-16,36-31 26 15,18-7 2-15,10 0 9 16,2-34 10-16,-3-20-9 15,-11-14-1-15,-27-8 4 16,-12-1 4-16,-13 0-4 16,-16 6-4-16,-50 1 0 15,-21 11-1-15,-11 8 1 0,6 10 0 16,3 16-4-16,26 8-3 16,25 8 0-16,21 3 4 15,17 4 3-15,0-2-16 16,3-4 6-16,96-6-18 15,44-17 24-15,31-19 4 16,14-9-2-16,-30-12 2 16,-33-4 0-16,-30-2 10 15,-47 2-10-15,-33 12 0 16,-15 12 14-16,0 14-6 16,-47 8 18-16,-5 12-16 15,21 9-5-15,15 4 26 16,10 4-31-16,0 38-6 0,-4 42 5 15,1 37 1-15,-10 23 18 16,15 7-18-16,-2 4 0 16,6-5 13-16,0-10-13 15,0-18 0-15,0-18-1 16,29-19 8-16,8-25-15 16,4-16 7-16,-5-19-4 15,-11-11-6-15,-2-10 6 16,-1 0 5-16,1-2 5 15,-4-24-4-15,-8-5 11 16,-3-3-12-16,-8-8 0 16,0 1-9-16,-30-7-2 15,-39-2-49-15,-21 4-26 0,-17 9-103 16,-8 0-106 0,-2 3-204-16</inkml:trace>
  <inkml:trace contextRef="#ctx0" brushRef="#br2" timeOffset="397910">20832 3369 414 0,'0'0'133'16,"0"0"-34"-16,0 0-5 15,0 0-4-15,0 0-3 16,0 0-35-16,-6-15-14 16,6 15 21-16,0 0-11 15,0 0-19-15,-6 0-1 16,-2 0-9-16,8 0 3 15,0 0-22-15,0 0-9 16,0 6 6-16,0 9 5 16,0-1-2-16,20-8 13 0,-1-4-4 15,-12-2 24 1,5 0-8-16,-2 0 4 0,-1-13 49 16,-3-15-46-16,-6 3 2 15,0 2-4-15,0 0-23 16,-6 9 9-16,-19 6-16 15,-4 4 0-15,-2 4-15 16,8 0 15-16,-2 0 0 16,2 0-9-16,8 4 14 15,2 13-17-15,4 6-13 16,9 5-94-16,0 7-25 16,25-4-128-16,58-2-178 15</inkml:trace>
  <inkml:trace contextRef="#ctx0" brushRef="#br2" timeOffset="398373">23602 3517 670 0,'0'0'141'0,"0"0"-37"0,0 0 37 16,0 0-50-16,0 0-22 15,0 0-33-15,-248 43-5 16,172-5 26-16,-1 1-36 16,11 7 3-16,5-3 0 15,23-6-19-15,19-9 21 16,4-4-26-16,15-8 2 16,0 2 1-16,3-7 6 15,50 4-9-15,21-7 7 0,2 3-3 16,-3-1 14-16,0-6-18 15,-9 3 0-15,-4-2 7 16,-10 4-7-16,-7-3-17 16,-6 5-92-16,-5-5-78 15,4-1-87-15,2-1-354 16</inkml:trace>
  <inkml:trace contextRef="#ctx0" brushRef="#br2" timeOffset="398848">23995 3774 307 0,'0'0'423'0,"0"0"-289"16,0 0-18-16,0 0 7 0,0 0-43 16,0 0-43-16,11-97-23 15,39 97-12-15,-9 0 9 16,11 0-11-16,-11 0 0 15,-3 26 5-15,-10 9-2 16,-12 5-3-16,-16 11 14 16,0-5-5-16,0-3 12 15,-16-9-14-15,-12-11-6 16,18-9 17-16,4-6-18 16,6-8 0-16,0 0 11 0,0 0-5 15,6-22 24 1,32-15-30-16,9-13 7 0,5-1 0 15,-11 3-7-15,-2 2 0 16,-17 15 4-16,-9 10 1 16,-10 11 16-16,-3 6-16 15,0 4-3-15,0 0-4 16,0 4-1-16,0 27-4 16,0 6 2-16,6 5 10 15,4 2-3-15,12-7-2 16,6-3 0-16,10-11-8 15,7-6 4-15,9-17-77 16,15 0-31-16,2-11-82 16,-2-38-114-16</inkml:trace>
  <inkml:trace contextRef="#ctx0" brushRef="#br2" timeOffset="399881">25083 3235 460 0,'0'0'281'16,"0"0"-111"-16,0 0-20 15,0 0 11-15,0 0-84 16,0 0-28-16,-178-143-17 16,29 128-27-16,-30 1 20 15,-40 5-20-15,-12 1 1 0,-36 1 26 16,-16 7-32-16,-28 0 7 15,-10 0-1-15,-3 0-1 16,-10 0-6-16,10 0 1 16,19 0 0-16,47 0 7 15,65 0-6-15,62-5-1 16,43-3 0-16,27-5 6 16,29 8-5-16,17 3-1 15,8-1 0-15,7 3 2 16,0 0-2-16,-3 0 0 15,3 0-2-15,-6 0 3 16,-7 0-9-16,-12 0-6 16,-8 0 14-16,-11 8 4 0,-3 13-2 15,-5 4-2 1,-8 3 11-16,-1 4-10 0,-2-1 23 16,3-5-24-1,13-3 1-15,11-9 10 0,17 0-11 16,-3 4 0-16,-6 8 0 15,-4 8 7-15,-5 9-2 16,7 2-5-16,14 10 0 16,1 8 27-16,5 8-21 15,-3 4 6-15,13 8 5 16,-3 0-16-16,3 0 19 16,-6 2-15-16,6-2-3 0,0-3 25 15,-6 3-26 1,-1-3 6-16,-2 0 8 0,-7-9-9 15,10-8 3-15,-5-14-9 16,11-17 3-16,0-12-3 16,0-6 0-16,0 0 0 15,0-3-9-15,27 4 18 16,17-1-10-16,22-5 1 16,30-3 0-16,40-6 13 15,64 0-12-15,67-10-1 16,45-18 8-16,35 0-3 15,-9 5-2-15,-19 3-3 16,-17 5 0-16,-27 2 0 16,-20 0 0-16,-14 8 0 15,-31 0-4-15,-23 5 10 0,-25 0-6 16,-22 0 0-16,9 0 1 16,-9 0 0-16,3-10-1 15,-10 2 0-15,-12 0-4 16,-28-1 8-16,-17-3-4 15,-10-2 0-15,-8-12 7 16,2-2-5-16,-10-9-2 16,-8-15 0-16,-4-8 0 15,-3-14 9-15,-20-12-9 16,9-9 0-16,-10-4 4 16,9-1-5-16,9-1 1 15,0 1 0-15,-1 9-2 0,-9 8 5 16,-5 12-3-1,-17 22 0-15,0 12 3 0,-11 11-10 16,-80 6 7-16,-55 14-10 16,-45 6-2-16,-28 6-31 15,19 31-45-15,41 9-101 16,45-2-342-16</inkml:trace>
  <inkml:trace contextRef="#ctx0" brushRef="#br2" timeOffset="414786">4777 3366 255 0,'0'0'232'0,"0"0"-85"15,0 0-6-15,0 0-4 16,0 0-37-16,-289-123 7 16,245 111-28-16,11 1-30 15,11 5 27-15,6 6-41 16,10-3-13-16,6 3 11 16,0 0-33-16,0 0 0 15,16 20-2-15,45 18 2 16,15 6 24-16,22-1-23 0,11 1 4 15,12-1 20-15,2 2-25 16,4 2 17-16,-9 4-7 16,3-3-4-16,0 4 8 15,-14-4-14-15,1-4 3 16,-4-6 9-16,-18-2-6 16,-2-8-6-16,-28-2 0 15,-10-6 5-15,-18-3-3 16,-20-8-2-16,6-4 0 15,-14-1 2-15,0-2 1 16,0-2-3-16,0 0 10 16,0 0-8-16,-20 0 46 0,-43-14-33 15,-36-17-12-15,-30-9 3 16,-30-7-5-16,-26-6-1 16,7-8 0-16,10-1 6 15,25-4-2-15,25 6-4 16,14 3 0-16,12 2 0 15,8 7 1-15,6 1-1 16,4 8 0-16,-2 5 4 16,7 2-2-16,8 12-2 15,20 5 0-15,6 10-3 16,18 5 3-16,8 0-2 16,4 0 1-16,5 3-18 15,0 34 15-15,5 11-5 16,43 18 9-16,6 0 0 15,1-5 2-15,-5-2-2 0,-3-2 0 16,-9-5 4-16,-8-7-5 16,-8-1 1-16,-3-10 0 15,0-9-1-15,-4-8 1 16,-11-8 0-16,2-3 0 16,-6-6 4-16,0 0 0 15,0 0-4-15,0 0 0 16,0 0 21-16,-6-20-21 15,-32-21 0-15,-11-18-1 16,11-13 5-16,7-7-4 0,9-1 0 16,0 10 0-1,6 11-1-15,16 13 1 0,0 9 0 16,0 11-1-16,0 12-2 16,0 11 0-16,0 3-3 15,9 0-2-15,58 0-2 16,19 0 12-16,24 3-2 15,-1 8 0-15,5 4 5 16,10-4-11-16,-9-2 6 16,-1-1 0-16,-16-2 5 15,-11 0-5-15,-27 2 0 16,-23-2-5-16,-27 5-56 16,-10 8-108-16,0-1-208 15,-63-1-508-15</inkml:trace>
  <inkml:trace contextRef="#ctx0" brushRef="#br1" timeOffset="48443">13125 6800 613 0,'0'0'137'0,"0"0"11"15,0 0-25-15,0 0-39 16,0 0 0-16,0 0-18 0,-161-75-29 16,154 75 36-16,4 0-35 15,3 0-22-15,0 8-16 16,-6 38 14-16,-2 14-14 15,8 9 18-15,0 3-18 16,0-1 20-16,0 3-12 16,0-8-5-1,0-9 10-15,0-20-11 0,0-17-2 16,0-11 0-16,0-9 3 16,8 0 7-16,-8 0-5 15,0 0 22-15,0-31 37 16,0-21-30-16,0-16-22 15,0-15-12-15,0-9 1 16,0-13 2-16,0-4-3 0,0-5 0 16,16 10-8-16,6 24 5 15,9 23-11-15,-9 28 6 16,8 21-14-16,1 8-2 16,17 0-41-16,5 23-3 15,8 17-14-15,-1 9-71 16,-22-1-59-16,-10 1-35 15,-23-4-100-15</inkml:trace>
  <inkml:trace contextRef="#ctx0" brushRef="#br1" timeOffset="48513">13125 6800 194 0</inkml:trace>
  <inkml:trace contextRef="#ctx0" brushRef="#br1" timeOffset="46093">15301 6613 696 0,'0'0'165'0,"0"0"-18"16,0 0-23-16,0 0-21 15,0 0-15-15,0 0-27 16,6-148-9-16,-34 140-34 16,-3 2-5-16,-17 3-13 15,-19 3 0-15,7 0-5 16,-4 0 5-16,10 23-6 0,10 5 5 16,11 7 2-1,16 1-2-15,17 5 1 0,0-2 0 16,5 5-2-16,46-1 2 15,12-4-2-15,8-1-1 16,-5-4 3-16,5-3 1 16,-18 1-1-16,-15-3 0 15,-10 2-7-15,-12-3 7 16,-16 3-3-16,0-2 0 16,-6 3-9-16,-57-7 9 15,-14-4-19-15,-11-4 3 16,3-8-27-16,8-1-45 15,11-8-20-15,27 0-58 16,29 0-65-16,10-24-112 0</inkml:trace>
  <inkml:trace contextRef="#ctx0" brushRef="#br1" timeOffset="47716">15631 6530 424 0,'0'0'193'15,"0"0"-14"-15,0 0-29 16,0 0-15-16,0 0-29 16,0 0-22-16,-69-48-6 15,66 48-49-15,3 0-13 16,0 0-16-16,0 28-5 16,0 21 3-16,0 23 2 0,0 2 0 15,0 3 12-15,0-2-8 16,9-4-3-16,1-11 0 15,2-15 2-15,-2-10-1 16,2-17-2-16,-2-10 0 16,-4-8-7-16,-3 0 3 15,-3 0 4-15,0 0 6 16,0-23-1-16,0-9 3 16,-9-5-8-16,-35 0 0 15,-4 5-8-15,-5 7 8 16,14 5 0-16,10 9 0 15,20 7 0-15,9 4-5 0,0 0 5 16,0 0-14-16,0-2 7 16,0 2-22-16,0 0 6 15,38 0-3-15,23 0 26 16,8 0 7-16,8 0-6 16,-14 0 1-16,-6-9 15 15,-15 1-17-15,-20-1 3 16,0 1 9-16,-12-1-3 15,-4 3 17-15,-6 4-10 16,0-2-3-16,0 4 23 16,0 0-20-16,0-2 0 15,0 2-16-15,-16 0 3 16,-22 0-6-16,-10 0-11 0,-3 8 14 16,-10 21-2-1,14 5 2-15,9 0 0 0,16 3-2 16,22-2 7-16,0-3-9 15,0-7 4-15,13-8-22 16,21-8 21-16,18-7-12 16,2-2 13-16,6 0 7 15,4-11-6-15,-14-15 8 16,-9 1-9-16,-11-1 1 16,-16 3 11-16,0-2-11 15,-14-4-1-15,0 1 1 16,0 7 3-16,0 7 5 0,0 11-3 15,0 3-4 1,0 0-2-16,0 0-11 0,0 20-12 16,0 14 22-16,3 9 2 15,10-5-1-15,9-4 0 16,-3-9 0-16,9-5 3 16,2-11-3-16,-5-3 0 15,6-6-1-15,7 0 6 16,6-6 5-16,5-23-8 15,-5-6 1-15,0 2 8 16,-6 2-11-16,-12-1 0 16,-10 9 4-16,3 6-2 15,-10 8-2-15,-2 7 0 16,2 2-3-16,7 0-3 16,6 0-8-16,8 20 9 0,-5 0 1 15,-3-6-9 1,-10-3 7-16,-2-5 3 0,-10-6 3 15,0 0-2-15,0 0 5 16,0 0 0-16,0 0 21 16,0-6-23-16,0-14 0 15,0 1-2-15,-28 1 2 16,1 4-1-16,13 8 0 16,-2 6 0-16,2 0-5 15,8 0-11-15,-4 0 5 16,-5 20-7-16,2 14 18 0,3 0 4 15,10 1-4 1,0-4 0-16,0-2-7 0,0-6 0 16,32-9 1-16,20-11 1 15,11-3 5-15,20-6 5 16,2-26 0-16,-2-7-5 16,-7-4 16-16,-23 3-13 15,-9 0 10-15,-17-8 2 16,-11-4-5-16,-16-3 15 15,0-2-16-15,0 0 1 16,0 11 6-16,-4 15-12 16,-8 14-2-16,2 14 13 15,4 3-11-15,6 0-4 16,0 14-26-16,-6 35 16 0,6 17 5 16,0 8 7-16,0 3-2 15,0-8 0-15,0-5 3 16,0-11-4-16,0-7 1 15,0-6 0-15,0-11-1 16,0-6 1-16,0-15-4 16,0-8 4-16,0 0 0 15,0 0 9-15,0-6-7 16,22-22-1-16,16-7-1 16,12-6-6-16,-8 5 3 15,-4 4-1-15,-3 7-14 16,-10 7 17-16,-8 13-9 0,-11 2-6 15,-1 3 1 1,-5 0-8-16,5 0-4 0,7 20-1 16,4 8 20-16,-7 10 4 15,10-5-8-15,-3-4 12 16,0-5 0-16,6-7 1 16,3-5-1-16,11-7 0 15,11-5-3-15,13 0 1 16,17 0-67-16,3-17-41 15,-8-12-6-15,-18-2-50 16,-29 3-90-16,-11-4-353 16</inkml:trace>
  <inkml:trace contextRef="#ctx0" brushRef="#br1" timeOffset="49740">13125 6800 194 0,'134'111'220'0,"-140"-111"-116"0,6 0-21 0,0 0-11 16,-7 0-21-16,7 0-3 0,0 0-4 15,0 0 22-15,0 0-16 16,0 0-25-16,29 0 16 16,24-14 2-16,7-12-6 15,-11 3-1-15,-18 0 4 16,-9 0 1-16,-9 5 5 16,-4 2-22-16,-9 5 33 15,0 2-17-15,0 6-16 0,0 3 7 16,0 0-22-1,0 0-9-15,0 0-1 0,0 0-16 16,0 17 16-16,0 17-3 16,0 9 4-16,0 1 2 15,8-5 0-15,17 1-2 16,-3-3 0-16,0 1 1 16,-6-1 0-16,-10-5-1 15,-6-9 0-15,0-7 0 16,0-7 0-16,0-9-12 15,0 0-16-15,0 0 24 16,0 0 4-16,-22-9 9 16,0-14-6-16,13-5-3 15,9-4 3-15,0 0-3 16,0-7 0-16,0 2 2 16,0 0-3-16,0-3 1 15,22 11 0-15,-6 3-5 0,-7 18 3 16,-3 2 2-16,-6 6-1 15,0 0-4-15,0 0 0 16,7 0-6-16,2 12 10 16,1 13-11-16,2 1 12 15,-6 2 0-15,-1 6 0 16,6-2 1-16,0 0-1 16,5-6 0-16,-4-10 0 15,4-1 0-15,-7-7 1 16,-2-8-1-16,-1 0 0 0,-3 0 0 15,13 0 14 1,-3-19-14-16,2-13 5 0,-7-5 6 16,-8-6-11-16,0 5 0 15,0 2 4-15,-30-1 1 16,-14 8 11-16,6 9-12 16,7 6-1-16,8 8 0 15,7 6-3-15,-6 0-10 16,-10 20 0-16,1 23 10 15,1 5 0-15,14 1 0 16,16-9 0-16,0-9-2 16,0-5 2-16,13-9-1 15,26-9-2-15,15-8 3 16,5 0 5-16,6 0-3 16,1-22 1-16,-8-3 7 0,-8-5-10 15,-12 2 2 1,-16 2 4-16,-5-3-3 0,-9 4 1 15,-8 5-4-15,8 6 0 16,-8 11 14-16,0 3-14 16,0 0-3-16,0 0-5 15,6 0-6-15,2 26 3 16,0 5 2-16,1 6 9 16,4-2 0-16,-4-7 6 15,1-2-9-15,9-12 3 16,-10-8 0-16,-2-3 3 15,-4-3-3-15,3 0 0 0,8 0 15 16,0-6-14 0,8-19 4-16,-5-5-3 0,-7 5-1 15,2 2 3-15,-9 6-4 16,4 5 0-16,-7 6 3 16,0 6-3-16,0 0-5 15,6 0-6-15,4 10-5 16,5 15 12-16,-2 3 1 15,3-8 3-15,-13-2-2 16,11-4 2-16,-8-11-6 16,-6 0 6-16,3-3 0 15,10 0 1-15,-4 0-1 16,7 0 0-16,0-20 7 0,6-8-3 16,0 1-4-1,6 1 0-15,5 1 0 0,-5 8 0 16,-12 5 0-16,0 12 0 15,0 0-4-15,-1 0-7 16,1 15 1-16,0 14-38 16,-16 3-97-16,0-5-34 15,0 2-235-15</inkml:trace>
  <inkml:trace contextRef="#ctx0" brushRef="#br0" timeOffset="5768">24586 9475 678 0,'0'0'190'15,"0"0"-44"-15,-107-148-12 16,79 91-30-16,11 5-19 16,7 10-37-16,4 12-14 15,6 19-1-15,0 11 10 16,0 0-22-16,0 0-21 0,0 17 0 16,0 25-7-1,0 16 7-15,0 2 9 0,6-3-6 16,2-5 1-16,6-9 0 15,-3-6-2-15,11-8 1 16,0-9-3-16,-12-9 0 16,2-7 2-16,-2-4-2 15,-10 0 4-15,12 0-2 16,4-21 4-16,17-28 4 16,5-8-7-16,-1 0-1 15,-5 13 3-15,-16 19-5 16,-4 11 1-16,-9 14-1 0,-3 0-6 15,24 0-1 1,4 23-11-16,10 11 18 0,9 9 0 16,5 0 1-16,1-6 1 15,-5-8-2-15,-9-12 0 16,-8-6 0-16,-12-11-1 16,-10 0 1-16,-2 0 8 15,2-2 1-15,4-36 0 16,3-13-2-16,-1-18-7 15,1 4 4-15,-5-1-4 16,-5 9 0-16,-6 16 0 16,0 18 0-16,0 18-18 15,0 5-47-15,0 0-50 16,0 20-81-16,0 14-65 16,0 1-71-16</inkml:trace>
  <inkml:trace contextRef="#ctx0" brushRef="#br0" timeOffset="6828">25432 8990 587 0,'0'0'207'16,"0"0"-99"-16,0 0-21 16,108-146 46-16,-105 137 1 15,-3 9-37-15,0 0-52 16,0 0-25-16,0 0-13 15,0 29-7-15,22 14 15 0,0 16 27 16,0 2-26 0,-6-1-4-16,-3-3-7 0,-4-3-3 15,-1-8 5-15,0-6-7 16,6-5 0-16,-5-13 3 16,1-8-3-1,2-11-1-15,-5-3-4 0,8 0 2 16,1 0 2-16,16-11 2 15,13-15 7-15,-4-5-2 16,16-7-4-16,-15 4 2 16,-8 9-4-16,-15 4 1 15,-3 18-2-15,-3 3-1 16,3 0-9-16,6 0 5 0,1 18-4 16,-1 10 5-1,-6-2 1-15,-1-3 4 0,1-3 2 16,-6-13-2-16,2 0 0 15,-2-7-1-15,-4 0 3 16,0 0 1-16,4 0 0 16,7-3 3-16,-3-16 9 15,8-13-11-15,-5 1-4 16,-4-4 3-16,-4 3-2 16,-9 12 7-16,0 6-8 15,0 12 0-15,0 2-1 16,0 0-1-16,0 0-4 15,0 0-13-15,16 22 3 16,13 12 14-16,8 7 2 0,-4-7 5 16,11-9-5-16,-6-7 2 15,0-12-2-15,1-6 0 16,2 0 4-16,9-4 4 16,5-24 1-16,5-15-5 15,-5-8 4-15,-11-3-8 16,-3-7 0-16,-7-2 6 15,-18-2-6-15,-16-4 2 16,0 0-1-16,0 15-1 16,-38 9 1-16,4 19 0 15,7 17-1-15,5 9 0 16,8 0-2-16,-3 23-8 16,1 34-3-16,3 20 13 0,13 6 0 15,0 0 0 1,35-8 0-16,20-16 2 0,2-10-1 15,-1-15-2-15,8-14 1 16,-4-11 0-16,11-9 4 16,5 0 0-16,-6-29 0 15,6-11 6-15,-23-3-7 16,-7 4 1-16,-24-1-1 16,-13 3 0-16,-9 3 1 15,0 5-4-15,0 11 1 16,0 10-1-16,-9 8-3 15,-7 0-3-15,3 0 2 0,-4 16-11 16,9 33 6 0,-9 17 8-16,12 0 2 0,5-9 3 15,0-9-4-15,8-10-4 16,38-13 4-16,4-5 1 16,5-11-1-16,8-9-7 15,20 0-23-15,2-22-33 16,-2-22-76-16,-23-4-86 15,-38-1-66-15,-22 4-262 16</inkml:trace>
  <inkml:trace contextRef="#ctx0" brushRef="#br0" timeOffset="7265">26166 8575 618 0,'0'0'192'0,"0"0"-108"16,0 0 26-16,0 0 0 15,0 0-37-15,0 0-46 16,-22-8-26-16,6 26 3 0,2 18-4 15,14 4 8 1,0-1-7-16,8-7 1 0,39-6 3 16,-3-12-3-16,0-9 2 15,-2-5 6-15,9 0 3 16,-13-8 18-16,-7-15 25 16,-1-3 4-16,-21-2-11 15,-3-1-15-15,-6 4-3 16,0 4-10-16,0 5-9 15,-15 4-6-15,-23 6-6 16,-7 6-9-16,7 0-9 16,0 0-65-16,16 18-67 15,11 8-41-15,11 2-70 0,0 9-11 16,25 3-224 0</inkml:trace>
  <inkml:trace contextRef="#ctx0" brushRef="#br0" timeOffset="8620">24756 10848 500 0,'0'0'196'0,"0"0"-39"16,0 0-5-16,0 0-39 16,0 0-17-16,0 0-26 15,-42-32-27-15,42 32-3 16,0 0-15-16,0 0-18 16,0 43-6-16,0 17 10 15,0 20 25-15,0 6-18 16,18-3-5-16,1-3-3 15,-8-8 2-15,11-13-9 16,-16-13 1-16,4-17-4 16,-1-15 0-16,-9-8 2 15,0-6 1-15,0 0-1 16,0 0 14-16,0-20 5 0,0-31 20 16,0-24-40-1,0-20-2-15,0-10 0 0,0-15 0 16,0-9 1-16,35-8 0 15,-2-1 0-15,-5 13-1 16,-9 19 0-16,-7 31 0 16,-8 30-1-16,2 25 1 15,-6 14 0-15,0 6-2 16,28 0-11-16,20 14-13 16,22 33 15-16,12 18 12 15,-15 12 0-15,-26 0-10 16,-18-2-12-16,-23-4-8 0,-7-2-12 15,-62 0-1 1,-24-7-69-16,7-5-14 0,10-8-41 16,26-12-2-16,39-8-86 15,11-5-185-15</inkml:trace>
  <inkml:trace contextRef="#ctx0" brushRef="#br0" timeOffset="11010">25451 11162 417 0,'0'0'267'15,"0"0"-94"-15,0 0-59 16,0 0 8-16,0 0-24 16,0 0-36-16,-41-120 13 0,28 117-40 15,-3 3-9-15,10 0-26 16,-5 0 0-16,-11 17-17 15,7 24 17-15,-1 13 2 16,10 0 1-16,6-2-3 16,0-9 0-16,37-7 0 15,9-10 0-15,1-9-3 16,8-13-5-16,-2-4 6 16,4-6 2-16,-2-29 4 15,-24-2 4-15,-21-6-6 16,-10 0 1-16,0-8 6 15,-19-6-9-15,-33 5 1 0,-8 3 0 16,7 16-1-16,4 15 0 16,5 12-1-16,6 6-12 15,7 0 8-15,1 18-7 16,15 19 8-16,15 5 3 16,0-1-11-16,31-7-4 15,43-8 10-15,6-13 4 16,-5-7 2-16,1-6 0 15,-2 0 1-15,-5-19 6 16,-8-7 1-16,-23 3-8 16,-13 12 17-16,-12 5 11 15,-10 6 9-15,-3 0-13 16,0 0-3-16,0 0-21 0,0 0 0 16,14 6-11-16,8 25 0 15,3 11 11-15,3 16 11 16,4 2-2-16,6 6-2 15,-12 8 6-15,9 4 10 16,-13 4-2-16,-6-5-7 16,-13-11-5-16,3-18 0 15,-6-18-7-15,6-16 1 16,-6-12-2-16,0-2 6 16,0 0 5-16,0 0 7 15,0-5 20-15,0-28-1 16,0-23-19-16,-28-24-17 15,18-22-2-15,4-16 0 16,6-11-5-16,0 7-2 0,0 22-3 16,6 25 5-16,17 23-1 15,2 15-9-15,3 11 10 16,11 10-11-16,2 10-1 16,10 6 0-16,-3 0-3 15,-4 28 10-15,-12 21 3 16,-20 14 5-16,-12 0-9 15,0 3-8-15,-50-9 6 16,1-12-10-16,5-13-16 16,13-18 4-16,24-8 27 15,7-6 8-15,0 0 1 16,0 0 1-16,29-20 0 16,12-12 0-16,20 1 0 15,-1 3 0-15,-7 5-4 0,8-3 7 16,-13 3-5-16,2 0 0 15,-5 3 1-15,-7 6-2 16,-13 3 5-16,-9 5 0 16,-2 3 3-16,-12 3-1 15,-2 0 1-15,17 0-7 16,2 11-9-16,6 38 9 16,-3 14 8-16,-12 17 19 15,-10 8-1-15,0 1-16 16,0 3 9-16,0-1-6 15,0 5-3-15,-10-3 1 0,-12-10 1 16,6-17-6-16,7-21-3 16,-4-19-1-16,7-20 0 15,3-6 1-15,-13 0 15 16,-20-12 16-16,-5-22-9 16,-9-15-21-16,1-16-1 15,11-18-2-15,16-21-1 16,22-21-2-16,0-13-3 15,0 7-6-15,44 20-1 16,5 25 7-16,-5 23 5 16,3 18-3-16,13 12 2 15,8 15-3-15,-12 11-2 16,18 7 1-16,-17 0 2 16,-7 11-2-16,-1 21 0 15,-27 8 5-15,-10 6-2 0,-12 3 4 16,0-6-2-16,-12 1 0 15,-34 0-13-15,-7 1 4 16,-10 2-2-16,-5-5-7 16,21-7 8-16,19-9-9 15,25-12-2-15,3-9-1 16,15-5 5-16,56 0 13 16,14-17 4-16,20-29 2 15,-7-8 0-15,-2-3 0 16,-21 0 1-16,-14 8 0 0,-23 12-2 15,-22 11-1 1,-10 14 8-16,-6 10 1 0,0 2 5 16,0 0-11-16,0 0-3 15,0 0-4-15,0 26-12 16,8 8 16-16,6 5 1 16,3-1 1-16,5-7-1 15,0-7 0-15,0-2-1 16,-3-10 0-16,0-7 0 15,0-5 0-15,3 0 4 16,14-11 0-16,11-23 6 16,2-9-5-16,-5-9-1 15,-6 3-4-15,-10 9 2 16,-12 12-2-16,0 10 3 16,-10 17 0-16,-6 1-6 0,3 0 1 15,3 0-7-15,10 5 0 16,7 26 0-16,-1 10 9 15,-6 0 0-15,-9-3 1 16,-4-6 3-16,-3-9-4 16,12-12 0-16,-5-5 1 15,-4-6 0-15,3 0-1 16,0 0 2-16,4 0 0 16,12 0 7-16,4-26-9 15,9-5 1-15,6 0 1 0,-5 2-2 16,2 5 0-1,-7 8 1-15,-9 10-1 16,0 6-2-16,-6 0-5 0,0 0-2 16,9 26 3-16,3 5 2 15,2 3 3-15,-5-8 1 16,-3-6 1-16,0-11 0 16,-6-7-1-16,1-2 0 15,11 0 1-15,-3-25 4 16,13-9-2-16,-6-6 1 15,-4-6-4-15,-11 7 4 16,-4-5-4-16,-13 10 4 16,0 8 3-16,0 9-7 15,0 5 3-15,-13 9 3 0,-12 3-6 16,-5 0-1-16,-1 18-7 16,9 13 3-1,12 3 2-15,10-9 1 0,0-4 0 16,0-9 1-16,19-10-2 15,3 1 3-15,-6-3 0 16,6 0 0-16,-6 0 5 16,-2 3-5-16,-11 2-1 15,8 2 1-15,-3 10-3 16,1 9 0-16,-9 13 3 16,0 19 1-16,0 13 3 15,-6 18-2-15,-19 13 8 16,-14 16 8-16,4 15 4 15,3 20 1-15,7 7-11 16,2 0 0-16,12-12-4 0,6-18-2 16,5-25-1-16,0-22 8 15,-6-29-12-15,6-25 4 16,0-18-4-16,-6-11 1 16,-4 0 10-16,-12-2 15 15,-22-27 9-15,-11-5-27 16,-5-9-9-16,7-5 0 15,4-10 0-15,21-14-8 16,19-22-16-16,9-31-29 16,6-19-12-16,49 2-34 15,-2 10-55-15,-6 32-82 16,-17 28-53-16,-14 19-380 16</inkml:trace>
  <inkml:trace contextRef="#ctx0" brushRef="#br0" timeOffset="11496">27414 10385 585 0,'0'0'104'0,"0"0"-71"15,0 0 20-15,0 0 5 16,0 0-20-16,0 0-6 15,0 0 11-15,50 79-10 16,-45-32 8-16,1-5-21 16,2-6-16-16,6-15-2 15,2-6 2-15,0-15-4 0,-1 0 7 16,14-3 18-16,2-25 39 16,2-13-10-16,-11 1 25 15,-16 0-32-15,-6 3-7 16,0 6-6-16,-39 7-5 15,-27 11-17-15,-14 13-12 16,-11 0-2-16,-2 13-3 16,17 28-61-16,15 5-173 15,27-3-174-15</inkml:trace>
  <inkml:trace contextRef="#ctx0" brushRef="#br1" timeOffset="20791">1569 10657 404 0,'0'0'199'15,"0"0"-79"-15,0 0 40 16,0 0-23-16,0 0-38 16,0 0-21-16,0 0-11 15,-44-35-32-15,44 15 0 16,0-6-5-16,0 0-14 15,0 1-10-15,0-1 6 16,28 3-8-16,-3 9-4 16,-9 5 1-16,-9 6-2 15,8 3-5-15,1 0-8 0,12 26 3 16,5 14 11-16,-11 9 0 16,-9 2-2-16,-10 4 1 15,-3-7 0-15,0-2 1 16,0-6 0-1,0-12-1-15,0-13 0 0,0-13 0 16,0-2 1-16,0 0 6 16,0 0 5-16,0 0 4 15,0-22-2-15,13-15-12 16,12-6 0-16,9-3-1 16,-1-3 1-16,5 0 1 15,0 4-2-15,0 5 2 16,-15 14-1-16,-7 12-1 15,-13 11-3-15,-3 3-3 16,6 0-1-16,7 17-14 0,2 21 15 16,7 10 6-16,-12 3 0 15,-1-3 0-15,-2-4 0 16,-7-7 0-16,0-14 0 16,0-8 1-16,6-13-2 15,-6-2 2-15,6 0-1 16,-3 0 5-16,-3 0 4 15,13 0 5-15,3-14-4 16,7-14-9-16,9-10 2 16,-1-5-3-16,1 3 1 0,2 3-1 15,-12 6 0 1,-11 13 0-16,-5 10 4 0,-6 8-4 16,0 0-1-16,0 0-3 15,0 0-8-15,0 5-1 16,0 27-4-16,0 8 17 15,0 2 1-15,10-4-1 16,2-13-2-16,-2-5 2 16,-1-10 0-16,-2-7-3 15,5-3 3-15,-9 0 0 16,13 0 0-16,14 0 0 16,6-13 2-16,3-12 3 15,-1-3 0-15,0-6 4 16,-5-7-2-16,-11 1 6 15,-13 0 6-15,-9 9 10 0,0 5 0 16,0 9-7-16,0 11-7 16,0 6-2-16,0 0-10 15,0 0-3-15,0 0-8 16,0 14-12-16,6 23 13 16,26 12 7-16,-4-3 1 15,-1-1 0-15,-5-5 0 16,0-5-1-16,0-9 0 15,-6-12 0-15,-4-6 0 16,-2-8 0-16,-4 0 0 16,-6 0 1-16,10 0 1 15,5 0 1-15,7-16 2 0,8-10-2 16,-5 0 2-16,3-5 0 16,-5 5-3-16,8 3-1 15,-15 8-1-15,-7 10 0 16,-9 5-1-16,0 0-5 15,0 0-6-15,14 2 3 16,-6 30 1-16,6 8 5 16,-11-3 5-16,4-1-2 15,-7-10 0-15,6-8 0 16,0-9 0-16,-3-4 2 16,-3-5-2-16,7 0 4 15,2 0-1-15,4 0 5 16,3-14 6-16,12-20-9 0,-3-9-4 15,-2 3 0 1,-1 0 0-16,-6 8 1 0,0 12-2 16,0 9 0-16,-4 6 0 15,-2 5-5-15,13 0-10 16,-1 14 6-16,10 17 5 16,-4 7 0-16,-12-7 3 15,-1-3 1-15,-8-7 0 16,10-10 0-16,-14-4-1 15,2-7 0-15,-5 0 2 16,0 0 1-16,0 0-1 16,0 0 1-16,0 0-1 15,0 0-1-15,0 0-3 16,0 0-6-16,9 0-28 0,15 0-38 16,-2 0-42-16,-7 0-140 15,-15-21-180-15</inkml:trace>
  <inkml:trace contextRef="#ctx0" brushRef="#br1" timeOffset="21284">2786 9967 480 0,'0'0'89'0,"0"0"0"15,0 0 5-15,0 0 9 16,0 0-59-16,0 0-23 15,-99 12-2-15,74 13-15 16,-4 9 2-16,10 1-2 0,13-7-1 16,6-5-3-16,0-5 0 15,6-7 0-15,35-2 3 16,3-7 8 0,-6-2 27-16,1 0 36 0,-23 0-6 15,0-6-6-15,-10-10 12 16,-6-4-25-16,0-6-20 15,0-1-10-15,-38 5-6 16,-7 2-9-16,7 11-4 16,7 3-1-16,2 6-19 15,10 0-16-15,-1 10-65 16,17 24-83-16,3 6-107 16,0-3-191-16</inkml:trace>
  <inkml:trace contextRef="#ctx0" brushRef="#br1" timeOffset="21827">3227 9972 496 0,'0'0'199'15,"0"0"-63"-15,0 0 8 0,-276-191-36 16,177 146-29-16,-16 5-19 15,-8 6-29-15,-20 11 8 16,-9 14-21-16,-10 9-6 16,-22 14 2-16,-4 43-10 0,10 17-1 15,25 21 4 1,32 11-6-16,46 8 0 0,20 12 4 16,30-3 2-16,12-3 4 15,13-6-6-15,0-5 5 16,0-4-7-16,52-2 1 15,17-5 2-15,24-12-4 16,14-12 1-16,39-11-2 16,30-17 2-16,20-12-1 15,26-23 5-15,6-11-3 16,5 0 17-16,-7-25 3 16,-26-21 10-16,-26-5 1 15,-21-16 1-15,-20-12 0 16,-12-16 1-16,-23-16-10 15,-34-21-4-15,-42-14 2 0,-22-5-8 16,-31-9-6-16,-78 8-9 16,-21 12 2-16,-23 17 0 15,-27 26-4-15,-20 24 0 16,-14 37-4-16,8 31-1 16,22 5-1-16,44 31-3 15,26 29-18-15,38 15-45 16,48 13-24-16,28 6-85 15,0-2-114-15,60-9-237 16</inkml:trace>
  <inkml:trace contextRef="#ctx0" brushRef="#br1" timeOffset="22763">2275 11485 695 0,'0'0'188'0,"0"0"-78"16,0 0-9-16,0 0-46 15,0 0-54-15,0 0 9 0,-11 69-5 16,11-11 19-16,0 1-7 16,6 1-1-16,5 0-6 15,0 1 1-15,-6-7-9 16,7-15 4-16,-10-10-4 16,6-18-1-16,-8-7 1 15,0-4-2-15,0 0 11 16,0 0 10-16,0-10 51 15,0-21-3-15,0-11-58 16,-33-1-6-16,-17 3 0 16,-4 8-5-16,-1 14 0 15,17 7-1-15,13 11-4 0,-9 0-8 16,15 9 3-16,-3 23 9 16,14 8-2-16,8-6 2 15,0-3 0-15,55-8-1 16,22-11 2-16,-2-12 1 15,12 0 2-15,1-3 2 16,-8-20-2-16,-8 0 3 16,-24 6-3-16,-25 6-2 15,-18 11-1-15,-5 0-76 16,-5 0-80-16,-40 2-210 16</inkml:trace>
  <inkml:trace contextRef="#ctx0" brushRef="#br1" timeOffset="24032">720 13049 135 0,'0'0'467'16,"0"0"-333"-16,0 0-5 0,0 0 3 16,7-155-20-16,-7 141-34 15,-22 2-14-15,0 7-19 16,6 3-2-16,0 2-25 15,10 0-11-15,-27 2-7 16,-2 29-6-16,-2 13 5 16,11 1 1-16,14 4 0 15,12-7 0-15,0-2 0 16,12-7 1-16,36-11-1 16,5-6 1-16,5-16 2 15,-4 0 0-15,-6 0 3 0,-10-13 1 16,-10-12 2-1,-9-8 0-15,-6-1-3 0,-13-8-1 16,0-7 6-16,-6-2 1 16,-48-1 4-16,-10 1 4 15,-18 8-8-15,-1 9-5 16,1 8-3-16,11 14-2 16,11 9-1-16,7 3-1 15,4 0-3-15,-1 18 0 16,25 21-1-16,15 9 2 15,10 5 0-15,16 4 0 16,60-6 1-16,26-8 1 16,6-5-2-16,18-16 1 15,-11-5 1-15,-1-17 3 0,-27 0 0 16,-18 0-2 0,-19-11 2-16,-12-12-1 0,-5-6 5 15,-11-5-1-15,-13-3-4 16,-9-3 1-16,0 3 2 15,0 6 1-15,0 7 5 16,-6 9-3-16,-3 10 3 16,2 3 4-16,7 2-15 15,-3 0-13-15,-9 7-4 16,5 32 4-16,7 9 13 16,0 1 0-16,0-4 1 15,19-8 0-15,22-8-1 16,11-6 1-16,-5-9-2 0,0-6 0 15,4-8 0 1,-3 0 2-16,-4 0 0 0,4-16 2 16,-9-10 2-16,-11-11 0 15,4-3-3-15,-10 3 2 16,-13-3-2-16,-3 8-2 16,-6 7 2-16,0 7 1 15,0 7-2-15,0 11 4 16,0 0-5-16,0 0-4 15,-15 3-7-15,-1 34-7 16,0 9 18-16,10 11 2 16,6-9-2-16,0-2 0 15,0-9-1-15,16-6 2 0,6-13-1 16,6-10 0-16,-11-8 1 16,5 0-1-1,3 0 2-15,13-28 7 0,0-9 2 16,-7-6-10-16,-1 0 2 15,-14 0 0-15,6 3-1 16,-16 3 0-16,3 8-2 16,-9 12 2-16,0 8-1 15,7 9-1-15,2 0-4 16,23 0-6-16,13 0-4 16,9 26 6-16,-4 3 2 15,-11 8 0-15,-1-3 4 0,-13 0-1 16,-3 1 3-1,-6-12 0-15,-3 0-1 0,-4-9 1 16,2-8 0-16,-5-1-2 16,5-5 1-16,6 0 1 15,5 0 2-15,16 0 0 16,-3 0-2-16,4 0-44 16,-5-5-142-16,-11-9-151 15</inkml:trace>
  <inkml:trace contextRef="#ctx0" brushRef="#br1" timeOffset="25352">3325 12914 73 0,'0'0'447'16,"0"0"-321"-16,0 0 11 15,0 0-15-15,0 0-22 16,0 0-1-16,-13-134-19 16,10 132-16-16,-3 2-17 15,-7 0-23-15,10 0-13 16,-9 0-11-16,-4 11-8 0,-6 17 8 15,3 16 1 1,-3 7 2-16,14 0-3 0,8 1 1 16,0-7-2-16,0-7 2 15,0-13 2-15,33-8-3 16,-2-10-2-16,-2-7 1 16,-1 0 1-16,5-4 3 15,-11-25 13-15,-6-5-8 16,0 0-6-16,-16-11 3 15,0-4-1-15,0 3 8 16,-10 3 6-16,-18 9 8 16,-5 11-13-16,-2 11-1 15,10 7-7-15,-6 5-4 16,15 0-1-16,-14 0-6 0,16 33-4 16,0 13 9-16,14 7 1 15,0-2 0-15,19-2 0 16,29-10 0-16,6-7 0 15,1-18 0-15,5-11 0 16,9-3 1-16,8-6 7 16,-8-25 0-16,8-6-3 15,-27-6 14-15,-9-6-4 16,-11 0 4-16,-14-2 0 16,-16 0-5-16,0-4 4 15,0 4-7-15,-27 5-4 16,-1 15 5-16,6 11-1 15,12 14-3-15,4 6-3 0,6 0-5 16,0 0-10-16,0 40-14 16,0 23 21-16,0 17 2 15,0 4 2-15,13-10 0 16,12-9 0-16,22-14 1 16,-8-13-3-16,-1-13 3 15,6-16-1-15,-11-3 1 16,5-6-2-16,-1 0 2 15,14 0 2-15,-3-4 1 16,6-14 0-16,1-6-4 16,-18-2 6-16,-2 1-7 15,-10-7 5-15,4 12-5 0,-6 6-2 16,-7 6 2 0,-7 8 0-16,4 0-11 0,-4 0-8 15,1 0 11-15,9 0 1 16,-10 11 1-16,1-6 1 15,-4-5 5-15,-6 0 1 16,0 0 0-16,0 0 5 16,0 0 0-16,0 0 9 15,0-11-8-15,-10-7-6 16,-24 8-1-16,-4 0 0 16,5 8-1-16,2 2-7 15,-7 0 3-15,0 0-5 16,-1 22 6-16,1 21 0 15,10 6 3-15,18 3 0 0,10-3 0 16,0-4 0-16,0-13 0 16,38-7-1-16,11-10-3 15,7-15-2-15,-2 0 7 16,10-18 6-16,-4-19-3 16,-6-9 4-16,0-8 3 15,-16-9 7-15,-6-11 6 16,4-10-14-16,-22-10 7 15,-14 3-5-15,0-6 4 16,0 20 2-16,-11 22-6 16,-9 27 4-16,7 19-1 15,7 7-3-15,6 2-11 16,0 0-2-16,0 19-11 0,0 39-10 16,19 19 23-16,6 14 2 15,3-2-1-15,-5 3 2 16,-4-9-3-16,-6-6-4 15,9-14-66-15,0-15-27 16,19-13-24-16,20-15-88 16,10-18-141-16</inkml:trace>
  <inkml:trace contextRef="#ctx0" brushRef="#br1" timeOffset="25860">5397 13006 860 0,'0'0'120'0,"0"0"9"16,0 0-22-16,0 0-31 16,0 0-34-16,0 0-13 15,152-143-5-15,-105 143-17 16,8 0-5-16,-4 0-2 15,-10 26-4-15,-13 6 3 16,-19 5 1-16,-9 2 2 16,0 2 0-16,0-7 0 15,-9-3-1-15,4-16 3 0,5-10-4 16,0-5 1 0,0 0 3-16,0 0 7 0,28-25 4 15,13-13-10-15,10-1 1 16,-14-7 1-16,9 3-1 15,-21 3 4-15,6 5-2 16,-7 10-1-16,-13 10 1 16,-8 7-7-16,-3 8 1 15,0 0-2-15,0 0-11 16,0 3 0-16,-9 22-4 16,-13 10 15-16,12-1 3 15,10-11-2-15,0 3-1 16,32-9 1-16,32-6-1 15,24-5-5-15,11-6-20 0,-6 0-12 16,-14 0-29-16,-12-14-65 16,-23 2-120-1,-28-12-306-15</inkml:trace>
  <inkml:trace contextRef="#ctx0" brushRef="#br1" timeOffset="27257">7192 12123 675 0,'0'0'190'0,"0"0"-65"15,0 0 40-15,0 0-36 16,0 0-53-16,0 0-45 15,-96-95-7-15,-5 84-5 16,-45 0-12-16,-58 6 2 16,-43-2-4-16,-52 4 0 15,-42-3 0-15,-11 4 0 16,0 2-1-16,25-6 5 16,28 6-6-16,29 0-1 15,25 0 2-15,17 0-4 16,-2 8 0-16,-21 10 0 15,-31-7 0-15,-26-2-1 0,-20-4 2 16,1-1-1-16,36-4 4 16,39 0-3-16,67 0 1 15,59-4-2-15,49-7 3 16,24 2 3-16,6 7-6 16,-14-7 0-16,-23 1 0 15,-1 2 0-15,-14-3 0 16,8 6 1-16,11 1-1 15,4-4 3-15,15 6-3 16,17 0 0-16,6-3 0 16,13 3 0-16,3 0 0 15,-14 0-2-15,11 0 0 16,3 0 2-16,0 0-4 0,16 0 3 16,6 0 0-16,-4 0-8 15,4 0 9-15,-6 0-9 16,0 11 9-16,3 9-1 15,3 6 0-15,0 2 1 16,0 18 1-16,0 3 0 16,0 5 2-16,0 15-2 15,0 2 6-15,0 10-2 16,-8 13-4-16,3 1 3 16,-1 10-2-16,6-5 2 15,0 3 3-15,0-6 3 16,0-3 3-16,0-8 4 0,11 0-8 15,-3-9-6 1,-5-6 4-16,19-8-5 0,-10-17 3 16,4-4-4-16,0-9 4 15,-7-2-1-15,7-5-2 16,-3-12-1-16,-7-3 0 16,-3-11 0-16,11 6-1 15,-12-6 2-15,4 0-2 16,2 0 2-16,17 0-2 15,19 0 0-15,39 0 3 16,31 0 7-16,16 0-2 16,10 0-8-16,19-6 2 0,20-2-2 15,24 5 4 1,12-4-3-16,21 6 1 0,-5-3-2 16,14 4 1-16,-1 0-1 15,1 0 2-15,-3 0 0 16,-27 0-1-16,-7 0-1 15,-9 0 0-15,-2 0 5 16,9 5-4-16,8-5 0 16,14 0-1-16,17 0-1 15,0-1 0-15,21-14-3 16,10 1 4-16,-2 11 0 16,-13-3-1-16,-33 4 1 15,-35 2 0-15,-17 0 0 16,-30 0 2-16,-9 0-2 15,-14 0-1-15,-18-9 1 0,-20-3 2 16,-8 1-2 0,-17-4 0-16,-6 1 0 0,-22 1 1 15,-4-14 1-15,-12 1 2 16,-6-8 1-16,2-8-4 16,-12-10 0-16,0-2-1 15,8-6 3-15,6-6-3 16,13-8 3-16,7-1-3 15,4-8 0-15,-5 0 0 16,-8 3 0-16,-9 5 3 16,-10 7-1-16,-6 3-1 15,0-4 6-15,0 7 1 0,0 1-3 16,-9 9 0 0,-4 7 1-16,13 5-2 0,0 8-3 15,0 7 0-15,0 5 0 16,0 0 1-16,-3 3 1 15,-11-7-2-15,-24-1-1 16,-25-13-3-16,-58 2-7 16,-53 1 2-16,-37 18-10 15,-17 17-52-15,2 3-81 16,42 26-256-16</inkml:trace>
  <inkml:trace contextRef="#ctx0" brushRef="#br1" timeOffset="55519">2160 8595 613 0,'0'0'212'15,"0"0"-112"-15,0 0 23 16,0 0-5-16,0 0-32 0,0 0-36 15,0 0-4 1,0 0 4-16,13 0-26 0,2-3-6 16,7-14 5-16,10-4-19 15,7 5 4-15,-11-2 0 16,4 4-4-16,-4-1 7 16,-12 10-10-16,-13 2-1 15,3 3 10-15,-6 0-10 16,0 0 0-16,0 0-7 15,0 0 0-15,10 18-1 16,9 19-4-16,-2 17 12 16,-8 6 7-16,-4 0-2 0,3 5-4 15,-5-2-1 1,9-5 1-16,-8-8 2 0,8-6-3 16,-5-12 0-16,-4-9 2 15,3-15-2-15,-6-2 0 16,0-4 2-16,0-2-1 15,0 0 12-15,-6 0-6 16,-35 0 1-16,-11 0 4 16,5-2-12-16,15-4 1 15,4 3-1-15,11 0 4 16,12 1-4-16,5 2 0 16,0 0 0-16,0-4-5 15,0-1 5-15,50-9-5 16,37-9-6-16,20-4 11 15,7 9 7-15,-22-6-7 0,-9 7 0 16,-23 0 7-16,-12-4-7 16,-10-1-10-16,-6-4-32 15,-10 0-68-15,-10-2-91 16,-12-1-80-16,0-5-173 16</inkml:trace>
  <inkml:trace contextRef="#ctx0" brushRef="#br1" timeOffset="56047">2602 7986 606 0,'0'0'169'0,"0"0"-15"16,0 0-7-16,0 0-29 15,-332-134-34-15,260 130-31 16,-2 4-7-16,2 0-15 15,9 4-12-15,2 33 5 16,-6 26-22-16,-3 22 9 16,0 18 13-16,0 9-4 15,4 5 9-15,11 0-11 16,17-5-7-16,22-1 10 16,16-11-17-16,7-8 0 15,63-13 3-15,28-7-7 16,26-14 5-16,6-13-2 15,7-11-1-15,0-8 9 16,-7-9-9-16,-7-8 2 0,1-9 5 16,4 0-8-16,2-21 10 15,7-21 16-15,3-15-1 16,-13-9 0-16,-17-11-5 16,-20-9 7-16,-26-5-7 15,-36-6-5-15,-28-6-3 16,0-12 1-16,-61-2-7 15,-46-3 1-15,-31 11-8 16,-21 20 1-16,-12 24-1 16,-4 28-2-16,7 20 1 15,0 17-5-15,9 2 0 16,19 44-5-16,19 20-47 0,30 16-22 16,30 14-20-16,39 1-65 15,22-6-134-15,0-12-277 16</inkml:trace>
  <inkml:trace contextRef="#ctx0" brushRef="#br1" timeOffset="45077">15692 8826 643 0,'0'0'135'0,"0"0"3"16,0 0-19-16,0 0-31 15,0 0-18-15,0 0 9 16,0 0-24-16,0-160-8 15,16 117 3-15,19-5-11 16,-10-9-10-16,11-6-24 16,-5-9 16-16,1 1-5 15,-1 13-14-15,-15 19 5 16,-8 15-4-16,-8 19-3 16,0 5 12-16,0 0-12 0,0 0-9 15,-8 0-9-15,-33 29 8 16,-28 8 6-16,-5 8 4 15,11-7 0-15,18-13 8 16,23-5-7-16,12-6-1 16,4-8 0-16,6 0 1 15,0-6 2-15,0 0-3 16,0 0 0-16,0 0 15 16,0 0-15-16,0-6 3 15,38-28-2-15,23-11 2 16,8-8 4-16,2 0-7 15,-5 7 0-15,-19 9 3 0,-8 11-3 16,-23 18 0-16,-3 4 0 16,-13 4 0-16,6 0-5 15,10 0-9-15,15 20 1 16,7 15 6-16,1-1 8 16,-1-2-1-16,-16-5 0 15,3-1-3-15,-9-2-33 16,-2 1-68-16,0 1-88 15,-6-3-105-15,-5-6-472 16</inkml:trace>
  <inkml:trace contextRef="#ctx0" brushRef="#br1" timeOffset="57777">15759 11468 568 0,'0'0'243'0,"0"0"-103"16,0 0 3-16,0 0-20 15,0 0-13-15,0 0-54 16,-23-54-7-16,23 54-23 0,0 0-14 16,-6 0-2-16,6 0-10 15,0 0-1-15,-9 0 0 16,-7 20-4-16,0 6 5 15,10-1 0-15,6 4 1 16,0-4 0-16,0-5-1 16,25 1 0-16,19-10 5 15,-6-6-3-15,7-5 1 16,3 0 5-16,-9 0-2 16,-3-11 18-16,3-11 1 15,-17-4-1-15,-12-6 1 16,-10-2-4-16,0-3-1 15,0 0-11-15,-41 6-7 16,-11 4-2-16,11 13-1 0,3 5 0 16,16 9-3-16,10 0-21 15,2 0-44-15,1 18-56 16,-5 10-82-16,9-2-120 16,5-6-306-16</inkml:trace>
  <inkml:trace contextRef="#ctx0" brushRef="#br1" timeOffset="58231">15895 11154 491 0,'0'0'230'16,"0"0"-78"-16,0 0-40 16,0 0 23-16,0 0-39 15,0 0-25-15,-311-83-27 16,267 83-14-16,-5 14-17 15,2 14-5-15,3 13 1 16,0 10-3-16,-1 11 9 16,10 13-7-16,0 2 18 15,10 4-17-15,25-1-2 16,0 5 1-16,32 5-7 16,54-2 3-16,18 0 4 15,10-13-5-15,4-21 4 16,-3-17-3-16,-5-18-1 0,-17-15 18 15,-2-4 4 1,2 0 3-16,-16-31 0 0,5-18-5 16,-18-12 5-16,-4-12-8 15,-7-22-3-15,-7-14 8 16,-21-8-19-16,-19-2 3 16,-6-2 6-16,-17 18-15 15,-65 21 5-15,-42 24-5 16,-41 23-5-16,-19 24 3 15,-16 11-9-15,15 0-3 16,34 23-39-16,41 23-40 16,50 5-84-16,23 12-269 0</inkml:trace>
  <inkml:trace contextRef="#ctx0" brushRef="#br1" timeOffset="31862">13643 9950 492 0,'0'0'189'16,"0"0"-108"-16,0 0-14 16,0 0-17-16,0 0-14 15,0 0 73-15,0 0-38 0,-200 140-13 16,112-92 11-16,-5 4-6 15,13-3-36 1,8 0 5-16,14-7-11 0,14-11-12 16,12-2 2-16,20-5-11 15,5-10 0-15,7 0 5 16,0-6-5-16,0-2-1 16,0 2-5-16,0 1 6 15,35 3 9-15,20-4-8 16,14 1 0-16,16-9 13 15,20 3-13-15,4-3-2 16,-1 6-2-16,-13-1-62 16,-25 6-95-16,-23-5-52 15,-25 0-70-15</inkml:trace>
  <inkml:trace contextRef="#ctx0" brushRef="#br1" timeOffset="32341">13415 10359 86 0,'0'0'314'0,"0"0"-205"15,0 0-11-15,0 0-23 16,0 0-8-16,0 0-14 16,-137-40-18-16,134 40 22 15,3 0-25-15,0 0 12 16,0-4-11-16,22 2-19 16,55-1 17-16,24 1 7 15,29 2-4-15,29-4 22 16,42-2-34-16,43-3 16 15,38-4-10-15,17-1-13 16,-22-1 8-16,-43 3-19 16,-53 4 0-16,-57 6 16 15,-47-2-2-15,-39 4-4 0,-23 0-6 16,-8 0-5-16,-7 0 3 16,0 0-6-1,0 0 0-15,0 0-1 0,0 0 1 16,-38 0-5-16,-14 4-10 15,-11 4-101-15,13-2-25 16,9-1-67-16,2 4-215 16</inkml:trace>
  <inkml:trace contextRef="#ctx0" brushRef="#br1" timeOffset="33430">15727 10233 149 0,'0'0'139'0,"0"0"-20"16,0 0 9-16,0 0-45 15,0 0-24-15,0 0-20 16,63 0 21-16,-30 0-14 15,5 0-22-15,23 0 18 16,27 0-23-16,30 0 40 16,28 0 21-16,28 0-25 15,29 0-17-15,22 0-15 16,27-6-1-16,15-11 15 0,-16-3-21 16,-29 0 8-16,-21 0 13 15,-36 3-19-15,-36 0 19 16,-20 2-10-16,-23 1-22 15,-17 0 23-15,-3 2-18 16,-11-2-8-16,-26 5 19 16,-4 1-21-16,-8 0 7 15,-6 2 1-15,0-3-7 16,-5 0 24-16,-6 4-22 16,6 2-3-16,-6 0 19 0,0 3-16 15,0-3-5 1,0-2 2-16,-17-4 0 0,-42-2 0 15,-31-7 0-15,-17 2 0 16,-1 1 0-16,10 3 2 16,15 1-4-16,26 2-1 15,5 3 3-15,15 4 3 16,14-1-3-16,14 3 0 16,9 0-3-16,0 0 1 15,6 0-13-15,48 0-5 16,10 3 20-16,18 9 7 15,17-4-7-15,3 6 0 16,-4-3 12-16,-6 7-10 16,-16-1-2-16,-21 0 4 15,-11 6-3-15,-19 3 5 0,-12 9-6 16,-13 1 0 0,0 4 6-16,-29 9-6 0,-51 0-21 15,-41-1-85-15,-24-2-182 16,2-6-242-16</inkml:trace>
  <inkml:trace contextRef="#ctx0" brushRef="#br1" timeOffset="35320">14965 9698 138 0,'0'0'387'16,"0"0"-241"-16,0 0-19 0,0 0-3 15,0 0-20 1,0 0-24-16,-109-157-1 0,87 134-40 15,0 6-7-15,0 5 5 16,-3 4-19-16,-14 8 2 16,-15 0-20-16,-6 14 0 15,-7 21-1-15,4 5 1 16,19 11 0-16,14-2-2 16,27 3 2-16,3-1-3 15,11-5-3-15,39-3 6 16,13-12-4-16,-14-14 4 15,1-8-8-15,-6-9 8 16,-6 0 5-16,1-18 23 16,-7-19-22-16,-7-6 14 15,-3-3 29-15,0-5-22 0,0-3 7 16,-11-3-6-16,0-6-12 16,-11-6 26-16,0-5-33 15,0-4-7-15,-5 7 21 16,-18 11-23-16,1 11 5 15,12 21 2-15,4 13-6 16,0 14 14-16,6 1-15 16,-4 0-5-16,-2 0-3 15,0 5 2-15,3 25 6 16,-4 14-2-16,7 13 6 16,0 9-4-16,0 17 0 15,26 2 0-15,24 5 1 0,14-11-1 16,9-13 0-16,4-18-1 15,-2-11 1-15,-11-17 0 16,-10-11 0-16,-16-6 0 16,-7-3 0-16,-1 0 6 15,-8-14-6-15,-6-15 7 16,-7-2-5-16,-9 0 3 16,0-4-5-16,0 1 0 15,-16 8 3-15,-9 6-3 16,8 9 0-16,6 11-3 15,3 0 2-15,5 0-6 16,-8 0 5-16,8 25 2 16,-11 7-6-16,9 2 6 15,5-3 0-15,0-2-6 0,27-6 10 16,28-6-7-16,5-11 3 16,10-6 0-16,6 0 1 15,7-26-1-15,-1-14 0 16,-12-9 8-16,-22-11-4 15,-17-11 0-15,-12-6-4 16,-19-9 3-16,0 6 4 16,0 11-6-16,-19 12-1 15,-6 17 9-15,-3 20-3 16,18 8-6-16,1 12 0 16,2 0 11-16,1 0-22 15,-3 32 10-15,-4 23 1 16,2 18 1-16,11 19 3 0,0 23-4 15,0 13 0-15,-6 15 3 16,-16 17 0-16,-3 11-3 16,-13 1 0-16,0-9 0 15,16-31 3-15,16-35-5 16,6-28 2-16,0-28 0 16,6-8-8-16,26-16 8 15,12-9-15-15,9-8 9 16,18 0 4-16,-2-8 2 15,-8-23 0-15,-17-13 4 16,-15-9-1-16,-20-16-3 16,-9-12 0-16,0-8-5 15,-31-1 4-15,-29 7-3 0,-8 20 3 16,-1 17-4 0,8 20-6-16,7 12 11 0,17 5 0 15,13 7-9-15,16 2 7 16,8 0 0-16,0 0-2 15,0-3-7-15,44-8 11 16,52-9-21-16,33-18 21 16,24-17 14-16,-17-7-10 15,-21-12-4-15,-16-12 0 16,-30-5 3-16,-17 2 5 16,-27 6-8-16,-25 8 0 15,0 12 12-15,0 12-8 16,-39 14-2-16,-5 14 6 0,12 12-7 15,10 7 9 1,13 4-10-16,-2 0 0 0,5 24-7 16,-7 27 9-16,10 26-3 15,3 23 1-15,0 26 0 16,0 14 7-16,-6 15-7 16,-16 2 0-16,-10 6 7 15,-12-8-3-15,-11-15-2 16,24-26-2-16,9-31 0 15,22-26-3-15,0-23 3 16,16-14-10-16,15-8 8 16,8-10-11-16,5-2 11 0,16 0 2 15,4-31 2 1,-4-9 10-16,-6-12-12 0,-18-7 0 16,-36-8 3-16,0-4-3 15,-30 8-16-15,-46 12-40 16,-7 17-68-16,-2 8-141 15,2 0-223-15</inkml:trace>
  <inkml:trace contextRef="#ctx0" brushRef="#br1" timeOffset="35861">15323 9172 395 0,'0'0'132'0,"0"0"-23"16,0 0 0-16,0 0-50 16,0 0-27-16,0 0-7 15,-53-28-7-15,40 28 6 16,-6 0-1-16,-3 0-9 15,6 8 18-15,10 16-18 16,6-6 6-16,0 6-10 16,0 2 1-16,31-12 19 15,7-6-18-15,10-8 23 16,-3 0 30-16,-1 0-23 16,-12-19 10-16,-4-10-3 15,-25-2-13-15,-3 2 10 0,0-3-30 16,-3 7-12-1,-25 5 14-15,-4 6-18 0,-12 10-1 16,-11 4-13-16,-5 0-140 16,-4 20-167-16</inkml:trace>
  <inkml:trace contextRef="#ctx0" brushRef="#br1" timeOffset="77095">19625 9733 378 0,'0'0'201'15,"0"0"3"-15,0 0-81 16,0 0 21-16,0 0-71 15,-165-146-22-15,165 124 3 16,38 1-20-16,39 1-30 16,11 8 4-16,3 4-7 15,-11 8 16-15,-6 0-5 16,-33 0-9-16,-3 20 1 0,-16 17-4 16,-22 15 0-16,0 15 0 15,-10 14 7-15,-65 10 16 16,-34 11 4-16,-21 5-23 15,-3 2-1-15,16-12 3 16,40-28-5-16,39-26-1 16,26-29-1-16,12-11 1 15,0-3 0-15,6 0 0 16,70 0 0-16,22 0 13 16,33-3 15-16,4-14 8 15,-9-3-24-15,3 0-7 0,-8-1 1 16,-22 10-6-1,-36 3-2-15,-24 5-25 0,-25 3-115 16,-14 0-165-16,0 0-208 16</inkml:trace>
  <inkml:trace contextRef="#ctx0" brushRef="#br1" timeOffset="78380">20537 10047 664 0,'0'0'192'16,"0"0"-74"-16,0 0 30 0,0 0-20 15,0 0-46 1,-8-160-19-16,8 128-36 0,0 10 6 16,0 8-12-16,0 2-7 15,0 12 4-15,0 0-18 16,14 0-2-16,11 0-2 15,10 20-5-15,3 23 8 16,1 6-2-16,-17 11 3 16,-6 2 1-16,-7-2-1 15,-9-5 1-15,13-15 2 16,-10-11-2-16,3-19-2 16,4-4 3-16,-10-6-2 0,6 0 12 15,0 0-8 1,4-11 12-16,7-23-4 0,5-9-9 15,0-6 1-15,-6 1-3 16,6-1-1-16,-7 9 4 16,-2 12-4-16,-10 10 0 15,3 12 0-15,-6 4 0 16,10 2-7-16,10 0-7 16,-4 22 8-16,6 15 6 15,-3 3-2-15,0-1 2 16,-10-3 0-16,-3-4 1 15,-2-13-2-15,2-4-1 16,0-10 2-16,0-5 7 0,4 0-6 16,-4 0 4-1,21-2 3-15,-5-27-6 0,15-8 0 16,1-2-2-16,-6-2 0 16,-4 1 4-16,-6-4-4 15,-5 8 0-15,-11 4 3 16,-6 15-2-16,0 12-2 15,0 5 0-15,0 0-3 16,10 5-3-16,-1 30-16 16,13 14 23-16,7 2 6 15,2-2-5-15,2-7 0 16,5-10-1-16,-3-9 0 16,-10-12 0-16,-2-2 0 15,-1-7 0-15,0-2 2 0,16 0-2 16,3-17 7-16,9-11-2 15,-11-6-4-15,-23-4 6 16,-6-2-5-16,-10-2 9 16,0-5 6-16,0 13-14 15,0 14 4-15,0 12 2 16,0 8-4-16,0 0-5 16,0 0-5-16,0 8-11 15,0 26 11-15,0 14 5 16,0 5 4-16,0-7-2 15,0-4 0-15,0-5-4 16,15-8 2-16,7-6 0 16,2-12-1-16,-10-2 1 15,3-3 0-15,-1-6 0 16,19 0-2-16,6 0 2 0,15-24 7 16,-7-4-6-16,-11-1 7 15,-7 1-6-15,-9-2 1 16,1-3 3-16,-7 2-6 15,-6 6 0-15,2 6 0 16,-12 10 0-16,0 8-2 16,7 1-2-16,8 0-6 15,1 22 5-15,6 7 1 16,-6-1 4-16,-7-2 0 16,-1-5 0-16,-2-5-2 15,-3-2 2-15,4-5 0 0,-1-6 4 16,0-3-3-16,-3 0 1 15,10 0 8-15,12-26-9 16,13-8 2-16,17-9-2 16,-2-2-1-16,-2 10 3 15,-20 7 0-15,-9 10-6 16,2 16 3-16,1 2-10 16,10 2 4-16,2 30 2 15,-4 7 3-15,-11 5 1 16,-6-5-4-16,0-4 1 15,-7-9-41-15,-9-15-28 16,6-5-22-16,-6-6-41 16,0 0 10-16,0-23-21 0,-44-9-59 15,-9-5 5-15,-5 0-173 16</inkml:trace>
  <inkml:trace contextRef="#ctx0" brushRef="#br1" timeOffset="78769">21674 9527 142 0,'0'0'205'15,"0"0"-54"-15,0 0-45 16,0 0 12-16,0 0-12 16,0 0-15-16,-125-143-30 15,108 143-11-15,0 3-43 0,1 28 1 16,0 6 0-1,10 3 4-15,6-5-3 0,0-7-8 16,0-5 2-16,38-3 4 16,1-6 3-16,5-2 17 15,0-6 9-15,3-6 2 16,8 0 13-16,-5-3 4 16,-2-23 3-16,-17-6 3 15,-14-5-19-15,-17-4-3 16,0-9-14-16,-9 4-9 15,-52 6-12-15,-21 11-4 16,2 10-2-16,-2 13-1 16,5 3-5-16,30 3-17 0,12 6-66 15,35 28-31 1,0 15-51-16,50-1-148 0,65-2-468 16</inkml:trace>
  <inkml:trace contextRef="#ctx0" brushRef="#br1" timeOffset="79429">22868 9144 351 0,'0'0'300'16,"0"0"-163"-16,-222-152 22 16,104 98-63-16,-12 0-33 0,-19-1-2 15,-20 1-19-15,-15 3-10 16,-23 5 18-16,-27 3-37 15,1 14-2 1,-12 12 10-16,11 17-9 0,3 0 8 16,-5 17-10-16,19 38-9 15,11 18 14-15,25 22-13 16,23 11-2-16,27 8 18 16,29 6-18-16,33 15 7 15,18 8-1-15,28 6 4 16,15-4 10-16,0-8-15 15,5-5 1-15,-3-6 10 16,6 2-12-16,0 1 5 16,0-9-3-16,22-8-1 15,55-9 25-15,37-9-28 0,48-10 3 16,38-13 6-16,42-14-10 16,5-20 16-16,-2-17-6 15,-9-14 4-15,-14-6 17 16,7 0-12-16,15-20-4 15,-7-18 5-15,15-10-13 16,-17-12 3-16,-10-18 0 16,5-18-9-16,-9-25 13 15,-18-16-11-15,-24-20 1 16,-36-7 6-16,-42 2-7 16,-40 4 3-16,-48 10-5 15,-13-1-2-15,-60 9 11 0,-71 9-11 16,-57 7 0-16,-43 13-4 15,-46 8 8-15,-34 15-4 16,-10 16 0-16,32 21 1 16,28 26-9-16,49 21 8 15,44 4-8-15,12 46 2 16,10 25-8-16,19 17-21 16,34 7-25-16,39 8-25 15,45 2-29-15,9-4-128 16,25-6-202-16</inkml:trace>
  <inkml:trace contextRef="#ctx0" brushRef="#br1" timeOffset="85144">11222 8855 818 0,'0'0'176'16,"0"0"-28"-16,0 0-29 15,0 0-30-15,-330-121-36 16,223 147-27-16,-30 45-8 15,-3 33 28-15,3 19-18 16,23 17-4-16,32 23-2 16,27 14-10-16,39 7 3 15,16 1-8-15,48-7-5 16,63-10 8-16,20-2-8 16,15-9-1-16,22-9 1 15,16-10 0-15,14-15 0 16,8-20 0-16,0-27-2 15,-5-35 0-15,-5-32-3 0,-5-9 3 16,-7-40 15-16,7-27-13 16,-1-15 13-16,-18-19 4 15,-29-18 10-15,-41-21-5 16,-52-29-10-16,-50-17-3 16,0-20-1-16,-92-16-9 15,-61 4 5-15,-50 18-6 16,-34 17 1-16,-30 28-4 15,-26 21-5-15,-2 17 8 16,12 31-8-16,28 31 6 16,49 41-6-16,48 14-23 15,62 52-39-15,52 42 5 0,44 24-59 16,31 21-92 0,78 14-163-16</inkml:trace>
  <inkml:trace contextRef="#ctx0" brushRef="#br1" timeOffset="86606">11191 9887 535 0,'0'0'165'16,"0"0"-22"-16,0 0-38 15,0 0-35-15,0 0-29 16,0 0-34-16,0-15-7 16,0 44 4-16,0 9 6 15,6 2 5-15,16-1-9 16,3 4 5-16,5-3-3 15,14-8-7-15,-6-12 5 16,15-11-2-16,2-9 7 16,8 0 15-16,4-24-4 0,3-13 1 15,-3-8 25 1,-20-4-7-16,-18-3 10 0,-26-2-12 16,-3 5 3-16,0 1 0 15,-3 8-21-15,-32 14 7 16,13 10-11-16,6 10-3 15,13 6-10-15,-14 0-4 16,-11 31-11-16,-4 33 11 16,-2 23 3-16,31 13 0 15,3 12-2-15,0 8 4 16,41 0-2-16,18 3-2 16,2-7 0-16,-7-12 1 0,-2-12 2 15,-15-18-4-15,-11-11 0 16,-11-18 3-16,-8-16-5 15,-7-5 2-15,0-8 0 16,0-3 2-16,-22-3-2 16,-41-4 0-16,-33-6 9 15,-6 0-7-15,-5 0 1 16,-8-23 2-16,10-14-2 16,7-6 1-16,28-6-4 15,22-5 1-15,26-8 2 16,22-11-3-16,0 0-1 15,66-2-15-15,27 6-21 16,25 6-39-16,8 18-64 16,4 7-95-16,-15 10-135 15</inkml:trace>
  <inkml:trace contextRef="#ctx0" brushRef="#br1" timeOffset="102580">19488 14598 687 0,'0'0'218'0,"0"0"-164"16,0 0-1-16,0 0 17 16,0 0-18-16,0 0-17 15,-45 0-14-15,112 0-13 16,26 0 56-16,14 3 14 0,8-3-53 16,-10 0-16-1,-12 4-4-15,-8 4-5 0,1-8-3 16,-10 8-166-16,-15-2-212 15</inkml:trace>
  <inkml:trace contextRef="#ctx0" brushRef="#br1" timeOffset="104051">21010 14536 378 0,'0'0'474'0,"0"0"-318"16,0 0-9-16,0 0-24 0,-99-172-28 15,61 152-50-15,0 9-9 16,1 2-6-16,-2 9-19 16,-2 0-11-16,-10 28-2 15,3 27 1-15,-6 17 0 16,10 5 1-16,22 3 0 15,22-3 0-15,0 0 0 16,22-8 0 0,44-18 0-16,11-11 2 0,2-32-2 15,10-8 0-15,3-8 7 16,7-37-1-16,-13-13 1 16,-1-19 3-16,-19-6-3 15,-11-9-2-15,-17-7 11 0,-22-13 5 16,-16-5-5-16,0-3-6 15,-16 6 1 1,-32 19 2-16,11 24-9 0,7 24 3 16,14 31 0-16,10 4 0 15,6 12-7-15,-6 6-9 16,6 42-2-16,0 33 11 16,0 25 0-16,0 14 0 15,0 7 1-15,0-6 1 16,28-12-2-16,21-21 2 15,7-9-2-15,1-29 0 16,10-18 0-16,3-21 1 16,19-11 3-16,4 0-1 15,1-17 5-15,-4-23-8 0,-21-4 4 16,-14-1 3 0,-27-3-7-16,-6 2 3 0,-19-5 0 15,-3 7 0-15,0 16-1 16,0 17 1-16,0 11-1 15,0 0-2-15,0 0-9 16,0 0 2-16,0 14-9 16,0 23 9-16,-9 20 7 15,3 0 1-15,6 1-1 16,0-8 1-16,12-6-1 0,29-4 0 16,14-17 2-1,11-9 1-15,5-14-1 0,17 0 1 16,8-24 7-1,14-15-6-15,-8-19 2 0,-3-4-5 16,-23-7 6-16,-15-8 1 16,-23-8 2-16,-29-7 6 15,-9-5-8-15,0 8-1 16,-9 18-3-16,-26 14 0 16,18 25 8-16,9 18-3 15,8 7 3-15,0 7-12 16,0 0 0-16,0 41-6 15,-8 34 6-15,-17 33 6 16,-13 13-1-16,-12 22-4 16,-14 19 4-16,-12 10-1 0,-14 4-4 15,-1-1 1 1,11-3 2-16,3-24-3 0,21-22-2 16,30-37-4-16,26-38-11 15,0-31 13-15,16-16-4 16,44-4 3-16,26-24 5 15,13-27 6-15,5-15-2 16,-24-2-4-16,-20 5 4 16,-27-8-1-16,-33 2-2 15,0-9-1-15,-39-4-4 16,-40-6-4-16,-20 4-5 16,11 13 4-16,30 22 5 15,29 23 3-15,23 10 1 16,6 6 0-16,6 2-12 0,76-7-7 15,36-6 8 1,32-9-1-16,5-3 0 0,-2-20 5 16,-10-10 5-16,-13-11 2 15,-6-15 0-15,-3-16 1 16,-23-13 6-16,-28 1-7 16,-22-9 10-16,-26 18 2 15,-10 25-12-15,-12 23 10 16,0 29 4-16,0 19-1 15,0 12-3-15,0 0-10 16,0 28-7-16,-12 44 7 16,-14 34 8-16,-2 31-1 15,0 15 0-15,-10 8-2 16,-4 2 4-16,-9 2-8 0,-7-7 1 16,-17 3 0-16,-2 0-2 15,-11-12 0-15,17-17 0 16,24-27 0-16,28-29-1 15,19-36-3-15,0-13 2 16,22-20 0-16,30-6-3 16,11 0 5-16,20-26 7 15,15-17-5-15,-6-2-2 16,-13-7-6-16,-35-11-16 16,-30 0-19-16,-14-2-27 15,-45-18-52-15,-53-6-133 0,-11-11-207 16</inkml:trace>
  <inkml:trace contextRef="#ctx0" brushRef="#br1" timeOffset="104447">22077 13881 559 0,'0'0'104'0,"0"0"-6"16,0 0 7-16,0 0-29 16,0 0-37-16,0 0-29 15,-121 36 5-15,99-8-4 16,16-3-3-16,6-8-7 15,0-3 4-15,35-14-3 16,40 0 36-16,18 0 44 16,-1-14-4-16,-22-17-13 15,-31-4 3-15,-23 1-18 16,-16 0-11-16,0-1-18 16,-38 3-18-16,-55 10-3 0,-31 7-5 15,-13 13-11-15,-6 2-78 16,27 5-122-16,17 27-60 15,22 4-440-15</inkml:trace>
  <inkml:trace contextRef="#ctx0" brushRef="#br1" timeOffset="97063">8039 14810 417 0,'0'0'286'0,"0"0"-106"16,0 0-24-16,0 0-52 16,0 0-12-16,0 0-28 15,0 0-9-15,0 0-9 16,3-91-7-16,-3 91 1 15,0 0-11-15,0 0-12 16,-14 0-17-16,-19 3-23 16,-18 23 23-16,-3 16 7 0,0 10-4 15,16 5-2-15,23-6-1 16,15-2-5 0,0-3 5-16,6-7-1 0,38-7 0 15,11-9-1-15,-2-15-5 16,10-8 3-16,5 0 3 15,-5-10 1-15,-10-19 4 16,-17-6 1-16,-20 2 0 16,-16-13 5-16,0-7-10 15,0-1 5-15,-52 0 1 16,-1 0 1-16,-4 8-4 16,-17 8-1-16,14 12-1 0,12 10 1 15,1 14-2 1,-4 2-3-16,9 0-1 0,-2 26 0 15,16 13 1-15,18 15 3 16,10 4-1-16,0 1 4 16,38-2-3-16,17-7 0 15,11-11-6-15,8-7 5 16,-2-21-2-16,7-8 3 16,4-3-2-16,-6 0 5 15,5-29-3-15,-13-14 4 16,-8-8-2-16,-13-6 1 15,-9-14 5-15,-17-4-6 16,-13 0-2-16,-9 2 4 16,0 6-3-16,-47 8 1 15,-24 10-2-15,10 15 1 0,8 10 0 16,15 11-1 0,9 13 1-16,4 0-1 0,2 18-11 15,1 46 11-15,13 25-3 16,9 2 3-16,9 7-1 15,74-1 1-15,16-8 1 16,11-12-1-16,5-19 2 16,-10-25 0-16,-20-10-2 15,-17-15 0-15,-5-8 1 16,-7 0-1-16,-1-8 0 0,-8-18 4 16,-1 1 3-1,-8-8-5-15,-13-3 4 0,3-7-5 16,-6 3 0-16,0 6 0 15,-3 11-1 1,-5 11 0-16,2 12-4 0,15 0-7 16,-2 0-1-16,18 26 5 15,-8 5-2-15,-8-2 1 16,4-6-5-16,-19-6 5 16,-10-11 3-16,-6-6 4 15,0 0 1-15,0 0 3 16,0 0 2-16,0 0 5 15,0-26-1-15,-28 1-8 16,-10-4 0-16,0 6 0 16,-7 6 4-16,7 11-4 0,-3 6-1 15,2 0 0-15,-5 12-8 16,0 22 6-16,12 15-1 16,4 2 1-1,28 6 1-15,0-11-2 0,0-3 2 16,38-18-2-16,6-10 0 15,17-10-1-15,-1-5-1 16,3 0 5-16,4-30 3 16,-7-17 1-16,-13-10 1 15,-9 0-1-15,-21-14 2 16,-11-4 1-16,-6-7-1 16,0-2 2-16,0 7-6 0,-15 6 3 15,-15 19-2 1,5 21-2-16,12 19 2 0,4 12 2 15,3 0-5 1,-4 6-12-16,4 34-4 0,6 15 16 16,0 10 1-16,0 4 1 15,31 2-2-15,24 4 0 16,18-4-2-16,-9-11 2 16,2-3-22-16,-9-7-79 15,1-20-94-15,-2-10-89 16,4-20-43-16,1 0-246 15</inkml:trace>
  <inkml:trace contextRef="#ctx0" brushRef="#br1" timeOffset="98174">10203 14913 446 0,'0'0'185'0,"0"0"-27"16,0 0-41-16,0 0-20 15,0 0-10-15,0 0-13 16,-61-109 0-16,55 107-21 15,6 2-13-15,0 0-28 16,0 0-12-16,0 17-10 16,0 23 8-16,0 8 2 15,0 3 3-15,22 3 5 16,-5-16-6-16,-1-6 2 16,6-12-4-16,-10-11 1 15,-2-4 1-15,-1-5 3 0,10 0-3 16,6 0 2-16,7-20 3 15,7-6 7-15,-4-4 1 16,-10-11-6-16,-3 6 2 16,0 1 1-16,0 9-4 15,-11 13 1-15,-5 4-8 16,-6 8-1-16,6 0-3 16,-3 0-11-16,4 25-7 15,8 15 20-15,1 4 1 16,0-5 2-16,6-2 0 15,-6-11-1-15,4-11 0 16,-4-4 0-16,-13-11-1 16,8 0 4-16,12 0 0 15,-4-11 3-15,16-16 8 0,-2-4-14 16,-11-3 6-16,-8 2-5 16,-6 1 1-16,-8 8 2 15,0 5 4-15,0 8 5 16,0 10-6-16,0 0-8 15,0 0 0-15,0 0-8 16,0 2-5-16,0 21 6 16,3 9 7-16,19 0 0 15,0-7-2-15,7 1 2 16,-4-13 0-16,3-1 6 16,-3-9-6-16,5-3 0 0,1 0-1 15,7 0 1 1,6-17 13-16,2-12-11 15,-15 1 5-15,-9-1-3 0,-3-2 0 16,-5-1 1-16,-6-2-4 16,0-3 0-16,-2 11-1 15,-6 12 4-15,0 8-4 16,0 6 0-16,0 0-12 16,0 6 0-16,0 28-6 15,0 15 18-15,3 2 4 16,-3-5-4-16,5-15 0 15,9-5-1-15,-11-14 5 16,13-4-8-16,-10-5 3 16,7-3 1-16,-10 0 0 15,3 0 2-15,10 0-2 16,17-3 3-16,0-17 4 0,9-14-1 16,-7-7 2-16,-3 7-6 15,-6-3-2-15,-4 3 2 16,-6 11-3-16,3 9 2 15,-16 8-2-15,3 6 0 16,4 0-3-16,2 6-16 16,-2 25 14-16,2-5 4 15,-2 6 2-15,2-7 0 16,-7-5 2-16,-5-12-2 16,5-2 0-16,1-6 2 15,-3 0 0-15,5 0-1 0,14 0 2 16,9-8 2-16,14-18 4 15,8-11-9-15,-4 6 6 16,-12 5-6-16,1 6 0 16,-8 14-2-16,-8 0-1 15,-6 6-3-15,-1 0-4 16,7 0 4-16,0 24-28 16,4 1-53-16,2 3-67 15,-11 1-80-15,-1-6-186 16</inkml:trace>
  <inkml:trace contextRef="#ctx0" brushRef="#br1" timeOffset="98548">11121 14232 600 0,'0'0'130'0,"0"0"34"16,0 0-51-16,0 0-14 16,0 0-32-16,0 0-40 15,-105-122-27-15,105 133-9 16,22 17 8-16,30 1 1 16,8-6 7-16,-4-8 22 15,-1-7 4-15,-4-8-3 0,-14 0 29 16,1-6 4-16,-11-14-11 15,-9-3 0 1,-14 1-25-16,-4-1 3 0,0 3-26 16,-41 0-4-16,-11 6-4 15,8 14-3-15,11 0-3 16,11 0-24-16,22 39-48 16,0 13-32-16,39 5-75 15,65-1-147-15,36 2-332 16</inkml:trace>
  <inkml:trace contextRef="#ctx0" brushRef="#br1" timeOffset="98817">12808 14677 309 0,'0'0'634'15,"0"0"-536"-15,0 0 55 16,0 0-21-16,0 0-49 16,0 0-81-16,-149-26 2 15,224 26 4-15,24-7 13 16,16 2-12-16,-16 5-6 16,-21 0-1-16,-5 0-4 15,-25 0-2-15,-16 17-91 0,-13 5-111 16,-19 7-93-1,0-3-184-15</inkml:trace>
  <inkml:trace contextRef="#ctx0" brushRef="#br1" timeOffset="98988">12665 14944 421 0,'0'0'244'0,"0"0"-216"15,0 0 39-15,0 0 91 16,0 0-78-16,275 0-33 15,-163 0-27-15,-4 0-16 16,0 0-4-16,-10 6-39 16,1 6-311-16</inkml:trace>
  <inkml:trace contextRef="#ctx0" brushRef="#br1" timeOffset="99733">14144 14382 569 0,'0'0'208'16,"0"0"-82"-16,0 0-40 0,0 0-3 16,102-178-10-16,-47 147-30 15,-4 2-10-15,2 18-13 16,-11 11-11-16,9 11-9 15,-10 52-6-15,-19 31 6 16,-22 26 6-16,0 9 5 16,-79 14 2-16,-32-6-2 15,-14-11-3-15,6-29-4 16,23-22-2-16,19-30 0 0,33-25-1 16,16-8 1-1,12-12 9-15,0 0 31 0,-6-32 25 16,11-25-39-1,11-6-13-15,0-8 1 0,0 8 13 16,0 11-3-16,8 9-11 16,11 21 8-16,0 10-5 15,0 6-13-15,25 6-4 16,17 0-1-16,21 0 0 16,10 20-2-16,3 9 2 15,-6 5-1-15,-7 9 0 16,-8 3 1-16,-8-3-2 15,1 3 1-15,-10-15-18 16,4 1-63-16,-1-12-107 16,-6-20-101-16,-3 0-143 0</inkml:trace>
  <inkml:trace contextRef="#ctx0" brushRef="#br1" timeOffset="99985">14905 14707 549 0,'0'0'226'16,"0"0"-52"-16,0 0-17 16,0 0-20-16,0 0-59 15,0 0-41-15,-39-14-20 16,67 23-11-16,33 22 16 16,16 2 10-16,-5 5-14 0,-4 5-13 15,-2-5-3 1,-3-4 0-16,-2-3-2 0,-14-13 0 15,-12-10-49-15,-16-8-122 16,0 0-67-16,-10-8-25 16,-1-24-261-16</inkml:trace>
  <inkml:trace contextRef="#ctx0" brushRef="#br1" timeOffset="100400">15499 14678 200 0,'0'0'261'0,"0"0"-87"16,0 0-33-16,0 0-5 15,0 0-67-15,0 0-6 16,-242 55 19-16,179-18-8 16,-4 9-20-16,13-6-21 15,21 3-15-15,19-9-16 0,14-5 2 16,0-9-4-16,0-12-14 16,0-8-81-16,22 0-52 15,9-20 32-15,1-20 93 16,-1-17 12-16,-1 0 10 15,-8-11 5-15,0-2 9 16,-6 5 5-16,6-4-1 16,-13 9 2-16,4 15 13 15,-4 11 2-15,-9 13 4 16,0 19 28-16,0 2 8 16,0 0-46-16,0 2-29 15,0 37 4-15,0 22-1 16,0 11 27-16,0 2 3 15,0-2-8-15,0 2-7 0,0 0-9 16,0 0-3-16,0 1-2 16,16-9-2-16,6-15-2 15,0-14-4-15,5-17-98 16,-5-20-127-16,0 0-88 16,-13-11-95-16</inkml:trace>
  <inkml:trace contextRef="#ctx0" brushRef="#br1" timeOffset="100583">15018 14887 271 0,'0'0'235'16,"0"0"-116"-16,0 0 5 0,0 0-20 15,0 0 11 1,0 0-3-16,-215-51-55 0,240 45-31 16,52-2 7-16,30 2-1 15,20 6-23-15,4 0-5 16,-1 0-4-16,-6 0-93 15,-3 0-138-15,-14 0-99 16</inkml:trace>
  <inkml:trace contextRef="#ctx0" brushRef="#br1" timeOffset="101755">16219 14753 771 0,'0'0'177'0,"0"0"-14"16,0 0-8-16,0 0-50 16,0 0-55-16,0 0-29 15,-69-20-9-15,69 23-8 16,0 22-2-16,0 10 7 16,0 11 11-16,0-7-7 15,9-1-3-15,-2-7-7 16,8-5 0-16,-2-20-2 15,-10-1 0-15,10-5 2 16,2 0-3-16,15 0 4 16,1-23 3-16,17-8 14 15,2-3-21-15,-11-3 3 0,-1 5-2 16,-6 1 3 0,-7 2-3-16,-3 7-1 0,-5 7 2 15,-11 15-4-15,-6 0 1 16,13 0-7-16,-4 7-12 15,7 29 16-15,0 7-1 16,-4 11 5-16,-2-8 5 16,-4-7-4-16,10-10-1 15,-7-14 0-15,-1-10 0 16,0-5 0-16,-2 0 2 16,2 0 7-16,6-8 1 15,10-23-3-15,7-12 1 0,1-3-8 16,-4 9 3-1,-11-1-1-15,-6 13-1 0,-6 7 1 16,-5 10 0-16,0 8 0 16,0 0-2-16,0 0-3 15,0 0-2-15,0 0-5 16,12 20-11-16,13 17 15 16,10 0 6-16,-10-3 3 15,7-2-3-15,4-12 1 16,-5-3-1-16,1-11 0 15,-4-6 2-15,5 0 2 16,-5 0 3-16,10 0 4 16,-13-20-5-16,-3-9 3 15,5-2 2-15,-8 2 8 16,-10-8-14-16,7 11-1 0,-16 7-2 16,6 13 1-16,-6 6-3 15,0 0-1-15,0 0-13 16,0 2 4-16,0 21 5 15,10 9 4-15,-4-6 1 16,0 5 4-16,10-5-4 16,-10-10-1-16,10 2 1 15,9-1 1-15,-9-9 3 16,14 2-4-16,1-8 0 16,-9 4 1-16,10-6 4 0,-4 0-4 15,-3 0 3 1,14-8 5-16,-1-10-5 0,-3-2-3 15,-4-5 1-15,-9 7 1 16,-11 4-2-16,2 8-1 16,-10 1 2-16,3 5-2 15,-6 0-1-15,0 0-8 16,0 0 7-16,0 0-5 16,0 0-2-16,6 0 6 15,4 0 3-15,-4 0 0 16,0 5 0-16,-2 1 0 15,2-6 1-15,0 0 0 16,-3 0-1-16,-3 0 0 16,13 0 4-16,12 0 0 15,19-14 1-15,17-12-4 0,10-5 1 16,-18 8-1 0,-8 9-1-16,-14 8 0 0,-1 6-2 15,-5 0 0-15,3 0-3 16,1 0-3-16,-4 6 2 15,-8 13-2-15,5 1 2 16,-14-2-8-16,12-4-35 16,-10-3-37-16,-10-2-55 15,0-6-41-15,0 0-43 16,0-3-150-16</inkml:trace>
  <inkml:trace contextRef="#ctx0" brushRef="#br1" timeOffset="102125">17217 14270 568 0,'0'0'143'16,"0"0"-2"-16,0 0-21 15,0 0-25-15,0 0-33 16,0 0-17-16,-89-46-29 15,89 46-16-15,0 26-6 16,0 4 6-16,6-4 4 16,27-5-3-16,17-7 6 0,7-14 4 15,10 0 36 1,-4 0 29-16,-6-3-17 0,-15-22-10 16,-26 0-5-16,-16-7-9 15,0 0-3-15,-38-5-29 16,-42 11-3-16,-30 9-4 15,8 17-4-15,15 0-14 16,21 29-70-16,35 28-95 16,17 3-45-16,14 2-199 15</inkml:trace>
  <inkml:trace contextRef="#ctx0" brushRef="#br1" timeOffset="106002">5804 14538 483 0,'0'0'191'16,"0"0"0"-16,0 0-85 15,0 0 24-15,0 0-24 16,0 0-13-16,-93-131 10 16,87 131-37-16,6 0-11 15,-3 0-22-15,-4 0-19 16,7 0-3-16,-9 14-11 16,-4 24 1-16,4 16 14 15,-4 9-12-15,10 5 1 0,3 4-4 16,0 2 4-1,0-5-4-15,0-9-4 0,19-15-15 16,19-10-56-16,0-13-65 16,16-10-93-16,12-12-65 15,2 0 38-15,-11-12-141 16</inkml:trace>
  <inkml:trace contextRef="#ctx0" brushRef="#br1" timeOffset="106495">6115 14822 276 0,'0'0'220'0,"0"0"-65"15,0 0-4-15,0 0-25 16,0 0-29-16,0 0-17 16,-61-63-9-16,48 63-12 15,13 0-16-15,0 0-30 16,0 2-13-16,0 27-9 0,13-3 9 16,35 5 0-16,12-5 4 15,6-14-4-15,5-4 2 16,-8-8 0-16,-2 0 2 15,-1-8 1-15,-16-18 5 16,-11-3-7-16,-11 3 7 16,-13 6-5-16,-9-3 5 15,0 2 32-15,0 14 1 16,0-4-19-16,-3 8-6 16,-3 3-14-16,-7 0-4 15,10 14-10-15,-3 29 10 0,6 17 11 16,0 9-8-16,0 8 5 15,0-3 0-15,0 7-4 16,0-2 6 0,0 1-2-16,0-6 1 0,0-11 4 15,0-17-11-15,0-9 0 16,0-11 1-16,0-14-2 16,0-7-1-16,0 4 0 15,0-9 2-15,0 0 7 16,-10 0-2-16,-26 0 2 15,-11-20-2-15,-8-6-3 16,5-5-4-16,12-6-24 16,22-9-35-16,16-17-36 15,13-12-144-15,67-10-86 0</inkml:trace>
  <inkml:trace contextRef="#ctx0" brushRef="#br1" timeOffset="106780">6681 14364 287 0,'0'0'344'15,"0"0"-136"-15,0 0-63 16,0 0 2-16,0 0-45 16,-90-160-50-16,96 157-11 0,54 3-25 15,27 0-8-15,10 37-2 16,2 15 7-16,10 8-9 15,-4 11 6 1,-14 12 2-16,-20 0 1 0,-24 14 11 16,-31 3-16-1,-16 3-4-15,-25-3-4 0,-62-8-5 16,-17-9 0-16,5-15-102 16,13-19-135-16,20-9-241 15</inkml:trace>
  <inkml:trace contextRef="#ctx0" brushRef="#br1" timeOffset="109579">24924 13412 323 0,'0'0'265'16,"0"0"-141"-16,0 0-59 15,0 0 15-15,0 0-17 16,0 0-23-16,6-76-11 16,-6 76-12-16,0 0-17 15,-6 0-9-15,-13 0 9 16,-4 0 31-16,-12 0 19 15,-3 0 8-15,7 0-1 16,-2 0-12-16,-5 0-15 16,-12 0-8-16,-21 0-10 15,-26 0-8-15,-34 0 5 16,-21 4-4-16,-20 0-3 0,-10-2 7 16,-2-2-5-16,7 0 5 15,-14 0-7-15,1 0 2 16,-14 4-2-16,-18-4-1 15,-9 8 0-15,-33-8 5 16,-38 0-6-16,-31 0 4 16,-11 2-4-16,-8 2-3 15,9 4 3-15,13-2-1 16,-2 0 2-16,-1-6 3 0,6 5-3 16,-11 1 0-1,-14 8-1-15,-6-2 1 0,-18 8 1 16,-8-4 0-16,-4 5-2 15,4-1 0-15,6 0-1 16,19-6-2-16,7 3 5 16,16-10-2-16,14-7 2 15,7 0-1-15,4 0 0 16,14 2-2-16,-3 7 0 16,1-2 1-16,2 2 4 15,0 0-4-15,28-1-2 16,24-1 2-16,26-5 0 15,18-2 0-15,5 0 2 16,2 0 0-16,9 0 0 16,-12 0-2-16,-2 0 0 15,-21 3 0-15,-24 12-4 16,-17-1-1-16,-15 3 5 0,-4-4 4 16,33-3 1-16,5-7-5 15,33-3 2-15,3 0-1 16,-2 0-1-16,12-6 0 15,-4 6-2-15,-7 0 2 16,-12 0 0-16,-10 3 0 16,7 17-1-16,-1 0 1 15,23-6 0-15,10 0-1 16,8-5 1-16,12 0 0 16,-3-4 1-16,5 1 1 0,0-6-2 15,-1 3 1 1,1 0 0-16,6 9 1 0,10-4-2 15,15 3 0 1,13 4 0-16,3-7 0 0,14 7-2 16,2-4 2-16,18-2 0 15,24-4 3-15,13-2-3 16,5-3 0-16,13 6-1 16,-6-1 1-16,-10 4-2 15,-6 7 0-15,1 3-1 16,-5 3 3-16,10 13-5 15,11 5 5-15,5 3-2 16,9 16-2-16,7 13 3 16,0 16-1-16,10 7 2 15,0 2 6-15,3 9-5 0,3-6 0 16,0 3 11-16,0-6-11 16,0-3 11-16,0-2-11 15,9-6 0 1,24-9 9-16,-5 0-7 0,-3-11 0 15,13 3 4-15,-3-1-7 16,-4-8 7-16,2-5-5 16,5-4-2-16,6-5 3 15,-3-16-3-15,4 8 0 16,-1-10 7-16,2 3-5 16,-10-3-2-16,7-6 0 15,10-2-5-15,21-9 1 16,27 3 4-16,20 1 5 0,31 2 1 15,16-5 3-15,16 2-7 16,24 0 0-16,-9 3 2 16,7 1-2-16,-2 1-2 15,3-4 0-15,3-5 2 16,18-3 2-16,39-7-3 16,29 0 0-16,5 0 0 15,20 0 1-15,0-17 2 16,6-3-2-16,-13 2-2 15,-18 4 1-15,-4-3-1 16,-15 3 0-16,12-6 0 16,6 0 1-16,-9 8-1 0,2 6 0 15,-11-2 2 1,3 2-2-16,-16 6 5 0,-7 0-5 16,-19-5 0-16,-3 5 3 15,-3-6-2-15,19-3-1 16,10 4 0-16,11-1 0 15,17 6-3-15,-1-6 2 16,15 0 0-16,9 0 0 16,-4 2 1-16,-13 4-1 15,-24-4 2-15,-14 4-1 16,-13-6 3-16,-5 1-3 16,0 5 1-16,1-13 1 0,5 6-2 15,18 1 2 1,4-2-2-16,-6 3-2 0,-3 5 0 15,-8 0 2-15,-18 0 0 16,-2 0-1-16,-12 0 1 16,-18 0 0-16,14 0 0 15,-5 0-1-15,13 0 1 16,7 0 1-16,-1-1 0 16,-8-5 0-16,-11 0 0 15,-3 1-1-15,5-10 6 16,-2 9-6-16,26 0 1 15,3-5 0-15,1 4-2 16,3-6 0-16,-20 5-2 16,-1 3 2-16,-1-7 0 15,5 3 1-15,-11 3-1 16,-8 1 1-16,-16-1 0 0,1-6 0 16,6 9 0-16,9-2 0 15,5 5 1-15,-5-6-1 16,-16 0 4-16,-30 6-4 15,-37-5-1-15,-24 2 1 16,-24-3 1-16,-20 0-1 16,-17 1 0-16,-16-4 1 15,-6-2-1-15,12-7 9 16,-6-2 0-16,-2-11 6 16,9-3 1-16,8-9-14 15,9-9 3-15,1-6 1 0,13-15 6 16,1-4-6-1,-7-6 1-15,-10-3 6 0,-5-6-3 16,-30 1-1-16,-4-12 3 16,-5-3-1-16,0-2-5 15,0-7-4-15,-14-7-1 16,-5 1 4-16,-1-5-3 16,7 10-2-16,4 9 3 15,2 10-2-15,1 0 3 16,-3 9-4-16,2 11 3 15,-2 14-1-15,2 20 0 16,1 9-1-16,-3 10 15 16,1-1-14-16,3 6 0 15,5 9-2-15,0 2 1 16,-3 1-2-16,-36-1-4 0,-49 3-9 16,-74 0 10-1,-105 5 3-15,-87 0-1 0,-74 0-28 16,-40 22-54-16,6 20-70 15,58 13-194-15,90-4-620 16</inkml:trace>
  <inkml:trace contextRef="#ctx0" brushRef="#br2" timeOffset="430860">3809 9639 680 0,'0'0'154'0,"0"0"-116"0,0 0 31 16,0 0 6-1,0 0 18-15,0 0-37 0,0 0-13 16,-223-109 31-16,163 88-21 15,-1-1-6-15,1-7-9 16,2 1-11-16,-8-4 11 16,-5 1-18-16,2 5-9 15,-8 0 22-15,-5 2-27 16,-4 6 2-16,-12 0 5 16,-1 7-12-16,-9-1 18 15,4 7-18-15,-11 5 1 16,-9 0 17-16,3 0-16 0,-8 0-3 15,-1 14 6-15,-7 15-4 16,-3 2 5-16,-6 15-7 16,3 5 0-1,19 3 6-15,3 6-6 0,20 0 0 16,5 9 1-16,16 12 9 16,5 18-15-16,5 19 5 15,9 10 0-15,-5-2 5 16,25-17-4-16,13-12-1 15,11-14 0-15,17-4 5 16,0 5-7-16,0-7 2 16,17-2 0-16,5-4 0 15,9-8 0-15,7-3 0 16,6-2-1-16,11-5 6 16,8-4-9-16,20-1 4 0,15-5 0 15,16-8 1-15,11-1-1 16,-6-6 0-16,-1-1-1 15,-3-9 10-15,-10 1-15 16,2-8 6-16,8-8 0 16,-7-1 1-16,4-2 1 15,-5 3-2-15,-5-3 5 16,3 0 0-16,-7 0-7 16,-2 0 2-16,2 0 0 15,-6-3-2-15,-3-13 5 0,-13-4-3 16,-6-1 1-1,-6-2 4-15,3-5-8 0,-7-4 3 16,4-8 0-16,-4-5 11 16,0-11-11-16,1-8 0 15,-1-11 1-15,-13-8 8 16,-8-8-9-16,-8 0 0 16,-8 2 1-16,-17 5 9 15,-6 8-8-15,0-4 7 16,-29-3-1-16,-35 0-4 15,-5 0-4-15,-19 2 0 16,-11-1 4-16,3 2-1 16,-25 5-3-16,-3 4 0 15,-8 11 3-15,-2 6-3 0,13 8 0 16,0 11-3-16,8 13 6 16,-2 7-7-16,-3 13 4 15,-12 2 0-15,-1 0 3 16,-5 0-3-16,16 2 0 15,11 7-2-15,26-1 6 16,20 5 1-16,13-6-5 16,-5 13 0-16,2 3-4 15,-12 15 4-15,-7 13 0 16,1 15-1-16,2 11 2 16,14 2-2-16,5-7 1 15,18-9 0-15,10-11-1 16,13 2 1-16,2-8 0 0,7 3-1 15,0 4 4 1,0 5-6-16,0 8 3 0,0 8 0 16,45 9-3-16,19 8 4 15,24 1-1-15,20-3 0 16,29-4 2-16,9-8-7 16,22-10 5-16,10-10 0 15,3-12-1-15,-13-5 1 16,-22-5 0-16,-15-7 2 15,-26-5-2-15,-12-6 0 16,-18-5-3-16,-5-4 3 16,6-4-1-16,6-4 1 15,-2 0 0 1,15-9-2-16,-9-20 6 0,16-11-5 0,13-11 1 16,5-10 0-16,4-8 8 15,3-8-4-15,-12-6-3 16,-13-5-1-16,-11-6 0 15,-14 0 0-15,-11-7 0 16,-18 4 0-16,-17 0 3 16,-3 0-1-16,-28-4-2 15,0-4 1-15,0-4 2 16,-53-3 3-16,-29 10-6 16,-33 14 0-16,-25 13 0 15,-25 12 0-15,-6 12 0 0,-13 8 0 16,2 5 5-1,-2 4-10-15,16 3 5 0,9 2 0 16,13 1 2 0,25 5 3-16,20 5-5 0,11 2 0 15,15 4 2-15,4 9-7 16,2 3 3-16,-14 0 1 16,-16 17-10-16,-24 29 12 15,-14 14-1-15,-9 3 0 16,-6 0 1-16,15-1 4 15,6-1-5-15,23-7 0 16,26-5-4-16,12 0 4 16,26 2 0-16,12 20-2 15,10 18 6-15,22 16-9 16,0 19 5-16,0-2 0 16,11 1-3-16,44 6 3 0,22 0 0 15,30-1 0-15,30-2 4 16,18-9-12-16,17-11 8 15,-4-15 0-15,0-16-11 16,-11-15 4-16,-9-14-1 16,-16-15 3-16,-9-10-14 15,-9-11 18-15,-15-6-15 16,2-4 16-16,4 0-3 16,10-26 4-16,9-23-1 15,5-8 2-15,8-17 0 16,0-9 6-16,-13-6-8 0,-9-5 0 15,-15-6 2-15,-10-6-2 16,-13-9 0-16,-17 1 3 16,-13-6 1-16,-25 3-5 15,-22-1 1-15,0-1 0 16,-22 2 6-16,-63 7-6 16,-27 11 0-16,-28 6 8 15,-34 20-6-15,-10 1 6 16,-14 15-8-16,5 11 0 15,2 12 2-15,9 17 1 16,28 9-3-16,8 8 0 16,12 0 7-16,16 0-13 15,10 25 6-15,10 3 0 0,15 7-5 16,20 8 5 0,13 9-4-16,17 13 2 0,1 10 4 15,17 13-7-15,8 6 5 16,7 4-23-16,0 11 22 15,7-4-33-15,27 1-16 16,26-6-21-16,14-6-103 16,3-14-130-16,8-14-170 15</inkml:trace>
  <inkml:trace contextRef="#ctx0" brushRef="#br2" timeOffset="463444">9905 8051 634 0,'0'0'153'16,"0"0"-15"-16,0 0-18 15,0 0-18-15,0 0-22 16,0 0-20-16,0 0-24 15,-167-156 8-15,131 144 0 16,3 6-16-16,-11 6-4 16,3 0-24-16,-14 0 5 15,-5 34-9-15,-1 12 4 16,11 11 0-16,18 12 0 0,16-3 0 16,16-4 0-1,0-5 0-15,29-16-5 0,34-9 1 16,4-18-19-16,3-9 0 15,-9-5 18-15,-8 0 5 16,-4-14 1-16,-13-17-1 16,-6-12 0-16,-21-12 12 15,-9-5-11-15,0-5 4 16,0-1 12-16,-42 6-10 16,-24 20 9-16,0 11-10 15,2 21-5-15,-3 8 11 16,14 0-12-16,-2 8-1 0,11 27-2 15,11 11 5 1,25 7-9-16,8 10 7 0,0 0 0 16,25-5-3-16,48-9 3 15,13-13-8-15,-1-13-5 16,14-11-6-16,0-12 18 16,-1 0-9-16,0-23 10 15,-5-15 3-15,-14-7-3 16,-7-1 0-16,-17-5 3 15,-17 5-1-15,-13 3 6 16,-11 3-8-16,-14-3 0 16,0-8 3-16,0-6-3 15,0 5 0-15,0 9 0 16,0 17 6-16,0 18-4 16,0 5-2-16,0 3 0 0,0 0-6 15,0 0 6 1,-17 3-7-16,-18 17 3 0,-6 6 8 15,2-6-2-15,11 3-2 16,-4 0 0-16,10 3-2 16,7-4 2-16,-1-2 0 15,16 0-3-15,0-6 7 16,0 1-5-16,0 5 1 16,3 0 0-16,32 8-1 15,-4 6 1-15,2 6 0 16,-5 6-1-16,4 0 8 15,-4-3-10-15,4-8 3 0,7-7 0 16,2-11 0 0,3-9 0-16,6-4 0 15,-11-4 6-15,-1 0-5 0,-6-4 5 16,-1-18-4-16,2-7 2 16,-5-5 9-16,-3-2-12 15,-12 3 4-15,3 2 11 16,-10 2-15-16,-3 7 6 15,10 7-7-15,-7 6 5 16,-6 6-10-16,3 3 5 16,10 0-15-16,10 3 12 15,-4 23-7-15,3-1 10 16,-6 1 0-16,-4-8 1 0,-5-10-8 16,-7-2 7-1,0-6 0-15,0 0 7 0,0 0-6 16,0 0 6-16,0-12 1 15,-19-8 1-15,-19 0-12 16,-1 0 3-16,8 7 0 16,5 1 0-16,4 3 0 15,6 3 0-15,10 6 0 16,6 0-4-16,0 0 1 16,-6 12-11-16,-2 21 14 15,5 11-9-15,3-1 9 16,0-3 0-16,0-8 0 15,3-4-7-15,33-11 4 16,-4-8-5-16,-1-6 8 0,-1-3-9 16,1 0 8-16,-2-9 1 15,-7-25 3-15,-3-9 0 16,-7-11 7-16,-5-9-7 16,-7-12 7-16,0-8 11 15,0-8-17-15,-7-3-2 16,-21 11 7-16,6 28-7 15,6 24 11-15,7 20-7 16,9 11 3-16,0 5-9 16,0 49-19-16,0 24 19 15,37 16 7-15,11-3-3 16,5-5 0-16,8-8-4 16,-1-15-9-16,-11-12-34 0,-5-14-67 15,-6-21-93 1,1-16-25-16,-2 0-9 0,1-39-283 15</inkml:trace>
  <inkml:trace contextRef="#ctx0" brushRef="#br2" timeOffset="464088">11502 7857 280 0,'0'0'188'16,"0"0"-117"-16,0 0 40 15,0 0-12-15,0 0 12 16,0 0-14-16,61-49 30 15,-61 49-17-15,0 0-24 16,0 0-18-16,0 0-45 16,0 0-23-16,0 35 0 0,0 8 0 15,0 3 22-15,0-10-22 16,0-7 3-16,0-9 4 16,0-6-7-16,0-10 0 15,0-4 0-15,0 0 0 16,0 0 17-16,0-12-7 15,9-31-7-15,20-17 14 16,2-17-16-16,-5-11 12 16,2-4-6-16,-11-3-6 15,-3 15 10-15,0 23-11 16,-4 22 0-16,-10 21 6 16,0 14-6-16,0 0-1 15,6 0-8-15,-3 29-11 0,16 23 20 16,-10 17-2-16,1 10 4 15,-4-8 8-15,1-2-7 16,2-14-3-16,7-9 2 16,7-12 0-16,-1-14 0 15,-6-9-2-15,0-8 0 16,-4-3 4-16,-2 0-2 16,12-14 7-16,6-23 8 15,-3-15-11-15,-3-5 6 16,2 5-9-16,-15 7-3 15,-3 16 11-15,-6 12-9 16,7 11 2-16,-7 6-4 0,9 0-4 16,13 0-3-16,0 40-19 15,11 9 26-15,-22 11 9 16,0 0-9-16,-11-3 0 16,0-5-4-16,0-9-9 15,0-5-21-15,0-13-48 16,0-6-72-16,0-7-28 15,6-12-10-15,10 0 6 16,16-3-29-16</inkml:trace>
  <inkml:trace contextRef="#ctx0" brushRef="#br2" timeOffset="464436">12448 7906 448 0,'0'0'149'0,"0"0"-9"0,0 0 1 15,0 0-27-15,0 0 7 16,0 0-76-16,0-66 38 16,0 66-14-16,0 0-32 15,0 0 3-15,0 0-40 16,0 3-2-16,0 20 2 16,0 2 16-16,0 1-5 15,0 0-11-15,0 3 0 16,3-4 8-16,21 4-8 15,-9-6 0-15,1-3-1 0,6-8 2 16,-9-4-2 0,3-8-13-16,6 0-12 0,-2 0 20 15,8-26-24-15,-6-6-11 16,-6 1-14-16,-16-1-28 16,0 1-33-16,0 0-42 15,-6-1-53-15,-20-7-104 16</inkml:trace>
  <inkml:trace contextRef="#ctx0" brushRef="#br2" timeOffset="464777">12426 7419 236 0,'0'0'326'16,"0"0"-185"-16,0 0-48 0,0 0 0 15,0 0-7-15,0 0-43 16,-88-19 12-16,88 19-2 15,0 0-45-15,0 6-8 16,0 25 5-16,0 6 5 16,0 6 5-16,0-14-15 15,0-7 0-15,0-7 3 16,6-13 1-16,10 2-4 16,12-4 16-16,-2 0 8 15,8-26 63-15,-15-5-26 16,1 2-17-16,-20-2 12 0,0 2-51 15,0 3 14 1,-12 2-19-16,-34 11 10 0,21 1-18 16,-3 12 8-16,12 0-35 15,16 18-30-15,0 33-34 16,0 15-57-16,28 5-83 16,21 1-62-16</inkml:trace>
  <inkml:trace contextRef="#ctx0" brushRef="#br2" timeOffset="465187">12915 7920 680 0,'0'0'183'0,"0"0"-49"0,0 0-2 15,0 0-10-15,0 0-34 16,0 0-40-16,42-88 1 15,-42 88-21-15,0 0-22 16,0 0-4-16,0 31-2 16,0 15 0-16,-9 8 8 15,-7-5-7-15,10-1-1 16,6-5 0-16,0-12 3 16,0-8-3-16,0-11 0 15,0-12 0-15,0 0 7 16,28-3-6-16,26-35 6 15,10-15 6-15,8-10 1 0,-1 5 1 16,-11 10-8 0,-13 19-6-16,-17 15 8 0,-5 14-9 15,3 0-6-15,-6 8 4 16,10 27 2-16,-10 5-4 16,-5-3 4-16,-9-6-63 15,6-4-26-15,-11-8-108 16,-3-8-68-16,0 4-235 15</inkml:trace>
  <inkml:trace contextRef="#ctx0" brushRef="#br2" timeOffset="474569">1357 6276 408 0,'0'0'134'15,"0"0"-40"-15,0 0-11 16,0 0-6-16,0 0-18 16,0 0-33-16,22-3-13 0,31 3 2 15,37 0-13-15,39 0 47 16,42 0 4-16,27 9-18 16,15-6 7-16,16-1-11 15,18-2-12-15,33 0 9 16,40 0-19-16,59-14 4 15,53-15 4-15,29 4-11 16,12-1 8-16,-13 6-14 16,-27 12 0-16,-18 2 1 15,-21 6-1-15,-26 0 0 16,-19 2 4-16,-11 13-1 16,-2-1-1-16,7-5-2 0,4-6 0 15,2-3 2-15,4 0-2 16,-6 0 0-16,2-3 1 15,-13 0 3-15,-9 0-2 16,-19 3-2-16,-9 0 0 16,-16 0 7-16,-16 0-7 15,0 0 0-15,-1 0 2 16,23 0 0-16,-12 0-1 16,-4 0-1-16,-9 0 0 15,-7-3-1-15,-3 0 1 16,-9 3 0-16,-10 0-3 15,-28 0 8-15,-17 0-6 0,-21 0 1 16,-11 0 0 0,-5 0-1-16,2 0 2 0,7 0-1 15,10 0 0-15,-4 0 5 16,3 0-4-16,-1 3-1 16,11 3 0-16,9 0 3 15,16 1-3-15,11-2 0 16,4-3-5-16,9 1 10 15,12-3-7-15,11 0 2 16,20 0 0-16,10 0-2 16,-1 0 2-16,-4 0 0 15,-12 0-3-15,-5 0 9 16,-16 0-7-16,-8-3 1 16,-15-3 0-16,-2 5 6 15,-8-9-6-15,-1 4 0 0,17-2-2 16,-5 2 7-16,-11 3-9 15,-9 0 4-15,-18 1 0 16,-7-4 1-16,-10 0-1 16,13 0 0-16,3 0-3 15,-5 1 5-15,8-4-2 16,-3 3 0-16,0 1 2 16,0-1-2-16,-2 3 0 15,-4-2 0-15,-16-1-1 16,-13 0 2-16,-19-2-1 15,-29 2 0-15,-11 0 8 16,-27 4-7-16,-24-2-1 0,-24 2 0 16,-8 2 17-16,-7 0-3 15,0-4 21-15,0 2-9 16,0-4-22-16,0 0 3 16,-16 1-7-16,-1-1 0 15,-11 6-8-15,-17-3-15 16,-19 3-63-16,-18 0-85 15,-26 0-163-15</inkml:trace>
  <inkml:trace contextRef="#ctx0" brushRef="#br2" timeOffset="474990">3067 6270 63 0,'0'0'69'15,"0"0"-62"-15,0 0-4 16,0 0-3-16,-346 98 0 16,227-71-42-16</inkml:trace>
  <inkml:trace contextRef="#ctx0" brushRef="#br2" timeOffset="475501">1981 5924 435 0,'0'0'159'0,"0"0"-44"16,0 0-38-16,0 0 34 15,0 0-23-15,0 0-27 16,143-65 20-16,-143 65-42 16,0 0-3-16,0 0 5 15,0 0-22-15,0 0 9 16,0 0-22-16,-19 14-6 15,-44 22 20-15,-45 19 29 16,-35 17-17-16,-32 5-13 16,-25 6-1-16,1-9 7 15,34-13-25-15,50-24 5 16,67-21 6-16,32-10-11 16,16-2 0-16,0-4 0 15,0 8 1-15,22 15-5 16,42 5-2-16,51 9 6 0,42 1 9 15,51-7-5-15,23-8-4 16,20-6 1-16,1-3-1 16,-7-2-16-16,-24 8-94 15,-40 4-129-15,-66 3-267 16</inkml:trace>
  <inkml:trace contextRef="#ctx0" brushRef="#br2" timeOffset="476596">24625 6001 12 0,'0'0'6'0,"0"0"126"15,0 0 27-15,0 0-9 16,0 0-21-16,0 0 7 15,-152-142-20-15,119 121-28 16,11 3-9-16,0 0-1 0,6-2 9 16,7 0-32-16,2 0 12 15,-2 3-18-15,3 2 6 16,-1 4 5-16,4 1-41 16,-3 8 18-16,6 2-5 15,0 0-24-15,0 0 13 16,0 0-21-16,0 0-2 15,0 0 2-15,25 23-10 16,63 23 10-16,38 11 4 16,25 3-2-16,8 0 20 15,-7-3-22-15,-21 0 3 16,-23-5 4-16,-23-6-5 0,-24-10 1 16,-23-1-3-1,-22-9 0-15,-16 0-3 0,0-1 3 16,-85 6 0-1,-58 4-5-15,-52 8-10 0,-33-4-75 16,8 2-172-16,27-7-543 16</inkml:trace>
  <inkml:trace contextRef="#ctx0" brushRef="#br2" timeOffset="482406">11398 5185 491 0,'0'0'172'16,"0"0"-49"-16,0 0-34 16,0 0 10-16,0 0-22 15,0 0-23-15,0 0-9 0,6-21-9 16,-1 21 16-16,-5 0-28 15,0 0-23-15,0 6 7 16,5 34 2-16,7 11 7 16,-6 16 25-16,-2-8-34 15,8 1 9-15,-9-5-17 16,4-4 2-16,-1-3 10 16,-6-11-8-16,0-4-4 15,0-15 0-15,0-2 3 16,0-11 0-16,0-2-3 15,0-3 0-15,0 0 12 16,0 0-10-16,0 0 6 16,0-8 31-16,0-26-7 0,0-15-24 15,0-6-8-15,0-5 0 16,0-6 4-16,0-8-1 16,0 0-3-16,0 5 0 15,0 9 8-15,0 14-11 16,0 20 3-16,0 15 0 15,-6 6 3-15,6 5-3 16,-7 0 0-16,4 0-4 16,-3 0 6-16,6 0-10 15,-6 0 7-15,-10 19-6 16,-9 21 1-16,-11 12 6 0,11-1 0 16,3-5-2-16,6-6 7 15,9-6-3-15,1-11-2 16,6-8 0-16,0-10-4 15,0-2 4-15,0-3 0 16,0 0-1-16,0 0 8 16,0 0-5-16,6-20-2 15,23-18 0-15,9-13-1 16,-7 0 1-16,-4 3 0 16,-9 1-1-16,-2 12 8 15,0 5-8-15,-13 10 1 16,4 8 0-16,-7 10-1 15,6 2 1-15,16 0-7 16,3 20 1-16,20 17 0 16,3 11-2-16,-14 0 8 0,-7-4-2 15,-5-2-7-15,-11-1-35 16,-11-1-62-16,0 0-52 16,0-6-128-16,0 0-260 15</inkml:trace>
  <inkml:trace contextRef="#ctx0" brushRef="#br2" timeOffset="482794">11283 5539 585 0,'0'0'117'0,"0"0"0"16,0 0-42-16,0 0-34 0,0 0-2 15,0 0-39-15,0-6 3 16,0 29-2-16,0 11 6 16,13 0 9-16,12-6-5 15,3-4-9-15,-1-7 19 16,6-9-14-16,0 1 2 15,-1-9 25-15,-1 0-3 16,5 0 9-16,-14-5-6 0,3-19-24 16,-12-5 17-1,-4 1-27-15,-2-1 2 0,-7 1-7 16,0 7-66-16,3 8-63 16,16 10-61-16,6 3-130 15</inkml:trace>
  <inkml:trace contextRef="#ctx0" brushRef="#br2" timeOffset="484696">12068 5496 313 0,'0'0'272'0,"0"0"-143"0,0 0 11 15,0 0-27 1,0 0-29-16,0 0 15 0,0-92-49 15,0 92-17-15,0 0-16 16,0 0-12-16,0 0-6 16,0 0 1-16,0 21-3 15,0 9-4-15,0 5 8 16,0-4-1-16,9-2 0 16,13-4 6-16,8-5-5 15,-11-5-1-15,3-7 0 16,-7-8-1-16,14 0 1 15,2 0-3-15,15 0-1 0,1-19 8 16,13-10 4 0,1-5-8-16,-1-6 0 15,-7 5 1-15,-15 7 3 0,-11 5-4 16,-15 14 0-16,-6 1-3 16,-2 8-3-16,2 0-10 15,3 0-33-15,13 8 33 16,-6 12 2-16,3-2 13 15,-3-8 0-15,-13-4 2 16,3-6-2-16,-6 0 1 16,0 0 0-16,0 0 15 15,0 0-9-15,0-11 3 16,-31-6-9-16,2 3 4 16,-2 0-1-16,3 8-3 15,18 3 0-15,-7 3 1 16,12 0-1-16,-18 0-18 0,-2 14 6 15,3 23 12-15,-1 9 2 16,23 0-2-16,0-5-1 16,0-8-8-16,23-10 0 15,8-5-10-15,2-14-6 16,1-4 9-16,-8 0 16 16,8-10 0-16,-8-22 3 15,-11-4 40-15,1-11-15 16,-16-5 2-16,0-2 0 15,0 0 0-15,0-6 14 16,-31 9-26-16,5 5-9 0,-2 11 16 16,12 21-23-1,4 8 5-15,12 6-1 0,-4 0-4 16,4 0-4-16,0 26-18 16,0 25 17-16,0 21-3 15,4 2 6-15,46-3 0 16,5-8 0-16,5-5-1 15,-7-10-1-15,7-14-15 16,-11-10-11-16,-12-11 21 16,-5-6-24-16,-10-7 22 15,-8 0 7-15,-5 0 4 16,-4-20 5-16,-5-8-7 0,0-4 0 16,0 3 10-16,-31-2-10 15,3 2 0 1,5 9 6-16,8 3-2 0,5 11 13 15,10 6-17-15,0 0-4 16,0 0-3-16,0 9-12 16,0 16 19-16,0 10-8 15,0-7 18-15,0 4-17 16,10-9 7-16,18-7 0 16,-12-5 0-16,9-1 0 15,-2-7 0-15,-1-3-1 16,0 0 8-16,10 0-1 15,-1-5-6-15,7-14 0 0,-2 3 13 16,-17-2-10-16,3 1-3 16,-6 1 4-16,-4-2 3 15,-2 10-4-15,-4 5-3 16,-6 3 0-16,0 0-8 16,8 0 3-16,0 5-13 15,9 21 16-15,5 0 2 16,-13-1 4-16,-2-5-4 15,5-7 0-15,-9-5-2 16,-3-6 2-16,7-2 0 16,-1 0 2-16,-6 0-1 15,10 0 13-15,5-8-7 16,7-13-6-16,0-4 5 16,8 2-6-16,-14 11 0 0,-1-1-1 15,-5 4 8-15,-4 9-12 16,16-3 5-16,0 3-12 15,5 0 4-15,11 0 4 16,-10 20-6-16,-3-3 8 16,-3 3 2-16,-6-6-6 15,0-7 2-15,-4-4-4 16,-4-3 1-16,0 0 9 16,15 0-2-16,-1-32 13 15,4-9-10-15,-11-7 28 16,1-9-16-16,-3-3-10 15,-13-6 32-15,0 11-28 16,0 7 6-16,0 17 6 0,0 13-9 16,-5 13 21-1,-3 5-33-15,5 0-8 0,-3 40 7 16,-4 26-19-16,4 17 20 16,0-4 2-16,6-4 5 15,0-13-8-15,0-6 1 16,31-15-17-16,-1-14 2 15,-8-13-38-15,-16-8 5 16,2-6 39-16,0 0 6 16,-8-26-1-16,0-8-6 15,0-6 9-15,-16-1-6 16,-34 5 7-16,-5 4-3 16,-5 7-2-16,18 7 2 0,7 9 2 15,13 1-7 1,19 8 6-16,3 0-13 0,0 0 15 15,0 0-16 1,31 0 11-16,40 6 10 0,5-6-2 16,13 0 7-16,-10 0-1 15,-7 0 28-15,-7-6-17 16,-18-6-4-16,-11 4 18 16,-14 0-25-16,-19 4 12 15,3 2 5-15,-6-1-15 16,0 3 28-16,0 0-31 15,0 0-7-15,0 0-2 0,0 5-8 16,0 21 5 0,7 11-5-16,-4 6 18 0,3-3-4 15,0 3-5-15,1-4 0 16,2-1-8-16,-9-3-19 16,6-12-45-16,-2-6-7 15,-4-5-73-15,6-12-19 16,6 0-22-16,-2-10-41 15</inkml:trace>
  <inkml:trace contextRef="#ctx0" brushRef="#br2" timeOffset="485025">14377 5504 74 0,'0'0'168'0,"0"0"-14"16,0 0-21 0,-82-151-14-16,66 105-22 15,13 3-12-15,-17 3-3 0,10 8-20 16,1 13-22-16,-4 7 19 15,13 9-20-15,-6 3-18 16,-3 0-21-16,-1 20-14 16,-3 14 14-16,13 1 0 15,0-9 1-15,0-10 0 16,13-6 5-16,25-5-6 16,1-5 11-16,-1 0 12 15,0 0 48-15,-7-22-11 16,-6-7-25-16,-6-3-5 15,-19 3-25-15,0 1-5 16,0 3 0-16,0 7-8 0,0 11-16 16,-11 7-32-16,3 0-65 15,-1 33-89-15,9 18 95 16,0 9-123-16,0 0-233 16</inkml:trace>
  <inkml:trace contextRef="#ctx0" brushRef="#br2" timeOffset="485096">14377 5504 241 0</inkml:trace>
  <inkml:trace contextRef="#ctx0" brushRef="#br2" timeOffset="485997">14377 5504 241 0,'239'61'279'0,"-221"-65"-115"0,-2-13-43 0,-6 0 1 16,-10-6-17-16,0 6-22 0,0-3-26 16,-7 0-18-1,-30 6-25-15,-18 6-11 0,14 4 9 16,-3 4-12-16,12 4-3 15,9 30 0 1,18 17 6-16,5 9-1 0,0 0-2 16,11-3 0-16,22-11 2 15,5-9-2-15,0-9 0 16,-1-10 1-16,2-7 2 16,2-11 6-16,4 0-5 15,0 0 0-15,-7-11 46 16,-7-12-16-16,-2 0-3 15,-9-3-6-15,-3 1-16 16,-1 2 11-16,-5 3-20 16,1 6 1-16,-2 8-1 0,-4 6 0 15,4 0-10-15,12 0 3 16,-7 7-2-16,9 14 3 16,-10-4 0-16,-6-2 3 15,-2-4-4-15,-4-5 7 16,-2-3 0-16,0-3-1 15,0 0 3-15,0 0 12 16,0 0-8-16,0-6-4 16,-22-19 7-16,-10-1-9 15,7 5 0-15,3 8 0 0,9 1 7 16,4 9-8 0,-5 3 1-16,11 0-16 15,-8 0 7-15,-6 26-21 16,1 11 30-16,10 6 0 0,6-6-4 15,0-8 3-15,0-9-35 16,0-6 1-16,0-12 32 16,6-2-11-16,10 0 14 15,12 0 0-15,-2-8 3 16,3-12 7-16,-13 0-6 16,-7 6 1-16,-9 2 24 15,6 10-17-15,-6-1 1 16,0 3-11-16,0 0-2 15,13 0 0-15,-2 0-20 16,17 17 13-16,7 5-2 0,-1 0 9 16,-8-9 0-1,8-8 0-15,5-5 3 0,2 0-6 16,3-5 3-16,2-21 0 16,-5-11 18-16,-4-8-11 15,14-9 7-15,-9-4 8 16,-4-2-10-16,-16-3 5 15,-16-6-15-15,-6 4 3 16,0-2 16-16,0 10-21 16,-22 21 6-16,0 10 5 15,5 17-7-15,17 6-2 16,-5 3-2-16,2 38-26 16,-5 24 25-16,8 22 1 0,0-5 0 15,0-4-4-15,11-15 11 16,27-9-8-16,0-10 1 15,-4-16-19-15,4-11 13 16,4-8-45-16,9-6-20 16,-9 0-44-16,-14-22-83 15,-12-11-67-15</inkml:trace>
  <inkml:trace contextRef="#ctx0" brushRef="#br2" timeOffset="486651">12052 5036 257 0,'0'0'164'0,"0"0"-54"16,0 0-18-16,0 0-43 16,0 0-24-16,0 0-25 0,-13 8 12 15,13 24-12-15,0 2 5 16,0-9-5-16,32-5 20 16,18-14-13-16,-1-6 46 15,-5 0 31-15,-13-12-14 16,-15-19 27-16,-10-9-16 15,-6-6-54-15,0-3 34 16,-6 1-28-16,-48 11-8 16,-10 8-19-16,-2 18 4 15,6 8-10-15,12 3 0 16,19 9-22-16,20 37-50 16,9 13-156-16,6 16-135 15</inkml:trace>
  <inkml:trace contextRef="#ctx0" brushRef="#br2" timeOffset="487955">16595 5461 182 0,'0'0'434'0,"0"0"-298"15,0 0 3-15,0 0-15 16,0 0-35-16,0 0-13 16,-19-115 23-16,19 115-53 15,0 0-22-15,0 0-24 16,0 30 7-16,0 21-7 16,0 12 5-16,0 3-5 15,0-6 21-15,0-5-21 16,0-7 8-16,0-14-1 15,0-11-3-15,0-9-2 0,0-11-2 16,0 0 0 0,0-3 13-16,0 0-10 0,0-14 15 15,0-26 43-15,0-18-49 16,0-13-2-16,0-6-10 16,0-10 0-16,0 2 5 15,0 8-3-15,0 28-2 16,0 21 0-16,0 20 5 15,0 8-11-15,0 0 0 16,19 39-9-16,9 13 7 16,10 13 8-16,1-2 0 15,5-6-1-15,-3-5 7 0,3-8-8 16,1-14 2 0,-20-12 0-16,-9-10 0 0,-3-8 0 15,-4 0 0-15,-2 0 1 16,2 0 4-16,7-23 6 15,3-17-11-15,-2-15 4 16,-14-4 16-16,-3-10-18 16,0-2-1-16,0-6 1 15,-17 11 4-15,1 20-5 16,7 14-1-16,2 26 0 16,1 6-9-16,3 0 9 15,-10 21-46-15,10 30-29 16,-3 18 17-16,0 8-88 15,6 0-80-15,0 1-21 16,0-10-123-16</inkml:trace>
  <inkml:trace contextRef="#ctx0" brushRef="#br2" timeOffset="488358">17236 5676 200 0,'0'0'279'15,"0"0"-119"-15,0 0-22 16,0 0-25-16,0 0-28 16,0 0-2-16,0-95-27 15,-3 95 7-15,-3 0-52 16,-1 0-4-16,4 0-14 0,-3 29-8 16,6 11 15-1,0 3 10-15,0-6-7 0,0-3-5 16,9-8 2-16,20-6 0 15,-7-10 4-15,-7-8-4 16,-10-2 0-16,14 0 19 16,-5 0 18-16,-9-29 46 15,7-2-51-15,-12-6 6 16,0-4 2-16,0 7-33 16,0 2-1-16,-22 9 3 15,5 9-4-15,6 8-5 16,6 5 0-16,-1 1-18 15,-10 0-29-15,1 0-91 0,2 21 6 16,10 8-61 0,3-3-46-16,0-3-66 0</inkml:trace>
  <inkml:trace contextRef="#ctx0" brushRef="#br2" timeOffset="488453">17236 5676 168 0</inkml:trace>
  <inkml:trace contextRef="#ctx0" brushRef="#br2" timeOffset="488713">17236 5676 168 0,'236'94'233'0,"-236"-94"-121"0,0 0-1 0,6 0-25 15,-3 0-34-15,-3 0 5 16,0 0-48-16,0 0-2 16,0 3-3-16,0 8 1 0,0-2-5 15,0-4 4 1,0-1 0-16,6-4 4 0,1 0 9 15,-1 0 25-15,-6 0 35 16,3 0-9-16,-3 0 19 16,13-4-8-16,-4-10-32 15,-3 3-13-15,-2 2-4 16,-4 4-3-16,0 2 13 16,0 0-40-16,0 3 2 15,0 0-4-15,0 0 6 16,0 0-9-16,0 0-24 15,0 0-85-15,-4 0-56 16,-11 17-56-16,15-3-174 0</inkml:trace>
  <inkml:trace contextRef="#ctx0" brushRef="#br2" timeOffset="490110">17937 5827 435 0,'0'0'252'16,"0"0"-102"-16,0 0-18 0,0 0-41 15,0 0-28 1,0 0 12-16,30-128-42 0,-5 100 10 16,-3-7-3-1,0-2-28-15,-6-9 28 0,1-5-22 16,-12-7-12-16,-5-2 13 15,0 9-15-15,0 11 1 16,0 11 15-16,-13 18-5 16,-2 5 5-16,5 3-20 15,4 3 4-15,-10 0-11 16,0 38-10-16,-6 16 17 16,13 14-1-16,9 3 2 15,0-7 5-15,3-4-6 16,41-3 0-16,11-12-1 15,5-7 1-15,-7-13 0 16,-1-7-1-16,-11-10 5 16,9-8-9-16,-9 0 5 15,-2 0 0-15,-1-17 9 0,-3-12-9 16,-16 1 0-16,-7-4 5 16,-12 4 0-16,0 5-1 15,0 6-4-15,0 5 0 16,0 9 4-16,0 3-4 15,0 0-5-15,0 0 0 16,0 17-15-16,0 15 19 16,0 11-2-16,16-6 3 15,1 0-1-15,-1-8 2 0,-4-12-1 16,-2-6 0 0,-4-8 4-16,0-3-5 0,4 0 1 15,-4 0 0-15,13 0-3 16,11-25 3-16,-2-4 0 15,4 3 0-15,-10 4 5 16,-7-2-4-16,8 7-1 16,-20 9 0-16,3 5-3 15,-6 3 3-15,13 0-8 16,2 0-1-16,1 14-1 16,7 9 3-16,-7 0 5 15,-7 0 2-15,7-9-7 16,-9 0 7-16,-1-8 0 15,-3-6 0-15,-3 0 2 16,6 0-2-16,1 0 0 0,-1 0 0 16,10 0 7-16,6-14-7 15,4-9-1-15,6 0-2 16,2 3 6-16,-18 9 0 16,0-1-3-16,-7 6 0 15,-2 4 0-15,-1-1 0 16,-6 3 0-16,0 0-1 15,0 0 1-15,0 0-4 16,0 0-7-16,0 0-4 16,6 0 7-16,-3 0 2 15,5 0 6-15,-8 0 4 16,0 0-1-16,0 0 9 0,0 0 3 16,0 0 3-1,0 0 27-15,0 0-34 0,0 0 3 16,5 0-6-16,-5 0-2 15,3 0-8-15,-3 0 2 16,8 0 0-16,-8 0-5 16,0 0 6-16,0 0-1 15,0 0 0-15,0 0 7 16,0 0-7-16,0 0 0 16,0 0 0-16,0 0-11 15,0 0 7-15,0 0-10 16,0 17 7-16,15 6 3 15,1 5 2-15,6-2 2 0,-9-6 0 16,-4-6-1 0,1-5 1-16,-4-6 0 0,7-3-5 15,-10 0 10-15,19 0-13 16,23 0 2-16,2-14 6 16,13-15 10-16,-14-2-10 15,-15 2 0-15,-15-5 7 16,-3 3-5-16,-13-7 6 15,0 3-8-15,0 6 6 16,-38 4-4-16,3 11-2 16,2 9 0-16,19 5-2 15,-3 0-8-15,4 10 10 16,10 28-4-16,3 7 4 16,0-2 1-16,0-5-1 15,0-4 0-15,16-8-3 0,9-3 7 16,-3-9-8-16,8-5-21 15,1-7-38-15,7-2-8 16,9-2-34-16,5-24-31 16,-21-3-42-16,-24 1-95 15</inkml:trace>
  <inkml:trace contextRef="#ctx0" brushRef="#br2" timeOffset="490531">18586 5104 251 0,'0'0'369'16,"0"0"-222"-16,0 0-17 15,0 0-17-15,0 0-54 16,0 0-48-16,-12-26-11 16,8 58-7-16,4 11 7 15,0 0 0-15,0-10 6 16,0-6-3-16,4-10-3 16,30-8 0-16,-8-4 23 0,2-5-10 15,3 0 31-15,-7 0 24 16,-9-14-16-16,-5-12 12 15,-10 0-24-15,0-5-30 16,-16-4 2-16,-45 1-12 16,-8 3-6-16,-10 11-18 15,5 8-72-15,21 12 3 16,20 0-76-16,20 12-144 16,13 13-208-16</inkml:trace>
  <inkml:trace contextRef="#ctx0" brushRef="#br2" timeOffset="492066">19482 4798 639 0,'0'0'130'0,"0"0"-35"15,0 0-39-15,-292-123 11 16,177 88-44-16,-22-1 1 16,-9-5-5-16,-22-1-16 15,-16-4 13-15,-19 0-7 0,-14 0-7 16,-20 3 20 0,-27 4-15-16,-19 5-3 0,6 5 15 15,10 11-12-15,8 13 16 16,-2 5-6-16,-13 0-13 15,-2 0 8-15,10 5-11 16,14 8-1-16,31-8 6 16,10-2-4-16,5-1 5 15,-4 4-7-15,4 3 0 16,-11 5 2-16,-5 9-2 16,4 2 0-16,1 1 0 15,11 0 8-15,22-3-10 16,25-3 2-16,29-6 0 15,25-5-3-15,18 2 3 16,5-5 0-16,13 5-3 0,-14 2 9 16,4-2-9-16,-4 5 3 15,0-1 0-15,4 2 2 16,2 0-2-16,8-4 0 16,1 2-6-16,9-4 16 15,17 1-14-15,5-6 4 16,-9 3 0-16,-7 5 1 15,-13 3-1-15,-11 3 0 16,0 1-2-16,8-1 8 16,-2 2-10-16,2 9 4 15,1 7 0-15,2 11-3 16,19 14 3-16,14 10 0 0,11 4-4 16,16 1 13-1,6-4-12-15,0-5 3 0,17-6 0 16,27 0 3-16,3-6-3 15,-3-3 0-15,8-3-2 16,-5-8 9-16,8 1-10 16,-1-1 3-16,12-1 0 15,-5 1 1-15,8-3-1 16,8-3 0-16,2-2 1 16,16-7 5-16,22-8-3 15,20-6-3-15,15-5 0 16,7-6 19-16,-2 0-19 15,11-1 10-15,7 2-2 16,9 1-8-16,-10 1 17 16,-12 3-17-16,-9-1 0 0,-7 0 9 15,-3 5-8-15,3-2 0 16,6 0 8-16,1 3-6 16,9-6 5-16,6 2-8 15,-3-2 0-15,-3 1 6 16,-3-1-6-16,-13 1 0 15,-9 2 1-15,-7 1 5 16,-6-4-6-16,0 4 0 16,13-6 0-16,9-1 3 15,13-2-3-15,-7-3 0 0,-5 0-1 16,-17 0 10 0,-4 0-6-16,-2 2-3 0,-3 2 0 15,10-2 2-15,5 1-2 16,9 0 0-16,-7 0-1 15,-7-3 7-15,-8 3-8 16,-9-3 2-16,10 0 0 16,7 0-2-16,-1 0 8 15,12 0-6-15,12 0 3 16,0 0 2-16,6 0 3 16,-1-9-8-16,-7 0 0 15,-7 4 6-15,-8 2-6 16,-19 1 0-16,-13 2 0 15,-20 0 5-15,5 0-5 16,-15 0 0-16,-4 0 0 0,4 0-1 16,5 0 2-16,2 0-1 15,5 0 2-15,8 0 6 16,-16-4-7-16,11-4-1 16,-12 0 0-16,-17-1 2 15,-10-2 0-15,-20-1-2 16,-7 1 4-16,-9-7-3 15,7-4 20-15,-6-7-1 16,0-5-10-16,-7-7 22 16,-2-4-16-16,-7-7-11 15,0-5 17-15,0-9-18 16,0-2 9-16,0 2-13 0,-10 2 0 16,-18 8 6-1,12 7-6-15,0 7 0 0,4 7 6 16,-4 4-1-16,-10-7 13 15,-12 1-18-15,-13-9 3 16,-13-11-2-16,-18 0-1 16,-10-9 0-16,-17 1-2 15,-12 4 10-15,-8 10-14 16,-23 3 6-16,-23 7 0 16,-20 10-12-16,-23 9 12 15,12 4-16-15,11 18-46 16,8-6-141-16,19-5-509 15</inkml:trace>
  <inkml:trace contextRef="#ctx0" brushRef="#br2" timeOffset="497240">9059 8760 840 0,'0'0'75'0,"0"0"-70"16,0 0 27-16,0 0 72 16,0 0-20-16,0 0-15 15,0 0-31-15,-69 0-12 16,69-2 23-16,47-7-20 16,27-2 0-16,27-3 9 15,35 2-17-15,39 0 3 16,48-2-15-16,43-6-4 15,56-8 26-15,24-15-30 16,42-8 4-16,11-7-1 16,21 1-2-16,15 6 7 15,-7 4-9-15,-34 13 0 16,-73 9 5-16,-104 13-3 0,-74 10-2 16,-68 2 0-16,-40 0 3 15,-5 0-6-15,-16 0 3 16,-6 0 0-16,-2 0-7 15,-6 0-4-15,0 0-33 16,0-6-19-16,-14 0-52 16,-33 0-103-16,-29 6-72 15,-38 0-292-15</inkml:trace>
  <inkml:trace contextRef="#ctx0" brushRef="#br2" timeOffset="498028">8707 8777 536 0,'0'0'113'0,"0"0"-78"15,0 0-4 1,0 0 40-16,0 0-5 0,0 0-15 15,-299 10 6-15,283-10-19 16,16 0 22-16,0 0 0 16,0 0-25-16,0 0 11 15,0 0-28-15,0 0-5 16,0 0-3-16,48 0-10 16,73 0 0-16,69-20 24 15,80-15 10-15,86-11 26 0,66-5-43 16,42-6-3-16,6 2 7 15,-16 4-19-15,-59 11 0 16,-46 8-1-16,-66 10 5 16,-60 10-1-16,-39 6-5 15,-41 3 0-15,-14-3 18 16,-21-4-15-16,-2-5 8 16,-21-5 10-16,-24 0-21 15,-14 6 20-15,-25 2-17 16,-9 6-1-16,-10 4 12 15,-3 2-14-15,0-3 8 16,0 3-8-16,0 0 5 16,0 0-4-16,0 0-1 15,0-3 0-15,0-1 0 16,0 2 0-16,0 0-8 0,-3-2-14 16,-32 4-2-1,3 0 19-15,-5 0-17 0,-2 0-16 16,7 0 8-16,-3 4-35 15,10-2 11-15,8-2 16 16,6 0-5-16,8 0 18 16,-5 0 5-16,2 0-14 15,3 0-4-15,-16 0-45 16,0 2 12-16,0 2-52 16,3-1-36-16,7-3-81 15</inkml:trace>
  <inkml:trace contextRef="#ctx0" brushRef="#br2" timeOffset="511485">10898 12014 779 0,'0'0'182'16,"0"0"-28"-16,0 0-33 16,0 0-15-16,0 0-19 15,0 0-41-15,0 0-3 16,0-74-5-16,0 74-20 16,0 0 5-16,0 0-18 15,0 14-4-15,22 11 16 16,19 19 4-16,5 10-4 0,1 6-1 15,-8 9-10 1,-1 0 11-16,-10-7-17 16,-6-8 3-16,-6-14 8 0,0-19-8 15,12-12-3-15,11-9 1 16,30-9 2-16,49-63 14 16,57-53-1-16,54-44-2 15,48-20 7-15,12 3-16 16,-1 20 4-16,-37 24-8 15,-51 24 1-15,-54 27 0 16,-53 28-2-16,-40 23 0 16,-23 23 13-16,-22 10-12 15,-8 5 3-15,0 2-4 16,0 0 2-16,0 0-2 16,0 0 0-16,0 0 0 15,0 0-6-15,0 0 6 0,0 0-5 16,0 0-19-16,0 0-21 15,-3 0-3-15,-19 0-37 16,0 9-30-16,0 8-39 16,0 5-111-16,6 3-98 15</inkml:trace>
  <inkml:trace contextRef="#ctx0" brushRef="#br2" timeOffset="521737">2951 8286 420 0,'0'0'81'0,"0"0"-68"16,0 0 70-16,0 0 17 15,0 0-32-15,0 0-2 0,0 0-34 16,0 0-15 0,3-91 25-16,-3 56-14 0,0 0-7 15,-3 2 32-15,-19-8-29 16,0 2 8-16,-11-5-5 15,-5 2-7-15,-6 2 21 16,0 2-23-16,-5 10-1 16,5 8 32-16,-3 6-33 15,-14-1 6-15,1 8-6 16,-17 0-15-16,-8 5 13 16,-7 2-14-16,0 0 0 15,9 0 9-15,6 9-2 16,11 1-5-16,9 5 2 15,2 2 2-15,5 3 4 16,6 15-10-16,11 7 0 0,2 12 0 16,15 9 1-16,0 3-1 15,16 8 0-15,0 6 6 16,0 1-5-16,0-3-1 16,32-5 0-16,13-10 3 15,9 0-3-15,5-6 0 16,-1-6 0-16,2-5 5 15,8-3 0-15,1-7-5 16,8-1 0-16,8-6 2 16,6-3-2-16,2-6 0 0,3-5-1 15,6-10 5 1,2-5 1-16,4 0-5 0,13 0 0 16,-25-20 9-16,-5 0-9 15,-9 2 0-15,-21-1 0 16,-7-1 7-1,-9 2-7-15,-20-2 0 0,4-3 0 16,-7-8 5-16,0-9-1 16,-13-12-4-16,2-11 0 15,-11-8 4-15,0-9-6 16,-3-8 2-16,-36 2 0 16,-15 5 5-16,-7 13-5 15,-12 11-2-15,-5 12 1 16,-15 7 1-16,-6 3 0 15,-6 7 0-15,-2 3 0 0,5 7 0 16,9 7 1 0,-1 4-1-16,14 7 0 0,4 0 2 15,6 0-9-15,3 0 6 16,3 10 1-16,4 12-7 16,10 4 7-16,9 0 0 15,2 5 1-15,4 6 4 16,10 7-6-16,-3 6 1 15,4 11 0-15,10 5-2 16,9 3 4-16,5-1-2 16,0-2 0-16,0 2 4 15,0-2-7-15,5 3 3 0,33-3 0 16,6-3-1 0,3-4 4-16,8-4-3 0,5-9 0 15,-7-9 2-15,8-6-6 16,6-8 4-16,3-3 0 15,6-9-4-15,7-3 4 16,-4-4 0-16,4-4 0 16,2 0 6-16,-2-12-10 15,8-22 4-15,-4-9 0 16,7-11 1-16,-1-7-1 16,-13-4 0-16,-8-6-1 15,-14-7 8-15,-20-5-5 16,-19-9-2-16,-19-2 0 15,0-3 3-15,-44 3-3 16,-39 3 0-16,-26 7-5 16,-20 16 13-16,-14 8-15 0,-9 13 7 15,-4 17 0-15,2 10-9 16,3 17 9-16,8 3-1 16,19 0-4-16,9 14 10 15,7 12-8-15,16 8 3 16,16 7 0-16,16 10-5 15,28 18 5-15,9 19 0 16,15 15-5-16,8 8 14 16,0 7-12-16,0-6 3 15,3-7 0-15,35-8 0 16,12-11 0-16,7-14 0 0,20-9-3 16,12-15 13-1,9-11-17-15,10-6 7 0,10-7 0 16,8-10 0-16,-2-6 0 15,3-5 0-15,-9-3-8 16,9 0 15-16,-10-9-12 16,4-22 5-16,-6-11 0 15,-7-10 3-15,-9-5-3 16,-14-6 0-16,-19 0-3 16,-27-8 12-16,-29-7-7 15,-10-16-2-15,-16-15 2 16,-55-8-5-16,-20-6 3 15,-24 17 0-15,-15 15-3 16,-23 22 2-16,-31 18 0 0,-20 17 0 16,-2 13 1-16,16 16 1 15,28 5-1-15,38 0 0 16,19 28 0-16,12 18 2 16,11 21-2-16,2 21 0 15,20 25 1-15,10 19-1 16,25 2 0-16,25 4 0 15,0-10-4-15,75-11 8 16,34-7-4-16,21-17 0 16,13-12 3-16,13-22-4 15,3-12 1-15,-1-24 0 0,4-18 2 16,-3-5-2 0,-10-20 0-16,1-31-1 0,-20-10 8 15,-7-10-5-15,-15-9-2 16,-2-8 0-16,-4-7 2 15,-27-1 3-15,-15-8-5 16,-27-5 0-16,-33-2 4 16,0-9-2-16,-49 2-2 15,-42 1 0-15,-33 9-6 16,-13 16 6-16,-9 20 0 16,-13 30-1-16,7 27 2 15,-10 15-11-15,-6 18 10 16,-7 42 0-16,10 23-9 15,19 16 13-15,22 16-4 16,25 5 0-16,23-2 2 16,21-4-2-16,24-8 0 0,18-9 0 15,13-3-3-15,0-5 3 16,54-7 0-16,29-1 0 16,16-13 4-16,22-2-3 15,8-12-1-15,5-17 0 16,-1-11 2-16,-9-17-2 15,0-9 0-15,-15 0-3 16,-5-17 9-16,-5-26-5 16,-20-11-1-16,-6-9 0 15,-19-12 6-15,-15-4-5 16,-25-10-1-16,-14-11 1 16,0-12 5-16,-60-9-3 15,-42-7-3-15,-28-1 0 0,-21 9-3 16,-16 18 3-16,7 19 0 15,0 25-5-15,15 27 14 16,13 17-12-16,19 14 3 16,14 20-6-16,14 43-2 15,14 38 9-15,16 27-1 16,33 29 0-16,22 14 5 16,0-2-6-16,65-17 1 15,32-30 0-15,24-25-3 16,19-28 3-16,19-32-3 15,9-26-1-15,17-11 4 16,6-34 3-16,-1-26-3 16,-11-13 0-16,-14-8 7 0,-25-2-7 15,-21-3 0-15,-42 3-4 16,-39 6 15-16,-38 6-8 16,-22 2-3-16,-86-2 0 15,-29 2-12-15,-25-1 12 16,-19 12-9-16,-3 3 0 15,10 13-28-15,37 7-4 16,51 17-46-16,38 10-51 16,28 8-18-16,20 0-85 15,0 20-68-15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3:23:11.7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105 120 682 0,'0'0'168'0,"0"0"-44"16,0 0 11-16,0 0-12 16,0 0-28-16,0 0-51 15,-70-65-44-15,70 81-9 16,0 27 9-16,0 14 9 0,0 12 12 16,0 3-7-16,0-1-2 15,0 9 6-15,0-6-12 16,0-11-3-16,0-12-1 15,0-16-2-15,0-18 0 16,0-14 0-16,0-3 0 16,0 0 3-16,0-3-3 15,15-34 0-15,17-3 14 16,7-3-14-16,-11 9 0 16,-9 14-1-16,-6 7-1 15,-4 13-7-15,13 0 3 16,8 0-5-16,8 21 9 15,-1 16-6-15,-11 6 4 16,-14 3-3-16,-12 5 5 0,0-7 2 16,-12-1-4-1,-36-12-7-15,-13-9-8 0,8-7 14 16,-1-10-12-16,15-5 17 16,5 0 6-16,15 0 1 15,6 0-5-15,3 0 2 16,-2 0-2-16,12 0-1 15,0 0 0-15,0 0-1 16,0 0-1-16,12-5-5 16,30-12 1-16,14-1 5 15,8 0 0-15,7 3 1 16,1 4-1-16,4-2 2 0,-5 2-2 16,-10-3 1-16,-8-4-1 15,-15-4 0-15,0-10 9 16,-16-2 8-16,-11-3 0 15,-11 2 17-15,0 5-14 16,0 1-3-16,-8 5 5 16,-14 8-10-16,3 10 3 15,7 6-2-15,5 0-13 16,-2 0-1-16,-13 22-4 16,-5 24 5-16,5 17 0 15,16 0 2-15,6-2-2 16,22-10-2-16,42-10 2 15,12-11 0-15,1-15-7 16,6-10-4-16,-7-5-2 0,-1 0-14 16,-14-12-38-16,-29-10-42 15,-32 6-113-15,0-5-139 16</inkml:trace>
  <inkml:trace contextRef="#ctx0" brushRef="#br0" timeOffset="1988">1877 669 773 0,'0'0'195'0,"0"0"-82"15,0 0 13-15,0 0-12 16,0 0-45-16,0 0-13 16,-137-129-17-16,137 129-20 15,0 0-19-15,0 0-8 16,0 29-12-16,0 19 12 16,8 12 8-16,17 3 4 15,13-6-2-15,-7-5-2 16,7-14 4-16,1-13-1 0,-1-14-3 15,-3-5-2 1,6-6-4-16,4 0 6 16,-1-24 12-16,3-15-1 0,-3-6-3 15,2-10-6-15,-5 3 1 16,3 1 1-16,-13 14-2 16,-9 11-1-16,-5 12 0 15,-4 11-2-15,-4 3-4 16,7 0-3-16,6 0-3 15,8 29 3-15,-5 2-1 16,-9 6 6-16,6-5 0 16,-10-7 3-16,-9-13-3 15,4-6-6-15,-7-6 7 16,0 0 2-16,0 0 9 0,0 0 7 16,0-18-12-16,-10-5 0 15,-18 7-3-15,0 1-1 16,-5 7 2-16,8 8-4 15,-4 0-5-15,-2 0-3 16,-8 20 10-16,1 11 0 16,10 9 0-16,18 10-2 15,10-5-1-15,0-1 2 16,0-8 1-16,16-14-4 16,12-10-3-16,-1-12-6 15,1 0 12-15,10 0 1 16,-7-26 11-16,1-8-2 15,-4-7-4-15,-12-7 3 0,1-9 14 16,-8-14-5 0,4-10-11-16,-7-4 2 0,-6-2 2 15,0 11 1-15,0 9-9 16,-22 17 9-16,-1 21-5 16,1 15 6-16,14 8-4 15,0 6-8-15,8 6-5 16,0 45-17-16,0 26 22 15,0 18 2-15,10 2 0 16,24-9-2-16,8-10 6 16,12-13-6-16,-2-17 0 15,-5-16-1-15,3-11 3 0,-18-18-4 16,7-3 4 0,-8 0-2-16,7-3 6 0,0-20-3 15,-8-7 1-15,-21 3 0 16,-9-8-2-16,0 1 1 15,0 2-3-15,0 1 1 16,0 11 0-16,-17 6-2 16,6 8-1-16,11 6-2 15,-5 0-6-15,-1 0 1 16,6 17-6-16,0 26 15 16,0 2 2-16,0 1 0 15,0-9-2-15,22-11 3 16,17-6-3-16,-14-9-2 0,4-4 0 15,-1-7 2 1,-3 0 2-16,8 0-1 0,-5 0 6 16,10-7-3-16,-13-4-3 15,-1 0 1-15,-2 5-2 16,-8-3-3-16,3 0 1 16,-4 7-4-16,3-1 0 15,-7 3-4-15,13 0-3 16,8 0 3-16,-8 9-4 15,3 11 8-15,6 6 2 16,-2 0 2-16,-7-7 2 16,0-5 1-16,-5-8-1 15,-9-6 0-15,6 0 0 16,-5 0 4-16,13-11 6 16,-6-14-5-16,0-8 2 15,0 5 4-15,-4 5-4 0,4 7-4 16,-8 1-2-16,0 9-1 15,6 2 0-15,5 4-6 16,18 0-5-16,8 0 8 16,0 21-7-16,2 8 2 15,-3-3 3-15,-6 0-4 16,1-12 4-16,-1-3-2 16,-7-8-1-16,1-3 3 15,4 0 5-15,-17 0 1 16,9-23 5-16,-6-12 1 15,0-9-3-15,5-14 12 0,-5-11 5 16,-8-5-3-16,-6-4-6 16,-8-1 0-16,0 10 1 15,0 8-4-15,-33 16 0 16,11 19-2-16,0 15 0 16,16 11 3-16,6 0-10 15,0 17-19-15,0 38 9 16,0 13 10-16,0 10 1 15,22-5 2-15,6-10-2 16,5-5-1-16,5-15-9 16,-1-9-23-16,-5-14-24 15,7-15-27-15,-11-5-60 0,-12 0 13 16,-7-15 46 0,-9-15 2-16,0-2 0 0,-22 4 7 15,-31-3 25-15,-11 11 26 16,-12 4 6-16,5 6 7 15,12 10 11-15,23-3 25 16,20 3 14-16,13 0 31 16,3-3-17-16,0 3-27 15,0-2-5-15,0-2-6 16,19-1 19-16,26-4 22 16,15-2 16-16,17-3-8 15,8-4-30-15,-2-2-12 16,-20 9 17-16,-2-3 2 0,-17 4-21 15,-15 5-1 1,-10 1-1-16,-7 4-14 0,-2 0-4 16,2 4-6-16,4 27 3 15,7 13 3-15,-1 4 11 16,-3 0 1-16,3-1 0 16,0-8-6-16,0-5 3 15,-6-11-8-15,-5-5 2 16,-5-13-3-16,-1-5-13 15,-5 0-30-15,0 0-41 16,0-23-29-16,0-16-121 16,8-8 69-16,-8-12-22 15,0-7-403-15</inkml:trace>
  <inkml:trace contextRef="#ctx0" brushRef="#br0" timeOffset="2315">4774 140 391 0,'0'0'153'0,"0"0"-18"15,0 0 20-15,0 0-37 16,0 0-15-16,0 0-33 16,-32-43-32-16,32 43-25 15,-6 0-13-15,6 5 0 16,0 16 9-16,0-7 2 16,0 4-3-16,0-13 4 15,0-2-8-15,10-3 5 16,2 0 21-16,10 0 18 15,-6 0 11-15,1-17-10 0,-11-6 1 16,-6 2-10-16,0-1-17 16,0 2-7-16,0 9-5 15,0 7-11-15,-6 4-1 16,-5 0-6-16,-8 0-9 16,-6 0-12-16,3 26-48 15,6 12-33-15,16 1-81 16,0 10-39-16,26 3-85 15</inkml:trace>
  <inkml:trace contextRef="#ctx0" brushRef="#br0" timeOffset="3317">5264 515 535 0,'0'0'279'0,"0"0"-160"0,0 0 27 16,0 0-23-16,0 0-13 16,0 0-39-16,-239-150-24 15,217 148-14-15,10 2-24 16,-4 0-9-16,0 31-5 16,-1 18 5-16,8 14 8 15,9-3-7-15,0-3 0 16,48-5 0-16,12-15-2 15,3-12-1-15,14-13 2 16,-5-12 8-16,-1 0 0 0,-11 0-4 16,-7-17 2-16,-4-12-1 15,1-5 1-15,-9-3 7 16,-2-6-10-16,-1 0 6 16,-16 8-6-16,0 13-2 15,-11 8 0-15,-6 8 0 16,1 6-2-16,11 0 0 15,5 0-14-15,10 3 8 16,-4 14 5-16,-9 5-7 16,-5 2 6-16,-6-7-5 15,-2-3 5-15,2-8 1 16,-8-4 2-16,0 2-1 16,0-4 0-16,0 0 2 0,0 0-1 15,0 0 2-15,-14 0 0 16,-17 0 8-16,-14-12-7 15,14 6-2-15,-2 0-2 16,-1 6 1-16,15 0-6 16,3 0-7-16,-3 0 6 15,3 18 6-15,13 13-2 16,3 3-2-16,0 1-6 16,0-1 3-16,16-3-5 15,15-10-10-15,-5-7-8 16,11-9 2-16,-1-5 7 15,-4 0 22-15,-4 0 3 0,-3-19 0 16,-12-2 9 0,-10-4 4-16,-3 2 6 0,0 6-5 15,0 2 1-15,0 9-1 16,0 6 0-16,0 0-12 16,0 0-5-16,0 0-14 15,22 12 6-15,1 11 8 16,6-6 0-16,2-1 2 15,10-11-6-15,20-5 3 16,12 0 1-16,4-10 6 16,3-21-1-16,2-15-1 15,-13-5 3-15,-2-15 12 16,-13-9 9-16,-16-5-11 16,-29 1 6-16,-9-2-7 0,0 8 1 15,-38 15 0-15,-6 15-6 16,3 20 3-16,18 12 1 15,7 11-15-15,2 3 0 16,-22 53-12-16,-2 28 12 16,0 16 6-16,12 0-4 15,26-8 0-15,0-9-3 16,17-12 1-16,52-22-14 16,19-18-10-16,21-22-13 15,-1-9-41-15,0 0-37 16,-19-26-63-16,-36-6-23 15,-36-5-92-15</inkml:trace>
  <inkml:trace contextRef="#ctx0" brushRef="#br0" timeOffset="3997">1674 181 608 0,'0'0'175'0,"0"0"-39"0,0 0 13 15,0 0-39-15,0 0-6 16,0 0-44-16,-55-136-9 16,41 134-9-16,6 2-1 15,5 0-12-15,-3 0-25 16,6 0-4-16,-7 0-2 15,-2 22 0-15,-1 15 2 16,4 7 2-16,6-4 1 16,0-9-3-16,41-5 0 15,17-12 2-15,-11-8 1 16,2-6 5-16,-11 0 6 16,-4 0 7-16,-15-9 10 0,0-11-4 15,-19-3-5-15,0-2-4 16,0-6-2-16,-19 4-14 15,-22 5-2-15,2 7-7 16,1 9 1-16,-6 6-21 16,19 6-42-16,-3 35-70 15,20 16-103-15,8 3-200 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3:23:17.41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35 425 672 0,'0'0'141'0,"0"0"9"15,0 0 15-15,0 0-22 16,0 0-39-16,0 0-28 16,20-95-20-16,-20 87-6 15,0 3-5-15,5-2-8 16,1 7-8-16,-6-2-10 16,0 2-3-16,0 0-6 15,0 0-10-15,0 0-2 16,0 20-14-16,0 22 9 15,0 15 7-15,0 10 6 0,0 4-6 16,0-8 0 0,-22-9 2-16,0-14-5 0,13-14 4 15,-4-12-3-15,13-14 1 16,0 0-4-16,0 0 5 16,0 0-3-16,0 0 3 15,13 0-1-15,18-20 1 16,8-3-2-16,8 1 2 15,-18 3 0-15,-7 3 0 16,0 7-1-16,-5 1 1 16,5-1 0-16,3-2 0 15,4 0-1-15,-4-4 1 0,-3 1 1 16,-13 2-1 0,4-4 5-16,-13-2-4 0,0 4 4 15,0-3 2-15,0 8 1 16,0-2 4-16,0 5 3 15,0 3-6-15,0 3 7 16,0 0-2-16,0 0-4 16,0 0-10-16,-5 0-2 15,-3 0-6-15,5 17-9 16,-9 26 17-16,2 3 6 16,1 5-6-16,-4-5 1 15,7-6-1-15,3-6 0 16,3-5 0-16,0-6-7 15,0-10-26-15,0-1-4 16,0-6-40-16,0-6-23 0,0 0-65 16,0 0-95-1,0 0-54-15,37-28-317 0</inkml:trace>
  <inkml:trace contextRef="#ctx0" brushRef="#br0" timeOffset="284">464 73 781 0,'0'0'236'0,"0"0"-69"16,0 0-8-16,0 0-49 0,0 0-42 16,0 0-26-16,-54-73-19 15,54 73-19-15,47 13-4 16,29 24 0-16,26 24 24 15,13 10-8-15,-10 11 5 16,-29 13-11-16,-29 8-4 16,-30 11 0-16,-17 1-4 15,-19-3-2-15,-74-10-2 16,-40-4-35-16,-7-16-53 16,3-16-97-16,24-15-219 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3:23:37.2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17908 86 839 0,'0'0'143'15,"0"0"-7"-15,0 0-51 16,0 0 9-16,0 0-28 0,0 0-39 15,22-86-27 1,-6 144 0-16,-1 27 0 0,-2 21 7 16,-13 11 0-16,0-3 3 15,0-2-9-15,0-15 6 16,0-31-7-16,0-23 0 16,0-23 0-16,0-17 0 15,0-3 0-15,0 0 14 16,0 0-6-16,0-12 11 15,0-25-15-15,22-9 2 16,16-2-11-16,4-1 5 16,9 12 0-16,-14 9-1 15,-10 13 2-15,1 15-2 16,4 0-9-16,-4 3 1 16,4 37 6-16,-6 14-9 0,-26 9 10 15,0 3-3-15,0-6-4 16,-20-9 2-16,-18-10-23 15,-6-15 16-15,6-10 0 16,-7-14-24-16,13-2 38 16,1 0 4-16,2-10 8 15,6-16-4-15,20 3-7 16,3 3 4-16,0 9 5 16,0 2-10-16,0 6 0 15,17 3-1-15,21 0 0 16,9 0 0-16,3 0-3 15,21 0 4-15,6 0 6 0,14 0-4 16,17-12-2-16,1-17 10 16,-11-7-9-16,-15 1 5 15,-23-5 1-15,-23 4 17 16,-18-7 11-16,-5-3-11 16,-14 3-3-16,0 0 9 15,-17 9-19-15,-21 11 2 16,16 11-13-16,6 7 0 15,4 5-2-15,-4 0-3 16,-15 17-14-16,-2 32 19 16,-5 10 12-16,22 4-12 15,16-2-3-15,0-13 3 16,26-11 0-16,21-14-1 0,20-17 1 16,18-6 2-16,14-6 1 15,10-34 5-15,-12-8-4 16,-14-7-4-16,-12-5 6 15,-21 0-2-15,-24-11-3 16,-4 2 19-16,-22-2-7 16,0 5 7-16,0 10-2 15,0 18-17-15,0 14 20 16,0 15-17-16,0 9-1 16,0 0 5-16,0 0-8 15,0 33-16-15,-22 35 0 16,-10 29 16-16,-12 23 7 0,-11 15-7 15,-8 13 1 1,2 7-1-16,1-1 2 0,-1 5 1 16,1-4-3-16,13-5 0 15,3-22-5-15,22-33-10 16,17-36-21-16,5-33 23 16,0-20 0-16,33-6 12 15,30-12 1-15,19-31 1 16,11-17 5-16,6-14-4 15,-14-9-2-15,-18-8 0 16,-13-10-1-16,-26 0-12 16,-28-6-5-16,0 7 5 15,-13 11 7-15,-50 21-8 16,-4 15 3-16,7 25 9 16,29 14-4-16,15 8 6 0,16 6-3 15,0 0 0-15,0 0-9 16,16 0-3-16,43 0 15 15,28 0 1-15,12 0 0 16,8-25 2-16,-2-13 5 16,-20 2-6-16,-14-5 2 15,-18 11-4-15,-18 6 9 16,-13 4 9-16,-13 11-10 16,-9 1 7-16,0 8 11 15,0 0-9-15,0 0-11 0,0 0-6 16,0 0-4-1,0 0-2-15,-6 17-10 0,-16 15 16 16,3 10 2-16,0 1 2 16,19 3-8-16,-3-3 3 15,3-6 1-15,0-11 3 16,0-12-3-16,0-7-3 16,0-7 1-16,0 0 2 15,25 0 8-15,5-21-8 16,8-16 14-16,-1-9-4 15,-21-5-9-15,-6-6 2 16,-10 5 15-16,0 3-15 16,0 12 12-16,-3 16-12 15,-13 14 1-15,9 3-1 16,-5 4-3-16,2 0-14 0,-12 19 9 16,-17 29-4-16,2 21 3 15,-1 4 8-15,12 4-2 16,6-9 0-16,17-15-5 15,3-16-5-15,0-15 0 16,0-13-5-16,23-9 13 16,31 0-3-16,9-9 5 15,11-25 15-15,-2-11-13 16,-4-7-2-16,-15 7 10 16,-9-2-9-16,-11 13 9 15,-5 9-8-15,-18 11 1 16,-10 10-3-16,6 4 0 0,10 0-10 15,6 15 3-15,17 19-1 16,-1 0 7-16,-7 3 1 16,-2-2 0-16,-12-7-3 15,5-8 2-15,-13-7 1 16,7-12-2-16,-4-1 3 16,4 0-1-16,16-1 0 15,6-32 0-15,10-12 9 16,3-10-9-16,-10-2 0 15,-4-6 8-15,-15 3-8 16,-8 2 2-16,-14 13 1 16,0 16-1-16,0 15 2 15,0 13-4-15,0 1-4 0,-6 0 3 16,-38 41-19 0,2 28 20-16,-18 20-3 0,22-1 5 15,21-11-3-15,17-16 1 16,0-13 0-16,0-13-5 15,47-15 2-15,36-20-41 16,19 0-45-16,2-12-71 16,-24-22-94-16,-45-1-180 15</inkml:trace>
  <inkml:trace contextRef="#ctx0" brushRef="#br0" timeOffset="-12210">92 618 496 0,'0'0'293'0,"0"0"-133"15,0 0-31-15,0 0-11 16,0 0-27-16,0 0-39 15,0-32-26-15,4 32-23 16,-4 26-2-16,0 28-1 16,0 21 24-16,0 5-3 15,0-1-12-15,0-4-2 0,0 2 2 16,0-17-1 0,0-5-2-16,0-16-4 0,0-10-1 15,0-14 0 1,0-13-1-16,0-2 1 0,0 0 5 15,0 0 8-15,-10-7 14 16,-6-28 37-16,-12-17-53 16,9-20-10-16,0-16-2 15,19-21 0-15,0-8 0 16,0-9 1-16,0 15-1 16,0 8 0-16,19 5 2 15,6 13-4-15,4 11-1 16,-4 25 2-16,-3 26 1 15,11 23-13-15,17 0-7 16,4 40 13-16,7 29-8 16,-23 22 13-16,-20 27-2 0,-11 16 1 15,-7 3 3-15,0-8-7 16,-22-18-14-16,-10-28-2 16,10-26-20-16,5-20 14 15,12-22 10-15,5-6 11 16,0-7 6-16,0-2-1 15,0 0 2-15,0 0 1 16,0 0-2-16,19 0-2 16,22 0-1-16,9 0 5 0,-1 0 4 15,-5 0-4 1,-13 3-2-16,-2 2 1 0,2 1 1 16,2-2 3-16,14-4-2 15,13 0-1-15,14 0 3 16,5-20-2-16,4-11 0 15,-6-5 0-15,-14-1 3 16,-19 1 2-16,-13-2-3 16,-23 3 1-16,-8 1 0 15,0 4 2-15,0 2-1 16,-11 12 13-16,-17 4-4 16,3 7-2-16,3 2-4 15,-7 3-8-15,-2 0-1 16,-8 31-7-16,1 13 5 15,16 4 3-15,15-2-2 16,7 0-1-16,0-7 3 0,35-1 2 16,22-7-2-16,10-5 0 15,9-9-8-15,-6-6-56 16,-3-5-93-16,-6-6-98 16,-5 0-120-16</inkml:trace>
  <inkml:trace contextRef="#ctx0" brushRef="#br0" timeOffset="-11998">1620 975 499 0,'0'0'172'16,"0"0"-102"-16,0 0 40 0,0 0-13 15,0 0-42-15,0 0-37 16,16 0-18-16,48-4 1 15,26 2 12-15,17-9-13 16,14-7-160-16,-19 2-94 16,-14-2-242-16</inkml:trace>
  <inkml:trace contextRef="#ctx0" brushRef="#br0" timeOffset="-10050">2186 874 387 0,'0'0'183'0,"0"0"-54"16,0 0-15-16,0 0-12 15,0 0-3-15,0 0-26 16,-72-59-33-16,72 56-28 16,0 3-11-16,28 0 1 15,16 0 2-15,3 0-3 16,-1 0-1-16,7 16 1 15,-4 5 0-15,11 2 0 16,0 5 2-16,-7 2-3 16,2-2 1-16,-5 3-1 15,-12 1 0-15,-5-7 1 16,-11 4-1-16,-13-6 0 0,-9 3 0 16,0-7 3-16,0-4 0 15,0-6 0-15,-22-9 4 16,-3 0 8-16,8 0 2 15,-2-14-13-15,10-15 1 16,-1-5-5-16,10-10 0 16,0-1 0-16,0-3 0 15,0-1 4-15,27 2-3 16,-13 8 2-16,-6 1-3 16,-2 4 1-16,-6 9-1 15,0 5 4-15,0 8-2 16,0 12 22-16,0 0-2 15,0 0-20-15,0 0-2 16,0 0-9-16,0 6-7 16,0 22 9-16,-6 13 7 0,-5 1 3 15,11 8-3-15,0 0 0 16,11 2 0-16,42-9 4 16,1-9-6-16,13-11 4 15,-4-9-1-15,11-8 0 16,-5-6 0-16,2 0 1 15,-5-12 5-15,-19-16 2 16,-9 2 0-16,-21-5 15 16,-12-1 29-16,-5-5-1 15,0-3-4-15,0 3-23 0,-28 5-8 16,6 13-5 0,12 7 6-16,4 12-2 0,6 0-15 15,0 0-1-15,0 0-9 16,0 6-8-16,0 28 8 15,6 11 9-15,16 10 2 16,2-12 0-16,-2-3-2 16,12-8 1-16,-5-7-1 15,2-13-1-15,4-1 1 16,-2-6-2-16,-8-1 0 16,-3-4-1-16,0 0-1 15,6 0 4-15,5-6 1 16,5-20 4-16,-13-5-4 15,10-3 1-15,-18-4 0 16,-12 1 2-16,-5-3-3 0,0 6 3 16,-13 5-3-16,-9 12 1 15,13 9-2-15,-4 4 2 16,13 4-2-16,0 0-3 16,0 0-8-16,0 20-7 15,0 18 15-15,0 5 3 16,0 0 1-16,0-6 0 15,19-11-1-15,14-6 0 16,-8-12-1-16,10-5 0 16,6-3 2-16,9 0-1 15,5-23 5-15,5-8-3 16,-7-3 1-16,-8-4 3 0,-29 3-5 16,-13 1 1-16,-3-3 2 15,0 3-2-15,-9 3 2 16,-24 7 1-16,5 16 1 15,6 0 2-15,19 8-4 16,3 0-4-16,0 0-4 16,0 26-18-16,0 22 21 15,0 6 1-15,0 0 1 16,17-5 3-16,5-8-4 16,-3-7 1-16,3-6 0 15,0-5-1-15,0-9 1 16,0-8 0-16,0-3-1 15,-5-3 1-15,-1 0 1 16,9 0 2-16,19-23 8 16,16-17 11-16,7-5-8 0,-4-2-1 15,-14 2-8-15,-15 7 2 16,-8 1-6-16,-11-3 1 16,4 1 1-16,-3 4-4 15,-5 9 1-15,-11 12 0 16,5 11-1-16,-5 3 0 15,6 0-4-15,11 3-12 16,-1 25 6-16,6 19 9 16,-3 6-1-16,0 2 2 15,-4 2 0-15,1-11-1 0,-6-6 1 16,2-9 0-16,-7-13 1 16,6-10-1-16,-5-5 2 15,5-3-1-15,-5 0 1 16,19 0 2-16,29-35 1 15,12-8 2-15,5-8-6 16,-10-3 4-16,-23 5-3 16,-16-2 1-16,-22 5-2 15,0 1 0-15,0 11-1 16,-7 6-2-16,-2 18 2 16,-4 4 0-16,13 6-3 15,0 0 1-15,0 9-13 0,0 28 6 16,0 9 9-1,0 3 0-15,13-7 0 16,9-2 0-16,-6 3 1 0,0-8-1 16,-10-4 0-16,-3-5-2 15,3-12 2-15,-6-8-1 16,0-5 1-16,0 3-1 16,0-4-1-16,0 0-5 15,-28 4-5-15,3-2 11 16,12-2-16-16,13 0 1 15,0 0-4-15,0 0 5 16,0 0-2-16,22 0 0 16,22-17-3-16,16-15 19 15,4-7 1-15,4-7 1 16,1-3 0-16,-3-10-1 0,-8-5 1 16,-1 4 0-1,-24 0 0-15,-19 9 1 0,-6 13-1 16,-8 19 2-16,0 9 2 15,0 10 1-15,-30 3-6 16,-1 41-5-16,-7 18 5 16,22 7 0-16,16 0-1 15,0-12 1-15,3-15 3 16,35-10-3-16,0-9-2 16,12-7 1-16,11-16 1 15,10 0-28-15,-2 0-97 16,2-25-199-16,-27-12-307 0</inkml:trace>
  <inkml:trace contextRef="#ctx0" brushRef="#br0" timeOffset="-8851">6862 315 787 0,'0'0'165'0,"0"0"-41"16,0 0-5-16,0 0-25 15,0 0-25-15,0 0-44 0,0-60-23 16,0 80-2-1,0 31 0-15,3 24 17 16,-3 22 4-16,0 5-2 0,0 13-4 16,-3-2-2-16,-16-17-7 15,16-17-3-15,3-24-1 16,0-23 0-16,0-18-1 16,0-14-1-16,0 0 1 15,0 0 11-15,-17-38 4 16,0-21-9-16,-2-21-6 15,-5-4 4-15,-4 13-4 16,3 22-1-16,-10 21 0 16,9 14 0-16,4 8 0 15,6 6-7-15,-6 0-2 16,0 20-2-16,0 14 9 0,12 3 0 16,10 0 0-16,0-8 1 15,16-5-1-15,50-11 0 16,27-13 2-16,9 0 3 15,18-6 1-15,-6-22-1 16,-15-4-2-16,-23 1 2 16,-29-12 2-16,-14-3 0 15,-17-13-1-15,-16-10-2 16,0-2 6-16,0 1-7 16,-41 16 2-16,-5 17 4 15,15 17 4-15,15 14 1 16,3 6 7-16,7 9-19 15,-3 37-3-15,-1 16 1 0,10 17 4 16,0-6-2 0,0 1 0-16,0-7 0 0,10-10 1 15,12-15 2-15,0-10-2 16,0-14-1-16,-6-11 0 16,-1-3 1-16,-10-4-1 15,14 0-1-15,6 0-3 16,13 0 1-16,15-11 3 15,8-17 6-15,-7 0-6 16,-4 6 0-16,-17 4 0 16,-8 10-2-16,-6 8-7 15,0 0-7-15,0 8 2 16,6 24 0-16,-3 8 4 16,8 0 7-16,1-6-2 0,1-5 1 15,-1-15 2-15,7-8-4 16,1-6 2-16,12-2 4 15,-4-33 3-15,1-14 2 16,-10-2-2-16,-9-7 1 16,-20 5 0-16,-9-5 0 15,0 12 0-15,0 9 5 16,-16 14-3-16,1 15 4 16,5 8-8-16,-6 0-2 15,-3 31-9-15,10 29 1 16,3 21 8-16,6-8 0 15,15-10 0-15,52-17 0 0,9-17 0 16,10-12-3-16,3-14 0 16,-10-3-17-16,-12 0-48 15,-35 0-69-15,-32 0-110 16,0-6-277-16</inkml:trace>
  <inkml:trace contextRef="#ctx0" brushRef="#br0" timeOffset="-6157">10423 646 5 0,'0'0'146'0,"0"0"-146"15,0 0-31-15</inkml:trace>
  <inkml:trace contextRef="#ctx0" brushRef="#br0" timeOffset="-3721">9508 760 293 0,'0'0'146'16,"0"0"-57"-16,0 0 24 16,0 0-17-16,0 0 2 15,0 0-28-15,-22-22-4 0,22 19-7 16,0-1-3-1,0-1 2-15,0 2-8 0,0-11-14 16,16-6-12-16,6-11-10 16,1-7-4-16,-1 0-10 15,-13-1 15-15,-2 2 7 16,-1-2-16-16,-6 4 5 16,0 12-5-16,0 10 8 15,0 6 5-15,0 7-5 16,0 0-14-16,0 0-9 15,-6 3-5-15,-24 31 14 16,5 20 1-16,-3 15 0 16,25 6 2-16,3 2-3 15,0-6 0-15,9-5 0 16,35-6 1-16,-2-13-1 16,-4-5 0-16,-16-17 0 15,-6-10 0-15,-16-10 0 0,0-5 0 16,0 0 1-16,-3 0 1 15,-51 0 13-15,-12-17-11 16,-1-9 5-16,13 1 9 16,12-1-10-16,7 8-1 15,16 10 2-15,7 8-8 16,5 0-1-16,7 0-5 16,0 0-7-16,0 18-3 15,0 10 10-15,0 3 5 16,45-5 0-16,9-3 0 0,6-9-1 15,6-5 2-15,-8-6 0 16,2-3-1-16,1 0 0 16,-1-9 1-16,-13-19 11 15,-1-16 0-15,-15-4-6 16,-24-6-2-16,-7-6 9 16,0 5 9-16,0 4-9 15,-16 8 0-15,-14 11 4 16,16 16-16-16,3 7 4 15,6 9-5-15,5 0-6 16,0 0-3-16,-11 40-20 16,-1 14 29-16,2 15 6 15,10-6-6-15,0-9 2 0,0-11-2 16,38-6 1 0,4-11-3-16,9-15 2 0,2-5-9 15,8-6 9-15,2-17 2 16,14-31 11-16,5-16-7 15,1-7-3-15,-13 5 3 16,-9 6-5-16,-24 17-1 16,-11 20 6-16,-20 12-4 15,-6 11 0-15,0 0-2 16,0 0-6-16,0 0-1 16,9 17-7-16,15 9 8 15,-2 5 3-15,0-7 3 16,-7-6 0-16,-5-6 0 15,-4-6-9-15,-6-6 8 0,0 0 0 16,0 0 1 0,0 0 15-16,-31-23-11 0,-21 0-2 15,-5 1-2-15,7 7-1 16,2 7-2-16,16 5 3 16,4 3-3-16,-1 0 0 15,4 34-1-15,8 18 4 16,11 10 0-16,6-2 3 15,0-3-8-15,55-8 9 16,11-9-5-16,11-14 1 16,-8-9 0-16,8-11 0 0,-8-6 3 15,2 0-2 1,-5-6 2-16,-3-19-1 0,-2-7 1 16,-17-5 6-1,0-1-7-15,-5 4 0 0,-7-9 0 16,-7 9 2-16,10 3-4 15,-10 10 0-15,-11 10-3 16,0 8 1-16,-3 3-3 16,-5 0 0-16,4 0 2 15,-4 0 0-15,-6 0-2 16,0 0-9-16,0 0 14 16,0 0 1-16,0 0 1 15,0 0-1-15,0 0 7 16,0-8-5-16,-16-4-3 15,-1 2-1-15,6 0 0 0,8 8 1 16,-5 2-8-16,-8 0 1 16,-12 2-6-16,-4 26 13 15,-5 13 0-15,10 2 0 16,8 3 0-16,16 5 4 16,3 1-4-16,0-1-2 15,22-8 2-15,33-11 2 16,14-13-2-16,8-16 0 15,2-3 0-15,10-8 6 16,-13-24-6-16,-5-8 2 16,-27 1 8-16,-19-5-10 15,-19 1 5-15,-6 0-5 0,0 1 0 16,-28 5 4 0,-19 8-4-16,-1 9 0 0,9 8-4 15,5 10 1-15,8 2 2 16,-5 0-14-16,-5 20 15 15,11 19 0-15,-4 9 0 16,26 2 0-16,3-1 1 16,0-5 0-16,27 0-2 15,20-13-2-15,10-7 3 16,12-10 0-16,14-14 0 16,13 0 0-16,2-9 5 15,10-25-3-15,-9-6 3 0,-17-3-5 16,-21 3 4-1,-23 8 1-15,-19 3-5 0,-13 15 0 16,-6 12 11-16,0 2-11 16,6 0 0-16,10 0-9 15,12 22-2-15,5 7 7 16,5 6 3-16,-7-4 1 16,1-2 2-16,-10-4-2 15,0-5 0-15,-5 0-1 16,-11-14-6-16,4-3 6 15,-4-3-6-15,3 0 7 16,10 0-7-16,7 0 4 16,13-17 3-16,5-12 7 15,3-3-5-15,5 2-1 16,-16 12-1-16,-9 3 1 0,-21 13-1 16,0 2 0-16,-6 0-2 15,16 0-4-15,9 9-12 16,4 13 16-16,10 0-4 15,-2-4 6-15,1 0 1 16,0-10 0-16,1-5-1 16,-14-3 0-16,4 0-1 15,9 0 1-15,-13-15 3 16,11-17 5-16,-14-4 7 16,-13-1-11-16,-9-5 6 15,0-5 7-15,0 4-12 16,-9 3 5-16,-29 11-4 0,-14 13-5 15,5 7 3-15,3 9-4 16,11 0-1-16,5 17-1 16,3 20-1-16,12 12 1 15,13 4 2-15,0-7 0 16,0-2-2-16,28-9 1 16,13-17 0-16,-3-11-1 15,7-7-11-15,6 0 13 16,-4-34 2-16,2-10 4 15,-5-13 5-15,-5-6-8 16,-11-10-3-16,-9-14 15 16,0-7 3-16,-3-6-7 15,6 3-5-15,-13 20-6 0,1 18 5 16,-4 32-1 0,-6 18-4-16,0 9 10 0,0 0-10 15,0 0-4-15,13 41-17 16,2 26 14-16,12 26 4 15,1 9 3-15,-3-5 0 16,4-5 3-16,-4-12 0 16,-3-14-6-16,1-9-40 15,6-11-60-15,2-14-105 16,7-17-182-16,9-15-335 16</inkml:trace>
  <inkml:trace contextRef="#ctx0" brushRef="#br0" timeOffset="-2191">14162 792 359 0,'0'0'134'15,"0"0"4"-15,0 0-52 16,0 0-5-16,0 0-5 16,0 0 17-16,-31 8 59 15,46-44-6-15,17-15-125 16,0-13 34-16,2-4-17 15,-17 2 0-15,-12-3 9 16,-5 9-20-16,0 3-7 16,0 9-3-16,-19 10-10 15,5 9 4-15,3 13-11 16,5 4 0-16,6 12 0 0,0 0-2 16,0 26-7-16,0 33-12 15,22 19 21-15,-5 8 4 16,-3-3-4-16,0-9 0 15,-4-6 1 1,2-11 1-16,-2-8-4 0,-1-15 2 16,-3-13 0-16,7-14 2 15,-3-7-2-15,-4 0 0 16,13 0 13-16,9-22-10 16,17-12 4-16,15-12-3 15,-5 1-3-15,-8 8 5 16,-9 8-6-16,-16 17 0 0,-6 12-3 15,1 0 0-15,5 0-9 16,6 23 9-16,-2 11-4 16,2 3 4-16,-12 1-5 15,1-7 8-15,-3-5-4 16,0-9 6-16,-5-8-2 16,7-9 0-16,-3 0-4 15,6 0 4-15,15 0 0 16,15-26 0-16,11-11 14 15,0-3-14-15,-6-6 2 16,-6 1-1-16,-4 2 3 16,-5 5-4-16,-8 10 0 15,-9 7 0-15,0 16-3 0,-6 5 3 16,0 0-12-16,6 11 11 16,0 21-11-16,-5 5 12 15,-1-3-5-15,-7-8 2 16,-2-11-1-16,-1-7 0 15,-6-8 2-15,0 0 2 16,0 0 1-16,0 0 10 16,0-23 0-16,0-11-9 15,-13 0-2-15,-18 8 1 16,-2 2-1-16,2 13 0 16,-4 9 0-16,-3 2-11 15,-9 5-2-15,-2 35 11 0,-1 12-2 16,17 5 4-1,17-6 0-15,16-2 0 0,0-12 0 16,0-11-2-16,16-13-3 16,17-6-6-16,-2-7-13 15,14 0 11-15,6-23 13 16,-4-11 5-16,-2-3-4 16,-14-1 2-16,2 10-3 15,-11 5 0-15,-13 9 10 16,-9 8-8-16,0 6 10 15,0 0-10-15,0 0-2 16,0 6-11-16,0 19-6 16,0 9 17-16,7-2 5 15,15-9-5-15,9-3 0 16,7-14-1-16,7-6 3 16,9 0 5-16,15-14-5 0,8-21 0 15,11-13 8-15,8-13-8 16,0-10-2-16,-10-6 13 15,-17 1 0-15,-24-2 3 16,-30 7-5-16,-15 4-2 16,0 13 11-16,-31 14-19 15,-20 14-1-15,20 14 0 16,9 12 4-16,0 6-8 16,-5 51-16-16,-4 25 20 15,-7 17 4-15,16-2-4 16,5-2 0-16,17-7-1 0,0-11 5 15,0-13-6 1,17-25 2-16,21-16 0 0,15-23-1 16,32 0 6-16,25-32-5 15,16-22 16-15,-2-20-13 16,-9-3-2-16,-33-1 0 16,-18 4-1-16,-14 6 7 15,-40 5-7-15,-4 8 0 16,-6 12 9-16,0 17-5 15,0 16 2-15,0 4-6 16,0 6 1-16,0 0-3 16,0 40-20-16,-12 23 22 15,-14 19-1-15,-18 14 6 0,-11 2-3 16,2 14 0 0,-13-1 0-16,-5 7 3 0,8 2-5 15,-4 3 0-15,-3 0 4 16,17 0-3-16,14-18-2 15,32-25 0-15,7-27-18 16,23-40 0-16,60-13 2 16,19-13 17-16,27-45 7 15,8-13-4-15,-16-6-3 16,-35 2 1-16,-48 10-1 16,-38 10-1-16,-32 6-96 15,-95 7-172-15,-26-1-214 16</inkml:trace>
  <inkml:trace contextRef="#ctx0" brushRef="#br0" timeOffset="2309">1452 2033 596 0,'0'0'161'0,"0"0"-48"16,0 0-17-16,0 0 13 15,0 0-17-15,0 0-31 16,0 0-31-16,-76-89-24 15,76 89-6-15,0 0-2 16,22 8-18-16,26 24 20 16,13 9 6-16,-8 10-4 15,-5 9-1-15,-14 8-1 16,-1 1 0-16,-17-3-3 16,-16-22 0-16,0-11-8 15,0-16-4-15,0-9-22 0,0-8 37 16,0 0 4-16,0 0 7 15,0-2 13-15,0-18-19 16,0-9-2-16,0-3-2 16,0-1 0-16,-8-2-2 15,8-8 1-15,0 3 0 16,0 0 0-16,0 3 0 16,0 5 0-16,0 0-2 15,0 6 3-15,8 11-1 16,1 3 0-16,-9 6 2 0,0 6 2 15,0-6-1-15,0 6-1 16,0 0 21-16,0 0-17 16,0 0-6-16,0 0-4 15,0 0-16-15,0 21 6 16,0 13 12-16,0 6 2 16,0 5 7-16,0-5-7 15,22-6-2-15,16-2 1 16,6-11-16-16,2-10 9 15,-9-9-2-15,4-2 10 16,-3-8 0-16,-2-29 6 16,-4-18-1-16,-10-5 0 15,-7-11 1-15,-11 2 15 16,2-5 1-16,-6 3-1 16,0-4 2-16,0 4-10 0,0 17 3 15,-16 13-2-15,-6 21-3 16,13 18 15-16,9 2-20 15,0 0-6-15,-7 45-25 16,7 32 20-16,0 15 5 16,0 8 3-16,0-6-2 15,0-11-2-15,38-14 0 16,11-12 1-16,-5-17-45 16,0-14-69-16,-5-20-94 15,-14-6-43-15,-9-6-69 0</inkml:trace>
  <inkml:trace contextRef="#ctx0" brushRef="#br0" timeOffset="4328">1980 2015 48 0,'0'0'113'16,"0"0"-49"-16,0 0 0 15,0 0 31-15,0 0 17 16,0 0-31-16,9-22-21 15,36 5 26-15,2-7-26 16,-2 8-9-16,-7 3-4 16,-13 6-17-16,-6 4 0 0,-16 3-5 15,4-3 6 1,-1 3 7-16,-6-3 7 16,0 0 2-16,0 3-1 0,0 0-25 15,0 0-7-15,0 0-14 16,0 0-5-16,0 32-11 15,0 22 5-15,17 20 11 16,5 9 7-16,3-12-6 16,19-8 2-16,10-14-3 15,13-23 4-15,-4-12-1 16,-3-14-3-16,-5 0 8 16,-11-20 3-16,-3-18-4 15,-11-10 8-15,-21-6 9 16,-9-1 7-16,0 7 28 0,0 7-21 15,-19 14-9-15,-17 3-3 16,11 16-6-16,9 2-12 16,10 6-7-16,0 0-1 15,6 0-1-15,0 6-17 16,0 31 5-16,0 21 13 16,0 13 0-16,0 0 2 15,22-10 1-15,6-10-3 16,11-11 0-16,-1-14-3 15,3-9 3-15,3-11 0 16,1-6-2-16,-7 0 0 16,3-6 4-16,3-29 0 15,2-7 7-15,-9-8-8 0,-11-6 0 16,-11 4 4 0,-2 1-4-16,-13 5 1 0,3 3-2 15,-3 12 1-15,8 8-1 16,4 8 0-16,-9 13-2 15,4 2 1-15,8 0-6 16,14 0-6-16,9 14-3 16,23 12 11-16,-20 7 2 15,-3 17-1-15,-1-5 4 16,-7 4-2-16,-5-3 2 16,-3-8 0-16,-6-5 0 15,-3-13-3-15,-4-9 3 0,-3-7-1 16,1-4 1-1,-4 0 0-15,9 0 1 0,10-18 1 16,5-19 4-16,4-8-6 16,-2-7 3-16,-7 15-1 15,-13 0-2-15,-1 8 9 16,-8 12-4-16,0 9-1 16,0 4 0-16,5 4-4 15,-5 0 0-15,3 0-8 16,14 20-11-16,2 18 3 15,12 10 16-15,7 6 0 16,0-6 1-16,4-13-1 16,-4-6 0-16,0-14 0 0,-16-10 0 15,-5-5 0 1,-6 0 0-16,11 0 1 0,5-14 5 16,17-17 2-16,9-15-7 15,8-3 0-15,-1-2 0 16,-11 2 1-16,-11 21-2 15,-16 10 0-15,-13 12 1 16,-3 6-1-16,7 0-5 16,6 6-11-16,3 26 14 15,6 7 0-15,-1 5 1 16,1-13 1-16,4 1 0 16,-4-18 1-16,-6-4-2 15,-5-10-2-15,-14 0 3 16,2 0 3-16,12-13-1 0,5-13 0 15,7-6 2 1,-14-4-3-16,9 4 1 0,-16 6-1 16,3 7-1-16,-5 10 1 15,-1 9-1-15,6 0-7 16,11 0 0-16,9 0-16 16,7 9 9-16,6 13 5 15,5 9 2-15,1-2 7 16,-3-3-6-16,5-6 2 15,-14-12 3-15,-13-5-6 16,-3-3 7-16,-6 0 0 16,1-5 0-16,5-24 9 15,0 1-8-15,0-10 1 0,-6 7 4 16,-10 3-3 0,-3 5 8-16,-3 8-5 0,0 4 0 15,0 5 5-15,0 6-10 16,0 0-1-16,0 0 0 15,0 0-3-15,13 0-8 16,9 6-22-16,9 25 17 16,2 7 15-16,5 7-2 15,-3-11 2-15,-9-2 1 16,2-15 0-16,-9-9-2 16,0-2 2-16,0-6 0 15,9 0 3-15,4-6 1 0,20-22 0 16,7-1-1-16,-10-2-2 15,-5 8 3-15,-19 12-4 16,-9 5 0-16,6 6-3 16,-6 0 3-16,12 0-3 15,5 0 3-15,-2 0-2 16,14 0 0-16,-14 0 3 16,-9 0-1-16,-5 0 2 15,-11 0-1-15,4 0 1 16,-4-8 13-16,-6-16-11 15,0-1 8-15,0-6 16 16,0-1-12-16,0-6 13 16,-9 2-8-16,-21 1-8 15,8 6 2-15,0 7-7 16,6 8-4-16,7 8 2 0,-4 6-2 16,4 0 2-1,2 0-6-15,-8 0-12 0,-7 8 2 16,3 21 8-16,5 8 2 15,9 2 0-15,5-4-4 16,0 2 4-16,0 7-1 16,22-10-1-16,12 9 2 15,1 8 1-15,-6-3-1 16,8 7 0-16,-7 0 1 16,1 2-1-16,-5 8 0 0,-4 4 0 15,-6 2 1 1,-4 10-1-16,-1 2 3 0,0 2-1 15,0-2 0-15,-5-9-1 16,-1-16 1-16,-2-19-2 16,5-15 6-16,-2-10-6 15,-6-14 0-15,0 0 4 16,0 0-3-16,-6 6-1 16,-61-5 6-16,-19 3-12 15,-12-4-19-15,-3-4-119 16,11-46-107-16,20-33-180 15</inkml:trace>
  <inkml:trace contextRef="#ctx0" brushRef="#br0" timeOffset="4733">5273 1496 651 0,'0'0'146'0,"0"0"-81"15,0 0-11-15,0 0-29 16,0 0-18-16,0 0-7 16,-12-4 0-16,18 4 2 15,16 0 1-15,-5 0 7 0,5 0 6 16,3 0 18-1,10 0 59-15,-10 0-10 0,5-17 12 16,-16-3-3-16,-6 0-43 16,-8 6-6-16,0 8-3 15,0-5-20-15,0 8 8 16,0-6-19-16,-36 7-5 16,-2 2-4-16,0 0-3 15,-1 0-3-15,6 0 2 16,-6 0-9-16,1 14-48 15,16 3-71-15,22 0-118 16,0-6-149-16</inkml:trace>
  <inkml:trace contextRef="#ctx0" brushRef="#br1" timeOffset="7640">10388 3153 776 0,'0'0'237'0,"0"0"-24"16,0 0-74-16,0 0-52 16,0 0-24-16,0 0-23 0,0 0-20 15,-9-31-10-15,9 31-6 16,0 6-4-16,0 34-3 16,0 20 3-16,15 22 14 15,8 10-9-15,-17-3 1 16,-3 5 4-16,-3-5-7 15,0-6 1-15,0-17-3 16,0-9 1-16,0-14-2 16,0-18-36-16,6-5-92 15,10-20-110-15,1 0-200 16</inkml:trace>
  <inkml:trace contextRef="#ctx0" brushRef="#br1" timeOffset="8167">11091 3657 428 0,'0'0'374'16,"0"0"-247"-16,0 0-11 16,0 0-30-16,0 0-41 15,0 0-25-15,9-6-19 16,42 6 2-16,41 0-3 15,45 0 25-15,25-12-5 16,12-2-2-16,-12-6-10 16,-31 0-1-16,-43 3 2 15,-40 9-5-15,-32 2 22 0,-10 6 3 16,-6 0 9 0,0 0 14-16,0-6-14 0,0 0-2 15,-22-2-7-15,-26-4-27 16,-6-2 5-16,4 5-11 15,-5 1 8-15,11 2-5 16,6 4 1-16,13-3 0 16,11 4 5-16,11 1-4 15,3 0-1-15,0-4 1 16,0 4-1-16,0 0-3 16,0 0-2-16,25 0-4 15,27 0-2-15,6 0 0 0,14 0 11 16,-2 18 2-1,-22-3-2-15,-4 1 0 0,-12 4 0 16,-10-2-1-16,0 2 0 16,-22 11 0-16,0 1-2 15,0 7 3-15,-54-1-4 16,-15-1-30-16,8-9-153 16,17-11-266-16</inkml:trace>
  <inkml:trace contextRef="#ctx0" brushRef="#br1" timeOffset="8540">12862 3128 689 0,'0'0'237'0,"0"0"-113"16,0 0-28-16,0 0-51 15,0 0-39-15,0 0 1 16,84-6 8-16,-47 37-4 16,-18 7 0-16,0 7 0 15,-19 13-4-15,0 5-1 16,-38 8 10-16,-34 9-11 16,-14 0 10-16,-7-6-9 15,24-11-2-15,18-23 3 16,26-17-7-16,25-9-1 0,0-8-2 15,31-6 3-15,39 0 0 16,22 0 14-16,14 0-1 16,1 0-3-16,-2 0-8 15,-3 0-2-15,-4 0-25 16,4 0-114-16,-3 0-148 16,5-6-319-16</inkml:trace>
  <inkml:trace contextRef="#ctx0" brushRef="#br1" timeOffset="9036">13988 3517 565 0,'0'0'257'16,"0"0"-111"-16,0 0 0 0,0 0-26 15,0 0-36-15,0 0-37 16,-115-52-34-16,121 52-13 15,48 0-16-15,29 0 16 16,25 0 4-16,-4-5 2 16,-8 5-5-16,-8-9 2 15,-23 3 2-15,-15 0 3 16,-28 6 9-16,-11 0 2 16,-11 0 2-16,0 0 7 15,0 0 2-15,0-5-3 0,-11-1 1 16,-27-6-23-16,0 3-5 15,1 4-3-15,-1-3 0 16,16 3 3-16,8-3 0 16,11 8 0-16,3-5 6 15,0 5-6-15,0 0 0 16,0 0-11-16,3 0 3 16,33 0-2-16,-5 0-1 15,17 0 11-15,2 5 0 16,-8 16-1-16,2-3-1 15,-6 1 2-15,-5 7-2 16,-5 0 0-16,-18 0-1 16,-10 5-1-16,0 6 3 15,-5-3-11-15,-51-2-69 16,-1-1-61-16,5-14-103 0,11-2-236 16</inkml:trace>
  <inkml:trace contextRef="#ctx0" brushRef="#br1" timeOffset="9538">15146 3256 660 0,'0'0'230'0,"0"0"-100"16,0 0-4-16,0 0-45 0,0 0-22 15,0 0-41-15,55-83-18 16,-17 83-3-16,6 0 3 16,3 0-6-16,-8 18 1 15,-1 7 0-15,-8 7 4 16,-16-6-5-16,-14 5 6 16,0 3 0-16,0 3 4 15,-44 1-4-15,-16 1 1 16,-16-1 7-16,6-12-7 15,15-1 2-15,18-11-3 16,24-8 0-16,13-6-1 16,0 0-4-16,19 0-4 15,28 0 9-15,14 6 4 16,2-6 1-16,-11 6-3 0,-11 5-2 16,-3 3-2-16,1 12 0 15,-11 0-3-15,-6 5 4 16,-6 1 1-16,-16-1 0 15,0-6 1-15,0 1-1 16,-22 1 2-16,-39-14 2 16,-18 0-1-16,-20-8 4 15,-5 1-7-15,11-6-39 16,29 0-72-16,30 0-84 16,34-26-162-16</inkml:trace>
  <inkml:trace contextRef="#ctx0" brushRef="#br1" timeOffset="10190">16004 3506 709 0,'0'0'145'15,"0"0"-39"-15,0 0-15 16,0 0-20-16,0 0-35 0,0 0-26 16,-78-15-1-16,78 15-8 15,0 0-1-15,0 0-1 16,25 0-12-16,51 0 13 15,16 0 6-15,15 0-3 16,-1 0 5-16,-8 0 1 16,-11 0 3-16,-27-8 15 15,-29 2 13-15,-15 0 11 16,-16 6 19-16,0-6-22 16,0-6-4-16,0-2-11 15,-22-5-21-15,-16 1 4 16,-20-3-14-16,-2 5-2 0,0 8 4 15,12-7-2 1,19 9-1-16,14 3 8 0,15 1-3 16,0 2-2-16,0 0-3 15,0 0-1-15,0 0 0 16,0 0-3-16,9 0-5 16,20 0 4-16,25 0-2 15,12 11 6-15,10 12 2 16,-2 1-1-16,-8-6 0 15,4 3-1-15,-3-4 0 16,-19-2 2-16,-16-2-2 16,-13-1 0-16,-19 0-1 15,0 2-2-15,0 6 0 0,-60 11 3 16,-30 6 7 0,-4-5-7-16,17-12-51 0,33 3-79 15,33-3-86-15,11-15-163 16</inkml:trace>
  <inkml:trace contextRef="#ctx0" brushRef="#br1" timeOffset="11076">17227 3276 403 0,'0'0'261'0,"0"0"-92"16,0 0-43-16,0 0-32 0,0 0-30 15,0 0-1-15,0-108-8 16,29 99-33-16,2 9-6 16,21-6-16-16,2 6 0 15,0 0 0-15,6 0 0 16,-6 0-4-16,-12 6 2 16,-7 14 0-16,-13-6-3 15,-19 9-7-15,-3 3 7 16,0 0 5-16,-32 11 7 15,-45-3-5-15,2-2 7 16,4-9-2-16,27-3-6 16,19-14 1-16,12-4-1 15,13-2-1-15,0 0 0 16,0 0 0-16,0 0-3 16,22 0 2-16,7 0-4 0,5 0-1 15,18 0 6-15,8 12 6 16,1 2-6-16,-4 9 0 15,-7 5-1-15,-1 9 2 16,-21 7-1-16,-19-7 1 16,-9 8-1-16,0-8 6 15,-9-5 1-15,-43-4-2 16,5-4 3-16,-8-11-4 16,5-1 1-16,3-9 1 15,2-3-6-15,3 0-25 0,14 0-130 16,22 0-145-1</inkml:trace>
  <inkml:trace contextRef="#ctx0" brushRef="#br1" timeOffset="11648">18104 3585 585 0,'0'0'257'0,"0"0"-167"16,0 0 16-16,0 0-18 15,0 0-33-15,0 0-36 0,32-20-17 16,29 15 5 0,15-1 35-16,-1 0-8 0,8 0-17 15,-12-2-7-15,-17 5-2 16,-7 3 3-16,-11 0-9 15,-22 0 2-15,-3 0 3 16,-5-3-2-16,-6 3 6 16,0-6 25-16,0-10 28 15,0-5-28-15,-31-4-28 16,-8-1-3-16,1 6-1 16,-6 0-3-16,11 7 1 15,11 0-2-15,0 8 1 16,6-1 0-16,0 6-1 0,4-6-3 15,12 6 2-15,0 0 0 16,0 0 1-16,0 0-8 16,38 0-10-16,15 0 14 15,15 12 4-15,1 6 2 16,-8-3-1-16,-14 3 0 16,5 7-1-16,-11-4 0 15,-7-3 0-15,-11 6 0 16,-20 2-1-16,-3 2 1 15,0 4 3-15,-38-1 3 16,-23 1 0-16,-2-1-6 16,3-5-40-16,13-9-100 15,11-2-95-15,26-15-164 0</inkml:trace>
  <inkml:trace contextRef="#ctx0" brushRef="#br1" timeOffset="12012">19191 3261 729 0,'0'0'196'0,"0"0"-23"16,0 0-56-16,0 0-37 15,0 0-37-15,0 0-31 0,146-77-2 16,-96 77 0-1,-9 14-10-15,5 23 5 0,-31 6-2 16,-15 9-1-16,0 6 8 16,-22 4 0-16,-42 4 0 15,-24 2-1-15,17-14-6 16,11-5-1-16,13-17-2 16,31-12 0-16,10-8 0 15,6-12 0-15,0 2 0 16,0-2-1-16,38 0 2 15,28 0 4-15,30 0 4 16,9 0-7-16,10 0-2 16,-8-2-18-16,7-16-109 15,-8 4-164-15,-12-10-344 16</inkml:trace>
  <inkml:trace contextRef="#ctx0" brushRef="#br1" timeOffset="12546">20283 3381 847 0,'0'0'140'0,"0"0"-18"16,0 0-15-16,0 0-43 15,0 0-52-15,0 0-9 16,93-10-3-16,-10 10 23 0,8 0 1 15,2 0-9-15,-8 0 2 16,-11 0-14-16,-27 0 0 16,-9 0 0-16,-26-3 3 15,-12 0 0-15,0 3 13 16,0-8 22-16,0-4 12 16,0-8-14-16,-37-11-35 15,-14 5-4-15,-4 0 2 16,-4 6-2-16,11 9 2 15,20-1-1-15,11 10-1 16,12 2 0-16,5 0-2 16,0 0 1-16,0 0-3 0,0 0-3 15,0 0-1-15,5 0-2 16,23 0 1 0,21 5 8-16,26 9 1 0,9 6 4 15,-9-2-2-15,-4 2-1 16,-11 5-1-16,-23 1-1 15,2 0 1-15,-23-1-2 16,-10-5 1-16,-6 4-1 16,0 1 0-16,-28 1 2 15,-39-6 0-15,-3-3-12 16,6-3-90-16,14-8-77 16,28-6-132-16,22 0-453 15</inkml:trace>
  <inkml:trace contextRef="#ctx0" brushRef="#br1" timeOffset="12805">21352 3053 684 0,'0'0'284'16,"0"0"-72"-16,0 0-45 15,0 0-51-15,0 0-42 16,0 0-41-16,19-20-19 15,-8 38-13-15,-5 13 3 16,5 21 39-16,-2-7-28 16,-2 12 1-16,-7-5-7 15,0 2-4-15,0-2-2 0,0-4-3 16,0-5-31-16,0-6-63 16,-10-5-113-16,10-12-210 15</inkml:trace>
  <inkml:trace contextRef="#ctx0" brushRef="#br1" timeOffset="13774">21780 3268 592 0,'0'0'203'16,"0"0"-150"-16,0 0 18 15,0 0-6-15,0 0-23 16,0 0-24-16,168-20 10 15,-107 14-6-15,-14-5 1 16,-9 2-5-16,-5 3 5 16,-19 6 0-16,-6-5-4 15,-8 5 11-15,0-9-6 16,0-2 1-16,0-7-18 0,0-2-2 16,0 1-3-16,0 2-2 15,-16 5-1-15,-7 3 0 16,7 1 1-16,7 5-2 15,9 0 0-15,0 3 0 16,0 0-2-16,0 0 3 16,0 0-2-16,0 0 1 15,0-3 0-15,0 3-1 16,31 0-11-16,14 0 11 16,3 9 3-16,5 5 3 15,-9 1-2-15,-2 2-1 16,-7 2-1-16,-13 7 1 0,-6-6 0 15,-13 6-2-15,-3 3-2 16,0-4-4-16,-31 1 7 16,-23 0-11-16,-10-12-117 15,13 0-65-15,20-8-126 16</inkml:trace>
  <inkml:trace contextRef="#ctx0" brushRef="#br1" timeOffset="15011">22501 3159 212 0,'0'0'528'0,"0"0"-366"16,0 0-17-16,0 0-27 0,0 0-22 15,0 0-34-15,99-146-28 16,-93 138-10-16,-1 8-14 15,0 0-10-15,7 0-9 16,4 20-6-16,0 17 15 16,0 3-3-16,-16 3 0 15,0 3 1-15,0-9 0 16,0-3-14-16,0-17-12 16,0-2-6-16,0-15 3 15,6 0 23-15,3 0 8 0,4 0 2 16,9 0 9-16,11-20 1 15,-2-6-12-15,7-6 0 16,6 7 0-16,-11-5 4 16,-5 8-3-16,-3 5 3 15,-9 0 0-15,0 8 1 16,-10 9 2-16,-6 0-7 16,0 0-1-16,0 0-1 15,0 0-11-15,0 0-6 16,0 12-2-16,0 14 21 15,0-7 0-15,7-4-1 16,-7-4 0-16,6-5 0 16,-3-6 1-16,3 0 0 15,2 0 3-15,6 0 1 16,2 0 5-16,1-12-2 0,11-2-5 16,-18 0 10-16,2 3-3 15,-8 5 6-15,-4-5-2 16,0 8 1-16,0-1-10 15,0 4-2-15,0 0-2 16,6 0-3-16,-6 0-5 16,0 0-13-16,0 7-13 15,0 19 20-15,6 4 9 16,-6-1-4-16,3-3 9 16,10-6 0-16,3-6-7 15,-7-14-1-15,5 0-1 16,8 0 0-16,-3 0 9 0,16-8 10 15,-4-15 2 1,-9-3 1-16,0 6 2 0,-6 0-1 16,-5 8-5-16,-5 4 4 15,-6 2-6-15,0 6-2 16,0 0-5-16,0 0-7 16,0 0-13-16,0 0-2 15,0 4 3-15,0 12 19 16,0-4 0-16,0 2-21 15,9-8-6-15,4-4 7 16,3 2 0-16,0-2 8 16,6-2-2-16,3 0 14 15,11 0 7-15,-14-20 2 0,3 0 26 16,-9-11 12 0,0-1 2-16,-10-2-16 0,-6-3-2 15,0 0-2-15,0 5-2 16,0 7-9-16,-16 7-11 15,7 10 1-15,2 2-4 16,1 6-4-16,0 0-9 16,-4 12-13-16,-12 27 10 15,-3 16 12-15,2 2 1 16,7-2 0-16,10-4-1 16,6-8-9-16,0-12-28 15,15-11-5-15,23-14 7 16,11-6 7-16,7 0 22 15,-1-14 6-15,-1-24 9 0,-13-7-7 16,-2-4 15 0,-11-11 16-16,-12 6 0 0,-10 2 0 15,-6 1-9-15,0 2 0 16,-31 15-22-16,-8 12 0 16,10 12-4-16,20 10-2 15,-20 0-5-15,4 38-11 16,-11 13 20-16,-1 15 3 15,27 2-3-15,-2-10-2 16,12-1-58-16,0-17-32 16,6-6-42-16,44-8-62 15,-8-12-34-15,3-14-119 16</inkml:trace>
  <inkml:trace contextRef="#ctx0" brushRef="#br1" timeOffset="16558">23873 2493 520 0,'0'0'194'0,"0"0"-55"16,0 0-35-16,0 0-24 0,0 0-17 15,0 0-1-15,-223-66-20 16,110 52 6-16,-24-3-11 16,-31-1 2-16,-36 2-12 15,-34-2-17-15,-38 4-10 16,-51 3 9-16,-33 4-6 16,-40 7-1-16,-54 0-2 15,-22 0 0-15,-65 7 0 16,-34 13-1-16,-29-6 1 15,-4 3-4-15,42-9 7 16,57-3-7-16,61-5 8 16,67 0-1-16,42 0-3 15,12 0 0-15,-17-7-1 16,-37 7-1-16,-48 0 3 16,-44 0-5-16,-16 0 4 0,5 14 0 15,20 3 2-15,65-5 1 16,55-2-3-16,56 0 0 15,55-2-2-15,26 4 1 16,26 2-3-16,23-2 4 16,24-1 0-16,21-3-1 15,14 4 1-15,6-6 2 16,5 0 1-16,17-4-4 16,24 4 1-16,25-6 0 15,9 0 0-15,13 0-1 0,0 6-5 16,0-6 3-1,-3 14-7-15,-14 3 7 0,6 3 3 16,-6-9 3-16,9-4-1 16,8-7-2-16,0 0 0 15,0 0-1-15,0 14 1 16,0 20-3-16,0 20 1 16,-14 29 2-16,-8 12 12 15,-10 19-5-15,-12 20 7 16,5 15 5-16,1 8-10 15,7 9 4-15,21 1-3 16,4-14-5-16,6-1 8 0,0-5-11 16,9-3 1-1,36-16 5-15,6-7-2 0,3-30-3 16,3-11-2-16,19-14 0 16,28-8-1-16,44-14-3 15,64-6 3-15,71-18 4 16,98-8 3-16,73-12 1 15,33 0 0-15,17 0-3 16,-8 0-2-16,-29 0-3 16,-10 0 0-16,-18-6-1 15,-20-2 2-15,-7-10 0 16,30-2 3-16,26 0-1 16,49-5-2-16,35-1-1 15,-11 8 0-15,-32 7 0 16,-45 4 0-16,-62-1 0 0,-56 3 2 15,-49-15-1 1,-22 9 3-16,-4-15 1 0,8 6-5 16,-2 0 4-16,-5-6-4 15,-24 9 0-15,-6-3 0 16,-33 0 0-16,-25 9-2 16,-17 5 2-16,-44 0-1 15,-18 4 1-15,-25-2 0 16,-8 4 1-16,4-2-1 15,17-4 0-15,15 0 2 16,5 0 0-16,5 1-2 16,-6 2 0-16,-21-3 0 0,-20 0 0 15,-18 1 0-15,-9 0 0 16,-5-4 0 0,-1 3 1-16,9 0 1 0,14-6-2 15,-1-1 0-15,11-2 1 16,-2-2-1-16,-1 3 0 15,1-11 0-15,-14 7 1 16,-5 4 2-16,-25 2-2 16,-3 0 0-16,-6 4 1 15,-3-9 1-15,-4-3 9 16,2 0-2-16,-6-12 3 16,12 1-9-16,-6-3 7 15,6-3-5-15,-1-12-2 0,0 3-2 16,6-5-2-1,-6 2 6-15,-1-8-4 0,15-3 5 16,-14-17-4-16,12-4-2 16,-3-7 0-16,7-3 0 15,4-4 2-15,0 6-2 16,-3 12 1-16,-1 6 0 16,-1 2 6-16,8 0-7 15,-11 10 4-15,-6-4 1 16,-12 0-2-16,-4-3 1 15,-6 3-3-15,0-8 1 16,0 8-2-16,-38 2-1 16,-15 13-1-16,-15 5 0 0,-40 6-6 15,-38 5 4-15,-35 4-3 16,-34 11-23-16,-5 4-25 16,14 13-56-16,34 0-118 15,29 33-245-15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3:22:00.99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3903 4872 678 0,'0'0'246'0,"0"0"-102"16,0 0 18-16,0 0-16 15,0 0-70-15,0 0-29 16,0-84-35-16,8 87-12 16,14 35-3-16,3 16 3 15,3 12 10-15,-6 2-1 16,-6-2-8-16,0-3 1 16,-7-11-2-16,4-12 0 15,-7-17 4-15,-3-13-3 16,-3-6-1-16,0-4 6 15,0 0 5-15,0-26 31 16,-37-23-27-16,-1-16-6 16,12-18 4-16,4-14-11 0,13-9-1 15,3-3 3 1,6 6-3-16,0 5-2 0,0 12-8 16,22 27-14-16,19 19-9 15,3 26-31-15,4 14-38 16,9 14-49-16,-10 40-46 15,-9 17-77-15,-30 15-212 16</inkml:trace>
  <inkml:trace contextRef="#ctx0" brushRef="#br0" timeOffset="107">3903 4872 648 0</inkml:trace>
  <inkml:trace contextRef="#ctx0" brushRef="#br0" timeOffset="-677">1941 4977 562 0,'0'0'188'0,"0"0"-64"16,0 0 17-16,0 0-29 16,0 0-54-16,0 0-11 15,0 0-2-15,35-20 7 0,18-11-16 16,18-9-30-16,20-6 8 15,2 0 5-15,-17 9-11 16,-22 12 12-16,-32 10 5 16,-15 9-3-16,-7 6 4 15,0 0-23-15,0 0-3 16,6 0-5-16,-6 21-9 16,0 21 8-16,0 8 6 15,0 0 2-15,3-1 1 16,10-1-3-16,-4-2 0 15,-9-5 1-15,0-4 1 16,0-7-4-16,0-3 4 16,0-10-2-16,0-8 2 0,0-4-2 15,0-3 0 1,0 1 0-16,-16 7 0 0,-15 5 0 16,-8-2 1-16,-5-1 4 15,22-4-5-15,18-3 0 16,4-5 0-16,0 0 1 15,0 0-1-15,65 0-1 16,20-8 1-16,20-9 4 16,-20 0-1-16,-11 0-3 15,-17 5-1-15,-7-5-2 16,-11 0-53-16,-8-8-69 16,-2-10-114-16,-10-8-133 15</inkml:trace>
  <inkml:trace contextRef="#ctx0" brushRef="#br0" timeOffset="-414">2887 4316 675 0,'0'0'190'16,"0"0"-14"-16,0 0-1 15,0 0-66-15,0 0-49 16,0 0-38-16,51-51-18 15,29 86 11-15,24 19 18 16,-5 17-19-16,-19 15 3 0,-8 11-3 16,-31 9-8-16,-41 9 5 15,0 2-9-15,-63 7 3 16,-48-6-5 0,-1-6-24-16,18-9-79 0,29-29-106 15,50-21-155-15</inkml:trace>
  <inkml:trace contextRef="#ctx0" brushRef="#br0" timeOffset="1342">3903 4872 648 0,'105'108'97'0,"-51"-131"0"0,23 3 31 0,9-4-37 16,12 6-23-16,7-3-28 16,-20 4-7-16,-21 5-6 15,-13 7-12-15,-36 2-1 16,-8 3 3-16,-7 0 17 16,0 0 25-16,0 0-10 15,0 0-10-15,0 0-11 16,0 0-12-16,0 0-7 15,0 0-9-15,0 8-9 16,0 27 6-16,0 8 3 0,0 3 3 16,0-1 1-16,0-1-3 15,3-10-1-15,17-9 0 16,5-7 2-16,13-12-4 16,0-6 3-16,9 0-1 15,5 0 5-15,-8-30-3 16,-3-4 5-16,-2-9-6 15,-11-6 7-15,-3 3-6 16,-2 7-2-16,-11 16 7 16,-9 9-3-16,4 11 6 15,-7 3-9-15,0 0-1 16,0 0-8-16,0 17 2 16,0 18 1-16,6 4 5 15,11 2 3-15,-9-7-3 0,9-2 1 16,2-10-1-16,0-5-6 15,0-5 3-15,-3-7-20 16,-1-5 4-16,7 0 16 16,0-3 3-16,5-20 3 15,1-5-1-15,-3-3-1 16,4-3-1-16,-4-1 1 16,11 3-1-16,-5 12 0 15,-9 12 0-15,0 6 0 16,-6 2-9-16,-6 0-3 15,5 14 6-15,1 13-3 16,-2 5 4-16,2 0 4 16,-7-1-1-16,4-5-1 0,-4-9-1 15,7 1-3 1,-3-10-1-16,-4-5-6 0,4-3-7 16,-4 0 18-16,1 0 3 15,10-6 2-15,-6-14 5 16,8-2-6-16,-2-7 0 15,15 3 2-15,-13 6-1 16,-6 8-4-16,-7 10 2 16,4 2-2-16,4 0-1 15,-1 0-3-15,6 14 2 16,-3 6 2-16,3 0 2 16,0-3 1-16,0-3-1 15,6-5 0-15,-1-2-1 0,1-7 2 16,-3 0 3-16,4 0 0 15,-4-16-1-15,3-9 9 16,-2-1 0-16,3 0 3 16,-23 0 5-16,-3 3-10 15,-3 3 3-15,0 4-4 16,0 1-5-16,-41 4 1 16,2 8-5-16,-5 3-3 15,0 0 2-15,13 9-8 16,-1 25 7-16,15 6-3 15,6 6 5-15,11 0 0 16,0-14 0-16,0-7-3 16,0-11-6-16,28-12 0 0,4-2 3 15,5 0 6-15,-5-19 7 16,12-19-2-16,-5-7 7 16,-7-7 4-16,-10-2 3 15,-16 0-1-15,-6-1 9 16,0-5-13-16,0 1 2 15,-32-4 1-15,-5 1-13 16,-1 15 0-16,8 12 4 16,8 20-2-16,13 13 3 15,-4 2-6-15,4 0-3 16,2 2-7-16,4 39-12 16,3 19 19-16,0 14 4 15,0 7-3-15,0-2 0 0,0-1-1 16,3-10 0-16,48-13 0 15,7-12 0-15,17-15-1 16,1-14-6-16,20-14-11 16,12 0 9-16,7-14-9 15,-14-20-11-15,-18 3-11 16,-39-1-27-16,-35 6-36 16,-9 2-64-16,0 9-52 15,-53 0-72-15,-7 6-278 16</inkml:trace>
  <inkml:trace contextRef="#ctx0" brushRef="#br0" timeOffset="1874">4790 4486 218 0,'0'0'302'0,"0"0"-181"16,0 0 31-16,0 0-53 16,0 0-31-16,0 0-26 15,-10-49-34-15,10 49-8 16,0 0-1-16,0 0-6 16,0 0-1-16,0 3 8 15,0 5 1-15,0 1 5 16,10 0-6-16,41-7 8 15,12-2 42-15,5 0 16 16,-9 0 1-16,-21-6 9 16,-12-10-2-16,-20-5-2 15,-6-7-17-15,0-1-20 0,0-3-12 16,-51 7-11 0,4 2-11-16,-8 15-1 0,-11 2-4 15,5 6 0-15,4 0-41 16,13 20-47-16,27 22-52 15,17 11-101-15,11-2-147 16</inkml:trace>
  <inkml:trace contextRef="#ctx0" brushRef="#br0" timeOffset="4274">7232 4743 848 0,'0'0'112'15,"0"0"26"-15,0 0-2 16,0 0-30-16,0 0-52 16,0 0-27-16,-22-29-8 0,22 29-17 15,0 18 4-15,7 16-1 16,18 11 14-16,3-2-14 16,-1 6-1-16,4-3-2 15,4-10 0-15,-10-9 2 16,-3-13-4-16,-5-6 0 15,-1-8 1-15,12 0 0 16,4-11 3-16,18-27 10 16,-2-8-10-16,-3-1 3 15,-3-3-3-15,-9 4 2 16,-10 10 3-16,-7 10-6 16,0 12-3-16,-10 8 0 15,4 6-2-15,6 0-1 0,12 0-13 16,5 23 11-16,4 14 5 15,-5 4-4-15,-10-5 4 16,6-1 0-16,-9-9 0 16,0-15-1-16,-2-2 0 15,-7-9-4-15,18 0 5 16,-3 0 0-16,4-26 7 16,8-8-2-16,-10-7-1 15,-5-2 1-15,0-2-4 16,-6 5 0-16,-4 8 6 15,-12 12-3-15,0 12 1 16,0 8-1-16,0 0-4 16,10 0-3-16,-1 8-13 15,10 30 8-15,-2 10 7 0,-1-2 2 16,0-4 1-16,-1-4-2 16,7-15 0-16,4-6-3 15,2-12 2-15,5-5 1 16,4 0 4-16,14-5-4 15,10-30 6-15,-7-4-3 16,-7-7-1-16,-8 0 4 16,-17 0-5-16,-16 9 1 15,-6 5 9-15,0 16-3 16,0 10 5-16,0 2-4 16,0 4-6-16,0 0-3 15,0 24-14-15,0 19 10 0,10 11 3 16,-1 0 2-16,13-5 0 15,7-6-1-15,8-11 0 16,4-14 0-16,5-5-1 16,4-13 1-16,-9 0 3 15,11 0-2-15,-5-14 3 16,-3-21-1-16,-2-2-2 16,-13 0 4-16,-20-4-3 15,-9 4-2-15,0 1 6 16,-3-2-5-16,-35 13-1 15,-6 7 0-15,5 4 0 16,1 14-1-16,-6 0 0 16,-3 0-6-16,-14 37 6 0,7 15-3 15,6 5 4 1,19-6 0-16,20-5-2 0,9-11 2 16,0-12-1-16,31-12-8 15,24-9 9-15,5-2-4 16,9 0 4-16,2-34 6 15,1-9-4-15,-7-11 1 16,-15 0-2-16,-12-9 8 16,-21-3 9-16,-14-5 0 15,-3-4-3-15,0 9 6 16,-11 10-11-16,-20 13 1 16,-7 17-2-16,10 12-2 0,12 8 10 15,8 6-13 1,6 0-1-16,2 0-3 0,-6 0-5 15,6 0 1-15,0 0-3 16,0 0 1-16,0 0 4 16,0 0 4-16,0 0-2 15,0 0 3-15,0 0-2 16,0 0-1-16,0 0 0 16,0 0-4-16,0 37 3 15,0 11-2-15,0 19 3 16,0-5 0-16,0-2 1 15,0 9-1-15,8-3 0 16,22-1 2-16,1-5-2 16,7-6 0-16,1-7-3 15,12-13 1-15,-10-8-7 0,9-12-1 16,5-5 3-16,-8-9-6 16,8 0 12-16,-2 0 0 15,1-23 1-15,-10-11 4 16,-5-13-3-16,-10-1 5 15,-20-3-6-15,-3-2 2 16,-6 3 0-16,0 4-1 16,0 8 1-16,-6 7 5 15,-32 8-4-15,7 6 0 16,-8 5-1-16,10 9-1 16,14 1-1-16,8 2-4 15,4 0-3-15,-10 9 0 0,-12 30-3 16,-6 16 10-16,-5 5 0 15,14-3 0-15,12 0-2 16,10-2 1-16,0-13-3 16,0-5-4-16,0-13-3 15,22-10-2-15,24-14-4 16,-5 0 17-16,12 0-3 16,15-31 6-16,-5-13-1 15,3-7 4-15,-5-9-6 16,-23-5 7-16,-16-14 4 15,-22-3 1-15,0-4 10 16,0-2-14-16,-35 11-3 16,-6 3 4-16,-9 16-3 0,11 21 1 15,17 17 0 1,6 11-2-16,16 9-2 0,-3 0-3 16,3 0-9-16,-19 32 0 15,0 32-7-15,0 24 16 16,2 8 0-16,17-4 3 15,0-6-1-15,17-9-2 16,27-12 0-16,10-16 1 16,-4-15-1-16,-1-11-5 15,-5-11-3-15,3-12 2 16,8 0 4-16,5-3 1 16,7-25 1-16,-20-13 3 0,-9-1 0 15,-8-10-3 1,-16-5 1-16,-9-3 1 0,-5 0 2 15,0-1-2-15,0 4-2 16,0 6 3-16,-27 11 1 16,-1 14-3-16,12 12-1 15,10 9 4-15,3 5-4 16,-4 0-1-16,1 0-10 16,-16 25 2-16,-3 29-8 15,-8 21 17-15,-2 10 2 16,20-2 1-16,15-8-4 15,0-7 1-15,0-10 0 16,0-13 0-16,15-11 0 16,20-13-4-16,4-10 1 15,-1-7-5-15,9-4 7 0,13 0-3 16,11-9 0-16,-4-20 1 16,-14-9 2-16,-15 1 1 15,-16-5 0-15,-18 1 0 16,-4 1 1-16,0 6-1 15,0 12 1-15,-4 7-3 16,-8 12 2-16,2 3-5 16,4 0 3-16,-10 6-15 15,-6 28 12-15,5 15 2 16,6-1 6-16,11-2-2 16,0-6-1-16,0-11-1 15,22-7-5-15,28-7-18 0,10-12 9 16,20-3 3-1,19 0-26-15,-1-29-43 0,-12-2-65 16,-48-1-52-16,-38 1-78 16,-25-3-381-16</inkml:trace>
  <inkml:trace contextRef="#ctx0" brushRef="#br0" timeOffset="4703">8351 4265 715 0,'0'0'106'0,"0"0"-21"16,0 0 21-16,0 0-2 15,0 0-40-15,0 0-18 16,0 0 3-16,-22-63-8 16,22 63-18-16,0 0-14 15,-3 0-9-15,-11 9-5 16,11 25-11-16,3 12 16 16,0-6 3-16,11-7-1 0,42-15-2 15,17-6 1-15,3-12 2 16,3 0 5-16,-12 0 4 15,-10-17 10-15,-16-6 12 16,-26-5 4-16,-12-1 3 16,0-3-24-16,-44 0-13 15,-33 10-4-15,-5 8-20 16,2 8-58-16,5 6-55 16,21 0-146-16,26 0-208 15</inkml:trace>
  <inkml:trace contextRef="#ctx0" brushRef="#br0" timeOffset="7282">12363 4743 437 0,'0'0'209'0,"0"0"-161"15,0 0 34 1,0 0 6-16,0 0-22 0,0 0-13 15,-60-3 6-15,60 3-7 16,0-8 0-16,0-13 10 16,19-7 8-16,19-12-54 15,4-7-15-15,-4-4 8 16,-10 0 4-16,-6-3 0 16,-12 3 6-16,-10 4-8 15,0 11-1-15,0 16 3 16,0 8-3-16,0 12 3 15,0 0-5-15,0 0-8 16,-10 0-15-16,-25 28-2 16,-13 21 17-16,1 14 5 15,9-3-5-15,32 0 0 0,6 0-1 16,6-5 0-16,48-10 1 16,10-11-3-16,2-8 0 15,-2-14 2-15,2-10-5 16,-3-2 6-16,-2-8 0 15,-1-24 2-15,-5-11 2 16,-5-11 1-16,-9-6-3 16,-3-11 3-16,-2-9 1 15,-20-9-1-15,-16-5 1 16,0 0 7-16,0 5 4 16,-44 14-5-16,5 21 0 15,7 19 12-15,10 21-6 0,10 9-13 16,8 5-4-16,-2 0-1 15,-3 23-15-15,-10 46-8 16,2 28 23-16,14 17 4 16,3-2-4-16,0-9 0 15,15-15-1-15,40-11 2 16,8-14-2-16,5-17 1 16,-5-12 0-16,-2-11-3 15,-11-15-2-15,-9-8-7 16,11 0 7-16,-5-8 5 15,7-27 1-15,-1-7 2 16,-14-5-1-16,-17-4 4 0,-22-6-4 16,0 4 2-16,0 0-1 15,-25 16 1 1,-3 18 6-16,4 9-2 0,15 10-1 16,3 0-7-16,-4 0-9 15,-12 26-4-15,0 26 12 16,0 11 1-16,22 3-1 15,0-3-2-15,0-9 3 16,28-9 0-16,13-7-2 16,11-13 1-16,-5-7 1 15,-3-13-11-15,10-5 2 16,1 0 9-16,-2-17 4 16,7-20 0-16,-8-9 2 0,-11-3 0 15,-13 1 3-15,-11 3-2 16,-12 10 13-16,-5 7-12 15,0 13 2-15,0 10-3 16,0 5-7-16,0 0-6 16,0 0-1-16,3 31-17 15,21 12 24-15,4 5 2 16,-3-2 0-16,4-11-1 16,-6-9-1-16,-1-12-1 15,-13-9-1-15,-2-2 1 16,-4-3 1-16,3 0-3 15,0 0 6-15,16-12-3 16,-3-16 2-16,3-9 5 16,-6 3 1-16,-3 5-7 0,-4 6 2 15,5 12-3-15,-11 8-1 16,2 3 0-16,9 0 0 16,5 0-16-16,9 14 7 15,10 12 8-15,-5 2 2 16,-5-4-1-16,-12-5-2 15,-7-4-4-15,-2-7 6 16,2-2-6-16,-2-6 2 16,-1 0 3-16,-6 0-2 15,6 0 3-15,10 0 2 16,6-17 1-16,11-14-1 16,4-7 3-16,-5 7-1 15,-4 8-3-15,-12 9 1 0,-6 11-3 16,-10 3 2-16,12 0-3 15,10 3-16-15,5 25 12 16,4 6 5-16,13 4 0 16,-6-4 2-16,11-11-3 15,-12-6 1-15,1-8 0 16,-2-9 2-16,-11 0 1 16,7 0 1-16,-4-18 9 15,4-16-1-15,-9-3 8 16,-12-3 0-16,-11 0 3 15,0-1-9-15,0 4-2 16,-17 6 7-16,-16 5-13 0,1 9 3 16,4 9 1-16,12 8-8 15,10 0 0 1,6 5-7-16,0 35-8 0,0 15 13 16,0 8 4-16,38-6-1 15,22-9-1-15,1-13 0 16,-1-9 0-16,-16-16-5 15,4-4 2-15,-10-6 1 16,0 0 0-16,1 0 2 16,-9-11 3-16,0-8 0 15,-5-2 2-15,3-7-4 16,-6 2 0-16,2 0 0 16,-5 6-1-16,-13 11 0 0,6 9 0 15,-8 0-2 1,8 0-6-16,10 12-8 0,4 11 14 15,2 0 2-15,-6 2-5 16,-2-4 4-16,-1-7 0 16,-10-6-8-16,1-4 1 15,-4-4 0-15,-6 0 8 16,10 0 2-16,9-4-2 16,-1-16 4-16,20-11 0 15,1 5-3-15,-1-3-1 16,-3 9 0-16,-13 7 0 15,-13 4 1-15,7 9-1 16,1 0-4-16,11 0-3 0,10 0-1 16,0 9 6-16,1 8-1 15,2-1 3-15,3-3 0 16,0-5 0-16,5-8 0 16,11 0 5-16,7-6-2 15,-4-25 5-15,3-12 2 16,-11-3 10-16,-17-6 11 15,-16 1-13-15,-22-9 0 16,0-4 10-16,0-1-16 16,-38 2-1-16,-12 9 6 15,-5 14-2-15,17 20 4 16,16 11-10-16,19 9-7 16,3 0-2-16,0 26-14 15,0 34-6-15,0 23 20 0,0 9 3 16,0-7-3-16,0-14-17 15,41-13-37-15,20-18-38 16,37-20-50-16,22-20-51 16,5-3-78-16,-23-34-101 15</inkml:trace>
  <inkml:trace contextRef="#ctx0" brushRef="#br0" timeOffset="7450">16267 4231 585 0,'0'0'321'16,"0"0"-286"-16,359-49 75 0,-191 15-35 15,-6 4-66-15,-19 6-9 16,-41 9-103-16,-45 15-172 16,-57 0-369-16</inkml:trace>
  <inkml:trace contextRef="#ctx0" brushRef="#br1" timeOffset="-43646">2839 2476 693 0,'0'0'188'0,"0"0"-21"15,0 0-21-15,0 0-43 16,0 0-39-16,0 0-41 16,45-88-23-16,-20 98 0 15,7 24 0-15,3 19 9 16,-15 6-8-16,-9 10 0 16,-11 5 5-16,0 6-6 15,-22 3 2-15,-38-2-1 16,-9-10-1-16,8-14 6 15,14-25-6-15,12-13 1 0,18-9 1 16,17-10-2-16,0 0 1 16,0 0-1-16,0 0 1 15,36 0-2-15,21 0 1 16,18 0 0-16,18-13 6 16,18 0-6-16,4 0 0 15,9-1-39-15,-4 3-101 16,-18 5-126-16,-19-3-150 15</inkml:trace>
  <inkml:trace contextRef="#ctx0" brushRef="#br1" timeOffset="-43149">3595 2848 615 0,'0'0'145'15,"0"0"-32"-15,0 0 26 16,0 0-26-16,0 0-60 16,0 0-46-16,0-32-4 15,86 32 6-15,23-3 6 16,4 0 15-16,-5-2-16 16,-12-5-6-16,-26 8 2 15,-25-1 3-15,-26 3 6 16,-19 0 3-16,0 0 3 0,0-5 12 15,0-4-6-15,-11-8-17 16,-36 0-14-16,-13 6 0 16,-6-2 0-16,11 8 0 15,11 5-2-15,19 0-1 16,12 0-1-16,10 0-2 16,3 0 3-16,0 0-4 15,0 10 5-15,38 9 2 16,3-5 0-16,9 0 2 15,5-3 0-15,5 1-2 16,-7 2 0-16,8 3 1 16,-7 1-1-16,-13 2 0 15,-2-6 1-15,-11 6-4 0,-18-3 3 16,-10 3 0-16,0 0-22 16,-25 3-64-16,-35 0-47 15,-8-4-117-15,15-1-142 16</inkml:trace>
  <inkml:trace contextRef="#ctx0" brushRef="#br1" timeOffset="-44529">104 2593 607 0,'0'0'135'16,"0"0"-16"-16,0 0 32 15,0 0-36-15,0 0-40 16,0 0-3-16,0-37-27 16,0 11-27-16,9 1 9 15,5-1 5-15,2 0-6 0,0 0-10 16,6 0-7-16,3 4-4 15,-3 2-4-15,-6 8 1 16,-4 7-2-16,-12 5 0 16,0 0-3-16,8 0 1 15,-5 0-9-15,2 31 7 16,12 18 4-16,-17 5 2 16,6 5-2-16,-6 8 1 15,0 1 1-15,0 9-2 16,0 3 0-16,0 3 2 15,0-3 2-15,0-14-4 16,0-12 0-16,0-14 1 16,0-20 1-16,0-5-2 15,0-12 0-15,-6-3 0 0,-11 0 4 16,-21 0-2-16,-9 0 14 16,-13 0 0-16,5 0-6 15,18 0-8-15,14 0-1 16,11-3 1-16,12 0 0 15,0 3-4-15,0-3-1 16,0 3-4-16,6-3 4 16,54 0-9-16,26-5 12 15,29-3 5-15,-2-1-4 16,-4 0-1-16,-10 2 0 16,-17 0-33-16,-18 1-44 15,2-1-57-15,-12-2-109 16,-3-2-122-16</inkml:trace>
  <inkml:trace contextRef="#ctx0" brushRef="#br1" timeOffset="-44019">1077 2882 595 0,'0'0'143'0,"0"0"2"15,0 0-42-15,0 0-17 16,0 0-38-16,0 0-31 16,-16-26-10-16,92 20 2 0,32 4 7 15,22-7 20-15,-10 6-12 16,-12 3-12-16,-31 0 0 16,-26 0-8-16,-26 0 3 15,-19 0 8-15,-6 0-4 16,0 0 10-16,0 0 6 15,0 0 2-15,-6 0 3 16,-35-9-27-16,-33-5-3 16,5 3-3-16,6 2 2 15,11 1-1-15,21-1 1 16,18 6 1-16,13 0-2 16,0 0-1-16,6 3-4 15,54 0-3-15,17 0 8 0,8 0 0 16,-11 0 0-1,-16 6 0-15,-5 8 2 0,-2 1-2 16,-7 2 0-16,-5-3 10 16,-8 3-6-16,-15 6 0 15,-6 0-2-15,-10 8-2 16,0 7 6-16,-41 1-6 16,-27 2-6-16,-1-5-47 15,3-5-86-15,24-5-53 16,20-10-61-16,22-14-126 15</inkml:trace>
  <inkml:trace contextRef="#ctx0" brushRef="#br1" timeOffset="-38918">8026 2873 566 0,'0'0'133'0,"0"0"-4"0,0 0-10 16,0 0-47-16,0 0-36 15,0 0-12-15,93-31-12 16,-13 25 10-16,-5 0-4 16,-1 0-7-16,-20 6 10 15,-23-4-16-15,-23 3 0 16,-8 1 2-16,0-3 4 16,0-3 26-16,-8-5 1 15,-30-3-13-15,-15 2-25 16,-8 0-2-16,7 4 0 15,-1 4 2-15,11 4 0 16,6 0 2-16,13 0-2 16,6-2 0-16,16-1-1 15,3 1 0-15,0 2-2 16,0 0 1-16,0 0-7 0,38 0 7 16,25 0 2-16,26 11 4 15,-10 6 0-15,-2-2-2 16,-11-1 0-16,-11 0-1 15,-17-3 0-15,-7 4 3 16,-15-4-4-16,-16 3 0 16,0 4 5-16,0-2-4 15,-63 5 6-15,-9 5-7 16,-8-4-48-16,12 4-59 16,27 4-76-16,22-12-95 0,19 0-284 15</inkml:trace>
  <inkml:trace contextRef="#ctx0" brushRef="#br1" timeOffset="-42531">5333 2447 88 0,'0'0'721'0,"0"0"-679"0,0 0 38 16,0 0 28-16,0 0-25 15,0 0-52-15,-177-20-13 16,177 20-2-16,25 0-4 16,52-3 5-16,20 1 2 15,9 2 0-15,-21 0-8 16,-9 0 1-16,-16 0-1 15,-22 0 2-15,-16 0-1 16,-11 0-6-16,-11 0-6 16,0 2-3-16,0 18 3 0,-17 12 5 15,-30 5 4 1,-13 3-2-16,5 0-5 0,1 1 1 16,10-5-3-16,5-1 0 15,2-9 2-15,8-4-2 16,10-8 0-16,7-8 2 15,12-3 0-15,0 0-2 16,0-3 0-16,0 0 3 16,0 0-3-16,31 0 0 15,24 0 0-15,21 6 3 16,-1 4-2-16,-1 2-2 16,-11 5 1-16,4 1 0 15,-26 2-1-15,-3 5 1 0,-8 4 0 16,-24 2-2-1,-6 4 2-15,0-4 0 0,-39 1 0 16,-37-4 1-16,-13-2 5 16,-7-9-6-16,-2-3 0 15,9-2 3-15,20-6-3 16,15-6-18-16,26 0-46 16,23 0-21-16,5-26-51 15,55-25-105-15,68-16-123 16</inkml:trace>
  <inkml:trace contextRef="#ctx0" brushRef="#br1" timeOffset="-42020">6179 2787 637 0,'0'0'160'15,"0"0"-50"-15,0 0 49 16,0 0-35-16,0 0-57 15,0 0-32-15,-17-6-22 16,34 4 0-16,39-4-6 16,33-6-2-16,13 0 8 15,-3 1-9-15,-8 0-1 16,-17 0 0-16,-33 8-2 16,-19 0 5-16,-16 3-6 15,-6 0 1-15,0-5 14 16,0-2-1-16,-31-4-2 0,-29-3-12 15,-1 8 0-15,7-2-2 16,10 1 2-16,11 5 0 16,18-1 4-16,8 3-3 15,1 0-1-15,6 0 0 16,0 0-1-16,0 0 0 16,0 0-3-16,13 0-2 15,35 0 6-15,12 5 1 16,9 7 1-16,-8-3-2 15,-1 5 1-15,-11-3-2 16,-5 7 1-16,-13-3 0 16,-18 1 2-16,-13 4-1 0,0 3 1 15,0 0 2-15,-38 3-4 16,-12-3 0-16,4-1-18 16,21-2-71-16,16-3-49 15,9-2-82-15,0-6-79 16</inkml:trace>
  <inkml:trace contextRef="#ctx0" brushRef="#br1" timeOffset="-36585">10069 2776 446 0,'0'0'112'0,"0"0"22"0,0 0-12 16,0 0-14-16,0 0-13 15,0 0-22-15,-139 0 4 16,139 0-10-16,0 0-16 16,0 0-20-16,0 0-14 15,19 0-9-15,54 0-8 16,20 0 17-16,14-3 9 16,-8-3-17-16,-24 0-4 15,-21 4 3-15,-21 2-8 16,-18-3 1-16,-8 3-1 15,-7-3 0-15,0 3 4 16,0 0-4-16,0 0 3 16,0-4 8-16,0-1-5 15,-10-1 3-15,-29-5-9 0,-11 2 0 16,6-1-1-16,6-2-1 16,5 6 2-16,19-3 2 15,3 6 0-15,5 1-2 16,-1 2 1-16,4 0-1 15,3 0 5-15,0 0-5 16,0 0 0-16,0 0-3 16,0 0 0-16,16 0-4 15,42 0-4-15,40 2 11 16,29 10 2-16,-3 0-2 16,13-1 1-16,-35-1 2 0,-30 3-3 15,-34 0 0 1,-22 2 0-16,-16 0-6 0,0 1 6 15,-38 5 0-15,-38-1-1 16,-13 0-28-16,10 0-67 16,2-6-52-16,24 0-54 15,17-2-121-15</inkml:trace>
  <inkml:trace contextRef="#ctx0" brushRef="#br1" timeOffset="-35557">12026 2802 189 0,'0'0'573'15,"0"0"-497"-15,0 0 21 16,0 0 5-16,0 0-10 16,0 0-56-16,-86-26-25 15,86 26-11-15,6 0 7 0,43 0-7 16,11 0 29-16,-7 0 0 15,8 0 8-15,-20-6 2 16,-3-3-6-16,-8 1 0 16,-8-7-4-16,-6 4-6 15,-10 0 1-15,-6-7-5 16,0 7-7-16,0-3-2 16,-13-4-10-16,-34 8 1 15,-5-1-1-15,21 4 0 16,6 4-1-16,12 0-1 15,13 3-4-15,0 0 5 16,0 0-6-16,0 0 4 0,0 0-1 16,0 0 3-1,0 0-1-15,0 0 1 0,0 0 0 16,22 0 0-16,32 0-6 16,29 0 7-16,-4 3 4 15,-6 3-4-15,-10 3 0 16,-17 2 0-16,-21-6-2 15,-13 7 0-15,-12 5 0 16,0 4 1-16,-23 5 1 16,-46 7 2-16,-2 2-2 15,5-1-53-15,19 1-74 16,28-7-63-16,19 0-122 16,38-13-350-16</inkml:trace>
  <inkml:trace contextRef="#ctx0" brushRef="#br1" timeOffset="-34148">13001 2718 737 0,'0'0'179'0,"0"0"-16"15,0 0 11-15,0 0-66 16,0 0-45-16,0 0-16 15,-72-112-26-15,72 104-7 16,0 0-11-16,6 2-3 16,16 3 0-16,3 3-1 0,-3 0-4 15,8 0 3 1,-14 6-9-16,-1 20 9 0,1 2-1 16,-3 9 3-16,-10 3-1 15,9-2 1-15,-8-1 0 16,8-6 0-16,-2-5 0 15,2-8-8-15,-7-10-5 16,0-8 2-16,1 0 7 16,19 0 2-16,11-3 0 15,5-17 2-15,17-6 1 16,-11-6 2-16,7-4 0 16,7-5-3-16,-14 4 1 0,-3 3 1 15,-17 8 0-15,-5 11 5 16,-17 5-5-16,1 10 5 15,-3 0-7 1,-3 0-2-16,0 0-7 0,8 25-8 16,3 9 17-16,0 9-3 15,-5-5 4-15,4-4-1 16,2-5 3-16,-2-12-3 16,-1-9 0-16,4-5-1 15,3-3 3-15,7 0 1 16,2 0 4-16,13-7-2 15,0-18 2-15,1-3-6 16,-3-3 3-16,-6 0-4 16,-5 4 1-16,-6 1 6 15,-10 4-6-15,-2 8 0 0,-7 2 11 16,0 6-10-16,0 6 4 16,0 0-6-16,0 0-2 15,0 0 2-15,0 0-13 16,3 12-2-16,3 17 13 15,7 5 2-15,4-5 1 16,-3-9-1-16,10-4 0 16,-9-1 0-16,7-7 0 15,-6-5 0-15,6-3 4 16,5 0-1-16,1 0 2 16,3-20-1-16,-2-1 0 15,-4-6-3-15,-3-2 0 0,-12 1 0 16,-10 2 6-16,0 6-4 15,0 11 6-15,0 6-3 16,0 3 4-16,0 0-6 16,0 0-4-16,0 0-7 15,0 0-1-15,0 12-8 16,0 19 16-16,0 4 1 16,0-4-1-16,0-3 2 15,0-4-2-15,28-5 0 16,11-7 1-16,5-9-1 15,3-3 0-15,14 0 0 16,3-12 0-16,-8-10 2 16,-1-12 0-16,-17-1-2 0,-13-8 1 15,-9-11 1-15,-2-3-1 16,-14-9-1-16,0 3 1 16,0 6 3-16,-14 13-3 15,-8 13 9-15,3 14-1 16,6 5-9-16,4 10 3 15,2 2-3-15,1 0-4 16,-10 2-1-16,-9 36-16 16,-11 13 20-16,11 12-2 15,13-2 6-15,12-4-4 16,0-6 2-16,0-3-1 16,34-7 0-16,5-10 0 0,2-5 0 15,19-12 1-15,1-2-1 16,5-12 0-16,5 0 1 15,-2 0 0-15,-3-20-1 16,-1-9 0-16,-12-5 0 16,-9-15 3-16,-17-6-2 15,-5-13 0-15,-22-9-1 16,0 3 1-16,0 8 3 16,0 20-4-16,-3 20 0 15,-4 15 11-15,-5 8-8 16,12 3-3-16,-10 0-7 15,-18 17-10-15,-5 37 6 16,-8 18 11-16,13 5 0 0,18-5 2 16,10-7 0-1,0-10-3-15,41-12 2 0,13-7 0 16,13-13 1-16,9-5-2 16,-12-6-32-16,9-12-56 15,-15 0-94-15,-8 0-98 16,-3-6-312-16</inkml:trace>
  <inkml:trace contextRef="#ctx0" brushRef="#br0" timeOffset="10716">6912 1707 660 0,'0'0'169'0,"0"0"-35"16,0 0-17-16,0 0-25 16,0 0-33-16,0 0-5 15,-184-109-8-15,184 109-22 16,0 0-8-16,0 0-16 15,0 0-4-15,0 20-1 16,0 14 5-16,15 6 10 0,4-7-8 16,0 3-2-16,0-4 3 15,4-10-3-15,-1-5 0 16,-9-5 1-16,-4-12 0 16,-2 0 0-16,9 0-1 15,6-8 0-15,3-25 13 16,11-1-11-16,-11-3 2 15,-16 5-2-15,4 10-2 16,-13 8 5-16,0 4-5 16,0 10 0-16,0 0 0 15,0 0-10-15,16 0-4 16,12 13 3-16,10 6 10 16,1 2-1-16,-1-7-7 0,0-5 0 15,-7-4 7 1,-9-2-2-16,-11 0 4 0,-11-3-1 15,0 0 1-15,0 0 6 16,0-6 1-16,6-17-7 16,-6-3 5-16,0-2-3 15,0 3 0-15,0-4-2 16,0 8 6-16,0 10 3 16,0 9-6-16,0 2-3 15,0 0-1-15,0 0-13 16,10 19 5-16,12 13 8 15,9-1 2-15,4 1-2 16,-4-6 1-16,2-6 0 16,-1-9-1-16,2-3-3 15,-7-2 2-15,1-6-3 0,-6 0 1 16,-3 0 3-16,3-8-2 16,-6-15 3-16,3-6 3 15,-10-2-2-15,2 5 3 16,-11 3-3-16,0 6-1 15,0 8 3-15,5 3-3 16,1 6-2-16,2 0 2 16,1 0-14-16,1 9-4 15,12 11 18-15,12-4 0 16,-2 3-1-16,-7-8 1 16,5 0-1-16,-8-8 0 15,0-3-1-15,-13 3 2 0,1-3 0 16,2 0 0-16,-2 0 1 15,2-3 0-15,4-17 1 16,-5 1 3-16,-6-4-4 16,-5-1 4-16,0 2 5 15,0 2 12-15,-28 2-4 16,-14 7-15-16,-3-1-1 16,7 7-2-16,13 5-1 15,3 0-1-15,9 0-6 16,10 14 4-16,3 15 2 15,0 0-1-15,0 2 3 16,26 1-1-16,11-11 1 0,9 3 0 16,-9-7 0-1,-5-5 1-15,-4-4-3 0,-9-8 1 16,3 0 1-16,2 0 4 16,-2-11 0-16,-7-18-1 15,-8-10 0-15,-1-5 3 16,-6-2 13-16,0-8-3 15,0 0-3-15,0-6 7 16,0 0-8-16,-22 2 0 16,-16 10-1-16,-1 11-7 15,5 12 7-15,15 7-5 16,6 12-3-16,7 6-3 16,2 0-3-16,4 6-9 15,0 37-4-15,0 22 16 0,0 10 0 16,42 2 0-16,31-8 0 15,6-6 3-15,14-12-3 16,12-11 0-16,-8-8-2 16,-4-15 1-16,-8-6-10 15,-8-11-23-15,-17 0-18 16,-16-3 2-16,-27-17-40 16,-17-5-27-16,0 2-28 15,-39-6-78-15,-43 0-100 16</inkml:trace>
  <inkml:trace contextRef="#ctx0" brushRef="#br0" timeOffset="11115">7710 1232 465 0,'0'0'122'0,"0"0"18"16,0 0-14-16,0 0-66 16,0 0 19-16,0 0-31 15,-49-40-27-15,43 40-21 16,-3 0-3-16,2 17 0 16,1 3 3-16,6-2 0 15,0-5 0-15,0-4-1 0,0-6 1 16,28-3 0-16,-1 0 13 15,1 0 31-15,-6-3 21 16,-12-17-3-16,-10-3-3 16,0 3-7-16,0-5-21 15,-22 2-11-15,-19 3-15 16,-14 8-5-16,3 12 0 16,5 0-10-16,3 0-2 15,12 35-74-15,10 5-65 16,22 6-62-16,0 5-121 15</inkml:trace>
  <inkml:trace contextRef="#ctx0" brushRef="#br1" timeOffset="35099">7440 2641 54 0,'0'0'426'0,"0"0"-325"0,0 0 2 16,0 0 5-16,0 0-25 16,0 0-33-16,-77-14-1 15,77 14-6-15,0-3-5 16,0 3-13-16,0 0-8 16,0 0 3-16,0-3-11 15,0-2 3-15,39-1 13 16,2 0 2-16,15 0 8 15,-7 1-27-15,-5 2-5 16,-6 0 6-16,-7 3-9 16,-7 0 0-16,-10 0 1 15,-6 0-1-15,-8 15 0 16,0 17 1-16,0 1 3 0,-46 8 0 16,-4-5-4-1,-5 1 0-15,8-2 4 0,0-7-2 16,9 1-2-16,8-9 0 15,16-9-4-15,14-5 3 16,0-6-12-16,0 0 8 16,0 0 1-16,0 0 3 15,0 0 0-15,5 0-9 16,37 0 8-16,12 0-2 16,-10 0 4-16,-5 0 0 15,5 11-3-15,-3 9 3 16,3 0-1-16,-5 3 0 0,-11 1 1 15,-18-2 0 1,-10 1-2-16,0 3 2 0,0-9 4 16,-38-3-2-16,-17-2 2 15,-5-9 1-15,-1-3-3 16,-2 0-4-16,3 0 0 16,12 0-29-16,13 0-35 15,32-13-78-15,3-12-48 16,63-15-135-16</inkml:trace>
  <inkml:trace contextRef="#ctx0" brushRef="#br1" timeOffset="35558">9478 2635 496 0,'0'0'83'16,"0"0"18"-16,0 0 12 15,0 0-42-15,0 0-4 0,0 0-3 16,-50-39-33-16,50 39-18 15,0 0-11-15,50 0 7 16,7 6 19-16,4 16-12 16,-10 4 4-16,-26 8-6 15,-19 9-4-15,-6 3-2 16,-14 5-7-16,-54 1 9 16,-7-12-9-16,10-5 1 15,4-13 3-15,25-13-4 16,12-1 1-16,18-8 0 15,6 0 0-15,0 0 2 16,6 0-4-16,49 0 0 16,33-6 2-16,14-13-2 15,23-1-29-15,-6 6-63 0,-10 2-63 16,-20 12-124-16</inkml:trace>
  <inkml:trace contextRef="#ctx0" brushRef="#br1" timeOffset="35916">11635 2456 660 0,'0'0'81'0,"0"0"22"16,0 0 24-16,0 0-38 16,0 0-38-16,0 0-36 15,0 0 75-15,-47 94-29 16,47-46-34-16,9 4 6 15,1 8-7-15,2 3-20 16,-5-3 2-16,2 0-8 16,2-6-21-16,8-6-232 15,12-4-413-15</inkml:trace>
  <inkml:trace contextRef="#ctx0" brushRef="#br0" timeOffset="8466">2023 6581 371 0,'0'0'128'15,"0"0"-31"-15,0 0 74 16,0 0-26-16,0 0-26 16,0 0-12-16,-178-27-38 0,178 8-10 15,0 5 3-15,0 9-6 16,0 5-14-16,0 0-14 16,0 0-21-16,0 0-7 15,38 8-9-15,20 23 1 16,15 15 8-16,-4 11 1 15,-24 7 2-15,-26 10-2 16,-19 9-1-16,0 8 2 16,-64 3 4-16,-21-11-6 15,2-23 0-15,16-25 0 16,25-21 3-16,14-14 0 16,3 0 3-16,3-3 1 0,6-28 2 15,10-9-9 1,6-3 3-16,0-3 4 0,0 9-1 15,9 5-5-15,26 13 4 16,-1 7-5-16,12 9-4 16,14 3 0-16,10 0 1 15,12 17 2-15,-5 15 0 16,-8-1-2-16,-1 1-25 16,-9-7-59-16,-5-11-63 15,1-2-102-15,-24-12-100 16</inkml:trace>
  <inkml:trace contextRef="#ctx0" brushRef="#br0" timeOffset="8730">2636 6351 730 0,'0'0'176'0,"0"0"-3"16,0 0-2-16,0 0-69 15,0 0-68-15,0 0-34 16,115 19 4-16,-27 34 17 16,-2 14 6-16,-10 7 1 15,-9 9 0-15,-26 5 2 16,-11 10-12-16,-22 1-13 16,-8 8-3-16,-3 7-2 15,-70-5-7-15,-13-9-104 0,1-17-177 16,18-24-409-16</inkml:trace>
  <inkml:trace contextRef="#ctx0" brushRef="#br0" timeOffset="15803">4057 6747 583 0,'0'0'198'16,"0"0"-42"-16,0 0 0 16,0 0-41-16,0 0-18 15,0 0-18-15,0 0-13 0,-157-129-36 16,157 129-15-1,0 0-15-15,0 12-10 0,0 34-4 16,3 13 14-16,14 17 5 16,-4-3-3-16,-7-1-2 15,-6-7 3-15,0-13-3 16,0-9 1-16,0-18 0 16,0-13-1-16,0-6 1 15,0-6-1-15,0 0 6 16,0 0 10-16,0-14-1 15,0-24 9-15,-22-13-17 16,5-21-7-16,11-16 5 16,-1-15-4-16,7-14 0 15,0-4 0-15,0 4-1 16,0 14 0-16,7 17-1 0,10 32-1 16,-3 24 0-16,0 14 0 15,11 16-9-15,19 0 1 16,19 18-14-16,20 27 18 15,1 23-4-15,-15 16-6 16,-31 10 7-16,-21 9-3 16,-17 0-1-16,-11-6-13 15,-61-11-16-15,1-18-9 16,11-16 0-16,19-18 21 16,13-16 18-16,11-7-12 15,17-2 8-15,0-4-5 16,0 4 6-16,9 0 6 0,37-7-2 15,7 1 2 1,7-3 9-16,4 0 0 0,10 0 0 16,-14-14 1-16,-6-3 1 15,-12-4 1-15,-5-1 15 16,-2-4-2-16,-16-5 15 16,0-9 3-16,-19-3 9 15,0-3-7-15,0-3-1 16,-44 4-7-16,-8 8-6 15,11 11-6-15,10 12 4 16,9 10 7-16,9 4-10 16,-3 0-17-16,-1 24-14 15,9 24 11-15,-6 18-2 0,14 5 6 16,0-2-2 0,0 2 1-16,33-8-1 0,17-9-5 15,10-13-22-15,-5-15-3 16,5-15 17-16,-2-11 1 15,-1 0 9-15,12-9 4 16,-5-29 2-16,2-9 13 16,-20-5-12-16,-21 1 25 15,-19 2 2-15,-6 0-2 16,0 3-6-16,0 7-8 16,-22 11 2-16,0 13-6 15,13 9-4-15,9 6 2 16,0 0-8-16,0 0-10 15,0 14-10-15,0 27 7 0,3 7 13 16,25 6 3-16,10-6-3 16,-6 1-5-16,5-6-4 15,2-2-20-15,5-10-4 16,10-8 9-16,-7-6 5 16,11-12 18-16,-10-5-1 15,-11 0 2-15,2-8 5 16,-1-26 4-16,-13-9 1 15,-6-1 4-15,-19-2 7 16,0 2-7-16,0-2 3 16,-22 0-5-16,-22 7-1 15,6 12-2-15,-1 7 0 16,24 14-2-16,2 6-5 16,13 0-2-16,0 0-9 0,0 6-6 15,0 28-3-15,0 12 16 16,0 8 1-16,22-8-9 15,23-6-5-15,3-10 2 16,2-17-2-16,-3-4 6 16,-1-9 2-16,-2 0 7 15,-13 0 1-15,2-17 6 16,-2-16-5-16,-9-6 7 16,1-4 5-16,-17-6 4 15,-6 5-5-15,0 3 5 16,0 6-2-16,-16 13 3 0,-6 8-14 15,6 8 7 1,4 6-9-16,12 0-3 0,0 0-7 16,-5 6-5-16,0 34-6 15,-1 7 18-15,6 20 0 16,0-7 0-16,0-3 1 16,22-6-1-16,9-5 0 15,7-11-3-15,0-10 1 16,1-11 0-16,-7-10-7 15,-4-4 8-15,0 0-2 16,10-4 3-16,1-21 12 16,-1-13-10-16,-6 1-1 15,-7-5 4-15,3-5-3 16,-11 2-1-16,-1 5 2 16,-4 12-2-16,-8 7-1 0,2 13 0 15,-6 8 2-15,0 0-2 16,0 0-2-16,0 0-6 15,6 0-4-15,-3 0-4 16,16 20-12-16,-3 11 21 16,6 4 7-16,3-1 0 15,-1 0-3-15,-9-5 1 16,-2-3-2-16,-4-9 1 16,-2-3 1-16,-7-8 0 15,3-6 2-15,-3 0 2 16,0 0 0-16,0 0 7 15,6 0-5-15,-6 0 3 0,6 0 6 16,1 0-5-16,-7 0 4 16,3 0 7-16,3 0-6 15,4-12-10-15,-4-5-3 16,11 4 0-16,-12 0 1 16,1 2-1-16,5-3 0 15,-11 2 2-15,6-2 0 16,-6 2-1-16,0 4-1 15,0 2 0-15,0 0 9 16,0 1-7-16,0-7 6 16,0 0-6-16,0 2-1 15,0-2-1-15,0-5 0 16,0 2 0-16,0-2 0 0,0 9-1 16,0 0 1-16,0 4 5 15,0 2-5-15,0 2 3 16,0 0-3-16,0 0 0 15,0 0-1-15,0 0-3 16,0 0-1-16,0 0 5 16,0 0-12-16,10 11-5 15,12 21 7-15,9 10 4 16,-2 4 0-16,-7 0 6 16,1-5-6-16,-4-11-5 15,-7-4-9-15,4-6 6 16,-9-8 7-16,-7-7-4 0,0 1 7 15,0-6-7-15,0 0 2 16,-29 0 3-16,-2 0 6 16,-15 0 3-16,21 0-3 15,-3 0-2-15,18 0-2 16,10 0 0-16,0 0-15 16,0 0-21-16,32 0-9 15,28-6 29-15,10-16 20 16,0-10 1-16,-9-2 6 15,-1-6-4-15,-7-1 19 16,-20-1 16-16,-11-1-8 16,-22 1-1-16,0 4 9 15,0 4-5-15,0 8-12 0,-22 9-9 16,6 11 0 0,10 6 4-16,6 0-16 0,-17 11-14 15,-5 38-6-15,-10 19 20 16,10 7 5-16,22-10-5 15,0-8 0-15,16-10-1 16,44-13-3-16,7-11 2 16,12-18-21-16,17-5-44 15,6 0-89-15,-3-34-169 16,-17-6-404-16</inkml:trace>
  <inkml:trace contextRef="#ctx0" brushRef="#br0" timeOffset="18172">8367 7014 631 0,'0'0'206'0,"0"0"-102"16,0 0 64-16,0 0-6 15,0 0-87-15,0 0-56 16,76-101 17-16,-53 57-2 16,8 2-19-16,-2 1 0 15,-13 5 1-15,-10 10 1 16,-6 9 2-16,0 6-10 0,0 8-7 16,0 3 2-1,0 0-4-15,0 0-6 0,0 0-8 16,0 20-7-16,16 20 4 15,6 17 15-15,9 0 2 16,2-2-1-16,5-4-9 16,0-9 4-16,-1-7-14 15,-1-7 4-15,-17-8 0 16,0-7 4-16,-16-8 2 16,-3-2 10-16,0-1-18 15,0-2 7-15,-25 0-2 16,-19 0 13-16,-1 0 9 0,19 0-7 15,11-2 1-15,15-1 5 16,0-2-7-16,0 5-1 16,0 0-3-16,0 0-6 15,0 0 0-15,3 0-7 16,19-4 10-16,16 0 6 16,1-1 1-16,-2-3 0 15,8-6 4-15,0-6-1 16,2-4 4-16,-3-3 5 15,-3-5 12-15,-11 1 5 16,-8-1-7-16,-13-5 3 16,-9 3-9-16,0 5 4 15,0 3 1-15,-9 6-14 0,-13 6 3 16,0 8-4 0,14 2-6-16,5 4-1 0,3 0-5 15,0 10-9-15,-12 33 0 16,5 8 13-16,7 12 2 15,0-6 1-15,0-6-2 16,13-4-1-16,26-13 0 16,-1-14-16-16,-1-15 9 15,1-5 0-15,11 0 8 16,4-31 9-16,7-12-7 16,1-9 3-16,-7-11 0 15,-7 4-3-15,5-3 3 16,-21 9-5-16,-2 17 0 15,-14 10 1-15,-5 17-1 0,-4 9-1 16,5 0-4-16,11 0-15 16,12 17-2-16,-2 18 10 15,0-4-11-15,-4-5 2 16,-11-6 6-16,-1-12 8 16,-7-2-2-16,-9-6 8 15,0 0 1-15,0 0 5 16,0 0 12-16,-9-6-9 15,-24-11-7-15,-5 3 0 16,0 5 6-16,4 3-7 16,7 6 3-16,-1 0-3 15,-10 8-1-15,0 33 0 16,-4 11-2-16,14 11 1 0,12-4 2 16,16-7-3-1,0-7 2-15,39-14-2 0,21-7 2 16,9-12 0-16,-8-12 2 15,9 0 0-15,-3 0 8 16,2-29-4-16,2-5 0 16,-5-10 4-16,-3 0 3 15,-2-9 6-15,-7 5-15 16,-4 0 6-16,-17 10-3 16,-8 13-5-16,-3 13 0 15,-16 8-2-15,-6 4-1 16,7 0-3-16,-4 0-17 0,9 18 16 15,4 8 6-15,0-6-2 16,1-1 1-16,-1-7-5 16,-10-4 0-16,0-8 5 15,-3 4 2-15,-3-4 0 16,0 0 8-16,0 0 3 16,0 0-1-16,0-14-10 15,-9 0 1-15,-19 4 5 16,9 2-7-16,-1 5 0 15,4 3-2-15,0 0 0 16,-6 6-3-16,-11 25 2 16,8 15 3-16,3 3-2 15,22-1 1-15,0-5 0 16,0-7 1-16,0-6-2 16,25-13 1-16,5-6 0 0,11-11-1 15,3 0 2-15,11-14 11 16,-11-17-7-16,-13-7 3 15,-15 1-3-15,-3-5 2 16,-13-7 9-16,0 0-2 16,-7 1-2-16,-30 6-10 15,-8 15 0-15,14 11 2 16,-2 6-3-16,17 10 0 16,-6 0-4-16,-6 28-4 15,-5 27 8-15,8 14-3 16,14 2 3-16,11-5-2 15,0-11 3-15,0-7-1 0,36-14 0 16,3-14 0-16,9-8-2 16,2-12 5-16,14 0-2 15,4-12 4-15,7-22 2 16,1-7-2-16,-12-1-3 16,-4 2-1-16,-21-2 6 15,-7 7-2-15,-14 7-2 16,-8 10 6-16,-10 12-7 15,0 6-3-15,0 0 1 16,6 4-13-16,10 26 0 16,9 13 12-16,-3 3 2 15,-9-2 3-15,4-13-3 16,-8-2-1-16,4-7 0 0,-4-10 0 16,4-4-2-16,-4-5 2 15,7-3-8-15,6 0 7 16,10 0 0-16,7-20 1 15,-1-9 4-15,6-5-4 16,3 3 1-16,-11 2-1 16,-2 9 0-16,-5 7-3 15,-13 9 3-15,12 4-3 16,-3 0-4-16,5 22-5 16,8 16 7-16,-13 3 3 15,11-2 4-15,5-2-2 16,9-11 0-16,10-11 0 0,10-15 0 15,6 0 1 1,1-24-1-16,-8-19 2 0,-8-2-1 16,-7-4 3-16,-29 3-3 15,-12 1-1-15,-13 7 7 16,0 4-5-16,-29 9 11 16,-24 11-10-16,-2 8-3 15,1 6 0-15,7 0-7 16,2 28 4-16,1 21 2 15,12 5-2-15,16 6 2 16,10-3 1-16,6-5 0 16,0-12-1-16,0-11 1 15,29-15-1-15,-4-12 0 16,14-2 1-16,21-8 3 16,9-32 7-16,14-17-6 0,-1-6 1 15,-24-3-3-15,-14-6 7 16,-15-1 8-16,-20-10-5 15,-9-3-4-15,0-6-5 16,0 0-1-16,-22 9 1 16,6 20-3-16,0 27 0 15,10 21 2-15,3 12-2 16,-10 3-6-16,4 39-9 16,-7 39 9-16,-6 25 5 15,-1 8 1-15,10-4 0 0,13-18 1 16,0-10 1-1,19-18-3-15,36-13 1 0,8-11 0 16,14-23 0-16,11-10-4 16,5-4-59-16,4-18-74 15,-4-19-150-15,-24-11-204 16</inkml:trace>
  <inkml:trace contextRef="#ctx0" brushRef="#br0" timeOffset="19808">14295 6782 269 0,'0'0'326'0,"0"0"-239"15,0 0 23-15,0 0 9 16,0 0-15-16,0 0 0 16,0 0-7-16,47-18-2 15,-19-19-68-15,5-3 16 16,-11-11 6-16,0-4-10 0,-19-2 3 15,-3-3-4-15,0 0-20 16,0 7-9-16,-16 17 3 16,-9 16-1-16,8 8 4 15,6 12-9-15,0 0-6 16,-1 0-4-16,-7 52-8 16,-10 26 12-16,-9 21 1 15,15-1-1-15,15-7 1 16,8-14 1-16,0-14-1 15,0-15 1-15,31-19-2 16,-2-11 1-16,-10-12-1 16,3-6 2-16,6 0-2 15,11-15 8-15,2-25 3 0,10-3 1 16,-6-3-12 0,-14 12 1-16,-8 9 3 0,-8 13-4 15,-5 7 0-15,12 5 0 16,6 0-14-16,11 11 12 15,2 17-6-15,-3 1 7 16,0-1 0-16,1-5 2 16,5-5-1-16,-6-10 1 15,1-2-1-15,14-6 0 16,7 0 0-16,11-23 2 16,4-16 3-16,2 0-4 15,-1-6 1-15,-7-4 0 0,-1 3-2 16,-21 3 0-1,-8 13-1-15,-11 9 1 0,-12 13 0 16,0 8-1-16,12 0-10 16,5 2 3-16,-8 25-3 15,3-5 10-15,-12 1-3 16,-6-6-1-16,2-6-1 16,-5-5 1-16,-4-1-2 15,-3-5 3-15,0 0 4 16,0 0 2-16,0 0-1 15,-22-5 1-15,-19-8-1 16,3 1-1-16,-7 3-1 16,-3 3 1-16,-2 6-5 15,-14 0 0-15,-4 0 2 16,15 29-1-16,15 11 2 0,22 0-2 16,16-3 3-16,0-3-2 15,6-10 2-15,35-15 0 16,11-2-10-16,2-7 3 15,-7 0 8-15,3 0-2 16,-8-20 2-16,-13 0 6 16,-7-5-6-16,-6 1 2 15,-10 5-1-15,-3 2 0 16,3 8 4-16,-6 3-5 16,0 4 0-16,8 2-2 15,0 0-2-15,15 0-4 16,6 11 1-16,9 6 7 0,-1-7 4 15,12-5-4-15,4-5 0 16,23 0 8-16,10-35-7 16,4-11 3-16,-8-3-4 15,-9-5 1-15,-13-9 6 16,-16 0 0-16,-14-5 3 16,-30-4 10-16,0 4-5 15,-22 8 5-15,-30 14-8 16,11 17 2-16,13 18 6 15,17 8-14-15,11 3-6 16,-6 0-1-16,-16 32-11 16,0 31 12-16,-10 16 3 15,23 4 0-15,9-5-1 0,0-4-2 16,3-5 0-16,51-12 1 16,13-14 0-16,15-15-2 15,14-22 3-15,15-6-2 16,7-12 4-16,2-30-1 15,-18-13 0-15,-8-2 3 16,-36-8-5-16,-14-2 4 16,-28-1 2-16,-16 2-3 15,0 6 6-15,-6 9-8 16,-26 17 0-16,7 17 11 16,9 8-6-16,16 6 2 15,0 3-9-15,-12 6-10 16,-10 45 1-16,0 26 9 15,-11 14 5-15,8 13 2 0,-4 10-7 16,-2 15 6-16,-13 19-1 16,-11 18-5-16,-11 9 2 15,11 5 0-15,17-18-2 16,29-38-4-16,9-45-20 16,6-47 3-16,71-32 17 15,30-26 4-15,23-43 5 16,1-16-1-16,-29 0-4 15,-42 3 5-15,-32 9-2 16,-28 4-3-16,-6 9-1 16,-87 15-37-16,-30 10-45 15,-13 15-32-15,5 14-121 16,17 4-128-16,32-5-294 0</inkml:trace>
  <inkml:trace contextRef="#ctx0" brushRef="#br1" timeOffset="37898">16953 8577 109 0,'0'0'336'0,"0"0"-204"16,0 0 0 0,0 0-14-16,0 0-19 0,0 0-22 15,-88 40-10-15,88-40 9 16,0 0 6-16,0 0-3 15,6-4 1-15,6-12-15 16,7-10-37-16,4 1-18 16,0-1 5-16,-15 0-1 15,12 2 5-15,-18 7-3 16,4 3-5-16,2 3-2 16,-5 9-6-16,-3-2 2 15,6 4-5-15,-6 0 0 16,0 0-5-16,0 0-4 15,0 26-6-15,13 14 13 0,-4 20 2 16,7 1 0-16,6 4 3 16,0 5-3-16,-6-6 2 15,1-1-2-15,-6-6 0 16,-6-11 0-16,1-6 0 16,-6-11 1-16,0-15 0 15,0-6-1-15,0-4 0 16,-11-4 2-16,-26 0 3 15,-23 0 1-15,6 0-6 16,9 0 2-16,7 0 0 0,22 0-1 16,0 0 0-1,16 0 0-15,0 0-1 16,0 0-3-16,0 0-1 0,0 0-3 16,10 0 2-16,44 0-4 15,16-6 8-15,12-12-6 16,7 2-28-16,3-5-13 15,0-1-22-15,-5-2-60 16,-12 2-68-16,-15 2-37 16,-11 3-110-16</inkml:trace>
  <inkml:trace contextRef="#ctx0" brushRef="#br1" timeOffset="38489">17742 8759 73 0,'0'0'648'0,"0"0"-539"16,0 0 7-16,0 0-2 16,0 0-29-16,0 0-38 15,-77-2-8-15,77-1-11 16,0 3 1-16,0-3-10 15,31-3-10-15,30 0 5 16,15 1 3-16,1-1-1 16,-8 3-2-16,-14 1-7 0,-5-1 3 15,-12-1 0-15,-16 2-5 16,-12-1 5-16,-4 3-4 16,-6-3 13-16,0 0 6 15,0-6 2-15,0-1 3 16,-16-5-24-16,-18-2 4 15,-4 5-7-15,0 1 0 16,-1 5 3-16,7 0 0 16,1 6 0-16,1 0-2 15,8 0-4-15,19 0-1 16,3 0 0-16,0 0 0 16,0 0-1-16,0 0 1 15,11 0-6-15,27 0 7 0,15 0 4 16,2 0-1-1,-11 0 3-15,-6 9-6 0,-7 3 0 16,-1-1-1-16,-8 4 4 16,-6 1-5-16,-7 4 4 15,-2 6-1-15,-7 3 2 16,0 5-1-16,-10 3 1 16,-40 0-3-16,-11 1-6 15,7-7-49-15,15-5-58 16,23-9-107-16,16-14-150 15,22-3-366-15</inkml:trace>
  <inkml:trace contextRef="#ctx0" brushRef="#br1" timeOffset="38904">18820 8465 674 0,'0'0'203'15,"0"0"-27"-15,0 0-20 16,0 0-43-16,0 0-41 16,0 0-29-16,14-128-11 15,2 124-6-15,6 4-19 16,10 0-6-16,19 0 12 16,-4 12-11-16,-2 14-1 15,-8 14 1-15,-21 8 2 16,-16 16-1-16,0 10 4 0,-28 5 1 15,-35-1-4 1,-14-4-3-16,11-13 2 0,18-16-2 16,17-17 0-16,17-13-2 15,8-12-1-15,6-3 2 16,0 3-1-16,0 0-2 16,45-3 3-16,21 0 12 15,5 0-11-15,-2 0 5 16,2 0-4-16,-18 0-1 15,-2 0-1-15,-6 0-25 16,2 0-54-16,7-9-79 16,1-11-114-16,4-7-128 0</inkml:trace>
  <inkml:trace contextRef="#ctx0" brushRef="#br1" timeOffset="39434">19637 8597 606 0,'0'0'234'16,"0"0"-116"-16,0 0 56 15,0 0-39-15,0 0-46 16,0 0-49-16,-114-37-21 16,114 33-7-16,39-1-8 15,27 0-3-15,19-5 21 16,14 0-10-16,-13 0-4 0,-10 2-1 15,-15 2 0-15,-23 3 4 16,-16 1-2-16,-16 2 1 16,-6 0 7-16,0-3-3 15,0 0 0-15,0-5-1 16,-44-2-1-16,-17-4-12 16,-15 3-1-16,7 2 1 15,2 1 2-15,10 3-1 16,5-1-1-16,27 0 1 15,3 3 1-15,16 0 2 16,-1 3-3-16,7 0-1 0,0 0 0 16,0 0-3-1,0 0-1-15,0 0-1 0,22 0-1 16,10 12 4-16,12 7 4 16,17 1 1-16,5 4-1 15,14-5 1-15,-12 7 1 16,-15 2 0-16,-15-1-2 15,-22-5-1-15,-16 1-1 16,0 0 0-16,-16 2 0 16,-39 1-27-16,2-5-47 15,9-5-57-15,22-10-100 16,22-6-136-16,28 0-361 16</inkml:trace>
  <inkml:trace contextRef="#ctx0" brushRef="#br1" timeOffset="39944">20499 8328 796 0,'0'0'155'16,"0"0"36"-16,0 0-60 16,0 0-27-16,0 0-41 15,0 0-42-15,41-112-6 16,-3 102 0-16,13 2 1 15,3 8-11-15,7 0-4 16,2 0 2-16,-10 21-2 16,-15 5-1-16,-24 8 2 0,-14 6-2 15,0 9 9-15,-61-1-8 16,-8 4 1-16,1-12 3 16,15-8-4-16,15-12 1 15,21-11-2-15,12-7 0 16,5-2 0-16,0 0 0 15,0 0 0-15,0 0 0 16,0 0 0-16,5 0-3 16,28 0-7-16,17 0 10 15,7 0 2-15,-3 0-2 16,13 0 0-16,-6 16-3 16,-8 8 3-16,1 7-2 15,-15 3-1-15,-11 4 3 16,-18-1 1-16,-10-8 2 0,0-1-3 15,0-8 6-15,-60-2-2 16,-20-5 3-16,-19-4-4 16,-5 0-1-16,5-6-2 15,19-3-6-15,14 0-53 16,28 0-40-16,38-15-108 16,0-24-179-16</inkml:trace>
  <inkml:trace contextRef="#ctx0" brushRef="#br1" timeOffset="40598">21594 8499 585 0,'0'0'133'0,"0"0"-25"16,0 0 19-16,0 0-12 16,0 0-19-16,0 0-31 15,-95 0-17-15,88 0-9 16,1 0-12-16,6 0-9 0,0 0-11 15,0 0-6 1,22 0 2-16,42 3 0 0,18-3 27 16,11 0-2-16,-10 0-8 15,-7 0-7-15,-12 0 1 16,-14 0 0-16,-18-5 1 16,-16 2-3-16,-16 0 9 15,0 0 0-15,0-6 5 16,0-2-6-16,0-6-12 15,-26-3-7-15,-24 0-2 16,-5 5 1-16,2 5-1 16,7 0 1-16,15 2 1 0,6-1-1 15,6 7 0-15,9 0-1 16,4 2 1-16,6 0 0 16,0 0 0-16,0 0-2 15,0 0-5-15,16 0 3 16,40 4-1-16,9 17 5 15,-5-2 3-15,-6-2 2 16,-10 1-3-16,-12-1-1 16,-10-3 0-16,-13 0-1 15,-9 4-1-15,0 5 1 16,0 3 1-16,-37 5-1 16,-4 1-1-16,6-1-52 15,13-3-56-15,22-8-121 0,0-6-173 16</inkml:trace>
  <inkml:trace contextRef="#ctx0" brushRef="#br1" timeOffset="40890">22558 8337 701 0,'0'0'242'0,"0"0"-57"16,0 0 0-16,0 0-54 15,0 0-38-15,0 0-35 16,0-135-12-16,0 135-19 16,0 0-12-16,0 0-15 15,0 20 1-15,0 20 6 0,0 15 4 16,0 1 0-16,22 10-10 16,-8 0 1-16,3 0 1 15,-10-6-1-15,-7-5-4 16,0-7-3-16,0-11-51 15,0-11-37-15,0-8-91 16,0-13-145-16,15-5-278 16</inkml:trace>
  <inkml:trace contextRef="#ctx0" brushRef="#br1" timeOffset="41393">23113 8497 868 0,'0'0'170'0,"0"0"-32"16,0 0 20-16,0 0-63 15,0 0-52-15,0 0-16 16,-13-12-14-16,57 12-13 16,16 0 8-16,11 0 19 15,-2 0-11-15,5 0-6 16,-13 0-5-16,-14-2-1 15,-3-8 1-15,-25 0-3 16,0-2 0-16,-16-5 4 16,-3-1-2-16,0-4 2 0,-15 1-6 15,-30 5 0-15,-8 1-2 16,4 4 0-16,5 5-1 16,13 6 2-16,15 0 0 15,2 0 0-15,11 0 0 16,3 0-6-16,0 0 0 15,0 3-2-15,0 24 9 16,42 6 2-16,9-1 4 16,2-1-4-16,-4-3-1 15,-5-2-1-15,-6 0 4 16,-7-3-4-16,-1 2 0 16,-21 1-1-16,-9 0 1 15,0 5-1-15,-55 1 1 0,-30-1-2 16,-7-2-22-1,3-3-64-15,25-9-56 0,26-3-100 16,23-8-94 0,15-6-284-16</inkml:trace>
  <inkml:trace contextRef="#ctx0" brushRef="#br1" timeOffset="41790">23814 8365 810 0,'0'0'153'0,"0"0"-7"16,0 0 17-16,0 0-35 16,0 0-52-16,0 0-36 15,-22-52-18-15,22 52-18 16,39 0-1-16,2 0 1 15,3 10-2-15,-11 15-1 16,-11 9 2-16,-6 6-3 16,-10 6 2-16,-6 2-5 15,0 7 8-15,-39-1-5 16,-21 1 4-16,7-10 1 16,4-11 0-16,33-5-5 15,10-11 0-15,6-7 0 16,0-2 2-16,0-7-3 0,25 1 2 15,49-3 2 1,17 0-3-16,35-29-12 0,20-8-67 16,5-3-82-16,-8 3-134 15,-25 6-204-15</inkml:trace>
  <inkml:trace contextRef="#ctx0" brushRef="#br1" timeOffset="42300">24666 8560 607 0,'0'0'215'16,"0"0"-70"-16,0 0 23 0,0 0-45 15,0 0-24-15,0 0-42 16,-47-9-18-16,47 9-18 16,22-5-13-16,16-1 5 15,16-3-4-15,-6 1 1 16,5-4 1-16,2-2-6 15,2-4 1-15,-10 4-4 16,-8 0-1-16,-11 0 8 16,-12-1-3-16,-16 4 10 15,0-1 7-15,0-1-11 16,0-2-2-16,-13 3-6 16,-24-2-2-16,-12 8-4 15,-1 4 3-15,18-2-1 0,7 4 0 16,11 0-3-1,11 0 2-15,3 0 0 0,0 0-3 16,0 0 4-16,0 0-4 16,0 0 2-16,0 0-2 15,33 15 4-15,14 2 1 16,5-2 0-16,-5-1 0 16,0 0 1-16,-9-6-2 15,0 7 0-15,-2-2 0 16,-11 0 0-16,-9 0 0 15,-16 8-2-15,0-1 2 16,0 5-1-16,-49 4-1 16,2 3-32-16,-3-6-37 15,24 2-64-15,7-3-121 0,19-1-222 16</inkml:trace>
  <inkml:trace contextRef="#ctx0" brushRef="#br1" timeOffset="42780">25733 8159 866 0,'0'0'167'0,"0"0"-54"16,0 0 2-16,0 0-33 15,0 0-44-15,0 0-17 16,63-117-8-16,-46 117-8 0,2 0-3 15,-3 0 0-15,0 0 0 16,-1 20-1-16,-8 3 5 16,-7 6-6-16,0-1 4 15,0 1-4-15,0 2 4 16,0-2 0-16,-16 0-4 16,-3-7 2-16,3-2-2 15,13-3 0-15,3-3 0 16,0-2-1-16,0-2 1 15,0 0 1-15,38 1 0 16,9 1-1-16,14 5 4 16,2 0-3-16,5 5-2 15,-8 4 3-15,-7 3 0 0,-14-2 13 16,-17-2 0-16,-22-2 1 16,0 0 7-16,0-1 0 15,-50-4 0-15,-36-7-6 16,-23-2 0-16,-21-9-13 15,-4 0-4-15,18 0-7 16,7 0-51-16,37-3-84 16,23-11-110-16,43-21-194 15</inkml:trace>
  <inkml:trace contextRef="#ctx0" brushRef="#br1" timeOffset="45302">16398 8159 49 0,'0'0'512'15,"0"0"-395"-15,0 0 18 16,0 0-12-16,0 0-18 16,0 0-12-16,0-49-61 15,22 13 8-15,0-7 18 16,-6 3 0-16,-1-6-7 15,-8-3 1-15,-7 1-20 16,0-1-6-16,0 1-3 16,-13 10-9-16,-6 9 2 15,7 12-7-15,12 14-2 0,-7 3 5 16,7 0-12-16,-3 0-4 16,-3 24-5-16,-1 35-10 15,4 24 19-15,-3 15 2 16,6-13-1-16,0-10 1 15,0-18-1-15,0-11-1 16,0-15 0-16,16-13 1 16,0-13-2-16,-4-5 1 15,-12 0 0-15,3 0 6 16,19-5 0-16,8-21-4 16,0-8 4-16,16 5-6 15,-21 9 1-15,-13 5-1 16,-2 13 0-16,-4 2-1 0,-3 0-3 15,19 0-5-15,2 0 4 16,13 17 1-16,8 5 2 16,0-2-3-16,-4-2-9 15,3-3 5-15,-12-7 4 16,-4-6 1-16,-5-2 4 16,-4 0 0-16,0 0 1 15,-10-25 2-15,-9-7-1 16,0 0 3-16,0 1-2 15,0 0 3-15,-22 5 6 16,-9 4-3-16,-8 1 1 16,1 9-6-16,6 4-4 0,10 2 0 15,7 6 0 1,-9 0-7-16,9 9-3 0,-7 29 6 16,9 7 2-16,13 9-1 15,0-2 3-15,0-9 0 16,22-12 0-16,22-11-1 15,1-17 0-15,9-3 0 16,7 0 1-16,2-31 6 16,3-10-1-16,-11-4 1 15,-17-1-5-15,-7 0 0 16,-7 3 4-16,-2 9-2 16,-8 9-2-16,-6 7 0 15,-5 18-1-15,3 0-2 16,10 3-9-16,0 32-4 15,6 10 12-15,0 4 3 0,-6-3-1 16,-4-9-4-16,-1-15 0 16,-6-10-5-16,-5-6 6 15,0-6 3-15,0 0 1 16,0 0 5-16,0-20 4 16,0-9-8-16,0 1-1 15,0-5 3-15,-22 3-3 16,-6 6 3-16,-4 5 5 15,4 4-3-15,1 6 1 16,5 9-6-16,-6 0-1 16,3 0-2-16,-7 24-4 15,4 10 7-15,12 3-4 0,16 3 1 16,0-2 2-16,0-7 0 16,16-3 1-16,12-10-1 15,4-10-1-15,-1-8-1 16,2 0 2-16,5-2 2 15,-10-22 3-15,0-1-4 16,-12-4 2-16,-16 1 4 16,0-1-6-16,0 3 0 15,0 0 9-15,0 12-9 16,-12 6 4-16,12 4-3 16,0 4-2-16,0 0 1 15,0 4-13-15,0 21 0 16,0 7 13-16,12 2 3 0,13-8-3 15,5-6 0 1,1-8 0-16,-2-7 0 0,-4-5 0 16,13 0 2-16,1 0 4 15,11-14-5-15,-9-12 3 16,-3-3-3-16,-5-2 3 16,1-3-2-16,-8 0 1 15,-4 1-2-15,0 8 3 16,-13 8-3-16,5 11-1 15,-6 4 0-15,9 2-11 16,12 0 5-16,2 0 1 16,-1 20-7-16,-8 2 4 0,-8-5 2 15,-9-2-10-15,-5-6 10 16,0-7-4-16,0 1 7 16,0-3 2-16,0 0 2 15,-16 0 2-15,-17 0 2 16,-5-3 0-16,-6-11 4 15,5 0-6-15,2 5 8 16,-1 6-3-16,12 3-8 16,-2 0 0-16,3 12-5 15,3 19 3-15,11 3 1 16,11 4 0-16,0-5-2 16,11-7 0-16,33-11-2 15,-3-6-7-15,9-9 5 16,-9 0 7-16,-2-15 0 15,-1-16 5-15,-3-4-1 0,-18-8 3 16,-9-5 12-16,-8-7-1 16,0-10 4-16,0-12 2 15,0-4-12-15,0 16-11 16,0 16 5-16,0 27-5 16,0 16 16-16,0 6-3 15,0 0-14-15,0 36-16 16,0 25 9-16,14 16 7 15,33 3 0-15,13-6 1 16,17-11-4-16,2-8-5 16,19-15-47-16,8-15-31 15,1-11-68-15,1-8-90 0,-3-6-138 16</inkml:trace>
  <inkml:trace contextRef="#ctx0" brushRef="#br1" timeOffset="47212">21868 7607 712 0,'0'0'195'0,"0"0"-35"16,0 0 3-16,0 0-28 15,0 0-53-15,0 0-19 16,0-91-16-16,0 83-14 16,0 2 3-16,-6 6-7 15,-1-3 0-15,7 3-9 16,0 0-13-16,0 0-7 15,0 0 0-15,0 15-12 16,0 19 12-16,-3 5 4 0,3 4-1 16,0-11-3-16,0-4 1 15,0-11-1-15,0-8 0 16,0-3-2-16,0-6 0 16,0 0 1-16,16 0 1 15,6 0 3-15,3-20-2 16,10-15 9-16,4-2-5 15,-8-2-3-15,1 1 2 16,-1 13-4-16,-9 7 0 16,-6 12 0-16,-8 4 0 15,1 2-5-15,10 0-6 16,0 0 1-16,9 16 8 16,-6 5-1-16,4 5 0 15,-3-4 2-15,-7 2-3 16,1-7 0-16,3-3-3 0,-1-6-7 15,-3-4 1 1,0-4 3-16,6 0 10 0,-3-4 1 16,4-13-1-16,-1-9 4 15,-9-2 1-15,-4-1-1 16,-9-3 0-16,0 4-3 16,0 3 5-16,0 6 0 15,0 12-3-15,0 1 7 16,0 6-10-16,0 0-1 15,0 0-6-15,0 0-6 16,6 18 8-16,4 7 1 16,6 1 7-16,-4-6-6 0,4-9 4 15,-5 1-1-15,3-7 0 16,5-2-2-16,1-3 2 16,2 0 0-16,7 0 3 15,-4 0 0-15,-3-17 4 16,-5 3-7-16,-6-6 6 15,6 0-4-15,-7-6-2 16,2 3 8-16,-8 3-4 16,2 6-1-16,-6 8 0 15,0 6 0-15,0 0-1 16,0 0-2-16,6 3-14 16,4 26 5-16,-4 11 8 15,3-1 1-15,4-4 0 16,-4-7 1-16,4-8 0 15,3-8-1-15,1-6 0 0,-3-4-1 16,10-2 3 0,7 0 4-16,7 0-3 0,1-14-1 15,-1-6 7-15,6-3-9 16,0-3 0-16,-2 1 1 16,-10 8-1-16,-10 2 0 15,-7 7-1-15,-15 8-1 16,13 0-2-16,3 0-9 15,0 0-4-15,7 15 16 16,-7 7-9-16,-4-2 6 0,-2-8-1 16,-4-4-6-1,-6-5 4-15,0-3 5 0,0 0 2 16,0 0 3-16,0-3 4 16,0-11 0-16,0-6-6 15,0 3-1-15,-6-3 2 16,-16 8-2-16,-5 0 0 15,-1 7 0-15,-4 5 0 16,4 0-4-16,-5 0-1 16,2 31-1-16,-7 10 5 15,10 7 1-15,12 1-2 16,16-10-1-16,0-7 3 16,0-12 0-16,0-5-1 15,31-15-2-15,15 0 3 16,1 0-3-16,3-23 8 0,-9-6-4 15,5-11 2 1,-9-12-2-16,1-5 6 0,0-8-7 16,-16-7 14-16,-5-2 0 15,-17-3-14-15,0 8 11 16,0 9-7-16,-17 23-3 16,-5 17 13-16,0 14-12 15,19 6-2-15,-10 0-3 16,-9 46-9-16,6 19 9 15,1 12 3-15,8-4 0 16,7-15 3-16,0-5-2 16,13-10-2-16,25-12-6 0,15-8-22 15,8-14-13 1,15-9-27-16,-5 0-24 0,-8-16-30 16,-19-9-62-16,-16-1-36 15,-28-5-114-15</inkml:trace>
  <inkml:trace contextRef="#ctx0" brushRef="#br1" timeOffset="47619">22655 7039 704 0,'0'0'142'0,"0"0"-1"0,0 0 16 16,0 0-44-16,0 0-35 15,0 0-33-15,-22-55-17 16,22 55-18-16,-9 0-10 16,-7 11-8-16,-1 21 8 15,6 8 5-15,11-5 2 16,0-4-7-16,28-5 0 15,42-12 10-15,0-11 2 16,-4-3 11-16,-12 0 10 16,-15-6 7-16,-14-17 3 0,-19-5-9 15,-6-1 1-15,0-3-13 16,-9 6-17-16,-46 1-3 16,-11 4-2-16,-11 14-2 15,1 7-14-15,1 0-58 16,11 7-55-16,4 28-128 15,8 11-284-15</inkml:trace>
  <inkml:trace contextRef="#ctx0" brushRef="#br0" timeOffset="22787">1663 8966 648 0,'0'0'129'0,"0"0"-23"15,0 0 12-15,0 0-35 16,0 0-40-16,0 0-23 15,0-9-5-15,39 3-13 16,-1 1 17-16,6-1-6 16,-5 0-6-16,-7 2-2 15,-1 2 3-15,7-1 4 0,-2 3-4 16,-5 0-8 0,1 0 3-16,-10 0-3 0,-6 0-2 15,-7 5 1-15,-9 22-1 16,0 7 2-16,0 6 14 15,-9 3-12-15,-45-3 7 16,-7 0 1-16,-2-3-7 16,6-8 2-16,18-12-4 15,22-8 3-15,17-7 3 16,0-2-3-16,0 0 8 16,0 0 8-16,0 0 5 15,0 0 0-15,0 0-14 16,14-5 3-16,28-9-12 0,3 2-2 15,8 4-2-15,2 8 0 16,2 0 1-16,-1 0-5 16,5 17 4-16,-10 19-2 15,-12 8 0-15,-23 1 3 16,-16 1 1-16,0-3 3 16,-8-3-3-16,-45-9 4 15,-17-3-2-15,-19-7-2 16,-9-7 7-16,-10-8-5 15,6-3-1-15,12-3-1 16,15 0-6-16,27 0-61 16,31-25-56-16,17-12-112 15,8-27-125-15</inkml:trace>
  <inkml:trace contextRef="#ctx0" brushRef="#br0" timeOffset="23092">2147 8700 527 0,'0'0'277'0,"0"0"-108"16,0 0-4-16,0 0-23 16,0 0-44-16,0 0-22 15,-80-91-40-15,80 91-22 16,64 0-14-16,28 16 0 0,38 25 34 15,13 7-4-15,-19 9-12 16,-9 13-3-16,-27 9 0 16,-24 12 6-16,-35 12-11 15,-29 9-1-15,-22-1 3 16,-83-2-8-16,-42-3-2 16,-21-15-2-16,0-8-48 15,15-17-89-15,17-14-241 16</inkml:trace>
  <inkml:trace contextRef="#ctx0" brushRef="#br0" timeOffset="63447">3824 8968 596 0,'0'0'202'15,"0"0"-73"-15,0 0 14 16,0 0 7-16,0 0-49 15,0 0-14-15,0 0-29 16,-19-111-6-16,10 111-22 16,3 0-13-16,1 0-10 15,-12 2-7-15,-16 38-2 16,-8 21 2-16,-19 16 6 16,15 6-5-16,13 6 0 15,10-6 0-15,22-1-1 16,0-10 0-16,6-12-1 15,59-14 0-15,4-21-5 16,19-13-13-16,-1-12-5 0,2 0 17 16,-10-31 7-16,4-16 3 15,-7-9 3-15,-6-16-1 16,-10-5-3-16,-16-3 6 16,-25-3 2-16,-19 9 3 15,0 11 0-15,0 19-1 16,-16 22-3-16,2 16 9 15,6 6-8-15,8 0-10 16,0 0-8-16,0 12-3 16,0 33 3-16,0 15 8 15,0 9 1-15,0 2 3 16,0-8-4-16,0-2 1 0,0-13 0 16,19-8-1-16,0-11-2 15,9-11-3-15,-11-17-14 16,5-1 11-16,0 0-5 15,10 0 5-15,7-17 8 16,-1-9 2-16,-7-2 1 16,-2-1 0-16,-14 3-1 15,1 12-2-15,0 6 0 16,1 6-3-16,2 2-2 16,6 0-6-16,7 0 0 15,5 22-1-15,1 1 9 16,7-3-3-16,-7-3 4 15,0-6 1-15,-5-2-3 16,-5-9 3-16,-12 0-4 0,0 0 5 16,-4 0 3-16,-2-11 3 15,-4-15-3-15,-6-5 4 16,0-7 0-16,0 1 0 16,0-3 0-16,0 5-4 15,0 13 2-15,0 10 3 16,-6 9 4-16,0 3-12 15,6 0-3-15,0 0-7 16,0 18 0-16,0 16 10 16,0 3 0-16,22-2 2 15,6-4-2-15,5-5 3 16,-8-9-3-16,10-6 0 16,2-8-5-16,4-3 5 0,17 0 2 15,-10-25 3-15,0-13 1 16,-10 4-5-16,-4 2-1 15,-15 5 7-15,-12 8-7 16,-1 8 3-16,-6 8-3 16,0 3 1-16,0 0-1 15,0 0-5-15,6 0 1 16,-6 0 0-16,0 0 0 16,0 0-3-16,0 0 5 15,0 0 0-15,0 0 2 16,0 9-4-16,-19 11 4 15,-22 6 8-15,4 6-7 16,-9 2-1-16,8 9 1 0,16-4-3 16,7-1 2-16,15-7-1 15,0-3-2-15,0-10-1 16,28-7-11-16,19-11-13 16,14 0 7-16,9-20 21 15,6-26 1-15,6-8 1 16,-11-3-1-16,-5-3 6 15,-17 2 4-15,-27 1 5 16,-19 0 3-16,-3 3-3 16,0 3-2-16,-3 13-3 15,-19 13-1-15,-2 16 8 16,15 7-3-16,9 2-8 16,0 0-7-16,0 0-10 0,0 39 7 15,0 18 3-15,0 12 1 16,-6 0 3-16,-1-6-3 15,7-4-1-15,-3-4-1 16,-3-6 1-16,6-7 4 16,-6-6-4-16,6-9-1 15,0-10-4-15,0-8 0 16,0-6 4-16,0-3-7 16,0 0 0-16,0 0-3 15,22-9 1-15,9-13 10 16,14-7 6-16,-13 1-6 15,6-2 2-15,1 8-2 16,-8 2-5-16,-2 5 1 16,-14 9-9-16,8 4 2 0,-14 2 0 15,4 0-10-15,-13 0-6 16,0 23 8-16,0 14 7 16,-29 8 12-16,-12 2-5 15,-3-5 4-15,21-11-1 16,18-5 2-16,5-8 0 15,0-10 1-15,14-2-1 16,38-3 0-16,2-3 4 16,10 0 3-16,11 0-3 15,7 0-3-15,-5 0-1 0,-6 0-17 16,-5 0-67 0,-13 0-85-16,-20 0-155 0</inkml:trace>
  <inkml:trace contextRef="#ctx0" brushRef="#br0" timeOffset="64317">6836 9377 496 0,'0'0'216'0,"0"0"-71"16,0 0-11-16,0 0-12 16,0 0-15-16,0 0-25 15,-39-11-31-15,39 8-23 16,0 0-14-16,0 0-14 15,26 1-5-15,18-7 5 0,10 0 7 16,17 1-2-16,-11-2-5 16,-10 6 8-16,-24 0-7 15,-10 4 0-15,-10 0-1 16,-6 0 3-16,0 0 2 16,0 0-2-16,0 0 3 15,0-2 1-15,0-4-7 16,-15-4 0-16,-15 0-6 15,-8 2 2-15,-3 1 3 16,-3 5-1-16,-1 2 1 16,23 0 2-16,6 0-1 15,16 0 0-15,0-3-2 0,0 3 0 16,0-3 2 0,6 3-10-16,32 0 0 0,11 0 10 15,23 0 7-15,-1 0-6 16,4 12 1-16,-4 2-1 15,-11-3 3 1,-16 3-1-16,-13 4 2 0,-7-1-2 16,-24 6-3-16,0 8 0 15,-30-5-2-15,-55 3-13 16,-8-9-128-16,11-10-117 16,15-4-124-16</inkml:trace>
  <inkml:trace contextRef="#ctx0" brushRef="#br0" timeOffset="64769">7611 9003 881 0,'0'0'157'16,"0"0"-72"-16,0 0 45 15,0 0-70-15,0 0-60 16,0 0 5-16,181-26 3 16,-60 15-2-16,9 2-4 15,-23 0-2-15,-24 1 3 16,-18 5-3-16,-29-4-4 0,-19 5-30 16,-17 2-18-16,0 0 14 15,0 0 5-15,-25 0-26 16,-27 0-61-16,5 0 93 15,9 0 27-15,10 0 2 16,5 0-2-16,20 2 1 16,-10 5 5-16,4 4 10 15,2 13 24-15,4 7-5 16,3 9-1-16,-6 14 15 16,-1 9-11-16,7 6-13 15,-6 5-1-15,6 6-6 16,0-3-14-16,0-3-2 15,0-13-2-15,0-13-29 16,19-17-184-16,6-13-73 0,5-10-409 16</inkml:trace>
  <inkml:trace contextRef="#ctx0" brushRef="#br0" timeOffset="65270">8417 9500 435 0,'0'0'243'15,"0"0"-81"-15,0 0-13 16,0 0 11-16,0 0-42 16,0 0-24-16,0-49-29 15,0 49-18-15,0 0-16 0,0 0-27 16,0 0-4 0,0 6-7-16,0 26 7 0,24 5 0 15,6 2 0-15,-4-7 0 16,12-6 2-16,-3-9-2 15,4-8-4-15,-9-6 0 16,3-3-3-16,-2 0 0 16,-2-3 7-16,-7-20 3 15,-5 0 1-15,-9 3-1 16,0 5 0-16,-2 5-1 16,0 6-1-16,-6 4-1 15,3 0-1-15,13 0-10 16,13 4-2-16,8 15 9 15,12 1 4-15,1-6 0 16,-2-2 1-16,5-9 0 0,-1-3 3 16,-11 0 0-16,-2-5 0 15,-11-19 2-15,-20 1 0 16,-8-3 13-16,0 1 5 16,-8 2-7-16,-37-2-17 15,-3 7 0-15,4-2-3 16,13 11-7-16,14 1-40 15,17 8-29-15,0 0-102 16,0 0-86-16,3 17 84 16,25 9-143-16</inkml:trace>
  <inkml:trace contextRef="#ctx0" brushRef="#br0" timeOffset="65594">9359 9485 531 0,'0'0'232'0,"0"0"-54"15,0 0-26-15,0 0 14 16,0 0-56-16,0 0-32 16,0-39-39-16,0 39-23 15,0 0-16-15,0 20-10 16,0 17 10-16,0 8 9 16,25 2-9-16,13-7 5 15,6-11-5-15,11-13 0 16,-2-10 0-16,1-6 1 15,4 0 13-15,-11-12-6 16,-9-19 1-16,-16-3 13 16,-6-3-2-16,-16-1-9 0,0-2-6 15,-22 3-5-15,-38 6-1 16,0 5-30-16,18 9-30 16,13 8-27-16,29 7-83 15,0 2-110-15,32 0-181 16</inkml:trace>
  <inkml:trace contextRef="#ctx0" brushRef="#br0" timeOffset="67678">10115 9554 912 0,'0'0'146'0,"0"0"-4"16,0 0-5-16,0 0-51 15,0 0-40-15,0 0-26 16,107-117 4-16,-60 54 5 16,-3-8-16-16,-5-3-5 15,-23 5 17-15,-16 9-7 16,0 3-9-16,0 5 8 16,-16 12-8-16,-6 12-7 15,5 14 0-15,12 8 1 16,2 6-3-16,3 0-21 0,0 25 6 15,0 38 14 1,0 20 1-16,0 9 1 0,0 2-1 16,0-3 0-16,0-2 5 15,0-8-5-15,0-13 0 16,8-26-1-16,9-18 0 16,-4-19-2-16,12-5-6 15,13 0 7-15,17-20 2 16,11-17 6-16,-3-8 0 15,4-4-1-15,-7 6-4 16,-11 11-2-16,-21 16 1 16,-12 6-1-16,-7 10-3 15,-2 0-5-15,8 0-2 16,7 18 3-16,11 13 5 0,-1 1 2 16,-10 0 1-16,6-7 2 15,-12-6-2-15,0-7-1 16,7-6 0-16,-9-6-4 15,10 0-2-15,7 0 7 16,7-18 2-16,-7-13 5 16,4-3-2-16,-10 0-4 15,11-6 2-15,-4-3-2 16,7 3-1-16,-3 8 0 16,-3 9 0-16,-1 10-4 15,-10 10 4-15,6 3-6 16,5 0 0-16,-2 0 4 15,4 0-4-15,-10 14 5 0,-9 1-4 16,-2-5 1 0,-11 2 0-16,-3-10-2 0,0-2 1 15,0 0 5-15,0 0 1 16,0 0 3-16,0 0-1 16,0 0 3-16,-20 0 4 15,-15-6-9-15,10-2 4 16,-4 0-4-16,6 6-1 15,-2 2-1-15,9 0-5 16,-12 0-2-16,-1 14 5 16,11 22-4-16,-11 13 7 15,23 1 0-15,6-6-3 0,0-6 2 16,0-16-27 0,35-11-4-16,6-11 5 0,-4 0 10 15,9 0 17-15,-15-19 8 16,-2-6-2-16,-14-5-2 15,-5 5 1-15,2 2 0 16,-12 8 5-16,0 9 0 16,7 6 0-16,-7 0-1 15,0 0-9-15,3 0-8 16,14 0-6-16,11 15 10 16,10 3 4-16,0-5 2 15,6-1-1-15,4-9-2 16,-3-3 1-16,2 0 0 15,8-28 5-15,-2-13 0 16,7-7-1-16,-5-9 1 0,-2-6-2 16,-7-3 5-16,-24-2-1 15,-16-4 5-15,-6 6 4 16,0 9-6-16,-22 11 4 16,-14 21-5-16,11 10-7 15,9 10 3-15,10 5-5 16,0 0-6-16,-4 45-2 15,-6 21 8-15,1 17 7 16,-1 5-6-16,2 1-1 16,14 0 2-16,0-3-1 15,0-12-1-15,0-14 1 16,6-20-1-16,33-18-1 0,9-13-4 16,5-9 5-1,15 0 1-15,-8-5 5 0,4-24 1 16,-11-3-3-16,-9 1-2 15,-6-6 1-15,-5 6-1 16,-11-1 1-16,-6 3-2 16,-4 7-1-16,-8 10 3 15,-4 4 0-15,0 8-2 16,0 0-1-16,0 0-6 16,0 0-3-16,0 14-6 15,12 20 11-15,4 6 4 16,6-3 2-16,1-8-1 15,-1-7 0-15,-3-7-1 16,-3-6 0-16,6-7-1 16,6-2-2-16,10 0 3 0,-5 0 5 15,-2-26 1-15,-9-4-4 16,1-7 1-16,-8-4 1 16,-2-1-4-16,-10 4 0 15,-3 1 2-15,0 6-1 16,0 11-1-16,0 8 0 15,0 10-2-15,-3 2-5 16,-2 0 0-16,-3 0-9 16,-1 34 12-16,3 12 4 15,6 4 2-15,0-6-1 16,0-10-1-16,0-9 0 16,23-10 0-16,15-8-4 0,6-7 4 15,-3 0 2-15,4 0 7 16,-7-16-2-16,0-10-4 15,-7-2-3-15,-1-3 2 16,-5-7 1-16,-14 2-3 16,0 1 1-16,-11 9 0 15,0 7 0-15,0 9-1 16,0 10 0-16,0 0 0 16,0 0-15-16,0 10 5 15,0 24 3-15,0 12 7 16,0 2 1-16,0-5 1 15,0-6-2-15,6-6 1 16,16-10 1-16,0-8-2 0,-3-13-5 16,16 0 4-16,4 0 1 15,8-13 6-15,2-20-1 16,6-6 3-16,-13-4-5 16,-13 4 1-16,-4 4-4 15,-25 6 1-15,0 3 2 16,0 12-1-16,0 6 1 15,0 2-3-15,0 6 0 16,0 0-9-16,0 0 0 16,0 2-6-16,0 27 10 15,0 3 5-15,0 2 1 16,0-3-1-16,0 1 2 0,0-1-3 16,0-2 2-16,0-4 0 15,0-3-1-15,0-9-1 16,0-5 0-16,0-2 1 15,0-3-10-15,0-3 9 16,0 5-1-16,-38-1 0 16,-9 1-2-16,0 4-31 15,11-9-104-15,36 0-100 16,6 0-146-16</inkml:trace>
  <inkml:trace contextRef="#ctx0" brushRef="#br0" timeOffset="69344">14136 9275 541 0,'0'0'246'0,"0"0"-108"16,0 0-2-16,0 0-6 15,0 0-20-15,0 0-49 16,-22-27-27-16,22 27-15 16,0 0-15-16,0 0-4 15,0 27-2-15,0 9 2 16,0 4 6-16,0 1-5 16,0-5 2-16,12-4-3 15,10-3 0-15,-3-18-2 16,3-2-3-16,7-7-4 15,-3-2 9-15,9 0 7 16,-4-26 7-16,1-2-9 0,-16-1 4 16,4 1-7-16,-6 5 1 15,-3 1 5-15,0 4-4 16,-6 10-4-16,1 4 3 16,-6 4-3-16,6 0-1 15,-3 0-9-15,10 0-3 16,3 21 0-16,0 10 11 15,6 4-1-15,-7-4 3 16,1-6 3-16,-2-10-3 16,-11-9 0-16,2-6-2 15,3 0-1-15,1 0 3 16,7-14 11-16,0-18-8 0,3-5-2 16,-16 0 6-1,3 3-6-15,0 2 9 0,-6 15 0 16,0 6 5-16,0 8-2 15,0 3-1-15,0 0-12 16,4 0-10-16,8 3-11 16,-2 28 14-16,13 6 4 15,-7 0 5-15,-1-3-2 16,1-11 4-16,-3-3-2 16,2-11-2-16,-8-7 0 15,-7-2-6-15,9 0 5 16,7 0 1-16,6-2 1 15,0-24 2-15,0-2 2 16,-11-4-2-16,1 3 0 16,4 7-2-16,-16 4-1 0,6 13 6 15,-6 2 1-15,0 3-3 16,0 0-4-16,0 0-6 16,0 0-5-16,0 0-8 15,0 28 16-15,0 15 3 16,0 3 3-16,0 2-3 15,0-5 3-15,0-11-3 16,0-10 0-16,10-13 0 16,6-6-2-16,6-3-4 15,9 0 6-15,2-3 9 0,5-23-3 16,6-8-1 0,-5-9 2-16,5-2-5 0,-6-1-1 15,-16 9 6-15,-13 9-2 16,-9 10 11-16,0 13 1 15,0 5-8-15,0 0-9 16,0 0-6-16,0 0-15 16,0 23 3-16,0 13 18 15,-6 5 4-15,6-1-1 16,0-12-1-16,0-8-2 16,0-9-1-16,6-5-2 15,26-6 3-15,-4 0 3 16,18-3 6-16,-5-23-1 0,4-2-4 15,8 0-3 1,-24 2 2-16,-10 3-1 16,-7 3 1-16,-12 0 1 0,0 6 0 15,0 6 2-15,0 4-4 16,0 4-2-16,0 0-1 16,0 0-12-16,0 4-5 15,10 26 9-15,2 13 9 16,-7 1 2-16,6-2-2 15,-3-5 0-15,1-5 3 16,-9-9-3-16,5-10 0 16,-5-6 0-16,0-2-1 15,0-5 1-15,0 3-9 16,0-3 1-16,0 0 8 0,-11 0 6 16,0-3 0-16,11-11-6 15,0-1-7-15,0 5 3 16,0-5 2-16,0 1 2 15,22-6-1-15,17-9 2 16,15-9-1-16,7-7 2 16,2-13-2-16,-8-3 1 15,-5-6-1-15,-18-4 7 16,-17 0-2-16,-2 8 9 16,-13 14 3-16,0 15-8 15,0 17 9-15,0 11 4 16,0 6-22-16,-6 0-1 15,-1 17-12-15,1 32 6 16,3 22 7-16,-3 6 0 0,6-8 3 16,0-1 2-16,0-11-5 15,15-8 1-15,8-9-1 16,5-11-26-16,3-17-56 16,11-12-72-16,3 0-60 15,-6-15-25-15,-28-11-66 16</inkml:trace>
  <inkml:trace contextRef="#ctx0" brushRef="#br0" timeOffset="69509">15816 9240 242 0,'0'0'444'0,"0"0"-301"0,0 0 8 16,0 0-50 0,0 0-65-16,0 0-34 0,71-55 22 15,1 39-24-15,4-2-1 16,-3 7-120-16,-16-1-90 15,-19 10-129-15</inkml:trace>
  <inkml:trace contextRef="#ctx0" brushRef="#br1" timeOffset="118053">22138 2132 694 0,'0'0'159'0,"0"0"-76"0,0 0 6 16,0 0-11-16,0 0-16 15,0 0-22-15,165-73 19 16,-83 63-30-16,11-1-5 16,-2-6-4-16,-5 2-5 15,-18 1 2-15,-30 0-11 16,-23 6-1-16,-11-1 22 16,-4 3-21-16,0 0 4 15,-32-5-10-15,-29 2 6 16,-2 3-12-16,2 1 6 0,17 5 0 15,18-5 1 1,14 5 5-16,12 0-6 0,0-4 0 16,0 4 1-16,0 0-6 15,0 0-1-15,44 0 2 16,17 0-1-16,8 0 6 16,2 0-1-16,1 12 8 15,-18 8-4-15,-7 11 11 16,-14 7-15-16,-20 7 0 15,-13 4 14-15,-7-1-12 16,-54-5-4-16,-2-3-13 16,3-5-85-16,37-16-47 15,18-4-70-15,5-15-49 16,28 0-66-16</inkml:trace>
  <inkml:trace contextRef="#ctx0" brushRef="#br1" timeOffset="118442">23367 1730 271 0,'0'0'550'16,"0"0"-379"-16,0 0 5 15,0 0-37-15,0 0-29 16,0 0-61-16,13-38-12 16,-13 64-3-16,0 14-20 15,3 9 5-15,16 5-8 16,0 3-10-16,9 6 17 15,10-6-18-15,7-8 0 0,9-6 1 16,6-17 3 0,4-8-4-16,18-17 0 15,-2-1 3-15,8 0 6 0,-8-31-8 16,-20-6-1-16,-8-9 18 16,-21-3-14-16,-24 1 9 15,-7-9 4-15,-13 2-12 16,-56 6 6-16,-24 7-11 15,2 13 0-15,-2 12-7 16,4 17 7-16,19 0-4 16,6 6-10-16,7 28-43 15,26 4 0-15,20-7-81 16,11-11-83-16,64-20-99 16,57 0-420-16</inkml:trace>
  <inkml:trace contextRef="#ctx0" brushRef="#br1" timeOffset="118725">24374 922 734 0,'0'0'220'0,"0"0"-45"16,0 0-13-16,0 0-24 15,0 0-51-15,0 0-38 16,-123-21-44-16,123 123 12 15,0 27 36-15,0-1-38 16,9 4 7-16,23-6-4 0,18-11-10 16,5-10 5-16,-2-14-13 15,7-11 0-15,0-13-2 16,-2-11 2 0,-4-10-35-16,7-14-44 0,5-12-63 15,3-20-106-15,8 0-69 16,-6-14-143-16</inkml:trace>
  <inkml:trace contextRef="#ctx0" brushRef="#br1" timeOffset="119163">25048 1747 607 0,'0'0'207'0,"0"0"-64"0,0 0-5 15,0 0-38-15,0 0-38 16,105-175-5-16,-36 147-17 15,1 8-5-15,-3 5-10 16,-13 15-15-16,-12 0 6 16,-6 6-16-16,0 25 0 15,-11 9 11-15,-12 7-9 16,-13 6-2-16,0-1 5 16,0-3-5-16,0-10 4 15,0-13-4-15,0-12 0 16,0-8-4-16,10-6 4 15,2 0 0-15,4-31 12 16,-7-17-9-16,15-10 4 16,-9 4 2-16,7 0-8 0,4 5 33 15,-4 3-22-15,0 12-7 16,1 11 6-16,-15 11-8 16,14 12-6-16,8 0 1 15,14 15 2-15,-3 19-6 16,-5 6 6-16,-11 0 0 15,-9-4-5-15,-4 0 3 16,-8-10-48-16,8-6-80 16,13-20-133-16,27 0-50 15,8-38-383-15</inkml:trace>
  <inkml:trace contextRef="#ctx0" brushRef="#br1" timeOffset="119388">25810 789 715 0,'0'0'182'16,"0"0"-41"-16,0 0-40 15,0 0-2-15,0 0-7 16,0 0-41-16,384 94-11 16,-269-13 5-16,-10 18-9 15,-20 13 7-15,-15 14-24 16,-32-1-16-16,-22 1 11 15,-16-6-14-15,-10-9-15 16,-73-16-126-16,-18-21-255 16</inkml:trace>
  <inkml:trace contextRef="#ctx0" brushRef="#br1" timeOffset="125355">19491 2181 415 0,'0'0'378'0,"0"0"-324"15,0 0 38-15,0 0 31 0,0 0-9 16,0 0-55-16,16-49-42 16,121 24-7-16,25-4 11 15,23 0-1-15,-4 1-8 16,-24-1-8-16,-39 9-1 16,-41 9 0-16,-39 2-2 15,-32 9 0-15,-6 0-1 16,0 0-33-16,-60 6-58 15,-17 17-7-15,-8 2-70 16,8-1-55-16,18-11-18 16,21-3-28-16,22-8 246 15,2-2 23-15,11 0 95 16,-10 0 12-16,-9 0-30 0,7 0-8 16,5 0 10-16,-2 0 1 15,8 0 29-15,4 18-33 16,0 7-12-16,0 18 67 15,0 11-53-15,0 9-5 16,0 12-3-16,0-2-25 16,0 2-15-16,0 0-9 15,0-7-7-15,0-5-7 16,0-3-6-16,0-12 0 16,0-13-1-16,0-7-60 15,0-16-107-15,0-12-93 16,0 0-89-16,41 0-145 15</inkml:trace>
  <inkml:trace contextRef="#ctx0" brushRef="#br1" timeOffset="125713">20556 2519 432 0,'0'0'235'16,"0"0"-118"-16,0 0 4 15,0 0-19-15,0 0-27 16,0 0-35-16,-118-20-27 16,111 28-4-16,7 9-6 15,0-2 0-15,0 4-1 16,0-5-2-16,33-2 4 16,2-3-3-16,-10-9 3 0,-3 0 1 15,0 0 9 1,-12-3 3-16,2-11 16 0,-12 1 17 15,0-3-1-15,0 2-20 16,0 0-13-16,-28 2-10 16,-10 6-4-16,-6 4-2 15,8 2-3-15,8 0-8 16,12 0-37-16,3 0-45 16,13 6-46-16,0 2-79 15,0-2-93-15</inkml:trace>
  <inkml:trace contextRef="#ctx0" brushRef="#br1" timeOffset="126045">21044 2215 493 0,'0'0'165'0,"0"0"-26"15,0 0 2-15,0 0-17 16,0 0-21-16,0 0-22 15,-91-114-15-15,66 114-17 16,-8 0-21-16,-2 0-12 16,-2 23-11-16,-1 11 3 15,16 9-7-15,11 6 0 16,11-1 1-16,0 4-2 16,0-4 2-16,33-4-1 15,1-1 0-15,7-7 0 0,5-4-1 16,1-13 2-16,3-10-2 15,-9-6 1-15,5-3-1 16,-8 0-10-16,-10 0-40 16,-6 0-50-16,-13-12-59 15,-2-4-99-15,-7-10-191 16</inkml:trace>
  <inkml:trace contextRef="#ctx0" brushRef="#br1" timeOffset="126388">21327 2321 540 0,'0'0'149'15,"0"0"-19"-15,0 0-13 16,0 0-25-16,0 0-39 16,0 0-31-16,-91-14-7 15,88 20 0-15,3 5-5 16,0 0-5-16,0-2-4 15,0 0 1-15,0-3 0 16,3-5 1-16,8 3-2 16,0-4 2-16,-5 0-2 15,-6 0 5-15,7 0-2 16,-7 0 2-16,0-5 11 16,0-10 2-16,0 4 0 0,0-1 2 15,0 4 5-15,-24 2-22 16,-20 3-4-16,0 3-29 15,13 0-69-15,21 0-105 16,10 0-188-16</inkml:trace>
  <inkml:trace contextRef="#ctx0" brushRef="#br1" timeOffset="127622">23701 429 306 0,'0'0'380'16,"0"0"-288"-16,0 0 37 15,0 0 12-15,0 0-41 16,0 0-22-16,-35-23-18 15,-45 23-49-15,-35 2 1 16,-31 21-3-16,-44 6-1 16,-52 5-4-16,-33-2-2 15,-30 1 10-15,-27-1 1 16,-26 0-3-16,-40 8-5 16,-30 11 0-16,-7 10-5 15,44 4 4-15,80-1-4 0,111-16-2 16,95-7 2-16,64 1-6 15,28 0 3-15,4 21 1 16,-4 9 2-16,2 9 1 16,-3 10-1-16,-2 11 1 15,-4 10 0-15,17 5-1 16,3 12 0-16,0 3 2 16,17 10 10-16,46 12 12 15,25 16 1-15,-2 7 4 16,-15 17-8-16,-21 16 1 0,-28-8-10 15,-6-16-2 1,-10-35-2-16,10-40-1 0,9-39 6 16,-3-24-5-16,8-23 0 15,8-15-7-15,0-7 2 16,10-3 0-16,18 0 1 16,8-5-2-16,8-16 0 15,17 4-2-15,14-6 2 16,27-6-2-16,28-8 0 15,36-9 0-15,34-8 1 16,39-6-1-16,18-3 0 16,13 0-2-16,10 12 2 15,2 5 2-15,-5 3-2 16,-1 11 0-16,13-4 2 16,-5-1-2-16,-1-6 5 0,0-6-5 15,-7-3-3 1,7-2 1-16,6-3-3 0,4 2 2 15,-26 7-3-15,-36 2 2 16,-33 4 3-16,-30 1 1 16,-16-1 1-16,0 1-1 15,-14 6 0-15,-20 2 0 16,-35 4 0-16,-39 13 0 16,-29 4 0-16,-28 3 0 15,-11 4 2-15,-14-4-1 16,0-3 1-16,0 1-2 15,0 0 1-15,0-1-1 16,-6-8 2-16,-10 0-2 16,2-9 0-16,6-8-1 0,8 0 1 15,0-3 0-15,0-3 0 16,0-5 2-16,0-9-2 16,0-10-1-16,0-10 1 15,0-11 5-15,-23-12-1 16,-25-5 3-16,-27-13-3 15,-30-5-4-15,-10-14 1 16,-3-12 3-16,5 4-4 16,20 7 1-16,21 15-2 15,14 23 2-15,20 12 1 16,0 7 0-16,2 15-2 16,5 9 0-16,-1 12 4 15,-18 7-2-15,1 8-1 0,-4-3-1 16,-7 8 2-16,-1-1-1 15,1 4 0-15,-11-5 3 16,-20 1-4-16,-17 4 0 16,-35 13-1-16,-35 9 0 15,-61 3-3-15,-72 46 1 16,-95 13 3-16,-75 16 1 16,-30 8-1-16,-3-4-7 15,43-4-10-15,94-4-20 16,97-11-42-16,112 3-97 0,89 8-201 15,43 15-456 1</inkml:trace>
  <inkml:trace contextRef="#ctx0" brushRef="#br1" timeOffset="128671">20807 4762 641 0,'0'0'229'16,"0"0"-89"-16,0 0-3 15,0 0-11-15,0 0-49 16,-61-168-15-16,59 139-20 0,-12 1-18 16,11 2 5-16,-10 15 4 15,4 2-9-15,-4 4-6 16,4 5-9-16,-4 0-9 16,-18 0-2-16,-15 17-8 15,-7 23 10-15,-7 13 1 16,11 5-1-16,40 5 0 15,9 3-4-15,0 2 0 16,47 4-9-16,36-3 0 16,16-7 1-16,2-2 5 15,4-5-1-15,-9-7 4 16,-14 4 4-16,-27-1 0 16,-17-5-1-16,-16-1 1 0,-22-7-2 15,0-7-5-15,-32 1 2 16,-51-9-12-16,-18-3-10 15,-14-9-25-15,17-5-14 16,22-6-28-16,32 0-24 16,36-35-30-16,8-10-49 15,22-16-82-15,71-15-112 16</inkml:trace>
  <inkml:trace contextRef="#ctx0" brushRef="#br1" timeOffset="129014">21296 5106 249 0,'0'0'149'0,"0"0"-18"16,0 0-46-16,0 0-21 16,0 0 22-16,0 0 15 0,174-26 14 15,-174 26-7-15,0 0-26 16,0 0-31-16,-9 0-30 16,-20 3 3-16,7 9-20 15,7-1-3-15,15-3 0 16,0 3 1-16,0-1-2 15,0-4 0-15,0-4-1 16,0-2 1-16,22 0 8 16,3 0 1-16,3 0 2 15,-12-6 15-15,-10-8 18 16,-6 0-6-16,0-3-21 16,0-3-7-16,-15 6-8 15,-30 2-2-15,-2 4-2 0,-4 2-21 16,10 3-49-16,12 3-39 15,20 0-64-15,9 0-62 16,16 0-101-16</inkml:trace>
  <inkml:trace contextRef="#ctx0" brushRef="#br1" timeOffset="129346">22176 4578 609 0,'0'0'229'16,"0"0"-111"-16,0 0 14 15,0 0-25-15,0 0-12 16,0 0-34-16,-86-90-22 16,64 90-27-16,-4 32-6 15,-8 22 10-15,-4 18-7 16,12 16 2-16,3 9 2 15,14 6 3-15,3 1-2 16,6-11-1-16,0-10-10 16,61-17-1-16,14-12-2 15,18-13 1-15,-2-15-1 16,8-12 0-16,-14-14-8 16,-2 0-51-16,-7-9-71 0,1-25-74 15,-14-12-105-15,-8-5-237 16</inkml:trace>
  <inkml:trace contextRef="#ctx0" brushRef="#br1" timeOffset="129803">22726 4966 628 0,'0'0'143'15,"0"0"11"-15,0 0-27 16,0 0-37-16,0 0-34 15,0 0-23-15,142-100-21 0,-5 59 15 16,18 2-6 0,4-1-9-16,-29 8 7 0,-31 7 8 15,-36 11 0-15,-28 4-7 16,-32 8-1-16,-3 2 2 16,0-6 7-16,0-2-10 15,-31-4-11-15,-29 1-7 16,-17 5-3-16,1 3 1 15,7 0 2-15,-2 1 0 16,18 2 0-16,14 0 0 16,23-4-1-16,10 4 1 15,6 0 2-15,0 0-2 16,0 0 0-16,25 0-7 16,42 0 7-16,15 0 0 15,-2 0 3-15,2 23-3 0,-5 3 1 16,-8 6 0-16,-14-4 0 15,-20 7 1-15,-26 1-2 16,-9 1 2-16,-6 1-2 16,-57-3-3-16,-11-5-65 15,11-7-98-15,18-5-127 16,35-12-217-16</inkml:trace>
  <inkml:trace contextRef="#ctx0" brushRef="#br1" timeOffset="130224">24537 4311 839 0,'0'0'181'0,"0"0"-23"0,0 0-21 15,0 0-44-15,0 0-32 16,0 0-32-16,-17-31-15 15,17 59-12-15,0 21 5 16,0 11 17-16,0 0-14 16,0-3-6-16,0-3 0 15,45-5-2-15,9-6 0 16,9-18-1-16,20-13 1 16,5-12 0-16,8 0 0 15,-4-14 2-15,-3-24 0 0,-13-5 5 16,-16-5 12-16,-6-9 3 15,-15-7-10-15,-23-4-1 16,-16 5-1-16,0 6-4 16,-68 12-5-16,-23 16-2 15,-17 14-1-15,-7 13-3 16,30 2 1-16,8 0-14 16,23 23-30-16,20 5-33 15,24 4-80-15,10-9-109 16,0-12-260-16</inkml:trace>
  <inkml:trace contextRef="#ctx0" brushRef="#br1" timeOffset="130553">25575 3659 715 0,'0'0'169'16,"0"0"-10"-16,-32-151-20 15,19 116-29-15,10 16-6 16,-3 7-36-16,6 4-21 16,-6 4-9-16,6 4-17 15,0 0-18-15,0 32-3 16,0 31 0-16,0 26 9 16,0 11 1-16,34 12-4 15,4 7 2-15,17 4-1 16,2-5-3-16,4-7-2 0,-1-17 1 15,-7-11-1-15,-9-18-2 16,2-10-1-16,-5-18-29 16,-4-11-54-16,15-14-61 15,-5-12-106-15,-3 0-49 16,5-20-44-16</inkml:trace>
  <inkml:trace contextRef="#ctx0" brushRef="#br1" timeOffset="131018">26353 4145 264 0,'0'0'302'16,"0"0"-158"-16,0 0 10 15,0 0-27-15,0 0-16 16,0 0-22-16,-104-140-27 16,104 112-18-16,15-1-4 15,42-5-17-15,-10 0-14 16,-1 8 12-16,-21 3-1 15,-12 10 8-15,-13 3 5 16,0 2-4-16,0 5-11 16,0-1 1-16,0 4-5 15,0 0-14-15,0 10-5 16,0 29-4-16,0 21 9 16,0 1 2-16,15 2-2 0,11-4 0 15,11-1 2-15,-1-4-2 16,-4-8 0-16,-10-6 0 15,-6-12 2-15,-7-5-1 16,-9-6-1-16,0-4 0 16,0-9 1-16,0 2-1 15,-9-3 0-15,-36-3 1 16,-2 0 2-16,-4 0-3 16,13 0 2-16,19 0-4 15,12 0 2-15,7 0-1 16,0 0-8-16,0 0-6 15,10-20-13-15,50-6-31 16,10-14-53-16,12-12-153 16,-5-11-93-16</inkml:trace>
  <inkml:trace contextRef="#ctx0" brushRef="#br1" timeOffset="131305">26874 3336 577 0,'0'0'175'0,"0"0"-70"16,0 0 48-16,0 0-21 15,0 0-35-15,0 0-34 16,-229-77-48-16,268 134-11 16,52 26 30-16,30 11 8 15,16 3-5-15,-13 4-8 16,-9 1-10-16,-30 5-8 0,-25 1-2 15,-32 3 2-15,-28-5-6 16,0-5 0-16,-69-10-5 16,-24-5-8-16,-1-15-63 15,14-14-100-15,13-19-150 16,19-22-260-16</inkml:trace>
  <inkml:trace contextRef="#ctx0" brushRef="#br1" timeOffset="132812">27208 2756 600 0,'0'0'164'16,"0"0"-68"-16,0 0 21 16,0 0-11-16,0 0-33 15,0 0-31-15,-19-25-6 16,-52 25 13-16,-30 16-11 16,-26-2-4-16,-25 4-11 0,-26-2-4 15,-42 5-16-15,-24 7 5 16,-56 12-6-16,-46 17-1 15,-56 10 2 1,-59 12-1-16,-18 4 4 0,-5 0-6 16,20-6-2-16,46-11 2 15,23-7 0-15,29-13 4 16,30-11 1-16,31-9-3 16,33-12 1-16,33-5-1 15,33-9 0-15,14 3-1 16,-4 3 1-16,-20 2-1 15,-19 9 2-15,2 9-3 0,5 5-5 16,31 4 0 0,34-1 1-16,40-8 4 0,47-6-1 15,31-6 1-15,23-8-6 16,16 0 4-16,6 10-1 16,-16 16-3-16,13 14 6 15,-3 14-2-15,0 0 2 16,6-6-1-16,0 4 1 15,6 1 0-15,32 4 4 16,0 14 0-16,7 4 8 16,-12 10 3-16,13 9 0 15,-2 3 4-15,1 4 0 0,2 1-5 16,7 3 0 0,-7 3 1-16,14 4-2 15,7 8-2-15,-8-9-1 0,15-8-4 16,2-21-4-16,2-23-1 15,20-18 3-15,6-19-3 16,-4-8 1-16,7-9-1 16,-9-6 0-16,-8 2 0 15,24-7 1-15,12 0-1 16,42 0-1-16,46-12 2 16,52-19-1-16,32-9-1 15,22 0 2-15,7 3-1 16,-9 0 0-16,-11 5 1 15,-17 7-2-15,-32 1 5 16,-23 2-5-16,-20-2 1 0,-9-2 1 16,-1-4 0-1,-3-2-2-15,-10-5 0 0,5-1-2 16,-8-1 2-16,4-5 0 16,10 5 0-16,-20-1 0 15,-10 0 0-15,-18 5 0 16,-19 7-1-16,-16 3 1 15,-30 4 1-15,-11 7-1 16,-14 5 0-16,-5-2 0 16,15-1 3-16,16-2-3 15,17-6 0-15,14 0 2 16,4 0-2-16,-12 0 0 0,-24 3 0 16,-14 6 1-16,-30 2-1 15,-8-1 1-15,-11 5-1 16,-2-5 0-16,8-2 0 15,-2 3 0-15,13-5 0 16,-10 0 1-16,3-4 0 16,1-2 0-16,-1-5-1 15,-1-4 0-15,-8-3 0 16,-7-2 1-16,-5 8 3 16,-12-2-3-16,-2 3 0 15,3 1 13-15,-6 1 2 16,14 1-8-16,-11-1-5 15,4 6 4-15,2 0-2 0,4-3-4 16,-4 0 4 0,7-6-3-16,-4-5 1 0,4-7 1 15,-6-7-2-15,-4-10 2 16,-6-7 1-16,0-8-3 16,0-9 3-16,-6-4-4 15,-32 0 4-15,-16-3-5 16,-7-3 1-16,-8-2 2 15,-8-9-1-15,-2-15 2 16,-10-5-4-16,7 3 2 16,11 11-2-16,24 23 5 15,8 20-4-15,23 21 0 16,4 13 1-16,12 3-2 0,0 6 1 16,0-6 0-1,0 1 0-15,0-1-1 0,0 0 0 16,0 9 2-16,0 0-1 15,0 1-2-15,-25-2-1 16,-20-2-8-16,-16 2-14 16,-8 4-48-16,-13 6-21 15,-4 8-65-15,-1 0-95 16,-7 22-87-16,-2 19-251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48:55.3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53 397 267 0,'0'0'300'0,"0"0"-161"15,0 0-21-15,0 0 1 16,0 0-5-16,0 0-25 16,-22-41-14-16,22 36 3 0,0 0-10 15,0-1-20-15,0 0-5 16,0 0-14-16,0 6-10 16,0-2 4-16,0 2-10 15,0 0-5-15,0 0-3 16,0 0-4-16,0 0-1 15,0 0-4-15,0 0 3 16,0 0-4-16,0 0 4 16,0 0-3-16,0 0 1 15,0 8 3-15,0 4 1 16,0-2 1-16,0 0-2 16,0-2 1-16,0-2 0 15,0 3-1-15,0-1 2 16,11-2-2-16,6 2 0 0,-1 0 1 15,9-2 0-15,13 0-1 16,6 3 0-16,11 2 0 16,-2 1 0-16,2-1 1 15,-5-3-2-15,-18 4 2 16,-4-4-1-16,-12 1 0 16,-13 5 0-16,-3 1 0 15,0 2 0-15,0 4 3 16,0-5-2-16,-19 2-1 15,-15-4 0-15,2 0 3 16,-12-3-1-16,-4 1-1 16,-12-4 2-16,0 1-3 15,-4-4-7-15,13-5-24 0,12 0-23 16,20 0-14-16,13-19-52 16,6-24-99-16,22-15-70 15,58-8-64-15</inkml:trace>
  <inkml:trace contextRef="#ctx0" brushRef="#br0" timeOffset="253">237 180 384 0,'0'0'148'0,"0"0"-9"16,0 0 2-16,0 0-29 15,0 0-16-15,0 0-17 0,-63-55-7 16,63 44-12-16,14-9-24 15,41-3-24-15,14 3-2 16,8 3-6-16,8 4-2 16,-11 3 0-16,-14 1-2 15,-13 9-15-15,-21 0-84 16,-3 0-81-16,-23 26-115 16</inkml:trace>
  <inkml:trace contextRef="#ctx0" brushRef="#br0" timeOffset="587">1339 463 693 0,'0'0'162'0,"0"0"-77"0,0 0 63 16,0 0-37-16,0 0-33 15,0 0-25-15,-143-23-16 16,143 23-12-16,0-3-7 16,0 0-6-16,0 3-8 15,22 0-4-15,39-3 5 16,15 3 1-16,17-3-2 0,15 0-4 15,7 1 4-15,4-2-1 16,-13-4-3-16,-28 2-30 16,-23 4-70-16,-26-4-76 15,-20 0-59-15,-9-3-145 16</inkml:trace>
  <inkml:trace contextRef="#ctx0" brushRef="#br0" timeOffset="901">1606 154 600 0,'0'0'153'15,"0"0"-8"-15,0 0 0 16,0 0-17-16,0 0-18 15,0 0-44-15,-49-60-8 16,49 60-18-16,0 0-15 16,0 0-6-16,0 25-18 15,0 19 16-15,0 21 13 16,0 4-16-16,0 8 2 16,0 2 4-16,0 2-16 15,0-7 5-15,0-2-9 16,0-12-14-16,0-14-96 15,0-9-284-15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49:12.2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608 675 311 0,'0'0'214'0,"0"0"-68"15,0 0-23-15,0 0-16 16,0 0-36-16,0 0-3 16,-115-101-34-16,77 99 7 15,1 2-18-15,-12 0 7 16,-4 0-21-16,-1 28 5 15,-7 16-8-15,1 12-3 16,5 13 0-16,5 8 0 16,18 4-1-16,29-4-2 62,3-3 1-62,3-8-1 0,73-10-2 0,23-9 0 0,16-10 2 0,-7-17-1 0,5-12 3 0,-7-8 0 0,-12 0 0 16,2-28 0-16,-4-23 11 15,0-10-8-15,-12-7 4 16,-14-11 8-16,-33 6 10 16,-27-4 1-16,-6 3-6 15,-23 3-7-15,-47-2-9 16,-19 10-1-16,-12 6-5 16,-4 14 0-16,3 18-2 15,9 16-4-15,24 9-17 0,12 0-49 16,32 37-57-16,25 13-87 15,0 7-65-15,38 1-219 16</inkml:trace>
  <inkml:trace contextRef="#ctx0" brushRef="#br0" timeOffset="1767">1600 644 369 0,'0'0'201'0,"0"0"-45"15,0 0-39-15,0 0-25 16,0 0-11-16,0 0-28 16,-99-92-48-16,99 120 0 15,0 27 13-15,0 16 29 16,0 4-14-16,0-1-2 15,0-2-6-15,0-7-15 16,0-6 1-16,0-6-6 16,0-13 0-16,0-6-4 15,0-17 0-15,0-5 5 16,0-7-4-16,0-5-2 16,0 0 9-16,0 0 4 15,6-14-9-15,26-26-3 0,12-11 1 16,9-5-3-16,-4 12 2 15,-5 6 1-15,-19 16-2 16,-3 13-3-16,0 9-8 16,8 0-12-1,17 5 18-15,0 32 1 0,5 8-2 16,-27 8-1-16,-9 1-6 16,-16-8 13-16,0-6-7 15,0-11 0-15,-10-12-14 16,-27-9 9-16,-12-5 12 15,-11-3 14-15,-1 0-5 16,1 0-6-16,16-14 10 16,13-4-13-16,4 8 9 15,5 1-8-15,16 6-1 0,0 3 1 16,6 0-1 0,0 0-14-16,0 0-9 0,0 0 16 15,39 12 5-15,5-4 1 16,3-6-4-16,11-2 4 15,-1 0 2-15,-1-8 3 16,-1-18 2-16,2-8 0 16,-7-6-1-1,5-8-1-15,-11-4 0 16,-12 1-2 0,-15 3 7-16,-12 1-1 15,-5 2-3 1,0 4 0-16,0 7-2 0,0 14 2 15,0 11-2-15,0 7 0 0,0 2-3 16,0 0-17-16,0 31-9 0,9 21 26 16,13 5 0-16,2 1 1 15,-2-5-1 1,3-7 2-16,10-3-2 16,-4-12 0-16,2-5 0 15,-11-9 0-15,-6-3 0 16,-10-8 0-16,-6-3 4 15,0-3-4-15,0 0 8 0,0 0-2 0,-29 0 0 16,-35 0 7-16,-8 0-11 16,9-5-1-1,14 1-1-15,15 2-2 16,18 2 2-16,16 0 0 16,0-3-4-16,0 3-3 0,0 0-5 0,0 0-8 15,50 0 17 1,13 0 2-16,14-3 2 15,6-14 2-15,2-3-2 16,2-6 2-16,1-8 1 16,-5-2-1-16,-26-3 5 0,-12 2-5 15,-17 6 2-15,-28 5 10 16,0 0-1-16,0 6 2 16,-23 0-5-1,-15 3-3-15,4 5 1 0,15 10-4 16,6 2-5-16,10 0-5 15,-3 0-6-15,6 37 8 16,-7 14 3-16,7 9 1 0,0 1-1 16,0-7 1-16,0-11 1 15,0-6-2-15,7-9 0 16,15-10-1-16,-3-7-1 16,9-8-2-16,2-3 1 15,11 0 3-15,3-8 10 16,3-27 0-16,5-2-6 15,-5-6-1-15,-3 3 0 16,-11 9-3-16,-5 5 2 16,-18 15 0-16,-4 6 1 15,3 5-3 1,7 0-13-16,6 0-4 0,16 0 16 16,1 10 1-1,-8 16-1-15,4 6 0 16,-10-4 1-16,-1 1-1 0,-13-4 2 0,0-5-1 15,-2-2 0-15,-4-10 0 16,3-2 1 0,-2-4-1-1,-6-2 2-15,3 0 1 0,10 0 3 0,-4-8 2 16,7-26-4-16,0-9-3 16,-4 0 1-1,-2 3 2-15,-10-1-4 16,0 5 1-16,14 7 0 15,-11 9-1-15,8 8 0 0,0 12-6 16,0 0-7-16,16 0-10 16,11 32 21-16,-1 17 1 15,-4 2 2-15,2 1 0 16,-10-3 2 0,-3-10-2-16,0-5-1 15,-6-10 2 1,1-7-2-16,-12-12 1 0,1-2-1 15,5-3 0-15,-5 0 4 0,19-3 5 0,13-27 5 16,0-14-3 0,14-5-7-16,-21 4 1 15,-3-4-2-15,-12 6 1 0,-6 9-1 16,-1 11-3 0,-9 11 0-1,7 12-6-15,5 0-47 0,-1 12-90 16,11 22 39-16,-8 4-59 15,3 2-116-15,12-6-160 16</inkml:trace>
  <inkml:trace contextRef="#ctx0" brushRef="#br0" timeOffset="2770">4519 1121 330 0,'0'0'152'15,"0"0"-42"-15,0 0-12 0,0 0-8 16,0 0-15-16,0 0 1 15,0-97-20-15,-22 80-8 16,-2 5-1-16,9 6-9 16,2 3-9-16,10 3-8 15,-3 0-19-15,-4 0-2 16,-2 18-9-16,-4 13 9 16,9 9 1-16,7 0-1 15,0-5 0-15,0-3-2 16,0-14-3-16,23-6-16 15,5-6-6-15,-3-6 3 16,5 0 24-16,-5-9 2 16,-6-14 7-16,-3 1 0 0,-13-4 2 15,9 3-1 1,-5 3-3-16,-7 8-4 0,0 7 1 16,0 5-4-16,0 0 0 15,9 0-12-15,13 15-3 16,3 13 15-16,5 3 1 15,1 1 4-15,1-7-4 16,6-8-1 0,1-8-7-16,-1-9-5 15,-1 0 11-15,8 0 1 0,0-23 7 16,-4-11 2 0,-7-6 3-16,-8-9 12 15,-9-5 5 1,-17-6 10-16,0-6 0 15,0-6-6-15,-11-2-3 16,-33 1-10-16,-3 6 0 16,1 13 1-16,15 14-3 15,2 23 0-15,26 12-6 16,3 5-12-16,0 25-16 0,0 34 8 16,0 27 8-16,0 15 3 0,0 1-1 15,16-2-2-15,9-8 2 16,5-14 0-1,8-16-2-15,-1-19-2 16,-11-17-35-16,8-10-34 16,-7-16-33-16,1 0-9 15,4-13 18-15,-4-33-10 16,-12-6-83-16,-16 1 57 16,0 3 85-1,-76 5 17-15,-13 6-36 16,2 8-10-1,12 8 75-15,31 11 4 16,25 1 50-16,11 7 21 0,8-2-35 0,0 4-2 16,45 0-28-16,42-3 84 15,14 1 19-15,10-7-49 16,-4 0-13-16,-8 1-13 16,-14-1-8-16,-2-3-9 15,-6 2 8 1,-14-5-6-16,-8 6-1 15,-17 4 6-15,-19 1 4 16,-16 4 7-16,-3 0-6 0,0 0-24 0,0 18-5 16,0 19-4-16,-3 18 29 15,-4 5-5-15,7-3-12 16,0 0 2-16,0-3-2 16,0-8-12-16,10-12 3 0,6-8-3 15,-4-15-34 1,-2-8-80-16,6-3-22 15,7-3-25-15,-1-31-95 16,0-9-81-16</inkml:trace>
  <inkml:trace contextRef="#ctx0" brushRef="#br0" timeOffset="3132">5611 535 415 0,'0'0'151'0,"0"0"-33"15,0 0-11-15,0 0-28 16,0 0-20-16,0 0-29 16,-34-52-30-16,34 52 0 15,0 0-8-15,0 14 8 16,28 4 3-16,0-13-3 16,10-5 2-16,0 0 9 15,1 0 14-15,-8-17 10 0,-8-3 16 16,-14 0-7-1,-9 1 12-15,0-2-21 0,0 4-21 16,-25 0-6-16,-32 9-8 16,-1 8-3-16,8 0 0 15,6 2 2-15,17 33-29 16,27 10-55-16,0 12-45 16,0 1-45-16,27-1-242 15</inkml:trace>
  <inkml:trace contextRef="#ctx0" brushRef="#br0" timeOffset="4373">6361 1089 585 0,'0'0'184'0,"0"0"-59"16,0 0-22-16,0 0-3 16,0 0-15-16,0 0-46 15,-124-105 0-15,72 96-10 16,8 6-7-16,-3 3-12 0,3 0 5 15,3 0-10-15,-5 23-4 16,9 6 4-16,5 8-4 16,4 6 0-16,20 3-1 15,8-4 0-15,0 1 0 16,30-6 0-16,17-8 0 16,19-9 0-16,-5-9-1 15,-7-8 2-15,1-3 0 16,-11 0 3-16,-3-14 0 15,-6-17 5-15,-10-4-8 16,-2-5 7-16,-18-3-6 16,-5-5 3-16,0 2-2 15,0 3-3 1,-30 9 1 0,-9 5 3-16,10 11-4 15,7 7-1-15,5 9 0 16,9 2-4-16,-14 0 4 0,-6 6-11 15,-5 22 12-15,-11 12-2 0,19 3 3 0,12 0-3 16,13 0 0-16,0-12 0 16,0-6 2-16,35-4-1 15,12-13 1-15,0 1-5 16,14-9 5-16,-7 0 4 16,1 0 1-16,-2-17 2 15,-2-12-7-15,-4-2 3 16,-2-1 2-16,-13 4-2 0,-10-1-1 15,-10 8-2-15,-8 8 6 16,-4 5-2-16,0 8-4 16,6 0 0-16,0 0-5 15,-3 0-6-15,10 5-5 16,4 27 16-16,5 5 0 16,-6 0 2-16,-1 0-2 15,-5-8 2-15,9-3-2 16,0-12 0-16,0-3 1 15,-10-8-1-15,8-3-1 16,5 0 0-16,10 0 1 16,2-12 2-16,7-16 4 15,-2-3-1-15,-1-1-5 16,0 3 1 0,-16 7 1-16,-6 4 0 0,-10 10-1 15,-6 5-1-15,11 3-3 0,3 0-9 16,8 11-5-16,2 21 15 15,-9 5 2-15,1 0 0 16,0-3 0-16,3-8 0 16,-2-9-4-16,-3-8-6 15,3-6 6 1,12-3-8-16,8-3 12 0,11-25 8 16,6-13-2-16,-6-5-2 15,2 1-2-15,-17-4 1 16,-11 2-2-16,-16 11 5 15,-6 9-2-15,0 3-2 16,0 9 7-16,0 7-1 0,-6 2-8 16,-5 6-1-16,-6 0-2 15,1 0 1-15,-7 6-4 16,4 11 3-16,0 0 2 16,16 1 0-16,3 1 0 15,0-1-2-15,0 3 1 16,15 0-2-16,31 0 3 15,1 1-1-15,7 1 2 16,-1 0 1-16,-1 0 0 16,-11 3-1-16,-2-3 2 0,-11-1-2 15,-20-4 0-15,-8-4-2 16,0-3 0-16,0-8 4 16,-36 0 3-16,-29-3 4 15,-10 0-5-15,4 0-4 16,10-17-3-16,17-11-66 15,35-23-113-15,9-19-228 16</inkml:trace>
  <inkml:trace contextRef="#ctx0" brushRef="#br0" timeOffset="8376">7914 1098 509 0,'0'0'107'16,"0"0"-35"-16,0 0 11 15,0 0-23-15,0 0-26 0,0 0-10 16,153-47 0 0,-78 37-4-16,15-1-4 0,4 1 1 15,11 8-8-15,-6-1 1 16,0 3-6-16,-7-3-2 16,-6-5 0-16,-4-7 2 15,-5 1 1-15,-24 1-2 16,-21 0 1-16,-15 5 3 15,-17-1 3-15,0 0 23 16,0-2 3-16,-5-3-36 16,-39-1 2-16,-9-2-2 15,1 0 3-15,5 0-1 16,9 6 2-16,10-3-1 16,9 8 1-16,11 0 0 15,3 6-4-15,-4 0-5 0,9 0-3 16,0 0 6-1,0 0 0-15,0 0-2 0,22 0-2 16,25 0 6-16,16 0 6 16,-2 0-5-16,5 8 2 15,-6 6-2-15,-5 4-1 16,0 5 1-16,-11-1 1 16,-19-1 1-16,-3 1 1 15,-16-2-4-15,-6 6 0 16,0 0 0-16,-44 3-10 15,-39 5-34-15,-8-3-107 16,11-2-117-16</inkml:trace>
  <inkml:trace contextRef="#ctx0" brushRef="#br0" timeOffset="10168">10519 466 332 0,'0'0'402'15,"0"0"-273"-15,0 0-14 16,0 0-24-16,0 0-31 16,0 0-25-16,0 0-25 15,-124-60-10-15,80 60 0 16,-10 34 3-16,-1 18-6 15,2 11 6-15,-1 5-2 16,15 7 2-16,4-1-1 16,26-2-2-16,9 2 5 15,0-3-5 1,6-9-3 0,54-6 3-16,11-11 0 0,9-13 3 15,-5-16-2-15,7-7 5 16,-14-9-5-1,-12 0 7-15,5-5 0 16,-23-27 5 0,6-8 13-16,-6-14 40 15,-13-14-16 1,-1-13-19-16,-18-7-16 16,-6-1 1-1,0 6-1-15,-30 8-2 0,-26 18 3 0,-11 9-5 16,-9 13-11-1,0 15-6-15,-4 6 0 0,7 12-2 0,9 2-2 16,14 5-27-16,25 44-77 0,25 16-61 0,0 16-102 16,53 5-249-1</inkml:trace>
  <inkml:trace contextRef="#ctx0" brushRef="#br0" timeOffset="10677">11078 898 570 0,'0'0'176'0,"0"0"-59"0,0 0-5 0,0 0-36 15,0 0-51-15,0 0-25 16,0-20-10-16,29 20 9 15,2 14 1-15,7 6 2 16,-2 4 1-16,-5-3 0 16,-9 2 0-16,4 4 0 15,-11 1 0-15,-8-2-2 16,-7 2 3-16,0-2 0 16,0-6 2-16,0-5-3 15,0-7 3-15,-10-2-5 0,4-6-1 16,0 0 0-16,6 0 11 15,-10 0 1-15,-2 0-5 16,2-12 1-16,-6-11 2 16,4-11-5-16,12-10-4 15,0-12-1-15,22-7-4 16,47-3 2-16,8 15 1 16,-17 19 0-16,-15 15 1 15,-23 12-1-15,-6 5-4 16,0 0-4-16,-10 0 5 15,-3 0 3-15,4 0-3 16,-7 0 1-16,12 0 0 31,-9 8-76-31,4 6-94 0,2 6-137 0</inkml:trace>
  <inkml:trace contextRef="#ctx0" brushRef="#br0" timeOffset="11706">11894 947 69 0,'0'0'507'16,"0"0"-377"-16,0 0 3 0,0 0-22 15,0 0-20 1,0 0-32-16,-91-98-1 0,69 90-12 15,-1 4-12-15,4 4-1 16,0 0-33-16,-7 0-11 16,-5 18 11-16,-8 19-2 15,17 7 2-15,9-2-2 16,13 0 2-16,0-4-2 16,13-7 1-16,26-11-2 15,-8-8-7-15,-2-6 4 16,-4-6 3-16,7 0 3 15,2 0 12-15,-1-23-2 16,5-17-5-16,0-9 2 16,-1-4-3-1,2-14-2-15,-13-2 1 16,-14 1 2-16,-12-4-3 16,0 6 5-16,0 10 6 15,-31 9 6 1,-7 16 12-16,2 17-10 15,14 5-1-15,12 6-3 16,4 3-16-16,6 0-1 0,0 0-7 16,0 23-12-16,0 29 17 0,0 11 2 15,29 6 0-15,-4-10 1 16,11 2-1-16,1-13 1 16,1 0 1-1,0-10-2 1,-5-10 0-16,5-2 0 15,-13-12-2 1,3-2 2-16,2-6-2 16,-11-3 1-1,9-3 1-15,-12 0 0 0,6 0 1 16,-6 0 7-16,-4-6-2 0,-2-12 0 0,-4-1-1 16,-6-7-1-16,0-3 1 0,0 0 1 15,0 4 1-15,-16 2 0 16,-12 9-4-16,12 8-3 15,3 3 6 1,10 3-6-16,3 0-10 0,-17 0 2 16,0 14-1-16,6 20 9 15,-5 7 1-15,16 1-1 16,0-5 0 0,0-5 0-1,0-6 1-15,16-9-1 16,12-5-2-16,-8-7-4 0,2-2 3 15,13-3 3-15,-3 0 6 16,7 0-3-16,2-8 3 16,3-18 0-16,9-8-2 15,2-1-2-15,-4-5 0 16,-20 9-1-16,2 10 1 16,-17 7-1-16,-4 14-1 0,4 0-3 0,6 0-12 15,3 6 2-15,19 17 9 16,-5 3-3-16,-10 0-3 15,2-1-2 1,-6 4 1-16,5-5 7 16,-8 0-12-16,0-4-12 15,0-2-31-15,-3-4-21 0,16-3-79 0,4-5-131 16,14-6-413-16</inkml:trace>
  <inkml:trace contextRef="#ctx0" brushRef="#br0" timeOffset="37123">9855 1827 262 0,'0'0'203'0,"0"0"-66"15,0 0 1-15,0 0-26 16,0 0 27-16,0 0-10 16,0 0-54-16,0 0 22 15,-70-100-36-15,64 86-7 16,2-1-13-16,-8 6-4 16,9 4-6-16,-4 2 0 15,1 3-12-15,6 0-11 0,0 0-8 16,-10 5-2-16,-12 36-16 15,-9 22 18-15,-8 23 7 16,4 8-4 0,16 9 0-16,19 0-3 0,0-6 0 15,0-6 0-15,57-17 3 16,4-16-3-16,5-15-9 16,-6-12-41-16,4-11-52 15,7-11-56-15,11-9-92 16,17 0-2-16,0-23-120 15</inkml:trace>
  <inkml:trace contextRef="#ctx0" brushRef="#br0" timeOffset="37800">10519 2239 424 0,'0'0'260'0,"0"0"-108"0,0 0-13 15,0 0-5-15,0 0-33 16,0 0-23-16,-184-129-7 16,184 126-30-16,0 3-19 15,0 0-8-15,0 0-14 16,0 0-4-16,0 12-3 16,6 15 7-16,19 15 2 15,10-3-2-15,-2 1 0 16,-2-3 2-16,1-5 0 0,2-6-1 15,-2-7 0-15,-7-4-1 16,5-6 2 0,-15-7-2 15,-2-2 0-15,-3 0 0-16,-1 0 0 0,10-20 7 0,-3-17 1 0,9-18-4 15,-8-4-1 1,5-7 0-1,-6 6-1-15,-4 12-1 16,-12 17 0 0,0 13 2-16,0 12-1 0,0 6-2 15,0 0 0-15,0 0-7 0,3 0-2 0,10 11-5 16,12 13 13-16,5 1 0 16,-2-2-23-1,4-6-11-15,-10 4 25 16,0-8-5-1,-6-1 4-15,-7-1 10 16,4-5-1-16,-4-6-1 16,-3 0 3-16,-1 0 0 15,-5 0 4-15,6-6 6 0,-1-19-5 16,6-9 3-16,3 2 0 16,0 1-5-1,-11 5 2-15,-3 6 3 16,0 2 0-16,0 5-1 0,0 1-6 15,0 3 2-15,0 6-3 0,0 3-1 16,0 0-11-16,0 0-91 0,0 3-111 0,7 18-1 0,5 10-57 16,4 4-317-16</inkml:trace>
  <inkml:trace contextRef="#ctx0" brushRef="#br0" timeOffset="40331">11053 2356 277 0,'0'0'171'0,"0"0"-106"0,0 0 38 16,0 0-7-16,0 0-17 15,0 0-13-15,25-20-5 16,13-6-31-16,14-7-3 16,8-8-4-16,3 1-1 15,-2 0-9-15,-8 9 5 16,-15 8 1-16,-22 5-1 15,-2 7 10-15,-14 2 0 16,0-6-8-16,0 4-8 0,0 0-4 16,-8 0-2-1,-20 2 0-15,3 1-3 0,-4 8-2 16,4 0-2-16,-11 0-12 16,11 0 13-16,-7 23 4 15,-2 13-4-15,18 2 1 16,5 2-2-16,11 2 1 15,0-4-2-15,0-4 2 16,24-5 1-16,17-9 0 16,3-3 1-16,-5-3-1 15,-2-8-1-15,8-4-1 16,2-2-38-16,14 0-34 16,8-20-74-16,-1-21-94 15,-5-12-344-15</inkml:trace>
  <inkml:trace contextRef="#ctx0" brushRef="#br0" timeOffset="40567">11786 1727 392 0,'0'0'169'0,"0"0"-42"15,0 0 21-15,0 0-78 16,0 0-12-16,0 0-41 15,-32-17-17-15,32 28 0 16,0 20 2-16,0 10 10 16,0 5-2-16,-6 7-8 15,-3 5 5-15,-4 2-7 0,7 0-13 16,3 3-115-16,-4-3-141 16</inkml:trace>
  <inkml:trace contextRef="#ctx0" brushRef="#br0" timeOffset="41274">11817 2405 441 0,'0'0'163'0,"0"0"-56"0,0 0 3 16,0 0-20-1,99-164-8-15,-66 116-47 0,-5-1 10 16,-6 4-14-16,-6 4-2 16,-10 10-6-16,-6 8-4 15,0 9 0-15,0 8-3 16,0 6 2-16,0 0-10 16,0 0-8-16,0 0-6 15,0 0-11-15,0 6 13 16,0 8 4-16,0 0 2 15,0-1-2-15,0-6-1 16,0 2 0-16,19-3 0 0,10-2 1 16,-1-4 0-1,5 0-1-15,-2 0 1 0,7 0 0 16,0 5-1-16,-10 0 0 16,-1 3-1-16,1 13-1 15,-12 2-1-15,-7 4 2 16,4 3 2-16,-4-2 0 15,7-2 0-15,0-6-1 16,7-3 1-16,-7-11 0 16,-4-2 1-16,-2-4-1 15,6 0 0-15,6 0 0 16,9-10 4-16,15-16 2 16,4-8-2-16,-3-6-1 15,-1-2-2-15,-9-2 2 16,-5 1 3-16,-16 4-6 0,-10 5 1 15,-6 5 4-15,0 9 0 16,-16 8 2-16,-3 6 2 16,4 4-1-16,11 2-8 15,-2 0-5-15,-6 20-14 16,-4 25 17-16,0 10 2 16,16-7 0-16,0 1 0 15,0-12 0-15,5-9 0 16,34-7 0-16,15-10 1 15,-1-5 0-15,18-6 2 0,12 0-3 16,2-6-74 0,-8-14-127-16,-24 3-166 0</inkml:trace>
  <inkml:trace contextRef="#ctx0" brushRef="#br0" timeOffset="12648">14271 832 232 0,'0'0'312'0,"0"0"-172"16,0 0-14-16,0 0 5 16,0 0-44-16,0 0-26 15,-137-106-7-15,90 100-16 0,3 6-20 16,-5 0-5-1,-1 0-13-15,-5 32-3 0,8 11 3 16,15 6 0-16,10 2-1 16,16-3 1-16,6-2-2 15,0-5 2-15,6-13-1 16,41-11-4-16,7-9-1 16,13-8-8-16,-4 0 9 15,-3-14 5-15,-5-14 5 16,-17-9 0-1,-2-5-1-15,-17-8 5 0,-13-2-5 16,-6 1 13 0,0 3-2-1,0 13 12-15,-33 13-18 16,2 13 3 0,-4 9-7-16,2 0-5 0,3 0-4 15,-6 31 4-15,11 12 2 0,9 5-2 16,16 1-14-16,0-3 4 15,38-9-13-15,39-8-2 16,22-12-3-16,-14-11 19 16,1-6 9-16,-4 0 4 15,-13-9-3 1,-8-20 7-16,-7-11-4 16,-10-5 33-16,-11-4-4 0,-17-5 11 15,-16-1 12-15,0-3-30 0,0 2 10 16,-32 5-5-1,-7 13-13-15,11 15 2 0,12 18-1 16,7 2-7-16,9 3-12 0,0 8-14 0,0 45-8 16,-7 23 22-1,-2 25 5-15,-7 7-4 0,0 9-1 16,-12 12 5-16,-5 0-5 16,-5 5 0-16,-6 1-1 15,5-7 0-15,17-14-20 16,22-25-26-16,0-29 3 15,8-29-11-15,45-16 51 16,-5-15 4-16,11 0 2 16,12-15 2-16,12-30 3 15,5-15-1 1,-8-9 2-16,-20-2 8 16,-28-6-6-16,-32-1-3 15,0-2-7-15,-22 9-3 0,-48 11-28 0,6 16-69 16,10 16-31-16,26 11-41 15,22 1-186-15</inkml:trace>
  <inkml:trace contextRef="#ctx0" brushRef="#br0" timeOffset="14741">15920 766 199 0,'0'0'264'0,"0"0"-139"16,0 0 35-16,0 0-43 15,0 0-11-15,0 0-25 0,-159-122-22 16,120 98-9 0,1 8-9-16,0 1-9 0,7 6-2 15,15 7-16 1,2 2 2-16,6 0-16 0,-15 0-6 16,-15 28 3-16,-11 18 1 15,5 14 4-15,6 9-3 16,23 5 2 156,8-2-1-157,7-4 1-15,0-5 0 0,29-9 0 0,24-11-1 0,11-16-4 0,9-19-10 16,4-8 14-16,-8 0 5 0,-5-6 1 0,3-23 1 0,-19-5 2 0,-10-4-5 0,-22-4 7 0,-16-10 0 0,0-5 13 0,0 0-7 0,-54-1-3 16,-7 7 2-16,-2 11-6 0,-3 6-3 0,17 9 3 0,5 7-2 0,22 10-6 0,5 4 1 0,14 4-3 0,-2 0-7 0,-9 15-5 0,5 23 7 15,2 6 5-15,7 5 2 16,0 0-2-16,0-3 0 15,30-3-1 1,30-10-3-16,9-7-2 16,14-14-11-16,10-9 13 15,-8-3 4 1,6 0 0-16,-14-20 4 16,-11-6-3-16,-17 0 4 15,-21-2-2-15,-9-7 3 0,0-2-1 16,-19 1 8-1,0-2-4-15,0 7 2 16,0 11 3-16,0 14 6 16,0 4-4-16,0 2-12 0,0 0-4 15,0 5-15-15,0 30-4 16,0 16 19-16,0 12 2 16,0 8 2-16,0 0 2 15,9 7-1-15,15-1-3 0,-15 3-2 16,4 0 2-16,-10-6 1 15,-3-11-3-15,0-14 3 0,0-18-2 16,0-16-1 0,0-9 0-16,6-6 3 15,-6 0 6 1,0 0 2-16,0-10 2 0,0-24 2 0,0-15-15 16,-6-8-1-16,-5-11 1 0,-3 0 3 15,-10-3-2-15,15 1-1 0,-4 4-2 16,13 6-8-16,0 10-3 15,0 3-3 1,0 13 3-16,0 11-2 16,16 6 2-16,14 11-6 15,7 4-5 1,-5 2 5-16,6 0 6 16,1 16 8-16,-11 19 0 15,-3 2-2-15,-12 4 1 16,-13-8-1-16,0-4-1 15,0-7 5-15,0-4-3 16,0-7 4-16,-13-2-6 0,4-6 1 16,-4 0 3-16,10 0 2 0,3-3-20 15,0 0-3-15,0 0-16 0,0 0-9 16,16 0 15-16,31 0 35 16,24-12 3-16,4-8-3 15,7-11 0-15,-5-4 1 0,0-7 1 16,-17-7 5-1,-19-3 6-15,-19 1 12 0,-22 6 11 16,0 10-8-16,0 9 21 16,-3 9-11-16,-35 9-12 15,3 8-16-15,-4 0-7 16,-8 0-3-16,9 31 1 16,0 9-1-16,23 8 0 15,8-2 0-15,7 0 0 16,0-3 1-16,22-3-2 15,26-11 1-15,13-7-3 16,5-7 3-16,11-15-2 16,-2 0-1-16,1 0 3 15,4-29 2-15,-6-8 1 16,-21 0 0-16,-12-6 1 16,-19-3 0-16,-9-5-2 15,-13 5 1 1,0 3 0-16,0 12 1 15,0 10-2-15,0 10 1 0,0 11 0 16,0 0-3-16,0 0-6 0,0 6-10 16,0 20 6-16,22 10 9 15,11 7 1 1,-8 0-3-16,10 6 2 16,-4-3 1-16,2-3-1 15,-2-8 1 1,-2-4-1-16,-7-12-1 15,-6-1-1-15,-10-10-4 16,-6-2-2-16,0-6 2 0,0 0 1 16,-22 0 3-16,-32 0 3 15,4-6 10-15,11-22-4 0,29-7-6 16,10-8-6-16,0-14 3 0,93-11-7 16,31 5-27-1,5 7-62-15,-14 26-10 16,-26 27-45-16,-29 3-30 0,-22 23-5 15,1 20-177-15</inkml:trace>
  <inkml:trace contextRef="#ctx0" brushRef="#br0" timeOffset="16420">18429 817 459 0,'0'0'121'0,"0"0"-1"16,0 0 1-16,0 0-35 15,0 0-15-15,0 0-7 16,-125-102-21-16,110 99-13 16,2 3-23-16,-3 0-7 15,1 0 0-15,-11 28 0 16,-2 13 0-16,6 4 3 15,5 7-3-15,11-3 0 0,6-7-3 16,0-7 3-16,12-9 0 16,15-12 0-16,10-12 0 15,-2-2 1-15,3 0 9 16,1 0-3-16,-14-21 8 16,-3-6-2-16,-6-8 1 15,-10-5 21-15,-6-5 3 16,0-4 1-16,0-2-23 15,0 3 11-15,-12 10-20 16,12 13 7-16,0 15 9 16,0 10-8-16,0 0-13 15,0 0-2-15,0 0-11 0,0 20-3 16,0 18 14 0,12 8 2-16,10 2-1 0,-3 1 2 15,3-1-2 1,8-11 0-16,1-5-1 15,-2-15 1-15,-7-8 1 16,-6-9 4-16,7 0-5 16,2 0 1-1,13-9 17 1,9-16 0 0,-12-6 9-16,-4-7-11 15,-7 5-13-15,-15 0 2 16,4 8-1-16,-13 7 2 0,3 7-7 15,-3 11 0-15,0 0 0 0,12 0-8 16,4 3-12-16,6 25 10 16,0 7 8-1,5 1 2-15,-13 2 0 16,6-9 0 0,-4-9 0-1,0-7 0-15,6-4 0 16,-6-9-4-16,6 0 4 15,4 0 1-15,3-5 0 16,2-22 3-16,7-3 0 0,1-8-3 16,-1 1 3-16,6 2-4 0,-13 7 0 0,-15 8 1 15,0 6 0-15,-10 8-1 16,5 6 0-16,5 0-5 0,12 0-12 16,0 23 6-16,10 8 4 0,-5 1 2 15,-2 5 3-15,1-5 1 0,6-7-1 16,-4-2-2-16,4-8-8 0,1-10 8 15,2-2 2-15,3-3-1 16,-11 0 3-16,-1 0 4 16,2-8-2-16,-12-18 1 15,-3-3-1-15,-5-5 0 16,-14-3 1-16,0-3 0 0,-23 0 1 16,-37 5 0-1,5 7 2-15,2 7 0 0,15 6-1 16,16 8-5-16,6 7-6 15,8 0-6-15,0 14 1 16,-15 32 11-16,7 5 5 16,4 6-3-16,12-8-1 15,0-9-1-15,0-5 0 16,0-13 0-16,12-5-1 16,10-11-2-16,3-6-2 15,11 0 5-15,2 0 6 16,3-14 2-16,-8-21-2 15,5-7-2-15,-10-10 0 16,-6-10-1-16,-13-10 12 0,-2-6-4 16,-7-4 0-16,0-7-2 15,0 9 3-15,-16 13-7 16,-6 20-1-16,12 21 14 16,-2 11-2-16,2 14-3 15,10 1-13-15,-6 0-8 16,6 36-10-16,-6 21 18 15,6 18 5-15,0-1-4 16,0 3-1-16,0-3 0 16,34-2 1-16,-2-6 1 15,1-10-2-15,-2-7 1 16,4-11-1-16,-4-15 0 16,1-9-1-16,-1-8-1 15,15-6 2-15,14 0 4 0,7-15-1 16,-4-16-1-16,-3-4-2 15,-15-2 4-15,-13 0-1 16,-10-6-2-16,-19 2 1 16,-3 5-2-16,0 1 0 15,0 13-1-15,-16 7 1 16,7 6 0-16,2 9 0 16,7 0-15-16,-6 0 0 15,3 3-5-15,-3 21 17 16,-4 5 2-16,10-1-8 15,0 1 3-15,0-1 2 16,10 1 0-16,21-1 4 16,13 9-2-1,5 2 2-15,-11-6-2 16,-4 1-23-16,-8-4 25 16,-11-8-1-16,-7-8-2 0,-8-5 0 15,0-4 2-15,0-2-13 16,-49-3 14-16,-26 0 0 0,-9 0 0 15,15-3-7-15,14-20-41 16,18-3-58-16,14-5-43 16,23-12-192-16</inkml:trace>
  <inkml:trace contextRef="#ctx0" brushRef="#br0" timeOffset="31580">21085 715 513 0,'0'0'181'15,"0"0"-82"-15,0 0-4 16,0 0 46-16,0 0-32 16,0 0-28-16,0 0-33 15,0 0 7-15,-90-3-2 0,75-1-6 16,-1 4-7-16,10 0-10 16,-1 0-2-16,7 0-4 15,0 0-10-15,0 0-7 16,0 0-3-16,0 0-4 15,7 0-5-15,43 0-2 16,14-4 7-16,28-2 17 16,6 0-16 15,-6-3-1-31,-3 3 4 0,-2-2 0 0,-2-6-4 16,-2 3 1-1,-14-1-1 1,-8 0 3-16,-29 7-2 15,-4-4 0-15,-12 3 2 16,-7 0 2-16,-9-4-2 0,0-2-2 16,0-2 2-16,0-1-3 15,0 1 0-15,-25-3 0 16,-19 2 4 0,-11 1-3-16,-8 0 2 15,5 5 0-15,5 1-2 16,5 2 2-16,11 4-3 15,13-2 1-15,10 2-1 0,6 2 0 16,8 0 0-16,0 0-1 16,0 0-5-16,0 0 0 0,13 6 2 15,35 10 4-15,6 2 2 16,15-7 1 0,8 1-3-16,6-1 0 15,-7-3 0-15,-7 1 1 16,-14 3 0-1,-17-4 1-15,-10 1-2 16,-12-2-1-16,-16 6-1 0,0 3-3 16,-28 8 0-16,-51 13 0 0,-30 8-47 15,-5 4-103-15,-1-3-141 16,40-9-493 0</inkml:trace>
  <inkml:trace contextRef="#ctx0" brushRef="#br0" timeOffset="45139">14131 1827 711 0,'0'0'133'0,"0"0"-16"0,0 0 10 16,0 0-25-16,0 0-22 15,0 0-36-15,-88-91-10 16,88 85-11-16,0 6 9 16,0 0-14-16,0 0-10 15,0 0-8-15,0 20-15 16,0 29 2-16,0 22 13 15,0 14 2-15,0 9 2 0,0 7 1 16,0-10-5 0,0-4 1-16,0-16 2 0,0-20-1 15,0-19-2-15,0-21-21 16,0-11-38-16,0 0 26 16,0-11 18-16,0-33-10 15,0-9-31-15,0-2 39 16,0 2 8-16,-24 9 8 15,-7 13-5-15,-7 5 3 16,-7 12-6-16,7 8-6 16,6 3-8-16,1 3 6 15,15 0 13-15,10 0 1 16,6 0-4 0,0 0 5-16,0 0 0 0,0 0-8 15,0 0-10-15,9 0-3 16,48 0 23-16,12 0 1 15,18-7 0-15,10 0 5 16,-4-7-6-16,-16-1 0 16,-17 1 4-16,-29 5-3 0,-9 6 5 15,-14 0 4 1,-8 3 2-16,0 0 8 0,0 0 1 16,0 0 4-16,0 0-2 15,0 0-10-15,0 0-13 16,-22 0 2-16,-8 9 8 15,5 8-9-15,-7 4-1 16,4 7 0-16,0 4 0 16,9-4 0-1,11 1-2-15,8-1-4 16,0-8-13-16,11-3 1 16,27-9-12-1,12-5 16-15,-3-3 14 16,-1 0 0-16,-21 0 2 15,3-14 4-15,-18-6 2 16,-4-2 0-16,0-4 5 16,-6 0 10-16,0 3 3 15,0 3-11-15,0 9 4 16,0 5 2-16,0 6-5 16,0 0-13-16,0 0-3 0,0 0-14 0,0 3-15 0,10 19 21 15,21 10 7-15,15-3 1 16,1-7 0-16,13-10-4 0,-5-8 1 15,4-4 3-15,1 0 0 16,1-27 5-16,-1-13-3 16,-11-3 5-16,-11 1-3 15,-16 1-1-15,-16 6 1 16,-6 2 0-16,0-2 7 16,-22 9 10-16,-16 7-2 15,-7 7-3-15,13 4-5 16,4 8-5-16,12 0-6 15,0 0-9-15,-6 16 3 16,5 27 6-16,11 9 0 16,6 14 0-16,0-3-1 0,55-3 1 15,5-11 1-15,7-15-1 16,-4-17-2-16,-5-12-9 16,-17-5-2-16,-3 0 13 15,-7-22 9-15,15-24 0 16,4-14-5-16,-3-13-1 15,-9 2 4-15,-5 0 5 16,-17 6 5-16,-10 10-2 16,-6 12 5-16,0 6 0 15,0 15-1-15,-11 10 4 16,-8 7-11-16,16 5-12 16,-3 0-2-16,6 0-11 15,0 34 2-15,0 22 10 16,0 19 1-16,0 8 2 15,0 3-2-15,0 0 2 0,0-12-1 16,6-14-1-16,5-15 0 16,-5-13 0-16,-1-17 1 15,0-8-1-15,-5-7 0 16,6 0 0-16,-6 0 0 16,0 0 3-16,0-11 5 15,6-17-7-15,-3-7-1 16,4-6-1-16,8-6-5 15,14 1-4-15,2 1-1 16,15 11-5-16,-9 8-4 16,-5 9-2-16,-10 12 6 0,-11 5 2 15,0 0-11-15,0 13 1 16,-11 22 1-16,0 6 3 16,0 6 16-16,-22-7-1 15,-11-8-1-15,11-10 4 16,6-7 2-16,10-13 1 15,6 1 0-15,0-3-1 16,0 0 4-16,0 0-2 16,0 0 1-16,6-17 2 15,32-8 0-15,6-4-4 16,-2 0 0-16,-4 6 2 16,-16 1-2-16,-6 10 0 0,-10 3 2 15,-6 4-1 1,7 2 9-16,-7 0-3 0,0 3 6 15,0 0-5-15,0 0-9 16,0 0-5-16,9 11-13 16,8 21 8-16,5 8 10 15,0-6 3-15,0-2-3 16,0-7 0-16,0-5 0 16,-6 0 3-16,0-8-1 15,7-6-2-15,-7-4 2 16,6-2 2-16,0 0-4 15,3 0 11 1,5-14 0-16,-8-12-3 16,-8-5 2-16,-3-3 0 15,0 2 5-15,-6 7-6 16,1 7-6 0,-6 10 1-16,0 5-1 0,0 3-3 15,9 0-8-15,7 0-9 0,6 20 4 0,7 6 10 16,-14-4 0-1,-5-2-2-15,-4-4 5 16,2-8 0-16,-2-6 1 16,-6 1-1-1,3-3 0-15,-3 0 0 0,5 0 0 16,3 0-5-16,7 0 5 0,8-17 3 16,2-17-1-16,13-6 1 15,1 0-1-15,-11 6-2 16,-3 11 0-16,-12 11 1 15,-10 9-2-15,3 3-7 0,7 0-10 16,-4 26 4-16,13 14 11 16,-6 3-4-1,6-6 7-15,-5-9 0 16,-1-10 1 0,-4-10-2-16,-2-5 1 15,6-3 0-15,-1 0 1 0,14 0 2 0,2-9 4 16,2-17 2-1,5-7-6-15,-10-1 2 16,-12-1-1-16,-10 2-2 16,-6 3 7-16,0 2 3 15,0 2-3-15,-15 8 1 16,-4 7-4-16,0 8 2 16,12 3-8-16,1 0 0 15,6 0-9-15,0 32-5 0,0 11 14 16,0 6 3-16,0-13-3 15,0-10-3-15,0-12-5 0,0-5-7 16,0-6 4-16,6-3 10 16,1 0 1-16,-7 0 5 15,0 0 3-15,0 0 0 16,0 0 2-16,0 0 0 16,0 0 5-16,0 0-5 15,0 0-9-15,0 6-1 16,3 19-11-16,-3 13 11 15,0 19 5-15,6 12 17 16,-6 11-4-16,0 5 2 0,0 1 4 16,0 11-5-1,0-4 1-15,0 11 0 16,-28 0-2-16,-10-7-4 16,-4-13-6-16,4-9-4 15,0-17 0-15,-1-13-2 16,9-13-2-16,-9-15 6 15,10-9-1-15,1-8-3 16,-3 0 7-16,-2 0-5 16,5-31-4-16,12-26-3 15,16-17-4 1,0-25-11-16,34-18-26 16,37 1-22-16,-8 5-26 15,3 16-3 1,-2 20-18-16,-10 12-41 15,-2 10-48-15,1 3-119 0</inkml:trace>
  <inkml:trace contextRef="#ctx0" brushRef="#br0" timeOffset="45749">15843 1910 1 0,'0'0'307'0,"0"0"-170"0,0 0-36 16,0 0-30-16,0 0 1 15,0 0-27-15,0 0 1 16,0-26 7-16,0 26 5 16,0 0 3-16,0 0-9 15,0 0-9-15,0 0-16 16,0 0-18-16,0 0-9 15,0 0-8-15,0 0-7 16,0 0 9-16,9 0 6 16,7 0 5-16,6 0 2 15,1 0-1-15,-1 0 3 16,0-6 7-16,-3-5 30 16,0-6 7-16,-3-4-3 15,-5 2 1-15,-11-1-5 16,0 0-8-16,0 0-1 0,0 0-11 15,-39 0-17-15,1 5-3 16,0 6-6-16,5 7-4 16,5 2-5-16,3 0-6 15,3 32-2-15,12 9-109 16,10 5-77-16,0-2-130 16,32-4-295-16</inkml:trace>
  <inkml:trace contextRef="#ctx0" brushRef="#br0" timeOffset="47375">18391 2087 168 0,'0'0'468'16,"0"0"-366"-16,0 0 33 15,0 0-47-15,0 0 2 0,0 0-28 16,-184-151-6 0,157 142-18-16,-7 6-18 0,2 3-9 15,-6 0-11-15,-6 0-9 16,2 31 6-16,4 13-3 16,3 6 6-16,17 6 0 15,11-2 0-15,7-6 0 16,0-14-5-16,10-8-20 15,34-14-20-15,0-12-11 16,-5 0 31 0,-1 0 21-1,0-18 4-15,-13-10 7 16,-3-6-2-16,-5-3-5 16,-1 3 2-16,-4 2 0 15,-9 11 0-15,4 13 2 0,-7 5-4 16,0 3 1-16,0 0-4 0,0 0-3 15,0 0-2-15,0 0-16 0,0 11 14 16,12 13 10-16,4-3 1 16,0 3 1-16,6-12 1 15,0-6-3-15,-13-4 2 16,7-2-2-16,14 0 1 16,1 0 1-16,23-23 5 15,7-13-6-15,-14-7 6 16,-3-3-1-16,-22 3 27 15,-11-3 16-15,-11-3-1 16,0-2 10-16,0 5-20 0,-23 7-8 16,-2 10 0-16,9 14 3 15,0 10-1-15,10 5-16 16,6 0-12-16,-7 0-4 16,7 0-14-16,0 0 3 15,0 25-1-15,0 14 12 16,0 11 2-16,0 4-1 15,7-2 0 1,18 5 1-16,3-3-3 16,-6-3 3-16,2-7 1 15,-2-17-3 1,-13-6 0-16,1-15 1 0,2-6-1 0,-6 0 3 16,-2 0 2-16,2 0 1 15,3 0 3-15,7-9-9 16,14-19 2-16,6-6-2 15,13-6-4-15,-5 14 0 0,-11 8-8 16,-5 10-5 0,-12 8-3-16,12 0-8 15,-3 0 2-15,4 17 8 0,2 14-6 16,-9 10 1-16,-11-1 5 16,-11-3 10-16,0-6 5 15,0-8 2 1,-11 2 2-16,-42-7 1 0,-14-1-1 15,3-12 7 1,4-5-3-16,7 0 2 16,9 0-2-1,11-5 1-15,5-18-6 0,28-3-16 16,0-2-19-16,0 3-52 16,22 1-31-16,25 13-39 15,-2 8-78 1,-7 3-169-16</inkml:trace>
  <inkml:trace contextRef="#ctx0" brushRef="#br0" timeOffset="48466">19306 2128 482 0,'0'0'149'0,"0"0"-5"0,0 0-36 0,0 0-24 16,0 0-19-16,0 0 1 15,-38-90-19-15,25 83-7 16,4 3 5-16,-2 1-10 16,-2 3-16-16,10 0-19 15,-3 0-9-15,0 0 0 16,-4 18 6-16,-6 13 1 16,-2 11 2-16,14 2 0 15,4-4 0-15,0-6 0 16,0-6-3-16,38-8-3 15,3-8-14-15,-2-6 8 16,12-6 9-16,-9 0 3 16,2-4 2-16,-13-21 10 15,-9-4-8 1,-9-2 3-16,-13-3-3 16,0-6 2-1,0 3-3-15,-22-4 0 16,-22 5 0-16,-11 7-1 15,8 11 1-15,3 10-3 16,11 6-4-16,11 2-4 0,0 0-5 16,0 0 9-16,12 16 2 0,4 16-1 15,6 4 2-15,0 5 0 16,0 2 1 0,28-12-6-16,13-2-3 0,11-15 6 15,-5-2 0-15,7-9-1 0,1-3 4 16,-5 0 2-16,-9-3 1 15,4-20 1-15,-7-3 3 16,-9-8-3-16,-4 5 1 16,-8-3-2-16,-12 1 6 15,1 5-8-15,-6 9 12 0,0 6 4 16,0 8-9-16,0 3 1 16,0 0-9-16,0 0-12 15,0 0-9-15,3 26 0 16,11 14 21-16,-6 3 4 15,16-3-2-15,-9-3-1 0,7-8-1 16,1-15 0 0,0-3-3-16,-1-8-6 0,3-3 0 15,3 0 9-15,4-6 9 16,-1-22-5-16,-1-1 1 16,-8 1-3-16,-14-1 3 15,-8 9 2-15,0-3-5 16,0 13 0-16,0 2 7 15,0 6 1-15,0 2-10 16,0 0-4-16,0 0-14 16,0 10-4-16,17 17 22 15,-1 8 1-15,6-4-1 16,-6-3 0-16,6-4 1 16,0-7 1-16,11-6-1 0,1-5-1 15,7-3-2 1,11-3 2-16,-11 0 0 0,3-12 4 15,-12-13-1-15,-4-7 5 16,-5-8-4-16,-7-6 3 16,-16-7 0-16,0-3 12 15,0-3 10-15,0 4 4 16,-16 4-15-16,-29 2-4 16,13 12 3-16,1 14-3 15,18 15-2-15,13 4-1 16,-6 4-11-16,6 0-14 15,0 35-15-15,0 17 20 16,22 13 8-16,-6 1 2 0,6 2 0 16,6-1 4-16,-3-10-4 15,5-6-2-15,1-13-25 16,-2-16-37-16,2-8-7 16,2-8-26-16,-5-6-36 15,-2 0-74-15,-20-8-176 16</inkml:trace>
  <inkml:trace contextRef="#ctx0" brushRef="#br0" timeOffset="48671">20192 2053 394 0,'0'0'196'15,"0"0"-157"-15,0 0 35 16,0 0 33-16,0 0-8 0,0 0-39 15,239-43-17-15,-142 32-17 16,12 2-17-16,4-3-8 16,-4 4-1-16,-17-2-111 15,-10-3-244-15</inkml:trace>
  <inkml:trace contextRef="#ctx0" brushRef="#br0" timeOffset="50933">21170 1939 173 0,'0'0'343'0,"0"0"-202"0,0 0-20 16,0 0-16-16,0 0-19 15,0 0-15-15,0-69-15 16,0 66 0-16,0 3 12 16,0 0-18-16,0 0-20 15,0 0-12-15,0 0-5 16,0 0-13-16,0 0-9 0,-22 9 0 16,-3 22 9-1,-4 15 2-15,12 5-2 16,12-2 2-16,5-3-2 15,0-12 1-15,0-17-1 32,16-3-2-32,0-8-3 15,6-3 1 1,-6-3 3-16,6 0 2 16,-7-9 4-16,1-22 9 15,-2-3-6 1,-14-3-1-1,0-1 0-15,0-2 4 16,0-3-1-16,-14 9-2 0,-17 3 1 16,-10 11-2-16,6 5-7 15,-4 7 0-15,1 8 0 16,0 0-9-16,7 0 7 16,1 25-1-16,16 13 3 0,14 5-2 15,0 5 2-15,0 1 0 16,14-6-1-16,32-12-1 15,4-8 0 1,5-12-7-16,-8-11 5 0,7 0 4 16,-4 0 0-16,-2-29 5 15,-3-2 1-15,-14-4-2 0,-1 8-1 0,-5-5 0 16,-3 7-2-16,-6 4 1 16,-1-2-1-1,8 9-1-15,-14 5 1 16,13 3-1-16,8 6-7 0,-8 0-1 15,16 0-1-15,-1 4 0 0,1 21 6 16,-5 4-3-16,-5 2 0 0,-9 4 0 16,-6-4 1-16,-4 3 5 15,4-5 0-15,-10-9-1 16,3-6 2-16,-6-14-1 16,8 0 1-16,0 0 1 0,-2 0 4 0,2 0 0 15,1 0 2-15,7-14 0 16,12-17-2-16,10-4-4 15,0 2 1-15,1-2-2 16,-1 6-1-16,-7 1 1 16,1 2-1-16,-10 9 0 15,-5 8 0-15,-1 6-1 16,-1 3-5-16,7 0-7 16,7 0 6-16,-4 20-1 15,5 3 2 1,-16 5 2-16,3-5-3 15,-4-2 4-15,-10-7-5 0,-3-9-3 16,0-1 6-16,6-4 5 0,-6 0 1 16,0 0 5-16,0 0 3 15,0 0 2-15,-22-9-9 16,-17-5-1-16,1 2 0 16,7 3-1-16,2 1 0 15,-2 3 0-15,14 1 0 16,1 4 0-16,4 0-3 15,8 0-14-15,-8 12-2 16,2 25 19-16,10 6-2 16,0 3-6-16,0-6-3 15,22-12-10-15,10-7 11 16,-4-10-1-16,-1-11 1 16,-5 0 10-16,6 0 3 0,-12-9 5 15,6-19 1-15,-5-14 7 16,-9-5 10-16,3-8-10 15,-5-8 14-15,-6 0-2 16,0 4-10 0,0 2-3-1,0 5 4-15,-9 12 2 16,-7 6 7-16,-7 8-8 16,10 8-7-16,4 13-4 15,9 5-2-15,0 0-7 0,0 0-1 16,0 11-22-16,0 30-4 0,0 19 24 15,0 8 6-15,6 1 0 16,10-3-3-16,7-7 0 16,-4-3 2-1,15-17-2-15,-2-4 1 0,6-12-1 16,1-12 2-16,-1-6-1 16,0-3 1-16,-1-2 1 15,12 0 4-15,1 0-4 16,-1-16 4-16,1-12-4 0,-9-7 2 15,-6-1-1 1,-19-5 4-16,-16 1-8 16,0 3 8-1,0 2-8-15,-7 7 6 0,-21 5 7 16,3 11-9-16,1 7-4 0,10 5-3 16,0 0-7-16,6 0 3 15,-14 9 0-15,5 22 7 16,-5 11 0-16,12 5 4 15,10-2-8-15,0 4 4 16,0-7 0-16,0-2-1 16,32-11 0-1,-1-11-18-15,5-10 10 0,-17-8 4 16,16 0 1-16,-4 0 4 16,7-14 11-16,10-22-7 15,-3 0 5-15,-1-6-7 0,-5 1-1 16,-1 5 2-16,-7-2-2 15,1 9 1-15,-4 7-2 0,-5 7-2 16,-4 7 1 0,3 8-4-16,0 0-2 0,7 0-4 15,-7 3-2-15,-2 17 5 16,-9 6-3-16,-3 4 1 16,-5-1 4-16,3 0 5 15,0-3 1-15,-2-4 0 16,11-2 0-16,-2 1 0 15,3-1-5 1,6-6-41 0,-6 3-55-1,12-8-70-15,-8-4-211 16</inkml:trace>
  <inkml:trace contextRef="#ctx0" brushRef="#br0" timeOffset="51150">23829 2079 781 0,'0'0'189'0,"0"0"-89"0,0 0 25 15,0 0-36-15,0 0-41 16,0 0 2-16,-158 128-14 16,87-80-20-16,11-4-11 15,5-10-5-15,8-3-43 16,3-8-216-16,12-3-375 15</inkml:trace>
  <inkml:trace contextRef="#ctx0" brushRef="#br0" timeOffset="52839">24182 1679 642 0,'0'0'139'0,"0"0"-2"15,0 0-27-15,0 0-19 16,0 0-36-16,0 0-24 15,-7-15-16-15,7 15-15 16,0 20-6-16,0 12 6 16,0 2 12-16,0 3-6 15,0-3-5-15,0 1 2 16,0-7-1-16,13 1 0 0,-7-10-1 16,-3-10 0-16,4-6-1 15,2-3 1 1,-3 0 4-16,2 0 5 0,-6 0 2 15,12-17 2-15,0-12-5 16,9-5-9-16,-1-1 3 16,4 1-1-16,2 6-2 15,-3 8-1-15,-3 5-2 16,-8 13 2-16,-11 2-5 16,10 0-4-16,-4 0-3 15,7 17 7-15,-3 6-5 16,3 6 2-16,-10-1 1 15,10-2 0-15,-1-3 1 0,1-7-1 16,1-6-3 0,-4-5 6-16,-10-5 2 0,3 0 1 15,0 0 1-15,10 0 1 16,0 0 5-16,6-11-1 16,0-9 4-16,0 0-6 15,-3 3-1-15,4-1 0 16,-10 10 1-16,-4 2-2 15,-9 2 0-15,0 4-1 16,7 0-4-16,-4 0-9 16,16 7-4-16,0 10 8 15,3 0-4-15,12 3 11 16,-1-8 3-16,-1-4-1 16,-1-5 2-16,-1-3 0 15,-8 0 2-15,0 0 4 0,-13-14 3 16,7-9-2-16,-10 0 13 15,-6-5 1-15,0-1 4 16,0 3-2-16,-22 0 6 16,-26 6-12-16,-3 6-18 15,10 3-4-15,7 11-1 16,10 0-2-16,6 0-9 16,-1 8-37-16,9 21-80 15,10 0-71-15,0-7-110 16</inkml:trace>
  <inkml:trace contextRef="#ctx0" brushRef="#br0" timeOffset="53323">25398 1432 535 0,'0'0'167'0,"0"0"-14"15,0 0-4-15,0 0-38 16,0 0-36-16,0 0-21 16,0 0-28-16,-47-59-26 15,47 73-10-15,0 29 0 16,0 17 10-16,0 5 6 0,0 1-4 16,0 2 1-1,0-5-1-15,0-5 0 0,0-10 2 16,0-10-4-16,0-16 0 15,0-13-17-15,0-4-28 16,9-5-20-16,10 0-24 16,-16 0-8-16,4-14-32 15,-7-14-8-15,0-1 56 16,-16-3 16-16,-28 4 19 16,-5 0 28-16,5 2 18 15,19 6 20-15,-3 6 38 16,18 8 0-16,10 3 23 15,0 0-29-15,0 0-47 16,25-2-5-16,42-4 11 16,13-2 7-16,11-2-7 0,-2 3-11 15,-2-2 0-15,4 6-70 32,-1-2-186-32</inkml:trace>
  <inkml:trace contextRef="#ctx0" brushRef="#br0" timeOffset="56448">25618 1815 372 0,'0'0'149'0,"0"0"-31"0,0 0 1 15,0 0-25-15,0 0-29 16,0 0-5-16,0-59 8 16,0 59-14-16,0 0-30 15,0 0-17-15,0 0-7 16,0 0-8-16,5 8 8 15,6 1 5-15,-5-4-4 16,-3-5 1-16,-3 0 5 16,0 0 0-16,0 0-2 15,0 0-5-15,0 0-81 0,-3 3-84 16,3-3-100 0,0 4-182-16</inkml:trace>
  <inkml:trace contextRef="#ctx0" brushRef="#br0" timeOffset="56618">25618 1815 334 0</inkml:trace>
  <inkml:trace contextRef="#ctx0" brushRef="#br0" timeOffset="57103">25618 1815 334 0,'308'-79'185'0,"-308"70"-55"0,-3 3-8 0,3 1-15 0,-6 2-27 15,-2 3-5-15,8 0-19 16,0 0-26-16,0 0-11 16,0 0-19-16,0 11 5 15,0 22 2-15,0 13 17 16,0 9-11-16,-8 8 12 15,-6 6-3-15,5 5-6 16,-1-2-5-16,10-1-5 16,0-11-2-16,-6-9-4 15,6-16 2-15,0-15-1 16,0-8 2-16,0-10-1 0,0-2-1 16,0 0 4-1,0 0 6-15,-6 0 7 0,-10-25 51 16,0-16-44-16,0-13-15 15,10-14-1-15,6-12-6 16,0-12 0-16,0 4-3 16,0 5 0-16,0 14 2 15,0 12-2-15,0 6 0 16,6 10-5-16,16 9-7 16,-3 7 0-16,0 11-7 15,0 8 0-15,17 6-13 16,-5 0-9-16,17 0 15 15,-4 15 9-15,-11 10 2 16,-15 1-1-16,-18 2 3 16,0 1 0-16,0-3 5 0,-28 3-5 15,-20-4-12-15,-9-2-3 16,2 0-46-16,14 0-57 16,22-6-8-16,19 0-85 15,0-8-242-15</inkml:trace>
  <inkml:trace contextRef="#ctx0" brushRef="#br0" timeOffset="57989">26253 1736 307 0,'0'0'192'0,"0"0"-64"16,0 0 9-16,0 0-29 15,0 0-44-15,0 0-37 16,0-6-27-16,-25 6 4 16,-11 9-4-16,5 19 5 15,2 8 0-15,20 5-5 16,2 2 2-16,7 0-1 16,0-6-1-16,0-8 0 15,13-9 2-15,9-12-2 16,10-8 0-16,-7 0 1 15,3 0 11-15,2-23 0 16,-14-5-2-16,-13-4-7 16,-3-2 5-16,0-3 14 15,0 0 9-15,0 3-13 16,0-1-5-16,-26 13 21 0,-11 1-16 16,4 13-17-16,11 2-1 15,9 6-5-15,10 0-4 16,-9 0 6-16,5 20-3 15,7 10 6-15,0 3 1 16,0-8-1-16,7-1-3 16,30-10-2-16,15-9 1 15,-11-5 4-15,9 0 3 16,10-5-1-16,-11-21 7 16,11-6-5-1,-12 1-2-15,-10 6 1 16,-10 4 3-16,-18 4-4 15,-4 5 3-15,-6 4 3 16,0 2 8-16,0 4-7 16,0 2-4-16,0 0-5 0,0 0-8 0,0 0-16 15,0 28 14-15,9 7 5 16,4 7 1 0,-2 1 4-16,-6-6 1 15,-5 1-1-15,0-13-1 0,0-7-3 16,0-7-15-1,0-8 9-15,0-3 0 0,0 0 10 16,0 0 6-16,-13 0 5 16,4-17-8-16,9-6 0 15,0-6-6 1,0-2 2-16,0-9 1 16,45 0-1-1,-4 3-3 1,-3 8-10-1,-10 11 7 1,-12 13 7-16,-10 5 0 0,10 0-10 0,7 0-3 16,-1 20 8-16,4 6 2 15,-4-4 2-15,-7 2 0 16,1-5 1-16,-2-1 0 0,-6-4-1 16,3 0 1-16,-11-5 2 0,6-3-2 15,-6-1 0-15,0-5-10 0,0 0-72 0,0 0-27 16,0 0-76-16,0-17-163 0</inkml:trace>
  <inkml:trace contextRef="#ctx0" brushRef="#br0" timeOffset="58307">26885 1438 309 0,'0'0'124'16,"0"0"-9"-16,0 0-17 15,0 0-49-15,0 0-49 16,0 0 12-16,-35 32-5 0,35-18-5 16,0-5-2-1,0-4 0-15,0-5 0 0,0 0 14 16,19 0 58-16,0-5 28 16,0-12-25-16,-16-3-19 15,-3-4-1-15,0 5 1 16,0 4-27-16,0 0-11 15,-15 7-18-15,-17 2-8 16,-1 4-8-16,5 2-48 16,20 0-54-16,8 12-46 15,0 7-44-15,8 5-335 16</inkml:trace>
  <inkml:trace contextRef="#ctx0" brushRef="#br0" timeOffset="58845">26885 1438 458 0,'283'-146'145'0,"-283"129"-2"0,0 9-42 15,0 5 14-15,0 3-27 16,-6 0-37-16,6 0-29 16,0 3-22-16,0 31 0 15,0 20 2-15,0 15 7 16,0 8 3-16,0-6 13 15,0-5-7-15,6-15-13 0,3-10 0 16,-2-14-2 0,2-8 2-16,4-10-4 0,-13-7 2 15,3-2-3-15,-3 0 0 16,0 0 0-16,0 0-5 16,0-11-29-16,0-13-12 15,-19-1 20-15,-16 2-24 16,-4-2 18-16,14 5 22 15,9 8 9-15,10 3-3 16,6 6 3-16,0 0-4 16,0 3-5-16,0 0 1 15,0 0 4-15,38-5 5 16,7-4 1-16,18-8 0 16,5-6 2-16,-12 3-3 0,1 3 0 15,-32 9 6-15,-11 4 1 16,-12 4 9-16,6 0-13 15,1 0-3-15,4 6-3 16,-4 14 3-16,7 3 3 16,-4 0 6-16,4 0-2 15,-6 6-3-15,5-1-1 16,-8-2-3-16,-1-1 6 16,-6 0-6-16,0-6-18 15,0-5-107-15,0-11-101 16,0-3-232-16</inkml:trace>
  <inkml:trace contextRef="#ctx0" brushRef="#br0" timeOffset="59060">27445 1433 207 0,'0'0'130'0,"0"0"28"15,0 0-26-15,0 0-41 16,0 0-3-16,0 0-43 15,-46-68-22-15,46 68-22 16,0 0-1-16,0 0-14 16,8 19-49-16,22 16-105 15,9-1-218-15</inkml:trace>
  <inkml:trace contextRef="#ctx0" brushRef="#br0" timeOffset="59810">27445 1432 269 0,'327'164'245'0,"-327"-173"-108"16,0 0-21-16,-7 7-9 16,-10 2-40-16,3 0-24 15,-3 0-29-15,-2 0-8 16,16 13-5-16,-10 16 4 15,10 6 2-15,3-2 4 0,0-3-5 16,0 1 3 0,0-8-5-16,0-6-4 0,9-9 0 15,1-4-1-15,9-4 1 16,7 0 5-16,6 0 14 16,2-18-4-16,-8-2-5 15,-11-2 9-15,-8-1 2 16,-1 0-2-16,-6-3-1 15,0 1-5-15,0-2 6 16,-16 4-8-16,-12 9-5 16,12 7-6-16,3 7-8 15,-2 0-1-15,-4 0-6 16,-3 16 12-16,-8 18 3 16,14 4 2-16,10-4-2 0,6-9-1 15,0-4 0-15,0-10-2 16,0-5 1-16,13-6 2 15,12 0 0-15,11 0 1 16,-5 0 4-16,7 0-2 16,-6-12-1-16,-9 0 0 15,-1 1 1-15,-14 0-1 16,6 2 2-16,-11 1-3 16,3-1-1-16,1 6 1 15,2 3-2-15,-2 0 1 16,8 0-22-16,7 0 2 15,-6 3 7-15,-5 20 7 16,0-3-3-16,-11 5 8 16,0-1 1-16,8-10 0 0,-8-3 0 15,3-11-3-15,-3 0 0 16,6 0 3-16,-6 0 7 16,5 0 3-16,6-8-2 15,5-12-8-15,-4 3-1 16,4 0 1-16,0 2-1 15,6 7 0-15,-6-1 0 16,7 3-1-16,-1 6-9 16,-6 0-18-16,-1 3-7 15,-8 23-10-15,-7 8-27 16,0 3-76-16,0-9-288 16</inkml:trace>
  <inkml:trace contextRef="#ctx0" brushRef="#br0" timeOffset="60244">27863 1015 560 0,'0'0'103'0,"0"0"-4"0,0 0-6 16,0 0 3 0,0 0-13-16,0 0-10 0,0-20-15 15,0 20-23-15,0 0-18 16,0 0-14-16,0 0-3 16,33 0 2-16,4 15 0 15,11 13 3-15,10 6 3 16,-5 12 14-16,10 11 4 15,14 11 7-15,5 15-2 16,-5 5-8 0,-14 11-5-16,-24 0-6 15,-34 2-6-15,-5 5-6 16,-53 11 3-16,-72 9-6 16,-62 2-41-16,-22-5-222 15,-3-16-435 1</inkml:trace>
  <inkml:trace contextRef="#ctx0" brushRef="#br0" timeOffset="69863">23155 243 857 0,'0'0'188'0,"0"0"-28"0,0 0-23 15,0 0-58-15,0 0-27 16,0 0-27-16,0 0-8 16,16-37-5-16,-13 37-11 15,5 3-1-15,4 40 0 16,-10 17 15-16,6 14 4 16,1 9-8-16,-3-3-2 15,-6-3 0-15,7-8-9 16,-7-18 6-1,6-10-6-15,-6-16 2 16,0-8 1-16,0-9-2 0,0-1 1 16,0-5 2-16,0-2 6 15,0 0 25-15,0-5 4 16,0-35-13-16,-22-21-25 16,-6-12 8-16,1-14-6 15,8-1-1-15,10-4 0 16,-1 1-2-1,10 5-2-15,-6 6 1 0,6 14-4 16,0 23 5-16,0 18-10 16,0 16-2-16,0 9-16 0,16 0-27 15,39 0-4-15,14 26-10 16,8 14-37 0,-2 11-74-16,-21 6-72 15,-26 0-124 1</inkml:trace>
  <inkml:trace contextRef="#ctx0" brushRef="#br0" timeOffset="70122">23226 635 390 0,'0'0'192'0,"0"0"-77"0,0 0 16 15,0 0-39-15,0 0-33 16,0 0-24-16,69-12 21 15,-17-2 9-15,-5 5-15 0,-3 0-14 16,-6 4-22 0,-12-1-10-16,-13 4-3 15,-4 2-1-15,-9 0-3 16,0 0-90-16,0 0-109 0,0 0-118 16,22 0-302-16</inkml:trace>
  <inkml:trace contextRef="#ctx0" brushRef="#br0" timeOffset="70324">23686 552 545 0,'0'0'187'0,"0"0"-27"0,0 0-25 16,0 0-7-16,0 0-47 15,0 0-24-15,-22-26-21 0,22 26-15 16,0 0-12-16,0 3-9 15,0 32 2-15,0 13 2 16,0 1 6-16,0-2-6 16,0-3-1-16,0-9-3 15,0-5 3-15,0-10-3 16,0-5-21-16,0-7-96 16,0-3-82-16,0-5-130 15</inkml:trace>
  <inkml:trace contextRef="#ctx0" brushRef="#br0" timeOffset="70773">23578 260 487 0,'0'0'164'0,"0"0"4"15,0 0-20-15,0 0-53 16,0 0-42-16,0 0-43 16,-38-60-10-16,32 62 0 15,3 26 2-15,3-1-1 16,0 2 4-16,0-3-3 16,0-3-1-16,9-9 3 0,13-2-1 15,0-4-1 1,0-8-2-16,5 0 2 0,1 0 8 15,-3 0 0-15,4-14-2 16,-14-6 15-16,-8 3 32 16,-7 0-1-16,0-4-8 15,0-2-14-15,0 3-9 16,-13 4-14-16,-25 4-9 16,-4 9-11-16,-2 3-4 15,0 0-6-15,6 5-50 16,16 21-48-16,19 9-53 15,3 5-14-15,0 3-60 16</inkml:trace>
  <inkml:trace contextRef="#ctx0" brushRef="#br0" timeOffset="71060">23991 552 489 0,'0'0'305'0,"0"0"-152"16,0 0 5-16,0 0-27 15,0 0-35-15,0 0-41 16,0-40-21-16,0 40-17 16,0 0-17-16,16 8-5 15,19 24 5-15,7 5 11 0,8 3-8 16,-2 0 2-1,5-3-3-15,-8-3 1 0,-7-2-3 16,0-7 0-16,-13-5-11 16,-6-8-37-16,-8-6-37 15,-5-6-36-15,-3 0-16 16,-3 0-84-16,0-12-216 16</inkml:trace>
  <inkml:trace contextRef="#ctx0" brushRef="#br0" timeOffset="71384">24302 476 23 0,'0'0'547'0,"0"0"-372"16,0 0-31-16,0 0-65 16,0 0-19-16,0 0-2 15,-143 36-15-15,112 1 2 16,-2 14 8-16,5 1-21 15,3 2-19-15,6 1-6 16,3-4-4-16,0-5-3 16,7-3-4-16,9-15-85 15,0-8-116-15,0-15-29 16,3-5-66-16</inkml:trace>
  <inkml:trace contextRef="#ctx0" brushRef="#br0" timeOffset="72309">24585 626 407 0,'0'0'185'0,"0"0"-87"15,0 0 9-15,0 0-31 16,0 0-28-16,0 0-1 15,92-74 22-15,-67 51-13 16,-2 1 7-16,-7-2-27 16,0 1 0-16,-10 3-1 0,0 3-7 15,-6 3-10-15,0 3 22 16,0 5-19-16,0 0-7 16,0 6 6-16,-12 0-20 15,9 0 0-15,-19 0-6 16,-8 14 6-16,0 20 1 15,3 10 0-15,15 4-2 16,12-2 1 0,0-3 0-1,6-9 1-15,32-8 0 16,7-6-1-16,-4-7 1 16,-3-6 1-16,12-7-2 15,-8 0 3-15,3-3-1 16,8-19 4-16,2-11-4 0,5-1 3 15,1-3-5-15,-14 6 2 16,-12 5-1-16,-10 4-1 16,-3 7 1-16,-5 6-1 15,-1 6-3-15,0 3-15 16,-1 0-4-16,7 6 1 0,1 15 1 16,-8-2 0-1,-8-4-8-15,-1-4 11 16,-6-8 0-16,0-3 9 0,0 0 8 15,0 0 8-15,0 0 6 0,0 0-3 16,-13-8-5-16,-12-7 3 16,3 3-5-16,0 1 5 15,-8-1 0 1,5 4 2-16,3 2-6 16,0 3-5-16,6 3-6 0,-6 0-6 15,13 9 11-15,-4 25-2 0,10 7 2 16,3 1-1-1,0-1 2-15,0-13 0 16,0-8-1-16,25-7 0 16,13-6 1-16,0-7 2 15,1 0 5-15,5-7 3 16,3-24-4-16,-3-9 1 16,5-11-1-1,-5-6 1-15,-16-3 8 0,-9-3 15 0,-11 0 0 16,-8 0-11-16,0 4 3 15,-17 4-1-15,-27 12 3 16,3 11-12 0,12 18-5-1,12 12-1-15,11 2-5 16,-2 0-1-16,0 37-23 0,2 28 18 16,6 24 5-16,0 0 2 15,0 0-1-15,0-18 0 16,14-12 1-16,24-13-2 15,22-11-9 1,15-21-41 0,40-14-37-16,31-8-71 15,11-35-144 1</inkml:trace>
  <inkml:trace contextRef="#ctx0" brushRef="#br0" timeOffset="104531">7348 4586 556 0,'0'0'220'0,"0"0"-89"0,0 0-6 15,0 0-31-15,0 0-35 16,0 0-17-16,0 0-12 15,46 5-8-15,14-5 5 16,9 0 29-16,1 0-31 0,3 0-7 16,13-9-4-16,7-4 5 15,11-7-9-15,4-6-2 16,-1 3-4 0,-1 0-1-16,-11 6 1 0,9 2-2 15,-17 5 0-15,-14 1-2 16,-32 3 1-16,-12 3-2 15,-23 3 0-15,-3-3 0 16,-3 3 1-16,0 0 0 16,0 0 0-16,-41-3 3 15,-36-2 2-15,-11-4 1 16,8-2-4-16,-8-7-2 0,11 2 1 16,8-4 2-16,1-3 0 15,21 6-1-15,15 5 1 16,9 3-2-16,18 7 2 15,5-2 0-15,0 2-3 16,0-1-2-16,0 3-2 16,31-6 0-16,42 3 4 15,13 0 2-15,-1 3-2 16,5 0 1-16,-13 0 0 16,-17 0-1-16,-4 15-4 15,-21 7 1-15,-12-2-2 16,-20 9 5-16,-3 0 3 15,0 8-2-15,-42 0 1 16,-18 0-2-16,10 0-8 16,11 1-102-16,39-6-121 0,0 2-43 15</inkml:trace>
  <inkml:trace contextRef="#ctx0" brushRef="#br0" timeOffset="106188">9458 4232 601 0,'0'0'180'0,"0"0"-34"0,0 0-21 16,0 0-22-16,0 0 0 15,0 0-39-15,-19-126-3 16,0 111-11-16,0 4-10 15,0 3-6-15,-1-2-5 16,4 8-9-16,4 2-2 16,5 0-11-16,-2 0-5 15,3 0-2-15,-16 6-6 16,-4 28-4-16,-2 11 10 16,-5 16 1-16,27 4-1 15,6 7-2-15,0-6 2 16,39-3 0-16,21-15 0 0,6-16-3 15,-2-15 5 1,12-15-5-16,1-2 5 16,14-5-4-16,8-33 4 0,-16-5 7 15,-7-5-4-15,-23-3-2 16,-20-9 5-16,-11-9-3 16,-22-14-1-16,0-3 1 15,-38 3 1-15,-38 18-3 16,-16 13-1-16,-13 22-2 15,3 12-2-15,9 12-4 16,11 6 4-16,29 0-1 16,20 0 2-16,17 0-19 15,16 9-51-15,0 19-60 16,36 12-17-16,59 9-113 16,13 0-128-16</inkml:trace>
  <inkml:trace contextRef="#ctx0" brushRef="#br0" timeOffset="106603">10189 4183 337 0,'0'0'456'0,"0"0"-306"16,0 0 0-16,0 0-32 15,0 0-32-15,0 0-45 0,-22-32-21 16,22 32-15-1,6 0 0-15,32 0-4 0,15 0 2 16,24 14 5-16,-6 9-8 16,-8 6 1-16,-3 2-2 15,-10 1 1-15,-17 2-1 16,-18-5-1-16,-8 0-1 16,-7-4-1-16,0-5 4 15,-16-2 2-15,-28-13 3 16,5-5 7-16,1 0 0 15,6-23-1-15,17-17 2 16,15-11-3-16,0-6-10 16,31-9 0-16,54 6 0 15,8 5-23-15,6 21-28 16,-11 14-45 0,-11 17-19-16,-14 3-46 0,-8 0-55 15,-11 26-136-15</inkml:trace>
  <inkml:trace contextRef="#ctx0" brushRef="#br0" timeOffset="107569">11265 4247 334 0,'0'0'290'0,"0"0"-162"16,0 0 17-16,0 0-25 0,0 0-33 15,0 0-20-15,-105-122-14 16,67 108-11-16,7 11-9 16,-1 3-25-1,4 0-8-15,5 0-5 0,1 14 5 16,6 15 3-16,0 8 2 16,10 7-4-16,6-1-1 15,0 2 0-15,0-7-1 16,0-4 3-16,35-9-1 15,-10-11 0 1,6-8-1-16,8-6 0 0,5 0 0 16,7-26 20-16,-9-8-13 15,-7-9 7 1,-4-6 20-16,-9-8 6 16,-6-6-13-1,-16 1-4 1,0-10-5-16,0 4-13 15,-6-4 2-15,-20 9-3 16,-8 14 2-16,12 18 1 16,3 16 5-16,0 15 2 0,16 0-4 15,-11 0-10-15,14 0-7 16,-3 15-4-16,3 25 11 0,0 15 4 16,0 8-1-16,0-1-3 0,39-1 3 15,2-8-2-15,9 0 0 0,-9-8 0 16,11-8-1-16,-5-11 0 15,-3-9-1-15,1-14 1 0,3-3 0 16,-4 0 0 0,-5 0 4-16,-8-15 2 0,-5-7 0 15,-14-4 1-15,-5-3-2 16,-7 1-3-16,0-1 0 16,0 3-2-16,0 6 3 15,0 6-1-15,-7 11-1 16,1 3-1-16,0 0-3 15,3 0-3-15,-10 11-9 16,10 21 8-16,-4 17 7 16,1 1 2-16,6 4-2 15,0-6 2-15,0-9-2 16,0-1 0-16,0-13 0 0,0-5 1 16,22-6-1-1,7-10 0-15,2-4-1 0,8 0 1 16,-7-15 5-16,12-19 4 15,-5-6-1-15,-1-6-4 16,-1 6-2-16,-11 2-2 16,-4 9 1-16,-10 10 0 15,-2 10-1-15,-4 7 0 16,-6 2-1-16,3 0-2 16,10 0-5-16,13 8-5 15,3 24 9-15,2-3 3 16,1 2 1-16,-4 1 0 0,0-7 0 15,-1-2 1 1,-5-6-1-16,-6-9 0 0,6-2 0 16,-7-6-1-16,-2 0-6 15,6 0-24-15,-13 0-32 16,2-28-53-16,6-15-108 16,-3-12-198-16</inkml:trace>
  <inkml:trace contextRef="#ctx0" brushRef="#br0" timeOffset="108655">13309 4151 648 0,'0'0'186'0,"0"0"-23"15,0 0-43-15,0 0 0 16,0 0-36-16,0 0-44 16,-126-45-21-16,82 45 6 15,-9 16-20-15,5 12-2 16,9-1 0-16,2 8-1 0,18 0-1 16,19-2-1-16,0 1-2 15,6-8 1-15,49-3 1 16,11-14 4-16,-3-9-4 15,4 0 7-15,-7 0-5 16,-19-18 7-16,-5-2-5 16,-20-4 5-16,-10-3-1 15,-6-2-2-15,0-4 2 16,-19 0 8-16,-29 2 9 16,-12 9-19-16,0 4 3 15,-4 12-3-15,-4 6 1 16,15 0-6-16,-1 0 3 15,16 24-4-15,16 4-2 0,13 9 1 16,9 2 1-16,0 2-1 16,31-3 0-16,36-8-2 15,19-10 3-15,13-14-3 16,-2-6 1-16,-4 0 2 16,-24-20 1-16,-15-8 3 15,-9-9 2-15,-7-5-4 16,-6-8 4-16,-4-4-2 15,-19-7 6-15,-9-1 0 16,0-1 8-16,-28 9 6 16,-29 10-3-16,7 17-6 15,17 12 4-15,5 12-3 0,25 3-1 16,3 0-15 0,-7 31-2-16,7 30-2 0,0 18 4 15,0 22 3-15,0 21 0 16,32 33-1-16,7 25-1 15,-8 23 2-15,-9 9-2 16,-15-7-1-16,-1-19 2 16,-3-31-2-16,19-50-10 15,8-50-7-15,8-42-11 16,9-13 22-16,8-18 6 16,5-35 8-16,9-15-2 15,-8-12-3-15,-17-12 0 16,-34 1-1-16,-10-7 1 15,-16 1-3-15,-61 0-20 0,-8 6-54 16,-1 13-34-16,19 19-30 16,39 21-110-16,25 18-95 15</inkml:trace>
  <inkml:trace contextRef="#ctx0" brushRef="#br0" timeOffset="110749">14516 4285 403 0,'0'0'311'0,"0"0"-175"16,0 0 9-16,0 0-13 15,0 0-31-15,0 0-28 16,-17-108-17-16,-21 96-22 16,-9 4-5-16,-5 5-15 15,-1 3-14-15,5 0 3 16,3 3-3-16,-2 26 0 15,3 11-3-15,6 11 3 16,8 12 0-16,21 3 0 16,9-3 0 156,0-9 0-172,48-20 0 15,6-9 1-15,4-18-1 0,-2-7 0 0,-2 0 1 0,4-14 3 0,-11-15 4 16,-3-11 4-16,-18-6-4 0,-14 0-8 0,-9 4 7 0,-3 2 0 0,0 5-2 0,-31 7-1 0,-29 6 0 0,-1 7-2 0,-2 4-2 0,14 11-2 0,5 0-6 15,6 1 6-15,10 28 0 0,6 12 1 0,22 7-2 0,0 6 3 0,0 3 1 0,66-10-1 0,20-7 0 0,26-21 0 16,1-7 1 0,-4-12 0-16,-7 0 1 0,-14-3 1 15,-8-23 1-15,-20-6 1 16,-22 1 0-16,-10-1 1 0,-25 1 1 0,-3 0 4 16,0 8 14-16,0 3-2 15,-14 12-9-15,-3 2-5 16,12 6 9-16,5 0-13 15,0 6-5-15,0 42-12 16,0 23 12-16,0 21 7 16,0 3-2-16,0-4-1 15,0 0 0-15,0 1 0 0,-5 5-1 16,-1-6 3-16,0-8-5 16,6-14-1-16,0-23 1 15,0-23 2-15,0-15-3 16,0-8 1-16,0 0 2 15,0 0 3-15,0-20 8 16,0-34 1-16,0-26-13 16,-3-20 0-16,-4-22-2 15,1-11 1-15,6-1 0 0,0-3-1 16,0 11 0 0,0 8-4-16,0 19-6 0,0 24 0 15,44 24-10-15,4 19 4 16,3 18 5-16,10 14-3 15,8 0 1-15,2 23 3 16,-11 28-4-16,-7 12 7 16,-21 9 1-16,-18 3 4 15,-14-4 0-15,0-9-2 16,0-7-5-16,-30-15-8 16,-8-17-25-16,0-10 10 15,13-9 3-15,5-4 15 16,20 0 7-16,0 0 5 15,0 0-9-15,0-15-9 0,22-7 4 16,24-4 15-16,1-3 1 16,-3 2 3-16,1-11-2 15,3 1 2-15,-17-7-2 16,5-1 2 0,-14-4 2-16,-6 1 6 0,-13 2-5 15,-3 6 11 1,0 14-1-16,0 10 2 15,-3 6-1-15,-10 8-7 0,10 2-10 16,3 0-1-16,-6 0-14 16,-2 16 8-16,3 16 7 15,-12 8 4-15,17-1-4 16,0 7 0 0,0 0 1-16,0-5 0 15,45-7 5-15,0-5-6 0,-3-15 0 16,-6-6 1-16,-6-5 0 15,-8-3 3-15,3 0-1 16,4-3 11-16,-6-22-7 16,-1-7-2-1,-6-4 1-15,-13-5-1 0,-3 3 0 16,0 2 10-16,0 4 3 16,0 11-11-16,0 2-1 15,-3 10-2-15,-4 4-2 16,7 2-1-16,0 3-1 0,0 0-5 15,0 0 4-15,0 0-5 16,0 0-1-16,0 6-5 16,16 19 12-16,28 13 0 15,5 1 1-15,-5 2-1 0,-6-1 0 16,-1-3 3-16,-5-3-3 16,-10-5 0-16,-5-1-1 15,-6-8 1-15,-6-2-3 16,-5-7-3-1,0-6-1-15,0-5 6 0,0 0 1 16,-22 0 3-16,-5-16 14 16,-1-18-8-16,28-15-6 15,0-5-1-15,14-3-4 16,33 3-7-16,0 13-8 16,10 12-24-1,-10 13-23-15,21 6-57 0,-12 10-60 16,5 0-19-16,-10 25-35 0,-20 13-216 15</inkml:trace>
  <inkml:trace contextRef="#ctx0" brushRef="#br0" timeOffset="112649">16754 4314 447 0,'0'0'157'0,"0"0"-9"15,0 0-32-15,0 0-12 0,0 0-10 16,0 0-7-16,-91-126-5 16,68 121-21-16,-9 2-37 15,-6 3-24-15,7 0 2 16,-8 8-2-16,7 25 1 16,10 3 1-16,16 10-1 15,6 5 0-15,0 6 3 16,0-8-4-16,16-6 3 15,15-14-2-15,8-15-1 16,12-14 0-16,-4 0 1 16,8-3 7-16,-11-26 9 15,-13-5-9 1,-2-6-2 0,-20-3-2-16,5-6 4 15,-12 1 4-15,4 2-3 16,-6 9-2-16,0 13-4 15,0 14 0-15,0 10 3 0,0 0-6 16,0 0-8-16,0 34-6 0,0 14 14 16,17 5 4-16,21-3-4 15,13-1 2-15,-3-21-1 16,12-6 3-16,-13-17-2 16,-3-5 3-16,2 0 7 15,-9-29 14-15,4-14 17 16,-3-11-20-16,1-9-2 15,-10-8 1-15,-26-1-7 16,-3-2-8-16,0-1 11 0,-32 6-7 16,-32 10 1-1,4 7 5-15,-6 18-7 16,27 11 1 0,17 17-6-16,12 6-1 15,10 0-4-15,0 14-10 0,0 38 0 16,0 28 10-16,7 15 1 0,32 4 0 0,2 1 4 15,3-5-5-15,0-6 0 16,-11-16-2-16,-5-12-3 16,-3-18-27-16,4-21-38 15,2-12-35-15,13-10-15 0,-2-18-19 16,-4-34-4 0,-9-8-89-16,-23 1-58 0,-6 1 47 15,-16 7 226-15,-44 5 17 16,-12 12 1-16,-2 8 100 15,-3 9 13-15,11 14-12 16,19 3-26-16,17 0 10 16,21 0-9-16,4 0-5 15,5 0-17-15,0 6-12 16,0 2 32-16,30-5-29 16,37-3 26-16,20 0 4 15,4-3-26-15,-8-14 1 0,-7 0-15 16,-15 5-12-1,-23-2-6-15,-7 9 6 0,-15-1 2 16,-16 2-6-16,0 2 0 16,0-1-3-16,0 3-5 15,0 0-1-15,0 0-10 16,0 0-1-16,0 0-5 16,0 3-13-16,0 23-2 15,0 11 20-15,0 14 10 16,0 1-9-16,0 2 0 15,0 4 0 1,28-10 0-16,21-8 0 16,-2-15-1-16,10-18-1 15,-9-7-2-15,0 0 3 16,2-7 3-16,-3-21-3 0,-8-12 10 16,-7 0-6-16,-10-8-1 15,-22-6-2-15,0-4 1 16,-16-2 0-16,-47 9-2 15,-33 7 0-15,-12 13-4 16,7 14 4-16,27 8 0 16,27 9 0-16,22 0-11 15,6 9 6-15,-6 28 3 0,2 12 4 16,7 11-3 0,10 2 3-16,6 1-4 15,0-5 1-15,37-12 1 16,24-12-1-16,9-14-2 15,0-8 3-15,3-12 0 16,-3 0 2-16,-7-6 0 16,5-26 5-16,1-11-6 0,-9-2 6 15,-5 1-6-15,-17 7 0 16,-10 1 3-16,-12 10-3 16,-7 3 3-16,-3 11-3 15,2 11 0-15,-8 1-1 16,0 0-2-16,2 0-3 0,21 0-5 15,5 1-1-15,4 22 10 16,0 3-1-16,2 6 2 16,-1-4 0-16,-2 1 0 15,1-9 0-15,-4-6 0 16,10-5 0-16,-8-9-4 16,1 0 3-16,7 0 1 15,0-22 1 1,4-11 5-16,2-10-2 15,-6-5-1 1,-10-3-1-16,-12-10-1 16,-10 4 0-16,-6 3-1 0,0 13-2 15,-6 10 1-15,-16 16 1 16,6 4 0 0,10 11-1-16,6 0-3 0,0 0-9 15,0 26-1-15,-9 15 14 16,2 2 4-16,7-7-4 15,0-7-1-15,0-12 1 16,0-2-1-16,0-5 1 0,0 2 0 0,22 0-2 16,0-4 2-16,5 3 3 15,7-5-2-15,-2 0 1 16,-7 0 1 0,-9-6-1-1,-2 2 0-15,-14-2-1 16,0 0 0-16,0 0 0 0,0 0 0 0,0 0-2 0,0 5 0 15,0-4-10-15,0 11-2 16,0 8 1-16,0 9 12 16,0 2 5-16,0 1-2 15,0-4-1 1,0-5-1-16,0-9-1 16,0-6 0-16,0-4 0 0,-14-4 0 15,-5 0-2-15,-16 0-9 16,-12-16 10-16,-1-2-48 15,3-3-70-15,23-11-65 0,22-7-84 16,0-4-275 0</inkml:trace>
  <inkml:trace contextRef="#ctx0" brushRef="#br0" timeOffset="113324">19620 4140 130 0,'0'0'525'0,"0"0"-465"16,0 0 21 0,0 0 35-16,0 0-15 0,0 0-41 15,-146 0-1-15,146 0-7 16,0 0-11-16,0 0-19 15,0 0-22-15,22 0 0 16,25 0 0-16,24 0 14 16,12 0-4-16,-1 0-3 15,-7-9-1-15,-10 0-3 16,-12 1 2-16,-9 2 7 16,-11-2 9-16,-14 2 1 15,-16 0 4-15,-3-2 1 16,0 0 6-16,0-4-6 15,-22-5-18-15,-36 3-6 0,-2 2-2 16,-6 0 0-16,21 7 4 16,26 2-4-16,6 1 2 15,13-2 0 1,0 4 1-16,0 0-4 0,0 0-2 16,13 0-4-16,26 0 6 15,8 0 3-15,-3 0-2 16,5 9 0-1,-5 5 0-15,-6 6-1 16,-1 3 0 0,-13 0 0-16,-10 0 1 15,-14 3-2-15,0 5 1 16,-66 6-3-16,-52 0-101 16,-31 6-257-16</inkml:trace>
  <inkml:trace contextRef="#ctx0" brushRef="#br0" timeOffset="146287">20840 3917 416 0,'0'0'270'0,"0"0"-146"0,0 0-2 16,0 0-12-16,0 0-16 16,0 0-44-16,0 0 9 15,-104-94-7-15,87 85-11 16,1 3-6-16,-6 0-9 15,0 4-4-15,0 2-2 16,0 0-5-16,-5 0-6 16,-1 0-6-16,-10 11-3 15,0 28-1-15,7 19-5 16,1 5 6-16,21 3 0 16,9 0 0-16,0 2-1 15,0 0-1-15,31 2 2 16,37-11-1-16,1-13 0 15,24-17-1-15,4-21-16 0,10-8 4 16,3-11 6-16,2-35 6 16,-18-8 2-16,-11-3 3 15,-23 0 2-15,-30 5 2 16,-21 0 2-16,-9-2-1 16,0-5 7-16,-17-3 1 15,-36 6-5-15,-1 5-5 16,4 19-1-16,7 12 1 15,15 11 1-15,19 9 6 16,-4 0-9-16,7 0-4 16,-4 26-12-16,1 28 3 15,-4 27 9-15,13 10 0 0,0 9 0 16,0-5 0-16,13-7 0 16,34-10 0-16,8-15 0 15,5-15-1-15,0-13 1 16,-13-16-1-16,-8-10-7 15,-8-9-1-15,4 0 7 16,3-20 0-16,-5-18 1 16,-2-3 1-16,-9-3-2 15,0 4 2-15,-6 3 0 16,-5 5 0-16,11 7-1 16,0 7 0-16,6 12-13 15,13 6 4-15,11 0-2 16,8 12 4-16,3 16 4 15,-2 1-4-15,-8 0-3 16,-9-3-3-16,-6-12 3 0,-5-3 5 16,-11-5 2-16,-6-6-4 15,-7 0 4-15,4 0 1 16,-7-6 3 0,-6-22 4-16,0-10 6 0,0-1-5 15,0-5-3 1,-22 1 3-1,-22 4 1-15,-11-1 1 16,-5 8 1-16,-4 7-1 16,14 11 4-16,6 10-5 15,6 4 1 1,19 0-7-16,-17 18-4 16,14 13 0-1,12 3 2-15,10 3-1 0,0 3 1 16,7-5 1-16,40-3 0 15,14-9-2-15,-1-15 2 16,1-8 0-16,-7 0 1 0,-17 0 0 16,1-16 1-16,-11-5 1 15,-5-5 3-15,-10-3-1 0,-12 3 0 16,0 1 0-16,0-1-3 16,0 6 8-16,0 3-6 0,0 8-1 15,0 6 3-15,0 3-5 16,0 0-2-16,0 0-9 0,0 23-2 15,32 11 13-15,12 9 1 16,-2 3-1-16,-4-8 0 16,0-4 1-16,-7-12-1 15,-1-4 1-15,-8-7-1 16,-6-8 0-16,-10-3 1 16,3 0 0-16,4 0 1 15,3-17-2 1,6-14 2-16,3-4 0 15,-3-2 0 1,-5 5-1-16,-1 4 1 16,-4 5 1-16,-8 9-2 15,2 5 0-15,-6 9-1 0,0 0 0 16,6 0-4-16,4 0-10 0,5 26 5 0,1 6 9 16,6-1 0-16,-6-5-2 15,4-6 1 1,-12-4 0-16,3-7-6 15,-5-3-6-15,1-6 3 16,-7 0 3-16,6 0 7 0,3-2 0 0,1-21-10 16,9-7 10-16,-3 2 0 15,-7 3 1-15,-3 1 0 16,-6 7 0-16,0 3 1 16,0 7 0-16,0 2-2 15,0 5-4-15,16 0-12 16,1 6-8-16,11 17 24 15,4-4-1-15,-1 2 0 16,7-7-1-16,1-3 2 16,-10-7 0-16,-4-4 0 15,-3 0 0 1,-6 0-2-16,-1-9 2 16,1-13 2-16,4-7 2 15,-18 3-1-15,-2-2 0 16,0 5 1-16,0-1-4 15,-8 8 5-15,-31 4-2 0,1 6-1 16,-6 4-2 0,11 2 0-1,2 0-4-15,2 2-2 16,20 18-1-16,3 3 1 16,6 0-1-16,0 0 6 15,0-6 0 1,28-6-2-16,-3-2-6 0,5-6-10 15,-5-3-3-15,3 0 12 16,-6 0 9-16,-3-9 1 16,3-8 4-16,-9 3 5 0,-2-1-3 0,-5 7 6 0,-6 2 6 15,0 6 7-15,0 0-6 0,0 0-13 16,0 0-2-16,0 27-3 16,0 21 4-16,0 17 7 15,0 10-3 1,0 19-1-16,8 7 4 15,15 9-5-15,-1 5 25 16,1-12-28-16,-8-5 2 16,-5-13 2-16,-4-8-5 15,-6-22-1-15,0-18-1 0,0-18 1 16,0-16 2 0,0-3 1-16,0 0 17 0,-31-3 19 15,-23-19-32 1,-1-4-6-16,-5-11-1 15,7-9 0-15,-2-8-2 16,17-9-2-16,16-9-3 16,22-7-5-16,0-10-6 0,47-2-5 15,43-1 6 1,12 3 1 0,-4 9 5-16,0 12 2 0,-12 10 6 0,-16 7-1 0,-16 8 4 0,-15 3 1 15,-17 5-2-15,-16 10 1 16,-6 2 6-16,0 9-2 15,0 5 3-15,0 1-1 16,-23 2-2-16,1 6-2 16,-10 0 0-16,1 0-4 15,-7 23-4-15,2 8-1 16,17 12-1-16,13-2 6 16,6-2-3-16,0-5 2 15,44-10-2-15,14-8 2 16,14-7 0-16,-7-9-1 15,4 0 0-15,-8-3-5 16,-1-25 7-16,-16-10 0 0,-5 0 2 16,-14-6-2-16,-9 6 2 15,-10 1 3-15,-6 3-1 16,0 5-4-16,0 7 5 16,-16 10-4-16,7 7-1 15,-5 5 1-15,14 0-1 16,0 0-3-16,-5 13-13 15,5 13 16-15,0 3 0 16,0-3-3-16,0-3 1 16,35-1 0-16,12 4-2 15,5-3-12-15,-5 3 2 16,-16-6 5-16,-2-6 2 0,-13 2 4 16,-10-3 3-16,-6 2 0 15,0-4-3-15,0 0 3 16,-44-3 4-16,-27-5-3 15,-1 0-1-15,18-3-1 16,12 0-26-16,14 0-45 16,28-20-55-16,0-26-128 15,15-25-335-15</inkml:trace>
  <inkml:trace contextRef="#ctx0" brushRef="#br0" timeOffset="146963">25024 3614 650 0,'0'0'153'0,"0"0"-5"0,0 0 5 16,0 0-14-1,0 0-61-15,0 0-13 0,-201-55-5 16,201 55-23-16,0 0-17 16,0 6-18-16,0 31 2 15,0 15-2-15,0 17 5 16,0-1-1-16,0 4-4 15,6-1-1-15,10 0 3 16,1-8-1 0,-9-6-2-16,6-14 0 15,-8-18 0-15,-3-12 0 16,4-13 0-16,-1 0 1 0,-3 0 5 16,10-6-3-1,-4-20-3-15,13-5 2 0,2-6-2 16,-2-3 0-1,3-3-1-15,3 3 0 0,-3 4-1 16,4 18-6-16,2 6-6 16,8 12 3-16,5 0-5 15,-6 5 5 1,0 27 2-16,-5 5 1 16,-17 1-2-16,-16-5 4 15,0-4 2 1,0-3-2-16,-38-3 3 15,-17-3-4 1,8-3 1 0,-13-6-18-16,-1-6-31 15,17-1-21 1,17-4-23-16,22 0-24 0,5 0-38 0,0-23-101 16,22-1-92-16</inkml:trace>
  <inkml:trace contextRef="#ctx0" brushRef="#br0" timeOffset="148517">25681 3980 389 0,'0'0'306'0,"0"0"-131"15,0 0-36-15,0 0-36 16,0 0-5-16,0 0-33 16,-261-117-14-16,220 113-8 15,13 4-26-15,6 0-6 0,11 0-7 16,6 0-4-1,-1 10-10-15,3 24 8 0,3 10 2 16,0 6-2-16,0 1 4 16,0-5-4-16,9-5-3 15,38-11 3-15,10-9-15 32,1-14-2-32,2-7-3 15,-5 0-3-15,-11 0 21 16,-13-7 4-16,-15-14 3 15,-10-1 2 1,-6-7 1-16,0-5 4 16,0 2-5-1,0-2 4-15,-6 5 1 0,-13 7 5 16,-3 5-5 0,8 8 3-16,11 9 0 15,-2 0-5-15,-1 0-8 0,6 0-8 0,-8 20-1 0,8 12 9 16,0 4 1-1,0-4-1-15,0-3 0 16,30-7-1 0,17-10 0-1,13-7-3-15,1-5 4 16,8 0 3 0,-9-22 2-16,-5-15 3 15,-3-4-8 1,-27 5 5-16,-3-2 2 15,-16 7 7-15,-6 5 12 16,0 1-3-16,0 5-11 0,-22 3 3 0,-6 2-14 0,17 6 3 0,11 3-4 16,0 6 0-16,0 0-1 0,0 0-15 0,8 30 8 0,23 21 3 0,1 8 6 15,-4 2-1-15,-3-10 1 16,4-5 2-16,-4-11-6 16,-5-10-1-16,-4-5 0 15,-7-9-8-15,-9-9 4 16,0 2-3-16,0-4 7 15,0 0 1-15,-39 0 1 16,-21 0-9-16,7-9-2 16,-2-2 1-16,17 2-3 15,16 4-1 1,19 2-12-16,3 3 0 16,0 0-26-16,19 0-22 0,31 0 53 15,14 0 4-15,9 0 12 16,4-3 7-16,-2-17-3 15,5-6 6-15,-10-3-3 16,3-2 12 0,-19 0 8-16,-21-4-2 15,-19 7 6-15,-14-3 14 16,0 5 10-16,-25 2-22 16,-29 7-7-16,-2 8-5 15,14 8-1 1,7 1-5-16,19 0-7 15,7 5-1-15,9 24-3 16,0 5 3-16,0 0 0 16,0 4 0-16,6-10 1 15,19-8 0-15,7-9-1 16,2-8-1-16,5-3 1 16,9 0 1-16,-4 0 5 0,4-5-4 15,-16-10 0-15,6 4-1 16,-10-4 0-1,5 1-1 1,-5 3 2-16,4-3-2 16,-1 2-1-16,7 0-4 0,1 7-12 15,11 5-6-15,-9 0-2 0,5 0 12 16,-9 9-3-16,-8 2-6 0,-4 0-13 0,-12-2 6 16,-10-6 14-16,-3 0 10 15,0-3 5-15,0 0 11 0,-16 0 0 16,-38 0-5-1,-10-6 14-15,-2 0 16 16,0 1-5-16,2 2-7 16,16 3-8-16,-2 0-9 15,1 0-5-15,12 17-2 16,2 14-2-16,16 6 0 0,5 3-2 16,14-3 4-1,0-2-4-15,0-9 1 16,46-9-6-16,13-12-6 15,6-5 3-15,1 0 10 16,-3-11 2-16,-8-15 0 16,1-8 5-16,-7-3 0 15,-5-9-3 1,-12-8 2-16,-10-6 3 16,-13-6 20-16,-9-3 2 0,0 1-1 15,-16 8 6-15,-44 11-9 16,-4 15-2-16,4 13-11 15,10 16 11-15,17 5-8 16,11 0-15-16,13 20-1 16,-1 34-7-16,10 23 8 15,0 4 0-15,0-1 0 16,38-9 1-16,17-17-2 16,14-11-1-16,14-17-8 15,9-14-46-15,22-12-45 16,10 0-78-1,13-32-45 1,-19-8-209 0</inkml:trace>
  <inkml:trace contextRef="#ctx0" brushRef="#br0" timeOffset="149958">20367 5552 644 0,'0'0'211'0,"0"0"-54"15,0 0-26-15,0 0-52 16,0 0-7-16,0 0 0 16,0 0-22-16,-73-37-17 15,53 37-10-15,-2 0-5 16,-13 0-4-16,-3 0-14 16,-4 11 2-16,-8 15-2 15,3 2-2-15,15 10 0 0,10 3-1 16,22-5 0-1,0 4 0-15,0-8 2 0,54-7-7 16,5-15-9 0,12-10-2-16,-5 0-4 0,-8 0 20 15,-8-30 3-15,-12 1 4 16,-22-2-1 0,-16 3 6-16,0-9-2 0,0 3 16 15,-28-4-4-15,-10 3-8 16,-3 1 6-16,-11 9-15 15,14 5 6-15,1 8-2 16,13 10-6-16,15 2 4 16,1 0-4-16,-6 8-4 15,4 29-7-15,4 11 10 0,0 5 1 16,6-5-1 0,0-5-2-16,0-9 3 0,39-5-7 15,11-15 6-15,13-6-7 16,11-8 8-16,-5 0-3 15,-6 0 1-15,-11-14 0 16,-11-6 2-16,-6 0 2 16,-20-3 2-16,1 3 2 15,-5 3-6-15,-11 6 7 16,0 2-1-16,0 7-6 16,0 2 7-16,0 0-7 15,0 0-1-15,0 0-14 16,6 11 4-16,10 9 7 0,6 6 4 15,6-1 2 1,-2-5-2-16,5-2 0 0,-3-4-2 16,-11-14-4-16,-4 0-10 15,-10 0 4-15,3 0 6 16,4 0-2-16,12-24 3 16,14-4 5-16,-11 3 5 15,3-1-5-15,-9 6 0 16,-6 9-1-16,-7 5 1 15,4 6-3-15,-4 0-2 16,10 0-7-16,6 6 11 16,9 12-2-16,2 1 3 0,11 3-1 15,16-2 1 1,-5 1-1-16,5-6-6 0,-13-2-82 16,8 2-28-16,-11-4-86 15,0-4-150-15</inkml:trace>
  <inkml:trace contextRef="#ctx0" brushRef="#br0" timeOffset="150702">22349 5927 539 0,'0'0'165'0,"0"0"-30"0,0 0-12 16,0 0-12-16,0 0-13 16,0 0-28-16,-38-58 0 15,38 58-18-15,0 0-38 16,0 6-14-16,0 26 0 15,0 17 12-15,0 17 9 16,0-1-8-16,0 9-3 16,0-5 2-16,0-3-7 15,0-9 0-15,0-20-3 16,6-11 2-16,0-15-3 16,-2-9-1-16,-4-2 6 15,0 0-1-15,0 0 6 16,0-7 2-16,-10-22-10 15,-21-17-3-15,-2-15 3 16,-2-18-3-16,20-18 1 0,-1-6-1 16,6 3 0-16,10 3 2 15,0 20-4-15,0 20 1 16,0 22-1-16,0 21 0 16,0 8-6-16,0 6-2 15,10 0 3-15,21 0 6 16,7 6-3-16,7 18-6 15,0 11 2-15,-8 12-3 16,-18 1-13-16,-6 6 10 16,-13-5-11-16,0-1 9 15,0-8-31-15,-44-5-34 16,-10-9-20-16,1-4-56 0,7-13-14 16,37-9-44-16,9 0-223 15</inkml:trace>
  <inkml:trace contextRef="#ctx0" brushRef="#br0" timeOffset="153597">22743 5818 314 0,'0'0'342'0,"0"0"-210"0,0 0-5 16,0 0-23-1,0 0-48-15,0 0-31 0,-6-20-11 16,6 20-8-16,0 0-6 16,0 0-1-16,25 0 1 15,19 0 9-15,11 12-9 16,-2 8 5-16,1 5-2 16,6 1-3-16,-8 0 6 15,-21-6-4-15,-9-3-2 16,-19-3-2-16,-3-6-1 15,0 2 3-15,-9-5 15 16,-35-2-7-16,-5-3-8 16,5 0-2-16,6 0-2 15,29-15 0-15,9-3-10 0,0-6-9 16,22-8 13 0,33-5-1-16,14-3 2 0,-3-2-18 15,-2 1 13 1,-10-2 1-1,-19 10 13-15,-9 3 3 0,-26 14 6 0,0 4 0 16,0 9 7-16,0 0 17 16,-17 3-8-16,-5 0-8 15,-3 0-11-15,3 11 1 16,9 16 0-16,13 6 0 16,0 6-7-16,0-1 10 15,22-3 2-15,29-7-6 16,-3-4 0-16,12-4-2 0,-5-9-1 15,-2-8 1 1,1-3-2-16,-4 0 7 0,-1-3-3 16,-5-14-3-16,-19-1 1 15,5 2 2-15,-16 0-5 16,-3-2 9-16,-5-3-5 16,4 1 2-16,2 0 3 15,-5 6-7-15,8 5-3 16,1 3-7-16,16 6-9 15,-1 0 15-15,14 0 0 16,-13 0-2-16,-4 4 3 16,-4 7 0-16,-10-2 0 0,-6-4-6 15,-8-5 4-15,0 0 2 16,0 0 0-16,0 0 9 16,0 0 3-16,-36 0-4 15,-11 0-5-15,-7 0-3 16,2-3 2-16,11 3 2 15,-3 0-4-15,13 0-4 16,1 0 3-16,8 9-3 16,19 17-1-16,3 8 5 15,0 1-5-15,0 1 3 16,3-1 0-16,41-9-1 16,17-7 1-16,9-10-5 15,0-6 7-15,6-3 5 16,-4 0-5-16,-7-12 1 15,5-13 2-15,-4-7-1 0,-6-2 1 16,-18-1 0-16,-13 5-3 16,-14 1 2-16,-8-3 4 15,-7 3 2-15,0 4 4 16,0 2 5-16,-29 12 0 16,7 2 4-16,2 6-6 15,9 3-7-15,-11 0 0 16,5 14-7-16,1 21-2 15,7 6 1-15,9-3 0 16,0-3 1-16,0-3-1 16,25-10 0-16,20-4-5 15,2-13 5-15,7-5 0 0,1 0 1 16,5 0-1-16,-7-5 4 16,8-19-1-16,-10 4-1 15,-10-5 0-15,4-1 1 16,-17-2 0-16,-9 2-1 15,0 1 1-15,-3 0-1 16,0 12-2-16,6 4-2 16,1 9-10-16,-4 0 2 15,9 0 7-15,-6 15 2 16,0 7-5-16,-6 2 2 16,-6-4-6-16,2-9-3 15,-9 1 11-15,-3-10-5 16,0 1 3-16,0-3 0 15,0 0 4-15,0 0 5 16,-9 0 1-16,-29 0-4 0,-6 0-2 16,6-8 2-16,-4 5-2 15,4 3 0-15,0 0-1 16,4 0 0-16,1 0-1 16,17 6-2-16,0 9-2 15,16 13 4-15,0 0-4 16,0 0 4-16,0 1 1 15,26-9 1-15,8 0-5 16,5-8 5-16,-1-7-3 16,-6-5 2-16,7 0 1 0,-14 0 0 15,3-11 10 1,-12-18-5-16,-7 1-3 0,-2-10 10 16,-7-7 13-16,0-7-20 15,0-2 23-15,0-9-8 16,0 0 9-16,0 3-6 15,-10 9-7-15,-5 14 12 16,-4 14-2-16,9 8-10 16,1 12 5-16,1 3-7 15,3 0-5-15,2 0-9 16,3 0-2-16,-6 32-3 16,-8 19 2-16,11 7 3 0,3 5 2 15,0-4-2 1,0-2 0-16,9-2 0 15,30-9 1-15,-7-7-1 0,6-4 0 16,7-9 0-16,8-9-3 16,1-6-1-16,7-8-4 15,-1-3 4-15,-6 0 0 16,-9 0 4-16,-7-11 2 16,-7-7-2-16,-15 1 1 15,-10-3 0-15,-6-8 4 16,0 2-4-16,0-5 0 15,-6 5-1-15,-26 3 0 16,4 11 0-16,3 3 0 0,8 9 0 16,4 0 0-1,4 0-4-15,-7 7 0 0,4 19-4 16,2 2 8-16,4 6-2 16,6-4 2-16,0-6-1 15,0 0-1-15,22-7 2 16,9-6-1-16,2-5 1 15,5-6 0-15,0 0 3 16,-4 0 0-16,-1-6 4 16,-8-11-7-16,4-3 2 15,-1 3 0-15,-12-1 0 16,1 4-2-16,-9 3 4 16,6 2-4-16,-11 4-2 15,2-4 2-15,1 9 0 16,2 0-5-16,1 0-6 15,13 0 4-15,0 9 7 0,4 5-1 16,-4 3 1-16,-5 1-2 16,-3-8 2-16,-6-1-2 15,-8-3 0-15,6 3-2 16,-3-9-5-16,-3 0-3 16,5 0 5-16,3 0-4 15,-2 0 3-15,10 0 4 16,0 0-5-16,6 0 8 15,0-6 1-15,-2-3-5 16,2 4-7-16,-6-1 0 16,-4 0 1-16,-6 4 6 15,-6 2-2-15,4 0 3 16,2 0-6-16,3 0 5 0,4 2 2 16,3 10-1-16,-7 2 4 15,7-6 1-15,3 1 0 16,-10-6-1-16,15 0-1 15,-2-3 1-15,3 0 1 16,10 0 2-16,-10-6-1 16,6-14 1-16,-1 3-2 15,1-9 0-15,1 4 0 16,-4-6 0-16,2 7-1 16,-11 4 0-16,-7 8 0 15,-5 6 0-15,-7 0 0 16,3 3-2-16,9 0-5 0,-8 0 1 15,8 0 5 1,4 0 0-16,-10 0 1 16,4 0 0-16,-10 0 1 15,0 0-1-15,0 0 4 0,0 0 2 16,0 0 3-16,0 0-2 16,-7 0-5-16,-18 0 3 15,-3 0-5-15,1-5 0 16,-1 5-6-16,6 0 6 15,0 0 0-15,6 0 0 16,13 0-5-16,-3 2-4 16,6 21 7-16,0 0 0 15,0 6 2-15,0 2-1 0,0-3 1 16,0-2 0-16,22-3 0 16,3-11-4-16,3-6-5 15,11-6 4-15,-7 0 1 16,18 0-5-16,-9 0-1 15,5-9-1-15,1-14 9 16,-3-3 2-16,1-3 0 16,-7 1 0-16,-13-3 1 15,-3 2 0-15,-15 1 4 16,-7 4-2-16,0 2 7 16,0 7 1-16,0 4 11 15,-13 8-3-15,10 3 3 0,-10 0-20 16,4 3-2-16,3 23-9 15,-4 7 9-15,4 2 1 16,6-4-1-16,0 2 0 16,0-11-1-16,0-2 1 15,6-8-5-15,35-7 1 16,20-5 4-16,15 0 3 16,13-9-3-16,6-15-11 15,-3-9-44-15,-16-1-125 16,-31 0-155-16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2:17.0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1 427 0,'0'0'125'16,"0"0"-34"-16,0 0 0 0,0 0-15 16,0 0-34-16,0 0 0 15,0 0-9-15,0 0-4 16,0 6-10-16,0-6-11 16,0 3 1-16,0-3-6 15,0 0 0-15,0 0 2 16,0 0-2-16,0 0-2 15,0 0 0-15,0 0 0 16,0 0-1-16,0 0 0 16,0 0 0-16,0 0 3 15,0 0-1-15,0 0 4 16,0 0 5-16,0 0 5 16,0 0 2-16,0 2-1 15,0-2-3-15,0 0-3 16,0 0 0-16,0 0-7 0,0 0 2 15,7 0-2-15,-7 0 4 16,0 0 6-16,3 0 14 16,-3 0 1-16,16 0-4 15,3 0-10-15,6 0-10 16,25 4-4-16,30-2 32 16,25-2-12-1,18 0-4-15,31 0-6 16,24 0-3-16,34 0-6 15,11 0-2-15,-11 0-24 16,-12 3-115-16,-49 14-148 16,-44 9-523-1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2:17.4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0 499 0,'0'0'118'0,"0"0"-19"16,0 0 22-16,0 0-48 15,0 0-27-15,0 0 0 16,10 0-14-16,27 0-21 15,24 0 2-15,26 0 13 16,10 0 4-16,9 0-13 0,18 0-3 16,5 0-9-16,31 0-2 15,8 0-2 1,10 0-1-16,3 0-18 0,-13 0-94 16,-16 0-107-16,-12 0-266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2:17.87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17 408 0,'0'0'174'0,"0"0"-99"16,0 0 23-16,0 0-11 16,0 0-45-16,0 0-19 0,48-2-17 15,22 2 29-15,29 0 3 16,37 0-6-16,17 0-12 16,9 0-11-16,-10 0-6 15,7 0 1-15,-13-3-4 16,-6 0-9-1,19 0-51-15,-7 1-87 0,16-2-189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2:18.3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0 470 0,'0'0'147'16,"0"0"-125"-16,0 0 39 15,0 0-7-15,0 0-5 16,400 12-17-16,-235-6 8 0,-2-1-3 16,5 4-9-16,-6-3-15 15,-16-4-8-15,2 1-5 16,-8-3-5-16,14 0-89 15,14 0-192-15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2:18.9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39 458 0,'0'0'83'0,"0"0"15"16,0 0 31-16,0 0-29 15,451-5-28-15,-239-10-18 16,18 6-11-16,4 4-15 0,-17 2-6 16,-17 3-18-16,-35 0-2 15,-13 0-2-15,-12 6-49 16,-16 0-136-16,13-6-264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2:19.5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27 180 0,'0'0'186'0,"0"0"-72"16,0 0-17-16,0 0-38 0,0 0-17 15,0 0-6-15,109-4-4 16,-18-1 22-16,40 0-1 15,43-2 2-15,33 5-28 16,15-2-16-16,3 4-8 16,-2 0-1-16,-28 0-2 15,-5 13 0 1,-31 3-62-16,-35-2-209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2:20.2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0 106 195 0,'0'0'206'0,"0"0"-82"0,0 0-24 15,0 0-30-15,0 0-7 16,0 0-15-16,297-31-2 15,-157 22-16-15,28 0-20 16,24-2-4-16,20 0-6 16,-15-2-7-16,-18 3-111 15,-14-2-134-15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47:26.03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301 601 495 0,'0'0'123'0,"0"0"-42"15,0 0 25-15,0 0-36 0,0 0-28 16,0 0-17-16,0 0-5 15,28-17-3-15,5-2-5 16,-2-2 9-16,7-7-4 16,0 2 0-16,-5-2-4 15,5-1-6-15,-10 5-5 16,-12 11-2-16,-7 4 4 16,-2 9-3-16,-7 0-1 15,0 0-5-15,0 0-6 16,0 4-5-16,0 20 16 15,0 8 4-15,0 3 4 16,0 1-3-16,0 1-1 16,0 4-1-16,6-1-1 0,3-6 0 15,-2-3-1-15,-1-11-1 16,-6-5 2-16,3-7 0 16,-3-5-2-16,0 0 0 15,0-3 0-15,0 6 2 16,-41-3 1-16,-9 0 7 15,12 2-5-15,5-5-1 16,17 0-1-16,7 0 2 16,9 0-5-16,-6 0-1 15,6 0 1-15,0 0-4 16,0 0 0-16,0 0-5 16,31 0-1-16,40 0 10 15,26-13 3-15,18-15 1 16,6-2-4-16,-6 4 0 15,-24-2-17-15,-27 10-32 16,-29 7-41-16,-35 5-60 16,0 0-100-16</inkml:trace>
  <inkml:trace contextRef="#ctx0" brushRef="#br0" timeOffset="510">562 2 421 0,'0'0'120'0,"0"0"8"16,0 0 3-16,0 0-48 16,0 0-26-16,0 0-17 15,-315-8-12-15,248 55-9 16,10 16-7-16,-1 20-4 15,17 9 10-15,19 5 4 16,22-3-5-16,0 6-4 16,7-3-7-16,57-2 1 15,18-10-5-15,-2-8 2 16,17-10-4-16,15-14 3 16,-1-9-3-16,17-19 0 15,-12-11 0-15,-1-8 6 0,-10-6-5 16,2 0 4-16,2-29 4 15,-4-11-6-15,-3-3 6 16,-26-2 10-16,-15-9 36 16,-33-3 3-16,-28-15-3 15,0-8-4-15,-33-11-7 16,-61-4-17-16,-30 4-15 16,-23 11-1-16,-21 18-11 15,0 21 0-15,9 21-11 16,35 14 8-16,25 6 2 15,30 0-22-15,25 0-93 16,22 28-73 0,22 11-57-16,0 4-129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2:20.8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0 230 0,'0'0'97'15,"0"0"-11"-15,0 0 15 16,0 0-20-16,0 0-17 15,0 0 11-15,156 0-14 0,-80 0-11 16,35 3-13-16,1 3-6 16,24-4-11-16,9 4-15 15,22 0-1-15,17-3-4 16,-16-1-21-16,-6-2-71 16,-10 0-74-16,-24 0-107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2:21.44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0 106 420 0,'0'0'104'0,"0"0"-14"15,0 0-15-15,0 0-6 16,308-4-2-16,-140-4-15 16,35-3-19-16,67-1-21 15,51-5-7-15,51 3 0 16,-4-1-5-16,-19 3-15 16,-50 7-118-16,-51-3-162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2:23.4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158 0 607 0,'0'0'130'0,"0"0"-11"0,0 0-26 16,0 0-11-16,0 0-43 15,0 0-14-15,0-14-11 16,0 17-14-16,0 17 0 16,0 15 0-16,0 7 4 15,0 12-2-15,0 9 1 16,0 11 0-16,0 7-2 16,0 4 2-16,0 10-2 15,-22 2-1 1,-17 9-81-16,-5 11-129 15,-9 13-260-15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2:24.03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 37 318 0,'0'0'200'0,"0"0"-77"16,0 0 0-16,0 0-21 16,0 0-18-16,0 0-12 15,0-40-21-15,0 40-24 16,0 0-21-16,0 14-6 16,0 27 0-16,0 13 13 0,0 12-6 15,0 17-4-15,0 10 2 16,0 22 0-16,7 5-4 15,9 9 2 1,-1 3-3-16,-4 2-38 0,-11 0-129 16,0-11-184-1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2:25.1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34 463 0,'0'0'234'16,"0"0"-86"-16,0 0-35 16,0 0-5-16,0 0-11 15,0 0-52-15,0-34-20 16,0 34-10-16,0 0-9 0,0 0-6 16,0 18-14-16,0 18 13 15,3 18 1-15,10 9 4 16,-7 12-1-16,-6 8 1 15,0 5-3-15,0 0 1 16,0 7-2-16,0-3-17 16,0 2-126-16,0 3-105 15,-22 0-176-15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2:26.6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 0 574 0,'0'0'209'0,"0"0"-120"16,0 0 30-16,0 0-26 15,0 0-42-15,0 0-14 16,0 12 31-16,6 16 6 16,4 10-17-16,-4 4-20 15,-6 4-23-15,0 11-6 0,0 6-4 16,0 3-4-16,0-4-28 15,-22-18-144-15,0-9-242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2:22.9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63 0 481 0,'0'0'188'0,"0"0"-51"0,0 0-19 16,0 0-28-16,0 0-54 15,0 0-10-15,-22 23-11 16,6 17 0-16,1 20 27 0,8 12-10 16,7 13-15-16,0 10-1 15,0 11-9-15,19 11-3 16,-9 17 0-16,-10 15-4 15,0 8-11 1,0 18-85 0,-7 4-109-16,-18 1-225 15</inkml:trace>
  <inkml:trace contextRef="#ctx0" brushRef="#br0" timeOffset="15692">642 801 455 0,'0'0'170'0,"0"0"-6"15,0 0-36-15,0 0-27 16,0 0-35-16,0 0-19 16,0 0-12-16,3-63 13 15,3 59-23-15,7 2-13 16,-4 2-9-16,-3 0-1 15,10 0-2-15,0 0 0 16,1 2 0-16,-1 13-1 0,-1 5 0 16,-2 0 1-1,-10 4-1-15,-3 1 0 0,0 6 0 16,-3 3 2-16,-36-2-1 16,-5-1 3-16,6-11-1 15,6-5 2 1,17-6-2-16,15-9 0 15,0 2-2-15,0-2 4 16,0 0 5-16,0 0-2 0,0 0 0 16,41 0-4-16,9 0 12 15,11 0-7 1,-4 0-4 0,-7 0 1-1,5-6-2-15,-8-2-1 0,4 0-2 16,-26-2-20-16,-8 6-75 15,-11 0-110 1,-6 4-120-16</inkml:trace>
  <inkml:trace contextRef="#ctx0" brushRef="#br0" timeOffset="16213">956 375 594 0,'0'0'131'0,"0"0"6"16,0 0-54-16,0 0-24 16,0 0-17-16,-277-23-8 15,233 23-15-15,-3 6-6 16,-14 25-6-16,10 18 2 15,-2 11-3-15,4 14 12 16,-1 6 4-16,9 2-3 16,-11 8 3-16,15 1-7 15,11-5-9-15,11 0-1 16,15-9-3-16,0-3-2 16,47-11 1-16,36-11 2 0,24-10-3 15,17-15 1-15,7-19 7 16,18-8-3-1,3 0 4-15,-5-23 31 0,-11-15 9 16,-13-7-10-16,-30-6-10 16,-26-2 8-16,-19-3-2 15,-33-7-17-15,-8-11 4 16,-7-6-14-16,-7-6-2 16,-56 6 0-16,-20 5-5 15,-5 15-1-15,-5 15-2 16,-2 16-3-16,6 15 3 15,-3 11-10-15,21 3-11 16,18 0-42-16,24 34-55 0,29 6-74 16,0 1-119-1,44-2-364-15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2:46.0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77 358 0,'0'0'348'16,"0"0"-211"-16,0 0-26 15,0 0-4-15,0 0-40 16,0 0-33-16,0-11-24 15,19 8-10-15,31 3-7 16,21-3 7-16,11 3 6 16,-2-3-4-16,-8 3-1 0,-8 0 1 15,-13 0-2 1,-10 0 1-16,-5 0 2 0,-11 9-3 16,-9-1 0-16,-4 4-3 15,-12 4-3-15,0 8 4 16,0 8-1-16,-50 2 3 15,-14 1 10-15,-3-1-8 16,6-9 5-16,14-2-3 16,9-8-3-16,10-7-1 15,11-6 3-15,17-2-1 16,0 0 1-16,0 0 3 16,0 0-3-16,0 0 2 15,0 0-4-15,17 0-1 16,21 0 0-16,12-5 1 15,5 0 2-15,-2 5-1 16,1 0-2-16,-2 0-2 16,-15 0 2-16,1 16-3 15,-12 10 0-15,-4 10-1 16,-16 0 3 0,-6 1 0-16,0 0 1 15,0 0 4-15,-51-8 4 16,-13-1 5-16,-18-8-2 15,-9-8-6-15,5-6 3 0,4-6-2 16,11 0-3-16,21 0-1 16,11 0-2-16,17-12-18 15,22-11-30-15,0-5-86 16,28-9-133 0,49-8-205-1</inkml:trace>
  <inkml:trace contextRef="#ctx0" brushRef="#br0" timeOffset="273">943 172 532 0,'0'0'302'0,"0"0"-149"0,0 0-13 15,0 0-53-15,0 0-43 16,0 0-33-16,-47-14-11 0,78 19 3 15,14 26 7-15,8 7 7 16,8 5-11-16,-1 6-4 16,4 5 4-1,-4 0-5-15,-5-2-1 0,-5-4-10 16,-9-10-117-16,-12-10-112 16,-3-14-133-16</inkml:trace>
  <inkml:trace contextRef="#ctx0" brushRef="#br0" timeOffset="489">1528 227 582 0,'0'0'144'0,"0"0"14"0,0 0-46 15,0 0-40-15,0 0-58 16,0 0-14-16,-105 42 0 15,38 15 18-15,-3 6 4 16,7-3-6-16,3-9-11 16,8-4-2-16,11-8-3 15,10-13 0-15,17-8-46 16,9-7-82-16,5-6-84 16,0-5-73-16</inkml:trace>
  <inkml:trace contextRef="#ctx0" brushRef="#br0" timeOffset="745">1336 181 309 0,'0'0'263'0,"0"0"-103"0,0 0-4 16,0 0-61-16,0 0-30 15,0 0-44-15,5-12-21 16,1 42 0-16,-6 23 11 15,0 7 35-15,0 14 8 16,0 6 1-16,0 1-28 16,0 2-11-16,0-12-7 15,0-6-6-15,0-10 0 0,0-14-3 16,0-11-8-16,0-12-109 16,9-13-73-16,10-5-125 15</inkml:trace>
  <inkml:trace contextRef="#ctx0" brushRef="#br0" timeOffset="979">1102 412 547 0,'0'0'182'0,"0"0"-42"16,0 0-24-16,0 0-34 0,0 0-54 15,0 0-2 1,162-38-10-16,-63 36-4 0,31-4-9 16,-1 6 0-16,-1 0-3 15,-14 0-100-15,-34 0-174 16,-20 0-507-16</inkml:trace>
  <inkml:trace contextRef="#ctx0" brushRef="#br0" timeOffset="1653">2683 160 287 0,'0'0'540'0,"0"0"-428"16,0 0 33-16,0 0-48 15,0 0-19-15,0 0-43 16,-22-54-19-16,22 54-7 16,0 0-9-16,0 0-1 15,0 3-4-15,-15 28 5 16,-1 13 17-16,-13-1-8 15,-2 5 0-15,6 6-6 0,3-5 0 16,5-7-2-16,10-16 0 16,7-12-1-16,0-10 0 15,0-2 0-15,0-2-5 16,16 0 5-16,39 0 7 16,11 0 3-16,11-11-7 15,-14-6-1-15,-2 5-1 16,-17 3 0-16,-19 4 1 15,-3 5-2-15,-9 0-2 16,-3 0 2-16,-10 0 4 16,0 0-3-16,0-3 3 15,0-4 3-15,0-6-6 0,0-2 4 16,0-1 2-16,0 4 9 16,0 0 24-16,0 7-12 15,0 5 13-15,0-3-19 16,-7 3-7-16,4 0-8 15,3-2-5-15,0 2-2 16,0 0-1-16,0 0-11 16,0 16 6-16,0 18 6 15,0 12 3-15,0 0 1 16,0 3-2-16,0 3-1 16,0-1-1-16,-6-5 0 15,6-9-2-15,-7-9-66 16,7-2-86-16,0-9-159 0,0-3-231 15</inkml:trace>
  <inkml:trace contextRef="#ctx0" brushRef="#br0" timeOffset="1991">3538 43 865 0,'0'0'201'16,"0"0"-47"-16,0 0-18 0,0 0-41 15,0 0-55 1,0 0-24-16,0-43-16 0,-15 66-2 16,-20 31 2-16,-12 18 15 15,-2 8 1-15,-1 6-3 16,-5 16-6-16,-8 4 5 15,3-3-11-15,5-10 2 16,11-22-1-16,13-18 2 16,7-12-2-16,10-13-2 15,0-10-1-15,6-4-30 16,-6-7-72-16,5 1-71 16,9-6-123-16,0-2-221 15</inkml:trace>
  <inkml:trace contextRef="#ctx0" brushRef="#br0" timeOffset="2468">3884 366 266 0,'0'0'586'0,"0"0"-441"16,0 0-5-16,0 0-14 15,0 0-48-15,0 0-26 16,-25-95-3-16,25 95-28 16,0 0-16-16,0 0-5 15,0 0-3-15,0 0-7 0,0 21 10 16,-6 2 2-16,-1 2-1 16,4-2 1-16,3-3-1 15,0-6-1-15,0 4 0 16,0-4 0-16,3 0 2 15,26-2 0-15,-4-1 0 16,11 1 0-16,-11-4 1 16,3 5 1-16,4 0-3 15,-4 4 0-15,-1 6-1 16,-5 6 0 0,-13-1 0-16,-2 4-1 0,-7 2 1 15,0-2 0-15,0-4 0 16,-10-5 0-16,-12-6 1 15,8-6 0-15,-5-5-1 16,-3-6-3-16,-9 0 3 0,-26 0 0 16,2 0-17-16,2-8-72 15,5-6-108-15,20-10-117 16,28-7-271-16</inkml:trace>
  <inkml:trace contextRef="#ctx0" brushRef="#br0" timeOffset="2672">3961 266 674 0,'0'0'182'0,"0"0"-43"0,0 0-7 16,0 0-46-16,0 0-59 16,0 0-17-16,280-72 6 15,-178 56-1-15,-17-2-12 16,-11 7-1-16,-27 8-2 15,-35 3-97-15,-12 0-214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2:44.5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256 473 561 0,'0'0'169'0,"0"0"-65"15,0 0-13-15,0 0-32 16,0 0-28-16,0 0-21 16,0 0 6-16,0 0 5 0,251-50-7 15,-213 47-5 1,-6 3-1-16,-17 0 3 0,7 0 3 16,-6 0-3-16,4 0-3 15,-4 0-6-15,0 0 2 16,-10 0-1-16,-3 0-1 15,-3 0-1-15,0 0-1 16,0 12-4-16,0 8 4 16,-9 5 11-16,-35 4 6 15,-5 0-4-15,11-4-7 16,10-8-2-16,3-2-2 16,11-7 0-16,14-2-2 15,0-4 2-15,0-2-1 16,0 0-1-16,0 0-6 15,14 0 6-15,33 4 6 16,0 2 1-16,11 2-5 0,-10 3-1 16,-4 0-1-16,-13 7 1 15,-9 2-3 1,-11 0 2-16,-11 0-2 16,0 1-1-16,0-3 3 0,0 0-3 15,-42-4 2-15,-15-5-5 16,-12-3 6-16,-8-6-28 15,0 0-66-15,8 0-74 16,15-9-129-16</inkml:trace>
  <inkml:trace contextRef="#ctx0" brushRef="#br0" timeOffset="600">844 125 607 0,'0'0'222'0,"0"0"-76"16,0 0-16-16,0 0-23 15,0 0-41-15,0 0 9 16,-239-125-35-16,189 125-11 16,7 0-17-16,-1 0-9 15,0 0-2-15,6 3-1 16,-1 11-1-16,3 6 1 15,-7 0 1-15,-7 8 1 16,3 10 2-16,-2 7-7 0,5 10 3 16,0 10 0-16,19-2-1 62,17 9 0-46,8 6 0-16,8-2-2 0,45 4 3 0,10-3 1 0,5-5 0 15,-5-9-1-15,9-12-1 0,-7-16-6 0,4-19-22 16,5-12 4 0,-5-4 21-16,-5 0 4 15,2-20 6-15,-3-12-4 16,-2-8 2-16,7-12 4 16,-8-5 1-1,-13-11 7-15,0-6 3 16,-11-7-2-1,-14-4-10-15,-22 2 4 16,0-6-1-16,-6 6 9 16,-60 10-14-16,-11 12-5 0,-9 25-1 15,-23 17-4-15,-11 19-6 16,-19 0 0 0,-11 44-51-16,10 10-89 15,32 9-151-15,42-1-272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2:24.6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31 57 534 0,'0'0'141'0,"0"0"4"15,0 0-32-15,0 0-49 16,0 0-34-16,0 0-15 0,17-14-5 16,5 31 7-16,4 12 37 15,2 10-25-15,-19 16-11 16,15 13-2-16,-13 18 1 16,-11 9-9-16,0 2-5 15,0 6 0-15,-19-1 2 31,-6-1-5-31,-13-1-12 0,7-6-154 0,1-5-114 16,5-15-392-16</inkml:trace>
  <inkml:trace contextRef="#ctx0" brushRef="#br0" timeOffset="31617">1201 274 222 0,'0'0'300'0,"0"0"-158"15,0 0-19-15,0 0-12 16,0 0-27-16,0 0-5 15,0-5-29-15,-7 5-24 16,7 0-5-16,-6 0-13 16,-19 11-8-16,-4 26 0 15,-19 11 47-15,4 1-7 0,0-3-29 16,6-6-6 0,13-3-2-16,-5-8-1 0,14-3 5 15,1-4-6 1,8-7 0-16,7-4-1 0,0-5 2 15,0-6-2-15,0 3 0 16,0-3-2-16,0 0 2 16,19 0 0-16,36 0 4 15,-1-3 5-15,-1-11-5 16,-15 2-4-16,-5 4 0 16,-5 1-1-16,-12 2-2 15,-7 3-2-15,13 2 1 16,-15-4 4-16,-7-2 1 15,0 1 1-15,0-4 0 16,0-2 0-16,22-1-1 16,-13-2 0-16,-1 2 1 15,-8 2-1-15,0-2 4 0,0 4 7 16,0-1 8-16,0 3-3 16,0 3 5-16,0 3 0 15,0 0-19-15,0 0-3 16,0 0-15-16,0 23 6 15,0 6 9-15,0 5 3 16,0 1-2-16,0-4 0 16,0 3 0-16,0 0-1 15,0-2 0-15,0-1 1 16,0 1-1-16,0-7-1 16,0-5-33-16,0-2-82 15,0-13-76 1,0-2-75-16,0-3-206 15</inkml:trace>
  <inkml:trace contextRef="#ctx0" brushRef="#br0" timeOffset="32173">1147 308 232 0,'0'0'205'0,"0"0"-32"0,0 0-113 0,-229-146 41 16,178 121-4-16,10 5-35 16,7 8 34-16,17 8-5 15,-5 4-50-15,-10 0-33 16,1 16-4-16,-18 21 1 16,-1 12-4-16,6 10 3 15,-5 12-4-15,11 8 3 16,10 0-1-16,19 4 4 47,9-6-1-47,0 6-1 0,0 0 1 0,22 0-4 15,31-2 0-15,24-13 0 0,0-10 0 16,24-24-1-16,20-15 1 16,0-15 0-16,-5-4 5 15,-4-6 3 1,-20-29 0-16,1-10-2 15,-8-18 19-15,-2-11 16 16,-7-9 7-16,-15-6-28 0,-36-4-11 16,-12-9 7-1,-13 0 6-15,0-7-16 0,-22 8-7 16,-24 13 3-16,-14 19-3 16,-4 21 0-1,-18 14-1-15,-4 19-11 16,-12 15 1-16,-1 0 5 15,8 26-20-15,21 17-70 16,25 8-29-16,45 1-71 16,0-3-81-16,60-9-279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47:28.4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 60 469 0,'0'0'187'0,"0"0"-46"15,0 0-19-15,0 0-16 16,0 0-26-16,0 0-27 15,-48-5-19-15,48 5-22 16,0 0-12-16,19 0-2 16,25 0 2-16,16-9 7 0,11 0 10 15,-2 4-9 1,8-4 1-16,-5 3-6 16,-7 1-3-16,-15 0 6 0,-17 0-6 15,-11 5 0 1,-19 0 0-16,-3 0-6 15,0 0 1-15,0 5-4 0,0 17 9 16,0-1 3-16,0 9-2 16,-33-1-1-1,-11 0 2-15,-11-1 3 16,2 1-5-16,-1-4 0 16,7-5 0-16,2-3 7 15,23-8-7-15,15-7 0 0,7-2 0 16,0 0 2-16,0 0-1 0,0 0-1 15,0 0-1-15,0 0 0 16,29 0 1-16,16-2 1 16,8-4-1-16,1 3 0 15,7 3 0-15,-1 0 0 16,-13 0-1-16,-1 0-3 16,-5 11 1-16,-7 15-1 15,-7 6 1-15,-13 8-2 16,-14 0 3-16,0 3 1 15,0 0-1-15,-53-6-3 16,-17-2 4-16,-22-11 2 0,-17-3 1 16,5-9-2-16,5-12-9 15,30 0 7-15,21 0-2 16,10-7 4-16,16-15-19 16,15-4-27-16,7 0-59 15,13-3-63-15,72-5-123 16</inkml:trace>
  <inkml:trace contextRef="#ctx0" brushRef="#br0" timeOffset="369">1187 314 566 0,'0'0'115'16,"0"0"6"-16,0 0-23 0,0 0-38 16,0 0-49-16,0 0-11 15,-8 0 0-15,63 0 6 16,27 0 1-16,17 0 6 15,16 0-2-15,15-11-5 0,-7-4-3 16,4 1-3 0,-25 0 0-16,-31 3 0 0,-38 2-71 15,-28 9-129-15,-5 0-74 16</inkml:trace>
  <inkml:trace contextRef="#ctx0" brushRef="#br0" timeOffset="652">1539 91 495 0,'0'0'107'16,"0"0"58"-16,0 0-25 0,0 0-16 15,0 0-61 1,0 0-20-16,-22-22-17 0,19 22-21 15,3 11-5-15,0 13 0 16,0 4 6-16,0 11 24 16,0 1-6-16,9 3 1 15,-2 6-9-15,-7-3-11 16,0 2-1-16,0-7-3 16,0-7-1-16,0-5-17 15,9-13-82-15,13-1-111 31,7-9-90-31,13-6-327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2:57.44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 10 492 0,'0'0'124'16,"0"0"-55"-16,0 0 13 16,0 0-23-16,0 0-40 15,0 0-13-15,99-8 0 16,-17 6 34-16,4 2 11 16,-10 0-13-16,-9 0-9 15,-10 0-10-15,-19 0-7 16,-16 0-4-16,-16 0-2 15,-6 0-2-15,0 0-3 0,0 0 6 16,0 0-7 0,0 8-3-16,-28 12 3 0,-20 8 13 15,-5-2-4-15,8-3-1 16,-9 3-4-16,10-3-3 16,5-3 2-1,-2-4 2-15,19-1-4 0,6-12 0 16,16-1 1-16,0-2-2 15,0 0 3-15,0 0-2 16,0 0-1-16,22 0-2 16,25 0 2-16,21 0 7 15,-5 0-7-15,-16 3 1 0,5 12-1 16,-8 2 0-16,-13 2-5 16,-4 5 4-16,-10-2 2 15,-12 2-2-15,-5-2 1 16,0-1-3-16,-11-1 1 15,-42-4 2-15,-23-1 15 16,-23-4-2-16,-6-2-4 16,10-9-4-16,22 0-1 15,25 0-1-15,20 0-3 16,17-6-26-16,11-8-65 16,0-3-76-16,49-6-207 15</inkml:trace>
  <inkml:trace contextRef="#ctx0" brushRef="#br0" timeOffset="871">626 205 632 0,'0'0'178'0,"0"0"-36"16,0 0-32-16,0 0-10 15,0 0-5-15,0 0-46 16,0-40-24-16,6 40-25 15,26 0-4-15,12 25 0 16,17 10 4-16,2 2 4 16,-2 6-3-16,-8-3 1 0,-5-4-2 15,-4-6 1 1,-11-10-1-16,-5-6-36 0,-19-5-63 16,4-9-30-16,-13 0 0 15,6 0 22-15,-3-12-27 16,-3-13-10-16,0 5 46 15,0-6 53-15,0 0 43 16,0 9 2-16,0-1 11 16,0 13 39-16,0-1 43 15,0 6-9-15,0 0-15 16,0 0-30-16,0 0 17 16,-31 0-41-16,-16 23 34 15,-21 9-12-15,2-1-21 16,8-3-11-16,8-2-1 15,18-5-3-15,10-11-1 0,13 0 0 16,9-8-9-16,0-2-46 16,0 0-1-16,0-8-6 15,14-21-44-15,25-5 65 16,-7-6 32-16,6-6 9 16,1-6 4-16,-8 1 11 15,-9 5 27-15,-9 1 9 16,-10 13 1-16,-3 12 33 15,0 9-12-15,0 11 3 16,0 3-67-16,0 31 4 16,0 17-2-16,-16 6 13 47,-9-3 24-47,6-1-8 0,10-5 6 0,1 3-23 0,5 4-9 0,-2-1-6 15,-6 0-3 1,5-1-3-1,6-14 0-15,-6-7-1 0,6-16-1 16,0-7-47-16,0-6-48 16,0-3 14-16,0 0-1 0,0-17-69 0,0-12 22 15,0 0 15-15,-16 1 44 16,-12 2 13-16,9 3 12 16,-10 3 45-16,7 1 26 15,5 4 59-15,8 4 0 16,9 2 25-16,0 9-32 0,0-3 2 15,0 0-20-15,0 3-6 16,0 0 2-16,3-6-22 16,74-8-31-16,37 0 0 15,39-6 3-15,-1 6-6 16,-15 5-48-16,-30 3-128 16,-24 0-179-16</inkml:trace>
  <inkml:trace contextRef="#ctx0" brushRef="#br0" timeOffset="1508">1979 179 616 0,'0'0'206'0,"0"0"-44"0,0 0-26 15,0 0-16-15,0 0-50 16,0 0-30-16,0-25-17 16,0 25-14-16,0 0-9 15,-31 20 0-15,-15 11 8 16,-7 15 2-16,7 2-9 16,9 1 2-16,2 2-1 15,0 4-1-15,4-13-1 0,23-7 0 16,8-15-1-1,0-15 0-15,0-2-2 16,8-3-2-16,39 0 5 16,13 0 11-16,10 0-5 0,-3-11-1 15,-14 6-4-15,-8 5 1 16,-7 0-2-16,-12 0 0 16,8 0-1-1,-1 0 2-15,5 0 0 16,6 0-1-16,-5 0 0 0,-6 0 2 15,-3-10 4 1,-8-4-2 0,-6 0 0-1,-7-6 1-15,-9 0 9 16,0 0 8-16,0 0-1 16,0 2 1-16,0 8-1 0,0 4-4 15,-3 6-6-15,-3 0 1 0,-1 0-11 16,4 0-1-16,3 0-7 0,-6 0 3 0,0 6-1 15,-10 22 5-15,6 7 3 16,-2 7-2 0,2 7 0-1,-5-4 1-15,2 1 0 16,2 0-1-16,5-10-1 0,6 0 0 0,-16-8-31 16,7-2-92-16,-10-7-130 15,19-4-255-15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3:11.36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0 132 548 0,'0'0'186'0,"0"0"-43"15,0 0-23-15,0 0-36 16,0 0-51-16,0 0-22 15,0-9-8-15,0 9-3 16,0 9-12-16,17 13 12 16,2 12 14-16,9 0-9 0,-5 1 5 15,8 2-4 1,-9-6-3-16,0-4-1 16,-11-5-1-16,-11-8 2 15,6-2-2-15,-6-6-1 16,0-6-4-16,0 0-4 0,0 0 3 15,0 0 5-15,-17 0 4 16,-5 0 3-16,6-12-12 16,1-2 5-16,15-4-5 15,0-4 4-15,0-4-1 16,9-3-3-16,43-2 4 16,11-6 0-16,6 0 2 15,8 2 8-15,-16 7-6 16,-23 5 2-16,-16 8 15 15,-22 7 6-15,0-1 7 16,0 4 1-16,0 5 10 16,0 0-23-16,0 0-18 0,-16 0 2 15,-23 0-4-15,8 17 12 16,-14 3-10-16,17 0-3 16,19 5 0-16,9 1-1 15,0 3 1-15,0-1 0 16,47 1 0-16,14-9-2 15,8-2 2 1,13-13 1-16,11-5 0 16,6 0 5-16,8 0-1 15,-24-11-4-15,-14-15 3 16,-14 0-1-16,-27-5 1 16,4-1 1-16,-10-2-1 15,-11 3 8-15,-11-1-3 16,0 7 0-16,0 4 0 15,-5 7-4-15,-23 6-4 0,19 8-1 0,9 0-3 16,-7 0-2-16,7 5-1 16,0 22 3-16,0 4 3 15,0 6 0-15,0-1 0 16,16 3 1-16,17-3 0 16,0-4-1-16,-6-1 2 15,-15-11-2-15,4-6 0 16,-16-2 0-16,3-12 0 15,-3 2 0-15,0-2 7 16,0 0-7-16,-25 0 1 0,-13 0 2 16,-17-5-3-1,11-4 0-15,13 3 0 0,1 0 0 16,30 1-8-16,0 0-5 16,0-1-7-16,0-2-37 15,17 2-77-15,27-3-67 16,3 0-11-16,-1 1-141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3:13.76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0 795 428 0,'0'0'247'0,"0"0"-70"16,0 0-4-16,0 0-55 15,0 0-58-15,0 0 16 16,74-102-28-16,-43 57 4 0,13-10 6 15,-5-5-25-15,8-6-19 16,-9-3-2-16,-8 10-1 16,-14 1-2-16,-13 9 0 15,-3 13-3-15,0 5 2 16,0 8 0-16,-11 8-5 16,-5 6 1-16,1 6-2 15,2 3 1-15,-3 0 1 16,-6 0-2-16,0 0-2 15,3 18 0-15,-9 14 0 16,17 2-1-16,-1 9 1 16,12 2 0-16,0 7 2 15,0-1-1-15,0 4-2 16,15-4 1-16,21-11 0 0,-11-6 2 31,4-17-2-15,-13-8-4-16,9-9-4 0,3 0 7 0,5 0 1 15,5-14 5-15,-4-6-3 16,-7 0 1-16,-5 2-1 0,-14 2 1 16,6 1-3-16,-5 0 4 15,-9 4-3-15,0 4 0 16,0 0 0-16,0 7-2 16,0 0 1-16,0 0-6 15,0 0-8-15,0 25-5 16,0 13 19-16,0-5 2 15,0 0-1-15,13-13-1 0,3-6 1 16,-1-2 0 0,1-10-1-16,6-2 4 0,5 0-1 15,9 0 2-15,16-2 0 16,3-19 0 0,-11-7-4-16,3-3 3 15,-3-4-3 1,-6 0-1-16,-5 2 2 15,-18 1 0-15,-2 7-2 16,-13 7 2-16,0 7-3 0,0 8 1 16,0 3-1-16,0 0-4 0,0 0-5 15,0 0 2-15,3 12-2 16,4 16 10-16,2 6 1 16,7-3-1-16,6-2-1 15,-5-3 1-15,2-3-1 16,-5-3-4-16,-3-4-4 15,-5-4 0-15,-6 0 1 16,0-6-9-16,0 0-15 0,-12 2-10 16,-7-2 37-1,-27-3-1-15,2-1-3 0,5 1 0 16,1 0-4 0,1 0 6-16,11 0 0 15,11-3 6-15,8 0 1 16,7 0 1-16,0 0-1 0,22 0-1 15,38 0-1-15,11 0 2 16,14-9 0-16,-8-11 1 0,6-2 1 16,-8-12 4-1,4-7 13-15,-2-10 7 16,-3-1-8 0,-21 0 4-16,-5 4 6 15,-33 5-6-15,-15 1 1 16,0 0-1-16,0 9-7 0,-31 2-1 0,-1 7-1 15,10 14-4-15,16 4 3 16,6 2-11-16,0 4-1 16,0 0-9-16,0 26-2 0,0 26 11 15,0 14 4 1,0 8-4-16,0 0 1 0,0 1-1 16,0-10 0-16,0-8-1 15,6-17-55-15,19-17-43 16,13-11-53-16,0-12-61 15,-2 0-15-15,-14 0 22 16,-13-12 3-16,-9-5-106 16</inkml:trace>
  <inkml:trace contextRef="#ctx0" brushRef="#br0" timeOffset="210">1411 422 264 0,'0'0'188'0,"0"0"-10"0,0 0-8 16,0 0-48-1,0 0-47-15,0 0-37 0,-39-46-36 16,81 40 17-16,18-3 3 16,14-2-13-16,-2-4-2 15,10-1 2-15,-14-2-9 16,-21 4-31-16,-25 6-62 16,-11-1-33-16,-11 6-9 15,0 0-44-15</inkml:trace>
  <inkml:trace contextRef="#ctx0" brushRef="#br0" timeOffset="604">509 47 428 0,'0'0'203'16,"0"0"-78"-16,0 0 5 16,0 0-36-16,0 0-33 15,0 0-17-15,-137-32-28 16,125 32-8-16,2 18-6 16,10-4 4-16,0 0-2 15,0 1-4-15,16-2 11 16,34 0 1-16,5-8 7 0,2-5 13 15,0 0 14-15,-9 0 2 16,-10 0-12-16,-10-11-8 16,-25-3 0-16,-3-4-2 15,0 1-6-15,0 0-12 16,-15 2-8-16,-33 5-8 16,-6 6 3-16,3 4-14 15,13 0-58-15,32 17-61 16,6 15-49-16,50 2-127 15</inkml:trace>
  <inkml:trace contextRef="#ctx0" brushRef="#br0" timeOffset="1107">2335 432 741 0,'0'0'145'0,"0"0"-70"16,0 0 48-16,0 0-15 16,0 0-63-16,0 0-38 15,-121-10-7-15,175 10 0 16,13 0 3-16,9 0 7 15,1-3-6-15,-8-6 3 0,-6 1 0 16,5-4 8-16,-15 0 10 16,-7-2 7-16,-15 0-1 15,-15-6 6-15,0 1-11 16,-16-5-11-16,0 1 2 16,0 1-3-16,-26 2-2 15,-35 2-6-15,-5 7-3 16,19 4 2-16,3 6-3 15,33 1-2-15,11 0-4 16,0 0-2-16,0 0 3 16,0 8 3-16,23 13 0 15,31-5 1-15,15 4 1 0,-1-3 1 16,-5 3-1 0,-9 0-1-16,-9 3 0 15,-8-6 1-15,-21 4-2 0,-5-5 0 16,-11 4 0-16,-39 8-2 15,-70 5-87-15,-37 4-274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3:19.1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0 114 525 0,'0'0'141'0,"0"0"-23"0,0 0 13 16,0 0-18-16,0 0-38 15,0 0 0-15,-5-25-11 16,5 25-17-16,0 0-23 15,0 0-8-15,0 0-6 16,0 0-10-16,0 0-2 16,5 20 2-16,12 8 5 15,14 6-3-15,1 4 0 16,2 4-1-16,4 5 2 16,-19-2-2-16,-5-5 0 15,-8-6 1-15,-6-7 0 16,0-11-2-16,0-2-2 0,0-8-1 15,-36-3 0 1,11-3 3-16,-3 0 0 0,12 0 0 16,10-23-7-16,6-5 1 15,0-4-1-15,12-7 1 16,36-10 5-16,19-6 1 16,-4-2 0-16,-2 9 0 15,-17 7 0-15,-19 19 2 16,-9 10 0-16,-9 6 0 15,-7 6 1-15,0 0 0 16,0 0 0-16,0 0-2 16,0 0 2-16,0 0-2 15,0 0 1-15,0 12 6 16,-23 4-4-16,1 5 2 16,-3-4-3-16,8 3-2 0,6 3-1 15,8-5 0 1,3 4-1-16,0 0 1 0,0-1 0 15,0-4 0-15,31-5 0 16,1-4 0-16,18-8 0 16,5 0 0-16,-8 0 1 15,0 0 1-15,-1-20 2 16,-15-11-1-16,-9-3-2 16,0-4 2-16,-6 4-2 15,-3 2 1-15,-10 1 1 0,-3 5 2 16,0 3 0-1,0 9 4-15,0 3 5 0,-10 5-4 16,1 6 2-16,3 0-12 16,-10 0-5-16,0 0-7 15,-3 26 12-15,2 2 0 16,17-2 0-16,0 0 0 16,0 0 0-16,0-1-2 15,36 1 2-15,2 0 1 16,3-4-1-16,-2 1 0 15,-1 3-1-15,-10-6 1 16,-6 3 0-16,-6-5 0 16,-13-8 0-16,-3-4-4 15,0-2-4-15,0-2-3 16,-31-2 10-16,-17 0-4 16,-5 0 4-16,14 0-25 15,4 0-28-15,19-6-32 16,16-8-59-1,13-6-120-15</inkml:trace>
  <inkml:trace contextRef="#ctx0" brushRef="#br0" timeOffset="575">1484 123 617 0,'0'0'137'0,"0"0"-55"0,0 0 8 16,0 0-46-16,0 0-31 15,0 0-13-15,-82-9-1 16,141 9 1-16,25 0 14 16,7 0-6-16,-5-8 1 15,-10 1-3-15,-15 2 3 16,-23 2-7-16,-16 3 7 15,-13-2-6-15,-2 2 3 16,-7 0 7-16,0 0 11 16,0 0 37-16,0-4-2 15,0-1-10-15,0-1-9 16,-7 1-23-16,-18-4-14 16,-11 6 3-16,-5 0-3 0,-3 3 2 15,-3 0-3-15,9 0 3 16,15 0 0-16,10 0-5 15,13 0 2-15,0 0-4 16,0 0 0-16,0 0 0 16,38 0 0-16,29 0 2 15,15 0 6-15,-5 0-4 16,-14 6 3-16,-8 11 0 16,-11 0-5-16,-6 0 3 15,-13 0-2-15,-5 0 0 16,-17 6-1-16,-3 3 0 15,-3 4-2-15,-70 9-19 0,-6 1-121 16,-14 0-67 0,5 0-256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2:01.48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642 140 249 0,'0'0'263'0,"0"0"-140"0,0 0 20 15,0 0-40-15,0 0-31 16,0 0 7-16,-206 37 0 16,206-37 6-16,0 3-17 15,0-1-14-15,0-2-8 0,0 4-19 16,0-4-10 0,0 0-13-16,0 0-4 15,37 0-9-15,45 0 9 0,52-14 12 16,48-16-10-1,24-7 1-15,0 1 2 16,-30 7-4 0,-53 9-1-1,-53 8 0-15,-48 10 0 16,-15 2-45 0,-7 0-55-16,-13 0-25 0,-42 0-72 15,-8 0-68-15,-3 5-83 16</inkml:trace>
  <inkml:trace contextRef="#ctx0" brushRef="#br0" timeOffset="1332">1198 74 84 0,'0'0'196'0,"0"0"-11"0,0 0-46 0,0 0-24 15,0 0-9-15,0 0-13 16,-28 0-15-16,28 0-8 16,0 9-38-16,-11 22-17 15,-2 21 49-15,-2 11-3 16,5-4-8-16,4 1-7 15,0 1-17-15,6-4-11 16,0 0-5-16,0-1-2 16,0-3-9-16,0-5-1 15,0-14 0-15,0-14-1 16,0-6 2-16,0-10 0 0,0-4 3 16,-10 0 3-16,-12 0 1 15,-16 0-3-15,-17-18-1 16,-11-2-4-16,13 6 2 15,4 3-2-15,11-2 0 16,23 8 0-16,2 3-1 16,13-1-2-16,0 3-2 15,0 0-2-15,0 0 0 16,0-3-2-16,13-2-21 16,40-4 4-16,18 0 23 15,26-5 4-15,5-9-2 16,4-3 4-1,-4-6 8-15,-5 2-10 0,-15 5 1 16,-27 3-3 0,-30 8 7-16,-12 8-2 15,-13 6 3 1,0 0 2-16,0 0-2 0,0 0-8 0,0 0-3 0,0 4-3 16,0 18 6-16,0 7 4 15,0-1-2-15,0 4-2 16,9-7 1-16,7 1-1 15,6-8 0-15,-5-7-1 16,-4-8 0 0,-4-3-3-16,-3 0-3 0,17 0 1 15,8-3 0 1,7-20 6-16,12-3 4 0,-7 1-1 16,-15 5-3-16,-6 2 1 15,-5 7-1-15,-15 8-2 16,4 3 2-16,11 0-9 15,11 0-3-15,10 12 2 16,-6 8 5-16,-1-3-7 16,5-4 2-16,-17-4 8 15,-6-5-2-15,2-4-3 16,1 0-16-16,6 0 23 0,11-20 13 16,5-12-2-16,-4-8-2 15,-2-6-2-15,-7 1 3 16,-12-7 12-16,-7 1 2 15,-6 5 1-15,0 15 9 16,0 7-12-16,0 19 9 16,0 5-7-16,0 0-12 0,0 0-12 15,0 0-8-15,0 39-4 16,0 22 12-16,0 16-1 16,11 12 1-16,-3 6 0 15,6 10 1 1,-14 9-1-16,0 0-2 15,0 4 2-15,0-1 0 0,-8-9-5 16,0-11-3-16,8-34-16 16,0-28-14-16,0-29 18 15,2-6 15-15,37 0 5 16,12-37 6-16,8-18 4 16,6-14-1-16,-4 1-7 15,-25 2 4 1,-13 0-5-16,-23 1 2 0,0-1 2 15,-34 0-5-15,-24 9 2 16,-16 14-4-16,5 15-3 0,9 10 1 16,13 10 4-16,25-1 4 15,22 6-2 1,0-2-2-16,0 0-4 0,0-2-6 16,30-10 3-16,47-5 7 15,14-10 1-15,2-2 3 16,-16 3-1-1,-21 1 2-15,-18 7 2 16,-19 5 2-16,-5-4 4 0,-5 8-2 16,-2 3 0-16,-7 5-4 15,0 3 2-15,0 3-1 0,0 0-8 16,0 0-2-16,0 0-8 16,0 12-8-16,0 22 9 15,9 11 9-15,4 4 2 16,3-3-1-16,9-8 2 15,9-5-3-15,4-7 0 16,1-3 0-16,-1-5-10 0,-13-7-22 16,5-8-42-1,1-3-66-15,-18 0-22 0,-10-32-39 16,-3-11-51-16,0-5-305 16</inkml:trace>
  <inkml:trace contextRef="#ctx0" brushRef="#br0" timeOffset="1660">2798 225 337 0,'0'0'195'15,"0"0"-41"-15,0 0 4 16,0 0-70-16,0 0-36 16,0 0-38-16,-85-31-7 15,85 45-6-15,0-2 1 0,0 2-2 16,0-4 0-16,29-9 1 15,12 3 16-15,12-4-1 16,-8 0 14-16,-7 0 10 16,-9-5 3-16,-20-8 11 15,-3-2 9-15,-6 2-4 16,0-2-25-16,0 1-19 16,-22 2-15-16,-6 7-8 15,-4 5-5-15,1 0-8 16,9 9-55-16,14 25-85 15,8 10 20-15,8 4-78 16,36 8-264-16</inkml:trace>
  <inkml:trace contextRef="#ctx0" brushRef="#br0" timeOffset="1911">3339 598 549 0,'0'0'242'0,"0"0"-74"16,0 0 5-16,0 0-51 16,0 0-25-16,0 0-46 15,-108-67-32-15,108 70-19 16,25 32-3-16,28 8 3 16,8 3 5-16,10 0-3 15,1-2-1-15,-15-9 3 16,11-3-4-16,-15-12-4 0,-9-9-30 15,-11-2-71-15,-24-9-69 16,-9 0-60-16,0 0-100 16</inkml:trace>
  <inkml:trace contextRef="#ctx0" brushRef="#br0" timeOffset="2133">3517 497 274 0,'0'0'166'0,"0"0"-5"15,0 0 16-15,0 0-66 16,0 0-91-16,0 0-12 16,-26 11 20-16,26 30 4 15,0 2 12-15,0 2-14 0,0-2-29 16,-15-1-1-16,8-1-27 16,7-9-212-16</inkml:trace>
  <inkml:trace contextRef="#ctx0" brushRef="#br0" timeOffset="3080">4845 302 651 0,'0'0'193'0,"0"0"-53"16,0 0-1-16,0 0-9 15,0 0-51-15,0 0-19 16,-68-86-8-16,68 86-15 15,0 0-16-15,-3 0-17 16,-9 23-4-16,8 18 0 16,-2 20 1-16,6 2 6 15,0 7-1-15,0-4-2 16,0-6-3-16,0-5 1 16,0-13 1-16,0-10-3 0,0-13 0 15,6-9-1 1,4-8 1-16,-4-2-1 0,-6 0 1 15,0-2-2-15,0-30 2 16,0-14-17-16,0-8 8 16,-34 5 6-16,-20 1 1 15,7 10-16-15,-5 13 10 16,11 7 2-16,8 13-1 16,16-1-11-16,12 6 1 15,5 0 3-15,0-3 13 16,0 3-15-16,22 0-5 15,43 0 14-15,32 0 7 16,5 0 3-16,-3 0 1 16,-9 0-3-16,-21 0 0 15,-14 0 1-15,-11 0-1 0,-25-2 3 16,-7 2-1-16,-12 0 5 16,0 0 10-16,0 0 5 15,0 0-5-15,0 0-8 16,0 0-10-16,0 11-5 15,0 18 5-15,0 5 1 16,0 3-1-16,10-3 0 16,25-8 0-16,-4-3 0 15,2-9-1-15,-5-5 1 16,-12-7 0-16,0-2 2 16,-1 0 2-16,1 0 6 15,0-11 0-15,1-15-3 16,-17-5 2-16,0-1 4 0,0-2 3 15,-17 7-5-15,-21-1-11 16,-3 9 0-16,5 8-3 16,5 2-2-16,9 9-16 15,6 0-44-15,10 3-102 16,6 19-85-16,34-4-202 16</inkml:trace>
  <inkml:trace contextRef="#ctx0" brushRef="#br0" timeOffset="3665">6267 346 716 0,'0'0'219'0,"0"0"-67"16,0 0 25-16,0 0-84 15,0 0-46-15,0 0-20 16,-25-13-1-16,25 13-16 16,-6 32-9-16,-4 12 8 15,-5 15 7-15,-4 7-6 16,8 0-1-16,6 0-2 0,5 0 1 15,0-6-5-15,0-12-1 16,0-9 2-16,0-24-4 16,0-6 1-16,0-9 0 15,0 0 4-15,0 0 7 16,0 0 22-16,0-24 8 16,0-30-15-16,0-13-22 15,0-16 0-15,0-6-4 16,0-3-1-16,0-2 1 15,-3 6-2-15,3-1-1 16,0 18 1-16,0 13-7 16,25 12-1-16,19 21-2 15,5 10-1-15,4 13-3 0,7 2-1 16,0 0-4-16,-5 17 6 16,-17 11 1-16,-10 15 3 15,-25 3 3-15,-3 2 5 16,0-2-2-16,-3 3-2 15,-35-4-13-15,-12 2-56 16,1-2-73-16,5-8-111 16,19-4-171-16</inkml:trace>
  <inkml:trace contextRef="#ctx0" brushRef="#br0" timeOffset="5567">6871 620 737 0,'0'0'212'0,"0"0"-44"16,0 0-28-16,0 0-36 15,0 0-56-15,0 0-17 16,-168-59-4-16,136 59-10 15,1 0-9-15,-5 8-4 16,-2 21 4-16,7 7-6 16,5 5-1-16,6 1 0 0,17 1 0 15,3-2-1-15,0-5 0 16,23-4 0-16,31-9-1 16,1-12-1-16,5-5 2 15,-7-6 2-15,2 0 0 16,-17-12 4-16,0-22 3 15,-7-6-4-15,-9-8 3 16,-11-1-2-16,-11-1-1 16,0 8 0-16,0 8-2 15,-33 8-1-15,2 13-2 16,2 3-4-16,4 4 0 16,3 6 0-16,-8 0-9 15,-1 0 13-15,-1 27-3 0,10 6 0 16,5 2 2-16,17 0 1 15,0-6 0-15,0-7-7 16,24-2 4-16,17-8-6 16,12-12 1-16,8 0 6 15,12 0 2-15,-3-26 5 16,-16-6 1-16,-10 1-2 16,-18-1-1-16,-10 3 0 15,-10 7 3-15,-6-3-1 16,0 4 1-16,0 10 4 15,0 2-5-15,0 6-2 16,0 3-3-16,0 0-3 16,0 0-5-16,0 0-5 15,0 32 10-15,0 5 2 0,0 3 2 16,0 3-2-16,7-3 0 16,8-6 1-16,8 0-5 15,-14-8 1-15,4-4-2 16,-10-7 1-16,-3-6 1 15,0-3-4-15,0-6-2 16,0 0-4-16,-22 0-22 16,-16 0 28-16,6 0-28 15,1 0 12-15,8 0 18 16,13 0 1-16,4 0 4 16,6 0-3-16,0 0-10 15,0 0-24-15,0 0-3 0,9 0 18 16,43 0 4-16,11 0 12 15,9 0 6-15,5-6 2 16,2-20 7-16,-2-8-4 16,-8-7 10-16,-8-7 8 15,-17-6 8-15,-18-4 4 16,-26-5 15-16,0 0-9 16,-4 4-12-16,-40 4 4 15,-3 19-1-15,2 10-21 16,16 8 9-16,14 12-17 15,11 4-2-15,-8 2-4 16,2 5 1-16,-5 45-7 16,-4 18 10-1,9 15 3-15,10 0-3 0,0 0 1 16,0-9-3-16,7-8 2 16,30-9 0-16,1-12-2 15,3-7-24 1,-2-15-31-16,-4-12-41 15,-10-11-36-15,-3 0 14 0,-6-11-21 16,-10-24-39-16,-6-8 27 16,-6-3 44-16,-48 7 56 0,1-4 48 15,4 14 5 1,-1 12 49-16,6-3-8 16,6 15 33-1,12-2-1-15,10 5-5 0,16 2 1 0,0 0-34 16,0 0-12-16,3 0-8 0,74-3-1 15,17-3 13 1,2-11-9-16,-14-1 9 0,-21 1 12 16,-23 3 16-16,-16-3 23 15,0-6 10-15,-5 0-16 16,-9-2-24-16,-8-4-1 16,0 9 3-16,0 6-20 15,0 5-9-15,0 4-4 16,0 5 5-16,0 0-17 15,0 0-5-15,0 8-16 16,0 35-1-16,0 20 17 16,0 17 1-16,0 12 3 15,0 14-2-15,0 5-2 16,0 9 2 0,0 14-2-16,-8 9 1 0,-6-6 0 0,6-8 2 15,8-32-3 1,0-28 0-1,0-29-5-15,16-20-9 16,6-12-3-16,3-8 7 16,3 0 5-16,26-31 5 0,13-29-4 15,9-20 5-15,-18-17-2 16,-30-6-5-16,-22-3-6 0,-6 6-15 16,-19 14 2-16,-45 12-1 15,-11 11-4 1,-2 17-9-16,17 12 24 15,22 14 10 1,16 8 5-16,19 9 3 16,-3 3-3-16,6 0-8 0,0-2 3 15,14-4-5-15,41-6 10 0,11-7 3 16,-5-1-2-16,-7-6 2 16,-7 0 4-16,8-3-1 0,-11 4 1 15,-11 2-1-15,-11 12 33 16,-16-1-15-1,-4 9-1-15,4-1-7 0,-6 4-2 16,0 0-10-16,0 0-4 16,0 7-17-16,0 27 5 15,0 12 12-15,0 6 9 16,0 2-5-16,0-9 1 16,0-4-3-16,17-13-1 15,-1-8 1-15,6-9-2 16,-6-1-1-1,6-10-53-15,9 0-68 0,7-12-43 16,8-32-191 0,-15-4-243-16</inkml:trace>
  <inkml:trace contextRef="#ctx0" brushRef="#br0" timeOffset="5907">8186 328 470 0,'0'0'145'0,"0"0"-7"16,0 0-46-16,0 0-2 16,0 0-33-16,0 0-40 15,-56-31-12-15,39 51-5 16,-2 14 14-16,16 1-5 16,3-7-8-16,0-2 3 15,58-6 4-15,8-12 3 16,11-8 11-16,-8 0 7 15,-9 0 24-15,-13-11-3 16,-17-6 1-16,-14 0 3 16,-10-2-19-16,-6 4-15 15,0 1-18-15,-6 2-2 16,-42 6-20-16,3 6-8 16,7 0-67-16,16 23-14 15,22 20-19 1,0 6-71-16,44 8-153 15</inkml:trace>
  <inkml:trace contextRef="#ctx0" brushRef="#br0" timeOffset="6164">8818 738 592 0,'0'0'233'0,"0"0"-122"15,0 0 20-15,0 0-26 16,0 0-55-16,0 0-28 16,-37-29-19-16,59 58 2 15,31 8-1-15,7 5 5 16,17 1-2-16,3-3 1 16,2-3-4-16,-13-6-1 15,-8-10-3-15,-1-10-6 16,-5-11-73-16,-17 0-67 15,-10 0-41-15,-25-25-87 16,-3-13-192-16</inkml:trace>
  <inkml:trace contextRef="#ctx0" brushRef="#br0" timeOffset="6331">9301 603 427 0,'0'0'167'0,"0"0"-75"16,0 0 3-16,0 0-17 15,0 0 17-15,-248 157-40 16,188-102-34-16,6-4-10 16,9 1-5-16,17-7-6 15,9-8-54-15,0-5-145 16,3-6-358-16</inkml:trace>
  <inkml:trace contextRef="#ctx0" brushRef="#br0" timeOffset="7151">1245 1298 300 0,'0'0'140'0,"0"0"-54"15,0 0 6-15,0 0 4 16,0 0 1-16,0 0-15 16,-146 0-23-16,162 2-59 0,70 4 9 15,73 3 11 1,72-6 40-16,71-1-2 0,58-2-7 16,39 0-23-16,30 0-12 15,13 0-6-15,9 12-4 16,13 2-3-16,-19 1-3 15,-10 2 4-15,-17 0-4 16,-20-9 0-16,-13-1-1 16,-20-7 1-16,-29 0 0 15,-44-18 1-15,-47-5 3 16,-54 6-4-16,-70 5 6 16,-41 11 3-16,-36 1 15 15,-28 0 3-15,-4 0-17 16,-12 0-6-16,3 0-4 0,-3 0 0 15,0 0-38 1,0 0-112-16,-47 0-102 0</inkml:trace>
  <inkml:trace contextRef="#ctx0" brushRef="#br1" timeOffset="30987">436 1983 382 0,'0'0'245'0,"0"0"-122"16,0 0 0-16,0 0-11 15,0 0-36-15,0 0-38 16,-16 0-16-16,16 0-5 16,0-2 1-16,22-12 12 15,19-1 5-15,-3-2-26 16,-4 0 4-16,-15 5-2 15,1 2 0-15,-10 0 1 16,6 5-1-16,-4-1-2 16,-2 3-3-16,-4 3 0 15,-6 0-6-15,0 0 0 16,0 0-7-16,0 20-10 16,0 18 17-16,0 10 3 0,0 1 3 15,0-1-2-15,0 1-4 16,0-9 1-16,0-3 2 31,0-11-1-31,0-6-2 0,0-6-2 16,0-6 2-1,0-4 2-15,0-2-1 0,0-2-1 16,0 0 0-16,-6 4-3 0,-16-4 3 16,-4 0 9-1,-8 0-4-15,12 0-3 16,11 0 5-16,2 0-6 0,9 0 6 15,0 0-6-15,0 0-1 0,0 0-5 16,0 0-1-16,37 0-5 16,28-12 11-16,24-5 0 15,-10-2 1-15,10 4-1 16,-13-5 0-16,-21 0-38 16,-18 4-48-16,-21 5-61 15,-16 4-43-15,0-1-120 16</inkml:trace>
  <inkml:trace contextRef="#ctx0" brushRef="#br1" timeOffset="31536">750 1581 307 0,'0'0'289'0,"0"0"-123"0,0 0-38 0,0 0-10 16,0 0-15-16,0 0-30 16,-251-97-36-16,213 108-17 15,-3 29-9-15,-14 14-8 16,-5 9 1-16,-7 12 2 16,4 5 4-16,-5 3-3 15,21-4 5-15,3 2 7 16,28-2-12-16,16 2-1 15,0 2-2 1,16-3 0-16,50-6-4 16,30-5-2-16,31-12 2 0,-3-12 1 31,13-13 1-31,0-12 0 16,-14-10-2-16,-2-10 0 15,-4 0 0 1,-5-22 0-16,-11-20 4 15,7-9 5-15,-3-18-7 0,-13-8 14 16,-9-15 2-16,-23-8 11 16,-35-8-6-16,-19-10 3 15,-6-2-6-15,-22-8-7 0,-44 10-4 16,-14 18-2 0,-18 29-3-16,-23 30-2 15,-12 25-2 1,-10 16-7-16,3 0 4 0,19 39-9 15,33 22-36-15,39 13-38 0,43 17-56 16,6-5-104-16,61-6-222 16</inkml:trace>
  <inkml:trace contextRef="#ctx0" brushRef="#br1" timeOffset="32430">2215 1983 498 0,'0'0'131'0,"0"0"-33"0,0 0 8 15,0 0-36-15,0 0-6 16,0 0-12-16,-61-9-17 16,61 9-5-16,0 0-18 15,0 0-12-15,41 0 2 16,32-5-2-16,19 3 11 16,0-7-5-16,-5 9-3 15,-15-6 0-15,-23 6 2 16,-18 0 1-16,-18-3-2 0,-10 3-1 15,-3 0-2 1,0 0-1-16,0 0-3 0,0 9 3 16,0 14 6-1,0 0-4-15,-42 5 3 0,-12 1-3 16,-12 2 2-16,-11 4 2 16,0-2-2-16,8-3-4 15,25-14 3-15,19-6-3 16,12-5 1-1,13-5-1 1,0 0 1-16,0 0 1 0,0 0-1 16,32-3-1-16,24-11 6 15,1 0-1 1,-2 0 3 0,2 8-3-1,-3 3-4-15,-6 3-1 0,5 0-1 16,-1 0-1-16,1 14 2 0,-15 11-1 15,-13 4 0 1,-9 0 0 0,-16 0 0-16,0-1-1 0,0-2 2 15,-41 0 1 1,-31-4 1-16,-15-2 5 16,-10-6-7-16,-5-2 3 0,12-6-2 15,15-6 0-15,21 0-2 16,21 0 1-16,18-3-28 15,15-17-43 1,0-3-70-16,25-2-74 16,42-7-60-1</inkml:trace>
  <inkml:trace contextRef="#ctx0" brushRef="#br1" timeOffset="32952">3370 2107 488 0,'0'0'192'0,"0"0"-74"0,0 0 15 0,0 0-19 16,0 0-54-16,0 0-21 16,-44-6-18-16,57 6-21 15,41 0 4-15,29 0 32 16,8 0-8-16,17 0-13 16,1 0-4-16,-4 0-9 15,-7 0 0-15,-18 0-2 16,-27 0-54-16,-24 0-94 15,-29-3-43-15,0 0-76 16</inkml:trace>
  <inkml:trace contextRef="#ctx0" brushRef="#br1" timeOffset="33212">3799 1938 350 0,'0'0'303'0,"0"0"-161"16,0 0-4-16,0 0-25 16,0 0-13-16,0 0-27 15,-3-34-25-15,3 34-24 16,0 2-24-16,0 33 1 16,0 2 6-16,0 12 8 15,0 5 0-15,0-1-3 16,0 9-3-16,0-8-3 15,0 0-3-15,0-8-3 0,-6-9 0 16,-7-3-16 15,4-8-114-15,3-6-127-16,6-5-193 16</inkml:trace>
  <inkml:trace contextRef="#ctx0" brushRef="#br1" timeOffset="33792">5003 1792 679 0,'0'0'230'0,"0"0"-109"0,0 0 24 15,0 0-33-15,0 0-45 16,0 0-34-16,-111-71-30 15,111 91 1-15,0 20-4 16,0 8 19-16,0-5-8 16,-3 3 3-16,3-6 4 15,-13 3-7-15,7 1-4 16,3-5-2-16,-10 1 0 16,13-9-4-16,0-5 0 15,0-9-1-15,0-2 0 16,0-1-4-16,22-11-2 0,38-2 5 15,11-1-1-15,-5 0-6 16,-5 0 6-16,2-1-6 16,-8-11-9-16,-2 0 9 15,-15-2 0-15,-9 0 8 16,-6-4 0-16,-9 2 1 16,-3-1 0-16,-11-1 5 15,0 1-6-15,0 0 7 16,0 3 6-16,0-6-1 15,0 3 0-15,0 2 10 16,-3 7-1-16,-5 2 4 16,-3 6-7-16,8 0-6 15,3 0-10-15,-8 0-2 16,2 0-5-16,3 26 3 16,-10 16 2-16,10 8 5 0,3 4-4 15,0 3 0-15,0-2 0 16,0-4-1-16,0-3 0 15,0-7-9-15,16-10-50 16,1-8-70-16,-9-4-143 16,-8-6-161-16</inkml:trace>
  <inkml:trace contextRef="#ctx0" brushRef="#br1" timeOffset="34107">5906 2061 752 0,'0'0'218'0,"0"0"-84"16,0 0 37-16,0 0-57 16,0 0-57-16,0 0-23 15,-7-34-23-15,23 63-3 16,22 10 29-16,6 0-20 15,11 5-5-15,5-1-3 16,9 0-4-16,-5 0-2 16,4-6-1-16,-15-5-1 15,-2-7-1-15,-20-5-11 16,-15-7-46-16,1-6-46 0,-17-1-74 16,0-6-69-16,0 0-106 15</inkml:trace>
  <inkml:trace contextRef="#ctx0" brushRef="#br1" timeOffset="34410">6398 2021 645 0,'0'0'136'16,"0"0"4"-16,0 0-20 15,0 0-17-15,0 0-16 16,0 0-33-16,-32-75-24 0,26 75-30 15,-10 32 7-15,-1 14 15 16,-8 11 11-16,3 6-5 16,6 3-6-16,-3-3-14 15,10-1-1-15,-1-2-4 16,-2-5 0-16,9-9-1 16,-4-11-2-16,7-13-1 15,0-6-26 1,0-9-34-16,0-2-52 0,0-2-41 15,-6-3-50-15,-3 0-135 16</inkml:trace>
  <inkml:trace contextRef="#ctx0" brushRef="#br1" timeOffset="34718">6090 1964 606 0,'0'0'214'0,"0"0"-59"16,0 0-1-16,0 0-50 16,0 0-14-16,0 0-13 15,-90-135-23-15,90 135-25 16,0 0-27-16,0 0-2 16,0 32-10-16,0 22 10 15,0 14 4-15,30 7 0 16,8 9 2-16,-7-2-3 15,7-5 0-15,-10-8-2 32,-1-12 0-32,-8-11-1 0,-4-14 0 0,-5-14-32 15,-10-5-52 1,0-10-65-16,0-1-69 16,0-2-85-16,0 0-388 0</inkml:trace>
  <inkml:trace contextRef="#ctx0" brushRef="#br1" timeOffset="34934">5708 2356 614 0,'0'0'172'0,"0"0"-75"0,0 0 14 0,0 0-16 15,0 0-31-15,331-35-21 16,-219 30-14-16,1-4-20 15,18 0-6-15,-14 0-3 16,11-5-56-16,-21 6-176 16,-21 2-239-16</inkml:trace>
  <inkml:trace contextRef="#ctx0" brushRef="#br1" timeOffset="35416">7154 2084 379 0,'0'0'463'0,"0"0"-325"0,0 0 11 0,0 0-16 16,0 0-34-16,0 0-34 15,-108-97-19-15,82 93-17 16,4 4-10-16,6 0-7 15,-2 0-8-15,8 0-3 16,1 0-1-16,1 21 0 16,8-1-6-16,0 6 6 15,0 2 3-15,17 1-3 16,21-3 0-16,-6-1 1 16,18 1-1-16,5-4 2 15,-8 3-1-15,8 3 0 16,-11-3 2-1,-6 0-2-15,-7 1-2 0,-9-3 0 16,-14-3 1-16,-8 1-1 16,0 1 2-1,0 1 2-15,-17-3-2 16,-34 0 0 0,-10-8 1-16,-2-6-2 0,-12-6-2 15,4 0-28-15,5 0-40 16,11 0-48-16,27-15-62 15,28-20-53-15,0-7-146 16</inkml:trace>
  <inkml:trace contextRef="#ctx0" brushRef="#br1" timeOffset="35458">7154 2084 147 0</inkml:trace>
  <inkml:trace contextRef="#ctx0" brushRef="#br1" timeOffset="35556">7154 2084 147 0,'28'-154'593'0,"-6"142"-403"0,5 4-38 0,1-4-42 16,10 6-32-16,9 4-36 15,5-2-19-15,17 4-22 16,2 0 2-16,-2 0-3 16,-9 0-60-16,-43 18-163 15,-17 2-350-15</inkml:trace>
  <inkml:trace contextRef="#ctx0" brushRef="#br1" timeOffset="188067">2132 2751 596 0,'0'0'208'15,"0"0"-135"-15,0 0 52 16,0 0-8-16,0 0-37 16,0 0-11-16,0 0-9 15,-82 36-15-15,82-36-8 16,0 0-6-16,0 0-10 16,0 0-9-16,28 0-7 15,19 0 2-15,23 0 10 16,19 0-4-16,12 0-4 15,4 0-4-15,10 0 1 16,-1 0 0-16,-16 0-2 16,-18 0-4-16,-26 0-1 15,-48 6-73-15,-6 11-193 0,-44-5-445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3:08.4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2567 287 0,'0'0'155'16,"0"0"-14"-16,0 0-32 15,0 0-5-15,0 0-12 16,0 0-20-16,0 0 10 16,0 0-9-16,0 0 4 15,22-17 0-15,10-9-30 16,6-6-7-16,-7-4 1 16,5-4-18-16,-4-9-4 15,5-8-14-15,-8-3 5 16,-9-12-1-16,-9 4-5 15,-11 11-2-15,0 14 4 16,0 17-3-16,0 14 3 0,0 12 5 16,0 0-6-16,0 0-5 15,-11 0-11-15,-16 26-2 16,-23 8 13-16,9 7 4 16,2 4-3-16,4-2 1 15,26 9-2-15,-1-1 0 16,4 2 0-16,6 0 1 15,0-5-1-15,0-8 0 16,38-14-1-16,17-18 0 16,20-8 1-16,18 0 5 0,11-31 0 15,4 0-2 1,-15-3 0-16,-30 2-1 0,-13 6 0 16,-26 5 3-16,-21 3-2 15,-3 0 6-15,0 4 0 16,0 2-3-16,0 7-5 15,0 5 1-15,-10 0-2 16,1 0-7-16,-5 17-8 16,6 17 14-16,-9 12 1 15,4 0 0-15,13-3 1 16,0-5-1-16,0-7 0 16,0-9 0-16,7-10 0 15,16-4-2-15,8-5 2 16,17-3 0-16,5 0 4 15,14-9-1-15,-7-19 2 0,0-7-3 16,-18 1 0-16,-7-6 0 16,-16 0 2-16,-13 3-3 15,-6 0 2-15,0 8-1 16,0 9-2-16,-6 12 1 16,-3 3 2-16,2 5-3 15,7 0-2-15,0 0-7 16,0 18-2-16,0 17 9 15,13 9 4-15,9-2-5 16,-3 1 6-16,1-3-3 0,-12-6 0 16,0-8-2-1,-5-6-1-15,-3-5-5 16,0-4-2-16,0 0-4 0,0-5-11 16,-11-1 0-16,-17-1 9 15,-4-4 16-15,7 0 0 16,3 0 0-16,0 0 0 15,6 0 0-15,10 0 0 16,6-9-4 0,0 6 2-1,0-9-6-15,22-1 2 0,25-8 3 0,21-2 3 16,-5-4 0 0,3-3 2-16,4-7-1 0,-3-3 8 15,9-10 1-15,-6-3 10 16,-6-11-3-16,-14 2-5 15,-24 5 9-15,-20 6 7 16,-6 11-10 0,0 14-3-16,-16 9 1 0,-12 11 2 15,-4 6-4 1,7 0-11-16,2 26-3 0,-6 28 0 16,14 12 0-16,8 5 0 15,7 0 0-15,0-4 1 16,0-4 1-16,35-12-1 15,4-11-1-15,2-9-3 0,3-13-21 16,-12-10-61-16,13-8-46 16,-14 0-136-16,-2-2-27 15,-13-25-160 1</inkml:trace>
  <inkml:trace contextRef="#ctx0" brushRef="#br0" timeOffset="151">1534 2233 613 0,'0'0'129'0,"0"0"-47"15,0 0-5-15,0 0-29 16,0 0-36-16,0 0-5 16,321-38-7-16,-258 33-28 15,-11-1-103-15,-33-3-160 0</inkml:trace>
  <inkml:trace contextRef="#ctx0" brushRef="#br0" timeOffset="594">620 1801 601 0,'0'0'211'16,"0"0"-92"-16,0 0 4 15,0 0-23-15,0 0-33 0,0 0-11 16,-153-49-37-16,150 52-19 16,3 25-1-16,0 10 1 15,0-2 4-15,0-3-4 16,25-10 0-16,7-8 4 15,7-2 3-15,11-5-4 16,4-8 5-16,10 0 3 16,-4 0 9-16,-16 0 8 15,-11-13 12 1,-19-5 2 0,-14-2-9-16,0-3-11 0,0 4-8 15,-31 4-10 1,-17 6-4-1,-5 9-8-15,8 0-32 0,16 0-47 16,29 20-45-16,0 11-101 16,112 4-136-16</inkml:trace>
  <inkml:trace contextRef="#ctx0" brushRef="#br0" timeOffset="1132">2284 2304 747 0,'0'0'127'0,"0"0"-22"0,0 0 27 16,0 0-41-16,0 0-52 15,0 0-23-15,-45-17-16 16,62 14-6-16,27 0 6 15,22-2 14-15,11-1-7 16,-4 0-4-16,3 0 3 16,-16-2 0-16,-5 2 3 15,-11 0 4-15,-22 1 1 16,-6 1 2-16,-10 3 11 16,-6-8 10-16,0-1 8 15,0-1-12-15,-12-3-28 16,-29 2 0-16,-11 1 1 15,-2 2-3-15,7 3-1 0,2 4-2 16,29 2 2-16,16 0 0 16,0 0-2-16,0 0-4 15,0 0-4-15,25 0 6 16,21 20 2-16,4-3 4 16,8 2-2-16,-8 0 0 15,-2-5-1-15,-9 3-1 16,-17-6 0-16,-8 0 1 15,-14 7-2-15,0-1 1 16,-22 3-20-16,-47 6-160 16,-13 0-147-16</inkml:trace>
  <inkml:trace contextRef="#ctx0" brushRef="#br1" timeOffset="155563">3570 2250 635 0,'0'0'174'0,"0"0"-44"16,0 0 14-16,0 0-47 15,0 0-20-15,0 0-3 16,0 0-2-16,-171 11-17 16,164-11-7-16,-2 3-8 15,9-3-8-15,0 0-6 16,0 0-7-16,0 0-3 16,0 0-6-16,0 0-1 15,0 0-4-15,0 0-2 16,25 0-3-16,46 0 0 0,27 0 11 15,29-14-3 1,6-3-8 0,4-3 2-16,-7 2 0 15,-2 1-1-15,-34 9 2 16,-20-1-3 0,-33 9 0-16,-19 0-6 0,-16 0-29 15,-6 0-25-15,0 0-23 0,0 0-34 0,-22 0-73 16,-9 9-147-16,-4-1-311 15</inkml:trace>
  <inkml:trace contextRef="#ctx0" brushRef="#br1" timeOffset="156280">3841 2091 224 0,'0'0'356'16,"0"0"-203"-16,0 0 13 16,0 0-44-16,0 0-11 15,0 0-5-15,-93-87-18 0,93 82-14 16,0 5-12-16,0-3-20 15,0 3-8-15,0 0-9 16,0 0-5-16,0 0-6 16,0 0-3-16,0 0-1 15,0 0-4-15,0 0 3 16,0 0 1-16,0 0 2 16,0 0 0-16,0 0 1 15,0 0-4-15,0 0-1 16,0 0-5-16,0 0 1 15,0 0-3-15,0 0 5 16,0 0-6-16,0 0 4 0,0-2 4 16,0-2 1-1,0-2 4-15,0 4-7 0,0-4-1 16,-6 6-2-16,6 0-2 16,-6 0 0-16,6 0 0 15,0 0-1-15,0 0 2 16,0 0-2-16,0 0 0 15,0 0 2-15,0 0-1 16,0 0 0-16,0 0-1 16,0 0 0-16,0 0-1 15,0 0-2-15,0 0-4 16,0 18-2-16,0 12 9 16,0 7 5-16,0 7-5 0,0 1 1 15,0 7-1 1,0 2 1-1,6 1 0-15,8-1 0 0,0 0-1 32,8-5 0-32,-2-6 0 15,-7-9 1-15,3-9-1 0,-10-10-7 16,-3-4-24-16,4-6-31 0,-7-5-20 16,0 7-30-16,0-1-118 0,-32-4-268 15</inkml:trace>
  <inkml:trace contextRef="#ctx0" brushRef="#br1" timeOffset="205840">4799 2118 657 0,'0'0'211'0,"0"0"-106"16,0 0 56-16,0 0-10 16,0 0-42-16,0 0-36 15,-231-17-22-15,231 14-5 16,0 3-15-16,0 0-12 16,0 0-6-16,3 0-12 15,35 0 1-15,17 0 5 16,11 12 9-16,10 10-9 15,10 7 0-15,-9 5 1 16,5 6-3-16,1 6 0 16,-20 0-2-16,-9-3-1 15,-3 0 0-15,-19-12 2 16,-4-5-3-16,-9-9-1 16,-13-9-18-16,7-2-33 15,-13-6-16-15,0 0-36 16,0-9-46-16,0-27-101 0,0-7 36 15,-13-11 5 1,4-4-8 0,-7 7-85-16</inkml:trace>
  <inkml:trace contextRef="#ctx0" brushRef="#br1" timeOffset="206065">5324 2012 208 0,'0'0'169'0,"0"0"62"0,0 0-94 15,0 0 39-15,0 0-43 16,0 0-18-16,-77-99-10 15,49 110-46-15,-16 35-14 16,-14 14-5-16,-8 13 1 0,12 8-7 16,9 5-4-1,4 3-8-15,3-4-10 0,10 1-5 16,-5-9-5-16,11-19 1 16,9-17-3-16,13-17-1 15,0-12-24-15,0-7-21 16,0-5-31-16,13 0-23 15,20-25-26-15,3-22-37 16,-3-15-44-16,-11-21-247 16</inkml:trace>
  <inkml:trace contextRef="#ctx0" brushRef="#br1" timeOffset="206394">4927 1821 485 0,'0'0'199'15,"0"0"-37"-15,0 0-16 16,0 0-17-16,0 0-16 16,0 0-11-16,-29-95-37 15,23 95-24-15,3 9-22 16,3 34-13-16,0 14 30 16,0 12-1-16,0 2-8 15,0 9-1-15,3 3-9 16,25 7-4-16,10-1-3 15,6 1-2-15,-2-13-2 16,3-14-4-16,0-18-1 16,-14-16-1-16,-2-11 0 0,-13-10-10 15,-13-8-24-15,-3 0-11 16,0 0-9-16,0 0-28 16,0-14-81-16,0-9-33 15,0-3-66-15,-19-5-140 16</inkml:trace>
  <inkml:trace contextRef="#ctx0" brushRef="#br1" timeOffset="206820">4571 2370 406 0,'0'0'344'0,"0"0"-164"15,0 0-24-15,0 0-14 16,0 0-41-16,0 0-34 15,-177-35-16-15,177 33-17 16,-8 2-11-16,8 0-10 16,0-3-5-16,0 3-2 15,0-3-1-15,0 3-2 16,0 0-1-16,0 0 1 16,0 0-3-16,0 0-1 15,0 0-7-15,0 0-8 16,0-2-4-16,23-7-17 15,47 0 37-15,22-8 1 16,23-1 0-16,22-1-1 0,9-5 0 16,13 2 1-16,-21-1-1 15,-17 3 0-15,-38 6 0 16,-20 2 0-16,-11 6 2 16,-27 3-1-16,-12 3 0 15,-13 0-1-15,0 0 0 16,0 0-1-16,0 0-43 15,0 0-31-15,-30 0-91 16,16 0-70-16,14 0-44 16,0 0-368-16</inkml:trace>
  <inkml:trace contextRef="#ctx0" brushRef="#br0" timeOffset="-2371">76 368 645 0,'0'0'186'0,"0"0"-35"16,0 0-16-16,0 0-44 15,0 0-18-15,0 0-20 16,-22-62-16-16,16 62 4 15,6 0-22-15,0 0-8 16,0 0-8-16,0 0-3 16,0 0-6-16,0 0-6 15,44 17 8-15,7 11 4 0,6 7 3 16,0 6 2 0,-23 1-5-16,2 0 0 0,-20-1 1 15,-10-4 0 1,-6-9-1-16,0-5 0 0,0-12-1 15,0-8-12-15,0-3 1 16,-6 0 12-16,-10 0 9 16,0-5-9-16,-4-15-8 15,20-6-2-15,0-5 4 16,0-9-1-16,8-7 2 16,30-1-5-16,12 5 3 15,-17 0 6-15,-2 3 1 16,1 3 1-16,-4 6 0 15,-12 14-1-15,-7 8 1 0,-9 9 3 16,0 0-2-16,0 0-2 16,0 0-2-16,0 0-6 15,0 14-1-15,0 15 9 16,-9 2 1-16,3-5 0 16,3 0-1-16,3-3 1 15,0 3-2-15,0-1 2 16,9-2-1-16,29-6 0 15,7-9-1-15,9-4-2 16,10-4-5-16,2 0 1 16,-3-9 7-16,4-17 4 15,-19-2-2-15,-10-1 2 16,-15 3-3 0,-12-2 6-16,-6 5-3 15,-5-3 1-15,0 4 4 0,0 1-3 0,-33 4 6 16,8 2-4-16,-4 10-3 15,14 2-5-15,8 3-4 16,7 0 2-16,0 0-9 16,0 23 4-16,0 6 7 15,32 2 0-15,6 4 0 16,7-1 0-16,-7-4 1 16,0 5-1-16,-1-6 2 15,-13 4-2-15,-2 0 0 16,-19-8 0-16,-3 1 0 0,0-8 0 15,0-4-2 1,-25-5 2-16,-43-9 0 0,-1 0 4 16,-2 0 1-16,11-4-5 15,6-13-2-15,22 3-10 16,20 0-34-16,12-4-70 16,6 1-112-16,80-5-123 15</inkml:trace>
  <inkml:trace contextRef="#ctx0" brushRef="#br0" timeOffset="-1793">1643 402 526 0,'0'0'192'0,"0"0"-67"16,0 0 2-16,0 0-17 15,0 0-51-15,0 0-20 16,-46-22-34-16,84 22 5 16,23 0-10-16,32 0 9 15,5 0-7-15,4 0 5 16,8-3-5-16,-14-1 6 16,-7 2 3-16,-29-1-4 15,-22 1 7-15,-21 2 4 0,-17-3 8 16,0 0 14-1,0-6 8-15,0 3-2 0,-30-8-38 16,-17 0-6-16,-8-1-2 16,-5 4 14-16,13 4-12 15,12-3 0-15,9 4 3 16,13 0-1-16,10 4-3 16,-3 2 0-16,6 0-1 15,0 0 0-15,0 0-1 16,0 0-1-16,0 0-5 15,45 0 5-15,12 0 2 16,17 8 5-16,-5 1-4 16,0 2 0-16,-8 3 3 15,-13 1-3 17,-4 3 2-32,-16 2 1 0,-17-2-2 0,-11 3-2 15,0-1-2 1,-39 0 2-1,-46 0-6 1,-8 6 6-16,-1 0-106 16,17 5-123-16,23 6-359 0</inkml:trace>
  <inkml:trace contextRef="#ctx0" brushRef="#br1" timeOffset="130400">2941 80 12 0,'0'0'746'0,"0"0"-595"0,0 0 5 15,0 0-23-15,0 0-42 16,0 0-24-16,0 0-23 16,0 0-11-16,0 0-15 15,0 2-5-15,0 2 1 16,0-2 4-16,0-2-1 16,0 0 2-16,0 0 1 15,0 0-9-15,0 0 1 16,7 0-7-16,24 0-3 15,24 0-2-15,14 0 7 16,14 0 0-16,-1 0-1 31,-5-2-4-15,-7-2-1-16,13 4 1 16,-11-2-2-16,2 2-1 0,-14 0 1 15,-21 0-1-15,-14 0-1 16,-9 0 1-16,-4 0-3 0,-12 0 2 15,0 2-4-15,0 18 4 16,-17 9 2-16,-39 3 0 16,-14 2 4-1,-6-5-2-15,-3-3-2 16,5-6 4 0,20-6-4-16,7 0 0 15,11-5 1-15,17-4 0 16,7-2-1-16,9-3 1 15,3 0 0-15,0 0 0 0,0 0-1 0,0 0 0 0,0 0-2 16,0 0-2-16,25 0 3 0,20 0 1 16,9-3 4-1,-7 0-3-15,-3 3-1 16,1 0 0 0,3 0-2-16,-4 0-1 15,4 0 1-15,6 12 2 0,-10 14-8 16,-5 11 5-1,-11 8 2-15,-28 7-1 16,0 5 1-16,-12 0 1 16,-49-9 3-16,-15-5 3 0,-10-14-4 0,-6-9 0 15,-7-2-2-15,2-12 2 0,10-5-1 0,4-1 2 16,23 0 0-16,7-5-2 16,14-18-1-16,14-8-31 15,25-9-73-15,0-6-105 16,64 6-218-16</inkml:trace>
  <inkml:trace contextRef="#ctx0" brushRef="#br1" timeOffset="162059">4400 100 255 0,'0'0'234'0,"0"0"-78"0,0 0-1 16,0 0-20-16,0 0-36 15,0 0-16-15,0 0-7 16,0-49-14-16,0 37-20 16,0 4 14-16,0 0-7 15,-6-1 4-15,6 3-14 16,0 0-6-16,0 4-6 0,0 2-14 16,0-3 2-16,0 3-2 15,0 0-3-15,0 0-3 16,0 0 0-16,0 0-2 15,0 0-1-15,0 0-4 16,0 0 0-16,0 3-5 16,-8 22-5-16,-8 13 10 15,-6 11 1-15,0 2 3 16,-3 3 2-16,-3-3-5 16,1 4-1-1,5-5 1-15,11-6 1 16,8-9 0-16,3-17-2 15,0-8 0 1,0-7-4-16,0-3 4 0,0 0 0 16,0 0-1-16,0 0 0 15,0 0-1-15,0 0 1 0,0 0 0 16,8 0 1-16,37 0 5 0,2-14-4 16,-9-1 1-16,8 4 0 15,-9-4-1-15,8 1 1 16,3-1-3-1,-4 2 2-15,-3 0-1 16,-3 3 0-16,-16-2 5 16,1 6-5-1,-18 0 0-15,-5 6 2 0,0 0 0 16,0 0 0-16,0 0 2 0,0-8-1 16,0 2 0-16,0-5-2 15,0-1 0-15,0 10 0 16,0-4 1-16,0 3-2 15,0 0 2-15,-5 1 5 0,5 2-4 16,-6 0 1-16,6 0 1 16,0 0 2-1,0-2-3-15,0 2 3 0,0 0-4 16,0 0-2-16,0 0 5 16,0 0-4-16,0 0-2 15,0 0 0-15,0 0 0 16,0 0 3-16,0 0-3 15,0 0 0-15,0 0-1 16,0 0-1-16,0 0-4 0,0 0 6 16,0 2-6-1,-11 29-3-15,-3 12 9 16,-3 11 2-16,11 1-1 0,-1-4 0 16,7 1-1-1,0-4 1-15,0 5-5 0,0-3-3 16,0 10-96-1,22 0-147-15,22-16-432 16</inkml:trace>
  <inkml:trace contextRef="#ctx0" brushRef="#br1" timeOffset="210410">5159 317 577 0,'0'0'153'0,"0"0"17"16,0 0-38-16,0 0-19 16,0 0-18-16,0 0-8 15,0 0 4-15,38-80-21 16,-38 71-22-16,0 1-11 15,0-3-17-15,6-1-10 16,-6 4 24-16,0 8-16 16,0 0-3-16,0 0-6 15,0 0-3-15,0 0-6 16,0 0-1-16,0 0-5 0,0 0-3 16,-6 10 8-1,-10 11 1-15,0-1 3 16,1-6-3-16,15-6-1 15,0 4 0-15,0-2 1 0,0 0 0 16,0 2 0-16,0-1-4 16,9 3 4-16,42 0 0 15,-4 1 0-15,20 2 0 16,3 5 0-16,6-1 0 16,-6 4 0-1,-3 7 0-15,-4-3 1 0,-11-3-1 16,-33-1 0-1,3-5 0 1,-22 0 0 0,0-2 2-16,0 4-2 15,-41 1 2-15,-27 0 2 0,-24-3 0 0,-6-6-2 0,5-2-2 0,-4-9 0 16,20-1 0-16,14-2-8 16,8 0-27-16,17 0-23 15,4-14-37-15,29-12-56 16,5-14-94-16,0-11-163 15</inkml:trace>
  <inkml:trace contextRef="#ctx0" brushRef="#br1" timeOffset="210727">5175 171 541 0,'0'0'186'0,"0"0"-31"16,0 0-3-16,0 0-36 15,0 0-28-15,0 0-26 16,0-40-14-16,0 36-22 16,0 3-7-16,12-5-11 15,36-2-6-15,13-4 3 16,24 0-3-16,11 1-2 16,-11 2 1-16,-8 6-1 15,-14 3-40-15,-29 0-105 16,-23 0-87-16,-11 6-111 15</inkml:trace>
  <inkml:trace contextRef="#ctx0" brushRef="#br1" timeOffset="224858">5991 300 544 0,'0'0'143'0,"0"0"-2"16,0 0-8-16,0 0-25 15,0 0-25-15,0 0-29 16,-16-23-4-16,16 23-21 15,0 0-2-15,0 0-14 16,10 0-13-16,40 9 2 16,20 16 14-16,-3-5 2 15,3 6 2-15,15 0-5 16,-2-3-4-16,-1 2-8 31,-11-2 1-31,-11-2 0 16,-18-7-4-16,-4-5-13 0,-16-1-74 15,-22-5-67 17,0-1-44-32,0-2-28 0,-22 0-184 15</inkml:trace>
  <inkml:trace contextRef="#ctx0" brushRef="#br1" timeOffset="225069">6531 228 428 0,'0'0'178'0,"0"0"-34"16,0 0-35-16,0 0-47 0,0 0-24 16,0 0-17-16,-73 32 4 15,25 5 8-15,4 1-20 16,5-7-7-16,8-3-5 16,9-2 3-16,0-3-4 15,0-6 0-15,6 0 0 16,-6-3-11-16,19-5-60 15,3-6-34-15,0-3-49 16,0 0-43-16,0-3-242 16</inkml:trace>
  <inkml:trace contextRef="#ctx0" brushRef="#br1" timeOffset="225358">6192 68 398 0,'0'0'163'0,"0"0"-36"16,0 0 23-16,0 0-66 16,0 0-33-16,0 0-11 15,-3-17-23-15,3 34-17 16,0 21 45-16,22 13 12 16,-7 6-13-16,-5 1-5 15,6-2 1-15,-1 2-18 16,4 1-5-16,-15-1-8 15,11-1-1-15,-2-2-5 16,-4-13 2-16,13-8-5 0,-22-8-4 16,8-6-86-16,-8-11-46 15,0-9-64-15,0 0 19 16,-14 0-234-16</inkml:trace>
  <inkml:trace contextRef="#ctx0" brushRef="#br1" timeOffset="225596">5892 460 230 0,'0'0'218'0,"0"0"-105"16,0 0-18-16,0 0-28 16,0 0-22-16,0 0-8 15,39-17 13-15,43 5 17 0,26-7-18 16,29-5-11-16,3-1-12 15,3 1-18-15,-22 16-4 16,-42 8-4-16,-26 0-1 16,-17 0-47-16,-20 14-99 15,-10 4-149-15</inkml:trace>
  <inkml:trace contextRef="#ctx0" brushRef="#br1" timeOffset="226437">7678 339 535 0,'0'0'138'0,"0"0"-11"15,0 0-5-15,0 0-15 16,0 0-32-16,0 0-10 16,-159 0 3-16,149 0-9 15,10 0-7-15,0 0-19 0,0 0-7 16,0 0-7-16,0 0-6 15,0 0-5-15,0 0-6 16,32 0-2-16,7 0 1 16,30 0 2-16,16 0 2 15,-2-2-1 1,23 0-3-16,-20-5-1 0,-4 4 0 16,-19-2-1-16,-12 2-12 15,-25 0-32-15,-14 3-27 16,-12 0-9-16,0 0-18 15,0-3-11-15,-6 1-77 16,-26 2-25-16,-19 0-261 0</inkml:trace>
  <inkml:trace contextRef="#ctx0" brushRef="#br1" timeOffset="226756">7811 140 189 0,'0'0'352'0,"0"0"-192"16,0 0-11-16,0 0-10 16,0 0-16-16,0 0-2 15,-85-66-23-15,85 66-37 16,0 0-19-16,6 0-19 16,4 0-18-16,-10 0-5 15,0 14 1-15,31 24 0 16,-2 13 21-16,-1 0-13 0,-12 7 1 15,1 5-5 1,-3 0-1-16,-14 5-4 16,17-2-2-16,-17-12-79 15,0 0-115-15,6-17-166 32</inkml:trace>
  <inkml:trace contextRef="#ctx0" brushRef="#br1" timeOffset="230952">6769 1761 520 0,'0'0'227'0,"0"0"-100"15,0 0-5-15,0 0 13 16,0 0-30-16,0 0-36 16,25-3-7-16,-25 3-2 15,0 0-8-15,0-3-7 16,-31-3-16-16,-23 1-26 15,-15 5-3-15,1 0 0 0,15 0 0 16,14 0 0-16,1 0 1 16,6 0 0-16,4 0-1 15,6 0 0-15,19 0 0 16,3 0-2-16,0 0 0 16,0 8-4-16,0 9-3 15,0 12 9-15,0 8 0 16,0 3 2-16,16 0 5 15,6 9 5-15,-7 3 2 16,1 7 1-16,-6 2 1 16,2 1-4-16,-2-2-1 15,7-1 0-15,5-3-6 16,-8-5 1-16,8-5-3 16,-5-6 3-16,-10 0-2 15,-1-6 2-15,-6-5-6 0,6-7 4 16,-6-7 1-16,3-6-3 15,4-8-1-15,-1 4-1 16,-3-5 1-16,-3 0 0 16,0 0-1-16,0 0 1 15,0 0 2-15,29 0 1 16,2 0-4-16,8 0 0 16,11-5 17-16,-2-2-13 15,-25 1 1-15,-1 1-3 16,-6-2-2-16,-16 7-2 0,0 0-31 15,6 0-42 1,-6 0-33-16,0 0-78 0,0 0-169 16,0 4-364-16</inkml:trace>
  <inkml:trace contextRef="#ctx0" brushRef="#br1" timeOffset="231417">7121 2025 625 0,'0'0'175'16,"0"0"-30"-16,0 0-3 16,0 0-42-16,0 0-33 15,0 0-18-15,11-4-9 16,-11 4-16-16,0 0 0 16,0 0-18-16,0 28 0 15,0 6 29-15,0 10 10 16,0 4-21-16,0 1-6 15,0-1-6-15,0-4-4 0,0-10-2 16,0-9-2 0,0-7-2-16,0-7-2 0,19-2 0 15,12-4 0-15,7-2 1 16,17 0 3-16,-2-3-1 16,15 0-3-16,-5 0-24 15,-19 0-43-15,0 0-25 16,-11 0-77-16,-27 0-112 15,4 0-250-15</inkml:trace>
  <inkml:trace contextRef="#ctx0" brushRef="#br1" timeOffset="232108">7742 2010 742 0,'0'0'166'0,"0"0"-34"15,0 0-26-15,0 0-45 16,0 0-14-16,0 0-15 16,22-10-15-16,22 2-5 15,20-6 3-15,24-6-9 16,8 3 0-16,16 3-1 15,-34 2-5-15,-49 10 2 16,-4 2-2-16,-25 0-2 0,0 0 1 16,0 0 1-16,0 0 2 15,0 0 1-15,0 0 0 16,0 0 0-16,0 0-3 16,0 0-1-16,-3 0-6 15,-19 0 7-15,-10 8 1 16,-12 4 1-16,16 2 1 15,-5 0-2-15,-11 3-1 16,34 3 0-16,-5 3-2 16,2 9 0-16,13 4 0 15,0 4 2-15,0 3 4 16,0-8-3-16,0-4 0 16,0-8 6-16,0-3-6 15,19 0 4-15,-16-5-2 16,-3-4 6-16,0 0 1 0,0-2-3 15,0-1-2-15,-16 4 4 16,-6-4 2-16,-17-2 6 16,2 0-10-16,21-3-1 15,-22 0 0-15,16-3-3 16,3 3 2-16,-17-3-5 16,33 0 0-16,3 0 1 15,-13 0 0-15,13 0 0 16,0 0-1-16,0 0 0 15,55-6-12-15,21-11 12 0,13 3 1 16,-19-4-1 0,13 4 0-16,-14-1-20 0,0 2-51 15,8-2-58-15,-23 7-102 16,-15-1-148-16</inkml:trace>
  <inkml:trace contextRef="#ctx0" brushRef="#br1" timeOffset="232586">8726 2098 252 0,'0'0'560'16,"0"0"-397"-16,0 0 17 15,0 0-39-15,0 0-39 0,0 0-40 16,0-29-11-16,0 29-14 15,0 0-13-15,0 0-9 16,0 0-3-16,6 0-9 16,4 6-1-16,7 17-2 15,-6 8 8-15,-8 6-4 16,19 1-3-16,1-1 3 16,-13 3-4-16,3 0 5 15,-7-6-2-15,-3-5-2 16,-3-15 0-16,0-5 0 15,0-6 0-15,6-3-1 16,1 0 3-16,-7 0 3 0,0 0-3 16,0-3 6-1,0-20 0-15,-35-6-4 0,2-10-3 16,8-7-1-16,3-11-1 16,22-10 0-16,0 8-1 15,0 7 0-15,0 13-7 16,0 10-7-16,6 9-8 15,43 0-21-15,-2 6-24 16,5 8-30-16,-16 3-69 16,-9 3-73-16,-21 0-84 15,-6 14-347-15</inkml:trace>
  <inkml:trace contextRef="#ctx0" brushRef="#br1" timeOffset="232680">8726 2098 582 0</inkml:trace>
  <inkml:trace contextRef="#ctx0" brushRef="#br1" timeOffset="232783">8726 2098 582 0,'22'77'140'0,"-22"-77"-58"0,11 0 7 0,48 0 21 0,8 0-35 16,3 0-17-16,0 0-13 16,-3-3-26-16,-20 1-14 15,7-2-5-15,-9 2-68 16,-7-4-131-16,9 4-199 15</inkml:trace>
  <inkml:trace contextRef="#ctx0" brushRef="#br1" timeOffset="233195">9482 2053 646 0,'0'0'201'0,"0"0"-63"15,0 0 12-15,0 0-48 16,0 0-30-16,0 0-18 16,-104-15-23-16,101 15-17 15,3 3-9-15,-8 17 5 16,8 6-3-16,0 2 0 16,0-2-4-16,22-1 5 15,-5-1-5-15,15-7-2 0,12-5 1 16,-6-10-1-16,39-2 3 15,3 0 0-15,8-12 3 16,-5-10-3 0,-29 1 0-16,-23 5 0 0,-9-2 3 15,-22-2 18 1,0-9 16-16,0-5-22 0,-16 3-8 16,-28-3 0-16,-9 11-7 15,-24 5 0-15,-5 11-4 16,-1 7-4-16,29 0 0 15,6 0-41-15,19 11-57 16,20 12-80-16,9-3-129 0,0-12-260 16</inkml:trace>
  <inkml:trace contextRef="#ctx0" brushRef="#br1" timeOffset="233624">9949 1601 773 0,'0'0'159'0,"0"0"-4"16,0 0 22-16,0 0-52 15,0 0-63-15,0 0-34 16,-66-43-10-16,85 40-8 16,37 0-4-16,12 0 2 15,7 3 0-15,8 0-3 16,-7 0-2-16,-5 0-2 15,-11 0 2-15,-12 0-3 16,-18 11 1-16,6 1 1 0,-17 2-1 16,3 6-2-1,8 7 2-15,-22 7-1 0,15 14 4 16,-10 6 7 0,-13 9 4-16,0 0-2 0,0 3-3 15,0-3 0-15,0 0-2 16,0-6-3-1,0-3 1 1,0-8-5-16,0-9 2 16,0-6 0-16,0-5 0 15,0-9-1-15,0 1-2 0,-8-4 0 16,-45 0-1-16,-13 1-23 0,-43-1-74 16,-12 0-112-16,5-2-333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7:04.1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 83 660 0,'0'0'113'0,"0"0"-11"0,0 0 2 15,0 0 24-15,0 0-13 16,0 0-38-16,0 0-1 16,-3-77-14-16,3 71-14 15,0 6-20-15,0 0-2 16,0 0-16-16,0 0-9 16,0 0-2-16,0 0-8 15,0 9-4-15,0 20 1 0,0 16 12 16,0 9 4-1,0 1-2-15,0-5 3 0,0 0-4 16,0-8 0 0,9-7-1-1,23-9-2-15,3-15-13 16,-4-2-7 0,13-9-2-16,14 0 4 15,16 0 7-15,-5 0 2 0,-15-12 2 16,-23 1 5-16,-9 2 3 0,-14 3 1 0,-8 6 0 15,0-5 4-15,0-4-1 16,0-2-3-16,-8-3 0 0,-23-1 0 16,-7 4-3-16,0 2-1 15,0-2 1-15,10 2 3 16,8 1 0-16,14-1 3 16,6 6-1-16,0 1 4 15,0-4-1-15,0 6 1 16,0 0-2-16,0 0-4 15,0 0-1-15,0 0-2 16,0 0-2-16,15 0-5 16,40 0 4-16,14 2 6 15,8 16 0-15,-11 4 0 16,-12-1 0-16,-6-1 0 16,-10 0 1-16,-16-3 0 15,-9 3-1 1,-4-3-1-16,-9 3-2 15,0 3 2-15,0 8 1 0,-28-1 0 16,-29 3 0-16,-4-1-63 0,23-8-106 16,23 2-82-1,15-8-69-15</inkml:trace>
  <inkml:trace contextRef="#ctx0" brushRef="#br0" timeOffset="515">987 600 580 0,'0'0'107'15,"0"0"-2"-15,0 0 21 16,0 0-24-16,0 0-28 16,0 0-24-16,0-25-19 15,32 2-14-15,12-6 6 16,5-2 0-16,1-6 6 15,-12-6-8-15,-7 0-4 16,8 0-9-16,-23 9 4 16,-3 8-6-16,-13 11-1 15,0 6 14-15,0 7 2 16,0-3-19-16,-38 2-2 16,2 3-4-16,6 0 1 15,-3 0 2-15,11 0 1 0,6 8-2 16,0 7 2-16,16 5-4 15,0 0 3-15,0 5-4 16,4 1 2-16,46 3-2 16,-3-1 3-16,8-2 2 15,-1 0-1-15,-9-1 2 16,-1-2-1-16,-12 0 0 16,-10 0 0-16,-7 0-1 15,-15-3-3-15,0 6 4 16,0 0 1-16,-25 2 3 15,-25-3-1-15,-11-5-2 16,-2-2 0-16,9-13 8 0,-7-5-8 16,17 0 0-1,12 0-1-15,9-17-26 0,18-25-59 16,5-15-62-16,16-12-106 16,56-6-267-16</inkml:trace>
  <inkml:trace contextRef="#ctx0" brushRef="#br0" timeOffset="2423">1668 97 507 0,'0'0'190'0,"0"0"-41"16,0 0-1-16,0 0-35 15,0 0 6-15,0 0-54 16,0-28-14-16,0 28-20 15,0 0-13-15,0 0-18 16,8 17-8-16,-8 28 8 16,14 16 3-16,-5 10 5 15,4-2-1-15,12 2 4 16,-12-11-7-16,-4-7-3 16,1-17 0-16,-4-11-1 15,-6-10-3-15,0-3-30 16,0-7-55-16,0-2-22 15,0-3-1-15,-6 0 8 16,-29 0 6-16,0-23 33 0,-4-3 50 16,8-3 13-16,-1 1 1 15,10 2 2-15,6 9 0 16,4 6 8-16,9 8 19 16,3 3-5-16,0 0-10 15,0-3-5-15,3 0-7 16,41-5 0-16,16-1 25 15,17-5 6-15,-14-1 2 16,14 1 2-16,-5 0-15 16,-8 4-3-16,-4 3 0 15,-11 7-15-15,-21-3 1 16,-12 3-1-16,-7 0 0 16,-2 0 2-16,-7 0-3 15,0 0 5-15,0 0 8 0,0 0 4 16,0 0-2-16,0 0 2 15,0 0-1-15,0 0 1 16,0 0-4-16,0 0 6 16,-10 0-7-16,-7 0-11 15,-5 0-2-15,11 0-2 16,6 0-2-16,-7 9-2 16,6 5 3-16,2 6-1 15,4 0 0-15,0 6 1 16,0-4 2-16,0-2-3 15,0-2 0-15,10-10-2 16,7-2-4-16,-3-2 3 0,16-4 5 16,-8 0 4-1,-6-16 8-15,-1-10-3 0,-15 4-3 16,0-1 5-16,0 3 10 16,7 3 10-16,-7 2-7 15,0 10-7-15,0 0 3 16,0 1-6-16,0 4-10 15,0 0-4-15,0 0-16 16,0 9-8-16,9 16 23 16,7 7 1-16,3 2 6 15,6-8-4-15,5-3-2 16,-15-9 4-16,7-6-4 0,-3-8 3 16,-12 0 2-1,15 0 3-15,1 0 0 0,2-25 4 16,32-4-7-16,-19-5 0 15,-4-3-4-15,2 8 0 16,-20 7 2-16,-10 10-1 16,10 9-1-16,-16 1-1 15,3 2-2-15,16 0-1 16,-19 0-5-16,16 0-2 16,0 0 2-16,7 0 6 15,-1 5-4-15,-19 1 5 16,-3-4 0-16,0-2 1 15,6 0 3-15,-6 0-1 16,0 0 4-16,0 0 1 16,0 0 0-16,-28 0-6 0,-14 0-1 15,20 0 0-15,-29 0-5 16,26 0 5-16,11 0-7 16,5 0 2-16,9 0 1 15,0 15-9-15,0 13 9 16,0 10 4-16,0 1 0 15,0-7 1-15,17-4 0 16,5-5 1-16,9-5-2 16,4-6 1-16,3-7 0 15,1-5 0-15,-1 0 4 16,3 0 0-16,-10-23 1 0,7-9 3 16,-2-2-6-1,-20-9 0-15,6-5-1 0,-13 3 1 16,-9-2 6-1,0 4 2-15,0 6 5 0,-16 6-1 16,-12 10-2-16,28 11-3 16,-16 6 8-16,16 4-15 15,0 0-3-15,-23 0-7 16,23 0-7-16,0 29 5 16,23 8 9-16,15 9 2 15,-32 2-2-15,1 7 1 16,-4-4 4-16,-3 3-3 15,0 1 2-15,6-9-4 16,7-7 4-16,-10-15-1 0,10-10-3 16,-10-9 1-16,-3-1-1 15,0-4 1-15,0 0 3 16,6 0 2-16,16-18-4 16,8-16 0-16,1-3 0 15,-6 0-2-15,-9 0 0 16,6 3-3-16,-6 5-1 15,4 12-4-15,-1 5 4 16,-6 7-7-16,-7 1 4 16,-3 2-7-16,10 2 1 0,-4-3 11 15,13 3-5 1,-22 0 1-16,0 0-4 16,0 3 0-16,0 17 7 15,0 0 3-15,-22 5 1 16,-9-2 2-16,7 0-1 0,10-6 1 15,0-3-3-15,11 1-3 16,3-4 3-16,0-2 0 16,3 3 0-16,36-2-1 15,-4 0 0-15,12 0 1 16,3 0 1-16,-1-2-1 16,4 0 3-16,-4-2-3 15,-5 3 0-15,0 3 0 16,-12-4 0-16,-4 4-1 15,-11-4 1-15,-1-2 0 16,-7-4 1-16,4 1-1 16,3-3 2-16,-7 0 2 0,4-3 22 15,-10-25 17-15,-3-7-23 16,0 1-1-16,0-3-7 16,0 0-12-16,0 1-4 15,0-2-72-15,0 0-152 16,0 4-462-16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2:39.9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219 43 568 0,'0'0'136'16,"0"0"19"-16,0 0-42 15,0 0-34-15,0 0-28 0,0 0-23 16,-29-20-20 0,42 20-6-16,34 0-2 0,14-2 7 15,-1 2-4-15,-5-4 1 16,-8 4 4-16,-3 0-4 16,-6-2 0-16,-8 2 0 15,-14-4-1-15,-7 4 2 16,-9-2 1-16,0 2-5 15,0 0-1-15,0 2-8 16,-47 30 8-16,-14 11 12 16,-6 0-7-16,6-9 2 15,20 1-2-15,-3-9-3 16,19-6-2-16,3-10 1 16,16-1-1-16,-2-9 6 15,8 3-4-15,0-3 2 0,0 0-4 16,0 0 0-16,0 0-1 15,39 0-2-15,-1 0 3 16,22 0 3-16,-15 0-3 16,-7 0 0-16,16 6 0 15,-9 8-2 79,-4 6-1-94,3 3 3 0,-6 0 0 0,-21-2 0 0,5-8-5 0,-22-1 4 16,-6-1 0-16,-40-3 1 0,-33 1 9 0,-4 0-6 0,14-7-3 0,2-2-5 0,19 0-62 15,26 0-26-15,6 0-44 0,16 0-106 0,0-5-343 16</inkml:trace>
  <inkml:trace contextRef="#ctx0" brushRef="#br0" timeOffset="241">909 163 625 0,'0'0'178'15,"0"0"-17"-15,0 0-19 16,0 0-45-16,0 0-20 0,0 0-8 16,-41-49-38-16,41 49-20 15,0 0-11-15,0 15-12 16,9 17 12-16,23 7 5 15,21 1-4-15,21 3 1 16,2-6 1-16,19-2-1 16,-13-6 0-16,-11-10-2 15,-18-5-19-15,-18-2-111 16,-15-12-85-16,-14 0-96 16,-6 0-395-16</inkml:trace>
  <inkml:trace contextRef="#ctx0" brushRef="#br0" timeOffset="479">1448 118 105 0,'0'0'510'0,"0"0"-365"16,0 0 5-16,0 0-28 16,0 0-48-16,0 0-27 15,-148-40-31-15,84 80-13 16,-6 8-1-16,-6 10 1 15,3-2 2-15,15-4-2 16,8-4-2-16,12-11-1 16,22-7-18-16,16-16-84 15,0-13-59-15,0-1-56 0,0 0-63 16</inkml:trace>
  <inkml:trace contextRef="#ctx0" brushRef="#br0" timeOffset="807">1138 66 154 0,'0'0'414'0,"0"0"-309"15,0 0 59-15,0 0-45 16,0 0-17-16,0 0-31 16,16-66-22-16,-16 66-35 15,0 23-13-15,0 17-1 16,0 15 4-16,0 2 2 15,-11 6-3-15,0 1 2 16,0-6 0-16,11-6 5 0,0-3-8 16,0-12 1-1,0-11 0-15,0-6-3 0,0-12-51 16,0-5-77-16,0-3-48 16,0 0-87-16</inkml:trace>
  <inkml:trace contextRef="#ctx0" brushRef="#br0" timeOffset="958">676 263 596 0,'0'0'130'0,"0"0"-8"0,0 0-35 16,0 0-40-16,0 0-32 15,302-29-4-15,-190 27-9 16,-4-1-4-16,0 0-106 16,-16 3-207-16</inkml:trace>
  <inkml:trace contextRef="#ctx0" brushRef="#br0" timeOffset="274269">6 704 703 0,'0'0'202'0,"0"0"-48"0,0 0-2 16,0 0-32-16,0 0-51 15,0 0-22-15,0 0-11 16,-6-20-7-16,6 16-3 15,0 4-9-15,0-2-8 16,6 2-3-16,23 0-6 16,2 0-4-16,24 0 4 15,21 0 8-15,23 0-6 16,18 0 1-16,17-8 0 16,34-10-1-16,-22-2-2 15,-32 14-1-15,-59 6-85 0,-68 17-251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3:12.0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61 466 364 0,'0'0'295'16,"0"0"-146"-16,0 0-38 16,0 0-2-16,0 0-51 15,0 0-35-15,-61-23-23 16,61 23 10-16,45 0-10 16,-4 0 18-16,16 0-3 15,7 0-4-15,-4 0-3 16,9 0-5-16,-2 0 6 15,-13-6-6-15,-13 5-2 0,-19-6 7 16,-5 4 3 0,-11 0 25-16,-6-3 15 15,0-5-2-15,0-1-2 0,-39-4-46 16,-8-4 0-16,-13 5-1 16,-7-3 0-16,10 4 5 15,7 3 0-15,23 3-4 16,8 3 1-16,16 5-1 15,3 0 0-15,0 0 1 16,0 0-2-16,0 0 1 16,0 0 0-16,0 0 2 15,0 0 2-15,0 0 1 16,0 0 2-16,0 0-2 16,0 0-2-16,0 0-1 0,3 0-1 15,5 0 0-15,3-8 1 16,0 3-1-16,-5 3 2 15,-6 2-1-15,0 0 1 16,0 0-3-16,0 0 6 16,0 0-6-16,0 0 7 15,0 0-4-15,0 0-4 16,10 0-1-16,12 0-2 16,22 0-3-16,9 15 2 15,8 1 4-15,-4 4 1 16,1-6 3-16,-11 4-3 15,-15-1-1-15,3 5-1 0,-20 7-2 16,-15 5 1-16,0 4 0 16,-15 5 2-16,-61-1-16 15,-7-5-199-15,7 4-147 16</inkml:trace>
  <inkml:trace contextRef="#ctx0" brushRef="#br1" timeOffset="243857">1114 300 474 0,'0'0'188'15,"0"0"-55"-15,0 0-9 16,0 0-13-16,0 0-14 15,0 0-26-15,0 0-1 16,-16-8-9-16,-6 8-3 16,22 0-5-16,0 0-13 15,0 0-8-15,0-3-9 16,7 3-9-16,2-2-11 0,2 2-3 16,11-4-4-16,22 4 4 15,3-4 0-15,13 2 7 16,11-1-6-16,-10 1 1 15,-8-4 0 1,7 3 0-16,-8 3 0 0,-11 0 0 16,-7 0 0-1,-15 0-2-15,-19 0-2 0,0 0-5 16,0 20 1-16,0 2 6 16,0 10 3-16,0 0 1 0,-31 2-4 15,-18-1 7-15,-10-3-5 16,5 1 2-16,-7-3-2 15,7-2 1-15,10-2-2 16,13-10 0-16,1-8 2 16,14-4-1-16,13 2 2 15,-16-4 0-15,19 0 1 16,0 0 0-16,0 0-5 16,0 0-1-16,13 0-7 15,26 0 5-15,8-9 3 16,13 6 2-16,9 3-2 15,-8 0 0-15,7 0 0 16,-5 0-1-16,-13 0 1 16,5 17-1-16,-8 3 0 15,-9 9 1 1,-8 5-5 0,-22 0 4-16,-8 6-1 0,0 1 2 15,-38-7 1-15,-25 0 0 0,-33-10 2 0,-18-8-1 16,5-14 1-16,2-2 3 15,-1 0-5-15,20 0-1 16,11-17-6-16,14-12-57 16,33-19-135-16,30-29-310 15</inkml:trace>
  <inkml:trace contextRef="#ctx0" brushRef="#br1" timeOffset="251309">2268 279 369 0,'0'0'182'0,"0"0"-39"0,0 0-6 15,0 0-28-15,0 0-3 16,0 0-24-16,-22-88 19 16,22 88-11-16,0 0-26 15,0 0-24-15,0 0-17 16,0 0-10-16,0 0-10 16,0 0-2-16,-16 29-1 15,-6 12 5-15,0 7 9 16,-8 1-8-16,15-1 0 0,5-5-4 15,-3-3 0 1,10-6 0-16,3-11-1 0,0-6 0 16,0-5 1-16,0-9-2 15,0-3-3-15,0 0 2 16,0 0-5-16,0 0 1 16,38 0 1-16,11 0 2 15,1-3 0-15,-18-6 0 16,-1 1-3-16,2-4 0 15,1 0 1-15,4-2 1 16,-12-3 1-16,-3-3 2 16,-15-2 2-16,12-2-2 15,-17 10 0-15,2-3 3 0,-5 5-1 16,0 1 8 0,0-3 0-16,0 8 3 0,0 1-4 15,0 2 2-15,0 3 4 16,0 0-8-16,-5 0-1 15,5 0-2-15,0 0-4 16,-3 0-2-16,-3 19 2 16,6 15 2-16,0 1 2 15,0-3-2-15,0 5 0 16,0-3-2-16,0 3 0 16,0 1 2-16,0 4-2 15,0 4-1-15,-8 0-90 16,2-1-197-16,6-7-856 15</inkml:trace>
  <inkml:trace contextRef="#ctx0" brushRef="#br1" timeOffset="279305">3345 303 271 0,'0'0'271'16,"0"0"-88"-16,0 0-14 15,0 0-17-15,0 0-27 16,0 0-24-16,-153-63-31 16,153 63-21-16,0 0-15 15,0 0-7-15,0 0-13 16,0 0-14-16,19 29 3 16,55 13-3-16,34 5 10 15,-26 3-1-15,-5-4-3 16,-2-3-2-16,-18 0 0 0,-5-8-4 15,-11-6 3-15,-3-11-2 16,-18-3 0-16,-17-2-1 16,-3-8-34-16,0-2-37 15,0-3-30-15,0 0-37 16,0-3-42-16,0-30-15 16,0-9-38-16,0-6-5 15,0 5 63-15,0 0 175 16,0 5 0-16,0 4 118 15,-11 3 24-15,-1-1-30 16,2 4-1-16,-12 6-22 16,16 1-2-16,3 7-10 0,-4 8 16 15,7 6-3 1,0 0-17-16,0 0-33 0,0 0-23 16,-28 20-13-16,-5 23 10 15,-14 6 12-15,3 2-3 16,0-2 2-16,11-6 2 15,2-4-16 1,2-4-10-16,13-6 4 16,7-10-5-1,9-1 0-15,0-11-10 0,0-3-64 16,0-4-31-16,0 0-27 0,0-4 27 16,0-26 2-16,25-16-24 15,10-11 8-15,-15-6 14 16,-9-5-12-1,-3-3 117-15,-8-4 3 0,0 0 41 16,0 12 40-16,-30 18 17 16,24 16 11-16,3 16-2 15,3 9-2-15,0 4-30 16,0 0-39-16,0 0-8 0,0 17-10 16,0 26 21-1,0 17 10-15,0 12 1 16,25 1 11-16,-11 4-17 0,-5 1-11 15,1-6 0-15,-10 2-11 16,12-6-12-16,4-7-8 16,-10-13-2-1,-2-11-1-15,2-14-2 0,-6-12-6 0,0-4-41 16,0-7-41-16,0 0-14 16,12-12 11-16,-12-31-101 15,0-8-78-15,-18-1 9 16,-30 3-57-16</inkml:trace>
  <inkml:trace contextRef="#ctx0" brushRef="#br1" timeOffset="279601">3368 475 168 0,'0'0'140'0,"0"0"12"15,0 0-19-15,0 0-3 16,0 0-34-16,0 0-17 16,-168-18-23-16,168 15-7 15,0 0-9-15,33-2 10 16,68-9 1-16,48-15 31 0,51-11-11 15,7-2-25-15,-29-2-22 16,-7 13-18 0,-53 14-4-16,-58 8-2 15,-7 9-1 1,-53 0-9 0,0 13-63-16,0 26-21 15,-75 0-76 1,-1 5-175-1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8:03.6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28 242 667 0,'0'0'118'0,"0"0"-43"0,0 0 54 16,0 0-25-16,0 0-10 15,0 0-10-15,-28 9-14 16,28-9-14-16,0 0-20 16,0 0-7-16,0 0-12 15,0 0-4-15,0 0-4 16,0 0-5-16,9 0-1 16,29 0-1-16,22 0 2 15,10 0 3-15,6-6-2 16,13 0-3-1,-19 0-1-15,-3-2 1 16,3 5 2 0,-33-3-4-1,-10 3-8-15,-15 0-40 0,-12 3-46 0,0 0-54 0,0 0-31 0,-15 0-45 16,-9 0-169-16</inkml:trace>
  <inkml:trace contextRef="#ctx0" brushRef="#br0" timeOffset="327">374 113 282 0,'0'0'287'0,"0"0"-190"16,0 0-9-16,0 0 40 15,0 0-14-15,0 0-12 0,-44-114-8 16,44 114-13-16,0 0-27 15,0 0-29-15,0 0-14 16,0 0-4-16,0 29-1 16,12 7 36-16,4 7-11 15,-6 3-6-15,2 5 2 16,-2 1-13-16,2 2-4 16,4-5-6-16,-13-3-2 15,5-12-1-15,-8-9-2 16,0-1-31-16,0-10-60 15,0-5-68-15,-23-7-128 16,0-2-277-16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47:29.7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41 126 622 0,'0'0'260'16,"0"0"-103"-16,0 0-10 15,0 0-31-15,0 0-47 16,0 0-18-16,0-69-15 0,0 69-12 16,0 0-23-16,0 0-1 15,0 6-10-15,0 20-1 16,0 11 11-16,0 5 3 15,0 2-2-15,0 1 1 16,-9-4-1-16,-7-4 0 16,3-9 3-16,10-10-4 15,3-8-1-15,0-6 1 16,0-4 0-16,0 0-3 16,0 0 2-16,0 0-6 15,19 0-5-15,19 0 12 16,20 0 3-16,-11 0-3 15,-3 0-9-15,5 0-1 16,-2 0-3-16,10 0 1 31,-2-12 5-15,-14-2-4-16,-4 2 9 0,-8 1 2 0,-20 2 5 16,-1-2-2-16,-8 0-2 0,0-4 4 15,0-2 4-15,0 0 8 16,-30 6 1-1,11 0 3 1,0 4-5 0,10 7 6-1,3 0-7-15,6 0-4 0,0 0-9 0,0 0-2 16,0 0-6-16,0 9-10 0,-4 23 16 16,4 13 2-1,0 3-1-15,0 4-1 16,0 0 2-16,0-1-3 0,0-5 2 15,10-6-2-15,-4-6-19 16,-6-8-63 0,0-9-61-16,0-5-106 15,0-7-128-15</inkml:trace>
  <inkml:trace contextRef="#ctx0" brushRef="#br0" timeOffset="297">1112 235 70 0,'0'0'742'0,"0"0"-616"15,0 0 19-15,0 0-30 16,0 0-24-16,0 0-51 16,0-37-27-16,0 37-13 15,19 8-1-15,12 23 1 16,14 10 9-16,-3-1 2 15,-5-1 1-15,2-5 1 16,-1 1-7-16,6-3-6 16,0-7 4-16,-3-2-2 15,-5-6 0-15,-11-6-2 16,-2-2-23-16,-14-6-69 0,-3-3-65 16,2 0-89-16,-8 0-110 15</inkml:trace>
  <inkml:trace contextRef="#ctx0" brushRef="#br0" timeOffset="557">1602 152 422 0,'0'0'233'16,"0"0"-53"-16,0 0-37 15,0 0-38-15,0 0-35 16,0 0-26-16,-80 21-24 15,28 22 36-15,-1 13-11 0,5 1-15 16,-2-3-11 0,11 3-6-16,8-7-9 0,8-8-1 15,14-8-1 1,3-8-2-16,2-9 0 0,4-8-23 16,-6-7-56-16,6 1-34 15,0-3-8-15,0 0-71 16,0-11-155-16</inkml:trace>
  <inkml:trace contextRef="#ctx0" brushRef="#br0" timeOffset="892">1277 23 326 0,'0'0'332'0,"0"0"-172"16,0 0-24-16,0 0-14 15,0 0-54-15,0 0 4 16,0-25-16-16,0 25-15 16,0 0-27-16,0 16-14 15,0 33 5-15,0 20 2 16,0 11 17-16,3 0 2 16,11-3-11-16,-6-2 1 15,6-16-7-15,-5-7-5 16,13-15-2-16,-12-9-2 15,9-7 3-15,-10-7-2 16,-9-6-1 0,0-4-13-16,0-4-57 0,0 0-36 15,-16 0-78-15,-21 0-101 16,-9 0-169-16</inkml:trace>
  <inkml:trace contextRef="#ctx0" brushRef="#br0" timeOffset="1179">734 469 321 0,'0'0'337'0,"0"0"-181"16,0 0-34-16,0 0-6 0,0 0-25 16,0 0-46-16,26-40-31 15,49 34 3-15,24-2 2 16,22-4 5-16,3-5-5 15,5 2-10-15,-14 1-5 16,-22 3-1-16,-27 8-3 16,-24 1-8-16,-20 2-82 15,-22 0-91-15,0 0-178 16</inkml:trace>
  <inkml:trace contextRef="#ctx0" brushRef="#br0" timeOffset="4483">2449 120 465 0,'0'0'158'0,"0"0"-18"16,0 0-17-16,0 0-32 15,0 0-11-15,0 0-31 16,0-19-13-16,0 19-17 16,0 0-7-16,0 0-4 15,0 0-4-15,0 0 1 16,0 0-4-16,0 22 0 15,-31 13 14-15,-2-2-5 16,3-3 4-16,7-5-8 16,10-5-3-16,10-3-3 0,-3-2 3 15,-1-7-3 1,7-2 2-16,0 0-2 0,0-4 2 16,16 1-2-16,34 0 11 15,11-3-5-15,-4 0 2 16,1 6-3-16,-20-1-4 15,0 1-1-15,-7 6-5 16,-4 2 5-16,1 0-1 16,-6 6 0-1,-6 3-2-15,-10 3 3 16,-6 2 0-16,0 0 0 16,0-2 2-1,-28-2 1 1,-21-4 1-16,-4-9-3 15,-4-2 4-15,2-3 0 16,-5-6 2-16,4 0-3 0,1 0-4 0,-2 0-21 0,10-6-101 16,8-8-89-16,17-15-107 0</inkml:trace>
  <inkml:trace contextRef="#ctx0" brushRef="#br0" timeOffset="4797">2374 115 522 0,'0'0'209'15,"0"0"-72"-15,0 0-47 0,0 0 0 16,0 0-11-16,0 0-19 16,212-72-21-16,-146 69-19 15,14-3 0-15,16 4-12 16,5 2-3-16,4 0-3 15,-9 0-2-15,-14 0-11 16,-16 0-63-16,-18 0-74 16,-19 0-128-16,-26 0-477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2:41.5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120 278 786 0,'0'0'139'0,"0"0"-9"15,0 0-18-15,0 0-27 16,0 0-45-16,0 0-21 15,0-6-19-15,0 35 0 16,-25 9 7-16,-4 2-5 16,7-1 1-16,0-1 1 15,13-9 0-15,-2-7-3 16,11-5 1-16,0-6-1 0,0-2 0 16,0 0-1-1,0-4 0-15,3 0 1 0,33-1-1 16,2-1 1-1,9-1 1-15,2-2 0 0,1 0-4 16,-1 0 1-16,-5 0 0 16,3 0-5-16,-9 0 6 15,-7-5 0-15,-7-9 5 16,-9 2-2-16,-2 1 0 16,-7-4 1-16,-6 5 8 15,0-5 14-15,0 4-5 16,0-4 6-16,-22 1 0 15,5 2-2-15,-2 6-3 16,10 4-1-16,4-1-3 0,5 3-11 16,-3 0-7-1,3 0-11-15,0 11-2 0,-8 24 13 16,-4 1 2-16,2 5 2 16,1-1-2-16,2 0-2 15,7 0 0-15,0-2-2 16,0-4 2-16,0-6-49 15,0-3-74-15,0-7-119 16,7-1-199-16</inkml:trace>
  <inkml:trace contextRef="#ctx0" brushRef="#br0" timeOffset="334">838 539 769 0,'0'0'122'0,"0"0"1"0,0 0-5 0,0 0-44 16,0 0-35-16,0 0-2 15,22-4-27-15,11 4-6 16,17-2 3-16,7 2-5 15,4-3 2-15,5 0-2 0,-6-3-2 16,-5 0-4-16,-14 0-56 16,-13-2-70-16,-12 2-44 15,-16 4-82 1,0-1-220-16</inkml:trace>
  <inkml:trace contextRef="#ctx0" brushRef="#br0" timeOffset="564">947 330 392 0,'0'0'218'0,"0"0"-59"16,0 0-9-16,0 0-50 0,0 0-44 15,0 0-36-15,-16-9-15 16,16 35-2-1,0 8 46-15,0 7-9 0,0 7-13 16,0 1-9-16,0-4-10 16,0 1-3-16,16-6-4 15,6-6 2-15,6-2-3 16,5-6-57-16,3-9-155 16,13-9-165-16</inkml:trace>
  <inkml:trace contextRef="#ctx0" brushRef="#br0" timeOffset="1010">1868 258 684 0,'0'0'145'0,"0"0"0"15,0 0-2-15,0 0-54 16,0 0-28-16,0 0-6 16,-74-43-24-16,58 43-15 15,-9 0-9-15,3 14-1 16,-16 2 13-16,26 2-9 0,7 1-10 16,5 6 2-16,0 1-2 15,0 1 8 1,33 9 0-16,5-5-5 0,9 1 6 15,-17 2 0-15,14-6-3 16,-6 1 1-16,-13-7 1 16,14-1-3-16,-25-4-1 15,0 0 0-15,-11-3-1 16,-3 0 0-16,0 4-2 16,0-7 1-16,-9 1-2 15,-35 0 3-15,2-4 3 16,-9-1-3-16,-4-3-3 15,2-4-49-15,-1 0-70 0,4 0-83 16,11-17-83 0,14-12-180-16</inkml:trace>
  <inkml:trace contextRef="#ctx0" brushRef="#br0" timeOffset="1200">1718 112 422 0,'0'0'379'0,"0"0"-244"16,0 0-4-16,0 0-36 16,312-108-45-16,-210 105-26 15,-14 3-17-15,-8 0-7 16,-36 3-2-16,-16 23-57 0,-28 5-173 16,0-4-323-1</inkml:trace>
  <inkml:trace contextRef="#ctx0" brushRef="#br0" timeOffset="291881">1379 267 360 0,'0'0'147'16,"0"0"-60"-16,0 0 21 15,0 0-16-15,0 0-5 16,0 0-21-16,0 0 2 16,-74-58-8-16,49 44-17 15,-19-3 3-15,22 3-18 16,0 0-13-16,-5 5-2 15,5 4 3-15,-9 5-9 16,2-4 0-16,7 4 3 16,-1 0-7-16,-15 0-3 15,13 4-2-15,-13 16 2 16,-1 2 0-16,1 1 0 16,-6 3 0-16,6 0-1 15,7 5 1-15,-2-5 1 0,11 3-1 16,0 1 0-16,-3 5-3 15,3 5 2-15,6 6 1 16,-3-3 0-16,19-4 0 16,0 2-1-16,0-2 1 15,0-1 0-15,28-1-1 16,10 0 1-16,6-2 0 16,-17-7 1-16,1-5-1 15,-3 0 1-15,4-6-1 16,-7-3 0-16,0-2 2 0,3-1-2 15,14 3 0-15,8-2 0 16,10 0 2-16,-2-4-1 16,5-2 0-16,-13-6 2 15,8 0-2-15,-8 0-1 16,-3 0 0-16,0-12 6 16,2-4-6-16,-9-4 5 15,-10-4-2-15,1-5 0 16,-3 4 1-16,-9-4 0 15,0 4-1-15,-10-1 1 16,-6-3 11-16,0-5 4 16,0-6-8-16,0-6 6 15,-9-6 7-15,-20 1-7 0,6-9-4 16,1 5-9-16,6 8 0 16,-9-2 2-16,-6 15-4 15,-7-4-2-15,-23 7 1 16,7 5-1-16,-12 6-7 15,-5 15-2-15,2 5-47 16,-5 0-130-16,27 2-300 16</inkml:trace>
  <inkml:trace contextRef="#ctx0" brushRef="#br0" timeOffset="324245">1703 1067 592 0,'0'0'191'0,"0"0"-109"0,0 0 17 16,0 0-13-16,0 0-27 15,0 0-26-15,0 0-15 16,-55-14-9-16,94 8-9 16,30-2 2-16,30-1 3 15,28-8 5-15,7-6-2 16,25-2 1-16,-2-4-9 15,22 0 0-15,-48 12-199 16,-78 9-429-16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8:07.6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178 202 695 0,'0'0'231'16,"0"0"-88"-16,0 0-1 15,0 0-19-15,0 0-39 16,0 0-11-16,0 0-26 16,31-11-16-16,-31 11-9 15,0 0-7-15,0 0-6 16,0 0-5-16,0 0-1 0,0 0-2 15,0 0-1-15,0 2 1 16,0-2-1-16,0 0-2 16,0 3-1-16,0 11 0 15,0 1 3-15,0 4 0 16,0 4 0-16,0-2 1 16,0-2 0-16,0 2-1 15,14-3 0-15,8 0 0 16,0 2 2-16,-6-2 0 15,-1-3-2-15,8-1 0 16,8-3-1-16,2 4 2 0,-5-1-1 16,4 0 0-1,-1 0 0-15,-2 3 1 0,2 1-1 16,-14-1 0-16,-1 3-1 16,-16-7 1-16,0 2 0 15,0 3 0-15,-33-7 3 16,-11 0 0-16,3-2-1 15,-14-6 0-15,2 0 0 16,-4-1 0-16,-1-2-2 16,8 0 0-16,-10 0-14 15,19 0-19-15,-5 0-29 16,18-8-35-16,28-6-63 16,0-10-80-16,0-7-113 15</inkml:trace>
  <inkml:trace contextRef="#ctx0" brushRef="#br0" timeOffset="233">155 74 600 0,'0'0'225'16,"0"0"-45"-16,0 0-35 15,0 0-45-15,0 0-38 16,0 0-26-16,35-53-21 15,29 45-4-15,6 2-3 16,-3 4-5-16,-7 2-2 16,-13 0-1-16,-25 0-16 0,11 0-89 15,-20 23-123-15,-13 8-227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8:15.8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0 226 563 0,'0'0'130'0,"0"0"1"0,0 0-25 16,0 0-4-16,0 0-9 16,0 0-34-16,0 0-27 0,0 0-15 15,-6 0-10 1,19 0-2-16,24 0 5 0,28 0-1 15,-4 0 1-15,21 0 2 16,-4 0-7-16,-4 0-1 16,2 0-3-16,-6 0 2 15,-22-3-2-15,-3 0 1 16,-14-3-2-16,-31 1-23 16,0-1-60-16,0 0-43 15,0 0-83-15,-31 4-93 16</inkml:trace>
  <inkml:trace contextRef="#ctx0" brushRef="#br0" timeOffset="385">354 9 430 0,'0'0'195'16,"0"0"-57"-16,0 0-11 16,0 0-33-16,0 0 9 15,0 0-28-15,0-18-22 16,0 18-13-16,0 0-18 16,0 0-8-16,0 9-5 15,0 22-3-15,0 12 35 16,0 6-7-16,0-3-24 15,0-1 4-15,0 3-6 0,0 5-3 16,22-2 0-16,-16-3-4 31,0 1-1-31,-3-12-26 0,-3 1-113 16,0-1-181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8:20.21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1156 379 0,'0'0'174'0,"0"0"-63"15,0 0 11-15,0 0-30 16,0 0-13-16,0 0-23 16,15-8-10-16,-8 5-2 15,18-6-9-15,25-5-8 16,27-9 11-16,35-12 13 16,20-7-9-16,19-9-21 15,14-12-13-15,19-1-3 16,-7-3-4-16,20-2 2 15,1 0-3-15,-14-2 2 0,-22 4 0 16,-10 5 3-16,-21-6-2 16,-23 1 0-16,-4-1-1 15,-27 5-1-15,-17 18 1 16,-21 16-2-16,-17 6 5 16,-19 12 5-16,-3 2 7 15,0 3-6-15,0 4-5 16,0-5-5-16,0 7 3 15,5-2-3-15,-5-1-1 16,0 3 1-16,0 0 1 16,0 0-2-16,0 0 1 0,0 0 1 15,0 0-1-15,-30 0-1 16,-25 0-10-16,-5 0 9 16,5 0 1-16,2 5 3 15,15 4-1-15,2-3 0 16,4 3-2-16,4-8 2 15,3 6-1-15,-8 1-1 16,-5 1 1-16,-12 6-2 16,12-4 1-16,13-3-2 15,17-4-1-15,8-4 1 16,0 0 2-16,0 0 1 16,0 0 2-16,0 0-1 15,0 0-2-15,0 0-3 16,0 0-4-16,39-4 7 0,15-8-1 15,7-1 1-15,15 4 0 16,10-8 1-16,2 0-1 16,8-3 1-16,-8 3 0 15,-24 8-1-15,-19 7-1 16,-23 2 1-16,-13 0 0 16,-9 0 0-16,0 0-2 15,0 0 1-15,0 0 0 16,0 0 0-16,22 15 1 15,0 18 0-15,-5-2 2 16,-4 15 0 0,-13 8 4-16,0 4-3 15,0 13-3-15,-52-3-1 16,-1-2-16 0,-17-8-189-16,9-15-230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8:37.0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239 43 563 0,'0'0'225'15,"0"0"-123"-15,0 0 43 16,0 0-10-16,0 0-27 16,0 0-21-16,0 0-14 15,0 0-18-15,-124-11-20 16,124 11-10-16,0-4-15 15,0 4 2-15,0 0-9 16,0 0-3-16,37 0-1 16,12 0 1-16,23 0 7 0,4 0-5 15,-12 0 0 1,12 0-1-16,-15-5 0 0,2 0-1 16,-5 1 0-16,-20-2 0 15,-23 4-2-15,-11-1 4 16,8 0-2-16,-12 3 0 15,10 0 0-15,-4 0-1 16,-6 0-2-16,9 0 2 16,-9 0-7-16,0 3-2 15,0 20 10-15,-15 5 9 16,-33 7-2-16,-22-4-1 16,-3 7-5-16,9-2 1 15,11-4-2-15,7-3 2 16,19-12-2-16,10-12 0 0,1 1-1 15,10-6 1 1,6 0 1-16,0 0-1 0,0 0-2 16,0 0 1-16,0 0-1 15,0 0-4-15,22 0-4 16,22-14 10-16,2 2 2 16,10 6-2-16,12 1 0 15,-8 5 0-15,16 0-1 16,-22 0-2-16,-10 0-2 15,-2 0 2-15,-13 14 3 16,-7 12-2-16,-13 2-3 16,-9 10 3-16,0 0 1 0,-25-5 2 15,-49 2 1 1,-20-7-1-16,-2-5 0 0,-38-9 4 16,24-2-4-16,17-12-2 15,7 0 1-15,42 0-4 16,3 0 0-16,2-12-30 15,4-4-41-15,4-2-89 16,31-5-135-16,0-14-392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3:21.2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13 867 331 0,'0'0'290'0,"0"0"-251"16,0 0 31-16,0 0 34 15,0 0-63-15,0 0-26 16,-22 6 7-16,22-6-4 15,5 0 5-15,20-17 16 16,5-6 47-16,1-5-16 16,1-4-23-16,-10 0-1 15,-5-2-18-15,0-3 0 16,-6-3 0-16,-5-3-15 16,-6 3-4-16,0-3-2 0,0 4-2 15,0 1 0 1,0 7-4-16,-23 6 1 0,7 10 1 15,1 6 0 1,2 9 6-16,7 0 1 0,2 0-10 16,-11 0-8-16,2 16-2 15,-12 19 10-15,3 9 2 16,6-2-2-16,2 4 1 16,11 3 0-16,3-1 0 15,0 1 0-15,17-9-2 0,21-9-1 16,3-11-8-1,-3-11-25-15,1-9 4 0,11 0 22 16,-3-9 9 0,-9-13 0-16,-5-7 0 15,-11 3 2-15,0-1-1 16,-6-9-1 0,0-1 1-16,6-3-1 15,-7 0 0-15,1 9 1 16,-16 12 2-1,0 12 3-15,0 7 10 16,0 0-1-16,0 0-15 0,0 17-4 0,0 19 4 0,-3 14 1 16,-13-1 3-16,10-1-4 15,0-5 2-15,6 0 0 16,0-9-2 0,0-5 0-16,0-9 0 0,23-11-1 15,7-9 1-15,22 0 0 16,8-12 7-1,10-20-3-15,6-3-2 16,-6-1-2-16,0-4 2 0,-3-6-1 16,-13 3-1-16,-7 0 3 15,-25 5-2-15,-16 11 3 16,-6-2-3 0,0 12 2-16,0 8 2 15,-14 9 4-15,-9 0-5 0,0 0-4 16,8 3-5-1,8 20 0-15,7 8 4 0,0-2 1 16,0 3-1 0,16 2 1-16,19 0 0 15,-4 0 0 1,-4-2 0-16,-8-12 0 16,-10 0 0-16,-9-2 1 0,0-11 0 0,0-3-2 15,0-4 4-15,-16 0-1 0,-23 0 0 16,-5 0 1-16,0-6-2 15,13 1-1-15,15-2 0 16,5 7 2-16,11 0-4 0,0 0 1 16,0 0-4-16,0 0-7 15,0 0 1-15,0 7 9 16,33 6 2-16,11-8 0 16,19-5 0-16,8 0 0 0,4-13 0 15,15-16 1 1,-15-11 0-16,12-5 1 15,-12-10-1 1,-4-1 5-16,-21-5 3 0,-17 4 9 0,-24-6 12 16,-9 4 0-16,0 1-6 15,0 12-10-15,-15 12 1 16,-18 10 2-16,11 14-1 16,12 7-4-16,4 3-12 15,6 11-3-15,-6 38-10 16,-4 19 13-1,-2 12 0-15,2 1 4 16,1-4-3-16,2-6-1 0,7-8-1 16,0-15 1-16,0-17-19 15,0-13-49-15,26-12 8 16,8-6-10-16,4 0-27 16,-11-26-56-16,-5-6 11 15,-22-2-87 1,0-3-260-16</inkml:trace>
  <inkml:trace contextRef="#ctx0" brushRef="#br0" timeOffset="162">1470 435 343 0,'0'0'127'0,"0"0"-35"15,0 0-8-15,0 0-21 16,0 0-31-16,0 0 60 0,168-8 1 16,-44-15-3-16,13-10-46 15,0-11-32-15,-7 4-2 16,-29 0-10-16,-18 9-1 15,-45 14-100-15,-38-3-57 16,0 8-130-16</inkml:trace>
  <inkml:trace contextRef="#ctx0" brushRef="#br0" timeOffset="625">409 141 416 0,'0'0'132'0,"0"0"-8"15,0 0 9-15,0 0-52 16,0 0-15-16,0 0-11 15,-77-69-20-15,77 67 14 16,-6-1 5-16,6 3-14 16,-2 0-13-16,2 0-12 15,0 0-15-15,0 0-2 0,0 9-9 16,0 17 11 0,0 2 3-16,54 1 0 0,-1-9-1 15,8-9 0-15,-13-2 3 16,-11-9-1-16,-8 0 2 31,-12 0 6-31,-14-24 5 0,-3 2 18 16,0-1 2-1,0 0-13-15,-42 6-15 16,-9 3-9-16,10 5-4 16,-4 6 3-16,23 3-25 0,16 0-59 15,6 6-117-15,22 16-68 0,70 13-371 16</inkml:trace>
  <inkml:trace contextRef="#ctx0" brushRef="#br0" timeOffset="1237">2420 490 597 0,'0'0'133'0,"0"0"-25"0,0 0 16 16,0 0-13-16,0 0-46 15,0 0-49-15,-63-17-4 16,63 17 0-16,19-3 9 16,15-2 17-16,4 0-7 15,4 0 3-15,9 3-7 16,19-1-2-16,22-2-10 16,16 2 9-16,2-4-14 15,-8-1-2 1,-19-2 3-16,-20 0-8 0,-25 1 4 15,-16 0-3-15,-14 4 4 16,-8-3 11-16,0-5 0 16,0 0-12-16,-52 2-7 15,-1-3 0 1,-18 4 0-16,-5 2 0 16,12 2 0-16,20 4 0 15,22 2 1-15,22 0-1 16,0 0-5-16,0 0-3 0,0 0 2 0,0 14 6 15,22 3 1-15,33 0 0 16,5-5-1 0,1 0 2-16,-8-1-1 15,1 3 3-15,-15-6-3 16,-1 5-1-16,-22 5 0 16,-10 2 0-16,-6 4 0 0,0 3-2 15,-52 5 2-15,-27 3-123 16,-26-1-153-16,-2-6-137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2:25.6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9987 632 495 0,'0'0'274'16,"0"0"-184"-16,0 0 1 15,0 0-6-15,0 0-45 16,0 0-17-16,25-3-17 16,-11 20 1-16,2 14 17 15,-7 4 2-15,10 5-3 16,-16 3-2-16,4 8-10 15,-1 9 4-15,-6 11-9 16,0 10-2-16,0 1-1 16,-22 8-2-16,0 0 2 15,-8-1-3-15,11 0-43 0,0-12-143 16,10-8-80-16,9-6-194 16</inkml:trace>
  <inkml:trace contextRef="#ctx0" brushRef="#br0" timeOffset="535">10133 2782 623 0,'0'0'201'0,"0"0"-142"0,0 0 33 16,0 0-10-16,0 0-32 15,0 0-7-15,0-12-9 16,0 12-16-16,0 0-9 15,0 20 1-15,0 19 46 16,7 11-23-16,2 7-13 16,5 0 15-16,-11 7-13 15,-3-5-5-15,0 4-8 16,0 0-8-16,0 0 1 16,0-6-2-1,-20 1-9-15,-2-8-101 0,0-6-128 16,6-10-121-16</inkml:trace>
  <inkml:trace contextRef="#ctx0" brushRef="#br0" timeOffset="405741">1629 568 732 0,'0'0'272'0,"0"0"-133"15,0 0 9-15,0 0-37 16,0 0-41-16,0 0-22 16,0 0-11-16,-3-5-9 15,3 5-15-15,0 0-1 0,0 20-8 16,0 20-4 0,0 20 20-16,0 5-3 0,0-2-8 15,0 4-1-15,0-7-3 16,0-6-1-16,0-12 0 15,0-7-1 1,0-18-1-16,0-8-1 0,0-7 4 16,0-2-5-16,0 0 3 15,0 0 3-15,-12-5 4 16,2-29 3-16,-2-24-11 16,12-16-1-1,-4-26-1-15,4-17 0 16,0-20-3-16,0-10 0 0,48 10 1 15,-17 15-8 1,-1 33 6-16,-15 38-2 0,-8 25 4 16,-1 26-1-16,4 0-7 15,12 8-11-15,3 32 10 16,42 9 9-16,-23 2-6 16,-3 7 2-1,5-4-2-15,-32 0 1 16,19 1 5-16,-17-1 1 0,-4-9-8 15,-12 4 1-15,0-9-37 16,-16-5-20-16,-34-14 5 16,30-5-16-16,-2-8-29 15,16-8-29-15,6 0-64 0,0 0-86 16</inkml:trace>
  <inkml:trace contextRef="#ctx0" brushRef="#br0" timeOffset="406651">2459 689 439 0,'0'0'282'0,"0"0"-73"0,0 0-28 16,0 0-59-16,0 0-40 16,0 0-18-16,-105-76-21 15,73 71-4-15,-7 5-12 0,8 0-11 16,-13 0-13-1,6 24-2-15,-6 13-1 0,5 14 0 16,33-5 0-16,2 2 0 16,4-3-1-16,16-12-6 15,17-5 6-15,20-13-1 16,-2-4 2-16,2-11-1 16,12 0 1-16,10-5 1 15,-1-27 2-15,-20-3 2 16,2-4 0-16,-17-1-1 15,-39 3 2-15,0 2 1 16,-19 1-4-16,-64 6-1 0,1 4 2 16,2 4-4-1,-3 15 0-15,8 5-5 0,21 0 4 16,21 9 0-16,22 21-7 16,11 8 4-16,0 2 0 15,38-6 3-15,12-5 0 16,7-10 1-16,20-7-3 15,14-12 2-15,14 0 1 16,10-9 0-16,-24-25 3 16,-8 2-2-16,-26 4 5 15,-57 8-2-15,8 9 6 16,-8 2 6-16,0 6 2 16,0 3 2-16,0 0-6 15,0 0-1-15,0 0-13 16,0 0-7-16,0 18-1 0,15 16-2 15,7 14 10-15,16 4 0 16,-16 11 1-16,-12-6-1 16,12 4 0-16,-16-5 1 15,11-7 0-15,-4-18-1 16,-10-5 0-16,-3-21 1 16,0-2-1-16,0-3 1 15,0 0 2-15,0 0 3 16,12 0 3-16,-12-31 4 15,0-12-10-15,-34-5-2 16,-5-15 0-16,29-6-1 16,-12-5-2-16,22-1 2 0,-6 4 0 15,6 14-2 1,0 16 0-16,0 16 2 0,19 8-8 16,0 5 8-16,9 0-7 15,5 10 2-15,11 2 3 16,-6 0-1-16,1 0-1 15,-8 28 1-15,7 7 1 16,-22-1 1-16,6-2 0 16,-16-1 1-16,-6-2 0 15,0 0-3-15,0-4-12 16,-15 1-37-16,-23-9-31 16,-22-6-41-16,37-7-66 15,23-4-66-15,0 0-41 16</inkml:trace>
  <inkml:trace contextRef="#ctx0" brushRef="#br0" timeOffset="406927">3714 326 507 0,'0'0'251'16,"0"0"-69"-16,0 0-22 15,0 0-21-15,0 0-25 16,0 0-40-16,-109-86-3 15,97 86-28-15,-10 9-20 16,6 28-13-16,6 20-5 16,-2 17 6-16,12 5-3 15,0 8-3-15,0-7-2 0,0-3 1 16,19-6-3-16,22-13-1 16,9-14-2-16,-2-14-4 15,0-17-53-15,10-6-61 16,-2-7-105-16,20-2-91 15,17-41-347-15</inkml:trace>
  <inkml:trace contextRef="#ctx0" brushRef="#br0" timeOffset="407181">4424 183 833 0,'0'0'185'0,"0"0"-39"0,0 0 9 16,0 0-76-16,0 0-42 16,0 0-24-16,68 34-4 15,-10 17 30-15,-14 18-9 16,-6 3-8-16,-23-4-7 16,-15 1-5-16,0-9-5 15,0-3-5-15,-47 0-8 16,-52 0-88-16,-14-8-178 15,11-3-566-15</inkml:trace>
  <inkml:trace contextRef="#ctx0" brushRef="#br0" timeOffset="408460">312 2664 836 0,'0'0'203'0,"0"0"-65"16,0 0 22-16,0 0-74 15,0 0-12-15,0 0-31 16,-68-51-7-16,68 51-11 16,0 0-10-16,0 0-11 15,0 11-4-15,0 35-5 16,0 16 5-16,0 17 1 16,0-6 2-16,0-13-3 15,0-11 1-15,7-17 2 16,-4-13-3-16,3-14 1 15,1-5 0-15,-7 0 1 16,0 0-1-16,0 0 9 16,-7-30 0-16,-37-19-5 15,-3-17-5-15,8-17 2 0,1-11-2 16,0-3 0 0,7-6-2-16,15 9 2 15,10 12-3-15,6 12-1 16,0 24-3-16,0 21-8 0,47 13-27 15,13 12-44 1,7 0-32-16,12 18-57 16,-18 27-91-16,-7 4-81 0</inkml:trace>
  <inkml:trace contextRef="#ctx0" brushRef="#br0" timeOffset="408869">152 2887 149 0,'0'0'365'0,"0"0"-285"0,0 0 28 16,0 0 35-16,292-46-66 15,-187 26 9-15,-6-5-29 16,-7 5-20-16,-15 0-12 16,-14 3-2-16,-12-1-6 15,-13 4 0-15,-19 2 19 16,-19 7 13-16,0 1-6 15,0 4-2-15,0 0-8 16,0 0-9-16,0 0-4 16,0 0-6-16,0 0-2 0,0 0-9 15,0 28-2-15,0 2-1 16,-16 11 3 0,7 3-2-16,9 0-1 0,0-7 1 15,0-3-1-15,0-8 0 16,0-3-27-1,22-15-69-15,3-2-96 16,3-6-110-16,-18 0-183 16</inkml:trace>
  <inkml:trace contextRef="#ctx0" brushRef="#br0" timeOffset="409268">892 2310 268 0,'0'0'453'0,"0"0"-306"0,0 0-43 15,0 0-30-15,0 0-47 16,0 0-25-16,-44-3 5 16,44 23-4-16,10-9-1 15,18 2-2-15,-6-13 8 16,3 0-7-16,5 0 9 15,-8 0 59-15,3-19 12 16,-12-3-10-16,-13-7-27 16,0 3 5-16,0 6-15 15,-29-3-8-15,-9 15-7 0,1 0-14 16,10 8 4 0,-1 0-9-16,18 0-3 0,4 28-4 15,6 17 6-15,0 11-1 16,32 0-11-16,38 7-97 15,18-3-123-15,-5 3-43 16,4-15-275-16</inkml:trace>
  <inkml:trace contextRef="#ctx0" brushRef="#br0" timeOffset="410072">1467 2803 522 0,'0'0'306'0,"0"0"-125"16,0 0 26-16,0 0-81 0,0 0-49 16,0 0-8-16,-108-27-27 15,108 27-24-15,0 0-11 16,0 0-6-16,0 0-1 16,25 9 0-16,33 19 2 15,-17 12 4-15,11-3-5 16,-11 3 2-16,-19-3-2 15,6-3 0-15,-6-2-1 16,-22-8 1-16,3-6 3 16,-3-11-4-16,0-7 0 0,0 0 0 15,0 0 0-15,-3 0 3 16,-25 0-1-16,0-12-1 16,9-14-1-16,6 1 0 15,7-13-1-15,6-7-2 16,0-12 1-16,19-6-3 15,37-3 2-15,12 2 3 16,-21 10 0-16,-9 15 0 16,-16 13 1-16,-8 14-3 15,-11 10 3-15,-3 2-1 16,0 0 2-16,0 0-1 16,0 0-1-16,0 0-1 15,0 0-6-15,0 14-2 16,0 18 9-16,11 11 0 15,16 1 0-15,10 9 1 0,1-10-2 16,17 2 2-16,-1-11-5 16,-10-2 4-16,-5-9 0 15,-25-15-7-15,0 4 4 16,-11-12 1-16,4 6 2 16,-7-6 0-16,0 0 0 15,-7 0-3-15,-32 0 2 16,-14 0 1-16,5 0 0 15,33 0 0-15,2 0 0 16,13 0-3-16,0 0 2 0,0 0-10 16,16 0-13-1,34-6 2-15,4-20 22 0,23-5 6 16,-2-12-4-16,2-8 2 16,-1-15-1-16,1-3 2 15,-24-8 2-15,-20 0 0 16,-22 8-2-16,-11 6 1 15,0 24 5-15,-44 7-6 16,0 11 2-16,13 16 0 16,15-1 1-16,8 6-8 15,8 18-4-15,-14 39-6 16,3 21 10-16,5 15 0 16,-7-1 0-16,13-10 0 15,0-19 0-15,22-11-2 16,30-21-53-16,-14-5-43 0,-13-18-62 15,6-4-65-15,-1-4-67 16,-24 0-72-16</inkml:trace>
  <inkml:trace contextRef="#ctx0" brushRef="#br0" timeOffset="410240">2246 2642 650 0,'0'0'196'0,"0"0"-96"15,0 0 7-15,0 0-40 16,0 0-51-16,0 0-16 16,391-158 0-16,-229 138-3 0,-13 9-80 15,-15 8-181-15,-29 3-371 16</inkml:trace>
  <inkml:trace contextRef="#ctx0" brushRef="#br0" timeOffset="411811">3789 2440 703 0,'0'0'190'0,"0"0"-59"16,0 0-5-16,0 0-38 15,0 0-28-15,0 0-23 16,-250-44-19-16,203 81-13 16,-5 3-1-16,11 8 3 15,35 4-3-15,6-1-3 16,0-5-1-16,0-2-1 16,31-11 1-16,20-7 0 15,7-9 0-15,-2-11-1 16,-7-6 2-16,4 0 2 15,-5 0 1-15,10-11 2 16,-5-10 0-16,-12 1-1 16,3-5-1-16,-11-8-1 15,-5-3 1-15,10 1-2 0,-12 7 3 16,-8 14-5-16,1 0-1 16,0 14-1-16,1 0-10 15,9 0 9-15,-1 0 1 16,-9 20 2-16,-6 5 0 15,-4-5 0-15,-3-8 1 16,2-6 0-16,-5 2 0 16,2-8 1-16,-5 0-1 15,0 0-1-15,0 0 7 16,0 0 4-16,0 0 3 16,0-12 7-16,0-2-21 15,-16 0 1-15,-12 8 1 16,9 0-1-16,-9-3 1 0,6 9-2 15,22 0-3 1,-7 0-1-16,7 29-9 0,-9 14 13 16,1 15-4-16,8-7 4 15,0-5 0-15,0-9-1 16,30-11 0-16,17-9 0 16,8-14-3-16,5-3 4 15,0 0 1-15,-7-12 1 16,8-16-1-16,-13-10 5 15,-14-1-3-15,-14 4 3 16,-20-5 1-16,0 3-7 16,-15-3 4-16,-46 3-1 0,7 5-1 15,7 12 0 1,8 6-1-16,17 8 2 0,12 6-3 16,4 0-4-16,6 0-2 15,-16 32-5-15,10 13 8 16,-10 1 3-16,16-4-1 15,0-7-2-15,6-12 1 16,42-9 0-16,5-8-1 16,2-6 2-16,-11 0 1 15,0 0 1-15,-2-8 3 16,-7-16 1-16,-10-1-1 16,-9-6 3-16,-3-1-2 15,-13 12 6-15,0-6-6 16,0 15 9-16,0 5-2 15,0 6-7-15,0 0-5 0,6 0-10 16,19 6-4-16,-8 17 14 16,15 5 0-16,-10 2 0 15,-10-5 0-15,14 1-1 16,-14-6 1-16,4-6 2 16,6-3-2-16,-11-5-2 15,1-6 0-15,4 0 1 16,-7 0 1-16,14 0-1 15,5-26-4-15,-9-4 5 16,20-8 5-16,-5 12-4 16,-2 0 1-16,-7 12-2 15,-25 8 0-15,0 6-2 0,0 0 2 16,0 0-13-16,7 0-4 16,8 9 12-16,-2 10-7 15,10 5 7-15,-21-10 5 16,15-3-3-16,2-2 5 15,-16-6-5-15,-3-3 6 16,0 0-5-16,0 0 5 16,0 0 1-16,13-7 7 15,-13-15-9-15,3 0-1 16,9-5 0-16,4 10-1 16,13 0-2-16,-20 15-1 15,-3-4 3-15,10 6-5 16,-16 0-9-16,17 0 9 0,-1 0-9 15,0 14-7-15,6 3 14 16,-13-8-4-16,13-4 6 16,0 1 2-16,11-6 1 15,17 0-4-15,10-14 6 16,-11-15 8-16,-2-5-6 16,3-3 3-16,-34 3-2 15,0 2 5-15,-16 7-2 16,0 2 7-16,-16 3-7 15,-31 5 1-15,-19 10-7 16,11 5 0-16,11 0 0 16,12 37 0-16,10 20-5 0,5 14 0 15,8-8 5 1,4-11 0-16,5-15 0 0,5-17 0 16,50-12 0-16,30-8 1 15,7 0 1-15,23-20-2 16,-17-11-14-16,-15-6-162 15,-42 8-159-15,-29 6-509 16</inkml:trace>
  <inkml:trace contextRef="#ctx0" brushRef="#br0" timeOffset="412585">6073 2230 488 0,'0'0'246'15,"0"0"-77"-15,0 0-32 16,0 0-9-16,0 0-16 16,0 0-45-16,-11-52-31 0,11 52-14 15,0 0-15 1,0 20-6-16,0 23 8 0,0 3-1 15,0 10 0-15,11 2 0 16,-11-1-2-16,0 1-4 16,3-21 0-16,16-9 3 15,14-10-4-15,-11-13-1 16,-19-5-1-16,-3 0 1 16,0 0 8-16,0 0 10 15,0-25 49-15,-22-13-31 16,-25-13-32-16,-2-6-1 15,-11-12 1-15,7-14-1 16,1-8 1-16,11-12-4 47,25-4 1-47,16 2-4 0,0 19 2 0,10 29-3 0,22 20-2 16,-1 20-9-1,13 17-8 1,17 0-40-16,5 23-22 0,-11 26-70 15,-1 16-72 1,-29 12-100 0</inkml:trace>
  <inkml:trace contextRef="#ctx0" brushRef="#br0" timeOffset="412897">5839 2484 474 0,'0'0'140'0,"0"0"-35"0,0 0 28 15,0 0-35-15,0 0-36 0,311-97-9 16,-254 66-7-16,32 0-11 16,-26 4-5-16,-11 8-14 15,-5 9 7-15,-47 8 3 16,0 2-3-16,0 0-19 16,0 0 6-16,0 0-1 15,0 0 11-15,0 5-15 16,0 21-2-16,0 8 3 15,-6 3 0-15,3 7 1 16,3 1 6-16,0 1-6 16,0-3-6-1,9-9 2-15,13-8 1 0,0-9-4 16,-12-9-4-16,7-4-50 0,0-4-85 16,16 0-48-16,-24-23-121 15,-9-11-328-15</inkml:trace>
  <inkml:trace contextRef="#ctx0" brushRef="#br0" timeOffset="413255">6486 1967 401 0,'0'0'205'0,"0"0"-77"15,0 0-15-15,0 0-42 16,0 0-28-16,0 0-36 0,-105 8 6 15,105 24-3-15,0-6 3 16,14-13-11-16,-11-8 6 16,2-5 8-16,12 0 13 15,-10 0 13-15,18 0 21 16,-6-18 7-16,-10-3-32 16,1 10-22-16,-10 3-7 15,0 2-6-15,0 6-3 16,0 0-23-16,0 2-116 15,-10 33-30-15,1 11-111 16,9 5-270-16</inkml:trace>
  <inkml:trace contextRef="#ctx0" brushRef="#br0" timeOffset="414129">6639 2579 596 0,'0'0'180'0,"0"0"-44"16,0 0-30-16,0 0-1 16,0 0-23-16,16-146-33 15,-16 114-11-15,0-2-9 16,0 5-13-16,0 4-11 16,0 5-1-16,0 2-4 15,39 10 0-15,-2 2-9 16,11 0 5-16,2 6 4 0,8 0-4 15,-29 0 2-15,-1 0-2 16,-25 6-2-16,3 5 1 16,10 4-5-16,-10 8 2 15,5-1 6-15,-11 4 2 16,5 0 1-16,12-3-1 16,-7 3 1-16,12-9 0 15,0 1-1-15,0-8 0 16,39-4 0-16,-36-6-1 15,19 0 1-15,-12 0 9 16,-26-20-5-16,22-5 3 16,-9-7 2-16,-5-6-5 15,-6 1 0-15,-8 3 1 16,0 3-1-16,0-6 3 16,-14 11-1-16,-13 0 0 15,15 18 0-15,12 2 0 16,0 6-5-16,0 0-1 0,0 0-8 15,0 0-4-15,0 14 4 16,0 12 6-16,6 5 1 16,0 1 1-1,13-1 5-15,-19 3-5 0,58 1-2 16,-20 5 0 0,-5-8 1-16,14-1 1 15,-47-5 5-15,0-6-5 16,0-12 0-16,0-2-5 15,0-6 5-15,0 0 2 0,-47 0 14 16,-30 0-14-16,-28 0-1 0,20 0-1 16,47-3-5-1,38 0 2-15,0 0-4 0,0 3-4 16,14 0-7-16,16 0-12 16,23-5 8-16,-12-4 22 15,5-2 0-15,7-9 0 16,1-6 4-16,29-5-3 15,-17-12 2-15,-8-6 0 16,8-9 5-16,-28-7 1 16,6-12 8-16,-11 0-2 0,-33 2 1 15,0 6 6-15,0 15-8 16,-28 17-1-16,-10 17-1 16,27 14 4-16,5 6-10 15,3 0-6-15,3 40-7 16,-13 29 4-16,-9 20 3 15,13-6 0-15,2-6 1 16,7-6-1-16,0-2 3 16,0-13-5-16,0-9 4 15,51-4-4-15,-12-23-43 16,14-5-105-16,-12-15-114 16,-19 0-208-16</inkml:trace>
  <inkml:trace contextRef="#ctx0" brushRef="#br0" timeOffset="414308">7481 2254 144 0,'0'0'724'0,"0"0"-644"16,0 0-61-16,0 0-8 15,0 0 29-15,0 0-40 16,321-99-2-16,-214 77-160 15,-8-2-269-15</inkml:trace>
  <inkml:trace contextRef="#ctx0" brushRef="#br0" timeOffset="415171">8368 1936 400 0,'0'0'199'15,"0"0"-73"-15,0 0-7 16,25-164-36-16,-12 124 9 16,-13 9-31-16,0 5-4 0,-7 3-1 15,-38 8-13-15,7 10-11 16,-3 5-14-16,-9 0-14 15,1 3-2-15,-4 31-2 16,-1 13 1-16,-1 12-1 16,18 7 0-16,8 2 0 15,29-4 0 1,0-4-2-16,6-6 0 0,64-3 0 16,16-2 1-16,13 5 1 15,-8-8 0-15,-1-3 0 16,-21-4 1-16,-20-1-1 15,-15-12 0-15,-18-1 0 16,-16-10 0-16,0 2 2 16,-33-3 2-16,-55 3 2 15,-3-14-1-15,-8-3-2 0,19 0-3 16,23 0 0-16,32 0-34 16,19-3-62-16,6-14-27 15,0-3-79-15,50-6-19 16,13 1-14-16,-11-1-133 15</inkml:trace>
  <inkml:trace contextRef="#ctx0" brushRef="#br0" timeOffset="416258">8382 2325 107 0,'0'0'208'0,"0"0"-48"16,0 0-17-16,0 0-23 16,0 0-28-16,0 0-54 15,99-46 25-15,-60 34-5 16,-7-8-14-16,-1 3-11 0,-15-1 2 15,-3 10-3-15,-7-6 12 16,-6 8-7-16,0-8-17 16,0 8-12-16,-6-3 12 15,-16 7-14-15,-1 2-2 16,1 0-4-16,-9 2-1 16,6 21-3-16,2 3 3 15,10 5 1-15,13 3 0 16,0-5 0-16,0-2-1 15,22-9 1-15,33-5 0 16,20-8 0-16,-20-5-2 16,5 0 2-16,0-3 3 0,-12-19 1 15,-13-1 4-15,-10 3-4 16,-12-6 2-16,-13 0 2 16,0-3 2-16,0 4 4 15,0 2-3-15,-6 6 4 16,-7 8 2-16,10 9 2 15,-4 0-9-15,7 0-10 16,0 0-11-16,0 23 5 16,0 8 6-16,10 3 1 15,18 1 0-15,4 5-1 16,4 2 0-16,-5-4 1 16,-9-6-1-16,-12-6 1 15,5-7-1-15,-15-13 0 16,7-6 2-16,-7 0-2 0,6 0 9 15,-3 0 2-15,4-20 8 16,-1-11 12-16,-6-15-30 16,22 4 3-16,-19-2 1 15,17 7-4-15,-4 5 1 16,-13 10 0-16,3 4-2 16,4 4 0-16,2 3 0 15,4-1-7-15,0 6-2 16,-3 4 4-16,2 2-4 15,-5 0 7-15,-4 0-2 16,0 0 1-16,-6 0 3 16,0 0 0-16,0 0 4 15,0 0-2-15,0 0 3 0,0 0-1 16,0 0-1-16,0 0 0 16,0 0-3-16,0 0 2 15,0 0-2-15,0 0 1 16,0 0-1-16,0 0 0 15,0 0-1-15,0 0-1 16,0 0 0-16,0 0 2 16,0 0 0-16,0 0 0 15,0 0 1-15,0 0-1 16,0 0 1-16,0 0-1 16,0 0 0-16,0 0 3 15,0 0-3-15,0 0 0 0,0 0 0 16,0 0-1-16,0 0 0 15,0 0 0 1,0 0-2-16,0 0-1 0,0 0 3 16,0 0-1-16,0 0 2 15,0 0 0-15,0 0 0 16,0 0-2-16,0 0 2 16,0 0-3-16,0 0-3 15,0 0 5-15,0 0 0 16,0 0 2-16,0 0-1 15,0 0 0-15,0 0 1 16,0 0-1-16,0 0-5 16,0 0-35-16,0 0-37 0,0 0-8 15,0 0-41 1,0 2-20-16,0 22-71 0,0 1 40 16,0 7-216-16</inkml:trace>
  <inkml:trace contextRef="#ctx0" brushRef="#br0" timeOffset="416729">9270 2269 395 0,'0'0'174'16,"0"0"-87"-1,0 0 21-15,0 0-10 0,0 0-31 16,0 0-5-16,0 0-19 16,-6-59 4-16,6 59-6 15,0 0-9-15,0 0-14 16,0 0-13-16,0 0-1 16,0 25 14-16,6 1 14 15,2 6-8-15,6 0-8 16,-5 4 6-16,7 4-5 15,3-6-6-15,0-1-2 16,0-11-2-16,-16-10-5 16,5-7-2-16,-8-5 3 15,5 0 3-15,-2 0 14 0,3 0 21 16,10-17 6-16,-10-20-29 16,-6-9-15-16,0-5-2 15,0-4 0-15,22 1-1 16,-11 5 1-16,17 9 2 15,-12 11-3-15,-16 15-6 16,22 8-34-16,-6 6-44 16,6 0-70-16,1 26-11 15,2 17-25-15,-25-3-133 16</inkml:trace>
  <inkml:trace contextRef="#ctx0" brushRef="#br0" timeOffset="416813">9270 2269 241 0</inkml:trace>
  <inkml:trace contextRef="#ctx0" brushRef="#br0" timeOffset="417085">9270 2269 241 0,'368'74'173'0,"-368"-74"-82"0,22 0 14 0,0 0-19 15,22-13-32-15,-2 1-12 16,-29-5 1-16,-4-3-4 16,-9 6-5-16,0-9 6 15,7 5-3-15,-7 4 9 16,0 0-4-16,0 3-8 15,-32-4-11-15,-13 4-9 16,7 3 3-16,16 2 4 16,0 6-5-16,6 0-1 0,13 0-11 15,-10 8-1-15,13 21-3 16,0 5 4-16,0 9-2 16,0-6 1-16,0 1 4 15,13-5 1-15,44-9 2 16,-18-7-10-16,21-8 2 15,6-9-2-15,-5 0 0 16,18-6-57-16,-18-17-163 16,-33-3-349-16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9:31.6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620 72 371 0,'0'0'160'15,"0"0"-53"-15,0 0 13 16,0 0-27-16,0 0-18 16,0 0-3-16,0-72-3 15,0 72-16-15,0 0-2 16,0 0-10-16,0 0-6 16,0 0-11-16,0 0-4 15,0 0-8-15,0 14 2 16,-16 32 1-16,-23 17 18 15,-24 12 2-15,-8 1-13 16,-1-5-8-16,-7-1-4 16,5-11-5-16,10-7-1 15,11-12-4-15,8-15 2 0,23-10 1 16,13-9-3-16,1-6 1 16,3 0-1-16,5 0-1 15,0 0 1-15,0 0 2 16,0 0-1-16,0 0-1 15,0 0-2-15,0-6-1 16,0-17-1-16,13-5 1 16,18-4 2-16,7 1-3 15,0-1-4-15,7 1 0 16,-7-3 3-16,0-3 2 16,9-2-3-16,-8-9 1 15,9 7-1-15,-4-3 1 0,-13 7 4 16,-1 3-1-1,-5 8 2-15,-3 9-2 0,-9 5 0 16,-13 10 0-16,0 2 0 16,0 0 2-16,0 0-2 15,0 0 0-15,0 0-10 16,0 0-19-16,0 0-15 16,0 0-24-16,0 0-22 15,0 14-29-15,-13 3-31 16,4 0-82-16,2 3-345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8:40.4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181 322 627 0,'0'0'261'0,"0"0"-104"0,0 0-5 16,0 0-10-16,0 0-60 0,0 0-24 16,25-6-6-16,-25 6-18 15,0 0-6-15,0 0-9 16,0 0-14-16,0 0-5 15,0 14 0-15,0 27-3 16,-38 15 3-16,-3 16 8 16,-4-5-4-16,17-10-3 15,6-12 0-15,6-11 1 16,13-14-1-16,-3-11 0 16,-1-3-1-16,7-3-8 15,0-3 5-15,0 0 2 0,0 0-4 16,0 0 2-1,0 0-1-15,0 0 0 0,16 0-4 16,36-14 7-16,7-4 1 16,11 4 0-16,0 0 1 15,-10-3 0-15,0 2 0 16,-18 1-1-16,-13 3 4 16,2 2-2-16,-18-3-2 15,-10 4 2-15,3-4 5 16,-6 0-6-16,0 2 2 15,0-2 7-15,0 1-5 16,-6 0 3-16,-10-2-5 16,-6 8 4-16,19 0-1 15,3-1 5-15,-13 3-2 0,13 3 0 16,-9 0-4-16,9 0-3 16,0 0-2-16,0 0-7 15,0 0-3-15,0 29-2 16,0 10 12-16,0 16 9 15,0-1-3-15,-13 1-2 16,-4-7-4-16,-5-2 2 16,19-6 0-16,3-9-2 15,0-2-2-15,-5-4 2 16,-1-1-2-16,1-5-47 16,-1-5-83-16,6-10-153 15,0-4-415-15</inkml:trace>
  <inkml:trace contextRef="#ctx0" brushRef="#br0" timeOffset="46934">1030 497 545 0,'0'0'188'0,"0"0"-13"16,0 0 3-16,0 0-50 16,0 0-10-16,0 0-38 0,0 0-16 15,0 0-10-15,0-35-18 16,0 33-11-16,0 2-9 15,0 0-3-15,9 0-8 16,29 0-5-16,22 0 4 16,4 23 3-16,-4 7-2 15,1 14-2-15,-23 4-1 16,0 4 2-16,-16-1-1 16,1-2-1-16,-7-7-2 15,-16-7 0-15,9-15-11 16,-4-12-23-16,-5-1-14 15,0-7-21-15,0 0-9 16,0 0-49-16,-5-23-32 16,2-7-11-16,3-6-11 15,0-10 35-15,0-5 84 16,0-7-1-16,0 1 35 16,8 2 24-16,3 7 4 15,-5 5 34-15,1 9 37 16,-1 11 24-1,-6 11 16 1,0 10-7-16,0 2 8 0,0 0-20 0,-19 0-23 16,-20 26-16-16,-2 11 6 0,6 4 0 15,4 3-11-15,9 5-16 16,-11 3 0-16,8 7-13 16,-26 8-5-16,14 5 1 15,-12 2-12-15,5-6-2 16,19-11 0-16,3-23-1 15,15-14-5 1,7-17-23-16,0-3-21 0,10-3-6 0,43-36-11 16,4-10-22-16,-2-8-6 15,-17-6 1-15,-22 3 18 16,-16-4 29-16,0-4 2 16,0-1-7-16,0 0-1 15,-7 4 30-15,-9 8 16 16,16 11 6-16,0 13 1 15,0 6 2-15,0 7 2 16,0 3 2-16,0 0 10 16,0 5 16-16,0-2 20 0,0 2 12 15,0 0 9 1,0 5 8-16,0 1 13 0,0 1-17 16,0 5 4-1,-6 0-26-15,6 0-17 0,0 0-10 16,0 0-14-16,0 25-8 15,16 35-7-15,12 26 33 16,-18 16-4-16,-4 10-11 16,-6 3-3-16,0-1-2 15,0-4-5-15,0-11-2 16,0-10-4-16,0-24-2 16,0-18 1-16,0-19-1 15,0-18 0-15,0-6-9 0,0-4-14 16,0 0-13-16,0 0-13 15,-6-6-56-15,-4-23-74 16,4-8-33-16,-10-9-167 16</inkml:trace>
  <inkml:trace contextRef="#ctx0" brushRef="#br0" timeOffset="47210">880 848 170 0,'0'0'447'15,"0"0"-307"-15,0 0 3 16,0 0-33-16,0 0-35 16,0 0-7-16,-25-34-10 15,63 18-5-15,25-10-3 0,42-12 11 16,4-5-15-16,26 3-16 16,3 0-8-16,-15 5-6 15,1 3-8-15,-9 7-2 16,-4 5-6-1,-26 4 2-15,-14 4 0 0,-37 6-2 16,-24 6-3-16,-10 0-34 16,0 0-55-16,0 0-71 15,-22 3-92-15,-16 14-140 16</inkml:trace>
  <inkml:trace contextRef="#ctx0" brushRef="#br0" timeOffset="52566">2551 296 603 0,'0'0'134'0,"0"0"-11"0,0 0 4 0,0 0-17 16,0 0-23-16,0 0-15 16,-53-85-16-16,45 82-7 15,-1 3-14-15,3 0-10 16,-7 0-5-16,-6 0-8 16,-16 26-12-16,-7 14 0 15,9 5 1-15,0 1 0 16,24-6 1-16,2-5-1 15,7-10-1-15,0-5 0 16,0-6-1-16,38 0 1 16,6 1 3-16,5-3-3 31,-2-4 2-31,14-2 1 0,-7 2-2 16,-10-2 1-16,-5 2-1 0,-11 4 0 15,4 2 2 1,-10 1-3-1,-13 2 0-15,4 0 0 0,-13 5 1 16,0 2 0 0,0 5 3-16,-44 5 1 15,-16-4 3-15,-23 0-7 0,18-7 1 16,-1-12-2 0,25-5 2-16,5-6-2 15,5 0-7-15,15 0-27 0,-15-20-46 16,15-17-74-16,9-12-60 15,-5-8-56-15</inkml:trace>
  <inkml:trace contextRef="#ctx0" brushRef="#br0" timeOffset="52800">2300 319 258 0,'0'0'218'0,"0"0"-72"16,0 0 4-16,0 0-15 15,0 0-35-15,0 0-31 16,0-57-32-16,33 43-24 15,33-3 5-15,10-6 9 16,10 3-12-16,-4 0-13 16,1 6 3-16,-3 5-5 0,-5 9-45 15,-7 0-46-15,-15 9-37 16,-5 18-69-16,-32 9-88 16</inkml:trace>
  <inkml:trace contextRef="#ctx0" brushRef="#br0" timeOffset="53212">4089 38 597 0,'0'0'126'15,"0"0"19"-15,0 0-4 16,0 0-47-16,0 0-4 16,0 0-19-16,0-38-6 15,0 38-17-15,0 0-15 16,0 0-8-16,0 31-7 15,-16 35-1-15,-39 22 38 16,-27 12-25-16,-20 0-9 16,14-5-8-16,2-5 2 47,16-6-8-47,-13-4-2 0,14-11-5 0,1-10 0 15,21-13-1-15,16-3-7 0,-5-8-41 16,26-3-46-16,-5-4-76 15,-1-5-152-15,16-15-299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52:59.3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190 540 794 0,'0'0'133'16,"0"0"-45"-16,0 0 37 0,0 0-23 15,0 0-46 1,0 0-23-16,-69-20-12 0,69 20-21 16,0 0-4-16,22 0 4 15,47 0 6-15,33 0 6 16,13 0 3-16,11 0-9 15,-8-3 0-15,-13 3-6 16,-26-6 5 0,-28 6-5-16,-29 0 0 0,-22 0-19 15,0 0-109-15,-50-2-104 16,-21-13-423-16</inkml:trace>
  <inkml:trace contextRef="#ctx0" brushRef="#br0" timeOffset="275">429 345 555 0,'0'0'331'0,"0"0"-152"16,0 0-28-16,0 0-27 16,0 0-64-16,0 0-30 15,0-15-14-15,11 15-6 16,0 26-8-16,-5 12 43 15,2 5-14-15,0 0-15 16,-2 8-7-16,-3 1-2 16,4 2-2-16,-1-3-3 15,0-7-1-15,-3-7-2 0,10-6 1 16,-13-8-47-16,0 2-90 16,0-4-131-1,0-7-228-15</inkml:trace>
  <inkml:trace contextRef="#ctx0" brushRef="#br0" timeOffset="1918">1482 194 505 0,'0'0'306'16,"0"0"-212"-16,0 0 54 0,0 0-13 16,0 0-44-16,0 0-31 15,0-11-4-15,0 7-14 16,0 2-2-16,0-1-12 16,-9 0-25-16,-4 3 1 15,10 0-3-15,-10 0 0 16,-2 0 0-16,-1 0 1 15,0 0-2-15,10 0-1 16,-1 0-2-16,7 3 1 16,0 8-1-16,0 9-1 15,19 0 3-15,22 3 1 0,11 0 0 16,2-6 0-16,6 0 2 16,-12 3 1-16,-10-2-3 15,-7-5 1 1,-18-1 1-16,-10 0-2 0,-3-1-1 15,0 4 1-15,0 6 0 16,0 7-2-16,-41 0 2 16,-14-6 3-16,-5-7-3 15,7-7 0-15,-2-5-1 16,-2 0-5-16,4-3-20 16,14 0-43-16,1-8-67 15,22-15-51-15,13-7-103 16,3-3-298-16</inkml:trace>
  <inkml:trace contextRef="#ctx0" brushRef="#br0" timeOffset="2004">1482 194 318 0</inkml:trace>
  <inkml:trace contextRef="#ctx0" brushRef="#br0" timeOffset="2115">1482 194 318 0,'-53'-115'295'0,"53"104"-102"0,0 0-32 0,0-1-31 0,0 4-28 16,22-1-56-16,25 6-26 15,14 3-17-15,8 0-3 16,15 0-1-16,-9 18-3 16,-7 7-55-16,1 7-104 0,-14 2-123 15,5 3-383 1</inkml:trace>
  <inkml:trace contextRef="#ctx0" brushRef="#br0" timeOffset="2461">2359 179 685 0,'0'0'213'0,"0"0"-36"0,0 0-19 15,0 0-49-15,0 0-53 0,0 0-15 16,-12-11-19-1,24 11-17-15,20 9-2 0,23 19 17 16,14 8-3-16,5-3-5 16,4 5-5-16,5-7-4 15,-7 0 0-15,-10-5-3 16,-8-4 0-16,-4-7-39 16,-3-4-61-1,-6-11-94 1,-14 0-96-1,-9 0-168-15</inkml:trace>
  <inkml:trace contextRef="#ctx0" brushRef="#br0" timeOffset="2654">3010 128 489 0,'0'0'222'0,"0"0"-47"0,0 0-19 16,0 0-53-16,0 0-45 15,0 0-15-15,-228 3-2 16,203 26-15-16,-10 8-10 16,9 3-5-16,-6 3-4 15,-2 2-3-15,-4 1-4 16,0 0 0-16,18-6-98 16,20-3-127-16,0-14-145 15</inkml:trace>
  <inkml:trace contextRef="#ctx0" brushRef="#br0" timeOffset="3133">3951 54 681 0,'0'0'236'0,"0"0"-79"16,0 0-4-16,0 0-32 15,0 0-62-15,0 0-18 16,-168-52-13-16,159 52-15 16,-8 9-11-16,-18 25-1 15,-6 15-1-15,3 11 4 16,-13 5-2-16,10 4 2 0,19 2-1 16,6 1-3-16,16-6 1 15,0-9-2 16,31-11 1-31,32-16-2 0,11-17 2 16,2-11 1-16,-6-2 5 16,-10 0 4-1,-11-20-4-15,-18-5 4 16,-18-7 15 0,-13 1 8-16,0-3-12 15,0 2-10-15,-44 1-11 16,-43 11-5-1,-10 6-1-15,-18 8-10 16,22 6-65-16,24 0-104 16,30 26-255-1</inkml:trace>
  <inkml:trace contextRef="#ctx0" brushRef="#br0" timeOffset="425412">0 949 422 0,'0'0'133'0,"0"0"-7"0,0 0-32 16,0 0-44-16,0 0-28 16,0 0-5-16,174-2-12 15,-37 2-5-15,-13 0-83 16,13 0-334-16</inkml:trace>
  <inkml:trace contextRef="#ctx0" brushRef="#br0" timeOffset="429242">2515 114 36 0,'0'0'144'0,"0"0"-32"0,0 0-22 16,0 0-11-16,0 0-19 15,0 0-20-15,0-8-28 16,0 8-6-16,0 0 1 0,0 0-7 16,0 0-9-1,-19 0-180-15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47:42.7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407 516 422 0,'0'0'234'0,"0"0"-150"0,0 0 30 15,0 0 17 1,0 0-15-16,0 0-39 0,0 0-26 15,-45 0-24-15,45-8-8 16,0-2 6-16,0 2-2 16,0 2-12-16,13 0-7 15,12 1-1-15,13-4-3 16,14 0 0-16,11 1 0 16,20 0 1-16,-7 3 0 15,-6 1-1-15,-23 4-1 16,-12 0 0-16,-19 0-4 15,-7 0-2-15,-9 20-1 16,0 11 4-16,0 11 4 16,-38 14 0-16,-25 1 1 15,-13 0 0-15,16-11-1 0,14-15-1 16,15-6 0-16,21-10 0 16,-2-9 0-16,12-4 1 15,0-2-2-15,0 0-1 16,0 0-1-16,28 0-2 15,36 0 6-15,28-14 10 16,13-8-8-16,3 2 2 16,-1 3-2-16,-8 3-1 15,-28 7-1-15,-11 2-5 16,-22 2-17-16,-10 0-102 16,-3-3-58-16,-8 1-102 15,-4-10-296-15</inkml:trace>
  <inkml:trace contextRef="#ctx0" brushRef="#br0" timeOffset="519">966 89 474 0,'0'0'121'16,"0"0"28"-16,0 0-22 15,0 0-16-15,-330-85-31 16,262 85-17-16,5 0-14 16,-10 17-15-16,-6 23-14 0,2 17-1 15,-5 9 6 1,18 6-1-16,7 5-4 0,16 9-8 16,13 3 9-16,25 10-2 15,3 4-8 1,0 0-1-16,56 0-2 0,26-12-3 15,11-4-2-15,15-14-1 16,6-12-1-16,13-19 0 16,4-16-1-16,8-14 2 15,20-12-2-15,3-3 6 16,6-37 4-16,2-14-6 16,-13-12 17-16,-17-6 4 15,-19-8-7-15,-35-6 1 16,-29-5 8-16,-41-15-2 0,-16-5-4 15,-44-1-7-15,-71 1 1 16,-44 16-11-16,-18 15-3 16,-20 21 0-16,2 18 0 15,11 18-1-15,26 17-1 16,21 6-6-16,36 6-8 16,24 34-42-16,33 20-52 15,44 12-50-15,0 2-89 16,76 0-158-16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00:28.1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10385 876 644 0,'0'0'198'0,"0"0"-129"16,0 0 68-16,0 0-13 15,0 0-53-15,0 0-23 16,0 0-8-16,0 0-9 16,34 0-8-16,23 0 9 15,26-8-22-15,-7-1-3 16,10-2 0-16,2 5-6 0,-8-1-1 16,-29 2-3-16,-4 5-30 15,-30-2-59-15,-11 2-61 16,1 0-71-16,-7 0-128 15</inkml:trace>
  <inkml:trace contextRef="#ctx0" brushRef="#br0" timeOffset="260">10629 599 666 0,'0'0'193'0,"0"0"-31"16,0 0 5-16,0 0-42 16,0 0-44-16,0 0-43 15,-10-41-22-15,10 46-16 16,0 33 3-16,0 11 13 16,0 11 13-16,16 1-10 15,12-2 1-15,-1 2-9 16,-27 0-7-16,0 0-4 15,-8-1-8-15,-23-6-131 16,9-1-279-16</inkml:trace>
  <inkml:trace contextRef="#ctx0" brushRef="#br1" timeOffset="-423894">174 1331 219 0,'0'0'395'16,"0"0"-248"-16,0 0 39 15,0 0-36-15,0 0 1 16,0 0-39-16,0 0-34 15,-85-43-20-15,85 43-13 16,0 0-20-16,0 0-8 16,0 0-9-16,0 0-8 15,0 0-5-15,16 0 0 16,31 0 1-16,14 7 4 0,15 14 5 16,7 0 1-16,-23-1-1 15,-7 0-2-15,-14-1-3 16,-29 5 0-16,2-8 0 15,-12-1-2-15,0-4 1 16,0-3-4-16,0-1 2 16,-34-5-4-16,12 2 4 15,-11-4-4-15,11 0-6 16,0 0 5-16,6-18-2 16,13-13-3-16,3-4-3 15,0-2 2-15,0 0 0 16,19-3 7-16,25 6 4 0,0 2 2 15,-5 6 2 1,-14 9 0-16,-12 6-1 0,-7 8 1 16,-6 0 1-16,0 3 2 15,0 0 3-15,0 0 0 16,0 0-4-16,0 0-3 16,0 0-2-16,0 0-14 15,-12 14 12-15,-4 15 4 16,-6 2 4-16,14 1-4 15,8-3 1-15,0 2-1 16,23-3 1-16,31-2 1 16,6-6-2-16,7-9-2 15,4-11-8-15,-2 0 3 16,7-11 7-16,1-26 8 16,-17 0-6-16,-12 0-1 0,-20 0 4 15,-18 5-5-15,-10 1 10 16,0 5-2-16,0 3-3 15,0 9 6-15,-10 8-8 16,1 3-2-16,3 3-1 16,6 0-6-16,0 0-4 15,-13 0 4-15,10 23 6 16,3 9 3-16,0-5-3 16,0 3 2-16,9-2-4 15,23 4 5-15,3 3-2 16,-17-1 0-16,1 0 2 15,-19-5-3-15,0-5 0 0,0-6-3 16,0-3 3-16,-22-7 0 16,-12-8 3-16,-1 0-1 15,-17 0 6-15,21 0-7 16,-1-6-1-16,13-14-1 16,4-5-40-16,15-1-51 15,0-5-104-15,6 11-60 16,54 8-68-16</inkml:trace>
  <inkml:trace contextRef="#ctx0" brushRef="#br1" timeOffset="-423318">1801 1328 388 0,'0'0'341'0,"0"0"-181"16,0 0-29-16,0 0-13 16,0 0-24-16,0 0-32 15,-107-48-16-15,107 48-23 16,0 0-13-16,0 0-10 16,0 0-2-16,0 0-6 15,41 2 8-15,31 4 12 16,21-4-4-16,1-2 2 0,5 0-4 15,-17 0-5 1,-15 0 4-16,-25 0-2 0,-5 0 1 16,-7-8 7-16,-14-4 12 15,-1-2 7-15,-15 0-1 16,0 0 2-16,0-1-18 16,0 0 0-16,-31 2-5 15,-21-1-2-15,-23 5-3 16,-2 0 0-16,14 6-1 15,19 3-2-15,34-2 4 16,10-1 2-16,0 3-3 16,0-3 0-16,0 0-3 15,0 3-3-15,2 0-2 16,34 0 1-16,5 0 4 16,20 6 9-16,5 5-3 0,5 4 4 15,11-1-3-15,-13-1-3 16,8 6 2-16,-30-5-2 15,-12 3 1-15,-18-3-4 16,-17-2-1-16,0-1-3 16,-36 3-3-16,-34-2-25 15,-9-4-72-15,-3 1-131 16,11 0-211-16</inkml:trace>
  <inkml:trace contextRef="#ctx0" brushRef="#br0" timeOffset="-46426">3192 842 952 0,'0'0'168'0,"0"0"-13"16,0 0-31 0,0 0-26-16,0 0-34 0,0 0-24 15,0 0-10-15,-54-23-6 16,54 23-12-16,0 0-7 15,7 0-5-15,12 0 0 16,-13 0-2-16,7-6-2 16,51-5 4-16,-4 0 2 15,31-4 7-15,-36 3-4 16,5 4-4-16,-15 5 0 16,-29 1-1-16,22 2-2 15,-32 0 1-15,3 0-2 16,7 0 2-16,22 0-3 15,-38 5 2-15,0 15-6 16,0 9 7-16,-16 10 1 0,-22 8 1 16,-9 1 4-16,-36-5-5 15,23-3-1-15,13-15-1 16,17-7-4-16,21-10-2 16,3-8 5-16,6 3-1 15,-7-3 4-15,7 0-2 16,0 0 1-16,0 0-1 15,0 0-1-15,13 0-6 16,18 0-6-16,8 0 11 16,-7 0 4-16,12 0 1 15,-5 0-1-15,-9 0-5 16,3 12-2-16,2 9 5 0,-16-5 1 16,-7 4-7-16,-12 3 8 15,0 2-1-15,-6 4-1 16,-57 3 2-16,-11-1 0 15,-5-2 0-15,-10-4-1 16,20-5-27-16,-8-8-12 16,33-10-9-16,6-2-13 15,22 0-27-15,7-16-50 16,9-16-32-16,31 6-46 16,39 4-301-16</inkml:trace>
  <inkml:trace contextRef="#ctx0" brushRef="#br1" timeOffset="-416603">0 3595 403 0,'0'0'234'16,"0"0"-123"-16,0 0 22 15,0 0-19-15,0 0-27 16,188-183-8-16,-158 134-21 0,9-8-7 16,-7-3-8-1,-4-3-5-15,-9-3-18 0,1 2 5 16,-12 3-9-16,0 10-9 15,-8 10-2-15,0 15 2 16,0 12-4-16,0 14 12 16,0 0-5-16,0 0-10 15,0 0-1-15,0 0-5 16,-14 0-7-16,-11 20-1 16,-7 23 14-16,-12 17 4 15,13 15-3-15,12-1-2 16,8 6 2-1,5-3-1 1,4-8 1-16,2-6-1 0,0-17 0 0,0-15 1 16,0-11-1-1,16-9 0-15,21-2-2 16,1-9 2 0,3 0 3-16,11 0 0 15,-5-9 5 1,7-17-2-16,-3-10-1 15,-3-5-1-15,-17 2 2 16,-9 1-1-16,0 6 0 16,-14 7 0-1,0 4 6-15,-8 11-9 0,0 4 4 16,0 6-2-16,0 0-4 0,0 0-3 16,0 0-5-16,0 0-4 0,0 25 0 0,0 7 12 15,0 11-1 1,0-2 1-1,0-8 0-15,17-2 0 16,5-11 1-16,-6-5-1 16,6-12 0-16,-6-3-1 15,-10 0 0-15,25 0 1 16,15 0 2-16,14-20 3 16,4-12 1-1,-14-5-4 1,-9-9 0-16,-6-3 0 0,-2-4-1 15,-11 4 1-15,-13 9-1 0,-3 8 1 16,-6 16-1-16,0 7 2 0,0 9-1 0,0 0-2 16,0 0-5-16,0 0-3 0,0 9-3 15,0 21 4-15,0 14 7 0,0 4 0 16,0 5 1 0,0-3-1-16,10 2 0 15,12-7-1-15,6-6-4 16,-6-6 3-16,-6-10-6 15,-5-9 1-15,-11-8-7 16,0-4 6-16,0-2 8 0,0 0 1 0,-46-2 1 16,-1-21 4-16,-6-6-4 15,7 0 1-15,8 7 0 16,16 8-1-16,7 8 1 16,15 6-3-16,0 0 0 15,0 0-7-15,0 0-3 16,0 3-1-16,0 11 10 0,22-2 1 15,16-1-1-15,7-11 1 16,8 0-1 0,1 0-2-16,7 2 3 15,-1-2 4-15,-5 0-4 0,-8 0 1 16,-9 0 0 0,0-2 2-16,-7-21 2 15,5-11 4-15,-5-4 6 16,-2-7 1-16,-10-7-2 0,0-8 5 15,-16 0-8-15,-3-5-7 16,0-2 5 0,0 8 2-16,-10-6-6 0,-21 9-3 15,2 17 1 1,6 10-1-16,9 20 3 16,3 4 1-16,11 5-6 0,0 0-6 15,0 14-11-15,0 35-5 0,0 22 22 16,0 15 2-16,3 8-2 15,19 6 2-15,11 0-1 16,-5-5-1-16,4-18 1 16,7-22-1-1,-11-21-26-15,10-20-30 16,0-14 27-16,3 0-22 16,17-9-25-1,-11-30 13-15,8-7-14 0,-17-9-51 16,-23 6-22-16,-15 6-103 15,0 9-5-15,-53 5 18 16</inkml:trace>
  <inkml:trace contextRef="#ctx0" brushRef="#br1" timeOffset="-416414">1626 3146 237 0,'0'0'131'0,"0"0"0"0,0 0-5 16,0 0-40-16,0 0 0 15,0 0-21-15,-99-20-18 16,112 14-31-16,51-5-16 15,40-7 18-15,33-7-11 0,9-3 0 16,-9 2-5 0,-35 3-2-16,-36 11-8 0,-47 4-66 15,-19 8-78-15,-16-6-133 16</inkml:trace>
  <inkml:trace contextRef="#ctx0" brushRef="#br1" timeOffset="-415823">587 2898 304 0,'0'0'164'15,"0"0"-42"-15,0 0-9 16,0 0-22-16,0 0-6 16,0 0-3-16,-9-10-19 15,9 10-20-15,0-2-1 16,-13 2 0-16,4-3-23 0,9 3-16 15,-7 0 4 1,7 0-7-16,0 0-9 0,0 5-5 16,0 13 14-16,0 2 1 15,0-11 4-15,0-7-5 16,0-2 1-16,0 0 10 16,7 0 35-16,21 0 27 15,-3-9 6-15,4-2-11 16,-12 0-19-16,-17-1-11 15,0 4-4-15,0-4-16 16,0 4-8-16,0-4-4 16,0 7-2-16,-17-4-3 15,-5 4-1-15,6 5-2 16,3-6 1-16,4 6-1 0,9 0-10 16,-6 0-22-1,6 0-32-15,-7 0-39 16,7 14-67-16,0 9-10 0,22 3-155 15</inkml:trace>
  <inkml:trace contextRef="#ctx0" brushRef="#br1" timeOffset="-415014">2429 3223 392 0,'0'0'140'15,"0"0"-8"-15,0 0-10 16,0 0-26-16,0 0-10 16,0 0-20-16,-153-31-11 15,153 28-27-15,0 3-7 16,0-3-6-16,0 3-2 0,0 0-5 15,0-3-7-15,35 0-1 16,29-3 1-16,24 4 14 16,8-10-6-16,9 4-1 15,-7-2 3 1,-12 3 1-16,-15-2-5 0,-15 3 8 16,-24 1-1-16,-16 5 1 15,-7 0-3-15,-9 0 3 16,0 0 10-16,0 0 6 15,0 0 6-15,0-9 1 16,-16-1-9-16,-21 0-24 16,-12-1-5-16,5 2 0 15,-3 3 0-15,9 4 0 16,8-3 0-16,8 1-1 0,19 4 1 16,-3 0 3-16,6-6 0 15,0 6-1-15,0 0-2 16,0 0 3-16,0 0-3 15,0-3-1-15,9 3 1 16,29 0-5-16,30 0 5 16,7 13 3-16,-4 5-2 15,-10 2 2-15,-14 4-1 16,-3 1-1-16,-15-5-1 16,-14 6 0-16,-15 3 0 15,0 2 0-15,-105 6-12 0,-35-3-174 16,-28 1-454-1</inkml:trace>
  <inkml:trace contextRef="#ctx0" brushRef="#br0" timeOffset="-43726">4269 839 422 0,'0'0'426'0,"0"0"-283"0,0 0 30 16,0 0-24-16,0 0-50 15,0 0-39-15,-13-11-7 16,13 11-16-16,0 0-13 16,0 0-3-16,0 0-8 15,0 0-8-15,0 0-5 16,0 0 0-16,0 22-9 16,-19 19 9-16,0 7 0 15,-6 9 4-15,9-8-2 16,1-1-1-16,2-2 1 15,2-12 0-15,5-5 0 0,6-14 0 16,0-10-2-16,0-3 0 16,0 2 1-16,0-4-1 15,0 0-2-15,0 0 0 16,0 0-3-16,0 0-6 16,0 0-10-16,17 0 3 15,33 0 8-15,7-6 7 16,9-5 3-1,-11-2-6-15,-3-3 5 16,-11 2 1-16,-13-1 0 16,-6 1-1-16,-12 2 1 0,-4 1 7 15,-3 4-5-15,-3 0 5 16,0 1 3-16,0 1-1 16,0 2 6-16,0 0-8 15,0-3 4-15,0-2 1 16,-16 2-8-16,7 0 4 0,3 3-1 15,6 0-1-15,0 3 2 16,0 0-5-16,0 0 0 16,0 0-3-16,-7 0 0 15,7 0-3-15,0 0-6 16,0 14-2-16,0 28 9 16,-3 5 2-16,3 8 4 15,0-1-3-15,0-3-1 16,0 6 1-16,0-2-1 15,0-10 0-15,0-7-7 16,0-10-88-16,0-13-113 0,0-15-343 16</inkml:trace>
  <inkml:trace contextRef="#ctx0" brushRef="#br0" timeOffset="-22362">3973 2926 803 0,'0'0'160'15,"0"0"-41"-15,0 0 18 0,0 0-22 16,0 0-37-16,0 0-24 0,-124-6-3 16,124 6-11-16,-5 0-11 15,5 0-1-15,0 0-8 16,0-3-2-1,0 3-7-15,0 0-1 0,0-5-3 16,0 3-6 0,35-5 0-16,44-2-1 0,-6-5 4 15,61-3 0 1,-13 6-1 0,-30-6-3-16,46 5 0 15,-74-2 0 1,-2 6-14-16,-1 4-35 15,-60 4-20 1,0 0-40-16,0 0-77 0,-10 0-98 0,-27 0-510 0</inkml:trace>
  <inkml:trace contextRef="#ctx0" brushRef="#br0" timeOffset="-22062">4231 2531 581 0,'0'0'309'0,"0"0"-139"0,0 0 5 15,0 0-30-15,0 0-54 0,0 0-34 16,-28-31-17 0,28 31-15-16,0 0-8 0,0 0-2 15,0 0-4-15,0 0-5 16,6 17-6-16,10 31 0 15,12 18 24-15,10 6-16 16,-15 4-2-16,2 5-3 16,-12-15 2-16,-13 0-5 15,0-5-21-15,0-13-67 16,-6-9-133-16,-7-21-441 16</inkml:trace>
  <inkml:trace contextRef="#ctx0" brushRef="#br0" timeOffset="-5361">5042 2744 717 0,'0'0'135'0,"0"0"20"16,0 0 5-16,0 0-45 16,0 0-27-16,0 0-31 0,0 0-10 15,0 0-5 1,-55-37-2-16,55 34-10 0,0 3-2 16,0-3-8-1,0 3-8-15,0 0-6 0,0 0-6 16,25 3-8-16,-3 29 8 15,71 10 8-15,-5-2-4 16,-39 6-1-16,11-3 0 16,-1 0-2-1,-4-6-1-15,8-9 3 16,-33-4-1 0,-15-4-2-16,-8-12-11 15,2 1-43 1,-2-6-38-16,-7-3-57 0,0 0-69 15,0 0-126-15,-29-15-308 0</inkml:trace>
  <inkml:trace contextRef="#ctx0" brushRef="#br0" timeOffset="-4987">5416 2786 314 0,'0'0'259'0,"0"0"-114"0,0 0-1 16,0 0-21-16,0 0-1 15,0 0-23-15,-9-66-24 16,-29 66-4-16,16-6-19 16,22 6-10-16,0 0-22 15,0 0-9-15,25 6-11 16,-25 31-7-16,-33 21 7 16,11 10 14-16,-57 0-2 0,40-1-5 15,39-10 4 1,-37-3-9-16,30-11-1 15,1-6 1-15,0-11-1 16,6-6-1-16,0-14 0 16,0-6-2-1,0 0-17-15,-10 0-16 0,4 0-15 16,3 0 0-16,3-6-66 16,0-20-43-16,0-5 26 15,9-9 17 1,23-1-36-16,7-7-10 15,-5 3-50-15,-15-4-71 16</inkml:trace>
  <inkml:trace contextRef="#ctx0" brushRef="#br0" timeOffset="-4963">5416 2786 24 0</inkml:trace>
  <inkml:trace contextRef="#ctx0" brushRef="#br0" timeOffset="-4689">5416 2786 24 0,'-105'-25'181'0,"102"-16"-23"0,-41 15 18 0,28 7-19 0,16 8-24 0,-8 4-27 16,6 5 16-16,2-2-39 16,0 4-26-16,0 0-3 15,0 0-8-15,0 0-6 16,0 0-6-16,0 0-10 15,0 0-12-15,0 26-8 16,0 25 3-16,0 27 24 16,0 4-10-16,26 7 16 15,-14 0-20-15,-12-1 3 16,0-5-16-16,0-6 4 16,0-4-4-16,32-16-2 15,-16-9 3 1,-16-17 1-16,0-7-5 15,6-10-1-15,-6-14 5 0,0 0-5 16,3 0-14-16,-3 0-43 0,0-18-19 16,-9-22-136-16,9-19-118 15,0-13-310-15</inkml:trace>
  <inkml:trace contextRef="#ctx0" brushRef="#br0" timeOffset="-4415">4932 2975 514 0,'0'0'165'0,"0"0"-55"0,0 0 27 15,0 0-2-15,0 0-24 16,0 0-46-16,-82-12-11 16,76 10-13-16,6 2-8 15,13-4-13-15,9-4-11 16,31-4 1-16,65-8 41 15,64-5-14-15,46-13-10 16,17 1-3 62,-51 3-9-78,-64 4-4 0,-18 15-2 0,-71 9-8 0,-35 6 5 0,-6 0-6 0,-85 0-30 0,-30 20-100 0,-22 14-194 0,-15 9-440 0</inkml:trace>
  <inkml:trace contextRef="#ctx0" brushRef="#br0" timeOffset="-25048">5295 1022 593 0,'0'0'223'0,"0"0"-36"0,0 0-20 16,0 0-35-16,0 0-41 15,0 0-17-15,0-14-15 16,0 8-15-16,0 6-12 16,0-3-4-16,13 0-8 15,3 3-5-15,-16-2-3 16,26-2 1-16,-26 4-4 16,-11 0 0-16,5 0-2 15,-10 0-2-15,16 0 0 16,0 0-2-16,0 0-2 15,0 0 1-15,0 0-1 16,0 0 0-16,0 0 2 0,0 0 0 16,0 0-2-16,0 0 1 15,-6 0-2-15,6 0 0 16,0 0-2-16,0 0 1 16,0 0-1-16,0 0 2 15,0 0 0-15,0 0 4 16,0 0-3-16,0 0 0 15,0 0 1-15,0 0-1 16,0 0-1-16,0 0 0 16,0 0-6-16,36 0-2 15,-22 4-5-15,8 10-5 16,39 6 8-16,-23 8 10 16,33 1 3-16,-2 0-3 0,-25-1 1 15,5-5-2 1,-5 0 1-1,-19-4-11-15,-6-4-27 16,-8-6-28 0,-11-4-36-16,0-5-44 15,0 0-32-15,0 0-13 0,-11-3-30 0,-8-23-234 16</inkml:trace>
  <inkml:trace contextRef="#ctx0" brushRef="#br0" timeOffset="-24777">5839 1053 288 0,'0'0'224'0,"0"0"-46"15,0 0-18-15,0 0-19 0,0 0-10 16,0 0-33-16,-42-48-31 16,42 48-22-16,-13 0-17 15,10 0-13-15,-19 5-15 16,0 30 1-16,6 11 27 16,-39 8-10-16,-5-1-8 15,10 11-8-15,-5-1-1 16,2 0 1-16,15-7 1 31,6-12-6-31,-7-13-32 16,39-11-67-1,0-11-10-15,0-9-30 16,39 0 9-16,-1-3-33 16,-6-34-50-1</inkml:trace>
  <inkml:trace contextRef="#ctx0" brushRef="#br0" timeOffset="-24295">5501 844 502 0,'0'0'183'16,"0"0"-25"-16,0 0-42 16,0 0-28-16,0 0-6 15,0 0-17-15,0-48-9 16,0 48-11-16,0 0-4 0,30 0-15 15,-30 0-10-15,0 0-9 16,0 0-6-16,0 0-2 16,0 0-2-16,0 0-1 15,0 0 1-15,0 0 3 16,0 0 7-16,0 0-7 16,-16 0 4-16,16 0 1 15,0 0 0-15,-6 0 7 16,6 0-3-16,0 0 9 15,0 0 7-15,0 0-15 16,0 0-2-16,0 0-4 16,0 0-1-16,0 0 1 15,0 0-4-15,0 0-1 0,0 0-3 16,0 6-2-16,0 22-6 16,14 21 1-16,16 17 11 15,-5 11 9-15,-9 3-2 16,6 0 5-1,-6-6-2-15,12-11-3 16,5-5-3-16,-11-15-3 16,-7-12 1-16,-2-9 0 0,-13-7-2 15,10-5-16-15,-4-3-42 16,-6-1-84-16,6-4-54 16,-6 1-54-16,0-3-335 15</inkml:trace>
  <inkml:trace contextRef="#ctx0" brushRef="#br0" timeOffset="-23984">5187 1285 443 0,'0'0'199'15,"0"0"-48"-15,0 0-42 16,0 0-30-16,0 0-12 16,0 0-19-16,-10-8-2 15,10 5 3-15,0-1-4 16,0 2-14-16,41-4-30 0,42 0 10 16,16 1 9-16,2-1-4 15,4-6-5-15,16-8-6 16,3-8-1-1,-1-7-4-15,-8-1-107 0,-26 3-109 16,-51 5-107-16</inkml:trace>
  <inkml:trace contextRef="#ctx0" brushRef="#br0" timeOffset="-20460">6708 868 506 0,'0'0'218'16,"0"0"-58"-16,0 0 16 0,0 0-34 15,0 0-34-15,0 0-27 16,0 0-15-16,8-12-9 16,-8 12-12-16,8 0-8 15,-8 0-7-15,0 0-1 16,0 0-11-16,0 0-5 16,0 0-6-16,14 0-5 15,-14 0 0-15,0 0-2 16,0 8-3-16,-14 9 3 15,-11 4 2-15,3-4-2 16,12 0-1-16,10-3-2 16,0 4 2-16,0-4 1 0,4 0-4 15,33 6 3-15,18-3 0 16,-11-3-2-16,7-2 3 16,-9 2 0-16,-4-6 2 15,-7 7 0-15,7-1-1 31,-16 3 2-31,-8 4-3 16,2 2 0-16,-16-3 0 16,0 0 1-16,0 0 0 15,0 3 0-15,-13-3-1 16,-45-4 0-16,-8-1 5 0,-11-4-1 16,8-2-4-16,-2-6-1 0,5-3-22 15,-11 0-16-15,24 0-31 16,5-9-34-16,28-22-56 15,20-12-87 1,20-11-5 0,65-3-92-1</inkml:trace>
  <inkml:trace contextRef="#ctx0" brushRef="#br0" timeOffset="-20407">6708 868 522 0</inkml:trace>
  <inkml:trace contextRef="#ctx0" brushRef="#br0" timeOffset="-20304">6708 868 522 0,'-69'-34'197'0,"53"22"-26"0,16 6-26 0,0 0-27 0,0 4-27 15,16-1-37-15,22-6-35 16,23 4-4-16,15-1-5 16,22 0-6-16,-19 6-1 15,11 0-3-15,-27 0-1 0,-13 0-65 16,-1 0-111-16,-18 0-179 16</inkml:trace>
  <inkml:trace contextRef="#ctx0" brushRef="#br0" timeOffset="-3020">7807 724 747 0,'0'0'169'0,"0"0"-31"16,0 0 17-16,0 0-31 15,0 0-56-15,0 0-19 16,0 0-4-16,0 0-15 15,0 0-12-15,0 0-5 16,0 0-6-16,0 0-5 16,0 23-1-16,0 15 0 15,0 11 10-15,0 13 6 16,-38-2-8-16,16 9-1 16,0-3-2-1,13 5-2-15,9-2 0 0,0-12-3 16,6-8-1-1,49-15 0-15,8-17-2 16,14-6 2 0,-2-11 4-16,-8 0 0 15,-6 0-1 1,-20 0 0-16,-4-17 4 16,9-8-1-16,-18-4 0 15,-28-9 11-15,0-4 7 16,-14-4-5-16,-39 3-5 15,-1 9-4-15,15 8-1 16,-11 12-3-16,-20 8-4 16,-5 6-2-16,-5 0-2 15,-32 6-5-15,32 14-12 16,20 9-54-16,32-1-43 16,28-8-176-16,82-9-298 15</inkml:trace>
  <inkml:trace contextRef="#ctx0" brushRef="#br0" timeOffset="-1614">6639 2454 622 0,'0'0'68'16,"0"0"18"-16,0 0 35 0,0 0-38 15,0 0-42-15,0 0-10 16,0 0 2-16,16 0-4 16,22 0-14-16,13 0 2 15,25-2 27-15,10-4-13 16,21-6-8-16,14-4-5 0,3-5-7 15,35-2-5 1,-19-2-2-16,25-5-2 0,-12-1 0 16,-36 0 3-16,4 3-3 15,-45-7 0-15,-7 3 1 16,-14-7-2-16,-11-1 6 16,5 0-2-16,1-3-4 15,-18-3 1-15,12 6 9 16,-13 6-4-16,15 8 3 15,-21 9-1-15,-25 8 6 16,0 3 3-16,0 4-6 16,0-1 11-16,0-3-7 15,0 0 0-15,0 4-11 0,0 2 11 16,0 0 0 0,0 0-10-16,0 0 0 15,0 0-5-15,0 0 0 0,0 0-1 16,-10 0 0-16,-2 0-1 15,-14 0 1-15,-11 0 2 16,-9 0-2-16,15 0-1 16,2 0 1-16,4 5-1 15,13 4 0-15,-12-1 1 16,9 0-1-16,12-4 1 16,3-4-1-16,0 0-1 15,0 0-1-15,0 0-8 0,15 0-7 16,18-6 7-1,21-8 11-15,-1-6 1 0,8 0-1 16,-14-6 0-16,10-3 1 16,-2 9-1-16,-24 2 0 15,7 11-1-15,-16 4 1 16,-6 3-2-16,6 0-7 16,-5 3 6-16,-7 20-5 15,2 8 7-15,-12 0-1 16,3 6-4-16,-3 1-68 15,0-7-54-15,-9 1-138 16,-24-15-262-16</inkml:trace>
  <inkml:trace contextRef="#ctx0" brushRef="#br0" timeOffset="-1143">8885 950 551 0,'0'0'195'16,"0"0"-33"-16,0 0-15 0,0 0-26 16,0 0-35-16,0 0-4 15,-77-34-21-15,77 34-24 16,0 0-20-16,7 0-16 15,24 3-1-15,2 20 0 16,-5 11 0-16,10 3 5 16,3-5 0-16,36-1-3 15,5-5-1-15,-12-6 2 0,-10-3-3 16,-38-3 0 0,-6-8-41-16,-10 0-58 0,-6-6-72 15,0 0-45-15,0-9-25 16,17-17-291-16</inkml:trace>
  <inkml:trace contextRef="#ctx0" brushRef="#br0" timeOffset="-661">9396 863 474 0,'0'0'156'0,"0"0"-3"15,0 0-35-15,0 0-44 0,0 0-27 16,0 0 2-1,-283 107 1-15,214-52-13 0,17-4-13 16,-30-5-14-16,57-6-7 16,-6-9-3-16,17-7 1 15,14-13-1-15,0-6-43 16,0-5-37-16,14 0-24 16,-11-11 43-16,8-20-4 15,28-7 5-15,9-1 11 16,11-8 12-16,12-4-7 15,-58 0 40-15,12-7 4 16,-25 7 4-16,0 0 25 16,0 7 50-16,-22 13 29 15,-4 9-20-15,11 10 0 16,15 9 9-16,0 3-31 0,0 0-27 16,0 0-20-16,0 9-19 15,-16 31 1-15,10 17 13 16,6 8 19-16,0 7-6 15,6-3 2-15,19-3-4 16,-12-3-13-16,-13-9-7 16,3-6 0-16,13-7-3 15,-10-13-2-15,-6-10-4 16,0-8-59-16,0-6-49 16,0-4-46-16,0 0-69 15,-9 0-332-15</inkml:trace>
  <inkml:trace contextRef="#ctx0" brushRef="#br0" timeOffset="-444">8609 1168 525 0,'0'0'165'0,"0"0"0"0,0 0-36 15,0 0-43-15,0 0-39 16,0 0-18-16,41-23-17 15,12 14 15-15,46 0-5 16,-16-8-13-16,32-2-8 16,8-5-1-16,-9 4-98 15,7 4-123-15,-58 7-309 0</inkml:trace>
  <inkml:trace contextRef="#ctx0" brushRef="#br0" timeOffset="3305">3992 3489 651 0,'0'0'94'0,"0"0"-53"0,0 0 30 15,0 0 7-15,0 0-26 16,0 0-14-16,0 0-8 16,-44-9-12-16,44 13-10 15,6 21-1-15,10 9 31 16,0 4-26-16,17-1-6 15,-11-6 1-15,-13-5-4 16,19-6-3-16,-12-9-1 0,-3 1 1 16,6-6 3-1,4 1-1-15,15-7 6 0,15 0-7 16,40 0 8-16,33 0-8 16,75-22 7-1,11-18-8-15,33-3 3 16,7 3-2-1,-59 1-1-15,10 7-24 16,-47 6-5 0,-29 6 6-16,7 3 1 15,-37 3 10-15,18-1 11 16,-22 4-1-16,-34 2 1 0,18-7 1 16,-14-1 1-16,-3-1-1 0,1 4 3 15,-23 2-1-15,-22 3 2 16,-2 4 16-1,-14-12 19-15,0-3-15 0,0 0-8 16,0-3 3-16,-24 0-14 16,2 0-5-1,0-3-28-15,-9 1-79 0,-1 5-186 16</inkml:trace>
  <inkml:trace contextRef="#ctx0" brushRef="#br0" timeOffset="6480">7043 207 337 0,'0'0'139'0,"0"0"-27"16,0 0-11-16,0 0 6 15,0 0-15-15,0 0-22 16,9-8-11-16,-9 4-7 15,-17-1 2-15,-27-6 13 16,-9-1-57-16,-10 1 4 16,-43 5-1-16,-18 6-3 0,-41 0-7 15,-36 0-1 1,-20 6 0-16,-31 13-1 16,-1 1 2-16,1-2 1 0,23-1-2 15,23 3 1-15,13 0 2 16,2 6-4-16,9-1-1 15,8 1 0-15,29-3 0 16,46-9 1-16,22 0 0 16,39-8-1-16,29-2 0 15,-1 1 0-15,-9 3-1 16,-6 7-6-16,-20 2 7 16,-2 1 3-16,-4-4-3 15,-4-7 2-15,8 1 3 16,-8-7-3-16,21-1 2 15,15 0-2-15,13 0-2 0,-10 0 5 16,0 0-2-16,-6 0-2 16,-11 0 0-16,0 0-1 15,-9 0 0-15,-3 0 0 16,8 0-3-16,-1 0 3 16,15 0 0-16,13 0 0 15,4 0 0-15,6 0-1 16,-7 0 0-16,-2 0 0 15,-7 6 1-15,4-3 0 16,-15 0 0-16,-1 6 1 16,-10-1-1-16,-22 4-1 15,13 4 1-15,-8-1 0 0,11-4-1 16,19-2 1 0,3-6 0-16,14 0 1 0,2-3 0 15,6 0-1-15,-3 0-2 16,3 0 2-16,0 0-8 15,0 0 2-15,0 6 2 16,0 5-3-16,0 15 7 16,0 11 0-16,9 4 1 15,13 6-1-15,-11 2 1 16,11 5-1-16,6 3 0 16,4-2 0-16,-1-1 0 15,8 1 0-15,6-7 0 16,-8-2 1-16,9-7-1 15,-9 2 0-15,4-4 1 16,5 0 0-16,-2-3-1 0,-13-5 1 16,-5-11 3-1,-20-4-3-15,22-9-1 0,-18 4 0 16,-10-3-1-16,17-1 1 16,-17 4 0-16,11 0 0 15,0 7 0-15,3 2 2 16,3 2-2-16,21 3 0 15,-3-7-2-15,23 5-8 16,24-4 10-16,-7 3 1 16,46-3 0-16,-3-5 4 15,3-1-4-15,0 3 2 16,-30 4-3-16,11-2 2 0,10 2-1 16,28-4 1-16,22 0-1 15,41 1 0-15,20-7-1 16,14-8 0-16,62 0 2 15,-10 0-4-15,16-20 2 16,-22 0 0-16,-32 3 1 16,-13 0 1-16,-31 2-2 15,-48 7 1-15,-27 2-1 16,-11 1 2-16,-13 2 0 16,13 0-3-16,-1 0 2 15,-8 3-1-15,-1 0 0 16,-9-2 2-16,-10-2-2 15,-3-1 0-15,4-4 1 16,-8-2 1-16,7 5-1 16,-16-2-1-16,1 4 1 15,-1 4-3-15,7 0 4 16,-1 0-3-16,-12 0 1 0,9 0-1 16,10 0 1-16,-19 0 0 15,-3 0 1-15,12 0-1 16,-40 0 1-16,27 0-1 15,27 0-1-15,-18 0 1 16,18 0 0-16,8 0 0 16,-43 0-1-16,-17 0 1 15,3 0 0-15,-35 0 0 0,30 0-1 16,-1 0 2 0,16 0 0-16,-9 0 0 0,-7 0-2 15,0 0 1-15,12 0 0 16,8 0 1-16,-4 0-1 15,5 0 1-15,-13-6-1 16,23 1 1-16,-25-4-1 16,11-3 1-16,-11 5 0 15,-19-8 1-15,30 1-2 16,-17-1 2-16,0-2-2 16,7 3 0-16,-7-3 1 15,0-3 0-15,9 3 0 16,11-6 0-16,-24 0 0 15,4-3-1-15,0 4 0 16,-24-2 2-16,8-1-1 0,-14-1 0 16,0-2 0-16,-8-7 4 15,0 1-2-15,0-3-2 16,0-6 0-16,0 3 0 16,0-3-1-16,0-3 2 15,0 1-2-15,0 2 2 16,0-3 0-16,9 0 5 15,-9 1-4-15,0-2-1 16,0-4-2-16,0-1 1 16,0 1 1-16,0 2 3 15,0 4 3-15,-3 5 7 16,-3-3 7-16,6-3-14 0,-8 3-7 16,-6 3 4-16,-16 9 1 15,11 5 0-15,0 6 6 16,10 3-7-16,-7 0-2 15,-31-4-3-15,-5 5-3 16,-1-2-3-16,-29 1 4 16,-5 5 0-16,-11 2-1 15,-17-2 3-15,14 4 3 16,2-1-3-16,-8 3-3 16,8 6 2-16,-6 0 0 15,-10 0 0-15,-3 0 0 16,-25 0 1-16,-8 0 0 15,-34 0 2-15,-27 0-2 0,-4 0-2 16,-42 0 2 0,4 10 0-16,-35 11-8 0,-19 11 8 15,3 8-22-15,6 3 15 16,49-3 1-16,36-6-12 16,46-12-36-16,31-1-28 15,46-10-60-15,36-11-158 16,52 0-418-16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14:50.43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15540 2450 467 0,'0'0'215'0,"0"0"-89"0,0 0-12 16,0 0-41-16,0 0-21 15,0 0 0-15,-38-2-11 16,19-13-10-16,0-2-9 15,-3 6-7-15,-6 0-10 16,-5 7-5-16,2 4-1 16,-7 0-5-16,0 0-2 15,2 4 1-15,20 21 5 16,7 4 1-16,9 5-1 16,0 0-2-16,0-3-35 0,22-5-25 15,17-12-10-15,-1-14 20 16,-13 0 34-16,6 0 20 15,-2-14 6 1,-6-6-1-16,-7-2 6 0,0 4 20 16,-10 4 0-16,3 8-6 15,-2 3 10-15,-7 3-29 16,9 0-6-16,13 3-11 16,13 25 11-16,4 10 8 15,-1 5 3 1,-13 6-1-16,3 2 5 0,-1 1-1 15,-13 1-2 1,3 5 0-16,-12-1-3 16,-5-3-6-1,0-14-2 1,0-11 7 0,0-18-7-16,0-11 2 0,0 0 37 15,0 0 61-15,0-28-19 0,0-15-74 0,0-6-5 0,0-13 2 0,0-11-1 16,33-15-1-16,17-15-2 15,-1 0-1-15,1 12 1 16,-12 25 0-16,-19 31-1 0,0 22 0 16,-19 13 0-1,0 0-1-15,0 0-8 0,3 2-10 16,13 24 9-16,4 12 10 16,-1 1 0-16,3-2 0 15,-6-2 0-15,12-3 0 16,-12-10 0-16,-4-5 0 15,-2-8 0-15,-4-7 0 16,-6-2 0-16,3 0 0 16,-3 0 3-16,8 0-2 15,8-5-1-15,-1-15-2 16,1-9 2 0,-3 1 1-16,-4 2 0 0,-9 3 1 15,6 9-2-15,-6 8 0 16,0 3 1-16,0 3-1 15,0 0-5-15,10 0-7 16,9 0-8-16,12 12 5 16,7 11 14-16,1-7 0 15,5 2-4-15,-25-7 3 16,-3-8 1-16,-2-3-1 16,-8 0 2-16,10 0 0 0,0-3 2 15,-7-19 6 1,7-10-5-16,-10 0 2 15,-6-1-4 1,0-2 0-16,0 4 0 16,0-2 0-16,0 8-1 0,-22 7 1 0,6 5-1 15,7 7 0-15,9 6 0 0,0 0-9 16,0 3-4-16,-14 26-8 16,14 11 21-1,0 8 2-15,0 6-2 16,0-5 0-1,23-3 0-15,6-11 0 16,2-13 1-16,1-10-1 16,7-10 0-16,11-2 3 15,7-2 1 1,20-32 2-16,-11-12-3 16,1-7 0-16,-13 9-3 15,-23 3 2-15,-21 11 0 16,-10 2 1-16,0 9-1 15,-10 2 1-15,-5 10 2 0,-1 2-5 16,10 3 0-16,-1 2-2 0,4 0-12 16,3 7-4-16,0 23 12 0,0 12 4 15,0 1 4 1,3 1-2-16,13-1 0 0,0-6-2 16,12-3 2-16,2-2 2 15,-5-4-2 1,-3-5 0-16,0-6 0 0,-6-2-2 15,-7-7 4 1,-9-2-2-16,0 2 0 0,0 1 0 16,-47 2-7-16,-14-2 7 15,-8-1 5-15,-2 0-5 0,11-8-56 0,16 5-65 16,22-5-39-16,22 0-93 16</inkml:trace>
  <inkml:trace contextRef="#ctx0" brushRef="#br0" timeOffset="437">17866 2061 607 0,'0'0'108'0,"0"0"-10"0,0 0-41 16,0 0-24-16,0 0-24 16,0 0-9-16,-159 0-1 15,150 26 1-15,9 0 0 16,0-3 1-16,0-3-1 16,0-4 0-16,9-6 4 15,13-5-4-15,0-5 2 16,7 0-2-16,-4 0 9 15,6 0 9-15,-1-9 29 16,-14-7 17-16,-4-2-11 16,-9-2-15-16,-3 3-13 0,0 0-1 15,-3 6-9-15,-31-1-15 16,1 6-2-16,8 6-8 16,3 0-33-16,15 6-62 15,7 22-34-15,0 4-62 16,0 5-168-16</inkml:trace>
  <inkml:trace contextRef="#ctx0" brushRef="#br0" timeOffset="789">17910 2633 499 0,'0'0'150'0,"0"0"-42"16,0 0-5-16,0 0-38 16,0 0-33-16,0 0-23 15,-28 38-1-15,18-10 13 16,-7 1-7-16,17-3-4 16,0-5-2-16,0 0-3 15,0-6 2-15,20-7-6 16,15-2 5-16,-3-6 4 15,-1 0 6-15,5 0 28 16,-11-6 11-16,-3-12-2 16,-6 0-8-16,-10-8-4 15,-6 3-12-15,0-3-8 0,-6 4-18 16,-38 1 2-16,5 3-5 16,1 4-12-16,19 3-63 15,13 3-91-15,6-10-104 16,22-5-276-16</inkml:trace>
  <inkml:trace contextRef="#ctx0" brushRef="#br0" timeOffset="1024">18479 2244 632 0,'0'0'163'16,"0"0"-59"-16,0 0-2 0,0 0-23 15,0 0-43 1,0 0-4-16,355-66-2 0,-259 46-13 16,8 4-13-16,-5-2-4 15,-6 4-57-15,-11-3-108 16,-29 0-190-16</inkml:trace>
  <inkml:trace contextRef="#ctx0" brushRef="#br1" timeOffset="-21288">44 540 304 0,'0'0'323'15,"0"0"-211"-15,0 0-23 0,0 0 11 16,0 0-7-16,0 0-35 16,-50 0-23-16,50 0-11 15,0 0-7-15,12 0-17 16,48 0 10-16,33-20 14 16,31-3-2-16,19-2-5 15,9-4-10-15,-5 6-4 31,-34 7-3-31,-36 4 0 16,-46 6-5-16,-31 6-50 16,0 0-48-16,-6 0-30 15,-54 23-23-15,-17 2-19 16,21-7-6-16,4-2-16 16,11-3 107-16,19-8 78 15,0-2 12-15,6-1 47 16,16-2 48-16,0 0 30 15,0 0-7-15,0 0-25 0,0 0-18 0,0 0-19 0,0 5-11 16,-6 11-26-16,0 12-17 16,-4 12 64-1,-7 9-8 1,6 0-31-16,-6 2-9 16,1 1-8-16,7-4-2 0,-4-2-4 15,13-9-3-15,0-12-1 16,0-4 6-16,0-10-6 15,0-2 0-15,0-6-1 0,-3 0-4 16,-10-3 4-16,-2 0 1 16,-14 0 7-16,4 0-7 15,3 0 0 1,11 0 1-16,5 0 0 16,6 0-2-16,0 0 1 0,0 0-2 0,0 0 0 15,0 0-8-15,0 0-13 16,47-18 4-16,36-7 19 15,26-6 11-15,12-1-9 16,-14 4 5 0,-30 4-3-16,-30 13 8 15,-25 2 8-15,-8 9 16 0,-14-3-9 16,0 3 3-16,0 0-1 16,0 0-10-16,0 0-2 15,0 0-17-15,0 0-3 16,0 0 0-16,0 0-1 15,0 21 2-15,8 1 2 16,9 1 5-16,-1 3-5 16,6-3 4-16,0-4-2 0,0 0 1 15,0-9-1-15,3-2-2 16,-3-8-4-16,17 0-1 16,-1 0 1-16,0-13 4 15,1-13 4-15,-8 1 0 16,-2-4-2-16,-13-2 1 15,6 2-3-15,-13 3 1 0,5 6-1 16,-6 8 0 0,0 9-1-16,-2 1 1 0,-3 2-6 15,2 0-5-15,3 0 0 16,1 0 3-16,7 0 8 16,0 0-1-16,6 0 1 15,17 0 0-15,-1 0 2 16,12-12-1-16,-3-8 5 15,-1-6 2-15,-9-5-1 16,-15 0 2-16,-12-4-1 16,-4 1 5-1,-6 3 11-15,0 5 8 16,0 5 8 0,-6 13 0-16,-4 2-5 15,10 6-12-15,0 0-16 0,0 0-7 0,0 0-4 16,0 14-8-16,0 18 12 15,0 14 0-15,10 8 2 0,12 12 0 16,-13 17 0 0,-2 17-1-16,-7 20 1 0,0 9 2 15,0 5-3-15,0-8 0 16,9-15-1-16,13-17-1 16,8-18-2-16,-5-26 2 15,3-12-1-15,-2-18 1 16,-4-11-3-16,1-9-6 15,5 0 6-15,-3-6 4 16,13-29 8-16,-9-2-2 16,-7-2-2-1,-13-2-4-15,-1-2 2 16,-8-6 0 0,0-10-1-16,-14-7-1 15,-55-3-2-15,-18 7 1 16,-17 7-1-16,5 15-1 15,30 11 0-15,14 11 3 16,27 5 0-16,18 4 1 0,4 3-1 0,6-5 0 0,0-12-2 16,6-8-13-1,62-12-24 1,26-9 20 0,18 4 12-16,-5 3 5 0,-14 1 2 15,-23 7 1-15,-10 0 2 16,-16 3-1-16,-11 5 0 15,-17 12 1-15,-4 11 0 0,-12 3 8 16,0 3-3-16,0 0-8 0,0 0 0 16,0 0-4-16,0 29-12 15,0 17 16-15,0 13 1 16,0 4 1-16,0-2-2 0,10-6 0 16,12-13 3-16,3-8-2 15,3-11-1-15,-6-5 0 16,-6-10-4-16,-8-8-26 15,1 0-90-15,7-20-18 0,6-31-114 16,-16-24-235 0</inkml:trace>
  <inkml:trace contextRef="#ctx0" brushRef="#br1" timeOffset="-20957">2218 258 382 0,'0'0'185'0,"0"0"-93"16,0 0-5-16,0 0-56 15,0 0-28-15,0 0 3 16,-86 59 5-16,76-39-6 16,10-8-4-16,0-12 5 15,0 0 5-15,0 0 15 0,3 0 25 16,19-14 31-1,7-6-14-15,-12-2-11 0,-12 1-14 16,-5 3-8-16,0-1-18 16,0-1-11-16,0 1-5 15,-13 9 0-15,-12 7 4 16,-10 3-5-16,10 3-8 16,9 33-32-16,10 14-31 15,6 9-37-15,6 2-35 16,64-1-106-16,13-6-170 15</inkml:trace>
  <inkml:trace contextRef="#ctx0" brushRef="#br1" timeOffset="-20684">2741 746 95 0,'0'0'495'0,"0"0"-316"15,0 0-59-15,0 0 6 16,0 0-10-16,0 0-57 16,0-46-33-16,0 46-22 15,0 6 1-15,10 20-5 16,28 9 16-16,1-1-10 16,-8 0-1-16,7 0-2 0,-16 0-3 15,0-9-9-15,-6-1-67 16,1-12-68-16,-6-10-16 15,6-2-61-15,-10 0 3 16</inkml:trace>
  <inkml:trace contextRef="#ctx0" brushRef="#br1" timeOffset="-20532">2741 746 206 0,'216'-48'230'0,"-219"48"-83"0,-2 0-71 16,-3 0-16-16,-14 16-35 15,-3 30 23-15,-13 15-7 0,2 2-30 16,11 0-11-16,9-10-92 16,10-12-349-16</inkml:trace>
  <inkml:trace contextRef="#ctx0" brushRef="#br1" timeOffset="-19712">4291 412 756 0,'0'0'140'0,"0"0"-15"0,0 0-31 16,0 0 23-16,0 0-43 16,0 0-28-16,-212-89-13 15,199 89-10-15,13 0-14 16,0 32-9-16,0 22 0 16,0 20 7-16,0 1 2 15,0 2-4-15,7-3-2 16,21-8-2-16,-12-12 2 15,15-8-2-15,-7-18 0 16,-10-8-1-16,3-11-1 0,-12-6-5 16,3-3-2-1,-5 0 1-15,13-32 1 0,-4-21-5 16,-5-8-22-16,-7 7 25 16,0 8 5-16,-60 12-1 15,8 8 2-15,14 8 2 16,19 7 0-16,7 6 0 15,5 5-1-15,7 0-6 16,0 0-6-16,0 0-4 16,38 5 15-16,30 4 0 15,1-3-1-15,13-6 0 16,-2 0 2-16,-6 0 1 16,-21 0 0-16,-9 0 4 0,-12 0-4 15,-15 0 2 1,-9 0-4-16,-2 0 2 0,2 0 0 15,-5 0 0 1,2 6 0-16,3 16 0 0,7 7 3 16,1 8-2-16,12-3 2 15,-2-2-3-15,2-6 0 16,-3-9 1-16,5-9-1 16,1-3 1-16,-9-1-1 15,1-4 5-15,8 0-2 16,-3-11 3-16,-1-18-1 15,-15-8 2-15,-12-7 2 16,0-4-6-16,-12-1 8 16,-43 1 8-16,-14 5-10 0,-2 14-2 15,-11 13-6-15,-1 12-1 16,14 4-3-16,9 4-3 16,27 29-25-16,33 11-69 15,0 4-66-15,33-5-113 16,65-8-173-16</inkml:trace>
  <inkml:trace contextRef="#ctx0" brushRef="#br1" timeOffset="-19180">5937 457 709 0,'0'0'156'0,"0"0"-5"16,0 0-45-16,0 0-1 15,0 0-36-15,0 0-34 16,-63-14-28-16,41 62-6 16,-1 15 13-16,7 10 13 15,3-5-20-15,13-8 2 16,0-2-9-16,0-11 9 15,0-4-7-15,0-9 0 16,0-10-1-16,0-13 0 0,0-5-1 16,0-6 2-16,0 0 0 15,0 0 7-15,0-4 6 16,0-38-4-16,0-24-11 16,0-17 0-16,0-11 0 15,7-2 1-15,-7-1 0 16,0-2 0-1,0 11 0-15,0 14-1 0,0 17-2 16,0 19-1-16,0 21-1 16,0 6-8-16,6 6-11 15,35 1 13-15,20 4 9 16,13 0 0-16,-11 4-1 16,-3 27 2-16,-13 9-1 0,-19 4-1 15,-20 6 2 1,-8 1 0-16,-30 6-7 0,-45 6-39 15,-7 0-68-15,11-9-73 16,33-11-134-16</inkml:trace>
  <inkml:trace contextRef="#ctx0" brushRef="#br1" timeOffset="-18146">6493 695 670 0,'0'0'196'0,"0"0"-77"0,0 0-19 16,0 0-15-16,0 0-24 15,0 0-21-15,-168-112-5 16,148 112-12-16,17 0-5 15,-2 0-13-15,-18 10-5 16,-3 24-9-16,-8 11 9 16,2 9 4-16,23-3-4 15,1-7 0-15,8-8 0 16,0-4-1-16,11-18-3 16,24-5-6-16,-4-9-8 15,7 0 10-15,1 0 8 16,-1-26 15-16,0-8-9 15,-13-9 1-15,-6-6-2 0,-19 1-1 16,0 0-1-16,0 5 1 16,-7 5-1-16,-24 15 2 15,9 12-2-15,0 6-1 16,9 5 0-16,-4 0-2 16,-8 2-3-16,-13 26 1 15,7 15-1-15,2-4 3 16,23 3 0-16,6-11-4 15,0-5 3-15,28-6-5 16,26-9-2-16,16-8 4 0,12-3 0 16,5-6 4-1,-4-19 1-15,-20-7 0 0,-13 1 0 16,-23 5 4-16,-16-5-1 16,-5 2 2-16,-6 3-1 15,0 1 1-15,0 5-3 16,-17 8 3-16,12 3-3 15,5 9 5-15,0 0-8 16,0 0-13-16,0 32-2 16,0 14 15-16,5 2 3 15,12 1-2-15,-1 1-1 16,-5-11 0-16,3-2 2 16,3-5-2-16,-10-10 0 0,-1-8 0 15,-6-5 0 1,0-6 0-16,0-3 1 15,0 0 5-15,0 0-5 16,-30 0-1-16,-6-6-2 0,14-2 2 16,5-1-3-16,17 3 2 15,0 6-2 1,0-3-2-16,6 1-23 0,38-2-17 16,11-4 41-16,14-6 7 15,8-11-3-15,-1-13 2 16,1-11-2-16,-8-8 3 15,-19-6 1 1,-23-11 0-16,-15-6-1 0,-12-1 3 16,0 3 5-16,-28 22 2 0,-16 20 7 15,11 15 0-15,17 16 3 16,10 5-3-16,6 0-20 16,0 29-11-16,0 30 1 15,0 24 10-15,0 0 5 16,22 2-4-16,0-6 0 15,0-8-1-15,5-9 0 16,-12-16-40-16,7-15-72 16,1-10-32-16,-1-14-47 15,-7-7-5-15,-2 0-72 16</inkml:trace>
  <inkml:trace contextRef="#ctx0" brushRef="#br1" timeOffset="-17397">7100 523 235 0,'0'0'281'16,"0"0"-175"-16,0 0-50 16,0 0-19-16,0 0-18 15,0 0-9-15,120-14 49 16,-34-4 8-16,4-7-16 16,-11-3-16-16,-12-10-7 15,-14 4 23-15,-24-3 19 16,-13 0 6-16,-16-1-15 15,0 4-4-15,-7 0-10 16,-31 8-18-16,13 6-3 0,3 5 4 16,8 10-4-1,14 5-8-15,0 0-18 0,0 0-1 16,0 31-15-16,0 33 16 16,0 27 6-16,0 15 2 15,0 17-4-15,0 14 3 16,0 15-4-16,0 14 0 15,0-1-3-15,0-10 0 16,8-24 0-16,36-37-1 16,-3-33-1-16,3-33-3 15,-5-19 2-15,-1-9-1 16,17-6 4-16,11-40 5 16,10-20-1-16,0-13-4 0,-19-10-7 15,-22-3-11 1,-35-5-1-16,0 2-15 0,-44 6-10 15,-54 7 4-15,-10 16 15 16,-13 15 7-16,19 11-9 16,26 11 8-16,21 7 0 15,27 7 18-15,18 7 1 16,10-4 0-16,0-2-9 16,27-4-8-16,45-10 15 15,13-1 4-15,8-2-1 16,12-1 1-16,-29 7 1 15,-18 5 5-15,-21 2 7 0,-21 8 13 16,-9-5 10 0,-7 6 0-16,0 3-20 0,0 4 0 15,0 2-4-15,0 0-12 16,0 0-2-16,0 26-15 16,0 22 9-16,0 12 6 15,6-1 2-15,16-6 1 16,3-7-3-16,5-16 0 15,1-6 1-15,-9-10-3 16,7-8-23-16,2-6-63 16,7 0-21-16,4-38-71 15,-7-13-66-15,-32-15-204 16</inkml:trace>
  <inkml:trace contextRef="#ctx0" brushRef="#br1" timeOffset="-17050">7869 128 223 0,'0'0'204'0,"0"0"-72"16,0 0-36-16,0 0-13 15,0 0-26-15,0 0-57 16,-44-21-1-16,44 34 1 16,-8 7 17-16,8-3-6 15,0-5 4-15,16-6 12 16,36-6-2-16,1 0 12 15,-4 0 32-15,-5-12 1 16,-16-11-3-16,-12 1-6 0,-16-4 3 16,0 0-29-16,0 3-15 15,-16 3-6-15,-19 5-10 16,12 10-4-16,9 2 0 16,9 3-2-16,5 3-20 15,0 34-72-15,17 15-3 16,53 10-80-16,16 6 31 15,5 3-104 1,-8 7-270-16</inkml:trace>
  <inkml:trace contextRef="#ctx0" brushRef="#br1" timeOffset="-16773">8757 526 489 0,'0'0'188'0,"0"0"-36"16,0 0-33-16,0 0-12 15,0 0-9-15,0 0-45 16,-41-37-49-16,68 54 7 16,17 12 19-16,3 8-4 15,8 0-18-15,5 0-4 16,-7-5-3-16,2-6-1 16,-4-6-1-16,-14-9-66 15,-10-4-33-15,6-7-48 16,-10 0-45-16,-7-18-29 15,-13-20-273-15</inkml:trace>
  <inkml:trace contextRef="#ctx0" brushRef="#br1" timeOffset="-16657">9139 420 365 0,'0'0'221'0,"0"0"-95"0,0 0-61 0,0 0-18 15,0 0 49-15,-212 165-59 16,157-101-19-16,14-4-12 15,13-9-6-15,18-5-17 16,10-8-85-16,0-18-165 16,16-15-174-16</inkml:trace>
  <inkml:trace contextRef="#ctx0" brushRef="#br1" timeOffset="-16309">9683 209 569 0,'0'0'212'0,"0"0"-86"0,0 0-24 16,0 0-35-16,0 0-21 16,0 0-24-16,-184-63-22 15,167 74-5-15,7 18 2 16,4 2 3-16,6-8-5 15,0-3-3-15,0-8 3 16,0-6-2-16,25-4-1 0,-3 1 8 16,2-3 8-16,13 0-7 15,-8-3 16-15,-10-23 11 16,1-2 1-16,-20 3-3 16,0-1-7-16,0 8-5 15,0 10-12-15,-23 5-2 16,-9 3-1-16,-6 5-69 15,2 33-87-15,11 8-68 16,14 5-263-16</inkml:trace>
  <inkml:trace contextRef="#ctx0" brushRef="#br1" timeOffset="-15879">9749 813 542 0,'0'0'121'0,"0"0"-3"16,0 0-11-16,0 0-25 15,0 0-20-15,0 0-15 16,0 0-20-16,0 13-22 16,0 5 2-16,0 2 7 15,0-9 8-15,0-2 2 16,16-7 4-16,23-2-9 15,-1 0 31-15,6 0 5 16,-3-5-10-16,-7-19 0 16,-14-2-6-16,-7-4-10 15,-7 1-6-15,-6 0-3 0,0 0 2 16,-19 7-15-16,-23 8-3 16,-11 5-4-16,2 9-4 15,3 0-41-15,10 9-54 16,6 19-74-16,10 4-98 15,16-3-142-15</inkml:trace>
  <inkml:trace contextRef="#ctx0" brushRef="#br0" timeOffset="-12864">1093 2996 207 0,'0'0'178'0,"0"0"-29"0,0 0-16 0,0 0-14 16,0 0-33-16,0 0 6 15,-162-142 17-15,149 136-21 16,13 3-11-16,0 3-27 16,0 0-20-16,0 0-17 15,0 0-13-15,0 0-3 16,0 20-12-16,19 19 15 15,0 10 13-15,-6 3-10 16,-4-3 9-16,-3-1-3 16,-6-2-8-16,8-6 5 15,-8-6-3-15,0-8-3 16,0-12 1-16,0-11-1 16,0-3 5-16,0 0 0 0,0 0 5 15,0 0 7-15,-8-20 33 16,-23-20-47-16,-7-11-2 15,10-12 2-15,4-14-3 16,2-15 2-16,8-9 0 16,3-9-2-16,5-5-2 15,6 9-1-15,0 12-11 16,0 16 6-16,31 21-4 16,-1 17 8-16,-2 12-3 15,-9 13 7-15,0 9-11 0,0 6 3 16,20 0-18-1,11 12 16-15,4 25-2 0,-10 6 3 16,-19 11 1-16,-11 9-3 16,-14 9-5-16,-14 11-11 15,-55 0-14-15,-16 0-29 16,-5-10-42-16,26-12-39 16,20-18-84-16,28-14-290 15</inkml:trace>
  <inkml:trace contextRef="#ctx0" brushRef="#br0" timeOffset="-10437">1503 3010 355 0,'0'0'225'0,"0"0"-84"0,0 0-22 16,0 0-37-16,0 0-12 16,0 0-14-16,-137-128-19 15,99 116-3-15,15 4-9 16,1 5-9-16,16 3-5 16,4 0-11-16,2 0-1 15,0 0-12-15,0 37-1 16,0 14 14-16,0 12 3 0,0 1 0 15,0-16-2-15,22-6 0 16,19-12 0-16,3-13 1 16,0-6-2-16,-5-11 0 15,-20 0 0-15,16 0 9 16,-13-17 8-16,-7-14-6 16,1-10-4-16,-16-1 2 15,0-7 0-15,0 0 5 16,-12 1-6-16,-26 7-4 15,6 11 1-15,-7 12-4 16,14 10-1-16,6 8-1 16,3 0-9-16,1 0-12 15,-17 31 19-15,4 12 3 16,9 8 0-16,5-5-1 16,14-9-4-16,0 0 1 15,0-13-9-15,45-8 11 16,9-3-3-16,9-13 3 15,14 0 2-15,6 0 0 16,-1-21 1-16,-2-13 2 16,-8-7 1-16,-18-4-1 15,-12 2 2 1,-14 3-3-16,-21 6 4 16,-7 5-1-16,0 9 7 15,0 9-3-15,0 2 0 0,0 9-9 16,0 0 0-16,0 0-18 0,0 14-6 15,0 27 24-15,0 7 6 16,0 3-5-16,0-3-1 16,9-1 0-1,20-4 1-15,2-3-1 0,-9-3-1 16,-5-8 1-16,-9-3-2 16,-8-12-10-16,0-6-12 0,0-6-13 15,0-2 33 1,0 0 4-16,-30 0 2 0,-15-16 5 15,7-2-3 1,19 7-3-16,0 3-1 16,19 5 1-1,0 3 3-15,0-3-4 0,0 3-10 16,0-6-13-16,44-2-8 0,16-4 31 16,17-8 1-16,0-3 1 15,-2-9-2-15,-12-4 5 16,-5-5-3-16,-17-4 5 15,-3-4 10 1,-16 1 11-16,-6 5-1 16,-16 15 11-1,0 12-5-15,0 11 5 16,0 5-17-16,0 0-21 0,-16 0 0 0,-15 15 0 16,9 25 8-16,-10 8-5 15,16 3-2-15,16 2-1 16,0-2 3-16,0-3-4 15,0-2 1 1,25 2 0 0,7 1 2-1,-4-9 1-15,-12-11-3 16,-5-13 0-16,-11-7-2 0,0-6-3 16,0-3 5-16,0 0 12 0,-39-17-6 0,-2-15-5 15,-14 1-1-15,1 6 0 0,17 5 4 16,8 5-4-16,20 9 0 15,9 6-2-15,0 0-1 0,0 0-11 16,0 6-9-16,41 14 22 16,12 1-1-16,15-11-4 15,1-6 0-15,-3-4 6 16,11 0 5-16,-14-6-4 16,-8-14 6-16,-5-6-3 15,-18 1 1-15,-9-7-1 16,-15-5 3-16,0 0-3 15,-8-1-2-15,0-2 3 0,0 6-3 16,0 5 0-16,-22 9 2 16,11 11-2-16,5 7 6 15,1 2-8-15,5 0-11 16,0 23-15-16,0 23 26 16,14 13 1-16,22-1 0 15,2-7 1-15,0-10-1 16,1-13-1-16,-8-14 3 15,-6-5-3-15,4-9-1 0,-1 0 1 16,5-3 6-16,5-31 2 16,0-14 0-16,-1-7-5 15,-10-8 1-15,-5-6-1 16,-22-2-2-16,0 2 4 16,0-6-2-16,-39 4 2 15,1 2-2-15,13 10 1 16,9 16-3-16,2 20 4 15,9 17 2-15,5 6-7 16,0 0-5-16,0 38-13 16,0 21 10-16,5 16 8 15,19 8 0-15,-15-4 3 16,4 2-2-16,-7-7 3 16,3-11-1-16,7-6-1 15,-3-8 4-15,7-6-5 16,-9-9-1-1,0-9 1-15,-5-13 0 16,-1-9-1 0,6-3 3-16,-2 0 6 15,4 0-1-15,9-17-2 0,-12-12 2 0,18-9-7 16,3 2-1-16,2-1 0 16,11 5 0-16,-12 7-9 15,7 16-5-15,-9 9-2 0,9 0-5 16,5 9 11-16,-12 22 2 0,4 4 3 15,-27-4-3-15,-9 0 5 16,0-5-3-16,0-6-2 16,-45-3 1-16,7-5 1 15,-16-6 6-15,-7-6 0 16,5 0 0-16,-4 0 4 16,14-6-4-16,15-6 7 15,15 4-5-15,10 8 0 16,6-3-2-16,0 3-4 15,0 0-7-15,22 0-3 16,22 0 14-16,3 0 1 16,14 3-1-16,-7-1 1 15,7-2 0-15,2 0 0 16,11-14 1-16,5-15 0 16,-3-5-1-16,-6-11 3 0,-3-7-2 15,-13-5 4-15,-17-3-2 16,-13 0 10-16,-24-1 9 15,0 2 8-15,-30-3-3 16,-23-2-19-16,-7 10-3 16,11 13 2-16,21 16-2 15,12 13 2-15,13 12 3 16,3 0-11-16,0 15-16 16,0 33 3-16,31 21 13 15,7 11 1-15,6 1-1 16,-5-2 2-16,-4-5-2 15,3-11 0-15,-2-8 0 0,5-18 1 16,-3-15-1-16,-1-10-4 16,15-9 2-16,-21-3 0 15,7 0 2-15,0-15 0 16,-8-10 1-16,-11-7-1 16,-7-3 0-16,-12-1 0 15,0-2 3-15,0 7-3 16,0 3 1-16,-17 14 0 15,6 8 0-15,8 6 5 16,3 0-6-16,0 0-15 16,0 20-5-16,0 24 20 15,0 3 5-15,0-7-4 16,31-5 2 0,7-10-3-16,9-7 2 0,-1-8-2 15,1-10-16-15,3 0-20 0,-1 0-16 16,4-14-54-16,-18-14-78 15,-32-3-91-15,-3-4-425 16</inkml:trace>
  <inkml:trace contextRef="#ctx0" brushRef="#br0" timeOffset="-9809">2218 2496 353 0,'0'0'210'0,"0"0"-104"16,0 0-42-16,0 0 20 0,0 0-9 15,0 0-22-15,0 0-15 16,0 0-7-16,0 0-14 15,0 0-13-15,0 0-4 16,6 0-7-16,7 0-1 16,2 3 7-16,1 0 1 15,10-3 0-15,11 0 13 16,9 0 17-16,-2 0-3 16,-6-12 3-16,-7 1-2 15,-15 2 16-15,-2-5 11 16,-14 2 5-16,0-4-5 15,0-7-32-15,-36 3-17 0,-11 3-3 16,-7-1 1-16,2 9-4 16,5 7-1-16,9 2-4 15,-1 0 0-15,11 5 4 16,9 19-16-16,6 7-115 16,13 0-112-16,0-3-146 15</inkml:trace>
  <inkml:trace contextRef="#ctx0" brushRef="#br0" timeOffset="-3665">11423 2570 97 0,'0'0'527'16,"0"0"-399"-16,0 0-46 15,0 0-5-15,0 0-7 16,0 0-13-16,-107-77 21 0,84 77-31 15,7 0-21-15,0 0-15 16,-12 3-6-16,-4 26-3 16,1 7 3-16,1 5-4 15,21-1 1-15,9-9 0 16,0-2-2-16,0-12 0 16,39-7-1-16,8-5 2 15,0-5 1-15,5 0 3 16,-11 0-3-16,-6-23 3 15,-13-7-2-15,-13 2 3 16,-9-3-4-16,0-4 1 16,0-2-3-16,0 6 2 15,-9 5-1-15,-13 12 4 16,6 5-4-16,3 9 3 16,-3 0-4-16,1 0-16 0,-18 17 0 15,-2 17 16-15,10 10 3 16,3-1-2-16,22-6-2 15,0-6-2-15,16-8 3 16,31-6-1-16,20-8 0 16,0-9-8-16,8 0 9 15,-4-26 5 1,-2-15 2-16,2-3-2 16,-10-9 2-16,-17 3 10 15,-22-8 17-15,-19 4 22 0,-3 5-20 0,0 9 5 16,-25 12-6-1,-5 13-15-15,16 9-1 0,6 6 8 16,5 0-20 0,3 0-7-16,-6 21-17 15,6 30 4-15,0 21 13 16,-7 13 0-16,4 15 3 0,-3 6-3 16,0 15 1-16,-1 15 2 15,-2 16-3-15,-1 14 0 16,-8 3 0-16,2-7 2 15,13-24-4-15,3-44-9 16,0-46-31-16,3-42 19 16,57-6 23-16,23-59 9 15,30-24-1-15,11-23-5 16,-15-6 3-16,-26 3-2 16,-45 1 5-1,-38 5-1-15,0 8-7 0,-77 16-1 16,-21 18-1-16,-17 21-10 15,7 26-25 1,17 14-34-16,14 0-59 16,17 9-85-16,27 2-110 15,33-8-351-15</inkml:trace>
  <inkml:trace contextRef="#ctx0" brushRef="#br0" timeOffset="-2272">12995 2093 563 0,'0'0'193'0,"0"0"-44"16,0 0-30-16,0 0-4 15,0 0-21-15,0 0-20 16,-11-117-41-16,11 117-29 16,-11 20-4-16,-2 37-9 0,-2 20 9 15,5 26 12 1,4 3-7-16,0 3 0 16,2-4-2-16,4-22 0 0,0-20-2 15,0-28 0 1,0-15-1-1,0-15-2-15,0-2-3 16,0-3-12-16,0 0-5 0,0-28 6 16,0-13-39-1,-6 1 44 1,-41 3 6-16,-5 11-17 16,14 6-3-16,1 9 14 15,21 8 2-15,0 3-24 0,-17 0-11 0,5 0 37 0,-10 12 4 16,16-1-2-16,13-3 5 15,9-1-2-15,0-5-4 16,9 1-1-16,51-3 7 16,23 0 11-16,2 0-4 15,14-23 1-15,-6-12-3 16,-11-4 4 0,-2-7 5-1,-20 0 20-15,-29 1 0 16,-12 4 2-1,-19 1-8-15,0 0 14 16,0 3-18-16,-13-3-2 0,-18 15-1 16,-1 7-5-16,13 13-3 15,10 5-8-15,9 0-5 16,0 11-9-16,-11 35-10 0,-3 25 19 0,-8 15 2 16,-8 5-1-16,-1-4 0 15,15-8 0 1,3-16 0-16,13-17-1 15,0-16 1 1,0-9-2-16,0-14 0 16,22-5 1-16,0-2-1 0,16 0 3 15,6-17 9-15,5-17-5 16,-5-7-3 0,-13-1-2-16,-7-1 2 15,-2 8-2-15,-13 7 0 0,-3 14 0 16,1 8 0-16,-7 6-1 15,3 0-2-15,3 0-12 0,10 14-9 16,-3 20 18 0,7 6 5-16,-3-2 0 15,2-10 0-15,-2-8-1 16,2-12 1 0,-16-3 0-16,-3-5 0 0,7 0 1 15,2 0 4-15,13 0 3 0,7-21-5 16,-4-8 0-16,-2 1 0 15,-7-10-1 1,-10-1 1-16,7-9 0 0,-13 13-2 16,0 9 0-16,0 14 0 15,0 9 2-15,0 3-3 16,0 0-15-16,0 23-5 0,0 23 16 16,3 9 0-16,9-7 4 15,10-5 0-15,-3-9 0 16,5-9 0-1,4-10-1-15,-6-9 2 16,3-6 3-16,19 0-3 16,10-15 10-16,13-25 3 15,3-8-11-15,-9-4 1 0,-8 1 0 16,-27 3-2 0,-11 5-1-16,-15 6 0 15,0 2 4 1,0 10-2-16,-19 7-1 15,7 7-2-15,6 8-4 16,6 3 4-16,0 0-14 0,0 0 0 0,0 17-2 16,0 12 16-16,0 2 3 0,0-3-3 15,6 1 0-15,16 0 0 16,9 2 1 0,-1-2-1-1,-5-1 0-15,4 1-3 16,-4-6 3-1,-6-3 2-15,-4-3-1 0,-4-3-2 16,-11-5 2-16,0-1-2 0,0 1-2 0,-26 0-6 16,-50-3 9-16,-7-1 0 0,-15-2-29 15,12-3-115 1,4 0-46-16,18 0-186 0</inkml:trace>
  <inkml:trace contextRef="#ctx0" brushRef="#br0" timeOffset="-1847">13578 1933 567 0,'0'0'174'0,"0"0"-77"16,0 0-38-16,0 0-19 15,0 0-21-15,0 0-12 16,-138 40-4-16,138-15-1 0,0 7 1 15,0-6-3-15,0-3 0 16,45-9 3-16,2-3 3 16,13-11 1-16,-5 0 10 15,-1 0 12-15,-9-17 18 16,-15-6 3-16,-22-3-8 16,-8-2 1-16,0-1-17 15,-52 7-16-15,-5 4-10 16,-2 12-9-16,7 6-4 15,20 0-82-15,10 15-50 16,13 19-35-16,9 9-160 16</inkml:trace>
  <inkml:trace contextRef="#ctx0" brushRef="#br0" timeOffset="-8295">5591 2662 478 0,'0'0'164'0,"0"0"-23"0,0 0-49 16,0 0 1-16,0 0-11 15,0 0-12-15,-22-60-41 16,22 60-25-16,0 0-4 16,0 31-7-16,25 17 6 15,13 15 2-15,6 4 2 16,2 4-1-16,-9 0 5 16,1-5-5-16,-11-11 0 15,1-22 0-15,-12-15-1 16,-7-10-1-16,4-8 0 15,-13 0 8-15,9-5 19 16,13-38 70-16,10-21-58 0,12-15-35 16,1-9 3-1,-4-4-6 1,-6 1 0-16,-16 14-1 16,1 16 2-1,-20 27-1-15,0 18 0 16,0 16-1-1,2 0-13-15,15 24-80 0,11 25-17 16,1 20-36-16,2-3-95 16,2-9-164-16</inkml:trace>
  <inkml:trace contextRef="#ctx0" brushRef="#br0" timeOffset="-7401">6541 2719 390 0,'0'0'159'0,"0"0"-37"16,0 0-18-16,0 0-6 16,0 0-29-16,0 0-28 15,-85-66-20-15,46 71-20 16,10 23 0-16,7 2-1 16,13 8-1-16,9-1 1 15,0 3 0-15,0-6 0 16,25 0 1-16,19-5 1 0,0-10-2 15,5-7-2 1,-11-12-10-16,-1 0 12 0,-4-14 0 16,-5-18 9-1,-6-7-2-15,-15-2-3 16,-7 4 2-16,0-2 12 16,0 1 10-16,0 6 3 15,0 12-3 1,-19 6-3-1,16 14-1-15,-4 0-13 16,7 0-11-16,0 5-20 0,0 24 3 0,0 9 17 16,0 2 4-1,0-4-4-15,10-6 2 16,18-11-2-16,-6-7 0 16,0-9 1-16,0-3 1 15,11 0-2-15,-1-3 6 0,15-26 1 0,3-8-2 16,-4 3-3-1,-15 1-1-15,-9 6 3 16,-19 4 0 0,-3 2 0-1,0 5 3-15,0 4 3 0,0 4 0 16,0 2-2-16,0 6-5 0,0 0-3 0,0 0-13 16,0 0-6-16,19 31 5 0,22 18 14 15,20 5 0 1,-1 1 1-1,1-6-1-15,-7-7 1 16,-10-10-1-16,-11-10 0 0,-18-7 0 16,-8-7 0-16,-7-5-3 0,0-3-3 0,0 3-16 15,-13-3 20-15,-26 0 2 16,8 0 11-16,-1 0 2 16,16-14-11-16,4-9 3 15,12-11-4-15,0-4 4 16,0-11-5-16,31 3 0 15,21 7-3-15,-14 11 2 16,-13 16-2-16,-3 12 2 16,0 0-8-16,6 0 2 15,5 12 0-15,5 9 1 16,-7 9 5 0,-2-4 0-16,-4 0 0 0,-9-4 1 15,1-1 0 1,2-1 0-16,-16-4 0 15,3 2 0 1,0-7 0-16,-6-2-5 16,0-1-87-16,0 1-49 0,0-9-76 0,-15 0-33 0</inkml:trace>
  <inkml:trace contextRef="#ctx0" brushRef="#br0" timeOffset="-7019">7411 2302 483 0,'0'0'172'16,"0"0"-52"-16,0 0-68 16,0 0-45-16,0 0 1 15,0 0-3-15,-28 59 1 16,28-34-6-16,0-1 1 15,28-10 2-15,4-5-1 16,0-6 4-16,2-3 4 16,-9 0 11-16,-1-6 33 15,-2-17-1-15,-13 1-22 16,-9-4 4-16,0 6-5 16,0-1-13-16,0 11-10 15,-3 0-7-15,-19 9-2 0,-8 1-24 16,5 0-61-16,3 25-66 15,10 18-74-15,12 8-260 16</inkml:trace>
  <inkml:trace contextRef="#ctx0" brushRef="#br0" timeOffset="-6029">8053 2805 422 0,'0'0'172'0,"0"0"-43"0,0 0-17 0,0 0-8 16,0 0-26-16,0 0-10 16,-52-83-25-16,44 83-9 15,2 0-7-15,1 0-27 16,-6 0-9-16,-6 14-7 15,1 15 16-15,0 5 8 16,16-2-6-16,0-4 0 16,0-5-2-16,38-9-9 15,3-2-29-15,17-10 2 16,-4-2 13-16,-6 0 0 0,-10 0 17 16,-6-16 6-16,-17-10 4 15,-2 0-2-15,-7 3-2 16,-6 3 4-16,0 6 3 15,0 4 4-15,0 8 29 16,0 2-13-16,0 0-15 16,0 0-12-16,0 0-14 15,0 20-2-15,0 6 16 16,3 0 5-16,21-6-5 16,4-9 0-16,-6-3 4 15,3-8-3-15,4 0-1 16,10 0 2-16,-8-14 5 0,7-14-1 15,-6-9-2-15,-10-3-1 16,-7-6-1-16,-7-6 0 16,-8-5 1-16,0-3 3 15,0-3 6-15,-8 4 15 16,-29 10-3-16,-1 11-12 16,12 21 9-16,3 8 12 15,12 9-8-15,11 0-22 16,0 0-3-16,0 35-22 15,0 25 15-15,0 17 7 16,22 4 1-16,6-4-1 16,4-6 1-1,6-12-1 1,-1-9-4-16,2-16-60 16,-10-17-21-1,-10-11 19-15,0-6 12 16,-4 0 0-16,-10-28 0 15,-5-7-18-15,0-1 1 16,-20 1-11-16,-37 0 19 16,-6 8 40-16,-5 3 1 0,15 7 18 15,12 5 4-15,18 9 20 16,10 3 16-16,13 0-22 0,0 0-9 16,28 0-5-16,33 3 16 15,9-3-1-15,7 0 21 16,5 0 25-16,-9-8-10 15,-7-9-5-15,-12-1-4 16,-9 7-9-16,-13-3-2 0,-16 8 4 16,-4 3 4-16,-9 3 2 0,-3 0-19 15,0 0-11-15,0 0-11 0,0 0-4 16,0 17-4 0,0 18 8-16,0 8 11 15,0-1-10 1,0-1 0-16,0-5 1 0,13-5-1 15,-2-4 3-15,3-10-4 16,0-8 0-16,-6-7-55 16,0-2-85-16,-2 0-30 0,-6-8-75 15</inkml:trace>
  <inkml:trace contextRef="#ctx0" brushRef="#br0" timeOffset="-5695">8840 2350 225 0,'0'0'190'0,"0"0"-58"16,0 0-33-16,0 0-13 16,0 0-50-16,0 0-36 15,0 0-3-15,-37 18 3 16,37 10 7-16,0-2-3 16,0-12-2-16,6-6 0 15,32-4 9-15,-7-4 6 16,8 0 25-16,-1-15 29 0,-10-11-18 15,-9-5-3-15,-12-4-23 16,-7 7-6-16,0-1-5 16,0 9-6-16,0 9-8 15,-10 5-2-15,-2 6-7 16,2 0-26-16,-2 14-49 16,8 29 30-16,4 6-69 15,0 5-133-15</inkml:trace>
  <inkml:trace contextRef="#ctx0" brushRef="#br0" timeOffset="-4572">9260 2702 355 0,'0'0'248'0,"0"0"-126"0,0 0-11 0,0 0-22 16,0 0-12-16,0 0-4 16,-83-74-17-16,75 74-31 15,0 0-25-15,-1 0-9 16,-13 19 7-16,9 15 2 16,-3 7 10-16,10-1-5 15,6-1-2 1,0-7-2-16,0-11 4 15,28-7-3 1,-6-8-4 0,2-6 4-16,1 0-2 15,9 0 10-15,4-20 3 0,-6-6-4 16,-10-3-5 0,-5-2 0-16,-15-1 1 15,-2-2 5-15,0-1-7 16,0 1 9-1,-35 3 5-15,-3 8-5 16,4 5-2-16,2 13 7 16,15 5-17-16,6 0-2 15,0 0 0-15,2 23 1 0,-10 17 1 16,3 12 4-16,13-4-4 16,3-5 0-16,0-6 1 0,0-5 0 15,38-13-1 1,4-4 0-16,8-12 0 0,10-3 3 15,-2 0-1 1,2-14 5-16,-5-15-1 0,-11-3 0 16,-6-2-1-1,0 0-5-15,-16 2 1 16,-7 10 2-16,-7 9-2 16,-8 8 5-16,0 5-6 0,0 0-4 0,3 0-1 0,2 3-12 15,6 27 4-15,8 6 13 0,-4 1 4 16,1-3-4-1,0-8 0 1,0-3 0-16,-1-6 0 16,-2-6 1-16,-10-5-1 15,5-6 0-15,3 0 0 0,0 0 3 16,17-14-1-16,-3-12-1 0,4-9 3 16,-10 7-4-16,-7-3 5 15,4 5-4-15,-10 9 0 16,-1 5-1-1,-5 11 1-15,0 1-1 16,11 0-8-16,6 0-8 16,5 13 0-16,0 17 16 15,3-2 1-15,-3-10-1 16,2-2 0-16,-2-8 0 16,-13-8 0-16,4 0 0 15,2 0 0-15,8 0 0 0,2-11 5 16,6-18 0-1,-9-2-1-15,2-4-1 16,-9-2 0 0,-15 6-1-1,0 5 2-15,0 3-2 16,0 8 7 0,0 7 5-16,0 8 2 15,0 0-16-15,0 0 0 0,0 0-16 0,0 12 1 16,0 17 14-16,0 2 1 15,7-3 0-15,15 5-3 16,0-8 2-16,3 0 1 0,-3 1-1 0,0-3 1 0,-5-3-1 0,-9-6 1 0,6-5 0 0,-14-6-1 16,0-1 1-16,0-2 1 15,0 3 0-15,0-3 1 16,-14 0-2-16,-27 0 0 16,-9 0 6-16,12 0-6 15,19 0 0-15,7 0-35 16,12-3-51-16,0-17-96 15,37-10-164-15</inkml:trace>
  <inkml:trace contextRef="#ctx0" brushRef="#br2" timeOffset="3782">2866 4383 756 0,'0'0'125'0,"0"0"-1"0,0 0 15 15,0 0-27-15,0 0-33 16,0 0-35-16,-7 0 9 16,7 0-30-16,13 0-12 15,3 0-8-15,15-15 0 16,4-5 5-16,4 0-5 16,-8 4 0-16,-9 4-2 15,-6-5 4-15,-6 14-2 16,-4-2-1-16,-6 5 4 15,0 0-3-15,0 0 5 16,0 0-7-16,0 0-1 16,0 0-5-16,0 0-6 15,0 0 1-15,9 16-5 16,7 21 15-16,3 3 0 16,-2 9 0-16,-14 0 1 0,-3-1 1 15,0 1-1-15,0-10 0 16,0-3-1-1,0-11 1-15,0-8-1 16,0-2 2 0,-20-7-2-16,-2 0 1 15,-13-4 3-15,-3-2 1 16,13-2-3-16,-3 0 5 16,11 0-6-1,1 0 2-15,10 0-2 0,6 0 0 0,0 0 2 16,0 0-3-16,0 0-4 0,0 0 0 15,28-2-7-15,33-12 11 16,18-7 3 0,17 1-3-16,-24 3 0 15,-14 3-13-15,-20 3-35 16,-22 2-53 0,-13 2-75-16,19-3-70 0,-5-11-120 15</inkml:trace>
  <inkml:trace contextRef="#ctx0" brushRef="#br2" timeOffset="7031">3237 3926 394 0,'0'0'169'0,"0"0"-18"15,0 0-9-15,0 0-57 16,0 0 0-16,0 0-23 16,-187-120-13-16,149 120-28 15,-3 0-10-15,-33 0-9 16,-3 17 0-16,-8 23 2 16,-1 23-3-16,10 14 3 15,9 14 1-15,20 7 12 16,18 1-2-16,20 5-5 15,9-7-7-15,0 3 2 16,16-9-3-16,37-5 0 16,24-12-2-16,8-11 2 15,20-20 0-15,-3-15-2 0,18-14-1 16,-5-14 0-16,9 0 1 16,3-2 2-1,-3-38 3-15,-1-11 3 0,-11-12 2 16,-14-6 19-16,-33-2 35 15,-37-6 0-15,-28-4-19 16,0-4-22-16,-74-10 2 16,-28-7-11-16,-33-2-11 15,-2 5-3-15,7 18-4 16,12 27 0-16,19 19-9 16,11 27-15-16,2 8-43 0,19 22-50 15,9 33-91-15,8 8-154 16</inkml:trace>
  <inkml:trace contextRef="#ctx0" brushRef="#br2" timeOffset="22874">9454 4129 824 0,'0'0'193'0,"0"0"-109"16,0 0 29-16,0 0 0 15,0 0-64-15,0 0-22 0,-54 5-14 16,54 38-2-16,-16 11 58 15,-1 6-57-15,3 3-1 16,-2-2 2-16,2-4-1 16,5-6-1-16,-1-11-11 15,10-9 1-15,0-13 2 16,-6-7 0-16,6-5-3 16,0-6 0-16,0 0-2 15,0 0 4-15,0 0-1 16,0-27 1-16,0-24 3 15,6-17-5-15,19-15 2 16,5-14-2-16,-11-6 3 16,-7 1-2-16,-12 3 0 0,0 26 2 15,0 21-1 1,0 30-2-16,0 13-5 0,0 5 4 16,0 4-8-16,16 4-4 15,22 31 7-15,6 15 6 16,-2 13 2-16,-4 8 0 15,0 4 0-15,-2-4 0 16,-11-4-1-16,-9-4-1 16,-10-13 0-16,-6-4 0 15,0-8-2-15,0-7 1 16,0-5 1-16,-28 0 0 16,-5-10-2-16,2-7 2 15,21-3-1-15,-9-3-1 16,19-3 1-16,0 0-3 15,0 0 4-15,0 0-5 0,0 0-2 16,0-5-6-16,0-16-25 16,29-2 27-16,24-3 10 15,-4-1 1-15,23-11 2 16,-1-11 0-16,4-3-2 16,11-5 0-16,-13 3 1 15,-26 12 1-15,-14 10 2 16,-20 18 3-16,-13 7 10 15,0 7 6-15,0 0-22 16,0 0-1-16,0 35-1 16,-29 11 1-16,4 11 7 15,5-5-6-15,12-10 1 16,8-7 0 0,0-4-2-16,0-5-1 15,8-4 1 1,28 2 0-1,-11-10-1-15,3-3-22 16,-6-8-41-16,-6-3-76 16,0 0-43-16,-7-3 4 0,-1-22-52 15,-8-9-177-15</inkml:trace>
  <inkml:trace contextRef="#ctx0" brushRef="#br2" timeOffset="23204">10222 3891 388 0,'0'0'127'0,"0"0"-49"15,0 0 46-15,0 0-10 0,0 0-54 16,0 0-32-16,-107-54-26 16,93 82 3-16,6 7 20 15,8 2-15-15,0-9-1 16,0-4 4-16,0-8-2 16,25-10 3-16,13-6 29 15,6 0 36-15,-6 0-4 16,1-3-8-16,-14-14-10 15,4-5-17-15,-20 2-1 16,-9-3-23-16,0 3 18 16,0 2-25-16,-16 0-9 15,-22 11-15-15,-1 4 2 16,2 3-1-16,11 0-24 16,11 26-37-16,15 11-68 0,0 14-9 15,0 6-87-15,3 6-38 16</inkml:trace>
  <inkml:trace contextRef="#ctx0" brushRef="#br2" timeOffset="19019">4667 4246 111 0,'0'0'523'0,"0"0"-369"0,0 0-17 15,0 0-6-15,0 0-27 16,0 0 6-16,0 0-40 16,0 0-20-16,-14-34-3 15,14 34-4-15,0 0-15 16,0 0-5-16,0 0-10 15,0 0-4-15,0 0-9 16,0 0-8-16,0 5-1 0,0 29-1 16,0 12 10-16,-16 9 6 15,2-7-3-15,-3-5-2 16,11-6-1-16,-4-9 1 16,4-10-1-16,6-9 0 15,0-9-5-15,0 0 3 16,0 0 2-16,0 0 0 15,0 0-1-15,0-27 1 16,0-9 3-16,0-7-3 16,6-12 4-16,16-13-4 15,3-18 4-15,8-9-9 16,5 1 1-16,-3 12-3 16,-15 21 0-1,-3 21 4-15,-6 16 1 16,-3 17-1-16,0 7-8 15,-2 0 2-15,10 2-5 0,0 24-5 16,-1 11 7 0,1 7-1-16,-3 1 8 0,-7 4 3 15,-3 5 4 1,-3 3-2-16,0-2 0 16,0-7-11-16,0-11-1 15,0-11-28 1,13-14 7-16,-10-9-2 0,11-3 22 0,-6 0 0 15,9-3 13-15,5-29 4 0,-6-8 4 16,6-5-8-16,0-2 10 16,-6 11-5-16,6 1-4 15,-13 13 8-15,5 7-6 16,-9 6 8 0,-2 9-11-16,5 0 0 0,6 0-8 15,10 6-3-15,13 28 11 16,1 13 0-16,-11 4 3 0,-10 6-1 15,-17 0 1-15,0-5 1 16,0-1-2-16,0-3 0 16,0-1 0-16,0-8-2 15,5-5-73-15,7-10-101 16,10-10-126 0,-3-9-239-16</inkml:trace>
  <inkml:trace contextRef="#ctx0" brushRef="#br2" timeOffset="20405">5508 4417 452 0,'0'0'243'16,"0"0"-118"-16,0 0 1 16,0 0-29-16,0 0 6 15,0 0-29-15,-54-57-4 0,54 57-20 16,0 0-20-16,0 0-23 15,0 0-7-15,0 23-4 16,-12 9 4-16,2 7 10 16,4 5-6-16,6-7 0 15,0 3-2-15,0-6-2 16,0-5 1-16,35-10-2 16,-4-1-5-16,7-10-1 15,1-5 7-15,-1-3 2 16,0 0 9-16,3-9-4 15,-2-19-4-15,-5-1 0 63,-15-5 1-63,-6 3-1 0,-4-7 0 0,-2 4 0 0,-1 8 0 0,-6 6-1 16,0 14 3-16,0 4 8 0,0 2 3 0,0 0-16 15,0 0-2-15,0 0-4 0,0 0 0 16,0 0-2-1,0 20 8-15,0 11 0 16,0 1 3-16,0 2-2 16,3-4-1-1,16 0 0-15,0-4 0 16,9-9-3-16,2-9-4 16,-5-2-5-1,4-6 6-15,-4 0 5 16,14-6 1-16,14-25 3 0,7-9-2 15,1-9 0-15,-13-5 1 0,-14-6 0 16,-15-3-1 0,-5-3 1-16,-14 0 4 15,0 7-5-15,0 6 8 16,-22 8 5-16,-11 16-2 16,-5 7-1-16,16 10 1 15,13 3-1-15,-4 9-2 16,7 0-9-16,6 0-1 0,0 4-9 15,-3 35-6-15,3 24 16 0,-8 20 4 16,2-2 0 0,6-4-4-16,0-6 0 0,0-5 0 15,0-6 0 1,39-11 0 0,5-9-1-16,0-12-3 15,-11-8 2-15,11-11-2 16,-6-9 1-16,-7 0-5 15,7 0 8-15,1-17 0 16,5-17 1-16,-9-10 0 16,4-7 0-16,-4-9 1 15,-20 2-2-15,1-5 4 16,-16-2-4 0,0-1 0-16,0-5 0 15,0 11 2-15,0 12-1 0,0 19 0 16,0 14 0-16,0 15 3 0,0 0-4 0,0 0-6 0,-6 29-11 0,-4 32 11 15,-12 15 6-15,-6 5 1 0,8-2 0 16,1-10 0-16,16-3 3 16,3-9-4-16,0-8 2 15,0-4-1-15,0-8-1 16,0-8 0-16,9-12-4 16,7-9-5-16,-2-4-26 15,-11-4-25-15,16 0-47 16,-10 0-12-16,13-29 22 15,-15-5 24-15,-7 2-12 16,0 1 50-16,-13 3 20 16,-31 2-6-16,2 3 17 0,4 9-1 15,6 3 5-15,4 4 1 16,6 7 19-16,16-6 9 16,6 4 8-16,0 2-19 15,0-6-1-15,0 6-7 16,0 0-4-16,22 0-6 15,16 0 50-15,6-3 5 16,9-1-26-16,-4-1-17 16,1-3-5-16,10 2 4 15,-5-11 7-15,-8 3-5 16,-3 2 2-16,-17 6 3 16,-21 6 5-16,-6 0 2 15,0 0-2-15,0 0-17 16,0 6-6-16,0 22 0 15,0 13 39-15,0 1-19 0,0-1-9 16,0-4-7-16,13-5-2 16,-4-7 1-16,1-5-1 15,2-8-2-15,-12-4 0 16,0-5-16-16,0-3-44 16,0 0-59-16,0 0-39 15,0-14-94-15,0-20-67 16</inkml:trace>
  <inkml:trace contextRef="#ctx0" brushRef="#br2" timeOffset="20818">6929 4208 116 0,'0'0'312'0,"0"0"-152"0,0 0-33 16,0 0-5-16,0 0-41 15,0 0-26-15,-36-31-16 16,36 31-13-16,0 0-7 15,0 0-1-15,0 0-3 16,0 0-4-16,0 0-1 16,0 0-10-16,0 0-9 15,0 0-7-15,0 0 16 16,22 0 12-16,1 0 21 16,-1 0 16-16,-6-3 2 15,-6-8-2-15,-4-3 6 16,-6-6-10-16,0 2-1 0,0 5-23 15,0 1-9 1,-25 0-11-16,-4 6 5 0,-2 6-5 16,1 0 1-16,-1 9-2 15,2 23-1-15,4 8 1 16,11-1-5-16,14-4-67 16,0-3-91-16,14-10-54 15,40 1-139-15</inkml:trace>
  <inkml:trace contextRef="#ctx0" brushRef="#br2" timeOffset="21940">7248 4526 366 0,'0'0'192'16,"0"0"-55"-16,0 0-2 0,0 0-29 15,0 0 23-15,0 0-19 16,-11-46-42-1,11 40 12-15,0 6-19 0,0 0-16 16,0 0-17-16,0 0-11 16,0 0-15-16,0 14-2 15,0 24 0-15,-17 12 6 16,1 12 4-16,0 6-8 16,-12 3 3-1,3 0-2-15,3-5-2 0,0-15 1 16,11-13 0-16,11-12-2 15,0-11 0-15,0-7 0 16,0-5 2 0,0-3 3-16,0 0-1 0,0 0 4 15,-11-11 10-15,0-24-13 32,-2-11 0-32,13-16-4 15,0-17 0-15,0-6-1 16,46-3 1-16,1 10-1 0,-3 15 0 15,-14 24 0-15,-16 22 1 0,-9 11-1 16,1 3 0 0,0 3-5-16,10 0-3 0,0 6-3 15,-1 19 11-15,1 4 0 16,3-3-2 0,-16 6 0-1,4-4-1-15,-7-3 2 16,0 1 1-16,0 0-3 15,-16-1 1-15,-13-1-1 0,4-10 3 16,8-6-4-16,6-5-1 0,11 0-1 16,0-3 5-16,0 0-4 15,0 0-3-15,0 0-17 0,0 0 14 16,16-8 6-16,21-16 5 16,-2 2-2-1,14-10 4-15,4-7-2 0,1-8 0 16,7-10 1-16,-14 0-1 15,-3 0 1 1,-14-9 1-16,-22-2-2 16,-8-3 2-16,0 1-1 15,0 19 2-15,0 11 0 0,-8 20 4 16,-6 14 8-16,11 3-3 0,-3 3-6 0,-7 0-6 16,-6 12-14-16,-9 48 13 15,-4 17 1-15,10 15 0 16,5 0 3-16,17-13-2 15,0-8 1-15,0-8-2 16,3-17 1-16,43-11-2 16,-2-12 1-16,0-15-6 15,11-5 1-15,-8-3-11 16,0 0 14-16,5-17 2 16,-8-14 2-16,-3-7-2 15,-10-2 2-15,-7 0-2 0,-18-1 2 16,-6 11-1-1,0 10 1-15,0 8 1 0,0 10 0 16,0 2 1-16,-6 0-4 16,-5 11-7-16,-17 23 3 15,-4 14 4-15,10 4 1 16,19-3 1-16,3-6 1 16,0-6-2-16,0-11 0 15,9-10-1-15,36-7-1 16,11-9-2-16,27 0-19 15,26-5-71-15,5-27-135 16,-2-5-294-16</inkml:trace>
  <inkml:trace contextRef="#ctx0" brushRef="#br2" timeOffset="24183">10538 4377 567 0,'0'0'178'0,"0"0"-33"0,0 0-4 16,0 0-37-16,0 0-17 15,0 0-6-15,-83-111-24 0,67 104-15 16,5 5-15-16,6 2-15 16,-18 0-12-16,-2 12 0 15,-10 16 0-15,3 1 7 16,26-7-7-16,6-2 0 16,0-5-3-16,0-7-1 15,0-4 4-15,22-2 1 16,0-2 1-16,0 0 4 15,8 0 3-15,-11 0-8 16,9 0 3-16,-12-2 1 16,0-5-3-16,-10 5 2 15,-6 2-1-15,0 0-1 0,0 0-2 16,0 31 0-16,0 21 17 16,0 16 14-16,0 15-12 15,-13 3 5-15,4 12 5 16,-7-1-13-16,-12 5 5 15,-14 4-4-15,-18-5-3 16,5-16-6-16,11-22-3 16,12-23-2-16,17-20 1 15,-8-11 3-15,0-7-3 16,-7-2 8-16,-22 0 1 16,-1 0-4-16,-8-22-7 15,1-13 3-15,11-13-5 0,27-21 0 16,22-14-21-1,0-17 0-15,68-12-7 0,40-11-9 16,15 1 5-16,14 4 9 16,-7 9 2-16,-9 21 13 15,-13 16 8-15,-26 15 3 16,-19 20-3-16,-27 9 2 16,-17 14 0-16,-6 8 10 15,-13 6 1-15,0 0-3 16,0 0-5-16,0 0-1 15,0 0-4-15,0 0 0 16,0 0-5-16,0 11-1 16,0 26 6-16,0 12 1 15,0 8 1-15,6-2-1 16,3-7-1-16,20-8 0 0,-3-11 2 16,3-12-2-16,2-9 1 15,1-5-1-15,-1-3 1 16,8 0 5-16,5-17-1 15,7-19-1-15,-3-17-3 16,-10-9 2-16,0-10 1 16,-29-11-4-16,-9-9 5 15,0-5-2-15,0 9 2 16,0 13 0-16,0 24 5 16,-9 25 2-16,3 12-3 15,6 11-1-15,0 3-8 16,0 0-3-16,0 0-3 15,0 10-1-15,0 32-3 0,0 23 10 16,0 24 5-16,0 5 5 16,6 1-7-16,10-10 2 15,-1-10-4-15,7-15-1 16,8-12 1-16,-11-10-1 16,9-16 0-16,4-2-21 15,-4-11-25-15,5-6-39 16,5-3-80-16,-1 0-63 15,1-12-22-15,-16-15-162 16</inkml:trace>
  <inkml:trace contextRef="#ctx0" brushRef="#br2" timeOffset="24370">11207 4231 583 0,'0'0'110'0,"0"0"11"16,0 0 4-16,0 0-48 15,0 0-38-15,0 0-26 16,285-68 0-16,-178 56-4 16,-28-5-6-16,-13-1-3 15,-27 0-65-15,-30 3-113 16,-9 0-90-16</inkml:trace>
  <inkml:trace contextRef="#ctx0" brushRef="#br2" timeOffset="24789">10521 3954 648 0,'0'0'168'15,"0"0"-32"-15,0 0-12 16,0 0-20-16,0 0-16 15,0 0-27-15,6-11-28 16,-6 11-17-16,0 0-4 16,0 0-9-16,0 0 1 0,0 0-3 15,0 0-1-15,0 0-3 16,33 0-7-16,-2 0 10 16,20 11 4-16,2-8 3 15,-14 3-3-15,-1-6 1 16,-13 0 4-16,-12 0 7 15,-4 0 6-15,-9 0 11 16,0-3 14-16,0-20-15 16,0-3-26-16,-9 6 5 15,-19-1-7-15,-4 11-4 16,4 2-3-16,1 1 3 16,-1 7-16-16,3 0-43 15,3 0-84-15,15 12-132 16,7 19-61-16,0 1-353 0</inkml:trace>
  <inkml:trace contextRef="#ctx0" brushRef="#br2" timeOffset="25863">12226 4100 672 0,'0'0'190'0,"0"0"-38"0,0 0-31 16,0 0-17-16,0 0-27 15,-37-151-17-15,33 136-11 16,-8 9-14-16,6 6-3 16,2 0-9-16,-8 0-21 15,9 0-2-15,-26 29-12 16,7 19 12-16,-9 13 7 16,7 10-7-16,24-2 1 15,0-6 2-15,0-4-3 16,46-10-2-16,29-11 1 15,24-10-5-15,-7-19 1 16,3-9-2-16,1 0 7 16,-23-27 6-16,-1-15-1 15,-11-15 0-15,-13-12 0 0,-25-8 4 16,-23-15 3-16,0 1-2 16,0 0-4-16,-39 9-4 15,-21 24 0-15,-17 17-2 16,14 19-3-16,5 18-1 15,11 4-4-15,15 12 0 16,4 33-1-16,12 18-41 16,16 12-58-16,16 5-50 15,50 3-46-15,11-3-97 16,-1-9-403-16</inkml:trace>
  <inkml:trace contextRef="#ctx0" brushRef="#br2" timeOffset="27011">13152 4300 648 0,'0'0'216'0,"0"0"-72"15,0 0 2-15,0 0-19 16,0 0-53-16,0 0-46 16,0 0-28-16,0 46 2 15,0 17 39-15,-11 8-11 16,-3 4-15-16,-3-1 0 15,-2 3-4-15,3-11-3 16,-6-6-2-16,12-15-6 16,1-13 2-16,9-17-1 0,-6-10-1 15,6-5 1-15,-16 0 3 16,16 0 8-16,0 0 1 16,-6-11 1-16,6-30-12 15,0-16-2-15,0-17 1 16,22-17-1-16,31-13-2 15,7-4-2-15,1 11 0 16,-13 8-10-16,-3 20 2 16,-14 26 3-16,-9 18 3 15,-12 16 2-15,-10 9 0 16,6 0-13-16,10 0-10 16,12 29 6-16,-1 8 21 0,-13 12 0 15,-14 2-4 1,0-2-2-16,0-1-8 0,-25-5 3 15,-19-11 1-15,6-12-15 16,16-11-7-16,5-7-5 16,17 1 28-16,0-3 9 15,0 0 0-15,0-5-10 16,30-24-17-16,33-3 23 16,14 1 4-16,11-3 2 15,-2 2-1-15,-23 3 0 16,-2 4 1-16,-26-4 3 15,-16-2 13-15,-7-1 8 16,-12-2 1-16,0 3 0 16,0 8-5-16,0 3 7 15,-28 8-19-15,3 6 2 0,-13 3-9 16,21 3 0-16,-11 0-2 16,2 17 1-16,20 9-2 15,-16 1 0-15,16 0-2 16,6 8 2-16,0-4 0 15,0 4 1-15,0-3 0 16,16-4-1-16,21-8-2 16,1-5-4-16,1-7 4 15,5-8-8-15,1 0 10 16,3-12 1-16,5-19 6 16,-2-6-4-16,-9-6-1 15,-4 3 3-15,-16 6 0 0,-16 1 7 16,1 11-6-16,-7 8 8 15,0 2-6-15,0 10 4 16,0 2-12-16,0 0 0 16,0 0-7-16,0 2-6 15,0 30 9-15,9 8 3 16,7 3 2-16,12 5-1 16,5-4 2-16,-2-2 1 15,-9-7-5-15,7-7 5 16,-13-5-2-16,-7-11-1 15,-3-4 0-15,-6-6-1 16,0-2 1-16,0 0-5 16,0 0-3-16,-28 0 8 15,-10-22 2-15,0-9-2 16,21-9-6-16,17-8 1 16,0-5 1-16,30 2-1 15,33 8-28-15,3 9 11 16,-17 14-4-16,-5 8-17 15,-13 12-37-15,-1 0-30 16,1 0-25 0,-9 29-8-16,0 0-47 15,-6-1-60 1</inkml:trace>
  <inkml:trace contextRef="#ctx0" brushRef="#br2" timeOffset="28180">14636 4277 113 0,'0'0'263'0,"0"0"-134"0,0 0 29 16,0 0-20-16,0 0-31 16,0 0-24-16,0 0-4 15,-33-82-17-15,8 73-10 16,6 3-8-16,3 3-3 16,7 0-23-16,2 0 1 15,-2 3-19-15,-21 0-3 16,5 29 3-16,3 8 2 15,9-3-2-15,13 1-2 16,0-7 1-16,0-8 1 16,22-8-1-16,7-10-3 15,10-2 4-15,-8 0-2 16,13-8 2-16,4-14 7 16,-9-2-5-16,-1-6 1 0,-16 3 2 15,-7-7 1-15,-8-1 5 16,2 4 0-16,-9 8-1 15,0 12-1-15,0 8 3 16,0 3-1-16,0 0-11 16,0 9-14-16,0 25 8 15,0 11 6-15,0-2 3 16,0-5 0-16,13-4-2 16,4-5 0-16,5-4-1 31,-8-7 0-16,10-7-1-15,-6-8 0 0,11-3-3 0,15 0-3 16,-2 0 7-16,-7-18 0 16,-4-5 3-1,-21 1-2 1,6-7 1-16,12 3 0 16,-11 4-2-16,-6 4 3 15,0 10-2-15,-11 8-1 0,0 0-2 0,0 0-4 16,6 0-4-16,10 0 0 0,-7 12 9 15,7 4 1-15,-3 2 0 0,-7-1 1 16,4-6-1-16,-4 0 0 16,-3-1 0-1,3-5 1-15,2 0-1 0,-3-5 0 16,-2 0 0-16,3 0 0 16,10 0-9-16,7-14 5 15,9-14 4-15,6-1 0 0,-10 1 2 16,-11 10-1-1,-9 10-1-15,0 2 0 0,1 6 0 16,10 0-9-16,6 0 0 16,4 14 4-1,-7 6 0-15,-2 0 3 16,-1 0 2-16,-3-5 0 16,6-1 0-16,-3-6 0 15,3-2 0-15,6-6-2 16,-6 0 0-16,17 0 2 15,-7-11 2 1,-1-12 1-16,1-6 0 16,-12 4 2-1,-17-8 3-15,-3 3 10 16,0 1-1 0,-33 0-7-16,-20 4-7 0,-1 8 3 15,-1 5-3 1,11 9-2-16,6 3-1 0,10 9-2 15,11 23 0-15,1 13 2 16,7 3 0-16,9 5 1 16,0-5-1-1,0-13 0-15,16-13-3 16,15-14 1 0,14-8 0-16,-7 0 2 0,3-8 2 15,-2-29 5-15,12-9-3 16,-7-14 3-1,-13-8-2-15,-15-13 4 16,-10-2 16-16,-6-6 3 16,0 4-12-16,0 1 2 15,-28 17-9 1,3 18 4-16,3 20-2 16,6 15 3-16,10 14-2 0,-7 0-12 0,10 29-9 0,3 39 7 0,0 27 2 15,0 8 2-15,0-1-1 0,16-7 0 0,37-13-1 0,-4-12 0 0,4-13-21 0,-2-14-69 16,2-12-101-1,8-17-123-15,15-14-536 0</inkml:trace>
  <inkml:trace contextRef="#ctx0" brushRef="#br2" timeOffset="28731">16360 4137 690 0,'0'0'156'16,"0"0"-97"-16,0 0 53 16,0 0-10-16,0 0-16 0,0 0-53 15,-39-22-29-15,88 16-1 16,10 2 18-16,12 2-14 16,17 2 2-16,-25-5-4 15,11-2-1-15,-27 2-1 16,-17-7 1-16,-16 6 0 15,-14 0 1-15,0-2 4 16,0-9 4-16,0 0-9 16,-44-6-2-16,13 3-2 15,2 3 3-15,-12 6 9 16,19 2-2-16,-12 3-5 16,14 6-4-16,13 0-1 15,7-3 0-15,0 3 4 16,0-3-4-16,0 1-1 15,10 2-16-15,18 0 8 0,20 0 9 16,19 14 9-16,-3 9-5 16,8 3-2-16,-18-1 1 15,-6 9-3-15,-16-8-1 16,-4-2 0-16,-21-2 1 16,-7-2-6-16,-44 3-18 15,-62 0-118-15,-32 3-278 16</inkml:trace>
  <inkml:trace contextRef="#ctx0" brushRef="#br2" timeOffset="29418">17567 3900 645 0,'0'0'95'0,"0"0"8"16,0 0 15-16,0 0-14 16,0 0-16-16,0 0-14 15,-61-14-17-15,61 14-15 16,0-4-17-16,22 2-20 15,33 0-5-15,14-6 0 16,21 3 26-16,4-6-21 16,5 0 2-16,-22 2 2 0,-11 4-5 15,-28-1-2 1,-22 6-1-16,1-4 0 0,-17 4-1 16,0 0-3-16,0 10-6 15,0 21 9-15,-22 11 1 16,-33 1 5-16,-8 3-3 15,-4-9 7-15,13-11-10 16,15-6 1-16,11-14-1 16,18 0 9-16,1-6-6 15,9 0 0-15,0 0 1 16,0 0-4-16,0 0-5 16,9 0-13-16,29 0 6 15,7 0 12-15,12 0 5 16,17 0 0-16,-21 12-3 0,1 1-2 15,-9 7 0-15,-20 0 0 16,4 0-4-16,-20 11 2 16,-9-2-4-16,0 3 4 15,-9-6 2-15,-42-3 0 16,-13-7 8-16,-12-4-3 16,-7-6-1-16,-14-6-4 15,10 0-48-15,21 0-81 16,18 0-93-16,41-3-148 15</inkml:trace>
  <inkml:trace contextRef="#ctx0" brushRef="#br2" timeOffset="29918">18630 3794 649 0,'0'0'223'15,"0"0"-87"-15,0 0 3 16,0 0-30-16,0 0-29 16,0 0-32-16,-56-46-15 15,56 44-12-15,0 2-19 16,0 0-2-16,0 25-8 16,-13 21 8-16,-3 11 8 15,16-3 0-15,0 1-8 0,0-11-3 16,66-14-20-16,8-13 23 15,0-11 12-15,-11-6-2 16,-13 0 0 0,-12 0-1-16,1-6 2 0,-20-14 9 15,0-7 3-15,-3-3-3 16,-16 2 5-16,0 2-8 16,0 3-4-16,0 11-5 15,0 6 2-15,0 0 1 16,0 6-4-16,0 0-7 15,0 0-2-15,0 0-7 16,0 30-5-16,0 18 14 16,0 12 7-16,0 0 0 0,0-3-6 15,0-11-1-15,0-6-1 16,0-6-2-16,0-11 3 16,0-3-38-16,9-11-43 15,-9-9-54-15,6 0-132 16,10 0-6-16,14-29-347 15</inkml:trace>
  <inkml:trace contextRef="#ctx0" brushRef="#br2" timeOffset="30340">19638 3845 701 0,'0'0'217'0,"0"0"-113"15,0 0 0-15,0 0 4 16,0 0-32-16,0 0-31 16,-131-11-3-16,125 11-6 15,6 0-21-15,0 0-14 16,0 9 2-16,0 13 14 16,17 9-2-16,5-1-3 15,16-5 3-15,-10 7-10 16,-3-4 0-16,10 1-2 15,-15-3-3-15,9 2 1 16,-1 1 2-16,-9-3-2 0,-3-4 1 16,4-7-2-1,-17-1 1-15,2-1-1 16,-5 2-2-16,0-2 1 0,0-3-1 16,0-2-1-16,-28-4 3 15,-26-1 3-15,-9-3-1 16,-8 0-2-16,-4 0-25 15,14-3-27-15,10-11-15 16,26-4-52-16,25-1-82 16,0-19-120-16,16-7-353 15</inkml:trace>
  <inkml:trace contextRef="#ctx0" brushRef="#br2" timeOffset="30427">19638 3845 623 0</inkml:trace>
  <inkml:trace contextRef="#ctx0" brushRef="#br2" timeOffset="30511">19638 3845 623 0,'99'-125'206'0,"-99"122"-66"0,0-5-4 0,0 2-15 16,0 2-36-16,0 4-66 15,15 0-19-15,45 0-9 16,20 0-3-16,16 4-20 16,-11 15-188-16,-8 5-101 15</inkml:trace>
  <inkml:trace contextRef="#ctx0" brushRef="#br2" timeOffset="30815">20312 4060 670 0,'0'0'289'16,"0"0"-151"-16,0 0 16 15,0 0-54-15,0 0-40 16,0 0-34-16,22-12-17 16,22 4 2-16,36 2-1 15,30 0-3-15,8 5-4 16,-3-3-3-16,-26 4-29 16,-32 0-81-16,-22 0-74 15,-35 0-18-15,0 0-126 16</inkml:trace>
  <inkml:trace contextRef="#ctx0" brushRef="#br2" timeOffset="31038">20601 3799 757 0,'0'0'142'0,"0"0"23"16,0 0-20-16,0 0-39 15,0 0-46-15,0 0-16 16,-33-14-27-16,33 17-17 16,0 26 5-16,11 14 22 15,-6 5-9-15,-2 1-10 0,-3 5-4 16,0-3-2-16,8-2-2 16,14-3-23-16,22-8-116 15,-3-10-153-15,-2-2-210 16</inkml:trace>
  <inkml:trace contextRef="#ctx0" brushRef="#br2" timeOffset="31512">21551 3685 950 0,'0'0'171'0,"0"0"-81"0,0 0 14 16,0 0-30-16,0 0-26 16,0 0-10-16,-186-97-19 15,184 97-7-15,-18 0-12 16,1 12 2-16,-9 14-2 16,-3 2 4-16,18 3-4 15,3 4 0-15,10 5 2 16,0-1-2-16,0-1-5 15,38-1 2-15,6-5 3 16,-3 2 2-16,27-5 1 16,-4 1 3-1,2-6-3-15,-12-2 0 16,-6-5-1 0,3-2 3-16,-20-1-5 15,-21 0 0 1,-10 4-2-16,-4 1-8 0,-62 2 10 0,-14 2 0 0,-19-9 0 0,-5-6 0 15,2-4-3-15,5-4-17 16,13 0-18-16,20 0-22 16,31 0-39-16,13 0-70 15,13-6-71-15,7-23-102 16</inkml:trace>
  <inkml:trace contextRef="#ctx0" brushRef="#br2" timeOffset="31750">21382 3651 441 0,'0'0'340'0,"0"0"-178"16,0 0 8-16,0 0-27 15,0 0-64-15,0 0-44 16,115-63-30-16,-77 60-3 16,0 3-2-16,-4 0 0 15,15 0-6-15,-2 12-53 16,19 17-83-16,-2 5-80 15,31-5-132-15</inkml:trace>
  <inkml:trace contextRef="#ctx0" brushRef="#br2" timeOffset="32231">22368 3762 808 0,'0'0'153'0,"0"0"-28"15,0 0 13-15,0 0-49 16,0 0-46-16,0 0-12 15,-55-42-13-15,55 42-9 16,0 0-9-16,0 7 2 16,31 22 0-16,15 9 36 15,1-3-19-15,10 4-1 16,1 1-8-16,2 1-5 16,-1-5-1-16,-4-7-2 0,-11-1-2 15,-6-2 0 1,-13-3-31-1,-1 1-83-15,-18-14-102 16,2-1-93-16,-8-3-428 16</inkml:trace>
  <inkml:trace contextRef="#ctx0" brushRef="#br2" timeOffset="32492">23003 3689 461 0,'0'0'330'0,"0"0"-182"0,0 0-17 16,0 0-15-16,0 0-20 16,0 0-28-16,0-61-38 15,0 61-15-15,-3 0-15 16,-33 32 0-16,-18 13 14 16,-7 6 2-16,4 16-11 15,7-8-3-15,3 8 2 16,1-5-1-16,21-13-3 15,-19-4 2-15,22-13-4 16,11-6-12 0,0-9-30-16,11-2-43 15,-8-8-60-15,8-7-79 16,-3 0-121-16</inkml:trace>
  <inkml:trace contextRef="#ctx0" brushRef="#br2" timeOffset="32793">22818 3553 489 0,'0'0'260'0,"0"0"-100"0,0 0-37 0,0 0-19 16,0 0 3-1,0 0-30-15,31-48-28 0,-31 48-23 16,0 0-23-16,0 32 7 15,-3 22-9-15,-13 11 38 16,-6 10-10-16,10 2-11 16,2 1-8-16,1-7 0 15,-4-5-9-15,7-12-1 16,3-8 2-16,3-12-2 16,-7-8-1-16,7-9-22 15,0-5-47-15,0-4-72 16,0-8-89-16,0 0-124 15</inkml:trace>
  <inkml:trace contextRef="#ctx0" brushRef="#br2" timeOffset="33057">22269 3957 664 0,'0'0'161'0,"0"0"-84"15,0 0 8-15,0 0-7 16,0 0-59-16,0 0 73 16,135-8 21-16,-52-4-55 15,4-5-28-15,4 3-22 16,21-1-7-16,-1 2-1 16,1 3-84-16,-5-1-171 15,-5-1-164-15</inkml:trace>
  <inkml:trace contextRef="#ctx0" brushRef="#br2" timeOffset="33589">23434 3622 442 0,'0'0'412'0,"0"0"-279"0,0 0 0 0,0 0 5 16,0 0-59-16,0 0-27 16,-6-59-16-16,6 59-12 15,6 0-16-15,19 0-5 0,8 0-1 16,11 0 3 0,0 17-5-16,-2 9-2 0,-4 10-3 15,-16 11 4-15,-16 6 0 16,-6 2 0-16,0 0 0 15,-6-5 1 1,-41-3 0 0,-8-5 0-16,1-10 3 15,1-13 5-15,-8-9-8 16,23-10 8 0,0 0 1-1,5 0-2 1,21 0 5-16,2 0-2 15,4-4-2-15,6-4-1 0,0-4 4 0,0 1-2 0,0 2-2 16,0 0-1-16,6 1 1 0,16 8-1 16,11 0-1-1,14 0-3-15,13 0 1 0,17 0 0 16,8 0 4 0,14 0-1-1,6 0 0 1,-4 0-1-16,-18 0-3 0,-34 0-2 0,-27 0-10 15,-22 6-85-15,-27 20-172 16,-48 8-624-16</inkml:trace>
  <inkml:trace contextRef="#ctx0" brushRef="#br2" timeOffset="77385">21833 3777 462 0,'0'0'65'0,"0"0"-43"0,0 0 63 15,0 0 14-15,0 0-29 0,0 0-36 16,0 0-7 0,-37-9-7-16,37 9-1 0,0 0 2 15,0 0 30-15,0 0-4 16,-27 0-25-16,21 0 8 16,6 0 3-16,0 3-14 15,0 8-12-15,0 10 0 16,0-1 13-16,0 5 8 15,0 1-19-15,0 2-3 16,0-2-2-16,0 3 4 16,0-3-7-16,0-1 4 15,0-2-5 1,0-2 0-16,14-7 0 0,0-3 1 16,3-2 2-1,-7-1-1-15,5 1 0 16,4-3-1-16,-9 1-1 15,6-7 1-15,12 0 5 0,-12 0-5 16,1 0 0 0,5 0 3-16,-22 0-3 15,22 0 3-15,-13 0-4 0,-3 0 4 16,4-1 5-16,3-9-3 0,2-1 7 16,-5-6-2-16,18-3-2 15,-3 3 16-15,-11 0-8 16,2 5 7-16,-16 0-11 15,0-2-1-15,0-2-5 16,0 4 3-16,0-2-3 16,0-3-3-1,0 2-1-15,0 4 9 16,0-3-6-16,-6 2-1 0,-10 1 4 16,-14-4-6-16,15 6-2 0,-1 1-1 15,0 0 2-15,0-1 1 16,4 3-2-1,12 1-1 1,0 1-1 0,-4-1 1-16,-2-4 1 0,-3 1 2 15,-10 2-3-15,8 3 1 0,-3 3 0 16,6 0-1 0,5 0 0-16,-10 0 0 0,13 0 0 15,0 0 0-15,0-2 0 0,0 2 0 16,-6 0-4-16,-10 0 3 15,13 0-4-15,-19 0 1 16,6 0 1-16,-3 15 3 16,10-2 0-16,3 1 2 15,-10 7-5-15,10 2-35 16,6 3-107-16,0-2-136 16,0 5-286-16</inkml:trace>
  <inkml:trace contextRef="#ctx0" brushRef="#br2" timeOffset="160951">9879 5838 587 0,'0'0'230'0,"0"0"-139"0,0 0 18 16,0 0 14-16,0 0-20 15,0 0-34-15,0 0-20 16,-15-20-11-16,15 17-8 0,0 0-20 16,15 3 2-16,-5-8-12 15,26 0 0-15,11-10 0 16,0-2 27-16,35 3-19 15,-5 3-5-15,-11 5-2 16,11 4 0 0,-36 1-1-16,3 4 1 0,-27 0-1 15,-17 0-1-15,5 0-2 16,-5 0-5-16,0 12 2 16,0 11 4-16,0 3 2 15,-30 8 0-15,-22 0 4 16,-1 0-1-16,4-2-1 15,5-6-2-15,16-4 1 0,2-7-1 16,3-4 1 0,23-2-1-16,0-9 1 0,0 0 1 15,0 0-2-15,0 0 0 16,0 0-1-16,27 0-5 16,17 0-3-16,9 0 9 15,15 0 2-15,-5 0 1 16,4 6-3-16,-4 8-1 15,-5 3-4-15,-1 6 5 16,-13 6-3-16,-11-1-1 16,-19 7 0-16,-14-1 1 15,0-3-3-15,-31 7 5 16,-23-7 0-16,-9-3 1 16,-36-5 2-16,-9-6-2 0,9-5-1 15,-11-6-14 1,39-1-9-16,30-2-55 15,-25-3-42-15,55 0-37 0,11 0-91 16,0-11-367-16</inkml:trace>
  <inkml:trace contextRef="#ctx0" brushRef="#br2" timeOffset="161551">11005 5812 492 0,'0'0'215'0,"0"0"-54"0,0 0-37 16,0 0-19-16,0 0-3 15,0 0-28-15,-77-83-20 16,77 81-6-16,0 2-12 15,0 0-13-15,0 0-9 16,0 0-9-16,0 0-5 16,0 8-1-16,0 21 1 15,0 11 4-15,0 5 4 16,0-1-4-16,12-1 2 16,10-1-2-16,-6-1-2 15,0-10 0 1,-13-9 2-16,5-8-3 15,23-2-1-15,20-12 3 16,18 0-3 0,1 0 3-16,-10-2 0 15,-30-18 1-15,1-6-2 0,1 0 0 16,-32 1 0 0,44-4 1-16,-34 5-2 15,8 5 1 1,1 7 0-16,-19 7 1 0,0 5 3 0,0 0-2 0,0 0-4 0,0 0-2 15,0 0-7-15,0 28 5 16,8 12 4-16,-8 3 1 16,0 8 4-16,6-2-3 0,2-1 1 15,25 1-1-15,-27-9-2 16,10-8 0-16,-10-9-2 16,10-9-10-16,16-5-65 15,-4-4-72-15,2-5-74 16,-15 0-6-16,7-3-125 15</inkml:trace>
  <inkml:trace contextRef="#ctx0" brushRef="#br2" timeOffset="162021">12179 5861 266 0,'0'0'387'0,"0"0"-248"15,0 0-19-15,0 0-5 16,0 0-13-16,0 0-16 16,-159-94-16-16,156 91-16 15,3 3-17-15,0 0-15 16,0 0-15-16,0 0-1 16,0 0-5-16,0 0-1 15,0 0-3-15,0 0 2 16,0 17 1-16,3 6 2 15,10-3 0-15,28 0-1 16,-27 5 0-16,23 1 4 0,1 3-2 16,-12 3-2-1,47-7 3-15,-32-2-2 0,13 0 0 16,-18-3-2 0,-36 3 0-1,47-9 1-15,-47 0-1 16,0 1-2-16,0-1-5 15,0-6 7 1,-22 10 0-16,-16-10 6 16,-42-2-3-1,-25 2-1-15,39-8-4 0,3 0-18 16,8 0-67-16,-5 0-71 0,43-8-43 16,1-15-95-16,16-17-155 15</inkml:trace>
  <inkml:trace contextRef="#ctx0" brushRef="#br2" timeOffset="162107">12179 5861 390 0</inkml:trace>
  <inkml:trace contextRef="#ctx0" brushRef="#br2" timeOffset="162194">12179 5861 390 0,'-6'-195'269'0,"6"193"-110"0,0-1-15 0,0 0-18 16,0 0-39-16,6 3-51 15,0 0-22-15,-6 0-14 16,27 0-9-16,17 0 7 15,32 16 0-15,26 2-55 0,19-6-117 16,17-6-98 0</inkml:trace>
  <inkml:trace contextRef="#ctx0" brushRef="#br2" timeOffset="165291">14597 5587 549 0,'0'0'183'16,"0"0"-45"-16,0 0-17 15,0 0-16-15,0 0-17 16,0 0-28-16,0-18-9 15,0 18-14-15,0 0-10 16,0 0 3-16,0 0-12 16,0 0 7-16,0 0-16 0,0 0 6 15,0 0-7-15,0 0-1 16,0 0-4-16,0 0 0 16,0 0-1-16,0-2-2 15,0 2 2-15,-4 0 1 16,4 0-3-16,0 0-1 15,0 0 0-15,0 0-3 16,-12 11 4-16,-4 15 5 16,16-4-4-16,-6 2 0 15,6-3-1-15,0 3 1 16,0-1-1-16,0 3-1 16,34 0 1-16,20 2 2 15,-9 2-2-15,9-5 1 16,-13-3 0-16,-2 2 1 15,14-6 2 1,-2 1-3-16,-6-5 0 16,-26 3-1-1,-6-6 0 1,-13 0-2-16,0 4 0 0,0-5-1 0,-16 11 1 16,-45-3 2-16,-21-1 1 15,-26-1 4-15,-1-4-4 16,18-3-1-1,1-3-5-15,27-3-35 16,12-3-30 0,19 0-15-1,17 0-12 1,15-9-40 0,0-16-70-16,6-15-159 0</inkml:trace>
  <inkml:trace contextRef="#ctx0" brushRef="#br2" timeOffset="165433">14616 5624 514 0,'0'0'194'0,"0"0"-62"0,0 0 13 15,0 0-39-15,0 0-47 0,0 0-35 16,92-104-12-16,-45 94 1 16,24 0-13-16,-11 10 4 15,-7 0-9-15,2 4-27 16,5 16-186-16,6 5-162 15</inkml:trace>
  <inkml:trace contextRef="#ctx0" brushRef="#br2" timeOffset="165879">15651 5679 565 0,'0'0'249'0,"0"0"-90"0,0 0-35 15,0 0-13-15,0 0-29 16,0 0-32-16,-41-35-22 16,2 35-15-16,17 9-5 15,0 19 1-15,13 9 1 16,2 3 0-16,7 6-6 15,0 3 1-15,0 5 1 16,32-3-5-16,29-5-1 16,5-12 0-16,-3-8 3 15,8-18 0-15,-5-8-2 16,-5 0 9-16,2-12-6 0,-8-19 8 16,-11-5 6-1,0-5 21-15,-28-1-4 0,-10-9-7 16,-6-4-9-16,-34-2-6 15,-30 7-8-15,-3 8-3 16,14 13-2-16,-18 12-2 16,11 15-2-16,-17 2-6 15,17 0-15-15,7 28-69 16,15 12-66-16,35 6-179 16,3-9-281-16</inkml:trace>
  <inkml:trace contextRef="#ctx0" brushRef="#br2" timeOffset="166734">17676 5573 495 0,'0'0'155'0,"0"0"7"15,0 0-32-15,0 0-30 16,0 0-17-16,0 0-14 16,-33-38-24-16,33 38-24 15,6-3-15-15,35 3-6 16,11 0 8-16,8 0-1 16,-26 0-6-16,5 9-1 15,-4 19 0-15,-25 10 0 0,-10 1 0 16,0 7-1-1,0 3 1-15,-45 0 1 0,-11 2 8 32,-5-8-3-32,1-10 1 15,21-7 4-15,7-11 2 0,10-3-5 16,0-7 6 0,22-5-4-16,0 3-4 15,6-3 2-15,-6 0 7 16,3 0-9-16,10 0 0 0,19 0-5 0,73 0 15 15,-3 0-2 1,11 0-5-16,-4 0-6 16,-20-3-2-16,12 0-1 15,-46 3-87-15,1 0-205 16</inkml:trace>
  <inkml:trace contextRef="#ctx0" brushRef="#br2" timeOffset="167836">20035 5455 768 0,'0'0'238'0,"0"0"-56"0,0 0-23 15,0 0-59-15,0 0-33 16,0 0-27-16,0 0-10 15,-28-26-11-15,28 26 7 16,0 0-10-16,0 0-9 16,0 0-7-16,35 12-3 15,2 11 3-15,18 8 12 16,-8 3-4-16,20 4-5 16,-11 2 1-16,18-1-1 15,-13-4-1-15,-20-3-1 16,-6-7-2-16,-26-8-14 15,1-8-49-15,-10-6-36 0,0-3-62 16,0 0-18 0,0-15-156-16,0-10-488 0</inkml:trace>
  <inkml:trace contextRef="#ctx0" brushRef="#br2" timeOffset="168147">20502 5461 635 0,'0'0'212'16,"0"0"-49"-16,0 0-23 16,0 0-23-16,0 0-26 15,0 0-40-15,-55-52-28 16,33 52-21-16,-9 20-1 0,-20 15 14 16,4 7-3-16,-8 4-5 15,8 6 3-15,3 5-2 16,5-3 0-16,11-2-1 15,2-7-4-15,4-4-1 16,0-13-2-16,16-10 0 16,6-10-3-16,0-5-19 15,0-3-35-15,0 0-30 16,0 0-43-16,0-6-48 16,6-34-140-16,32-18-394 15</inkml:trace>
  <inkml:trace contextRef="#ctx0" brushRef="#br2" timeOffset="168472">20502 5461 548 0,'-200'-146'192'0,"200"132"-23"0,0 0-32 16,0 2-10-16,0 1-19 16,0 5-33-16,0 3-22 15,0 3-9-15,0 0-15 16,0 0-20-16,0 0-9 15,0 35-7-15,0 13 7 16,2 17 15-16,6 7-5 16,-2 2 10-16,4 1-3 15,2-7-6 1,-2-2-6 0,-4-6 0-1,10-14-1-15,-10-6-2 0,-3-17-2 16,-3-9-1-16,7-9-30 15,-7-1-53-15,0-4-39 0,0 0-72 16,0-12-124-16,-16-22-501 0</inkml:trace>
  <inkml:trace contextRef="#ctx0" brushRef="#br2" timeOffset="168682">19949 5650 573 0,'0'0'194'0,"0"0"-60"15,0 0 13-15,0 0-6 0,0 0-59 16,0 0-22-16,-38-63-27 16,76 54-23-16,32-2-9 15,28 2 8-15,26 0-7 16,23 1-2-16,-4-1-3 16,-4 1-146-16,-2 2-129 15,22-6-123-15</inkml:trace>
  <inkml:trace contextRef="#ctx0" brushRef="#br2" timeOffset="172326">24781 4717 469 0,'0'0'127'16,"0"0"-51"-16,0 0 25 15,0 0 4-15,0 0-40 16,0 0-27-16,-44-6-12 15,-33 6 1-15,-15 4 6 0,-25-2 1 16,-33 4-21-16,-12-3-6 16,-34 0 1-16,-27-3-5 15,-15 0 1-15,-16 0-3 16,9 0 0-16,-12 0 1 16,12 0 3-16,-8 0-3 15,-5 0-2-15,-9-3 5 16,-3-3 0-16,12-3 1 15,-8 1-4-15,49 2 0 16,18 0-2-16,8 1 0 16,17 5 1-16,-33 0-1 15,-9 0 0-15,-10 0-1 16,-5 0-2-16,-5 5 2 0,8 5 1 16,-1-5 1-16,23-2 1 15,-5-3-1-15,-23 0 2 16,-2 0-2-16,-17 2 0 15,-14 7-1-15,28 0 0 16,17 2-1-16,24-2 1 16,38 5-3-16,-10 3 3 15,-4 1 2-15,-10-1-2 16,-13 0 0-16,-1-6 1 16,11-6 0-16,-9-5-1 15,27 0 1-15,-5 0 1 16,-2 0-2-16,20 0-1 15,-12 0 1-15,9 0 1 16,13 0 4-16,0 0-3 0,9 0-2 16,8 0 1-16,-1 0 5 15,9 0-5-15,-19 0-1 16,3 0 2-16,10-5 0 16,4-1 0-16,-1 4 0 15,-3 2-2-15,-20 0 0 16,-5 0-1-16,6 11-1 15,0 12 2-15,18 0 0 16,12-3 0-16,1-3 1 16,0-3 2-16,1 1-2 15,-7-8 4-15,3 3-5 16,5-4-2-16,-2 2 2 16,10-2 4-16,7 0-4 0,5-1-2 15,15 1 2-15,-12 3 1 16,4-1 1-16,-2 3-4 15,1-2 1-15,12-3 1 16,14-1 1-16,1-1 2 16,11-2-5-16,13 4 2 15,-3 0 0-15,7 0 0 16,-12-1 0-16,-4 6-1 16,-12 4 1-16,6 5 0 15,3 0 0-15,9 0 0 16,8-2-1-16,15 4 0 15,-3 7-1-15,-8 2 2 0,8 9 0 16,-3-1-4-16,-3 8 4 16,12-1 2-16,-6-3-2 15,5 2 0-15,1 2 0 16,0 1-1 0,1 3 0-16,2 6 1 0,-3 1 2 15,0 5 0 1,10 10 1-1,6 4 4-15,0 4 3 16,0-7 5 0,0 0-5-1,35-6-1-15,3-4-3 0,10-1-4 16,6-9 3-16,12-7-3 16,-8-3 0-16,-14-6-1 15,0-5 0-15,-5-5-1 16,-1-6 2-1,-7-2 0 1,14-6 0-16,19-2 3 16,18-7-5-1,39-2 0-15,25-3 4 16,22 0 0-16,38 0-3 16,23 0 3-16,4 0-3 15,8-3 0-15,-12 1 0 0,-23 2 1 16,22 0-1-16,-27 0-1 0,-7 0 4 15,19-3-2-15,6-1-1 16,-4 4-1 0,30-5 0-1,13 2-3 1,-11-5 1 0,49 2 2-1,-14 0 0-15,-15 3 0 16,-29 3 0-16,-15 0 2 15,13-3 0-15,-8-2 1 16,33-2-3-16,-40 7 0 16,1 0 1-16,14 0-1 15,-29 0 2 1,46 0-2-16,-1 0 1 0,-2 0-2 16,-11 4 0-16,-10-1-1 0,-1-1 2 15,11-2 0 1,14 0-1-16,-11 0 1 15,-11-5 0-15,-23-7 0 0,-2 7 4 16,12 0-3 0,-1 1 0-16,3-1-1 15,-5-1 0-15,15-7 0 16,-54 6 0-16,16-5 1 0,14 3-1 16,-10 1 0-16,12-6 2 0,-9 5-2 0,-30-8 0 15,-17 5-6-15,24 1 4 16,-19 3 1-16,-9 0 0 15,-13-8 1 1,11 8-1-16,-15-6 0 16,12 2 1-16,3 4 0 15,-22-1 1-15,19 3 0 0,-3 1-1 16,-11 2-1-16,8-1 1 16,-7-4 0-16,-5 2 0 0,-11 1 1 0,17-1-1 15,2 3 0 1,-4 3-1-16,2-2 1 15,-13-1 3-15,-7 0-3 16,7 0 0-16,-14 0-1 16,-2-1 1-1,13 4 0-15,-27-2 0 0,4-1 0 16,-13 3 1-16,-18-6 2 16,-17 4-3-16,2-1-3 15,1-7 3-15,29 9 0 16,0-11 0-16,-12-2 0 0,3 5-1 15,-36-8 1-15,36 6 0 16,-6-3 0 0,-14-1 0-16,-9 1 0 15,-7-4 1-15,8-4 0 16,-10-7 0-16,8-8 1 16,-13-9 1-16,-16-2 8 15,3-8-8-15,-11 6 3 16,11-2-1-16,-11 4 2 15,6 2-4-15,-6-2-1 16,0 5 1 0,0 5-1-16,0 2 0 15,0-2 0-15,0 1 2 16,-6-3 3-16,1-3-4 16,5 3 3-16,-33-6 1 0,21-2-6 15,2 2-1 1,1 3 3-16,-13 3-2 0,9 3-1 15,-3-1 0 1,10 3 0 0,6 2 1-16,0 8 0 15,0 5-1-15,0 2 1 16,-16 1 0-16,16-1-1 0,-9 2 1 16,-8-7-1-16,1 0 1 0,-34-3 1 15,18 3 0-15,-7-2 0 16,-21 5 0-16,0 0-1 15,-4 5-1 1,-24 7-1-16,-8 2-2 16,-3 6 3-1,-22 0 1-15,5 0-1 16,-12-3-2-16,-2-6-7 16,-38 7-16-16,-32 2-20 15,-36 0-31 1,-23 0-56-16,20 8-62 15,52 12-179-15</inkml:trace>
  <inkml:trace contextRef="#ctx0" brushRef="#br2" timeOffset="175141">22888 5583 637 0,'0'0'89'15,"0"0"-22"-15,0 0 43 16,0 0-9-16,0 0-6 0,0 0-20 16,-47-1-24-16,47 1-15 15,28 0-17-15,26 0-9 16,15 0 4-16,14 0-3 16,2 0-6-16,2 0 1 15,12 0-3-15,6-4 1 16,2-1-1 15,1-1 3-31,-18 2-6 0,-37 2-19 16,-31 2-60-16,-22 0-66 15,-6 0-77-15,-60 6 18 16,-14 2-301 0</inkml:trace>
  <inkml:trace contextRef="#ctx0" brushRef="#br2" timeOffset="175572">23247 5318 235 0,'0'0'283'0,"0"0"-177"16,0 0 31-16,0 0-19 15,0 0-19-15,0 0-13 16,-63-81-19-16,63 79-7 16,0 2-15-16,0 0-4 15,0 0-15-15,0 0-12 16,0 0-14-16,0 9-7 15,0 25 7-15,0 12 34 16,0 9-6-16,22 13-2 16,-13 3 5-1,7 0-9-15,0-2-1 16,-10-6-16 0,10-3 5-16,-10-3-8 15,-6-6-1-15,0-2-2 16,0-6 0-1,-38 0-109 1,-15-7-202-16,-8-6-439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18:04.0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389 733 385 0,'0'0'333'0,"0"0"-224"16,0 0 6-16,0 0-30 15,0 0-22-15,0 0-14 16,0 0-17-16,0 0 9 16,38-30-14-16,-30 30-13 15,7 0-6-15,1 0-5 16,12 0 3-16,10 0 10 0,-11 12-8 15,6-4-1-15,-16 7-7 16,8-1 0-16,-12 11 1 16,-4 10-1-16,-9 6 1 15,0 13 2-15,0-6 6 16,-9-5 2 0,-13-14-7-1,16-15 0-15,-4-8-1 16,10-2 8-16,0-3 7 0,-6-1-1 0,6 0 0 15,0 0-6-15,0 0 3 16,0 0-3-16,0 0 4 16,0 0 2-16,0 0-7 15,0 0-3-15,0 0-4 16,38 0-2-16,6-11 3 16,3-3 3-16,20 2-3 0,-19 1-2 15,-3 0-2-15,-23-1-2 16,16 4-17-16,-13-1-22 15,-9 0-46 1,-2 4-61 0,-14-1-143-16,0 6-427 0</inkml:trace>
  <inkml:trace contextRef="#ctx0" brushRef="#br0" timeOffset="580">771 329 696 0,'0'0'128'16,"0"0"-15"-16,0 0-21 15,0 0 12-15,0 0-8 16,-261-159-32-16,233 147-5 15,-4 6-20-15,1 6 8 16,-24 0-32-16,1 0-9 16,-7 26-6-16,2 20 5 0,5 17-5 15,-1 16 0 1,11 15 0-16,22 15 1 16,16 2 0-1,6 5 1-15,0-5-1 0,0-5 1 16,19-9-1-16,28-6-1 15,23-13-1-15,22-10 1 0,22-8 0 16,1-20 1-16,14-6 1 16,3-17-2-16,11-17 0 15,2 0 4-15,1-15-4 16,0-27 3-16,13-15 6 16,-16-17-2-16,-25-9-3 0,-19-14 4 15,-52-12 8 1,-19-20 5-16,-28-16-6 0,0-13-6 15,-28 11-4-15,-46 14-1 16,-23 28 0-16,-31 25 0 16,-18 20-4-16,10 23-3 15,-4 19-3-15,26 18-4 16,22 0-2-16,2 29-21 16,43 16-43-16,15 14-29 15,20 5-71-15,12-3-113 16,15-4-387-16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18:12.3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58 120 593 0,'0'0'171'0,"0"0"-30"16,0 0-9-16,0 0-27 15,0 0-15-15,0 0-32 16,-58-69-11-16,58 67-9 15,0 2-17 1,16 0-16-16,26 0 0 0,12 0-2 16,18 0 15-16,-8 0-7 15,-4 0-10-15,8 0 2 16,1 0 5-16,-8 0 2 16,-14 0-2-1,-18 0 4-15,-26 2-7 16,3 2-5-16,-6 2-6 0,0 8 0 15,-16 15 6 1,-31 10 2-16,-14 5 9 16,-12-2-5-1,9-2-2-15,4-8-2 16,16-9-1-16,5-5 0 16,14-5 0-16,3-7 0 15,6-1-1 1,16-5 1-1,0 0 1-15,0 0 0 0,0 0-2 0,0 0-2 16,16 0-4-16,17 0 6 16,17 0 2-1,10 0 4-15,-19 0-4 16,26 0-2-16,-4 2 0 16,-11 14-3-16,2 0 3 0,-23 8-3 15,-15 4 0-15,12 3 1 16,-17 3-1-1,-11 1 3-15,0-3-1 16,-11-3 1-16,-39-4 0 16,-4-3 5-1,-23-4 0-15,-8-6 0 16,-7-10-3-16,-6-2 2 0,31 0-4 16,13 0-12-16,21-14-41 15,27-9-38-15,6-3-98 16,30-5-93-1,55-3-190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18:06.2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252 551 667 0,'0'0'176'0,"0"0"-24"0,0 0-5 0,0 0-15 16,0 0-53-16,0 0-33 16,9-30-11-16,-9 30-15 15,0 2-15-15,0 33 0 16,0 22 10-16,0 18 26 15,-22 4-22-15,3 10 8 16,-3-6-12-16,-6 3-4 16,4-5-6-16,-1-10-3 15,13-9 3-15,8-16-5 0,-2-12 0 16,6-14-1-16,-6-8-17 16,-4-10-36-16,10-2-35 15,-6 0-35-15,6-9-25 16,0-36-136-16,10-23-531 15</inkml:trace>
  <inkml:trace contextRef="#ctx0" brushRef="#br0" timeOffset="581">0 333 449 0,'0'0'147'0,"0"0"-26"0,0 0-29 15,0 0-13-15,68-170-30 16,10 127-14-16,12 7 7 16,12 1-3-16,-26 9-14 15,-9 8-3-15,-7 13-7 16,-7 5-14-16,12 0 0 16,4 21 0-16,-19 16 0 15,-11 11-1-15,-17 13 0 16,-22 7 2-16,0 12 3 15,-50 9 1-15,-30 2-3 16,-3 1-2-16,14-13 0 16,-4-15-1-16,40-25 5 15,18-18-2-15,15-13-2 0,0-5-1 16,0-3 0-16,0 0 0 16,0 0-2-16,0 0 2 15,15 0 0-15,40 0 1 16,27 0 6-16,1 0-7 15,-13 0 0-15,0 0 0 16,-10 23 0-16,-5 17-2 16,-11 3 1-16,-13 11 0 15,-24 6 1-15,-7-2 2 16,0-5 1-16,-51-9-2 16,-29-13 7-1,-3-5 1-15,-24-12 17 16,-5-3-8-1,1-7-5-15,-4-2-8 16,18-2 0 0,21 0-4-16,31-6-1 15,23-25-75 1,22-15-91-16,72-19-179 16</inkml:trace>
  <inkml:trace contextRef="#ctx0" brushRef="#br0" timeOffset="1027">1291 832 599 0,'0'0'174'0,"0"0"-48"16,0 0 13-16,0 0-20 16,0 0-41-16,0 0-22 15,-29-22-10-15,34 19-11 16,3-3-15-16,1 6-8 15,-2 0-6-15,8 0-6 16,17 0-9-16,15 14 9 16,27 17 0-16,-11 7 0 15,4 11 0-15,-23 1 1 16,-9 0-1-16,-16 1 0 16,-16-11 0-16,3-6-3 15,-6-8 2 1,0-11 0-16,0-10 1 15,0-5 2-15,-9 0 6 16,-13-3 5-16,-10-31-1 16,13-9-8-1,10-20-1 1,9-15-3-16,44-15-4 16,36-7-4-16,35 6-20 15,-8 16-22-15,4 38-26 0,-32 34 7 16,-11 6-28-16,-31 55-26 15,-27 14-93-15,-4 8-281 16</inkml:trace>
  <inkml:trace contextRef="#ctx0" brushRef="#br0" timeOffset="2812">2383 970 588 0,'0'0'173'0,"0"0"-26"0,0 0-36 16,0 0-5-16,0 0-21 16,0 0-25-16,-105-134-12 15,95 130-26-15,4 4-4 16,-3 0-18-16,-20 18-8 16,-9 22 8-16,1 14 13 0,-2-2-12 15,13 2-1 1,8 0 1-16,14-5 0 0,4-7-1 15,0-8 0 1,0-10-1-16,60-13-6 31,20-11 7-15,2 0 1-16,1-20 3 0,-20-17 3 0,-14 0-2 16,-15-3 3-16,-24 0 1 0,-4 0 3 15,-6-3 13 1,0 6 3-16,0 8-14 15,0 15 11-15,0 6-1 0,0 8-1 0,0 0-14 16,0 0-9-16,0 5-12 16,0 29-11-16,0 12 23 15,0 9 2 1,0-6 2-16,0-7-3 16,16-8 1-1,12-5 0-15,-12-13-2 0,23-6 0 16,-7-8-4-16,15-2 4 0,-3 0 2 0,-5-8 1 15,15-18 4-15,-15-5-4 16,11-3 0-16,7-10-2 16,4-4 1-16,5-4-2 15,-3 9 0-15,-11 12 0 16,-27 14-3-16,3 11-8 16,-18 6 4-16,21 0-9 15,27 18 4-15,-17 13 5 0,25-3 0 16,-50-2-3-1,-5-9-5-15,-11-5 4 0,0-6 1 16,0-6 7-16,0 0 3 16,0 0 5-16,0 0-5 15,-11 0 4-15,-27-6 5 16,-6-11-4-16,-9 2-2 16,29-3-2-16,-7 7 1 15,6 6 0-15,18 2-2 16,-8 3 0-16,15 0-4 15,-16 0-7-15,-6 28-9 16,-8 19 20-16,21 7 1 16,9-3 1-16,3 0-1 15,58-11-1-15,-1-5-1 16,-13-13 0-16,20-7-1 0,1-12 0 16,-5-3 2-16,19-3 4 15,-12-26 3-15,12-14 0 16,-5-8-2-16,-20-3-2 15,4-12 2-15,-23-6 0 16,-16-13 8-16,-16-9 4 16,-6-3-6-16,0 8 1 15,0 18 1-15,-16 19 5 16,-18 23 0-16,15 18-3 16,5 8-1-16,9 3-14 0,2 0 0 15,-14 54-15 1,-5 32 15-16,0 29 2 0,15 7 0 15,7-5 0-15,0-11-2 16,0-14 1-16,0-12 1 16,0-21-2-16,13-15 0 15,-4-21 0-15,-2-15-2 16,-4-8 4-16,3 0 0 16,-6 0 4-16,13-8 2 15,-4-30-4-15,7-10-4 16,7-10 0-16,9 1-2 15,12-1-1-15,3 2-10 16,5 10 0-16,-11 15 4 16,-5 11 0-16,-14 12 0 15,-8 8 0-15,9 0-9 0,3 0 6 16,-11 22 2-16,1 15 0 16,-16 1 8-16,0 1-6 15,-47-1 4-15,31-4 2 16,-15-8-5-16,9-9-2 15,22-8 0-15,-17-7-2 16,17-2 10-16,0 0 1 16,0 3-6-16,39 0-10 15,24-3 16-15,20 0 2 16,2 0-2-16,-2 0 0 16,-7-14-8-16,-12 2 5 15,2-2 3-15,-12-6 1 0,-9-9 1 16,2-5 2-16,-9-14-2 15,0-5 1-15,-16-1 3 16,-16 6 9-16,-6 8 1 16,0 9 7-16,0 14-3 15,0 5 1-15,0 12-14 16,0 0-7-16,0 0-1 16,0 0-13-16,-17 23 14 15,-16 14 3-15,-5 6-2 16,16 2 0-16,13 8 0 15,9-2-1-15,0 3-2 16,0-3 2-16,47-8 2 16,14-9-2-16,-8-8-1 0,7-10 1 15,8-16 0-15,1 0 2 16,24-16 6-16,-2-24-3 16,-5-11 0-16,-13-6-1 15,-12-7 0-15,-14-10-1 16,-15-13 0-16,-4-17-3 15,-25-2 4-15,5 6-1 16,-8 17-1-16,0 26 1 16,0 23 1-16,0 17 8 15,0 11-2-15,0 3-9 16,0 3-1-16,0 20-10 16,0 34-2-16,14 29 12 15,10 11 0-15,-12 7 0 0,-12-4 1 16,0-9-1-16,0-11 0 15,0-10 1-15,16-8-1 16,-16-10-5-16,0-12-66 16,0-11-45-16,0-12-99 15,0-14-139-15,0 0-71 16</inkml:trace>
  <inkml:trace contextRef="#ctx0" brushRef="#br0" timeOffset="3305">5541 958 532 0,'0'0'171'15,"0"0"-60"-15,0 0-25 0,0 0-26 16,0 0-33-16,0 0 26 16,206-29 3-16,-101 15 2 15,-3-6-9-15,2-3 1 16,5 1-1-16,-34-1 8 15,-11 3-9-15,-41 0-13 16,-8 2 1-16,-8 2-10 16,-7 4 7-16,0-2-16 15,0-2-11-15,0 6-5 16,-16 5 2-16,3 5-3 0,13 0-3 16,0 0-3-1,0 0-2-15,-3 20 3 0,3 17 5 16,0 3 4-16,0-3-4 15,0-3 1-15,10 0-1 16,21 1 1-16,8 4 0 16,5 0 0-16,-6-3 0 15,-6 1-1 1,5 3 0-16,-15-6 1 0,-22-5-1 16,0-1-1-16,0-10 1 15,-8-4 0-15,-31-3 0 16,-21-7 0-16,-17-4 5 15,18 0 0-15,11-29-3 16,-2-9-2-16,17-4-26 16,17-7-37-16,10-2-88 0,6-4-116 15,0 10-175-15</inkml:trace>
  <inkml:trace contextRef="#ctx0" brushRef="#br0" timeOffset="5239">6964 795 617 0,'0'0'211'0,"0"0"-100"0,0 0 16 0,0 0 6 16,0 0-31-16,0 0-44 15,0 0-25-15,-19-22-8 16,19 22-6-16,0 0-11 15,3 0-8-15,35 0 7 16,23 0 1-16,21 0 5 16,17 0 1-16,15 0 5 15,-7 0-8 1,-5 0 1-16,-9-6-4 0,-27-3-5 16,-17 4-2-1,-13 5 4 1,3-3-5-1,-10 0 5 1,-20 3-4 0,7-6 1-16,-2 6 2 15,-14 0-3-15,0-6 5 0,0 1 0 16,-14-6-3-16,5-2-3 0,-20 3 0 16,4 4 0-16,-13-3-3 15,5-2 3-15,-27-4 0 16,23 8 5-16,-31-6-5 0,21 5 1 15,34 5-1 1,-6-3 1-16,19 1 1 0,0 5-2 16,0 0 1-16,0 0-1 15,0 0-4-15,0 0 4 0,4 0-8 16,49 0-10-16,43 2 18 0,6 12 6 16,27 6-5-1,-36-5-1-15,-43 5 2 0,-12 2-2 16,-21-1 0-16,-14 2-1 15,-3 2-3-15,0 4 2 16,-55 3 2 0,-58 2-12-1,11 0-58 1,-3 1-82 0,13-4-146-16,61 3-384 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18:15.2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118 68 495 0,'0'0'180'0,"0"0"-10"0,0 0-35 16,0 0-28-16,0 0-29 15,0 0-28-15,-3-15-33 16,3 15-2-16,0 25-10 16,0 11 31-16,16 11 10 15,7 1-23-15,8 4-8 16,14 5-5-16,-6 0-2 15,8-1-5-15,-3-6 3 16,-6-10-4-16,3-9-2 16,-13-13-38-16,-5-7-87 31,0-11-41-31,-14 0-53 16,4 0-126-16</inkml:trace>
  <inkml:trace contextRef="#ctx0" brushRef="#br0" timeOffset="252">554 301 456 0,'0'0'137'0,"0"0"-64"16,0 0 45-16,0 0-18 16,0 0-16-16,-134 149-31 15,74-106-19-15,10-6-11 16,1-3-12-16,-4-6-7 0,21-2 0 15,-13-5-3-15,16-13-1 16,26-6-50-16,3-2-11 16,0 0 20-16,0-8-59 15,10-23-69-15,21-13 69 16,21-4 18-16,-14-13-64 16,1-10-177-16</inkml:trace>
  <inkml:trace contextRef="#ctx0" brushRef="#br0" timeOffset="539">398 53 324 0,'0'0'179'16,"0"0"-44"-16,0 0-18 16,0 0 1-16,0 0-29 0,0 0-13 15,0-53-39-15,0 53-25 16,0 24-9 0,0 24 4-16,3 20 28 0,3 13-1 15,-6 10 8 1,0 10-4-16,0-1 0 15,0-3-12-15,0-11-10 16,0-9-8-16,0-12-4 16,0-13-1-1,0-7 2 1,0-10-5 0,0-12-3-1,0-4-46-15,0-10-79 16,0-6-71-16,-9-3-75 0,-7 0-294 0</inkml:trace>
  <inkml:trace contextRef="#ctx0" brushRef="#br0" timeOffset="814">0 667 495 0,'0'0'178'0,"0"0"-24"15,0 0-38-15,0 0-33 16,0 0-50-16,0 0-18 15,208-35 2-15,-69 18 4 16,20-6-4-16,16-5-7 16,-7-3-3-16,0 2-6 15,-69 14-1-15,-23 10-61 16,-34 5-67-16,-42 0-86 16,0 23-193-16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18:17.0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493 26 481 0,'0'0'177'0,"0"0"-9"0,0 0-21 16,0 0-23-16,0 0-19 15,0 0-34-15,-136-31-9 16,95 33-14-16,3 19-10 16,-14 7-11-16,15 1-9 15,-8 5 12-15,-9 18-2 16,16 8-9-16,13 14 3 0,2 12-6 15,23 9 0-15,0 13-5 32,0 9 2-32,0 6-3 0,0 0-5 15,7-12 0 1,24-8-3 0,-9-17 0-16,2-14-1 15,29-18-1 1,-5-14-2-16,21-12-21 15,5-13-39 1,-21-12-52-16,18-3-92 16,-2-6-101-16,5-22-364 0</inkml:trace>
  <inkml:trace contextRef="#ctx0" brushRef="#br0" timeOffset="622">891 631 689 0,'0'0'220'0,"0"0"-87"16,0 0-11-16,0 0 9 15,0 0-53-15,0 0-30 16,0-131-12-16,0 131-19 16,0-3-9-16,8 3-8 15,-8 9-5-15,0 28 5 16,0 17 0-16,14 3 5 15,8 6 1-15,-22 3-6 0,0-4 6 16,0-6-4-16,0-8 2 16,-6-17-1-16,6-11-4 15,0-11 4-15,0-3-6 16,0-3 3-16,44-3 0 16,11 0 4-16,8 0 0 15,12 0-1-15,2 0 3 16,-11 0-6-16,-11 0 2 15,5 0-2-15,-38 0 0 16,14 0 0-16,-8 0 0 16,-21 0 0-16,-4 0 0 15,3 0 3-15,-6 0 2 16,0-6 2-16,0-6 0 16,0-4-5-16,0-8-2 15,0 4 8-15,0 4-5 16,-25-2 10-16,11 10-1 15,-8 2-1 1,22 3 1-16,0 3-5 0,0 0-1 16,0 0-6-16,0 0-2 0,0 0-2 15,0 12-1-15,0 16 3 16,0 9 4-16,0 0 1 16,22 3-2-16,1 3 0 15,6 3 0 1,-10-3-1-16,0 3 0 15,-4-9-1-15,7-3-25 16,-12-5-56 0,7-7-61-16,5-4-132 15,6-4-190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18:17.96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89 874 434 0,'0'0'438'15,"0"0"-276"-15,0 0-41 0,0 0 3 16,0 0-37 0,0 0-45-16,-89-46-20 0,89 46-22 15,19 0 0-15,29 0 0 16,15 6 5-16,36-3 1 15,5-3-3-15,5 0 0 16,-1 0-2-16,-32 0 5 16,1-3-6-16,-27-6-7 15,-31 7-64 1,-19 2-70-16,0-6-69 16,-32 6-156-16</inkml:trace>
  <inkml:trace contextRef="#ctx0" brushRef="#br0" timeOffset="286">372 574 560 0,'0'0'221'0,"0"0"-59"0,0 0-18 15,0 0-43-15,0 0-44 16,0 0-38-16,16-18-15 15,0 52 13-15,0 10 44 16,12-1-26-16,-12-1-15 16,1 7 2-16,-9 0-9 15,12 5-2-15,-12-3-4 16,9-2-5-16,-1-6 0 0,-16-2-1 16,6-11-1-16,-6-4-52 15,7-3-123 1,-4-9-139-1,16-8-385-15</inkml:trace>
  <inkml:trace contextRef="#ctx0" brushRef="#br0" timeOffset="3747">1113 527 443 0,'0'0'260'0,"0"0"-118"0,0 0-18 16,0 0-25-16,0 0-45 15,0 0-28-15,25-22-7 16,-25 22-3-16,0 12 7 16,0 8 36-16,-6-1-8 15,6 7-25-15,-38 0-12 16,35 8 7-16,-11 6-3 0,-11-3-5 15,25-6-7-15,-29-2 2 16,20-9-1-16,2-8-2 16,7-6-3-16,0-6 2 15,0 0 0-15,0 0 0 16,0 0 2-16,0 0-5 16,7 0 5-16,2 0-6 15,45-12 11-15,1 1-7 16,-18-2-4-16,14 8 0 15,-12 5 0-15,-31 0-3 16,31 12 0-16,-7 17-3 16,2-1 4-16,7 3 1 15,-33-5-2 1,-8 2 0 0,0-2 2-16,0-5-1 15,-22-1 0 1,-20-9-3-1,-25 1 4-15,-3-5-20 16,4 0-44 0,-5-7-45-1,18 0-44 1,37 0-48 0,16-8-117-1</inkml:trace>
  <inkml:trace contextRef="#ctx0" brushRef="#br0" timeOffset="3974">1153 503 273 0,'0'0'272'0,"0"0"-132"0,0 0-14 15,0 0-12-15,0 0-38 16,0 0-26-16,-95-48-11 16,95 44-13-16,0-4-9 15,50 2-1-15,33-2 3 16,41 0-17-16,-9 1 4 15,14 2-6-15,-46 5-1 16,-35 0-95-16,6 0-147 16,-38-6-409-16</inkml:trace>
  <inkml:trace contextRef="#ctx0" brushRef="#br0" timeOffset="4302">1960 39 608 0,'0'0'231'0,"0"0"-85"16,0 0 5-16,0 0-40 15,0 0-20-15,0 0-40 16,-28-37-24-16,34 39-21 0,26 33-4 15,16 19 12 1,12 12 23-16,9 11-3 0,8 11-8 16,22 24-5-16,-39 17 1 15,0 5-16 1,-29-5-1-16,-31-15-1 16,0-14-3-16,-25-8 0 15,-57-6-1 1,-32-9-18-1,-48-9-102-15,-4-17-141 16,11-10-275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18:33.5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1030 648 0,'0'0'137'0,"0"0"-51"0,0 0-3 0,0 0 33 15,0 0-35-15,0 0 5 16,33-18-4-16,-33 13-12 16,6 5-11-16,-6-3-20 15,0 3-13-15,0 0-5 16,0 0-14-16,3 0 0 15,4-12-2-15,15-7 0 16,15-18 0-16,31-9-4 16,33-20 1-16,13-3-1 31,17-17 0-31,-7 1 1 0,-14-16-1 16,-24 4 0-16,-32 6 0 0,-32 17 0 15,-22 8-1 1,0 20 1-16,0 12-2 15,-16 14 2-15,-15 8-2 16,-7 12-3-16,0 0-4 16,-7 0 5-16,7 32 0 15,7 17 1 1,2 8 2-16,6 10 2 16,21 3-2-16,2 1 1 0,0 1-1 15,0-6 0 1,19-7 0-16,25-10-1 15,6-12 2 1,-7-11-2-16,1-14 1 0,-13-10-3 16,1-2 3-1,7 0 2-15,5-2 2 16,0-21 3-16,-3 3-4 16,-2-12-1-16,-20 1-1 0,-3-3 3 15,-1-9-3 1,1-3-1-16,0 9 2 15,-10 11-2-15,-6 13 1 16,0 9 0-16,0 4 0 0,0 0-2 0,0 0-8 0,0 25-5 16,0 25 12-16,0 6 2 15,0 3 1-15,0-1-1 16,0-9 2-16,0-12-1 0,0-11-1 16,16-6 0-16,23-14-4 0,-1-6 4 15,25 0 0-15,11-6 5 16,11-25 0-16,4-13-2 15,-20-1 0-15,-14-1 0 16,-11 1-2-16,-25 4 2 16,-12 5-2-1,-7 1 4-15,0 7-5 0,0 4 0 16,0 7 0-16,-16 5 0 16,6 7 0-16,10 5-2 15,-12 0-1-15,12 0-4 0,0 14-6 16,0 23 13-16,0 16 1 15,0-2-1-15,15-3 1 16,-2-4-1-16,-13-5 0 16,25-5 0-1,-12-2 2-15,-10-16-2 16,16-1-1-16,-19-12 1 16,0 0-1-16,0-3 0 0,0 0-1 0,-5 0 2 15,-28 0 2-15,-17 0 2 16,12 0-2-16,5 0-2 15,17 0 0-15,10 0-3 16,6 0 2-16,0 0 0 16,0 0-8-16,10 0-3 15,41 0 10-15,9 0 2 16,17 0 2-16,-1-21-1 16,-1-13 1-16,5-5 3 15,19-19-2-15,-6-1 0 16,-24-13-1-16,4-5 3 15,-47-1 2 1,-4 1 4-16,-22 8-7 16,0 12 2-16,0 18-1 0,-17 7-3 0,1 17 2 15,1 10 3-15,-1 5-7 16,-3 0-3-16,0 38-5 16,-9 25 8-16,4 16 0 0,16 7 0 15,-6 0 1-15,14 2 0 16,0-16-1-16,0-4 0 15,22-16 1-15,8-15-1 16,-5-11 0-16,-12-12-16 16,25-14-39-16,18 0-30 15,12-26-39-15,18-19-71 16,-29-3-19-16,-38-1-40 16,-19-1-198-16</inkml:trace>
  <inkml:trace contextRef="#ctx0" brushRef="#br0" timeOffset="250">2119 315 51 0,'0'0'285'0,"0"0"-129"15,0 0-16-15,0 0-38 0,0 0-41 16,0 0-4-16,108-17 24 16,-26 11-28-16,11-8-15 15,6 0-16-15,0-4-13 16,-14 7-5-16,-35 2-4 15,-31 6-7-15,-19 3-87 16,-19 0-83-16,-63 0-216 16</inkml:trace>
  <inkml:trace contextRef="#ctx0" brushRef="#br0" timeOffset="713">1033 57 602 0,'0'0'140'0,"0"0"2"0,0 0-30 15,0 0-25-15,0 0-36 16,0 0-22-16,9-8 1 16,-9 8-12-16,0 0-13 0,0 0-2 15,0 20 12 1,0 6 16-16,0-1-17 0,0-1-7 16,0-4-2-16,7-9-3 15,21-2 0-15,27-6 5 16,14-3 10-16,8 0 21 15,5-6 0 1,-27-11-11-16,-14-3 2 16,-19 0 12-16,-22-6-9 15,0 0-11 1,-41 1-15 0,-36 4-6-16,1 7-2 15,-16 11 0-15,3 3 0 16,35 0-3-16,0 25-23 15,44 16-61-15,10 4-17 16,26 10-56-16,60-7-90 16,29-1-115-16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18:31.43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159 446 489 0,'0'0'169'0,"0"0"-54"15,0 0-7-15,0 0-4 16,0 0 1-16,0 0-30 15,0 0-12-15,-159-81-7 16,159 81-6-16,0 0-14 16,0 0-13-16,0 0-13 15,0 0-10-15,7 12-1 0,30 17 1 16,5 17 4-16,12 2 0 16,-2 7-2-16,-16-4 0 15,13-5 0 1,-15-3 1-16,-7-12-2 0,-11-5-1 15,-10-9 1-15,-6-7 0 16,0-3 0-16,0-4-1 16,0 0 2-16,-33-3-1 15,-11 0 3-15,6 0-4 16,7-6-6-16,15-11-4 16,-4-6-1-16,20-6-3 15,0-5-1-15,22-12-7 16,45-14-9-16,9-5 15 15,1-3-5-15,0 7 14 16,-24 16 5-16,-15 7 2 16,-28 15 5-1,2 3-4-15,-12 3 2 0,0 9 1 0,0 2 1 16,0 2-1-16,-12 4-4 16,-20 0-1-16,0 10 0 15,-2 19-1-15,17 10 2 16,1 4 0-16,16 0 0 15,0 0-1-15,0 0 2 16,0-6 0-16,0-6-1 16,30-5 0-16,17-6 2 15,7-11-2-15,-1-9 1 16,14 0-1-16,-7-14 4 16,1-24 5-16,2-7-6 15,-14-1 0-15,8 0-3 16,-26 5 1-1,-9 8 1 1,-22-2 6-16,0 4-3 0,0 2-1 16,-12 6 3-1,-14 9 2-15,4 6-8 0,10 4-1 16,12 4 0-16,-3 0-4 0,3 0-8 16,0 18 4-16,0 19 8 0,0 6 1 15,0 9 1 1,15-7-1-1,23 7 0-15,9-1 0 16,5-5 1-16,-14-7-2 16,0-7 0-16,-13-9 0 15,-25-3-1-15,6 0 2 16,-6 0-2-16,0 1 0 16,-22-2 1-16,-38-7 2 15,-10-4 2 1,4-8-1-16,-5 0 0 15,8-3 1 1,9-17-4-16,20-6-16 16,23 1-28-16,11-3-63 15,22 4-82 1,55-1-13-16,9 7-139 0</inkml:trace>
  <inkml:trace contextRef="#ctx0" brushRef="#br0" timeOffset="513">1468 421 501 0,'0'0'156'0,"0"0"-40"0,0 0-7 16,0 0-38-16,0 0-38 16,0 0-28-16,22-6-3 15,41 20 17-15,33-3 14 0,6-5 6 16,5-3 0-16,-2-3-14 15,-12 0-8-15,-8 0 3 16,-11 0 1 0,-33 0-5-16,-29 0-3 0,-12 0 17 15,0 0 10-15,0-3 1 16,-15-8-9-16,-23-6-28 16,0-4-4-16,-23 7-4 15,1 0 4-15,8 3 1 16,21 1-1-16,31 9 2 15,-10-3-1-15,4 1 0 16,6 3 2-16,-16-2-2 16,16 2 2-16,0 0-3 15,0-4 0-15,16-1-11 16,31 5 8-16,11-3 3 0,-10 3 0 16,-1 0 3-16,11 0-3 15,-5 14 1-15,-4 11 0 16,-18 1-1-16,-15 1-1 15,-3 4 1-15,-7-2-1 16,-6 2-1-16,0 3 2 16,-13-2 0-16,-48-4-2 15,-17 3-11-15,1 1-155 16,-5 3-170-16</inkml:trace>
  <inkml:trace contextRef="#ctx0" brushRef="#br1" timeOffset="73240">3133 183 524 0,'0'0'208'15,"0"0"-100"-15,0 0 4 16,0 0 0-16,0 0-15 16,0 0-23-16,0 0-22 15,-236-3-10-15,236 3-10 16,13 0-16-16,-10 0-1 15,11-3-7-15,-14 3-8 16,0 0-5-16,22-3-8 16,16 1 13-16,37-1 14 0,18 0-6 15,-16 3-4 1,-14 0-1-16,-25 0-3 0,-16 0 2 16,23 0-3-16,-7 6 1 15,0 2 0-15,-7 4 0 16,-20 2-2-16,-6 2 4 15,1 8-5-15,-6 1 6 16,-6 7-2-16,-38 3 5 16,-27 0-1-16,8-11 3 15,6 0-7-15,26-14 8 16,-2-1-7-16,27-3 2 16,-2-6-1-16,8 0-1 15,0 0 3-15,0 0-3 0,0 0 1 16,0 0-3-16,0 0-3 15,8 0-4 1,20 0-4-16,21-2 2 0,4 2 9 16,24 0 4-16,-17 0-3 15,-22 0 0-15,23 0-2 16,-14 5 0-16,-9 8-1 16,17 9 0-16,-33-3 0 15,-16 7-3-15,-6 11 3 16,0-3-2-16,-50 3 3 15,-14-2 1-15,-28-12 10 16,-13-1-5-16,19-7-5 0,-37-6-11 16,17-4-18-16,23-5-43 15,-33 0-58-15,70 0-103 16,9-10-341-16</inkml:trace>
  <inkml:trace contextRef="#ctx0" brushRef="#br1" timeOffset="81310">4111 43 67 0,'0'0'776'0,"0"0"-587"16,0 0-50-16,0 0-15 16,0 0-24-16,0 0-33 15,0 0-33-15,0-43-3 16,0 43-13-16,0 0-6 16,0 0-2-16,0 0-5 15,0 0 0-15,0 0-5 16,0 0 0-16,0 26 2 0,-7 6 2 15,-30 11 6-15,5-7-5 16,-1 1-2-16,11-3-2 16,8 1 0-16,6-2 2 15,8-6-2-15,0-1 1 16,0-8-2-16,0-7 2 16,0-6-2-16,16 1-1 15,-5 2 1-15,11 4 0 16,-7-4 2-16,30 1-1 15,-17-4 0-15,-25-1 2 16,16 2-2-16,6-6 0 16,-17 0 0-16,14 0 0 15,9 0 0-15,-6 0 1 16,26 0 0-16,4-12-2 0,-24-2 2 16,13 5 0-16,2-3-2 15,-5 1 1-15,-4 6 0 16,-14-1 1-16,-23 2 4 15,0-1-3-15,0-6 6 16,0-2-7-16,-38 0-2 16,22 4 6-16,-14 3-3 15,30 4 6-15,0-1-2 16,0 3 1-16,0 0-1 16,0 0-3-16,0 0 3 15,0 0-4-15,0 0 4 16,0 0-3-16,0 0-2 15,0 0 1-15,0 0-2 16,0 0 0-16,0 0-1 16,0 0-2-16,0 0 0 0,0 0 0 15,0 0 2-15,0 0-6 16,0 28 1-16,0 12 5 16,0 17 6-16,0-2-5 15,0 5 0-15,0 7-1 16,-14-6 0-16,-25 8-29 15,-2 3-107-15,-19 2-195 16</inkml:trace>
  <inkml:trace contextRef="#ctx0" brushRef="#br1" timeOffset="100853">5052 198 391 0,'0'0'318'0,"0"0"-165"0,0 0-12 15,0 0-11-15,0 0-16 16,0 0-30-16,5-12-30 16,12 9-12-16,-17 3-16 15,0-3 2-15,0 3 0 16,0 0-5-16,0 0-11 16,0 0 2-16,0 0-11 0,0 0 1 15,0 0-4-15,0 0 3 16,0 0-6-16,0 0 3 15,-14 8-1-15,-11 10 1 16,-3 5 13-16,12-4-8 16,0 2-5-16,16-1 0 15,0 0-3-15,0-6 3 16,0-3 0-16,0 2-1 16,0-6 1-16,28 2-4 15,-2-3 2-15,5 2 2 16,5 1 4-16,11 2-4 15,2 3 0-15,1 4 8 0,-2 2-7 16,-11 3-2 0,-4-1 1-16,-14 4 0 0,-10-6-1 15,-9 1 1-15,0-7 0 16,0 4 0-16,0-5 0 16,-23 1 1-16,-21 0 1 15,-10-4 1-15,7-5 3 16,-20-2-5-16,13-3 1 15,1 0-4-15,10 0-6 16,9 0-24-16,9 0-39 16,12 0-23-16,13 0-58 15,0-20-92-15,0-9-150 16</inkml:trace>
  <inkml:trace contextRef="#ctx0" brushRef="#br1" timeOffset="101109">5113 157 616 0,'0'0'185'0,"0"0"-18"16,0 0-31-16,0 0-11 16,0 0-64-16,0 0-11 15,-35-63 7-15,35 63-20 16,0-2-22-16,0 2-15 0,0-3-1 15,44-3-11 1,27 0 12-16,27-8 4 0,7-3-4 16,-20 5-59-16,-15 7-68 15,-35 5-130-15,-35 0-222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47:46.2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102 28 562 0,'0'0'225'0,"0"0"-107"0,0 0 6 16,0 0-24-16,0 0-14 16,0 0-23-16,0-28-26 15,0 28-11-15,0 0-11 16,0 0-5-16,0 0-10 16,0 22-1-16,-5 7 1 15,-17 8 4-15,8 3-3 16,-9-3 1-16,10 1 0 15,3-7-2-15,1-11 1 16,3-6 0-16,6-5 0 16,0-6-2-16,0-3 0 15,0 0-3-15,0 0-1 16,22 0 5-16,20 0 4 0,8 0-1 16,-6 0-2-16,-6 0-1 15,-5 0 1-15,-8 0 1 16,-3 0-2-16,0-6 0 15,0-2 1-15,0-6 1 16,2-2 1 0,-10 3-2-16,-3-1 2 15,-11 0 1 1,0-1 3-16,0 3 7 16,0-2-4-16,0 6 10 15,0-1 4-15,0 4-3 0,-11-1-7 16,0 6-2-16,8 0-4 15,-11 0-6-15,14 0-1 0,0 0-1 16,0 0-3-16,-10 11 3 0,-2 20 2 16,2 10 2-1,-5-2 0-15,15 7-1 16,-13-3 2-16,13-3-1 16,-3-3-1-16,3 1-2 15,0-8-1-15,0-1 0 0,0-8-2 16,0-7-31-16,0 0-76 15,0-2-118 1,0-12-228-16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20:23.3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88 347 73 0,'0'0'380'0,"0"0"-243"16,0 0-24-16,0 0 15 16,0 0-21-16,0 0-10 15,0 0-3-15,-28-17 7 16,12 14-21-16,16-2-19 15,-10-5-19-15,-2 5-21 16,2 2 22-16,-2 0-10 16,12 3-9-16,0 0-4 15,19-3-11-15,-19 3-1 16,0 0 3-16,0 0-9 16,0 0-2-16,3 0-2 0,9-3-2 15,-2 3 4-15,-10 0-7 16,12-1-1-16,26 1 8 15,55-4 10-15,3 0-6 16,-21 2-3 0,21-9 1-16,-11-3 3 0,-21 2-5 15,12 0-3-15,-15 10 3 16,-11-1 0-16,-34 3 0 16,-6 0-4-16,-4 0 0 15,-6 0-18-15,25 0-46 16,5 0-48-16,-30 0-22 15,0 0-40-15,-46 0 17 0,-7 0-77 16,28 0-179-16</inkml:trace>
  <inkml:trace contextRef="#ctx0" brushRef="#br0" timeOffset="470">333 15 166 0,'0'0'250'16,"0"0"-142"-16,0 0-9 16,0 0 16-16,0 0-8 15,0 0-33-15,38-8 5 16,-38 5-8-16,-13 0-11 16,13 3-8-16,0 0-14 15,-3 0-11-15,-10 0 1 16,13 0-12-16,-9 0-4 15,9 0-2-15,0 0-8 16,16 21 4-16,28 7 28 0,-2 9 3 16,-4 5-13-16,-38 11-3 15,22 12 0-15,-16 10 5 16,-6 8-16-16,0-10-3 16,-12-4-7-16,-7-12-4 15,-35-14 0-15,3-3-117 16,41-8-171-16,-12-7-373 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18:34.9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140 861 780 0,'0'0'94'0,"0"0"24"0,0 0 12 16,0 0-17-16,0 0-38 15,0 0-28-15,-140-18-8 0,140 18-19 16,0 0-11-16,0-2-2 15,22 2-7-15,32-5 5 16,15-3 29-16,24-3-14 16,18 4-9-16,7-14-2 15,19 1-3 1,-13-3 1-16,-26 0-3 0,-28 6 2 16,-35 6 5-16,-19 5-3 15,-16 0 14-15,0-5 3 16,0-4 0-16,-7-4-14 15,-37 1-11-15,-14 2 4 16,-8 2-4-16,-1 6 0 16,19 6 1-16,23 2 0 15,6 0 1-15,19 0-2 0,0 0 0 16,0 0-3-16,0 0 3 16,0 0-2-16,19 0-1 15,29 0-3 1,11 0 6-1,21 0 4-15,-3 0 3 0,-1 0-3 16,1 2 0-16,-17 2 3 16,-10 2-2-16,-8 2 5 15,-26 4-10 1,-10 14-1-16,-6 5-1 0,-25 15 2 16,-58 5 3-16,-32 0-3 0,-6-5-16 15,-14-9-53-15,1-2-115 0,7-9-321 16</inkml:trace>
  <inkml:trace contextRef="#ctx0" brushRef="#br1" timeOffset="71585">1973 429 582 0,'0'0'176'15,"0"0"-69"-15,0 0 13 0,0 0 13 16,0 0-35-16,0 0-37 15,0 0-12-15,-11-23-7 16,11 20-8-16,0 3-11 16,0 0-4-16,0 0-7 15,17 0-6-15,5 14-3 16,22 12 26-16,13 9 5 16,-2-2-18-16,11-1-8 15,1 5-2-15,-13-5-3 16,17-4-1-16,-18 1 1 0,-5-3 0 15,-11-12-3 1,-18-3 0-16,-16-8-14 0,5 0-58 16,-8-3-43-16,0 0-70 15,6-6-55-15,-6-19-103 16,0-7-121-16</inkml:trace>
  <inkml:trace contextRef="#ctx0" brushRef="#br1" timeOffset="71899">2567 397 467 0,'0'0'200'16,"0"0"-54"-16,0 0-19 16,0 0-12-16,0 0-23 0,0 0-30 15,-23-11-24-15,23 11-34 16,-5 23 3-16,-22 26 7 15,-10 14 20-15,-1 6-15 16,-8-4-10-16,2 6 9 16,-3 1-6-16,-8-9-8 15,11-4-2-15,13-12-1 16,2-19 0-16,29-11-1 16,0-8 0-16,0-4-21 15,0 1-55-15,0-6-30 16,0 0-31-16,0-6-45 15,0-25-88-15,0-6-109 0</inkml:trace>
  <inkml:trace contextRef="#ctx0" brushRef="#br1" timeOffset="72214">2300 368 328 0,'0'0'269'15,"0"0"-116"-15,0 0-48 16,0 0-8-16,0 0-17 16,0 0-25-16,0-2-21 15,0 4-22-15,0 31 9 16,-6 9 9-16,6 1-10 16,0 7 10-16,0 8-2 15,0 0 0-15,0-1 4 0,0-6-15 16,22-8-16-16,9-9 6 15,-2-2-4-15,-6-6-2 16,-1-3-2-16,-13-12 1 16,1-2-49-16,-10-9-61 15,0 0-11-15,0 0 3 16,0-6-130-16,-25-14-258 16</inkml:trace>
  <inkml:trace contextRef="#ctx0" brushRef="#br1" timeOffset="72545">1973 752 385 0,'0'0'251'0,"0"0"-151"16,0 0 9-16,0 0-23 15,0 0-36-15,0 0-16 16,-61 0-20-16,100 0-1 15,27 0 59-15,33-8 9 16,-1-1-11-16,-3-3-12 16,3 0-18-16,-8 4-20 15,-12 0-1-15,-7-4-5 16,-10 4-4-16,-11 2 0 16,-24 3-6-16,-14 0-3 15,-12 3 2-15,0 0 1 16,0-6-4-16,0 6-10 0,0 0-42 15,0 0-60-15,0 0-90 16,-16 0-58-16,-6 0-311 16</inkml:trace>
  <inkml:trace contextRef="#ctx0" brushRef="#br1" timeOffset="74854">3720 251 286 0,'0'0'295'16,"0"0"-129"-16,0 0-32 15,0 0-19-15,0 0-17 16,0 0 15-16,0 0-14 15,3-85-52-15,-3 79 16 16,0 0-3-16,0-2-26 16,0 5 3-16,0-3-12 15,0 6-5-15,0 0-7 16,-3 0-5-16,3 0-8 16,0 0 0-16,0 23 2 15,-54 14 2-15,-23 17 6 16,11 9-6-16,-20 6-3 15,35 13 3-15,-10 8 4 0,8 1-3 16,15 3-2-16,38-13 0 16,0-10-1-16,0-10-2 15,44-19 0-15,33-5-3 16,85-11-17-16,-26-10-59 16,83-6-126-16,-48-5-489 15</inkml:trace>
  <inkml:trace contextRef="#ctx0" brushRef="#br1" timeOffset="92859">4399 612 518 0,'0'0'207'15,"0"0"-98"-15,0 0-12 16,0 0 18-16,0 0-40 15,0 0 1-15,0 0 6 16,0 0-31-16,-22-8 5 0,22 8-11 16,0-4-16-16,0 4 6 15,0 0-16-15,0 0-9 16,0 0 5-16,0 0-14 16,0 0-2-16,0-2-4 15,3 2-5-15,35-8 9 16,22 0 1-16,29-8 3 15,26-1-1 1,-14 3 0-16,-9-3 5 0,-22 10-7 16,-36 2-10-16,-12 5-16 15,-17 0-30-15,-5 0-27 16,6 0-34-16,-6 9-2 16,0 2-79-16,0-2-75 15,0-3-250-15</inkml:trace>
  <inkml:trace contextRef="#ctx0" brushRef="#br1" timeOffset="93368">4691 363 279 0,'0'0'182'15,"0"0"-30"-15,0 0-13 16,0 0-12-16,0 0-29 16,0 0-38-16,8-11-8 15,-8 11 15-15,0 0-12 16,0 0 3-16,3-2-5 16,3 2-2-16,-6 0-8 0,0-4-19 15,0 4 4-15,0 0 2 16,0 0-17-16,0 0-5 15,0 0-8-15,6 22 5 16,4 25 12-16,2 10 15 16,-8 6-22-16,-4 2 6 15,0 10-9-15,0 4 0 16,0 3-1-16,0-14-4 16,0-9-2-16,-4-7-36 15,4-7-118-15,-12-10-233 16</inkml:trace>
  <inkml:trace contextRef="#ctx0" brushRef="#br1" timeOffset="110964">5235 0 560 0,'0'0'162'0,"0"0"-38"15,0 0-72-15,0 0 16 16,0 0-5-16,0 0 7 16,-228 143-7-16,164-80-17 15,-9 6-3-15,-7 6-3 0,-2 14-6 16,-26 8-7-16,-16 13-15 15,-10-2-5-15,-6-1-1 16,36-10-4-16,24-17-2 16,11-20-4-16,17-17-77 15,30-18-55-15,13-7-53 16,2-10-30-16,7-8-156 16</inkml:trace>
  <inkml:trace contextRef="#ctx0" brushRef="#br1" timeOffset="111654">3666 360 228 0,'0'0'129'0,"0"0"-79"16,0 0 18-16,0 0-2 15,0 0 3-15,0 0 6 16,102-77-4-16,-86 63-26 15,12-4-2-15,-12 4-4 0,-7 3 3 16,-2 2 3-16,2-5 4 16,-3-1-13-16,7-1-1 15,-3 4-11-15,-1-5 5 16,-3 8 3-16,-6-3-15 16,0 10-5-16,0-1 9 15,0 3-5-15,0 0-4 16,0 0 5-16,0 0-9 15,0 0 1-15,0 0-7 16,0 0 0-16,0 0-4 16,0 31 4-16,-9 18 7 15,-51 29 44-15,-30 4-28 16,-17 13 5-16,-23 19-2 0,-10 9-14 16,-9 5-3-16,9-2-10 15,16-11 2 1,25-24-3-16,29-16-57 0,42-18-104 15,28-24-145-15,0-6-272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20:30.03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122 215 581 0,'0'0'181'0,"0"0"-35"16,0 0-19-16,0 0-8 16,0 0-12-16,0 0-20 0,0 0-22 15,-118-31-25 1,118 31-5-16,0 0-10 0,0 0-12 15,0 0-5-15,0 0-3 16,9 0-5-16,14 2 1 16,8 24 4-16,30 17 9 15,21 5 7-15,-2 1-19 16,8 6 3-16,-8-7-4 16,-6 1 3-16,-20-10 2 15,-7-4-3-15,-16-12-2 16,-9-10-1-16,-5-9 0 15,-10-1-22-15,-7-3-27 16,0 3-33-16,0-3-42 16,0 0-54-16,0 0-76 15,-10 0-299-15</inkml:trace>
  <inkml:trace contextRef="#ctx0" brushRef="#br0" timeOffset="351">601 224 617 0,'0'0'159'16,"0"0"-16"-16,0 0-22 16,0 0-16-16,0 0-14 15,0 0-22-15,-28-35-18 16,28 35-25-16,-10 0-9 0,-2 11-17 15,-21 33 1-15,2 15 17 16,-45 12 0-16,-1 10-6 16,17 7-1-16,-23 7-1 15,48-10-1-15,-2-10-5 16,-23-20-3-16,46-24 3 16,-8-11-4-16,3-8 0 15,19-12 0-15,0 0-18 16,0 0-26-16,0 0-16 15,0-15-46-15,0-17-75 16,0-10-57-16,9-4-74 16</inkml:trace>
  <inkml:trace contextRef="#ctx0" brushRef="#br0" timeOffset="740">210 46 485 0,'0'0'128'16,"0"0"-23"-16,0 0 8 15,0 0-11-15,0 0-14 16,0 0-11-16,0-45-28 16,11 45-7-16,3 0-14 15,-14 0-17-15,8 10-9 16,-8 28 12-16,9 11 47 0,26 2-22 15,-26 0-11-15,7 7 5 16,0-1-7-16,-10 2-7 16,16 8-4-1,-11 7-9-15,-11 7-2 0,0-5 1 16,0-3 3-16,0-20-4 16,0-10-3-16,0-11 1 15,0-12 1-15,0-7-3 16,0-6 0-16,0-4-1 15,5-3-32-15,6 0-27 16,-11 0-47-16,0-10-15 16,6-18-113-16,-6-9-174 15</inkml:trace>
  <inkml:trace contextRef="#ctx0" brushRef="#br0" timeOffset="1169">20 449 404 0,'0'0'89'16,"0"0"-7"-16,0 0-7 15,0 0-22-15,0 0-8 0,0 0 5 16,-13-8-13-16,10 5-2 15,3 3-2-15,0 0 9 16,0 0 14-16,0 0-9 16,0 0-12-16,0 0-3 15,0-3-8-15,32 0-12 16,16-6-11-16,34-1 20 16,9 4-1-16,8-6 6 15,0 3-4-15,-14 1-8 16,-2-1-6-16,-3-4 4 15,9-3 8-15,-19 0 3 16,-10-1 0-16,-28 11-13 16,-17 6-3-16,-15 0-2 15,0 0-3-15,0 0-2 16,0 0-11-16,-3 0-68 0,-35 0-61 16,0 0-116-16,1 0-261 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25:45.7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0 383 433 0,'0'0'206'16,"0"0"-58"-16,0 0 3 16,0 0-36-16,0 0-30 15,0 0-4-15,0 0-3 0,30-11-12 16,-30 11-13-16,0 0-17 16,0 0-4-16,0 0-12 15,0 0-11-15,2 0-9 16,-2 6-2-16,0 25-9 15,0 15 11-15,0 11 7 16,0-8-3-16,0-6-1 16,0-9-2-16,12-9 1 15,-1-7-1-15,-6-10 0 16,-5-8 0-16,6 0-1 16,-1 0 1-16,-5 0 5 15,0 0 4-15,6-17-1 16,3-8-3-16,-2-16-3 15,-1-1 4-15,0-18 0 16,-6-6-1-16,3-11 3 0,4-6-4 16,-1 6-2-16,-6 5-3 15,0 12 2-15,0 17-1 16,3 23 1-16,-3 14-2 16,0 6 0-16,0 0-1 15,7 0 1-15,-1 0-5 16,16 0-3-16,25 6-1 15,21 17 5-15,10 9 0 16,-4 2-2-16,-20 5-1 16,-15 2 2-16,-22-9 1 0,-3-4 0 15,-14-8-6 1,0 0-6-16,0 3-3 0,-47 0-23 16,-20-1-38-16,-1-2-31 15,11-3-12-15,20-5-36 16,18 0-37-16,19-7-77 15,0 4-238-15</inkml:trace>
  <inkml:trace contextRef="#ctx0" brushRef="#br0" timeOffset="977">643 466 332 0,'0'0'233'15,"0"0"-119"-15,0 0 17 0,0 0 25 16,0 0-61-16,0 0-21 16,-23-31 6-16,16 31-22 15,7 0-37-15,0 0-11 16,0 0-10-16,0 5-4 16,0 21-1-16,-3 3 5 15,-3 5 2-15,6 1 0 16,0-9-1-16,0-4-1 15,0-8 1-15,22-5-1 16,3-3 0-16,3-6-1 16,2 0 3-16,-11 0 3 15,9-3 0-15,-6-17 2 0,0-6-4 16,-11-2 8 0,-11-1 4-16,0-5 12 0,0 5-1 15,0 1-9-15,-33 2-4 16,2 12-7-16,-4 2-4 15,2 12-2-15,-11 0-6 16,13 3 2-16,-7 17 1 16,22 3 2-16,2 0-2 15,14-1 1-15,0-1 1 16,0-4 1-16,20-3-3 16,34-5 0-16,7-1 0 15,18-5-3-15,10-3 6 16,3 0 1-16,-6-3 3 0,-17-11-3 15,-14-2 1 1,-17 3 2-16,-19 5-2 0,-10 2 9 16,-9 0 12-16,0 6 7 15,0-2-13-15,0 2 1 16,0 0-6-16,0 0-7 16,0 0-5-16,0 0-6 15,0 0 2-15,0 10-5 16,0 28 9-16,0 5 8 15,0 0-4-15,0 5 3 16,0-1-2-16,0 6-1 16,0-4 0-16,0 3-3 0,0-7 1 15,10-7 0 1,2-7-2-16,-2-17 0 0,4-8 1 16,-11-6-1-16,2 0 2 15,-5 0 2-15,0-12 4 16,0-16 4-16,0-15-5 15,0-8-4-15,0-10 0 16,-8-10-1-16,-16-6 1 16,9-6-2-16,-1 2-2 15,3 14 3-15,4 12 0 16,2 21-2-16,7 16 0 16,0 13-1-16,0 5 1 15,0 0-5-15,0 0-4 16,38 0 0-16,16 14 7 15,1 6-2-15,-11 6 1 0,-13-3-1 16,-15 1 2-16,-16 0-1 16,0 2 2-16,0 0 0 15,-38 0-3-15,-15-3-19 16,-2-1-41-16,17-4-38 16,32-2-64-16,6-10-82 15,44-6-64-15,64 0-173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25:47.13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10 326 407 0,'0'0'281'0,"0"0"-132"15,0 0-6-15,0 0-17 16,0 0-4-16,0 0-45 15,-11-14-25-15,11 14-11 16,0 0-17-16,0 0-16 16,0 0-6-16,0 20 1 15,8 11 6-15,1 6 2 16,20 1-7-16,-20-8-2 16,1-6 2-16,2-13-1 15,-12-8-1-15,10-3-2 16,-4 0 3-16,3 0 3 15,27 0 26-15,11-26 16 0,40-22-10 16,26-13-21 0,8-10-4-16,10-3-7 0,-4 1 0 15,-20 9-5-15,-21 12 2 16,-26 27-3-16,-30 16 0 16,-16 6 0-16,-9 3-3 15,-5 0-15-15,0 0-29 16,0 17-16-16,6 3 16 15,0 3-63-15,-6 0-69 16,0-3-76-16,3-6-147 16</inkml:trace>
  <inkml:trace contextRef="#ctx0" brushRef="#br0" timeOffset="1015">1560 352 576 0,'0'0'268'15,"0"0"-140"-15,0 0 19 16,0 0-37-16,0 0-33 16,0 0-30-16,0 0-13 15,0 0-16-15,0 25-10 16,-16 18 6-16,-23 9 20 16,-5-4-22-16,6-2-7 15,-3 2 0-15,-9 4-5 0,-5-6 2 16,8-3-2-1,1-9-1-15,18-14-14 0,28-14-86 16,0-6-105-16,39-3-112 16,93-43-111-16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25:48.6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146 415 3 0,'0'0'687'0,"0"0"-559"15,0 0 15-15,0 0 0 0,0 0-35 16,0 0-20-16,0-37-35 16,0 37-24-16,0 0-12 15,0 0-10-15,0 11-7 16,0 18 2-16,-15 11 11 15,8 9 17-15,-2-3-20 16,3-2 0-16,6 2-2 16,0-5-4-16,0-9-1 15,0-7 0-15,0-11-2 16,0-8 1-16,0-6-2 16,0 0 1-16,0 0 3 15,0 0 8-15,0-17 7 16,-10-17 28-16,-18-21-41 0,6-10-2 15,2-10-3 1,7-5 2-16,4-2-3 0,2 1 0 16,7 4 1-16,0 6 0 15,0 13-2-15,0 18 3 16,0 20-2-16,0 14 0 16,0 6-2-16,10 0-2 15,24 0-2-15,15 0-3 16,20 20 6-16,14 15 0 15,-16 8 0-15,-19 5-1 16,-20 1 3-16,-28-1-5 16,0 1 6-16,-12-6-8 0,-49-6-9 15,-9-3-61 1,6-5-67-16,14-3-68 0,34-5-112 16,16-5-241-16</inkml:trace>
  <inkml:trace contextRef="#ctx0" brushRef="#br0" timeOffset="1160">651 595 518 0,'0'0'188'16,"0"0"-48"-16,0 0 57 15,0 0-95-15,0 0 18 16,0 0-38-16,0-57-42 0,0 48 5 15,0 4-12-15,0 5-10 16,0 0-11-16,0 0-12 16,0 0-5-16,0 8-6 15,0 24 6-15,0 8 5 16,0 6 1-16,0 0-1 16,0-10 2-16,8-1 0 15,20-18-2-15,-3-8 1 16,4-9-1-16,-4 0 1 15,11 0 3-15,-5-23 4 16,-6-6 0-16,4-2-6 16,-13-4 4-16,-4-2-6 15,-9 3 4-15,4 1-4 0,-7 12 3 16,0 6-1-16,0 6 0 16,0 9-2-16,0 0-2 15,0 0-7-15,0 0 1 16,0 9-7-16,0 14 10 15,0 5 5-15,15 1 0 16,7-3 1-16,2-6 0 16,1-13-1-16,3-2-2 15,-3-5 1-15,4 0 2 16,10 0 3-16,-8-15 4 16,7-10-5-16,-9-1 1 15,2-2-2-15,-1-4 1 16,-15 0 1-16,1 4-3 0,-16 2 3 15,0 9 0-15,0 8-1 16,0 6-3-16,0 3 0 16,0 0-3-16,0 0-11 15,0 20 0-15,-9 15 14 16,2 4 0-16,7-4 0 16,0-4 0-16,0-2 1 15,7-3-2-15,12-6 2 16,-4-3-1-16,-2 0 0 15,-4-6 0-15,-9-5 1 16,0-3-1-16,0-3-2 16,0 0-2-16,0 0 3 15,0 0-5-15,0 0 3 16,0 0 1-16,0 0-6 0,0 0 1 16,0 0-7-1,0 0 0-15,0 0 7 0,16 0-14 16,20-5-7-16,5-19 21 15,19-7 7-15,1-3 3 16,-7-3-1-16,-4-6 10 16,-8-1 10-16,-14-4 1 15,-2-1-6-15,-20-2 4 16,-6 5 1-16,0 15-2 16,-6 11-11-16,-13 11 4 15,0 9-5-15,8 0-4 16,6 0-4-16,-12 9-6 15,-8 23 2-15,-3 16 4 0,-1 12 1 16,10 9-1-16,7 5 0 16,12 0 2-16,0-5-2 15,0-15 0-15,0-17-1 16,22-23 0-16,-6-14-3 16,12 0-3-16,3-5 7 15,7-27 9-15,11-4-4 16,-15-2 0-16,4 7-5 15,-16 8 2-15,-5 14 1 16,-14 4-3-16,-3 5-3 16,22 0-1-16,-6 0-10 15,19 23 10-15,4 8 1 16,-1-3-2-16,-7 1 5 0,7-6-24 16,-5-3-66-16,-3 0-49 15,9-9-71-15,-11-2-83 16,-5-6-226-16</inkml:trace>
  <inkml:trace contextRef="#ctx0" brushRef="#br0" timeOffset="1566">2638 521 596 0,'0'0'140'16,"0"0"-1"-16,0 0 5 0,0 0-26 15,0 0-26-15,0 0-18 16,-184-97-20-16,184 97-26 16,0 0-26-16,0 14-2 15,0 15 0-15,8 7 2 16,20 2-1-16,-6-3 3 16,5-1-1-16,-11-11-2 15,2-6 1-15,1-9 0 16,0-8 2-16,0 0 3 15,11 0 10-15,-8 0 16 16,9 0 9-16,1-25-5 16,18-18-5-16,-1-9-5 0,11-11-11 15,10-1-8 1,-10 2-4-16,1 13-3 0,-17 21 1 16,-25 17 0-16,-6 11-4 15,-13 0 2-15,0 0-11 16,0 5-16-16,0 24-35 15,0 5-1-15,0 4-128 16,0-1-85-16,0-6-92 16</inkml:trace>
  <inkml:trace contextRef="#ctx0" brushRef="#br0" timeOffset="1844">3523 653 355 0,'0'0'361'0,"0"0"-298"15,0 0 60-15,0 0 36 16,0 0-70-16,0 0-49 16,0 28 0-16,-25-2 12 15,-26 5-9-15,4-2-10 16,-8 3-16-16,-5 2-2 15,-1-1-11-15,1 5-4 16,13-7 0-16,-3 4-10 16,17-9-94-16,27-9-152 15,6-3-167-15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25:51.1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131 280 896 0,'0'0'56'0,"0"0"-3"16,0 0 84-16,0 0-28 15,0 0-74-15,0 0-17 0,-38 40-5 16,21 0 27-16,6 6-17 16,0 3-8-16,11-4 2 15,0-2-5-15,0-5-5 16,0-13 0-16,0-5-6 16,0-15 0-16,0-5 0 15,0 0 0-15,0 0 7 16,0 0 6-16,0-5 34 15,0-20 5-15,0-16-26 16,-6-16-20-16,6-6-2 16,0-5 1-16,0-1-3 15,-3 4-3-15,-4 4 2 16,-5 5 0-16,2 9-1 0,1 13 0 16,2 9 0-16,7 13-1 15,0 9 1-15,0 3-1 16,0 0-2-16,0 0-3 15,0 0-3-15,23 3-3 16,25 14 0-16,21 3 8 16,-15 3 2-16,-4-3-3 15,-23 5 0-15,-15 1-1 16,-12 3 2-16,0 0 1 16,-22-1 1-16,-39-2-3 15,-8 0-10-15,9-2-23 16,15 0-49-16,29-1-63 15,16 3-75-15,0-3-51 16,50-4-76-16</inkml:trace>
  <inkml:trace contextRef="#ctx0" brushRef="#br0" timeOffset="1074">327 538 585 0,'0'0'160'0,"0"0"-9"16,0 0-28-16,0 0-19 16,0 0-36-16,0 0-14 15,49-95-17-15,-24 72-12 0,3 3-4 16,-5 3-8-16,-1 3 0 16,-13-1 8-16,-9 4-5 15,0-7 2-15,0 4-6 16,0 0-3-16,-25 3-4 15,-13 2-5-15,-6 6 0 16,5 3-2-16,1 0 2 16,7 9-1-16,2 19 2 15,6 1-2-15,20 3 1 16,3 2 0-16,0-5 0 16,26-3 1-16,40-1-1 15,5-8 0-15,11-6 3 16,9-5-3-16,-11-6-3 0,-3 0 3 15,-23 0 0-15,-16 0 3 16,-20-6 0-16,-2-13 4 16,-16-7 0-16,0 0 4 15,0-6 0-15,0 6 4 16,-16 1-4-16,-18 5 1 16,8 9-6-16,4 7 0 15,0 2-6-15,7 2-1 16,-1 0-8-16,-6 14 3 15,5 16 5-15,11 3-1 16,6-1 2-16,0 0-1 16,28-4 1-16,30-8-1 15,14-14-3-15,5-4 2 16,-1-2 1-16,1 0 1 0,-14-8 1 16,-13-15 4-16,-11 0-2 15,-14-8 0-15,-9-12 6 16,-3-6-1-16,-13-3 4 15,0 1-2-15,0 3 2 16,-13 11-3-16,-12 10 3 16,3 13 0-16,6 12-2 15,10 2-2-15,-2 0-4 16,5 0-4-16,3 0-1 16,-11 11-10-16,-13 26-2 15,2 12 13-15,3 10 3 16,7 4-2-16,12 0-1 15,0-6 2-15,0-8-2 0,0-6 0 16,0-14 2-16,0-12-2 16,0-9 0-16,0-8 0 15,0 0 0-15,0 0 3 16,6 0 0-16,-6 0 5 16,6-16 1-16,-2-13 2 15,2-5-10-15,10-7-1 16,6 4-1-16,6 0 1 15,11 6-2-15,2 8 0 16,3 14-3-16,0 9-5 16,-5 0-3-16,-7 0-1 15,-7 0 0-15,-3 17 5 0,-14 0 2 16,-8 1 3 0,0-4-4-16,0 0 4 0,0 1 2 15,0 1 1-15,-17-1 1 16,4-1 0-16,4 1 0 15,9-1 0-15,0-3 0 16,0 4-2-16,0-4-5 16,31 3-7-16,21 1-9 15,1-4-6-15,-4-2-6 16,4-3-35-16,-2-6-101 16,-10 0-65-16,10 0-149 15</inkml:trace>
  <inkml:trace contextRef="#ctx0" brushRef="#br0" timeOffset="1465">1935 266 604 0,'0'0'99'0,"0"0"38"16,0 0 4-16,0 0-21 15,0 0-26-15,0 0-14 16,-140-60-25-16,140 60-19 15,0 0-24-15,0 20-12 16,0 8 0-16,10 9 4 16,12-5 4-16,3-3-3 0,-3-7-1 15,-6-4-2 1,-2-7-1-16,-5-3-1 0,4-8 0 16,-10 0 0-16,16 0 1 15,-3 0 13-15,15-8 31 16,13-21 6-16,5-5-21 15,4-6-14-15,-1-3-3 16,-14 4-4-16,0 4-4 16,-13 9-1-16,-3 8-3 15,0 7-1-15,-11 4 0 16,-5 0-27-16,0 1-57 16,-6 6-91-16,19 0-97 15,0 0-61-15,0 0-208 16</inkml:trace>
  <inkml:trace contextRef="#ctx0" brushRef="#br0" timeOffset="1732">2630 480 675 0,'0'0'29'16,"0"0"135"-16,0 0-22 15,0 0-87-15,0 0 42 0,0 0-13 16,-75 97-24-16,20-73-10 16,-21 1-29-16,-10 6-14 15,-29 6-7-15,-14 1-130 16,-17 2-579-16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25:56.0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294 765 404 0,'0'0'191'16,"0"0"-62"-16,0 0 66 0,0 0-40 15,0 0-34-15,0 0-23 16,0 0-35-16,9-39-24 16,-1 27 4-16,-8 0-6 15,0 2-7-15,0-5-10 16,0 6-4-16,0 0-10 15,-8 4-6-15,-33 2-10 16,-3 3 4-16,-9 0 6 16,7 0-3-16,2 0-2 15,13 17 5-15,9 7-8 0,6 1-7 16,10-2 3 0,6-6 0-16,0-4-11 0,6-9-5 15,38-4 9-15,10 0 13 16,10 0 6-16,2-4 1 15,-19-12 7-15,-8 4-7 16,-20 7 18-16,-16-4 5 16,-3 3 1-16,0 1-1 15,0 2-8-15,0 1-3 16,0-2 1-16,0 4-3 16,0 0-11-16,0 0-1 15,0 0-1-15,0 6-10 16,7 31 3-16,-1 15 9 15,-3 13 0-15,-3 5 0 16,0 6 2-16,0 5-1 0,0-2-1 16,-16-5 2-1,-6-8-1-15,5-14-1 0,3-12 2 16,6-17-1-16,5-14 0 16,-3-7-1-16,6-2 0 15,-6 0 0-15,-10 0 1 16,-16-11-1-16,1-9 12 15,-13-6-6-15,5-2-6 16,10-8 4-16,10-9-3 16,13-8-2-16,6-5-2 15,0-10-9-15,44-7-3 16,27 9 1-16,20 3-3 0,8 9 10 16,19 8 4-1,-5 9 3-15,-1 9 0 0,-26 8 3 16,-26 2 0-16,-13 7-1 15,-14 0-2-15,2-4 9 16,-13 3-2-16,-7-2 2 16,-5 0 1-16,-10 3-4 15,0 2-2-15,0 9 0 16,0 0 0-16,0 0-4 16,0 0-5-16,0 0-4 15,-6 9-5-15,-13 4 13 16,-3 8-2-16,6 4 3 15,16 4 0-15,0 3-3 0,0 2 2 16,25-5 1 0,35-3 0-16,4-9-1 0,9-12 1 15,-3-5 2-15,0 0 2 16,-11 0-1-16,2-20 2 16,-16-8 0-16,-3-4 1 15,-11-5 5-15,-12-6-3 16,-16-8 3-16,-3-3 1 15,0-7-1-15,-3 8-3 16,-33 6-2-16,17 21-3 16,2 18 2-16,6 8 2 15,11 0-7-15,-6 0-5 16,6 14-7-16,0 29-1 16,0 18 13-16,0 7 0 15,6 4 0-15,33-9 2 16,8-15-2-16,4-5-3 0,-4-15-9 15,5-11-44-15,-15-8-52 16,1-9-63-16,-11 0-19 16,-13 0-56-16,-6-14-117 15</inkml:trace>
  <inkml:trace contextRef="#ctx0" brushRef="#br0" timeOffset="193">1425 637 356 0,'0'0'155'15,"0"0"5"-15,0 0 3 16,0 0-43-16,0 0-44 0,0 0-54 16,48-20-3-1,60 16 8-15,13 2-13 0,0-1-14 16,-6 3-5-16,-37 0-59 16,-18 0-131-16,-22 0 34 15,-8 0-32-15,-8 9-128 16</inkml:trace>
  <inkml:trace contextRef="#ctx0" brushRef="#br0" timeOffset="840">2219 623 4 0,'0'0'224'16,"0"0"11"-16,0 0-27 16,0 0-57-16,0 0-67 15,0 0 7-15,-22-32 19 16,-6 23-33-16,3 1 13 0,3 5-22 16,8-1-13-1,4 4-13-15,10 0-14 0,0 0-15 16,-6 0-11-16,6 7-2 15,-3 21 0-15,-10 9 11 16,4 4-3-16,3-1-3 16,6-6 3-16,0-5-4 15,0-9-4-15,0-9-2 16,0-5 1-16,0-6-1 16,0 0 2-16,0 0 2 15,0 0 7-15,0 0 8 16,6-26 15-16,0-8-7 15,-3-9-14-15,4-8 0 0,-7-4-3 16,0-5-8 0,0-8 5-16,0 5-1 0,0 2-4 15,0 16 1-15,0 19-1 16,0 18-1-16,0 8-2 16,0 0-1-16,0 0-6 15,0 31-9-15,6 15 13 16,13 5 4-16,1-2-4 15,-1-3 6-15,9-12-1 16,1-9-1-16,2-11-2 16,2-8-4-16,-5-6 4 15,4 0 4-15,6 0 1 0,-1 0 1 16,1-16 1-16,-5-10 2 16,5 0 0-1,-10-9-4-15,-3 2 0 0,-3 1 3 16,-8 9-1-16,-11 9 0 15,-3 11 0-15,0 3-3 16,0 0-3-16,0 0-6 16,0 25-7-16,0 16 13 15,13 10 3-15,3 0 0 16,-7-5 3-16,4-3-4 16,-13-3 1-16,0-9-12 15,0-2-38-15,0-6-40 16,0-7-71-16,0-9-65 15,0-4-84-15,0-3-69 16</inkml:trace>
  <inkml:trace contextRef="#ctx0" brushRef="#br0" timeOffset="1471">2856 654 449 0,'0'0'221'15,"0"0"-31"-15,0 0-41 16,0 0-21-16,0 0-35 16,0 0-7-16,0-46-21 15,-11 46-17-15,11 0-26 16,-6 0-8-16,6 0-14 0,0 3-6 16,0 23 0-1,0 3 6-15,0 2 1 0,0-2 0 16,0-7-1-16,9 0 0 15,21-9 0-15,1-5 0 16,1-5 1-16,2-3 4 16,-2 0-2-16,1 0 0 15,-5-6 7-15,3-12-3 16,-2-10 1-16,-4 3-1 16,-3 0 4-16,0 1-4 15,-5 13-5-15,-11 8 5 16,-6 3-2-16,0 0-5 15,0 0-1-15,0 0-8 16,0 0-3-16,0 14 9 16,10 6 3-16,-1 0 0 0,-2 3-1 15,5-6 1 1,-12 0 0-16,3-5 0 0,4-6 1 16,2-6 0-16,-2 0-1 15,-7 0 1-15,15 0 4 16,1 0 0-16,12-9 1 15,2-8-3-15,-5 0 0 16,4-3-1-16,-4 6 0 16,3 0-1-16,-6 8-2 15,-2 3-2-15,-1 3 0 16,-3 0-2-16,9 0-2 16,-3 17 3-16,0 0-8 0,0 3-17 15,-14 0-21 1,-8-6-34-16,0-2-58 0,0-4-73 15,-8-5-96-15,-20-3-358 16</inkml:trace>
  <inkml:trace contextRef="#ctx0" brushRef="#br0" timeOffset="1891">2864 359 623 0,'0'0'125'0,"0"0"19"16,0 0-24-16,0 0-46 16,0 0-46-16,0 0-16 15,0-6-12-15,0 6-3 16,0 0 3-16,0 18 4 15,0-1 0-15,0-3-3 16,0 0-1-16,23-2 0 16,37-4 7-16,9-2 43 15,14-6 19-15,-13 0-13 16,-19 0-3-16,-19 0-7 0,-23-2 2 16,-9-13-4-1,0-2-5-15,0-6-31 0,-41 3-8 16,-10 6-6-16,-3 2 3 15,7 10 2-15,3 2-4 16,11 0 4-16,-5 8-28 16,4 21-88-16,-1 5-87 15,7 0-110-15,17-6-384 16</inkml:trace>
  <inkml:trace contextRef="#ctx0" brushRef="#br0" timeOffset="2580">4247 248 369 0,'0'0'273'0,"0"0"-114"16,0 0-8-16,0 0-22 15,0 0-17-15,0 0-19 16,-22-141-24-16,17 139-19 16,-1 2-15-16,6 0-11 15,0 0-7-15,0 0-9 16,0 0-7-16,-16 30 2 15,-6 14-1-15,0 16 6 16,-9 6 1-16,15 6 7 16,2-1-3-16,14-2-7 15,0 0-4-15,0-10 1 16,14-7-3-16,24-9 0 0,9-9 0 16,19-9-11-1,27-10-43-15,37-15-56 0,23 0-103 16,9-23-95-16,-16-20-491 15</inkml:trace>
  <inkml:trace contextRef="#ctx0" brushRef="#br0" timeOffset="2919">5286 131 690 0,'0'0'162'0,"0"0"-28"16,0 0 49-16,0 0-55 0,0 0-58 15,0 0-23-15,-49-43-3 16,37 43-7-16,12 0-14 16,0 0-6-16,0 0-8 15,0 0-9-15,0 6 1 16,0 20-1-16,31 5 6 15,13 6 8-15,8 12 1 16,2 2-4-16,-1 6-4 16,-4 9 0-16,-21-3-4 15,-19 3-3-15,-9-4-1 16,-61-1-14-16,-90 4-70 16,-39-2-212-16,-17-6-551 0</inkml:trace>
  <inkml:trace contextRef="#ctx0" brushRef="#br0" timeOffset="28113">800 1695 596 0,'0'0'154'15,"0"0"-40"-15,0 0 38 16,0 0-8-16,0 0-35 16,0 0-29-16,0 0-19 15,-7-20-13-15,7 20-4 16,0 0-16-16,0 0-3 16,0 0-3-16,0 0-12 15,0 6-5-15,0 11-2 16,-3 5-1-16,-9 16 0 15,-4 1 3-15,-6 1-4 16,11 3 2-16,-1-5-2 0,9 1 0 16,3-1-1-16,0-3 0 15,3-4 0-15,36-14-1 16,5-8-1-16,16-7 0 16,10-2 0-16,0 0 2 15,5-6 1-15,-1-11-1 16,-19 0 1-16,-8-2 0 15,-9-2 0-15,-10 4 1 16,-18 0-1-16,-10-1 2 16,0 4 3-16,0-3-6 15,-29 3 0-15,-18 0 2 16,0 5 0-16,-5 0-2 16,11 4 1-16,13 2-1 0,12 0 2 15,10 3-1-15,-2-3-1 16,8 3 0-16,0 0-3 15,0 0 0-15,0 0-2 16,8 6 0-16,42 14 5 16,7 3 1-16,10-2 0 15,-7-5-1-15,-5 1 1 16,5 3-1-16,3 0 0 16,-2 1 0-16,-8 0 0 15,-24 0 1-15,-26-1-2 16,-3 3 0-16,-32 0-1 15,-54-1-24-15,-21 2-91 16,2-4-93-16,20-1-137 0,17 1-414 16</inkml:trace>
  <inkml:trace contextRef="#ctx0" brushRef="#br0" timeOffset="49930">2540 1898 506 0,'0'0'241'0,"0"0"-90"15,0 0-16-15,0 0-13 16,0 0-11-16,0 0-37 16,0 0-20-16,-38-3-11 15,38 3-2-15,0 0 4 16,0 0-22-16,-6 0-5 15,6 0 2-15,0 0-11 16,-6 0-1-16,2 3-6 16,-2-1-1-16,-6 10-2 15,-4 12-7-15,-11 7 8 16,5 11-1-16,10 0 1 16,12 8 0-16,0-1-1 0,28-1 1 15,27-8 1-15,5-6-1 16,10-9 0-16,6-7-2 15,1-8 4-15,5-10-2 16,-6 0 3-16,0 0 2 16,-15-21 4-16,-14-2-7 15,-15-9 8-15,-10-8 7 16,-16-9-4-16,-6-10 1 16,0-7-6-16,-44-2-2 15,-19 1 1-15,-20 13-7 16,1 15 0-16,2 13-1 15,-3 11 1-15,7 12 0 0,9 3-2 16,20 0-2-16,9 18 4 16,10 16-10-16,18 3-17 15,10-3-30-15,0 1-53 16,0-7-28-16,44-8-80 16,10-6-1-16,16-5-5 15,6-3-56-15</inkml:trace>
  <inkml:trace contextRef="#ctx0" brushRef="#br0" timeOffset="50343">3582 1443 492 0,'0'0'174'16,"0"0"4"-16,0 0-44 15,0 0-16-15,0 0-6 16,-53-151-21-16,29 142-30 16,10 3-3-16,3 3-5 15,0 3-23-15,6 0 1 16,-7 0-19-16,-4 20-7 0,0 31-2 15,-6 16 9 1,6 1 3-16,16 7-6 0,0 5 3 16,0 3-3-16,0 2-4 15,29-2 0-15,2-2-3 16,1-10-1-16,7-8 1 16,5-9-2-16,-3-14-9 15,20-9-28-15,5-10-43 16,5-7-43-16,-2-8-68 15,-3-6-31-15,-5 0-110 16</inkml:trace>
  <inkml:trace contextRef="#ctx0" brushRef="#br0" timeOffset="50934">3970 1941 434 0,'0'0'161'16,"0"0"-2"-16,0 0-1 15,0 0-23-15,0 0-34 16,0 0-21-16,-127-66-2 16,127 57-23-16,0 1-21 15,6-4-15-15,48-5-6 16,13 3 1-16,9-6-7 16,-12 6-3-16,-13-1 15 15,-20 1-5-15,-15 6 7 16,-4-2 0-16,-12 5 3 15,0 2-1-15,0 1-6 0,0 2-3 16,0-4 1-16,0 4-13 16,0 0-2-16,0 0-4 15,0 0-4-15,0 29 1 16,0 11 4-16,0 12 3 16,0-4 5-16,0 4-5 15,0-7 1-15,0-6-1 16,0 2 0-16,0-6-1 15,0-9-2-15,0-3 1 16,0-7-8-16,0-4 0 16,0-6 3-16,0 0-2 15,0-6 8-15,0 0-1 16,-18 0 4-16,-14 0-2 0,-12 0 4 16,11 0-2-1,2 0-2-15,-1 0 0 0,-3 0 0 16,10 0 4-16,3-4-4 15,13 4-1-15,9 0 0 16,0 0 1-16,9 0-4 16,54 0-16-16,33-2 13 15,17-2 6-15,-4-1-7 16,-10-4-35-16,-24 3-20 16,-20 1-39-16,-36-4-82 15,-19 1-92-15,0-8-457 16</inkml:trace>
  <inkml:trace contextRef="#ctx0" brushRef="#br0" timeOffset="51295">4590 1318 658 0,'0'0'169'16,"0"0"-25"-16,0 0-16 0,0 0-11 15,0 0-28 1,0 0-12-16,-106-88-34 16,106 88-10-16,0 0-12 0,0 0-8 15,35 0-4-15,23 16-6 16,24 24 8-16,10 14 4 15,14 15-5-15,-5 14 3 16,4 16-6-16,-6 10-2 16,-36 12 3-16,-35 1 2 15,-28-1-8-15,-88-5-1 16,-82 5-1-16,-45-10-63 16,9-14-183-16,41-14-316 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27:20.0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168 1659 217 0,'0'0'290'0,"0"0"-126"16,0 0-41-16,0 0-27 15,0 0-20-15,0 0-25 16,22-15 13-16,-15 15-25 16,-7 0-4-16,0 0 14 15,0 0-42-15,0 0 12 16,0 18-17-16,0 22-1 15,-13 20 57-15,-12 9-51 16,9 10-5-16,2 23 27 16,6 3-24-16,-6 3 8 15,-2 7-5-15,-6 2-2 16,13-3 12-16,3 15-18 16,6-3 0-16,0-6 11 0,0-6-7 15,0-5-4 1,15-9 0-16,-2-3 1 0,-4 3 3 15,-9-9-4-15,0 4 0 16,0-6 2-16,0-4 1 16,0-1-3-16,0-5 0 15,0-5 0-15,0-5-1 16,0 1 1-16,0 6 0 16,0 7 0-16,0 8 4 15,0 9-4-15,0-3 0 16,0 1 1-16,8-4-1 15,8 0 0-15,-4 6 0 0,-10 3 6 16,12 6-4-16,2-3 15 16,-10-3 0-16,-6-9-4 15,3-8 10-15,-3-6-22 16,13 0-1-16,-10 0 16 16,3 3-15-16,1 3 8 15,-7 5-5-15,0-2-4 16,6 0 19-16,-6 2-19 15,3 1 0-15,3 1 18 16,1-1-17-16,-4-3 7 16,3-4-6-16,0-7 0 15,4-10 8-15,4-7-10 16,-5-8 0-16,-1-3 6 0,0-3-2 16,-2 3-5-16,-6 1 1 15,0 6 0-15,0 5 5 16,0 10-5-16,-6 3 0 15,-19 0 1-15,1-10 5 16,2-5-7-16,13-15 1 16,9-7 0-16,0-9 0 15,0-4 0-15,0-2 0 16,0-2 0-16,0-2 3 16,0 4-4-16,0-3 1 15,0 0 0-15,0-3 2 16,0-2-2-16,0-10 0 0,0-2 0 15,0-3 1 1,0 0-2-16,0 0 1 0,0 0 0 16,0 0-4-16,0 0 4 15,0 0 0-15,0 0-5 16,0 0 5-16,0 0-1 16,0 0-7-16,31 0 8 15,18 0 3-15,11 0-3 16,1 0-2-16,8 0-4 15,13-3 2-15,-5 3 1 16,3-3-3-16,8 3 0 16,5 0 2-16,6 0-5 15,8 0 9-15,-5 0-8 0,2 0 12 16,-2 0-5 0,-3 9 1-16,-8-3 0 0,-1-1-3 15,1 1 3-15,2-3 0 16,5 2 1-16,3 1 6 15,-8 3-12-15,0 2 5 16,1 1 0-16,-14-3 3 16,8 2-3-16,-1-2 0 15,-12-1-4-15,-4-1 10 16,-11-2-9-16,-15-3 3 16,-13 1 0-16,-1 0-2 15,-3-3 2-15,4 0 0 16,13 0 0-16,3 0 5 15,11 0-9-15,9 0 5 0,1-6-1 16,-8-1 0-16,-7 3-2 16,-13 4 2-16,-13-3-1 15,-11 3 1-15,-17 0 0 16,0 0-11-16,6 0-1 16,4 0 11-16,12 0-13 15,16 0 11-15,6-6 0 16,20-2 4-16,10-4-2 15,-21 4-3-15,-5-1 4 16,-17 6-5-16,-9 0 3 16,-6 1 2-16,1-1-2 15,2 0 4-15,-10-3-4 16,7 4 1-16,-10-2 1 16,1 4-4-16,-4-2 4 15,-3-2 0-15,0 4 2 0,0-2 2 16,0-1-2-16,0-2-2 15,0-2 2-15,0-1 2 16,0-1-4-16,0 0 0 16,0-1 5-16,0-5-2 15,0 1-6-15,6-6 2 16,4-3 1-16,12 0 3 16,-16-5-3-16,10-4 0 15,-4-2 1-15,-1-5 3 16,5-8-4-16,-1 2 0 0,1-2 0 15,-3-1 3 1,-4 5-3-16,-2-3 0 0,-7 4-1 16,9-4 1-16,-9-3 0 15,6-3 1-15,1 1 1 16,-7-6 3-16,0 3-5 16,0-1 0-16,0-2 3 15,0 0 0-15,-13 3-4 16,4-1 1-16,-4 10 0 15,13-7 4-15,0-2-4 16,0-6 0-16,0-9-4 16,0 4 10-16,0 4-7 15,0-2 1-15,0 3 0 0,6-5 1 16,-6-1-1 0,7-3 0-16,-1 1 1 0,-6 5 0 15,3-3-1-15,3 3 0 16,1 3 0-16,-7-3 0 15,0 9 0-15,0-3 0 16,0 0 2-16,3-1-1 16,-3-5-1-16,0-2 0 15,0-4 0-15,6 1-1 16,0 2 1-16,1-3 0 16,2 0 0-16,-9-2 1 15,11 3-1-15,-11-2 0 0,0 2 0 16,0-4 0-1,0 1 0-15,-3 0 0 0,-14-1-1 16,-2-5 3-16,9-1-2 16,4 5 0-16,3 1 1 15,-3 9-2-15,6 1 1 16,-7 1 0-16,1 1-2 16,3-3 2-16,-10-2 0 15,4-7-2-15,2 0 7 16,-2 1-7-16,9-3 2 15,0 0 0-15,0-2-2 16,0 12 2-16,0 1 0 16,0 2-4-16,6 3 4 15,-3 5-3-15,-3-7 3 16,0 2 0-16,-9-1-2 0,-36-7 8 16,7-3-8-1,0-2 2-15,13 1 0 0,3 11 0 16,8-1 0-16,12 5 0 15,2 4-4-15,0 0 4 16,0 3 0-16,2-7 0 16,15-2 4-16,11-1-6 15,-12-1 2-15,0-4 0 16,0-6-1-16,-16 0 1 16,12 0 0-16,-12 7-1 15,0 2 5-15,0 9-8 16,0 5 4-16,0 3 0 15,0 11 0-15,0-2 0 16,0 8 0-16,0 1 0 0,0-1 4 16,0 6-8-16,0 3 4 15,0 5 0-15,0 6-2 16,0 4 2-16,0-1 0 16,0 0-17-16,0 3-38 15,0 0-35-15,0 0-190 16,-12 0-110-16</inkml:trace>
  <inkml:trace contextRef="#ctx0" brushRef="#br0" timeOffset="1685">1503 7213 421 0,'0'0'381'0,"0"0"-241"15,0 0-10-15,0 0-16 16,0 0-54-16,0 0-27 16,0 0-14-16,94-13-18 0,-42 13 13 15,-11 13-14 1,-6 17-11-16,-20 4 7 0,-8 9-1 15,-7 8 5-15,0 6 13 16,-60 6-12-16,-11-3 15 16,-1-13-7-16,12-14-6 15,27-13 13-15,24-11-16 16,9-4 1-16,0-5 10 16,0 4-9-16,0-4 5 15,0 0-3-15,42 2 0 16,24-2 7-16,33 0 27 15,8 0-16-15,1 0-7 16,-18-11-15-16,-33 6 0 16,-23 5-80-16,-18-4-149 15,-16-4-244-15</inkml:trace>
  <inkml:trace contextRef="#ctx0" brushRef="#br0" timeOffset="2648">311 6648 397 0,'0'0'267'0,"0"0"-163"15,0 0-25-15,0 0-7 16,0 0-4-16,0 0-36 16,-12-5-13-16,12 1 4 15,0 4-20-15,0-1 6 16,0 1 2-16,0-5 3 16,0 5 21-16,12 0-30 15,48 0-4-15,48 0 47 16,54 0-3-16,46 0 2 15,36 0-9-15,29 0-20 16,26 0 8-16,21 0-22 16,-5 0-1-16,-10-2 14 15,-32-4-16-15,-29 0 13 0,-27 4 2 16,-18-1-8-16,-8-6 16 16,-17-2-18-16,-12-3 2 15,-19-4 11-15,-28 7-17 16,-13 2 8-16,-19-2-8 15,-29 5 2-15,-10 3 11 16,-22 0-12-16,-19 1 3 16,-3-4 8-16,0 2-8 15,0 0 12-15,0 0-8 16,0 2-10-16,0 2 13 16,0 0-13-16,0 0 0 15,0 0 0-15,-9 0-26 0,-36 0-21 16,-19 0-64-16,-18 8-158 15,-9 0-184-15</inkml:trace>
  <inkml:trace contextRef="#ctx0" brushRef="#br0" timeOffset="3375">1665 5896 582 0,'0'0'226'0,"0"0"-77"15,0 0 7-15,0 0-60 16,0 0-16-16,0 0-17 16,0-40-18-16,0 40-6 15,0 0-30-15,0 0-8 16,0 0-2-16,0 0-7 15,0 0 7-15,0 0 2 16,0 14 0-16,-7 3 12 16,7 0-13-16,0 4 0 15,0 1 5-15,0-1-1 0,29-5-4 16,9 8 3-16,-1-4-2 16,2-3 6-16,-1 5-7 15,-6-2 0-15,-7 3 3 16,-3 3-1-1,1-3-2-15,-18-3 0 0,-5 0-1 16,0-2-6-16,0-4 3 16,0-6 4-16,-36 2 2 15,-19-8 2-15,-11 0-4 16,2-2 3-16,-9 0-1 16,9 0-4-16,4-11-62 15,5-12-97-15,27-5-78 0,25-13-167 16</inkml:trace>
  <inkml:trace contextRef="#ctx0" brushRef="#br0" timeOffset="3479">1665 5896 602 0</inkml:trace>
  <inkml:trace contextRef="#ctx0" brushRef="#br0" timeOffset="3554">1665 5896 602 0,'97'-180'224'0,"-56"175"-91"0,17 2-26 0,-9 3-62 15,10 0-39-15,1 0 5 16,-3 3-11-16,4 14-42 16,-23-3-147-16,-16-3-228 15</inkml:trace>
  <inkml:trace contextRef="#ctx0" brushRef="#br0" timeOffset="4533">28 5296 258 0,'0'0'248'0,"0"0"-124"15,0 0-2-15,0 0-45 16,0 0-27-16,0 0 14 16,137-24-27-16,-96 21 1 15,11 1 3-15,4 2-14 0,20 0 12 16,7 0-17-16,21 0 5 15,14 0 9-15,12 0-9 16,7 0-1-16,-6 0-6 16,-1 0-11-16,0 0 9 15,1 0-18-15,12 0 0 16,-8 0 7-16,-1 0-4 16,-19-3-3-16,-17 3 0 15,-16 0 2-15,1 0 2 16,-13 0-4-16,13 0 0 15,-4 3-1-15,10 6 3 16,4-3-2-16,-14-1 0 16,-4-2 4-16,-1-3-2 15,-27 3-2-15,-3-3 0 16,-5 0 1-16,-7 0 2 0,-1 0-3 16,2 0 0-16,-5 0 3 15,10 0 6-15,6 0-8 16,11 0 0-16,-8 0 20 15,13 0-21-15,1 0 3 16,-13 0-3-16,2 0 1 16,-17 0 4-16,-2 0-5 15,-2-3 0-15,-14-3 5 16,1 0-5-16,6 4 0 16,5-2-1-16,7-1 6 15,4 2-9-15,-13 1 4 16,-9-4-6-16,-3 6-2 0,-13 0-91 15,0 0-55-15,0 0-95 16,0-9-249-16</inkml:trace>
  <inkml:trace contextRef="#ctx0" brushRef="#br0" timeOffset="6059">1773 4284 625 0,'0'0'209'16,"0"0"-80"-16,0 0 22 15,0 0-26-15,0 0-44 16,0 0-1-16,0 0-20 0,5-20-16 15,-5 20-3-15,0 0-19 16,0 0 5-16,0-4-17 16,0 4-9-16,0 0 12 15,0 0-13-15,6 0 0 16,-6 0-4-16,0 0-5 16,0 0 8-16,0 9-18 15,0 17 15-15,0 14 4 16,11 15 0-16,5-10 0 15,6 3-2-15,6-10 8 16,-3-4-12-16,7-14 4 16,4-5-15-16,-11-7 17 15,7-8-18-15,2 0 1 16,4 0 17-16,1-14 3 16,-7-7 8-16,-17-1-11 0,-8 0 0 15,-7-8 8-15,0 2-3 16,0-1-1-16,0 3 6 15,0 12-6-15,-7 8 14 16,1 6-7-16,6 0-8 16,0 0 0-16,0 0-3 15,0 0-4-15,0 0 2 16,0 26-3-16,0 10 5 16,0 8 0-16,0 5 3 15,0-3 0-15,0 1-3 16,0-1 0-16,0-5-1 15,16-9 7-15,-10-7-13 0,7-8-11 16,-13 0-65-16,0-2-33 16,0-6-178-16,0-9-262 15</inkml:trace>
  <inkml:trace contextRef="#ctx0" brushRef="#br0" timeOffset="7573">32 3921 423 0,'0'0'195'0,"0"0"-35"15,0 0-42-15,0 0-23 16,0 0-14-16,0 0-32 0,0 0 0 15,0 0-11-15,0 0-24 16,0 0 18-16,0 0-21 16,37 0-10-16,15 0 34 15,30 0-21-15,20 0 2 16,22 0 2-16,27 0-17 16,19 0 25-16,11 0-24 15,3 5-2-15,6 1 21 16,-5 2-17-16,-1 4-2 15,6-4 0-15,1 1 0 16,-6-4 5-16,2-1-7 16,-19-4 0-16,-19 3 4 15,-15 0-2-15,-27-1-2 16,-8 4 0-16,3-6 2 16,-4 0 3-16,1 6-5 0,3-3 0 15,-11 2 3-15,-8 1-1 16,-1-6-2-16,-5 0 0 15,2 0 0-15,10 0-1 16,-10 0 1-16,-24 0 0 16,-5 0 5-16,-4-3-3 15,-5-3-2-15,19 6 19 16,1 0-12-16,-14 0 13 16,-9-2-20-16,-10-1 0 15,-11-3 18-15,-12 3-15 16,-2-2 11-16,-3 5 1 15,0-3-12-15,0 0 15 0,0-1-18 16,-25-1-7-16,-35 0-2 16,-17 1-58-16,-14 2-81 15,-24 2-165-15,-9 0-205 16</inkml:trace>
  <inkml:trace contextRef="#ctx0" brushRef="#br0" timeOffset="9337">0 2860 162 0,'0'0'327'16,"0"0"-168"-16,0 0-42 0,0 0-20 15,0 0-1-15,0 0-29 16,0-27-8-16,0 22-10 15,13 3-16-15,12-4-11 16,6 1-10-16,15 1-3 16,14 0 14-16,-1 4-20 15,18 0 10-15,32 0-2 16,20 0 14-16,45 0 13 16,27-5-26-16,12 0 3 15,10 2 7-15,-17 1-19 16,-16 2 1-16,0 0 0 15,-11 0-3-15,-11 0 18 0,-3 0-15 16,-18 0 3-16,-11 0 16 16,-18 0-22-16,-20 0 8 15,-6 0-2-15,1 0-7 16,2 0 18-16,-9 0-17 16,-10-3 4-16,0 0 13 15,-16-1-13-15,11-1 1 16,14-4-3-16,4 1-1 15,3-1 11-15,-15 1-13 16,-14-1 0-16,-13 4-3 16,-17-1 9-16,-8 2-7 15,-6-1 1-15,-16 2 0 16,3 3 9-16,-6-2-9 0,0-2 0 16,0 2 27-1,0-1-27-15,0 0 15 0,0 0-14 16,0-1 4-16,7 4 4 15,-7-2-9-15,0 2 0 16,0 0 2-16,0 0-2 16,0 0-1-16,-16-3-11 15,-44 3-98-15,-33-3-84 16,-21 1-182-16,5-4-506 16</inkml:trace>
  <inkml:trace contextRef="#ctx0" brushRef="#br0" timeOffset="9868">1160 2356 365 0,'0'0'288'0,"0"0"-111"15,0 0-37-15,0 0-48 16,0 0-8-16,0 0-17 16,0-57-21-16,0 51 10 15,0 4-32-15,16-4-7 16,21-3-5-16,8 4-6 16,11-4-6-16,5 9 0 15,-1 0 6-15,-11 0 6 16,1 0-12-16,-18 0 0 15,-10 0 8-15,-5 0-6 0,-12 0-4 16,4 3-1-16,-9 17 3 16,0 3 0-16,0 6 0 15,0 2 0-15,0 1 7 16,-9-1-4-16,-20 6 0 16,-2-5-3-16,3 5-42 15,-4-3-145-15,7-6-241 16</inkml:trace>
  <inkml:trace contextRef="#ctx0" brushRef="#br0" timeOffset="15424">91 1845 22 0,'0'0'71'0,"0"0"-30"16,0 0-16-16,0 0-8 16,0 0-12-16,0 0 21 15,0 0 29-15,0-12 6 16,0 12-6-16,0-2-36 16,0 2-7-16,0 0 1 15,0 0-9-15,0 0 22 16,0 0-4-16,0 0 26 15,0 0 2-15,0-3-33 16,0 3 12-16,0 0 4 16,0 0-17-16,0-3 9 15,0-3-13-15,0 3-1 0,0 0-8 16,0-1-3-16,0 4 3 16,8-4-3-1,-3 1 2-15,-5 0 0 0,3-2-2 16,-3 5 0-16,0 0 1 15,0 0 2-15,0 0-5 16,0 0 2-16,0-3 0 16,8 3-1-16,-8 0 1 15,0-3 0-15,6 3 6 16,-6-6-6-16,6 3 1 16,-6 0-2-16,0 3 2 15,0 0 2-15,0 0-3 16,0-2 0-16,0 2-2 0,0 0 6 15,0 0-5 1,0 0 1-16,0 0-56 0,0 0-173 16</inkml:trace>
  <inkml:trace contextRef="#ctx0" brushRef="#br0" timeOffset="16641">143 1984 23 0,'0'0'86'16,"0"0"-23"-16,0 0 29 16,0 0-9-16,0 0-42 15,0 0 6-15,0-16-10 16,0 10-9-16,0 0 11 16,3 0-11-16,3-2 8 15,1 0-8-15,-7 2-14 16,0-2 16-16,6 1-20 15,-3-4-1-15,4 0 16 16,-1-4-15-16,-3 4 2 16,3-3 10-16,1-4 1 15,-1 4 7-15,-6-6-17 16,3 9-8-16,-3-3 21 0,6-1-24 16,-6 4 2-16,0-4 4 15,7 4-4-15,-4-6 2 16,3 3-6-16,-6-4 0 15,0 1 9-15,0 0-6 16,0-3-3-16,0 6 13 16,6 0-7-16,1 2 18 15,-7-2-15-15,3 1-8 16,11-6 17-16,-14 8-17 16,0-7 1-16,3-2 8 15,-3 1-8-15,0-10 9 16,0 4-11-16,0-4 0 0,0 3 10 15,0 3-7 1,0 0-3-16,0 3 0 0,6 1 1 16,-1-5 7-16,-5 7-8 15,0-6 0-15,0 4 7 16,3-5-2-16,-3 1-4 16,0-5 8-16,0 2-8 15,0-2 11-15,0 1-12 16,0 1 0-16,0 1 5 15,0 3-5-15,0-7 0 16,0 3-1-16,0-2 6 16,0 2-5-16,0-6 0 15,0-2 0-15,0 2 1 16,0-1 0-16,0 3-1 0,0 2 0 16,0-1 3-16,0 1-2 15,0 5-1-15,-3 1 0 16,3-4 1-16,0 0-1 15,0-3 0-15,0-2-2 16,0 2 6-16,0 0-5 16,0-2 1-16,3 3 0 15,5-2 0-15,-2 5 0 16,0 3 0-16,-2 2 0 16,-4-3 6-16,6-1-8 15,-6 8 2-15,0-4 0 16,0 2 0-16,0-2 0 15,0-3 0-15,0 0 0 0,6 3 3 16,4 0-4-16,2 6 1 16,-9 8 0-16,-3 1 0 15,0 5 0-15,0 0 0 16,0 0-1-16,0 0 4 16,0 0-6-16,0 0 3 15,0 0-21-15,0 0-43 16,7 0-90-16,2 0-104 15,20 23-183-15</inkml:trace>
  <inkml:trace contextRef="#ctx0" brushRef="#br0" timeOffset="18658">3990 1539 131 0,'0'0'87'15,"0"0"-42"-15,0 0 22 16,0 0 5-16,0 0-26 15,0 0-2-15,0-31-14 16,0 21 14-16,0 0-20 16,0-2 4-16,12 1 20 15,-6-1-32-15,-2 1 8 0,2 0 4 16,0-4 3-16,-3-2-1 16,10-3 0-16,-7-1-16 15,-3-4 24-15,-3 2-22 16,0-2 1-16,0-1 4 15,0 1-2-15,0-7 6 16,0 3-11-16,0-3-14 16,8-2 23-16,-3-3-20 15,-2-3 4-15,5 3 6 16,-2-3-10-16,0 4 16 16,-6-5-14-16,10 4-3 15,-1-4 15-15,4 5-14 16,-4 4 12-16,-2 1-3 15,-7 2-11-15,9-3 10 16,-9 4-11-16,0-4 0 0,6 7 5 16,-6-4-4-16,0 1-1 15,0-4 4-15,0-3-3 16,0-1 8-16,0 4-9 16,0-3 0-16,0 4 2 15,0 5 5-15,-6 1-7 16,3 2 10-16,-3 3-10 15,6 9 12-15,0 2-11 16,-7 6 4-16,7 3 18 16,0 0-21-16,0-6 1 15,0-2-3-15,0-4 6 16,0 1-13-16,0 2 7 16,0 0 0-16,0 1 4 0,0 2-4 15,0 4 0-15,0-2 0 16,0 2-4-16,0 2-23 15,-9 0-105-15,-13 0-122 16,-8 2-269-16</inkml:trace>
  <inkml:trace contextRef="#ctx0" brushRef="#br0" timeOffset="19821">159 1711 305 0,'0'0'138'0,"0"0"-54"15,0 0-7-15,0 0-28 16,0 0-17-16,0 0 19 15,0 0-27-15,0 0 2 16,0 0 2-16,9 0-9 16,42 0 17-16,13 0-4 15,18 0-6-15,26 0 16 16,7-4-32-16,20-1 13 0,5 0 3 16,11 2-20-16,3 0 19 15,6-1-20-15,2 4-4 16,6-2 16-16,-9-1-13 15,-7 3-4-15,-5 0 3 16,-26 0 4-16,-14 0-4 16,-15 0-3-16,-16 0 0 15,10 0 6-15,-4 0 3 16,11 0-9-16,6 0 0 16,0 0 4-16,-5 0 4 15,-4 0-8-15,-5 0 0 16,-24 0 0-16,-1 0 1 15,-29 0-1-15,-9-3 0 0,-6 3 4 16,1 0-5 0,5 0 1-16,6 0 0 0,13 0-1 15,13-3 4-15,13-3-3 16,1 1 0-16,-21-1 4 16,-3-3-5-16,-6 0 1 15,-13 4 0-15,5-1-1 16,-21 4 2-16,-4 2-1 15,-5 0 0-15,17-4 3 16,12-1-3-16,2-1 0 16,13 1 0-16,-17 2-2 15,1 0 4-15,-9 3-2 0,-13-3 0 16,1 3 0-16,-7 0 6 16,0-4-6-16,0 4 0 15,0 0 2-15,0 0 4 16,0 0-7-16,0 0 1 15,0 0 0-15,0-2 3 16,0 0-3-16,0 2 0 16,0-4-5-16,0-1 5 15,0-7-119-15,-7 1-312 16</inkml:trace>
  <inkml:trace contextRef="#ctx0" brushRef="#br0" timeOffset="22985">2048 792 366 0,'0'0'160'0,"0"0"7"15,0 0-68-15,0 0 7 16,0 0-3-16,0 0-42 0,0-25 6 16,0 25-21-1,0 0-11-15,0 0 6 0,0 0-22 16,0 0-12-16,0 0 1 16,0 0-8-16,0 11-10 15,-25 18 10-15,-13 14 4 16,-6 0 1-16,13 2-5 15,-2 5 0-15,5-2 4 16,5 3-4-16,14-3 0 16,3-2 0-16,6-3 6 15,0-2-8-15,15-10 2 16,39-8 0-16,1-9 3 16,2-8 1-16,-10-6-1 15,-3 0 4-15,-5 0-5 16,-14-3 15-16,-3-20-16 15,-15-3-1-15,-7-2 19 16,0-4-14-16,0 1 7 0,-32 2 0 16,-26 7-10-16,5 4-2 15,-7 12-1-15,-3 6-2 16,-5 0-4-16,4 9-45 16,-2 20-73-16,19-4-110 15,23 1-148-15</inkml:trace>
  <inkml:trace contextRef="#ctx0" brushRef="#br0" timeOffset="25798">1649 3325 342 0,'0'0'52'0,"0"0"-27"15,0 0 69-15,0 0 3 16,0 0-23-16,0 0 25 16,0 0 36-16,0-16-37 0,9-2-49 15,13 2-12 1,-12-5 5-16,9 1-4 0,-3-2-25 16,-1 1 12-16,12-1-2 15,-10 2-12-15,2 3 14 16,-5 2-20-16,-14 10 4 15,6 1 11-15,-6 4-20 16,0 0-3-16,0 0-1 16,0 0-8-16,0 0 9 15,0 24-7-15,0 4 10 16,0 6 11-16,0 0-11 16,0 4 0-16,0 5 0 15,0 2 2-15,0 1 0 16,0-4-2-16,-6-9 0 15,0-11 0-15,6-10 4 0,0-7-4 16,0-1 0-16,0-4 1 16,0 0-5-16,0 0 4 15,-8 0 0-15,6 0 1 16,2 0-1-16,-17 0-1 16,-5 0 0-16,-6 3 2 15,3-1 8-15,-4 1-9 16,7-1 0-16,-1 2-5 15,7-2 5-15,13-2 0 16,3 0 0-16,0 4 2 16,0-4-8-16,0 0 3 15,0 0 3-15,0 0-5 0,42 0 2 16,25 0 3 0,25 0 6-16,1 0-2 0,-8 0-4 15,-2-6 0-15,-23 0 0 16,-19 3-8-16,-13 3 7 15,-28 0-61-15,0 0-6 16,0 0-56-16,-16 0-53 16,-37 0-188-16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30:16.21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356 156 651 0,'0'0'155'0,"0"0"-65"0,0 0-17 16,0 0-32-16,342-49-39 15,-90 47 23-15,40-1 14 16,26 3-15-16,-10 0-6 15,-3 0-9-15,-22 0-4 16,-16 0 6-16,-17 0-8 16,-33 0-3-16,-43-3 3 15,-50 0-1-15,-51 0-2 0,-42-2 1 16,-9 5-1 0,-22-3 12-16,0-3-6 0,17 3 7 15,-7-3 12 1,2 4-8-16,-2-4 5 0,-10 0 10 15,0 4 3-15,0-2 7 16,0-4-16-16,-49-4-26 16,-48 2-2-16,-72 0-3 15,-73 10 1-15,-50 0 4 16,-13 6 0-16,-3 14-1 16,13-2 2-16,18-2-1 15,17-1 0-15,18-7 5 16,43-2-11-16,37-6 3 15,19 0 3-15,34 0 8 16,34 0-7-16,36 0-1 0,34-3 11 16,5 0-9-16,0 3 4 15,0-2-6-15,5 2-3 16,87 0 0-16,67 0-10 16,96 0 13-16,87 14 7 15,39-6-5-15,23-2 2 16,-4-3-2-16,-25 0 4 15,-31-1-6-15,-39-2 0 16,-61 0 0-16,-45 0-3 16,-45 4 4-16,-47-2-2 15,-41-2-1-15,-36 0 2 16,-27 0-1-16,-3 0-4 16,-3 0 2-16,-124 6-7 15,-89 14 5-15,-106 6 5 0,-90 8 0 16,-36-2 1-16,-19-1-5 15,22-3 4-15,35-1 0 16,55-9 1-16,44 0-1 16,50-6 2-16,61 0-2 15,57-10 1-15,66 1 1 16,55-3-2-16,22 0 0 16,0 0 4-16,0 0-4 15,32 0-2-15,82 0-10 16,83 0 12-16,102 3 6 0,73 0-5 15,40-3 6 1,23 0 8-16,-12 0-11 0,-33 0 3 16,-52-3-7-16,-65-5 2 15,-57 2-2-15,-67 0 0 16,-53 0 2-16,-46 3 6 16,-40 0-7-16,-10 1 5 15,0-1-1-15,-16 0 7 16,-92 1 2-16,-89 2-6 15,-117 0-5-15,-90 22 0 16,-50 15-3-16,-20 6-2 16,33-3 0-16,76-6-1 15,88-11 1-15,103-8 3 16,89-9-2-16,46-4-4 16,32 1-19-16,7 0 13 0,0 0 0 15,0 2 1-15,29 7 2 16,85 4 8-16,92-3 0 15,109-8 13-15,82-5-10 16,64-3 2-16,25-23 0 16,-41-2-4-16,-70 5 0 15,-103 11-1-15,-96 1 0 16,-75 2-1-16,-40 9 5 16,-36-3-7-16,-25 1 3 15,0-1 0-15,-9 3-3 0,-115 0 9 16,-103 0-5-1,-118 17 9-15,-100 18-9 16,-66 8-2-16,-33 2-2 0,42-2 3 16,67-3 0-1,99-8 1-15,103-12 3 0,90-9-3 16,74-5-1-16,37-6 0 16,32 0-2-16,0 0 2 15,32 0 4-15,104 0 0 16,80 0-4-16,122 0 35 15,91 0-20-15,44-3 7 16,32-14-11-16,-20-4-4 16,-40 7 2-16,-55 0-9 15,-55 3 0-15,-65 0 0 16,-58-2 0-16,-43 8 0 0,-55 2 0 16,-48 3 1-1,-28-2-3-15,-35-3 4 0,-3 4-2 16,0-8 3-16,-37 1 0 15,-86-1 0-15,-97 3 0 16,-110 6 2-16,-84 0-1 16,-81 23-3-16,-25 15 1 15,-2 6-2-15,80 5-2 16,112-5-2-16,126-16 1 16,106-11 3-16,78-9-3 15,20-2-7-15,0 3-10 16,0 0 2-16,77 2 2 15,69 0 16-15,77-8 5 16,82-3-1-16,92 0 7 0,71-17-9 16,21-17 7-16,-7-3-9 15,-46-1 0-15,-65 4 0 16,-63 3 0-16,-69 5 0 16,-81 6 7-16,-60 5 1 15,-65 10 4-15,-27 2-12 16,-6 1 0-16,0-3-4 15,-89 5 1-15,-80 0 3 16,-91 0 6-16,-71 19-5 16,-21 3 2-16,-4-1-2 15,49-7-1-15,62-6 0 16,53-2-14-16,69-3-32 16,40 0-30-16,33 3-74 0,17 2-50 15,28 1-17-15,5 2-163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47:46.6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85 267 733 0,'0'0'155'0,"0"0"-118"0,0 0 35 15,0 0 19-15,0 0-25 0,0 0-32 16,-85-6-11-16,85 6-1 15,0 0-12-15,0 0-10 16,0 0 8-16,38 0-5 16,23 0 13-16,15 0 0 15,4 0-11-15,17 0 6 16,2-3-10-16,-12-5 3 16,-12-1-1-1,-21 6-3-15,-26 0-18 16,-11 1-63-1,-17 2-36-15,0 0-34 16,0 0-37-16,0 0-93 0</inkml:trace>
  <inkml:trace contextRef="#ctx0" brushRef="#br0" timeOffset="358">362 146 404 0,'0'0'191'15,"0"0"-28"-15,0 0-41 0,0 0-11 16,0 0-24-16,0 0-2 16,-47-28-12-16,47 25-13 15,0 3-13-15,0 0-12 16,0-3-7-16,0 3-9 16,0 0-6-16,0 0-1 15,0 0-10-15,0 0-2 16,0 0-3-16,0 0-1 15,0 20 4-15,0 6 7 0,0 11 2 16,0 3 0-16,0-3-2 16,0 7-5-16,0-5 0 15,0-1 0 1,0-4-2-16,0-3 0 16,0-2-12-16,0-6-58 15,0-3-90 1,15-6-119-1,1-11-131-15</inkml:trace>
  <inkml:trace contextRef="#ctx0" brushRef="#br0" timeOffset="859">1027 137 423 0,'0'0'479'0,"0"0"-339"16,0 0-13-16,0 0-15 16,0 0-27-16,0 0-30 15,-10-88-21-15,-4 88-6 16,11 0-9-16,-2 0-8 16,5 0-8-16,0 0-3 15,0 0 0-15,0 0 0 0,-6 0 1 16,-5 0-1-16,11 15 7 15,0-4-4-15,0 1-2 16,0-1 2-16,0-2-3 16,0-1 0-16,11 4 1 15,17-2 4-15,4-1-5 16,5 3 2-16,-5 5 1 16,-4 1-2-16,-1-2 0 15,1 4 1-15,-12 3 0 16,0 1 1-16,-4 7 0 15,-9-5 2 1,-3 5 1-16,0-1 1 16,0 6-2-16,0-5 3 15,-3-5 0-15,-25-3-2 0,6-6 0 16,-3-5-6-16,-5-4 4 0,5-5-3 16,-19-3 2-16,6 0-3 15,-6 0-10-15,5 0-36 16,17-6-30-16,19-25-28 15,3-10-80-15,0-7-175 16,47 3-282-16</inkml:trace>
  <inkml:trace contextRef="#ctx0" brushRef="#br0" timeOffset="940">1027 137 476 0</inkml:trace>
  <inkml:trace contextRef="#ctx0" brushRef="#br0" timeOffset="1074">1027 137 476 0,'53'-50'151'0,"-53"38"-28"0,0 4-30 0,0 0-5 0,0 2-26 16,22-3-25-16,30-2-13 16,5-1-4-16,9 1 8 15,-12 5-5-15,-6 3-13 16,2 3-7-16,-17 0-3 16,-5 0-3-16,-12 0-57 15,-16 5-105-15,0 4-149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28:13.42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12721 1875 572 0,'0'0'97'0,"0"0"64"15,0 0-60 1,0 0-36-16,0 0-10 0,0 0-35 16,0 0 14-16,-80 66 5 15,90-66-18-15,21 0 20 16,15-9 4-16,-8-7-5 15,-1-7 8-15,-10-1-24 16,1-5-2-16,-6 4-7 16,-12-4-3-16,-10 4 16 15,0 2-18-15,0 6-4 16,0 3 19-16,-32 5-20 16,9 6 0-16,-9 3-5 0,1 0 2 15,-7 6-5-15,2 20 3 16,11 5 0-16,9 6-6 15,0 8 8-15,10 2-2 16,6-4 0-16,0-3 2 16,0-11-7-16,25-7-8 15,21-7 4-15,7-7 4 16,7-5-13-16,-5-3 11 16,-2 0 7-16,-7-11 1 15,-16-7 3-15,-13-5-4 16,-4 3 0-16,-13-5 13 15,0-6-12-15,0 2 7 16,0 0 2-16,-16 6-7 16,2 3 15-16,6 12-12 15,8 2-4-15,0 3 16 0,0 3-18 16,0 0-3-16,0 0-5 16,8 14 0-16,37 15 6 15,15 5 2-15,11 0 0 16,-5 4-2-16,3-5 3 15,-8 2-1-15,-4-6 0 16,-5-6-2-16,-14-9-11 16,-7-2-70-16,-9-7-78 15,-11-5-35-15,-11 0-65 16,0 0-55-16</inkml:trace>
  <inkml:trace contextRef="#ctx0" brushRef="#br0" timeOffset="213">13440 1910 376 0,'0'0'189'0,"0"0"-83"16,0 0 8-16,0 0-11 16,0 0-31-16,0 0 30 15,-61-55-36-15,51 55-50 16,-12 6-13-16,0 20 8 16,0 11 22-16,-1 4-30 15,21 1 14-15,-6-2 2 16,8-3-19-16,0-6 0 15,0-5 0-15,0-9-77 16,0-5-87-16,0-7-163 16</inkml:trace>
  <inkml:trace contextRef="#ctx0" brushRef="#br0" timeOffset="1583">13658 1527 604 0,'0'0'212'0,"0"0"-60"0,0 0-20 15,0 0 13-15,0 0-20 16,0 0-55-16,0-75-15 16,0 75-34-16,0 0-14 15,0 14-14-15,0 26-1 16,0 23 8-16,0 8 18 0,0 4-17 15,0-4 4-15,0-2-5 16,0-5 0-16,0-13 7 16,0-12-5-16,0-12-2 15,3-13 0-15,10-6-5 16,-10-8 4-16,-3 0-17 16,0 0-1-16,7 0 18 15,-7-8-4-15,0-21 5 16,0-5 2-16,0-3-2 15,-38-3-1-15,-8 5-7 16,-1 4 8-16,16 9 1 16,2 4-1-16,12 9 0 15,17 0 5-15,-5 7-4 0,5 2 7 16,0 0-8-16,0 0 0 16,0 0 0-16,0 0 0 15,0 0 0-15,0 0 0 16,22-6-2-16,22-3 2 15,16 1 4-15,-18-2 2 16,3 0 14-16,-23 4-16 16,-13 0 15-16,4 0 1 15,-7 1-1-15,-6 2 0 16,3 1-7-16,5 2-3 16,-8 0 9-16,6 0-18 15,-6 0-1-15,0 0-8 0,8 0-3 16,22 19 10-16,1 10 1 15,17 8 1-15,3-2 3 16,-4-2-2-16,-2 2-1 16,-8-6 0-16,-13-4 0 15,-7-10 0-15,-3-4 0 16,-8-9 0-16,-6 2-2 16,0-1-4-16,0-3-1 15,0 3 0-15,-45-3 5 16,1 0-7-16,3 0 9 15,6 0-16-15,26-6 9 16,9-16-5-16,0-19 3 16,22-8 6-16,41-4-18 0,6 0-3 15,-11 22 15 1,-20 14 9-16,-13 5-8 0,-8 10 12 16,-4 2-8-16,3 0 1 15,-7 0-1-15,4 0-2 16,-10 0 4-16,-3 0 2 15,12 0-4-15,-2 0 4 16,3 0 0-16,-4 0 0 16,-3 0 6-16,2 0-6 15,-6 0 0-15,-2 0 0 16,0 0 9-16,0 0-9 16,0 0 16-16,0 0 3 15,0 0-6-15,0 0 13 16,-2 0-26-16,-18 0 1 0,1 0-5 15,-3 0-2-15,-7 0-2 16,4 8 4-16,-3 12 2 16,5 11-6-16,7 1 5 15,9 5 3-15,7-3 0 16,0-8 0-16,0-5 0 16,7-11 0-16,24-6-13 15,8-4 9-15,-1 0 4 16,0 0 0-16,-2-23 14 15,-11-3-11-15,-9-2-1 16,-4-3-2-16,-9 1 4 16,-3 7 14-16,0 9-11 15,0 6-2-15,0 5 15 0,0 3-18 16,0 0-4-16,0 0-4 16,0 7-14-16,0 20 18 15,0 10 2-15,0 3 0 16,0-2 6-16,0-10-3 15,35-2-3-15,-3-8 0 16,15-8 2-16,8-7 11 16,11-3-13-16,17 0 0 15,-4-13 12-15,-6-20-8 16,-9-1 4-16,-19-3 6 16,-20-2-12-16,-9-2 15 15,-4 7-17-15,-5 10 0 0,-7 14-3 16,0 4 1-1,0 2-12-15,0 4-57 0,-19 0-183 16,-6 0-314-16</inkml:trace>
  <inkml:trace contextRef="#ctx0" brushRef="#br0" timeOffset="2977">15713 1372 618 0,'0'0'215'15,"0"0"-35"-15,0 0-27 16,0 0-26-16,0 0-10 15,0 0-56-15,0 0-26 16,-6-34-17-16,6 34-18 16,0 0 0-16,0 17-14 15,0 12 14-15,23 10-3 16,8 4 6-16,1-3-3 16,0 2 4-16,2-1 1 15,-9-6-7-15,-1-9 2 0,-9-9 0 16,-2-9 3-1,-10-8-3-15,10 0 0 0,-13 0 10 16,9 0-5-16,4 0 13 16,-4-14 1-16,21-23 13 15,-5-11-12-15,3-7-20 16,4-2 1-16,-1-1 1 16,-2-2 2-16,-4 6-2 15,-5 11-2-15,-12 18-15 16,0 14 10-16,-8 11-43 15,0 0-43-15,0 34-58 16,0 17 32-16,16 3-78 0,9 0-49 16,10-8-136-1</inkml:trace>
  <inkml:trace contextRef="#ctx0" brushRef="#br0" timeOffset="4063">16562 1530 434 0,'0'0'229'0,"0"0"-65"16,0 0-48-16,0 0-24 15,0 0 0-15,0 0-19 16,0-75-6-16,0 53-19 16,-13-2 8-16,-3 4-22 0,-6 3-10 15,-1 5 14 1,7 10-15-16,7 2-8 0,-4 0-15 15,-3 0-4-15,-9 20 2 16,-13 25-15-16,-1 16 17 16,5-1 9-16,24 3-9 15,10-12 0-15,0-8 0 16,10-12 0-16,40-12-6 16,5-12 3-16,8-7 3 15,14 0 13-15,6-26-11 16,-8-8 6-16,-27-3-1 15,-12 0-1-15,-27 0 27 16,-9-2-23-16,0 6 2 16,0 8 20-16,0 10-26 0,0 10 3 15,0 5-8-15,0 0 7 16,0 0-16-16,0 0 0 16,0 5-9-16,0 20 17 15,0 10 3-15,0-3-3 16,0-7 0-16,0-5 5 15,13-8-8-15,-4-6 3 16,1-6 0-16,5 0-6 16,14 0 6-16,-1 0 0 15,10 0 5-15,4 0-5 16,-4-6 18-16,0-20-18 16,1-5 0-16,-11-4 8 15,-6 1-6-15,-6 0-2 0,-13-1 2 16,-3 4 2-16,0-1 1 15,0 4-5-15,0 5 0 16,0 9 6-16,0 5-6 16,0 6-1-16,0 3 1 15,0 0-17-15,0 0 17 16,0 20-23-16,0 15 23 16,22 13 1-16,13 1-1 15,7 2 0-15,12 1 0 16,2-7 2-16,2-4 1 15,-4-4-3-15,-4-6 0 16,-11-8 3-16,-14-9 0 0,-12-5-6 16,-13-6 2-1,0-3-4-15,0 0 4 0,0 0-11 16,0 0 10-16,-28 0-10 16,-5-3 12-16,5-18 0 15,2-1-1-15,4-6 4 16,7-1-9-16,8-8 3 15,7-7-2-15,0 2 0 16,13-7-14-16,28 4 16 16,9 5 2-16,5 5-4 15,-11 7-1-15,-9 6 4 16,-12 15 2-16,-10 4 1 16,-13 3-1-16,0 0 0 15,9 0-1-15,7 0-17 0,6 17 18 16,10 20-3-16,2 6 3 15,-12 1 0-15,5 0 6 16,-5-3-5-16,-7-4 5 16,1-5-4-16,0-7 4 15,-3-5-6-15,-4-5 0 16,-9-7 4-16,0-2-4 16,0-6-5-16,0 0-32 15,0 0-42-15,0 0-10 16,-9 0-75-16,-20-25-101 15,4-17-57-15</inkml:trace>
  <inkml:trace contextRef="#ctx0" brushRef="#br0" timeOffset="4420">17725 946 402 0,'0'0'157'0,"0"0"-19"15,0 0-9-15,0 0-19 16,0 0-42-16,0 0-47 16,-68-28-13-16,53 51-7 15,5 5 9-15,4 0 6 16,6 1-11-16,0-9 3 0,0-3-5 16,0-14-1-1,0 3 15-15,22-6-12 0,0 0 17 16,-3 0 71-16,17 0-8 15,-14-18-28-15,-7-1-6 16,-5-1-22-16,-10 0 10 16,0-3-39-16,0-3 0 15,-22 6-4-15,-25 3-2 16,1 12-62-16,-1 5-40 16,9 8-53-16,15 32-7 15,23 11-90-15,0 0-341 16</inkml:trace>
  <inkml:trace contextRef="#ctx0" brushRef="#br0" timeOffset="6194">18223 1515 296 0,'0'0'329'0,"0"0"-130"15,0 0-54-15,0 0-28 16,0 0-19-16,0 0-29 16,6-63-10-16,-12 44 8 15,-10 1-26-15,-6 1-12 16,5 6-1-16,9 4-11 16,2 5 5-16,-5 2-22 15,0 0 0-15,0 0-4 16,-17 0-10-16,2 17 14 0,-2 17-3 15,6 3 9-15,11 2-7 16,11-6 1-16,0-2 0 16,0-6-11-16,24-4 10 15,13-10 1-15,1-5-7 16,3-6 7-16,-2 0 2 16,-7 0-2-16,-4-14 3 15,-6-10 3-15,0-1-4 16,-11 3 1-16,-6-2 0 15,-5 11-2-15,0 3 4 16,0 5-5-16,0 5 0 16,0 0-3-16,0 0-12 0,0 0 1 15,0 10 0-15,0 17 14 16,0 2-3-16,0-1 3 16,6-10 0-16,27-7 0 15,-8-9 1-15,4-2-1 16,-1 0 5-16,-3-2-2 15,8-24 13-15,5-11-13 16,-4-6 0-16,-8-5 19 16,-3-3-17-16,-18-2 3 15,-5 2 7-15,0 3-5 16,0 5 17-16,0 5-20 16,-5 13 1-16,-6 13 14 15,5 6-20-15,0 6 2 0,6 0-4 16,0 0-7-16,0 0 7 15,0 15-17-15,0 28 17 16,0 14-3-16,0 6 6 16,0-3-3-16,12-6 0 15,7-6 1-15,4-7 0 16,-1-11-1-16,0-9 0 16,-6-9-1-16,-3-6 1 15,-10-6 0-15,-3 0-1 16,0 0 1-16,0 0 5 15,16 0-5-15,-4-3 0 16,4-18 6-16,6-1-2 0,-5-1-4 16,-1 0 0-1,6 0 3-15,-13 9-5 0,4 5 2 16,-3 9 0-16,2 0-7 16,7 6-6-16,3 23 3 15,1 8 9-15,-7 3 1 16,0-9-4-16,-16-5 4 15,0-6 0-15,0-8-8 16,0-7 2-16,0-2-8 16,-32-3 14-16,-32 0 0 15,-2 0 14-15,5 0-10 16,14-14-4-16,18 6 7 16,7-2-5-16,19 8-2 15,3-2 0-15,0 4 3 16,0 0-9-16,0 0 6 0,0 0-7 15,0 0 4-15,9 0-13 16,29 0 16-16,22 0-2 16,17 0 7-16,0 0 4 15,21 0-9-15,-6 0 0 16,1-8 3-16,-8-15 3 16,-8-3-6-16,-18-5 0 15,-11-9 6-15,-4-5 5 16,-11-7-11-16,-11-8 0 15,-16-3 6-15,-6 6-1 0,0 2-5 16,-6 7 4 0,-43 11-4-16,5 2 14 0,-3 15-14 15,17 9 0-15,16 8-7 16,3 3 6-16,-11 0-6 16,-6 29 2-16,-10 24 5 15,0 17-1-15,27 7 1 16,11 3 0-16,0-8-1 15,39-7 2-15,15-11-1 16,7-13 0-16,2-15 4 16,14-12-3-16,5-12-1 15,1-2 0-15,2 0 0 16,-8-16 5-16,-17-10-4 16,-19-6 1-16,-18 1 0 15,-7-4 7-15,-16-1-5 0,0-5-4 16,0 7 0-1,-27 2 7-15,-1 13-7 0,6 9 0 16,19 10-5-16,-4 0-7 16,-8 0 12-16,-7 24 0 15,-2 15-9-15,10 13 11 16,14 0-2-16,0-4 0 16,0-5 3-16,11-5-4 15,22-13 1-15,14-3 0 16,8-6-5-16,17-14 11 15,4-2-7-15,-12 0 1 16,4 0 0-16,-15-18 11 0,-5 0-10 16,-17-3-1-16,-9-2 8 15,-6 0-4-15,-10-7-3 16,-6-3-1-16,0-4 5 16,0 0 1-16,0 3-6 15,-25 5 0-15,-3 6 0 16,-1 9 4-16,13 5-6 15,7 9 2-15,9 0-2 16,0 0-7-16,0 0 9 16,0 0 0-16,0 0-7 15,0 0 3-15,0 0 4 16,0 0 0-16,0 0 1 16,0-2-7-16,0 2 6 15,0-3-17-15,0 3-11 16,0 0-53-16,0 0-77 0,-6 0-112 15,-4 8-124-15</inkml:trace>
  <inkml:trace contextRef="#ctx0" brushRef="#br1" timeOffset="-22631">440 863 359 0,'0'0'419'16,"0"0"-284"-16,0 0 9 15,0 0-17-15,0-146-23 16,-28 118-35-16,-5 5-18 16,-8 0-26-16,-3 8-10 15,0 7 17-15,-4 8-18 16,3 0-13-16,-2 0-1 0,8 8 0 16,5 20-5-16,15 7 5 15,6 9-1-15,13-1-4 16,0 0 2-16,16-12-13 15,28-5-8-15,3-16-1 16,-2-6 18-16,-13-4-2 16,3 0 9-16,-4-9 12 15,-8-14-11-15,-7-2 8 16,0-4-1-16,-10 3 7 16,4 0 6-16,2 10-11 15,-8 5-7-15,8 1 16 16,-12 8-12-16,0 2-6 15,0 0-1-15,0 0-7 0,10 30 0 16,-4 17 2 0,11 24 5-16,-3 1 9 0,3 2-5 15,-1 15-4-15,6 0 0 16,-16 1 4-16,1-1-2 16,-7-8-2-16,0-16 0 15,0-16 2-15,0-18-1 16,0-11-2-16,-22-14-5 15,-24-4 6-15,-13-2 16 16,-11 0-15-16,0 0-1 16,3-26 9-16,14-7-8 15,14-13-2-15,23-14-1 0,16-15-17 16,6-10 10 0,71-10-10-16,24-4-6 0,20-1 12 15,-3 13-6-15,-5 10 11 16,-23 18 7-16,-26 16 2 15,-26 14-3-15,-10 9 4 16,-12 8-2-16,-7 1 28 16,4-3-19-16,-4-7-3 15,4 2-3-15,-10 8 0 16,-3 5 18-16,8 6-18 16,-8 0 0-16,0 0 8 15,0 0-11-15,0 0-8 16,0 0-1-16,0 2-6 0,0 22 6 15,-8 4 7 1,-1 7 2-16,9-1-1 0,0-6-14 16,0 7-3-16,23-7 2 15,21-8 9-15,3-5 2 16,-1-15 4-16,1 0 1 16,-3 0 8-16,-12-12-8 15,-1-17 0-15,-1-11 7 16,1-11 6-16,-2-12 12 15,-10-3-9-15,-13-5-9 16,-6 8 24-16,0 8-14 16,0 10-2-16,-10 13 9 0,-5 12-14 15,2 11 14 1,13 9-16-16,-6 0-5 0,6 0-6 16,0 12-11-16,0 37 9 15,0 16 2-15,0 10 6 16,0-1-1-16,12-6-2 15,14-7-3-15,8-12 0 16,-1-16-50-16,-11-6-36 16,0-16-39-16,-6-8-77 15,-10-3-38-15,-6 0-131 16</inkml:trace>
  <inkml:trace contextRef="#ctx0" brushRef="#br1" timeOffset="-22446">1060 549 404 0,'0'0'225'0,"0"0"-87"15,0 0-42-15,0 0-42 16,0 0-36-16,0 0-14 16,0 0 2-16,200-32-5 15,-111 24-1-15,2-9-166 16,-8 6-507-16</inkml:trace>
  <inkml:trace contextRef="#ctx0" brushRef="#br1" timeOffset="-21767">1806 440 456 0,'0'0'356'0,"0"0"-249"16,0 0-14-16,0 0-6 15,0 0-23-15,0 0-20 16,0 59 13-16,0-3 32 16,0 1-51-16,0-6-20 15,0 1 8-15,0-15-20 16,0-11-6-16,0-15 9 15,0-8-8-15,3-3-1 16,4 0 6-16,-7 0-6 0,0 0 20 16,6-12 4-16,4-28 15 15,5-19-21-15,7-16-16 16,0 4-2-16,-12-4 0 16,-4 10 5-16,-6 4 0 15,0 10-5-15,0 13 0 16,0 13 0-16,0 11 0 15,0 11 0-15,0 3 0 16,0 0-13-16,0 3 11 16,17 26-10-16,11 13 12 0,-2 1 0 15,8 0 3 1,-2 4-3-16,1-14 0 0,-5-10 2 16,-6-15-5-16,-6-4 3 15,6-4-9-15,3 0 5 16,19-4 4-16,-2-21 0 15,3-7-1-15,-8-3 7 16,-7 5-3-16,-8 1-3 16,-19 12 0-16,3 2 3 15,-6 13 0-15,0 2-4 16,0 0 1-16,0 0-17 16,7 8 15-16,2 27-9 15,7 8 11-15,6 2 1 16,-9 9 2-16,-10-3-3 15,3 2 0-15,-6-3-9 0,0-6 3 16,11-7-87-16,-11-3-81 16,11-3-85-16,-5-2-203 15</inkml:trace>
  <inkml:trace contextRef="#ctx0" brushRef="#br1" timeOffset="-21106">2734 703 734 0,'0'0'149'0,"0"0"-15"16,0 0 16-16,0 0-49 16,0 0-40-16,0 0-30 15,-10-37-19-15,10 37-10 16,0 3-2-16,0 19 0 15,0 14 4-15,0-3-4 16,0-4 0-16,0-3 4 16,22-10-3-16,0-1-1 15,4-4 0-15,5-8 0 16,-1-3 8-16,1 0-7 16,1 0-1-16,7-23 11 15,-1-5-11-15,6-10 7 16,0-4-5-16,-5 2-1 15,-17 0 25-15,-6 5-18 16,-13 15-1-16,3 9 15 0,-6 8-10 16,0 3-5-16,0 0-7 15,0 0-17-15,6 12 14 16,4 16-1-16,-4 1 4 16,0-4 2-16,4 4 0 15,3-5 1-15,-10-2-3 16,9-7 0-16,-12-8-1 15,4-4 1-15,-4-3 0 16,0 0 1-16,6 0-1 16,6 0 9-16,7-8-9 0,3-13 0 15,8 3 6 1,-5-9-4-16,-3-1-2 0,10 2 0 16,-4 3 3-16,2 9-6 15,-5 11 2-15,-3 3-4 16,-6 0 1-16,6 14-3 15,-13 15 4-15,4-1 2 16,-4 1 2-16,-1-6-6 16,-8-3-23-16,0-11-27 15,0-1-42-15,0-8-57 16,0 0-16-16,0 0 4 16,-30-2-76-16</inkml:trace>
  <inkml:trace contextRef="#ctx0" brushRef="#br1" timeOffset="-20687">2756 314 308 0,'0'0'251'15,"0"0"-132"-15,0 0 31 16,0 0-42-16,0 0-15 15,0 0-19-15,-121-49-25 16,118 49 9-16,-4 0-24 16,-15 0-24-16,0 4-1 15,-9 21 2-15,15 7-10 0,5-4 3 16,11-2-1-16,0-3-2 16,0-6-1-16,36-5 0 15,24-12 11-15,6 0 21 16,-1 0 10-16,-9-6 8 15,-20-15-12-15,-8-2 9 16,-18-5-14-16,-10 6-12 16,0-2 10-16,-10 1-29 15,-38 9 1-15,-12 3-3 16,0 6-4-16,7 5 1 16,1 0-6-16,14 2-15 15,18 26-34-15,4 5-36 16,16 6-60-16,0-5-88 15,43 1-133-15</inkml:trace>
  <inkml:trace contextRef="#ctx0" brushRef="#br1" timeOffset="-20322">3801 125 529 0,'0'0'296'15,"0"0"-142"-15,0 0-27 16,0 0-17-16,0 0-20 0,0 0-19 16,0-88-3-16,0 88-29 15,0 0-3-15,0 0-6 16,0 0-24-16,0 2-6 15,-16 33 6-15,-23 16-3 16,-5 10 14-16,28 2-14 16,10-1-1-16,6 4 0 15,0-3-1-15,6-6 2 16,43-5-3-16,1-9 0 16,13-7-6-16,-3-8-27 15,11-12-56-15,6-5-90 16,-8-8-145-16,-9-3-274 15</inkml:trace>
  <inkml:trace contextRef="#ctx0" brushRef="#br1" timeOffset="-20044">4246 42 182 0,'0'0'550'15,"0"0"-390"-15,0 0 3 16,0 0-54-16,0 0-36 16,0 0-31-16,-33-42-20 15,33 56-3-15,33 18 63 0,14 2-39 16,11 6 1-16,18 8-12 16,-4 4-8-16,2 5-9 15,-14 6-12-15,-34 7 7 16,-21-2-10-16,-5 6-8 15,-44 0-44-15,-63-3-118 16,-30-8-207-16</inkml:trace>
  <inkml:trace contextRef="#ctx0" brushRef="#br0" timeOffset="-12463">440 2336 702 0,'0'0'209'0,"0"0"-91"0,0 0 7 16,0 0-13-16,0 0-30 16,0 0-30-16,0-21-2 15,0 21-24-15,0 0-8 16,0 0-14-16,0 18-4 15,0 25 0-15,0 6 22 16,-6 8-11-16,-19-6 0 16,-5-9-8-16,5-1-3 15,9-15 7-15,4-12-7 16,5-6-1-16,7-8 1 16,0 0 0-16,0 0 12 15,0 0-7-15,0-31-2 16,0-12 6-16,0-23-9 0,35-19-1 15,6-12 1 1,-2-9 3-16,-1 3-1 16,-3 14 1-16,-15 18-3 0,2 24 4 15,-11 25-4-15,-11 13-3 16,0 7 1-16,17 2-8 16,8 11 5-16,10 35-6 15,3 28 11-15,-13 17-1 16,-8 12 4-16,-1 3-3 15,3-14 0-15,0-12 1 16,3-17-1-16,0-15-4 16,-7-13-50-16,-8-13-35 0,-7-13-72 15,0-6 0 1,0-3 8-16,0 0 12 0,-38-14-46 16,-16-10-39-16,-16-10-14 15,-12 5 117-15</inkml:trace>
  <inkml:trace contextRef="#ctx0" brushRef="#br0" timeOffset="-12437">440 2336 166 0</inkml:trace>
  <inkml:trace contextRef="#ctx0" brushRef="#br0" timeOffset="-11422">440 2336 166 0,'-238'137'178'0,"193"-140"-55"0,14 0-2 16,17 3 3-16,14-6-16 15,8 4-71-15,61-7-29 16,24-6 48-16,20-7 19 16,8-4-1-16,3 1-10 15,-3-7-17-15,-6 6-23 16,-18-3 6-16,-32 9 0 15,-15 9-1-15,-28 5 21 0,-19 6-17 16,-3-2-13 0,0 2 3-16,0 0-18 0,0 0-5 15,13 19 0-15,-4 19 6 16,7 13 39-16,-8 4-38 16,-2 10 3-16,-6 7 9 15,0-4-12-15,0 10 8 16,0-7-8-16,0-6-6 15,0-7 12-15,0-12-13 16,0-18 1-16,0-10 1 16,0-13 1-16,0-5-2 15,0 0 2-15,0 0 0 0,0-14 20 16,-22-23-8-16,-1-24-14 16,7-21 0-16,10-15 2 15,6-15-6-15,0 6 1 16,0 6 1-16,0 23-2 15,12 22 3-15,4 21-6 16,6 11 4-16,11 12-4 16,4 8 3-16,1 3-3 15,0 0-4-15,1 17 7 16,-7 21-4-16,-4 7-1 16,-12 7 5-16,-13-1-14 15,-3-2 17-15,0-3-16 16,0-12 0-16,0-9 13 0,-3-10-15 15,-3-12 5 1,6-3 12-16,0 0 1 0,0 0-2 16,0 0 2-16,0-26 0 15,47-9 8-15,14-7-8 16,-8-1 0-16,-1 11 0 16,-27 10 0-16,-18 10 4 15,-1 3 0-15,-6 7-3 16,0 2 25-16,0 0-22 15,0 0 3-15,0 0-7 16,0 0-2-16,3 20-1 16,10 23 3-16,2 11 3 15,-5 9 21-15,-4-3-18 16,-6 0 4-16,0 6-3 0,0-6-6 16,0 5 3-16,0 2-4 15,0-10 0-15,0-6 3 16,0-19 0-16,0-16-3 15,0-7 0-15,0-9 0 16,0 0 8-16,-6 0-5 16,-13 0 10-16,-3-11 6 15,-8-21-17-15,22-22-2 16,2-21 0-16,6-19 2 16,0-14-1-16,8-1-1 15,15 3 0-15,-7 12-8 16,-10 8 2-16,10 15 4 15,-10 24-4-15,1 19 0 0,-7 19 4 16,15 9-13 0,17 0-12-16,15 0 17 0,14 21-15 15,7 1 1-15,-15 6-1 16,-9 5 10-16,-6 6 1 16,-19 1-30-16,-19 7 10 15,0-2-9-15,-38 1-20 16,-34-6-34-16,-2-5-29 15,27-13-18-15,25-11-83 16,22-8-274-16</inkml:trace>
  <inkml:trace contextRef="#ctx0" brushRef="#br0" timeOffset="-10646">2114 2300 461 0,'0'0'233'15,"0"0"-75"-15,0 0-36 16,0 0-15-16,0 0 7 16,0 0-45-16,0 0-24 15,0-59-19-15,0 59-19 16,13 0-7-16,34 23-1 16,21 12 1-16,-5 8 9 15,-2-3-9-15,-14-1 6 0,-9-3-5 16,-10-9 1-16,-18-7-2 15,-10-8 0-15,0-4-9 16,0-2 7-16,-25 0 2 16,-20-6 7-16,6 0-7 15,8 0-3-15,18 0 0 16,13-20-6-16,0-23 5 16,44-14-1-16,33-12-4 15,8 1-28-15,5 16 18 16,-29 23 3-16,-23 14 11 15,-29 10 4-15,1 5-7 16,8 0 4-16,-2 0-11 16,6 12 10-16,5 5-1 15,-5-6-17-15,9-2 5 16,-9-4 4-16,0-1 8 0,2-4 5 16,-16 0-1-16,-8 0 2 15,6 0 0-15,-6 0 3 16,0 0 14-16,0 0 24 15,0 0-15-15,0-4 4 16,-14-4 2-16,0 6 0 16,11 2 8-16,-4 0-19 15,1 0 0-15,0 0-21 16,-4 0-5-16,4 14-11 16,-3 14 16-16,9 8 10 15,0 0-10-15,0-5 1 16,0-5 1-16,9-9-2 15,19-6 0-15,4-7 0 0,19-4 5 16,-10 0-2 0,13-9 3-16,1-17-1 0,-5 0 4 15,-1-2-7-15,-27-9 12 16,-11-1 27-16,-11-5-14 16,0 0 3-16,-50 9-12 15,-13 12-15-15,-14 7-3 16,11 9-9-16,12 6 0 15,6 0 8-15,13 14-44 16,10 18-57-16,9 2-87 16,16 4-78-16,0-1-213 15</inkml:trace>
  <inkml:trace contextRef="#ctx0" brushRef="#br0" timeOffset="-9417">3680 2285 622 0,'0'0'161'0,"0"0"-27"16,0 0-35-16,0 0 5 16,0 0-19-16,0 0-20 15,-22-130-8-15,0 122-23 16,3 2-9-16,5 4 11 0,9 2-22 15,-4 0-10 1,-13 0-4-16,-2 2 0 0,-7 27-5 16,3 8 5-16,12 9 0 15,16-4 4-15,0-4-4 16,0-4 0-16,28-11-1 16,4-9-3-16,7-8 2 15,-11-6-10-15,4 0 12 16,-1 0 13-16,-9-23-8 15,0-8 5-15,-14-4 16 16,-6 1 1-16,-2 0 6 16,0 8-15-16,0 3-5 15,0 12 9-15,-2 5-12 16,-6 6 5-16,8 0-15 0,0 0-9 16,0 11-2-16,0 23 11 15,0 13 0-15,0-5 7 16,0-5-5-16,16-5-1 15,23-9-1-15,-1-6 1 16,0-8 0-16,1-9-1 16,5 0 0-16,3 0 7 15,7-20-4-15,0-15 4 16,6-7-5-16,-6-1-1 16,-9 3 5-16,-13 5-6 15,-10 9 0-15,-6 9 7 16,-4 6-7-16,-9 11 0 15,10 0-1-15,4 0-11 0,5 8 5 16,3 21-1-16,-9 8 6 16,3-8-3-16,-16-3 1 15,-3-12 4-15,0-12-2 16,0 2 2-16,0-4 3 16,0 0-2-16,0 0 5 15,0-4 5-15,0-12-9 16,-25-4-2-16,-10 2 0 15,2 7 0-15,8-1-1 16,3 10 0-16,9 2-4 16,-2 0-1-16,5 2-12 15,-6 35 16-15,-4 7 0 16,20 1 4-16,0-8 1 0,0-5-3 16,0-8 0-16,30-8-3 15,8-7 2-15,-7-7 0 16,7-2-3-16,14 0 4 15,8-14 11-15,4-23-8 16,2-6 0-16,-8-9 2 16,-8-4-4-16,-24 1 3 15,-14-2 3-15,-12 6 3 16,0 2 7-16,-16 6-11 16,-34 9 3-16,17 8 17 15,5 11-18-15,18 7 3 16,10 5-2-16,0 3-9 15,0 0-1-15,0 0-12 16,0 34 2-16,0 21 8 0,0 13 6 16,0 1-3-16,0-4 0 15,0-2 0-15,0-11 5 16,0-12-4-16,16-8-1 16,6-16 0-16,8-1 2 15,-11-12-3-15,3 1 1 16,6-4 0-16,-3 0 2 15,10 0 4-15,-2-7-2 16,-11-8 3-16,0 5-7 16,-6-5 0-16,-1 9 0 15,-5 1 0-15,7 2-2 16,5 3 2-16,0 0-3 0,9 0-1 16,4 0-4-16,-3 8 3 15,-1 9-11-15,-1-5-26 16,-15 8 0-16,-5-6-48 15,-4-2-81-15,4-7-166 16,12-5-430-16</inkml:trace>
  <inkml:trace contextRef="#ctx0" brushRef="#br0" timeOffset="-9196">5301 2358 670 0,'0'0'266'0,"0"0"-155"16,0 0 31-16,0 0-31 16,0 0-38-16,0 0-26 15,0 0-34-15,15-20-7 16,36 15 5-16,26-2-10 16,-2-4-2-16,5 4-18 15,2-6-112-15,1 3-99 16,-4-5-219-16</inkml:trace>
  <inkml:trace contextRef="#ctx0" brushRef="#br0" timeOffset="-8654">6047 1924 318 0,'0'0'359'15,"0"0"-191"-15,0 0-30 16,0 0 9-16,0 0-24 15,0 0-17-15,41-95-27 16,-41 95-21-16,0 0 2 16,0 0-34-16,0 0-7 0,0 0-12 15,16 9-7 1,3 28 0-16,-3 18 17 0,-1 2-13 16,-4 6 20-16,5 2-22 15,-4-2 3 1,4-5 2-16,-6-9-5 0,2-8-4 15,4-11-2-15,-16-7-47 16,0-1-43-16,0-4-163 16,-28 4-333-16</inkml:trace>
  <inkml:trace contextRef="#ctx0" brushRef="#br0" timeOffset="-7161">6730 2295 555 0,'0'0'265'16,"0"0"-88"-16,0 0 13 16,0 0-61-16,0 0-38 0,0 0-39 15,0 0-25 1,0-8-3-16,0 8-24 0,-7 8-1 16,-2 12 1-16,-20 9 14 15,-5 11-3-15,-10 1-11 16,-8-2-5-16,5-2-34 15,9-5-114-15,15-6-140 16,7-4-121-16</inkml:trace>
  <inkml:trace contextRef="#ctx0" brushRef="#br0" timeOffset="-3659">7280 1638 260 0,'0'0'259'0,"0"0"-118"16,0 0-13-16,0 0-6 15,0 0-19-15,0 0-5 16,0-26-3-16,0 26-21 16,0 0 2-16,0 0-23 15,0 0-25-15,0 0 4 0,0 0-32 16,0 0-10-16,0 20 5 16,-7 23-17-16,-8 14 22 15,5 9 6-15,-4-3-4 16,14-3 4-16,0-3-6 15,0-5 0-15,8-10 2 16,20-10-2-16,-3-12-1 16,4-9-5-16,-4-7-3 15,11-4 6-15,5 0-3 16,12-15 6-16,1-19 19 16,4-6-19-16,-11-6 9 15,-9-6 10-15,-5 4-6 0,-11-7 14 16,-7-2 1-1,-15 3-15-15,0 3 13 0,0 16-14 16,0 13 10-16,0 10-1 16,0 12-9-16,0 0-3 15,0 0-9-15,0 0-5 16,0 0-1-16,0 0-3 16,0 0 1-16,0 14 4 15,0 29 4-15,-3 11 1 16,3 12-1-16,0-3 0 15,0-2 3-15,0 1-2 16,0-5-1-16,26-3 0 16,18-5 2-16,-2-17-7 0,-4-9-1 15,-4-12-9 1,-8-7 15-16,-11-4-13 0,7 0 13 16,2 0 1-16,-2-24 1 15,-7-2 8-15,-8-2-10 16,-7-4 0-16,0 1 7 15,0-1-2-15,0 1-5 16,0 5 3-16,-13 10-3 16,4 3 9-16,2 8-9 15,4 5 0-15,3 0-1 16,0 0 1-16,0 0-4 16,0 0-2-16,0 3-11 15,0 30 9-15,16 11 2 16,9 5 6-16,-3-4 1 0,0-11-1 15,-6-2-3-15,-10-12 0 16,-1-3-10-16,-5-5 0 16,0-10-10-16,0 1-2 15,0 0 19-15,-11 0-12 16,-27 3 12-16,7-4 1 16,2-2 10-16,20 0-10 15,9 0 5-15,0 0-14 16,0 4 3-16,0-4-18 15,0 0 14-15,0 0-11 16,16 0-8-16,44 0 34 16,1 0 2-16,2-23-2 15,6-2 14-15,-8-11-10 16,-1 0 25-16,-5-7-7 0,-17-1 0 16,-10 1 17-16,-19 1-30 15,-9 1-1-15,0 13 22 16,0 11-10-16,0 9-1 15,-9 8-4-15,-4 0-14 16,10 0-1-16,-3 0-2 16,-16 2-11-16,0 33 13 15,6 10 6-15,5 9-3 16,11-5-3-16,0-6 0 16,39-5-3-16,2-10 3 15,10-2-3-15,-9-12 1 16,2-5-29-16,-6-3-12 15,1-6-12-15,-9 0-31 0,0 0-43 16,-8-11-80-16,-6-10-135 16</inkml:trace>
  <inkml:trace contextRef="#ctx0" brushRef="#br1" timeOffset="16544">8443 3863 453 0,'0'0'266'16,"0"0"-132"-16,0 0-7 16,0 0-8-16,0 0-31 15,0 0-10-15,22-12-11 16,-16-2-22-16,3-7-24 15,7-7-7-15,-3-1 6 16,9-5-1-16,0 0-14 16,3-1 9-16,5 2-14 15,-11 9 2-15,0 10 7 16,-16 11-7-16,-3 3-3 16,0 0 1-16,0 0-15 0,12 0 5 15,4 26-9-15,6 11 19 16,0 0-1-16,-11 3 0 15,-3-3 0-15,0 0 1 16,4-5 0-16,-2-3 5 16,-4-7-5-16,3-8 0 15,-2-4-2-15,-1-5 2 16,-3-2 0-16,-3-3 6 16,0 0-5-16,16 0 12 15,3-6-13-15,6-22 0 16,8-7 12-16,0-5-11 15,0 0-1-15,-11 6 0 16,0 11 1-16,-12 12 1 0,-4 8-2 16,-6 3-3-1,3 0-2-15,11 3-12 0,0 23 5 16,10 5 12-16,-9 0 0 16,-5-3-6-16,-4-4 6 15,0-7 0-15,1-5 0 16,-4-10 0-16,-3-2-1 15,6 0 1-15,-6 0 0 16,7 0 12-16,2 0-10 16,19-25 0-16,-1-9 7 15,1-4-9-15,-6 3 0 16,-3 7 0-16,0 11 3 16,-10 9-5-16,-2 8 2 15,-7 0 0-15,0 0-7 16,9 0-6-16,7 16 0 0,6 13 12 15,-5-1 2-15,-1 1-8 16,-4-1 7-16,4-7 0 16,0-7 3-16,0-5 0 15,-4-6-6-15,-2-3 3 16,-4 0 0-16,5 0 0 16,3 0 0-16,3-9 0 15,2-17 15-15,-10 0-13 16,7-4 6-16,-16-3-6 15,7 5 0-15,-7 3 11 0,0 10-12 16,0 6-1 0,0 7 18-16,0 2-18 0,0 0-2 15,0 0-10-15,0 0-6 16,0 22 11-16,0 7 4 16,6 9 3-16,3-7 2 15,7-5 0-15,6-4-2 16,0-10 0-16,-6-4 2 15,1-5-6-15,-11-3 4 16,-6 0-1-16,16 0-4 16,0 0 10-16,12-5-5 15,-3-15 3-15,-9-6-1 16,6 0 4-16,-5-5-6 16,-1 7 0-16,-4 7 2 0,-5 9-1 15,-4 8-2-15,3 0-2 16,4 0-11-16,9 6 6 15,-10 20-2-15,1-1 10 16,-4 1-8-16,0-1 7 16,0-7 1-16,-6-10-5 15,0 1-7-15,4-9-1 16,2 0-5-16,-6 0 18 16,6 0 8-16,5 0-8 15,0-6 11-15,9-13-11 16,9-5 1-16,-4 1-1 15,10 7 0-15,-10 1 0 16,-11 7-6-16,0 8 6 0,-3 0-7 16,5 0-1-16,6 5 1 15,-7 13 5-15,-2 1-8 16,-7 1-19-16,-6-2-62 16,0-4-72-16,0-8-17 15,0-6-88-15,-19 0-155 16</inkml:trace>
  <inkml:trace contextRef="#ctx0" brushRef="#br0" timeOffset="-2849">9433 1970 280 0,'0'0'247'0,"0"0"-131"16,0 0 3-16,0 0-21 16,0 0-17-16,0 0 8 15,0-3-47-15,0 3-3 16,0 0-19-16,3 0-16 0,19 0-4 15,16-2 3-15,7-5-2 16,3 1 33-16,-4-2-21 16,-11 1 9-16,-11 0 5 15,-10-2 1-15,-9 4 16 16,-3-10 5-16,0 1-15 16,0 2-3-16,0 1-19 15,0 2 3-15,0 3 0 16,0 4-8-16,0-1 1 15,-9-3-7-15,3 3-1 16,-10 1 5-16,-6-2-5 16,-1 4 0-16,-3 0-1 15,11-2 2-15,2 2-4 0,10 0 3 16,3 0 0-16,0 0 4 16,0 0-3-16,0 0-2 15,0 0 0-15,0 0-4 16,0 0 4-16,0 6-9 15,0 19 10-15,0 7-2 16,0 2 3-16,0-6-1 16,19 7 0-16,3-4 2 15,14-2-2-15,-17 2 0 16,3-2 0-16,-7-6 1 0,-8-4-1 16,2-4 0-1,-9-9 0-15,0-3 3 0,0-3-6 16,0 2 3-16,0-2-13 15,-19 0 13-15,-31 0 3 16,-11 0 1-16,7 0-4 16,-7-5-9-16,20-10-27 15,10 4-46-15,12-3-14 16,19-4-23-16,0 2-132 16,60-8-52-16</inkml:trace>
  <inkml:trace contextRef="#ctx0" brushRef="#br0" timeOffset="-2538">9910 1995 532 0,'0'0'187'0,"0"0"-28"16,0 0-43-16,0 0-3 15,0 0-9-15,0 0-30 16,-16-59-12-16,16 59-11 15,0 0-27-15,0 0 3 16,0 0-10-16,0 0-11 16,0 0 0-16,0 0-6 15,0 8-15-15,0 18 14 16,0 8 1-16,0 3 3 16,16-6-3-16,2-2 0 0,-2-3-2 15,0-9 2 1,-5-6-57-16,1 1-27 0,-9-12-66 15,-3 0-29-15,0 0-16 16,0 0-94-16</inkml:trace>
  <inkml:trace contextRef="#ctx0" brushRef="#br0" timeOffset="-2196">9840 1618 383 0,'0'0'223'0,"0"0"-98"16,0 0-3-16,0 0-26 15,0 0-1-15,0 0-57 0,-48-34-22 16,48 34-16-16,0 14 1 16,0 6 4-16,0 0-3 15,0-3 1-15,0-8 1 16,0-6-1-16,26-1-3 15,2-2 9-15,-2 0 4 16,2 0 44-16,-18-5-9 16,-4-7 2-16,-6-4 7 15,0-5-43-15,0 4-2 16,-16 6-12-16,-15 2-9 16,2 9 6-16,-2 0-18 15,1 11-35-15,21 30-60 16,2 7-54-16,7 3-129 15</inkml:trace>
  <inkml:trace contextRef="#ctx0" brushRef="#br0" timeOffset="-780">10145 2007 117 0,'0'0'575'15,"0"0"-399"-15,0 0 0 16,0 0-37-16,0 0-33 16,0 0-14-16,-70-71-50 15,63 71 8-15,7 0-13 16,0 0-24-16,0 0 3 0,0 0-16 16,0 0-12-16,0 11 8 15,0 17 2-15,0 10 2 16,0-7 0-16,0-3 8 15,7-8-6-15,2-5-2 16,13-10 0-16,11-2-2 16,-11-3 5-16,9 0-1 15,4 0-2-15,-10-5 1 16,5-13 7-16,-8-2-8 16,-3-2 0-16,0 2 7 15,-3 3-6-15,-13-1-1 0,3 10 0 16,0 4 3-16,1 4-8 15,2 0 5-15,2 0-15 16,11 16 12-16,-8 6-5 16,9 1 6-16,0-3-3 15,-1-3-2-15,3-6-2 16,11-7 9-16,-11-4-4 16,3 0 0-16,-6 0-2 15,4 0 6-15,-11-10-1 16,15-9 2-16,-2-4 7 15,-9-3-8-15,-6 1 0 16,-13-1 3-16,0 3 1 16,0 5 0-16,-13 8-4 15,-26 6 0-15,1 4-6 0,13 0 4 16,-6 0-3-16,2 20 5 16,12 6-3-16,6-3-2 15,11 3-14-15,0-6-21 16,0-6 11-16,0-3-9 15,0-7-8-15,28-4 20 16,4 0 8-16,-4 0 17 16,10 0 1-16,-16-9 0 15,3 0 8-15,-2 4-6 16,0 2 1-16,-14 3 9 16,7 0-8-16,-4 0 6 15,10 0-7-15,-6 26 3 16,11 14 25-16,-9 11-6 0,-2 13 4 15,0 7-5-15,-10 5-7 16,-6 13 12-16,0 5-19 16,0 7 0-16,0 10 10 15,0-3-20-15,-12 1 2 16,-4-11 0-16,0-21 0 16,4-15 2-16,12-27-4 15,-10-15 0-15,4-14 8 16,-11-6-8-16,-21 0 19 15,-3-15 1-15,-17-19-17 16,5-9 1-16,15-23-4 16,16-12 0-16,22-19-1 15,0-14 1-15,12-6-9 0,51-3-7 16,20 3-6-16,-1 11 16 16,5 6-21-16,-4 17 15 15,-8 9 5-15,-5 11 7 16,-15 12-1-16,-11-1 2 15,-5 4-1-15,-14 2 7 16,-3-3-6-16,-16 3-1 16,-6 1 21-16,0 2-17 15,0-1 7-15,0 11 1 16,-6 7-8-16,-16 9 20 16,11 8-19-16,2 9 1 15,4 0 0-15,-12 0-6 16,-12 12-3-16,-8 22-1 0,-9 9 8 15,15 8-3-15,9 3-1 16,12 7 0-16,10 2-3 16,0 0 3-16,10-6 0 15,40-9 0-15,5-13 1 16,-1-10-4-16,13-14 3 16,-4-7 0-16,3-4-2 15,-8 0 4-15,-8-15-2 16,-12-14 2-16,-11-5 0 15,-5-6 3-15,-16-2-5 16,-6-1 0-16,0 5 4 16,0 12-2-16,0 9-4 15,-16 15 2-15,4 2-3 0,1 0-5 16,-17 14 1-16,12 28 7 16,-6 16-3-16,22 1 4 15,0-1-1-15,0-7 0 16,36-8 2-16,11-11-6 15,0-3 4-15,27-13-34 16,-5-10-53-16,16-6-116 16,8 0-154-16</inkml:trace>
  <inkml:trace contextRef="#ctx0" brushRef="#br1" timeOffset="16951">9573 3151 555 0,'0'0'152'15,"0"0"-6"-15,0 0-28 16,0 0-24-16,0 0-50 16,0 0-33-16,-32-26-11 15,32 34-6-15,0 21 6 16,0 2 2-16,0 4 0 16,0-10-2-16,0-2 0 15,0-6 1-15,16-4 2 16,13-6-3-16,-7-3 0 15,-3-4 12-15,9 0-10 16,0 0 65-16,-1-11 19 16,-11-19-17-16,-10-2-13 0,0 2-18 15,-6-3-14-15,0 5 14 16,0 8-26-16,0 9 6 16,-6 5-16-16,0 6 0 15,-4 0-4-15,-18 3-25 16,-10 31-44-16,-1 15-52 15,14-1-207-15,25-7-473 16</inkml:trace>
  <inkml:trace contextRef="#ctx0" brushRef="#br1" timeOffset="25166">2089 3219 525 0,'0'0'250'0,"0"0"-80"15,0 0-29-15,0 0-34 16,0 0-26-16,0 0-15 15,0 0-35-15,-45-46 1 16,45 46-12-16,0 0-7 16,0 0-2-16,0 0-11 15,0 14-7-15,0 21 7 16,0 14 12-16,0 11-5 16,0-1-7-16,0 10 1 15,0 8 9-15,-13 0-8 16,13 6-1-16,-3 0 14 15,3 3-14-15,0 0 11 0,0 6-6 16,0-1 2 0,0-3 11-16,0 1-16 0,0-3 3 15,0 0 8-15,0 0-13 16,16-1 4-16,1-5-4 16,-12 9-1-16,-5 3 6 15,0 8-6-15,0 3 0 16,-5 1 5-16,-25-3-3 15,-1 0-3-15,15-7 2 16,-6-1-1-16,12 6 8 16,-2-2-6-16,1 9 0 15,3-1 11-15,-6 1-10 0,-2 3 8 16,10-4-3-16,3-5-2 16,-3 0 8-16,6-3-12 15,0-2 1-15,0-1 7 16,0 1-8-16,0-1 4 15,-13 6-4-15,-3 8-1 16,-9 7 6-16,3-1-7 16,6 1 0-16,4-18 4 15,7-11-2-15,-1-9-2 16,6-8 0-16,-5 2 0 16,5 0 4-16,0 4-4 15,0 2 0-15,0-6 4 16,0 1-2-16,-8-10-4 0,8-4 2 15,0-4 0 1,0-2 4-16,-9 2-4 0,0 0 0 16,2 1 2-16,1-1 2 15,6-5-4-15,0-6 1 16,0-3 2-16,0-6-2 16,0 0-1-16,6-2 0 15,4 2 6-15,-10 3-4 16,12 6-2-16,-12 0 0 15,0 2 2-15,0-4 11 16,0-7-12-16,0-3-1 16,0-5 11-16,0 0-9 0,0-1 3 15,0 1-5 1,-6 6 4-16,-3 2-1 0,-7 3-3 16,-3 4 0-16,3-2 3 15,-6 4 2-15,6 3-7 16,-1 3 3-16,-5 2-1 15,13 3 7-15,-13-5-7 16,6-3 0-16,10-9-2 16,-4-5 6-16,10-13-6 15,0 1 5-15,0-11-3 16,-6 0 0-16,6-7-3 16,0 1 3-16,0 3 4 15,0-6-3-15,0 0-2 16,0 0 0-16,0 0 1 15,0 0 0-15,22 0-1 0,22 0 1 16,-5-9 0-16,8 3 2 16,7-2-2-16,7-6 0 15,21-3-1-15,14-9-1 16,18 4-13-16,6-4 1 16,-5-2 9-16,6 10-12 15,-19 0 10-15,-3 4-4 16,-2 8-1-16,-10 4 10 15,-5 2-14-15,-7 0 5 16,2 0 11-16,0 0-13 16,8 0 10-16,14 0-1 15,3 0 4-15,-4 0-1 0,-6 0 1 16,-2 0 0-16,-21 0 0 16,7 8 2-16,-6-5-4 15,6 1 2-15,1-2 0 16,-2-2 4-16,2 0-3 15,-7 0-1-15,-11 0 3 16,2 0-3-16,-7 0 0 16,1 0 0-16,5 0 2 15,-13 0-3-15,8 0 1 16,-5 0 0-16,5 0-1 16,-2 0 7-16,1 0-8 15,-2 0 2-15,-5 0 0 16,0 0 2-16,-3 0-2 0,2-6 0 15,-8 3-2 1,-13 3 5-16,-3 0-5 0,-10 0 2 16,-7 0 0-16,0 0-1 15,-5 0 1-15,0 0 0 16,0 0 3-16,6 0 0 16,-6 0-4-16,0-3 1 15,0 3 0-15,0-3 4 16,0-5-4-16,0 0 0 15,0-7 3-15,-16-2 0 16,-6 0-1-16,-6-4-2 16,12-1 2-16,0 0-1 15,16-10 0-15,0-9-1 16,0-7 3-16,0-1-3 0,16-1 0 16,16 0-1-16,-10-2 3 15,6-2-4-15,-3-6 2 16,-11 0 0-16,-4-3 4 15,-4 5-1-15,-6-1-5 16,0-4 2-16,0 3 0 16,0-6-1-16,0 1 1 15,0 2 0-15,0 5 1 16,0 7-1-16,0 8-2 16,0 9 1-16,0-1 1 15,0 7 4-15,0 0-4 16,0-4-1-16,0-2 1 15,0-3 0-15,0-9 0 0,0 3-1 16,0-3 1-16,0 1 1 16,0 2-1-16,0-1 1 15,0 5-5-15,0-4 10 16,-6 3-12-16,-4-3 6 16,-4 0 0-16,14-3 3 15,0-5-3-15,0-1 0 16,0 7-3-16,0-1 4 15,0-3-3-15,0 9 2 16,0-5 0-16,0-1 0 16,0 9 0-16,0-6 0 15,0 3 4-15,0-1-4 0,0 2-1 16,0 0-2-16,8 0 3 16,1 0-2-16,4-2 2 15,-4 1 0-15,4-5-2 16,-4-1 5-16,-2 0-6 15,-4 0 2-15,3 4 1 16,1-1 4-16,-1 3-4 16,-6-3 0-16,9 0-5 15,1 0 6-15,13 0-1 16,-7 0 0-16,-10 6 0 16,7 5-5-16,-13 5 7 15,0 3-2-15,0 4 1 16,0-6-1-16,0 1-2 0,0-4 1 15,0-5 1 1,0-1 1-16,0-5-1 0,0 3 0 16,0 0 0-16,0-6 1 15,-7 3-2-15,1 0-2 16,0 0 3-16,-5 0 3 16,6-3-3-16,2 3 0 15,-5-6-4-15,8 0 0 16,0 1-3-16,0-1 3 15,0 1-5-15,0 2 7 16,0-1-2-16,0 1 4 16,0 7-1-16,-6-5-2 15,0 4 2-15,6-3-3 16,0-3 4-16,0 9-3 0,-2-3 3 16,2 3-1-16,-14-1-1 15,14 0 2-15,-9 8-2 16,2-2-1-16,1-3 3 15,-4 3 0-15,1-1 2 16,-10-2-2-16,10 3 0 16,-1-2 0-16,4-3 0 15,-2 2 0-15,5 1 1 16,-2-3-4-16,-9 2 4 16,11-5-1-16,-3-2 0 15,1-3 3-15,0-3-7 16,-1 5 4-16,0 0 0 15,6 5 0-15,0 4 0 0,0 5 0 16,0 4 2-16,0 1 0 16,0-1-4-16,0-1 1 15,0-1 1-15,0 0 0 16,0 0 0-16,0 4 0 16,0 1 1-16,0-1 0 15,0 2-1-15,0 1 0 16,0-3 0-16,0 0-3 15,0-6 3-15,0-5 0 16,0 2 0-16,0 1 3 16,0 2-5-16,0 3 2 15,0 0 0-15,0 3 1 0,0-3-1 16,0-2 0 0,0-1-1-16,0-4 2 0,0-1-2 15,0 0 1-15,0 0 0 16,0 5 4-16,0 2-4 15,-6 0 0-15,6-2-3 16,-4-6 4-16,4 1-1 16,0 2 0-16,0-2 0 15,0 8 0-15,0-1 1 16,0 6-1-16,0 3 0 16,0 1 0-16,0-1 0 15,0 4 0-15,0-1 1 16,0 0-5-16,0 1 4 15,0-5 0-15,0-5 0 16,0-11-3-16,0-5-14 0,0-3 10 16,0 4-11-16,0 4 13 15,0 11-4-15,0 13-1 16,0 8-13-16,-12 0-41 16,-13 0-39-16,-26 0-105 15,-13 0-109-15,-18 0-260 16</inkml:trace>
  <inkml:trace contextRef="#ctx0" brushRef="#br1" timeOffset="26659">1745 8814 496 0,'0'0'268'0,"0"0"-130"16,0 0-23-16,0 0-3 15,0 0-49-15,0 0-17 16,0 0 14-16,0 0-35 16,0 0 2-16,0 0-6 15,0 0-3-15,0 0 10 16,0 0-16-16,0-3 4 15,0 3 23-15,0 0-18 0,0 0 4 16,0 0-13-16,0 0-10 16,0 0-4-16,16 0-9 15,45 0 11-15,32-5 4 16,42-2 0-16,35-6 3 16,20-5-7-16,25-4 0 15,21-1 3-15,-5-3-3 16,-1 0 0-16,-18 6 8 15,-22 0-6-15,-20 5-3 16,-24 1 1-16,-17 3 0 16,-21 0 2-16,4 2-2 15,-5 1 0-15,8-4 12 0,-1 4-5 16,-13-1 9 0,-2 4-9-16,-22 1 0 0,-14 4 4 15,-11 0-11-15,-8 0 0 16,-6 0 1-16,-7 0 5 15,2 0-7-15,-11 0 1 16,-16 0 0-16,-3 0 2 16,-3 0-2-16,7 0 0 15,-7 0 6-15,0 0-4 16,0 0-4-16,0 0 2 16,0 0 0-16,0 0-1 15,0 0 1-15,6 0 0 16,10 0-3-16,-1 0 9 0,-5 0-9 15,3 0 3 1,-7 0 0-16,-3 0 0 0,-3 0 0 16,0 0 0-16,0 0 3 15,0 0-1-15,0 0-4 16,0 0-3-16,-25 0-40 16,-46 4-42-16,-26 4-240 15,-24 9-541-15</inkml:trace>
  <inkml:trace contextRef="#ctx0" brushRef="#br1" timeOffset="27439">3353 8839 449 0,'0'0'369'16,"0"0"-236"-16,0 0 20 15,0 0-30-15,0 0-21 16,0 0-16-16,-31-45-43 16,31 45-23-16,0-3 11 15,15 0-29-15,14 3 2 16,2-2-4-16,2 2 0 15,2 0-5-15,-10 13 5 16,-3 19 0-16,-16 11-7 16,-6 11 12-16,0 9-5 15,-66 3 3-15,-14 6-2 16,-8-9 10-16,5-14-11 16,12-13 0-16,18-10 4 0,15-12-1 15,12-8-3-15,14-6 2 16,1 0 1-16,-3 0 14 15,0-14-14-15,6-15-3 16,0-2 14-16,8-5-11 16,0 6-2-16,0 7 3 15,0 12-4-15,0 2 11 16,0 6-11-16,0 3 0 16,11 0-6-16,17 0 5 15,4 0-1-15,5 0 2 16,8 17 0-16,0 1-2 0,-4 2 2 15,9 0 0 1,-1-6 2-16,1-3 2 0,-2 1-6 16,0-10 2-16,-4 2 0 15,-6-4 5-15,6 0-5 16,-2 0 0-16,9-14 21 16,-10-14-9-16,-7 7-1 15,-18-2-10-15,-16 5-1 16,0 4-15-16,-54 1-134 15,1-11-320-15</inkml:trace>
  <inkml:trace contextRef="#ctx0" brushRef="#br1" timeOffset="29224">10475 3816 689 0,'0'0'203'15,"0"0"-34"-15,0 0-50 16,0 0-53-16,0 0 16 0,0 0-33 15,0 0-11-15,-3-16 13 16,3 16-25-16,0 0 0 16,0 0-9-16,0 0-11 15,0 0 8-15,0 0-14 16,25 0 0-16,26 0-8 16,2-6 16-16,18-4-5 15,-10 3-3-15,-14-2 1 16,-15 3 4-16,12-3-5 15,-21 1 0-15,-1 1 4 16,-6 6 0-16,-10-3-4 16,-6 2 2-16,0 2 3 15,0 0 7-15,0 0-11 16,0 0-1-16,0-6 22 0,-12-2-22 16,-26-4 1-16,-17 1 0 15,14 2 2-15,-3 0-1 16,5 3-2-16,11 3 0 15,12 3 2-15,6 0 2 16,10 0-4-16,0 0 0 16,0 0 0-16,0-2-5 15,0 2 3-15,16 0 1 16,31 0-2-16,14 0 6 16,21 0-1-16,-11 0-2 15,-11 0 3-15,-13 0-7 16,-24 0 4-16,-16 11 0 15,-7 9-2-15,0 4-4 16,-52 9-24-16,-33 5-70 16,-23-4-138-16,2 0-280 0</inkml:trace>
  <inkml:trace contextRef="#ctx0" brushRef="#br1" timeOffset="34384">3054 7890 644 0,'0'0'231'16,"0"0"-51"-16,0 0-30 15,0 0-41-15,0 0-26 16,0 0-36-16,0-25-16 0,0 25 13 15,0 0-33-15,0 0 6 16,0 0 7-16,0 0-24 16,0 0 7-16,0 0-7 15,0 0 0-15,0 0-3 16,0 0-3-16,0 0 0 16,0 9 1-16,0 11 10 15,7 2-4-15,15 1-1 16,9-3 1-16,2 0 0 15,11 4-1-15,4-6 0 16,-3 6 3-16,-1-4 1 16,-13-3-5-16,-2-2 1 0,-10-4 0 15,1 6 0 1,-12 0 0-16,-8-3 0 0,0 10 2 16,0-4 1-1,0-3-2-15,0 0-1 0,0-3 0 16,-5 1 5-16,-28-4-5 15,-11-3 0-15,-3-2 5 16,-14-3-5-16,7-3-20 16,7 0-42-16,2 0-29 15,16 0-37-15,26-20-79 16,3-8-49-16,0-7-127 16</inkml:trace>
  <inkml:trace contextRef="#ctx0" brushRef="#br1" timeOffset="34633">3147 7902 625 0,'0'0'164'0,"0"0"-37"16,0 0-5-16,0 0-26 15,0 0-37-15,0 0-6 16,-23-28-29-16,23 28-11 15,0 0-12-15,23-6 4 16,27 3-5-16,15-6 0 16,10 1-5-16,-5 2-67 15,-12 6-78-15,-21 0-68 0,-37 0-249 16</inkml:trace>
  <inkml:trace contextRef="#ctx0" brushRef="#br1" timeOffset="35538">1997 7576 446 0,'0'0'137'16,"0"0"-25"-16,0 0 4 16,0 0-31-16,0 0-24 15,0 0-24-15,-68-29 16 16,63 29-22-16,5-4 6 16,0 4 13-16,0 0-25 15,0 0-6-15,0 0 1 0,0 0-18 16,0 0 8-1,0 0-6-15,0 0 2 0,0-7 4 16,38 2-8-16,16 1 6 16,29-4 21-16,22 8-10 15,18-3-2-15,17 3-4 16,25 0 6-16,28 0-4 16,36 0-5-16,23 0 1 15,1-9 8-15,5 4-17 16,-27-1 7-16,-11 3-7 15,-20 3-1-15,-26 0 4 16,-12 0-2-16,-25 0-3 16,-22 0 7-16,-29-3-2 15,-29 3-3-15,-26 0-1 16,-9 0 5-16,-22 0 4 0,3 0-6 16,-3 0 5-16,0 0 14 15,0 0-11-15,0-2 12 16,0 2-17-16,0 0 0 15,0 0-1-15,0 0-6 16,0 0-2-16,0 0 1 16,0 0-33-16,0 0-6 15,0 0-1-15,0 0 5 16,0 0 14-16,0 0-15 16,0 0-18-16,0 0-10 15,-37 0-74-15,-27 14-95 16</inkml:trace>
  <inkml:trace contextRef="#ctx0" brushRef="#br1" timeOffset="41121">3375 6684 556 0,'0'0'242'15,"0"0"-69"-15,0 0 2 16,0 0-48-16,0 0-33 16,0 0-9-16,0 0-30 0,0-54-14 15,0 54-21 1,7 0-6-16,-7 0-9 0,6 0-5 15,-3 0-3-15,-3 0 2 16,13 3-8-16,-10 17 8 16,3 2 1-16,0 5 2 15,-6 1 0-15,0 1 0 16,0 2-1-16,0-6 3 16,0-3-4-16,0-9 1 15,0-1-1-15,0-10 0 16,8-2 4-16,-5 3-4 15,8-3 2-15,0 0-2 16,17 0-2-16,13 0-2 16,5-14 4-16,14-1 2 15,-16 4 0-15,-5-1-1 16,-9 2-1-16,-13-2 4 0,-1 3-4 16,-4 0 2-16,-9 4-2 15,-3 2 0-15,0-3 8 16,0 4-8-16,0 2 2 15,0-3 7-15,0 3-8 16,0-3 6-16,0 3-3 16,0 0 3-16,0 0 12 15,0 0-14-15,0 0 6 16,0 0-2-16,0 0-8 16,0 0-2-16,0 0 1 15,0 0-7-15,0 0 2 16,0 6-10-16,0 25 14 15,-9 6-1-15,-4 6 3 0,10 0-1 16,-3-4 0-16,6-4-15 16,-6 0-48-16,1-4-59 15,-6-8-48-15,-14 2-151 16</inkml:trace>
  <inkml:trace contextRef="#ctx0" brushRef="#br1" timeOffset="42345">1952 6126 417 0,'0'0'193'0,"0"0"-59"15,0 0-7-15,0 0-34 16,0 0-9-16,0 0-25 15,0 0-19-15,0 0 25 16,0 0-23-16,0 0-2 16,0 0-6-16,0 0-21 15,0 0 15-15,0 0-14 16,10 0-6-16,12 0 15 16,32 0-21-16,22 0 12 15,33 0 0-15,20 0-7 16,20 0 1-16,21 0-8 0,14 0 7 15,12 0-3-15,-2 5-1 16,2 0 1-16,-34-3-4 16,-30-2 4-16,-25 3-4 15,-30-3 0-15,-1 0 0 16,0 3 7-16,13-3-5 16,19 2 1-16,13-2-2 15,9 3 1-15,-16 0 7 16,-22 0-9-16,-21 3 0 15,-27-3 9-15,-25-3-8 16,-13 3 0-16,-6 0 4 0,0-1-2 16,7 1 8-1,-7-3-4-15,0 0-1 0,6 0 0 16,10 0-5-16,9 3-1 16,14-3 3-16,-1 0-1 15,-16 0-2-15,0 0 0 16,-13 0 0-16,13 3 3 15,11-3-2-15,2 0 0 16,-4 0-1-16,-9 0 1 16,-12 0-2-16,6 0 1 15,2 3 0-15,-2-3 2 16,6 0-1-16,-5 3 0 16,-7-3-1-16,-4 0 0 15,-6 0 3-15,0 0-3 16,0 0 0-16,0 0 4 0,0 0-4 15,0 0 4 1,0 0-3-16,0 0 3 0,0 0-1 16,0 0-3-16,0 0 0 15,0 0-7-15,0 0 10 16,0 0-6-16,0 0 3 16,0 0 0-16,0 2-1 15,0-2 1-15,0 0-2 16,0 0-3-16,0 0-49 15,0 0-33-15,16 0-86 16,15 0-49-16,-9 0-69 16,-12 0-370-16</inkml:trace>
  <inkml:trace contextRef="#ctx0" brushRef="#br1" timeOffset="48869">11384 3676 482 0,'0'0'86'0,"0"0"17"15,0 0-5-15,0 0-11 16,0 0-6-16,0 0-23 16,-10 18 20-16,10-18-3 15,0 0-29-15,0 0 11 16,22 0-38-16,16-9-1 16,11-16-13-16,4-4 4 15,1 0-9-15,-10 4 0 0,-11 0 0 16,-5 7 20-16,-18 4-17 15,2 4 6-15,-12 8 21 16,0 2-28-16,0 0-2 16,0 2-19-16,0 33 19 15,0 11-1-15,-22 2 2 16,0 7-1-16,6-1 5 16,-7 0 0-16,10 1 5 15,4 1-10-15,1 2 0 16,8 0 1-16,-8-10 2 15,2-9-3-15,6-15 0 16,0-13 4-16,0-7-7 16,0-2 3-16,-3-2 0 15,-4 0 17-15,1 0-16 0,0 0 2 16,-4 0 9-16,-12 0-9 16,0 0 18-16,5-9-21 15,9 4 0-15,8 5 20 16,0-3-20-16,0-3-1 15,22-8-2-15,57-6-8 16,42-3 7-16,19 2-29 16,3 4-35-16,-22 7-8 15,-36 0-130-15,-46 8-124 16</inkml:trace>
  <inkml:trace contextRef="#ctx0" brushRef="#br1" timeOffset="59879">6330 5446 709 0,'0'0'204'0,"0"0"-104"15,0 0 24-15,0 0-18 16,0 0-66-16,0 0-4 0,0 0-7 16,-14 57 38-16,14-22-26 15,0 2-24-15,0 3 2 16,0 6 27-16,8 3-38 16,1 1 5-16,-2-3-1 15,-1-2-12-15,-6-8 12 16,0-3-12-16,0-8 0 15,0-9 8-15,0-5 0 16,0-6-8-16,0 0 0 16,0-6 0-16,0 0 18 15,0 0-13-15,0-9 5 16,-13-29 8-16,10-10-12 16,-11-17-6-16,14-10 0 15,-6-5 1-15,6-6-1 16,0 6 0-16,0 9 0 15,0 4 2-15,0 19 2 0,0 3-7 16,0 13 3-16,0 15 0 16,0 8-8-16,0 9-1 15,14 0-17-15,33 0 18 16,13 9-15-16,17 26 23 16,-8 1-7-16,-17 5 4 15,-11-2-9-15,-13 1 4 16,-22 3 8-16,-6-5-10 15,0 1 11-15,-22-1-2 16,-31-7-8-16,1-5-30 0,-1 0 12 16,7-6-55-16,21 3-47 15,-3 2-46-15,28-5-121 16,0 4-283-16</inkml:trace>
  <inkml:trace contextRef="#ctx0" brushRef="#br1" timeOffset="60878">6898 5846 417 0,'0'0'299'16,"0"0"-145"-16,0 0 1 15,0 0-61-15,0 0-3 0,0 0-13 16,-32-73-27-16,26 69 2 15,3 4-25-15,-3 0-11 16,-1 0 2-16,1 0-19 16,3 0 0-16,-10 0-7 15,-3 17 4-15,1 12 3 16,-7 6 0-16,11-4 2 16,11 1-6-16,0-4 1 15,0-8 3-15,0-3-3 16,17-9 7-16,14-2-8 15,1-6 3-15,12 0 1 16,-11 0 10-16,0-14-8 0,-13-12-2 16,-7-5 19-16,-7-4-19 15,-6-1 5-15,0-1 3 16,0 7-7-16,0 7 8 16,-19 12-9-16,4 8 0 15,-4 3-3-15,-17 0 3 16,-2 0-1-16,0 27-3 15,7 1 4-15,15 2-7 16,10-1 7-16,6-5 0 16,0-1-11-16,59-7 9 15,17-4 2-15,7-9 0 16,2-3 0-16,-8 0 4 16,-6-5-4-16,-11-18 0 15,-23-1 13-15,-5-2-10 0,-16 4 7 16,-10-3 6-16,-6-2 2 15,0 4 18-15,0 6-31 16,0 6 3-16,0 8 19 16,0 3-27-16,0 0 3 15,0 0-3-15,-8 12-4 16,-9 22 0-16,4 18 4 16,7-1 0-16,3 3 5 15,3 7 2-15,0-4-7 16,0 5 0-16,0-2 1 15,0-6 3-15,0-5-4 16,0-17 0-16,0-9 0 16,0-12 4-16,0-6-7 0,0-5 3 15,0 0 0-15,0 0 18 16,0 0-18-16,0-22 9 16,0-19-4-16,-7-7 0 15,-8-9-7-15,15-12 2 16,0-8 0-16,0-9-4 15,44-6 2-15,-2 13 2 16,-14 13-1-16,-12 18 5 16,-6 16-7-16,2 15 3 15,-2 8-3-15,5 6-1 16,9 3-17-16,12 0 11 16,10 0 3-16,1 18 2 15,-8 13 3-15,-11 6-3 0,-18 6 3 16,-10-6-7-1,0 1 1-15,0-7-3 0,-38 1-2 16,-4-10-35-16,-2-1-12 16,-2-11-44-16,10-5-46 15,3-5-29-15,17 0-80 16,16 0-254-16</inkml:trace>
  <inkml:trace contextRef="#ctx0" brushRef="#br1" timeOffset="61208">8121 5361 145 0,'0'0'445'16,"0"0"-271"-16,0 0-18 15,0 0-31-15,0 0-1 16,0 0-37-16,-79-101-24 15,79 101-24-15,-6 0-30 16,-4 20 2-16,-2 21 3 16,-4 9 9-16,5 5-2 15,5 11-10-15,-10 11-1 16,0 6 11-16,-2 3-17 16,2-3 2-16,13-6-4 0,3-17-2 15,0-12 5 1,31-10-5-16,24-13-7 0,14-5-37 15,13-14-136-15,4-6-57 16,4 0-193-16</inkml:trace>
  <inkml:trace contextRef="#ctx0" brushRef="#br1" timeOffset="61540">8525 5355 600 0,'0'0'184'16,"0"0"-41"-16,0 0-41 16,0 0-15-16,0 0-5 15,0 0-36-15,-10-34-8 16,10 34 3-16,10 0-37 15,21 2 8-15,24 30 19 16,-5 8-17-16,-9 11 7 16,5 9-15-16,-18 12 6 15,-6 8 5-15,-22 0-10 16,0 3-3-16,-19-6-4 16,-61-3-17-16,-27-8-87 15,-31-9-232-15,-4-11-480 0</inkml:trace>
  <inkml:trace contextRef="#ctx0" brushRef="#br1" timeOffset="66034">9433 5815 267 0,'0'0'303'0,"0"0"-191"15,0 0 3-15,0 0 5 16,0 0-29-16,0 0-8 16,0 0-20-16,0 0-11 15,-121-6 8-15,121 6-38 16,0 0-3-16,0 0 4 15,0-2-22-15,0 2 0 16,22-4-1-16,27 2 0 16,17-1 6-16,11 0-4 15,-14 0-2-15,-2 3 2 16,-11-3 4-16,-18 0-8 16,-16 0 2-16,-7 1 0 0,-9-1 7 15,0 3-4 1,0-5-2-16,0-8 13 0,0-1-13 15,-19-6-1-15,-25-2-4 16,5 2 4-16,-5 0-3 16,6 5 3-16,13 7 0 15,12 2 0-15,4 3 3 16,9 3-6-16,0-3 3 16,0 3 0-16,0 0-9 15,0 0 7-15,0 0-13 16,25 0 9-16,25 6 6 15,4 11-3-15,-6 0 3 16,-3 3 0-16,-8-3 4 16,-7 3-4-16,-14 3 0 0,-13 1-2 15,-3-2 3-15,0 4-7 16,0 3-12-16,-39-1-81 16,-2 1-65-16,3-9-97 15,10-4-223-15</inkml:trace>
  <inkml:trace contextRef="#ctx0" brushRef="#br1" timeOffset="66449">10472 5335 614 0,'0'0'211'0,"0"0"-58"15,0 0-34-15,0 0-8 16,0 0-61-16,0 0-25 16,-22-26-25-16,-11 52 7 15,-11 19 28-15,-6 10-32 16,25 6-2-16,1 3 20 16,16 8-20-16,8 0 6 15,0-1-6-15,0-8-1 16,0-12 8-16,8-7-8 15,25-16 0-15,5-11-2 16,6-5 9-16,-11-6-7 16,4-6 5-16,-2 0-2 0,-16 0 26 15,-3 0-12-15,-16-18 10 16,0-4 25-16,0-7-27 16,-70-3-23-16,-22 3-2 15,-7 13-5-15,14 10-5 16,25 6-48-16,27 6-65 15,21 19-133-15,12-5-199 16</inkml:trace>
  <inkml:trace contextRef="#ctx0" brushRef="#br1" timeOffset="68271">6425 7016 277 0,'0'0'261'0,"0"0"-121"0,0 0 3 15,0 0-45-15,0 0-14 16,0 0-17-16,-63-91-18 15,50 79 15-15,-3 3-49 16,-1 1 13-16,8 2 3 16,-7 6-21-16,4 0 3 15,-4 0-13-15,-16 0-13 16,-12 0 11-16,-1 20-1 16,7 9 6-16,13-4-6 15,18 4 3-15,7-6 0 16,0-3-11-16,0-9 0 15,23-5 11-15,24-6-26 0,-2 0 26 16,2 0 2-16,-2-14-2 16,-14-3 10-1,-1 3-10-15,-21-1 6 0,-9 4 3 16,0 2-4-16,0 3 0 16,0 3 18-16,0 3-13 15,0 0-10-15,0 0-1 16,0 0-17-16,13 29 14 15,9 17-1-15,-3 10 5 16,9 17-2-16,-6 0 7 16,11 14-5-16,-11-5 0 15,-13-2 1-15,-2-5 2 16,-7-15-3-16,0-14 0 0,0-18 1 16,0-8 3-1,0-14-8-15,0-6 1 0,0 0 3 16,-38 0 35-16,-23 0 20 15,-15-17-37-15,12-20-3 16,4-4-15-16,13 5 7 16,8-11-7-16,10 5 0 15,20-1-1-15,9-9-2 16,0-5-6-16,69-6-7 16,30-1-16-16,0 0-2 15,-14 15 19-15,-24 12 15 16,-29 14 1-16,-17 3-1 0,8 0 0 15,-14 0 2 1,10-3 4-16,-10 0-7 16,8 6 2-16,-12 3-1 0,3 6 5 15,-8 4 2-15,0 4 11 16,0 0 3-16,0 0-14 16,0 0-7-16,0 0 0 15,0 0-9-15,0 0 4 16,0 17-15-16,0 9 20 15,-13 6 7-15,7 5-7 16,6-2 0-16,0-5 0 16,0-1 0-16,0-9-3 15,22-2 3-15,9-4-4 0,4-12 1 16,6-2 6 0,11 0 0-16,-5 0-2 0,-3-25 3 15,5-7 5-15,-5-6-8 16,-6-9 1-16,-7-5 10 15,-1-5 6-15,-21-1 3 16,-9 4-6-16,0 0-3 16,0 9 8-16,-9 13-14 15,-15 12 3-15,18 11 9 16,-2 9-12-16,0 0-6 16,8 0-1-16,0 0-7 15,0 21 2-15,0 23-8 16,0 20 14-16,0 4 3 15,0-2 1-15,8 0-8 0,17-9 3 16,10-8 1 0,3-15 0-16,-1-11-39 15,-10-12-39-15,1-5-29 0,-6-6-42 16,-6 0-19-16,-16-17-110 16,0-15-173-16</inkml:trace>
  <inkml:trace contextRef="#ctx0" brushRef="#br1" timeOffset="68425">7025 6916 236 0,'0'0'174'16,"0"0"-23"-16,0 0-16 15,0 0-48-15,0 0-56 16,0 0-10-16,63-54-9 0,14 39-9 16,16 5-3-1,-2 6-2-15,-2 1-157 0,-24 3-170 16</inkml:trace>
  <inkml:trace contextRef="#ctx0" brushRef="#br1" timeOffset="69568">7648 6793 427 0,'0'0'218'0,"0"0"-103"15,0 0 5-15,0 0-20 16,0 0-37-16,0 0-23 15,0 8-27-15,-10 21 9 16,-12 5 25-16,16 3-41 16,3-3-1-16,3-2 8 0,0-1-10 15,0-7 2-15,0-4-5 16,0-9 2-16,0-5 5 16,0-6-5-16,0 0 2 15,0 0 18-15,0 0 6 16,9-36 42-16,7-5-59 15,20-20-4-15,-5-2-1 16,-6-2-4-16,-3-6-2 16,1 11 3-16,-14 5 3 15,-3 18-8-15,-6 20 2 16,0 11 0-16,0 6-7 16,7 0 3-16,2 14-14 0,13 29 8 15,-5 12 10-15,-4 4-5 16,-4-2 5-16,4-8 0 15,-4-11 2-15,7-13-2 16,-3-14 0-16,-10-1-1 16,9-8 4-16,-8-2-7 15,8 0 3-15,4 0-3 16,15-17 1-16,5-14 4 16,-1-7-1-16,-13 7 4 15,-9 8 1-15,-13 3-3 16,0 12-2-16,0 4 1 15,0 4-10-15,0 0 2 16,0 26-16-16,0 15 20 0,0 9 3 16,0 5-2-1,0-4 2-15,-7-7-31 0,-2-10-18 16,9-14-64-16,0-10 30 16,0-10 46-16,0 0 19 15,16 0 18-15,6 0 2 16,-2 0 2-16,-1-10 11 15,-10-5-14-15,1-2 4 16,2-5 19-16,-12-1 21 16,6 2-2-16,-6 1-19 15,4 5-2-15,-4 8 11 16,6 1-32-16,-6 6 12 0,0 0-10 16,0 0-3-1,0 0-6-15,9 3-18 0,-2 22 24 16,8 7 0-16,-8 0 2 15,-7 2-2-15,6-4 0 16,-6-6 0-16,0-7-2 16,3-8 2-16,4-6 0 15,5-3 2-15,-12 0 3 16,3 0 0-16,10 0 2 16,4-3 5-16,5-17 5 15,3-6-17-15,3 0 1 16,-12 2 8-16,0 6-7 15,-5 3-2-15,-6 7 4 16,-5 5-2-16,6 3-4 16,0 0-11-16,5 0-6 0,-6 11 16 15,12 15-8-15,-11-3 10 16,-3-3 1-16,4-6 0 16,-7-6-2-16,6-4 2 15,-6-4 0-15,0 0 7 16,3 0-5-16,-3 0 8 15,13 0-3-15,3-16 3 16,6-9-10-16,3-3 0 16,3 8 0-16,-6 3-1 15,-11 8 2-15,2 9-2 16,2 0-12-16,7 0-30 16,-3 12 35-16,3 14-14 0,2-1 6 15,-12 1-9-15,-10-9-80 16,12-6-81-16,-11-8-28 15,-3-3-312-15</inkml:trace>
  <inkml:trace contextRef="#ctx0" brushRef="#br1" timeOffset="69925">8281 6587 377 0,'0'0'255'0,"0"0"-151"15,0 0-52-15,0 0-38 16,0 0-7-16,0 0-6 16,-49 60 6-16,43-37 11 15,6-9-17-15,0-5 2 16,0-6 0-16,0-1-1 15,25-2 29-15,10 0 34 16,4 0-9-16,-14-8 12 16,-3-9-28-16,-6-1 3 15,-10 4-15-15,-6 0-20 16,0 3 3-16,0 4-11 0,0 7-7 16,0 0-49-16,0 0-123 15,0 4-91-15,0 16-88 16</inkml:trace>
  <inkml:trace contextRef="#ctx0" brushRef="#br1" timeOffset="70222">9014 6633 401 0,'0'0'280'0,"0"0"-110"15,0 0-46-15,0 0-14 16,0 0 12-16,0 0-43 0,-82-72-37 16,82 72-36-16,0 0-5 15,0 35-2 1,0 16-13-16,-10 14 14 0,-4 7 16 16,11-1-12-16,3-1 0 15,0-5-4-15,0-8 0 16,0-9 11-16,22-7-11 15,11-15-12-15,-1-9-77 16,18-14-113-16,5-3-63 16,8-32-380-16</inkml:trace>
  <inkml:trace contextRef="#ctx0" brushRef="#br1" timeOffset="70489">9436 6576 423 0,'0'0'244'0,"0"0"-91"16,0 0-53-16,0 0-8 15,0 0-69-15,0 0-20 16,143 16 50-16,-72 19-24 16,-18 13-4-16,-8 1-10 15,-17 6-5-15,-12 3 18 16,-16-11-27-16,0 2 3 15,0-3 15-15,-29-3-17 16,-31-6 2-16,-4-1-4 0,11-1-93 16,2-12-115-16,20-8-218 15</inkml:trace>
  <inkml:trace contextRef="#ctx0" brushRef="#br1" timeOffset="70975">10062 6919 706 0,'0'0'145'16,"0"0"-49"-16,0 0-15 15,0 0-23-15,0 0-45 0,0 0-9 16,111-9 14-16,-70 9-8 15,27 0-1-15,-5 0-4 16,3 0-4-16,-5-2 11 16,-20-2-9-16,-11-2 3 15,-22 4 27-15,-2-7 6 16,-6-2 21-16,0 2 3 16,0-5-49-16,-9-2-12 15,-29 0-2-15,-6 4 0 16,12 2 0-16,4 4 2 0,11 6-4 15,11-3 1-15,6 3 1 16,0 0 4-16,0 0-4 16,0 0 0-16,0 0-3 15,0 0-2-15,17 0-4 16,33 0-1-16,13 17 10 16,-3-3 6-16,1 2-6 15,-7 0 0-15,-23 1 2 16,-1 0-2-16,-21 4-3 15,-9 1 3-15,0 0-4 16,-55 8-35-16,-23 1-146 16,-12-5-152-16</inkml:trace>
  <inkml:trace contextRef="#ctx0" brushRef="#br1" timeOffset="72424">11377 6787 511 0,'0'0'200'0,"0"0"-65"0,0 0 26 16,0 0-33-16,0 0-28 16,0 0-31-16,-48-14-24 15,48 5 19-15,0-5-30 16,6-6-13-16,21-8-20 15,11-1 7-15,-16 5-3 16,6 8-5-16,-17 4 1 16,-6 7 26-16,-5 2-24 15,6 3 8-15,-6 0-11 16,0 0 4-16,0 0-8 0,0 0 0 16,0 3-10-1,11 22 11-15,-5 13 6 0,-3 5-3 16,-3 2 0-16,0-3 1 15,0-1 1-15,0-4-2 16,0-5 0 0,13-4 2-16,-13-8 1 0,0-5-5 15,0-1 2-15,0-5 0 16,0-6-2-16,0-1 2 16,0-2-3-16,-8 3-6 15,-14 0 8-15,0 3 1 16,6-5 7-16,-6 3-5 15,7-4 3-15,-1 0-5 16,0 0 0-16,16 0 9 16,0 0-9-16,0 0 0 0,6 0-9 15,42 0 5 1,27-9-4-16,24-7 8 0,3 1-6 16,19-8-21-16,-6 4-91 15,-11-1-67-15,-24-4-57 16,-36 4-181-16</inkml:trace>
  <inkml:trace contextRef="#ctx0" brushRef="#br1" timeOffset="75091">6555 8205 545 0,'0'0'177'0,"0"0"13"0,0 0-83 16,0 0-1-16,0 0 4 15,0 0-59-15,-9-31-16 16,9 31 8-16,0 0-38 16,0 0-5-16,0 0-1 15,0 20-11-15,0 14 11 16,0 12 1-16,0 1 0 15,0-8 4-15,0-7 2 0,0-10-10 16,0-11 5 0,0-5-1-16,0-6 1 0,0 0 4 15,0 0-5-15,0 0 25 16,0 0-16-16,0-21 40 16,0-15-13-16,0-16-33 15,0-7 4-15,0-10-7 16,0-7 0-16,0-6 3 15,0 3 0-15,9 1-6 16,4 12-1-16,3 21 4 16,-7 19-1-16,-3 14-6 15,10 12-12-15,20 0 7 16,5 0-25-16,12 24 27 16,-1 7-7-16,-14 3 4 0,-13 6 10 15,-9-3-20-15,-10 4-15 16,-6-2-7-16,0-1-46 15,-22 2-42-15,-19-3-79 16,5-3-31-16,11-5-330 16</inkml:trace>
  <inkml:trace contextRef="#ctx0" brushRef="#br1" timeOffset="76029">6920 8277 693 0,'0'0'196'0,"0"0"-48"15,0 0-40-15,0 0-14 16,0 0-30-16,0 0-16 16,0-55-10-16,0 55-38 15,0 0 0-15,-5 0-2 16,2 0-11-16,-21 23 0 15,9 11 8-15,2 3 5 16,13 1 4-16,0-9-4 16,0-7 0-16,0-8 1 15,16-2 2-15,6-9-5 16,0-3 2-16,1 0-1 0,-1 0 1 16,0-9 0-16,-3-13 1 15,-6-7 11 1,-13-3-7-16,0-2-4 0,0-3 0 15,0 3-1-15,-22 8 3 16,-7 6-3-16,4 11 0 16,16 7-3-16,-10 2 0 15,2 0-15-15,-5 16 1 16,3 16 17-16,6-1 1 16,13-2-1-16,0-6 0 15,7-3-6-15,24-3 6 16,13-8-1-16,5-6-5 15,4-3 6-15,-1 0 7 16,-5 0-7-16,-15-9 0 16,-4-3 14-16,-12 1-11 0,-4-1 18 15,-12 1 0-15,0 3 13 16,0 2 8-16,0 6-30 16,0 0 0-16,0 0 3 15,0 0-15-15,0 0-4 16,0 11-14-16,0 26 18 15,0 9-3-15,0 5 3 16,0 4 0-16,0 2-1 16,0 1 5-16,0-1-6 15,0-6 2-15,0-8 0 0,0-12 1 16,0-10-1 0,0-10 0-16,5-8 1 0,-5-3 5 15,5 0-6-15,-5 0 10 16,0 0 3-16,0-24 26 15,0-22-32-15,0-10-3 16,0-10-1-16,-22-2 1 16,12-1-7-16,10 6 3 15,-6 21 0-15,6 13 2 16,0 11-2-16,0 7 0 16,0 2-9-16,0 1 5 15,28 2-8-15,21-2-7 16,4 1 1-16,1 5 18 15,-9 2-12-15,-1 0 8 16,-18 0-2-16,2 2-1 0,-17 21-1 16,-11 6 1-1,0 5-6-15,0 5 2 0,-33-3-59 16,-17-1-46-16,-4-7-79 16,12-11-112-16,7-8-334 15</inkml:trace>
  <inkml:trace contextRef="#ctx0" brushRef="#br1" timeOffset="76381">7791 7783 433 0,'0'0'282'0,"0"0"-131"16,0 0-50-16,0 0 28 15,0 0-33-15,0 0-50 16,-13-84-23-16,13 84-23 16,-3 17-8-16,-10 24-1 15,4 21 9-15,-1 13 27 16,4 7-18-16,6 1 15 15,0-5 5-15,6-4-27 16,29-8 7-16,17-4-3 16,-8-9-6-16,-3-9 0 0,-7-9-9 15,-15-15-135 1,11-14-95-16,-2-6-118 0</inkml:trace>
  <inkml:trace contextRef="#ctx0" brushRef="#br1" timeOffset="76676">8270 7854 553 0,'0'0'210'0,"0"0"-66"0,0 0-29 15,0 0-44-15,0 0-48 16,0 0-21-16,25 2 11 15,21 38 8-15,-5 6 13 16,3 8-13-16,-5 4 12 16,-11 1-27-16,-12-1 3 15,-10-4 6-15,-6-5-10 16,0-7-5-16,0-4 0 16,0-3-3-16,0-5-32 15,0-4-131-15,-6-3-122 16,6-5-301-16</inkml:trace>
  <inkml:trace contextRef="#ctx0" brushRef="#br1" timeOffset="77194">8867 8305 722 0,'0'0'122'16,"0"0"14"-16,0 0-27 16,0 0-53-16,0 0-38 0,0 0-5 15,93-3-13 1,-39 3 20-16,-9 6-13 0,8-3 27 16,-5-3-19-16,5 0 1 15,2 0 8-15,-11 0-16 16,-11 0 4-16,-11-6 10 15,-16 1-7-15,-6-10 39 16,0 1-28-16,0-4-16 16,0 2 1-16,0-2-7 15,-31 1-4-15,1 3 0 16,5 6 1-16,3 2-1 16,9 3 0-16,13 3-2 15,0 0 2-15,0 0-15 16,0 0 15-16,0 0-5 15,0 0-4-15,0 0 4 16,16 14 5-16,12 9 0 16,4-6 3-16,4 1 4 0,-11 2-7 15,-3-4 0-15,0 5 3 16,-12 1-8-16,-4 1 5 16,-6 0 0-16,0 1-1 15,-13-2-34-15,-18-2-72 16,-7-3-35-16,-1-5-76 15,1 1-133-15</inkml:trace>
  <inkml:trace contextRef="#ctx0" brushRef="#br1" timeOffset="78982">10551 7768 610 0,'0'0'105'16,"0"0"-2"-16,0 0-24 15,0 0 16-15,0 0-29 16,0 0 7-16,0 0-9 16,-151 31-17-16,151-31-3 15,0 0-25-15,0 0-12 16,0 0 17-16,0 0-24 16,28 0 2-16,26 0-2 0,15 0 12 15,14 0 13-15,-14-8-24 16,-23 2 3-1,-15 4 20-15,-18-2-20 0,-13 4 4 16,0 0-7-16,0 0 3 16,3 0-8-16,3 4-1 15,1 32 5-15,-7 19 6 16,0 8-4-16,0 3 3 16,0-1-1-16,0-8 0 15,0-2 0-15,0-10-4 16,0-5 0-16,0-12 4 15,0-5-4-15,0-8-25 16,0-7-81-16,0-5-97 0,3-3 18 16,3 0-14-16,-6-26-212 15</inkml:trace>
  <inkml:trace contextRef="#ctx0" brushRef="#br1" timeOffset="79160">10543 8137 257 0,'0'0'193'15,"0"0"-60"-15,0 0-29 16,0 0-4-16,0 0-19 16,0 0-43-16,8-19-8 15,97 19 23-15,41-1-11 16,29-8-28-16,-1 4-14 0,-18-5-29 16,-57 5-191-16,-55 5-502 15</inkml:trace>
  <inkml:trace contextRef="#ctx0" brushRef="#br1" timeOffset="80889">6568 9334 3 0,'0'0'635'0,"0"0"-481"16,0 0 4-16,0 0-35 15,0 0-63-15,0 0 10 16,0-68-26-16,0 51 6 15,0-3-26-15,0 4 9 16,-13 3 0-16,10 5-12 16,-13 4 5-16,4 4-26 15,2 0 0-15,4 0 0 16,-2 0-7-16,-14 0-3 0,3 10 0 16,-3 15 10-16,7-2 3 15,15 0-3-15,0-3-11 16,0-6 9-16,0-8-16 15,0-3 1-15,15-3 14 16,1 0-7-16,6 0 10 16,3-9 4-16,11-11-1 15,-11 0 16-15,-12 6-18 16,-3-1 9-16,-4 7 14 16,-6 5-1-16,0 0 16 15,0 3-34-15,0 0-5 16,0 0 1-16,0 0-1 15,0 26-17-15,3 17 14 0,11 22 3 16,0 18 10 0,3 15-10-16,5 7 0 0,-12 4 9 15,-4 3-6-15,-6-10-3 16,0-13 0-16,0-23 2 16,0-21 1-16,0-24-3 15,0-16 0-15,0-1 5 16,0-4-3-16,-6 0 12 15,-43-12 33-15,-17-14-32 16,-11-11-4-16,8-12-11 16,9-11 0-16,21-9-8 15,31 1-3-15,8 2-7 0,5 3-18 16,75 6 8 0,11-3 9-16,24-3-3 0,6 3 1 15,-13 0 18-15,-10 5-18 16,-28 5 19-16,-16 3 1 15,-18 11 2-15,-20 4 1 16,-10 4-2-16,-6 7 0 16,0 4 25-16,0 6-17 15,0 7 7-15,0 4-4 16,0 0-10-16,0 0-1 16,0 0-3-16,-6 4-9 15,-18 24 8-15,2 6 6 16,13 7-2-16,9-1 0 15,0-3 0-15,0-1-1 16,31-12 1-16,15-9 0 0,7-13-8 16,1-2 12-16,7 0-7 15,-7-15 5-15,-9-13-2 16,-14-4 10-16,-5-5-10 16,-14-3 0-16,-2-3 7 15,-10-2-4-15,0-2 1 16,0 2 2-16,0 2-6 15,0 12 12-15,-16 8-12 16,6 14 0-16,-2 9 6 16,9 0-6-16,-10 0-4 15,-4 44-14-15,9 13 18 16,-12 14-1-16,20 5 1 16,0 2 0-16,0-3-1 15,20-4 4-15,21-10-3 0,-3-16 0 16,-7-17-5-16,-1-13-22 15,-8-12-85-15,3-3-60 16,10-23 62-16,-10-20-69 16,-12-11-65-16,-13 1 8 15,0 3-65-15,-13 7 282 16,-28 11 19-16,-11 12 93 16,5 12-1-16,3 6-9 15,6 2 26-15,5 0-44 16,11 0 15-16,13 0-3 15,9 0-3-15,0 0-19 16,0-4 9-16,3 2-37 16,58-2-27-16,32-1 23 0,14 0-15 15,-2 5-8-15,-14 0-48 16,-14 0-191-16,-23 0-98 16</inkml:trace>
  <inkml:trace contextRef="#ctx0" brushRef="#br1" timeOffset="81480">8045 9234 288 0,'0'0'293'0,"0"0"-150"15,0 0 10-15,0 0-46 0,0 0-15 16,0 0-22 0,0-11-34-16,0 11-9 0,0 0-27 15,0 26 2-15,0 11 21 16,0 0-9-16,0 2-3 15,0-4 17-15,0-12-19 16,0-6 1-16,0-8-5 16,0-9-3-16,0 0 7 15,0 0-8-15,0 0 9 16,0 0 20-16,0-23 13 16,0-14 11-16,6-11-53 15,1-7 1-15,-4-2 9 16,3-6-11-16,7 6 0 15,-4 14 7-15,1 20-5 16,-4 15-2-16,-6 8 0 0,0 0-5 16,6 0 2-1,1 13-24-15,-4 25 24 0,3 8 2 16,0 5 2-16,-6-8 0 16,0-5-1-16,11-10 1 15,-6-14-1-15,6-5 0 16,1-9 0-16,-2 0 9 15,18 0-9-15,10-23 0 16,3-9 9-16,11-2-8 16,-11 3 7-16,-13-1-8 15,-12 1 0-15,1 8 5 16,-17 11-1-16,6 12-6 0,-6 0 2 16,0 0-18-16,0 31 2 15,0 21 5-15,0 8 7 16,-11 3-15-16,-1-3-72 15,12-9-11-15,0-3-46 16,0-4-18-16,0-10-10 16,0-5-32-16,0-9-270 15</inkml:trace>
  <inkml:trace contextRef="#ctx0" brushRef="#br1" timeOffset="82207">8426 9606 86 0,'0'0'318'16,"0"0"-195"-16,0 0-43 15,0 0 2-15,0 0 12 0,0 0-2 16,0 0 13 0,0 0 2-16,0 0-29 0,0 0-2 15,0 0-22-15,0-14 20 16,12-15-18-16,4-8-39 16,1-6-5-16,8 6-12 15,4 2 7-15,-7 7 15 16,-13 5-21-16,-1 9 11 15,-3 2-12-15,-5 6 4 16,0 4 6-16,0-4-10 16,0 3 0-16,0 3-2 15,0 0-3-15,3 0 3 16,-3 0-12-16,0 6-2 16,0 28 5-16,0 4 11 0,0 7 2 15,6-5-2-15,2-6 7 16,-8-2-11-16,8-12 4 15,-8-11 0-15,6-8-1 16,2-1 3-16,-5 0-2 16,8 0 0-16,22-5-1 15,5-23 1-15,6-6 7 16,-5-6-3-16,-14 2 7 16,-3 2-11-16,-6 3 1 15,-3 15 0-15,-10 6 4 16,-3 12-9-16,0 0 4 15,0 0-12-15,0 0 12 16,0 16-26-16,0 19 26 0,0 2-1 16,0-3 3-1,0 0-4-15,0-8 1 0,0-5 1 16,0-7 3-16,0-8-3 16,0-3 0-16,0 0-1 15,0-3 2-15,6 0-1 16,16 0 0-16,11-20 1 15,11-16 8-15,0 3-9 16,-3-2 0-16,-5 4-1 16,-11 8 3-16,-3 6-2 15,-12 11 0-15,-4 6 0 16,0 0-5-16,10 0-13 16,-5 26 13-16,0 8-2 15,-8 9-1-15,-3-6 6 0,0-8-43 16,0-7-74-16,0-12-24 15,0-10-52-15,0 0-1 16,0-30-347-16</inkml:trace>
  <inkml:trace contextRef="#ctx0" brushRef="#br1" timeOffset="82609">8877 8997 429 0,'0'0'170'0,"0"0"-32"16,0 0-21-16,0 0 4 0,0 0-35 15,0 0-8-15,-115-71-62 16,115 71-16-16,-2 23 0 16,-4 5 0-16,6 6 6 15,0-8-6-15,0-3 3 16,0-3 8-16,0-6-11 15,8 1 0-15,6-9-1 16,-5-5 9-16,-2-1-6 16,-1 0-2-16,-3 0 1 15,4 0 25-15,2 0 7 16,10-10 27-16,0-16-3 16,3-9-39-16,0 10 11 0,-13-1-22 15,-1 9-4-15,-8 5 12 16,0 7-12-16,0 5-6 15,0 0-13-15,0 0-59 16,0 0-61-16,0 25-75 16,0 10-22-16,0-3-378 15</inkml:trace>
  <inkml:trace contextRef="#ctx0" brushRef="#br1" timeOffset="82905">9417 8994 637 0,'0'0'187'16,"0"0"-49"-16,0 0 5 16,0 0-40-16,0 0-25 15,0 0-16-15,-75-63-54 16,67 63-8-16,2 32-18 15,3 11 18-15,-10 14 15 16,13 4-15-16,0 3 0 16,0-1 9-16,0-2-6 15,0-7-2-15,0-3-1 16,0-9 5-16,13-7-12 0,4-6-23 16,14-15-164-16,13-14-196 15</inkml:trace>
  <inkml:trace contextRef="#ctx0" brushRef="#br1" timeOffset="83214">9719 8940 716 0,'0'0'134'0,"0"0"-17"15,0 0 12-15,0 0-45 16,0 0-40-16,0 0-29 16,-9-38-15-16,18 59-12 0,29 16 12 15,20 12 2-15,-20-1 12 16,-7 6-14-16,-5 1 0 16,-4-1 7-16,-10 1-6 15,-12-2-1-15,0-1 0 16,0 5 2-16,-28-2-5 15,-19-4-17-15,1-8-142 16,8-5-60-16,23-13-234 16</inkml:trace>
  <inkml:trace contextRef="#ctx0" brushRef="#br1" timeOffset="83775">10230 9332 185 0,'0'0'721'0,"0"0"-621"16,0 0 11-16,0 0-22 15,0 0-5-15,0 0-63 16,-31-37-21-16,31 37 0 15,31 0 0-15,30-4 2 16,21 2-1-16,-5-7 8 0,-8 4-9 16,-9 1 0-1,-14-1 15-15,-27 5-12 0,-13-5-2 16,-6 1 19-16,0 2-11 16,0 2 7-16,0-6 20 15,-6-2-2-15,-32-7-26 16,0 1-8-16,-4 2 0 15,10 4-1-15,10 2 4 16,0 3-2-16,6 0-1 16,10 0 0-16,-5 3 0 15,11 0 0-15,0 0 0 16,0-3-5-16,0 3 5 16,0 0 0-16,5 0-3 0,23 0 1 15,10 0-3-15,3 14 5 16,3 1 0-16,-5 2 3 15,-7 6 1-15,2 5-4 16,-12 7 0-16,-22-7 1 16,0 7-2-16,0-3 1 15,-34-7-23-15,-4 6-63 16,16-5-95-16,12-11-81 16,10-8-248-16</inkml:trace>
  <inkml:trace contextRef="#ctx0" brushRef="#br1" timeOffset="84309">11238 9077 660 0,'0'0'210'0,"0"0"-66"15,0 0-30-15,0 0 22 16,0 0-48-16,0 0-74 15,83-63-8-15,-30 52 8 16,-5-3 5-16,-4 5 1 16,-5-2 5-16,-24 5 4 15,-8 6 7-15,-7-3-20 16,0 3 2-16,0 0-8 16,0 0-5-16,0 0-5 0,0 0-1 15,0 0-12-15,0 20 11 16,0 14 2-16,0 6 0 15,0 4 2-15,0-2 0 16,0 4 4-16,0 0-5 16,0 2-1-16,0-2 8 15,0-10-8-15,9-3 0 16,-2-8 0-16,-1-5 2 16,-3-8 1-16,-3-7-3 15,0-5 0-15,0 0 5 16,0 0-3-16,0 0 4 15,0 0-6-15,-41 2 2 16,-4-2-2-16,1 4 4 16,28-4-3-16,16 0 6 15,0 0-6-15,0 0-2 0,0 0 0 16,60 0-9-16,32-23 0 16,29-11 8-16,19-10-5 15,-9 5-38-15,-12-7-46 16,-20-2-94-16,-14-7-148 15</inkml:trace>
  <inkml:trace contextRef="#ctx0" brushRef="#br1" timeOffset="87609">6552 10492 288 0,'0'0'498'0,"0"0"-292"0,0 0-55 16,0 0-4-16,0 0-40 15,0 0-50-15,-35-51-18 16,35 51-17-16,0 0-14 16,0 0-8-16,0 8-5 15,-3 33-4-15,-11 10 9 16,6 6 8-16,2 3-8 15,6-5 0-15,0-4 1 16,0-5 2-16,0-10-6 16,0-7 4-16,0-11-1 15,0-10 5-15,0-5-2 16,0-3-2-16,0 0 12 16,0 0-3-16,0-11 35 15,-22-23-5-15,-2-15-40 0,15-8 5 16,9-12-5-16,0-11 0 15,22-3 0-15,25 1-2 16,-8 13-1-16,-1 11-4 16,-8 15 6-16,-8 15-6 15,-8 11 5-15,-6 12-6 16,-5 5 0-16,10 0-18 16,2 0 2-16,17 18-6 15,-1 20 20-15,7 2 9 16,-15 0-15-16,-10 3 2 15,-13-2 2-15,0-5-13 16,0 4-30-16,-44-1-44 0,-8-6-74 16,11-13-133-16,10-3-325 15</inkml:trace>
  <inkml:trace contextRef="#ctx0" brushRef="#br1" timeOffset="88613">6920 10615 690 0,'0'0'172'0,"0"0"-39"0,0 0-26 15,0 0-24-15,0 0-11 16,0 0-23-16,-32-61-21 15,26 61-10-15,0 0-18 16,3 0-6-16,-4 0 3 16,7 7-14-16,0 15 9 15,0 10 4-15,0-3 8 16,0-2-4-16,0-3 0 16,32-10 1-16,7-4-2 15,11-8 1-15,-2-2-6 16,5 0 6-16,-1-6 0 15,-11-19 7-15,3-7-5 16,-18-5 4-16,-4-1 4 16,-6-4-9-16,-16-1-1 0,0 6 12 15,0 9-10-15,0 10 9 16,0 10-11-16,0 8 2 16,-9 0-3-16,-1 0 1 15,-12 8-26-15,-1 20 23 16,-9 4 3-16,4-6 2 15,19-6-2-15,2-6 0 16,7-5-1-16,0-4 1 16,32-5 0-16,45 0 0 15,30 0 5-15,7-5 6 16,-2-18-10-16,-21 0 1 0,-27 0 23 16,-13 3-5-16,-18 4 14 15,-19 0 10-15,-6 8 1 16,-8-3-2-16,0 8-23 15,0 0-5-15,0 3 14 16,0 0-27-16,0 0 0 16,0 0-2-16,0 0-11 15,0 23 9-15,0 20-13 16,-22 17 15-16,-11 9 13 16,-5-4-12-16,10 6-1 15,1 4 1-15,5-4 2 16,0-4 1-16,10-16-4 15,9-11 0-15,3-26 0 16,0-8 0-16,0-6 0 16,-7 0 2-16,7 0-2 0,0 0 16 15,0 0-15-15,0 0 3 16,0-6 14-16,0-22-14 16,0-15 0-16,7-16-3 15,24-12 0-15,14-5 3 16,-4-7-4-16,-3 3 0 15,-8 5-7-15,-8 12 7 16,-13 21-2-16,-3 16 2 16,1 17 0-16,-7 6-4 15,3 3-4-15,3 0-15 16,16 0 14-16,16 0-20 16,6 3 12-16,11 12 15 0,-8 7-3 15,-18 6 0-15,-14-2-4 16,-15 3 1-16,0-3 5 15,0 0-33-15,-44-1-10 16,-16-2-22-16,7-3-55 16,8-8-38-16,26-3-85 15,19-9-147-15</inkml:trace>
  <inkml:trace contextRef="#ctx0" brushRef="#br1" timeOffset="88928">8289 10200 514 0,'0'0'168'16,"0"0"-39"-16,0 0 9 16,0 0-2-16,0 0-13 15,0 0-53-15,0-91-21 16,0 91 5-16,0 0-42 15,0 0-12-15,0 20-7 16,0 32 7-16,-16 19 11 16,-6 13-11-16,6 1 4 15,7-2 7-15,3-5-7 16,6-10-4-16,0-11 0 0,0-11 2 16,0-15-4-1,22-5-58-15,9-15-109 0,15-8-70 16,1-3-154-16</inkml:trace>
  <inkml:trace contextRef="#ctx0" brushRef="#br1" timeOffset="89221">8709 10132 635 0,'0'0'158'16,"0"0"-25"-16,0 0-30 16,0 0-37-16,0 0-41 0,0 0-19 15,45 11-5-15,2 21 40 16,7 12-14-16,-4 4 0 16,-8 9-17-16,-7 0-3 15,-13-3 13-15,-12 3-17 16,-10-2 4-16,0-2 1 15,-7 5-6-15,-31-3-2 16,1-7-81-16,-1-8-133 16,5-6-245-16</inkml:trace>
  <inkml:trace contextRef="#ctx0" brushRef="#br1" timeOffset="90279">9493 10475 480 0,'0'0'185'0,"0"0"-113"0,0 0 27 16,0 0-17-16,0 0-15 16,0 0 5-16,-6-11-24 15,23-4-2-15,20-5-23 16,1 6-2-16,-9-3 21 15,-20 8-11-15,-1 6 14 16,-8 3 14-16,0-2-21 16,0 2 4-16,0 0-23 15,0 0-9-15,0 0-4 16,0 0-5-16,0 0-1 0,0 0 1 16,0 0-1-16,0 0-4 15,0 0-5-15,0 0 7 16,0 0 2-16,0 0 0 15,0 0 0-15,0 0 0 16,0 0 3-16,0 0 1 16,2 0-3-16,-2 0 0 15,6 0 0-15,-6 0-1 16,0 0 0-16,6 0 6 16,-6 0-6-16,22 0-1 15,11 0-5-15,11 0 6 16,3 0 5-16,2 0-5 15,1 0 0-15,10 2 2 16,4 1 0-16,6 0-2 0,-3-3 0 16,-23 0 0-16,-22 0 6 15,-12 0-6-15,-10 0 0 16,0 0 5-16,0 0-1 16,0 0-2-16,0 0 8 15,0 0-4-15,-38-3-6 16,0-14-4-16,-9 0 4 15,8 3 4-15,4 2-2 16,10 1-2-16,3 1-1 16,11 3 1-16,0 1 3 15,3 6-3-15,5-3 3 16,3 3-7-16,0 0 6 16,0 0-2-16,0 0 0 0,0 0 0 15,0 0 1-15,0 0-1 16,0 0 0-16,0 0 8 15,0 0-6-15,0 0-2 16,0 0 1-16,0-2-1 16,0 2 9-16,0 0-9 15,0 0 2-15,0 0 4 16,0 0-6-16,0 0-1 16,0 0-1-16,0 0-1 15,0 0 0-15,0 0-6 16,16 8 2-16,32 12 4 15,12 3 6-15,-5-3-6 16,5 3 2-16,-5 0 1 0,-8 3 6 16,-3-7-6-1,-22 1 0-15,-15 6-5 0,-7-9 1 16,-13 6-52-16,-41 3-62 16,1-3-80-16,-2-3-140 15</inkml:trace>
  <inkml:trace contextRef="#ctx0" brushRef="#br1" timeOffset="92109">11253 10275 531 0,'0'0'198'16,"0"0"-108"-16,0 0-13 15,0 0 24-15,0 0-16 16,0 0-24-16,0 0-13 15,-9-20-11-15,9 14 12 16,9-8-17-16,29-1-14 0,14-7 10 16,-5-4-20-16,-22 6 20 15,-3 3-1-15,-9 5 3 16,-10 4 7-16,-3-1-14 16,0 4-10-16,0 5 13 15,0 0-22-15,0 0 1 16,0 0-5-16,0 0-8 15,0 11 6-15,0 24-27 16,-38 16 29-16,-3 6 12 16,10-4-10-16,9 0-2 15,0-7 0-15,8-6 1 16,5-9-1-16,2-3 0 0,7-5 0 16,0-11-2-16,0 1 6 15,0-13-6-15,0 0 2 16,-3 0 0-16,3 0 9 15,0 0-9-15,-13 0 0 16,-2 0 3-16,-17 4-3 16,-13-1 0-16,13 3 0 15,4-4 1-15,18-2 1 16,10 4-2-16,0-4 0 16,0 0-1-16,0 0 1 15,10 0-2-15,34 0-3 16,27 0 5-16,17-4 6 15,14-11-6-15,-16 2-3 16,-4 1-5-16,-16 1-60 16,-24 8-63-16,-13-2-143 0,-13-4-171 15</inkml:trace>
  <inkml:trace contextRef="#ctx0" brushRef="#br1" timeOffset="99637">10513 11633 449 0,'0'0'189'16,"0"0"-51"-16,0 0-32 15,0 0-20-15,0 0-19 16,0 0-33-16,-3-14 6 15,3 5 12-15,33-2-11 16,14 5-8-16,7-2-20 16,2 1 5-16,2 5-7 15,-4 2-3-15,4-3 0 16,-11 3-6-16,-9 0 0 16,-10-3 10-16,-9 0-10 0,-5 3 10 15,-14-5 37-15,0-1-3 16,0 2-1-16,0-4-11 15,0 0-12-15,-33-6-11 16,-5 2-11-16,-12-2 0 16,6 5 2-16,11 3 1 15,8 4-4-15,19-4 1 16,6 6 0-16,0-3-3 16,0 3 3-16,0 0-1 15,0 0-6-15,31 0 2 16,24 9-4-16,5 11 8 0,-7-1 2 15,-7 1 0-15,-15-6-1 16,-9 1 0 0,0-4-1-16,-15 12 3 0,-7 9-4 15,0 5 1-15,-54 6-15 16,-42 3-146-16,-6-9-208 16</inkml:trace>
  <inkml:trace contextRef="#ctx0" brushRef="#br1" timeOffset="96179">6234 11925 623 0,'0'0'241'0,"0"0"-99"16,0 0-6-16,0 0-44 16,0 0-25-16,0 0-2 15,0-115-5-15,0 95-25 0,-19-4 0 16,-3 6-11-16,-6 6-7 16,2 3-12-16,-12 3-5 15,-6 6-6-15,-2 0-2 16,-1 4 4-16,3 16 3 15,6 1 1-15,13 9-13 16,8 4 3-16,4-5-26 16,13-1 14-16,0-5 18 15,7-8-33-15,46-10 15 16,12-5-1-16,2 0 4 16,-1 0 16-16,-19-20-1 15,-9 1 4-15,-11-5 8 16,-15-1-7-16,-12-1 14 15,0 9 10-15,0 8 2 16,0 1 12-16,0 8-23 0,0 0-8 16,0 0-8-1,0 0-1-15,0 14-13 0,-12 32 2 16,8 17 12-16,-8 8 13 16,12 6-13-16,0 3 0 15,0 0 3-15,0 0-3 16,0-11 0-16,0-4 1 15,0-7-1-15,0-15 1 16,0-11 0-16,0-13-1 16,0-13 3-16,0 0 1 15,0-6-1-15,-22 0-2 16,-14 0 4-16,-15-9 14 0,-10-17-19 16,14-8 1-1,16-20 2-15,8-5-3 0,11 1-36 16,12-5 6-16,0 20-13 15,6 9 24-15,32 8 2 16,28-6 3-16,30-12 12 16,31-6-33-16,29-10-25 15,-4-6 6-15,-15 6 19 16,-38-3 34-16,-36 18-2 16,-41 16 3-16,-9 9 12 15,-13 6 27-15,0 2 9 16,0 0-9-16,0 4 0 15,-16 2 12-15,-6 4-39 16,-7-4-11-16,14 3 7 16,-1 3-7-16,10 0-2 0,-2 0-6 15,8 0-2-15,-16 0 7 16,1 24-8-16,-1 18 10 16,6 4 3-16,10 5 1 15,0 0-5-15,0-11 1 16,26-11 0-16,19-3-2 15,-1-18 2-15,-3-8 0 16,3 0 1-16,-5 0 0 16,-1-8 7-16,-13-15 0 15,4-11-3-15,-14-9 16 0,1-9-11 16,-10-5 10 0,-6-1 15-16,0 5-24 0,0 7 5 15,0 6-2-15,0 20-10 16,0 2 13-16,0 18-17 15,-6 0 0-15,3 0 0 16,3 0-12-16,0 32-3 16,0 25 8-16,0 20 7 15,0 4 5-15,9 1-5 16,21-13 0-16,1-12-5 16,-5-10-1-16,-7-16-89 15,-4-17-49-15,-11-9-77 16,-4-5-69-16,12-17-217 15</inkml:trace>
  <inkml:trace contextRef="#ctx0" brushRef="#br1" timeOffset="96396">6926 11721 355 0,'0'0'237'16,"0"0"-96"-16,0 0-26 15,0 0-41-15,0 0-54 16,0 0-6-16,118-44 4 16,-13 23-9-16,-3-2 1 15,-4-3-10-15,-15 18-13 16,-29 2-119-16,-23 6-115 0,-9 0-345 16</inkml:trace>
  <inkml:trace contextRef="#ctx0" brushRef="#br1" timeOffset="97073">7607 11601 574 0,'0'0'256'15,"0"0"-99"-15,0 0-26 16,0 0-28-16,0 0-14 15,0 0-37-15,-13-39-20 16,13 39-17-16,0 0-15 16,0 11-2-16,0 26-15 0,0 12 17 15,0 2 11-15,0-2-10 16,0-9 0-16,0-6-1 16,0-11 1-16,0-3 2 15,6-11-3-15,-6-7 0 16,7-2 5-16,-7 0-3 15,3 0 4-15,3 0 6 16,10-25 0-16,0-15-3 16,4-17-9-16,-1-1 0 15,-7-13 7-15,4 2-5 0,-10 4-2 16,-6 2-3 0,0 14 3-16,0 15 8 0,3 17-8 15,4 5-1-15,-7 12-6 16,6 0 1-16,10 0-7 15,9 29-4-15,-3 11 17 16,0 3 6-16,-8 8-6 16,-11-5 0-16,10-12-3 15,-4-3 9-15,4-13-12 16,-10-10 6-16,10-8 0 16,-4 0 6-16,13 0-5 15,25-31 0-15,11-3 12 16,-1-6-11-16,-7 5 2 15,-23 9-4-15,-11 4 1 16,-4 10 2-16,-6-2-1 0,-2 11-1 16,-4 3-2-16,0 0-6 15,0 11-4-15,6 21-5 16,-6 17 16-16,0 5 1 16,0 9-1-16,0-12 1 15,0 4 1-15,0-1-2 16,0-11-83-16,0-3-92 15,0-9-99-15,0-11-285 16</inkml:trace>
  <inkml:trace contextRef="#ctx0" brushRef="#br1" timeOffset="97748">8309 11753 588 0,'0'0'264'0,"0"0"-113"16,0 0-18-16,0 0-14 15,0 0-41-15,0 0-28 16,-14-75-4-16,14 75-34 16,0 0-1-16,0 0-11 15,0 0-3-15,0 15-4 16,0 25 2-16,14 1 5 15,2 1 7-15,0 4-7 16,6-9 0-16,-3-11-2 0,9-12 10 16,5-5-8-16,1-9 0 15,7 0 2-15,5 0 9 16,-10-4-9-16,3-21-1 16,-1-3 8-16,-6-7-5 15,-4-5-4-15,-11 0 0 16,-9 5 2-16,-8 7 6 15,0 8-7-15,0 11 1 16,0 7 9-16,0 2-11 16,0 0-3-16,0 6-10 15,0 31 3-15,0 4 8 0,0 1 2 16,0-3 0 0,0-13 1-16,0-6 0 0,0-3 0 15,0-8-1-15,0-9 0 16,0 0 2-16,0 0-2 15,17 0 0-15,2 0 13 16,6-12-12-16,7-10 5 16,4-4-6-16,-11 3 2 15,3-3 4-15,-6-2-6 16,-3 5 0-16,-6 12-2 16,-4 4 1-16,-2 7-2 15,8 0-5-15,7 18-5 16,8 13 9-16,-5 3 1 15,-9-5-7-15,0-1 6 0,-10-4-34 16,3-16-25 0,-9-2-41-16,0 0-37 0,0-6 16 15,0 0-44-15,0-26-156 16</inkml:trace>
  <inkml:trace contextRef="#ctx0" brushRef="#br1" timeOffset="98217">8220 11288 582 0,'0'0'196'0,"0"0"-69"16,0 0-23-16,0 0-18 16,0 0-11-16,0 0-34 15,0-24-9-15,0 24-23 16,0 0-3-16,0 0-12 16,0 6-4-16,0 14 10 15,0 4 9-15,0-11-8 16,0-1-1-16,6-7 2 0,3-2 0 15,4-3 8 1,3 0-5-16,1 0 17 0,-3 0 51 16,10-8-19-16,-15-7-12 15,4-3-2-15,-10 5-30 16,-3 1 12-16,0 1-21 16,0 5 6-16,0 0-1 15,0 4-6-15,-32 2-9 16,-10 0-19-16,-8 0-44 15,12 2-34-15,13 16-69 16,25 5-68-16,0 2-102 16</inkml:trace>
  <inkml:trace contextRef="#ctx0" brushRef="#br1" timeOffset="98672">9290 11293 699 0,'0'0'190'16,"0"0"-31"-16,0 0-13 16,0 0-47-16,0 0-38 15,0 0-33-15,-22-26-28 16,22 26 0-16,-3 28-5 15,-10 16 5-15,-2 4 24 16,5 12-20-16,-4 6 6 16,14-1-5-16,0 6-4 15,0 1 12-15,0-8-13 16,8-7 0-16,30-18 7 16,9-10-7-16,20-14-21 15,25-15-110-15,32-9-127 0,3-34-200 16</inkml:trace>
  <inkml:trace contextRef="#ctx0" brushRef="#br1" timeOffset="98993">9763 11256 671 0,'0'0'191'0,"0"0"-24"0,0 0-16 15,0 0-66-15,0 0-27 16,0 0-41-16,7-26-10 16,24 26-3-16,14 0 1 15,0 14-3-15,-4 12 2 16,-2 18-4-16,-8-2 6 15,-3 15 0-15,-12 9-4 16,-16-1 3-16,0 15-4 16,0-2-2-16,-16 2-23 15,-28-3-140-15,2-11-155 0</inkml:trace>
  <inkml:trace contextRef="#ctx0" brushRef="#br0" timeOffset="105822">11774 11350 635 0,'0'0'217'0,"0"0"-64"15,0 0-5-15,0 0-53 0,0 0-41 16,0 0-14-16,67-31-35 16,-29 31-4-16,0 0-1 15,1 5-1-15,-14 30 1 16,-6 13 11-16,-19 10 5 15,0-5-5-15,-19 5 1 16,-39-4-12-16,-8-6 9 16,3-5-1-16,2-5-7 15,10-18 4-15,14-9-2 16,10-5 4-16,13-6-2 16,-3 0 2-16,-2-6 0 15,19-19-2-15,-3-7-3 16,3-11 6-16,0 9 0 15,0 2 2-15,15 4-10 0,9 13 3 16,-16 7-2 0,14 5 0-16,1 3-2 0,15 0-5 15,3 29 2-15,-3 8 4 16,7 4-2-16,-13-2 2 16,6-2 0-16,-1 0 0 15,-1-11-2-15,2 0-15 16,-6-18-70-16,-1 1-67 15,8-1-122-15,5 1-284 16</inkml:trace>
  <inkml:trace contextRef="#ctx0" brushRef="#br0" timeOffset="106206">12841 11473 545 0,'0'0'508'16,"0"0"-351"-16,0 0-9 16,0 0-70-16,0 0-17 15,0 0-18-15,-22-77-17 16,22 77-7-16,0 0-11 0,0 0-3 15,0 0-5-15,0 11-7 16,0 18 3-16,0 14 4 16,0 6 7-16,0 8-7 15,11 7 3-15,8-6-1 16,0 0 0 0,15-7 4-16,-2-11-6 0,-1-15-15 15,2-1-16-15,2-24-26 16,6 0-13-16,9-12-63 15,-3-28-43-15,-1-5-33 16,-18-4-146-16</inkml:trace>
  <inkml:trace contextRef="#ctx0" brushRef="#br0" timeOffset="106402">12841 11344 155 0,'0'0'385'16,"0"0"-199"-16,0 0-20 15,0 0-55-15,0 0-40 16,0 0-26-16,77-120 11 16,0 106-14-16,8 5-24 15,3 9-14-15,-8 0-4 16,-20 0-25-16,-21 17-71 16,-23 21-66-16,-16 5-149 15</inkml:trace>
  <inkml:trace contextRef="#ctx0" brushRef="#br0" timeOffset="106775">12918 11707 432 0,'0'0'224'0,"0"0"-117"15,0 0 19-15,0 0-34 16,283-83-17-16,-223 66-24 15,-13 9-4-15,-8 2 12 16,-17-9 13-16,-6 4 3 16,-10 0-22-16,-3-3-3 15,-3 0-11-15,0 2-15 16,0-2 6-16,0 11-15 0,0 0 3 16,0 3-6-16,7 0-7 15,-7 0-4-15,0 0-1 16,22 0-14-16,1 14 5 15,15 12 9-15,15 14 3 16,18 3-1-16,5 0-2 16,7-3 4-16,-8-9-4 15,-15-5-3-15,-18-15-30 16,-20-2-83-16,-22-9-82 16,0 0-55-16,0 0-66 15</inkml:trace>
  <inkml:trace contextRef="#ctx0" brushRef="#br0" timeOffset="106965">13773 11499 441 0,'0'0'210'0,"0"0"-83"16,0 0-41-16,0 0-10 16,0 0 22-16,0 0-34 15,-149 120-29-15,139-83-23 16,-7 0-3-16,-5 3-9 15,6 9-7-15,1-7-128 16,2 1-85-16,13-3-403 16</inkml:trace>
  <inkml:trace contextRef="#ctx0" brushRef="#br0" timeOffset="109213">14004 11662 492 0,'0'0'420'16,"0"0"-245"-16,0 0-20 16,0 0-13-16,0 0-52 15,0 0-53-15,0-13-24 16,0 57-10-16,0 33 50 16,0 12-11-16,-6 8-17 15,-4 3 3-15,4-8-6 16,3-12-20-16,-10-15 7 15,13-19-8-15,0-20 3 0,0-15-1 16,0-4-3-16,0-7 0 16,0 0 11-16,0-30 4 15,13-24 10-15,12-23-25 16,19-17 0-16,-3-22 5 16,-2-11-5-16,-4 7-3 15,-13 11 0-15,-19 31-7 16,-3 22 10-16,0 24 0 15,0 21 0-15,0 2 0 16,0 9-4-16,0 0 0 16,0 0-10-16,0 0-10 15,16 0-1-15,12 17 7 0,5 6 10 16,-11 3 1-16,-6-6-19 16,-3 11 11-16,-13 1 6 15,0-7-11-15,0 1-1 16,0-6 7-16,-13-8-9 15,-3-7 2-15,7-2-12 16,9-3 12-16,0 0 20 16,0 0-21-16,0 0 12 15,0 0 3-15,0 0 7 16,0 0-3-16,0 0-2 16,9 0-35-16,20-3 36 15,2-11-6-15,2-1 10 16,-2-4 0-16,4-4 2 15,3-3 3-15,-13-6-4 16,3 1 22-16,-4-3 9 0,-9 0-7 16,-8 2 20-16,-7 6-20 15,0 1 0-15,0 11 7 16,0 5-32-16,0 6 7 16,0 3-7-16,0 0-3 15,0 3-15-15,-7 27 15 16,-15 20 3-16,5-1 4 15,6 1-2-15,11-3-2 16,0-7 0-16,0-2-3 16,0-13 2-16,22-11-17 0,22-5 16 15,11-9 2 1,-8 0 0-16,13-9 2 0,-5-19 5 16,1-1-4-16,1-6-3 15,-5 4 2-15,-11-10 1 16,-3 11-2-16,-16 1-1 15,-5 15 0-15,-6 2 1 16,-11 6-1-16,6 6-3 16,10 0-22-16,7 4-22 15,-4 12 36-15,10 2-14 16,-14-7-24-16,-8-8 17 16,-4-3 5-16,-3 0 22 15,0 0 5-15,0 0 6 16,0 0 7-16,0 0-5 15,-25 0-6-15,-13-9 1 0,5 1 8 16,11 5-11-16,-6 3-2 16,3 0 2-16,2 0-4 15,1 20-3-15,7 17 7 16,7 6 1-16,8-6-1 16,0 1-12-16,0-13-29 15,45-11-13-15,9-8 38 16,13-6 2-16,6 0 14 15,-1-11 8-15,-1-27-6 16,-10 1 8-16,-7-5 18 16,-7-1 31-16,-11-3-8 15,-17-5-5-15,-7 2-7 0,-12-8 1 16,0 6-8-16,0 5-6 16,0 14-19-16,-12 15 0 15,1 11 1-15,6 6-8 16,-6 0-5-16,-1 30-9 15,2 20 14-15,-12 15 6 16,13 6-5-16,-4 5 0 16,4-5 1-16,9-2-2 15,0-11-21-15,0-14-25 16,0-12-34-16,15-15-10 16,14-13-30-16,-10-4-83 15,1-8 13-15,-12-22 33 16,-2-4 42-16,-6 0 60 15,0-1 30-15,-14 1-6 16,-38 8 31-16,8 5 19 0,8 7 19 16,1 12 36-16,10 2-29 15,3 0-23-15,10 0-11 16,-4 0 21-16,16 0 5 16,0 0 2-16,0 0 35 15,0 0-21-15,34 0-19 16,31 2 31-16,4-2 15 15,8 0-18-15,5 0-24 16,-5-22-11-16,-8 2 11 16,-15 3 16-16,-20-6 4 15,-17 6-8-15,-17 5-12 16,0-5-8-16,0 3-11 0,0 5-16 16,0 0-3-16,-14 7 0 15,-8 2 1-15,3 0-1 16,-15 11 0-16,8 23 0 15,4 6 1-15,7 3 3 16,7 0-3-16,8 3-1 16,0-6 1-16,0 4-1 15,11-11 0-15,27-10-1 16,6-8-3-16,0-10-3 16,1-5 7-16,9 0 11 15,4-20-3-15,2-20 1 0,-7 0-7 16,-9-3 5-1,2 6-5-15,-15 6-2 0,-2 5 3 16,-14 9-3-16,-4 5 0 16,-6 9 2-16,-5 3-2 15,0 0-14-15,0 6-18 16,0 20-7-16,0 5 27 16,0 0-6-16,0-10-8 15,0-1-13-15,0-20-3 16,0 0 29-16,0 0 13 15,0 0 19-15,0-6 13 16,0-14-27-16,0 0 6 0,0-1 7 16,-5 11 1-1,-18-8-3-15,7 10-16 0,-6 2-1 16,3 6-3-16,-11 0-1 16,0 0 5-16,-6 14 0 15,20 14 1-15,1 5-1 16,8-5-6-16,7 8 6 15,0-7 0-15,0 0 2 16,0-3-2-16,0-8 0 16,0-4-8-16,19-13-1 15,13-1 3-15,-1 0 6 16,8-1 10-16,5-28-5 16,-3-5 3-16,-6-12 8 15,4-5 4-15,-7-4 2 16,-4 4-13-16,-12-1-3 0,-13 7 5 15,-3 7 4 1,0 4-4-16,0 18-10 0,-10 1 0 16,1 15 6-16,3 0-7 15,-7 7-17-15,-3 31 17 16,7 14 1-16,3 5 1 16,6-6 2-16,0-5-3 15,0-9-2-15,0-5-2 16,31-7-28-16,4-5-35 15,7-7-79-15,15-13-74 16,7 0-144-16,5 0-210 16</inkml:trace>
  <inkml:trace contextRef="#ctx0" brushRef="#br0" timeOffset="110825">17258 10950 624 0,'0'0'242'16,"0"0"-136"-16,0 0-47 15,0 0 22-15,0 0-22 0,0 0-11 16,-121 0 4-16,77 0-6 16,-17 0-9-16,-9 0-11 15,-29 0-16-15,-31 6-3 16,-26-4-6-16,-12-2 3 16,-13 0 4-16,19 0-8 15,-6 0 1-15,0 0 4 16,-20 0-2-16,-18-2-3 15,-2-2 0-15,-1 2 0 16,3 2-1-16,30-7 1 16,19 7 0-16,26-5-2 15,7 3 3-15,-3-7-1 0,-7 7 0 16,-18-6 2 0,-13 4-2-16,3-2-2 0,22 0 2 15,13 4 1-15,26-2 2 16,18 2-3-16,1 2 0 15,11-6 3-15,-12 3-4 16,-11 0 1-16,-27-3-2 16,-3-2 2-16,-4-4 2 15,27-2-2-15,12 1 0 16,29 1 2-16,21 2 3 16,14 8-5-16,9-4 0 15,-6 6 0-15,-6-2 0 16,-4 2-3-16,-7 0 1 15,-5 0 2-15,3 0-2 16,3 0 2-16,2 0 0 0,19 0-3 16,3 0 3-16,11 0-2 15,-4 0-1-15,7 0 1 16,-6 0 1-16,6 0-7 16,-6 0 3-16,3 8 5 15,3 4 1-15,-7 7-1 16,1 1 0-16,6 12 0 15,-9 11-2-15,-4 5 2 16,-3 7 0-16,-1 4 6 16,9 10-5-16,-6-6 6 0,11 6-7 15,-3-6 3 1,-7 2 2-16,10-2-5 0,3 0 0 16,0 3 6-16,0-2-5 15,0 4 7-15,0-3 2 16,0-2 4-16,0 3 2 15,0-6-10-15,0 0 2 16,0-5 4-16,0-14-5 16,0-11 3-16,0-10-9 15,0-12 1-15,0-2 3 16,0-3-3-16,0-3-1 16,0 0 5-16,0 0-6 15,3 0 0-15,33 0-12 16,27 0 12-16,30 0 0 15,36 0 14-15,31 0-5 0,14 0-2 16,10 0-5-16,7 0 2 16,5 0-4-16,-7 0 3 15,1 0-1-15,13-6 0 16,7-5 1-16,15 2-3 16,0 4 3-16,-11 5-3 15,-24 0 2-15,-31 0-1 16,-29 0-1-16,-12 0 0 15,9 0 0-15,13 0 1 16,25-6 2-16,3-6-2 16,-12 4-1-16,-13 2-8 15,-28 0 7-15,-18 6-1 0,-4 0 1 16,-14 0 0 0,10 0-1-16,-10 0 0 0,4 0 1 15,-1 0-4-15,4 0 5 16,13 0-3-16,-1 0 3 15,-5-8 1-15,-1 5-1 16,-16 0-1-16,-15 3 1 16,-23 0 0-16,-7-2-1 15,-15 2 2-15,-3-4 2 16,-4 1-3-16,-9 1 4 16,11-10 1-16,0 4-5 15,11-9 4-15,-2-4-2 16,15-4-4-16,-4-8 5 15,7 3-1-15,1-13 0 16,-7-5-4-16,-4-1 3 0,-6-14-1 16,-6-3 3-16,-7 2-2 15,4-9 1-15,-2 1 2 16,3 7-3-16,0 4 2 16,-14 10-3-16,0 12 4 15,0-7 1-15,0 8 4 16,0 1-1-16,-19 11 0 15,-1 1-4-15,-2 7 4 16,0 10 2-16,16 0-1 16,2 8 1-16,4 0-9 15,0 0-2-15,0 0 1 0,-6 0-12 16,-6 0 3-16,-14 0-5 16,-35 0 14-16,-30 0-2 15,-40 8 2-15,-12 0-18 16,-3 1-15-16,22 0-48 15,19-7-59-15,42 7-213 16</inkml:trace>
  <inkml:trace contextRef="#ctx0" brushRef="#br2" timeOffset="171267">13630 2713 375 0,'0'0'307'16,"0"0"-110"-16,0 0-30 15,0 0-26-15,0-148-24 16,0 133-4-16,0 6-47 16,0 7-2-16,0-1-20 15,0 3-15-15,0 0 16 16,0 0-43-16,0 0-1 16,0 43 9-16,0 26-10 0,0 19 24 15,0 9-11-15,-16-2-5 16,2-2 13-16,5-6-18 15,9-14-3-15,0-10 16 16,0-19-15-16,0-13 3 16,9-8-4-16,21-11 2 15,-8-7-4-15,10-5 2 16,5 0 0-16,1 0 7 16,7-14-5-16,3-9 5 15,-4-2-7-15,1 1 4 16,-4 1-4-16,-12 7 0 15,-4 1 0-15,-5 3 5 0,-4 1-3 16,-13 6-4 0,3-1 2-16,-6 6 0 0,0 0-2 15,0 0-6-15,0 0 8 16,0 0-8-16,0-6 13 16,-25-2-9-16,-20-4 4 15,0 4 0-15,-2-4-6 16,8 6 6-16,11 1 0 15,6-1 0-15,12 6 5 16,10-6-5-16,0 3 0 16,0 3 2-16,0-3-5 15,0 3 2-15,0 0-8 16,0 0 7-16,44 0-16 16,21 6 18-16,26 14 3 0,8 1-2 15,-14-2 3-15,-11 4-4 16,-13 3 0-16,-20-1-4 15,-13 1 5-15,-25 0-1 16,-3 3 0-16,0-1-7 16,-70 1 4-16,-22 4-47 15,0-1-35-15,-1-3-24 16,33-6-91-16,35-6-111 16,12-5-249-16</inkml:trace>
  <inkml:trace contextRef="#ctx0" brushRef="#br2" timeOffset="174373">14945 2961 872 0,'0'0'182'16,"0"0"-50"-16,0 0-13 16,0 0-30-16,-75-145-35 15,71 142-3-15,-2 3-23 0,0 0-7 16,-5 0-19 0,-11 14 1-16,-16 32-3 0,1 20 3 15,-1 11-3-15,8 6 9 16,27 5-6-16,3-2-3 15,0 0 0-15,26-8 1 16,28-13 6-16,12-5-7 16,5-20 0-16,12-14-2 15,2-15 6-15,6-11-4 16,16 0 2-16,-6-34 0 16,7-12 12-16,-9-8-6 15,-17 2-1-15,-16-2 26 16,-18 9-25-16,-16 10 5 15,-10 13-8-15,-12 13-3 0,-4 6 6 16,0 3-8-16,0 0-10 16,4 8 8-16,7 30-3 15,-6 11 4-15,0-4 1 16,-5-8 0-16,-3-8 1 16,10-15-1-16,-7-9 0 15,-6-5-3-15,0 0 11 16,0 0-7-16,0-5 3 15,0-18-1-15,0-8 3 16,-28-1-6-16,-11 3 0 16,7 1 2-16,-2 11 0 15,2 3-3-15,10 10 1 16,2 4-6-16,-15 0-2 16,4 12 8-16,-1 26 0 15,4 6-4-15,11 11 9 0,9 3-9 16,8-4 4-16,0-8-3 15,36-10-6-15,29-12 9 16,-4-10-11-16,-8-14 9 16,1 0 2-16,-15 0 0 15,-1-20 0-15,-16-3 2 16,-16-6 15-16,-6-2-14 16,0-9 9-16,0 3 1 15,0 0-10-15,-6 5 12 16,-4 15-15-16,10 6 0 0,-6 8 10 15,0 3-10 1,6 0-5-16,0 0 0 0,0 23 1 16,0 17 0-16,0 11 4 15,0 0 0-15,44-3 4 16,0-4-4-16,11-16-1 16,8-10 0-16,-10-12 1 15,8-6 4-15,-1 0-4 16,-11-24 0-16,-5-9 10 15,-6-8-7-15,-7-5-2 16,-15 1-1-16,4 2 2 16,-12 6 2-16,0 11-4 15,-5 9 0-15,8 11 0 16,-11 6 0-16,17 0-5 16,5 0-3-16,10 26 8 15,7 8-6-15,-11 7 6 0,-3-5 0 16,4-4 1-16,-7-7 0 15,-3-7-2-15,0-10 1 16,-2-8 0-16,-3 0 1 16,3 0-1-16,5 0 0 15,3-20 11-15,10-11-8 16,-10-9-3-16,8-6 0 16,-5-5 1-16,4-1 1 15,-4 12-2-15,-12 12 0 16,0 10 0-16,-16 16 0 15,0 2-2-15,6 0-5 0,0 11 2 16,5 23-1-16,5 9 4 16,-7 0 2-16,13-3 2 15,0-12 1-15,10-4-3 16,4-10 0-16,-5-8 4 16,1-6-4-16,2 0 1 15,4 0-1-15,-2-24 9 16,2-10-8-16,0-3-1 15,-10-6 0-15,-6 7 5 16,-6 4-7-16,-5 11 2 16,-5 13 0-16,0 8 1 15,-1 0-1-15,6 0-6 16,-2 3-7-16,4 25 13 0,3 6-1 16,6 1 1-16,0-1 0 15,3-8 1-15,8 0 4 16,5-9-8-16,6-9 3 15,9-4 0-15,8-4 4 16,9 0-4-16,7-29 0 16,-2 0 8-16,-4-8-7 15,-14 3-1-15,-9-1 3 16,-17 4-1-16,4 9-1 16,-16 4-1-16,-6 10 0 15,4 5-4-15,5 3 4 16,-8 0-11-16,19 0 11 15,-5 18 0-15,-6-2-5 16,4 1 1-16,-14-2 4 0,4-1-4 16,-13-5 2-16,5-6 0 15,4-1 2-15,-12-2 0 16,0 0 2-16,0 0-2 16,0 0 0-16,0 0 17 15,0 0-16-15,0 0-1 16,0-5 0-16,0-2 0 15,0 5 3-15,0 2-3 16,0 0-4-16,0 0 0 16,0 0 2-16,0 0-3 15,0 0 4-15,0 0 1 16,0 0-1-16,0 0 1 16,0 0 0-16,0 0 2 0,0 0-1 15,0 0-1-15,0 0 0 16,0 0 0-16,0 0-1 15,0 0 1-15,0 0 0 16,0 0 0-16,0 0 0 16,0 0 0-16,0 0 0 15,0 0 2-15,0 0-2 16,0 0 0-16,0 0 0 16,0 0-5-16,0 0 6 15,0 0-1-15,0 0 0 16,0 0-1-16,0 0-2 15,0 0-6-15,0 0-5 0,0 0 9 16,0 0 0-16,0 0-1 16,0 0-1-16,0 0 6 15,0 0 0-15,0 0 1 16,0 0 0-16,0 0-2 16,0 0 5-16,0 0-6 15,0 0 3-15,0 0 0 16,0 0-4-16,0 0 4 15,0 0-12-15,0 2 8 16,3 16 6-16,10 2-4 16,-4 3 2-16,13-1 0 0,1-1 6 15,2-1-6 1,11-4 0-16,1-4-3 0,11-9 10 16,-1-3-10-1,11 0 3-15,11-11 0 0,-14-12 10 16,-1-3-10-16,-1-8 0 15,-15-2 3-15,7 0-3 16,-7-1 0-16,0 6-1 16,-13 8 4-16,-8 8-3 15,-4 6 0-15,-4 9-3 16,13 0-2-16,0 0-5 16,-6 4 10-16,0 10-1 15,-2 2 1-15,-14-1-2 16,3-6 2-16,2-4 0 15,-5-1-3-15,0-4 7 16,0 0-4-16,0 0 0 0,0 0 5 16,0 0 9-16,0-9-14 15,0-5 0-15,-8-1-3 16,-31-2 6-16,-6 9-6 16,8 2 3-16,4 3 0 15,17 3-8-15,-3 0 8 16,4 0 0-16,-11 17-9 15,-2 20 8-15,6 3 1 16,11 4 0-16,11 0 1 16,0-3-2-16,0-7 1 15,0-8 0-15,11-9 0 16,11-2 0-16,13-13-4 16,6-2 3-16,12 0 1 0,21-8 8 15,-5-18-8-15,-8-8 0 16,-7-1-2-16,-38-2 10 15,-16 1-8-15,0-5 0 16,0 4 4-16,-38 3-2 16,-6 5-2-16,6 9 0 15,-1 11-3-15,14 9-3 16,3 0 3-16,6 18 1 16,3 19-1-16,4 15-4 15,9 1 8-15,0-4-1 0,0-6 0 16,22-14 4-1,38-12-5-15,20-15 1 0,25-2 0 16,12-11 5-16,-3-26-5 16,-15-12 0-16,-23-2 8 15,-15-4-8-15,-30 1 16 16,-15-6-8-16,-16-11-3 16,0-4 28-16,-22 7-29 15,-25 13 1-15,14 24 5 16,5 17-9-16,18 8 10 15,10 6-11-15,0 12-13 16,0 42 10-16,0 23 4 16,0 9-1-16,0 3 0 15,0-2 4-15,25-6-4 16,13-7 0-16,-2-11 0 0,5-20-10 16,9-12 8-1,-12-16-28-15,4-15-9 0,3 0-14 16,-14-20-6-16,-1-23-47 15,-30-3-82-15,0-5-16 16,-46 6-6-16,-29 1-26 16,-2 10-43-16,14 8 223 15,11 9 56-15,21 6 33 16,5 5 77-16,8 0 55 16,2 4-26-16,16 2-5 15,0 0-22-15,0 0-22 16,0 0 2-16,38 0-33 0,51-6 6 15,28-3 25 1,26-8-54-16,3-6-20 0,-9-3-16 16,-39 6-3-16,-41 6-63 15,-35 14-127-15,-22 0-138 16</inkml:trace>
  <inkml:trace contextRef="#ctx0" brushRef="#br2" timeOffset="183797">13522 4731 439 0,'0'0'164'15,"0"0"-41"-15,0 0-7 0,0 0-6 16,0 0-23-16,0 0-58 16,0-63-17-16,0 63-12 15,0 32 0-15,0 19 4 16,0 16 12-16,0 10 19 15,0 6-25-15,0 2-4 16,0 1 18-16,0-13-23 16,0-12 6-16,-13-21-7 15,10-17 0-15,3-14 4 16,0-7-4-16,0-2 0 16,0 0 22-16,0 0-4 15,0-20 26-15,0-17-20 16,0-9-20-16,0-2-1 0,22-1-3 15,-3 6 0 1,3 15 2-16,-5 11-2 0,11 17-4 16,10 0-10-16,9 17 2 15,8 22 1-15,-5 11-2 16,-18 4-5-16,-16-5 11 16,-10-1-15-16,-6-8 10 15,0-9-4-15,-22-10 4 16,-25-10 1-16,-14-11-5 15,10 0 16-15,-2 0 18 16,-2-11-12-16,23-10 6 16,1 7 2-16,18 2 8 0,10 4 3 15,3 6-25 1,0-2 0-16,0 4-3 0,0 0 3 16,0 0-11-16,0 0-3 15,19 12 14-15,31-1-3 16,10-5 3-16,5-3 0 15,10-3-5-15,2 0 6 16,0-3-1-16,-11-20 1 16,-3 1 2-16,-16-16 9 15,-8 1-12-15,-10 0 0 16,-20-6 15-16,-9 6-10 16,0-5 15-16,0 4-7 15,-19 6 5-15,-9 12 8 16,6 11-26-16,0 9 3 15,-5 4-3-15,-10 41-1 0,-1 16 1 16,9 7 0-16,26-11 1 16,3-14-5-16,0-6 3 15,63-11 1-15,22-14 3 16,30-4-2-16,6-8-1 16,-6 0-10-16,-10 0-72 15,-36-12-70-15,-28-8-106 16,-27 6-254-16</inkml:trace>
  <inkml:trace contextRef="#ctx0" brushRef="#br2" timeOffset="185480">15501 5295 408 0,'0'0'255'0,"0"0"-178"16,0 0 37-16,0 0-1 16,0 0-35-16,0 0-23 15,-159-112-17-15,127 104-13 16,-7 5-15-16,-14 3 5 0,-7 0-12 15,-6 14 1-15,-11 17-2 16,19 4-3-16,14 2 1 16,22 3 0-16,22-3 0 15,0-3 0-15,6-14 0 16,49-5-1-16,8-12 1 16,14-3 11-16,5 0-7 15,-7-24 1-15,-4-12 15 16,-21-7-15-16,-9-9 2 15,-11-9-2-15,-8-18 7 16,0-10 30-16,-6-13-30 16,-1 2-8-16,-5 13 17 15,-10 19-16-15,0 22 21 16,0 20 0-16,0 16-12 0,0 6 4 16,0 4-18-16,0 4-27 15,-10 41 23-15,-12 29 4 16,13 24 7-16,9 7-6 15,0 4-1-15,0-9 5 16,19-14-5-16,31-20 0 16,-1-21 2-16,-5-13 1 15,16-18-4-15,-6-11 1 16,10-3 0-16,3-3 14 16,-1-25-13-16,-9-10 2 15,10-7 9-15,-7-4-12 16,4-5 3-16,-4-1-3 15,-16 12 0-15,-17 17 1 0,-15 16-1 16,-10 10 0 0,6 0-4-16,4 0-14 0,4 8-26 15,0 18 26-15,0-1 1 16,-7-5 16-16,-3-8-17 16,1-10 18-16,-1 2-12 15,-6-4 21-15,0 0-9 16,0 0 8-16,0-10-1 15,0-9 4-15,-22-10-11 16,-16 0 0-16,0 4 9 16,-1 5-3-16,1 12-3 15,1 8-3-15,-1 0 0 0,-1 22-5 16,-15 27 5-16,4 14 0 16,11 1 1-16,20 4 0 15,6-6-1-15,13-13 0 16,0-6 0-16,13-15-2 15,23-11 2-15,8-12-17 16,9-5 12-16,7 0-5 16,1-19 10-16,-7-16 0 15,-15-8 5-15,-11-5 4 16,-18-3-9-16,-4-10 0 16,-6-4 2-16,0 8 3 15,0-1-6-15,-16 21 1 16,-29 15 0-16,1 13-2 0,-3 9 2 15,-5 15-7 1,-2 30 0-16,13 21 14 0,7 0-8 16,18-4 1-16,16-11 0 15,0-7-5-15,0-10 5 16,44-11 0-16,10-12-1 16,16-11 7-16,12 0-2 15,11-5-1-15,12-27-1 16,-4-5 13-16,-9-5-15 15,-16 7 0-15,-24-3 4 16,-27 10-1-16,-9 3 9 16,-10 7-12-16,0 7 1 0,-6 9 11 15,0 2-12 1,0 0-5-16,3 0-12 0,4 18 0 16,-7 17 14-16,6 1 3 15,-6 3 0-15,3-8 2 16,4-5-1-16,-1-6-1 15,3-6 0-15,7-8-1 16,3-3-3-16,1-3-12 16,15 0 16-16,3 0-2 15,4-18 3-15,-6-1-1 16,0-4 2-16,2 0-2 16,0 0 3-16,-13 3-3 15,-2 6 0-15,-16 14 0 16,-4 0 0-16,3 0-6 15,0 16-12-15,1 22 16 0,-4 5-11 16,9-3 12-16,4-9 1 16,9-8 9-16,10-5-9 15,-2-13 0-15,11-5-1 16,11 0 4-16,3-9 14 16,0-22-17-16,-4-6 0 15,-15-6 26-15,-1-3-25 16,-16-2 15-16,-10 2-10 15,-8 4 6-15,-4 4 14 16,0 12-26-16,-10 12 11 0,-12 5 10 16,12 9-21-1,-2 0-2-15,-4 11-7 0,-6 33 9 16,-1 9 7 0,13 0-7-16,10-5 0 0,0-2 0 15,0-9 8-15,33-6-9 16,11-3 1-16,4-4 0 15,8-5 0-15,2-7-57 16,24-3-51-16,17-9-93 16,3 0-109-16,2 0-461 15</inkml:trace>
  <inkml:trace contextRef="#ctx0" brushRef="#br2" timeOffset="186125">19253 5272 796 0,'0'0'209'16,"0"0"-58"-16,0 0-6 16,0 0-21-16,0 0-63 15,0 0-27-15,0 0-16 16,-24-86-13-16,24 86 8 15,0 0-13-15,0 0 0 16,0 10-8-16,0 23 8 16,24 10-3-16,-2 8 3 0,3 1 0 15,3-7 7-15,-1-4-7 16,4-10 0-16,4-11 3 16,-4-11 1-16,15-7-4 15,-5-2 4 1,9 0-3-16,4-20 13 0,-1-11-14 15,-4-6 0-15,1-1 4 16,-17 4 0-16,-2 6-4 16,-9-1 0-16,0 9 0 15,-12 6 0-15,3 10 0 16,-7 4 0-16,-3 0-8 16,3 0-1-16,1 21-2 15,-7 7 10-15,9 1 1 16,-9-6-3-16,0-3 3 15,6-5 0-15,-6-5 2 0,8-6 0 16,0-4-2-16,-8 0 1 16,23 0 2-16,-1-12 13 15,10-16-16-15,15-9 0 16,5-1 5-16,1 1-3 16,-7 9-2-16,-10 7 0 15,6 10 0-15,-7 9-5 16,6 2 0-16,-2 0 4 15,5 18-9-15,-6 12 10 16,0-2 0-16,1-2-19 16,-14-9-48-16,-12-5-20 15,-7-10-89-15,-6-2-58 0,0 0-40 16</inkml:trace>
  <inkml:trace contextRef="#ctx0" brushRef="#br2" timeOffset="186529">18855 4660 722 0,'0'0'143'0,"0"0"-11"15,0 0-29-15,0 0-20 16,0 0-58-16,0 0-23 0,-44-3-4 16,22 43-12-16,0 9 14 15,-5 5 11-15,21-6-6 16,6-5-6-16,0-11 1 16,14-6 0-16,43-21 17 15,25-5-15-15,23 0 10 16,-19-14 32-16,-4-15 3 15,-27-8 8-15,-41-5-1 16,-14-4-14-16,0-4 5 16,-75 5-41-16,-18 11-2 0,-27 11 1 15,6 12-3-15,-1 11-8 16,24 6 6-16,36 39-74 16,23 12-106-16,32 12-212 15</inkml:trace>
  <inkml:trace contextRef="#ctx0" brushRef="#br2" timeOffset="187265">15005 7027 572 0,'0'0'164'15,"0"0"0"-15,0 0-35 16,0 0 2-16,0 0-12 16,0 0-41-16,-39-63-15 15,30 60-25-15,4 3-18 16,5 0 3-16,-17 0-23 16,-5 15 0-16,-16 31 2 15,-6 13 9-15,5 13 6 16,7 11-17-16,17 4 0 0,15-3 7 15,0-6-7-15,9-18 0 16,51-23-4-16,17-15 13 16,14-22-7-16,8 0-1 15,9-22 2-15,-4-24 18 16,-17-8-16-16,-11-12 10 16,-9-11 16-16,-9-12-26 15,-14-5 26-15,-22 3-28 16,-22 13-2-16,0 17 18 15,-66 22-19-15,-27 16-2 16,-3 14 1-16,-8 9 1 16,18 0-16-16,9 23 16 0,24 15-49 15,31 5-9 1,22 3-100-16,15-7-137 0,87-14-251 16</inkml:trace>
  <inkml:trace contextRef="#ctx0" brushRef="#br2" timeOffset="187579">16533 6582 651 0,'0'0'313'0,"0"0"-129"15,0 0-34-15,0 0-55 16,0 0 5-16,0 0-59 15,-130-92-8-15,130 92-20 0,0 0-8 16,-13 45-10-16,-18 27 14 16,-18 31-6-16,-1 0 35 15,9 3-36-15,11-3 14 16,22-6-10-16,8-6-2 16,0-2-1-16,8-15-3 15,38-8 0-15,1-15-9 16,-8-14-3-16,5-11-62 15,10-23-106-15,29-3-185 16,11-17-141-16</inkml:trace>
  <inkml:trace contextRef="#ctx0" brushRef="#br2" timeOffset="188088">17013 6964 703 0,'0'0'198'15,"0"0"-75"-15,0 0 10 16,0 0-48-16,0 0-28 16,0 0 13-16,91-63-29 15,-11 29 3-15,19-3-23 16,-23 8 0-16,-23 7 19 16,-23 10-24-16,-21 6-6 15,-9 6 31-15,0 0-30 16,0 0-5-16,0 0-6 0,0 0-13 15,0 18 12 1,-6 24-8-16,-27 15 9 0,2 6 14 16,9 1-10-16,6-4-4 15,6-1 0-15,4-4 4 16,-6-3-2-16,2-7-2 16,4-11 0-16,-4-11 4 15,-2-15-4-15,9-2-6 16,-4-6 6-16,1 0 0 15,-16 3-1-15,-20-3 1 16,-12 9 0-16,-13-3 14 16,20-6-14-16,18 6 0 0,20-6-1 15,9 0 2 1,0 0-7-16,0 0 6 0,0 0-11 16,53 0 8-16,34-3-1 15,32-20 4-15,5-9 6 16,-3 1-6-16,-6-1-11 15,-30 3-64-15,-8 1-67 16,-17-3-151-16,1-12-211 16</inkml:trace>
  <inkml:trace contextRef="#ctx0" brushRef="#br2" timeOffset="188404">17899 6335 93 0,'0'0'875'15,"0"0"-710"-15,0 0-31 16,0 0-47-16,0 0-3 16,0 0-54-16,-12-25-16 15,34 36-4-15,25 27-7 16,27 19 61-16,1 17-52 15,-4 20 1-15,-8 18 30 16,-10 5-37-16,-17 9 10 0,-36 11-10 16,0 3 0-1,-54 9 7-15,-58-3-13 0,-27-10 0 16,-35-15-1-16,-27-13-68 16,-2-25-141-16,25-12-553 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32:29.6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20027 120 643 0,'0'0'227'0,"0"0"-56"15,0 0-45-15,0 0 1 16,0 0-59-16,0 0-8 15,0 0-7-15,0 0-27 16,-245-120 8-16,245 120-34 16,-7 0 2-16,-2 28-10 0,-10 20 16 15,-22 15-4-15,-11 15 1 16,-11 2-4-16,3 0 19 16,6 3-20-1,10-3 3-15,18-3 3 0,20 0-6 16,6 1 0-16,0-1-3 15,32-9 6-15,38-7-6 16,12-18-50-16,23-22-68 16,2-8-42-16,8-13-53 15,3-3-16-15,-7-28-108 16</inkml:trace>
  <inkml:trace contextRef="#ctx0" brushRef="#br0" timeOffset="361">20655 469 454 0,'0'0'178'0,"0"0"-31"15,0 0-18-15,0 0-22 16,0 0-3-16,0 0-50 16,-47-112-35-16,47 112 6 15,38 0-25-15,3 0 5 16,17 9-5-16,-20 16 7 15,-7 13-17-15,-21 7 10 16,-10 7 0-16,0 4-9 0,-16-1 12 16,-31-9-6-16,12-6 2 15,18-14 1 1,1-6 7-16,10-11-7 0,3-4 0 16,3-5 10-16,0 0-9 15,0 0-1-15,0 0 3 16,0 0 2-16,0 0-10 15,25 0 3-15,11 0-12 16,11 0-12-16,7 0-104 16,-3 3-67-16,19-3-118 15</inkml:trace>
  <inkml:trace contextRef="#ctx0" brushRef="#br0" timeOffset="607">21657 683 558 0,'0'0'199'15,"0"0"-50"-15,0 0-31 16,0 0-44-16,0 0-24 16,0 0-48-16,0 26 6 15,-10 14 26-15,-7 5-34 16,-5 1 18-16,0-3-18 15,10 3-4-15,2-12-48 16,10-8-110-16,0-12-130 0,0-11-408 16</inkml:trace>
  <inkml:trace contextRef="#ctx0" brushRef="#br0" timeOffset="2994">26190 357 723 0,'0'0'58'16,"0"0"5"-16,0 0 23 15,0 0-59-15,0 0-22 16,0 0 18-16,244-21-22 16,-177 21 18-16,-23 0 7 0,-12 0-4 15,-16 0 20-15,-10 0-23 16,0 0-14-16,-6 0 4 16,0 10 0-16,0 24 2 15,0 11 13-15,-6 13-15 16,-16 2 25-16,0 0-34 15,0-2 0-15,-2-4 9 16,10-6-9-16,-3-8-42 16,12-6-128-16,5-14-26 15,0-6-86-15</inkml:trace>
  <inkml:trace contextRef="#ctx0" brushRef="#br0" timeOffset="3189">26165 717 429 0,'0'0'210'16,"0"0"-124"-16,0 0 27 15,0 0-18-15,0 0-43 16,0 0-31-16,113-77-19 16,-53 77 2-16,-5 0-4 15,5 0-59-15,-12 12-168 16,-10 10-346-16</inkml:trace>
  <inkml:trace contextRef="#ctx0" brushRef="#br0" timeOffset="3399">26778 863 656 0,'0'0'83'0,"0"0"3"15,0 0-5-15,0 0-20 16,0 0-2-16,0 0-30 16,-211 168 4-16,145-121-28 15,18-7-5-15,19-6 0 16,20-9-102-16,9-7-145 16,0-16-375-16</inkml:trace>
  <inkml:trace contextRef="#ctx0" brushRef="#br0" timeOffset="3805">27089 435 569 0,'0'0'189'0,"0"0"-73"16,0 0 7-16,0 0-27 15,0 0-19-15,0 0-67 16,-115-10-9-16,76 56 23 0,8 11-20 16,9 6 0-16,15 7 5 15,7 4-5-15,0-1 6 16,0-6-10-16,29-13 1 16,13-12-3-16,8-16 8 15,10-6-6-15,3-13 0 16,5-7 3-16,-4 0 6 15,-11-7-9-15,-8-15 2 16,-17-7 12-16,-25 1-13 16,-3-7 17-16,0 1 9 15,-9 8-21-15,-35 1-2 16,-4 13-4-16,-5 9-8 16,-8 3-3-16,7 0 2 0,-7 25-59 15,17 10-148-15,22-15-211 16</inkml:trace>
  <inkml:trace contextRef="#ctx0" brushRef="#br0" timeOffset="4126">27501 106 671 0,'0'0'130'0,"0"0"-37"16,0 0-2-1,0 0 6-15,0 0-33 0,0 0-32 16,-28-44-3-16,28 58-28 16,44 24 34-16,11 19 7 15,14 14-13-15,20 12 9 16,3 15-16-16,-9 7-6 15,-29 10 12-15,-31 14-27 16,-23-6 3-16,-36 3-4 16,-65-12-4-16,-42-17 2 15,-25-15-167-15,-8-16-246 16</inkml:trace>
  <inkml:trace contextRef="#ctx0" brushRef="#br0" timeOffset="2431">25208 323 581 0,'0'0'155'0,"0"0"-37"15,0 0-1-15,0 0 8 0,0 0-65 16,0 0-27-16,-22-12-15 15,22 12-18-15,0 14 12 16,0 18-2-16,0 5 6 16,0 6 17-16,0 3-31 15,0 3 4-15,0 4 3 16,0 2-6-16,15-1 3 16,-5-2-6-16,2-6-15 15,4-10-101-15,6-12-139 16,23-16-144-16</inkml:trace>
  <inkml:trace contextRef="#ctx0" brushRef="#br0" timeOffset="2637">25827 653 384 0,'0'0'189'15,"0"0"-77"-15,0 0-18 16,0 0-34-16,0 0 3 15,0 0 24-15,-121 145-43 16,58-77-3-16,-14-5-4 16,5 0-35-16,18-13-4 15,15-12-10-15,30-12-142 16,9-9-143-16</inkml:trace>
  <inkml:trace contextRef="#ctx0" brushRef="#br0" timeOffset="1822">23629 406 511 0,'0'0'146'16,"0"0"-28"-16,0 0 26 16,0 0-46-16,0 0-17 15,0 0-33-15,-114-72-48 0,114 81 0 16,0 20-6-16,0 19 6 15,0 1 12-15,0 8-9 16,22-6-1-16,17-8 1 16,14-5 0-16,1-19 10 15,7-4-13-15,-1-13 6 16,6-2 25-16,-5 0-29 16,-4-17 11-16,-7-7-2 15,-17 3 3-15,-5-3 24 16,-18 5-24-16,-10-1 11 15,0 5 14-15,0 7-33 16,0 5 11-16,0 3-17 16,0 0-5-16,0 0-2 15,0 23-18-15,0 22 25 0,0 12 13 16,-10 4-10-16,4 4-3 16,-8-5 0-16,6 1-19 15,8-7-71-15,0-17-45 16,0-8-57-16,0-14-55 15,28-15-208-15</inkml:trace>
  <inkml:trace contextRef="#ctx0" brushRef="#br0" timeOffset="2034">24554 778 482 0,'0'0'167'0,"0"0"-66"15,0 0-3-15,0 0-39 16,0 0-23-16,0 0-5 16,-208 176-14-16,167-121-14 15,-9-4 10-15,9-8-13 16,5-11-1-16,20-4-93 16,16-8-121-16,0-8-208 15</inkml:trace>
  <inkml:trace contextRef="#ctx0" brushRef="#br0" timeOffset="1007">22397 454 279 0,'0'0'387'0,"0"0"-239"15,0 0-30-15,0 0 1 16,0 0-27-16,0 0-53 16,-93-65-8-16,93 65-31 0,0 0 4 15,0 0-13-15,0 2 10 16,0 24-1-16,7 6 15 15,24 2-15-15,7 3 13 16,10 3-13-16,6 3 2 16,1 0 10-16,5 3-12 15,-10-6 0-15,-9 0 1 16,-11-6 8-16,-8-6-13 16,-13-5 4-16,-9-5 0 15,0-4-6-15,0-3-1 16,-38 1 7-16,-26-7-2 15,-8-5-10-15,-5 0-54 16,23-5-56-16,7-24-27 0,14-5 41 16,27-12-31-16,6-14 47 15,0-4 16-15,9 5-260 16</inkml:trace>
  <inkml:trace contextRef="#ctx0" brushRef="#br0" timeOffset="1043">22397 454 160 0</inkml:trace>
  <inkml:trace contextRef="#ctx0" brushRef="#br0" timeOffset="1135">22397 454 160 0,'69'-74'154'0,"-47"48"-25"0,0 6-17 0,2 6 12 0,1-1-65 16,19 0-8-16,3 8-23 16,8 4-28-16,-5 3-1 15,-2 0-53-15,-9 29-138 16,-8 8-203-16</inkml:trace>
  <inkml:trace contextRef="#ctx0" brushRef="#br0" timeOffset="1373">23101 863 357 0,'0'0'351'0,"0"0"-294"15,0 0 14-15,0 0 10 16,0 0-46-16,0 0-1 15,-113 132-30-15,64-85-4 16,2 6 4-16,-3-5-4 16,17-5-68-16,17-12-133 0,10-8-236 15</inkml:trace>
  <inkml:trace contextRef="#ctx0" brushRef="#br0" timeOffset="13250">1056 9400 663 0,'0'0'215'0,"0"0"-73"0,0 0-29 16,0 0-5-16,0 0-22 16,0 0-17-16,19-109-25 15,-19 98-19-15,0 2 20 16,-7 1-34-16,-8 5 5 16,2 0-16-16,-3 3-8 15,-1 0 7-15,-5 0-21 16,-9 26 22-16,-13 15 2 15,6 3-2-15,11 0-3 0,21-1 2 16,6-4-7 0,0-1 7-16,28-7-11 0,15-3 2 15,1 1 5 1,4-8-6-16,-10-3 3 0,-10-3 4 16,-6-4 4-16,-18 1-8 15,-4 0 8-15,0-1-8 16,0 0 4-16,-19 1-3 15,-41 1 4-15,-17-3 2 16,-5-4-42-16,5-3-35 16,14-3-59-16,13 0-73 15,26 0-79-15,24-6-368 16</inkml:trace>
  <inkml:trace contextRef="#ctx0" brushRef="#br0" timeOffset="14968">1433 9217 783 0,'0'0'160'0,"0"0"18"16,0 0-39-16,0 0-47 16,0 0-28-16,0 0-54 15,0-28-6-15,0 59-4 16,-6 15 12-16,6 12-2 15,0 0-8-15,0 3 0 16,0-7 4-16,9-5-6 0,7-9 0 16,-2-12-2-16,-11-8 2 15,-3-8-19-15,0-6-9 16,0-6-18-16,0 0 32 16,0 0 5-16,0-15-2 15,0-11 0-15,-19-2-5 16,-17-1 14-16,5 7 1 15,5 2-1-15,-2 5-3 16,6 4 5-16,5 2 0 16,12 3-1-16,5 4 2 15,0 2-2-15,0-3 1 16,13-3-24-16,46 3 5 16,20-5 18-16,4 2 1 0,-1 0-3 15,-5-2 6 1,-6 5-3-16,-11-2 1 0,-13 1 1 15,-8 0 6-15,-17-1-8 16,-16 3 7-16,-6-1 23 16,0 3-9-16,0 0 12 15,0 0-6-15,0 0-12 16,-12 0-3-16,-15 0-12 16,-1 0-15-16,-4 0 10 15,4 26 5-15,3 2 0 16,3 4 3-16,5-1 0 15,12-3-6-15,5 1-1 16,0-6-5-16,0-9 8 16,8-8-21-16,28-6 3 0,-5 0 11 15,1 0 8-15,-4-9 7 16,-6-7-7-16,-11-4 0 16,-6-1 10-16,-5 1-6 15,0-2 1-15,0 7 5 16,0 4-2-16,0 5 13 15,-5 6-16-15,-3 0 1 16,8 0-6-16,0 0 0 16,0 0-13-16,0 17-1 15,0 12 14-15,0-1 6 16,24 1-6-16,4-3 0 16,-6-6-1-16,10-6 1 15,5-5-4-15,1-9-1 0,17 0 5 16,-8-3 1-16,8-26-1 15,-1-3 0-15,-10-4 4 16,-5-4-3-16,-1-1-1 16,-10 1 0-16,4 4 3 15,-9 7-4-15,2 5 1 16,-3 7 0-16,6 9-4 16,-6 6 4-16,4 2-5 15,-4 0-16-15,-5 0 0 16,-6 0 11-16,-8 9-11 15,5-4 6-15,-8-3 15 16,0 1-12-16,0-3 12 0,0 0 0 16,0 0 1-16,-39 0 16 15,1 0-14-15,0 0 7 16,-1 0 10-16,9 0-15 16,0 0-5-16,8 8 0 15,13 18 0-15,2 6-8 16,7 3 8-16,0-1 0 15,0-3-4-15,13-5 2 16,19-6-7-16,-1-6-7 16,8-11 0-16,11 0 15 15,-2-3-4-15,13 0 5 16,-8-14 1-16,-7-12 0 16,-10-6 2-16,-3-2 6 15,-11-5 3-15,-12-8 22 16,-4-2-8-16,-6-5-9 0,0 3 17 15,0 12-26-15,0 7 4 16,-6 17 9-16,-4 9-6 16,4 6 8-16,-1 0-23 15,4 6-10-15,-3 31-1 16,-7 15 11-16,-2 5 2 16,5 0 0-16,-4-2-2 15,5-2 3-15,9-4-3 16,0-3 0-16,0-9-4 15,0-9 4-15,0-10-20 0,0-10-4 16,0-5 20 0,0-3 1-16,6 0 6 0,16-5-3 15,-2-19 7-15,9-6-6 16,2 1-1-16,-9 0 0 16,0-2 0-16,2 2-2 15,-2 3-13-15,0 7 0 16,-6 10 14-16,-7 6-23 15,-3 3-5-15,-6 0 0 16,0 0-1-16,0 3 19 16,0 15-1-16,0 0 6 15,-12 0-1-15,2 0 10 16,4-1-6-16,6-3 3 16,0 0 0-16,16-2 3 15,28-2-2-15,3 0-1 0,14-10 17 16,13 0-4-16,5 0 9 15,-4 0-12-15,-7 0-7 16,-15 0 4-16,-26 2-7 16,7 4 0-16,-12 4-4 15,-12-5 8-15,-1 0-4 16,-9-5 0-16,0 0 1 16,0 0 15-16,7 0 6 15,-1-10 25-15,-6-8-28 16,0 0-12-16,0 4-4 15,0 0-3-15,0 0-88 16,3-1-107-16,3 1-341 0</inkml:trace>
  <inkml:trace contextRef="#ctx0" brushRef="#br0" timeOffset="60208">21701 9395 296 0,'0'0'287'0,"0"0"-159"16,0 0-15-16,0 0-7 15,0 0-18-15,0 0-30 16,-16-23 6-16,0 14-17 16,-3 6-17-16,2-3 18 15,8 6-31-15,-7 0-11 16,0 0-6-16,-12 3 0 16,-4 22 11-16,4 6-11 15,6 11 0-15,13 0-3 16,1 1 3-16,8 0-1 15,0 0 0-15,0-10 1 16,17-7-9-16,11-8 9 0,-2-9-26 16,-4-6 18-16,6-3-12 15,10 0 20-15,1 0-3 16,5-12 10-16,-6-11 3 16,-7 1-9-16,8-5-1 15,-1-1 4-15,-6 2 0 16,-4 6-4-16,-9 9 0 15,-5 5 1-15,-8 4-3 16,2 2 2-16,3 0-9 16,2 0 1-16,9 0-14 15,-7 2-21-15,1 0-1 16,-6 2 20-16,-4-4 20 16,0 0-5-16,-6 0 9 0,0 0 9 15,0 0-8-15,0 0 16 16,0 0-1-16,0 0 9 15,0 0 16-15,-6 0-40 16,-3 0 7-16,2 0-7 16,-2 0-1-16,2 0-10 15,-8 0-22-15,-14 14 32 16,4 9 24-16,-3 8-24 16,6 1 0-16,14 0-3 15,8-1 4-15,0-5-3 16,0-5 2-16,0-2-9 15,30-8 2-15,1-3 7 16,-2-8-7-16,2 0 7 0,1 0 4 16,-4-17 13-1,-3-5-17-15,-11-4 2 0,-8 3 15 16,-6-3-17-16,0-2 10 16,0-1 26-16,-20-6-15 15,-21 7 5-15,-3 2-21 16,0 9 0-16,3 6 8 15,-4 8-13-15,7 3-5 16,6 0-3-16,-7 5 8 16,17 25 10-16,0 3-10 15,13 5 0-15,9-1-11 16,0-3 11-16,0-5-1 0,22-7-3 16,14-4 3-1,14-7-5-15,4-5 5 0,7-6 1 16,-1 0 10-16,-4 0-8 15,-4-11-2-15,-8-9 8 16,-12-6-5-16,-7 2 3 16,-5-3-6-16,-12 0 0 15,3-1 11-15,0 0-11 16,6-1 0-16,-10 6-2 16,8 3 4-16,-5 9-2 15,2 2 0-15,4 6-19 16,9 3 18-16,-1 0-42 15,4 23 32-15,-3 14-4 16,-12 6-8-16,-4-3 23 0,4-4-18 16,-13-1 17-16,3-9-10 15,10-8 11-15,-10-7-3 16,9-9 0-16,-5 2 3 16,-4-4-8-16,3 0 8 15,5 0 0-15,8 0 10 16,-10-14-8-16,7-10-2 15,0 1 0-15,-1-8 1 16,1-3 4-16,6-4-5 16,-6-1 0-16,3-1 1 15,-2 3 1-15,-14 1-2 16,-3 14 1-16,0 11 2 16,0 5 17-16,0 6-14 0,0 0-4 15,0 0-4-15,0 0-20 16,0 6 20-16,0 14 0 15,0-1 4-15,0-1-4 16,0-4-10-16,6-2 9 16,10-4-10-16,6-2 11 15,7-1 2-15,-4-1 0 16,3 1 3-16,-3 1-6 16,-1 5 3-16,-9 3 0 15,1 4-6-15,6 2 9 16,-9 3-3-16,-4 5 0 15,4 1 0-15,-10-3-7 16,3-3 5-16,2-7 2 0,0-1-8 16,-2-10 8-1,2 0-10-15,-5-5 4 0,3 0 0 16,4 0 2-16,9 0 3 16,0-10 1-16,3-13 11 15,12-12-5-15,2-7-5 16,-1 1 3-16,-4-1-4 15,-15 5 15-15,-10 8-14 16,-6 3 5-16,0 10 22 16,0 4-19-16,0 6 12 15,-12 6-16-15,-7 0-3 16,-3 0-2-16,0 0 0 0,0 18 8 16,-2 4-12-1,21 7 4-15,-3 5 0 0,6 6-1 16,0-3 1-16,0-2-3 15,39-4 3-15,-1-8 0 16,3-9-7-16,3-5 7 16,1-9 0-16,-1 0 2 15,-3 0 0-15,-9-9 13 16,4-14-15-16,-11-6 0 16,-3-2 10-16,-6-1-7 15,-4 4-2-15,-12-3-1 16,0 8 3-16,0 0 5 15,0 9-6-15,0 3-2 16,0 5 12-16,0 6-12 16,0 0 0-16,0 0-5 0,0 0-11 15,0 11 7-15,0 21-2 16,4 10 11-16,24 4-2 16,-5-3 2-16,-1-6 0 15,-12-2 0-15,2-12 0 16,-12-6-4-16,0-9 4 15,0-5-5-15,0-3 1 16,0 0-5-16,0 0 9 16,-19 0 9-16,-6-3-6 15,8-5 0-15,17-4-3 0,-6 7 0 16,6-2-5 0,0 2 4-16,6-1-13 0,27 1 3 15,5-4 10-15,-7 0-4 16,1-3 5-16,7-1 0 15,-5-10 1-15,4 0 2 16,0 0-3-16,-5 0 0 16,-11 9 3-16,-13 2 9 15,-9 4 7-15,0 4 17 16,0 4 15-16,0 0-27 16,0 0-16-16,0 0-8 15,0 35-4-15,0 14 4 16,0 13 0-16,0 1 1 15,7 12 10-15,-7 2-7 0,0 9-3 16,0 5-1-16,0-8 5 16,0-11-2-1,-7-23-3-15,7-24 0 0,0-14 3 16,0-8 1-16,-3-3-4 16,3 0 7-16,0 0 1 15,0-17 51-15,0-29-38 16,0-19-18-16,0-18-4 15,10-17 3-15,34 3-2 16,-6 0 0-16,-1 8 0 16,-4 19-2-16,-11 14 2 0,0 19 0 15,-6 17-8 1,0 6 1-16,9 10-6 0,3 4-1 16,5 0 7-16,-2 0-6 15,-2 10 12-15,-13 12-15 16,-10 4 14-16,-6 8-25 15,0 4 2-15,-22 1-19 16,-22-1 23-16,-5-7 18 16,21-8 3-16,12-14-1 15,16-5-5-15,0-4-5 16,0 0-3-16,0 0 8 16,8 0 6-16,36-13-4 15,3-4 4-15,7-6 0 16,-3 3 4-16,-19 0-1 15,-1 3-3-15,-9-1 0 16,-12 7 4-16,-4 2 11 16,-6 7-12-16,0-1 6 0,0 3 16 15,0 0-24-15,0 0-1 16,0 0-6-16,0 9-3 16,0 16 9-16,-6 4 2 15,3 5-2-15,3-5 4 16,0-2 0-16,0-3-4 15,0-4 0-15,9-9 0 16,13-5-1-16,3-6 1 16,14 0 0-16,6 0 10 15,5 0-6-15,-2-14 1 0,-16-9-5 16,-10-5 2 0,-9-1 12-16,-13-5-14 0,0-4 1 15,0 0 11-15,-38 2-4 16,-6 8 12-16,6 10-15 15,8 7-1-15,5 8-8 16,9 3 2-16,-3 0-2 16,0 17-3-16,-1 17 13 15,12 1-6-15,8 1 0 16,0-4 2-16,0-3-6 16,0-3 8-16,28-12-5 15,10-6 1-15,0-8 0 16,3 0 6-16,4 0-6 15,-7 0 0-15,0-17 16 16,-5-5-15-16,-2-4-1 0,-2 3 0 16,-14 5 3-16,-8 10 2 15,-7 8-5-15,0 0 0 16,0 0-7-16,0 0 7 16,9 3-16-16,4 23 13 15,-4 6 3-15,7-4 1 16,1-3-1-16,-6-10 0 15,0-6 0-15,-5-4 1 16,1-5-1-16,2 0 0 16,-3 0 0-16,4 0 12 15,12-5-12-15,0-15 0 16,11-1 3-16,-11 0-2 0,6 6-1 16,-12-3 0-1,-7 10 0-15,4 2 2 0,-13 6-2 16,9 0-6-16,1 0-2 15,9 14-3-15,12 6 11 16,-4 0 0-16,1 1 2 16,-6-7-6-16,0-3 4 15,-6-6 0-15,6-5-4 16,-2 0 9-16,7 0-5 16,3-5 1-16,-14-12 1 15,-7-3 5-15,-9-1-7 16,0 1 0-16,0 4 6 0,0 1-2 15,-32 7-4 1,4 1 0-16,-11 7 1 0,1 0-12 16,13 0 6-16,-7 0 5 15,9 18-7-15,12 5 8 16,0 2-2-16,11-1 0 16,0-1 1-16,22-9-2 15,20-6 2-15,3-5 0 16,8-3 4-16,8 0-2 15,-7-23 4-15,-4-11-1 16,-8-3 3-16,-13-4 21 16,-7-1-10-16,-6-1 2 15,-7-8 15-15,-9-1-30 16,0 1 21-16,0 2-9 16,0 0-12-16,-16 7 6 0,-6 7-12 15,13 15 0-15,2 12 13 16,-2 4-9-16,3 4-3 15,6 0-1-15,-13 6-15 16,10 37 11-16,-10 12-7 16,-4 16 11-16,3 6 7 15,14-1-3-15,0-5-5 16,0-9 1-16,0-9 0 16,0-15 2-16,28-12-2 15,-3-8 0-15,4-13-3 16,-4-5 9-16,11 0-6 15,-5 0 2-15,7-3-1 0,6-17 7 16,-12-6-8-16,-6-2 0 16,-10-3 5-16,-10-4 0 15,1 7-5-15,-7 8 0 16,0 9 0-16,0 11-1 16,0 0 1-16,0 0-14 15,0 2 14-15,0 27-13 16,0 5 13-16,6 3 0 15,10-5 0-15,-1-7 0 16,-5-11 0-16,12-2 0 16,-6-10-1-16,7-2 5 15,-7 0-6-15,6 0 2 16,9 0 0-16,-2 0-1 0,-1-8 1 16,-9-3 0-16,-2-4 0 15,5-2 0-15,6-4 0 16,4 0-7-16,6 1 5 15,-10 2-2-15,-5 9-10 16,-20 6 5-16,-3 3 2 16,7 0 4-16,2 0-12 15,10 0 5-15,-9 3-1 16,-1 15 10-16,-3-4-7 16,1 1 8-16,-7-7-2 15,3-5 0-15,-3-3 2 16,6 0-5-16,0 0 5 15,4 0 5-15,7 0-5 0,2-8 0 16,-5-4 0 0,3 6 0-16,-7 3 0 0,2 3-1 15,-2 0-3-15,2 0 4 16,4 0-20-16,-6 0 11 16,5 0 3-16,-2 0 6 15,-4 0-1-15,15 0-1 16,-2 3 4-16,3 0-4 15,3-3 4-15,4 0-2 16,-4 0 9-16,-3 0-5 16,5-11-2-16,-8-9 0 15,-6 0 0-15,-7-3 8 16,-3 0-9-16,-6 0-1 16,0 0 9-16,0 6-6 0,0 0-2 15,0 5 3-15,-28 6-2 16,-3 6-2-16,5 0-9 15,3 0 0-15,1 20 4 16,9 7 4-16,13 1 1 16,0-5-9-16,0-6 4 15,0-2 3-15,0-10-8 16,0-2 5-16,0-3 1 16,0 0 3-16,19 0 1 15,-8 0-1-15,-3 2 2 0,0-2-2 16,-8 10 0-1,6 6 1-15,-6 13 6 0,0 17-3 16,0 13 7-16,-28 14 3 16,-21 21-3-16,-4 12 3 15,1 11 2-15,5 6 2 16,9-9 1-16,0-5-18 16,10-3 6-16,-5-13-6 15,11-10 4-15,6-20 2 16,7-22-6-16,9-19 0 15,0-13 8-15,0-6-6 16,0-3 33-16,-7 0-3 16,7-26-6-16,0-23-14 15,-6-14-12-15,6-8 0 16,-3-6-4-16,3 0-20 16,0-4-10-16,0-1-18 0,16-1-19 15,25 2 27-15,3 8-33 16,-5 10-30-16,-11 11-48 15,-18 12-70-15,-10 11-156 16</inkml:trace>
  <inkml:trace contextRef="#ctx0" brushRef="#br0" timeOffset="60632">26278 9374 503 0,'0'0'199'0,"0"0"-85"15,0 0 1-15,0 0-53 16,0 0-5-16,0 0-55 15,0 0 2-15,-130-34-4 16,130 45-4-16,-7 16-1 16,7 3 5-16,0-3 0 15,0-13 7-15,0-3-7 0,0-11 0 16,30 0 1 0,11 0 10-16,9-11 41 0,-2-15-3 15,-9-2 13-15,-24-1 3 16,-15-3-26-16,0 1-5 15,-23 5-32-15,-18 3 4 16,-9 11-12-16,1 7-62 16,5 5-60-16,13 0-31 15,9 23-139-15,12 13-251 16</inkml:trace>
  <inkml:trace contextRef="#ctx0" brushRef="#br1" timeOffset="29139">10169 2495 321 0,'0'0'162'0,"0"0"-21"16,0 0-25-16,0 0-6 15,0 0-23-15,0 0-35 0,-12-20-24 16,12 20 20-16,0 0-33 15,0 0-2-15,-3 18-11 16,-13 27 3-16,-6 22 58 16,-8 6-32-16,16 14 14 15,-9 4 11-15,7 12-35 16,6 11 5-16,4 9-8 16,6 3-7-16,0 0 16 15,0-4-26-15,0 2 3 16,16 3 14-16,12 3-13 15,-9 2 0-15,1-5-5 16,-18-2 5-16,4-9 11 0,2-7-16 16,-8-10 0-16,3-1 12 15,-3-10-6-15,0 7-2 16,0 2-1-16,0 3 1 16,0 8 12-16,-3 7-15 15,-33 14 0-15,-5 5 14 16,-3 1-12-16,-3-9 3 15,8-15-3-15,-5-14 0 16,15-5 14-16,10-1-17 16,-1 3 0-16,12 3 15 15,-3 7-12-15,5 0 3 16,-7 3-6-16,4 5 5 0,-1-1 7 16,-9 0-10-1,10-4-2-15,0-13 2 16,2-14 4-16,7-9-6 0,0-14 0 15,0-2 3-15,0-6 4 16,0-7-4-16,0 1-3 16,0 3 3-16,0-3 0 15,0 12 3-15,0-1-6 16,-6 6 2-16,-4-3 4 16,-2-3-3-16,9-8-2 15,-10-6 1-15,10 0 0 16,3-12 2-16,0-2-4 15,0-3 0-15,0 5 0 0,0 3 1 16,0 5-1-16,0 6 0 16,-6 1 3-16,-8 3-3 15,6 0 0-15,0-6 0 16,5-9 2-16,-3-11-2 16,6-8-1-16,0-6 0 15,0-1 1-15,0 0-5 16,0 1 5-16,0 3 0 15,0 3 3-15,0 2-1 16,0-6-2-16,0 0 0 16,0-2 2-16,0-6-2 15,0 4 0-15,0-4 0 16,0 2-5-16,0 4 8 16,0 3-3-16,0 11 0 15,0 2 1-15,0 7 1 0,0-3-2 16,0-4 0-16,0-4 2 15,0-7-2-15,0-5 0 16,0-6 0-16,0 0 2 16,0 0-7-16,0 0 5 15,0 0 0-15,0 0-3 16,0 0 3-16,0 0-2 16,0 0 1-16,0 0 1 15,0 3-3-15,0 0 3 16,0-1 0-16,0 2 2 15,6-2-1-15,5-2-2 16,11 0-2-16,9 0 3 0,7 0-8 16,16 0 8-16,13 0 0 15,2 0 6-15,14-2-6 16,4-7 0-16,4 3 0 16,2-2 3-16,11-7-13 15,10 4 10-15,4-1 0 16,19 4-3-16,9 5 4 15,-3 3-2-15,2 0 1 16,1 0 0-16,2 0 1 16,1 0-1-16,2 15 0 15,0-7 1-15,0 3 3 16,9-2-7-16,-9 2 3 16,3-2 0-16,5 2-3 15,3-4 3-15,12-2 0 16,-6 1-8-16,1-4 12 0,-14 6-4 15,-18-2 0-15,-29 3 3 16,-16-1-3-16,-19-2 0 16,-19 0 0-16,-10-3-1 15,-5 0 4-15,-4-3-5 16,15 0 2-16,10 0 0 16,-5 0-5-16,-8 0 5 15,-11-3-2-15,-17 0-6 16,-8 3 8-16,-6 0 0 15,1-3-3-15,0 3 3 16,1-3-4-16,-4 1 4 16,3 2 0-16,-6-4-7 0,6-1 11 15,-6-1-4-15,0 0 0 16,3-5 1-16,-3 2-2 16,7-5 1-16,5-3 0 15,-2-3 1-15,-1-2 2 16,4 4-3-16,4-2 0 15,-12 3 0-15,12-3-2 16,-9 3 2-16,6-6 0 16,-5-2 0-16,-2-5 3 15,2-3-3-15,4-5 0 16,-4-5 1-16,-2-6-2 16,-1 6 1-16,-6-5 0 0,0 2-1 15,3-2 3-15,-3-3-2 16,6-2 0-16,-6 0 2 15,0-4-3-15,7 2 1 16,-7-2 0-16,0-3 0 16,3-3 0-16,-3-3 0 15,0 4-1-15,6-1 3 16,-6 0-2-16,0 0 0 16,6-6 0-16,-1 4 1 15,0-4-1-15,9-3 0 16,-11 3 0-16,8-8 2 15,-8 3-6-15,11 2 4 16,-4 1 0-16,-4 0 2 0,0 8-2 16,-3-3 0-16,-3 8 0 15,0 1 2-15,0 3-4 16,0-3 2-16,0 0 0 16,0-7-1-16,0 5 2 15,7-4-2-15,5 6 1 16,4 6 0-16,-6-2 1 15,5 5-1-15,-2 0 0 16,-10-1 0-16,3 3 0 16,2-2 0-16,-3-3-2 15,4-4 4-15,7-8 2 16,-2 0-4-16,-5 0 0 16,7 1-2-16,-3-1 2 15,-4 2 0-15,-2 4-2 0,2 0 5 16,0-6-4-16,-2 6 1 15,5-6 0-15,-2-4-1 16,-1 3 2-16,5-8-2 16,2-2 1-16,0-1 0 15,-4 1 2-15,-2 6-2 16,-4 5 0-16,-6 4 0 16,0 3 1-16,0-1-1 15,0 3 0-15,0-7 1 16,0-1-1-16,0-7 0 15,0-5 0-15,0-3-6 16,16-1 10-16,-1 1-4 16,1 0 0-16,-3 6 2 0,-4 5-3 15,-9 6 1-15,0 8 0 16,0 4-4-16,0-1 8 16,0-5-4-16,0 5 0 15,0-2 3-15,0 0-6 16,0-10 3-16,0-10 0 15,0 0-7-15,0-2 7 16,16 16 0-16,-2 12 0 16,-11 13 3-16,-3 12-2 15,0 9-1-15,0 0 0 16,0-4-14-16,0 4 9 16,0-1-8-16,0 3-7 15,0 0-24-15,0-1 34 0,0-2-24 16,0-2 18-16,0-4 7 15,-11-1-28-15,0 2 20 16,0 3 16-16,2 8 1 16,3 3-13-16,-10 3-41 15,0 0-96-15,-3 35-74 16,-6 7-44-16</inkml:trace>
  <inkml:trace contextRef="#ctx0" brushRef="#br1" timeOffset="30599">10017 9709 675 0,'0'0'180'15,"0"0"-51"-15,0 0-35 16,0 0-35-16,0 0 19 15,0 0-38-15,0-6-17 16,0 9-19-16,-13 32 4 16,-12 10 12-16,3 12 12 15,5 3-25-15,9-9 20 16,0-2-26-16,8-11 3 16,0-10-3-16,0-8 4 15,0-11-5-15,0-6 0 16,0-3 0-16,0 0 18 0,0 0-15 15,0-15 26-15,8-25 30 16,11-17-45-16,15-9 8 16,-8-5-22-16,5-1 0 15,-9-5 6-15,-6 0-4 16,-2 8-2-16,-8 12 1 16,-4 20 3-16,4 13-2 15,-6 20-2-15,0 4 0 16,0 0-9-16,11 0-5 15,8 14-9-15,0 23 13 16,9 5 10-16,-6 5 3 0,-6 1-3 16,1-3 0-16,-9-4-1 15,6-7 1-15,-6-14 0 16,6-11-4-16,-11-6-6 16,4-3 3-16,-7 0 7 15,6 0 0-15,10 0 14 16,-7-26-11-16,13-14 0 15,8-6-3-15,-5-6 0 16,3 12 4-16,-6 11-4 16,-12 15 0-16,-4 9-1 15,-6 5 1-15,6 0-4 16,10 5-13-16,6 30 2 16,5 7 8-16,-5 5 7 0,-13 1 0 15,4-5 0-15,-13-2 0 16,0-2-4-16,0-2-37 15,0 0-80-15,0-5-60 16,-8-7-138-16,0-10-279 16</inkml:trace>
  <inkml:trace contextRef="#ctx0" brushRef="#br1" timeOffset="30908">10627 9792 506 0,'0'0'239'0,"0"0"-153"16,0 0 8-16,0 0-34 16,0 0-36-16,0 0-3 15,3-8-19-15,-3 22-2 16,0 16 22-16,0 8 6 15,0-1-7-15,0-2-19 16,0-4 0-16,6-5 10 16,-6-9-11-16,7-3-1 15,-4-8 0-15,-3-1-19 16,6 1-76-16,-6-6-83 16,0 0-112-16</inkml:trace>
  <inkml:trace contextRef="#ctx0" brushRef="#br1" timeOffset="31364">10652 9575 526 0,'0'0'108'0,"0"0"8"15,0 0-39-15,0 0-3 16,0 0-15-16,0 0-32 16,0-23-1-16,0 23-24 0,0 0-1 15,0 0-2-15,0 0-17 16,0 0 1-16,0 0 17 16,0 2 0-16,0 1 4 15,0 0-3-15,0-3 1 16,0 0 16-16,0 0-14 15,0 0 6-15,0 0 41 16,0-6 11-16,0-10-21 16,6-5-1-16,-6 7-3 15,0-3 18-15,0 8-32 16,0 1 5-16,0 2-9 16,-6 3-19-16,0 3-5 0,3 0-1 15,-4 0-22-15,-2 0 27 16,-4 15-14-1,7 10 12-15,6-5-50 0,0 2-47 16,0-4-16-16,13 2-26 16,31-3-69-16,-5-3-109 15</inkml:trace>
  <inkml:trace contextRef="#ctx0" brushRef="#br1" timeOffset="31940">10948 9809 119 0,'0'0'444'0,"0"0"-318"15,0 0-7-15,0 0 5 16,0 0-49-16,0 0-8 16,-51-37-29-16,51 37-31 0,0 0-3 15,-6 3-4-15,3 24 0 16,-10 11 14-16,10 3-13 15,-3-2 21-15,6 0-20 16,-8-6 1-16,8-8 6 16,0-10-9-16,0-6 0 15,0-7 1-15,0-2 2 16,0 0 9-16,8 0-8 16,14-6-4-16,0-19 37 15,9-7-32-15,-5-2 10 16,-3-3-1-16,-9 3-13 15,8 5 12-15,-5 9-13 16,-4 3 0-16,-10 10 3 0,3 5-3 16,-6 2-5-16,7 0-9 15,8 0-7-15,8 20 17 16,0 6 4-16,-1 0 0 16,-19-1-8-16,10 1 4 15,-10-6-72-15,9 1-48 16,10-8-60-16,-6-1-106 15</inkml:trace>
  <inkml:trace contextRef="#ctx0" brushRef="#br1" timeOffset="32415">11927 9437 680 0,'0'0'140'0,"0"0"-36"15,0 0 22-15,0-157-34 16,0 140-24-16,-24 8 8 16,18 7-41-16,-3 2-27 15,2 0-8-15,-8 5-30 16,-17 29 29-16,-3 12-1 15,-7 0 4-15,20-6 3 16,6-6-5-16,16-5 0 0,0-1 1 16,4 0 4-1,33 1-2-15,9 0-3 0,7 0 0 16,7 1 2-16,1 3 0 16,2-5-2-16,-8 3 0 15,-11-2 2-15,-12 3-5 16,-4-4 3-16,-17 1 0 15,-11 3-1-15,0-4 3 16,0 2-2-16,-27-6 0 16,-26-7 3-16,-7-5 6 15,-11-7-9-15,5-5-10 16,-4 0-3-16,19 0-98 0,12-11-46 16,31-18-94-1,8-10-235-15</inkml:trace>
  <inkml:trace contextRef="#ctx0" brushRef="#br1" timeOffset="34467">12584 9337 670 0,'0'0'190'0,"0"0"-54"15,0 0 4-15,0 0-77 16,0 0-45-16,0 0 3 15,-35 84 37-15,35-22-2 16,0 3-28-16,0 4-19 16,6 2 13-16,1 4-22 0,-1-4 0 15,-6-2 7-15,0-13-3 16,0-23-4-16,0-13 0 16,0-17 2-16,0-3 5 15,0 0-7-15,3 0 0 16,-3-20 19-16,0-15-18 15,0-10 0-15,0-4-1 16,0 3-12-16,-16 3 9 16,-15 7-3-16,-2 1 4 15,-1 9-11-15,11 9 13 16,8 8 0-16,5 9 0 16,10 0 2-16,0 0-8 0,0 0-3 15,0 0-18-15,0 0 22 16,32 0-20-16,34 0 25 15,4 0 0-15,6 0 5 16,7 0-5-16,-12 0 0 16,-11-2 0-16,-19-7 5 15,-13 7-3-15,-12-2-2 16,-16 4 1-16,0 0 1 16,0 0 0-16,0 0-2 15,0 0 0-15,0 0 4 16,0 0-1-16,0 0-3 15,0 0 1-15,0 0 0 16,0 0 0-16,0 0-1 0,0 0 0 16,-5 0-7-16,-15 6 12 15,-9 10-5-15,7 5 0 16,6 2 4-16,7 0-7 16,3 6 3-16,6 0-3 15,0-1-3-15,0 0 4 16,0-8 0-16,25-3-8 15,10-8-17-15,-4-9 7 16,2 0 2-16,-2 0 18 16,-2-3 9-16,-7-17-9 15,-7-5 8-15,-5-7 17 16,3 1-7-16,-7-1 22 16,-6 1-29-16,0 4 8 15,0 8 16-15,0 5-30 0,0 8 13 16,0 3-12-16,0 3-3 15,0 0-6-15,0 0-10 16,0 23 6-16,0 8 0 16,0 7 10-16,19-4-3 15,4-1 0-15,12-3 2 16,-10-13-2-16,6-6 0 16,-2-11 0-16,2 0 8 15,8 0-4-15,15-14-1 16,13-18 4-16,-13-7-6 15,-1-1 11-15,-15 2-12 16,-8 7 0-16,-11 2 0 16,0 9 7-16,-10 6-7 0,1 6 0 15,2 8 0-15,4 0-13 16,-7 0 3-16,13 0-19 16,2 0 28-16,-9 8-14 15,-2 6 11-15,-10-2 0 16,3-10 4-16,-6 1 0 15,0-3 0-15,0 0 0 16,0 0 17-16,0 0-14 16,-9 0 10-16,-26-8-13 15,4-4 2-15,4 3 7 0,5 4-4 16,7 5-5 0,2 0 0-16,-3 0-12 0,7 3 5 15,-13 23 6-15,9 11 1 16,4 9-1-16,9-3 1 15,0 2 0-15,0-11-2 16,37-8 4-16,1-9-4 16,6-8-2-16,-6-9 4 15,17 0 5-15,-1 0-4 16,10-23 2-16,2-6 8 16,-19-5-9-16,-8-3 9 15,-17 3 2-15,-15-10-8 16,-7 0 36-16,0-2-31 15,0-3 3-15,-13 9 0 16,-12 5-10-16,3 13 10 16,11 10-9-16,5 4-1 0,6 8 12 15,0 0-15-15,0 0-7 16,0 0 5-16,0 20-15 16,0 17 14-16,0 5 3 15,0 1 0-15,0-3 10 16,0 1-7-16,0-5-3 15,0-1 1-15,0-3 4 16,0 2-1-16,0-3-4 16,0-2 0-16,0-6-3 0,0-12 5 15,0-8-2 1,0-3 0-16,0 0 4 0,0 0-3 16,0 0-1-16,0 0 0 15,0 0 9-15,17-14-4 16,5-15-5-16,3-8 3 15,-3 0 0-15,-6 6 2 16,0 2-5-16,-4 5 0 16,-5 13 1-16,-4 5-1 15,3 6-2-15,5 0-1 16,11 0-11-16,6 4 13 16,4 16-6-16,-4 0 7 15,-6 3-6-15,-11-2 6 16,-6 0-1-16,-5 0 0 15,0-5 2-15,0-2-5 0,0 1 4 16,0-1 0 0,-5-2-6-16,-3-6 6 0,5 0-1 15,3-6 0-15,0 0 2 16,0 0-3-16,0 0 2 16,0 0 0-16,0 0 0 15,0 0 0-15,0 0 0 16,0 0 2-16,0 0 3 15,0 0 0-15,0 0-5 16,0 0 0-16,0 0 7 16,0 0-3-16,0 0-4 15,0 0 3-15,0 0-1 16,0 0 5-16,0 0-7 16,0 0 0-16,0 0-9 0,0 0 7 15,0 2-8-15,25 12 8 16,5 1 2-16,-11-4 2 15,0-3-2-15,-4-1 0 16,7-2 2-16,-6-5-2 16,6 0 0-16,5 0 4 15,4 0-2-15,4 0 6 16,-4-14-4-16,-4 0-4 16,0-10 17-16,-4 8-15 15,-13-7-1-15,-4-3 2 16,-6 0-3-16,0-5-8 15,0 0-56-15,0-4-81 16,0 0-92-16,0 10-133 0</inkml:trace>
  <inkml:trace contextRef="#ctx0" brushRef="#br1" timeOffset="35522">13019 9735 185 0,'0'0'114'16,"0"0"-32"-16,0 0-8 16,0 0-13-16,0 0 4 15,0 0-17-15,0-15 9 16,0 10-1-16,0-1-10 0,0-3 20 16,0 3-20-16,0 0-10 15,0 1 14-15,0-4-26 16,0 1 12-16,-12 1-4 15,-4 2-17-15,5 3 18 16,-5-1-33-16,-1 0 3 16,0 3-7-16,1 0 5 15,-6 0-4-15,6 0-73 16,-6 0-101-16,5 6-125 16</inkml:trace>
  <inkml:trace contextRef="#ctx0" brushRef="#br0" timeOffset="50473">15468 9228 175 0,'0'0'399'0,"0"0"-255"16,0 0 6-16,0 0-49 15,0 0 3-15,0 0-7 16,0 0-20-16,0-65-17 15,0 65-7-15,0 0-45 16,0 0-5-16,0 22 0 16,-19 18 6-16,-20 15 61 15,-5 5-51-15,0 3-12 16,12 5 10-16,9 3-12 0,18 1-4 16,5-3-1-16,0-6 2 15,19-9-8-15,28-11 6 16,1-9-10-16,13-8-13 15,5-9-84-15,11-17-84 16,8 0-70-16,1-5-144 16</inkml:trace>
  <inkml:trace contextRef="#ctx0" brushRef="#br0" timeOffset="51636">16183 9451 524 0,'0'0'243'0,"0"0"-107"0,0 0 25 16,0 0-25-16,0 0-27 15,0 0-19-15,-73-30-53 16,73 30-12-16,0 0-25 16,0 2 6-16,0 38-6 15,0 23 4-15,0 20 5 16,0 14 2-16,0 15-6 15,0 10-6-15,-16 10 1 16,6 5 0-16,-2-5 5 16,12-10-5-16,0-16 0 15,0-20-5-15,0-29-22 0,0-28-11 16,12-23-10 0,33-6 18-16,9-15 30 0,22-39 6 15,1-21-2-15,2-20 0 16,-26-4-4-16,-23-4 0 15,-30 9 0-15,-8 6 5 16,-67 5 1-16,-1 11-6 16,-10 15 0-16,4 8-5 15,11 18-1-15,11 8 3 16,15 12 2-16,13 5-3 16,10 3-1-16,13 0 5 15,9-3 0-15,0 3 0 16,0-2 0-16,0 2-5 15,9-3-6-15,42-2 9 16,19-1-3-16,6-2 5 0,1-1 0 16,-14 4 1-1,-13-1 4-15,-17 0-5 0,-11 4 0 16,-6-4 0-16,-4 0 10 16,-8-2-10-16,-4 2 0 15,12 4 4-15,-12 2 1 16,3 3-3-16,-3 0-2 15,0 0 0-15,0 0-8 16,0 0 0-16,0 28-6 16,0 7 14-16,0 5 3 15,0-3 3-15,0-5-6 16,7-4 0-16,21-5-5 0,11-9 6 16,2-2-1-1,-6-10 0-15,-4-2 3 0,-4 0 9 16,-9-6-11-16,1-16 0 15,-12-7 15-15,-1-2-11 16,-6-6-4-16,0 3 5 16,0-1 0-16,-32 6 11 15,-5 7-17-15,1 7 0 16,20 12-1-16,-9 3-2 16,3 0-14-16,-8 9 17 15,-8 20 2-15,13 2 3 16,13 4-5-16,12-10-4 15,0 1-5-15,0-6-9 16,50-9-17-16,11-5 22 16,-14-6 13-16,8 0 6 0,-8 0-6 15,4-6 0-15,4-20 7 16,-2-2-5-16,-6-3-2 16,5-4 5-16,-14 1-2 15,-22 9 4-15,-7 7-7 16,-3 12 0-16,-6 6 16 15,7 0-16-15,-1 0-6 16,10 0-6-16,6 24 8 16,9 9-1-16,8 2 5 15,-1-1 0-15,-6-5 1 16,-4-3-1-16,-8-4 0 16,-1-8 0-16,-10-2 5 0,-2-6-5 15,-7-3 0-15,0-1 0 16,0-2 0-16,3 0 0 15,-3 0 0-15,6 0 0 16,7 0 6-16,-4 0-12 16,13 0 6-16,4 0-39 15,19-2-55-15,9-21-66 16,13-7-133-16</inkml:trace>
  <inkml:trace contextRef="#ctx0" brushRef="#br0" timeOffset="52071">18184 9583 595 0,'0'0'248'16,"0"0"-154"-16,0 0 20 15,0 0-14-15,0 0-32 16,0 0-8-16,-20-106-32 16,6 106-19-16,3 0-9 15,0 0-9-15,-6 0-8 16,-5 23 17-16,-4 11 11 0,-2 3-6 16,19-3-5-16,9-5-2 15,0-5-2-15,22-2 3 16,25-2 1-16,14 0 12 15,-7-2-11-15,-7 0 4 16,-8 1-5-16,-11-5 0 16,-6-1 2-16,-12-1-1 15,-10 2-1-15,0 1 0 16,0-1-2-16,-10 1 0 16,-34-4 2-16,-4-3-34 15,-3-8-51-15,26 0-75 16,9 0-47-16,16-8-21 15,22-32-325-15</inkml:trace>
  <inkml:trace contextRef="#ctx0" brushRef="#br0" timeOffset="53949">18785 9366 513 0,'0'0'162'0,"0"0"-24"15,0 0 3-15,0 0-27 16,0 0-9-16,0 0-23 15,0-42-16-15,0 42-66 16,0 13 9-16,0 28-8 16,12 12 27-16,-2 8-12 15,-4 4-4-15,0 1-12 0,-2-4 7 16,-4-6-7 0,6-13 0-16,-6-18 2 0,6-8-2 15,1-11-6-15,-7-6-18 16,3 0-17-16,-3 0 16 15,6-12 4-15,-6-16 11 16,0-1 6-16,0-5 4 16,-28-1-2-16,-13 4-9 15,-5 2 2-15,15 9 9 16,2 6-6-16,14 11-4 16,-1 1 7-16,10 2-11 15,6 0 14-15,0-4 0 16,0 4-10-16,0 0 1 15,28 0-6-15,27 0 15 16,14 0 15-16,7-3-14 0,1-2 3 16,-2-3-1-16,-14 3 0 15,-13-2 3 1,-11 1-4-16,-13 3-1 0,-18 3 21 16,-6 0-18-16,0 0 12 15,0 0 10-15,0 0-4 16,0 0 14-16,0 0-36 15,0 0-21-15,-30 16 12 16,-1 14 9-16,-1 7 15 16,4 4-14-16,17-10 2 15,11-5-4-15,0-6 1 16,0-9 0-16,0-5-7 0,5-6 7 16,17 0 0-16,6 0 0 15,-3 0 10-15,4-17 5 16,-6-9-14-16,-15-6-1 15,0-2 14-15,-8-6-14 16,0 5 0-16,0 1 6 16,-8 6-6-16,-14 8 12 15,3 3-12-15,0 8 0 16,4 4-5-16,5 5-5 16,-2 0 7-16,2 0-14 15,-12 25 17-15,5 9 5 16,9 3-5-16,8 1-3 15,0-10-2-15,19-6 10 16,25-3-5-16,6-12 0 16,5-4 1-16,-1-3 9 0,7 0-5 15,-5-14-5-15,4-11 11 16,-5-4-9-16,-11 9-2 16,-12 3 0-16,-10 9 4 15,-10 4 1-15,-12 4-5 16,0 0 0-16,0 0-6 15,4 4-8-15,8 18 13 16,4 4-2-16,-7 3 6 16,-1-9-2-16,0-4-1 15,0-4 0-15,4-6-2 0,-2 0 4 16,-1-3-3 0,-3-3 1-16,1 0 0 0,8 0-2 15,1 0 2-15,13-9 0 16,-3-19 9-16,4-1-5 15,6-3-4-15,-11 3 0 16,-2 7 2-16,-11 4 1 16,-9 10-3-16,5 8 0 15,-8 0-4-15,0 0-1 16,8 0-4-16,-2 17-1 16,2 6 10-16,1 0 4 15,-9-9-4-15,13 0 0 16,-10-2-2-16,10-6 6 15,-4-1-4-15,-3-1 0 16,-6-4 0-16,7 0-6 0,2 0 6 16,13 0 0-16,0 0-8 15,0-6 11-15,-3-9-3 16,11-2 0-16,-8 0 4 16,0 5-7-16,-6 7 3 15,-16 2 0-15,0 3-3 16,0 0 3-16,6 0-7 15,3 0-7-15,-2 0 11 16,10 8-8-16,-11 4 9 16,-4-6 2-16,4-1-7 15,2-5 9-15,-5 0-4 16,3 0 2-16,7 0 0 0,-4 0-2 16,13 0 2-1,-6 0 0-15,0-5 5 0,-10-1 0 16,4 3-5-16,-10 3 0 15,0 0 2-15,6 0-12 16,0 0 10-16,5 0-6 16,5 0 1-16,-5 3 5 15,9 8-2-15,-1-5 2 16,13 0 0-16,5-6 5 16,18 0-3-16,11-15-2 15,-9-8 4-15,-5-2 1 16,-21 8-4-16,-9-1-1 15,-15 2 0-15,-7 4 14 16,0 1-12-16,0 2 7 16,-45 4-7-16,-8-1 9 0,1 6-18 15,14 0 7-15,13 0-6 16,13 11-5-16,2 9 11 16,4 3 0-16,6-4 0 15,0 2 2-15,-3-7-12 16,-5-3 10-16,8 1 0 15,0-12-3-15,0 5 3 16,0 1 0-16,0 6-2 16,0 8 4-16,0 9 11 15,0 11-11-15,0 8 5 0,0 15 24 16,-6 9-11 0,-2 13 0-16,0 9 2 0,8 9 8 15,-16 4-3-15,-6-5-16 16,-9-5-9-16,-13-11 12 15,6-23-12-15,5-20 3 16,11-20 15-16,6-17-9 16,-6-4 21-16,-9-2-3 15,-8 0-14-15,1 0 7 16,-6-14-22-16,11-8 0 16,5-7 0-16,6-14-43 15,22-15-25-15,0-13-77 16,0-26-93-16,45-15-50 15,2 1-514-15</inkml:trace>
  <inkml:trace contextRef="#ctx0" brushRef="#br0" timeOffset="54389">19470 9103 456 0,'0'0'165'0,"0"0"-90"0,0 0-7 16,0 0-38-16,0 0 12 15,0 0-1-15,-60 31-32 16,51-14 14-16,-4-3-23 16,13 2 1-16,0-6-1 15,0-4 0-15,0 0-8 16,0-1 8-16,29-5 1 16,15 0 29-16,11 0-10 15,5 0 10-15,-13-11 45 16,-8-12-14-16,-31 0 11 15,-8 0 5-15,0-2-25 0,0 2-10 16,-41 9-42 0,-3 5-30-16,-3 6 10 0,3 3-100 15,11 0-44 1,11 23-84-16,22 8-228 0</inkml:trace>
  <inkml:trace contextRef="#ctx0" brushRef="#br0" timeOffset="62279">16650 10647 722 0,'0'0'141'0,"0"0"-20"16,0 0-21-16,0 0-29 0,0 0-12 15,0 0-39-15,32 0-17 16,-20 18 29-16,-2 15-21 15,-1 10 40-15,4 3-13 16,-13 5-35-16,0 0 17 16,0 4-20-16,0-3 0 15,0-13 9-15,0-10-9 16,6-12 0-16,4-8 0 16,-1-9 6-16,5 0-4 15,17 0-2-15,13-35 0 16,16-16 15-16,-2-3-13 15,-1 11-2-15,-32 17 1 0,-12 17 6 16,-10 7-7-16,-3 2 0 16,6 0-1-16,2 0-12 15,6 0 4-15,-3 11 6 16,11 12-1-16,-6 6 8 16,0-4-5-16,-1 3 1 15,4-7 0-15,-9-7-1 16,-4-9 3-16,-3-5-2 15,5 0 0-15,-8 0 3 16,0 0 4-16,5 0-7 16,1 0 0-16,5-2 12 15,3-18-12-15,9 0 0 16,-7-3 0-16,13 3 2 0,-14 3-4 16,1 0 2-1,-6 7 0-15,-4 8 1 0,-6 2-1 16,0 0 0-16,0 0-1 15,6 0-8-15,10 9 2 16,1 22-3-16,-1 6 10 16,-1 1 6-16,1-4-6 15,3-9 0-15,-3-7-2 16,6-8 4-16,-5-6-4 16,-9-4 2-16,6 0 0 15,11 0 8-15,7-4-3 16,6-21-5-16,-1-3 5 0,-13-1 0 15,-2 4-1 1,-7 2-4-16,-2 3 0 0,3-3 1 16,-7 6-1-16,4 3 0 15,-10 8-3-15,3 6 7 16,4 0-12-16,10 10-4 16,5 28 12-16,-3 8-4 15,6 6 7-15,-12-4-3 16,0-7 0-16,0-11 3 15,-7-9-4-15,-1-13 1 16,0-5 0-16,-8-3 6 16,6 0-4-16,10 0 9 15,7-26-7-15,9-7-3 0,18-8 2 16,5 1-3 0,-17 14 0-16,-7 12-4 0,-18 11 4 15,-13 3-1-15,0 0-5 16,3 3-2-16,3 19 2 15,1 7 5-15,-4 0 1 16,3-3 1-16,-6-6 2 16,8-3-4-16,-3-8 1 15,-5-9 0-15,3 0 3 16,3 0-3-16,2 0 0 16,6 0 16-16,3-20-13 15,5-9-3-15,4 0 0 16,2 5 1-16,0 3-5 15,-9 9 4-15,4 3 0 0,6 9-7 16,-4 0 4-16,3 0-5 16,-1 21-10-16,-5 10-26 15,12 0-29-15,-2-1-62 16,-7-12-56-16,-3 0-54 16,-22-12-230-16</inkml:trace>
  <inkml:trace contextRef="#ctx0" brushRef="#br0" timeOffset="62656">17727 10508 254 0,'0'0'441'0,"0"0"-308"0,0 0-64 16,0 0-39-16,0 0-30 16,0 0 5-16,-16 18 2 15,16 8-7-15,25-9 2 16,4-5 6-16,-4-9-7 16,-3-3 20-16,8 0 26 15,-8 0-9-15,3 0 25 16,3-12-12-16,-12-2-7 0,0-6 6 15,-10-2-31-15,-6-2 9 16,0-1-8-16,-22 5-18 16,-38 5-2-16,5 9-6 15,2 6-50-15,18 0-54 16,32 18-45-16,3 13-86 16,60 10-193-16</inkml:trace>
  <inkml:trace contextRef="#ctx0" brushRef="#br0" timeOffset="65089">19805 11304 568 0,'0'0'142'0,"0"0"-75"16,0 0 40-16,0 0-45 16,0 0-12-16,0 0-12 15,31-3-38-15,10-22 37 16,10-7-26-16,-6 2-6 0,-20-3 41 16,-3-1-6-16,-15-1 0 15,-7 4 6-15,0 4-18 16,-13-1 8-16,-20 9-16 15,2 4-16-15,3 9 10 16,2 6-14-16,-2 0 0 16,-2 12-1-16,13 25 11 15,-7 9-13-15,18 5 3 16,6 1 0-16,0-3-1 16,0-1 1-16,0-8 0 15,39-6-2-15,8-11-6 16,10-12 8-16,7-11 0 15,12 0 3-15,1-5 9 16,8-26-7-16,11-7-5 0,-24-7 4 16,5-11-1-16,-20 3 8 15,-15-11-11-15,-14-3 0 16,-22-5 6-16,-6 1-3 16,0 2-3-16,0 12 14 15,-34 11-5-15,1 17 21 16,-5 13-23-16,16 4 5 15,0 9 16-15,-3 0-28 16,3 3-4-16,5 6 0 16,-11 54 4-16,6 23-1 15,6 20 1-15,6 5 0 0,10-13 5 16,0-13-5 0,7-9 0-16,34-25-1 0,4-9 5 15,2-13-7-15,4-12 3 16,-9-1 0-16,8-13-1 15,4 0 2-15,-1 0-1 16,15-24 7-16,-21-10-4 16,0-6 1-16,-11-2-4 15,-14-11 0-15,-12 5 6 16,-10 3-5-16,0 7-1 16,0 14 0-16,-7 8 6 15,-15 8-7-15,3 4 1 16,7 2 0-16,4 2-13 15,0 0 13-15,2 14-16 0,-11 26 14 16,1 12 2-16,16-7 5 16,0 2-5-16,0-11 0 15,0-7-3-15,33-3 3 16,3-12 0-16,0-2-4 16,12-7 11-16,6-5-7 15,12 0 0-15,5-5 0 16,-2-19 12-16,-15-7-8 15,-9 3-4-15,-13-4 3 16,-10 4 2-16,-6 5 2 16,-10 6-7-16,-6 12 0 15,0 1 1-15,0 4-1 16,0 0-5-16,9 0-5 16,-2 28 1-16,2 4 4 0,4 1 5 15,-4-1 0-15,-1-8 3 16,-2-10-2-16,2-6-1 15,0-5 0-15,-5-3 3 16,3 0-1-16,-6 0-2 16,16 0 0-16,12-6 10 15,16-22-8-15,5-9-2 16,4 0 0-16,-15 2 5 16,-6 9-6-16,-9 10 1 15,-7 5 0-15,-10 4 8 16,0 7-8-16,-3 0-6 0,-3 0 5 15,13 0-20 1,-3 14 20-16,12 10-6 0,0 4 7 16,-5-11 4-16,-3 1-4 15,0-7 0-15,-6-6-2 16,6-2 4-16,-11-3 2 16,2 0-4-16,3 0 0 15,1 0 6-15,20-16 1 16,2-13-7-16,13-3 0 15,-11 12 4-15,-11 9-5 16,-6 6 1-16,0 5-5 16,6 0-1-16,3 0-2 15,11 0 8-15,-11 0 0 0,-3 18-2 16,6 6-6 0,-9-2 5-16,11-2 3 0,0-5 2 15,6-6-2-15,11-9 0 16,8 0 2-16,11-9 1 15,5-28 5-15,-8-3-8 16,-6 0 0-16,-15 0 12 16,-28 6-10-16,-6 5 6 15,-8 1 2-15,0 10-4 16,-22 1 9-16,-11 11-15 16,5 6 0-16,2 0-2 15,11 0 2-15,8 26-1 16,7 14-3-16,0 8 8 15,0-4 0-15,0-1-4 0,7-6 0 16,18-9 1-16,3-2 4 16,10-13-5-16,-5-1 0 15,5-6 3-15,-1-6 2 16,1 0-5-16,1 0 0 16,-1 0 9-16,-10-8-5 15,-9-7-3-15,3-1-1 16,2-2 2-16,4-5 1 15,4-3-3-15,-1 4 0 16,1 2-2-16,2 5 3 16,-12 4-2-16,-5 11-2 15,-7 0-7-15,5 0 10 16,1 13-11-16,3 15 11 0,-9-2-6 16,-4-4 6-16,-3-2 0 15,11-9 0-15,-6-6 3 16,0-1-5-16,6-4 2 15,9 0 0-15,15 0 10 16,0-14-10-16,1-7 7 16,-1-1-7-16,-13-2 2 15,4 4-1-15,-14 9-1 16,-5 5 0-16,-4 4-3 16,0 2 3-16,4 0-2 15,13 0-6-15,-1 0 8 16,6 2-4-16,-2 7 3 0,2-1 1 15,5-2 1 1,5-6 4-16,-7 0-5 0,7 0 3 16,-7-21-2-16,5-9 8 15,-4-7-9-15,-4-7 0 16,-12-7 11-16,-7-9-8 16,-9-3 4-16,0 0 2 15,-6 4 3-15,-35 10 26 16,-9 11-18-16,11 19-7 15,13 7 14-15,11 12-27 16,2 0 0-16,-12 17-4 16,-5 29 4-16,5 5 0 15,14 7 0-15,11-4 0 16,5 3 0-16,43 1 0 16,12-4-1-16,-5-6-12 0,-2-9-26 15,-8-12 0-15,-14-11-57 16,-9-6-30-16,-8-10-49 15,-14 0-91-15,0 0-69 16,0-6-287-16</inkml:trace>
  <inkml:trace contextRef="#ctx0" brushRef="#br0" timeOffset="65257">23642 10818 486 0,'0'0'143'16,"0"0"-36"-16,0 0 53 15,0 0-72-15,0 0-86 0,0 0 2 16,178-40 13-16,-42 25 2 16,-13 1-19-16,-8 1-7 15,-16-5-132-15,-16 0-189 16</inkml:trace>
  <inkml:trace contextRef="#ctx0" brushRef="#br0" timeOffset="65532">24566 10467 495 0,'0'0'310'15,"0"0"-162"-15,0 0 2 16,0 0 1-16,0 0-50 0,0 0-42 16,-44-48 16-16,44 48-40 15,0 0-10-15,0 0-18 16,0 0-7-16,0 18-8 15,0 26 6-15,16 15 4 16,-10 19 24-16,0 4-23 16,-6 13 6-16,0 3 3 15,0 1-4-15,0 2-9 16,-45 2 1-16,-62-6-42 16,-46-15-154-16,-43-13-706 15</inkml:trace>
  <inkml:trace contextRef="#ctx0" brushRef="#br0" timeOffset="78292">11707 8122 406 0,'0'0'296'0,"0"0"-159"15,0 0-20-15,0 0-8 0,0 0-18 16,0 0-16 0,0 0-5-16,-38-32-1 0,38 28-17 15,0-3-22-15,0 2-5 16,6-4-18-16,26 0-3 15,21 1 5-15,15 2-8 16,1 0 2-16,-8 6-3 16,-14 0 3-16,-12 0-7 15,-19 0 2-15,-16 12-6 16,0 16 6-16,0 0 2 16,-51 7 0-16,-24 2 0 15,-11-3 3-15,10 1 3 16,15-9-6-16,29-9 0 15,16-8-1-15,16-4-2 16,0-5 3-16,10 0-2 0,59 0 2 16,27 0 2-16,12 0 2 15,6-9-2-15,10-2-2 16,-16 2-2-16,-15 7 2 16,-43 2-25-16,-47 0-173 15,-3 17-394-15</inkml:trace>
  <inkml:trace contextRef="#ctx0" brushRef="#br0" timeOffset="82212">9794 7587 264 0,'0'0'205'15,"0"0"-112"-15,0 0-4 16,0 0-11-16,0 0-24 15,0 0-8-15,-76-2-12 16,70 2-28-16,0 0 7 16,3 0-13-16,3 0 1 0,0 0 8 15,0 0-9 1,0 0 9-16,0 0 3 0,0 0 2 16,0 0 9-16,0 0-9 15,0 0 9-15,0 0 18 16,0 0-19-16,9 0 3 15,29 0 11-15,6 0 19 16,4 0-9-16,12 0-11 16,3 0-16-16,33 0 3 15,28 2-19-15,29 1 59 16,31 1-35-16,23-4-16 16,5 0 8-16,5 0-14 15,-11 0 0-15,-16 0 7 16,-9 0-8-16,-8 0-4 0,-8 0 0 15,-3 0 3-15,-10-7-2 16,-15 5-1-16,-14-4 0 16,-15 0-1-16,-9 4 0 15,-11-4 1-15,-11 0 0 16,-14 0 0-16,-3 1 2 16,1-2-1-16,-1 2-1 15,-13-1 7-15,-1 3-7 16,1 0-1-16,3 3 0 15,5-2 1-15,8 2 4 16,8-3-3-16,1-3-1 16,-8 1 2-16,3-1-2 15,-19-3 2-15,-4 4-2 0,-6-1 0 16,-6 3 3-16,-9 0-3 16,-9 0 0-16,3 3-1 15,-1 0 4-15,12-4-6 16,4 4 1-16,12 0 2 15,1 0 6-15,-7 0-6 16,-13 0 0-16,4 0-2 16,-12 0 5-16,-9 0-3 15,-2 0 0-15,2 0 0 16,-5 0 0-16,-3 0 0 16,11 0 0-16,0 0-2 15,17 0 5-15,10 0-3 16,3 0 0-16,11 0 0 0,-14 0 2 15,-1 0-2-15,-13 0 0 16,-16 0 0-16,-2 0 5 16,-6 0-5-16,0 0 0 15,0 0 0-15,0 0 5 16,0 0-4-16,0 0-1 16,0 0 2-16,0-2 0 15,0-1-4-15,0 1-5 16,0 2-18-16,0 0-10 15,0-3-62-15,-28 3-91 16,-32 0-136-16</inkml:trace>
  <inkml:trace contextRef="#ctx0" brushRef="#br0" timeOffset="86715">11746 6730 201 0,'0'0'125'0,"0"0"-4"15,0 0-12-15,0 0-8 16,0 0 6-16,0 0-8 16,0 0-16-16,0 0 28 0,-245 26-46 15,223-24 4-15,11 3 4 16,11-5-17-16,0 0 4 15,0 0-34-15,0 0-19 16,0 0 32-16,0 0-31 16,0 0 2-16,23 0-6 15,18 0 1-15,10 0 10 16,2 7-15-16,-7 4 0 16,-21 6-4-16,-3 1 4 15,-16 10 0-15,-6 9-4 16,0 12 8-16,-22 8-1 15,-44 8-3-15,-5-7 0 16,-4-4-5-16,20-13 5 0,11-15-7 16,28-13 6-16,10-10 1 15,6-3 0-15,0 0 0 16,19 0-4-16,45-6 4 16,18-12 0-16,4 8 2 15,2 4-2-15,-1 4 6 16,-5 2-15-16,10 0-43 15,1 0-100-15,-8 2-71 16,-16 7-179-16</inkml:trace>
  <inkml:trace contextRef="#ctx0" brushRef="#br0" timeOffset="88028">9985 6278 385 0,'0'0'116'0,"0"0"-76"16,0 0 14-16,0 0 25 16,0 0-17-16,0 0 15 15,-98 23-38-15,82-23 3 16,0 0 33-16,10 0-14 15,-1 0 2-15,7 0-17 16,0 0-17-16,0 0 3 16,0 0-30-16,0 0 1 0,0 0 6 15,0 0-7-15,0 0 7 16,0 0 21-16,0 0-3 16,0 0 14-16,0 0-32 15,23 0-6-15,30 0 5 16,30 0 0-16,16 0 6 15,2 0 1-15,7 0-13 16,4 0 11-16,12 0-12 16,5 0 2-16,17 0 9 15,13 0-9-15,-5 0 1 16,0 0-1-16,-11 0 1 16,10 5 4-16,-13 10-8 15,3-4 0-15,-13 3 2 0,-9-2-2 16,-11 2 0-16,-11 1-1 15,-6-4 4-15,-11 4-8 16,10-7 5-16,1 0 0 16,5-2 1-16,7-3 0 15,-11 0-1-15,-1 0 0 16,-4-3 2-16,-10 6-4 16,-2-3 2-16,-4-1 0 15,-14 1 0-15,-10 3 1 16,-2 0-1-16,8 0 0 15,5-1 2-15,23-2 2 16,2-3-4-16,20 0 0 16,-7 0 5-16,-6 0-4 0,-21 0-1 15,-17 0 0-15,-10 0 3 16,-22 0-5-16,-13 0 2 16,-9 0 0-16,0 0 0 15,0 0 1-15,0 0-1 16,8 0 0-16,-2 0 3 15,10 0-4-15,-2 0 1 16,3 0 0-16,-1 0 3 16,-10 0-3-16,-6 0 0 15,0 0 0-15,0 0 2 16,0 0-7-16,0 0 4 16,0 0-42-16,0 0-24 15,0 0-61-15,0 0 11 16,0 0 23-16,0 0-6 0,0 0 32 15,0-3 23-15,0-2 45 16,0 0-1-16,0-2 2 16,3-2-1-16,20-2 0 15,-1-4 0-15,1 1 4 16,-1 2-4-16,-16-2-75 16,-6 3-642-16</inkml:trace>
  <inkml:trace contextRef="#ctx0" brushRef="#br0" timeOffset="92647">11745 5717 505 0,'0'0'124'0,"0"0"4"16,0 0-7-16,0 0-15 15,0 0-23-15,0 0 10 16,-110-41-8-16,110 36-37 16,0 0-5-16,0 1-10 0,0 4-25 15,8-2 7 1,30 2-15-16,-1 0 0 0,18 0 6 15,-1 0-5-15,-16 0-2 16,-7 22 0-16,-14 4 0 16,-17 3-6-16,0 5 7 15,-6 5 0-15,-58 5 3 16,-12-1 2-16,-7-9-6 16,23-14 1-16,24-5 0 15,23-10 4-15,13-5-3 16,0 0-1-16,0 0 2 15,0 0 2-15,30 0-8 0,49 0 3 16,32 0 1 0,12 0 19-16,1-9-19 0,4 4 0 15,-20 2-5-15,0 0-79 16,-4 0-158-16,-2 1-252 16</inkml:trace>
  <inkml:trace contextRef="#ctx0" brushRef="#br0" timeOffset="97455">10169 5251 30 0,'0'0'355'0,"0"0"-240"0,0 0-22 16,0 0-20-16,0 0-31 15,0 0 18-15,0 0 9 16,-6-14-18-16,6 11 11 15,0 3-21-15,0 0-4 16,0 0 3-16,0 0-24 16,0 0-4-16,0 0-4 15,0 0-3-15,0 0-1 16,0 0-4-16,0 0-10 16,38 0 6-16,23 0 8 0,15 0-3 15,16 0 2 1,23 0 4-16,22 0 13 0,17 0 1 15,14 0-2-15,8 3 10 16,-8 3-27-16,7 0 12 16,9 0-7-16,-3 2-4 15,-10-2 15-15,-3-3-18 16,-8-1 0-16,-15 1 3 16,6-1 2-16,-13-2-5 15,10 7 0-15,-3-7 1 16,-2 0 4-16,-6 0-2 15,-13 0-3-15,-10 0 9 16,-16 3-4-16,-12 2-5 16,-9-1 5-16,-11-2-1 0,-6 1 8 15,-11-1-12-15,-5 1 0 16,-3 1 7-16,-2-4-3 16,-2 2-4-16,-2 2 0 15,-3-4 3-15,-7 2-5 16,11 1 2-16,-5 0 0 15,7 0-1-15,6 1 3 16,-3-4-2-16,14 0 2 16,-5 0 1-16,-1 0 1 15,-5 0-4-15,-12 0 0 16,-4 0-2-16,-6 0 4 16,-13 0-2-16,2 1 0 15,2-1 1-15,-13 0-2 0,6 3 1 16,-3-3 0-16,10 0 4 15,2 0-3-15,-5 0-1 16,6 0 0-16,-4 0 2 16,-2 0-4-16,2 3 2 15,-7-3 0-15,6 3 2 16,-8-3-1-16,5 0-1 16,-2 0 0-16,-1 0 2 15,-2 0-2-15,5 0 0 16,-8 0-10-16,6 0-67 15,-6 0-162-15,0 0-265 16</inkml:trace>
  <inkml:trace contextRef="#ctx0" brushRef="#br0" timeOffset="98407">11812 4728 494 0,'0'0'163'16,"0"0"-23"-16,0 0-20 15,0 0-42-15,0 0 8 16,0 0-39-16,0-2-6 16,0 2 9-16,0 0-24 15,0 0 10-15,0 0-12 16,9-6-10-16,7-6 21 16,19-2-10-16,-10-6-14 15,-3 5 9-15,-11 8-19 0,-5 4 12 16,-6 3 4-16,0-4-13 15,0 4 14-15,0 0-18 16,0 0 0-16,0 0 3 16,0 0-3-16,0 0-4 15,0 0-7-15,0 0-7 16,0 7 12-16,0 15-5 16,0 10 11-16,0 2 13 15,0 3-10-15,0-3-3 16,0 0 0-16,0-5 2 15,0-3 0-15,0-6-2 16,0-9 0-16,0-5-3 0,0-3 8 16,0-3-5-1,0 0 0-15,0 0 3 0,0 0 9 16,0 4-12-16,0-4 0 16,-9 0-2-16,-27 0 1 15,-11 0 1-15,9 0 0 16,16 0 2-16,12 1-1 15,10-1-1-15,0 0 0 16,0 0-3-16,0 0-6 16,70 0 7-16,38-14-1 15,38-9 6-15,29 3 0 16,-1 0-3-16,-21 6-55 16,-51 12-93-16,-58 2-201 0</inkml:trace>
  <inkml:trace contextRef="#ctx0" brushRef="#br0" timeOffset="9278">589 2593 223 0,'0'0'238'0,"0"0"-139"16,0 0-36-16,0 0 18 15,0 0 0-15,0 0-22 16,0 0 26-16,0 0-23 16,0-57 22-16,0 54-19 15,0 3-7-15,0 0 16 16,0 0-53-16,0 0 2 16,0 0-12-16,0 0-8 15,0 0 8-15,0 0-11 0,0 0-1 16,0 0-10-16,0 29 8 15,0 14 3-15,0 13 4 16,0 16 4-16,-16 5 5 16,-17 9-13-16,5 8 0 15,12 1 10-15,0 5-5 16,16-6-5-16,0-2 0 16,0 2 4-16,0-5 16 15,0 2-20-15,0 3 2 16,0 3 9-16,0 0-9 15,0-2-2-15,0-1 0 16,0-8 3-16,0-3 4 0,0-3-7 16,0 0 0-16,0-8 2 15,0-7 1-15,-6-10-3 16,3-7 2-16,-10 3 2 16,4 2 36-16,-4 4-37 15,4 2-3-15,-7 7 7 16,10 0-2-16,-5 3 7 15,0-3-6-15,-6 1-4 16,1 8 18-16,0 5-17 16,4 9-3-16,9 8 5 15,-10 0-4-15,10-5 10 16,3-1-8-16,-13-10 1 16,-3-7 24-16,7 0-19 15,-4-5-7-15,4 2 9 0,-5 6-10 16,-2 6 10-16,1 8-11 15,-14 1 1-15,10-3 7 16,-3-9-8-16,6-14 0 16,10-9-4-16,0-3 13 15,-2 7-9-15,8 1 0 16,-3 6 0-16,-2 4 14 16,-1-3-13-16,-5 5 0 15,5 1 0-15,3-4 2 16,-10 1 7-16,13-4-10 15,-6-2 0-15,6-7 3 16,0 2-3-16,0-6 0 16,0 2 0-16,0-3 1 0,0 0-1 15,0-2 0-15,0-4 0 16,0-5 5-16,0-3-5 16,0-9 0-16,0-5-2 15,0-3 2-15,0-3 1 16,0 3-1-16,12 0 0 15,-5-6 0-15,-4-3 1 16,3-5-2-16,2-3 1 16,-5-1 0-16,8 1-4 15,-8-3 1-15,17-3 2 16,-1 0-12-16,10 0 19 16,9 0-6-16,1 0 0 15,5 0 6-15,-3 0-8 0,9 0 2 16,11 0 0-16,18 0 5 15,26 0-5-15,19-3 0 16,29-6-1-16,15 1 4 16,7 2-7-16,-7 6 4 15,-9 0-4-15,-10 3-4 16,0 11 8-16,-15 1 0 16,2-4-2-16,1-2 8 15,0-3-6-15,15-1 0 16,17-2 0-16,21-1 1 15,33 4-1-15,-1-3 0 16,-15 0 0-16,-17 7 4 0,-37-6-10 16,-29 5 2-16,-33 3 4 15,-14-6-3-15,-23 4 4 16,2-4-2-16,-1 0-3 16,8 0 4-16,20-4-1 15,-7 8 1-15,10-8 0 16,-4 1-2-16,-11 0-1 15,-11 2 3-15,-7 0 0 16,-8 4 2-16,-4-3-8 16,-6-2 6-16,-13-4 0 15,-2 0 3-15,2 0-1 16,7 0-3-16,2 2 1 16,1-2 0-16,-9 0-2 15,5 0 2-15,-12 0 0 16,-10 0 4-16,-2 0 0 0,-4 0-4 15,6-12 0-15,3-10 4 16,4-10-3-16,-4-5-1 16,4-6 0-16,3-2 2 15,-7-5-2-15,7 8 0 16,4-1 0-16,-4 0 2 16,-7-2-2-16,-2-10 0 15,-7-5 0-15,0-5 1 16,0-2 3-16,0 1-4 15,-7-2 0-15,-15 5 0 16,-3-2-1-16,-11 2 1 16,5 3 0-16,-1 0 3 0,4 5 1 15,12 1-4-15,13 0 0 16,3-9 0-16,0-6-2 16,0-11 2-16,0-3 0 15,25 0-2-15,-3 4 5 16,-6-2-3-16,-7 4 0 15,-2-3 1-15,-7-6-2 16,0 1 1-16,0-1 0 16,0-3-1-16,0 0 3 15,0-2-4-15,0-6 2 16,0-1 0-16,0 1 1 16,0 0-1-16,0 3 0 15,12 8 1-15,-9 6-1 0,4 5 0 16,-1 12 0-16,-6-2 2 15,0-4-4-15,3 0 2 16,5-4 0-16,-3 1-1 16,4 3 1-16,7 3 0 15,-2 10 0-15,-8-2 3 16,-6 6-6-16,0-1 3 16,0-5 0-16,0-2-4 15,0-6 9-15,-14 3-5 16,8 0 0-16,6 5 2 15,0 0-3-15,0 6 1 16,0 1 0-16,0 5 1 0,14 0-1 16,-8-1 0-16,2 5-1 15,3-5 2-15,2-3-1 16,-7-1 0-16,3-3 0 16,1 5-4-16,-4-6 9 15,0 1-5-15,1 0 0 16,-4-12 4-16,-3 1-7 15,0 4 3-15,0-2 0 16,0 6-2-16,0 2 2 16,6 1 0-16,4 6 0 15,2 3 0-15,-2-1 1 16,2 3-1-16,4 0 0 16,-13 0-1-16,11 5 1 0,-8-1 0 15,-3 1 0 1,10 1 3-16,-10 3-4 0,4 8 1 15,-7 7 0-15,0 9-1 16,0 5 1-16,0 5-2 16,0 0 1-16,6 0-14 15,0 0-2-15,13 17-101 16,9 26-14-16,2 5-178 16,0 10-484-16</inkml:trace>
  <inkml:trace contextRef="#ctx0" brushRef="#br0" timeOffset="10948">7535 6378 410 0,'0'0'205'0,"0"0"-124"0,0 0 42 15,0 0-24-15,0 0 21 16,0 0-31-16,0 0-13 16,-259-37-9-16,259 34-18 15,0 3 1-15,0 0-36 16,0-3-11-16,0 0 12 15,37 0-15-15,40 0 0 16,30-2 9-16,21 2-7 16,8-3 7-16,-2 0-9 15,-4 3 0-15,-15-5 0 16,-17 2 1-16,-21-2-1 16,-24 2 0-16,-18-2 3 15,-10 2 6-15,-11 0-7 16,-11-2 2-16,-3-7 38 0,0-2-33 15,0 0 0-15,0-3-2 16,-17 3-5-16,-21 0 5 16,0 5-7-16,7 3 0 15,-2 7 5-15,22-2-5 16,0 4 0-16,11-2-1 16,0 0 2-16,0 2-3 15,0 0 2-15,0 0 0 16,0 0-11-16,0 0 11 15,25 0-1-15,21 15-3 0,7 9 8 16,15-4 3 0,7 0-7-16,-12 0 0 0,5 0-1 15,-15 1 4-15,-14-2-3 16,-23 4 0-16,-16 0 1 16,0 3-9-16,-55-3 8 15,-33-1-46-15,-14-4-51 16,-2-7-129-16,11-8-100 15,1-3-458-15</inkml:trace>
  <inkml:trace contextRef="#ctx0" brushRef="#br0" timeOffset="11385">7381 5929 688 0,'0'0'142'15,"0"0"-69"-15,0 0 11 16,0 0-6-16,0 0 2 16,0 0-27-16,107-37 14 15,-101 35 7-15,-6-2-42 16,0 4-5-16,0 0-1 15,0 0-10-15,0 0 3 16,0 0-19-16,0 0 0 0,0 0-2 16,0 9 7-16,0 10 3 15,0 5 0-15,-15-1-6 16,-1-1 14-16,-6 6-16 16,-13 5 0-16,-4 4 24 15,1 5-23-15,0-4 6 16,7-4-7-16,21-8 4 15,4-4-8-15,6-2 4 16,0 2 0-16,60-1-10 16,23 2 10-16,24-2-3 15,17-2-55-15,4 10-125 16,-20 5-303-16</inkml:trace>
  <inkml:trace contextRef="#ctx0" brushRef="#br0" timeOffset="41322">2091 7779 142 0,'0'0'169'16,"0"0"-26"-16,0 0-20 16,0 0-29-16,0 0-10 15,0 0 4-15,-23-17-10 0,23 17-4 16,0-3-1 0,0 0-18-16,0 0 15 0,0 0-16 15,0-8-23-15,11-1 3 16,5 4-25-16,12-4-5 15,-3 12-4-15,10 0 4 16,-2 0-8-16,4 0 4 16,-5 9 0-16,-10 16-7 15,0 10 7-15,-22 11 0 16,0 11 1-16,0 6 5 16,-6-4 2-16,-26-4-8 15,-6-12 0-15,7-12 5 16,1-10-1-16,15-13-4 15,15-2 0-15,-7-6 2 16,7 0 7-16,0 0-6 0,0 0 1 16,0 0 19-16,0 0-20 15,0 0 0-15,38-3-3 16,29-6 0-16,12-2 9 16,20-1-9-16,-9 1 2 15,-12 5-5-15,-1-3-71 16,-17 7-109-16,-27 2-123 15,-28 0-450-15</inkml:trace>
  <inkml:trace contextRef="#ctx0" brushRef="#br0" timeOffset="42711">7 7398 12 0,'0'0'333'16,"0"0"-187"-16,0 0 12 15,0 0-44-15,0 0-31 16,0 0 9-16,-6-28-18 15,6 28-17-15,0 0 3 16,0 0-15-16,0 0 14 0,0 0-31 16,0 0-9-16,0 0 27 15,0 0-32-15,0 0 3 16,0 0 2-16,0-3-17 16,0 3-2-16,19-5-1 15,22 1 1-15,36 2 0 16,28 2 6-16,13 0-3 15,30 0 4-15,9 0-7 16,27 0 8-16,22 0-8 16,6 0 0-16,17 0 5 15,-7 0-3-15,-8 0-2 16,-18 0 5-16,-34 2-2 16,-22-2 4-16,-10 4-7 15,-10-2 0-15,-5-2 2 0,6 0-1 16,-19 3-1-16,3-3 0 15,-13 6 1-15,0 1-2 16,1 0 1-16,4 2 0 16,-4 0 0-16,-8-3 0 15,-2-4-1-15,-7-2-1 16,-6 3 4-16,-10-3-2 16,0 0 0-16,-11 5 0 15,-12-2 1-15,9 0-1 16,-16 3-2-16,3-3 2 15,11 0 0-15,0 3 1 0,17-4-1 16,2 2 0 0,14-4-1-16,-11 0 6 0,-3 0-5 15,-8 0 0-15,-17 0 2 16,1 0-4-16,-17 0 2 16,0 0 0-16,-6 0 2 15,-1 0-2-15,8 0 0 16,-8 0-2-16,1 0 7 15,14 0-5-15,1 0 0 16,7 0 0-16,6 0 0 16,-11 0 2-16,-2 0-2 15,-2 0 0-15,-14 0 2 0,-8 0-4 16,-1 0 2 0,-6 0 0-16,0 0-3 0,0 0 5 15,0 0-2-15,0 0 0 16,0 0 0-16,0 0-2 15,0 0 2-15,0 0 0 16,0 0-9-16,0 0 8 16,0 0-4-16,0 0-3 15,0 0-4-15,0 0 10 16,0 0-20-16,3 0-1 16,10 0 7-16,-4 0-3 15,7 0 0-15,0 0-25 16,-4 0-7-16,-1 0-33 15,-11 0-76-15,0 5-65 16,-25 8-263-16</inkml:trace>
  <inkml:trace contextRef="#ctx0" brushRef="#br0" timeOffset="79646">1971 6636 402 0,'0'0'369'16,"0"0"-216"-16,0 0-4 15,0 0-31-15,0 0-40 16,0 0-13-16,0 0-10 15,9-12-21-15,-9 12 20 16,0 0-26-16,0 0-8 16,0 0 5-16,0 0-17 15,0 0 1-15,0 0-9 16,0 0-1-16,0 0-6 16,0 8 2-16,0 10 5 15,0 6 10-15,0-6-9 0,0 3 2 16,0-4-3-16,13 0 0 15,34-2-2-15,8 1 2 16,5-5 0-16,1 4-1 16,-17-3 2-16,-6-4-4 15,-7 2 0-15,-15 0 3 16,7 1-5-16,-15 1 5 16,-8 2-4-16,0 3 4 15,0 1 0-15,0-3 0 16,-25 1 0-16,-9-2 0 15,-8-2 1-15,-2-4 0 16,-4-2-2-16,-12-4-3 0,0-2-33 16,-7 0-12-1,4 0-35-15,14-4-54 0,15-17-49 16,30-13-98-16,4-8-260 16</inkml:trace>
  <inkml:trace contextRef="#ctx0" brushRef="#br0" timeOffset="79754">1971 6636 555 0</inkml:trace>
  <inkml:trace contextRef="#ctx0" brushRef="#br0" timeOffset="79873">1971 6636 555 0,'44'-63'185'0,"-29"54"-41"0,1-2-34 0,6 1-2 15,-5 2-1-15,-7 0-41 16,2 2-21-16,-2-3-9 0,12 4-32 15,9-1-2-15,15 0-2 16,7 3-5-16,7 3-15 16,1 0-62-16,2 0-68 15,-19 9-203-15</inkml:trace>
  <inkml:trace contextRef="#ctx0" brushRef="#br0" timeOffset="89655">433 5906 53 0,'0'0'316'16,"0"0"-220"-16,0 0-13 15,0 0-11-15,0 0-5 0,0 0-32 16,-50-8 27 0,42 8-22-16,8 0 7 0,0 0 18 15,0-3-31-15,0 3 17 16,0-3-10-16,0 3-7 16,0 0 9-16,0 0-31 15,0 0-7-15,0 0 5 16,0 0-3-16,0 0-6 15,0 0-1-15,0 0 4 16,0 0 10-16,0 0-14 16,0 0 0-16,0 0 7 15,0 0-7-15,39 0 0 16,18 0 12-16,29 0-3 16,23 0 26-16,10 3-26 15,18 2-4-15,16-1 9 0,-4 1-12 16,10-5 5-16,-13 0-7 15,-16 3 1-15,-15-3 22 16,-24 2-20-16,-8 2-1 16,-7 2 5-16,7 2-3 15,15-2 2-15,10-1-5 16,10-5 2-16,-13 4 22 16,-4-4-12-16,-11 0 0 15,-15 0 9-15,2 0-17 16,-17 0 5-16,-5 8-10 15,5-5 3-15,-4 0 0 16,5 5-3-16,6-2 0 0,19-4 0 16,-1 2 4-1,11-4-4-15,-10 0 0 0,-17 0 0 16,-1 0 1-16,-15 0-1 16,-5 0 0-16,2 0-2 15,5 0 5-15,-2 2-4 16,7 1 1-16,1-3 0 15,2 3 3-15,-2 0-3 16,-7 0 0-16,7-3-2 16,-7 0 7-16,-7 0-5 15,14 0 0-15,-7 0 0 16,-4 0 11-16,5 0-11 16,-2 0 0-16,-4 0-1 15,4 0 9-15,-2 0-4 16,-7 0-4-16,-2 0 0 0,2 0-2 15,-12 0 7-15,-4 0-5 16,-3 0 0-16,5 0 1 16,-5 0 0-16,13 0-1 15,6 0 0-15,-5 0 0 16,-1 3 5-16,-7-3-5 16,-7 3 0-16,-10-3 1 15,-6 0-1-15,-2 0 0 16,-4 0 0-16,4 0 3 15,-6 0-2-15,0 0-1 0,0 0 2 16,0 0 1 0,0 0 2-16,0 0-5 0,-6 0-30 15,-19 0-29-15,-7 0-106 16,-6 0-55-16,1 0-50 16,-1 0-312-16</inkml:trace>
  <inkml:trace contextRef="#ctx0" brushRef="#br0" timeOffset="90555">2247 5146 516 0,'0'0'176'0,"0"0"-13"15,0 0 2-15,0 0-66 16,0 0-25-16,0 0-4 15,28-37-2-15,-24 37 9 16,2 0-29-16,-6-4-9 16,0 4 19-16,0 0-38 15,0 0 2-15,0 0-10 16,0 0-10-16,0 0-4 16,0 7-13-16,-10 15 15 0,-12 7 4 15,0 8-2 1,-1-8-2-16,15-7 0 0,-6-1 6 15,14-10-3-15,0-5-3 16,0-3 0-16,0-3-11 16,0 0 11-16,0 0-6 15,0 0-3-15,0 0-13 16,6 0 17-16,46 0-20 16,17 0 25-16,18 0 2 15,1 0-2-15,-8 0 0 16,-14 0 0-16,-19 0 0 15,-17 0-8-15,-21 0 8 0,-9 0 0 16,0-3 8 0,0 0-3-16,0-6 1 0,0-2-4 15,-25 0 10-15,-11-3-4 16,5 2-8-16,2 3 4 16,14 4 20-16,5-2-20 15,4 5 7-15,-1 2-4 16,7-3-1-16,0 3 10 15,0 0-16-15,0 0 0 16,0 0-9-16,0 0 5 16,0 17-9-16,0 18 6 15,0 10 7-15,13 4 4 16,12 2-4-16,4 3 0 16,-6 4 1-16,-7-1-1 15,-10 3-69-15,-6-6-163 0,0-11-389 16</inkml:trace>
  <inkml:trace contextRef="#ctx0" brushRef="#br0" timeOffset="94730">490 4511 314 0,'0'0'148'0,"0"0"-30"15,0 0-18-15,0 0-25 16,0 0 0-16,0 0-21 16,-118 0 2-16,118 0 26 15,-6 0-36-15,1 0-10 16,5 0-13-16,-5 0-16 16,5 0 15-16,0 0-22 0,0 0 0 15,0 0 18 1,5 0-18-16,55 0 0 0,31 0 38 15,36 0-6-15,13 0 9 16,19 0-24-16,-7 0-12 16,-5 0 13-16,-8 0-17 15,-8 0 1-15,-4 0 4 16,-20 0-6-16,-8 0 9 16,0 0-9-16,2 0 0 15,7-6 8-15,4 3-5 16,-4 0-3-16,-10 3 3 15,-12 0 1-15,-17 0-7 0,-9 0 3 16,-5 0 0 0,-11 0 3-16,0 0-3 0,11 3 0 15,-1 0 0-15,22-3 3 16,3 4-4-16,26-4 1 16,-6 0 0-16,-13 0 3 15,-3 0-2-15,-23 2-2 16,-7 1 1-16,2 0 0 15,-8-1-5-15,-3 2 5 16,5-2 0-16,1-2 1 16,10 0 1-16,-5 0-2 15,5 0 0-15,-7 0 2 16,-14 0-2-16,-7 0 0 16,-1 0 0-16,-1 0-2 15,-8 0 2-15,9 0 0 0,-5 0 1 16,13 3 0-1,5 0 0-15,9-3-1 0,-2 3 0 16,-3 0 1-16,-4 0-1 16,-12 0 0-16,-4-1-1 15,-9 1 7-15,0 0-10 16,1-3 4-16,-1 4 0 16,0-4 4-16,3 0-4 15,-6 2 0-15,0-2 0 16,4 0 3-16,-1 0-5 15,-2 3 2-15,16-1 0 16,-1 2 2-16,-4-4-1 0,5 0-1 16,-11 2 0-16,-7-2 1 15,7 0 0-15,10 0-1 16,0 3 0-16,5-3 10 16,-1 0-9-16,-11 2 4 15,-9-2-5-15,6 0 5 16,-6 0 5-16,0 4-10 15,12-4 0-15,-5 3 4 16,-1-1-4-16,-12-2 0 16,-1 0 0-16,-2 4 1 15,-1-2-4-15,3 1 3 16,7 3 0-16,-3-6 2 16,-4 0 0-16,7 0-2 0,-10 0 0 15,8 0 1 1,-11 0 2-16,-3 0-3 0,0 0 0 15,0 0 2-15,0 0-2 16,0 0-30-16,-23 0-116 16,-18 0-236-16</inkml:trace>
  <inkml:trace contextRef="#ctx0" brushRef="#br0" timeOffset="95589">2091 4020 298 0,'0'0'353'0,"0"0"-268"16,0 0 3-16,0 0-22 16,0 0-32-16,0 0 13 15,0-6-16-15,26 0 1 16,5-2 81-16,13-4-39 0,-5-2-18 15,-10 2-17 1,2 3-16-16,-9 2 12 0,-6 3-25 16,-5 0-5-16,-6 3 14 15,-5 1-16-15,0 0-2 16,0 0-1-16,0 0-2 16,0 0-4-16,0 16-8 15,6 13 14-15,5 11 9 16,0-5-4-16,0 5-5 15,-5-6 0-15,-3-3 6 16,4-2 0-16,-1-6-6 16,-6-4 0-16,0-1-1 15,0-6 4-15,0-7-3 16,0-2 0-16,0 0 2 16,0 0-4-16,0-3 2 15,0 0 0-15,0 0 0 16,0 0 5-16,0 0-5 0,-16 3 0 15,-20-2 0-15,5-1 9 16,6 0-9-16,2 0 0 16,11 0 4-16,12 0-3 15,0 0-1-15,0 0 0 16,0 0-13-16,28 0 9 16,43 0-1-16,27 0 5 15,22 0 3-15,-2-7 1 16,-3 1-8-16,-11 3 2 15,-24 3-85-15,-42 0-95 0,-38 0-305 16</inkml:trace>
  <inkml:trace contextRef="#ctx0" brushRef="#br0" timeOffset="100207">389 3405 255 0,'0'0'136'15,"0"0"-87"-15,0 0 27 16,0 0 1-16,0 0 4 15,0 0 12-15,-6 0-1 0,6 0 1 16,0 0-27 0,0 0-12-16,0 0-4 0,0 0-22 15,11 0-4-15,44 0-24 16,25 5 23-16,24 1 32 16,11 2-24-1,21-4-13-15,17 1-3 0,-4-2-10 16,26-3 11-16,-7 3-16 15,0 0 0-15,-3 0 15 16,-25 2-15-16,-13 1 2 16,-12 3-2-16,-24 2 1 15,2-2 2-15,-8-7-3 16,1 4 0-16,10-2 4 16,-3-2-1-16,8 1-3 15,7-1 0-15,-4 1 4 0,4 1-4 16,1-2 0-16,-21 1 0 15,-2-3-3-15,-20 0 6 16,-17 0-3-16,-5 0 0 16,-3 0 2-16,4 3-7 15,6-3 5-15,5 0 0 16,5 0 1-16,-7 0-1 16,6 0 0-16,1 0 0 15,-14 0 4-15,-3 0-6 16,-11 0 2-16,-11 6 0 15,-6-3-3-15,-4 0 3 16,4-3 0-16,-6 0 0 0,7 2 2 16,11 1 3-16,0 0-5 15,10 0 0-15,3-3 0 16,3 0 2-16,-5 0-4 16,-7 0 2-16,-16 0 0 15,-4 0-1-15,-9 3 1 16,4 0 0-16,8-3-2 15,9 2 7-15,7 2-6 16,20-4 1-16,10 0 0 16,-8 0 4-16,1 0-4 15,-10 3 0-15,-11-3 0 16,-18 0 2-16,-8 0-3 16,-7 0 1-16,0 0 0 15,0 0 0-15,3 0 0 16,16 0 0-16,6 0-4 0,7 0 8 15,5 0-4-15,-1 0 0 16,-4 0 0-16,-7 0 0 16,-6 0 0-16,-16 0 0 15,13 0-1-15,-4 0 1 16,4 0 0-16,-5 0 0 16,8 2 3-16,-4 1-4 15,4-1 1-15,19-2 0 16,6 0 0-16,8 0 4 15,-14 0-4-15,-7 0 0 16,-9 0 0-16,-11 0-2 16,-6 0 2-16,-5 0 0 0,0 0 4 15,0 0 3-15,0 0-8 16,3 0 1-16,5 0 0 16,4 0 4-16,-2 0-4 15,-4 0 0-15,-3 0 0 16,-3 0 0-16,0-5-18 15,0-18-135-15,-31-11-345 16</inkml:trace>
  <inkml:trace contextRef="#ctx0" brushRef="#br0" timeOffset="100873">2285 2858 511 0,'0'0'190'0,"0"0"-21"16,0 0-29-16,0 0-33 15,0 0-18-15,0 0-31 16,-10-5-9-16,10 5 6 16,0 0-33-16,0 0-4 15,0 0 4-15,0 0-15 16,0 0 15-16,0 0-22 16,0 0 0-16,4 0-2 0,34 0 5 15,13 0-3-15,18 0 15 16,-9 0-13-16,1 0 11 15,-1 0-13 1,-19 0 0-16,5 0 10 0,-31 0-10 16,-2 0-2-16,-4 5 1 15,-2 13-1-15,-7 7 1 16,0 7 1-16,0 3 0 16,0-1 9-16,0 0-9 15,-13-3 0-15,4-2 0 16,2-3 3-16,7-5-2 15,0-8-1-15,0-4-5 0,0-7 3 16,0-2-51 0,-6 0-38-16,3 0-67 0,-3 0-63 15,-4 0-97-15</inkml:trace>
  <inkml:trace contextRef="#ctx0" brushRef="#br0" timeOffset="101075">2431 3071 505 0,'0'0'182'15,"0"0"-39"-15,0 0-45 16,0 0-28-16,0 0-8 0,0 0-50 16,127-55-8-1,-48 52-4-15,33 0 0 0,21-3-41 16,10 4-165-16,3-4-285 15</inkml:trace>
  <inkml:trace contextRef="#ctx0" brushRef="#br0" timeOffset="102516">490 2696 126 0,'0'0'105'0,"0"0"-42"16,0 0-14-16,0 0 11 16,0 0 6-16,0 0 12 15,0 2-3-15,0-2-19 16,0 0 7-16,0 0 13 15,0 0-15-15,0 0 17 16,0 0-21-16,0 0-11 0,0 0 11 16,0-8-33-16,0-4-13 15,0 4 8-15,0-7-5 16,0 4 27-16,0 0-2 16,0-7-13-16,0 2 15 15,0-2-28-15,0 1 13 16,0-3-3-16,0-3-23 15,0 3 22-15,0-2-21 16,0 7 3-16,0-2 14 16,0 6-18-16,0 2 7 15,13-6-7-15,-13 5 5 16,6-5 1-16,3 1-6 16,-1-6 0-16,-5 0 8 0,2-1-6 15,-5-1 9 1,0-2-11-16,6-1 5 0,-6 0 4 15,8-4-9-15,-8-3 0 16,0-2-2-16,3-9 7 16,3-2-5-16,1-4 0 15,-4 0 0-15,-3 3 2 16,0 7-2-16,0 1 0 16,6 7-2-16,-6 3 9 15,0 2-10-15,6 0 3 16,1 0 0-16,2-3 0 15,7 1 0-15,-7-1 0 16,10 0-5-16,-9 1 11 16,-4 0-6-16,-3-1 0 0,-3 1 0 15,0-1 0-15,0 0 0 16,0 7-1-16,0 1-2 16,0-2 6-16,0 7-2 15,0-5-1-15,0 5 0 16,0-2-3-16,0 6 3 15,0 4-5-15,0 5 4 16,0 3-8-16,0 0 1 16,0 0-29-16,0 0-33 15,19 0-39-15,14 20-34 16,5-3-123-16,-13 3-315 16</inkml:trace>
  <inkml:trace contextRef="#ctx0" brushRef="#br0" timeOffset="103605">5614 2810 114 0,'0'0'131'0,"0"0"-6"0,0 0-29 16,0 0-24-16,0 0-1 16,0 0-5-16,0-35-20 15,0 32 0-15,0 1 9 16,0-1-22-16,0-3 11 15,0-1-34-15,3-8 16 16,4 0 19-16,-1-5-18 16,-3 3 18-16,-3-3 0 15,0 0-14-15,0 0 16 16,6 0-30-16,-6 0-5 16,7-3 16-16,2-5-19 15,-3-9 7-15,4-9-2 0,4-3-13 16,-6-2 12-16,6-4-13 15,-14-5 0-15,0 3 12 16,0 2-9-16,0 1 0 16,0 2 1-16,0 4-1 15,0-1 7-15,0 1-10 16,0 3 0-16,0-1 16 16,3 0-15-16,3 3-1 15,7 7 5-15,-10 6-3 16,3 7 6-16,4 6-8 15,-4 3 0-15,-6 5 3 16,6-2-1-16,1-4-2 0,-4-1 0 16,-3 4 1-16,6-2 4 15,-6 5-5-15,6 4 0 16,-6-2 0-16,0 5 4 16,0 2-4-16,0 0 0 15,0 0 1-15,0 0-8 16,0 0-36-16,0 0-73 15,0 0-10-15,10 6 27 16,12 17-25-16,-13-1-42 16,-1 1-59-16</inkml:trace>
  <inkml:trace contextRef="#ctx0" brushRef="#br0" timeOffset="105919">10262 3920 17 0,'0'0'100'16,"0"0"-3"-16,0 0-30 15,0 0-30-15,0 0 4 16,0 0-16-16,-83 0 8 16,73 0-29-16,10 0 24 15,0 0 12-15,0 0-4 16,0 0 6-16,0 0-5 15,0 0-5-15,0 0 3 16,0 0-10-16,0 0 11 0,0 0-5 16,0 0-7-1,0 0 14-15,0 0-15 0,0 0-2 16,0 0-2-16,0 0-17 16,0 0 0-16,0 0-2 15,26 0 0-15,13 0 5 16,14 0-5-16,4 0 0 15,-2 0 9-15,14 0-8 16,13 0 3-16,11 0 5 16,-1 0 0-16,6 0 11 15,-12 3-18-15,-10 2 0 16,7 4 11-16,-6-4-9 16,8-1-3-16,17-2 15 15,8-2-2-15,8 3 14 0,-3-3-18 16,-4 0-5-16,-16 6 6 15,-18-4-10 1,-5 3 1-16,-14 2-2 0,8-4 0 16,5-1 0-16,4 2 0 15,24-2 0-15,-1 1 1 16,4 0 0-16,-3-3-1 16,-8 3 0-16,-14 0 0 15,-17-1 5-15,-13 2-5 16,-8-4 0-16,-10 5-5 15,-7 0 7-15,0-1-2 0,3-4 0 16,5 0 0 0,11 0 3-16,9 0-3 0,11 0 0 15,8 3 0-15,-4-3 6 16,-6 0-11-16,-14 5 5 16,-6-2 0-16,-17-3 4 15,0 3-4-15,3-3 0 16,-3 3 0-16,6-3 2 15,-1 0-4-15,-5 0 1 16,0 0 1-16,0 0 4 16,3 0-4-16,-3 0 0 15,7 0 0-15,-14 0 2 16,-4 3-3-16,2-3 1 16,-10 0 0-16,3 1 0 15,4-1 0-15,12 4 0 0,6-4-1 16,4 0 4-1,13 0-1-15,-4 0-2 0,-3 0 2 16,-10 0-6-16,-6 0 7 16,0 0-3-16,11 0 0 15,5 0 3-15,-7 3-3 16,7 0 0-16,-5-3 0 16,-11 3-1-16,0 0 2 15,-10 0-1-15,4 0 0 16,0-1 1-16,9 2-2 0,14-2 1 15,-1-2 0 1,12 0 24-16,-1 0-7 0,-11 0-2 16,-7 0 0-16,-12 0-11 15,-9 0 1-15,-1 0-5 16,5 0 1-16,0 0 1 16,2 3-2-16,1-3 0 15,11 3 1-15,-5-3 0 16,8 0 2-16,-9 0-3 15,3 0 2-15,-11 0 10 16,-4 0-11-16,2 0 0 16,-12 0 2-16,3 0 0 15,-3 0 2-15,0 0-5 16,0 0 0-16,0 0 6 16,0 0-6-16,0 0-55 15,0 0-109-15,-42 0-170 16</inkml:trace>
  <inkml:trace contextRef="#ctx0" brushRef="#br0" timeOffset="107534">11463 3356 256 0,'0'0'196'0,"0"0"-102"15,0 0-1-15,0 0-5 16,0 0 2-16,0 0-26 16,-23 0 1-16,23 0-1 15,0 0-19-15,0-3 2 16,0 1-24-16,0 2 1 16,0-4 20-16,0-1-12 15,0 2 10-15,0-9-9 16,12 1-12-16,4-9 11 0,7-6-30 15,-7 4 0 1,-7 4 21-16,-2 7-17 0,-1 3 9 16,-6 4-7-16,0 4-6 15,0 0-1-15,0 0-1 16,0 0-13-16,0 0 12 16,0 0-18-16,0 20 12 15,0 11 4-15,10 10 3 16,2-1 6-16,-9 0-6 15,10-3 0-15,-4-5 2 16,4-4 0-16,-10-2-2 16,-3-9 0-16,0-3 0 15,0-2 0-15,0-7 0 16,0 4-3-16,0 0-3 0,-31-2 12 16,-7 6-6-16,0-8 1 15,-1 1 3 1,23-2-3-16,4-4-1 0,12 0 0 15,0 0 4-15,0 0-1 16,0 0-6-16,28 0-7 16,39 0 10-16,28-13-4 15,10-7 4-15,10 4-29 16,-16 1-35-16,-8 4-85 16,-30 5-64-16,-29 3-206 15</inkml:trace>
  <inkml:trace contextRef="#ctx0" brushRef="#br0" timeOffset="108825">10055 2968 185 0,'0'0'70'15,"0"0"20"-15,0 0-9 16,0 0-37-16,0 0-6 16,0 0 3-16,-32 0-2 15,32 0 10-15,0 0 0 0,0 0-32 16,3 0 5-16,26 0 9 15,2 0 8-15,-1 0 2 16,8 0-20-16,0 0-9 16,15 0 13-16,11 0-16 15,18 0 15-15,11 0 11 16,21 0-1-16,11 0 3 16,5 0-18-16,7 0-4 15,6 0 6-15,-14 0-4 16,8 0 3-16,-4 0-12 15,-12 0-3-15,2 0 8 0,-2 0-13 16,0 0 1 0,3 0 10-16,-3 2-11 0,3 1 5 15,-4-3-1-15,-5 0-3 16,-13 0 2-16,3 0-3 16,-20 0 0-16,-2 0 6 15,-7 0-4-15,1 0-1 16,-2 0-1-16,-12 0 0 15,8 0 3-15,-10-3-3 16,5 3 0-16,3-2 6 16,8 2-4-16,5-4-4 15,-2-1 3-15,2 2-1 16,-5 0 8-16,0 3-7 16,-14-3-1-16,9 3 7 15,-11 0-6-15,-4 0 8 0,1 0-6 16,-11 0-3-16,1 0 5 15,13 0-3-15,5 0-2 16,3 0 7-16,8 0-6 16,-17 0 5-16,-5 0-4 15,-11 0-1-15,-10 3 6 16,4 0-7-16,-2 0 0 16,-11 0 2-16,10-3 2 15,-3 2-6-15,5-2 3 16,2 0-1-16,2 0 10 15,-6 0-10-15,-2 0 3 16,-11 0 6-16,-13 4-8 0,-3-4-1 16,-6 0 0-1,0 0 2-15,0 0 5 0,0 0-7 16,7 0 0-16,9 0 2 16,-1 0 1-16,-5 0-3 15,-4 0 0-15,-6 0-1 16,0 0-1-16,-16 8-144 15,-67-6-305-15</inkml:trace>
  <inkml:trace contextRef="#ctx0" brushRef="#br0" timeOffset="111145">526 2596 93 0,'0'0'135'16,"0"0"-3"-16,0 0-19 15,0 0-21-15,0 0 5 16,0 0-42-16,0 0 5 16,0 0 9-16,-8-9-19 15,8 9 2-15,0-3-10 16,0 0-12-16,0 1 18 16,0-1-23-16,0-3-7 15,0 0-7-15,0 4-8 16,0-2-1-16,0 2-2 0,16 2 4 15,17 0-3-15,1 0-1 16,7 0 0-16,5 0 4 16,-2 0 2-16,3 0-6 15,5 0 0 1,1 0 3-16,4 0 6 0,4 0-8 16,-1 0 1-16,6 0 10 15,-2 0-10-15,-4 0 2 16,11 2-4-16,1 2 7 15,2-2 0-15,14 1-7 16,-5 0 0-16,-4-3 1 16,-2 0 4-16,-1 0-5 15,-9 0 1-15,2 0 1 16,8 0 19-16,-1 0-15 16,10 0 3-16,2 3 0 0,-8-3-5 15,-4 3 2-15,1-3-6 16,-8 3 4-16,8 2 3 15,0-2-5-15,11 3-2 16,-8-3 8-16,8 0-5 16,-1-1 9-16,1 2-10 15,-2-4 0-15,7 0 11 16,4 0-13-16,5 0 0 16,-4 0-1-16,7 0 8 15,-6 0-10-15,-7 0 3 16,0 0 0-16,-7 2 5 15,-2-2-5-15,-23 0 0 16,-19 0 11-16,-2 0-11 0,-10 0 9 16,2 0-9-1,13 0 0-15,5 0 6 0,20 0-2 16,14 0-4-16,-1 0 0 16,-2 0 4-16,-12 0-2 15,-15 0-2-15,-9 0 0 16,-18 0 4-16,-11 0-4 15,4 0 0-15,-8 0 1 16,5 0 2-16,6 0 3 16,6 0-6-16,-3 0 0 15,-3 0 5-15,-6 0-5 16,-2 0 0-16,-6 0-2 0,3 0 6 16,1 0-4-1,4 0 0-15,6 0 0 0,-6 0-2 16,6 0 4-16,-6 0-2 15,7 0 0-15,-1 0 3 16,10 0-3-16,-1 0 0 16,1 0 0-16,2 0 0 15,-7 0 0-15,1 0 0 16,-6 0-1-16,-6 0 5 16,0 0-5-16,-1 0 1 15,-5 0 0-15,4 0 2 16,-8 0-2-16,2 0 0 15,0 0-2-15,-8 0 5 16,0 0-3-16,0 0 0 16,0 0-3-16,0 0-2 0,0 0-36 15,-8 0-59-15,-23 0-110 16,-13 0-74-16,6 0-342 16</inkml:trace>
  <inkml:trace contextRef="#ctx0" brushRef="#br0" timeOffset="111910">2788 1986 603 0,'0'0'173'16,"0"0"-31"-16,0 0-4 15,0 0-28-15,0 0-10 16,0 0-32-16,3-28-58 0,-3 26 40 16,0 2-24-1,0 0-5-15,0 0-21 0,0 0 4 16,-11 0-10-16,-20 20-2 15,-13 13 8-15,-2 7 11 16,15 3-9-16,2 2-2 16,14 5 0-16,11-1 1 15,4-1-2-15,0-8 1 16,41-6 0-16,19-5 4 16,8-9-3-16,2-11-1 15,6-4 3-15,-7-5-1 16,2 0 5-16,-27 0-7 15,-16-17 0-15,-25 3 15 0,-3-6-12 16,0-1-1 0,-41 5-2-16,-34-2 2 0,-18 7-10 15,-12 8 3-15,7 3-16 16,12 0-34-16,17 9-111 16,9 16-123-16,14 1-462 15</inkml:trace>
  <inkml:trace contextRef="#ctx0" brushRef="#br0" timeOffset="113815">11990 2584 318 0,'0'0'243'0,"0"0"-132"15,0 0-14-15,0 0-15 16,0 0-4-16,0 0-21 16,6-14 4-16,-6 14-6 15,6-3-5-15,-3 3-2 16,4-5-10-16,15-5-18 15,3-4 17-15,5 2-36 16,-2-1 1-16,-9 4 12 16,-7 4-13-16,-8 1 15 15,-4 2-16-15,0 2 1 16,0 0 11-16,0 0-8 16,0 0-2-16,0 0-2 0,0 0-1 15,0 0-4-15,12 0-10 16,-2 11 4-16,5 9 9 15,4 6 4-15,-3-6-3 16,1 0 1-16,-9-3 0 16,0 3-1-16,-8-3 1 15,0 0 0-15,0-2 2 16,0-4 0-16,0 0-2 16,0-2 0-16,-8-6 1 15,-14 3-2-15,-3-4 3 16,-13 2-1-16,0-2 10 15,10 4-7-15,12-6-4 16,13 0 0-16,3 0 1 0,0 0-1 16,0 0 1-16,0 0-1 15,0 0 5-15,0 0-5 16,0 0-3-16,73 0-11 16,48 0 14-16,37 0-5 15,4-6 5-15,-31 6-79 16,-56 0-145-16,-67 9-647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0:56.2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0 209 535 0,'0'0'144'16,"0"0"-29"-16,0 0 11 15,0 0 6-15,0 0-38 16,0 0-29-16,0 0-19 16,0-43-6-16,0 21-14 0,6-4 8 15,21 2-9 1,1 0-12-16,10 4-7 16,0 0 0-16,0 6-5 0,-13 5 1 15,11 3-2-15,-14 6-1 16,3 0 1-16,7 6-5 15,-4 25 4-15,0 9 1 16,-1 6 0-16,-15 0-2 16,-2-7 5-16,-1-1-4 15,-9-10 5-15,6-5-4 16,1-5 1-16,-7-10 0 16,0-2-1-16,6-6 1 15,-6 0 0-15,0 0 4 16,10 0 2-16,5-4 4 0,7-18-3 15,11-13-5 1,11-1 1-16,3-7 5 0,8-3-2 16,11 3 0-16,-12 6-1 15,-6 9-2-15,-10 16-4 16,-19 9 0-16,-9 3-2 16,5 0-3-16,9 29 0 15,-2 2 5-15,-8 9 0 16,-3-3 0-16,-11-5 0 15,0-10 1-15,0-5 0 16,0-7 0-16,6-8 0 16,-6 1-1-16,6-3 0 15,-2 0 0-15,-4 0 5 16,12 0 3-16,4-17-4 16,6-12-3-16,10-3 0 0,-4 7-1 15,-2-4 1-15,-4 11 0 16,-6 5-1-16,0 7-1 15,-3 6 1-15,-7 0-1 16,-6 0 1-16,3 0-4 16,13 0-1-16,4 3 3 15,-1 14 2-15,3 6-2 16,0 0 2-16,-6-3 0 16,6 0 1-16,0-3-2 15,-5-6 2-15,5-2-1 16,-14-3 0-16,6-6 0 15,2 0 0-15,6 0 3 16,0 0 1-16,3-9-2 0,3-8 3 16,-9-5-5-16,-5-4 7 15,-6-6-2-15,-8-2 15 16,0 0 1-16,0 8-12 16,0 9 2-16,0 8-4 15,0 9 1-15,0 0-4 16,0 0-4-16,0 0-2 15,0 3-5-15,0 20-3 16,0 11 10-16,0 2 3 16,0-9-1-16,0-4-2 15,17-1 0-15,2-2 1 0,-3-5-1 16,0-7 0-16,-7-5-1 16,4-3 1-1,9 0 0-15,-2 0 2 0,8 0-1 16,1-3-1-16,-10-11 4 15,3-5-2-15,0-2 0 16,1-5-1-16,-1 4 0 16,-14 2-2-16,9 8 2 15,-4 7-1-15,-13 1 0 16,3 4 0-16,-3 0-5 16,0 0 0-16,13 0-2 15,-7 9 4-15,-3 14 3 16,3-6 0-16,-6-3 0 0,0 1-1 15,10-7-1-15,-10 1 1 16,0-4-2-16,6-1-1 16,-6-4 2-16,6 0 2 15,4 0 3-15,18 0-3 16,5-23 2-16,5-3 0 16,-7 0-1-16,4 3 0 15,-10 12-2-15,-8 2 1 16,-1 3 0-16,3 6-1 15,-10 0-1-15,7 0-4 16,6 0 3-16,0 20 0 16,0 1-7-16,-11-1-27 0,0 0-9 15,-11-6-30 1,0 0-32-16,0-4-38 16,0-5-74-16,0-5 4 0,0 0-94 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0:56.66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148 102 527 0,'0'0'146'0,"0"0"-17"15,0 0-30-15,0 0-33 16,0 0-30-16,0 0-23 16,-54-20-10-16,54 20 3 15,0 0 1-15,0 0 1 16,0 0-5-16,0 6 7 16,6 11 2-16,13 0-7 15,0-6-3-15,-3 1 1 16,0-4 0-16,9-5 1 15,3-3 8-15,5 0 47 16,2 0 12-16,-16 0-15 16,-1-5 5-16,-8-13-8 15,-10 1-13-15,0-6-5 0,0 0-6 16,0 3-4-16,-10 0-7 16,-24 6-7-16,-4 8-6 15,-4 1-5-15,-2 5-3 16,0 0-2-16,-10 5 4 15,15 21-13-15,17 6-73 16,22 5-70-16,0-1-77 16,66 2-166-16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0:57.0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331 46 538 0,'0'0'189'16,"0"0"-37"-16,0 0-24 15,0 0-20-15,0 0-30 16,-293-17-34-16,265 17-6 16,18 0 0-16,10 0-5 15,0 0-12-15,0 0-9 0,0 0-1 16,16 0-5-16,61 0-1 16,21 0 17-16,32 0-6 15,0-14-6 1,1 5-8-16,-23 3-2 0,-26 6-20 15,-41 0-90-15,-22 0-71 16,-19 6-81-16,0 12-121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0:57.2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28 191 0,'0'0'426'0,"0"0"-335"0,0 0 27 15,0 0-12-15,0 0-23 16,0 0-26-16,190 0-25 16,-108 0-16-16,4 0-16 15,-4-14-4-15,-27 0-367 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4:45.3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12 373 748 0,'0'0'152'0,"0"0"-19"16,0 0-8-16,0 0-19 16,0 0-28-16,0 0-28 15,-12-24-7-15,12 18-28 16,6 1-9-16,10-1-6 15,12 0 4-15,4 4-10 16,7 2 2-16,-8 0 1 16,1 0 1-16,-10 8-20 0,-6 12-3 15,-16 9 4-15,0 5 1 16,0 0 20-16,0-5-6 16,0-12 2-16,0-5 3 15,0-7-9-15,0-5 10 16,0 0 0-16,0 0 2 15,0 0 12-15,0-3-7 16,0-18 8-16,6-7-9 16,16-2-6-16,9-9 0 15,-1 3-2-15,8-1 2 16,-16 3 12-16,0 5-9 16,-13 9 2-16,-9 9 8 15,0 8-6-15,0 3 5 16,0 0-12-16,0 0-8 15,0 0 5-15,0 0-15 0,0 14 15 16,0 12 0-16,-6 5 6 16,3-3-4-16,3 1 1 15,0-1 0-15,0-4 2 16,0-8-2-16,19 2 0 16,26-1-2-1,-1-6 6-15,5-5-8 0,4-6-7 16,7 0-29-16,-13 0-52 15,-1 0-78-15,-8 0-46 16,-16 0-235-16</inkml:trace>
  <inkml:trace contextRef="#ctx0" brushRef="#br0" timeOffset="267">1015 229 616 0,'0'0'146'0,"0"0"-38"15,0 0-15-15,0 0-29 16,0 0-35-16,0 0-2 16,-25-5-21-16,41 5 2 15,23 0-3-15,14 0 15 16,17 0 1-16,13 5-15 0,-14-5-6 15,-1 3-49 1,-15 0-93-16,-21-1-52 0,-9 3-90 16</inkml:trace>
  <inkml:trace contextRef="#ctx0" brushRef="#br0" timeOffset="469">1012 430 258 0,'0'0'132'0,"0"0"65"15,0 0-65-15,0 0-38 16,0 0-18-16,302 2-57 0,-203-2-9 16,0 0-3-16,-8-2-5 15,-20-4-4-15,-15-3-72 16,-24 3-258-16</inkml:trace>
  <inkml:trace contextRef="#ctx0" brushRef="#br0" timeOffset="794">2029 23 726 0,'0'0'207'0,"0"0"-25"15,0 0-22-15,0 0-52 16,0 0-39-16,0 0-34 16,-35-23-26-16,35 23 3 15,0 0-12-15,0 6-13 16,19 26 13-16,13 13 6 15,-1 7-2-15,2 2-4 16,2-1 0-16,-10 5 3 16,3-3-3-16,-6-4-53 15,11-5-80-15,11-10-198 16,10-3-193-16</inkml:trace>
  <inkml:trace contextRef="#ctx0" brushRef="#br0" timeOffset="1024">2826 458 675 0,'0'0'234'16,"0"0"-84"-16,0 0-16 16,0 0-26-16,0 0-74 15,0 0-25-15,-3 25 16 16,-41 8 9-16,-7 3-23 0,-5 4-11 15,-5 3 0-15,-7 9-46 16,27-1-171-16,19 0-260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4:49.05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41 82 404 0,'0'0'534'16,"0"0"-384"-16,0 0-26 0,0 0-1 16,0 0-52-16,0 0-42 15,-41-75 4-15,41 72-30 16,31 3-1-16,13 0 1 15,5 0-3-15,-5 8 0 16,-3 19-3-16,-7 3 0 16,-18 5-4-16,-5 3 7 15,-11 7 0-15,0 4 1 16,0 2 0-16,-22-5 5 16,5-12-6-1,1-2 3-15,10-13-1 0,3-4-2 16,3-5 0-16,0-3 0 15,9-1 2-15,52 0 3 0,24-6 1 16,46 0-6 0,27-6 0-16,23-17-8 0,-19-3-59 15,-25 6-40-15,-35 3-112 16,-25 2-321-16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4:47.7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43 450 448 0,'0'0'392'0,"0"0"-264"0,0 0 18 16,0 0-27-16,0 0-42 15,0 0-13-15,-43-75-28 16,43 61-19-16,0-4 0 16,10 7-8-16,6 4 0 15,1-2-9-15,5 5 2 16,0 4-6-16,0 0-1 16,16 0-1-16,-13 9 4 15,3 20-10-15,-6 5 11 16,-17 3-3-16,1 4 8 15,-6-7-4-15,0-3 2 0,0-9-2 16,0-10 2-16,0-6-2 16,0-6 0-16,0 0-1 15,12 0 6-15,-8 0 6 16,8 0 0-16,-2-18-3 16,6-4 10-16,12-9-13 15,-3-1 4-15,5 1-3 16,-5 7-2-16,-3 8-1 15,-6 4-3-15,-4 9 0 16,-5 0 0-16,-4 3-8 16,3 0 0-16,10 18-3 15,1 13-3-15,-6 1 14 0,6-1 0 16,-12 0-1-16,6-10 0 16,-2-11-8-16,-2-1 3 15,2-9-9-15,4 0 15 16,2 0 8-16,1-13-4 15,0-11 3-15,0-7 4 16,4-1-9-16,-4 4 6 16,6-1-6-16,-13 9-1 15,1 6 7-15,-10 8-8 16,0 6 0-16,0 0 0 16,0 0-4-16,0 0 0 15,0 0-9-15,0 6-3 16,0 14 4-16,6 2 12 15,10 4 0-15,-1-5-1 16,4-5 5-16,-3-4-6 0,0-9 2 16,-10 0 0-1,5-3 6-15,-2 0-6 0,7 0 1 16,3 0 12-16,-3-18-9 16,-7-2 8-16,-3 1 1 15,4-1 0-15,2 3 18 16,-2-4-13-16,6 7-9 15,-4 3-6-15,-1 4-1 16,-11 7-4-16,0 0 2 16,0 0-12-16,0 0 12 15,0 0-15-15,0 15 6 16,11 5 4-16,6-2 10 0,-1-5 0 16,0 5-5-1,0-10 1-15,-1-1 0 0,-2-2 0 16,9-2-1-16,-5-1 6 15,2-2-6-15,9 0 1 16,-6 0 6-16,4 0-7 16,2 0 8-16,0-2-8 15,-9-6 0-15,11-4 0 16,-8 3 1-16,0-3-1 16,-6 4 0-16,-7 6 0 15,4 2-4-15,-13 0 4 16,0 0-11-16,0 0 4 15,0 0-15-15,0 0 22 0,0 10-2 16,0-5 6-16,0 5-4 16,9-4 0-16,2-3 0 15,-5-3 1-15,7 0-1 16,-10 0 7-16,3 0-2 16,16 0-3-16,0-12 17 15,3-5-17-15,4 0-2 16,-12 5 4-16,-3 7-4 15,0 2 0-15,-11 0 0 16,-3 3-3-16,7 0-1 16,2 0-4-16,10 0-13 15,6 9 7-15,4 5-42 0,2 6-4 16,-9-3-60 0,-11 1-55-16,1-10-46 0,-2-6-205 15</inkml:trace>
  <inkml:trace contextRef="#ctx0" brushRef="#br0" timeOffset="351">846 0 454 0,'0'0'149'16,"0"0"-41"-16,0 0-5 0,0 0-60 15,0 0-32 1,0 0 9-16,-130 64-14 0,130-39-3 16,0-1 3-1,12-8 4-15,20-7 5 0,13-6-1 16,-4-3 23-16,-3 0 81 16,6-3-3-16,-16-17-36 15,-12-1-2-15,-10 3-29 16,-6-3-14-16,0 3-23 15,-6-1-11-15,-24 5 0 16,-6 7-26-16,11 7-14 16,3 0-54-16,15 15-114 0,7 20-38 15,22-1-217-15</inkml:trace>
  <inkml:trace contextRef="#ctx0" brushRef="#br0" timeOffset="764">2243 244 628 0,'0'0'214'15,"0"0"-124"-15,0 0 28 16,0 0-28-16,0 0-52 15,0 0-10-15,-78-20-28 0,78 20-6 16,3 0 6-16,19 14 14 16,-6-8-3-16,-1-1-2 15,4-1-8-15,-3-4 27 16,6 0-21-16,-6 0 9 16,15 0 28-16,2 0-7 15,5 0-6-15,0-9-11 16,-4 0-15-16,-7 2 19 15,-5-3-15-15,-13 4 3 16,7 1 3-16,-3 2-12 16,-7-3 11-16,-3 3-11 15,-3 0-2-15,0 3 5 16,0 0-6-16,0 0-6 16,0 0-17-16,0 0-95 0,-9 12-100 15,-20 8-92-15,4-3-477 16</inkml:trace>
  <inkml:trace contextRef="#ctx0" brushRef="#br0" timeOffset="953">2104 452 500 0,'0'0'114'15,"0"4"-3"-15,0-2 10 16,31-2 17-16,13 4-60 15,5-2-27-15,11 1-35 16,16 0-16-16,22-1-13 0,4-2-201 16,3 0-465-16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4:50.24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4 171 489 0,'0'0'236'0,"0"0"-166"16,0 0 6-16,0 0 0 15,0 0-25-15,0 0-10 0,-33-14-19 16,94 5 11-16,31-2 0 16,26-4 8-16,18-1-16 15,-21-1-10-15,-8 2 2 16,-30 3 5-16,-27 7-14 15,-23 2 1-15,-22 3 6 16,-5 0 7-16,0-3 14 16,0-3-15-16,-44-3-7 15,-10-2-14-15,-16 4-1 16,16 0 1-16,16 4-2 16,10 3 5-16,25-3-9 15,3 3 6-15,0 0 0 16,0-3-1-16,0 3 1 0,0-2 0 15,25 2 0-15,25 0 0 16,7 0 1-16,20 11 1 16,-11 3-2-16,-5 0 15 15,-1 4-12-15,-13 2 8 16,-1 3-8 0,-21-1 0-16,-13 7 1 0,-12-3-4 15,0 1-5-15,-44 3 4 16,-17-2-94-16,8-8-86 15,21-2-105-15,26-13-358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47:44.3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27 198 536 0,'0'0'143'0,"0"0"-49"15,0 0 22-15,0 0-14 16,0 0-52-16,0 0-44 16,-38 0-6-16,88 0 8 15,10 0-5-15,20 0 12 16,10-5 11-16,-12-1-2 16,-2 2-3-16,-5 2-2 15,-5-1-2-15,-18 3-4 16,-10 0-4-16,-16 0-3 15,-15 0-5-15,-1 0-1 16,-6 0 0-16,0 0-1 16,0 0-8-16,0 0 0 15,0 9 9-15,-35 16 6 16,-12 7 10-16,-14-1-9 16,-2-2 0-16,6-3-2 0,9-6-5 15,16-8 2-15,16-7 0 16,10-2 0-16,6-3 0 15,0 0 0-15,0 0 4 16,0 0-6-16,0 0 5 16,0 0-5-16,31 0 0 15,15 0 3-15,17-3 0 16,9 0-2-16,5 3-1 16,-1 0 0-16,-6 0-1 15,-10 0 1 32,-19 3-4-31,-11 17 1-16,-8 6-5 0,-16 8 2 0,-6 3 4 0,0 7 1 15,-50-2 2-15,-15-5 3 0,-24-1 2 16,4-3-6-16,-4-10 5 16,3-7-4-16,22-6 3 15,7-10-4-15,20 0-4 16,10 0-43-16,11 0-69 15,16-12-92-15,5-22-237 0</inkml:trace>
  <inkml:trace contextRef="#ctx0" brushRef="#br0" timeOffset="329">1361 241 634 0,'0'0'217'0,"0"0"-147"0,0 0 59 15,0 0-3-15,0 0-44 16,0 0-52-16,-67 9-13 16,67-4-6-16,0 7-10 15,22 3 1-15,26 11 15 16,12-1 4-16,0 6-11 0,4 1-6 15,-4 2 2-15,-5-3-5 16,-11-5 1-16,-6-3-2 16,-16-9-2-16,-5-5-74 15,-12-3-86-15,-5-6-39 16,0 0-49-16,0 0-182 16</inkml:trace>
  <inkml:trace contextRef="#ctx0" brushRef="#br0" timeOffset="567">1812 198 302 0,'0'0'319'0,"0"0"-185"16,0 0-12-16,0 0-5 0,0 0-22 0,0 0-49 15,-130-17-6-15,78 47-11 16,-1 14 4-16,-7 11-8 15,-4 7-4-15,4 5-4 16,16-8-12-16,6-7 0 16,21-9-3-16,11-14-2 15,6-9-3-15,0-12-35 16,0-5-29-16,0-3-22 16,0 0-29-16,23-10-28 15,15-20-64-15,12-18-68 0</inkml:trace>
  <inkml:trace contextRef="#ctx0" brushRef="#br0" timeOffset="898">1599 127 254 0,'0'0'248'16,"0"0"-129"-16,0 0 7 16,0 0-9-16,0 0-24 15,0 0-16-15,6-51-12 16,-3 51 2-16,-3 0-16 15,8 0-24-15,-8 0-16 16,0 0-11-16,0 22 0 16,0 20 3-16,0 8 27 15,8 10 12-15,-2 5-18 16,8 2 2-16,-14-2-5 47,0 1-4-47,0-9-6 0,0-9-8 0,0-8 0 0,0-11-1 0,3-9-1 15,2-6-1-15,3-8-1 16,-8 0-22-16,3-6-42 0,-3 0-45 16,0 0-47-16,0-12-94 15,0-16-280 1</inkml:trace>
  <inkml:trace contextRef="#ctx0" brushRef="#br0" timeOffset="1193">1256 401 51 0,'0'0'529'0,"0"0"-437"0,0 0 23 15,0 0-8-15,0 0-30 16,0 0-43-16,-32-14-21 16,80 9 7-16,21-1 29 15,14-3 1-15,2 6-13 16,5 1-18-16,-4-2-13 15,2-4 0-15,-1-4-3 16,-4-5-3-16,-8 0-19 16,-21 3-80-1,-15 3-98-15,-23 2-47 0,-7 9-90 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4:53.2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0 199 796 0,'0'0'129'15,"0"0"-44"-15,0 0-4 16,0 0-42-16,0 0-16 15,0 0 7-15,350-14 2 16,-243 8-11-16,-14-5-6 16,-16 2 18-16,-18 0-8 15,-21 2-2-15,-9 0 10 0,-20-1-11 16,-9 2 15-16,0-6 0 16,0-2-18-16,-6-3-7 15,-48-3-12-15,-9 2 0 16,-4 4-3-16,13 3 3 15,15 5-1-15,25 3-1 16,14 0 2-16,0 3-3 16,0-2 0-16,0 2 3 15,0 0-2-15,0-2 4 16,0 2-2-16,0 0 0 16,22 0-3-16,16 0 3 15,15 0 0-15,10 0 2 0,5 13 11 16,-4 1-10-1,-4 0 3-15,-7 1 2 0,-9-4-8 16,-14 4 0-16,-14-1-2 16,-16 4-5-16,0-2 5 15,-16 7-14-15,-51 0-56 16,-15 0-131-16,-5 6-171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4:50.7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27 240 791 0,'0'0'203'16,"0"0"-16"-16,0 0-63 15,0 0-47-15,0 0-26 16,0 0-26-16,97-83-4 16,-81 83-21-16,13 0-5 15,10 7 5-15,-2 19-7 16,-5 8-3-16,-10 3 8 15,-19 8 2-15,-3 4 5 0,0-1-5 16,-3 1 0 0,-41-6 2-16,-11-13 0 0,-5-6-4 15,16-12-10-15,13-12 10 16,7 0 2-16,10 0 2 16,-3 0 1-16,7-17 6 15,10-3-7-15,0 0-2 16,0-3 0-16,0 5 0 15,0 7-1-15,19 6 1 16,19-1-1-16,7 6-4 16,-7 0 2-16,0 0-3 15,1 0 4-15,-1 13-4 0,-7 14 4 16,-2-1-2-16,-7-1-40 16,1 4-42-16,9-12-78 15,5-6-49-15,17-11-77 16</inkml:trace>
  <inkml:trace contextRef="#ctx0" brushRef="#br0" timeOffset="344">750 235 228 0,'0'0'569'0,"0"0"-406"15,0 0 2-15,0 0-40 16,0 0-44-16,0 0-21 16,-121-43-35-16,121 43-18 15,0 0-7-15,0 6 4 16,33 16-4-16,17 7 13 15,4 3-13-15,1-4 15 16,5 2-12-16,-7-5-3 16,-4-6 0-16,-15-1-3 15,-9-7-33-15,-18-5-90 16,-7-1-78-16,0-5-31 16,0 0-113-16</inkml:trace>
  <inkml:trace contextRef="#ctx0" brushRef="#br0" timeOffset="581">750 235 482 0,'228'-80'193'15,"-228"76"-16"-15,0 2-40 16,0 2 6-16,0 0-46 16,0 0-21-16,0 0-16 15,0 0-36-15,-14 0-24 16,-22 15 4-16,-11 19-4 15,-7 3 13-15,-1-3-10 0,11-2-1 16,16-7-2 0,9 1-2-16,0-3 1 0,2 0-59 15,9-6-90-15,0 0-76 16,8-8-104-16</inkml:trace>
  <inkml:trace contextRef="#ctx0" brushRef="#br0" timeOffset="840">794 151 436 0,'0'0'187'0,"0"0"-18"15,0 0-39-15,0 0 14 0,0 0-49 16,0 0-17 0,-75-65-35-16,75 65-23 0,0 8-20 15,-7 30 3 1,7 10-3-16,0 10 37 0,0-4-31 15,0 0-3-15,22-5 3 16,4-8-3-16,-4-8-3 16,1-10-46-16,2-8-96 15,-3-7-79-15,-9-8-72 16,-10 0-365-16</inkml:trace>
  <inkml:trace contextRef="#ctx0" brushRef="#br0" timeOffset="1002">673 339 482 0,'0'0'173'15,"0"0"-40"-15,0 0-11 16,0 0-46-16,0 0-37 16,0 0-9-16,252-56-30 15,-150 48-2-15,19-1-119 16,-19 4-336-16</inkml:trace>
  <inkml:trace contextRef="#ctx0" brushRef="#br0" timeOffset="1286">1500 98 762 0,'0'0'229'0,"0"0"-64"16,0 0-28-16,0 0-43 16,0 0-17-16,0 0-44 15,-38-46-19-15,38 46-14 16,0 13-2-16,10 31 2 16,12 13 6-16,0 6 4 15,-7 5 1-15,-2-1-9 16,-2-4-4-16,0-4-29 15,6-4-91-15,-1-15-204 0,6-3-382 16</inkml:trace>
  <inkml:trace contextRef="#ctx0" brushRef="#br0" timeOffset="1527">1904 380 706 0,'0'0'187'16,"0"0"-52"-16,0 0 6 15,0 0-37-15,0 0-52 0,0 0-42 16,3-34-10 0,73 28 0-16,22 5 9 0,17-3-5 15,5-2-8-15,-5 3-27 16,-20-2-100-16,-19 2-70 15,-26 0-132-15</inkml:trace>
  <inkml:trace contextRef="#ctx0" brushRef="#br0" timeOffset="1930">2723 80 563 0,'0'0'200'0,"0"0"-46"16,0 0-17-16,0 0-10 15,0 0-26-15,0 0-39 16,0 0-21-16,-6-65-4 16,43 59-33-16,18 3 1 15,11 3-4-15,5 0 0 16,4 0 0-16,-7 17-1 15,8 12 0-15,-23 5 2 16,-8 9-2-16,-26 6-2 16,-19 2 2-16,0 3 0 15,-39-5 11-15,-24-3-11 16,-6-9 0-16,25-15 6 0,11-10-5 16,20-7-1-16,13-5-1 15,0 0 1-15,0 0 7 16,0 0-7-16,16 0-3 15,28 0 3-15,11 0 0 16,27 0-6-16,17 0-59 16,9 0-100-16,29-13-177 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4:54.1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129 68 521 0,'0'0'206'16,"0"0"-42"-16,0 0-2 15,0 0-26-15,0 0-4 16,0 0-68-16,0 0-12 16,0 0 6-16,0 0-40 15,0 0 4-15,0 0-9 0,0 0-2 16,0 0-3-16,0 0-8 15,-6 11 0 1,-10 6 11-16,-6 6-9 0,19-2 4 16,3 4-6-1,0 3 0-15,0 1 3 0,0 0-3 16,31-1 0-16,7-5 0 16,6-6 5-16,5-6-7 15,4-5 2-15,1-6 0 16,7 0 14-16,-7 0-7 15,-10-20 13-15,-5-9 16 16,-14-3-13-16,-12-4 3 16,-13-1 0-16,0-5-10 15,0 1 5-15,-52 4-12 16,-5 5-4-16,-15 12 0 0,-8 14-5 16,-2 6-2-1,-1 0-5-15,7 24-9 0,21 18-39 16,30 13-53-16,25 4-44 15,0-1-122-15,0-7-173 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4:54.38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0 608 0,'0'0'321'0,"0"0"-242"0,0 0 32 15,0 0-28-15,0 0-38 16,0 0 7-16,170 28 22 16,-49-28-24-16,22 0-12 15,-10 0-13-15,-27 0-21 16,-37 0-3-16,-30 0-2 15,-34 0-62-15,-5 0-126 16,0 6-185-16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4:54.5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0 155 688 0,'0'0'142'16,"0"0"-12"-16,0 0 38 16,0 0 7-16,374-32-65 15,-151-11-36-15,-1 6-50 16,-38 9-16-16,-54 16-8 16,-56 9-115-16,-43 3-463 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0:53.1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185 143 620 0,'0'0'117'0,"0"0"1"0,0 0-15 16,0 0-21-16,0 0-11 16,0 0-39-16,0 0-5 15,0-11-8-15,0 11 20 16,0 0-7-16,0 0-19 15,0 0-4-15,0 0-9 16,-6 7-2-16,-16 20 2 16,12 13 16-16,1 3 0 15,9 0-7-15,0 5 1 16,0 4 6-16,0 0 4 16,0 4-10-16,0 5 7 0,16-5-10 15,6 2 2 1,3 2 1-16,-2-3-3 0,-7 12 1 15,0 2-3-15,-10 1-1 16,0 1 1-16,-6 0-5 16,0-11 1-16,0 1 2 15,0-6-3-15,10-2 3 16,-10 2-3-16,6 3 1 16,-3 5 0-16,-3 13-1 15,0 5 0-15,7 6 2 16,-7 0 3-16,0-6 7 15,6-1-3-15,0-4 3 16,4-7-2-16,7-2 3 0,-6-4-3 16,0-3 0-1,-5 5-5-15,-6-1 0 0,0 2 1 16,0 3 0-16,0 0 1 16,0 7-2-16,0-6-1 15,0 2 2-15,0 1 0 16,0-11-2-16,0 8-1 15,0 3 1-15,0 0 0 16,0 4-4-16,0 2 3 16,0-4-1-16,0 0-1 15,0-2 2-15,-6 2-2 16,-2 0 0-16,5 0 2 0,-8 9-2 16,0 2 0-1,-5 6 1-15,4 1-1 0,-4-9 0 16,6-1 0-16,-2-2-1 15,-4-5 2-15,7-1 1 16,-7-3-3-16,2-3 4 16,6 4-4-16,-6-4 4 15,5 4-4-15,-4 2 2 16,3-2 0-16,1-2-1 16,-4-1 0-16,4-4 0 15,-7 4 0-15,-3-4 0 16,-1 10 0-16,1 2 0 15,10-1 0-15,-1 2 0 16,4-10-1-16,0-4 2 16,6-8-2-16,0-4 1 0,0-1-1 15,0 1 2-15,0-7-2 16,0 7 0-16,0-8 0 16,0 6 1-16,0 0-1 15,0-4 0-15,0 3 1 16,0-7-1-16,0-2 2 15,0-3-2-15,0-6 0 16,0-5-1-16,0-3 2 16,6 0-1-16,5-6 0 15,-11 3 0-15,0-6 1 16,5 6 1-16,-5-4-2 16,0 1 0-16,6-2 0 15,-6-4 0-15,0 0 0 16,3 0 0-16,-3 1 1 0,8 2-1 15,-8-3 1-15,0 1-2 16,0 2 2-16,0 4-2 16,0 4 2-16,6 4-1 15,-1 1 0-15,-2 5 0 16,-3-1 0-16,0-3 1 16,0 1-1-16,0-6 1 15,0 3-2-15,0-7 1 16,0 2 0-16,14-2 0 15,-14 3 0-15,3 4 0 16,4 5 1-16,-7 7 0 16,12-1-1-16,-2-6 0 15,-1-5 0-15,4-7 0 0,-7-4-1 16,3-1 1-16,-2-5 1 16,-4 1-1-16,3-1 0 15,-6-3 0-15,0-1 0 16,0-2 0-16,7-1 0 15,-7-5 1-15,0 4-1 16,0-2-1-16,0-2 1 16,0 0-1-16,0 0-1 15,0 0-2-15,0 0 2 16,6 0 2-16,11 0-3 0,5 0 0 16,-3 0 2-1,15 0 0-15,-2 0-3 0,15-2 0 16,14-10 2-1,-1-2 1-15,6 2 1 0,-1 1-3 16,-4 5 1-16,-1 0 2 16,-1 0 0-16,12-2 0 15,8 2-1-15,20 4 1 16,9-1 0-16,13-1 0 16,-1 4 0-16,10 0 0 15,-6 0 0-15,-3 0 0 16,-1 0 1-16,-12 0 0 15,-6 0 3-15,-12 0-4 16,-21 0 0-16,2 0 0 16,-5 0-1-16,3 0-1 0,30 0 2 15,0 0 1-15,-4 0 0 16,-6 0 2-16,-13 4-3 16,-12-1 0-16,-14-1-1 15,-9-2 1-15,3 0 0 16,5 0-1-16,9 0-2 15,-2 0 3-15,11 0-1 16,-3 0 1-16,24 0-2 16,11 0 2-16,-14 0 3 15,14 0-3-15,-14 0 0 16,-2 0-5-16,0 0 5 16,-7 0 0-16,-12 0 5 0,-4-2-5 15,-13-5 0 1,-9 5 1-16,-8-1-1 0,-5 3 0 15,10-3 0-15,7 3 1 16,-4-6-1-16,6 4 0 16,0-1 0-16,-11 0 2 15,-2-3-2-15,-9 4 1 16,-6-2-1-16,-10 2 0 16,1-2 0-16,-4 4 0 15,3-2 0-15,0 2 0 16,-6 0 0-16,3 0 0 15,4 0 0-15,-1 0 0 16,4 0 0-16,-4 0 0 16,3-3 0-16,-1 3 0 15,-3 0 0-15,1 0 0 0,-3 0 0 16,5 0 0-16,-8 0 0 16,6 0 0-16,-6 0 2 15,3 0-2-15,-3-3 1 16,7 1 1-16,-7 2-1 15,0 0-1-15,0-4 0 16,0 4 1-16,0-5-1 16,0 5 2-16,6-3-3 15,-6 0 2-15,6 0-2 16,-6 0 2-16,3-5 0 0,4-6-1 16,2 2 0-1,-3-8-1-15,1 3 1 0,2-3 1 16,-9-3-1-16,13-3 1 15,-10 0-1-15,3 0 0 16,7-5 0-16,-13-1 0 16,3-2 1-16,3-3-1 15,2 0 0-15,-8 3 1 16,0-6-2-16,0 3 0 16,0-3 1-16,0 3 3 15,0-1-3-15,0 1 0 16,0 6 1-16,0-3-1 15,0-1 2-15,0 4-2 16,-14-4 1-16,14 4 0 16,0-6-1-16,0-1 0 0,0-2 0 15,0-3 3 1,0 0-3-16,6 7 0 0,2-2 1 16,-6 5 0-16,4-5 0 15,-6 1-1-15,0 0 0 16,6-1 2-16,-6 5-2 15,0 1 0-15,8-3 0 16,-8 1 1-16,0-3 0 16,3-6-1-16,-3-4 0 15,0-3 0-15,5-2 1 16,3-2-1-16,-5 8-1 16,3 4 1-16,-6-1 0 0,0 5 0 15,0-2 0 1,0 1 0-16,6-2 0 0,1 1 0 15,-4-3 1-15,3-2-1 16,4-4 0-16,-4-3 0 16,-6 2 0-16,0-3-1 15,0 2 1-15,0 0 0 16,0 5-1-16,0 1 1 16,-6 1 0-16,-4 7 0 15,4 1 0-15,3 7 0 16,3-3 0-16,0 1 0 15,0-7 0-15,0-7 1 16,0-4-1-16,0-5 0 16,0-3 0-16,9 3 0 15,1-1 0-15,-4 1 0 0,0 8 0 16,-3 3 1-16,10 3-1 16,-4-6 0-16,7-11 0 15,3 0-1-15,0-3 1 16,1 0 0-16,-12 5 0 15,9 1 1-15,-4 3-1 16,-4 4 0-16,1 2 0 16,-4-3 0-16,10 1 0 15,-10 2-1-15,4 3 2 16,2 1-2-16,-2-1 2 16,2-1-1-16,-1 0 1 15,-3-3-1-15,6-3 0 0,-8 3-1 16,4 1 1-16,-10 2 0 15,6 3 0-15,-6 3 1 16,0-2-1-16,3 6-1 16,-3-7 1-16,7 3 0 15,-7-3 1-15,0-8-2 16,0-4 1-16,0-3 0 16,0 2 0-16,0-3 1 15,0 8-2-15,0-3 1 16,0 7 0-16,-7 2 0 15,-2-1 0-15,2 7 0 16,4-5 1-16,3 1-1 16,0 0 0-16,0-6-1 0,0 3 2 15,0-3-2 1,0 4 1-16,0-1 0 0,0 3 0 16,0 3 0-16,0 2 0 15,0 4 0-15,-6-1 1 16,-8 1-1-16,11-3 0 15,-8 0-1-15,6-4 1 16,5 1 0-16,-6-3-1 16,6 0 1-16,-6 0 0 15,6 1 0-15,0 1 0 16,0 5 0-16,-2-9 0 16,2 2 1-16,0 3-2 0,-14-9 0 15,14 1 1 1,0-1 1-16,-6-3-1 0,6 6 0 15,0-2 0-15,-3 5 0 16,-4-3 0-16,1 3 0 16,6-1 0-16,-3-4-1 15,3-1 2-15,0 1-1 16,0 1 0-16,0 5 0 16,0-1 0-16,0 0 0 15,0-1 0-15,0 3-1 16,0 5 1-16,0 2 0 15,0 2 0-15,0 1 0 16,0 2 0-16,0 0 0 0,0 3 0 16,0 3 0-1,0 0 0-15,-7 3-2 0,7 0 2 16,-6 0 1-16,6-3-1 16,0 2-1-16,-6-1 1 15,6-1 0-15,-3 5 0 16,3-2 0-16,-7 6 0 15,1-4 0-15,3 1-1 16,3 5 1-16,-6 3 0 16,-1-3 0-16,7 4 0 15,-6-6 0-15,3 2-2 16,3-2 5-16,-8 2-4 16,8-5 1-16,0-3-1 15,0-6 1-15,-5 0-1 0,5 0 1 16,0 1-1-16,0 1 1 15,0 7-1-15,0 6-1 16,0 2 2-16,0 6 0 16,0 0-1-16,0 0-1 15,0 0 2-15,0-4 0 16,0 2 0-16,0-1 0 16,0 0-3-16,0 3-2 15,0 0-20-15,-9 0-50 16,-21 0-60-16,-1 0-147 15,-17 0-297-15</inkml:trace>
  <inkml:trace contextRef="#ctx0" brushRef="#br0" timeOffset="7776">81 6438 276 0,'0'0'262'16,"0"0"-180"-16,0 0 15 16,0 0-28-16,0 0 16 15,0 0-29-15,0 0-1 16,0 0-3-16,-20-14 2 15,20 14-12-15,0 0-6 16,0 0-7-16,0 0-2 16,0 0 2-16,0 0-3 0,0 0-4 15,0 0-4-15,0 0-1 16,0 0 0-16,0 0-1 16,0 0-2-16,0-6-1 15,0 4-12-15,-11-1 0 16,11 3 2-16,0-4-2 15,0 4 0-15,0 0 2 16,0 0-2-16,0 0 4 16,0 0-5-16,0-1 0 15,0 1-1-15,6-6-4 16,54 0 5-16,31-9 2 16,35 1 10-16,25-2 2 15,9-2-10-15,2 1-1 16,0-1 0-16,3 2 0 0,-11 1-2 15,-16 4 2 1,-1 2-3-16,-17 6 2 0,-6 1 0 16,4-4-1-16,-3 0-1 15,-8 3 4-15,-2-5-2 16,-3 2-2-16,-7 0 3 16,-3-2 5-16,-7 2-7 15,-8-6 5-15,-1 10-4 16,-6-4 0-16,12 4-1 15,5-2 0-15,5-1 2 16,12 1 0-16,-11-1-3 16,-8-3 1-16,-18 1 0 0,-13-1 0 15,-10 2 3 1,-5 0 2-16,2 1 1 16,-6-1-7-16,4-2 4 0,14-1-2 15,-5 0 1-15,5-2 2 16,2 2 1-16,0 1-1 15,-11-1-1-15,6 4-1 16,-9-4-1-16,-3 3 0 16,-10 3 1-16,-4 0-3 15,-21 1 3-15,3 2-1 16,4-3-2-16,2 0 3 16,4 0-5-16,12 3 5 15,-12 0-3-15,17 0 0 0,-2-3 0 16,4 3 1-1,-4-2-1-15,-4-2 1 0,6 4-1 16,-6-2 0 0,-5 2 1-16,0-4-1 0,-6 4 0 15,6-2 2-15,4-1-1 16,-4 0 0-16,0-3 1 16,-9 1-1-16,-4 2 1 15,7-3 1-15,0 0 1 16,15 4-3-16,8-1-1 15,-4-1 0-15,-4 2 1 16,-2-1 0-16,-12 3-1 16,-9 0 1-16,6 0-1 15,-14 0 3-15,0-3-3 0,0 1 2 16,0 2 0-16,0-4-2 16,0 4 2-1,0 0 0-15,0 0-2 0,0 0 0 16,0 0-7-16,0 0-26 15,-20 0-40-15,-21 0-58 16,-3 12-51-16,-16 8-166 16</inkml:trace>
  <inkml:trace contextRef="#ctx0" brushRef="#br0" timeOffset="68901">1958 6776 376 0,'0'0'388'0,"0"0"-251"16,0 0-12-16,0 0-6 15,0 0-36-15,0 0-32 16,38-52-25-16,-22 44 7 15,7 2 13-15,2 0-16 0,-3 1 3 16,7 2-9-16,-4 0-14 16,11 0 8-16,2 3-15 15,-7 0-2-15,7 0 11 16,-5 12-11-16,-2 10-1 16,-2 10 0-16,-14 8 3 15,-15 3-4-15,0 8 1 16,0 1 0-16,-15-4 3 15,-31-2-3-15,5-5 0 16,-9-7 0-16,9-6 4 16,-3-7-1-16,5-5-3 15,1-5 0-15,0-2 6 16,-1-3-6-16,11-6 0 0,6 0 5 16,3 0-4-16,3 0 11 15,-3-11-12-15,10-11 3 16,9 1 2-16,0 1-3 15,0 3-2-15,0 5 0 16,0-2 2-16,9 6 2 16,10-1-3-16,-3 3-1 15,-1 0 7-15,8 3-7 16,2 1 0-16,-3 2 6 16,1 0-5-16,-1 0 6 15,0 0-7-15,3 0 0 16,4 0 0-16,2 8 0 15,2 12-2-15,-5 0 0 16,10 6 4-16,-13-3 0 0,13-1-2 16,8-1 0-16,1-4 6 15,14-2-4-15,-1-1-2 16,0-9 1-16,-6-2 2 16,0-3 0-16,6 0-3 15,-5-3 0-15,-2-26 10 16,-9-5-7-16,-20-6-3 15,-15 3 0-15,-9 3-28 16,-22 8-102-16,-42 0-305 16</inkml:trace>
  <inkml:trace contextRef="#ctx0" brushRef="#br0" timeOffset="131972">1853 5252 358 0,'0'0'462'0,"0"0"-371"16,0 0 24-16,0 0-10 0,0 0 6 15,0 0-31-15,19-17-38 16,-19 17 4-16,0 0-25 15,0 0 1-15,0 0 11 16,0 0-25-16,0 0 9 16,0 0-1-16,0 0-11 15,0 0 11-15,3 0-16 16,-3 0 0-16,0 0 2 16,8 0-2-16,-2 0-4 15,-3 8 4-15,-3 10 0 16,0 2 13-16,6 0-13 0,7-7 0 15,3 2 3-15,3 3-3 16,3-1 0-16,0 0 0 16,6 3 2-16,-6-5-2 15,-2 1 0-15,2 2 0 16,0-4 6-16,1 5-6 16,0-1 0-16,-15 2 0 15,-2-3 1-15,-6 3-2 16,0 3 1-16,0 5 0 15,-44-5 2-15,-9-2-2 16,-7-10-1-16,-5-5 0 16,6-6-7-16,4 0-5 15,1 0-30-15,15-15-38 16,11-11-44-16,23-8-49 0,5-3-45 16,0-11-24-16,56-12 40 15,14 3 46-15</inkml:trace>
  <inkml:trace contextRef="#ctx0" brushRef="#br0" timeOffset="132026">1853 5252 230 0</inkml:trace>
  <inkml:trace contextRef="#ctx0" brushRef="#br0" timeOffset="132152">1853 5252 230 0,'77'-80'230'0,"-96"63"-61"0,-9 3-21 15,17 5-26-15,-8 3 4 16,16 1-23-16,3 5-11 16,0-3-31-16,0 3-38 15,0 0-11-15,3 0-12 16,71 0-11-16,20-3-1 0,35 3 11 15,-13 0-97 1,-26 0-49-16,-27 0-34 0,-24 0-115 16</inkml:trace>
  <inkml:trace contextRef="#ctx0" brushRef="#br0" timeOffset="133322">253 4621 427 0,'0'0'109'0,"0"0"-8"0,0 0-24 16,0 0 31-16,0 0-42 15,0 0 6-15,-19-14-8 16,19 14-21-16,0 0-3 16,0 0-20-16,0 0-1 15,22 0-15-15,22 0-3 16,20 0 39-16,31 0-12 16,16 0-7-16,42 0 22 15,34-4-19-15,20 2-4 16,15-4 7-16,-7 3-17 0,-1-3 6 15,-24 0-10 1,-15 4 3-16,-29-1 16 0,-22 3-19 16,-19-3 5-16,-4 3 2 15,-11 0-13-15,2 0 17 16,9 0-17-16,-12 0 1 16,12 0 6-16,8 0-7 15,-4 0 0-15,-6 0-1 16,-2-6 9-16,-20 0-10 15,-7 0 2-15,-6 4 0 16,-4-4 13-16,-7 4-12 16,2-2 3-16,-1 4-1 15,13-3-1-15,-1 0 5 0,5 3-7 16,-2-2 0 0,-3 2 1-16,5 0 1 0,-2 0-2 15,-8-3 2-15,-1 0 0 16,-19 1 5-16,-5 2-7 15,-11 0 0-15,-9 0 7 16,-4 0-4-16,4-4-1 16,-6 4 6-16,18-5-3 15,10-1 3-15,7 0-5 16,2 0-1-16,-1 4 7 16,-21 2-8-16,-9-4-1 15,3 4 0-15,-16 0 2 16,3 0 0-16,4 0-2 15,-4 0 0-15,3-2 2 0,4 2-2 16,-13 0 1-16,0 0-1 16,0 0 0-16,0 0-1 15,-13 0-38-15,-51 0-80 16,-12 0-119-16,-16 0-271 16</inkml:trace>
  <inkml:trace contextRef="#ctx0" brushRef="#br0" timeOffset="134291">1952 3656 610 0,'0'0'208'0,"0"0"-46"0,0 0-13 16,0 0-13-16,0 0-51 15,0 0-43-15,28-46 1 16,-24 46-31-16,-4 0 7 15,0 0-11-15,0 0-6 16,0 0-4-16,6 18-13 16,-6 17 15-16,0 11 4 15,0 8 2-15,0 3-6 16,0 3 1-16,0-6-1 16,0-5 6-16,0-12-6 15,0-11 0-15,0-12 3 0,0-8-3 16,0-3 0-1,0-3-2-15,17 0 1 0,27 0 1 16,9 0 14-16,7 0-13 16,-11-9 10-16,-15 1-7 15,-2-13-4-15,-10 5 7 16,-5-10-7-16,5-1 13 16,-14 2-11-16,0 2 6 15,-8 6 24-15,0 5-21 16,0 2 6-16,0 4-1 15,0 0-9-15,0-1 4 16,0 7-8-16,0 0-2 16,0 0 11-16,0 0-9 15,0 0-3-15,0 0 0 0,0 0-8 16,0 0 6 0,0 19-10-16,0 17 12 0,0 13 7 15,0 2-5-15,0-5-2 16,0 3 0-16,0 0 1 15,0-1-7-15,0-3-7 16,0-4-68-16,0-4-63 16,0-8-154-16,-13-6-202 15</inkml:trace>
  <inkml:trace contextRef="#ctx0" brushRef="#br0" timeOffset="136870">430 3271 312 0,'0'0'188'16,"0"0"-77"-16,0 0-1 16,0 0-26-16,0 0-59 15,0 0-7-15,0 0-1 16,-15-43-1-16,8 36 38 16,7 7-6-16,0-1 12 15,0-3-18-15,0 2-7 0,0 2 6 16,0 0-22-1,0 0-6-15,0 0 20 0,0 0-20 16,0 0-2-16,7-3-5 16,18 0-3-16,33 3-2 15,33-3-1-15,27 3 3 16,25 0 17-16,3-2-14 16,0-1 4-16,-9 3 4 15,-14 0-5-15,-12 0 13 16,-9 0-17-16,4 0-2 15,1 0 16-15,11 0-13 16,15-4 1-16,7-4 4 16,3-1-10-16,3 1 14 15,0 0-15-15,-7 2 0 16,-12 2 15-16,-12-1-14 0,-13 5 2 16,8-3-2-16,-8 1 3 15,7-4-8-15,-18 0 4 16,2-1 0-16,12 5 3 15,-6-1 1-15,2-2 0 16,4-1 3-16,-20 0-7 16,-14 0 12-16,-12 0-12 15,-7 4 1-15,-27 2 9 16,4 0-9-16,-14 0 4 16,-5-2 4-16,6-2-6 0,7 1 11 15,5 0-14 1,10 3 0-16,0-2 5 0,9 2 0 15,8-3-5-15,-5 0 0 16,-1 0 2-16,1 3-4 16,-12 0 2-16,-13 0 0 15,-3 0 9-15,0 0-6 16,-11-3-3-16,11-2 4 16,6-1-2-16,4 3 3 15,6 0-5-15,10 0 0 16,-10 3-3-16,0-3 8 15,0 1-5-15,7 0 1 16,9-5 2-16,-1-2 0 16,2 3-3-16,-11 4 0 15,-12-4 2-15,-9 4-1 16,-7-4-1-16,-2 6 1 16,-6-6 2-16,-2 6-6 0,-6-3 1 15,0 3-29-15,-14 0-49 16,-49 0-226-16,-25 0-430 15</inkml:trace>
  <inkml:trace contextRef="#ctx0" brushRef="#br1" timeOffset="-184871.73">2431 2370 298 0,'0'0'399'0,"0"0"-236"15,0 0 9-15,0 0-41 0,0 0-58 16,0 0-12-16,0-23-1 16,0 23-11-16,0 0-11 15,0 0-14-15,0 0 11 16,0 0-21-16,0 0 0 16,0 0-11-16,-6 0 7 15,6 0-20-15,0 0 8 16,-9 0 2-16,-7 9-14 15,-12 11 27-15,-1 9-13 16,4-3 0-16,11-1 4 16,11 1-3-16,-3 0-1 15,6 2 0-15,0-3-2 0,0 1 3 16,17 1-1 0,14-7 2-16,7-4 4 0,0-4-12 15,6-4 6-15,4-2 0 16,-3 0 6-16,-1-3-3 15,-5-3-1-15,5 0-1 16,-6 0-1-16,4 0 15 16,-4 0-11-16,-7-15 6 15,4-5 20-15,-13-5-10 16,-6-4 4-16,-13 1 8 16,-3-4-16-16,0 0 7 15,0 4-15-15,-16-4-5 0,-22 4 25 16,-3 5-27-1,2 3 4-15,-5 6-3 16,0 2 1-16,-11 7-5 0,-5 2 2 16,-9 0 0-16,8 3-6 15,14 0 6-15,15 0-2 16,18 0 2-16,0 0-9 16,-2 6 6-16,-1 20-28 15,-5 8-31-15,16 8-28 16,-1 2-102-16,7 4-340 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2:03.7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69 437 631 0,'0'0'189'0,"0"0"-41"16,0 0-9-16,0 0-55 16,0 0-24-16,0 0 3 15,0 0-25-15,0-51 1 16,0 48-35-16,36 0 0 15,11 3 7-15,22-2-10 16,-1 2 1-16,-5 0-2 16,-5 0 4-16,-22 0-4 15,-9 2 0-15,-12 16 0 16,-15 1-9-16,0 13 7 0,0 14 2 16,-37 5-2-16,-34 5 6 15,-6 2 8 1,11-12-9-16,13-11-2 0,21-15 21 15,10-6-22-15,19-8 5 16,3-4-5-16,0 1 3 16,0-3 12-16,0 0-6 15,19 0 11-15,56 0 11 16,31 0 2-16,30 0-6 16,20 0-4-16,25-14-19 15,-4-1 11-15,-34 7-15 16,-67 8-75-16,-76 0-348 0</inkml:trace>
  <inkml:trace contextRef="#ctx0" brushRef="#br1" timeOffset="184048">853 51 701 0,'0'0'139'0,"0"0"-23"16,0 0 4-16,0 0 1 15,0 0-22-15,0 0-35 16,0 0-6-16,0 0-21 15,0-51-6-15,0 51-10 0,0 0-11 16,0 0 9-16,0 0-19 16,0 0 1-16,0 23 6 15,0 32-3-15,-31 27-2 16,-51 27 45-16,-23 8-28 16,3 0 2-16,-7 3-14 15,12 4-5-15,4-8 9 16,17-6-11-16,23-21 0 15,7-13-6-15,15-21-54 16,15-16-35-16,4-13-126 16,12-6-146-16,0-9-333 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5:09.09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29 165 333 0,'0'0'330'0,"0"0"-167"16,0 0-41-16,0 0 16 15,0 0-34-15,0 0-38 16,-32 0-6-16,32 0-21 16,3 0-10-16,26 0 5 15,-4-17-6-15,11-3-5 16,2-3-2-16,-1 3-8 0,4-2 12 15,5-5-18-15,-9 10 8 16,-14 6 1-16,-8 6-8 16,-8 2 13-16,-7 3-15 15,0 0-3-15,0 0 3 16,0 0-6-16,0 5-10 16,0 29-1-16,0 15 11 15,0 13 9-15,0-1-8 16,0-1-1-16,0 0 11 15,0-3-10-15,0-3 2 16,0-5-1-16,0-9 1 16,-7-14 1-16,1-9-4 0,3-9 0 15,-3-5 7-15,6-3-7 16,-16 0 8-16,-6 0 21 16,-11 0-14-16,-2 0-6 15,13 0-6-15,13 0-1 16,3 0 6-16,6 0-6 15,-4 0-2-15,4 0 0 16,0 0 2-16,0 0-5 16,0 0 1-16,0 0-6 15,10-3-1-15,45-11 5 16,20-9 4-16,40-3 4 16,28-2-2-16,-3 5-4 15,-20 3-3-15,-59 14-99 0,-61 6-181 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5:27.26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315 124 304 0,'0'0'255'0,"0"0"-113"15,0 0-14-15,0 0-47 16,0 0-32-16,0 0-24 15,-131 0-5-15,100 0 0 16,7 0-16-16,12 0 11 0,12 0 6 16,0 0-11-16,0 0-6 15,0 0-4-15,0 0-3 16,0 0-4-16,36 0-4 16,27 0 11-16,36 0 15 15,31 0 14 1,7 0 8-16,8-3-18 0,-15 0-6 15,-22 0 12-15,-18 1-23 16,-27 2 8-16,-25 0-7 16,-22 0-3-16,-4 0 10 15,-6 0-8-15,-6 0 0 16,0 0 12-16,0 0-11 16,0 0 12-16,-28 0-5 0,-32 0 4 15,-23-6-2-15,-2 3-12 16,8 0 0-16,-5-3 3 15,12 4 2-15,-6 2-7 16,12 0 2-16,-2 0 0 16,12 0-7-16,9 0 5 15,13 0-2-15,16 0 3 16,10 0 0-16,6 0-1 16,0 0 2-16,0 0-10 15,16 0 8-15,44 0-20 16,17 0 22-16,20 0 8 15,5 0-4-15,-3 0-4 0,-1 0 0 16,-15 0 0 0,-23 0 3-16,-18 0-3 0,-26 0 0 15,-16 0 4-15,0 0 0 16,0 0 3-16,0 0 1 16,-19 0-6-16,-55 0 2 15,-20 0-4-15,-5 0 0 16,-6 11-4-16,-4-2 4 15,-4 5-2-15,-2-3-1 16,16 1 2-16,2 2-5 16,23-3-3-16,17-2 9 15,26-3-6-15,21-6 6 0,10 0-2 16,0 0 2 0,16 3-14-16,53-3 7 15,36 0 7-15,26 0 0 0,-7 0 11 16,-1 0-11-1,-18 0 0-15,-23 0 5 0,-18 0-1 16,-20 0 19-16,-17 0-22 16,-22 0 4-16,1 0 11 15,-6 0-14-15,0 3 3 16,0-1 0-16,0-2-3 16,0 0 2-16,-28 3-4 15,-19-3 0-15,-24 6 9 16,-5-3-7-16,-7 0-2 15,-14 3 0-15,4 3-4 16,2-2 4-16,7 2-17 0,31-4-14 16,9 1 31-1,27-2-21-15,7-4 13 0,10 0 4 16,0 0-2-16,0 0 5 16,0 5-13-16,38 1 11 15,48 0 1-15,42-4 4 16,24-2 4-16,10 0-6 15,-16 0 2-15,-22 0 6 16,-42 0-7-16,-30 0 2 16,-33 0 17-16,-19 0-20 15,0 0 8-15,0 0 3 16,0 0-5-16,-41 0-6 16,-36 0-1-16,-14 0-5 0,-8 0 1 15,-6 3-5 1,4 12-5-16,-6-1 6 0,6 1-15 15,-4 1 14-15,20-1-17 16,18-4-35-16,20 1 50 16,24-10-11-16,17 2 11 15,6-2-1-15,0 1-21 16,38 0 27-16,45 3 0 16,21-6 7-16,4 0 18 15,7 0-17-15,0 0 16 16,-8 0 13-16,-8 0-3 15,-19-9 24-15,-20 4-19 0,-29 1-8 16,-12 4 11 0,-16 0-26-16,-3 0-3 0,0 0 0 15,0 0-5-15,0 0 1 16,-9 0-2-16,-35 0-7 16,-27 0-13-16,-11 6 20 15,2 0-32-15,-8 2 2 16,8-2-12-16,-8-3 38 15,-5 3-19-15,7 2 0 16,10 1-4-16,15 0-10 16,30-1 31-16,15-2 3 15,16 0-5-15,0-1-5 0,0 2 0 16,0-5 1 0,58 0 11-16,33-2 2 0,40 0 8 15,21 0 29-15,7 0 7 16,-7 0 27-16,-15 0-36 15,-35 0-12-15,-20-2 5 16,-27 2-20-16,-17-2 11 16,-10-2 9-16,-25 4-12 15,-3 0 17-15,0 0-15 16,0 0-6-16,0 0 10 16,-38-3-23-16,-26 0 0 15,-27 3-1-15,1 0 1 16,-1 0-6-16,5 0 0 15,18 0 0-15,8 0 0 16,29 0-5-16,15 0 7 0,16 3-2 16,0-3 6-16,0 0-9 15,0 0 6-15,44 0-6 16,33 0 9-16,41 0 0 16,11 0 6-16,20 0 4 15,13 0 11-15,0 0 4 16,8 0-17-16,-2 0-5 15,-9 0 20-15,-13-5-15 16,-11 5-5-16,-14-4 6 16,-12 4-8-16,-23-5 10 15,-10 2-9-15,-23-3-1 16,-17 0 20-16,-11 6-18 0,-12 0 6 16,-10 0-4-1,3 0-1-15,-6 0 0 0,0 0-4 16,0 0 0-16,0 0-8 15,0 0 6-15,-25 0-2 16,-49 0 1-16,-23 0 3 16,-12 0 0-16,7 4-27 15,5-2-8-15,36-2 33 16,23 0-7-16,28 0 9 16,10 0-4-16,0 3 0 15,3 3-1-15,54-3-5 16,23 3 10-16,8-4 11 15,5-2-11-15,-7 0 6 0,-1 0 9 16,-2 0-1 0,-7 0 8-16,-10-8-10 0,-8 2-3 15,-1 3 10-15,-2 0-15 16,-2 3-1-16,2-2 4 16,-8 2-6-16,-12 0 6 15,-10 0-7-15,-12 0 0 16,-10 0 0-16,-3 0 2 15,0 0-2-15,0 0 0 16,0 0 2-16,0 0 7 16,0 0-9-16,0 0 0 15,0 0 12-15,0 0-12 16,0 0 0-16,0 0 0 16,0 0 2-16,0 0-5 0,0 0 2 15,0 0 1-15,0-4 1 16,6 4-1-16,5-2-6 15,8 2 5-15,-3-3 2 16,6 0 2-16,-7 0-3 16,1 0 0-16,6-2 1 15,-12 5-1-15,7-3 0 16,-6 3 0-16,6 0 1 16,-9 0-7-16,0 0 5 15,-2 0 1-15,-3 0-2 16,3 0 3-16,-6 0-1 15,7 0 0-15,-4 0 1 16,10 0 2-16,2 0-3 0,-5 0 0 16,-4 0 3-1,-6 0-1-15,0 0-2 0,0 0 0 16,0 0 3-16,0 0-4 16,0 0 1-16,0-3 0 15,0 0 8-15,-31-3-6 16,-23-2-4-16,-7-1 2 15,14 1 0-15,9 2 4 16,8 0-4-16,15 3 0 16,-1 3 2-16,9 0-2 15,1-3 0-15,3 3-2 16,3 0 5-16,0-2-4 0,0 2 1 16,0-6 0-1,0 0 9-15,0-3-8 0,0-2-1 16,0 0 0-16,0-9-3 15,38 0 3-15,4-2 0 16,2-2 0-16,0 1-2 16,-12 3 4-16,-6 3-2 15,-7 5 0-15,-10 4 3 16,-9 5-1-16,0 3-2 16,0 0 0-16,0 0 0 15,0 0 0-15,0 0-2 16,0 0 0-16,-31 0-7 15,-21 0 8-15,-1 3 1 0,-2 9 0 16,1-2-2 0,17-4 2-16,8-3-2 0,20-3 1 15,9 0-4-15,0 0 1 16,0 0-1-16,0 0 1 16,0 0 0-16,0 0-4 15,16-3 6-15,-1-11-1 16,7 0 6-16,-6 0 0 15,-3-1-3-15,-4 1 0 16,4 2 1-16,-10 1 2 16,-3 6-3-16,0 5 4 15,0 0-3-15,0 0 3 16,0 0-4-16,-38 0 0 16,-39-4-3-16,-17 4 2 0,-27 0-4 15,-6 0 1-15,4 0 4 16,21 0 3-16,25 0-3 15,26 0 1-15,26 0-6 16,9 0 6-16,10 0-1 16,6 0 0-16,0 0 3 15,0 0-7-15,0 0 2 16,22 0-12-16,32 0 7 16,-1-8 4-16,8-1 3 15,-23 4 0-15,-16 2 2 16,-11 0-2-16,-11 3 0 15,0 0 0-15,0 0 12 16,-11-3-10-16,-55-3-4 0,-33 4-1 16,-36 2 1-1,-13 0-3-15,2 0 5 0,0 0 0 16,4 5-1-16,7 7 2 16,3-4-1-16,24-5 0 15,32 0 2-15,37-3 1 16,23 0-3-16,16 0 0 15,0 0 8-15,0 0-7 16,0 0-2-16,55 0-4 16,27-9-1-16,26 4 2 15,7 2 4-15,-2 3 0 16,-14 0 0-16,-14-3 0 0,-8-3 0 16,-23 3 0-16,-15-3 3 15,-23 6 1-15,-16 0-4 16,0 0 0-16,0 0 14 15,-19-6-13-15,-55 2-2 16,-33-2 1-16,-30 6-2 16,-3 0-1-16,13 0 3 15,31 0 0-15,21 0-1 16,20 0 1-16,11 0-2 16,12 2-3-16,13 4 0 15,16-4 3-15,3-2-16 16,0 4-6-16,0 2 8 15,25-1-28-15,26 9 16 16,-10 4-125-16,4-2-139 0,-23 2-263 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5:20.3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7306 29 785 0,'0'0'103'0,"0"0"-23"16,0 0 16-16,0 0-57 15,0 0-35-15,0 0-4 16,0 0 5-16,-9 89 1 16,18-61-5-16,36-7-1 15,-7-6 10-15,0-10-1 16,0-3 6-16,-12-2 18 15,3 0 9-15,-14-11 10 16,-5-12-4-16,-4-6-4 16,-6 4-8-16,0-3-14 15,-28 2-7-15,-27 8-11 16,2 1-4-16,5 6-1 0,-2 11-13 16,23 0-33-16,12 11-39 15,15 30-80-15,0 1-66 16,42 1-183-16</inkml:trace>
  <inkml:trace contextRef="#ctx0" brushRef="#br0" timeOffset="-2804">4769 364 298 0,'0'0'175'0,"0"0"-30"16,0 0-22-16,0 0-31 15,0 0-4-15,0 0-2 16,0-14-3-16,0 11-4 0,0-1-17 16,0 2-7-16,3 0-12 15,3-2-13-15,1 4 10 16,-7 0-21-16,0-2-1 16,0 2 2-16,0 0-12 15,0 0-5-15,-24 0 4 16,-7 0-7-16,-13 0 7 15,12 0-7-15,4 0 0 16,6 0 0-16,11 6-2 16,-5 2-1-16,1 3 3 15,-7 6 0-15,9-2-6 16,3-1 6-16,4-2 0 16,6 4-5-16,0-2-1 0,0 7 6 15,35 5-1 1,-10 2 6-16,5 3-4 0,-5 1-1 15,3-1 0-15,-12 1 10 16,9 2-8-16,-3 1 3 16,-6 2 7-16,7 3-9 15,-10 0 14-15,-4 3-15 16,-2-9 1-16,-1-5-2 16,-3-7 1-16,3-7-2 15,4-9 0-15,9 2 3 16,0-8-7-16,15 3 8 15,5-3-4-15,-7 0 6 0,-1 0-4 16,-2 0-2 0,-6 0 0-16,-7-3-35 0,-7-9-52 15,-9 1-79-15,0 3-106 16,0-6-161-16</inkml:trace>
  <inkml:trace contextRef="#ctx0" brushRef="#br0" timeOffset="-2161">5149 678 416 0,'0'0'205'15,"0"0"-107"-15,0 0 48 0,0 0-41 16,0 0-16-16,0 0-19 15,-6-25-12-15,6 19-16 16,0 1-18-16,0-2-21 16,16-1 0-16,6 5-3 15,-5 3 0-15,5 0-4 16,3 0 1-16,-3 11 2 16,7 9-7-16,-7 3 8 15,-13 3-2-15,-1-3 2 16,-8-6 0-16,0-2 0 15,0-10-15-15,0-2 0 0,0 0 3 16,0-3-2-16,0 3 9 16,0-3 10-16,0 0 0 15,0 0 1-15,0-17-3 16,0-3-3-16,3-3 0 16,25 3 0-16,-12 0 6 15,6 6 1-15,-13 2-5 16,-2 0 15-16,-7 7-16 15,0-4 12-15,6 7-6 16,3 2-6-16,-9-6 18 16,0 6-9-16,0 0 4 15,0 0-1-15,0 0-9 16,0 0-4-16,0 0-4 16,0 0-14-16,0 11 10 15,0 7 8-15,0 4 7 0,0 0-5 16,0-6-1-16,0 4 2 15,38-9-3-15,8 0 0 16,14-2 7-16,-1-6-4 16,6-3-2-16,-12 0 6 15,-15 0-7-15,-5-9-31 16,-33-8-107-16,0-3-130 16,0-4-136-16</inkml:trace>
  <inkml:trace contextRef="#ctx0" brushRef="#br0" timeOffset="-1656">6350 410 458 0,'0'0'139'0,"0"0"-32"16,0 0 7-16,0 0-27 15,0 0-8-15,0 0-6 16,22-3-2-16,-22 3-6 16,0 0-15-16,0 0-6 15,-6 3-26-15,-44 28-1 16,-7 7 25-16,-10-4-29 16,13 0-1-16,15-14-9 15,23-6 0-15,16-2-3 16,0-7-1-16,0 4-4 0,0-3 3 15,33 0 4-15,11-4 4 16,0 1-1-16,11 0-3 16,-8 0 4-16,7 0-6 15,-1-3-6-15,-7 6-44 16,-15-1-67 0,-9 1-60-16,-9 8-77 0,-10-2-213 15</inkml:trace>
  <inkml:trace contextRef="#ctx0" brushRef="#br0" timeOffset="-412">6519 660 615 0,'0'0'161'0,"0"0"-13"0,0 0-17 15,0 0-28-15,0 0-35 16,0 0-11-16,-16-122-25 15,16 102 3-15,0 9-9 16,0 3-12-16,3 4 5 16,3 4-15-16,1 0-2 15,-1-2 0-15,-3 2-2 16,11 0-8-16,0 6 0 16,13 19 8-16,-5 7 2 15,0-4-2-15,-6 1 1 16,-4-7 2-16,4 2-3 15,-5-7 0-15,0-9 0 0,-8-6 2 16,11-2 1-16,-12 0-3 16,4 0 0-16,11 0 8 15,12-8-6-15,-7-17 2 16,3-1 3-16,-3-5-6 16,0-1 4-16,-5 6-5 15,-9 3 0-15,0 12 5 16,-2 8-5-16,-6 1 0 15,0 2 0-15,6 0-11 16,4 0 1-16,6 8 1 16,-1 15 9-16,-2-1 3 15,-4-7-2-15,-9-4-1 16,13 0 1-16,-10-2 1 0,3-6-2 16,1 0 0-1,-4-3 0-15,17 0 0 0,-1 0 2 16,9-17 1-16,4-8 3 15,-4-4-6-15,-3 0 3 16,-9 9-3-16,-2 3 0 16,-6 8 5-16,-8 4-5 15,14 5-4-15,-5 0-1 16,4 0-8-16,-4 2 11 16,1 15 2-16,3 0-2 15,-7 1 2-15,-3-4 1 16,10 1-1-16,-10-10-1 0,3-3 1 15,7-2-5 1,-4 0 5-16,8 0 0 0,5 0 6 16,3-22-5-16,-3-4 2 15,1-2 4-15,-8-1-7 16,-2 1 15-16,-10 2-6 16,3 3-5-16,2 5 17 15,-8 10-13-15,0 8 4 16,5 0-10-16,-5 0 0 15,0 0-4-15,0 6-20 16,9 20 22-16,8 8 1 16,-1-5 5-16,-3-1-9 15,9-5 5-15,-3-3-2 16,3-6 0-16,12-8-16 16,2-3 10-16,8-3 6 0,-6 0 2 15,0-9 1 1,-8-7-3-16,-15-2 1 0,1 1 3 15,-6-6-4-15,-4 3 0 16,6 6-2-16,-8 3 3 16,-4 7-1-16,6 4 0 15,-6 0 0-15,6 0-1 16,-6 4-16-16,0 24 15 16,0 6-2-16,0-3 4 15,0-2-4-15,0-6 3 16,0-6 2-16,0-8 4 15,0-5-5-15,3-4 0 0,16 0-5 16,14-9 14 0,-2-20-4-16,7-9-3 0,-6 7-1 15,4 3 3-15,-11 4-4 16,-9 10 0-16,-1 6-2 16,4 8 2-16,0 0-5 15,3 6-2-15,0 19 4 16,2 7-2-16,-2-1 5 15,0-2 0-15,-7-6-1 16,8-9 1-16,-8-6-3 16,1-2-3-16,-5-3 6 15,-11-3-6-15,5 0 6 16,-5 0-24-16,0 0-59 16,0 0-85-16,0 0-138 15</inkml:trace>
  <inkml:trace contextRef="#ctx0" brushRef="#br0" timeOffset="559">8746 132 811 0,'0'0'145'0,"0"0"14"0,0 0-9 15,0 0-57-15,0 0-32 16,0 0-38-16,-85-42-16 16,85 42-5-16,0 0 3 15,22 0-5-15,9 0 16 16,1 0-13-16,-10 0 2 15,-6 0-5-15,-10 0 3 16,0 0 3-16,-6 0-5 16,7 0 2-16,-7 0 9 15,0 0-9-15,0 0 9 16,0 0 0-16,3 0-5 0,3 0-2 16,0 5-5-1,-3 21 0-15,5 8 10 0,-3 4-3 16,-5 7 5-16,0-2 0 15,0 5-5-15,0 1 9 16,0 1-10-16,0-6-1 16,6 5 6-16,5-3 0 15,-3-6-4-15,6-5-6 16,-8-9 0-16,-3-8 6 16,4-2-6-16,-7-2 2 15,0-6 9-15,0 1-9 16,0-1-1-16,0-5 1 0,0 0-2 15,0 0 4 1,0 3-5-16,-7 8 0 16,-46 1-3-16,-30 1-27 0,-19-4-115 15,-2-1-289-15</inkml:trace>
  <inkml:trace contextRef="#ctx0" brushRef="#br0" timeOffset="11224">0 1684 194 0,'0'0'201'0,"0"0"-69"0,0 0-16 15,0 0-28-15,0 0 5 16,0 0-10-16,-13-5-24 15,13 5-6-15,0 0-19 16,0 0-6-16,0 0-13 16,0 0-5-16,0 0 3 15,0 0-13-15,0 0-5 16,0 5 5-16,24 10 4 0,7 0 3 16,-3-1-5-16,17 0-2 15,8-2 9-15,18-1-8 16,28-5 2-16,20 0 5 15,28-6-3-15,21 0 12 16,33 0 7-16,11 0 1 16,-6 0 7-16,-8-4-22 15,-30-4 0-15,-28 6-2 16,-11-2-6-16,-5 0 6 16,-9 4-8-16,-10-1 1 15,4 1 2-15,-12 0-1 16,-4 0 0-16,-2 0-2 15,-8 0 1-15,4-4-1 0,1 2 0 16,-2-1 0 0,-4 0 4-16,-2 0-3 0,-14 1 0 15,-11-1-1-15,-8 3 0 16,-9-4 5-16,0-1-5 16,1 2 2-16,-1-5 0 15,6 2-2-15,0 3 0 16,-2-3 4-16,2 0-4 15,-12 4 3-15,-4-1-3 16,-1-1 0-16,-15 4 0 16,4 0-1-16,-6 0 1 15,2 0 1-15,4 0 0 16,-7 0 0-16,4 0-1 0,3 0 0 16,1 0-2-16,-3 0 4 15,0 0-2-15,-6 0 0 16,0 0 0-16,-8 0-1 15,6 0 1-15,-6 0 0 16,0 0 6-16,0 0-6 16,0 0 0-16,0 0 1 15,0 0 0-15,0 0 12 16,0 0-12-16,3 0 7 16,4 0 13-16,8-8-18 15,-2-1 3-15,6 1-6 16,3 2 1-16,-5-2 0 0,-3-1 0 15,0-2-1 1,2 2 1-16,-10 1 0 0,-3 5 3 16,4 0-3-16,-7 3 5 15,0-3 7-15,0 0-6 16,0 1 2-16,0-2 13 16,0 2-15-16,0-4 2 15,0-2-9-15,0-1-1 16,-7 0-2-16,-8 1 3 15,-9-1 0-15,-1 3 2 16,9-2-2-16,-6-1 0 16,7 6-1-16,2-3 4 0,4 6-2 15,2 0-1 1,7 0 0-16,-9 0-4 0,1 0 4 16,0 0 0-16,-6-2-6 15,11 2 6-15,-8 0 1 16,11 0-1-16,0 0 0 15,0-3 2-15,0 3 1 16,0 0-3-16,0 0 2 16,0 0-1-16,0 0-1 15,0 0 0-15,0 0 0 16,0 0-4-16,0 0 1 16,0-3-5-16,31 3-10 15,26 0 18-15,6 0 6 16,14 0-6-16,-8 0 0 15,-2 0 1-15,-7 0 2 0,-5 0-5 16,-23 0 2-16,-10 0 0 16,-13-3 3-16,-9 3-3 15,0 0 0 1,6 0 3-16,-6 0-2 0,0 0 8 16,0 0-6-16,0 0 3 15,0 0 8-15,0 0-14 16,0 0 5-16,0-5-6 15,0-1 1-15,0-3 0 16,0 1 2-16,-6-1 0 16,-10 3-4-16,10 3 1 15,3 1 1-15,3-4 3 16,0 3-2-16,0 0-1 16,0 3 0-16,0 0 1 0,0-2-3 15,-6-4 1-15,-1 2 1 16,7-1 1-16,-3 2-1 15,-3 0 0-15,0 3 0 16,-2 0 1-16,6-3-3 16,-4 1-1-16,-2 2 3 15,5 0-1-15,3-3-1 16,0 3 2-16,0 0 4 16,-6 0-2-16,6 0-4 15,0 0 1-15,0 0 1 16,0 0 1-16,0 0 0 15,0 0-1-15,0-3 3 16,0 3-3-16,0-3 6 0,-5 3-6 16,-3-7 0-16,5 5 1 15,-3 2 3-15,0-3-4 16,2 3 0-16,4 0 0 16,0 0-3-16,0 0 3 15,0 0 0-15,0 0-6 16,0 0-3-16,27 0 3 15,17 9 3-15,3 5 6 16,-9 4 0-16,-2-4-3 16,-5 0 0-16,-9 3-1 0,-6 1 1 15,-13 4 0 1,-3 4-2-16,-3 2-8 0,-63 4-60 16,-14-6-173-16,3-9-199 15</inkml:trace>
  <inkml:trace contextRef="#ctx0" brushRef="#br0" timeOffset="12492">5165 1342 282 0,'0'0'266'15,"0"0"-121"-15,0 0-10 0,0 0-15 16,0 0-16-16,0 0-12 16,0 0-17-16,19-80-47 15,-19 74 15-15,0 0-2 16,0 3-33-16,0 3 3 16,-3 0-11-16,-13 0-4 15,-6 0 4-15,0 3-9 16,-9 24 9-16,7-1 1 15,10 4-1-15,0 2 0 16,14-5-1-16,0 3-3 16,14-7 3-16,33-3-5 15,3-3-20-15,5-6 17 0,-14 3-4 16,3 2 10 0,-6-6 0-16,-5 5 6 0,1-4-5 15,-24 0 2-15,-4 3-6 16,-6 4 4-16,0-4 2 15,-16-2 4-15,-35 2-1 16,-3-5-2-16,1-7 7 16,-15 2-8-16,15-4 0 15,4 0 6-15,13 0-5 16,19 0-1-16,10 0-17 16,1 0-60-16,6-4-65 15,0-11-39-15,6-4-40 16,40 5-27-16</inkml:trace>
  <inkml:trace contextRef="#ctx0" brushRef="#br0" timeOffset="14506">5467 1567 410 0,'0'0'187'0,"0"0"-59"16,0 0 0-16,0 0-36 0,0 0-13 15,0 0-1 1,-79-65-9-16,79 59-13 0,0 1-15 16,0 5 0-16,0 0-2 15,0 0-17-15,0 0-9 16,0 0-12-16,0 0-1 15,0 0-8-15,0 0 3 16,0 0-7-16,6 20 12 16,13 2 8-16,0 1-7 15,-9-3 1-15,-1-6 0 16,4-2-2-16,-4-6 0 16,4-4 0-16,-4-2 4 15,-1 0 1-15,0 0-4 16,9 0 3-16,5-5 6 15,0-18-8-15,-6 0 0 0,6 3-2 16,-11 0 0-16,0 6 5 16,0 5-4-16,0 4-1 15,-11 1 0-15,3 4-2 16,5 0 1-16,6 0-6 16,10 0-3-1,-2 4 7-15,0 10-1 0,-6 6 1 16,-1 0 2-16,1-6-6 15,1 1 5-15,-11-5-8 16,4-6-2-16,-10-2 7 16,12-2 5-16,-12 0 0 15,7 0 3-15,8 0 3 0,-5-16-1 16,2-5-5-16,4 1 0 16,0 6 3-16,0 0-3 15,-7 0 0-15,5 8 0 16,-6 0 1-16,6 3-2 15,-11 3-2-15,13 0-12 16,3 0 14-16,0 15-8 16,0 1 8-16,-4 4-5 15,1-6 6-15,0-2-1 16,1-3 1-16,-6-9 0 16,0 0-1-16,-2 0 2 15,10 0-1-15,7 0 8 16,5-17-4-16,8-5 3 0,-1-5-7 15,6 4 0-15,-16 3 8 16,-1 3-8-16,-13 9 3 16,-6 2-3-16,8 3 1 15,-4 3-1-15,-2 0-4 16,12 0-4-16,-6 0 6 16,6 11-8-16,-7 7 3 15,1-4-6-15,-10-6-6 16,-6-5 6-16,5 0 2 15,-5-3 11-15,0 0 3 16,0 0 2-16,0 0 11 16,0-3-6-16,-5-11-10 15,-23 0 5-15,6 3-1 0,-3-1 6 16,-4 3 0-16,4 6-10 16,2 3 0-16,1 0-9 15,0 0-8-15,6 18 13 16,7 10 3-16,9-2 0 15,0-1-1-15,0-7-18 16,0-7 3-16,19-6-9 16,15-5-7-16,-1 0 23 15,-5 0 10-15,4-5 0 16,-10-12 6-16,0 3-6 16,-13-4 7-16,-1 4 13 15,-6 6-5-15,-2-1 12 16,0 9-6-16,0 0-11 15,0 0-10-15,0 0-13 0,12 0 0 16,4 14 13-16,7 3 0 16,3-2 4-16,2-6-4 15,-3-4-8-15,11-5 4 16,5 0 4-16,-3 0 1 16,12-11 4-16,-9-18-1 15,5 1 7-15,-9-7 6 16,-8 1 2-16,-20 0 13 15,-9-1-9-15,0-2 4 16,0 6-2-16,0 5 1 16,-9 9-13-16,-13 5-11 15,9 7 0-15,10 5-1 16,3 0-1-16,-13 0-18 16,4 19 3-16,3 22 15 0,6 10 8 15,0 1-8-15,0-7 4 16,44-7-4-16,3-10-2 15,-2-8 2-15,-7-9-6 16,6-7-10-16,-5-4 16 16,8 0 4-16,-9-18-1 15,0-10 9-15,-8-7-2 16,-15 1 4-16,-5-6 1 16,-10-3-3-16,0 3 11 15,0-2-6-15,-6 7 6 16,-21 3-10-16,-1 10-11 15,18 7 6-15,4 10-8 16,0 5 0-16,6 0 0 0,-3 0-11 16,-13 2-9-16,-3 38 19 15,0 15 1-15,0 8 2 16,16 0 1-16,3-6-1 16,0-5-2-16,0-10 0 15,22-7 0-15,10-13-1 16,5-7-3-16,1-7 0 15,4-8 4-15,9 0 2 16,-4 0 8-16,-2-11-6 16,-7-9-3-16,-9-6 1 0,-9-3 2 15,-9 1-4 1,-11-1 4-16,0 1-3 0,0 2 4 16,0 12-5-16,0 5 0 15,0 6-1-15,0 3-3 16,0 0 1-16,0 3-10 15,0 26 11-15,0 2-3 16,0-3 8-16,0-4-3 16,0-2 2-16,0-7-1 15,0-1-2-15,0-6-2 16,6-4-14-16,-1-4 10 16,6 0-10-16,6 0 16 15,5 0-1-15,3-9 4 16,7-11 0-16,4 0-2 15,-11 0 1-15,10 0 0 0,-10 3-1 16,3 4 0 0,-3 11-2-16,-1 2-2 0,4 0 1 15,-9 6-7-15,0 14 1 16,-3 6 8-16,-7-6-4 16,4-3-10-16,-4-3-10 15,-1-5-22-15,0-6-56 16,-8-1-37-16,6-2-117 15,-6 0-307-15</inkml:trace>
  <inkml:trace contextRef="#ctx0" brushRef="#br0" timeOffset="16106">8563 1216 529 0,'0'0'341'0,"0"0"-229"16,0 0 60-16,0 0-42 15,0 0-43-15,0 0-24 16,-77-66-15-16,77 64-17 16,0 2 6-16,0 0-22 15,0 0-7-15,0 0-8 16,0 0 0-16,0 0-2 15,0 19-8-15,0 13 10 16,13 11 1-16,12 5 0 0,3-2-1 16,-1 5 0-1,1-2 0-15,0-6-3 0,-9-6-10 16,3-12-20-16,-6-7 7 16,-2-10-13-16,-5-5 0 15,-9-3-19-15,0 0-2 16,0-5 42-16,0-24-3 15,0 0-4-15,-23-2 23 16,-7 3-13-16,-16 4 15 16,5 5-1-16,-4 4 1 15,14 7 1-15,-4 2-1 16,19 4 0-16,13 2-2 16,-3 0 0-16,6 0-10 0,0 0 8 15,0 0 4-15,15 2 0 16,23 7 2-16,17-9-2 15,-1 0 7-15,-1 0-2 16,-1 0 11-16,-14-19 18 16,-13 4 10-16,-3-6 12 15,-9-1-22-15,-10-2-5 16,-3-7 0-16,0 2-16 16,0 1 9-16,-16 2-3 15,0 12-13-15,0 2 11 16,10 10-12-16,6 2 5 15,0 0-10-15,0 0-4 16,0 0-11-16,0 36-3 16,0 16 18-16,0 8 6 0,0-5-5 15,0-4 2-15,0-8-3 16,0-9 3-16,6-11-4 16,16-12 1-16,1-5 0 15,-8-3-1-15,1-3 0 16,1 0 1-16,5 0 0 15,3 0 3-15,4-14 0 16,-1-9-1-16,-9 0 1 16,1 3 1-16,-4 6-4 15,-7 2 0-15,-3 10-2 0,-6 2 2 16,4 0-4 0,8 0-1-16,-2 0-8 0,12 5 6 15,6 10 6-15,-12-4 1 16,1-2-5-16,-1-4 4 15,-1 1 0-15,7-6-3 16,0 0 4-16,1 0 8 16,-8-3-5-16,-5-8-1 15,-10-4 5-15,6 1-6 16,-6-6 2-16,0-2-3 16,0-1 3-16,0-1-3 15,0 1 0-15,-9 9 0 16,-13 6 1-16,6 5-1 0,0 3-2 15,3 0-7 1,-2 0-7-16,-1 5 13 0,-6 19 1 16,11 7 4-16,11-4-3 15,0-1 5-15,0-5-7 16,0-6 3-16,0-9-5 16,19-4 3-16,4-2-4 15,-7 0 6-15,12 0 5 16,-5 0 0-16,-8-14 4 15,1 0-7-15,-2-2 1 16,-12 3 7-16,4-1-10 16,-6 0 3-16,0 2 5 15,0 6-7-15,0 0 4 16,0 6-5-16,0 0-4 0,0 0 2 16,0 0-7-16,0 3-5 15,0 20 9-15,8 3 5 16,-5 0 0-16,8-7 0 15,0-4 0-15,-5-4 7 16,0-2-7-16,4-9-1 16,-1 0 0-16,10 0-4 15,7 0 5-15,2 0 5 16,-3-3-5-16,11-8 9 16,-11-6-9-16,4 2 0 15,-7 1 1-15,-7 0 1 16,-5 8-1-16,-4 1-1 15,-6 2 0-15,3 3-3 16,-3 0 1-16,14 0-9 16,-9 0 0-16,6 16 3 0,-2-1 6 15,4-1-1 1,-4-2 0-16,4-4 0 0,-10-5 0 16,3-3-5-16,7 0 6 15,-10 0 2-15,10 0 2 16,4-9 5-16,8-8-4 15,-3-4 1-15,6 5-2 16,4 1-2-16,-10 5 0 16,-6 7-1-16,7 3 0 15,-7 0-7-15,6 0-4 16,3 3 12-16,-3 12-10 0,6 4-56 16,-1-5-74-16,6-3-82 15,9-8-138-15</inkml:trace>
  <inkml:trace contextRef="#ctx0" brushRef="#br0" timeOffset="16700">10480 1239 499 0,'0'0'230'0,"0"0"-117"0,0 0 5 16,0 0-7-1,0 0-31-15,0 0-16 0,-10-54-27 16,17 54-17-16,8-7-9 16,7 7-6-16,2 0-2 15,1 0-3-15,6 0-1 16,-2 7 1-16,-1 14 0 15,-3 3 0-15,-8 2-2 16,-4-3 3-16,-10-4-1 16,3-7 0-16,-6-6 0 15,7-6 8-15,-7 0-8 16,3 0 3-16,9 0 6 0,-2 0 0 16,6 0 6-16,4-13 13 15,5-17-24-15,13 2 2 16,6-10-6-16,3 1 0 15,-3 0 1-15,-11 0-1 16,-5 2 7-16,-6 7-2 16,-12 8-5-16,-10 9 30 15,0 2-4-15,0 6 3 16,0 3-19-16,0 0-10 16,0 0-6-16,-10 13 0 15,-2 23 6-15,-4 0 15 16,16-7-13-16,0-3 4 15,10-6-5-15,40-3 0 0,14-8 4 16,24-9-4 0,5 0 2-16,9 0-3 0,-14-26-13 15,-25-5-91-15,-27-13-98 16,-36-9-232-16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1:48:18.4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7 101 575 0,'0'0'134'0,"0"0"-23"15,0 0 10-15,0 0-21 16,0 0-37-16,0 0-17 15,0 0-4-15,-16 3-7 16,16-3-1-16,0 0-4 16,0 0-5-16,0 3-6 15,0-3-4-15,0 0-15 16,0 0 0-16,30 0-12 16,7 0 12-16,4 0 15 0,4 0-12 15,-14 0 3 1,5 0-6-16,-11 0 0 0,-3 0 0 15,-6 0 5-15,-10 0-4 16,-6 0-2-16,0 0 2 16,4 0-3-1,-4 0 2-15,0 0-1 0,6 0-5 16,-6 0 6-16,6 6 0 16,-6 2 1-16,0 6 0 15,0 10-1-15,0 1 6 0,0 7-3 16,-31-4 0-1,2 1-1-15,4-3 0 16,-11-1 1-16,14-5-3 0,3 0 0 16,7-8 1-16,2-6 0 15,10-4-1-15,0-2 0 16,0 0 1-16,0 0-1 16,0 0-2-16,0 0-4 15,3 0-2-15,35 0-4 16,23 0 12-16,9 0 4 15,3 0-1-15,-13 9-2 16,-5 4-2-16,-8 8 2 16,-15-1-2-16,-4 3 1 15,-19-3-4-15,-2 3 1 16,-7 0 2-16,0 0 0 0,0 3-1 16,-54-1 2-1,-15 1 0-15,-21-9-7 0,10-6 2 16,5-11-16-16,15 0 1 15,15 0-5-15,13-2 4 16,16-12-28-16,16-4-33 16,0 1-34-16,3-9-83 15,54 0-85-15</inkml:trace>
  <inkml:trace contextRef="#ctx0" brushRef="#br0" timeOffset="660">824 121 391 0,'0'0'288'0,"0"0"-153"16,0 0-31-16,0 0-4 16,0 0-34-16,0 0-29 15,-16-2-3-15,10 2-5 0,0 0-2 16,6 0-8 0,-5 2-9-16,-14 19-8 0,10 5 0 15,-7 13 9-15,0 1-7 16,10 0-1-16,6 0-2 15,0-11-1-15,0-1 0 16,0-8-4-16,13-5-2 16,12-4 5-16,14-6 2 15,-1-5-1-15,6 0 1 16,-5 0 7-16,-8-3-5 16,-9-8 1-16,-12 0 1 15,-4 5 0-15,1 1 3 16,-4-6-5-16,-3 5 2 15,0-3 2-15,0 3 3 16,0 6 10-16,0 0 24 16,0 0-16-16,0 0-5 15,0 0-2-15,0 0-10 0,0 0-6 16,0 0-5-16,0 0-3 16,0 0-1-16,0 17-6 15,0 12 4-15,0 8 6 16,0 3 5 15,6-3-5-15,16-3 0-16,0 4 0 0,0-4 0 0,-3 1-1 15,4-10-11-15,-7-5-63 16,3-9-97 0,-16-11-90-16,3 0-82 15</inkml:trace>
  <inkml:trace contextRef="#ctx0" brushRef="#br0" timeOffset="1130">1656 147 653 0,'0'0'186'0,"0"0"-72"0,0 0-1 16,0 0-46-16,0 0-23 15,0 0-17-15,-35-12-5 16,32 12-10-16,3 0-10 0,-13 0-2 16,-2 7-3-16,-1 15 3 15,-11 7 9-15,5-6-5 16,16-9-4-16,-2 0-2 16,8-2-5-16,0-1 6 15,0 7-1-15,0-2 0 16,19 2 1-16,9-2 1 15,10-1 3-15,6-4-2 16,-3-2-1-16,-2 3 3 16,-4-4 3-16,-10 6-4 15,-3 1-2-15,-6 1 0 16,-4 5 0-16,-12-4 0 16,0 0 2-16,0 1 2 0,-12 1 7 15,-36 1-3-15,-5-2-2 16,-15-2 1-16,-1-1-4 15,0-4-3-15,1-5-11 16,21-3-40-16,8-3-31 16,17 0-18-16,16-11-44 15,6-33-50-15,9-24 14 16</inkml:trace>
  <inkml:trace contextRef="#ctx0" brushRef="#br0" timeOffset="1216">1656 147 404 0</inkml:trace>
  <inkml:trace contextRef="#ctx0" brushRef="#br0" timeOffset="1317">1656 147 404 0,'-115'-89'211'0,"110"81"-48"0,-1-1-24 0,6 1-16 15,0-4-59-15,0 4-42 16,17-1-22-16,26 9-7 16,7 0 5-16,8 0-9 15,8 14 10-15,19 11-42 16,5 3-197-16,2-3-146 15</inkml:trace>
  <inkml:trace contextRef="#ctx0" brushRef="#br0" timeOffset="1678">2320 270 664 0,'0'0'258'16,"0"0"-107"-16,0 0 9 16,0 0-74-16,0 0-14 15,0 0-18-15,-89-40-15 16,89 40-6-16,0 0-14 16,0 0-9-16,0 0-10 15,0 0-5-15,0 0-1 16,0 0-6-16,28 20 1 15,21 20 11-15,4 5 2 16,1-2-1-16,7-2 1 0,-11-7 0 16,4-2-2-1,-7-7 0-15,-8-4-31 16,-1-8-47 0,-5-4-35-16,-5-6-13 0,-3-3-26 15,-3 0-45-15,1-23-28 0,-8-12-141 16</inkml:trace>
  <inkml:trace contextRef="#ctx0" brushRef="#br0" timeOffset="1925">2857 216 397 0,'0'0'200'16,"0"0"-53"-16,0 0-29 16,0 0 25-16,0 0-33 0,0 0-29 15,-98-56-25-15,87 56-22 16,-17 18-24-16,-13 26-10 15,-16 19 20-15,-1 8-15 16,14-8 2-16,13 0-4 16,2-14 0-16,6-9-3 15,15-12 0-15,0-11-9 16,8-9-38-16,0-2-56 16,0-6-59-16,0 0-66 15,0 0-91-15</inkml:trace>
  <inkml:trace contextRef="#ctx0" brushRef="#br0" timeOffset="2226">2567 124 370 0,'0'0'361'0,"0"0"-210"15,0 0-26-15,0 0-5 16,0 0-16-16,0 0-40 15,-63-52-23-15,63 52-4 16,0 0-23-16,0 0-14 16,-6 41-1-16,-3 22 1 15,-4 14 14-15,7 5-5 16,6-1-2-16,0-1 1 16,0-11-6-16,0-6 2 15,0-13-2-15,0-9-2 0,19-10 0 16,-4-8 0-16,1-8-16 15,-6-8-65-15,2-3-102 16,-12-4-72-16,0 0-169 16</inkml:trace>
  <inkml:trace contextRef="#ctx0" brushRef="#br0" timeOffset="2494">1970 547 545 0,'0'0'189'16,"0"0"-49"-16,0 0 2 15,0 0-25-15,0 0-73 16,0 0-44-16,-16-25-6 16,81 25 6-16,32 0 14 15,31-9-9-15,27-8 2 16,10-3-6-16,-19 3 8 15,-31-1-9-15,-38 9-10 16,-36 7-111-16,-13 2-62 16,-6 0-87-16,-12 0-287 15</inkml:trace>
  <inkml:trace contextRef="#ctx0" brushRef="#br0" timeOffset="2973">3520 396 788 0,'0'0'96'0,"0"0"-1"15,0 0 53-15,0 0-37 16,0 0-32-16,0 0-26 16,-82 10-12-16,82-10-5 15,0 7-17-15,0-4-9 16,0 0-10-16,6-3-11 16,48 2-1-16,32-2 12 15,29 0 9-15,12 0-6 0,-4 0-1 31,-18 0-2-31,-31 0-16 0,-17 0-81 0,-19 0-88 16,-13 0-101-16,-13 0-168 16</inkml:trace>
  <inkml:trace contextRef="#ctx0" brushRef="#br0" timeOffset="3295">3858 178 409 0,'0'0'327'0,"0"0"-156"16,0 0-32-16,0 0-38 16,0 0 7-16,0 0-37 15,-22-31-21-15,22 31-3 16,-8 0-6-16,8 0-10 15,0 0-11-15,0 0-16 16,-2 29-4-16,-4 25 0 16,0 17 13-16,6 12 6 15,0 0-6-15,0-1-1 16,0-1-8-16,0-9-3 16,0-9-1-16,0-7-33 0,0-11-126 15,0-9-289-15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0:37.8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382 284 372 0,'0'0'180'0,"0"0"-44"15,0 0-5-15,0 0-12 16,0 0-27-16,0 0 8 16,0 0-19-16,-77-95-32 15,74 90 27-15,-10-1-40 16,13 4 9-16,0-2 0 15,-6 4-20-15,6 0 4 0,0 0-20 16,-3 0-6-16,-10 0 1 16,-18 26-4-16,-15 23 0 15,-14 14 9-15,7 8-7 16,12 0 9-16,19 4-11 16,14-4 1-16,8-5 4 15,0-6-2-15,16-9-3 16,23-7 0-16,-7-13-3 15,-4-5-32-15,10-12-95 16,7-8-129-16,9-6-117 16,21 0-384-16</inkml:trace>
  <inkml:trace contextRef="#ctx0" brushRef="#br0" timeOffset="436">830 470 588 0,'0'0'159'0,"0"0"-29"15,0 0-26-15,0 0-20 16,0 0-37-16,0 0 2 15,-30-26-13-15,30 26-27 16,11 0-1-16,27 0-8 0,6 17 0 16,-13 16 3-16,-7 2 1 15,-18 8-1-15,-6 3-3 16,0-5 0-16,-33-5 7 16,-5-5-4-16,10-10-3 15,3-7 1-15,12-5 0 16,7-6 1-16,6-3-2 15,0 0 0-15,0 0-2 16,0 0 2-16,0 0-1 16,6 0-2-16,26 0 3 0,18 0-1 15,-1 0 1 1,1 0-22-16,-3 0-51 0,-1 0-104 16,-5 0-85-16,3 0-273 15</inkml:trace>
  <inkml:trace contextRef="#ctx0" brushRef="#br0" timeOffset="721">1506 710 485 0,'0'0'203'0,"0"0"-49"15,0 0-15-15,0 0-39 16,0 0-36-16,0 0-31 0,0-3-18 16,0 6-3-16,0 20-2 15,-10 11 14-15,-5 0 1 16,-7 3-20-16,-4-3-2 16,-2-5 4-16,0-6-7 15,8-6-6-15,7-3-70 16,13-5-101-16,0-6-60 15,33-3-93-15</inkml:trace>
  <inkml:trace contextRef="#ctx0" brushRef="#br0" timeOffset="4559">5728 335 717 0,'0'0'109'16,"0"0"4"-16,0 0-15 15,0 0-5-15,0 0-31 16,0 0-16-16,-134-31-2 15,119 31-42-15,-4 25 0 0,-10 9 30 16,1 13-8-16,9 1 5 16,-1 1-19-16,4-1 1 15,16-7 6-15,0-4-17 16,0-6 0-16,0-5 3 16,44-9-2-16,5-8 5 15,11-4-6-15,7-5 0 16,-4 0 7-16,-2 0-2 15,-14-5 0-15,-12-13 3 16,-19-2-6-16,-7-4 10 16,-9 0-12-16,0 3 3 15,-53 2-6-15,-24 5-3 16,7 5-37-16,11 9-37 0,13 0-83 16,27 0-79-16,19 0-136 15</inkml:trace>
  <inkml:trace contextRef="#ctx0" brushRef="#br0" timeOffset="4883">6004 103 677 0,'0'0'168'15,"0"0"5"-15,0 0-28 16,0 0-13-16,0 0-49 0,0 0-41 16,-53-88-2-16,53 88-26 15,0 29-12-15,0 14 19 16,31 8 3-16,29 5 6 16,0 5-8-16,4 3-14 15,-13 4 16-15,-20 3-20 16,-23-2-1-16,-8 0 3 15,-22-3-4-15,-71-4-4 16,-21-5-12-16,-14-5-109 16,21-13-171-16,14-7-361 15</inkml:trace>
  <inkml:trace contextRef="#ctx0" brushRef="#br0" timeOffset="1657">2015 398 203 0,'0'0'319'0,"0"0"-185"16,0 0-14-16,0 0-32 15,0 0-21-15,0 0-12 16,-30-11-17-16,30 7 4 16,-6 4-8-16,3 0-5 15,3-2 15-15,-5-1-8 16,-3 3-8-16,5-3 0 15,-3 3-10-15,0 0 4 0,-1 0-4 16,7 0-10-16,-3 0 8 16,3 0-15-16,0 0 0 15,0 0 2-15,0 0-3 16,0 0-1-16,0 0 0 16,-6 0-1-16,6 0 1 15,0 12 1-15,0 2-3 16,0 1 1-16,0 5 0 15,28-1 1-15,13 1 1 16,4 0 0-16,-7 0 8 16,-6 0-8-16,-4-3 0 15,-3 1 1-15,-8-5-1 16,2 8 0-16,-16-7 0 16,-3 4 0-16,0-1 4 0,0-1-4 15,0-1 0-15,0-4 1 16,-3-2-1-16,-19-1 0 15,0-4 0-15,-6-2-2 16,5-2 2-16,7 0-38 16,0 0-35-16,6 0-33 15,4-8-81-15,6-15-51 16,0-10-73-16</inkml:trace>
  <inkml:trace contextRef="#ctx0" brushRef="#br0" timeOffset="1872">2094 363 364 0,'0'0'215'0,"0"0"-64"0,0 0-21 15,0 0-28-15,0 0-11 16,0 0-50-16,-16-79 2 16,16 70-17-16,0 4-13 15,22 1-12-15,11 4-1 16,11 0-2-16,3 12-17 15,-9 16-113-15,-2-2-97 16,-22 5-142-16</inkml:trace>
  <inkml:trace contextRef="#ctx0" brushRef="#br0" timeOffset="2098">2595 680 658 0,'0'0'131'0,"0"0"-18"15,0 0-30-15,0 0-46 16,0 0 3-16,0 0-4 16,-104 110-9-16,62-73 4 15,-2-3-27-15,6-3 0 16,0-5-4-16,10-9-69 15,11-5-157-15,9-10-312 16</inkml:trace>
  <inkml:trace contextRef="#ctx0" brushRef="#br0" timeOffset="2593">2828 369 746 0,'0'0'169'15,"0"0"-40"-15,0 0 1 16,0 0-56-16,0 0-13 0,0 0-1 16,-63-43-29-16,50 43 1 15,4 0-8-15,1 0-19 16,-1 0 5-16,2 9-10 15,7 17 0-15,-6 5-4 16,6 7 4-16,0-4 0 16,0 0 0-16,44-5 1 15,11-4 1-15,-1-7-2 16,-1-12 0-16,5-4 1 16,-20-2 3-16,1 0-4 15,-8 0 6-15,-9-20-5 16,-6-3 12-16,-6-3-11 15,-10 1 2-15,0 5 20 16,0 6-12-16,0 8 3 0,0 6-1 16,0 0-11-16,0 0-2 15,-16 0-1-15,0 20 0 16,-12 11-1-16,9 7 1 16,5-1 0-16,5 0-1 15,9 5-1-15,0-4-3 16,0-1-114-16,0-5-145 15,0-7-166-15</inkml:trace>
  <inkml:trace contextRef="#ctx0" brushRef="#br0" timeOffset="2845">3559 741 657 0,'0'0'185'16,"0"0"-37"-16,0 0-13 16,0 0-49-16,0 0-29 15,0 0-38-15,-29 6-7 16,-16 17-2-16,-9 6 3 16,-10-1-8-16,4 0-3 15,7 1-2-15,1-3-81 16,14-12-175-16,13-3-277 15</inkml:trace>
  <inkml:trace contextRef="#ctx0" brushRef="#br0" timeOffset="3149">3637 324 816 0,'0'0'114'0,"0"0"22"16,0 0-45-16,0 0 5 16,0 0-44-16,0 0-13 0,-63-12-25 15,63 24-13-15,0 17 14 16,0 10-4-16,0 5 7 15,0 1-9-15,0 1-7 16,10 3 2-16,6-4-4 16,2-2-4-16,-2 3-13 15,0-9-142-15,7-5-214 16</inkml:trace>
  <inkml:trace contextRef="#ctx0" brushRef="#br0" timeOffset="3377">4178 687 515 0,'0'0'358'16,"0"0"-242"-16,0 0 10 16,0 0-58-16,0 0-31 15,0 0-14-15,-146 8-21 16,124 18 1-16,0 4-1 15,-16 3-2-15,5 4 0 16,-2-5-165-16,4-3-181 16</inkml:trace>
  <inkml:trace contextRef="#ctx0" brushRef="#br0" timeOffset="3740">4324 378 718 0,'0'0'77'15,"0"0"-17"-15,0 0 12 16,0 0-25-16,0 0-24 15,0 0 7-15,82-23 1 16,-43 23 9-16,-7 0 7 0,-7 0-25 16,-3 0-1-16,-6 0 0 15,-4 14-10-15,-4 9 13 16,-5 3-10-16,8 6-6 16,0 5 14-16,5 3-16 15,-10 3-2-15,3 2 1 16,10-6-4-16,-9 0-2 15,6-8-3-15,-1-8-111 16,-2-12-124-16,-4-5-137 16</inkml:trace>
  <inkml:trace contextRef="#ctx0" brushRef="#br0" timeOffset="3931">4439 601 474 0,'0'0'160'0,"0"0"16"16,0 0-46-16,0 0-72 16,0 0-31-16,0 0-13 15,222-25-3-15,-139 25-11 16,-4 0-13-16,-6 0-100 16,-19 10-197-16</inkml:trace>
  <inkml:trace contextRef="#ctx0" brushRef="#br0" timeOffset="4126">5156 695 617 0,'0'0'106'0,"0"0"18"0,0 0-35 15,0 0-28-15,0 0-4 16,0 0-38-16,-82 112-5 15,49-84-5-15,3-2-9 16,0-3-87-16,15-6-181 16,8-2-388-16</inkml:trace>
  <inkml:trace contextRef="#ctx0" brushRef="#br0" timeOffset="-61004.73">7443 2065 662 0,'0'0'185'0,"0"0"-30"16,0 0-21-16,0 0-32 15,0 0-43-15,0 0-20 16,-19-92-17-16,52 86-20 16,14 4-1-16,3 2 0 15,4 0 1-15,-6 17-3 16,-16 9 1-16,-10 2-8 15,-16 1 6-15,1-1 3 16,-7-10-1-16,0-7 0 16,0-6 0-16,0-5 3 15,0 0-1-15,0 0 5 0,0 0 9 16,0-2 2-16,0-26-7 16,15-10 9-16,12-2-17 15,11-8 2-15,6 5 1 16,-6 3-6-16,-1 5 6 15,-7 13-4-15,-21 4 1 16,-2 10-1-16,-7 8-2 16,0 0 2-16,0 0-2 15,0 0-11-15,0 23 3 16,0 11 8-16,0 6 0 16,0-3 1-16,0 1-1 0,0-5 6 15,9-4-6 1,29-3 2-16,23-9-6 0,-7-2-16 15,12-5-102-15,11-10-121 16,-8 0-115-16</inkml:trace>
  <inkml:trace contextRef="#ctx0" brushRef="#br0" timeOffset="-60517.73">8762 1977 641 0,'0'0'162'0,"0"0"-2"0,0 0-19 16,0 0-40-1,0 0-29-15,0 0-14 0,0-47-22 16,15 39-27-16,26 0-7 16,11 2 2-16,2 6-4 15,5-4 0-15,2 2 7 16,-4-1-5-16,-2-6-2 15,-11 3 3-15,-16-2-2 16,-12 2 4-16,-8-2-2 16,-8 2 0-16,0-8 11 15,0 0 3-15,-46-3-12 16,-20-1-5-16,-4 4 0 16,10 5 4-16,19 1-4 15,21 5 0-15,10 1 2 0,10 2-2 16,0-3 0-16,0 3-1 15,0 0-2-15,16 0 3 16,23 0 0-16,15 0 1 16,12 5 1-16,-2 9-1 15,12 3 1-15,-3-2-2 16,-16 5 1-16,4 0 2 16,-17 0-3-16,-22-1-2 15,-12 5 0-15,-10 1-26 16,0 1-64-16,-22 0-95 15,-10-3-109-15,10-6-424 16</inkml:trace>
  <inkml:trace contextRef="#ctx0" brushRef="#br0" timeOffset="-59927.73">10255 1736 49 0,'0'0'682'0,"0"0"-577"15,0 0 43-15,0 0-41 16,0 0-15-16,0 0-53 15,69-76-23-15,5 76-4 16,3 0 3-16,-8 0-9 16,-9 13 0-16,-13 16-2 15,-8 2-4-15,-23 0-2 16,-10 7-5-16,-6-1 0 16,0 0 4-16,-28-3 0 15,-10-11-8-15,12-9-42 16,19-8 29-16,7-6 24 15,0 0 11-15,0 0-4 16,33-17 19-16,11-5-8 0,0-10 26 16,0-4-2-1,-8 6-5-15,2-4-14 0,-3 0-1 16,-4-1-9-16,-1 0 13 16,-5 4-26-16,-3 6 4 15,-12 10 3-15,-4 10-4 16,-6 2 11-16,0 3-6 15,0 0-8-15,0 0-11 16,-16 5-4-16,-6 21 15 16,5 6 5-16,17 2 0 15,0-2-2-15,0 2-3 16,45-6 1-16,12 1-1 16,-5-6-16-16,-8-9-77 0,-13-5-96 15,-5-9-231-15</inkml:trace>
  <inkml:trace contextRef="#ctx0" brushRef="#br0" timeOffset="-62193.73">4010 2245 271 0,'0'0'554'16,"0"0"-479"-16,0 0 55 16,0 0 0-16,0 0-31 15,0 0-37-15,0 0-18 16,-153-77-10-16,200 60-31 15,13 2-2-15,17 10 8 16,-6 5-9-16,1 0 7 0,-15 2-7 16,-12 27 0-16,-7 11-6 15,-22 3 5-15,-16 7 0 16,0-3-1-16,0-1 0 16,-25 0 2-16,-27-4 0 15,5-9 1-15,18-15-3 16,7-6 6-16,22-8-4 15,0-4 0-15,0 0 1 16,0 0-3-16,35 0-2 16,42 0-1-16,17 0-5 15,21 0 10-15,6 0-34 16,0-4-43-16,-4-1-57 0,-6-7-102 16,-18 1-180-1</inkml:trace>
  <inkml:trace contextRef="#ctx0" brushRef="#br0" timeOffset="-61712.73">5118 2348 247 0,'0'0'476'15,"0"0"-321"-15,0 0-18 16,0 0-43-16,0 0-17 15,0 0-30-15,-16-77-20 16,54 77-25-16,23 0-1 16,-4 0-1-16,-4 2 0 0,-7 21-2 15,-8 6-1-15,-23 0-4 16,-2-4 6-16,-13 1-13 16,0-6-6-16,0-6-12 15,0-8-4-15,0-3 26 16,0-3 10-16,0 0 11 15,0 0 13-15,0-17-15 16,25-11-4-16,11-7 12 16,2 1 3-16,-7-5-11 15,-5 3 14-15,-4 5-5 16,-10 8 4-16,-9 12-7 16,-3 5-3-16,0 6 5 0,0 0-17 15,0 0-5-15,0 3-11 16,0 15 3-16,16 12 13 15,4 2 5-15,-1-4-4 16,9-2-1-16,10-1-6 16,11-4-56-16,11-1-31 15,9-8-67-15,8-12-99 16,11 0-305-16</inkml:trace>
  <inkml:trace contextRef="#ctx0" brushRef="#br0" timeOffset="-61514.73">6402 2239 260 0,'0'0'440'15,"0"0"-285"-15,0 0 8 0,0 0-44 16,0 0-39-16,0 0-29 16,-30-17-30-16,63 14-14 15,33-7-3-15,27 3-4 16,28-1-13-16,-8-1-245 15,-14 6-106-15</inkml:trace>
  <inkml:trace contextRef="#ctx0" brushRef="#br0" timeOffset="-56836.73">9060 935 480 0,'0'0'178'16,"0"0"-36"-16,0 0-17 16,0 0-41-16,0 0 12 15,0 0-29-15,0 0-23 0,-88-120-2 16,88 104-19-16,0-2-20 16,0 7 6-16,11 5-9 15,6 3 0-15,-1 3-6 16,12 0 5-16,4 18 0 15,1 16-1-15,3 6 2 16,-6-1-4-16,-11 2 3 16,0-4-8-16,-10-6 7 15,1-7-6-15,-10-11-12 16,12-8 18-16,-12-5 1 16,0 0 1-16,10 0 2 15,2-7 1-15,4-22 8 0,7-6-10 16,-1-2 0-16,4 3-1 15,-11 3 2-15,1 5 2 16,3 9-4-16,-16 3 0 16,5 8 5-16,-8 0-5 15,0 4 0-15,6 2-2 16,10 0-9-16,9 22 2 16,3 10 5-16,-2-1 4 15,-4 1-5-15,-7-7 5 16,-2-5-2-16,-4-6-1 15,7-5-10-15,-2-9 10 16,2 0-13-16,-1 0 16 16,8-29 10-16,2-2-9 15,-3-1 0-15,-5 4 7 0,-6 5-1 16,-11 3 9-16,0 8-12 16,0 7-4-16,0 5 8 15,0 0-8-15,0 0-10 16,11 5-2-16,3 19 11 15,6 7-1-15,-4-5 2 16,6-3 0-16,-3-1-7 16,3-8 4-16,-6-4 0 15,4-5 2-15,-1-5-2 16,3 0 3-16,10 0 0 16,2-19 0-16,-1-10 3 0,-3 0-2 15,0 0-1-15,-8 4 5 16,-6-1 0-16,-10 0 10 15,-3 9-10-15,-3 3-4 16,6 14 9-16,-6 0-10 16,7 0-7-16,-7 6-5 15,3 22 12-15,3 9-2 16,7-3 2-16,-4-2 0 16,2-1 3-16,8-2-3 15,-10-6-1-15,1-6 0 16,2-8-13-16,4-9 1 15,0 0 2-15,6-9 9 16,3-17 2-16,11-9 0 0,-11 1 2 16,4-3-1-1,-14 9-1-15,-5 2 9 0,-4 12-9 16,0 6 1 0,1 4 3-16,2 4-4 0,-1 0-4 15,0 6-4-15,6 17 8 16,-5 0 0-16,-4-6-2 15,0-8 0-15,-5-1-1 16,0-2 3-16,6-6 0 16,-6 0 3-16,16 0 0 15,6-3 12-15,6-20-15 16,13-5 1-16,-2-4 0 0,5 1-1 16,-6 7 3-1,0 5 2-15,-5 10-4 0,-11 6-1 16,0 3 0-16,-13 6-8 15,4 26 8-15,-10 2-1 16,-3 3-3-16,0 0-11 16,0-8-67-16,0-3-58 15,0-15-46-15,0-8-35 16,0-3-147-16</inkml:trace>
  <inkml:trace contextRef="#ctx0" brushRef="#br0" timeOffset="-56420.73">10324 458 323 0,'0'0'168'15,"0"0"-38"-15,0 0-59 16,0 0-42-16,0 0-23 16,0 0 11-16,-47 8-11 15,47 4-4-15,0-3 8 0,0-2 0 16,6-6 7 0,19-1 12-16,10 0 3 0,-10 0 11 15,8-1 12-15,-5-18-8 16,-12-1 4-16,-16-3 5 15,0 3-6-15,0 0-21 16,-25 3-22-16,-19 3-7 16,-8 8-8-16,5 6-4 15,15 0 9-15,17 0 3 16,2 6-4-16,13 11-9 16,0 6-69-16,6 2-67 15,42-1-76-15,24-2-234 16</inkml:trace>
  <inkml:trace contextRef="#ctx0" brushRef="#br0" timeOffset="-56072.73">11261 555 193 0,'0'0'402'0,"0"0"-251"15,0 0-4-15,0 0-42 16,0 0-6-16,0 0-35 16,0 0-50-16,6-37-6 15,65 37-4-15,6 0-2 16,-8 0 4-16,-3 0-3 16,-17 0 1-16,-11 9-4 0,-16 2 2 15,-19 3-6-15,-3 6 3 16,0 0 1-16,0 6-1 15,-38 3 7-15,-9-1-6 16,-2 1 1-16,5-3-1 16,6-5 0-16,10-2-1 15,17-2-27 1,11-5-97-16,0-4-61 0,0-8-54 16,30 0-84-16</inkml:trace>
  <inkml:trace contextRef="#ctx0" brushRef="#br0" timeOffset="-55610.73">11761 710 233 0,'0'0'130'16,"0"0"5"-16,0 0-10 0,0 0-8 15,0 0-6-15,0 0-37 16,6-74 3-16,3 59-15 16,10 1-11-16,-3-1-10 15,6 1-8-15,-3 6-9 16,4-1-3-16,-1 9-18 15,10 0-2-15,-4 0-1 16,-6 17 2-16,5 9-2 16,-21 8 0-16,-1-3-2 15,-5 4-3-15,0-1 1 16,0-5 0-16,0-6-8 16,0-9-11-16,-5-9 22 0,5-5 1 15,0 0 0-15,0 0 20 16,0-22-14-16,0-9 3 15,30-1-9-15,0 1 0 16,-5 0 14-16,-3 5-7 16,-6 2-4-16,-2 8 1 15,-14 3-2-15,3 11-1 16,-3 2-1-16,0 0-5 16,0 0 3-16,0 2-19 15,0 19 21-15,0 5 2 16,0-7 3-16,5 5-5 15,23-2 0-15,-4-7-24 16,17 1-29-16,26-6-39 0,18-10-42 16,20 0-44-1,-4 0-156-15</inkml:trace>
  <inkml:trace contextRef="#ctx0" brushRef="#br0" timeOffset="-55007.73">11637 123 350 0,'0'0'109'16,"0"0"-13"-16,-343-88-6 15,184 71-10-15,-36 9-12 0,-33 8-9 16,-39 0-15-16,-16 5-5 15,-6 29 13 1,6 6 1-16,23 9-19 0,22 5 10 16,32 6-19-16,22 9 3 15,14 5-11-15,35 3-14 16,14 3 13-16,41 6-4 16,29 0-3-16,26-1 1 15,19 7-8-15,6-6 4 16,0-4-2-16,44-1-1 15,33-13 7-15,41-4-10 16,47-13 3-16,41-8 0 16,47-14 3-16,47-15 1 0,52-14 6 15,46 0 1 1,20-20 18-16,-5-18-18 0,-40-8-7 16,-54-2 9-16,-48-6-14 15,-36-9 12-15,-45-8 10 16,-28-7-2-16,-15-7 14 15,-20-7-19-15,-33 1-2 16,-26 5 16-16,-46 9-21 16,-22 8 11-16,-38 4 1 15,-92 2-16-15,-61 2 1 16,-66 13-7-16,-42 7-2 16,-9 12-2-16,25 13-2 0,33 2 5 15,36 8-19-15,24 6-38 16,28 0-19-16,19 12-61 15,35 19-78-15,29 11-78 16,11 5-319-16</inkml:trace>
  <inkml:trace contextRef="#ctx0" brushRef="#br0" timeOffset="-53501.73">3818 3657 456 0,'0'0'150'0,"0"0"-22"15,0 0 22-15,0 0-51 16,0 0-1-16,0 0-5 16,0 0-34-16,-75-48-36 15,122 33-21-15,20 10 1 0,9 5 1 16,-6 0-1-16,-3 0-3 16,-14 15 0-16,-28 10-1 15,-17 15-2-15,-8 14 3 16,-33 15-2-16,-58 5 2 15,-21 3 1 1,-1-11-1-16,17-11 1 0,19-16 3 16,33-16-4-16,28-6 3 15,16-8-1-15,0-6-3 16,0 3 1-16,7-6-3 16,46 0 3-16,27 0 5 0,10 0 4 15,7 0-7-15,-1 0 2 16,2-6-8-16,-6-2-20 15,-2-2-112-15,-21 2-78 16,-9 5-76-16,-21 0-232 16</inkml:trace>
  <inkml:trace contextRef="#ctx0" brushRef="#br0" timeOffset="-53021.73">4431 4066 160 0,'0'0'385'16,"0"0"-227"-16,0 0-1 15,0 0-44-15,0 0-18 16,0 0-50-16,-97-148-9 0,103 119-7 16,47 3-14-1,15 6-1-15,1 12-13 0,-3 5 1 16,-11 3 5-16,-14 0-7 16,-2 19 0-16,-17 13-2 15,-9 9-4-15,-13 4 5 16,0 4 1-16,-13-3 0 15,-29-12 2-15,4-9 0 16,10-11 1-16,21-8-2 16,7-6 0-16,0 0 10 15,0 0-2-15,23-20 2 16,21-17-5-16,17-3-3 0,-4-9 4 16,10 4 0-1,-14 2 11-15,-8 9 7 0,-22 14-21 16,-21 6 8-16,-2 14 21 15,0 0-17-15,0 0 4 16,0 0-20-16,0 0-6 16,0 0 4-16,-2 25-7 15,-6 3 9-15,8 4 13 16,0-4-12-16,0 1-1 16,8-6 2-16,30 0 1 15,-1-3-6-15,4-3 1 16,19-3-54-16,17-8-41 15,8-6-119-15,14 0-170 0</inkml:trace>
  <inkml:trace contextRef="#ctx0" brushRef="#br0" timeOffset="-52795.73">5454 3952 514 0,'0'0'219'15,"0"0"-96"-15,0 0 13 16,0 0-15-16,0 0-50 16,0 0-39-16,71-52-14 15,11 38-1-15,4 3-12 0,-4 7-5 16,-5 1 0 0,-8 3-35-16,-1 0-119 0,-8 0-25 15,-7 0-67 1,2 0-292-16</inkml:trace>
  <inkml:trace contextRef="#ctx0" brushRef="#br0" timeOffset="-51469.73">6357 3814 682 0,'0'0'144'0,"0"0"4"15,0 0-23-15,0 0-30 16,0 0-47-16,0 0-16 16,-85-151 7-16,107 140-18 15,15 7-14-15,11 4-5 16,-3 0-1-16,-4 0 4 0,3 18-5 16,-6 17 3-1,-15 7-3-15,-7 7 0 0,-7 0 0 16,-2-13 0-16,5-10 1 15,-9-15 3-15,4-4-4 16,-7-7 0-16,0 0 8 16,6 0 0-16,4-3 2 15,12-21-8-15,1-7 4 16,2 0-6-16,3-4 0 16,-6 1 3-16,4 0-5 15,2 2 5-15,-3 10-6 16,5 10 3-1,-21 3 0-15,4 9-5 0,-4 0 4 16,7 0-8-16,0 23 5 16,3 9 7-16,-10 5-3 0,1 0 0 15,2-8 0-15,10-4-1 16,-6-11 1-16,1-4 0 16,-1-8 2-16,0-2-2 15,-1 0 0-15,4 0 6 16,0-20-6-16,3-3 6 15,14-3-6-15,-11 1 2 16,-3-4 0-16,0 4-1 16,-12 1-1-16,3 10 4 15,-13 6-1-15,0 5 8 16,0 3 2-16,0 0-6 16,0 0-7-16,0 0 0 0,3 11-14 15,9 13 14-15,-1 6 2 16,0-4-2-16,0-4 0 15,5-9 0-15,-1-2 4 16,8-5-2-16,-1-3-3 16,-7-3 2-16,14 0 4 15,-3-6 1-15,2-14-5 16,-2-3 0-16,-4 0 7 16,-10-2-8-16,-2-1 3 15,-4 0 12-15,-6 3 7 16,3 5 3-16,-3 8-10 15,7 7-5-15,-7 3-3 16,0 0-7-16,6 0-8 16,-6 29 7-16,6 5 1 15,-6 0 6-15,0 0-6 0,3-5 0 16,10-6-1-16,-10-9 1 16,11-6 0-16,2-2 1 15,-7-4 0-15,13-2-1 16,0 0 2-16,-6 0-1 15,6-13 3-15,-6-10-4 16,7 0 0-16,-7-3 1 16,-4 4 5-16,-2 2-8 15,-1 8 2-15,4 6 0 16,-7 6 1-16,-3 0-1 16,4 0-8-16,-7 12 2 15,6 14 6-15,-6 2 0 0,0-5-1 16,0-3 1-16,0-6 0 15,3-8 0-15,-3-3 0 16,7-3 1-16,5 0 1 16,-9 0 6-16,13-12-8 15,12-11 0-15,2-2 4 16,8 5-4-16,0 0 0 16,-4 2-4-16,2 4 8 15,-14 6-3-15,-6 5-1 16,0 3-12-16,-1 0 10 15,1 11-10-15,-3 13 3 16,-10 0-14-16,-3 2-19 16,0-8-16-16,6-4-55 0,2-3-87 15,-8-5-35 1,0-6-112-16</inkml:trace>
  <inkml:trace contextRef="#ctx0" brushRef="#br0" timeOffset="-51079.73">7526 3323 330 0,'0'0'123'0,"0"0"-15"15,0 0 18-15,0 0-17 0,0 0-30 16,0 0-58-16,-6-37-16 15,6 37-4-15,0 11-1 16,0 9 14-16,22-11 7 16,28-3 32-16,-1-4 24 15,-5-2-14-15,-3 0 2 16,-5-6 5-16,-11-10-23 16,-3-5 10-16,-13-1-28 15,-9 2 4-15,0-9-5 16,0 6-17-16,-47-3 4 15,-14 9-13-15,1 8-1 16,-4 8-2-16,-5 1-13 16,9 0 10-16,-1 27 3 15,29 14-67-15,26 6-44 16,6 11-61-16,47-1-108 0,46-6-249 16</inkml:trace>
  <inkml:trace contextRef="#ctx0" brushRef="#br0" timeOffset="-50523.73">9070 3314 558 0,'0'0'160'0,"0"0"-33"0,0 0-15 16,0 0 10 0,0 0-40-16,0 0-17 15,70-43-3-15,-70 43-11 0,0 0-14 16,0 0-16-16,-17 15-20 16,-43 16 22-16,-15 12 6 15,-12 5-17-15,4-2 1 16,14-12-9-16,25-8 4 15,19-8-8-15,12-10 0 16,13 1 1-16,0 0-1 16,0-2 0-16,13 3 1 15,47-2 1-15,9-2 11 0,23-6-13 16,1 5 1 0,-5-5 4-16,5 0-4 0,-14 3-1 15,4-3-3-15,-14 0-54 16,2 0-94-16,4 0-152 15,-7 0-221-15</inkml:trace>
  <inkml:trace contextRef="#ctx0" brushRef="#br0" timeOffset="-49970.73">9744 3454 621 0,'0'0'182'0,"0"0"-1"16,0 0-27-16,0 0-41 0,0 0-36 16,0 0-7-16,-64-131-9 15,101 117-37-15,1 2-16 16,11 6 7-16,1 6-14 16,-1 0 3-16,-2 0-4 15,-3 3 1-15,-5 15 2 16,-1 2-3-16,-16 2 0 15,-13 10-1-15,-9-3 1 16,0 2-1-16,0-5 1 16,0-4 0-16,0-11 2 15,0-8-2-15,0-3 3 16,0 0 3-16,0 0-6 0,0 0 4 16,22-14-1-16,16-11-2 15,6-7 5-15,5-5-6 16,4-9 0-1,7-5 2-15,-5 2 0 0,-17 10-2 16,-16 12 0-16,-16 13 1 16,-6 8 3-16,0 6-4 15,0 0-2-15,0 0-3 16,-22 0-12-16,-6 24 17 16,3 4 1-16,9 1 1 15,16-3 0-15,0-1-2 16,0-8 0-16,22 3-1 15,25-3 2-15,17-5 0 16,18-4-1-16,1-2-39 16,-7-6-68-16,1 0-92 0,-14 0-124 15,-11 0-271 1</inkml:trace>
  <inkml:trace contextRef="#ctx0" brushRef="#br0" timeOffset="-47401.73">11154 1416 378 0,'0'0'176'0,"0"0"-81"16,0 0 8-16,0 0-17 0,0 0-32 15,0 0-20 1,-90-31-2-16,43 27-21 0,-14 4 4 16,-15-2 15-16,-10-1-12 15,-40 0 9-15,-26 0-12 16,-40 3-3-16,-30 0 6 15,-23 0-5-15,-8 0-8 16,-14 16 4-16,6 5-5 16,17-4-2-16,-1-2 3 15,17-1-1-15,5-3-4 16,3 3 1-16,-8 4-1 16,-3 2 10-16,-27 0-9 0,4 3 4 15,10-3 0-15,14 0-3 16,18-9 1-16,22-2-2 15,27 0-1-15,16-7 7 16,20 1-6-16,17-3 1 16,-11 0 3-16,-3 0-5 15,-13 0 6-15,-9 0-6 16,9 0 0-16,8 0-4 16,17 0 6-16,17 9-2 15,2 11 0-15,17 3 1 16,4-1-4-16,17-1 2 15,14-10 1-15,5-1 1 16,6-2-1-16,-3-3 0 0,-1 3-2 16,8-3 2-1,-5 5 0-15,-21 4-3 0,-8 0 3 16,-10 6 0-16,-6-2 0 16,15-4 0-16,20-9 3 15,7 1-2-15,8-3-1 16,4 0 0-16,-6 5 0 15,3-2-2-15,-5 2 2 16,-8 4 0-16,0 2 0 16,-16 6 0-16,0 3 2 15,7 6-2-15,-8 3 0 16,11 7-5-16,6 1 13 16,-1 0-8-16,11 6 7 15,9 0-3-15,6 5 7 0,4 1-4 16,9 5 4-1,0-2 16-15,0 2-17 0,0 3 6 16,0-1-2-16,0 2-9 16,0-2 15-16,0-1-20 15,0 2 0-15,0 0 7 16,0 5-4-16,0 4-3 16,0 12 2-16,3 7-1 15,3 1 4-15,1 0-4 16,-1-10 1-16,3-4 4 15,1-10-5-15,-4 2 8 16,11-8-6-16,5 3 4 16,0 5 17-16,-6-4-14 0,6 6-9 15,-6-4 16-15,-7-4-14 16,4-8 3-16,-7-9-5 16,5-6 3-16,-3-8 2 15,6-6-6-15,-5-6 0 16,4 0 0-16,3-4 5 15,-7-2-9-15,7-1 4 16,3 3 0-16,6 0 3 16,8 1-3-16,4 2 0 15,8-1 5-15,2-3-4 16,20-1-1-16,9-2 1 16,10-4 0-16,18 3 6 0,14-6-7 15,16 0 0-15,15 0 2 16,0-3-2-16,7 0 0 15,-4 0 2-15,7 0-1 16,17 0-1-16,17 0 0 16,20 0 0-16,10 0 1 15,-5 0-1-15,-18-3 0 16,-16 3-1-16,-21 0 3 16,-10 0-1-16,-4 0-1 15,2 0 0-15,11 0 6 16,1-3-5-16,2-6-1 15,-9 4 0-15,3-4 2 16,-4 0-1-16,17-2-1 16,5 1 0-16,9-3 0 15,-2 2 1-15,-16-1-2 0,-3 0 0 16,-13-2 1-16,1 3 0 16,-1-6 0-16,10-4 0 15,7 1 0-15,-1-2 0 16,0 0 0-16,-16-1-1 15,-21 5 3-15,-26 1-2 16,-26 5 0-16,-12 4 0 16,-7 0 0-16,-19 2 0 15,11-3 0-15,1 4 2 16,7-4-2-16,11-3 0 16,4-2-1-16,2 2 1 15,-14-2 5-15,-8 6-5 0,-11-4 0 16,-15 7-2-16,-14-1 2 15,-7 3 8-15,-6-3-8 16,4-3 0-16,5-5 4 16,0-2-3-16,12-8-2 15,-1-1 1-15,10-4 0 16,6-3 2-16,4 2-2 16,2-2 0-16,-6-3 0 15,-7 4 0-15,5-7 0 16,-14-1 3-16,-12-9-2 15,-1-7 5-15,-9-5-6 16,0 3 0-16,0-11 7 16,0-3-6-16,-19-2 1 0,-3-7 6 15,-1 3-4-15,7-3 7 16,0 3-8-16,4-3-1 16,2 5 10-16,-2 3-11 15,9 1-1-15,3 6 8 16,0 2-8-16,0 3 5 15,0 6-3-15,0 1-2 16,0-1 5-16,0 3-4 16,0 3-1-16,0 0 1 15,0 9 3-15,0 0-4 16,0 5 0-16,0-7 0 16,0 1-3-16,-7-5 3 0,-9-4 0 15,1-3-1-15,-7 1 8 16,0 0-11-16,-8-4 4 15,-8 4 0-15,7 2 3 16,-2 3-3-16,3 12 0 16,0 6 0-16,-1 1 1 15,2 11-3-15,-10 4-5 16,8 1 5-16,-1 4-5 16,4 2 7-16,6 5-10 15,-16 0-37-15,-4 9-47 16,-9 31-106-16,7 9-154 15,8 8-512-15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0:56.2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0 209 535 0,'0'0'144'16,"0"0"-29"-16,0 0 11 15,0 0 6-15,0 0-38 16,0 0-29-16,0 0-19 16,0-43-6-16,0 21-14 0,6-4 8 15,21 2-9 1,1 0-12-16,10 4-7 16,0 0 0-16,0 6-5 0,-13 5 1 15,11 3-2-15,-14 6-1 16,3 0 1-16,7 6-5 15,-4 25 4-15,0 9 1 16,-1 6 0-16,-15 0-2 16,-2-7 5-16,-1-1-4 15,-9-10 5-15,6-5-4 16,1-5 1-16,-7-10 0 16,0-2-1-16,6-6 1 15,-6 0 0-15,0 0 4 16,10 0 2-16,5-4 4 0,7-18-3 15,11-13-5 1,11-1 1-16,3-7 5 0,8-3-2 16,11 3 0-16,-12 6-1 15,-6 9-2-15,-10 16-4 16,-19 9 0-16,-9 3-2 16,5 0-3-16,9 29 0 15,-2 2 5-15,-8 9 0 16,-3-3 0-16,-11-5 0 15,0-10 1-15,0-5 0 16,0-7 0-16,6-8 0 16,-6 1-1-16,6-3 0 15,-2 0 0-15,-4 0 5 16,12 0 3-16,4-17-4 16,6-12-3-16,10-3 0 0,-4 7-1 15,-2-4 1-15,-4 11 0 16,-6 5-1-16,0 7-1 15,-3 6 1-15,-7 0-1 16,-6 0 1-16,3 0-4 16,13 0-1-16,4 3 3 15,-1 14 2-15,3 6-2 16,0 0 2-16,-6-3 0 16,6 0 1-16,0-3-2 15,-5-6 2-15,5-2-1 16,-14-3 0-16,6-6 0 15,2 0 0-15,6 0 3 16,0 0 1-16,3-9-2 0,3-8 3 16,-9-5-5-16,-5-4 7 15,-6-6-2-15,-8-2 15 16,0 0 1-16,0 8-12 16,0 9 2-16,0 8-4 15,0 9 1-15,0 0-4 16,0 0-4-16,0 0-2 15,0 3-5-15,0 20-3 16,0 11 10-16,0 2 3 16,0-9-1-16,0-4-2 15,17-1 0-15,2-2 1 0,-3-5-1 16,0-7 0-16,-7-5-1 16,4-3 1-1,9 0 0-15,-2 0 2 0,8 0-1 16,1-3-1-16,-10-11 4 15,3-5-2-15,0-2 0 16,1-5-1-16,-1 4 0 16,-14 2-2-16,9 8 2 15,-4 7-1-15,-13 1 0 16,3 4 0-16,-3 0-5 16,0 0 0-16,13 0-2 15,-7 9 4-15,-3 14 3 16,3-6 0-16,-6-3 0 0,0 1-1 15,10-7-1-15,-10 1 1 16,0-4-2-16,6-1-1 16,-6-4 2-16,6 0 2 15,4 0 3-15,18 0-3 16,5-23 2-16,5-3 0 16,-7 0-1-16,4 3 0 15,-10 12-2-15,-8 2 1 16,-1 3 0-16,3 6-1 15,-10 0-1-15,7 0-4 16,6 0 3-16,0 20 0 16,0 1-7-16,-11-1-27 0,0 0-9 15,-11-6-30 1,0 0-32-16,0-4-38 16,0-5-74-16,0-5 4 0,0 0-94 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0:56.66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148 102 527 0,'0'0'146'0,"0"0"-17"15,0 0-30-15,0 0-33 16,0 0-30-16,0 0-23 16,-54-20-10-16,54 20 3 15,0 0 1-15,0 0 1 16,0 0-5-16,0 6 7 16,6 11 2-16,13 0-7 15,0-6-3-15,-3 1 1 16,0-4 0-16,9-5 1 15,3-3 8-15,5 0 47 16,2 0 12-16,-16 0-15 16,-1-5 5-16,-8-13-8 15,-10 1-13-15,0-6-5 0,0 0-6 16,0 3-4-16,-10 0-7 16,-24 6-7-16,-4 8-6 15,-4 1-5-15,-2 5-3 16,0 0-2-16,-10 5 4 15,15 21-13-15,17 6-73 16,22 5-70-16,0-1-77 16,66 2-166-16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0:57.01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331 46 538 0,'0'0'189'16,"0"0"-37"-16,0 0-24 15,0 0-20-15,0 0-30 16,-293-17-34-16,265 17-6 16,18 0 0-16,10 0-5 15,0 0-12-15,0 0-9 0,0 0-1 16,16 0-5-16,61 0-1 16,21 0 17-16,32 0-6 15,0-14-6 1,1 5-8-16,-23 3-2 0,-26 6-20 15,-41 0-90-15,-22 0-71 16,-19 6-81-16,0 12-121 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0:57.2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28 191 0,'0'0'426'0,"0"0"-335"0,0 0 27 15,0 0-12-15,0 0-23 16,0 0-26-16,190 0-25 16,-108 0-16-16,4 0-16 15,-4-14-4-15,-27 0-367 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0:53.11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185 143 620 0,'0'0'117'0,"0"0"1"0,0 0-15 16,0 0-21-16,0 0-11 16,0 0-39-16,0 0-5 15,0-11-8-15,0 11 20 16,0 0-7-16,0 0-19 15,0 0-4-15,0 0-9 16,-6 7-2-16,-16 20 2 16,12 13 16-16,1 3 0 15,9 0-7-15,0 5 1 16,0 4 6-16,0 0 4 16,0 4-10-16,0 5 7 0,16-5-10 15,6 2 2 1,3 2 1-16,-2-3-3 0,-7 12 1 15,0 2-3-15,-10 1-1 16,0 1 1-16,-6 0-5 16,0-11 1-16,0 1 2 15,0-6-3-15,10-2 3 16,-10 2-3-16,6 3 1 16,-3 5 0-16,-3 13-1 15,0 5 0-15,7 6 2 16,-7 0 3-16,0-6 7 15,6-1-3-15,0-4 3 16,4-7-2-16,7-2 3 0,-6-4-3 16,0-3 0-1,-5 5-5-15,-6-1 0 0,0 2 1 16,0 3 0-16,0 0 1 16,0 7-2-16,0-6-1 15,0 2 2-15,0 1 0 16,0-11-2-16,0 8-1 15,0 3 1-15,0 0 0 16,0 4-4-16,0 2 3 16,0-4-1-16,0 0-1 15,0-2 2-15,-6 2-2 16,-2 0 0-16,5 0 2 0,-8 9-2 16,0 2 0-1,-5 6 1-15,4 1-1 0,-4-9 0 16,6-1 0-16,-2-2-1 15,-4-5 2-15,7-1 1 16,-7-3-3-16,2-3 4 16,6 4-4-16,-6-4 4 15,5 4-4-15,-4 2 2 16,3-2 0-16,1-2-1 16,-4-1 0-16,4-4 0 15,-7 4 0-15,-3-4 0 16,-1 10 0-16,1 2 0 15,10-1 0-15,-1 2 0 16,4-10-1-16,0-4 2 16,6-8-2-16,0-4 1 0,0-1-1 15,0 1 2-15,0-7-2 16,0 7 0-16,0-8 0 16,0 6 1-16,0 0-1 15,0-4 0-15,0 3 1 16,0-7-1-16,0-2 2 15,0-3-2-15,0-6 0 16,0-5-1-16,0-3 2 16,6 0-1-16,5-6 0 15,-11 3 0-15,0-6 1 16,5 6 1-16,-5-4-2 16,0 1 0-16,6-2 0 15,-6-4 0-15,0 0 0 16,3 0 0-16,-3 1 1 0,8 2-1 15,-8-3 1-15,0 1-2 16,0 2 2-16,0 4-2 16,0 4 2-16,6 4-1 15,-1 1 0-15,-2 5 0 16,-3-1 0-16,0-3 1 16,0 1-1-16,0-6 1 15,0 3-2-15,0-7 1 16,0 2 0-16,14-2 0 15,-14 3 0-15,3 4 0 16,4 5 1-16,-7 7 0 16,12-1-1-16,-2-6 0 15,-1-5 0-15,4-7 0 0,-7-4-1 16,3-1 1-16,-2-5 1 16,-4 1-1-16,3-1 0 15,-6-3 0-15,0-1 0 16,0-2 0-16,7-1 0 15,-7-5 1-15,0 4-1 16,0-2-1-16,0-2 1 16,0 0-1-16,0 0-1 15,0 0-2-15,0 0 2 16,6 0 2-16,11 0-3 0,5 0 0 16,-3 0 2-1,15 0 0-15,-2 0-3 0,15-2 0 16,14-10 2-1,-1-2 1-15,6 2 1 0,-1 1-3 16,-4 5 1-16,-1 0 2 16,-1 0 0-16,12-2 0 15,8 2-1-15,20 4 1 16,9-1 0-16,13-1 0 16,-1 4 0-16,10 0 0 15,-6 0 0-15,-3 0 0 16,-1 0 1-16,-12 0 0 15,-6 0 3-15,-12 0-4 16,-21 0 0-16,2 0 0 16,-5 0-1-16,3 0-1 0,30 0 2 15,0 0 1-15,-4 0 0 16,-6 0 2-16,-13 4-3 16,-12-1 0-16,-14-1-1 15,-9-2 1-15,3 0 0 16,5 0-1-16,9 0-2 15,-2 0 3-15,11 0-1 16,-3 0 1-16,24 0-2 16,11 0 2-16,-14 0 3 15,14 0-3-15,-14 0 0 16,-2 0-5-16,0 0 5 16,-7 0 0-16,-12 0 5 0,-4-2-5 15,-13-5 0 1,-9 5 1-16,-8-1-1 0,-5 3 0 15,10-3 0-15,7 3 1 16,-4-6-1-16,6 4 0 16,0-1 0-16,-11 0 2 15,-2-3-2-15,-9 4 1 16,-6-2-1-16,-10 2 0 16,1-2 0-16,-4 4 0 15,3-2 0-15,0 2 0 16,-6 0 0-16,3 0 0 15,4 0 0-15,-1 0 0 16,4 0 0-16,-4 0 0 16,3-3 0-16,-1 3 0 15,-3 0 0-15,1 0 0 0,-3 0 0 16,5 0 0-16,-8 0 0 16,6 0 0-16,-6 0 2 15,3 0-2-15,-3-3 1 16,7 1 1-16,-7 2-1 15,0 0-1-15,0-4 0 16,0 4 1-16,0-5-1 16,0 5 2-16,6-3-3 15,-6 0 2-15,6 0-2 16,-6 0 2-16,3-5 0 0,4-6-1 16,2 2 0-1,-3-8-1-15,1 3 1 0,2-3 1 16,-9-3-1-16,13-3 1 15,-10 0-1-15,3 0 0 16,7-5 0-16,-13-1 0 16,3-2 1-16,3-3-1 15,2 0 0-15,-8 3 1 16,0-6-2-16,0 3 0 16,0-3 1-16,0 3 3 15,0-1-3-15,0 1 0 16,0 6 1-16,0-3-1 15,0-1 2-15,0 4-2 16,-14-4 1-16,14 4 0 16,0-6-1-16,0-1 0 0,0-2 0 15,0-3 3 1,0 0-3-16,6 7 0 0,2-2 1 16,-6 5 0-16,4-5 0 15,-6 1-1-15,0 0 0 16,6-1 2-16,-6 5-2 15,0 1 0-15,8-3 0 16,-8 1 1-16,0-3 0 16,3-6-1-16,-3-4 0 15,0-3 0-15,5-2 1 16,3-2-1-16,-5 8-1 16,3 4 1-16,-6-1 0 0,0 5 0 15,0-2 0 1,0 1 0-16,6-2 0 0,1 1 0 15,-4-3 1-15,3-2-1 16,4-4 0-16,-4-3 0 16,-6 2 0-16,0-3-1 15,0 2 1-15,0 0 0 16,0 5-1-16,0 1 1 16,-6 1 0-16,-4 7 0 15,4 1 0-15,3 7 0 16,3-3 0-16,0 1 0 15,0-7 0-15,0-7 1 16,0-4-1-16,0-5 0 16,0-3 0-16,9 3 0 15,1-1 0-15,-4 1 0 0,0 8 0 16,-3 3 1-16,10 3-1 16,-4-6 0-16,7-11 0 15,3 0-1-15,0-3 1 16,1 0 0-16,-12 5 0 15,9 1 1-15,-4 3-1 16,-4 4 0-16,1 2 0 16,-4-3 0-16,10 1 0 15,-10 2-1-15,4 3 2 16,2 1-2-16,-2-1 2 16,2-1-1-16,-1 0 1 15,-3-3-1-15,6-3 0 0,-8 3-1 16,4 1 1-16,-10 2 0 15,6 3 0-15,-6 3 1 16,0-2-1-16,3 6-1 16,-3-7 1-16,7 3 0 15,-7-3 1-15,0-8-2 16,0-4 1-16,0-3 0 16,0 2 0-16,0-3 1 15,0 8-2-15,0-3 1 16,0 7 0-16,-7 2 0 15,-2-1 0-15,2 7 0 16,4-5 1-16,3 1-1 16,0 0 0-16,0-6-1 0,0 3 2 15,0-3-2 1,0 4 1-16,0-1 0 0,0 3 0 16,0 3 0-16,0 2 0 15,0 4 0-15,-6-1 1 16,-8 1-1-16,11-3 0 15,-8 0-1-15,6-4 1 16,5 1 0-16,-6-3-1 16,6 0 1-16,-6 0 0 15,6 1 0-15,0 1 0 16,0 5 0-16,-2-9 0 16,2 2 1-16,0 3-2 0,-14-9 0 15,14 1 1 1,0-1 1-16,-6-3-1 0,6 6 0 15,0-2 0-15,-3 5 0 16,-4-3 0-16,1 3 0 16,6-1 0-16,-3-4-1 15,3-1 2-15,0 1-1 16,0 1 0-16,0 5 0 16,0-1 0-16,0 0 0 15,0-1 0-15,0 3-1 16,0 5 1-16,0 2 0 15,0 2 0-15,0 1 0 16,0 2 0-16,0 0 0 0,0 3 0 16,0 3 0-1,0 0 0-15,-7 3-2 0,7 0 2 16,-6 0 1-16,6-3-1 16,0 2-1-16,-6-1 1 15,6-1 0-15,-3 5 0 16,3-2 0-16,-7 6 0 15,1-4 0-15,3 1-1 16,3 5 1-16,-6 3 0 16,-1-3 0-16,7 4 0 15,-6-6 0-15,3 2-2 16,3-2 5-16,-8 2-4 16,8-5 1-16,0-3-1 15,0-6 1-15,-5 0-1 0,5 0 1 16,0 1-1-16,0 1 1 15,0 7-1-15,0 6-1 16,0 2 2-16,0 6 0 16,0 0-1-16,0 0-1 15,0 0 2-15,0-4 0 16,0 2 0-16,0-1 0 16,0 0-3-16,0 3-2 15,0 0-20-15,-9 0-50 16,-21 0-60-16,-1 0-147 15,-17 0-297-15</inkml:trace>
  <inkml:trace contextRef="#ctx0" brushRef="#br0" timeOffset="7776">81 6438 276 0,'0'0'262'16,"0"0"-180"-16,0 0 15 16,0 0-28-16,0 0 16 15,0 0-29-15,0 0-1 16,0 0-3-16,-20-14 2 15,20 14-12-15,0 0-6 16,0 0-7-16,0 0-2 16,0 0 2-16,0 0-3 0,0 0-4 15,0 0-4-15,0 0-1 16,0 0 0-16,0 0-1 16,0 0-2-16,0-6-1 15,0 4-12-15,-11-1 0 16,11 3 2-16,0-4-2 15,0 4 0-15,0 0 2 16,0 0-2-16,0 0 4 16,0 0-5-16,0-1 0 15,0 1-1-15,6-6-4 16,54 0 5-16,31-9 2 16,35 1 10-16,25-2 2 15,9-2-10-15,2 1-1 16,0-1 0-16,3 2 0 0,-11 1-2 15,-16 4 2 1,-1 2-3-16,-17 6 2 0,-6 1 0 16,4-4-1-16,-3 0-1 15,-8 3 4-15,-2-5-2 16,-3 2-2-16,-7 0 3 16,-3-2 5-16,-7 2-7 15,-8-6 5-15,-1 10-4 16,-6-4 0-16,12 4-1 15,5-2 0-15,5-1 2 16,12 1 0-16,-11-1-3 16,-8-3 1-16,-18 1 0 0,-13-1 0 15,-10 2 3 1,-5 0 2-16,2 1 1 16,-6-1-7-16,4-2 4 0,14-1-2 15,-5 0 1-15,5-2 2 16,2 2 1-16,0 1-1 15,-11-1-1-15,6 4-1 16,-9-4-1-16,-3 3 0 16,-10 3 1-16,-4 0-3 15,-21 1 3-15,3 2-1 16,4-3-2-16,2 0 3 16,4 0-5-16,12 3 5 15,-12 0-3-15,17 0 0 0,-2-3 0 16,4 3 1-1,-4-2-1-15,-4-2 1 0,6 4-1 16,-6-2 0 0,-5 2 1-16,0-4-1 0,-6 4 0 15,6-2 2-15,4-1-1 16,-4 0 0-16,0-3 1 16,-9 1-1-16,-4 2 1 15,7-3 1-15,0 0 1 16,15 4-3-16,8-1-1 15,-4-1 0-15,-4 2 1 16,-2-1 0-16,-12 3-1 16,-9 0 1-16,6 0-1 15,-14 0 3-15,0-3-3 0,0 1 2 16,0 2 0-16,0-4-2 16,0 4 2-1,0 0 0-15,0 0-2 0,0 0 0 16,0 0-7-16,0 0-26 15,-20 0-40-15,-21 0-58 16,-3 12-51-16,-16 8-166 16</inkml:trace>
  <inkml:trace contextRef="#ctx0" brushRef="#br0" timeOffset="68901">1958 6776 376 0,'0'0'388'0,"0"0"-251"16,0 0-12-16,0 0-6 15,0 0-36-15,0 0-32 16,38-52-25-16,-22 44 7 15,7 2 13-15,2 0-16 0,-3 1 3 16,7 2-9-16,-4 0-14 16,11 0 8-16,2 3-15 15,-7 0-2-15,7 0 11 16,-5 12-11-16,-2 10-1 16,-2 10 0-16,-14 8 3 15,-15 3-4-15,0 8 1 16,0 1 0-16,-15-4 3 15,-31-2-3-15,5-5 0 16,-9-7 0-16,9-6 4 16,-3-7-1-16,5-5-3 15,1-5 0-15,0-2 6 16,-1-3-6-16,11-6 0 0,6 0 5 16,3 0-4-16,3 0 11 15,-3-11-12-15,10-11 3 16,9 1 2-16,0 1-3 15,0 3-2-15,0 5 0 16,0-2 2-16,9 6 2 16,10-1-3-16,-3 3-1 15,-1 0 7-15,8 3-7 16,2 1 0-16,-3 2 6 16,1 0-5-16,-1 0 6 15,0 0-7-15,3 0 0 16,4 0 0-16,2 8 0 15,2 12-2-15,-5 0 0 16,10 6 4-16,-13-3 0 0,13-1-2 16,8-1 0-16,1-4 6 15,14-2-4-15,-1-1-2 16,0-9 1-16,-6-2 2 16,0-3 0-16,6 0-3 15,-5-3 0-15,-2-26 10 16,-9-5-7-16,-20-6-3 15,-15 3 0-15,-9 3-28 16,-22 8-102-16,-42 0-305 16</inkml:trace>
  <inkml:trace contextRef="#ctx0" brushRef="#br0" timeOffset="131972">1853 5252 358 0,'0'0'462'0,"0"0"-371"16,0 0 24-16,0 0-10 0,0 0 6 15,0 0-31-15,19-17-38 16,-19 17 4-16,0 0-25 15,0 0 1-15,0 0 11 16,0 0-25-16,0 0 9 16,0 0-1-16,0 0-11 15,0 0 11-15,3 0-16 16,-3 0 0-16,0 0 2 16,8 0-2-16,-2 0-4 15,-3 8 4-15,-3 10 0 16,0 2 13-16,6 0-13 0,7-7 0 15,3 2 3-15,3 3-3 16,3-1 0-16,0 0 0 16,6 3 2-16,-6-5-2 15,-2 1 0-15,2 2 0 16,0-4 6-16,1 5-6 16,0-1 0-16,-15 2 0 15,-2-3 1-15,-6 3-2 16,0 3 1-16,0 5 0 15,-44-5 2-15,-9-2-2 16,-7-10-1-16,-5-5 0 16,6-6-7-16,4 0-5 15,1 0-30-15,15-15-38 16,11-11-44-16,23-8-49 0,5-3-45 16,0-11-24-16,56-12 40 15,14 3 46-15</inkml:trace>
  <inkml:trace contextRef="#ctx0" brushRef="#br0" timeOffset="132026">1853 5252 230 0</inkml:trace>
  <inkml:trace contextRef="#ctx0" brushRef="#br0" timeOffset="132152">1853 5252 230 0,'77'-80'230'0,"-96"63"-61"0,-9 3-21 15,17 5-26-15,-8 3 4 16,16 1-23-16,3 5-11 16,0-3-31-16,0 3-38 15,0 0-11-15,3 0-12 16,71 0-11-16,20-3-1 0,35 3 11 15,-13 0-97 1,-26 0-49-16,-27 0-34 0,-24 0-115 16</inkml:trace>
  <inkml:trace contextRef="#ctx0" brushRef="#br0" timeOffset="133322">253 4621 427 0,'0'0'109'0,"0"0"-8"0,0 0-24 16,0 0 31-16,0 0-42 15,0 0 6-15,-19-14-8 16,19 14-21-16,0 0-3 16,0 0-20-16,0 0-1 15,22 0-15-15,22 0-3 16,20 0 39-16,31 0-12 16,16 0-7-16,42 0 22 15,34-4-19-15,20 2-4 16,15-4 7-16,-7 3-17 0,-1-3 6 15,-24 0-10 1,-15 4 3-16,-29-1 16 0,-22 3-19 16,-19-3 5-16,-4 3 2 15,-11 0-13-15,2 0 17 16,9 0-17-16,-12 0 1 16,12 0 6-16,8 0-7 15,-4 0 0-15,-6 0-1 16,-2-6 9-16,-20 0-10 15,-7 0 2-15,-6 4 0 16,-4-4 13-16,-7 4-12 16,2-2 3-16,-1 4-1 15,13-3-1-15,-1 0 5 0,5 3-7 16,-2-2 0 0,-3 2 1-16,5 0 1 0,-2 0-2 15,-8-3 2-15,-1 0 0 16,-19 1 5-16,-5 2-7 15,-11 0 0-15,-9 0 7 16,-4 0-4-16,4-4-1 16,-6 4 6-16,18-5-3 15,10-1 3-15,7 0-5 16,2 0-1-16,-1 4 7 16,-21 2-8-16,-9-4-1 15,3 4 0-15,-16 0 2 16,3 0 0-16,4 0-2 15,-4 0 0-15,3-2 2 0,4 2-2 16,-13 0 1-16,0 0-1 16,0 0 0-16,0 0-1 15,-13 0-38-15,-51 0-80 16,-12 0-119-16,-16 0-271 16</inkml:trace>
  <inkml:trace contextRef="#ctx0" brushRef="#br0" timeOffset="134291">1952 3656 610 0,'0'0'208'0,"0"0"-46"0,0 0-13 16,0 0-13-16,0 0-51 15,0 0-43-15,28-46 1 16,-24 46-31-16,-4 0 7 15,0 0-11-15,0 0-6 16,0 0-4-16,6 18-13 16,-6 17 15-16,0 11 4 15,0 8 2-15,0 3-6 16,0 3 1-16,0-6-1 16,0-5 6-16,0-12-6 15,0-11 0-15,0-12 3 0,0-8-3 16,0-3 0-1,0-3-2-15,17 0 1 0,27 0 1 16,9 0 14-16,7 0-13 16,-11-9 10-16,-15 1-7 15,-2-13-4-15,-10 5 7 16,-5-10-7-16,5-1 13 16,-14 2-11-16,0 2 6 15,-8 6 24-15,0 5-21 16,0 2 6-16,0 4-1 15,0 0-9-15,0-1 4 16,0 7-8-16,0 0-2 16,0 0 11-16,0 0-9 15,0 0-3-15,0 0 0 0,0 0-8 16,0 0 6 0,0 19-10-16,0 17 12 0,0 13 7 15,0 2-5-15,0-5-2 16,0 3 0-16,0 0 1 15,0-1-7-15,0-3-7 16,0-4-68-16,0-4-63 16,0-8-154-16,-13-6-202 15</inkml:trace>
  <inkml:trace contextRef="#ctx0" brushRef="#br0" timeOffset="136870">430 3271 312 0,'0'0'188'16,"0"0"-77"-16,0 0-1 16,0 0-26-16,0 0-59 15,0 0-7-15,0 0-1 16,-15-43-1-16,8 36 38 16,7 7-6-16,0-1 12 15,0-3-18-15,0 2-7 0,0 2 6 16,0 0-22-1,0 0-6-15,0 0 20 0,0 0-20 16,0 0-2-16,7-3-5 16,18 0-3-16,33 3-2 15,33-3-1-15,27 3 3 16,25 0 17-16,3-2-14 16,0-1 4-16,-9 3 4 15,-14 0-5-15,-12 0 13 16,-9 0-17-16,4 0-2 15,1 0 16-15,11 0-13 16,15-4 1-16,7-4 4 16,3-1-10-16,3 1 14 15,0 0-15-15,-7 2 0 16,-12 2 15-16,-12-1-14 0,-13 5 2 16,8-3-2-16,-8 1 3 15,7-4-8-15,-18 0 4 16,2-1 0-16,12 5 3 15,-6-1 1-15,2-2 0 16,4-1 3-16,-20 0-7 16,-14 0 12-16,-12 0-12 15,-7 4 1-15,-27 2 9 16,4 0-9-16,-14 0 4 16,-5-2 4-16,6-2-6 0,7 1 11 15,5 0-14 1,10 3 0-16,0-2 5 0,9 2 0 15,8-3-5-15,-5 0 0 16,-1 0 2-16,1 3-4 16,-12 0 2-16,-13 0 0 15,-3 0 9-15,0 0-6 16,-11-3-3-16,11-2 4 16,6-1-2-16,4 3 3 15,6 0-5-15,10 0 0 16,-10 3-3-16,0-3 8 15,0 1-5-15,7 0 1 16,9-5 2-16,-1-2 0 16,2 3-3-16,-11 4 0 15,-12-4 2-15,-9 4-1 16,-7-4-1-16,-2 6 1 16,-6-6 2-16,-2 6-6 0,-6-3 1 15,0 3-29-15,-14 0-49 16,-49 0-226-16,-25 0-430 15</inkml:trace>
  <inkml:trace contextRef="#ctx0" brushRef="#br1" timeOffset="244625">2431 2370 298 0,'0'0'399'0,"0"0"-236"15,0 0 9-15,0 0-41 0,0 0-58 16,0 0-12-16,0-23-1 16,0 23-11-16,0 0-11 15,0 0-14-15,0 0 11 16,0 0-21-16,0 0 0 16,0 0-11-16,-6 0 7 15,6 0-20-15,0 0 8 16,-9 0 2-16,-7 9-14 15,-12 11 27-15,-1 9-13 16,4-3 0-16,11-1 4 16,11 1-3-16,-3 0-1 15,6 2 0-15,0-3-2 0,0 1 3 16,17 1-1 0,14-7 2-16,7-4 4 0,0-4-12 15,6-4 6-15,4-2 0 16,-3 0 6-16,-1-3-3 15,-5-3-1-15,5 0-1 16,-6 0-1-16,4 0 15 16,-4 0-11-16,-7-15 6 15,4-5 20-15,-13-5-10 16,-6-4 4-16,-13 1 8 16,-3-4-16-16,0 0 7 15,0 4-15-15,-16-4-5 0,-22 4 25 16,-3 5-27-1,2 3 4-15,-5 6-3 16,0 2 1-16,-11 7-5 0,-5 2 2 16,-9 0 0-16,8 3-6 15,14 0 6-15,15 0-2 16,18 0 2-16,0 0-9 16,-2 6 6-16,-1 20-28 15,-5 8-31-15,16 8-28 16,-1 2-102-16,7 4-340 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2:03.7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69 437 631 0,'0'0'189'0,"0"0"-41"16,0 0-9-16,0 0-55 16,0 0-24-16,0 0 3 15,0 0-25-15,0-51 1 16,0 48-35-16,36 0 0 15,11 3 7-15,22-2-10 16,-1 2 1-16,-5 0-2 16,-5 0 4-16,-22 0-4 15,-9 2 0-15,-12 16 0 16,-15 1-9-16,0 13 7 0,0 14 2 16,-37 5-2-16,-34 5 6 15,-6 2 8 1,11-12-9-16,13-11-2 0,21-15 21 15,10-6-22-15,19-8 5 16,3-4-5-16,0 1 3 16,0-3 12-16,0 0-6 15,19 0 11-15,56 0 11 16,31 0 2-16,30 0-6 16,20 0-4-16,25-14-19 15,-4-1 11-15,-34 7-15 16,-67 8-75-16,-76 0-348 0</inkml:trace>
  <inkml:trace contextRef="#ctx0" brushRef="#br1" timeOffset="184048">853 51 701 0,'0'0'139'0,"0"0"-23"16,0 0 4-16,0 0 1 15,0 0-22-15,0 0-35 16,0 0-6-16,0 0-21 15,0-51-6-15,0 51-10 0,0 0-11 16,0 0 9-16,0 0-19 16,0 0 1-16,0 23 6 15,0 32-3-15,-31 27-2 16,-51 27 45-16,-23 8-28 16,3 0 2-16,-7 3-14 15,12 4-5-15,4-8 9 16,17-6-11-16,23-21 0 15,7-13-6-15,15-21-54 16,15-16-35-16,4-13-126 16,12-6-146-16,0-9-333 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45:09.097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29 165 333 0,'0'0'330'0,"0"0"-167"16,0 0-41-16,0 0 16 15,0 0-34-15,0 0-38 16,-32 0-6-16,32 0-21 16,3 0-10-16,26 0 5 15,-4-17-6-15,11-3-5 16,2-3-2-16,-1 3-8 0,4-2 12 15,5-5-18-15,-9 10 8 16,-14 6 1-16,-8 6-8 16,-8 2 13-16,-7 3-15 15,0 0-3-15,0 0 3 16,0 0-6-16,0 5-10 16,0 29-1-16,0 15 11 15,0 13 9-15,0-1-8 16,0-1-1-16,0 0 11 15,0-3-10-15,0-3 2 16,0-5-1-16,0-9 1 16,-7-14 1-16,1-9-4 0,3-9 0 15,-3-5 7-15,6-3-7 16,-16 0 8-16,-6 0 21 16,-11 0-14-16,-2 0-6 15,13 0-6-15,13 0-1 16,3 0 6-16,6 0-6 15,-4 0-2-15,4 0 0 16,0 0 2-16,0 0-5 16,0 0 1-16,0 0-6 15,10-3-1-15,45-11 5 16,20-9 4-16,40-3 4 16,28-2-2-16,-3 5-4 15,-20 3-3-15,-59 14-99 0,-61 6-181 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52:22.40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331 245 422 0,'0'0'181'15,"0"0"-78"-15,0 0 1 16,0 0-52-16,0 0-44 15,334-78 41-15,-118 55-2 16,41-5 9-16,12-1 4 16,-1 1-35-16,-33 8 0 15,-35 8-5-15,-54 7-12 16,-41 5 9-16,-51 0-17 16,-29 0 3-16,-25 0-11 15,0 5 8-15,0 13-11 16,-54 4 11-16,-48 7 4 15,-63 3 9-15,-28-2-13 16,-43 2 3-16,-17-4-1 0,-5 4-2 16,21-6 0-16,29-6 0 15,47-6 6-15,55-2-6 16,59-9 0-16,34-3 0 16,13 0 1-16,13 0-1 15,94 0 0-15,56-6 2 16,78-20-1-16,26-8 6 15,3 0-7-15,-13 1 0 16,-47 5 7-16,-41 11-7 16,-55 8 0-16,-54 4-1 15,-30 5 7-15,-30 0-11 0,0 0 5 16,-17 5-13-16,-87 24 9 16,-58 17 4-16,-74 5 5 15,-40 10 0-15,-14-4-3 16,9-5 8-16,29-7-10 15,61-11 2-15,68-14 13 16,59-11-15-16,45-9 0 16,19 0 1-16,0 0 2 15,38-3 1-15,111-26-2 16,90-13 0-16,104-16 18 0,48-5-20 16,-7 9 0-1,-42 8 0-15,-81 17 6 16,-80 16-6-16,-73 7 3 0,-64 6 0 15,-20 0 12 1,-24 0-15-16,0 6-2 0,-93 16 1 16,-75 19 2-16,-106 16 6 15,-68 6-7-15,-43 2 1 16,-2-2 6-16,33-9-5 16,57-2 0-16,74-12 8 15,64-12-10-15,76-10 2 16,51-16-2-16,32-2 3 15,0 0-14-15,46 0 9 16,94-2 2-16,66-24 21 16,89-17-18-16,51-6 2 0,36-2-5 15,-24 8 5 1,-37 9 2-16,-66 10-7 0,-75 10 0 16,-63 9 0-16,-56 5 2 15,-45 0-4-15,-16 0 2 16,0 5-14-16,-79 19 14 15,-67 13-14-15,-80 11 14 16,-66 15 3-16,-36 3-1 16,-2 3-2-16,35-13 0 15,86-16 0-15,78-14 4 16,81-17-4-16,39-1-3 16,11 2-6-16,0 0 10 15,71 5-1-15,65-12 1 0,70-3 5 16,65-12 6-1,62-28-11-15,4-9-1 0,-26 7 4 16,-66 11 1-16,-96 16-5 16,-67 12 0-16,-60 3 6 15,-22 0-13-15,0 0 7 16,-60 15-16-16,-76 27-2 16,-55 16 18-16,-57 13 2 15,-24 3-2-15,-27 1 1 16,-12-4 0-16,3-5-1 15,-5 0 0-15,49-18 1 16,77-16 4-16,93-18-5 16,94-14 0-16,69 0 1 15,163-32 3-15,127-15-1 0,89-11-1 16,6 1 4-16,-44 11-1 16,-86 11-5-16,-105 16 0 15,-104 10 7-15,-62 9-10 16,-42 0 3-16,-11 0 0 15,0 0-4-15,-3 4 4 16,-103 9-7-16,-68 10 4 16,-74 12 3-16,-57 7 5 15,-38 1 1-15,-6 0-6 16,33-6 19-16,72-2-16 16,92-13-2-16,75-7-1 15,68-1 0-15,9-6-8 16,86 4 5-16,95-6 3 0,86-6 1 15,63 0-1-15,38-13-78 16,-2-17-112-16,-23-8-210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2T12:52:26.70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1756 239 548 0,'0'0'137'0,"0"0"-27"15,0 0-24 1,0 0 2-16,0 0-50 0,0 0-30 16,0 0 21-16,385-55-16 15,-48 29 27-15,51 1 9 16,2-1-29-16,-24 6 14 15,-46 8-26-15,-49 6-8 16,-43 6 14-16,-66 0-9 16,-51 0-5-16,-57 0 0 15,-38 0-2-15,-16 0-9 16,0 0 6-16,-10 10-11 16,-89 10 16-16,-52 11 9 0,-63 9 1 15,-39 3-6 1,-27 3 2-16,-6-1-8 0,-3-2 2 15,13-4 0-15,32-3 0 16,30-5 0-16,62-11 0 16,53-8 0-16,55-7 6 15,40-5-10-15,4 0 4 16,16 0 0-16,105 0 0 16,85-3 0-16,110-20 9 15,64-11-4-15,37-6-3 16,15 0 2-16,-48 3-4 15,-79 8 0-15,-104 12 3 16,-104 11-1-16,-68 6-2 16,-29 0 6-16,0 0-6 15,-82 0 4-15,-94 12-4 0,-84 19 0 16,-48 7 10 0,-25 5-4-16,-5-1-6 0,-4 4 9 15,11-3-6-15,20-6 9 16,50-6-12-16,87-13 0 15,81-10 8-15,62-8-8 16,31 0 0-16,22 0-1 16,96 0 4-16,92 0 4 15,92-6-3-15,78-22-4 16,40-7 23-16,3-4-20 16,-36 5-3-16,-67 8 0 15,-75 8 7-15,-86 10-9 16,-80 6 2-16,-51 2 0 0,-28 0 4 15,0 0 1-15,0 0-5 16,-88 0 0-16,-83 22 5 16,-96 18 11-1,-67 9-16-15,-24 2 0 0,17-3 7 16,39-5 2-16,65-8-8 16,75-9-1-16,72-12 4 15,59-7-3-15,31-7-1 16,0 0-2-16,108 4-7 15,104-4 18-15,109 0-5 16,99-5 1-16,47-27-3 16,-10 3 9-16,-61 2-11 15,-91 3 0-15,-120 7-3 16,-87 5 3-16,-59 7 0 0,-39 1-3 16,0 4 8-1,-111 0-11-15,-95 24-9 0,-126 19 15 16,-80 14 5-16,-30 3-5 15,13-6 0-15,77-8 0 16,79-12 1-16,78-8-3 16,91-15 2-16,57-5 0 15,39-6-4-15,8 6 4 16,87 0-8-16,94 0 8 16,86-6 2-16,85-6 15 0,55-32-17 15,19-7 0 1,-27 2 3-16,-72 9-1 0,-97 8-2 15,-106 14 0-15,-63 7 0 16,-56 5-3-16,-5 0 3 16,-38 0-12-1,-105 11 9-15,-96 29 3 0,-91 11 2 16,-28 7-1-16,21-1 2 16,70-6 2-16,64-8-5 15,63-5 0-15,48-13 0 16,38-11 0-16,41-6-3 15,13 8 3-15,89-8-2 16,112-5 2-16,126-3 8 16,102-17-7-16,44-26 10 15,-13-9-11-15,-88 7 0 0,-118 10-2 16,-111 13 7-16,-80 10-1 16,-55 6-4-16,-8 0 0 15,-17 3-10-15,-98 3 5 16,-66 0 5-16,-66 0-3 15,-36 21 12-15,-19 1-5 16,10-7-4-16,41-7 0 16,61-8 30-16,65 3-29 15,56-3 2-15,36 0 2 16,16 2 2-16,17-2-14 16,0 9 4-16,50 3 0 15,73 0 3-15,53-1 3 16,30-11-3-16,-5 0 7 0,-11-23 4 15,-53-9-12-15,-46 7 1 16,-44 7 0-16,-39 4 12 16,-8-3-12-16,-17-3 4 15,-81-6-9-15,-87 6-11 16,-90 3 16-16,-76 9 0 16,-32 5 1-16,-5 3-4 15,26 0 3-15,19 0 0 16,10 0-4-16,3 0 4 15,1 4 0-15,21 9-1 16,80-2 5-16,90-2 0 16,85-4-4-16,53-5-2 15,9 6-3-15,106-6-10 16,92 0 15-16,98 0 0 0,85-20 6 16,52-14 0-16,-16-6-6 15,-43 3 0-15,-68 2 4 16,-92 15-1-16,-80 9-3 15,-74 5 0-15,-47 6 5 16,-22 0-6-16,0 0 1 16,0 0 0-16,-82 0-1 15,-58-6 0-15,-59 1-4 16,-65 2 5-16,-35 3 0 16,-6 0-1-16,22 0 1 0,46 0 0 15,61 0-2 1,58 0 2-16,30 8 0 0,34-4-2 15,31-4 9-15,20 0-6 16,3 0-1-16,0 0 0 16,33 0-6-16,97-20 5 15,76-13 1-15,86-10 0 16,48-11 6-16,-2-2-4 16,-41-1-2-16,-52 5 0 15,-89 12 0-15,-68 8 4 16,-71 1-4-16,-17 5 0 15,-115-2 0-15,-75 8-12 16,-87 11 8-16,-76 9 4 16,-28 0-6-16,1 9 7 15,42 11-2-15,77-8 1 0,96-4 0 16,80-8 5 0,57 0-5-16,28 0 0 0,0 0-13 15,66 0 11-15,80 0 2 16,90 0 1-16,83 0 4 15,57-23 4-15,15 0-9 16,-23 6 0-16,-35 3 3 16,-62 5-3-16,-42 6 0 15,-64 3-1-15,-64 0 6 16,-56 0-8-16,-39 0 3 16,-6 0 0-16,-76 3-6 15,-105 20-6-15,-111 17 12 0,-106 5 0 16,-44 4 3-16,-9 3-6 15,23-3 3-15,84-12 0 16,107-9-4-16,110-13 4 16,86-13-1-16,41 1 1 15,0 6 0-15,75-1-7 16,104 1 7-16,98-6 0 16,100-3 16-16,38 0-13 15,-1-6-3-15,-17-14 0 16,-26 6 2-16,-63-1 4 15,-63 9-6-15,-92 6 0 16,-84 0-6-16,-61 0 4 16,-16 0-2-16,-154 21-10 0,-91 13 14 15,-119 6 2 1,-73 0-2-16,-28 3 0 0,-23-3-3 16,36-3 3-16,72-2-1 15,111-10-1-15,120-8 4 16,86 0-4-16,71-3 2 15,38 7 0-15,147-10-3 16,114-8 7-16,116-3-4 16,74-10 3-16,26-29 3 15,-10 0 3-15,-41 2-9 16,-67 5 0-16,-73 9-1 16,-105 8 1-16,-98 10 0 15,-87 5-1-15,-34 0 2 16,0 0-10-16,-107 0 2 0,-125 29 5 15,-117 10-2-15,-80 7 4 16,-35 0-3-16,19 0-1 16,55-6 4-16,46-3-2 15,69-5 1-15,71-7 1 16,73-5 4-16,56-11-4 16,59-9 0-16,16 0-6 15,0 0 9-15,22 0-9 16,66 0 5-16,58 0 1 15,87 0 8-15,84-11-8 16,67-16 1-16,42-13 0 16,12 1 1-16,-27 1 8 15,-88 10-10-15,-110 14 0 16,-114 11-8-16,-83 3 9 0,-23 0-2 16,-155 11-13-16,-114 27-5 15,-121 7 12-15,-99 7 0 16,-31 2 6-16,7-6-6 15,39-4 7-15,91-10-1 16,123-9-2-16,114-5 6 16,86-11-1-16,51-3-2 15,16 5-5-15,14-2-2 16,84 2 14-16,57-5-5 16,90-6 1-16,89 0-2 15,73-37 13-15,60-12-13 16,15-6 3-16,-12-2 17 15,-47 12-21-15,-87 11 3 0,-100 16-3 16,-107 12 4-16,-80 6-4 16,-49 0 0-16,0 0-10 15,-134 0 7-15,-123 26-7 16,-124 9 10-16,-119 7 0 16,-77 1 8-16,-37 0-14 15,-4 1 6-15,46-5 0 16,72-1 2-16,110-10 3 15,126-8-5-15,118-12 0 16,146-5 3-16,152-3-1 16,213 0-2-16,195-25 1 15,126-13 8-15,50 2-9 16,-33-5 0-16,-76 3 7 0,-116 7-2 16,-115 6-2-16,-113 5-3 15,-121 8 0-15,-85 4 3 16,-62 8-1-16,-15 0-2 15,-22-6 0-15,-133 6-2 16,-141 0-2-16,-155 0 2 16,-124 20 2-16,-57 3-9 15,25 0 9-15,67-3 0 16,134-9-1-16,123 2 7 16,129-11-2-16,88-2-4 0,63 0-10 15,3 0 2 1,61 3-8-16,73 2 16 0,78-5-7 15,77 0 15-15,57 0-6 16,58 0-2 0,14-10 0-16,2-3 3 0,-41 7 0 15,-68 4-3-15,-83 2 0 16,-91 0 4-16,-79 0-4 16,-40 0 0-16,-18 0-4 15,0 0-5-15,-51 0-22 16,-72 0-10-16,-53 0 38 15,-36 0-12-15,3 0 14 16,5 0-2-16,26 0 3 16,25 0 2-16,45 0-2 15,26 0 0-15,38 6-1 16,27 11-8-16,17 3-14 16,6 8-60-16,93 1-12 0,57-9-61 15,34-3-185-15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1.xml"/><Relationship Id="rId13" Type="http://schemas.openxmlformats.org/officeDocument/2006/relationships/image" Target="../media/image99.emf"/><Relationship Id="rId3" Type="http://schemas.openxmlformats.org/officeDocument/2006/relationships/image" Target="../media/image94.emf"/><Relationship Id="rId7" Type="http://schemas.openxmlformats.org/officeDocument/2006/relationships/image" Target="../media/image96.emf"/><Relationship Id="rId12" Type="http://schemas.openxmlformats.org/officeDocument/2006/relationships/customXml" Target="../ink/ink103.xml"/><Relationship Id="rId2" Type="http://schemas.openxmlformats.org/officeDocument/2006/relationships/customXml" Target="../ink/ink9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.xml"/><Relationship Id="rId11" Type="http://schemas.openxmlformats.org/officeDocument/2006/relationships/image" Target="../media/image98.emf"/><Relationship Id="rId5" Type="http://schemas.openxmlformats.org/officeDocument/2006/relationships/image" Target="../media/image95.emf"/><Relationship Id="rId10" Type="http://schemas.openxmlformats.org/officeDocument/2006/relationships/customXml" Target="../ink/ink102.xml"/><Relationship Id="rId4" Type="http://schemas.openxmlformats.org/officeDocument/2006/relationships/customXml" Target="../ink/ink99.xml"/><Relationship Id="rId9" Type="http://schemas.openxmlformats.org/officeDocument/2006/relationships/image" Target="../media/image9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7.xml"/><Relationship Id="rId3" Type="http://schemas.openxmlformats.org/officeDocument/2006/relationships/image" Target="../media/image100.emf"/><Relationship Id="rId7" Type="http://schemas.openxmlformats.org/officeDocument/2006/relationships/image" Target="../media/image102.emf"/><Relationship Id="rId2" Type="http://schemas.openxmlformats.org/officeDocument/2006/relationships/customXml" Target="../ink/ink10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06.xml"/><Relationship Id="rId5" Type="http://schemas.openxmlformats.org/officeDocument/2006/relationships/image" Target="../media/image101.emf"/><Relationship Id="rId4" Type="http://schemas.openxmlformats.org/officeDocument/2006/relationships/customXml" Target="../ink/ink105.xml"/><Relationship Id="rId9" Type="http://schemas.openxmlformats.org/officeDocument/2006/relationships/image" Target="../media/image10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emf"/><Relationship Id="rId18" Type="http://schemas.openxmlformats.org/officeDocument/2006/relationships/customXml" Target="../ink/ink9.xml"/><Relationship Id="rId3" Type="http://schemas.openxmlformats.org/officeDocument/2006/relationships/image" Target="../media/image4.emf"/><Relationship Id="rId21" Type="http://schemas.openxmlformats.org/officeDocument/2006/relationships/image" Target="../media/image13.emf"/><Relationship Id="rId7" Type="http://schemas.openxmlformats.org/officeDocument/2006/relationships/image" Target="../media/image6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emf"/><Relationship Id="rId24" Type="http://schemas.openxmlformats.org/officeDocument/2006/relationships/customXml" Target="../ink/ink12.xml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10" Type="http://schemas.openxmlformats.org/officeDocument/2006/relationships/customXml" Target="../ink/ink5.xml"/><Relationship Id="rId19" Type="http://schemas.openxmlformats.org/officeDocument/2006/relationships/image" Target="../media/image12.emf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.xml"/><Relationship Id="rId21" Type="http://schemas.openxmlformats.org/officeDocument/2006/relationships/image" Target="../media/image25.emf"/><Relationship Id="rId42" Type="http://schemas.openxmlformats.org/officeDocument/2006/relationships/customXml" Target="../ink/ink33.xml"/><Relationship Id="rId47" Type="http://schemas.openxmlformats.org/officeDocument/2006/relationships/image" Target="../media/image38.emf"/><Relationship Id="rId63" Type="http://schemas.openxmlformats.org/officeDocument/2006/relationships/image" Target="../media/image46.emf"/><Relationship Id="rId68" Type="http://schemas.openxmlformats.org/officeDocument/2006/relationships/customXml" Target="../ink/ink46.xml"/><Relationship Id="rId16" Type="http://schemas.openxmlformats.org/officeDocument/2006/relationships/customXml" Target="../ink/ink20.xml"/><Relationship Id="rId11" Type="http://schemas.openxmlformats.org/officeDocument/2006/relationships/image" Target="../media/image20.emf"/><Relationship Id="rId24" Type="http://schemas.openxmlformats.org/officeDocument/2006/relationships/customXml" Target="../ink/ink24.xml"/><Relationship Id="rId32" Type="http://schemas.openxmlformats.org/officeDocument/2006/relationships/customXml" Target="../ink/ink28.xml"/><Relationship Id="rId37" Type="http://schemas.openxmlformats.org/officeDocument/2006/relationships/image" Target="../media/image33.emf"/><Relationship Id="rId40" Type="http://schemas.openxmlformats.org/officeDocument/2006/relationships/customXml" Target="../ink/ink32.xml"/><Relationship Id="rId45" Type="http://schemas.openxmlformats.org/officeDocument/2006/relationships/image" Target="../media/image37.emf"/><Relationship Id="rId53" Type="http://schemas.openxmlformats.org/officeDocument/2006/relationships/image" Target="../media/image41.emf"/><Relationship Id="rId58" Type="http://schemas.openxmlformats.org/officeDocument/2006/relationships/customXml" Target="../ink/ink41.xml"/><Relationship Id="rId66" Type="http://schemas.openxmlformats.org/officeDocument/2006/relationships/customXml" Target="../ink/ink45.xml"/><Relationship Id="rId74" Type="http://schemas.openxmlformats.org/officeDocument/2006/relationships/customXml" Target="../ink/ink49.xml"/><Relationship Id="rId5" Type="http://schemas.openxmlformats.org/officeDocument/2006/relationships/image" Target="../media/image17.emf"/><Relationship Id="rId61" Type="http://schemas.openxmlformats.org/officeDocument/2006/relationships/image" Target="../media/image45.emf"/><Relationship Id="rId19" Type="http://schemas.openxmlformats.org/officeDocument/2006/relationships/image" Target="../media/image24.emf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28.emf"/><Relationship Id="rId30" Type="http://schemas.openxmlformats.org/officeDocument/2006/relationships/customXml" Target="../ink/ink27.xml"/><Relationship Id="rId35" Type="http://schemas.openxmlformats.org/officeDocument/2006/relationships/image" Target="../media/image32.emf"/><Relationship Id="rId43" Type="http://schemas.openxmlformats.org/officeDocument/2006/relationships/image" Target="../media/image36.emf"/><Relationship Id="rId48" Type="http://schemas.openxmlformats.org/officeDocument/2006/relationships/customXml" Target="../ink/ink36.xml"/><Relationship Id="rId56" Type="http://schemas.openxmlformats.org/officeDocument/2006/relationships/customXml" Target="../ink/ink40.xml"/><Relationship Id="rId64" Type="http://schemas.openxmlformats.org/officeDocument/2006/relationships/customXml" Target="../ink/ink44.xml"/><Relationship Id="rId69" Type="http://schemas.openxmlformats.org/officeDocument/2006/relationships/image" Target="../media/image49.emf"/><Relationship Id="rId77" Type="http://schemas.openxmlformats.org/officeDocument/2006/relationships/image" Target="../media/image53.emf"/><Relationship Id="rId8" Type="http://schemas.openxmlformats.org/officeDocument/2006/relationships/customXml" Target="../ink/ink16.xml"/><Relationship Id="rId51" Type="http://schemas.openxmlformats.org/officeDocument/2006/relationships/image" Target="../media/image40.emf"/><Relationship Id="rId72" Type="http://schemas.openxmlformats.org/officeDocument/2006/relationships/customXml" Target="../ink/ink48.xml"/><Relationship Id="rId3" Type="http://schemas.openxmlformats.org/officeDocument/2006/relationships/image" Target="../media/image16.emf"/><Relationship Id="rId12" Type="http://schemas.openxmlformats.org/officeDocument/2006/relationships/customXml" Target="../ink/ink18.xml"/><Relationship Id="rId17" Type="http://schemas.openxmlformats.org/officeDocument/2006/relationships/image" Target="../media/image23.emf"/><Relationship Id="rId25" Type="http://schemas.openxmlformats.org/officeDocument/2006/relationships/image" Target="../media/image27.emf"/><Relationship Id="rId33" Type="http://schemas.openxmlformats.org/officeDocument/2006/relationships/image" Target="../media/image31.emf"/><Relationship Id="rId38" Type="http://schemas.openxmlformats.org/officeDocument/2006/relationships/customXml" Target="../ink/ink31.xml"/><Relationship Id="rId46" Type="http://schemas.openxmlformats.org/officeDocument/2006/relationships/customXml" Target="../ink/ink35.xml"/><Relationship Id="rId59" Type="http://schemas.openxmlformats.org/officeDocument/2006/relationships/image" Target="../media/image44.emf"/><Relationship Id="rId67" Type="http://schemas.openxmlformats.org/officeDocument/2006/relationships/image" Target="../media/image48.emf"/><Relationship Id="rId20" Type="http://schemas.openxmlformats.org/officeDocument/2006/relationships/customXml" Target="../ink/ink22.xml"/><Relationship Id="rId41" Type="http://schemas.openxmlformats.org/officeDocument/2006/relationships/image" Target="../media/image35.emf"/><Relationship Id="rId54" Type="http://schemas.openxmlformats.org/officeDocument/2006/relationships/customXml" Target="../ink/ink39.xml"/><Relationship Id="rId62" Type="http://schemas.openxmlformats.org/officeDocument/2006/relationships/customXml" Target="../ink/ink43.xml"/><Relationship Id="rId70" Type="http://schemas.openxmlformats.org/officeDocument/2006/relationships/customXml" Target="../ink/ink47.xml"/><Relationship Id="rId75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5" Type="http://schemas.openxmlformats.org/officeDocument/2006/relationships/image" Target="../media/image22.emf"/><Relationship Id="rId23" Type="http://schemas.openxmlformats.org/officeDocument/2006/relationships/image" Target="../media/image26.emf"/><Relationship Id="rId28" Type="http://schemas.openxmlformats.org/officeDocument/2006/relationships/customXml" Target="../ink/ink26.xml"/><Relationship Id="rId36" Type="http://schemas.openxmlformats.org/officeDocument/2006/relationships/customXml" Target="../ink/ink30.xml"/><Relationship Id="rId49" Type="http://schemas.openxmlformats.org/officeDocument/2006/relationships/image" Target="../media/image39.emf"/><Relationship Id="rId57" Type="http://schemas.openxmlformats.org/officeDocument/2006/relationships/image" Target="../media/image43.emf"/><Relationship Id="rId10" Type="http://schemas.openxmlformats.org/officeDocument/2006/relationships/customXml" Target="../ink/ink17.xml"/><Relationship Id="rId31" Type="http://schemas.openxmlformats.org/officeDocument/2006/relationships/image" Target="../media/image30.emf"/><Relationship Id="rId44" Type="http://schemas.openxmlformats.org/officeDocument/2006/relationships/customXml" Target="../ink/ink34.xml"/><Relationship Id="rId52" Type="http://schemas.openxmlformats.org/officeDocument/2006/relationships/customXml" Target="../ink/ink38.xml"/><Relationship Id="rId60" Type="http://schemas.openxmlformats.org/officeDocument/2006/relationships/customXml" Target="../ink/ink42.xml"/><Relationship Id="rId65" Type="http://schemas.openxmlformats.org/officeDocument/2006/relationships/image" Target="../media/image47.emf"/><Relationship Id="rId73" Type="http://schemas.openxmlformats.org/officeDocument/2006/relationships/image" Target="../media/image51.emf"/><Relationship Id="rId4" Type="http://schemas.openxmlformats.org/officeDocument/2006/relationships/customXml" Target="../ink/ink14.xml"/><Relationship Id="rId9" Type="http://schemas.openxmlformats.org/officeDocument/2006/relationships/image" Target="../media/image19.emf"/><Relationship Id="rId13" Type="http://schemas.openxmlformats.org/officeDocument/2006/relationships/image" Target="../media/image21.emf"/><Relationship Id="rId18" Type="http://schemas.openxmlformats.org/officeDocument/2006/relationships/customXml" Target="../ink/ink21.xml"/><Relationship Id="rId39" Type="http://schemas.openxmlformats.org/officeDocument/2006/relationships/image" Target="../media/image34.emf"/><Relationship Id="rId34" Type="http://schemas.openxmlformats.org/officeDocument/2006/relationships/customXml" Target="../ink/ink29.xml"/><Relationship Id="rId50" Type="http://schemas.openxmlformats.org/officeDocument/2006/relationships/customXml" Target="../ink/ink37.xml"/><Relationship Id="rId55" Type="http://schemas.openxmlformats.org/officeDocument/2006/relationships/image" Target="../media/image42.emf"/><Relationship Id="rId76" Type="http://schemas.openxmlformats.org/officeDocument/2006/relationships/customXml" Target="../ink/ink50.xml"/><Relationship Id="rId7" Type="http://schemas.openxmlformats.org/officeDocument/2006/relationships/image" Target="../media/image18.emf"/><Relationship Id="rId71" Type="http://schemas.openxmlformats.org/officeDocument/2006/relationships/image" Target="../media/image50.emf"/><Relationship Id="rId2" Type="http://schemas.openxmlformats.org/officeDocument/2006/relationships/customXml" Target="../ink/ink13.xml"/><Relationship Id="rId29" Type="http://schemas.openxmlformats.org/officeDocument/2006/relationships/image" Target="../media/image2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59.emf"/><Relationship Id="rId18" Type="http://schemas.openxmlformats.org/officeDocument/2006/relationships/customXml" Target="../ink/ink59.xml"/><Relationship Id="rId3" Type="http://schemas.openxmlformats.org/officeDocument/2006/relationships/image" Target="../media/image54.emf"/><Relationship Id="rId21" Type="http://schemas.openxmlformats.org/officeDocument/2006/relationships/image" Target="../media/image63.emf"/><Relationship Id="rId7" Type="http://schemas.openxmlformats.org/officeDocument/2006/relationships/image" Target="../media/image56.emf"/><Relationship Id="rId12" Type="http://schemas.openxmlformats.org/officeDocument/2006/relationships/customXml" Target="../ink/ink56.xml"/><Relationship Id="rId17" Type="http://schemas.openxmlformats.org/officeDocument/2006/relationships/image" Target="../media/image61.emf"/><Relationship Id="rId25" Type="http://schemas.openxmlformats.org/officeDocument/2006/relationships/image" Target="../media/image65.emf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0" Type="http://schemas.openxmlformats.org/officeDocument/2006/relationships/customXml" Target="../ink/ink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58.emf"/><Relationship Id="rId24" Type="http://schemas.openxmlformats.org/officeDocument/2006/relationships/customXml" Target="../ink/ink62.xml"/><Relationship Id="rId5" Type="http://schemas.openxmlformats.org/officeDocument/2006/relationships/image" Target="../media/image55.emf"/><Relationship Id="rId15" Type="http://schemas.openxmlformats.org/officeDocument/2006/relationships/image" Target="../media/image60.emf"/><Relationship Id="rId23" Type="http://schemas.openxmlformats.org/officeDocument/2006/relationships/image" Target="../media/image64.emf"/><Relationship Id="rId10" Type="http://schemas.openxmlformats.org/officeDocument/2006/relationships/customXml" Target="../ink/ink55.xml"/><Relationship Id="rId19" Type="http://schemas.openxmlformats.org/officeDocument/2006/relationships/image" Target="../media/image62.emf"/><Relationship Id="rId4" Type="http://schemas.openxmlformats.org/officeDocument/2006/relationships/customXml" Target="../ink/ink52.xml"/><Relationship Id="rId9" Type="http://schemas.openxmlformats.org/officeDocument/2006/relationships/image" Target="../media/image57.emf"/><Relationship Id="rId14" Type="http://schemas.openxmlformats.org/officeDocument/2006/relationships/customXml" Target="../ink/ink57.xml"/><Relationship Id="rId22" Type="http://schemas.openxmlformats.org/officeDocument/2006/relationships/customXml" Target="../ink/ink6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13" Type="http://schemas.openxmlformats.org/officeDocument/2006/relationships/image" Target="../media/image71.emf"/><Relationship Id="rId3" Type="http://schemas.openxmlformats.org/officeDocument/2006/relationships/image" Target="../media/image66.emf"/><Relationship Id="rId7" Type="http://schemas.openxmlformats.org/officeDocument/2006/relationships/image" Target="../media/image68.emf"/><Relationship Id="rId12" Type="http://schemas.openxmlformats.org/officeDocument/2006/relationships/customXml" Target="../ink/ink68.xml"/><Relationship Id="rId17" Type="http://schemas.openxmlformats.org/officeDocument/2006/relationships/image" Target="../media/image73.emf"/><Relationship Id="rId2" Type="http://schemas.openxmlformats.org/officeDocument/2006/relationships/customXml" Target="../ink/ink63.xml"/><Relationship Id="rId16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11" Type="http://schemas.openxmlformats.org/officeDocument/2006/relationships/image" Target="../media/image70.emf"/><Relationship Id="rId5" Type="http://schemas.openxmlformats.org/officeDocument/2006/relationships/image" Target="../media/image67.emf"/><Relationship Id="rId15" Type="http://schemas.openxmlformats.org/officeDocument/2006/relationships/image" Target="../media/image72.emf"/><Relationship Id="rId10" Type="http://schemas.openxmlformats.org/officeDocument/2006/relationships/customXml" Target="../ink/ink67.xml"/><Relationship Id="rId4" Type="http://schemas.openxmlformats.org/officeDocument/2006/relationships/customXml" Target="../ink/ink64.xml"/><Relationship Id="rId9" Type="http://schemas.openxmlformats.org/officeDocument/2006/relationships/image" Target="../media/image69.emf"/><Relationship Id="rId14" Type="http://schemas.openxmlformats.org/officeDocument/2006/relationships/customXml" Target="../ink/ink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emf"/><Relationship Id="rId18" Type="http://schemas.openxmlformats.org/officeDocument/2006/relationships/customXml" Target="../ink/ink80.xml"/><Relationship Id="rId26" Type="http://schemas.openxmlformats.org/officeDocument/2006/relationships/customXml" Target="../ink/ink84.xml"/><Relationship Id="rId39" Type="http://schemas.openxmlformats.org/officeDocument/2006/relationships/image" Target="../media/image93.emf"/><Relationship Id="rId21" Type="http://schemas.openxmlformats.org/officeDocument/2006/relationships/image" Target="../media/image84.emf"/><Relationship Id="rId34" Type="http://schemas.openxmlformats.org/officeDocument/2006/relationships/customXml" Target="../ink/ink88.xml"/><Relationship Id="rId7" Type="http://schemas.openxmlformats.org/officeDocument/2006/relationships/image" Target="../media/image77.emf"/><Relationship Id="rId12" Type="http://schemas.openxmlformats.org/officeDocument/2006/relationships/customXml" Target="../ink/ink77.xml"/><Relationship Id="rId17" Type="http://schemas.openxmlformats.org/officeDocument/2006/relationships/image" Target="../media/image82.emf"/><Relationship Id="rId25" Type="http://schemas.openxmlformats.org/officeDocument/2006/relationships/image" Target="../media/image86.emf"/><Relationship Id="rId33" Type="http://schemas.openxmlformats.org/officeDocument/2006/relationships/image" Target="../media/image90.emf"/><Relationship Id="rId38" Type="http://schemas.openxmlformats.org/officeDocument/2006/relationships/customXml" Target="../ink/ink90.xml"/><Relationship Id="rId2" Type="http://schemas.openxmlformats.org/officeDocument/2006/relationships/customXml" Target="../ink/ink72.xml"/><Relationship Id="rId16" Type="http://schemas.openxmlformats.org/officeDocument/2006/relationships/customXml" Target="../ink/ink79.xml"/><Relationship Id="rId20" Type="http://schemas.openxmlformats.org/officeDocument/2006/relationships/customXml" Target="../ink/ink81.xml"/><Relationship Id="rId29" Type="http://schemas.openxmlformats.org/officeDocument/2006/relationships/image" Target="../media/image8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.xml"/><Relationship Id="rId11" Type="http://schemas.openxmlformats.org/officeDocument/2006/relationships/image" Target="../media/image79.emf"/><Relationship Id="rId24" Type="http://schemas.openxmlformats.org/officeDocument/2006/relationships/customXml" Target="../ink/ink83.xml"/><Relationship Id="rId32" Type="http://schemas.openxmlformats.org/officeDocument/2006/relationships/customXml" Target="../ink/ink87.xml"/><Relationship Id="rId37" Type="http://schemas.openxmlformats.org/officeDocument/2006/relationships/image" Target="../media/image92.emf"/><Relationship Id="rId5" Type="http://schemas.openxmlformats.org/officeDocument/2006/relationships/image" Target="../media/image76.emf"/><Relationship Id="rId15" Type="http://schemas.openxmlformats.org/officeDocument/2006/relationships/image" Target="../media/image81.emf"/><Relationship Id="rId23" Type="http://schemas.openxmlformats.org/officeDocument/2006/relationships/image" Target="../media/image85.emf"/><Relationship Id="rId28" Type="http://schemas.openxmlformats.org/officeDocument/2006/relationships/customXml" Target="../ink/ink85.xml"/><Relationship Id="rId36" Type="http://schemas.openxmlformats.org/officeDocument/2006/relationships/customXml" Target="../ink/ink89.xml"/><Relationship Id="rId10" Type="http://schemas.openxmlformats.org/officeDocument/2006/relationships/customXml" Target="../ink/ink76.xml"/><Relationship Id="rId19" Type="http://schemas.openxmlformats.org/officeDocument/2006/relationships/image" Target="../media/image83.emf"/><Relationship Id="rId31" Type="http://schemas.openxmlformats.org/officeDocument/2006/relationships/image" Target="../media/image89.emf"/><Relationship Id="rId4" Type="http://schemas.openxmlformats.org/officeDocument/2006/relationships/customXml" Target="../ink/ink73.xml"/><Relationship Id="rId9" Type="http://schemas.openxmlformats.org/officeDocument/2006/relationships/image" Target="../media/image78.emf"/><Relationship Id="rId14" Type="http://schemas.openxmlformats.org/officeDocument/2006/relationships/customXml" Target="../ink/ink78.xml"/><Relationship Id="rId22" Type="http://schemas.openxmlformats.org/officeDocument/2006/relationships/customXml" Target="../ink/ink82.xml"/><Relationship Id="rId27" Type="http://schemas.openxmlformats.org/officeDocument/2006/relationships/image" Target="../media/image87.emf"/><Relationship Id="rId30" Type="http://schemas.openxmlformats.org/officeDocument/2006/relationships/customXml" Target="../ink/ink86.xml"/><Relationship Id="rId35" Type="http://schemas.openxmlformats.org/officeDocument/2006/relationships/image" Target="../media/image91.emf"/><Relationship Id="rId8" Type="http://schemas.openxmlformats.org/officeDocument/2006/relationships/customXml" Target="../ink/ink75.xml"/><Relationship Id="rId3" Type="http://schemas.openxmlformats.org/officeDocument/2006/relationships/image" Target="../media/image7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4.xml"/><Relationship Id="rId13" Type="http://schemas.openxmlformats.org/officeDocument/2006/relationships/image" Target="../media/image89.emf"/><Relationship Id="rId3" Type="http://schemas.openxmlformats.org/officeDocument/2006/relationships/image" Target="../media/image75.emf"/><Relationship Id="rId7" Type="http://schemas.openxmlformats.org/officeDocument/2006/relationships/image" Target="../media/image77.emf"/><Relationship Id="rId12" Type="http://schemas.openxmlformats.org/officeDocument/2006/relationships/customXml" Target="../ink/ink96.xml"/><Relationship Id="rId2" Type="http://schemas.openxmlformats.org/officeDocument/2006/relationships/customXml" Target="../ink/ink9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11" Type="http://schemas.openxmlformats.org/officeDocument/2006/relationships/image" Target="../media/image88.emf"/><Relationship Id="rId5" Type="http://schemas.openxmlformats.org/officeDocument/2006/relationships/image" Target="../media/image76.emf"/><Relationship Id="rId15" Type="http://schemas.openxmlformats.org/officeDocument/2006/relationships/image" Target="../media/image90.emf"/><Relationship Id="rId10" Type="http://schemas.openxmlformats.org/officeDocument/2006/relationships/customXml" Target="../ink/ink95.xml"/><Relationship Id="rId4" Type="http://schemas.openxmlformats.org/officeDocument/2006/relationships/customXml" Target="../ink/ink92.xml"/><Relationship Id="rId9" Type="http://schemas.openxmlformats.org/officeDocument/2006/relationships/image" Target="../media/image78.emf"/><Relationship Id="rId14" Type="http://schemas.openxmlformats.org/officeDocument/2006/relationships/customXml" Target="../ink/ink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Min Stack – Approach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546DAEB-B2EC-42FC-B02F-CB4D95E3C1FA}"/>
                  </a:ext>
                </a:extLst>
              </p14:cNvPr>
              <p14:cNvContentPartPr/>
              <p14:nvPr/>
            </p14:nvContentPartPr>
            <p14:xfrm>
              <a:off x="479876" y="988371"/>
              <a:ext cx="1011600" cy="505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546DAEB-B2EC-42FC-B02F-CB4D95E3C1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876" y="916371"/>
                <a:ext cx="108324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B3CD208-D770-4F15-8A2B-EDBF8D162155}"/>
                  </a:ext>
                </a:extLst>
              </p14:cNvPr>
              <p14:cNvContentPartPr/>
              <p14:nvPr/>
            </p14:nvContentPartPr>
            <p14:xfrm>
              <a:off x="4611956" y="953451"/>
              <a:ext cx="2270160" cy="474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B3CD208-D770-4F15-8A2B-EDBF8D1621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5956" y="881451"/>
                <a:ext cx="234180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A35F21A-70F2-44FB-AC93-711D22E6E176}"/>
                  </a:ext>
                </a:extLst>
              </p14:cNvPr>
              <p14:cNvContentPartPr/>
              <p14:nvPr/>
            </p14:nvContentPartPr>
            <p14:xfrm>
              <a:off x="4648316" y="929331"/>
              <a:ext cx="2249640" cy="352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A35F21A-70F2-44FB-AC93-711D22E6E1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2316" y="857331"/>
                <a:ext cx="232128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9B4736C-7B8E-47FD-9477-9FA14DA645F8}"/>
                  </a:ext>
                </a:extLst>
              </p14:cNvPr>
              <p14:cNvContentPartPr/>
              <p14:nvPr/>
            </p14:nvContentPartPr>
            <p14:xfrm>
              <a:off x="2679116" y="836451"/>
              <a:ext cx="2194200" cy="8020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9B4736C-7B8E-47FD-9477-9FA14DA645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43116" y="764451"/>
                <a:ext cx="2265840" cy="9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3804B17-7F0A-44D9-ADF1-B03A1AC5649C}"/>
                  </a:ext>
                </a:extLst>
              </p14:cNvPr>
              <p14:cNvContentPartPr/>
              <p14:nvPr/>
            </p14:nvContentPartPr>
            <p14:xfrm>
              <a:off x="3202916" y="3440691"/>
              <a:ext cx="1998000" cy="9802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3804B17-7F0A-44D9-ADF1-B03A1AC564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66916" y="3368691"/>
                <a:ext cx="2069640" cy="11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578EA5BF-657D-477D-89E5-760AC99F9071}"/>
                  </a:ext>
                </a:extLst>
              </p14:cNvPr>
              <p14:cNvContentPartPr/>
              <p14:nvPr/>
            </p14:nvContentPartPr>
            <p14:xfrm>
              <a:off x="58316" y="367011"/>
              <a:ext cx="10401840" cy="58053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578EA5BF-657D-477D-89E5-760AC99F907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316" y="358011"/>
                <a:ext cx="10419480" cy="5823000"/>
              </a:xfrm>
              <a:prstGeom prst="rect">
                <a:avLst/>
              </a:prstGeom>
            </p:spPr>
          </p:pic>
        </mc:Fallback>
      </mc:AlternateContent>
      <p:sp>
        <p:nvSpPr>
          <p:cNvPr id="221" name="TextBox 220">
            <a:extLst>
              <a:ext uri="{FF2B5EF4-FFF2-40B4-BE49-F238E27FC236}">
                <a16:creationId xmlns:a16="http://schemas.microsoft.com/office/drawing/2014/main" id="{138F4C5A-1F5C-4763-81E1-4A53ED7FB71E}"/>
              </a:ext>
            </a:extLst>
          </p:cNvPr>
          <p:cNvSpPr txBox="1"/>
          <p:nvPr/>
        </p:nvSpPr>
        <p:spPr>
          <a:xfrm>
            <a:off x="6096000" y="6306323"/>
            <a:ext cx="341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T.C. -&gt; O(1) , S.C. -&gt; O(1)</a:t>
            </a:r>
          </a:p>
        </p:txBody>
      </p:sp>
    </p:spTree>
    <p:extLst>
      <p:ext uri="{BB962C8B-B14F-4D97-AF65-F5344CB8AC3E}">
        <p14:creationId xmlns:p14="http://schemas.microsoft.com/office/powerpoint/2010/main" val="300716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73F878-5EC9-4CD6-8DE2-E9A2536F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if LL is Palindrome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CC1A981-C836-4914-8118-83CFA1CB5411}"/>
                  </a:ext>
                </a:extLst>
              </p14:cNvPr>
              <p14:cNvContentPartPr/>
              <p14:nvPr/>
            </p14:nvContentPartPr>
            <p14:xfrm>
              <a:off x="3523316" y="3920211"/>
              <a:ext cx="2505960" cy="3538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CC1A981-C836-4914-8118-83CFA1CB54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4316" y="3911211"/>
                <a:ext cx="2523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BF1F3CF-BF86-45A0-B226-11EBAC8283C3}"/>
                  </a:ext>
                </a:extLst>
              </p14:cNvPr>
              <p14:cNvContentPartPr/>
              <p14:nvPr/>
            </p14:nvContentPartPr>
            <p14:xfrm>
              <a:off x="1292036" y="4738851"/>
              <a:ext cx="359280" cy="4330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BF1F3CF-BF86-45A0-B226-11EBAC8283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3036" y="4729851"/>
                <a:ext cx="37692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68D9BFC-FFA7-4ADF-A710-2C95254011E2}"/>
                  </a:ext>
                </a:extLst>
              </p14:cNvPr>
              <p14:cNvContentPartPr/>
              <p14:nvPr/>
            </p14:nvContentPartPr>
            <p14:xfrm>
              <a:off x="1981436" y="4684851"/>
              <a:ext cx="8926560" cy="18442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68D9BFC-FFA7-4ADF-A710-2C95254011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2436" y="4675851"/>
                <a:ext cx="8944200" cy="18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5548FC3-835C-4C8B-94D9-2BD1FC1815E9}"/>
                  </a:ext>
                </a:extLst>
              </p14:cNvPr>
              <p14:cNvContentPartPr/>
              <p14:nvPr/>
            </p14:nvContentPartPr>
            <p14:xfrm>
              <a:off x="673556" y="242811"/>
              <a:ext cx="10004400" cy="35442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5548FC3-835C-4C8B-94D9-2BD1FC1815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4556" y="233811"/>
                <a:ext cx="10022040" cy="356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95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Expression Conversion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Min Stack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" action="ppaction://noaction"/>
              </a:rPr>
              <a:t>Sort a Stack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" action="ppaction://noaction"/>
              </a:rPr>
              <a:t>Reverse a stack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" action="ppaction://noaction"/>
              </a:rPr>
              <a:t>Next Greater Element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Expression Conversion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60C9CB-E469-4075-A850-ED4ECF8A376D}"/>
                  </a:ext>
                </a:extLst>
              </p14:cNvPr>
              <p14:cNvContentPartPr/>
              <p14:nvPr/>
            </p14:nvContentPartPr>
            <p14:xfrm>
              <a:off x="-18364" y="818091"/>
              <a:ext cx="3428640" cy="645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60C9CB-E469-4075-A850-ED4ECF8A37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7364" y="809091"/>
                <a:ext cx="344628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810BDB8-ABF4-443A-ACD6-D01C89F8AF08}"/>
                  </a:ext>
                </a:extLst>
              </p14:cNvPr>
              <p14:cNvContentPartPr/>
              <p14:nvPr/>
            </p14:nvContentPartPr>
            <p14:xfrm>
              <a:off x="154436" y="1619451"/>
              <a:ext cx="582120" cy="410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810BDB8-ABF4-443A-ACD6-D01C89F8AF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436" y="1610451"/>
                <a:ext cx="59976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7512E96-4622-4E85-85EC-58B4AA91DF1F}"/>
                  </a:ext>
                </a:extLst>
              </p14:cNvPr>
              <p14:cNvContentPartPr/>
              <p14:nvPr/>
            </p14:nvContentPartPr>
            <p14:xfrm>
              <a:off x="1002236" y="1722771"/>
              <a:ext cx="763920" cy="2239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7512E96-4622-4E85-85EC-58B4AA91DF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3236" y="1713771"/>
                <a:ext cx="7815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B707DF5-F2EC-413D-9E11-9B04A09A4498}"/>
                  </a:ext>
                </a:extLst>
              </p14:cNvPr>
              <p14:cNvContentPartPr/>
              <p14:nvPr/>
            </p14:nvContentPartPr>
            <p14:xfrm>
              <a:off x="2050196" y="1663011"/>
              <a:ext cx="1209240" cy="254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B707DF5-F2EC-413D-9E11-9B04A09A44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41196" y="1654011"/>
                <a:ext cx="12268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EA27262-F51F-424C-AED3-D4E27CA2C7BC}"/>
                  </a:ext>
                </a:extLst>
              </p14:cNvPr>
              <p14:cNvContentPartPr/>
              <p14:nvPr/>
            </p14:nvContentPartPr>
            <p14:xfrm>
              <a:off x="5849276" y="1429011"/>
              <a:ext cx="754200" cy="474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EA27262-F51F-424C-AED3-D4E27CA2C7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40276" y="1420011"/>
                <a:ext cx="77184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CA05EE2-C1E4-4BD7-BC8A-76C17B992454}"/>
                  </a:ext>
                </a:extLst>
              </p14:cNvPr>
              <p14:cNvContentPartPr/>
              <p14:nvPr/>
            </p14:nvContentPartPr>
            <p14:xfrm>
              <a:off x="7847276" y="1541691"/>
              <a:ext cx="141480" cy="206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CA05EE2-C1E4-4BD7-BC8A-76C17B99245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38276" y="1532691"/>
                <a:ext cx="1591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D65B6D9-B70F-4348-ACBC-163042D2330D}"/>
                  </a:ext>
                </a:extLst>
              </p14:cNvPr>
              <p14:cNvContentPartPr/>
              <p14:nvPr/>
            </p14:nvContentPartPr>
            <p14:xfrm>
              <a:off x="8174156" y="1510371"/>
              <a:ext cx="542520" cy="1987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D65B6D9-B70F-4348-ACBC-163042D233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65156" y="1501371"/>
                <a:ext cx="5601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A3AAFE5-3BCE-4122-9C38-384D793DC31B}"/>
                  </a:ext>
                </a:extLst>
              </p14:cNvPr>
              <p14:cNvContentPartPr/>
              <p14:nvPr/>
            </p14:nvContentPartPr>
            <p14:xfrm>
              <a:off x="6905516" y="1509291"/>
              <a:ext cx="769320" cy="264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A3AAFE5-3BCE-4122-9C38-384D793DC31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96516" y="1500291"/>
                <a:ext cx="7869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61A73BA-7E34-4E8D-901D-9820C5A6F0FE}"/>
                  </a:ext>
                </a:extLst>
              </p14:cNvPr>
              <p14:cNvContentPartPr/>
              <p14:nvPr/>
            </p14:nvContentPartPr>
            <p14:xfrm>
              <a:off x="1038956" y="2348091"/>
              <a:ext cx="1533960" cy="3250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61A73BA-7E34-4E8D-901D-9820C5A6F0F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9956" y="2339091"/>
                <a:ext cx="155160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33ABE2F-2A74-4B3B-87EA-502F1B10EFAF}"/>
                  </a:ext>
                </a:extLst>
              </p14:cNvPr>
              <p14:cNvContentPartPr/>
              <p14:nvPr/>
            </p14:nvContentPartPr>
            <p14:xfrm>
              <a:off x="7046996" y="2322891"/>
              <a:ext cx="712800" cy="2937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33ABE2F-2A74-4B3B-87EA-502F1B10EF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37996" y="2313891"/>
                <a:ext cx="7304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DEE0265-0F10-43D9-8B6B-EC60AB79F3F8}"/>
                  </a:ext>
                </a:extLst>
              </p14:cNvPr>
              <p14:cNvContentPartPr/>
              <p14:nvPr/>
            </p14:nvContentPartPr>
            <p14:xfrm>
              <a:off x="7916396" y="2200491"/>
              <a:ext cx="748800" cy="2966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DEE0265-0F10-43D9-8B6B-EC60AB79F3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07344" y="2191491"/>
                <a:ext cx="766542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510F9B0-C899-4BE6-9A2B-34804BB7D10E}"/>
                  </a:ext>
                </a:extLst>
              </p14:cNvPr>
              <p14:cNvContentPartPr/>
              <p14:nvPr/>
            </p14:nvContentPartPr>
            <p14:xfrm>
              <a:off x="22316" y="3079251"/>
              <a:ext cx="10260000" cy="231480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510F9B0-C899-4BE6-9A2B-34804BB7D10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316" y="3070251"/>
                <a:ext cx="10277640" cy="23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49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Expression Conversion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F4FF93E-6443-4798-82E8-AA7171BAEE91}"/>
                  </a:ext>
                </a:extLst>
              </p14:cNvPr>
              <p14:cNvContentPartPr/>
              <p14:nvPr/>
            </p14:nvContentPartPr>
            <p14:xfrm>
              <a:off x="-34564" y="3414411"/>
              <a:ext cx="671760" cy="23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F4FF93E-6443-4798-82E8-AA7171BAEE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3564" y="3405411"/>
                <a:ext cx="6894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49F2DC5-B73E-4B4D-9B66-AF3D7A770EB5}"/>
                  </a:ext>
                </a:extLst>
              </p14:cNvPr>
              <p14:cNvContentPartPr/>
              <p14:nvPr/>
            </p14:nvContentPartPr>
            <p14:xfrm>
              <a:off x="1079276" y="3473451"/>
              <a:ext cx="64764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49F2DC5-B73E-4B4D-9B66-AF3D7A770E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0276" y="3464451"/>
                <a:ext cx="665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3DD3AED-E9F4-4883-9A8A-D91976358C24}"/>
                  </a:ext>
                </a:extLst>
              </p14:cNvPr>
              <p14:cNvContentPartPr/>
              <p14:nvPr/>
            </p14:nvContentPartPr>
            <p14:xfrm>
              <a:off x="2517836" y="3425931"/>
              <a:ext cx="628200" cy="6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3DD3AED-E9F4-4883-9A8A-D91976358C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8836" y="3416931"/>
                <a:ext cx="6458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7A60F19-1AC4-4066-87BE-C4216E01ACFF}"/>
                  </a:ext>
                </a:extLst>
              </p14:cNvPr>
              <p14:cNvContentPartPr/>
              <p14:nvPr/>
            </p14:nvContentPartPr>
            <p14:xfrm>
              <a:off x="3780716" y="3406491"/>
              <a:ext cx="653400" cy="15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7A60F19-1AC4-4066-87BE-C4216E01AC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71716" y="3397491"/>
                <a:ext cx="6710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DFFD016-E52B-4140-9F33-4A83E3F00DDF}"/>
                  </a:ext>
                </a:extLst>
              </p14:cNvPr>
              <p14:cNvContentPartPr/>
              <p14:nvPr/>
            </p14:nvContentPartPr>
            <p14:xfrm>
              <a:off x="5036396" y="3357531"/>
              <a:ext cx="814680" cy="14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DFFD016-E52B-4140-9F33-4A83E3F00D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27396" y="3348531"/>
                <a:ext cx="8323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6DF8CE0-E88F-4F15-B0F7-C4926C616A8E}"/>
                  </a:ext>
                </a:extLst>
              </p14:cNvPr>
              <p14:cNvContentPartPr/>
              <p14:nvPr/>
            </p14:nvContentPartPr>
            <p14:xfrm>
              <a:off x="6699956" y="3322971"/>
              <a:ext cx="738360" cy="15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6DF8CE0-E88F-4F15-B0F7-C4926C616A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90956" y="3313971"/>
                <a:ext cx="7560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EC49B0B-BEB2-4EE5-AEDA-92EF9E78B064}"/>
                  </a:ext>
                </a:extLst>
              </p14:cNvPr>
              <p14:cNvContentPartPr/>
              <p14:nvPr/>
            </p14:nvContentPartPr>
            <p14:xfrm>
              <a:off x="7869236" y="3274731"/>
              <a:ext cx="558360" cy="38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EC49B0B-BEB2-4EE5-AEDA-92EF9E78B0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60236" y="3265731"/>
                <a:ext cx="5760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4CC7A8D-4387-40CF-A76E-165E3DFAAB5F}"/>
                  </a:ext>
                </a:extLst>
              </p14:cNvPr>
              <p14:cNvContentPartPr/>
              <p14:nvPr/>
            </p14:nvContentPartPr>
            <p14:xfrm>
              <a:off x="8872916" y="3270771"/>
              <a:ext cx="611280" cy="10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4CC7A8D-4387-40CF-A76E-165E3DFAAB5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63916" y="3261771"/>
                <a:ext cx="6289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005E19A-5125-43D7-93C6-8C2C3EA3DAC8}"/>
                  </a:ext>
                </a:extLst>
              </p14:cNvPr>
              <p14:cNvContentPartPr/>
              <p14:nvPr/>
            </p14:nvContentPartPr>
            <p14:xfrm>
              <a:off x="9808556" y="3198771"/>
              <a:ext cx="1046520" cy="38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005E19A-5125-43D7-93C6-8C2C3EA3DA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99556" y="3189771"/>
                <a:ext cx="10641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14CE280-B19D-4594-9E09-A4D5A79E426D}"/>
                  </a:ext>
                </a:extLst>
              </p14:cNvPr>
              <p14:cNvContentPartPr/>
              <p14:nvPr/>
            </p14:nvContentPartPr>
            <p14:xfrm>
              <a:off x="5600156" y="1744371"/>
              <a:ext cx="60480" cy="356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14CE280-B19D-4594-9E09-A4D5A79E426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91156" y="1735371"/>
                <a:ext cx="781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FF6B9FA-B672-4980-88E8-0B90F38D7C88}"/>
                  </a:ext>
                </a:extLst>
              </p14:cNvPr>
              <p14:cNvContentPartPr/>
              <p14:nvPr/>
            </p14:nvContentPartPr>
            <p14:xfrm>
              <a:off x="5722556" y="2613051"/>
              <a:ext cx="18720" cy="444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FF6B9FA-B672-4980-88E8-0B90F38D7C8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13556" y="2604051"/>
                <a:ext cx="3636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5A5BD80-C19D-4AC4-A0A3-B264190D4961}"/>
                  </a:ext>
                </a:extLst>
              </p14:cNvPr>
              <p14:cNvContentPartPr/>
              <p14:nvPr/>
            </p14:nvContentPartPr>
            <p14:xfrm>
              <a:off x="5725796" y="4286691"/>
              <a:ext cx="11160" cy="3531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5A5BD80-C19D-4AC4-A0A3-B264190D49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16796" y="4277691"/>
                <a:ext cx="288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1846D0F-B8D6-4EE6-82F0-14FECAF4CD9A}"/>
                  </a:ext>
                </a:extLst>
              </p14:cNvPr>
              <p14:cNvContentPartPr/>
              <p14:nvPr/>
            </p14:nvContentPartPr>
            <p14:xfrm>
              <a:off x="5740916" y="6427251"/>
              <a:ext cx="19080" cy="1778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1846D0F-B8D6-4EE6-82F0-14FECAF4CD9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31916" y="6418251"/>
                <a:ext cx="367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287F158-A1BF-4DC0-BC01-2C13D7022012}"/>
                  </a:ext>
                </a:extLst>
              </p14:cNvPr>
              <p14:cNvContentPartPr/>
              <p14:nvPr/>
            </p14:nvContentPartPr>
            <p14:xfrm>
              <a:off x="5698436" y="793251"/>
              <a:ext cx="570240" cy="5662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287F158-A1BF-4DC0-BC01-2C13D702201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89436" y="784251"/>
                <a:ext cx="58788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A1B87D6-3ABC-439C-A78C-5FF05F0893C3}"/>
                  </a:ext>
                </a:extLst>
              </p14:cNvPr>
              <p14:cNvContentPartPr/>
              <p14:nvPr/>
            </p14:nvContentPartPr>
            <p14:xfrm>
              <a:off x="842756" y="3640131"/>
              <a:ext cx="1642320" cy="3463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A1B87D6-3ABC-439C-A78C-5FF05F0893C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3756" y="3631131"/>
                <a:ext cx="16599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C341793-8421-4E43-9FAB-0E273D787C02}"/>
                  </a:ext>
                </a:extLst>
              </p14:cNvPr>
              <p14:cNvContentPartPr/>
              <p14:nvPr/>
            </p14:nvContentPartPr>
            <p14:xfrm>
              <a:off x="52916" y="3541491"/>
              <a:ext cx="410400" cy="3538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C341793-8421-4E43-9FAB-0E273D787C0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916" y="3532491"/>
                <a:ext cx="4280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FF0A4D2-BC70-4704-8551-5E92A687324B}"/>
                  </a:ext>
                </a:extLst>
              </p14:cNvPr>
              <p14:cNvContentPartPr/>
              <p14:nvPr/>
            </p14:nvContentPartPr>
            <p14:xfrm>
              <a:off x="5733716" y="3468411"/>
              <a:ext cx="630720" cy="4294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FF0A4D2-BC70-4704-8551-5E92A687324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24716" y="3459411"/>
                <a:ext cx="64836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FA4CDDE-231E-4BFE-BCC7-E41B87D4CAA2}"/>
                  </a:ext>
                </a:extLst>
              </p14:cNvPr>
              <p14:cNvContentPartPr/>
              <p14:nvPr/>
            </p14:nvContentPartPr>
            <p14:xfrm>
              <a:off x="6623636" y="3591171"/>
              <a:ext cx="853560" cy="3056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FA4CDDE-231E-4BFE-BCC7-E41B87D4CAA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14636" y="3582171"/>
                <a:ext cx="87120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28E078A-20EA-434B-8060-22DDEAE54B84}"/>
                  </a:ext>
                </a:extLst>
              </p14:cNvPr>
              <p14:cNvContentPartPr/>
              <p14:nvPr/>
            </p14:nvContentPartPr>
            <p14:xfrm>
              <a:off x="5964476" y="1826811"/>
              <a:ext cx="461520" cy="1465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28E078A-20EA-434B-8060-22DDEAE54B8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55476" y="1817811"/>
                <a:ext cx="4791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ED3FCB0-AD6D-4F41-9371-980770CC439F}"/>
                  </a:ext>
                </a:extLst>
              </p14:cNvPr>
              <p14:cNvContentPartPr/>
              <p14:nvPr/>
            </p14:nvContentPartPr>
            <p14:xfrm>
              <a:off x="5902916" y="2602251"/>
              <a:ext cx="1092960" cy="2865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ED3FCB0-AD6D-4F41-9371-980770CC439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93916" y="2593251"/>
                <a:ext cx="11106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71D156D-9600-4523-9DA6-EE1B3DBDEAB8}"/>
                  </a:ext>
                </a:extLst>
              </p14:cNvPr>
              <p14:cNvContentPartPr/>
              <p14:nvPr/>
            </p14:nvContentPartPr>
            <p14:xfrm>
              <a:off x="218156" y="4387491"/>
              <a:ext cx="782640" cy="1753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71D156D-9600-4523-9DA6-EE1B3DBDEAB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9156" y="4378491"/>
                <a:ext cx="8002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5BFF6F1-BC1D-4F12-8C70-AA2EC3BBBC20}"/>
                  </a:ext>
                </a:extLst>
              </p14:cNvPr>
              <p14:cNvContentPartPr/>
              <p14:nvPr/>
            </p14:nvContentPartPr>
            <p14:xfrm>
              <a:off x="-28804" y="849051"/>
              <a:ext cx="3409560" cy="10170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5BFF6F1-BC1D-4F12-8C70-AA2EC3BBBC2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-37804" y="840051"/>
                <a:ext cx="3427200" cy="10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6ACB87D-CEC1-482E-9E91-A4107CD944BC}"/>
                  </a:ext>
                </a:extLst>
              </p14:cNvPr>
              <p14:cNvContentPartPr/>
              <p14:nvPr/>
            </p14:nvContentPartPr>
            <p14:xfrm>
              <a:off x="235436" y="1965771"/>
              <a:ext cx="3830760" cy="98928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6ACB87D-CEC1-482E-9E91-A4107CD944B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6436" y="1956771"/>
                <a:ext cx="3848400" cy="10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67BE325D-7694-4CD4-8BF3-C0A56DE0847F}"/>
                  </a:ext>
                </a:extLst>
              </p14:cNvPr>
              <p14:cNvContentPartPr/>
              <p14:nvPr/>
            </p14:nvContentPartPr>
            <p14:xfrm>
              <a:off x="388796" y="3064851"/>
              <a:ext cx="1349640" cy="2696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67BE325D-7694-4CD4-8BF3-C0A56DE0847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9796" y="3055851"/>
                <a:ext cx="13672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F874A8E3-B7A7-461B-B375-A05FC19B7804}"/>
                  </a:ext>
                </a:extLst>
              </p14:cNvPr>
              <p14:cNvContentPartPr/>
              <p14:nvPr/>
            </p14:nvContentPartPr>
            <p14:xfrm>
              <a:off x="6425636" y="1056771"/>
              <a:ext cx="531000" cy="25380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F874A8E3-B7A7-461B-B375-A05FC19B780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16636" y="1047771"/>
                <a:ext cx="5486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27B00FF-E99E-40B0-9D6F-631A7EA7A968}"/>
                  </a:ext>
                </a:extLst>
              </p14:cNvPr>
              <p14:cNvContentPartPr/>
              <p14:nvPr/>
            </p14:nvContentPartPr>
            <p14:xfrm>
              <a:off x="6598436" y="1656891"/>
              <a:ext cx="1609560" cy="3308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27B00FF-E99E-40B0-9D6F-631A7EA7A96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89436" y="1647891"/>
                <a:ext cx="16272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47958332-7E13-4B69-9BB9-8C6016BA38DE}"/>
                  </a:ext>
                </a:extLst>
              </p14:cNvPr>
              <p14:cNvContentPartPr/>
              <p14:nvPr/>
            </p14:nvContentPartPr>
            <p14:xfrm>
              <a:off x="7223036" y="2571291"/>
              <a:ext cx="223920" cy="18504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47958332-7E13-4B69-9BB9-8C6016BA38D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14036" y="2562291"/>
                <a:ext cx="2415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ADD625BE-FC25-4DBC-B9CD-EDEC2AA8941E}"/>
                  </a:ext>
                </a:extLst>
              </p14:cNvPr>
              <p14:cNvContentPartPr/>
              <p14:nvPr/>
            </p14:nvContentPartPr>
            <p14:xfrm>
              <a:off x="7116476" y="962811"/>
              <a:ext cx="1006560" cy="3844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ADD625BE-FC25-4DBC-B9CD-EDEC2AA8941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07476" y="953811"/>
                <a:ext cx="102420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D331D809-8CEB-4852-94C0-2AF36B4A1F09}"/>
                  </a:ext>
                </a:extLst>
              </p14:cNvPr>
              <p14:cNvContentPartPr/>
              <p14:nvPr/>
            </p14:nvContentPartPr>
            <p14:xfrm>
              <a:off x="8391596" y="1635651"/>
              <a:ext cx="205200" cy="23832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D331D809-8CEB-4852-94C0-2AF36B4A1F0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82596" y="1626651"/>
                <a:ext cx="2228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44462223-C787-4B8B-912D-70AE4D6CEDCE}"/>
                  </a:ext>
                </a:extLst>
              </p14:cNvPr>
              <p14:cNvContentPartPr/>
              <p14:nvPr/>
            </p14:nvContentPartPr>
            <p14:xfrm>
              <a:off x="8843036" y="1709451"/>
              <a:ext cx="243360" cy="2073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44462223-C787-4B8B-912D-70AE4D6CEDC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34036" y="1700451"/>
                <a:ext cx="2610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01F5D58B-643C-4BF2-A129-1CCE28685F5E}"/>
                  </a:ext>
                </a:extLst>
              </p14:cNvPr>
              <p14:cNvContentPartPr/>
              <p14:nvPr/>
            </p14:nvContentPartPr>
            <p14:xfrm>
              <a:off x="7781036" y="2111211"/>
              <a:ext cx="984960" cy="41652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01F5D58B-643C-4BF2-A129-1CCE28685F5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72036" y="2102211"/>
                <a:ext cx="100260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A12AD91F-2813-4A9B-A169-1903C75630A9}"/>
                  </a:ext>
                </a:extLst>
              </p14:cNvPr>
              <p14:cNvContentPartPr/>
              <p14:nvPr/>
            </p14:nvContentPartPr>
            <p14:xfrm>
              <a:off x="1239476" y="4327731"/>
              <a:ext cx="326880" cy="19296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A12AD91F-2813-4A9B-A169-1903C75630A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30476" y="4318731"/>
                <a:ext cx="3445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4F1B5ADF-3617-406C-A64E-E25A9D06E25E}"/>
                  </a:ext>
                </a:extLst>
              </p14:cNvPr>
              <p14:cNvContentPartPr/>
              <p14:nvPr/>
            </p14:nvContentPartPr>
            <p14:xfrm>
              <a:off x="109796" y="5005971"/>
              <a:ext cx="1173600" cy="28944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4F1B5ADF-3617-406C-A64E-E25A9D06E25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796" y="4996971"/>
                <a:ext cx="11912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E4924C24-BB62-460C-B1C2-081A1C4B4407}"/>
                  </a:ext>
                </a:extLst>
              </p14:cNvPr>
              <p14:cNvContentPartPr/>
              <p14:nvPr/>
            </p14:nvContentPartPr>
            <p14:xfrm>
              <a:off x="2081156" y="4804371"/>
              <a:ext cx="3661200" cy="127764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E4924C24-BB62-460C-B1C2-081A1C4B440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72156" y="4795371"/>
                <a:ext cx="3678840" cy="12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4EE2147C-60E2-4B36-B4EA-30239032612D}"/>
                  </a:ext>
                </a:extLst>
              </p14:cNvPr>
              <p14:cNvContentPartPr/>
              <p14:nvPr/>
            </p14:nvContentPartPr>
            <p14:xfrm>
              <a:off x="1542596" y="4998771"/>
              <a:ext cx="223560" cy="22068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4EE2147C-60E2-4B36-B4EA-30239032612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33596" y="4989771"/>
                <a:ext cx="2412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93D0D4B3-0C05-45A7-8B13-489E0BE5FF7E}"/>
                  </a:ext>
                </a:extLst>
              </p14:cNvPr>
              <p14:cNvContentPartPr/>
              <p14:nvPr/>
            </p14:nvContentPartPr>
            <p14:xfrm>
              <a:off x="1726556" y="4180851"/>
              <a:ext cx="1472400" cy="44064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93D0D4B3-0C05-45A7-8B13-489E0BE5FF7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17556" y="4171851"/>
                <a:ext cx="149004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C671E071-B2F6-4967-9DD3-7A0FBB5FB37E}"/>
                  </a:ext>
                </a:extLst>
              </p14:cNvPr>
              <p14:cNvContentPartPr/>
              <p14:nvPr/>
            </p14:nvContentPartPr>
            <p14:xfrm>
              <a:off x="7663316" y="3558051"/>
              <a:ext cx="1435320" cy="34200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C671E071-B2F6-4967-9DD3-7A0FBB5FB37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654316" y="3549051"/>
                <a:ext cx="145296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0F4734BD-3502-486F-B976-2DD6AFF15336}"/>
                  </a:ext>
                </a:extLst>
              </p14:cNvPr>
              <p14:cNvContentPartPr/>
              <p14:nvPr/>
            </p14:nvContentPartPr>
            <p14:xfrm>
              <a:off x="5944316" y="4033971"/>
              <a:ext cx="4139280" cy="134424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0F4734BD-3502-486F-B976-2DD6AFF1533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35316" y="4024971"/>
                <a:ext cx="4156920" cy="1361880"/>
              </a:xfrm>
              <a:prstGeom prst="rect">
                <a:avLst/>
              </a:prstGeom>
            </p:spPr>
          </p:pic>
        </mc:Fallback>
      </mc:AlternateContent>
      <p:sp>
        <p:nvSpPr>
          <p:cNvPr id="385" name="TextBox 384">
            <a:extLst>
              <a:ext uri="{FF2B5EF4-FFF2-40B4-BE49-F238E27FC236}">
                <a16:creationId xmlns:a16="http://schemas.microsoft.com/office/drawing/2014/main" id="{EA64B14C-5AC9-4962-ADEA-16F542DBA98F}"/>
              </a:ext>
            </a:extLst>
          </p:cNvPr>
          <p:cNvSpPr txBox="1"/>
          <p:nvPr/>
        </p:nvSpPr>
        <p:spPr>
          <a:xfrm>
            <a:off x="4908970" y="5785106"/>
            <a:ext cx="37623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will pop from stack if:</a:t>
            </a:r>
          </a:p>
          <a:p>
            <a:r>
              <a:rPr lang="en-IN" dirty="0">
                <a:highlight>
                  <a:srgbClr val="FFFF00"/>
                </a:highlight>
              </a:rPr>
              <a:t>1. Operator on top of stack has higher or equal precedence.</a:t>
            </a:r>
          </a:p>
        </p:txBody>
      </p:sp>
    </p:spTree>
    <p:extLst>
      <p:ext uri="{BB962C8B-B14F-4D97-AF65-F5344CB8AC3E}">
        <p14:creationId xmlns:p14="http://schemas.microsoft.com/office/powerpoint/2010/main" val="105435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Expression Conversion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3CC4D86C-E335-46A5-8491-0D007FEA305E}"/>
                  </a:ext>
                </a:extLst>
              </p14:cNvPr>
              <p14:cNvContentPartPr/>
              <p14:nvPr/>
            </p14:nvContentPartPr>
            <p14:xfrm>
              <a:off x="139316" y="758331"/>
              <a:ext cx="9546840" cy="248076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3CC4D86C-E335-46A5-8491-0D007FEA30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316" y="749331"/>
                <a:ext cx="9564480" cy="24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D9AF7F32-5603-4AA5-B155-3DB523D6F7CC}"/>
                  </a:ext>
                </a:extLst>
              </p14:cNvPr>
              <p14:cNvContentPartPr/>
              <p14:nvPr/>
            </p14:nvContentPartPr>
            <p14:xfrm>
              <a:off x="948236" y="3660651"/>
              <a:ext cx="687960" cy="5410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D9AF7F32-5603-4AA5-B155-3DB523D6F7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236" y="3651651"/>
                <a:ext cx="70560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ED2B6485-7A39-4E2E-AEA9-62CEA28F70A0}"/>
                  </a:ext>
                </a:extLst>
              </p14:cNvPr>
              <p14:cNvContentPartPr/>
              <p14:nvPr/>
            </p14:nvContentPartPr>
            <p14:xfrm>
              <a:off x="5353916" y="3733011"/>
              <a:ext cx="234360" cy="2408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ED2B6485-7A39-4E2E-AEA9-62CEA28F70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44916" y="3724011"/>
                <a:ext cx="2520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DA03337F-288A-4FD5-9F7D-FC7468FF1D86}"/>
                  </a:ext>
                </a:extLst>
              </p14:cNvPr>
              <p14:cNvContentPartPr/>
              <p14:nvPr/>
            </p14:nvContentPartPr>
            <p14:xfrm>
              <a:off x="1910516" y="3586491"/>
              <a:ext cx="2914560" cy="4924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DA03337F-288A-4FD5-9F7D-FC7468FF1D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01516" y="3577491"/>
                <a:ext cx="293220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421C291F-CB20-4ED0-A1C7-3B4832697AAE}"/>
                  </a:ext>
                </a:extLst>
              </p14:cNvPr>
              <p14:cNvContentPartPr/>
              <p14:nvPr/>
            </p14:nvContentPartPr>
            <p14:xfrm>
              <a:off x="5744876" y="3687291"/>
              <a:ext cx="445320" cy="36900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421C291F-CB20-4ED0-A1C7-3B4832697A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35876" y="3678291"/>
                <a:ext cx="46296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D7896858-94BB-4531-B5A8-30B132B834E8}"/>
                  </a:ext>
                </a:extLst>
              </p14:cNvPr>
              <p14:cNvContentPartPr/>
              <p14:nvPr/>
            </p14:nvContentPartPr>
            <p14:xfrm>
              <a:off x="6522476" y="3512331"/>
              <a:ext cx="609120" cy="52632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D7896858-94BB-4531-B5A8-30B132B834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13476" y="3503331"/>
                <a:ext cx="62676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278772A8-3FA1-48ED-BAFA-D94F114E99EB}"/>
                  </a:ext>
                </a:extLst>
              </p14:cNvPr>
              <p14:cNvContentPartPr/>
              <p14:nvPr/>
            </p14:nvContentPartPr>
            <p14:xfrm>
              <a:off x="7314116" y="3570651"/>
              <a:ext cx="893520" cy="52488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278772A8-3FA1-48ED-BAFA-D94F114E99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05116" y="3561651"/>
                <a:ext cx="91116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A83716D4-3A6D-457C-BAB7-D83667843F6B}"/>
                  </a:ext>
                </a:extLst>
              </p14:cNvPr>
              <p14:cNvContentPartPr/>
              <p14:nvPr/>
            </p14:nvContentPartPr>
            <p14:xfrm>
              <a:off x="2130116" y="5075811"/>
              <a:ext cx="991800" cy="37116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A83716D4-3A6D-457C-BAB7-D83667843F6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21116" y="5066811"/>
                <a:ext cx="100944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5CEA04B6-7DB9-47B2-8E18-9D42ACBBF640}"/>
                  </a:ext>
                </a:extLst>
              </p14:cNvPr>
              <p14:cNvContentPartPr/>
              <p14:nvPr/>
            </p14:nvContentPartPr>
            <p14:xfrm>
              <a:off x="2284556" y="4473891"/>
              <a:ext cx="2011320" cy="31320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5CEA04B6-7DB9-47B2-8E18-9D42ACBBF6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75556" y="4464891"/>
                <a:ext cx="20289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062F34E7-7141-4751-BEAE-1FB6C8C680C6}"/>
                  </a:ext>
                </a:extLst>
              </p14:cNvPr>
              <p14:cNvContentPartPr/>
              <p14:nvPr/>
            </p14:nvContentPartPr>
            <p14:xfrm>
              <a:off x="4505756" y="4502331"/>
              <a:ext cx="316080" cy="26820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062F34E7-7141-4751-BEAE-1FB6C8C680C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96756" y="4493331"/>
                <a:ext cx="3337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C8E22E43-5D28-46A9-BF5E-0EA78BC1DB47}"/>
                  </a:ext>
                </a:extLst>
              </p14:cNvPr>
              <p14:cNvContentPartPr/>
              <p14:nvPr/>
            </p14:nvContentPartPr>
            <p14:xfrm>
              <a:off x="3349436" y="4955571"/>
              <a:ext cx="1884960" cy="48312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C8E22E43-5D28-46A9-BF5E-0EA78BC1DB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40436" y="4946571"/>
                <a:ext cx="190260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076CBDDA-5313-4E64-BB87-F125B58C8BD0}"/>
                  </a:ext>
                </a:extLst>
              </p14:cNvPr>
              <p14:cNvContentPartPr/>
              <p14:nvPr/>
            </p14:nvContentPartPr>
            <p14:xfrm>
              <a:off x="5006156" y="4419171"/>
              <a:ext cx="349200" cy="33012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076CBDDA-5313-4E64-BB87-F125B58C8BD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97156" y="4410171"/>
                <a:ext cx="366840" cy="3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951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Min 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2786DAC-70B9-474C-89C1-41FEE3C00C98}"/>
                  </a:ext>
                </a:extLst>
              </p14:cNvPr>
              <p14:cNvContentPartPr/>
              <p14:nvPr/>
            </p14:nvContentPartPr>
            <p14:xfrm>
              <a:off x="3701516" y="281691"/>
              <a:ext cx="506880" cy="361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2786DAC-70B9-474C-89C1-41FEE3C00C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2516" y="272691"/>
                <a:ext cx="5245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AA1B66-CFE9-43F8-ACEE-CB685E778369}"/>
                  </a:ext>
                </a:extLst>
              </p14:cNvPr>
              <p14:cNvContentPartPr/>
              <p14:nvPr/>
            </p14:nvContentPartPr>
            <p14:xfrm>
              <a:off x="4496396" y="322011"/>
              <a:ext cx="561960" cy="293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AA1B66-CFE9-43F8-ACEE-CB685E7783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7396" y="313011"/>
                <a:ext cx="57960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099E53-9367-4F58-8E73-D6F596648F27}"/>
                  </a:ext>
                </a:extLst>
              </p14:cNvPr>
              <p14:cNvContentPartPr/>
              <p14:nvPr/>
            </p14:nvContentPartPr>
            <p14:xfrm>
              <a:off x="5288756" y="229131"/>
              <a:ext cx="1268640" cy="370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099E53-9367-4F58-8E73-D6F596648F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79756" y="220131"/>
                <a:ext cx="128628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CCE397D-C4AA-4B75-A0C9-38F6ABBFB85C}"/>
                  </a:ext>
                </a:extLst>
              </p14:cNvPr>
              <p14:cNvContentPartPr/>
              <p14:nvPr/>
            </p14:nvContentPartPr>
            <p14:xfrm>
              <a:off x="6809756" y="270531"/>
              <a:ext cx="947160" cy="278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CCE397D-C4AA-4B75-A0C9-38F6ABBFB8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00756" y="261531"/>
                <a:ext cx="9648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8D2CFF0-E6ED-4221-BFE6-F010207EFFDC}"/>
                  </a:ext>
                </a:extLst>
              </p14:cNvPr>
              <p14:cNvContentPartPr/>
              <p14:nvPr/>
            </p14:nvContentPartPr>
            <p14:xfrm>
              <a:off x="7985876" y="99891"/>
              <a:ext cx="1997640" cy="933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8D2CFF0-E6ED-4221-BFE6-F010207EFF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76876" y="90891"/>
                <a:ext cx="2015280" cy="9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C5028B8-8A3C-4E88-8A26-B12ED0684D6F}"/>
                  </a:ext>
                </a:extLst>
              </p14:cNvPr>
              <p14:cNvContentPartPr/>
              <p14:nvPr/>
            </p14:nvContentPartPr>
            <p14:xfrm>
              <a:off x="241196" y="606771"/>
              <a:ext cx="1667520" cy="29552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C5028B8-8A3C-4E88-8A26-B12ED0684D6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2196" y="597771"/>
                <a:ext cx="1685160" cy="29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49C7F874-1B33-4F7D-828C-906C4B8BCA4C}"/>
                  </a:ext>
                </a:extLst>
              </p14:cNvPr>
              <p14:cNvContentPartPr/>
              <p14:nvPr/>
            </p14:nvContentPartPr>
            <p14:xfrm>
              <a:off x="5266076" y="2277891"/>
              <a:ext cx="1849680" cy="34920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49C7F874-1B33-4F7D-828C-906C4B8BCA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30076" y="2205891"/>
                <a:ext cx="192132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89BF4C68-105C-4AB0-908C-19128E7D31A0}"/>
                  </a:ext>
                </a:extLst>
              </p14:cNvPr>
              <p14:cNvContentPartPr/>
              <p14:nvPr/>
            </p14:nvContentPartPr>
            <p14:xfrm>
              <a:off x="2376716" y="1183491"/>
              <a:ext cx="7509960" cy="453312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89BF4C68-105C-4AB0-908C-19128E7D31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67716" y="1174491"/>
                <a:ext cx="7527600" cy="45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109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Min Stack – Approach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2369FE6-97B0-494F-AA6C-B0F24E567741}"/>
                  </a:ext>
                </a:extLst>
              </p14:cNvPr>
              <p14:cNvContentPartPr/>
              <p14:nvPr/>
            </p14:nvContentPartPr>
            <p14:xfrm>
              <a:off x="307076" y="199611"/>
              <a:ext cx="10076760" cy="41202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2369FE6-97B0-494F-AA6C-B0F24E5677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076" y="190611"/>
                <a:ext cx="10094400" cy="4137840"/>
              </a:xfrm>
              <a:prstGeom prst="rect">
                <a:avLst/>
              </a:prstGeom>
            </p:spPr>
          </p:pic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7ED00233-8AFD-426E-B92A-9FD2B11137A3}"/>
              </a:ext>
            </a:extLst>
          </p:cNvPr>
          <p:cNvSpPr txBox="1"/>
          <p:nvPr/>
        </p:nvSpPr>
        <p:spPr>
          <a:xfrm>
            <a:off x="307076" y="4319811"/>
            <a:ext cx="7749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3D8225"/>
                </a:solidFill>
              </a:rPr>
              <a:t>push(): </a:t>
            </a:r>
            <a:r>
              <a:rPr lang="en-IN" dirty="0"/>
              <a:t>Push to stack &amp; Push the </a:t>
            </a:r>
            <a:r>
              <a:rPr lang="en-IN" dirty="0" err="1"/>
              <a:t>minEle</a:t>
            </a:r>
            <a:r>
              <a:rPr lang="en-IN" dirty="0"/>
              <a:t> to the </a:t>
            </a:r>
            <a:r>
              <a:rPr lang="en-IN" dirty="0" err="1"/>
              <a:t>minStack</a:t>
            </a:r>
            <a:br>
              <a:rPr lang="en-IN" dirty="0">
                <a:solidFill>
                  <a:srgbClr val="3D8225"/>
                </a:solidFill>
              </a:rPr>
            </a:br>
            <a:r>
              <a:rPr lang="en-IN" dirty="0">
                <a:solidFill>
                  <a:srgbClr val="3D8225"/>
                </a:solidFill>
              </a:rPr>
              <a:t>pop(): </a:t>
            </a:r>
            <a:r>
              <a:rPr lang="en-IN" dirty="0"/>
              <a:t>Pop from both the stacks</a:t>
            </a:r>
            <a:endParaRPr lang="en-IN" dirty="0">
              <a:solidFill>
                <a:srgbClr val="3D8225"/>
              </a:solidFill>
            </a:endParaRPr>
          </a:p>
          <a:p>
            <a:r>
              <a:rPr lang="en-IN" dirty="0">
                <a:solidFill>
                  <a:srgbClr val="3D8225"/>
                </a:solidFill>
              </a:rPr>
              <a:t>getMin(): </a:t>
            </a:r>
            <a:r>
              <a:rPr lang="en-IN" dirty="0"/>
              <a:t>return top of </a:t>
            </a:r>
            <a:r>
              <a:rPr lang="en-IN" dirty="0" err="1"/>
              <a:t>minStack</a:t>
            </a:r>
            <a:r>
              <a:rPr lang="en-IN" dirty="0"/>
              <a:t> (peek())</a:t>
            </a:r>
            <a:endParaRPr lang="en-IN" dirty="0">
              <a:solidFill>
                <a:srgbClr val="3D8225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C9522B5-C19F-42EB-8953-EA59898BE00D}"/>
              </a:ext>
            </a:extLst>
          </p:cNvPr>
          <p:cNvSpPr txBox="1"/>
          <p:nvPr/>
        </p:nvSpPr>
        <p:spPr>
          <a:xfrm>
            <a:off x="1584356" y="5404919"/>
            <a:ext cx="539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ighlight>
                  <a:srgbClr val="FFFF00"/>
                </a:highlight>
              </a:rPr>
              <a:t>T.C. -&gt; O(1) , S.C. -&gt; O(n)</a:t>
            </a:r>
          </a:p>
        </p:txBody>
      </p:sp>
    </p:spTree>
    <p:extLst>
      <p:ext uri="{BB962C8B-B14F-4D97-AF65-F5344CB8AC3E}">
        <p14:creationId xmlns:p14="http://schemas.microsoft.com/office/powerpoint/2010/main" val="272937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Min Stack – Approach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854D42D-25A0-44B2-A583-19DD24955509}"/>
                  </a:ext>
                </a:extLst>
              </p14:cNvPr>
              <p14:cNvContentPartPr/>
              <p14:nvPr/>
            </p14:nvContentPartPr>
            <p14:xfrm>
              <a:off x="3429356" y="1131651"/>
              <a:ext cx="846360" cy="119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854D42D-25A0-44B2-A583-19DD249555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0356" y="1122651"/>
                <a:ext cx="8640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F8A85CE-C9DF-43B1-B1FC-B69C8F79403A}"/>
                  </a:ext>
                </a:extLst>
              </p14:cNvPr>
              <p14:cNvContentPartPr/>
              <p14:nvPr/>
            </p14:nvContentPartPr>
            <p14:xfrm>
              <a:off x="3967556" y="964611"/>
              <a:ext cx="122760" cy="64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F8A85CE-C9DF-43B1-B1FC-B69C8F7940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8556" y="955611"/>
                <a:ext cx="1404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72AAA5C-27C5-422B-9041-94F436B9CB46}"/>
                  </a:ext>
                </a:extLst>
              </p14:cNvPr>
              <p14:cNvContentPartPr/>
              <p14:nvPr/>
            </p14:nvContentPartPr>
            <p14:xfrm>
              <a:off x="4517996" y="1077291"/>
              <a:ext cx="299880" cy="16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72AAA5C-27C5-422B-9041-94F436B9CB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08996" y="1068291"/>
                <a:ext cx="3175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BC60748-4D91-43DD-BB39-29BE39B93699}"/>
                  </a:ext>
                </a:extLst>
              </p14:cNvPr>
              <p14:cNvContentPartPr/>
              <p14:nvPr/>
            </p14:nvContentPartPr>
            <p14:xfrm>
              <a:off x="4593956" y="1168011"/>
              <a:ext cx="178560" cy="11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BC60748-4D91-43DD-BB39-29BE39B936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84956" y="1159011"/>
                <a:ext cx="196200" cy="2916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3A46859-7290-40E1-8C48-10DE2E143572}"/>
              </a:ext>
            </a:extLst>
          </p:cNvPr>
          <p:cNvSpPr txBox="1"/>
          <p:nvPr/>
        </p:nvSpPr>
        <p:spPr>
          <a:xfrm>
            <a:off x="2599839" y="1638678"/>
            <a:ext cx="6689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push():</a:t>
            </a:r>
          </a:p>
          <a:p>
            <a:r>
              <a:rPr lang="en-IN" dirty="0">
                <a:solidFill>
                  <a:srgbClr val="FF0000"/>
                </a:solidFill>
              </a:rPr>
              <a:t>Case 1: The stack is empty</a:t>
            </a:r>
          </a:p>
          <a:p>
            <a:r>
              <a:rPr lang="en-IN" dirty="0">
                <a:solidFill>
                  <a:srgbClr val="FF0000"/>
                </a:solidFill>
              </a:rPr>
              <a:t>		</a:t>
            </a:r>
            <a:r>
              <a:rPr lang="en-IN" dirty="0"/>
              <a:t>Push the element and update the min.</a:t>
            </a:r>
          </a:p>
          <a:p>
            <a:r>
              <a:rPr lang="en-IN" dirty="0">
                <a:solidFill>
                  <a:srgbClr val="FF0000"/>
                </a:solidFill>
              </a:rPr>
              <a:t>Case 2: The element to be inserted &gt;= min</a:t>
            </a:r>
          </a:p>
          <a:p>
            <a:r>
              <a:rPr lang="en-IN" dirty="0">
                <a:solidFill>
                  <a:srgbClr val="FF0000"/>
                </a:solidFill>
              </a:rPr>
              <a:t>		</a:t>
            </a:r>
            <a:r>
              <a:rPr lang="en-IN" dirty="0"/>
              <a:t>Push as it is.</a:t>
            </a:r>
          </a:p>
          <a:p>
            <a:r>
              <a:rPr lang="en-IN" dirty="0">
                <a:solidFill>
                  <a:srgbClr val="FF0000"/>
                </a:solidFill>
              </a:rPr>
              <a:t>Case 3: The element to be inserted &lt; min</a:t>
            </a:r>
          </a:p>
          <a:p>
            <a:r>
              <a:rPr lang="en-IN" dirty="0">
                <a:solidFill>
                  <a:srgbClr val="FF0000"/>
                </a:solidFill>
              </a:rPr>
              <a:t>		</a:t>
            </a:r>
            <a:r>
              <a:rPr lang="en-IN" dirty="0"/>
              <a:t>a) Insert (2*x - min) in the stack</a:t>
            </a:r>
          </a:p>
          <a:p>
            <a:r>
              <a:rPr lang="en-IN" dirty="0">
                <a:solidFill>
                  <a:srgbClr val="FF0000"/>
                </a:solidFill>
              </a:rPr>
              <a:t>		</a:t>
            </a:r>
            <a:r>
              <a:rPr lang="en-IN" dirty="0"/>
              <a:t>b) Update the min to 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DBD3A52-25E9-4550-A5EA-E7C769FC8F2B}"/>
                  </a:ext>
                </a:extLst>
              </p14:cNvPr>
              <p14:cNvContentPartPr/>
              <p14:nvPr/>
            </p14:nvContentPartPr>
            <p14:xfrm>
              <a:off x="2750396" y="4413051"/>
              <a:ext cx="1017720" cy="284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DBD3A52-25E9-4550-A5EA-E7C769FC8F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41396" y="4404051"/>
                <a:ext cx="10353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C7E267D-0312-49F7-863E-7F586373363D}"/>
                  </a:ext>
                </a:extLst>
              </p14:cNvPr>
              <p14:cNvContentPartPr/>
              <p14:nvPr/>
            </p14:nvContentPartPr>
            <p14:xfrm>
              <a:off x="5217116" y="4340691"/>
              <a:ext cx="471600" cy="166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C7E267D-0312-49F7-863E-7F58637336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08116" y="4331691"/>
                <a:ext cx="4892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E0CF92D-F950-4C49-85AC-30E291D0C44E}"/>
                  </a:ext>
                </a:extLst>
              </p14:cNvPr>
              <p14:cNvContentPartPr/>
              <p14:nvPr/>
            </p14:nvContentPartPr>
            <p14:xfrm>
              <a:off x="4085636" y="4351131"/>
              <a:ext cx="961200" cy="204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E0CF92D-F950-4C49-85AC-30E291D0C4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76636" y="4342131"/>
                <a:ext cx="9788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5475EC9-F666-476B-BE4F-83EA3A8D09C4}"/>
                  </a:ext>
                </a:extLst>
              </p14:cNvPr>
              <p14:cNvContentPartPr/>
              <p14:nvPr/>
            </p14:nvContentPartPr>
            <p14:xfrm>
              <a:off x="6121436" y="4426731"/>
              <a:ext cx="359280" cy="110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5475EC9-F666-476B-BE4F-83EA3A8D09C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12436" y="4417731"/>
                <a:ext cx="3769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03C947F-AF7B-4CEC-B724-60DF13422372}"/>
                  </a:ext>
                </a:extLst>
              </p14:cNvPr>
              <p14:cNvContentPartPr/>
              <p14:nvPr/>
            </p14:nvContentPartPr>
            <p14:xfrm>
              <a:off x="8142116" y="4293171"/>
              <a:ext cx="351720" cy="824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03C947F-AF7B-4CEC-B724-60DF1342237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33116" y="4284171"/>
                <a:ext cx="3693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6529D99-61B9-4D90-A833-F6CEE1E9984D}"/>
                  </a:ext>
                </a:extLst>
              </p14:cNvPr>
              <p14:cNvContentPartPr/>
              <p14:nvPr/>
            </p14:nvContentPartPr>
            <p14:xfrm>
              <a:off x="6655316" y="4311171"/>
              <a:ext cx="1282680" cy="2228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6529D99-61B9-4D90-A833-F6CEE1E998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46316" y="4302171"/>
                <a:ext cx="13003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D3B4559-9420-4A86-9ED5-E585045643AC}"/>
                  </a:ext>
                </a:extLst>
              </p14:cNvPr>
              <p14:cNvContentPartPr/>
              <p14:nvPr/>
            </p14:nvContentPartPr>
            <p14:xfrm>
              <a:off x="8722436" y="4294251"/>
              <a:ext cx="214200" cy="121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D3B4559-9420-4A86-9ED5-E585045643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13436" y="4285251"/>
                <a:ext cx="2318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BFE71A5-F58B-4C3E-AE1E-27BCB7DF7994}"/>
                  </a:ext>
                </a:extLst>
              </p14:cNvPr>
              <p14:cNvContentPartPr/>
              <p14:nvPr/>
            </p14:nvContentPartPr>
            <p14:xfrm>
              <a:off x="8683556" y="4545171"/>
              <a:ext cx="283320" cy="126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BFE71A5-F58B-4C3E-AE1E-27BCB7DF79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74556" y="4536171"/>
                <a:ext cx="3009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54AC7EE-3C06-42F5-BA4B-6E25308B7AB0}"/>
                  </a:ext>
                </a:extLst>
              </p14:cNvPr>
              <p14:cNvContentPartPr/>
              <p14:nvPr/>
            </p14:nvContentPartPr>
            <p14:xfrm>
              <a:off x="8655836" y="4620051"/>
              <a:ext cx="446040" cy="561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54AC7EE-3C06-42F5-BA4B-6E25308B7AB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46836" y="4611051"/>
                <a:ext cx="4636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2FC07F3-ABB7-406A-9E53-FC062A644B56}"/>
                  </a:ext>
                </a:extLst>
              </p14:cNvPr>
              <p14:cNvContentPartPr/>
              <p14:nvPr/>
            </p14:nvContentPartPr>
            <p14:xfrm>
              <a:off x="426956" y="975411"/>
              <a:ext cx="1995480" cy="2841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2FC07F3-ABB7-406A-9E53-FC062A644B5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7956" y="966411"/>
                <a:ext cx="2013120" cy="28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1000F42-B571-4C9E-94B8-58C348EEC097}"/>
                  </a:ext>
                </a:extLst>
              </p14:cNvPr>
              <p14:cNvContentPartPr/>
              <p14:nvPr/>
            </p14:nvContentPartPr>
            <p14:xfrm>
              <a:off x="4989596" y="875691"/>
              <a:ext cx="430920" cy="4644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1000F42-B571-4C9E-94B8-58C348EEC09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80596" y="866691"/>
                <a:ext cx="44856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38B24D5-8521-43FD-B09E-FDB255DF363E}"/>
                  </a:ext>
                </a:extLst>
              </p14:cNvPr>
              <p14:cNvContentPartPr/>
              <p14:nvPr/>
            </p14:nvContentPartPr>
            <p14:xfrm>
              <a:off x="5707436" y="961371"/>
              <a:ext cx="318600" cy="2116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38B24D5-8521-43FD-B09E-FDB255DF363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98436" y="952371"/>
                <a:ext cx="3362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4BE18D9-7E63-40C4-B4F3-937ABF85FDF7}"/>
                  </a:ext>
                </a:extLst>
              </p14:cNvPr>
              <p14:cNvContentPartPr/>
              <p14:nvPr/>
            </p14:nvContentPartPr>
            <p14:xfrm>
              <a:off x="4545716" y="3334131"/>
              <a:ext cx="1285560" cy="1774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4BE18D9-7E63-40C4-B4F3-937ABF85FDF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09716" y="3262131"/>
                <a:ext cx="13572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E312546-27A7-4B6B-B7FA-F5B3F5FF1C9F}"/>
                  </a:ext>
                </a:extLst>
              </p14:cNvPr>
              <p14:cNvContentPartPr/>
              <p14:nvPr/>
            </p14:nvContentPartPr>
            <p14:xfrm>
              <a:off x="5786276" y="2956491"/>
              <a:ext cx="4187160" cy="6418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E312546-27A7-4B6B-B7FA-F5B3F5FF1C9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77276" y="2947491"/>
                <a:ext cx="420480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864DE62-4DE6-44B1-BC95-066D5BE02E55}"/>
                  </a:ext>
                </a:extLst>
              </p14:cNvPr>
              <p14:cNvContentPartPr/>
              <p14:nvPr/>
            </p14:nvContentPartPr>
            <p14:xfrm>
              <a:off x="6337436" y="199251"/>
              <a:ext cx="4632120" cy="16488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864DE62-4DE6-44B1-BC95-066D5BE02E5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28436" y="190251"/>
                <a:ext cx="4649760" cy="1666440"/>
              </a:xfrm>
              <a:prstGeom prst="rect">
                <a:avLst/>
              </a:prstGeom>
            </p:spPr>
          </p:pic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6A860E5F-1927-4E56-99B1-B9F2CC559C81}"/>
              </a:ext>
            </a:extLst>
          </p:cNvPr>
          <p:cNvSpPr txBox="1"/>
          <p:nvPr/>
        </p:nvSpPr>
        <p:spPr>
          <a:xfrm flipH="1">
            <a:off x="2645558" y="4973420"/>
            <a:ext cx="7327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getMin(): return min;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262932"/>
                </a:solidFill>
              </a:rPr>
              <a:t>At any point of time -&gt; current </a:t>
            </a:r>
            <a:r>
              <a:rPr lang="en-IN" dirty="0" err="1">
                <a:solidFill>
                  <a:srgbClr val="262932"/>
                </a:solidFill>
              </a:rPr>
              <a:t>minEle</a:t>
            </a:r>
            <a:r>
              <a:rPr lang="en-IN" dirty="0">
                <a:solidFill>
                  <a:srgbClr val="262932"/>
                </a:solidFill>
              </a:rPr>
              <a:t> is stored in min variable.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63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Min Stack – Approach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854D42D-25A0-44B2-A583-19DD24955509}"/>
                  </a:ext>
                </a:extLst>
              </p14:cNvPr>
              <p14:cNvContentPartPr/>
              <p14:nvPr/>
            </p14:nvContentPartPr>
            <p14:xfrm>
              <a:off x="3429356" y="1131651"/>
              <a:ext cx="846360" cy="1191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854D42D-25A0-44B2-A583-19DD249555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0356" y="1122651"/>
                <a:ext cx="8640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F8A85CE-C9DF-43B1-B1FC-B69C8F79403A}"/>
                  </a:ext>
                </a:extLst>
              </p14:cNvPr>
              <p14:cNvContentPartPr/>
              <p14:nvPr/>
            </p14:nvContentPartPr>
            <p14:xfrm>
              <a:off x="3967556" y="964611"/>
              <a:ext cx="122760" cy="64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F8A85CE-C9DF-43B1-B1FC-B69C8F7940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8556" y="955611"/>
                <a:ext cx="1404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72AAA5C-27C5-422B-9041-94F436B9CB46}"/>
                  </a:ext>
                </a:extLst>
              </p14:cNvPr>
              <p14:cNvContentPartPr/>
              <p14:nvPr/>
            </p14:nvContentPartPr>
            <p14:xfrm>
              <a:off x="4517996" y="1077291"/>
              <a:ext cx="299880" cy="16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72AAA5C-27C5-422B-9041-94F436B9CB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08996" y="1068291"/>
                <a:ext cx="3175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BC60748-4D91-43DD-BB39-29BE39B93699}"/>
                  </a:ext>
                </a:extLst>
              </p14:cNvPr>
              <p14:cNvContentPartPr/>
              <p14:nvPr/>
            </p14:nvContentPartPr>
            <p14:xfrm>
              <a:off x="4593956" y="1168011"/>
              <a:ext cx="178560" cy="11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BC60748-4D91-43DD-BB39-29BE39B936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84956" y="1159011"/>
                <a:ext cx="196200" cy="2916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13A46859-7290-40E1-8C48-10DE2E143572}"/>
              </a:ext>
            </a:extLst>
          </p:cNvPr>
          <p:cNvSpPr txBox="1"/>
          <p:nvPr/>
        </p:nvSpPr>
        <p:spPr>
          <a:xfrm>
            <a:off x="2599839" y="1638678"/>
            <a:ext cx="6689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pop():</a:t>
            </a:r>
          </a:p>
          <a:p>
            <a:r>
              <a:rPr lang="en-IN" dirty="0">
                <a:solidFill>
                  <a:srgbClr val="FF0000"/>
                </a:solidFill>
              </a:rPr>
              <a:t>Case 1: The stack is empty</a:t>
            </a:r>
          </a:p>
          <a:p>
            <a:r>
              <a:rPr lang="en-IN" dirty="0">
                <a:solidFill>
                  <a:srgbClr val="FF0000"/>
                </a:solidFill>
              </a:rPr>
              <a:t>		</a:t>
            </a:r>
            <a:r>
              <a:rPr lang="en-IN" dirty="0"/>
              <a:t>return -1;</a:t>
            </a:r>
          </a:p>
          <a:p>
            <a:r>
              <a:rPr lang="en-IN" dirty="0">
                <a:solidFill>
                  <a:srgbClr val="FF0000"/>
                </a:solidFill>
              </a:rPr>
              <a:t>Case 2: The element to be popped &gt;= min</a:t>
            </a:r>
          </a:p>
          <a:p>
            <a:r>
              <a:rPr lang="en-IN" dirty="0">
                <a:solidFill>
                  <a:srgbClr val="FF0000"/>
                </a:solidFill>
              </a:rPr>
              <a:t>		</a:t>
            </a:r>
            <a:r>
              <a:rPr lang="en-IN" dirty="0"/>
              <a:t>Pop as it is.</a:t>
            </a:r>
          </a:p>
          <a:p>
            <a:r>
              <a:rPr lang="en-IN" dirty="0">
                <a:solidFill>
                  <a:srgbClr val="FF0000"/>
                </a:solidFill>
              </a:rPr>
              <a:t>Case 3: The element to be popped &lt; min</a:t>
            </a:r>
          </a:p>
          <a:p>
            <a:r>
              <a:rPr lang="en-IN" dirty="0">
                <a:solidFill>
                  <a:srgbClr val="FF0000"/>
                </a:solidFill>
              </a:rPr>
              <a:t>		</a:t>
            </a:r>
            <a:r>
              <a:rPr lang="en-IN" dirty="0"/>
              <a:t>a) return user element -&gt; </a:t>
            </a:r>
            <a:r>
              <a:rPr lang="en-IN" dirty="0">
                <a:solidFill>
                  <a:srgbClr val="27823F"/>
                </a:solidFill>
              </a:rPr>
              <a:t>min</a:t>
            </a:r>
          </a:p>
          <a:p>
            <a:r>
              <a:rPr lang="en-IN" dirty="0">
                <a:solidFill>
                  <a:srgbClr val="FF0000"/>
                </a:solidFill>
              </a:rPr>
              <a:t>		</a:t>
            </a:r>
            <a:r>
              <a:rPr lang="en-IN" dirty="0"/>
              <a:t>b) Update the min to </a:t>
            </a:r>
            <a:r>
              <a:rPr lang="en-IN" dirty="0" err="1"/>
              <a:t>oldMin</a:t>
            </a:r>
            <a:r>
              <a:rPr lang="en-IN" dirty="0"/>
              <a:t> -&gt; </a:t>
            </a:r>
            <a:r>
              <a:rPr lang="en-IN" dirty="0">
                <a:solidFill>
                  <a:srgbClr val="27823F"/>
                </a:solidFill>
              </a:rPr>
              <a:t>2*min - x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2FC07F3-ABB7-406A-9E53-FC062A644B56}"/>
                  </a:ext>
                </a:extLst>
              </p14:cNvPr>
              <p14:cNvContentPartPr/>
              <p14:nvPr/>
            </p14:nvContentPartPr>
            <p14:xfrm>
              <a:off x="426956" y="975411"/>
              <a:ext cx="1995480" cy="2841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2FC07F3-ABB7-406A-9E53-FC062A644B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7956" y="966411"/>
                <a:ext cx="2013120" cy="28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1000F42-B571-4C9E-94B8-58C348EEC097}"/>
                  </a:ext>
                </a:extLst>
              </p14:cNvPr>
              <p14:cNvContentPartPr/>
              <p14:nvPr/>
            </p14:nvContentPartPr>
            <p14:xfrm>
              <a:off x="4989596" y="875691"/>
              <a:ext cx="430920" cy="4644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1000F42-B571-4C9E-94B8-58C348EEC0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80596" y="866691"/>
                <a:ext cx="44856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38B24D5-8521-43FD-B09E-FDB255DF363E}"/>
                  </a:ext>
                </a:extLst>
              </p14:cNvPr>
              <p14:cNvContentPartPr/>
              <p14:nvPr/>
            </p14:nvContentPartPr>
            <p14:xfrm>
              <a:off x="5707436" y="961371"/>
              <a:ext cx="318600" cy="2116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38B24D5-8521-43FD-B09E-FDB255DF36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98436" y="952371"/>
                <a:ext cx="336240" cy="2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2899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1732</TotalTime>
  <Words>158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</vt:lpstr>
      <vt:lpstr>Arial Black</vt:lpstr>
      <vt:lpstr>Calibri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Expression Conversion</vt:lpstr>
      <vt:lpstr>Expression Conversion</vt:lpstr>
      <vt:lpstr>Expression Conversion</vt:lpstr>
      <vt:lpstr>Min Stack</vt:lpstr>
      <vt:lpstr>Min Stack – Approach 2</vt:lpstr>
      <vt:lpstr>Min Stack – Approach 3</vt:lpstr>
      <vt:lpstr>Min Stack – Approach 3</vt:lpstr>
      <vt:lpstr>Min Stack – Approach 3</vt:lpstr>
      <vt:lpstr>Check if LL is Palindrome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313</cp:revision>
  <dcterms:created xsi:type="dcterms:W3CDTF">2020-04-22T15:02:33Z</dcterms:created>
  <dcterms:modified xsi:type="dcterms:W3CDTF">2022-05-12T13:25:28Z</dcterms:modified>
</cp:coreProperties>
</file>