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344" r:id="rId2"/>
    <p:sldId id="367" r:id="rId3"/>
    <p:sldId id="376" r:id="rId4"/>
    <p:sldId id="368" r:id="rId5"/>
    <p:sldId id="378" r:id="rId6"/>
    <p:sldId id="379" r:id="rId7"/>
    <p:sldId id="377" r:id="rId8"/>
    <p:sldId id="369" r:id="rId9"/>
    <p:sldId id="380" r:id="rId10"/>
    <p:sldId id="370" r:id="rId11"/>
    <p:sldId id="382" r:id="rId12"/>
    <p:sldId id="387" r:id="rId13"/>
    <p:sldId id="385" r:id="rId14"/>
    <p:sldId id="383" r:id="rId15"/>
    <p:sldId id="371" r:id="rId16"/>
    <p:sldId id="373" r:id="rId17"/>
    <p:sldId id="372" r:id="rId18"/>
    <p:sldId id="374" r:id="rId19"/>
    <p:sldId id="34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17.2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0 398 534 0,'0'0'137'0,"0"0"-10"15,0 0-39-15,0 0-5 0,0 0-9 16,0 0-29 0,87-100 1-16,-62 69-22 0,1 8 9 15,5 8 11-15,-23 3-25 16,1 9-8-16,12 0-11 15,-12 3 0-15,8 0-4 16,1 0-2-16,3 20 5 16,-4 12-6-16,1 4 6 15,-18 5 1-15,0 1-4 16,0-4 10-16,0-7-7 16,0-12 1-16,0-10 0 15,0-7-1-15,0-2 6 0,0 0-5 16,0 0 16-1,0-11-11-15,30-19 13 0,4-14-16 16,5-8-2-16,17 2 28 16,-8-2-25-16,-5 10 6 15,4 6 7-15,-16 15-14 16,-14 10 12-16,-8 5-14 16,-1 6 0-16,14 0-6 15,-14 0-6-15,18 11 12 16,-4 16-4-16,-5 4 4 15,-8-1-3-15,8 4 3 16,-8-7 0-16,4-3-7 16,-5-5-6-16,1 1-34 15,0-6-34-15,-1-4-52 16,22-6-63-16,-4-4-159 0</inkml:trace>
  <inkml:trace contextRef="#ctx0" brushRef="#br0" timeOffset="248">1183 151 493 0,'0'0'196'16,"0"0"-64"-16,0 0-40 16,0 0 3-16,0 0-55 15,0 0-18-15,73-23-14 16,-8 19-2-16,30-5-3 0,-13 1-3 15,13 0-16-15,-22 2-30 16,-34 3-47-16,-22 3-21 16,-17 0-54-16,0 0-4 15,-30 17-44-15,-13 0-20 16</inkml:trace>
  <inkml:trace contextRef="#ctx0" brushRef="#br0" timeOffset="374">1442 181 150 0,'0'0'228'15,"0"0"-97"-15,0 0-68 16,0 0-21-16,0 0-3 15,0 0 5-15,-91 73 15 16,100-72-10-16,17-1-8 16,21 0-12-16,26 0-22 15,22 0-7-15,18-1-13 16,7-14-212-16,-7-1-252 0</inkml:trace>
  <inkml:trace contextRef="#ctx0" brushRef="#br0" timeOffset="735">2158 82 252 0,'0'0'330'16,"0"0"-180"-16,0 0-10 16,0 0-19-16,0 0-30 15,0 0-47-15,56-79-6 0,-17 79-23 16,-4 0-11-1,12 0 6-15,-8 5-7 0,-5 17-3 16,-3 2 0-16,-23 10 2 16,1 2-2-16,-9 2 0 15,0 3 3-15,-9 0 9 16,-17-2-7-16,-12-6 12 16,12-11 2-16,4-6-15 15,22-7 11-15,0-3-15 16,0-2 0-16,9 2 0 15,47-3 6-15,22-3 6 16,12 0-3-16,14 0-6 16,-14 0-6-16,5 0-72 15,-21 11-110-15,-10 8-162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5.8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84 806 0,'0'0'186'16,"0"0"7"-16,0 0-51 16,0 0-47-16,0 0-27 15,0 0-42-15,0-84 11 16,0 84-32-16,0 0 1 16,0 20-12-16,-9 16 5 15,1 11 1-15,8 2 0 16,-9 3 10-16,9 7-20 15,-9-5-4-15,9 7-102 16,0-6-64-16,9 2-205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04.4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96 518 0,'0'0'141'0,"0"0"14"15,0 0-28-15,0 0-12 16,0 0-2-16,0 0-68 0,-30-96 4 15,30 96-20-15,0 0-24 16,0 11 3-16,0 25-2 16,8 18-6-16,1 15 36 15,13 9-29-15,-5 6-1 16,-8 2-6-16,-1-1 13 16,-8-2-11-16,0-3-2 15,0-8-20-15,13-9-87 16,-13-12-181-16,17-6-157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04.9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0 278 617 0,'0'0'94'0,"0"0"-40"0,0 0 35 16,0 0-34-16,0 0-54 15,0 0 14-15,186-34-8 16,-96 26-6-16,5-3 6 15,-4 1-1-15,-5-1 10 0,-30-1-8 16,-30 7-7 0,-17 5 33-16,-9-3-23 0,0-5 55 15,0 0 7-15,0-9-52 16,0-2-6-16,-26 0-15 16,-13 0 0-16,5-1-10 15,-14 0 10-15,1 5 0 16,-1 1 0-16,5 5 7 15,13 1-10-15,21 3 3 16,1 2 0-16,8 3 9 16,0-3-7-16,0 3-2 15,8 0 0-15,31 0 1 16,17 11-2-16,18 10 1 0,-1 8 0 16,0 3-3-1,5 4 9-15,-5-2-6 0,-8 3 0 16,-17 0 9-16,-14-5-9 15,-12 1 0-15,-14 1 1 16,-8 4-12-16,-39 3-1 16,-43 9-11-16,-12-1-121 15,3 1-166-15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07.7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0 425 575 0,'0'0'426'0,"0"0"-261"0,0 0-18 0,0 0-54 16,0 0-65-16,0 0-15 15,177-48 22-15,-95 41-29 16,4 3 1-16,5 2-2 16,12-1 3-16,-12 3-16 15,-5 0 6-15,-30 0-95 16,-21 0-128-16,-35 11-243 15</inkml:trace>
  <inkml:trace contextRef="#ctx0" brushRef="#br0" timeOffset="251">306 185 628 0,'0'0'304'0,"0"0"-87"15,0 0-30-15,0 0-81 16,0 0-13-16,0 0-47 16,-47-102-36-16,47 102-10 15,0 28 0-15,0 19 0 16,0 13-2-16,0 6 11 16,0 5-4-16,0-1-5 15,0-2 0-15,0-7-6 16,0-6-18-16,17-9-105 15,13-7-138-15,-12-9-320 16</inkml:trace>
  <inkml:trace contextRef="#ctx0" brushRef="#br0" timeOffset="497">1170 0 527 0,'0'0'634'0,"0"0"-444"15,0 0-62-15,0 0-39 0,0 0-82 16,0 0 2 0,12 95 20-16,6-29-17 0,-1 10 14 15,-8 18-26-15,-9 19-3 16,0 10-69-16,-26 4-237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06.2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0 715 725 0,'0'0'221'15,"0"0"-44"-15,0 0-35 16,0 0-30-16,0 0-67 16,0 0-1-16,0-51-25 0,0 51-18 15,0 0-2-15,0 23 0 16,0 10 1-16,0 11 8 15,0 0-1-15,9 3-7 16,-9-3 0-16,9-6 9 16,-1-6-14-16,-8-7 5 15,9-7 0-15,-9-10 2 16,0-5 6-16,8-3-8 16,-8 0 6-16,13 0-1 15,-13 0 31-15,0-23 18 16,0-9-27-16,0-11-1 15,0-5-25-15,0-7 18 0,0-8-19 16,0-9 11-16,0-2-12 16,18 2 1-1,8 16 0-15,-5 8-6 0,-4 15 5 16,1 14-2-16,12 10-13 16,4 7-33-16,5 2 5 15,26 8-39-15,-9 30-47 16,-17 17-61-16,-13 14-91 15,-26 2-254-15</inkml:trace>
  <inkml:trace contextRef="#ctx0" brushRef="#br0" timeOffset="193">186 869 637 0,'0'0'202'0,"0"0"-80"0,0 0-38 15,0 0-65-15,0 0-10 16,0 0-9-16,203-58 0 16,-117 55 0-16,5 3-6 15,4 0-84-15,-5 0-183 16</inkml:trace>
  <inkml:trace contextRef="#ctx0" brushRef="#br0" timeOffset="483">1265 36 726 0,'0'0'230'15,"0"0"-8"-15,0 0-79 16,0 0-33-16,0 0-61 15,0 0-48-15,-39-36 9 16,30 74-7-16,-8 25-3 16,-5 15 36-16,14 7-35 15,-1 8 13-15,9-2-14 16,0 0 9-16,0-4-9 16,17-7 0-16,14-8-34 0,8-11-46 15,-5-15-165-15,5-13-175 16</inkml:trace>
  <inkml:trace contextRef="#ctx0" brushRef="#br0" timeOffset="896">1692 687 675 0,'0'0'218'16,"0"0"-31"-16,0 0-41 15,0 0-9-15,0 0-84 16,0 0-20-16,-95-57-11 0,95 57-22 16,-8 2-3-16,8 23 1 15,-9 7 4-15,9 2-3 16,0 2 1-16,0 0 0 16,17-6-5-16,22-8 9 15,17-9-4-15,0-7 1 16,9-6 8-16,-9 0-2 15,0 0-5-15,-21-22-2 16,-14-3 51-16,-3 1-22 16,-18-7 20-16,0-2 0 15,0 3-27-15,-26 3 10 16,-30 2-30-16,-1 6 1 0,-16 8-5 16,-5 7 4-1,5 4-4-15,0 0-2 0,17 11-73 16,17 12-3-16,21-2-82 15,18-6-102-15,57-15-155 16</inkml:trace>
  <inkml:trace contextRef="#ctx0" brushRef="#br0" timeOffset="1193">2063 60 756 0,'0'0'222'0,"0"0"-22"0,0 0-29 16,0 0-73-16,0 0-32 15,0 0-64-15,-64-60 8 16,111 79-18-16,9 30 18 16,26 14-5-16,4 17-5 15,-4 11 11-15,0 5-6 16,5 3-5-16,-31-1 0 15,-22-4-7-15,-21-5 11 16,-13-12-4-16,-30-11 0 16,-43-8-4-16,-31-14-2 15,14-6-73-15,3-8-81 16,22-7-172-16,18-7-588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2.4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0 124 359 0,'0'0'177'16,"0"0"-28"-16,0 0-15 0,0 0-24 15,0 0-11 1,0 0-8-16,0-124-23 0,0 121-5 15,0 3-16-15,0 0-34 16,0 0 24-16,0 0-37 16,0 0 1-16,0 20-6 15,0 13 15-15,0 9-10 16,0 0 0-16,0 3 12 16,8-4-14-16,-8-3 2 15,13-2 0-15,-13-5-5 16,0-3-9-16,0-7-134 15,0-4-118-15,0-6-199 16</inkml:trace>
  <inkml:trace contextRef="#ctx0" brushRef="#br0" timeOffset="248">207 80 502 0,'0'0'209'15,"0"0"-73"-15,0 0-9 16,0 0-33-16,0 0-17 16,0 0-30-16,0-47-46 15,0 47-1-15,9 20 0 16,-1 19 2-16,9 9 14 0,-8 10-16 16,-9 8 1-1,13 0 2-15,-13 3 4 0,0-2-14 16,9-2-45-16,-9 4-171 15,0-9-93-15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4.1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66 236 634 0,'0'0'133'0,"0"0"11"16,0 0-20-16,0 0-26 15,0 0-36-15,0 0-55 16,-64-6 6-16,72 9-13 16,48 11 2-16,26-1 46 15,13-1-12-15,-4-7-5 16,4-5 13-16,-4 0-42 16,-18 0 24-16,-17 0-8 15,-17-3-15-15,-9-4 43 16,-30-5-18-16,0-2 3 15,0-11 6-15,0 1-36 0,0-6 25 16,0-1-20-16,-30-1-1 16,-9 4 10-16,5 1-9 15,-5 7-5-15,13 6 10 16,-4 6 0-16,21 6-11 16,0 2 0-16,9 0 3 15,0 0-16-15,0 0 11 16,0 0 2-16,18 8-13 15,20 14 23-15,-3 0-10 16,34 2 0-16,-4 1 8 16,8 0-14-16,0 3 6 15,-8-4 0-15,-17 3-7 16,-9-4 17-16,-14-4-10 0,-16 1 0 16,-9-3 3-1,-34 7-19-15,-70 3-31 0,-47 9-124 16,-35 7-252-16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6.1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30 167 582 0,'0'0'147'0,"0"0"-7"0,0 0 8 16,0 0-5-16,0 0-10 16,0 0-54-16,-30-44-34 15,60 27 1-15,5 2-29 16,12-2 10-16,1 3-6 16,-5 1-14-16,-4 2 20 15,0-1-22-15,-22 4-4 16,13 0 24-16,-21 5-18 15,0-2 2-15,-9 5 4 16,0 0-4-16,0 0-6 0,0 0-3 16,0 0 0-1,0 11-15-15,0 18 12 0,-9 13 3 16,0 8 0-16,-12 4 10 16,12 1-12-16,0 3 2 15,9 0 0-15,0-3-6 16,0-2 10-16,0-10-4 15,18-10 0-15,3-5 11 16,-12-15-16-16,-9-1 5 16,0-10 0-16,0-2-6 15,0 3 11-15,0-3-5 16,0 3 0-16,-9 0 3 16,-30 2-3-16,1 1 0 0,-10-2 0 15,14 0 6-15,25-2-3 16,-13-2-3-16,22 0 0 15,0 0 10-15,0 0-18 16,0 0 8-16,31 0-3 16,42 0-11-16,48-8 14 15,38-14-1-15,-3-3-20 16,-35 4-76-16,-35 2-60 16,-51-1-292-16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7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2 264 455 0,'0'0'202'0,"0"0"-38"15,0 0-25-15,0 0-58 16,0 0-48-16,0 0 15 16,-17-30-27-16,43 24 17 15,22 4-17-15,-1-4-16 16,9 6 20-16,0-3-25 16,9 3 0-16,0-2 1 15,-9-6 12-15,-9-1-13 16,-29-2 0-16,-10 0 8 15,-8-3 5-15,0-5-12 0,0 0 18 16,-8 0-2-16,-31-6-6 16,13 6-8-16,-13 0-3 15,4 2 5-15,5 6-7 16,13 5 2-16,-5 1 0 16,14 5-4-16,8 0 9 15,0-3-5-15,0 3 0 16,0 0-10-16,47 3 2 15,9 16 8-15,-8 3 0 16,8 0 0-16,0 5 10 16,-21-4-10-16,3-2 0 15,-20 2 5-15,-10-1-17 16,-8 3 12-16,0 8-20 16,-43 5-97-16,-43 3-141 15,-5 3-354-15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8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0 264 629 0,'0'0'196'0,"0"0"-80"16,0 0 55-16,0 0 1 15,0 0-102-15,0 0 6 16,0-30-4-16,0 27-46 16,0-2 21-16,17-3-34 15,0-4-6-15,0-4 12 16,14-3-12-16,7-6-7 15,-20 3 2-15,-1 0 13 16,5-3-14-16,-5 1-1 0,0 0 0 16,-17 8-3-16,9 6 12 15,-1 7-9-15,-8 3 0 16,0 0 0-16,0 0-13 16,0 0 7-16,0 28 0 15,0 17-10-15,0 11 24 16,0-1-8-16,0 9 0 15,-8-7 6-15,8 4-13 16,0 3 7-16,-9-7 0 16,9-2-7-16,0-3 15 15,0-8-8-15,0-5 0 16,0-12 9-16,0-8-15 16,0-7 6-16,0-10 0 0,0 1-3 15,-9-1 6-15,-16-2-3 16,-23 0 0-16,9 0 12 15,0 0-7-15,31 0-5 16,8 0 0-16,0 0-6 16,0 0-2-16,64 0 2 15,40 6-6-15,56-3-37 16,17-3 18-16,-22 0-73 16,-34 0-84-16,-65 0-123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30.1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8 735 527 0,'0'0'207'0,"0"0"-48"16,0 0-19-16,0 0-11 16,0 0-60-16,0 0-4 15,0 0-14-15,0 0-38 16,-30-36 26-16,30 36-39 15,13 0 2-15,30 0-6 16,35 0 18-16,13 0-12 16,4 0 30-16,-5 0-24 0,5 0 31 15,-21 0-28-15,-18 0-7 16,-17 0 28-16,-22-5-26 16,-17-3 7-16,0-3 11 15,0-9-23-15,0-4 27 16,-17-4-28-16,-22 3 0 15,-17 0-11-15,-1 6 19 16,1 3-8-16,22 2 0 16,-14 3 9-16,18 3-15 15,22 5 6-15,-1 3 0 16,9 0-10-16,0 0 15 16,0 0-5-16,30 0 0 15,22 11 1-15,34 18-9 0,-4 0 8 16,5 7 0-1,-5 5-8-15,-9 3 18 0,-26 2-10 16,-8 2 0-16,-30-1 9 16,-9 2-18-16,-17 0 9 15,-78 9-8 1,-35 2-5-16,-30 3-167 0,-25 4-283 16</inkml:trace>
  <inkml:trace contextRef="#ctx0" brushRef="#br0" timeOffset="3309">1778 513 768 0,'0'0'321'0,"0"0"-151"16,0 0-51-16,0 0 15 15,0 0-81-15,0 0-11 16,0 0 9-16,-48-75-34 16,48 75 13-16,18 0-30 0,21 0 0 15,-5 0-1 1,22 5 2-16,-8 12-1 0,-9 5 0 16,-31 9-7-16,-8 7 2 15,0 6 5-15,-39 5 0 16,-34 4-8-16,-9-4 10 15,4-10-2-15,14-9 0 16,38-11 10-16,17-1-17 16,9-8 7-16,0-3 0 15,0 5-8-15,35-6 13 16,51-4-5-16,22-2 2 16,51-2 7-16,1-26-18 15,-13-4-14-15,-44 1-53 16,-29 3-21-16,-44 1-96 15,-21 4-76-15,-9 2-194 0</inkml:trace>
  <inkml:trace contextRef="#ctx0" brushRef="#br0" timeOffset="3709">2503 257 585 0,'0'0'244'0,"0"0"-95"15,0 0 26-15,-242-178-42 16,147 144-36-16,-8 12-15 16,12 11-31-16,-12 11 2 15,-10 0-40-15,-16 38-3 0,-9 29-3 16,8 20 2-16,5 21 4 16,35 10-12-16,25 9 0 15,26 2 10 1,30-8-9-16,9-1-2 0,65-6 0 15,56-16 0-15,30-18 0 16,43-25 0-16,31-24 1 16,16-31 5-16,10 0 0 15,-27-37-5-15,-30-20 21 16,-34-15-15-16,-39-24 40 16,-22-16-4-16,-21-18-16 15,-52-14 27-15,-26 2-40 16,-48-4-5-16,-120 9-9 15,-83 24-17-15,-72 36-10 16,-48 41-92-16,-22 36-81 0,22 0-403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6.4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177 106 511 0,'0'0'140'16,"0"0"7"-16,0 0-18 0,0 0-38 16,0 0-8-1,0 0-35-15,-121-50-26 16,113 50 9-16,-5 0-31 0,-4 0 0 16,8 19-2-16,0 6 0 15,9 5 1-15,0 6 1 16,0 3 0-16,18-4 1 15,12-10-1-15,13-3 0 16,4-14 5-16,-8-2 1 16,-4-6 1-16,-5 0-4 15,-4-3-1-15,-13-13 16 16,-5-6-15-16,-8-6 9 16,0-5 21-16,0-3-2 15,0-2-3-15,0 0-27 16,-21 4-1-16,-14 7 4 0,5 10-4 15,-4 9-10 1,3 8 8-16,5 0-37 0,-4 0-74 16,22 22-93-16,8 0-94 15,0-3-250-15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42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15 114 474 0,'0'0'250'0,"0"0"-124"0,0 0-13 15,0 0 18-15,0 0-64 16,0 0-15-16,-26 0-22 15,26 0-27-15,34 0 19 16,23 0-22-16,29-5 2 16,4-4 20-16,-8 4-12 15,-12 0 5-15,-27 1-13 16,-13 2 11-16,-30-1-4 16,0 0-6-16,0 0 12 15,0-3 26-15,0-1-39 16,-9-5 14-16,-21 5-16 15,-17-5 5-15,12 4-11 0,-12 3 6 16,8 2 0-16,13 0-3 16,9 1 19-16,4-1-16 15,13 3 0-15,0-3 8 16,0-1 1-16,0 4-9 16,0 0 0-16,0 0 10 15,0 0 3-15,21 0-13 16,5 0 0-16,13 7 4 15,-5 15-10-15,14 8 6 16,-1 3 0-16,1 3-5 16,-22 0 18-16,4 2-13 15,-13-1 0-15,-17-2 5 0,0 0-25 16,0-2 16 0,-8-2-41-16,-31-7-29 15,4 1-114-15,-4-6-62 0,14-2-220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43.1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3 754 857 0,'0'0'178'16,"0"0"-6"-16,0 0-63 0,0 0-8 16,0 0-36-16,0 0-52 15,0-114 38-15,0 99-42 16,17-2-3-16,-8 3 5 16,21 6 5-16,-13 3-16 15,0 5 0-15,14 0 1 16,3 0-19-16,-4 27 18 15,5 9 0-15,-5 11-11 16,-13 3 17-16,-8 1-6 16,0-1 0-16,-9-12 7 15,0-10-20-15,0-12 13 0,0-10 0 16,0-6-2-16,0 0 21 16,0 0-16-16,0 0 1 15,0-22 8-15,0-14 1 16,13-6-13-16,4-5 0 15,22-7 2-15,4-4 11 16,4 6-13-16,9 8 0 16,-8 8 6-16,-14 17-21 15,14 10 15-15,-1 9 0 16,-8 0-13-16,4 15 13 16,5 18 0-16,-18 2 0 15,-4 4-17-15,-26-3 9 16,0-4-40-16,0 2-41 15,-17-2-51-15,-22 1-144 0,13-5-126 16</inkml:trace>
  <inkml:trace contextRef="#ctx0" brushRef="#br0" timeOffset="2495">1220 39 287 0,'0'0'153'15,"0"0"-25"-15,0 0 0 16,0 0-20-16,0 0-1 16,0 0-59-16,-56-39-14 0,56 39 27 15,0 0-45 1,0 0 23-16,8 0-27 15,31 0 0-15,17 0 15 0,9 0 4 16,0 0-20 0,-9 6 25-16,-9-4-28 0,-12 2-1 15,-5-2-7-15,-4 0 11 16,-17 4-8-16,-9-3-3 16,13 7 0-16,-13 10-11 15,0 11 27-15,0 18-16 16,0 9 37-16,-31 10-20 15,6 9 30-15,-6 9-29 16,5 1-6-16,5 4 18 16,4-5-19-16,8-7-2 15,9-4 1-15,0-9 0 0,0-11 0 16,0-11-10-16,0-9 0 16,0-7-4-16,0-14 13 15,0-4-9-15,0-7 0 16,-30-3-31-16,-44 0-17 15,-38 0-167-15,-26 0-285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42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764 410 364 0,'0'0'238'16,"0"0"-68"-16,0 0-42 15,0 0 27-15,0 0-66 16,0 0 1-16,-30-8 12 15,21 5-53-15,9 0 23 16,-9 3-21-16,9 0-31 16,0 0 33-16,0-3-50 15,0 3 2-15,0 0-2 0,0 0 17 16,0 0-22-16,0 0 2 16,0 0-5-16,0 22-6 15,-8 10 11-15,-5 5 0 16,13 1-3-16,0 1 14 15,13-4-12-15,21-4 1 16,5-7-5-16,17-9-12 16,18-10 17-16,-1-5 0 15,13 0 0-15,-12-5 21 16,-10-19-21-16,1-10 0 16,-26-5 8-16,-22-2-1 15,-8-5-1-15,-9-1-6 16,0-1 22-16,-48 8-7 0,-3 6-11 15,-6 10-4 1,-12 4 5-16,5 9-21 0,8 9 16 16,4 2 0-16,-4 0-7 15,17 12-45-15,22 20 3 16,17 9-59-16,0 5-60 16,56 2-31-16,52-13-111 15,43-14-242-15</inkml:trace>
  <inkml:trace contextRef="#ctx0" brushRef="#br0" timeOffset="2932">565 49 493 0,'0'0'152'0,"0"0"-49"0,0 0-8 16,0 0-2-16,0 0-4 15,0 0-39-15,9-49 23 16,-9 49-56-16,0 0 28 16,0 0 6-16,0 0-30 15,0 0 40-15,0 0-31 16,0 0-17-16,-9 0 24 15,-34 0-28-15,-35 0-3 16,-4 11-6-16,-4 3 15 16,4 2-19-16,17-2 4 15,18 3 0-15,12 2-13 0,14 0 21 16,4 6-8 0,8 2 0-16,9 6 2 0,0 11-18 15,0 11 16 1,26 5 0-16,4 9-8 0,5 3 17 15,-5 5-9-15,-13 0 0 16,13 2 14-16,-21-4-18 16,8-7 4-16,0-4 0 15,-4-8 11-15,-4-7 4 16,8-9-15-16,1-6 0 16,3-9 14-16,14-6-16 15,3-7 2-15,19 0 0 16,-1-4 0-16,26-4 5 0,21-4-10 15,18 0-43 1,17 0-127-16,13 0-124 0,5-12-622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6:23.1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2923 31 588 0,'0'0'187'0,"0"0"-42"0,0 0-10 15,0 0-52-15,0 0-10 16,0 0-41-16,-13-23-27 16,5 23-5-16,8 0-9 15,-18 28 1-15,18 10 3 16,-17 9 10-16,4-3-4 15,13 0-1-15,0-6 0 16,0-7-5-16,22-7 7 16,12-9-2-16,22-14 6 15,0-1-1-15,9 0 8 16,-17-21-4-16,-1-9 21 16,-8-5 61-16,-22-7-51 0,-17-2 21 15,0 3-5 1,-17 2-54-16,-39 9 20 0,-22 11-22 15,5 8 0-15,8 11-12 16,9 0 7-16,8 0-1 16,23 25-63-16,7 13-109 15,18 3-86-15,0 1-255 16</inkml:trace>
  <inkml:trace contextRef="#ctx0" brushRef="#br1" timeOffset="24865">1 2530 383 0,'0'0'226'0,"0"0"-91"16,0 0-40-16,0 0-8 16,0 0 13-16,0 0-48 15,0 0 9-15,0 0-6 16,0-44-24-16,0 44 25 16,0-5-18-16,0 5-30 15,0-3 8-15,56-2-11 16,18-4-5-16,29 1 18 0,27-3-15 15,25-3 25-15,22-3-24 16,9 4-1-16,12-4 4 16,-12 4 1-16,-9-2-8 15,-22 5 0-15,-12 3 13 16,-14-3-11-16,0 5-2 16,-8 0 0-16,9 0-4 15,4 1 8-15,21-4-4 16,22 0 0-16,17-3 10 15,22 0-8-15,17 0-2 16,26-3 0-16,13 3-1 16,4-3 1-16,13-5 0 15,9-6 0-15,0-5 7 0,8-3-12 16,5 2 5 0,-5 4 0-16,-8 3-3 0,-13 1 5 15,4 2-2-15,0 6 0 16,-8-1 10-16,8 0-16 15,-13-1 6-15,13-2 0 16,-8-3-8-16,-5 3 11 16,-4-1-3-16,-22 1 0 15,1 2 7-15,-10-2-3 16,-8-1-4-16,1 5 0 16,16-2-8-16,-8-2 8 15,12 2 0-15,14 4 0 0,-5-4 10 16,22 6-19-16,-5-3 9 15,10 2 0-15,-1-3-2 16,-13-1 6-16,4-1-4 16,-8-2 0-16,-13 2 8 15,-8 1-15-15,-18-1 7 16,0 1 0-16,0-1-6 16,0 3 11-16,-13 3-5 15,22 1 0-15,4 4 7 16,-5-5-11-16,-12 1 4 15,-13-2 0-15,-39-3-6 16,-18 5 6-16,-29 2-4 16,-39 0-4-16,-27 5-51 0,-25 3-41 15,-39 0-125-15,-26 0-248 16</inkml:trace>
  <inkml:trace contextRef="#ctx0" brushRef="#br1" timeOffset="27165">1 2659 347 0,'0'0'236'0,"0"0"-109"0,0 0-23 15,0 0 9-15,0 0-39 16,0 0 0-16,56-36 3 15,-56 36-15-15,0 0 16 16,0 0-36-16,0 0-19 16,0 0 0-16,0 15-23 15,0 25 0-15,0 15 25 16,-13 15-23-16,5 4 27 16,8 8-29-16,0 9 2 15,0 5 15-15,0-2-7 16,0 2-10-16,0-3 9 0,0 1-1 15,0-6 0-15,0-8-8 16,8-15 0-16,5-4-4 16,-4-14 10-16,0-3-6 15,-9-7 0-15,0-8 11 16,0-4-17-16,0-8 6 16,0-4 0-16,0-11-5 15,0 2 9-15,0-4-4 16,0 0 0-16,0 0 11 15,0 0-12-15,8 0 1 16,-8 0 0-16,9 0-5 16,0 0 6-16,12 0-1 15,5 0 6-15,30 0 0 0,9 0 0 16,30-12-6 0,26-7 0-16,17 3-8 0,13-4-2 15,4 1-9-15,-4 3 2 16,-4 2-34-16,-5 8 32 15,-4-2-15-15,1 8 10 16,3 0 19-16,13 0-9 16,22 0 14-16,30-5-1 15,27-6 11-15,25-6-13 16,21 3 3-16,26-5 0 16,18 0-2-16,4 7 8 15,4-1-6-15,-25 1 0 0,-9 8 1 16,-1-7-1-16,1-3 0 15,0-3 0-15,21-5-4 16,5-2 10-16,21-6-6 16,-12 5 0-16,3 3 8 15,-12-3-13-15,-5 6 5 16,-29-6 0-16,-14 3-8 16,-13 0 15-16,-4 5-7 15,0-6 0-15,13 3 9 16,-5-3-13-16,14 4 4 15,0 2 0-15,-5 2-7 16,-13 0 7-16,-21-1 0 0,-1-1 0 16,10 1 7-1,-18 2-11-15,26 3 4 0,-9 3 0 16,13-6-2-16,5 6 5 16,4 0-3-16,-13-6 0 15,-18 5 7-15,-25-1-9 16,-13-4 2-16,13 0 0 15,-5 3-10-15,14 3 13 16,8-3-3-16,-9 3 0 16,-12 2 8-16,-14-5-9 15,-21 3 1-15,-21 3 0 16,-14-2-4-16,-21 0 6 16,0 4-2-16,-1-4 0 15,19 0 10-15,7 2-15 16,14-1 5-16,-9-1 0 0,-4-5-6 15,-9 4 9-15,-17-1-3 16,-18 1 0-16,-29 3 10 16,-27-3-12-16,-8-1 2 15,-4 7 0-15,3-6 16 16,10-1-13-16,8 1 8 16,0-1-4-16,9 1 5 15,-9 0 1-15,0 3-8 16,-21-7-1-16,-5 7 29 15,-30-9-22-15,0-5 29 16,0-10-18-16,0-5-12 16,0 0-2-16,0 2-8 0,0-2 3 15,-9 4 12-15,-4-5-12 16,-4-4 14-16,0-2 15 16,8 0-30-16,-13-3 27 15,14-1-16-15,8 5-12 16,0-2 28-16,0 6-26 15,0-5 6-15,0 0 3 16,0-6 2-16,0-5-6 16,0-5-8-16,0-7 0 15,0 4 2-15,-17-1-1 16,-1 4-1-16,-3 6 2 16,12 7 12-16,-8 1-14 15,8 7 0-15,1 5 0 0,8 4-7 16,-13 7 10-16,13 4-3 15,-9 5 0-15,0 6 5 16,9 2-5-16,0 3 0 16,0-3 0-16,0 1-2 15,0-4 4-15,0 1-2 16,0-7 0-16,0 4 14 16,0 0-15-16,0 0 1 15,0 3 0-15,0-1-6 16,0 1 6-16,0 5 0 15,0-6 0-15,0 3 10 16,0-5-14-16,0-3 4 16,-17-1 0-16,-13-1-19 0,-18 1 19 15,-16 3 0-15,-44 3-5 16,-69 4 6-16,-78-5-6 16,-99-1 5-16,-82-4-44 15,-94 12-25-15,-75 0-155 16,-38 9-262-16</inkml:trace>
  <inkml:trace contextRef="#ctx0" brushRef="#br1" timeOffset="34511">921 1829 480 0,'0'0'292'0,"0"0"-108"16,0 0 0-16,0 0-53 16,0 0-25-16,0 0-30 0,0 0-33 15,0-83 14-15,0 83-37 16,0 0-10-16,0 0-5 16,-9 0-5-16,-8 17 0 15,4 19-3-15,-5 8 8 16,10-3-2-16,8 0-3 15,0-5 0-15,0-6-8 16,47-5 8-16,18-14 0 16,8-9-1-16,1-2 7 15,12-2-4-15,-4-23-2 16,-17-3 0-16,-18-1 11 16,-8-10-7-16,-22 1 15 15,-17-12 8-15,0-3-17 0,-47 2 21 16,-26-2-27-1,-1 12-2-15,-4 16-4 0,27 11 3 16,3 14-1-16,9 0 0 16,13 39-27-16,5 24 7 15,21 17-91-15,0 8-126 16,39 8-254-16</inkml:trace>
  <inkml:trace contextRef="#ctx0" brushRef="#br1" timeOffset="35013">2401 2291 260 0,'0'0'365'15,"0"0"-178"-15,0 0-19 16,0 0-42-16,0 0 12 16,0 0-32-16,-104-93-43 15,87 87 13-15,8 2-22 16,1 4-24-16,-14 0 11 0,5 7-32 15,-13 26 18-15,12 13-11 16,18 20-16-16,0 8 26 16,0 15-5-16,18 12-5 15,21 8 12-15,-1 13-26 16,-3 13 16-16,-5 11-9 16,-13-6-3-16,1-4 9 15,3-13-15-15,-4-13 1 16,1-14-1-16,3-19 5 15,-12-25-5-15,0-21 0 16,-1-15 2-16,1-16-11 16,-9 0-2-16,0 0 0 0,8-14 6 15,5-11-37 1,-4-10-23-16,-9 10-37 0,0 6-103 16,-30 2-250-16</inkml:trace>
  <inkml:trace contextRef="#ctx0" brushRef="#br1" timeOffset="35715">1003 3245 500 0,'0'0'222'0,"0"0"-22"15,0 0-50-15,0 0 2 16,0 0-38-16,0 0-48 15,-9-85 11-15,9 85-31 16,-9 0-20-16,9 0 0 16,-8 0-21-16,-10 0-5 15,-12 22 12-15,13 11-7 16,0-3 4-16,4 3-9 16,13 3 0-16,0 2-6 15,21 2 10-15,27-3-4 16,25-5 0-16,9-16 6 15,13-9-6-15,-4-7 0 0,-5 0 0 16,-21-23 19-16,-9-9-16 16,-30-3 19-16,-5-4 16 15,-21-5-15-15,0-8 26 16,-39-6-27-16,-25 0-16 16,-10 12 4-16,-12 11-6 15,13 17-4-15,8 16 0 16,0 2-2-16,0 14-11 15,18 24-6-15,8 14-77 16,31 11-30-16,8-2-160 16,0 2-316-16</inkml:trace>
  <inkml:trace contextRef="#ctx0" brushRef="#br1" timeOffset="36638">3264 1560 337 0,'0'0'357'16,"0"0"-159"-16,0 0-37 15,0 0-24-15,0 0-23 16,0 0-67-16,0-47 4 16,22 25-5-16,-5 0-41 15,9-3 25-15,4 0-9 16,9 1-8-16,-22 1 13 0,9 7-24 15,-17 8 11-15,4 2-3 16,-13 6-3-16,0 0 3 16,0 0-10-16,0 0-2 15,0 0-7-15,8 3-6 16,1 24 14-16,-1 9 1 16,1 6 0-16,-9 4-1 15,9 1 1-15,-9 2 0 16,0-2 3-16,0-6 0 15,0 1-3-15,0-9 0 16,0-8 8-16,0-8-10 16,0-7 2-16,0-4 0 0,0-5-10 15,0-1 10-15,0 0 0 16,0 0-1-16,-26 0 4 16,-13 4 6-16,13-4-9 15,-4 0 0-15,21 0 0 16,1 0 5-16,-1 0-5 15,9 0 0-15,0 0 3 16,0 0-12-16,47 0 3 16,27-5 6-16,29-11 6 15,27-4-6-15,-9 8-2 16,0 7-48-16,-31 5-111 16,-21 9-160-16,-43 27-697 15</inkml:trace>
  <inkml:trace contextRef="#ctx0" brushRef="#br1" timeOffset="37336">5314 2156 741 0,'0'0'200'15,"0"0"-36"-15,0 0-12 16,0 0-45-16,0 0-48 0,0 0 5 15,-65-63-44-15,65 63-16 16,0 26 10-16,0 19 0 16,18 13 17-16,7 5 0 15,14 11-19-15,9 12 25 16,-14 10-30-16,14 11 2 16,-1 6 10-16,1 3-14 15,-14 0-4-15,-12-2 0 16,-5-4 8-16,-17 0-4 15,0-5-5-15,0 3 0 0,-17-10 3 16,-5-7 7 0,5-22-10-16,17-22 0 0,0-22 8 15,0-18-6 1,0-7-2-16,0 0 0 0,0 0 13 16,0 0-11-16,0 0 19 15,0 0-6-15,0-11-12 16,0-10 11-16,0-4-14 15,0 0-44-15,0 3-37 16,0 9-85-16,-17-1-142 16,-5 3-483-16</inkml:trace>
  <inkml:trace contextRef="#ctx0" brushRef="#br1" timeOffset="41207">3385 2987 506 0,'0'0'225'0,"0"0"-46"16,0 0-16-16,0 0 2 16,0 0-42-16,0 0-57 15,0-11 13-15,0 11-25 16,0-3-23-16,0-3 24 0,0-2-32 15,13-5 4-15,13-12-6 16,0-11-11-16,21 3-5 16,1-3-5-16,-1 6 2 15,-21 5 0-15,-4 9 6 16,-22 8-8-16,8 1 15 16,-8 7-9-16,0 0 9 15,0 0-15-15,0 0 7 16,0 0-18-16,0 0 4 15,0 12-9-15,0 18 15 0,0 9 2 16,0 0 3 0,0 1-4-16,0-4 3 0,26 5-12 15,-4-2 9-15,4-3 0 16,-9-6-1-16,4-5 12 16,-3-9-13-16,-18-5 2 15,0-6 0-15,0 1-4 16,0 0 4-16,0-1 0 15,-9 9-5-15,-38-1 12 16,-10 7-6-16,-7-4-1 16,8-4 1-16,30-7-6 15,4-2 7-15,22-3-2 16,0 0 1-16,0 0 6 16,0 0-14-16,56-8 4 15,31-17-5-15,33-9-3 16,18 1 11-16,-17 8-24 15,-39 4-25-15,-34 18-52 0,-31 3-28 16,-17 0-79-16,0 0-150 16</inkml:trace>
  <inkml:trace contextRef="#ctx0" brushRef="#br1" timeOffset="43254">2932 4527 527 0,'0'0'230'0,"0"0"-75"16,0 0-8-16,0 0-22 16,0 0-43-16,0 0-29 15,0 0-1-15,8-20-40 16,-8 20 6-16,9 0-17 16,-9 8 8-16,9 28-2 15,12 8 16-15,-12 9-4 16,-1-12-8-16,1 0-3 0,0-5-7 15,-1-12-1-15,1-7 5 16,-9-9-7-16,0-4 2 16,0-4 0-16,0 0 11 15,0 0-7-15,0 0 10 16,-17-23-14-16,-9-2 7 16,-13-7-11-16,13-4 4 15,5-11 0-15,3-9-2 16,10-6 0-16,8-4-2 15,0-1-3-15,0 10-22 16,17 19 22-16,0 13-27 16,5 17 1-16,-5 8-9 0,13 0-79 15,5 25 4-15,4 15-40 16,-14 7-51-16,-16 0-74 16</inkml:trace>
  <inkml:trace contextRef="#ctx0" brushRef="#br1" timeOffset="43342">2932 4527 283 0</inkml:trace>
  <inkml:trace contextRef="#ctx0" brushRef="#br1" timeOffset="43404">2932 4527 283 0,'26'170'69'0,"30"-183"28"0,8-4-14 0,10-2-45 16,4 0-31-16,4 2-3 15,-18 5-4-15,-16 7-242 0</inkml:trace>
  <inkml:trace contextRef="#ctx0" brushRef="#br1" timeOffset="43714">3683 4128 485 0,'0'0'172'16,"0"0"-24"-16,0 0 8 0,0 0-64 16,0 0-32-1,0 0-60-15,-100 19 12 0,70 34 3 16,13 10-10-16,8 0-2 16,1 3 10-16,8 0-7 15,0-10-3-15,0-2-3 16,26-5 7-16,-1-13-14 15,14-9-34-15,0-4-125 16,-13-12-131-16</inkml:trace>
  <inkml:trace contextRef="#ctx0" brushRef="#br1" timeOffset="44062">3730 4546 292 0,'0'0'277'0,"0"0"-156"15,0 0 1-15,0 0-6 16,0 0-69-16,0 0-8 16,-47-27-39-16,47 29-6 15,0 20 2-15,0 3 4 16,0 0 0-16,21-1 1 16,5-4 0-16,4-4-1 15,5-8 0-15,4-2 6 16,-5-6-4-16,-4 0-1 15,-12 0 6-15,-10-19 23 16,-8-4 11-16,0 2 31 16,0-7-8-16,-17 1-21 0,-39 2-2 15,9 0-32-15,-10 9-8 16,23 5-1-16,4 5-6 16,21 6-7-16,0 0-46 15,9 0-100-15,0 25 30 16,0-2-157-16,39-6-260 15</inkml:trace>
  <inkml:trace contextRef="#ctx0" brushRef="#br1" timeOffset="44334">4058 4200 577 0,'0'0'141'0,"0"0"-6"15,0 0-46-15,0 0-1 16,0 0-44-16,0 0-42 16,-30-18-2-16,39 55 2 15,21 12-2-15,-13 1 15 16,0 10-9-16,14-5-6 16,-23 3 3-16,9-6 6 15,-8-2-8-15,-9-6-1 16,0-9 0-16,0-4 0 15,0-12 0-15,-17-6-13 16,-9-1-53-16,-4-7-119 0,12 1-109 16</inkml:trace>
  <inkml:trace contextRef="#ctx0" brushRef="#br1" timeOffset="44572">4308 4496 395 0,'0'0'185'15,"0"0"-98"-15,0 0-43 16,0 0 24-16,0 0-34 16,0 0-34-16,113-13 20 15,-87 13-17-15,21 0-1 16,1-8 4-16,8 5-6 0,-30 0-4 15,4 0-133-15,-22 3-126 16</inkml:trace>
  <inkml:trace contextRef="#ctx0" brushRef="#br1" timeOffset="44785">4438 4397 217 0,'0'0'179'0,"0"0"-37"15,0 0 12-15,0 0-50 16,0 0-29-16,0 0-29 16,-9-19-14-16,9 19-32 0,0 3 5 15,0 27-5-15,18 11 5 16,-1 3 3-16,-4 3-3 16,4-3-5-16,-8-6-22 15,8-7-116-15,5-9-404 16</inkml:trace>
  <inkml:trace contextRef="#ctx0" brushRef="#br1" timeOffset="45027">4882 4244 660 0,'0'0'150'0,"0"0"-19"0,0 0-64 16,0 0-60-16,0 0 16 16,0 0 26-16,13 192 9 15,-4-121-25-15,-9-2-28 16,0 3 0-16,0-6-5 16,0-3-220-16,0-16-607 15</inkml:trace>
  <inkml:trace contextRef="#ctx0" brushRef="#br1" timeOffset="45810">6570 1396 621 0,'0'0'200'16,"0"0"-39"-16,0 0-4 15,0 0-74-15,0 0-34 16,0 0-10-16,35-134-38 16,3 134 6-16,-3 0-7 15,4 4 5-15,-9 28-14 0,-13 12 9 16,-8 17-2-16,-9-1-11 15,0 3 18-15,-17-5-5 16,-31-7 0-16,9-14 7 16,13-7-5-16,9-16-2 15,17-11 0-15,0-3 4 16,0 0 8-16,0 0-12 16,43-3 3-16,35-16 4 15,30-3 5-15,26 2-12 16,4 7-11-16,21 10-31 15,-12 3-226-15,4 0-201 16</inkml:trace>
  <inkml:trace contextRef="#ctx0" brushRef="#br1" timeOffset="51428">6186 4282 549 0,'0'0'222'0,"0"0"-51"16,0 0-19-16,0 0-35 16,0 0-24-16,0 0-57 15,0 0-8-15,0-14-11 16,0 14-8-16,0 31-2 15,0 4 11-15,0 9-15 16,0-1 21-16,0-1-19 16,0 2 1-16,-9-5 2 15,9-6 1-15,-8-6-5 16,8-10-4-16,-9-6 3 16,9-8-2-16,0-3 4 15,0 0-3-15,-9 0 56 0,9-20-20 16,-21-10-10-16,21-11-19 15,0-9-7-15,0-10 10 16,0-11-12-16,0-1 0 16,0 0 0-16,8 8 2 15,23 16-6-15,-6 12 4 16,-3 17-25-16,4 19 17 16,4 0-48-16,5 0-19 15,-5 27 0-15,-4 9-78 16,-18 4-48-16,-8-1-111 15,0 9-392-15</inkml:trace>
  <inkml:trace contextRef="#ctx0" brushRef="#br1" timeOffset="51519">6186 4282 60 0</inkml:trace>
  <inkml:trace contextRef="#ctx0" brushRef="#br1" timeOffset="51608">6186 4282 60 0,'-56'178'478'0,"56"-180"-315"0,0 2-40 0,0 0-74 16,0-6-30-16,47 6-11 15,1-7 16-15,8-2-19 16,9 1 2-16,-9-3 2 16,8-1-4-16,-16 4-10 15,-22 3-39-15,-9 2-241 16</inkml:trace>
  <inkml:trace contextRef="#ctx0" brushRef="#br1" timeOffset="51916">6661 3982 511 0,'0'0'181'16,"0"0"-9"-16,0 0-56 15,0 0-7-15,0 0-26 16,0 0-46-16,-18-37-37 15,1 68 15-15,-13 9-8 16,-9 9 14-16,30 3-18 16,1 6 13-16,8-1-5 0,0 4-8 15,0 0 6-15,0-6-6 16,17-6-3-16,5-11 0 16,-5-3-2-16,13-15-31 15,-13-3-127-15,9-15-142 16,4-2-255-16</inkml:trace>
  <inkml:trace contextRef="#ctx0" brushRef="#br1" timeOffset="52152">6894 4318 9 0,'0'0'618'0,"0"0"-468"15,0 0-6-15,0 0-19 16,0 0-25-16,0 0-54 0,-18-33-22 15,18 33-19-15,0 2 6 16,0 23-11-16,0 11 3 16,0 0 4-16,0 1-6 15,0-6-1-15,0 6 0 16,0-19 0-16,9 2-116 16,0-9-117-16,-1-11-123 15</inkml:trace>
  <inkml:trace contextRef="#ctx0" brushRef="#br1" timeOffset="52434">7062 4071 555 0,'0'0'132'0,"0"0"21"0,0 0-41 16,0 0-29-16,0 0-36 15,0 0-47-15,-9-12 0 16,35 34 2-16,4 12-1 16,5 4 18-16,-13 5-14 15,3 10 14-15,-7 5 15 16,-5 0-31-16,4-2 6 16,-17-5-9-16,0-8 9 0,0-7-17 15,0-5 8-15,-17-7-8 16,-22-5-38-16,9-2-151 15,21-11-145-15</inkml:trace>
  <inkml:trace contextRef="#ctx0" brushRef="#br1" timeOffset="52663">7619 4392 117 0,'0'0'589'0,"0"0"-473"0,0 0-17 16,0 0-6-16,0 0-52 15,0 0-29-15,56-36-8 16,-9 28-4-16,9 2-3 16,9 1-25-16,-9-1-132 15,-17 6-135-15</inkml:trace>
  <inkml:trace contextRef="#ctx0" brushRef="#br1" timeOffset="52884">7740 4249 460 0,'0'0'206'0,"0"0"-47"0,0 0-31 15,0 0-16-15,0 0-35 0,0 0-59 16,0-23-5-16,0 23-13 15,0 6 1-15,0 19-1 16,0 11 0-16,0 5 0 16,0 6 1-16,0 0 6 15,0 0-7-15,0-7 0 16,0-9-107-16,8-7-129 16,22-12-399-16</inkml:trace>
  <inkml:trace contextRef="#ctx0" brushRef="#br1" timeOffset="53260">8068 4299 538 0,'0'0'176'0,"0"0"-29"0,0 0-26 15,0 0-52-15,0 0-45 16,0 0-24-16,-22 3 1 15,22 29-1-15,0 7 2 16,0-1-2-16,0-2 4 16,13 0 0-16,4-12-4 15,18-10 0-15,4-8 9 16,17-6-5-16,-9 0 6 16,9-13 65-16,-8-18 9 0,-14 0-31 15,-25 0 8-15,0-1 2 16,-9 2-36-16,-9-3 14 15,-34 6-34-15,-26 2-2 16,4 14-10-16,0 3-7 16,9 8 10-16,0 8-34 15,21 28-140-15,5 2-146 16,4 9-443-16</inkml:trace>
  <inkml:trace contextRef="#ctx0" brushRef="#br1" timeOffset="57631">6756 2758 508 0,'0'0'127'0,"0"0"31"15,0 0-22-15,0 0-5 16,0 0-18-16,0 0-39 0,0-33 0 16,17 17-52-1,13-3-19-15,-4-1 28 0,0 4-28 16,4 2 24-16,-13 1-3 15,5-1-23-15,-5 0 25 16,-8 3-23-16,-1 6-1 16,-8 2 10-16,9 3-5 15,-9 0-7-15,0 0 0 16,0 16-23-16,0 26 23 16,0 15-2-16,-26 9 4 15,9 1 3-15,-13-5 4 16,21-6-9-16,9-1 0 15,0-14 8-15,0 0-9 16,0-11 1-16,0-8 0 16,0-8-2-16,0-8 3 0,0-1-1 15,0-5 0-15,0 0 9 16,0 0-17-16,-17 0 8 16,-22 0 0-16,0 0 12 15,-4 0-10-15,13 0-2 16,12 0 2-16,10 0 7 15,8 0-11-15,0 0 2 16,0 0-7-16,17 0 5 16,39 0-17-16,35-17 8 15,30-2 11-15,12-1-81 16,-12 3-57-16,-21 5-185 16,-44 6-254-16</inkml:trace>
  <inkml:trace contextRef="#ctx0" brushRef="#br1" timeOffset="58929">9181 1199 139 0,'0'0'484'0,"0"0"-330"16,0 0-10-16,0 0-34 15,0 0-27-15,0 0-23 16,-26-28-28-16,26 28 14 16,0-2-27-16,0 2-16 15,17-6 10-15,22 3-11 16,17-1 0-16,0 0-2 16,9-1 6-16,0-3-1 15,-18 4-5-15,-12 0 0 16,-5 4 7-16,-13 0-3 15,-17 0-4-15,0 0 0 16,0 0-9-16,0 0 9 0,0 19 0 16,0 0 1-1,0 6-2-15,-25-6 3 0,-6 2-2 16,5 2 0-16,-4-1 10 16,-4-3-5-16,3-2-5 15,14-3 0-15,-4-6-1 16,12-3 6-16,9-2-5 15,0-3 0-15,0 0 10 16,0 0-2-16,0 0-3 16,0 0-2-16,0 0 5 15,9 0-3-15,21-5-5 16,-4 2 0-16,13 3 1 0,8 0-7 16,-12 0 6-1,12 5-1-15,-8 23-8 0,-13 5 2 16,4 4 7-1,-13 5-3-15,-17-3-6 0,0 0 4 16,0-7 0-16,-17-1 5 16,-30-9-7-16,-18-6 15 15,-17-7-8-15,-5-9 0 16,5 0 10-16,5-3-8 16,25-22-2-16,13-5-19 15,22-9 3-15,-5 3-79 16,22 4-24-16,0 7-44 15,0 10-166-15</inkml:trace>
  <inkml:trace contextRef="#ctx0" brushRef="#br1" timeOffset="63196">9341 4084 678 0,'0'0'142'0,"0"0"-33"16,0 0 14-16,0 0-24 0,0 0 22 15,0 0-52-15,0 0-45 16,-48-25 8-16,48 25-32 15,0 0 0-15,0 3-1 16,0 24 1-16,9 12 0 16,12 15 2-16,-3-6 5 15,-10-1-1-15,10-1-4 16,-5-15-2-16,-13-7 1 16,8-13 7-16,-8-3-8 15,0-8 0-15,0 0 4 16,0 0 15-16,0 0 32 15,0-19-2-15,-8-5-25 16,-23-18-17-16,23-7 0 16,-10-9-7-16,10-7 5 15,8-13-9-15,0 1 4 0,0 0 0 16,26 11-1-16,0 22-16 16,12 17 7-16,-7 22-19 15,3 5-26-15,5 2 2 16,-4 38-52-16,-5 4-25 15,-22 9-48-15,-8-3-76 16,0-4-147-16</inkml:trace>
  <inkml:trace contextRef="#ctx0" brushRef="#br1" timeOffset="63259">9341 4084 150 0</inkml:trace>
  <inkml:trace contextRef="#ctx0" brushRef="#br1" timeOffset="63368">9341 4084 150 0,'73'80'202'0,"-90"-80"-96"0,17 0 37 0,0 0-26 0,0 0-41 0,0 0-57 15,17 0-13-15,39 0 9 16,0-7-11-16,9 0 0 16,0-2 2-16,-9 2-6 15,-9 1-36-15,-16 6-138 16,-14 0-149-16</inkml:trace>
  <inkml:trace contextRef="#ctx0" brushRef="#br1" timeOffset="63691">9863 3826 336 0,'0'0'139'0,"0"0"-12"16,0 0 24-16,0 0-21 15,0 0-30-15,0 0-3 16,0-85-24-16,0 85-44 15,0 0-1-15,0 0-28 16,-9 27-6-16,-12 22 6 16,-5 9 13-16,9 3-1 15,-14 2 7-15,14-8-14 16,17 0 14-16,0 0-19 16,0-6 0-16,0-7 3 0,0-10-1 15,35-9-2-15,-5-10 0 16,4-10-46-16,5-3-73 15,9 0-159-15,-14-8-197 16</inkml:trace>
  <inkml:trace contextRef="#ctx0" brushRef="#br1" timeOffset="63933">10049 4071 473 0,'0'0'200'16,"0"0"-49"-16,0 0-29 15,0 0 2-15,0 0-54 16,0 0-20-16,-31-17-45 0,31 17-5 16,0 0 0-1,0 13-1-15,0 15 1 0,0-1 0 16,0 4 8-16,13-2-7 16,-4 2-1-16,0-6 0 15,8 0-4-15,-17-9-63 16,0 4-85-16,8-12-72 15,-8 3-237-15</inkml:trace>
  <inkml:trace contextRef="#ctx0" brushRef="#br1" timeOffset="64254">10234 3795 570 0,'0'0'145'0,"0"0"-22"0,0 0-9 16,0 0-35-16,0 0-14 15,0 0-54-15,-8-33-11 16,16 33 0-16,18 17-8 16,13 12 8-16,0 10 7 15,-5 11-1-15,-12 5-4 16,-5 3 4-16,-17 5-1 15,0 0 4-15,0-5-9 16,0 3 0-16,0-9 2 16,-9-5 6-16,-12-4-8 0,4-7 0 15,-9-11-6 1,4-6-65-16,5-5-159 0,0-11-149 16</inkml:trace>
  <inkml:trace contextRef="#ctx0" brushRef="#br1" timeOffset="64513">10709 4150 467 0,'0'0'217'0,"0"0"-160"0,0 0-3 15,0 0 24-15,0 0-29 16,0 0-38-16,129-39 10 16,-81 31-14-16,8 0-1 15,-9-1-9-15,-12 1 3 16,-5 8-108-16,-21 0-160 16</inkml:trace>
  <inkml:trace contextRef="#ctx0" brushRef="#br1" timeOffset="64726">10765 4031 466 0,'0'0'131'0,"0"0"16"0,0 0-31 16,0 0-7-16,0 0-72 16,0 0-21-16,-9-21-16 15,9 40 2-15,0 8 0 16,9 12 4-16,8 0 0 15,-8 4 7-15,0-1-9 16,12-6-3-16,-12-6-1 16,-1-3-9-16,10-10-125 15,3-6-207-15</inkml:trace>
  <inkml:trace contextRef="#ctx0" brushRef="#br1" timeOffset="64966">11192 3908 577 0,'0'0'201'0,"0"0"-58"0,0 0 18 16,0 0-73-16,0 0-59 16,0 0-29-16,-17 11-1 15,17 33 0-15,0 11 1 16,0 8 0-16,0 3 5 15,0 6 4-15,0-6-16 16,-9-3 7-16,-4-8-241 16,-4-6-580-16</inkml:trace>
  <inkml:trace contextRef="#ctx0" brushRef="#br1" timeOffset="66245">9073 2623 360 0,'0'0'263'16,"0"0"-98"-16,0 0-25 0,0 0 5 15,0 0-49-15,0 0-30 16,-112-38 9-16,112 38-36 15,0 0-18-15,0 0 8 16,0 0-26-16,0 0 8 16,0 0-10-16,0 0 10 15,0 0-16-15,0 0 5 16,0 0 0-16,0 0-3 16,0 0 3-16,0 0 0 15,0 0 0-15,0 0 8 16,0 0-16-16,0 0 8 15,0 0 0-15,0 0-2 16,0 0 11-16,0 0-9 0,0 0 0 16,0 0 8-1,0 0-3-15,0 0-5 0,0 0 0 16,0 0-1-16,0 0 12 16,0 0-11-16,0 0 0 15,0 0 7-15,0 0-10 16,0 0 3-16,0 0 0 15,0 0-5-15,0 0 10 16,0 0-10-16,0 0 0 16,0 0-90-16,-13 0-49 15,13 0-87-15,0 0-102 16</inkml:trace>
  <inkml:trace contextRef="#ctx0" brushRef="#br1" timeOffset="67778">8922 2615 466 0,'0'0'230'0,"0"0"-65"15,0 0-41-15,0 0-48 16,0 0 5-16,0 0-42 15,0-82-33-15,17 71 2 16,31 6-1-16,-1 1-7 0,9 4 0 16,1 0 0-1,-10 0-5-15,-12 17 5 0,-5 5-2 16,-13 9-6-16,-17 9-3 16,0 5 7-16,-9 10 1 15,-38 0 3 1,-9 0 1-16,0-11-1 0,8-8 2 15,22-17-2-15,18-5 6 16,-1-12-6-16,9-2 0 16,0 0 6-16,0 0 5 15,35 0-11-15,38 0 2 16,39-14 20-16,18-10-15 0,21-9-6 16,-5-1-1-1,-3-4-171-15,-5 5-204 0</inkml:trace>
  <inkml:trace contextRef="#ctx0" brushRef="#br1" timeOffset="68388">10886 1705 620 0,'0'0'185'0,"0"0"-38"16,0 0-29-16,0 0-26 15,0 0 9-15,0 0-44 16,-86-77-1-16,86 77-37 16,0 0-12-16,0 27-14 0,0 34 16 15,0 24-9 1,0 20 30-16,21 8-29 0,5 5 14 15,13 0-1-15,-22 3-11 16,5-5 13-16,-5-6-16 16,-8-11 0-16,-1-6 1 15,1-4 6-15,-1-10-7 16,14-8 0-16,-5-10 7 16,1-9-9-16,3-13 2 15,-12-9 0-15,-9-13-2 16,8-9 7-16,-8-3-5 15,0-5 0-15,0 0 7 16,0 0-7-16,9 0 0 0,-9 0 0 16,0 0 17-1,0 0-12-15,0-21-10 0,0-2-5 16,-17-5-144-16,0 4-140 16,-5 10-355-16</inkml:trace>
  <inkml:trace contextRef="#ctx0" brushRef="#br1" timeOffset="69046">12254 602 105 0,'0'0'614'0,"0"0"-442"16,0 0-44-16,0 0-15 0,0 0-12 15,0 0-48-15,0-30-13 16,0 30-40-16,0 0 1 16,0 0-3-16,0 17-7 15,0 7 9-15,0 13-7 16,0 5 15-16,0 6-7 15,0 2-1-15,17-1 0 16,13-5-4-16,5-11 11 16,4-8-7-16,-5-15 0 15,14-10 7-15,-9 0 3 16,-5 0-9-16,-4-22-1 16,-12-5 15-16,3-3-4 0,-21-1-6 15,0-1 20-15,0-1 1 16,0 11 15-16,0 5-24 15,0 9 5-15,0 6 8 16,0 2-29-16,0 0 1 16,0 0-2-16,0 24-18 15,0 17 15-15,9 14 3 16,25 3 0-16,5 3-2 16,0-5 5-16,-4 8-3 15,-5 0 0-15,-13 1-17 16,0 2-104-16,-17-1-260 15</inkml:trace>
  <inkml:trace contextRef="#ctx0" brushRef="#br1" timeOffset="71875">12103 3968 491 0,'0'0'251'0,"0"0"-113"0,0 0 26 16,0 0-59-16,0 0 1 15,0 0-29-15,0 0-43 16,-35-35-1-16,35 35-33 16,0 0 5-16,0 0-13 15,0 27 8-15,0 12 0 16,0-1 9-16,0 3-2 15,0 1 1-15,0-9-8 16,0-4 0-16,0-15-1 16,0-5 8-16,0-9-7 0,0 0 6 15,0 0-6-15,0 0 21 16,0 0 12-16,0-23 23 16,0-9-30-16,0-9-16 15,0-9-9-15,0-2-1 16,0-10 9-16,0 0-13 15,0 14 4-15,9 3-3 16,0 23-4-16,-1 14-24 16,10 8-25-16,12 0-42 15,-4 2-58-15,12 31-19 16,-20 7-55-16,-10 2-142 16</inkml:trace>
  <inkml:trace contextRef="#ctx0" brushRef="#br1" timeOffset="71962">12103 3968 560 0</inkml:trace>
  <inkml:trace contextRef="#ctx0" brushRef="#br1" timeOffset="72039">12103 3968 560 0,'39'99'126'0,"-39"-104"-20"0,0 2-45 0,26 0-48 0,12 1-5 16,10-4-4-16,-1 1-4 15,-12-1 0-15,12-2-68 16,-8 2-186-16</inkml:trace>
  <inkml:trace contextRef="#ctx0" brushRef="#br1" timeOffset="72330">12599 3652 447 0,'0'0'226'0,"0"0"-64"15,0 0-17-15,0 0-39 16,0 0-2-16,0 0-9 16,-69-52-54-16,69 52-17 15,-8 11-24-15,-10 28-24 16,10 16 24-16,-23 19 1 16,23-6 5-16,-1 4-6 15,1-6 5-15,8-3-3 0,0-2-2 16,0-13 0-16,38-9-5 15,-3-11-7-15,12-8-117 16,-8-15-101-16,4-5-118 16</inkml:trace>
  <inkml:trace contextRef="#ctx0" brushRef="#br1" timeOffset="72658">12707 4062 288 0,'0'0'204'0,"0"0"-36"15,0 0-44-15,0 0 2 16,0 0-49-16,0 0-20 16,-17-61 10-16,17 59-56 0,0 2-5 15,30 0-5-15,-13 0-1 16,9 0-2-16,4 0 0 16,-21 5-12-16,-9 14 7 15,0 6 7-15,0 0-4 16,0 5-1-16,0-5 6 15,-30-3-1-15,13-3 0 16,8-6 3-16,9-6 1 16,0-7-4-16,0 0 0 15,0 0-2-15,17 0 2 16,31 0 0-16,8-14-51 16,0-14-101-16,0-8-61 0,-17-2-159 15</inkml:trace>
  <inkml:trace contextRef="#ctx0" brushRef="#br1" timeOffset="72924">12897 3622 439 0,'0'0'167'0,"0"0"0"0,0 0-51 15,0 0-45-15,0 0-39 16,0 0-32-16,-30-35-5 15,60 43 5-15,5 22 0 16,3 19 19-16,10 6-9 16,-22 11 2-16,0 5 17 0,-5 1-20 15,-4-3 8-15,-8-9-6 16,-9-7-3-16,0-7-6 16,0-10-2-16,0 0-4 15,-9-11 4-15,-8-9-128 16,9-2-125-16,8-5-334 15</inkml:trace>
  <inkml:trace contextRef="#ctx0" brushRef="#br1" timeOffset="73158">13333 4023 495 0,'0'0'179'0,"0"0"-86"16,0 0-13-16,0 0-16 16,0 0-53-16,0 0-4 15,26-24-5-15,30 18 5 16,-9 1-7-16,10 5 0 16,-19-3-83-16,-3 0-90 15,-14 3-146-15</inkml:trace>
  <inkml:trace contextRef="#ctx0" brushRef="#br1" timeOffset="73343">13333 4023 370 0,'26'-129'186'0,"-26"124"-52"0,0 5-37 16,0 0-38-16,0 0-46 15,0 0-13-15,0 11 2 16,0 19-1-16,0 14 14 15,0-2-15-15,0 4 1 16,8 1-2-16,-8-6 1 16,22-2-75-16,-5-15-182 15</inkml:trace>
  <inkml:trace contextRef="#ctx0" brushRef="#br1" timeOffset="73677">13713 3889 86 0,'0'0'458'0,"0"0"-359"16,0 0-19-16,0 0-32 16,0 0-43-16,0 0 3 15,-100 85-4-15,100-55 2 16,18-5-5-16,8-6 0 15,12-8-1-15,-12-8 9 0,5-3-9 16,-6 0 19 0,-3 0 28-16,-5-6 32 0,-17-10 21 15,0-6-22-15,0-3-29 16,0 0 9-16,-39 1-47 16,5 5-9-16,-22 7-2 15,8 4-32-15,1 8-46 16,21 0-123-16,4 8-99 15</inkml:trace>
  <inkml:trace contextRef="#ctx0" brushRef="#br1" timeOffset="73944">13976 3581 776 0,'0'0'163'0,"0"0"-8"0,0 0-32 16,0 0-53-16,0 0-70 15,0 0-10-15,-13 38 0 16,26 36 10-16,-13 16 10 16,9 10-1-16,-1 2-8 15,-8-6 10-15,18-8-11 16,-10 0 0-16,5-8-2 15,4-8-78-15,1-15-158 16,-10-9-246-16</inkml:trace>
  <inkml:trace contextRef="#ctx0" brushRef="#br1" timeOffset="74589">13678 3405 621 0,'0'0'164'0,"0"0"-43"15,0 0 5-15,0 0-41 16,0 0-34-16,0 0-4 15,-13-19-24-15,13 19 10 16,0 0-33-16,22 0 2 16,12 11-6-16,22 35 7 15,31 20-3-15,-5 20 9 16,13 4-5-16,-22 15 8 16,-8 8-12-16,-9-4 0 15,-39 7 8-15,-17-6-3 0,0 0-4 16,-17 0 1-16,-48-6 2 15,0-15 4-15,-29-12-8 16,20-20-81-16,18-18-112 16,9-6-356-16</inkml:trace>
  <inkml:trace contextRef="#ctx0" brushRef="#br1" timeOffset="75990">13687 1639 622 0,'0'0'214'0,"0"0"-32"16,0 0-7-16,0 0-25 15,0 0-63-15,0 0-16 16,0-47-29-16,0 47-37 16,0 0 22-16,0 0-27 15,8 20 4-15,1 21-15 16,0 25 26-16,12 22-9 15,-3 11 7-15,-1 14-5 16,-9 7 9-16,23 13-11 16,-14-4-5-16,0-5 12 15,13-9-7-15,-12-13-6 0,-1-14 0 16,13-11 12-16,-13-14-16 16,5-8 4-16,-5-18 0 15,1-11-3-15,-10-10 7 16,14-9-4-16,-22-7 0 15,8 0 4-15,-8 0-11 16,0 0 7-16,0-7-12 16,0-22 9-16,0-7-89 15,0 3-19-15,-8 8-128 16,-22 9-292-16</inkml:trace>
  <inkml:trace contextRef="#ctx0" brushRef="#br1" timeOffset="81518">8085 1881 243 0,'0'0'164'16,"0"0"-53"-16,0 0 24 16,0 0-23-16,0 0-11 15,0 0-9-15,-48-46-37 16,48 46 5-16,0 0-42 15,0 13-13-15,0 29-5 0,0 15 35 16,0 9 30-16,9 3-8 16,13 0-41-16,-14 8 31 15,9 5-16-15,1 3-13 16,12 6 22-16,9 0-33 16,-5 2 10-16,5 4-6 15,-4-6-1-15,4-1-1 16,-1-5-9-16,-12-7 0 15,-8-7 4-15,3-8 0 16,-4-11-4-16,1-5 0 16,-5-9 8-16,-5-7-11 15,1-7 3-15,-9 0 0 16,0-14-1-16,0-3 4 0,0-1-3 16,0-6 3-1,0 0 7-15,0 0 3 0,0 0-10 16,0 0 1-16,0 3-2 15,0 6-2-15,0 4 0 16,0 4 2-16,-9 2 8 16,-12-5-14-16,21-3 4 15,0-6 0-15,0-2-4 16,0-3 5-16,0 0-1 16,0 0 0-16,0 0 10 15,0 0-4-15,0 0-5 16,0 0 2-16,0 0 5 15,0 0-2-15,0 0-6 16,0 0 0-16,-9 0 9 0,9 0-8 16,0 0-1-16,0 0-1 15,-9-7-8-15,9 6-14 16,-8 1-30-16,8-6-49 16,-9 1-105-16,9-3-117 15</inkml:trace>
  <inkml:trace contextRef="#ctx0" brushRef="#br1" timeOffset="82316">12077 2434 468 0,'0'0'204'0,"0"0"-26"15,0 0 0-15,0 0-78 16,0 0 10-16,0 0-8 15,0-69-66-15,0 50 19 16,0-3-32-16,26-3-17 16,-5 3 19-16,-3 3-24 15,-10 2 12-15,1 12-5 16,0-1-1-16,-9 4 0 0,0 2-7 16,0 0 2-16,0 0-9 15,0 0 3-15,0 0-5 16,21 16 2-16,-4 17 6 15,-8 17-5-15,8-1 6 16,-4 4 0-16,-13 4-1 16,0-10 5-16,0 3-4 15,0-4 0-15,0-10 8 16,0-6-12-16,0-8 4 16,0-9 0-16,0-4-4 15,0 0 8-15,0-9-6 16,0 0 2-16,0 0-5 0,0 0-1 15,-13 0 7 1,-21 0-1-16,-5 2 35 0,-8-2-27 16,38 0-6-16,0 0 1 15,9 0 7-15,0 0-12 16,0 0 2-16,0 0-2 16,18 0-10-16,29 0 5 15,26-5 6-15,14-10 1 16,-5-2-66-16,4-3-60 15,-21 5-124-15,-9 2-123 16</inkml:trace>
  <inkml:trace contextRef="#ctx0" brushRef="#br1" timeOffset="84946">15991 710 798 0,'0'0'195'15,"0"0"-35"-15,0 0-20 16,0 0-58-16,0 0-6 16,0 0-16-16,0 0-28 15,-73-58 12-15,73 58-37 16,-9 0 12-16,9 0-11 16,0 0 4-16,-8 0-8 0,-1 0-4 15,9 0-4-15,-8 0-10 16,8 0 11-16,0 3 3 15,0 8-3-15,-13 5 6 16,4 3-6-16,9 1 3 16,0-1 0-16,0 0-13 15,22 0 13-15,-5 1 0 16,0-6 0-16,13 2 13 16,-12-3-17-16,7 2 4 15,-3-2 0-15,4 5-3 16,-9-3 7-16,5 4-4 15,-14 3 0-15,10 3 4 0,-18 0-4 16,0 0 0-16,0-3 1 16,0-6-16-16,0-2 17 15,-18-3-2-15,-29-3 0 16,-9-2 10-16,-9 0-22 16,-8-6 7-16,8 0-42 15,0 0 1-15,26 0-61 16,14-12-6-16,12-7-31 15,13-2-75-15,0-6-80 16,30-5-255-16</inkml:trace>
  <inkml:trace contextRef="#ctx0" brushRef="#br1" timeOffset="85123">15845 782 417 0,'0'0'196'0,"0"0"-8"16,0 0-56-16,0 0-61 15,0 0-21-15,0 0-32 16,146-70-15-16,-98 62 11 16,8 0-10-16,0 3-8 15,0 1 1-15,-8 2-203 16,-1 2-160-16</inkml:trace>
  <inkml:trace contextRef="#ctx0" brushRef="#br1" timeOffset="85552">16190 239 359 0,'0'0'300'0,"0"0"-156"16,-216-74-14-16,143 71-33 15,-1 3-16-15,-3 11-27 16,3 36-37-16,1 16 7 15,0 15-13-15,-5 7-1 16,22 7 24-16,0 6-24 16,21-3-1-16,18 5-9 15,17-4 14-15,0-1-15 16,9-3 1-16,47-10 0 16,26-10-3-16,13-9 3 0,26-16 0 15,8-14-3 1,9-25 14-16,-8-8-9 0,-1-16 2 15,5-39 3-15,-5-17 75 16,-8-18-20-16,-9-15-13 16,-38-8-2-16,-27-2-39 15,-38-7 18-15,-9 8-26 16,-65 8 3-16,-38 22-12 16,-27 20 0-16,-8 28-27 15,-13 20-18-15,21 16-53 16,10 0-26-16,25 25-97 15,13 16-146-15</inkml:trace>
  <inkml:trace contextRef="#ctx0" brushRef="#br1" timeOffset="86837">15184 3754 568 0,'0'0'227'0,"0"0"-81"0,0 0 2 16,0 0-18-16,0 0-51 15,0 0-14-15,-8-19-36 16,8 19-28-16,0 2-1 16,0 32 3-16,-9 10-3 15,9 13 13-15,0 1-8 16,0-3 4-16,0 3-3 16,0-9-4-16,0-1 14 15,0-16-12-15,0-10-1 16,0-11-3-16,0-11 7 0,0 0 0 15,0 0-3 1,0 0 41-16,-13-14 31 0,-4-20-49 16,8-6-17-16,-21-12-1 15,13-12 0-15,0-7-2 16,8-9-7-16,-4 9 0 16,13-3-6-16,0 19 6 15,0 13-6-15,0 15-13 16,13 16-23-16,13 5-9 15,13 6-51-15,8 0-56 16,-4 17-15-16,-4 21-52 16,-22 9-69-16</inkml:trace>
  <inkml:trace contextRef="#ctx0" brushRef="#br1" timeOffset="87024">15025 4078 220 0,'0'0'210'15,"0"0"-44"-15,0 0 21 16,0 0-98-16,0 0-61 16,0 0-6-16,112-24-3 15,-30-1-3-15,22 3-16 16,-10 0 4-16,6 5-8 16,-31 6-134-16,-26 11-162 15</inkml:trace>
  <inkml:trace contextRef="#ctx0" brushRef="#br1" timeOffset="87347">15815 3501 448 0,'0'0'323'0,"0"0"-144"0,0 0-35 16,0 0 18-16,0 0-66 16,0 0-63-16,-74-55-6 15,74 55-27-15,-17 32-5 16,8 24 3-16,9 16 4 0,0 10-2 16,0 9 0-1,0-4 7-15,0-1-4 0,26-15-3 16,13-8 0-16,-4-13-3 15,3-14 3-15,1-14-23 16,-4-8-94-16,12-9-95 16,-8-5-41-16,-13 0-216 15</inkml:trace>
  <inkml:trace contextRef="#ctx0" brushRef="#br1" timeOffset="87810">16190 3779 585 0,'0'0'132'0,"0"0"13"16,0 0-23-16,0 0-23 15,0 0-14-15,0 0-33 16,-39-50-18-16,39 45-18 16,0 5-9-16,9 0-14 0,8 0 7 15,5 0-6-15,-14 13 1 16,1 12-2-16,-9 3 7 15,0 5 0-15,0 2 3 16,0 1-3-16,0-11 0 16,0-14 0-16,0 3-3 15,0-9 5-15,0-2-2 16,17 0 3-16,22-3 1 16,17 0-3-16,0 0-1 15,18-11-49-15,-1-12-61 16,-8-4-101-16,4 3-75 15</inkml:trace>
  <inkml:trace contextRef="#ctx0" brushRef="#br1" timeOffset="88071">16505 3388 394 0,'0'0'247'0,"0"0"-75"0,0 0-19 15,0 0-41-15,0 0-28 16,0 0-66-16,-39-38-18 16,39 46-3-16,39 28 0 15,0 11 3-15,13 8 7 16,-5 8-1-16,-8 14 4 16,8 2-4-16,-21 9-4 15,-8-2 13-15,3-18-10 0,-21-2-5 16,0-18 0-16,0-8-6 15,-47-4-5-15,-18-8-172 16,9-3-240-16</inkml:trace>
  <inkml:trace contextRef="#ctx0" brushRef="#br1" timeOffset="88386">17334 3674 394 0,'0'0'315'0,"0"0"-196"16,0 0-19-16,0 0-13 15,0 0-63-15,0 0-16 16,155-44 11-16,-99 36-15 16,22 5-4-16,-13-10 0 15,8 2-22-15,-8-6-96 16,-26 9-133-16,-22 2-298 16</inkml:trace>
  <inkml:trace contextRef="#ctx0" brushRef="#br1" timeOffset="88590">17584 3484 499 0,'0'0'205'15,"0"0"-30"-15,0 0-46 16,0 0-50-16,0 0-31 16,0 0-48-16,-9-7-2 15,9 28-4-15,9 21 6 16,17-1 8-16,-4 14-8 15,3 0 0-15,6 8 2 0,-5-14-2 16,4-2-24-16,-13-8-169 16,0-15-357-16</inkml:trace>
  <inkml:trace contextRef="#ctx0" brushRef="#br1" timeOffset="88865">18206 3369 641 0,'0'0'230'16,"0"0"-54"-16,0 0-50 0,0 0-47 16,0 0-79-16,0 0-2 15,38 23 0-15,-20 34 2 16,-5 17 0-16,-13 17 4 15,0 5 2-15,0 2-6 16,0-3 0-16,0-16-73 16,8-13-145-16,1-16-306 15</inkml:trace>
  <inkml:trace contextRef="#ctx0" brushRef="#br1" timeOffset="89926">15517 2308 662 0,'0'0'200'16,"0"0"-47"-16,0 0 3 0,0 0-50 16,0 0-19-16,0 0-33 15,-56-130-42-15,56 130-1 16,56 0-11-16,30 0 0 16,18 0-7-16,-31 22 6 15,-8 8 1-15,-26 6-1 16,-22 12-8-16,-17 9 6 15,-9 11 3-15,-68 4 0 16,-31-6 3-16,4-14 0 16,9-16-3-16,39-19 0 15,39-9 12-15,17-8-14 16,0 0 2-16,56 0-3 16,65-2 3-16,73-29 8 0,69-11 0 15,22-1-8-15,-4 4-60 16,-74 19-180-16,-108 18-527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17:14.3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1843 2932 415 0,'0'0'209'15,"0"0"-55"-15,0 0 1 16,0 0-21-16,0 0-5 15,0 0-57-15,0-79-4 16,0 76 6-16,0 3-51 16,0 0 12-16,0 0-13 15,0 0-13-15,0 0-6 16,0 0-3-16,0 24 0 16,0 19-3-16,0 11 10 15,0 6-7-15,0 11 3 16,0 12 8-16,0 11-2 15,0 8-9-15,0 2 6 0,0 0-5 16,0-7 4-16,0-4-5 16,0-7 0-16,0-4 11 15,0 3-9-15,0-2-2 16,-8 2 0-16,-5 1 2 16,-5-11 2-16,10-5-4 15,-1-12 0-15,0-9 10 16,9-10-12-16,0-9 2 15,0-10 0-15,0-10-6 16,0-4 10-16,0-6-4 0,0 0 0 16,0 0 12-16,0 0-7 15,0 0-5 1,0 0 1-16,0 0 16 0,0 0-13 16,0 0 4-16,0 0 8 15,-13 0-8-15,5 0 6 16,-18 0-14-16,-13-3 5 15,-8 3-19-15,3 0 12 16,-12 0 2-16,-8 19 0 16,-1 17-2-16,-13 11-4 15,5 11 6-15,-1 8 0 16,18-2-13-16,0-4 5 16,9-3-1-16,12 4-10 0,14-6-37 15,3-12 31-15,18-7-59 16,0-17-70-16,0-7-11 15,0-9-29-15,26-3-1 16,13-3-105-16</inkml:trace>
  <inkml:trace contextRef="#ctx0" brushRef="#br0" timeOffset="519">1878 4481 313 0,'0'0'42'16,"0"0"-32"-16,0 0-10 0,0 0-3 16,0 0-3-1,0 0-8-15,-35 16 14 0,35-16 3 16,0 0 10-1,0 0 48-15,0 0 2 0,0 0-21 16,0 0 21-16,0 0-29 16,-8 0-34-16,8 0 24 15,-13 0-23-15,13 0 3 16,0 0-4-16,0 0-49 16,0 3-36-16,-9 5-41 15,9-4-170-15</inkml:trace>
  <inkml:trace contextRef="#ctx0" brushRef="#br0" timeOffset="802">1878 4481 124 0,'-43'33'87'0,"43"-33"61"0,0 0 6 0,0 0-19 0,0 0-11 16,0 0-33-16,0 0 26 16,0 0-50-16,0 0-21 15,8 5 9-15,9 9-49 16,14 10 28-16,3 10 50 15,5 4-64-15,8 6 24 16,5 5-28-16,4 12-13 16,-8 5 13-16,-9 3-10 15,8 3-6-15,-12-1 3 16,-5-8 8-16,4-5-6 16,5-14-5-16,-21-17 2 0,3-10 2 15,-12-10 3-15,-1-3-7 16,-8-4 0-16,0 0 10 15,0 0-4-15,0 0-6 16,0 0 0-16,0 0 9 16,0 0-9-16,0-5-7 15,0-21-38-15,-8-9-205 16,-14-12-73-16,-12-10-280 16</inkml:trace>
  <inkml:trace contextRef="#ctx0" brushRef="#br0" timeOffset="1374">1787 3675 267 0,'0'0'202'16,"0"0"-98"-16,0 0 10 16,0 0-1-16,0 0-57 15,0 0 18-15,0 0-44 16,9 0-24-16,47-17 41 16,17-16-18-16,31-14 14 15,8-8 11-15,0-4-31 16,-13 0 25-16,-12 7-14 15,-14 5-12-15,-17 9 15 16,-8 9-33-16,-31 14 12 0,0 7-3 16,-17 5-6-16,0 3 4 15,0 0-11-15,0 0 0 16,0 0-12-16,0 0 3 16,0 0-58-16,0 6-93 15,-26 14 3-15,-4 4-29 16,4 0-243-16</inkml:trace>
  <inkml:trace contextRef="#ctx0" brushRef="#br0" timeOffset="1785">1619 3703 174 0,'0'0'125'0,"0"0"-53"16,0 0-22-16,0 0-11 15,0 0-32-15,0 0 0 0,17-6 5 16,-17 6-12 0,9 0 23-16,-9 0-3 0,0 0 16 15,0 0 2-15,0 0-21 16,0 0 8-16,0 0 2 16,0 0-21-16,0 0 34 15,0 0 22-15,0 0-4 16,0 0 24-16,0-3-21 15,0 3 11-15,0-8-13 16,13 2-51-16,-5 4-2 16,-8-1-6-16,0 3-84 15,0 0-161-15,0 0-164 16</inkml:trace>
  <inkml:trace contextRef="#ctx0" brushRef="#br0" timeOffset="1917">1619 3703 408 0</inkml:trace>
  <inkml:trace contextRef="#ctx0" brushRef="#br0" timeOffset="2172">1619 3703 408 0,'194'24'213'0,"-194"-29"-54"0,0 2-39 0,0 0-4 0,0 0-42 15,0-3-4-15,0 2 16 16,0-5-42-16,0-5-9 15,-17 3 12-15,-14-5-28 16,-20-6 19-16,-5 0-12 0,-22-3-12 16,-13 0 24-16,-4 0-31 15,5 1 8-15,-5-1 2 16,13-1-12-16,4-5 18 16,5-3-23-16,8-4 6 15,9-6-5-15,8 8 4 16,5 3-5-16,4 12 0 15,22 12 9-15,-4 4-18 16,12 5 9-16,9 0-49 16,0 0-5-16,0 0-64 15,0 2-53-15,9 17-45 16,29 0-20-16,18-8-164 16</inkml:trace>
  <inkml:trace contextRef="#ctx0" brushRef="#br0" timeOffset="17589">2132 1904 64 0,'0'0'67'0,"0"0"13"15,0 0-23-15,0 0 19 16,0 0-24-16,0 0-5 16,-21-23 31-16,12 23-11 15,9-2 9-15,-9-1-15 16,9 1 7-16,-8-4 7 15,-1 4-24-15,-4-4-7 0,5 1 24 16,-10-1-44-16,1-6 17 16,-4 2 6-16,-5-2-24 15,17-1 25-15,-21 2-21 16,13 0-10-16,-9 3 25 16,-5-4-41-16,6 2 10 15,-14 1-1-15,0 4-1 16,4 2 4-16,-4 3-13 15,1 0 0-15,3 0 0 16,-4 0 2-16,5 0-2 16,4 0 0-16,-9 11 2 0,4 5-9 15,-4 4 7 1,5-4 0-16,-5 0-6 0,13-4 11 16,-4-1-5-1,13 3 0-15,-5-6 9 0,5 1-14 16,8-1 5-16,-8-1 0 15,-5 10-9-15,-4 3 13 16,-4 7-4 0,4 4 0-1,9-4 7-15,-5 2-16 16,5-6 9-16,9-3 0 16,-1 1-6-1,9 1 11-15,0-2-5 16,0 4 0-1,0-7 4-15,0-6-9 32,0 8 5-32,0 0 0 15,0 1-7-15,0 4 11 16,0 1-4 0,0-3 0-16,0 5 8 15,9-4-12-15,-1 2 4 0,9-4 0 16,-8 4-6-16,13 3 12 15,-14-6-6-15,1-3 0 0,0 0 6 0,-1-2-13 16,5-2 7-16,-4 3 0 0,-1-7-3 0,1 5 6 0,-9-2-3 0,9 0 0 0,12 5 9 16,-21-2-15-16,17 4 6 15,1-2 0-15,-10 0-5 0,14-2 10 16,-22-3-5-16,9-3 0 16,-1-2 5-16,1-1-11 15,-1-3 6-15,1 3 0 16,13-2-6-16,-14 5 11 15,10 2-5-15,-10 1 0 16,22 0 7-16,-21 0-11 16,0-1 4-16,8 1 0 15,5 0-6-15,-5 0 12 16,0-3-6-16,5-3 0 16,-5 0 7-16,0 1-14 15,5-4 7-15,-5 1 0 16,0-1-7-16,5-2 13 0,-5-3-6 15,0 3 0 1,14-3 10-16,-14 0-12 16,9 0 2-16,13 0 0 15,-1 0-2-15,-3 0 10 16,12 0-8 0,1 0 0-16,-1-6 7 0,-12 1-11 0,-5 5 4 15,-4-6 0-15,-9 3-5 16,5 1 12-16,-5-4-7 15,13 1 0-15,-4-3 7 16,-9-2-10-16,14 0 3 16,-5 3 0-16,-5-2-1 0,5 0 6 15,-17 0-5 1,12 2 0-16,-3-2 8 0,7-1-13 16,-3-1 5-16,-5 2 0 15,1-5-1-15,12 1 5 16,-13-4-4-16,9 4 0 15,-5 1 10-15,-3 1-15 16,-10 2 5-16,1-6 0 16,4 1 2-16,-4 3 6 15,-1-5-8-15,9-1 0 16,1-5 9-16,-5-3-12 16,13 1 3-16,-9-4 0 15,4 0 1-15,5 7 7 16,-4-4-8-16,-13-3 0 15,-1 3 9-15,9 1-1 0,-8-3-8 16,-9 3 0-16,9-7 16 16,-9 0-9-16,0 1-3 15,0 0-4-15,0 2 11 16,0-2-11-16,0 2 0 16,0 1 0-16,0-4 7 15,0 4 2-15,0-3-8 16,0 0-1-16,0 2 9 15,0 6-6-15,-18 0-3 16,10 6 0-16,-1-1 9 16,-8 4-1-16,4 1-6 15,-13-1-2-15,17-2 11 0,-21 2-10 16,13-1-1 0,-13-2 0-16,4 0-1 0,-13 0 9 15,4-2-8 1,-3 1 0-16,-10-2 9 0,14 4-10 15,-14 0 1-15,1 1 0 16,-1 1-6-16,5 2 13 16,4 3-7-16,0-3 0 15,-4-1 8-15,4 1-14 16,-8 1 6-16,12 4-13 16,-12 6 10-16,-9 0-95 15,-9 33-60-15,-21 22-108 16,-5 14-161-16</inkml:trace>
  <inkml:trace contextRef="#ctx0" brushRef="#br0" timeOffset="18649">1386 2091 288 0,'0'0'140'16,"0"0"-65"-16,0 0 39 16,0 0-32-16,0 0-17 15,0 0 13-15,0-8-38 16,0 8 13-16,0 0-9 16,0 0-26-16,0 0 17 15,0 0-35-15,0 0 3 16,0 0-7-16,0 0-1 0,0 0 5 15,0 0-2 1,0 0-1-16,0 8-1 0,0 8 4 16,17-2 0-1,5-3 4-15,3-3 4 0,6-4-8 16,-5-2 0-16,-9-2 9 16,4 0-5-16,-3 0-4 15,-18 0 0-15,8-6 11 16,1-4-3-16,-9-2-5 15,0-4 19-15,0 2-8 16,0-3 29-16,0 4-23 16,0-1-10-16,-9 3 12 15,1 0-13-15,-10 5-9 16,-12 4 0-16,13 2-11 0,-22 0 5 16,13 0-1-1,-13 0-33-15,13 11-20 0,-4 8-94 16,22 3-68-16,8-3-240 15</inkml:trace>
  <inkml:trace contextRef="#ctx0" brushRef="#br0" timeOffset="19456">2141 2096 219 0,'0'0'158'0,"0"0"-40"16,0 0 4-16,0 0-33 16,0 0-1-16,0 0-47 15,0-5 1-15,0 5-7 16,0-3-17-16,0 3 25 0,0 0-25 15,0 0-7-15,0 0 12 16,0 0-18-16,0 0-2 16,0 0-3-16,0 0 5 15,-9 0-10-15,9 0 5 16,-13 12 0-16,13 1-4 16,0-2 4-16,0 0 0 15,0 0 0-15,0-3 10 16,13 0-15-16,13-1 5 15,-9-7 0-15,5 0-2 16,4 0 12-16,-9 0-6 16,5 0 2-16,-5-9 1 0,-8-2 3 15,-1 2-1 1,5-1 6-16,-13-2 23 0,0-1-14 16,0-1 10-16,0 0 5 15,0-3-34-15,-13 4 20 16,-4 2-24-16,-9 3 1 15,5 2-4-15,-5 4-1 16,4 2 2-16,-4 0-2 16,9 0-30-16,-5 0-29 15,14 12-81-15,-10 3-103 16,1 1-302-16</inkml:trace>
  <inkml:trace contextRef="#ctx0" brushRef="#br0" timeOffset="20162">1835 2261 57 0,'0'0'287'0,"0"0"-168"15,0 0-17-15,0 0 5 16,0 0-32-16,0 0-36 16,0-6 8-16,0 6-17 15,0 0-7-15,0 0 10 16,0 0-32-16,0 0 12 15,0 0-9-15,0 0 1 16,0 6 31-16,0 5-25 16,0 3-11-16,8 3 14 15,1 5-9-15,-1 3 0 0,-8-1 19 16,9-2-21-16,0 0 16 16,-9-3-19-16,13-2 0 15,-5-3 3-15,-8-6 6 16,0-8-9-16,0 0 0 15,0 3 7-15,0-3-17 16,0 0 2-16,0 5-57 16,0-2-32-16,0 0-150 15,-21 2-251-15</inkml:trace>
  <inkml:trace contextRef="#ctx0" brushRef="#br1" timeOffset="28335">7061 1799 153 0,'0'0'172'0,"0"0"-60"15,0 0-22-15,0 0-16 16,0 0-33-16,0 0 13 15,0 0-34-15,151-22-15 16,-125 22 23-16,4 0 29 16,-4 0-21-16,13 0-3 15,-13 3-8-15,13 0 27 16,-5 0-29-16,5-1-5 16,-13 5 21-16,13-3-37 0,0-1 9 15,17 0 3-15,17-3-6 16,9 0 9-16,22 0-17 15,8 0 1-15,17 0 0 16,1 2 3-16,12-2-4 16,-12 0 0-16,-1 0 9 15,1 0-12-15,-9 0 3 16,-1 0 0-16,1 0-7 16,-17 0 14-16,-1-5-7 15,-3 2 0-15,12 3 8 16,-9 0-12-16,1-3 4 15,-5 3 0-15,-4 0-4 16,-4 0 6-16,-5 0-2 0,-4-1 0 16,4-3 11-1,-4 4-15-15,13-3 4 0,-4 1 0 16,13-1-6-16,-14-3 12 16,5 1-6-16,9-1 0 15,-14 0 8-15,14-2-17 16,8 3 9-16,9-1 0 15,-9 1-8-15,9 0 13 16,9 0-5-16,-10-7 0 16,19 4 11-16,20-6-18 15,-12 3 7-15,4 0 0 16,-13 0-10-16,-17 3 10 16,-9-1 0-16,0 1 0 15,1 0 3-15,-10-3-14 0,18 0 11 16,9 0 0-16,8 3-8 15,30-3 2-15,9 3 6 16,34-3 0-16,14 0 7 16,17 3-13-16,8-1 6 15,13 1 0-15,-13 2-10 16,1 0 15-16,-10 1-5 16,-8-3 0-16,-17 3 9 15,-13-1-15-15,-26 0 6 16,0 4 0-16,-26-4-3 15,-13 3 8-15,-17 0-5 16,-9-2 0-16,9 3 7 16,-9-4-12-16,18 1 5 0,-1-2 0 15,1 0-9 1,21-2 14-16,-4 1-5 0,4 0 0 16,4 3 8-1,5-4-15-15,8 3 7 0,-13-1 0 16,5 1-6-16,-22 0 11 15,-4 4-5-15,-13-1 0 16,-22 0 7-16,-21 0-11 16,-22 1 4-16,-22 0 0 15,-16-2-6-15,-5 4 13 0,-13 0-7 16,0 0 0-16,0-2-7 16,0 2-76-16,-31 0-162 15,-42-3-417-15</inkml:trace>
  <inkml:trace contextRef="#ctx0" brushRef="#br1" timeOffset="30891">7014 1874 93 0,'0'0'144'0,"0"0"-23"0,0 0-10 16,0 0-42-16,0 0-18 15,0 0-5 1,0-4-33-16,0 4 24 0,0 0-27 15,0 17 5-15,0 8 58 16,0 8-47-16,0 2 27 16,-9 10-9-16,9-1-24 15,-9 5 33-15,9 3-19 16,0 1-17-16,0 3 29 16,0 3-46-16,0 2 20 15,0 2-3-15,0 6-14 16,0-3 16-16,0 0-12 15,0-5 4-15,0-4 28 16,-8-4-36-16,-1-4 10 0,-13 0-6 16,14 4 3-16,-1-7 3 15,1-2-12-15,-1-2-1 16,9-6 11-16,-9-6-6 16,9-5-5-16,0-4 0 15,-13 1 11-15,13-2-13 16,-8 2 2-16,-1-3 0 15,9-2-3-15,-9 2 8 16,9 0-5-16,0-2 0 16,-8-1 7-16,8-5-13 15,0-6 6-15,0-2 0 16,0-3-4-16,0 0 8 0,0 0-4 16,0 0 4-16,0 0 8 15,0 0-9-15,0 0-3 16,0 0 0-16,0 0-2 15,0 0 7-15,0 0-5 16,17 0 0-16,22 0 7 16,17 0-4-16,-13-6-3 15,26 1 0-15,-4 2-5 16,8-2 11-16,1-3-6 16,29 2 0-16,-12-5 9 15,13 3-16-15,-1-3 7 16,18 3 0-16,8-3-3 15,10 3 8-15,-6-7-5 16,5 4 0-16,-8 1 1 0,-1-1-7 16,-8-3 6-16,0 0 0 15,9-1-7-15,21 0 13 16,8 1-6-16,27 3 0 16,8-3 5-16,9 6-8 15,13 2 3-15,8 1 0 16,-21 5-5-16,4-2 11 15,-4 2-6-15,-17-3 0 16,21 3 10-16,-13-3-20 16,9 0 10-16,-5 1 0 15,-3-7-8-15,7-2 14 16,14 0-6-16,-4 0 0 16,-5 0 4-16,-13 0-11 0,-8 7 7 15,-18-6 0-15,9 2-9 16,-9 3 16-16,9-7-7 15,0 1 0-15,9 1 3 16,17-4-7-16,4 3 4 16,-22 0 0-16,1 0-9 15,-18 0 10-15,-4-3-1 16,4-3 0-16,-8 4-3 16,8-1-2-16,-12 0 5 15,-5 4 0-15,-4 1-10 16,4 3 14-16,-13 2-4 15,4 0 0-15,-12 2 4 16,-18-1-8-16,-4 3 4 16,-5 0 0-16,1 0-5 15,8 0 12-15,18 0-7 0,8 0 0 16,13 0 6-16,-4 0-15 16,-5 0 9-16,-21 0 0 15,-31 0-6-15,-3 0 11 16,-35 0-5-16,-5 0 0 15,1-3 11-15,-1 0-20 16,0 3 9-16,10-2 0 16,16-1-6-16,9 1 16 15,22-2-10-15,-14 2 0 16,5 2 5-16,-13 0-12 0,-4 0 7 16,-35 0 0-16,-4-3-1 15,0 3 6-15,-22-3-5 16,0 3 0-16,-8 0 7 15,12 0-10-15,-3-2 3 16,12-2 0-16,13 4-7 16,-4 0 14-16,0 0-7 15,4 0 0-15,-13 0 4 16,-4 0-9-16,4 0 5 16,-13 0 0-16,-8 0-3 15,0 0 12-15,4 0-9 16,-5 0 0-16,10-2 9 15,-1-3-10-15,4 1 1 16,-3 2 0-16,-10-1-3 16,10 0 8-16,-18 1-5 0,12-1 0 15,-12 0 8-15,0 0-7 16,0 0-1-16,9 1 0 16,0-4 0-16,-1-2 8 15,1 0-8-15,0-3 0 16,4 0 8-16,-5-3-9 15,1-5 2-15,-1-3-1 16,1-5 30-16,-9-4-17 16,0-2 21-16,0-8-27 15,0-4 5-15,0 0-2 16,0-3-10-16,0 3 2 16,0-3 7-16,0 4 5 0,0 0-11 15,0-3-3-15,0-2 11 16,0-4-11-16,-9 1 0 15,1 0 0-15,-1 2 11 16,1 3-3-16,8 1 3 16,-13 2-1-16,4-1-2 15,-8 5 1-15,8-2-9 16,0-2 0-16,-12 3-2 16,4 6 12-16,8 4-10 15,0 6 0-15,-4 9 11 16,13 2-3-16,0 3-8 15,0 6 0-15,0-1 3 16,0 1 7-16,0 2-10 0,0-3 0 16,0 1 10-1,0-5-19-15,0-2 9 0,0 4 0 16,13-7-3-16,-13 5 12 16,0 1-9-16,0 4 0 15,0-1 7-15,0 6-20 16,0-2 13-16,0 2-14 15,-64 0 3-15,-57 11-109 16,-69 20-134-16,-39-1-380 16</inkml:trace>
  <inkml:trace contextRef="#ctx0" brushRef="#br1" timeOffset="31772">8524 1887 419 0,'0'0'202'15,"0"0"-37"-15,0 0-60 16,0 0 13-16,0 0-29 0,0 0-26 16,-21-72 10-16,21 72-64 15,0 0 5-15,0 9-14 16,-9 22 1-16,9 4 6 16,0 9-4-16,0 8-2 15,0 9 17-15,17 10-9 16,-4 12 7-16,-4 13-16 15,-9 6 11-15,8-1-5 16,-8 1-6-16,9-8 0 16,-9-11 6-16,0-7 5 15,9-12-11-15,-9-4 0 16,8-8 7-16,-8-5-12 0,0-8 5 16,0-7 0-1,9-13-2-15,-9-2 11 0,0-11-9 16,0-3 0-16,0-3 4 15,0 0-16-15,0 0 5 16,0 0-46-16,-17-23-86 16,8-18-201-16,9-14-459 15</inkml:trace>
  <inkml:trace contextRef="#ctx0" brushRef="#br1" timeOffset="32452">10143 1970 538 0,'0'0'107'0,"0"0"-8"15,0 0 5-15,0 0 15 0,0 0-27 16,0 0-7 0,17 0 3-16,-17 0-43 0,0-3 9 15,0 3-19-15,0 0-26 16,0 0 20-16,0 0-29 15,0 0 0-15,0 9-6 16,0 18-1-16,0 14 7 16,0 6 0-16,0 2 4 15,0 9-6-15,0 3 2 32,0 7 0-32,0 6 3 15,0 4 8-15,0 2-11 16,0-6 0-1,0-6 3-15,0-10-3 16,0-8 0-16,8-9 0 16,1-6-1-1,-9-3 9 1,9-5-8-16,-9-6 0 16,0-1 6-16,0-4-14 0,0-2 8 15,0-3 0-15,0-6-1 0,0-2 11 16,0-3-10-16,0 0 0 0,0 0 0 0,13 0-13 15,-13 0-7-15,0 0-55 0,0-3-70 16,0-24-229-16</inkml:trace>
  <inkml:trace contextRef="#ctx0" brushRef="#br1" timeOffset="32882">11398 1830 562 0,'0'0'178'0,"0"0"-147"16,0 0 25-16,0 0 83 16,0 0-19-16,0 0-55 0,-133 167-14 15,133-128 24-15,0 5-65 16,0 2 43-16,13 4-25 16,13 8-23-16,-9 5 35 15,4 9-40-15,-3 4 8 16,-10 4-3-16,1 0 13 15,0-8-16 1,3-6-2-16,-3-9 5 0,0-7-3 16,-9-6-2-16,8-6 0 15,1-7-3-15,0-1 15 0,-9-5-12 16,13-9 0 0,-13-2 1-16,0-8-8 0,0-4 7 15,0-2 0-15,0 0 2 16,0 0 13-16,0 0-29 15,-13 0 14-15,-22 0-110 16,-12-13-121-16,29-15-259 16</inkml:trace>
  <inkml:trace contextRef="#ctx0" brushRef="#br1" timeOffset="33518">13073 1689 417 0,'0'0'172'0,"0"0"-46"16,0 0-6-1,0 0-4-15,0 0-34 0,0 0-35 16,0-11-22-16,0 11-25 15,0 25 24-15,9 5 24 16,8 9-8-16,0 8 13 16,5 8-42-16,-5 8 21 15,-8 11-5-15,12 3-25 16,-21 8 31-16,0 1-29 16,9 5 0-1,-9-6 8-15,0-8 1 16,0-9-12-16,0-15-1 15,8-9 3-15,-8-6-7 0,0-8 4 16,0-2 0-16,0-9 0 16,9-2 8-1,-9-7-8-15,0 1 0 0,0 1 1 16,0-6-3-16,9 1 2 16,-9-4 0-16,0 0-4 0,0-3 14 15,0 0-16-15,0 0 6 16,0 0-51-16,0 0-34 15,0-19-101-15,0-20-334 16</inkml:trace>
  <inkml:trace contextRef="#ctx0" brushRef="#br1" timeOffset="34014">14458 1612 562 0,'0'0'154'0,"0"0"-33"0,0 0-25 15,0 0-39-15,0 0-29 16,0 0 16-16,-8 55 22 16,16-11 11-16,1 3-24 15,21 6-26-15,-12 4 31 16,-10 9-45-16,18 8 4 15,4 6 3-15,-12 8-10 16,12 8 1-16,-4 3-11 16,-18 0 4-16,14-5-4 15,-22-14 5-15,0-12-5 16,8-13 0-16,-8-8 14 16,0-11-14-16,0-9 0 0,0-7 0 15,0-4-7-15,0-2 8 16,9-3-1-16,-9-3 0 15,0-2-1-15,9-4-6 16,-9 1-64-16,17-3-134 16,5 0-159-16</inkml:trace>
  <inkml:trace contextRef="#ctx0" brushRef="#br1" timeOffset="34541">15909 1591 385 0,'0'0'214'0,"0"0"-88"0,0 0 30 16,0 0-32-16,0 0-69 16,0 0 4-16,-9-16-36 15,9 16 6-15,0 21 24 16,0 9-13-16,0 9 27 15,17 10-31-15,5 12-23 16,-5 7 29-16,0 7-35 16,5 7 10-16,-5 6-1 15,-8 3-7-15,8 2 7 16,5-5-16-16,-5-5 4 16,-9-11-4-16,1-13 2 15,0-6-2-15,4-9 0 16,4-8 13-16,-17-3-13 15,9-11 0-15,-9-5 0 16,0-7-5-16,8-2 5 0,-8-5-12 16,0 0-35-1,0-3-77-15,0 0-90 0,0 0-167 16</inkml:trace>
  <inkml:trace contextRef="#ctx0" brushRef="#br1" timeOffset="35044">16996 1568 573 0,'0'0'172'15,"0"0"-39"-15,0 0-14 16,0 0 24-16,0 0-57 16,0 0-23-16,0-55 5 15,0 55-54-15,0 0 9 16,13 0-23-16,-4 23 0 15,-1 12-9-15,10 17 17 16,-1 14-8-16,13 17 11 16,-4 8-3-16,4 7 13 15,-13 7-14-15,5-1-3 0,-5 1 7 16,-8-3-7-16,-9-11-4 16,0-14 0-16,0-14 14 15,0-14-14-15,0-10 0 16,0-9 1-16,0-5-6 15,0-6 8-15,9-5-3 16,-1-3 0-16,1-3-7 16,4-2-11-16,-5-6-72 15,10 0-120-15,20 0-148 0</inkml:trace>
  <inkml:trace contextRef="#ctx0" brushRef="#br1" timeOffset="35477">18209 1538 609 0,'0'0'158'0,"0"0"-52"0,0 0 41 15,0 0-55-15,0 0-44 16,0 0-44-16,-13-6 12 16,13 40 8-16,0 10 17 15,0 11-18-15,22 11 36 16,-14 8-36-16,1 8 4 15,-1 4 1-15,1 1-20 16,-9 4 9-16,13 8-16 16,4 1 7-1,1-10 3-15,3-7-8 0,-12-12-3 16,-1-16 0-16,1-14 14 16,0-5-15-16,-9-11 1 15,0-3-4-15,0-3 0 0,0-5-89 16,0-1-85-16,0-9-136 15</inkml:trace>
  <inkml:trace contextRef="#ctx0" brushRef="#br1" timeOffset="36001">19145 1500 112 0,'0'0'427'0,"0"0"-276"16,0 0-17-16,0 0-11 15,0 0 0-15,0 0-82 0,0-31 4 16,0 31-27-16,0 3-16 16,0 22 34-16,0 14 3 15,0 10-6-15,13 12 11 16,13 10-30-16,-8 11 31 15,-10 0-28-15,14 7-16 16,-14 4 28-16,-8 6-26 16,0 0 5-16,0-6-3 15,9-10 9-15,-9-14-12 16,0-15-2-16,17-9 0 16,-4-12-3-16,-4-11 9 15,-9-2-6-15,8-10 0 16,1-1 4-16,0-1-11 15,-9-3-83-15,0-5-244 16</inkml:trace>
  <inkml:trace contextRef="#ctx0" brushRef="#br2" timeOffset="44987">7695 2677 435 0,'0'0'180'0,"0"0"-8"0,0 0-24 16,0 0-43-16,0 0-11 0,0 0-13 16,0 0-16-16,0-28 9 15,0 28-47-15,0 0-3 16,0 0-11-16,0 0-6 15,9 11-7-15,-9 17 0 16,0 4 4-16,0 3 3 16,0-3-6-16,0 0-1 15,0-3 1-15,0-5 16 16,0-7-17-16,0-12 0 16,0-2 2-16,0-3 0 15,0 0 3-15,0 0-3 16,0 0 22-16,0-20-20 15,9-23 41-15,17-18-45 0,4-16 2 16,17-11-7-16,-4-11 5 16,5 8 0 15,-9 11-1-31,-13 21 5 0,-5 28-5 16,-21 14 1-16,9 14 0 15,-9 3-19-15,0 0 7 0,0 36-3 16,9 25 5-16,-9 19 6 15,8 5 2-15,1-1 2 16,-1-6 0 0,5-15-10-1,5-8 10-15,-1-11-1 16,-8-10-11 0,3-10-62-16,-3-11 1 15,-9-4-45-15,0-6-56 0,0-3-4 16,-9 0-76-16,-38 0-166 15</inkml:trace>
  <inkml:trace contextRef="#ctx0" brushRef="#br2" timeOffset="45128">7648 2800 251 0,'0'0'215'0,"0"0"-24"16,0 0-62-16,0 0-40 16,0 0-37-16,0 0 10 15,168-85-8-15,-77 74-38 16,4 3 4-16,17 0-20 0,0 5-8 15,-21 3-45-15,-26 0-263 16</inkml:trace>
  <inkml:trace contextRef="#ctx0" brushRef="#br2" timeOffset="45812">9538 2545 535 0,'0'0'162'15,"0"0"4"-15,0 0-50 0,0 0-16 16,0 0-8-16,0 0-69 15,-13-53-1-15,13 59-22 16,0 24 15-16,0 12-14 16,0 4 10-16,-8 3-4 15,-1 1 22-15,0-3-26 16,1-6 4-16,-1-5-6 16,-4-11 12-16,13-6-15 15,-8-13 2-15,8-5 0 16,0 3 6-16,0-4-1 15,0 0 9-15,-9-28 16 16,9-19-23-16,0-10 4 16,0-12-11-16,9-2 2 15,21-8-5-15,-4 4 3 32,4 1 0-17,-4 15 0-15,4 19 9 0,-21 15-12 0,8 14 3 16,-8 11-12-1,21 0 7 1,-4 30-8 0,13 19 13-16,-14 18-3 0,6-2 1 0,-23 1-6 0,10-5 5 15,-18-9-36-15,0-5-1 16,0-9-75 0,0-8-45-16,0-7-32 0,0-10-115 0</inkml:trace>
  <inkml:trace contextRef="#ctx0" brushRef="#br2" timeOffset="46011">9305 2718 333 0,'0'0'126'16,"0"0"-39"-16,0 0 46 16,0 0-44-16,0 0-63 15,0 0-14-15,130-44-1 16,-18 35-4-16,0 1-7 15,-4 4 7-15,-13 4-14 16,-22 0-181-16</inkml:trace>
  <inkml:trace contextRef="#ctx0" brushRef="#br2" timeOffset="46620">10708 2536 508 0,'0'0'166'0,"0"0"-30"16,0 0-11-16,0 0-26 15,0 0-31-15,0 0 2 16,0-82-26-16,0 82-23 16,-9 0-19-16,1 8-2 15,-1 30 0-15,-13 7 1 16,14 4 11-16,-9-2-11 15,-1-3-1-15,5-9 0 16,-4-4 1-16,17-9 2 16,0-8-3-16,-9-6 0 15,9-6 11-15,0-2-8 16,0 0 7-16,0 0 10 0,0-18 63 16,0-24-60-16,26-10-17 15,-4-11-4-15,12-12 12 16,-3-4-11-16,-5 1-3 15,12 4 0-15,-20 19-8 16,3 14 14-16,-3 19-6 16,-10 14 0-16,1 8-7 15,-1 0 2-15,14 11-9 16,4 22-10-16,-9 11 24 16,5 9-38-16,-5 4 18 15,-8-2-10-15,8-6-37 16,-4-2 24-16,4-8-40 0,-8-1-67 15,-1-5-58-15,-8-5-107 16</inkml:trace>
  <inkml:trace contextRef="#ctx0" brushRef="#br2" timeOffset="46844">10617 2616 420 0,'0'0'166'16,"0"0"-53"-16,0 0 36 16,0 0-52-16,0 0-46 0,0 0-44 15,121-49-6 1,-39 42 5-16,-8 2 2 0,12 5-8 16,-13 0 0-16,1 0-157 15,-18 0-333-15</inkml:trace>
  <inkml:trace contextRef="#ctx0" brushRef="#br2" timeOffset="47476">12059 2418 525 0,'0'0'111'0,"0"0"-2"0,0 0 23 0,0 0-35 16,0 0-44-16,0 0 15 0,0-83-29 16,0 83-13-1,0 0-5-15,0 0-21 0,0 17-1 16,0 25-4-16,0 7 10 16,0 0 17-16,0 2-20 15,-9-11 1-15,-4-4 4 16,5-9 4-16,8-8-11 15,0-10 0-15,-9-3 10 16,9-6-6-16,0 0-1 16,0 0 29-16,0 0 53 15,0-20-45-15,0-13-19 16,0-16-21-16,0-6 12 16,17-8-12-16,13-9 0 15,-4 0 0-15,13 6-7 16,-13 6 13-16,4 19-6 0,-4 10 0 15,-13 18 7 1,-4 8-22-16,8 5 15 0,0 0-10 16,13 5-1-16,-4 25-7 15,5 8 12-15,-6 12-1 16,-16 2-33-16,13 0 34 16,-5 2-40-16,-8-9 4 15,8-3-2-15,-4-10-66 16,-5-4-60-16,1-9-92 15</inkml:trace>
  <inkml:trace contextRef="#ctx0" brushRef="#br2" timeOffset="47689">11890 2534 474 0,'0'0'160'0,"0"0"-29"15,0 0-21-15,0 0-58 16,0 0-46-16,0 0 31 16,259-64-29-16,-146 54 1 15,-1 4-9-15,-17-3-9 16,-30 7-237-16</inkml:trace>
  <inkml:trace contextRef="#ctx0" brushRef="#br0" timeOffset="63749">17777 2022 118 0,'0'0'414'16,"0"0"-303"-16,0 0 18 15,0 0-5-15,0 0-7 16,0 0 4-16,0 0-22 15,31-17 10-15,-23 12-43 16,-8 0-28-16,9-1 4 16,-9 3-22-16,0-3 13 0,0 6-18 15,0-2-15 1,0 2 5-16,-26 0-5 0,-4 0 0 16,-13 0-6-16,4 11 5 15,0 14 1-15,4 5 0 16,5 6 3-16,13 2-10 15,0 4 7-15,-5 2 0 16,13 2-3 0,1-1 9-16,8-5-6 0,0-4 0 15,0-8 1-15,8-6-8 16,23-8 7-16,-6-6 0 16,14-2-1-16,-4-4 10 0,12-2-7 15,-16 0-2 1,-14 0-12-16,0 0 4 0,-8-8-64 15,12-9-54-15,5 0-102 16,13 2-169-16</inkml:trace>
  <inkml:trace contextRef="#ctx0" brushRef="#br0" timeOffset="64409">18727 1989 312 0,'0'0'229'0,"0"0"-114"0,0 0 17 16,0 0-11-16,0 0-49 16,0 0 35-16,13-5-21 15,-13 5-13-15,0-4-4 16,0 4-32-16,0 0 6 16,0 0-25-16,0 0-15 15,-13 0 6-15,-4 0-9 16,-1 0 0-16,-3 9-1 15,-5 10 3-15,9 9-3 16,-14 2 1-16,-3 9 0 16,4 2-3-16,12-2 3 0,-3-1 0 15,21-2-3 1,-9-9 12-16,9-2-11 0,0-5 2 16,0-7 0-16,0 1-10 15,0-3 12-15,22 1-2 16,12-8 3-16,14-4 9 15,16 0-9-15,1 0-3 16,0-8 4-16,0-15-8 16,-18 2 4-16,-17-4-70 15,-30 6-157-15,0 0-298 16</inkml:trace>
  <inkml:trace contextRef="#ctx0" brushRef="#br1" timeOffset="78799">402 5954 179 0,'0'0'321'15,"0"0"-107"-15,0 0-21 0,0 0-10 16,0 0-34-1,0 0-41-15,0 0-18 0,34-4-40 16,-34 4 4-16,9 0-16 16,-9 0-30-16,0 0 11 15,0 0-19-15,0 13 0 16,0 17 9-16,0 17-8 16,0 2 19-16,0 7-17 15,0 1-3-15,0-2 9 16,-9-8-4-1,1-12-5-15,8-15 0 32,0-12 5-32,-9-8-5 15,9 0 2-15,0 0 1 0,0 0 18 16,0-38-19-16,0-37 10 31,0-29-12-31,9-14 7 16,8-6-7-1,13 12 0 17,-13 21 2-32,-8 27-5 15,-9 26 3 1,0 24 0-16,0 11 0 0,0 3-2 0,0 0 1 0,9 0-9 16,12 25-22-16,5 14 28 0,13 16-6 15,-5 8 7-15,-3 11-2 16,7 0 2-16,-12-7-2 15,-8-13 5-15,12-21-20 0,-22-14 10 0,10-16-15 16,-10-3 23-16,-8 0-5 0,13 0 13 0,13-13-6 0,-9-23 6 0,22-17-6 0,-13-2 14 16,-4-2-14-16,-5 7 0 15,-8 14 6-15,-1 15 4 16,5 15-10-16,-13 6 0 16,9 0-15-16,0 11 15 15,16 28-24-15,14 18 24 16,-13 6 1-16,-4 7 7 15,-5-5-7-15,0-7-1 16,-4-6 1-16,4-8-9 16,-8-11 6-16,-9-11-76 0,0-8-41 15,0-6-79-15,0-5-45 16,0-3-89-16</inkml:trace>
  <inkml:trace contextRef="#ctx0" brushRef="#br1" timeOffset="78972">1459 6087 503 0,'0'0'236'16,"0"0"-57"-16,0 0-10 15,0 0-59-15,0 0-32 16,0 0-69-16,0-14-9 16,0 14-9-16,0 0-132 15,0 11-97-15,0 5-7 0</inkml:trace>
  <inkml:trace contextRef="#ctx0" brushRef="#br1" timeOffset="79453">1981 5855 91 0,'0'0'807'0,"0"0"-625"15,0 0 10-15,0 0-75 16,0 0-25-16,0 0-57 15,0-19-26-15,0 19 0 16,9 4-9-16,-9 23 0 0,9 5 15 16,3 10-15-1,-12-6 20-15,0 0-20 0,0-9 2 16,9-5 1-16,-9-11-1 16,0-8-2-16,0-3 5 15,0 0 1-15,0 0 6 16,0-14-2-16,0-33 10 15,0-24-3-15,17-31-16 16,9-14-1-16,13 1 0 16,0 10 7-16,-13 25-7 15,-9 31 0-15,-4 28 1 16,-13 11-6-16,0 10 5 16,9 0-10-16,8 18 2 15,13 37-9-15,-4 19 12 16,4 13 5-16,-12-1 0 0,-1-12-4 15,0-8 4 1,13-17-12-16,-21-13-4 0,0-13-59 16,-9-12-6-16,0-9-25 15,0 1-47-15,0-3 29 16,-9 0-26-16,-17 0-57 16,-13 0-39-16,0 0-173 15</inkml:trace>
  <inkml:trace contextRef="#ctx0" brushRef="#br1" timeOffset="79514">1981 5855 260 0</inkml:trace>
  <inkml:trace contextRef="#ctx0" brushRef="#br1" timeOffset="79613">1981 5855 260 0,'-112'75'193'0,"86"-75"-46"0,26 0 39 15,0-5-61-15,17-6-91 0,57-6-9 0,29-9-1 16,27-9 35-16,12 3-1 16,-12 1-56-16,-9 3 5 15,-22 9-7-15,-13 8-13 16,-38 11-60-16,-31 0-123 15,-17 14-190-15</inkml:trace>
  <inkml:trace contextRef="#ctx0" brushRef="#br1" timeOffset="79895">0 7165 549 0,'0'0'244'0,"0"0"-203"16,0 0 5-16,0 0 37 15,0 0-4-15,268-33 35 16,-26-52 14-16,47-29-85 16,17-12-8-16,22 0-20 15,-30 10-9-15,-39 17-6 16,-52 22-1-16,-52 25 0 15,-60 22-12-15,-47 19-77 16,-31 11-38-16,-17 3-180 16,-47 41-119-16</inkml:trace>
  <inkml:trace contextRef="#ctx0" brushRef="#br1" timeOffset="80089">281 7504 648 0,'0'0'199'0,"0"0"-113"16,0 0 1-16,0 0-2 16,324-89 77-16,-9-57-80 15,77-32-52-15,10-1-23 16,-53 31-7-16,-77 54-11 16,-86 39-102-16,-74 30-109 15,-30 17-137-15</inkml:trace>
  <inkml:trace contextRef="#ctx0" brushRef="#br3" timeOffset="108711">8149 4368 432 0,'0'0'271'0,"0"0"-86"15,0 0-39-15,0 0-7 0,0 0-28 16,0 0-60-16,0 0 14 15,0 0-24-15,21-22-24 16,-21 22 18-16,0 0-33 16,0 0 2-16,0 0-4 15,0 0 0-15,0 0-4 16,0 25 1-16,0 13 3 16,0 9 3-16,-13 3-3 15,5 0 0-15,8 1-2 16,0-2 12-16,0-4-10 15,0-7 0-15,8-5 0 16,5-11-10-16,4-3 10 16,9-5 0-16,-4-6-5 15,4-2-4-15,21-3 7 0,1-3-7 16,17 0-37 0,8-14 10-16,-17-16-51 0,-17-6-45 15,-22 0-83-15,-17-1-137 16</inkml:trace>
  <inkml:trace contextRef="#ctx0" brushRef="#br3" timeOffset="108981">7993 4293 407 0,'0'0'193'0,"0"0"-74"16,0 0-2-16,0 0-54 0,0 0-9 15,0 0-11 1,112-142-35-16,-47 133-6 0,0 7 1 16,8 2 7-16,-17 0-12 15,1 0 2-15,-23 19-53 16,-4 11-27-16,-12 0-111 16,-18 6-78-16</inkml:trace>
  <inkml:trace contextRef="#ctx0" brushRef="#br3" timeOffset="109112">8123 4478 219 0,'0'0'169'0,"0"0"-124"0,0 0-10 0,0 0 63 0,0 0-44 16,0 0-25-16,267 0-25 15,-189 0 13-15,4 0-17 16,13 0-48-16,-22 0-327 15</inkml:trace>
  <inkml:trace contextRef="#ctx0" brushRef="#br3" timeOffset="109443">9042 4461 627 0,'0'0'198'0,"0"0"-76"16,0 0-15-16,0 0-44 15,0 0-14-15,0 0-43 16,9 9-4-16,4 21 17 16,-5 6 5-16,1 5 6 15,-9 0-30-15,8 3 9 16,1-3-8-16,-9 1-1 15,0-10-7-15,0-1-65 16,9-7-161-16,-9-4-142 16</inkml:trace>
  <inkml:trace contextRef="#ctx0" brushRef="#br3" timeOffset="109627">9741 4714 590 0,'0'0'139'0,"0"0"-68"0,0 0-16 16,0 0-8-16,0 0-2 15,0 0 1-15,-56 94 8 16,17-61-46-16,-4 2-3 0,-22 4-5 15,-4 0-5-15,-13-1-143 16,26-2-330-16</inkml:trace>
  <inkml:trace contextRef="#ctx0" brushRef="#br3" timeOffset="110045">10626 4447 637 0,'0'0'280'0,"0"0"-164"16,0 0-22-16,0 0 32 15,0 0-97-15,0 0-23 16,26 0-6-16,-26 31 4 15,0 8 0-15,0 10-4 16,0 1 2-16,0 5 4 16,0-6 0-16,0 1-6 15,0-7 0-15,0-7 3 16,0-9-7-16,0-7 4 16,8-9-7-16,23-6-2 15,-5-5 7-15,21 0 2 0,18-2 5 16,0-28 5-16,8-6-18 15,-17-6 8-15,-9 2-70 16,-25 0-52-16,-13 5-49 16,-9 0-65-16,-9 4-14 15,-38-2-199-15</inkml:trace>
  <inkml:trace contextRef="#ctx0" brushRef="#br3" timeOffset="110226">10475 4266 249 0,'0'0'203'0,"0"0"-53"0,0 0-71 16,0 0-8-16,0 0-32 15,0 0-36-15,103-140 31 0,-46 131-19 16,-10 9-12-16,-12 0-3 16,3 0 0-16,-12 11-26 15,5 20-40-15,-14 2-60 16,-17 6-52-16,0 5-212 15</inkml:trace>
  <inkml:trace contextRef="#ctx0" brushRef="#br3" timeOffset="110403">10514 4572 126 0,'0'0'144'16,"0"0"9"-16,0 0-29 15,0 0-46-15,0 0-52 16,267 2 5-16,-172-10-31 0,-13 3-2 15,5 0-14 1,-14 5-336-16</inkml:trace>
  <inkml:trace contextRef="#ctx0" brushRef="#br3" timeOffset="110737">11480 4525 604 0,'0'0'88'16,"0"0"-18"-16,0 0-4 0,0 0-11 16,0 0-16-16,0 0-36 15,169-25 18-15,-152 39-19 16,-8 8 1-16,-9 3 8 15,0 5-4-15,0 6-6 16,-26-1 11-16,-13-2-3 16,4-8-3-16,14-10 0 15,4-3 3-15,17-6 20 16,0 3-27-16,0-7 0 16,0 6-2-16,0 1-5 15,8-1 5-15,22-3 8 16,27-2-6-16,7-3-2 15,10 0-46-15,16-6-205 0</inkml:trace>
  <inkml:trace contextRef="#ctx0" brushRef="#br3" timeOffset="110970">12391 4707 427 0,'0'0'193'0,"0"0"-136"16,0 0 117-16,0 0-100 15,0 0 13-15,0 0-68 0,-147 173 9 16,100-132-25-16,-9 0 5 16,0 3-16-16,0-3-115 15,8 0-362-15</inkml:trace>
  <inkml:trace contextRef="#ctx0" brushRef="#br3" timeOffset="111306">12736 4346 655 0,'0'0'213'0,"0"0"-74"0,0 0-47 15,0 0-10-15,0 0-76 16,0 0 15-16,-17 30-19 16,-13 17 8-16,4 2-9 15,9 6 15-15,4 0-16 16,13 0 11-16,0-5-11 15,0-9 11-15,21-11-13 16,14-7 2-16,4-7 0 16,8-8-3-16,18-8 11 0,17 0-8 15,13-14 0 1,-13-15-48-16,-17-2-114 0,-27-5-160 16</inkml:trace>
  <inkml:trace contextRef="#ctx0" brushRef="#br3" timeOffset="111505">12767 4208 383 0,'0'0'189'0,"0"0"-71"16,0 0-37-16,0 0-52 15,0 0-28-15,0 0 2 0,120-115-3 16,-55 115-9-1,0 0-84-15,-18 11-129 0,-29 11-217 16</inkml:trace>
  <inkml:trace contextRef="#ctx0" brushRef="#br3" timeOffset="111669">12534 4437 488 0,'0'0'122'0,"0"0"-35"15,0 0 34-15,0 0-68 16,0 0-8-16,0 0-44 16,306 0 6-16,-185-6-7 15,-9 6-51-15,-13-3-169 0,-12 3-433 16</inkml:trace>
  <inkml:trace contextRef="#ctx0" brushRef="#br3" timeOffset="112231">13315 4569 741 0,'0'0'155'0,"0"0"-50"0,0 0-22 15,0 0 9-15,0 0-53 16,0 0 9-16,129-61-14 16,-103 61-32-16,-4 0 16 15,4 0-18-15,-9 11 0 16,13 8-3-16,-21 4 6 16,-1 4-3-16,-8 3 0 15,0 4-12-15,-8 1 9 16,-31-2 3-16,13-3 0 15,-13-10 10-15,30-9-3 16,9-6-7-16,0-2 0 16,0-3 2-16,0 0-4 0,0 0 2 15,9 0 0 1,21 5 7-16,5-2-1 0,4 5-5 16,-1 4-1-16,6 3 8 15,-6 2-12 1,-20 0 4-16,12 3 0 15,-13-5-10-15,-17 2 11 16,0 0-1-16,0-1 0 16,0 0-16-16,-34-2 16 15,-22 0 0-15,-9-6-3 16,9 0-4 0,17-2-76-16,0 0-114 15,30 2-123-15,9-3-235 16</inkml:trace>
  <inkml:trace contextRef="#ctx0" brushRef="#br3" timeOffset="112441">14169 4880 658 0,'0'0'177'0,"0"0"-9"15,0 0-50-15,0 0-54 16,0 0 40-16,0 0-49 15,-17 112-12-15,-22-71-19 16,13 1-22-16,-21-1 1 16,8-2-3-16,-9-3-10 15,14-4-74-15,-14-5-211 0,23-4-257 16</inkml:trace>
  <inkml:trace contextRef="#ctx0" brushRef="#br3" timeOffset="112778">14847 4382 651 0,'0'0'308'15,"0"0"-118"-15,0 0-20 16,0 0-85-16,0 0-18 0,0 0-32 15,21-17-30 1,-21 17-4-16,9 19-1 0,-9 20 0 16,0 16 7-16,0 3 2 15,0 4-9-15,0-1 0 16,0-11 10-16,0-6-11 16,0-14 1-16,0-8 0 15,0-8-9-15,0-3 18 16,17-9-9-16,31-2 0 15,8 0-20-15,0-11 19 16,9-21-69-16,-9-4-87 16,-30-3-34-16,-5 1-83 0,-21-1-163 15</inkml:trace>
  <inkml:trace contextRef="#ctx0" brushRef="#br3" timeOffset="113028">14756 4258 61 0,'0'0'512'0,"0"0"-330"16,0 0-47-16,0 0-22 15,0 0-55-15,65-143-32 16,17 121 7-16,13 2-27 16,-13 10-3-16,-4 5-4 15,-22 5 3-15,-22 0-4 0,-25 2-30 16,-9 23-103-1,0 7-5-15,-9 10-128 0,-25-1-246 16</inkml:trace>
  <inkml:trace contextRef="#ctx0" brushRef="#br3" timeOffset="113143">14950 4417 308 0,'0'0'213'0,"0"0"-52"15,0 0 21-15,0 0-88 16,0 0-74-16,0 0 16 15,121 0-36-15,-47 0 3 16,3 0-7-16,-3 0 4 16,-10 0-170-16,-16 0-331 15</inkml:trace>
  <inkml:trace contextRef="#ctx0" brushRef="#br3" timeOffset="113617">15883 4349 635 0,'0'0'295'0,"0"0"-134"16,0 0 13-16,0 0-53 16,0 0-83-16,0 0-8 15,0-20-23-15,0 20 2 16,0 6-15-16,0 13 6 0,0 6 0 15,0-3 0-15,0 3 7 16,8-4-7-16,18-4 0 16,22 0 2-16,8-9-3 15,0-8 1-15,0 0 0 16,-17 0-1-16,-5-6 13 16,-3-16-11-16,-14-2 2 15,0-6 3-15,5-1 5 16,-22 4-10-16,8 7 2 15,-8 8 28-15,0 8-24 16,0 4 22-16,0 0-20 16,0 0 2-16,0 0-22 15,0 8 10-15,0 25 1 16,-8 17-4-16,-5 2 10 0,4 6-6 16,9-3 0-16,0-3 7 15,0-6-14-15,0-6 7 16,0-12-36-16,-9 1-60 15,9-7-199-15,-8-6-210 16</inkml:trace>
  <inkml:trace contextRef="#ctx0" brushRef="#br3" timeOffset="115468">16802 3697 478 0,'0'0'187'16,"0"0"-47"-16,0 0-30 15,0 0-13-15,0 0-39 16,0 0-35-16,-56-28 9 0,21 28-15 16,-4 0 15-1,-17 0 21-15,-8 0-32 0,-31 0 19 16,-35 0-14-16,-25 0-21 16,-52 0 28-16,-35 0-28 15,-17 0 0-15,-22 0 11 16,1 0-7-16,12 0-2 15,5 0-6-15,21 0 12 16,22 0-17-16,-13 0 4 16,0 0 0-16,0 3-8 15,-26 0 17-15,-13-3-9 16,5 0 0-16,-14 0 9 16,22 0-16-16,18 0 7 15,16-6 0-15,31-5-3 16,26 6 10-16,38 0-7 0,9 1 0 15,0 4 2-15,-12 0-12 16,-14 0 10-16,-30 0 0 16,-9 4-2-16,-21 1 12 15,13 3-10-15,8-5 0 16,18 2 2-16,13 1-6 16,21-3 4-16,13 1 0 15,9 0-7-15,4-2 17 16,-26 2-10-16,-4-2 0 15,-9 1 6-15,-4 0-11 16,-8 0 5-16,20 1 0 16,1 5-7-16,18 2 13 0,7 3-6 15,10 3 0-15,21-4 1 16,34-5-9-16,18 3 8 16,21-5 0-16,9 0-9 15,0 0 13-15,-8-1-4 16,8-3 0-16,0 1 1 15,0 2-8-15,0-2 7 16,0 0 0-16,0 1-4 16,0-3 10-16,0 10-6 15,0 6 0-15,0 10 2 16,0 7-11-16,0 10 9 16,0 5 0-16,0 6-3 15,0 6 15-15,0 7-12 16,0-2 0-16,0 3 5 15,0-3-8-15,8 0 3 0,1 5 0 16,4 9 0-16,-4 3 10 16,-1-1-10-16,1-4 0 15,0-9 6-15,-1-7-10 16,5-1 4-16,-4-9 0 16,8-6-4-16,-8-10 8 15,12-11-5-15,-4-2 1 16,9-8 0-16,5 0-6 15,3-3 6-15,14 0 0 16,25-6 1-16,22-4 12 0,8-2-12 16,36 0-1-1,20 0 3-15,18 0-2 0,9 5-1 16,-1 4 0-16,1 0-4 16,0-4 8-16,21 0-4 15,4 4 0-15,5-4 1 16,17 3-10-16,-13 0 9 15,5 1 0-15,-10 2-2 16,-3 0 10-16,-5-5-9 16,13-1 1-16,5-2 0 15,8-1-11-15,0-2 8 16,0 0 3-16,-9 0-2 16,5-5-6-16,-5-9 6 15,-8 3 2-15,-22 3-15 16,-8 5 10-16,-18 1-7 15,-8-2 3-15,-5 4 8 16,-12 0-35-16,3 0 32 0,5 0-10 16,-12 0-24-16,7 0 23 15,5 0-17-15,-13 0 23 16,-17 0 2-16,0 0 5 16,0 0 1-16,-9 0 1 15,9 0-13-15,9-4 9 16,12-6-7-16,-4 5 11 15,0 0-4-15,-17 5 11 16,0 0-7-16,-9 0 0 16,-8 0 1-16,-1 0-7 0,-4 0 6 15,5 0 0-15,8 0 0 16,-8 0 6-16,-5 0-6 16,-4 0 0-16,-30 0 1 15,-9 0-2-15,-30 0 1 16,-13 0 0-16,-13 0-2 15,0 0 15-15,0 0-11 16,0 0 14-16,0 0-5 16,0-3 12-16,0-14-19 15,0-2 10-15,0-5 18 16,0-9-30-16,8-3 34 16,-8-11-10-16,9-2-16 15,-9-14 23-15,0-6-26 16,0-8 9-16,0-5-1 15,9-1-9-15,8 1 10 16,4 2-9-16,-3 5-7 0,-1 1 23 16,13 5-22-16,-21 3 18 15,8 0 3-15,5 0-19 16,-14 0 19-16,1 6-20 16,0 8 3-16,-9 7 7 15,0 13-8-15,0 8-1 16,0 6-1-16,0 9 11 15,0 4-9-15,0 5-4 16,0 0 1-16,0-2 4 16,0-7-2-16,0-4-3 15,-39 0 0-15,-26-5 6 0,-17 5-8 16,-30 4 2-16,-26 7-6 16,-22 2-7-16,-8 0 1 15,-9 8-54-15,-9 22-93 16,-8 3-238-16</inkml:trace>
  <inkml:trace contextRef="#ctx0" brushRef="#br1" timeOffset="154318">13703 2140 113 0,'0'0'462'16,"0"0"-281"-16,0 0-25 0,0 0-2 16,0 0-48-16,0 0-12 15,0 0-4-15,0-65-48 16,0 61 24-16,0 4-24 15,0 0-21-15,0 0 19 16,0 0-39-16,0 0 8 16,0 0-9-16,0 0-1 15,0 20 1-15,-9 7 0 16,1 4 3-16,-1-1-5 16,1 2 2-16,8 2 0 15,-13-1-2-15,13-3 11 16,0-3-9-16,0-2 0 15,0-4 2-15,0-6-10 16,13-2 8-16,12-1-2 0,23-12 0 16,17 0-20-16,-1 0 13 15,10-27-23-15,3-7-16 16,-12-1 4-16,-30 5-68 16,-14-1 4-16,-21 7 27 15,0 1-24-15,-13 1 7 16,-21-3 0-16,4 6-5 15,-14 0 48-15,6 5 12 16,-1 3 33-16,4 0 10 16,-4 6-2-16,1-3 2 15,3 2 0-15,-4 0 0 16,13 4 35-16,-4-4 4 0,4 6 14 16,18-3 7-1,-5 1-21-15,13-1 17 0,0-3-29 16,0-2-16-16,38-1 4 15,19-1-15-15,-1 2 0 16,17-3 0-16,-8 5 8 16,-9 4-17-16,-17 2 3 15,-13 0-53-15,-13 0-5 16,-13 13-24-16,0 7 24 16,0 1-30-16,0 5-131 15</inkml:trace>
  <inkml:trace contextRef="#ctx0" brushRef="#br1" timeOffset="154554">13807 2289 134 0,'0'0'143'0,"0"0"1"15,0 0-20-15,0 0-40 16,0 0-31-16,0 0-16 16,39 0 0-16,4 0 10 15,4 0-33-15,9-11-13 16,0-3-2-16,-8 5-16 15,-14 4-187-15,-12 5-310 16</inkml:trace>
  <inkml:trace contextRef="#ctx0" brushRef="#br1" timeOffset="154864">14299 2316 476 0,'0'0'168'0,"0"0"-48"16,0 0 22-16,0 0-53 15,0 0-23-15,0 0-6 16,0-13-33-16,0 13-2 15,0 0-12-15,0 0-5 16,0 0-4-16,0 0-4 0,0 0 0 16,0 0-11-1,0 0 8-15,0 0 3 0,0 24-4 16,0 7 9-16,0 5-5 16,0-1 0-16,0 0 3 15,0 5-8-15,0-8 5 16,0 2-2-16,0-5-79 15,0-1-160-15,-9-2-242 16</inkml:trace>
  <inkml:trace contextRef="#ctx0" brushRef="#br1" timeOffset="156062">15024 2091 745 0,'0'0'173'16,"0"0"-17"-16,0 0-34 15,0 0-2-15,0 0-53 16,0 0-35-16,-56-50 13 15,56 50-41-15,0 0-4 16,0 0 0-16,0 0-8 16,0 28 6-16,0 10 2 0,0 4 0 15,0-5 0-15,0 5 2 16,0-9-2-16,0-5 0 16,0-3 8-16,21-8-18 15,5-4 10-15,4-7-25 16,-4-4 15-16,22-2-41 15,-9 0-2-15,4-19-1 16,-4-8-58-16,-14-4 5 16,-25-2-43-16,0 2-69 15,0 1-72-15</inkml:trace>
  <inkml:trace contextRef="#ctx0" brushRef="#br1" timeOffset="156214">15024 2091 262 0,'-65'-118'148'0,"39"101"-45"0,18 1 20 15,-1 1 16-15,9 2-81 16,0-1-9-16,0 1-22 16,26 2-27-16,13 5 19 15,4 4-15-15,-4 2-4 16,8 0 0-16,-21 2-12 16,-4 20-37-16,-14 9-53 15,-8 7-35-15,0 0-49 16,0 4-246-16</inkml:trace>
  <inkml:trace contextRef="#ctx0" brushRef="#br1" timeOffset="156288">15024 2091 137 0</inkml:trace>
  <inkml:trace contextRef="#ctx0" brushRef="#br1" timeOffset="156369">15024 2091 137 0,'-164'179'126'0,"164"-179"-17"0,8 0-46 0,40 0-19 15,25 0 16-15,18 0-48 16,12-15-7-16,1 2-5 15,-13 2-154-15,-27 8-229 16</inkml:trace>
  <inkml:trace contextRef="#ctx0" brushRef="#br1" timeOffset="156802">15481 2248 385 0,'0'0'177'0,"0"0"-53"16,0 0-24-16,0 0-51 15,0 0-14-15,0 0-21 16,121-44 26-16,-104 44-26 16,5 0-14-16,-13 0 9 15,-1 0-7-15,-8 13-2 16,0 12 0-16,0 0 9 15,-26 8-5-15,-21-2 6 16,8-2-9-16,13-1 17 16,13-7-12-16,5-1-6 15,8-4 0-15,0-5 11 0,0-3-9 16,30-4 3-16,17-4-5 16,9 0 16-1,18-8-16-15,16-20-39 0,-3 1-139 16,-5-1-431-16</inkml:trace>
  <inkml:trace contextRef="#ctx0" brushRef="#br1" timeOffset="157328">16383 2052 430 0,'0'0'201'16,"0"0"-21"-16,0 0-28 15,0 0-14-15,0 0-43 0,0 0-20 16,0-60 3-16,0 57-57 16,0 3 3-16,0 0-19 15,0 0 6-15,0 3-22 16,-8 21 10-16,-1 9 1 15,9 6 5 1,0-1 0-16,0 1-5 16,0-6 0-16,0 0 9 0,0-11-8 15,26-3-1 1,4-5 0-16,5-5-3 16,3-4 4-1,10-5-1 1,-1 0 0-16,-3 0-21 15,3-17 1 1,-17 1-62-16,-21-3-29 0,-9 2 11 16,-9 1-86-16,-47-4-81 15,0 6-240 1</inkml:trace>
  <inkml:trace contextRef="#ctx0" brushRef="#br1" timeOffset="157346">16383 2052 415 0</inkml:trace>
  <inkml:trace contextRef="#ctx0" brushRef="#br1" timeOffset="157441">16383 2052 415 0,'-47'-38'193'0,"47"19"-46"0,0 2-4 0,0-2-58 0,21 5-42 16,14 1-10-16,21-1-25 16,9 8 13-16,-9 4-21 0,0 2 0 15,-17 0-6-15,-13 0-54 16,-26 15-84-16,0 8-41 16,-9-1-43-16</inkml:trace>
  <inkml:trace contextRef="#ctx0" brushRef="#br1" timeOffset="157607">16262 2181 184 0,'0'0'201'15,"0"0"-37"-15,0 0-56 16,0 0-47-16,0 0-16 16,0 0-29-16,186-21-2 0,-113 15-14 15,14 1-8-15,-5 5-53 16,-26 0-158-16</inkml:trace>
  <inkml:trace contextRef="#ctx0" brushRef="#br1" timeOffset="158125">16793 2190 540 0,'0'0'129'0,"0"0"-36"0,0 0 9 0,0 0-25 16,0 0-44-16,0 0 19 16,95-44-25-16,-86 44-16 15,-1 0 7-15,10 0-15 16,-10 0-1-16,14 0-2 15,-13 5 7-15,-1 6-11 16,-8 3 4-16,0 0 0 16,0 2-7-16,0 1 12 15,-17 0-5-15,-13-2 5 16,-5 2 2-16,14-10-5 0,3 5-2 16,10-8 0-1,8 1-3-15,0 1 5 0,0-4-2 16,0 4 2-16,17-4 7 15,0-2-1-15,5 6 0 16,4-3-8-16,4-1 11 16,-4 6-4-16,4-5-3 15,-13 3 3-15,1 2-1 16,-10 0 2-16,1 6-8 16,-9-3 0-16,0 3 0 15,0 0 11-15,-43-4-5 16,-13 4 1-16,-18-6 1 15,-3 3-16-15,3-3-56 16,1 7-194-16,17 1-392 0</inkml:trace>
  <inkml:trace contextRef="#ctx0" brushRef="#br1" timeOffset="159036">19499 1881 336 0,'0'0'382'0,"0"0"-203"16,0 0-7-16,0 0-56 15,0 0-29-15,0 0-9 16,-17-35-62-16,17 35 10 16,0 0-19-16,0 0 6 15,-9 11-15-15,1 13 2 16,-14 7 0-16,14-1-3 15,8 6 9-15,0-6-6 16,0 1 0-16,0-7 7 16,0-2-11-16,8-5 4 0,14-6 0 15,-5-3-1-15,9-3 10 16,13-5-9-16,-9 0 0 16,5 0-12-16,-5 0-18 15,-13 0-71-15,0-16-97 16,-17-3-82-16,0-1-385 15</inkml:trace>
  <inkml:trace contextRef="#ctx0" brushRef="#br1" timeOffset="159094">19499 1881 573 0</inkml:trace>
  <inkml:trace contextRef="#ctx0" brushRef="#br1" timeOffset="159196">19499 1881 573 0,'-99'-121'165'0,"99"108"-43"0,0-1-30 0,17 3-17 0,9 0-33 0,13 6-39 16,-13 2 15-16,13 1-18 16,-9 2 0-16,5 0-7 15,-18 0 0-15,-4 19-34 16,-13 2-76-16,0 4-64 16,0 5-49-16</inkml:trace>
  <inkml:trace contextRef="#ctx0" brushRef="#br1" timeOffset="159350">19387 2008 119 0,'0'0'95'0,"0"0"36"0,0 0-15 16,0 0-25-16,0 0-13 16,0 0-41-16,242 14-29 15,-195-11-8-15,-8 0-2 16,-22 2-103-16,-8-5-175 15</inkml:trace>
  <inkml:trace contextRef="#ctx0" brushRef="#br1" timeOffset="159838">19948 2058 5 0,'0'0'519'0,"0"0"-374"15,0 0-2-15,0 0-46 16,0 0-10-16,0 0-44 16,0-14-23-16,0 14-5 15,0 0-15-15,0 0 0 16,0 16 0-16,0 7 5 15,0 1-4-15,0 1-1 0,0-3 0 16,0-7 5 0,17-5 1-16,-8-4-6 0,0-6 4 15,4 0 3-15,-5 0 5 16,10 0-6-16,-10 0-1 16,1 0 26-16,-1-12-7 15,-8 8 20-15,0-5-1 16,0 6-9-16,0 3 12 15,13 0-34-15,-13 0-12 16,0 0 0-16,0 0-12 16,0 8 1-16,9 20 6 15,-9 4 10-15,0 4-2 0,0 3-3 16,0 2 0 0,0 0-5-16,0 3-3 15,-22-6-180-15,-3-2-260 16</inkml:trace>
  <inkml:trace contextRef="#ctx0" brushRef="#br1" timeOffset="172762">14105 1356 501 0,'0'0'162'16,"0"0"22"-16,0 0-53 0,0 0-18 16,0 0-42-16,0 0-61 15,0 0 18 1,0 0-28-16,8 0 3 0,-8 3 2 16,0 0 2-16,0-3 4 15,0 0 41-15,9 0-20 16,-9 0 11-16,0 0-27 15,0 0-15-15,0 0 13 16,0 0-6-16,0 0-8 16,0 0 6-16,0 0 7 15,0 0-5-15,0 0-8 16,8 0 2-16,-8 0 11 16,0 0-6-16,0 0 1 15,0 0 19-15,0 0-25 16,0 0 26-16,0 0-19 0,0 0-7 15,0 0 13 1,0 0-5-16,0 0-10 0,0 0 4 16,0 0 7-16,0 0 5 15,13 0-14-15,-13 0 2 16,0 0 10-16,0 0-5 16,0 0-9-16,0 0 3 15,0 0 10-15,0 0-1 16,9 0-12-16,0-10 1 15,-1-11 0-15,1 0 4 16,0-1-5-16,3-5 0 16,14-4 13-16,-8-5-16 0,3-2 3 15,5-7 0 1,4 5-8-16,-4-2 11 16,-9 9-3-16,14 3 0 15,-5 0 12-15,4 2-18 0,-4 3 6 16,4 4 0-1,-4-1-6 1,4-1 6-16,-4 7 0 16,-9-1 0-16,5 1 11 15,4 5-18-15,-18 0 7 16,14 6 0 0,-14 5-12-16,-8 0 9 15,0 0 3-15,9 0 0 0,-9 0-2 0,17 0-6 0,-8 0 8 16,21 0 0-16,5 0-15 15,4 16 18-15,17 6-3 0,0 3 0 16,0 3 8-16,0 2-15 16,0 3 7-16,-21 5 0 15,3 1-13-15,1-1 15 16,-13-1-2-16,4-2 0 16,-12-2 9-16,-1-6-15 15,5-3 6-15,-14-1 0 16,1-10-7-16,-1 2 12 15,-8-6-5-15,9-5 0 16,-9 2 10-16,0-6-12 0,0 2 2 16,0-2 0-1,0 3-11-15,0-3 16 0,0 3-5 16,9-1 0-16,-9-2 10 16,0 0-13-16,0 0 3 15,0 0 0-15,0 0-10 16,0 0 15-16,0 0-5 15,0 0 0-15,0 0 15 16,0 0-12-16,0 0-3 16,0 0 0-16,-18 0-4 15,1-8 11-15,-4-4-7 16,12 5 0-16,-17-4 7 16,17 0-8-16,-21 0 1 15,13 0 0-15,0 2-11 16,-5 1 13-16,13 6-2 15,1-1 0-15,8 3 2 0,-9 0-12 16,9 0 10-16,0 0-3 16,0 0-13-16,0 0 6 15,0 0-1-15,0 11 5 16,17 11 4-16,14 5-8 16,3-7 10-16,14-7 0 15,25-6-7-15,31-7 11 16,25-12-4-16,22-29 0 15,-4-14 14-15,-35-3-29 16,-73 0 5-16,-78 9-135 16,-146 2-236-16</inkml:trace>
  <inkml:trace contextRef="#ctx0" brushRef="#br1" timeOffset="175199">15641 1472 323 0,'0'0'131'0,"0"0"-16"15,0 0 8-15,0 0 46 0,0 0-80 16,0 0 7-16,0 0 1 16,0 0-42-16,0 3 19 15,0-15-47-15,0-1 6 16,0 1 14-16,0-4-41 16,0 0 15-16,0-4 0 15,0-1-16-15,0-7 15 16,0 1-17-16,0-6-1 15,9-3 10-15,16-5-6 16,-3-3-5-16,4-3-1 16,4-2 12-16,-13-4-13 0,18 7 1 15,-13 4 0-15,-5 10-7 16,-9 7 11-16,14 5-4 16,-22 6 0-16,9 6 8 15,-9 3-13-15,8 2 5 16,-8 3 0-16,9-2-9 15,-9 2 4-15,17 0 5 16,5 0-3-16,4 0-3 16,12 0 1-16,-12 18 5 15,5 6 0-15,-14 7-14 16,9 3 17-16,4 1-3 16,-4 6 0-16,4 3 5 15,-4 1-9-15,-4 1 4 0,3-4 0 16,6-4-10-16,-14 0 16 15,0-4-6-15,0-4 0 16,-4-9 8-16,-4 0-13 16,-9-11 5-16,0 1 0 15,0-2-8-15,0-5 15 16,0 0-7-16,9-4 0 16,-9 2 8-16,0-2-13 15,0 0 5-15,0 0 0 16,0 0-2-16,0 0 8 15,0 0-6-15,0 0 0 16,0 0 11-16,0 0-4 16,0 0-7-16,0 0 4 0,-9-8-1 15,-21-11-2-15,4 0-1 16,-4-6 0 0,-5 5 10-16,14-1-13 15,-5 4 3-15,8 7 0 16,10-2-6-16,-5 4 10 15,4 5-4 1,9-1 0-16,0 4 0 16,0 0-8-16,0 0 8 0,0 0-4 0,0 0-6 15,0 10 0-15,0 15 10 16,0 2 0-16,0-3 8 16,30 1-12-16,-4-3 4 15,22-5 0-15,-1-7-10 16,-12 0 13-16,12-10-3 15,1 0 0-15,8 0 11 0,-9-14-8 16,9-16-3 0,-12-15 1-1,3-13-2-15,-17-16 1 0,-21-6-39 16,-9-2-149 0,-78 2-355-16</inkml:trace>
  <inkml:trace contextRef="#ctx0" brushRef="#br1" timeOffset="178420">16819 1230 193 0,'0'0'188'0,"0"0"-99"0,0 0 0 15,0 0 30-15,0 0-44 0,0 0-31 16,0 0-6 0,-34 0-20-16,34 0 4 0,-9 0 5 15,9 0-13-15,0 0 26 16,0 0 9-16,0 0-3 15,0 0 26-15,0 0-27 16,0 0 18-16,0-17-14 16,0-2-43-16,0-3 36 15,0-5-14-15,17-9-18 16,1-2 27-16,12-9-35 16,-4-5 10-16,12-1-12 15,-3-4 14-15,4 5-5 16,0-1-9-16,-5 9 0 15,-4 4 15-15,-4 3-13 0,-4 4 7 16,4 0-6 0,4 0 11-16,-13-3-9 15,9 3-5-15,4-2 0 0,-4-1-5 16,13 0 12-16,-4 0-7 16,3 4 0-16,1 4 8 15,-4 3-12-15,4-2 4 16,0 2 0-16,-14 3-9 15,23-1 11-15,-1-1-2 16,10-1 0-16,-6 4 9 16,5 1-12-16,-8 6 3 15,-9 4 0-15,-13 6-11 16,4-1 14-16,-4 2-3 16,13 0 0-16,-14 0 7 0,6 3-17 15,3-2 10-15,14 2 0 16,8 0-10-16,-9 0 14 15,1 0-4-15,-14 0 0 16,-4 0 4-16,5 0-11 16,-5 0 7-16,-4 8 0 15,4 6-11-15,-4 0 8 16,4 8 3-16,5 3 0 16,-5 2 8-16,5 9-14 15,4 2 6-15,-1 3 0 16,-3 6-9-16,-5-3 12 0,-4-5-3 15,4 0 0-15,-4-9 13 16,13 3-17-16,-13-3 4 16,13 3 0-16,0 0-6 15,-5 3 11-15,-4 2-5 16,-4-1 0-16,4 0 7 16,-12 5-13-16,-10-2 6 15,1 2 0-15,-9-1-10 16,9-2 15-16,-1-3-5 15,5-9 0-15,-4-5 8 16,-1-5-12-16,-8-9 4 16,9-3 0-16,-9-2-6 15,0-3 16-15,0 3-10 16,0-3 0-16,0 0 9 16,0 0-8-16,0 0-1 0,0 0 0 15,0 0-6-15,0 0 12 16,0 0-6-16,0 0 1 15,0 0 9-15,0 0 3 16,0-3-9-16,-39-13-2 16,5-7-3-16,-14 4 4 15,1-3-3-15,4 0 0 16,-5 0 10-16,1 1-11 16,8 1 1-16,13 4 0 15,9 5-6-15,4 5 12 16,4 0-6-16,9 6 0 15,0 0-6-15,0 0-1 0,0 4-3 16,9 16 10-16,21 3-13 16,4-2 19-16,5-3-6 15,9-2 0-15,-1-2 8 16,-12-3-12-16,12-5 4 16,-8-6 0-16,4 0-3 15,13-6 11-15,0-28-8 16,0-8 2-16,1-5 9 15,-19-3-8-15,-12 1-3 16,-17-4-13-16,-9 0-37 16,-43 2-248-16,-61-4-599 15</inkml:trace>
  <inkml:trace contextRef="#ctx0" brushRef="#br1" timeOffset="183858">16301 2897 185 0,'0'0'437'16,"0"0"-344"-16,0 0 6 15,0 0 27-15,0 0-19 16,0 0-3-16,0 0-45 0,35 0 5 16,-35 0-4-16,8 0-33 15,-8 0 15-15,0 0-16 16,13 0-11-16,-13 0 13 15,9 0-26-15,-9 0 7 16,17 0-9-16,13 2 11 16,14 12 0-16,3 5-10 15,9 6 0-15,18 6 12 16,3 1-5-16,5 6 2 16,22 6-3-16,-14 7 1 15,23 4 1 1,-1 0-9-16,0 5 3 15,0 3 3-15,18 0 0 0,8 3-6 16,4 1 0-16,14-5 8 16,-5-1-14-1,-4-6 6-15,-18-2 0 16,13-9-3-16,5-4 5 16,-4-9-2-16,12-1 0 15,-4-2 11-15,-13-2-12 0,0 11 1 16,-4-1 0-16,4 2-3 15,-8 3 12 1,-1 2-9-16,-17-6 0 0,0 1 5 16,-8 1 1-16,-22-4-6 15,-9-1 0-15,5-1 0 0,-22-5 5 16,-13-1-5-16,5-3 0 16,-9-1 6-16,-5-2-8 15,-4 2 2-15,-12-4 0 16,12 5-6-16,-4 1 12 15,-9-3-6-15,13 3 0 16,-4-6 7-16,-4 0-12 16,-14-7 5-16,1-4 0 0,0-5-6 15,-9-1 11-15,8-2-5 16,-8 0 0-16,0 0 8 16,0 0-7-16,0 0 0 15,0 0 2-15,0 0 38 16,0-13-25-16,0-14-4 15,0-4-12-15,-17-8 13 16,0-5-11-16,-5 0-2 16,5-5 0-16,-13 0 1 0,4-4 1 15,9 1-2 1,-14-1 0-16,5-2 12 16,-4-7-14-16,4-5 2 15,-4-4 0-15,-4-4-1 16,3-1 10-16,-3 4-9 0,4-2 3 15,4 5 7-15,-13 0-3 16,13 0-7-16,-13 6 0 16,13 3 0-16,-4 8 10 15,13 7-10-15,-13 10 1 16,12 4 11-16,10 7-9 16,-1 4-3-16,0 7 0 15,9 5-1-15,-13 2 7 16,13 3-6-16,0 3 0 15,0 0 12-15,-8 0-17 0,8 0 5 16,0 0 0-16,0 0-6 16,0 0 10-16,0 0-4 15,0 0 0-15,0 0-10 16,0 0 4-16,0 0-24 16,-9 0-39-16,9 0-9 15,-26 9-85-15,-13 16-82 16,-8-1-134-16</inkml:trace>
  <inkml:trace contextRef="#ctx0" brushRef="#br1" timeOffset="184665">21342 5880 579 0,'0'0'415'0,"0"0"-263"0,0 0-19 16,0 0-6-16,0 0-66 16,0 0 0-16,0-52-18 15,0 52-32-15,0 0 16 16,0 0-27-16,0 0 1 15,0 0-6-15,0 19 4 16,0 12 1-16,0 10 1 16,0 3 8-16,0-2-7 15,0-2-2-15,9-6 0 16,-1-7-2-16,5-8 8 16,-13-10-6-1,9-4 0-15,-9-5 5 0,0 0 3 16,0 0-8-16,0 0 30 15,0-30 30-15,0-19-52 16,0-12 6-16,0-11-13 16,0-8 3-1,-9-7 1-15,-12-2-5 16,12-2 0 0,-8 15-3-16,17 11 6 15,-9 17-3-15,9 17 0 16,0 12-7-16,0 11 1 0,0 5-7 15,0 1-19-15,0-4 0 0,56 4-49 0,18 2-17 16,8 0-44-16,-9 0-124 16,-4 26-98-16</inkml:trace>
  <inkml:trace contextRef="#ctx0" brushRef="#br1" timeOffset="184855">21174 5732 556 0,'0'0'225'0,"0"0"-95"16,0 0-40-16,0 0-39 15,0 0-17-15,0 0-33 0,272 0 3 16,-160 0-4 0,-13 0-4-16,-4 0-32 0,-21 0-129 15,-27 0-28-15,-21 0-9 16,-13 0-121-16</inkml:trace>
  <inkml:trace contextRef="#ctx0" brushRef="#br1" timeOffset="185187">21899 5732 124 0,'0'0'312'15,"0"0"-98"-15,0 0-44 0,0 0-39 16,0 0-16-16,0 0-32 16,0-19-1-16,0 19-19 15,13 0-23-15,-13 0-27 0,9 0-11 16,16 0-2-1,14 5 0-15,17 17 5 0,0 3-4 16,-8 8-1-16,4-3 0 16,-13 6-4-16,-9-9 7 15,-13-2-3-15,-17-8 0 16,0-9-14-16,0-3 13 16,0-1-17-16,-9-4 18 15,-29 0 33 1,-1 0-33-16,21-9 15 15,10-10-12-15,-1-4 1 0,9-5-6 16,9-15 2-16,56-6 0 16,8-6-9-16,13 7 8 15,-12 16-34 1,-18 15-61-16,-17 15-73 0,-5 2-74 16,-25 0-82-16</inkml:trace>
  <inkml:trace contextRef="#ctx0" brushRef="#br1" timeOffset="187657">22792 5751 586 0,'0'0'209'16,"0"0"-43"-16,0 0-31 15,0 0-31-15,0 0-11 16,0 0-42-16,-64-121-37 0,46 121 7 15,-8 0-21-15,-4 0 0 16,-17 25-5-16,12 10 6 16,5 7-1-16,13 5 0 15,8-9-10-15,9-5 6 16,0-5-14-16,9-11 2 16,17-10 16-16,4-4-21 15,-4-3 21-15,4 0 5 16,-4 0-5-16,-18-14 17 15,14-5-10-15,-22-6 4 16,0-2 22-16,0-3-23 16,0 2 12-16,0 3-7 15,0 12-11-15,0 4 22 0,0 9-23 16,0 0-3 0,0 0 0-16,0 0-27 0,0 25 27 15,0 8-3-15,0 3 7 16,17-3-7-16,22-3 4 15,-4-3-1-15,4-7 0 16,8-9 7-16,9-11-7 16,-13 0 0-16,13 0 3 15,0-14 7-15,1-14-7 16,-10-1-2-16,-8-5 11 16,-5 1-9-16,-3 1 8 15,-5 1-11-15,-9 12 6 16,4 8-9-16,-3 8 3 15,-10 3-2-15,14 0 0 0,-5 6-13 16,0 16 13 0,-8 3 0-16,-9-3 2 0,9-6-10 15,-9-5 8-15,0-3 2 16,13-5-4-16,-13-3 7 16,0 0-3-16,0 0 3 15,0 0-2-15,0 0 13 16,0-9-14-16,-22-7 0 15,5 3-2-15,-1-1 2 16,-12 8-4-16,13 4-4 16,-22 2-8-16,5 0 7 15,-5 16 9-15,0 15-2 16,13 1-3-16,17 4-39 0,9-3 32 16,0-8-14-16,0-6 0 15,35-10 18-15,4-7-8 16,0-2 16-16,4 0 1 15,4-2 2-15,-17-15 8 16,-4-6 6-16,-17-1 9 16,0-3 24-16,-9-1-20 15,0 1 8-15,0 4 6 16,0 13-27-16,0 4 16 16,0 6-24-16,-9 0-5 15,9 27-8-15,-17 28-5 16,8 23 9-16,9 12 0 0,0 10 9 15,0 5-13-15,0 4 4 16,9 1 0-16,8-1-1 16,22-3 3-16,-22-11-2 15,13-4 0-15,-12-11 6 16,-18-14-9-16,0-19 3 16,0-22-13-16,0-17 12 15,-9-8-14-15,-39 0 15 16,-8-11 32-16,-8-25-28 15,-1-14 5-15,9-13-9 16,0-11 1-16,0-9-7 16,21 1 2-16,5-1-1 15,30 3 5-15,0 4-7 16,30-1 1-16,35-3 6 16,25 0-1-16,31-2-12 0,0-3 13 15,9 5 0-15,-18 8 0 16,-26 12 8-16,-30 16-8 15,-13 13 0-15,-21 9 3 16,-5 9-1-16,-17 7 3 16,0 6-4-16,0 0-1 15,0 0-5-15,9 0 2 16,-9 17-11-16,21 13 14 16,-12 6-2-16,8 0 3 15,1-4-1-15,-10-1 0 0,14-10 5 16,-22-4-5-1,17-8 0-15,-8-9 0 0,-9 0-3 16,0 0 8-16,8 0-5 16,14 0 6-16,-5-23 0 15,22-7 4-15,-13 0 0 16,4-6-7-16,-13 1 10 16,1 7-5-16,-10 9-8 15,14 8 0-15,-22 8 6 16,8 3-12-16,10 0 6 15,-1 14-7-15,22 13-6 16,-9 6 13-16,-4 0 0 16,13-6 0-16,-22 0 6 15,9-12-9-15,-4-4 3 16,-14-6 0-16,1-5-9 0,-9 0 17 16,8 0-8-16,10-11 6 15,12-25 5-15,-4-10-8 16,13-1-3-16,-13 0 0 15,4 8 2-15,9 7 2 16,-5 13-4-16,5 8 0 16,-4 8-5-16,3 3-1 15,-7 0 6-15,3 16-3 16,-4 12-6-16,5-3 11 16,-5 0-2-16,5 2 0 15,-14-5 0-15,-4-5-4 16,9-4 4-16,-26-5 0 0,13-4-10 15,-13-4 15-15,9 0-5 16,-9 0 6-16,17 0 1 16,-8-15 5-16,12-12-12 15,-12-3 0-15,-9-6 7 16,0-2-1-16,0-1-5 16,0-2 8-16,-9 5-2 15,-12 3 7-15,12 11-14 16,-8 11 4-16,8 5-9 15,9 6 5-15,0 0-6 16,-13 0-1-16,5 31-3 16,-1 10 8-16,0 11 2 15,9-3 0-15,0 1-5 16,9-9 7-16,30-7-2 16,8-13 0-16,-3-6 3 0,20-11-5 15,-8-4 2-15,-8 0 0 16,-1-4 5-16,1-21 0 15,-14-6-5-15,-3-2 1 16,-6-5 9-16,-16-1-5 16,4 4-5-16,-13 7 5 15,0 11 1-15,0 8-1 16,0 5-5-16,9 4 0 16,-9 0-14-16,17 0 12 15,-8 24-8-15,21 10 10 16,-13 1-7-16,9-5 9 15,-5-5-2-15,-12-5 0 0,8-10-3 16,-8-5 2-16,0-5 1 16,4 0 0-16,12 0 0 15,6-7 4-15,-5-16-4 16,4-4 0-16,-4-1 15 16,0 2-16-16,-5 3 1 15,-4 9 0-15,-8 7-5 16,-9 7 5-16,0 0 0 15,9 0-2-15,12 0-7 16,5 15 5-16,4 8 4 16,-4-4 0-16,4 0-6 15,5-5 10-15,4-6-4 16,8-8 0-16,-4 0 10 0,5-3-4 16,-1-27-6-16,-8-14 1 15,-13-8 15-15,0-16-11 16,4-13 5-16,-30-2 12 15,0 2-22-15,0 3 34 16,0 15-14-16,-30 11-8 16,-4 21 24-16,3 15-36 15,23 11 14-15,-10 5-14 16,1 14-7-16,-4 37 5 16,-5 21 2-16,17 13 0 15,9 9-9-15,0-1 9 16,26-4-3-16,21-13-19 0,1-15-36 15,-5-14 5-15,5-11-28 16,8-17-36-16,0-12-17 16,0-7-74-16,-17 0-51 15,-31 0-161-15</inkml:trace>
  <inkml:trace contextRef="#ctx0" brushRef="#br1" timeOffset="188140">26461 5498 218 0,'0'0'351'15,"0"0"-189"-15,0 0-16 16,0 0-10-16,0 0-74 16,0 0-46-16,90-41 12 15,14 27 4-15,8-5-6 0,9-3 23 16,-17-3-16 0,-14-2 8-16,-16-3 24 0,-5-1-31 15,-26 2 8-15,-13-2 0 16,-13 0-16-16,-17 1 18 15,0 5-28-15,-17 3-12 16,-22 9 0-16,-8 7 1 16,12 6-5-16,-4 0 0 15,22 3 2-15,0 24-4 16,4 9 2-16,13 2 0 16,0 4-7-16,13 2 13 15,13 0-6-15,13 3 0 16,4 0 6-16,4 2-6 15,1 1 0-15,-9-7 0 16,-14-4-4 0,-16-9 10-16,-9-8-6 15,0-9 0-15,0-4-7 16,-26-6 6-16,-39-3 1 16,-21 0-5-16,4 0-13 0,-13-19-84 15,5-3-66-15,-5-3-137 16,13-5-399-1</inkml:trace>
  <inkml:trace contextRef="#ctx0" brushRef="#br2" timeOffset="200319">3729 8070 576 0,'0'0'172'0,"0"0"1"15,0 0-54-15,0 0-11 16,0 0 22-16,0 0-74 15,9-67 9-15,-9 65-17 16,0-1-28-16,0 3 26 16,0 0-43-16,0 0 6 15,0 0-9-15,0 0-6 16,0 33 6-16,0 14 0 0,-9 11 5 16,1 5-9-16,-1-6 8 15,9 1-4-15,0-3 0 16,0-4 13-16,0-14-20 15,17-6 7-15,22-13 0 16,-13-6-15-16,13-7 10 16,8-5-4-16,1-5 3 15,8-20-40-15,-13-11 3 16,-34 3-70-16,-9 4-68 16,0 0-38-16,-52 4-143 15</inkml:trace>
  <inkml:trace contextRef="#ctx0" brushRef="#br2" timeOffset="200499">3617 8125 323 0,'0'0'172'0,"0"0"-64"15,0 0 13-15,0-148-26 16,30 106-64-16,26-2 29 16,18 8-59-16,21 6 0 15,-5 16-1-15,-16 14 9 16,-18 0-21-16,-17 22-14 15,-31 22-118-15,-8 8-87 16</inkml:trace>
  <inkml:trace contextRef="#ctx0" brushRef="#br2" timeOffset="200943">3639 8389 217 0,'0'0'216'0,"0"0"-95"0,0 0-53 15,0 0 20-15,0 0-33 16,0 0-12-16,146-25-1 16,-107 19-33-16,0 1 24 15,-13-1-10-15,0 0-9 16,-13 4 23-16,13-3-34 16,-18 5 13-16,1 0-3 15,4 0-3-15,-5 0-8 16,10 0-2-16,8 7 0 15,-5 10 23-15,5 6-22 0,4 1 9 16,-4-2 1-16,4-5-2 16,-12-6 0-16,8-9-3 15,-5-2 6-15,-4 0 59 16,14 0 8-16,-14-27 3 16,9-6-29-16,4-3-42 15,-21-5 25-15,8 0-17 16,-8-1-15-16,12-2 17 15,-12 12-15-15,-1 7-4 16,1 14-2-16,-9 7 13 16,0 4-23-16,0 0 10 15,0 11-37-15,9 25 19 16,-1 8-105-16,-8 3-75 0,0-6-87 16,13 0-147-16</inkml:trace>
  <inkml:trace contextRef="#ctx0" brushRef="#br2" timeOffset="201954">4558 8488 360 0,'0'0'208'0,"0"0"-68"16,0 0 9-16,0 0-36 16,0 0-50-16,121-143 18 15,-100 112-28-15,-3 1-28 16,-1 0 30-16,-9-1-50 0,1 7 12 15,-9 5 14-15,0 7-28 16,0 7 26-16,0 5-29 16,0 0-22-16,0 0 19 15,-9 11-13-15,-8 19 16 16,9 6 2-16,8 3 12 16,-9-9-18-16,9 0 4 15,0-3 0-15,0-2-8 16,17-3 11-16,0-5-3 15,14-7 0-15,-23-4 6 16,10-6-16-16,3 0 10 16,14 0 0-16,3-16 11 15,-3-9 0-15,4-3-11 0,0 2 0 16,-13 1 10 0,4-1-14-16,-4 10 4 0,-9 5 0 15,-4 5-6 1,-4 4 8-16,8 2-3 0,-9 0 1 15,23 0-7-15,-14 14 1 16,0 7 6-16,5-1 0 16,-5-1-10-16,-8-7 7 15,-1-5 3-15,1-4-1 16,0-3-1-16,3 0-6 16,14 0 8-16,5-10 0 15,3-19 10-15,-12-1-1 16,-5 3-9-16,0 2 15 15,-8 3-12-15,-9 8 24 0,0 9-17 16,0-3-9-16,0 8 34 16,0 0-35-16,0 0 0 15,0 0-8-15,0 13-1 16,0 14 7-16,0 7 2 16,8-4 0-16,23-5-8 15,-14-9 5-15,5-7 3 16,3-7 0-16,-7-2 4 15,21 0-4-15,-1-6 0 16,-3-24 1-16,12-2 3 16,-8-7-2-16,-4-1-2 15,-14 11 7-15,-21 2 1 16,0 2 10-16,0 8-7 0,0 6-1 16,0 8 25-1,0 3-35-15,-13 0-7 0,-4 42 5 16,8 21 2-16,1 15 5 15,-1 9-5-15,-4 7 0 16,-21 4-10-16,4 4 13 16,-5-3-3-16,-4-2 0 15,13-10 9-15,-4-7-13 16,13-8 4-16,8-18 0 16,1-23-13-16,8-12 13 15,-13-11 0-15,-5-8 5 16,1-2 1-16,-30-34 19 0,-1-13-25 15,-17-6 2-15,1-3 0 16,8 6 6-16,17 2-8 16,13 9 0-16,26 2-2 15,0 1-14-15,65-1-2 16,17 1-37-16,43 0-8 16,4 2-115-16,1-3-81 15,-18 9-203-15</inkml:trace>
  <inkml:trace contextRef="#ctx0" brushRef="#br2" timeOffset="204133">6513 8271 408 0,'0'0'177'15,"0"0"-56"-15,0 0-24 16,0 0-17-16,0 0 18 15,0 0-58-15,-95-12 4 16,95 12-24-16,0 0-14 16,0 0-12-16,0 0-1 15,9 0-5-15,12 0 12 16,5 0 1-16,-4 0 22 0,12-5 12 16,-4-18-26-16,-4-1 35 15,4-3-13-15,-30-1 7 16,0 3 24-16,0 0-46 15,0-2 16-15,0 5-15 16,0 3-11-16,-30 6 11 16,22 7-17-16,-1 6 3 15,0 0-12-15,-12 0-7 16,4 13 16-16,-1 22 3 16,-3 4 13-16,21 5-20 15,0 3 4-15,0-5 0 16,21-10-13-16,27-4 13 0,-14-9-1 15,22-13-1 1,9-6 4-16,8 0 4 0,5-25-6 16,-13-14 0-16,0-7 3 15,-18-3 2-15,-21-7-5 16,-9 1 2-16,-17-3 10 16,0-2-11-1,0 2-1 1,-17 3 0-16,-22 6 11 0,5 11-3 0,16 15-8 15,-3 15 6-15,4 5 6 16,8 3-24-16,0 22 8 16,-12 36 4-16,3 22 0 15,10 5 3-15,8-5-3 16,0-6 0-16,8-10 1 16,31-9-7-16,17-9 6 0,-4-10 0 15,-4-12-8-15,-9-12 10 16,-5-12-2-16,5 0 0 15,-9 0 7-15,-4-23-5 16,4-7-2-16,-13-8 0 16,-8-5 0-16,-9-2 6 15,0-5-6-15,0 8 0 16,0 13 14-16,0 10-9 16,0 13-5-16,0 6 3 15,0 0-8-15,0 0-6 16,0 19 8-16,0 19 1 0,9 7 4 15,-1-4-4-15,14-5 2 16,-13-8 0-16,8-9-7 16,0-8 14-16,5-3-7 15,-14-8 0-15,10 0 8 16,-1 0-9-16,4-6 1 16,-3-19 0-16,-1 1 1 15,5-12 8-15,-5 3-9 16,-9-3 0-16,1 5 10 15,0 10-15 1,-9 7 5-16,0 12 0 0,13 2-9 16,-13 0 2-16,8 13 7 15,10 14-7 1,-1 7 14-16,4-9-12 16,-3-6 5-16,-10-2 0 15,1-7-6-15,4-5 8 16,-13-5-2-16,0 4 0 0,8-4 13 15,-8 0-7-15,0 0-6 0,9-6 0 16,-9-13-3 0,9-4 10-1,8 2-7-15,-8-2 0 0,4-2 6 16,4 12-14-16,-9 2 8 16,10 11 0-1,3 0-10-15,-3 0 5 16,7 11 5-16,-3 17 0 15,4-1 5-15,-4 0-14 16,-5-4 9 0,0-10 0-16,13-5-14 15,-12-4 21-15,-1-4-7 0,13 0 0 16,-4-12 11-16,4-12-11 0,-4-9 0 16,-9-3 0-1,-4 3-4-15,-13 0 11 16,0-3-7-1,0 6 0-15,-21 3 12 0,-14 4-15 16,5 10 3-16,13 10 0 16,-14 3-13-16,23 3-5 0,-9 35 18 0,8 15-3 0,9 4 15 15,0-7-19-15,9-3 7 16,16-15 0-16,23-4-9 16,-18-13 14-16,5-8-5 0,3-7 0 15,1 0 13-15,-4-8-16 16,12-20 3-16,-8 1 0 15,-13-1 3-15,-9 0 3 16,14 3-6-16,-23 8 0 16,-8 7 7-16,9 10-9 15,-9 0 2-15,8 0-4 16,1 6-10-16,13 15 14 16,-14 4 0-16,10 1 0 15,-10-8 10-15,5 2-17 16,-4-9 7-16,-9-3 0 15,8-3-11-15,-8-1 12 0,0-4-1 16,9 0 0-16,-9 0 3 16,17 0-8-16,5-4 5 15,-5-15 0-15,0-2-5 16,14-4 11-16,-14 2-6 16,9 5 0-16,-13 11 8 15,-5 7-17-15,1 0 9 16,0 0-4-16,8 0-10 15,4 20 13-15,-12 2 1 16,8-6 0-16,5-5 5 16,-13 1-12-16,8-12 7 15,9 0 0-15,13 0-3 16,-1-14 13-16,18-19-10 0,-21-6 0 16,4-8 10-16,-13-4-4 15,4-4-5-15,-21 0-1 16,-9-6 26-16,0 0-20 15,-18 1 5-15,-21 8 6 16,1 8-11-16,12 19 18 16,17 14-23-16,0 11 1 15,9 0-4-15,0 41-8 16,0 29 10-16,0 15 0 16,0 8 11-16,18-2-17 15,8-9 6-15,4-14-9 16,-4-13 7-16,13-15-53 0,-14-16 3 15,14-16-61-15,0-8-47 16,-4 0-4-16,-5-8-163 16</inkml:trace>
  <inkml:trace contextRef="#ctx0" brushRef="#br2" timeOffset="204320">8930 7851 292 0,'0'0'161'15,"0"0"-14"-15,0 0-60 16,0 0-81-16,0 0-6 16,0 0 7-16,233-9-7 15,-130 9-149-15,1 0-390 16</inkml:trace>
  <inkml:trace contextRef="#ctx0" brushRef="#br2" timeOffset="205960">10393 8026 623 0,'0'0'197'0,"0"0"-59"0,0 0-6 0,0 0-32 16,0 0 3-16,0 0-54 16,-39-55-41-16,39 55-8 15,-9 16-2-15,1 20 2 16,-1 7 0-16,0 10 13 15,-3-4-15-15,12-1 2 16,0-8 0-16,0-15-5 16,0-8 12-16,0-12-7 15,0-5 0-15,0 0 7 16,21 0 3-16,5-24-7 0,4-12-1 16,-4-7 11-16,4 0-7 15,-12 2 2 1,7 6-8-16,-3 7 10 15,-5 9-10-15,-8 11 0 16,-9 8 0-16,9 0-6 16,12 5-9-16,-12 27 15 0,8 7 0 15,-8 3 6-15,-9-3-14 16,0-4 8-16,0-10 0 16,0-9-5-16,0-8 11 15,0-8-6-15,0 0 0 16,0 0 8-16,8 0 2 0,5-27-10 15,5-6 0-15,-1-6-4 16,13-2 12-16,-13 5-8 16,1 8 0-16,3 1 6 15,-4 12-14-15,-17 9 8 16,9 2 0-16,0 4-6 16,-1 0-5-16,23 4 11 15,-23 20 0-15,9 7 1 16,-8 1-10-16,13-7 9 15,-14-3 0-15,1-10-8 16,8-5 15-16,-4-7-7 16,-13 0 0-16,17 0 1 15,1-7-1-15,12-22 0 16,-13-1 0-16,0-2 0 16,-8-2 6-16,4 7-6 15,-13-3 0-15,9 11 8 16,-9 7-7-16,0 7-1 15,0 5 0-15,0 0-7 0,8 11-5 16,-8 16 12-16,0 15 0 16,0-2 7-16,0 2-17 15,9-9 10-15,8-5 0 16,-4-11-4-16,-4-7 8 16,-1-4-4-16,1-6 0 15,8 0 9-15,5-16-6 16,4-15-3-16,4-7 0 15,-4-1-3-15,-9 0 12 0,5 4-9 16,-5 7 0-16,-17 11 8 16,9 9-12-16,-9 6 4 15,0 2 0-15,0 0-6 16,0 0-9-16,0 25 15 16,0 5 0-16,8-3 7 15,1-5-15-15,12-6 8 16,-12-1 0-16,17-8-6 15,-17-7 15-15,12 0-9 16,14 0 0-16,-14-5 7 16,5-20-7-16,-4 1 0 15,-5-1 0-15,-8-5 1 16,-1 5 9-16,-8 0-10 0,0 6 0 16,0 2 7-16,0 6-11 15,0 6 4-15,0 5 0 16,0 0-6-16,0 14-6 15,0 24 12-15,17 4 0 16,14 4 5-16,-5 0-15 16,12-4 10-16,-12-3 0 15,5-7-9-15,-14-8 17 16,4-1-8-16,-12-11 0 16,-9-7 4-16,0-2-18 15,0 0 14-15,-30-3-14 16,-5 0-1-16,-21 0 19 15,17 0-6-15,13 0 2 16,13 0-1 0,13 0-6-16,0 0 7 0,0 0 0 15,0-11-10-15,31-17 13 16,16-5-3-16,9-11 0 16,9-5 5-16,-9-9-6 15,0 0 5-15,-13-5 0 16,-4-3 27-16,-13 0-25 0,-4 3 17 15,-22 3 4 1,0 12-23-16,0 15 33 16,-9 9-27-1,-21 15-1-15,21 9-4 16,-17 0-5-16,-4 47 0 16,13 22 0-16,-5 14 4 15,14 4-10 1,8-1 6-16,0-12 0 15,8-11-5-15,22-14 13 16,-4-8-10-16,13-16 2 16,0-8-46-16,17-15 0 0,9-2-55 15,8-2-64 1,1-26-65-16,-27-7-257 0</inkml:trace>
  <inkml:trace contextRef="#ctx0" brushRef="#br2" timeOffset="206067">12102 7842 417 0,'0'0'50'0,"0"0"-29"16,0 0-18-16,233-51 7 15,-121 41-10-15,-8 4-21 16,-9 3-306-16</inkml:trace>
  <inkml:trace contextRef="#ctx0" brushRef="#br2" timeOffset="207120">13871 8125 666 0,'0'0'145'0,"0"0"-44"0,0 0-12 16,0 0 15-16,0 0-66 16,0 0 21-16,95-171-15 15,-51 110-17-15,12-2 7 16,-9-3-25-16,-17-6-2 16,-4-2 17-16,-8-5-18 15,-18 4 7-15,0 7 1 16,0 7-13-16,0 20 22 0,-18 16-23 15,10 12 9 1,8 13 7-16,-9 0-16 16,0 2-4-16,-21 43-12 0,4 23 16 15,-13 23 5-15,1 5-5 16,12 0 0-16,8-8-3 16,18-5 10-16,0-11-7 15,0-15 0-15,26-19 2 16,30-13-8-16,-8-14 6 15,17-11 0-15,-1 0-1 16,10-11 12-16,-18-16-11 16,-9-3 0-16,1-6 8 15,-31 0-7-15,-8-2 0 0,-1 7-1 16,-8-1 0 0,0 9 15-16,0 10-15 0,0 7 0 15,0 6 3 1,0 0-17-16,-8 0 3 0,8 27 11 15,0 10-13-15,0-4 22 16,0-1-9 0,0-13 0-16,21-5 1 0,5-8-10 15,30-6 11 1,0 0-2-16,0 0 1 16,1-16 12-16,-23-7-13 15,-12-1 0-15,-5-4 0 16,-17-3 10-16,0 4-10 15,-9 3 0-15,-47 0-2 16,0 9 8-16,0 10-15 16,0 5 6-16,17 0-18 15,13 16 14-15,26 12-54 16,0 4-39-16,0-1-14 16,39-8-36-16,26 1 15 15,-9-13 6-15,9-3 34 16,-22-3 71-16,-13-5 13 15,-4 0 11-15,-5 0 17 16,-12-5 35-16,0-13 46 16,-9 0 6-16,0 4-24 0,0-8 23 15,0 12-39-15,0-2 15 0,0 9 11 16,0 1-59-16,0 2-3 16,0 0-28-16,0 11-18 15,0 19 7-15,0 5 11 0,0-1 0 16,30-7 0-1,4-5 10-15,23-16-10 16,-10-4 0-16,18-2 1 16,-39 0 4-16,12-2-1 15,-20-15-1 1,-5-4 6-16,-13-2 0 16,0-9 1-16,0 1-7 0,-48 3 2 15,9 7-7-15,-8 6 2 0,4 10-5 16,4 5-37-16,9 0-87 0,12 5-52 15,10 10-114 1,8-5-321-16</inkml:trace>
  <inkml:trace contextRef="#ctx0" brushRef="#br2" timeOffset="207757">15240 7511 679 0,'0'0'229'15,"0"0"-51"-15,0 0-31 16,0 0-14-16,0 0-76 16,0 0-10-16,0-115-25 15,0 115-21-15,0 21-2 0,0 26-4 16,0 17 5 0,8 5-1-16,-8 2 3 15,0 1-2-15,0-9 0 0,0-8 9 16,0-14-13-1,0-16 4-15,0-12 0 16,0-10-3-16,0-3 8 0,0 0-5 16,0 0 15-1,-8-8-8-15,-10-22 0 0,10-11-7 16,8-1 0-16,0-7-9 16,0 2 9-16,17-3 0 15,0 9 0-15,22 8 1 16,-13 11-9-16,4 14 8 15,-13 8-15-15,9 0 10 0,5 3-15 16,-6 19 8 0,-12 5 10-16,-13 6-31 0,0 0 27 15,0 3 0-15,-30-3 6 16,-9 2-6-16,5-7 7 16,17-3-1-16,-5-8 0 15,22-4 5-15,0-2-9 16,0-3 4-16,22 1 0 15,21-4-2-15,13-2 4 16,17 0-2-16,13-3 0 16,-4 0-18-16,-4 3-149 15,-13-3-147-15,8 0-437 16</inkml:trace>
  <inkml:trace contextRef="#ctx0" brushRef="#br2" timeOffset="209023">16737 7907 263 0,'0'0'436'16,"0"0"-304"-16,0 0-18 0,0 0-44 15,0 0 1 1,0 0-4-16,56-118-27 0,-30 85 18 16,13 0-31-16,-22-3-9 15,5 1 28-15,-5-4-45 16,-8-2 17-16,-9 0-5 16,0-3-6-16,0 8 4 15,0 11-10-15,-9 12 3 16,-8 7 17-16,8 6-21 15,-12 0-10-15,3 6 3 16,-20 32 7-16,-6 17 5 16,6 11-5-16,20 3 0 15,-3 2-7-15,21-5 12 16,0-8-5-16,30-14 0 16,4-11 6-16,5-14-7 15,0-11 1-15,4-8 0 16,-4 0 5-16,0 0-2 0,4-19-3 15,-13-5 4-15,-4-4 9 16,-4 1-8-16,-14 4-5 16,-8 1 0-16,0 12 0 15,0 6 8-15,0 4-8 16,0 0 0-16,0 0-24 16,0 12 22-16,18 12 2 15,-1 1 0-15,5-6-8 16,3-5 13-16,6-6-5 15,3-8 0-15,14 0 8 0,8 0-4 16,0-16-4-16,0-15 0 16,-9-7-1-16,-12-11 9 15,12-10-8-15,-29-4 20 16,-5-3 1-16,-13 3 50 16,0 8-37-16,0 11-16 15,-13 17 38-15,-5 11-40 16,18 10 7-1,0 6-2-15,0 0-11 16,0 0-20-16,0 27 7 16,0 20 3-1,0 16-10-15,0 11 15 16,18 12-5-16,-5 7 0 16,-13 7 13-1,0 4-19-15,0 6 6 16,-13-14 0-1,-5-19-14-15,10-22 7 16,8-30 7 0,0-17-5-16,0-5 13 15,0-3-8-15,0-3 3 0,17-35 2 0,22-18 6 16,-5-6-6-16,-12-5-5 16,-5 4 0-16,-17-3 14 15,0 0-18-15,0 5 4 0,0 10 0 0,0 11-9 0,0 10 10 0,9 17-1 16,0 5 0-16,4 8-6 15,12 0 0-15,-7 0-7 16,21 13-4-16,-14 18 10 0,6 7-16 16,-14 3 11-16,4-5 5 15,-21 2-17-15,0-2 21 16,0-9-5-16,0 1-9 16,-30-3 13-16,-9-6-22 15,-4-1 16-15,-4-1-12 16,8-8-10-16,13 0 27 15,4-7-4-15,22 3-5 16,0-5 5-16,0 0-4 16,31 0 13-16,33 0-10 15,1 0 22-15,21-13-6 16,-12-15-6-16,-1-2 0 16,1 0-1-16,-18-3 4 0,-17 0-3 15,-5 0 0-15,-12 3 15 16,-14 2-14-16,-8 4 6 15,0-1-7-15,0 6 16 16,-17 4-8-16,-5 8-8 16,-3 7 0-16,-6 0 0 15,5 16-8-15,-12 23 8 16,12 10 0-16,17 4-7 16,9-7 10-16,0-2-3 15,35-10 0-15,21-9 8 0,8-13-11 16,14-7 3-1,-13-5 0-15,-9 0-8 0,-22 0 8 16,-16-5-30-16,-18-14-108 16,-35-5-200-16,-51-7-446 15</inkml:trace>
  <inkml:trace contextRef="#ctx0" brushRef="#br2" timeOffset="209528">17147 7459 236 0,'0'0'238'15,"0"0"-124"-15,0 0 32 16,0 0-46-16,0 0-36 16,0 0-6-16,-39-36-11 15,39 36-24-15,-8 0-12 16,8 6-5-16,-9 16-6 16,9 4 0-16,0 3 10 15,0-7-9-15,17-3-1 16,14-8 0-16,-6-3 16 0,-3-8-15 15,-5 0 13-15,-8 0 26 16,8-11 5-16,-8-13 40 16,-9-3-51-16,0-5-6 15,0 5-7-15,0 3-20 16,-17 4-1-16,8 9 0 16,-8 8-22-16,-5 3-68 15,5 0-78-15,17 17-46 16,0 19-112-16</inkml:trace>
  <inkml:trace contextRef="#ctx0" brushRef="#br2" timeOffset="210017">18606 7569 213 0,'0'0'183'0,"0"0"-47"0,0 0-48 16,0 0-1-16,0 0-36 15,0 0 36-15,30-72-19 16,-30 64-23-16,0 6 27 16,0-1-23-16,0 0-16 15,0 3-1-15,0 0-32 16,-8 0 0-16,8 6 0 15,-22 11 6-15,13-4-3 16,9-2-3-16,0-6 0 16,0-2-7-16,0-3 11 15,0 0-4-15,31 0 16 16,-14 0-15-16,0-3 29 0,5-11-10 16,-14 1-6-16,-8-4 3 15,0 5-9-15,0 2-8 16,0 7 0-16,0 3-48 15,-21 0-85-15,-5 8-92 16,9 24-122-16</inkml:trace>
  <inkml:trace contextRef="#ctx0" brushRef="#br2" timeOffset="210504">18783 7910 499 0,'0'0'89'0,"0"0"7"0,0 0 3 15,0 0-65-15,0 0-23 16,0 0-5-16,0 44-2 16,0-33 2-16,0-3 0 15,0 0-6-15,0-2 1 16,0-3 8-16,0-3 1 15,21 0 19-15,-3 0 20 16,-1 0 27-16,5-3-31 16,-14-11 16-16,9-3-19 15,-17 1-28-15,18 0 21 0,-18 2-35 16,0-3 3 0,0 4-6-16,0 2-7 0,0 3-110 15,-26-2-168-15,9 5-472 16</inkml:trace>
  <inkml:trace contextRef="#ctx0" brushRef="#br2" timeOffset="210551">19111 7707 353 0,'73'-9'169'0,"22"9"-90"0,4 0 19 0,5 0-52 0,-9 0-44 0,4 0-4 0,-12 0-14 0,-14-9-265 16</inkml:trace>
  <inkml:trace contextRef="#ctx0" brushRef="#br0" timeOffset="217506">12590 9490 500 0,'0'0'88'16,"0"0"-40"-16,0 0 23 16,0 0-3-16,0 0-42 15,0 0-2-15,64-17-9 16,-29 17-4-16,-5 0 9 16,18 0-2-16,3 0 12 15,18 0 3-15,13 0-12 16,31-4 15-16,7-4-16 0,19 0-12 15,12-1 13 1,-5 1-19-16,5 3 5 0,-4-1-1 16,-17-2-1-1,3-3-1-15,14-3-4 0,22-2 0 16,7 2 4-16,19-5-4 16,-1 2 0-16,-9 0 0 15,23 4 0-15,-23 2 0 16,1 3 0-16,-1 0 0 15,-25 2-3-15,-22 1 4 16,13-1-1-16,-4 0 0 16,-5-2 9-16,14-3-13 15,-5 6 4-15,4-3 0 16,13 2-1-16,9 1 3 16,18 5-2-16,20-4 0 0,-3 2 5 15,12 2-7-15,-8-6 2 16,-4-2 0-16,3 3-8 15,10 2 10-15,-14 0-2 16,5-8 0-16,-4 6 8 16,-5-3-9-16,-22 1 1 15,-8 0 0-15,-8 1-3 16,-1-2 3-16,-4 4 0 16,4 0 0-16,9 4 7 15,0-6-9-15,-9 4 2 16,18-7 0-16,-9 1-8 15,9-5 10-15,-1-4-2 0,1 0 0 16,-1-5 4-16,-8 6-4 16,9 5 0-16,-9 3 1 15,0-4-7-15,-9 7 11 16,9 2-5-16,-9-5 0 16,9 0 3-16,0 0-3 15,9-3 0-15,-1 3 0 16,-8-1-8-16,0 6 6 15,9-1 2-15,-18 4 0 16,9 0 4-16,0 0-6 16,-9 0 2-16,-12-1 0 15,12-5 0-15,-17-7 1 16,5 2-1-16,-5 3 0 0,-5 2 5 16,-3-3-7-1,-22 9 2-15,-1 0 0 0,-20-2-7 16,-5 2 7-16,-31 0-35 15,-8-6-29-15,-17 0-54 16,-21 1-45-16,-18-3-133 16</inkml:trace>
  <inkml:trace contextRef="#ctx0" brushRef="#br0" timeOffset="220833">12551 9546 254 0,'0'0'169'16,"0"0"-139"-16,0 0-2 15,0 0-13-15,0 0-8 16,0 0 2-16,0 0-6 16,0 0 4-16,0 0 19 15,0 0 3-15,0 0 33 16,0 0 0-16,0 0-10 15,0 0 3-15,0 0-28 16,0 0-3-16,0 0-12 16,0 8-10-16,0 15 17 15,0 1 50-15,0 7-34 16,0-1 9-16,0 14-9 16,0-3-7-16,0 8 8 0,8 7-25 15,-8-1 14-15,0 2-7 16,0 1-6-16,0-6 4 15,0 1-16-15,0-7 7 16,0-5-7-16,9 1 7 16,13-6-4-16,-22 2-3 15,17-5 0-15,-17 0-5 16,9 5 10-16,-9-7-5 16,0 1 0-16,0-1 6 15,0-1-8-15,0-5 2 0,0-3 0 16,0-8-4-1,0-3 11-15,0-6-7 0,0 1 0 16,0-4 5-16,0 4-10 16,0-6 5-16,0 6 0 15,0 2-3-15,0 3 7 16,0 0-4-16,0 2 0 16,0-1 6-16,0-7-8 15,0 1 2-15,0-4 0 16,0 4-4-16,0-6 6 15,0 5-2-15,0 3 0 16,0 3 6-16,0 1-9 16,-9-1 3-16,9-3 0 15,0-3-5-15,0-5 10 16,0 0-5-16,0 0 0 16,0 6 3-16,0-4-6 15,0 4 3-15,0 5 0 0,0-5-4 16,0-4 10-16,0 1-12 15,0-3 3-15,0 0-20 16,0 0 23-16,0 3-4 16,0 2 4-16,0 1 10 15,17-1-5-15,-17 0-5 16,22 4 0-16,-14 2 6 16,10-3-6-16,-1-2 0 15,13 5 0-15,-4-11-3 16,13 6 5-16,17-6-2 15,9 0 0-15,8 0 4 0,31 0 1 16,-14 0-5-16,5 0 0 16,9 0-3-16,-5 0 10 15,5-6-7-15,8 0 0 16,0 1 6-16,0 2-7 16,9-3 1-16,9 1 0 15,8 5 0-15,30-6 5 16,18-2-5-16,-1 2 0 15,-8 1 0-15,-9 0-3 16,9-6 3-16,9 5 0 16,-9 4-2-16,9-4 6 0,-10 0-4 15,1 6 0 1,-8-5 2-16,16 2-4 0,1 0 2 16,-1 1 0-16,14-4-2 15,-13-5 9-15,-1 3-7 16,9 3 0-16,-8 5 1 15,-9-6-6-15,0 6 5 16,-9-6 0-16,1 6-1 16,7-8 4-16,10 5-3 15,8-5 0-15,-8 3 1 16,-9-1-6-16,0 0 6 16,0 1-1-16,0 3 0 15,0-4 5-15,-9 0-5 16,0-2 0-16,-12 3 3 15,12 5-6-15,0-6 3 0,1 1 0 16,-5 5-1-16,-5-6 2 16,-8 4-1-16,-4-1 0 15,-9 0 1-15,13 3-7 16,-4-5 6-16,4 5 0 16,-13 0 0-16,0 0 2 15,5-6-2-15,-5 6 0 16,0 0 3-16,-4-8-3 15,4 4 0-15,0-1 0 16,-4 3-3-16,-14-4 8 16,1 6-5-16,0-5 0 15,9 5 1-15,-1 0-6 16,9-7 5-16,5 6 0 0,-14-3-2 16,1 4 2-16,-18-2 0 15,9 2 0-15,0 0 3 16,-1 0-11-16,-7 0 8 15,-1 0 0-15,0-6 0 16,-4 6 4-16,4-4-4 16,0 4 0-16,18 0 2 15,-18-7-7-15,0 5 5 16,-8-1 0-16,-14 3-5 16,5-6 8-16,-13 6-3 15,-4-2 0-15,-5 2 0 16,-16-7-1-16,-1 7 1 15,-22-4 0-15,14 4-3 16,-1-6 7-16,1 4-4 0,-5-2 0 16,4 2 4-16,-8 2-2 15,-13-6-2-15,4 6 0 16,-13-5 12-16,1-1-11 16,12 4 11-16,4-1-12 15,14 1 7-15,8 2-11 16,0 0 4-16,9 0 0 15,-9 0-4-15,-17 0 7 16,-5 0-3-16,-12 0 0 16,-5 0 5-16,0 0-4 15,5 0-1-15,4 0 0 16,4-6 2-16,-13 6 5 16,1 0-7-16,-10-6 0 0,1 6 5 15,4 0-3 1,-13-5-2-16,0 5 1 0,0 0-1 15,0 0 10-15,8 0-10 16,-8 0 13-16,0-3-12 16,0 3 23-16,0-3-7 15,0 1-7-15,9-4 15 16,-9-5-23-16,9-3 5 16,-1-5-6-16,-8-3 8 15,0 3-4-15,0-4 1 16,0-1-1-16,0 2 11 15,0-3-13-15,0 3 9 0,0 3-12 16,0-6 8-16,0 1-7 16,0-8-1-16,0 8 0 15,0-6 8-15,0-6-2 16,0 0-4-16,0 4-1 16,-17-10 7-16,0 10-1 15,17-2-6-15,-13 7 2 16,13 5 0-16,0-3 8 15,0 6-11-15,0 0 0 16,0-4 6-16,0 4-9 16,0 0 3-16,0 0 0 15,-9-3-2-15,9 3 8 16,-8-3-6-16,8 5 0 0,0-7 6 16,0 4-7-1,0 4 1-15,0-3 0 0,0-1-4 16,0 1 11-16,0 3-7 15,0-9 0-15,0 2 5 16,0-3-7-16,0 0 3 16,0-4-1-16,0 0 4 15,0 0 2-15,0-9-6 16,0 7 0-16,0-2 6 16,0-2-10-16,0 4 4 15,8-2 0-15,-8 8 1 16,0-8 5-16,0 7-6 0,0-9 0 15,0 3 3-15,0-1-3 16,0 2 0-16,0 2 0 16,0 5-4-16,0 0 11 15,0 12-7-15,0 1 0 16,0 1 6-16,0 0-12 16,0 0 6-16,0 1 0 15,0 1-5-15,0-5 14 16,0 1-9-16,0 1 0 15,0-1 3-15,0 4-8 16,0 7 5-16,0-7 0 16,0 9-6-16,-8-2 1 15,-1-1 4-15,-30 3-6 16,-34 0-9-16,-48 0 2 16,-47 22-61-16,-27 30-113 0,-20 6-117 15,-14 6-547-15</inkml:trace>
  <inkml:trace contextRef="#ctx0" brushRef="#br0" timeOffset="221893">17605 9246 583 0,'0'0'167'0,"0"0"-84"15,0 0 8-15,0 0-8 16,0 0-12-16,0 0-36 16,0 0-17-16,0 15 12 0,0 14 36 15,0 7-13-15,0 11-8 16,0 8-16 0,0 14 2-16,0 5-3 0,0 6-17 15,0 7 16 1,0-1-23-16,0-1 6 15,0-2 8-15,0-7-15 0,0 2 13 16,0-10-13-16,0-1 2 16,0-7 13-16,0-2-14 15,0-6 10-15,0-6-8 16,0-4 1-16,0-6-4 16,0-12-3-16,0-4 0 15,0-4 4-15,0-2-3 0,0 0-1 16,0-3 0-16,0 0 8 15,0-3-9-15,0-3 1 16,0 1 0-16,0-6-4 16,0 0 9-16,0 0-5 15,0 6 0-15,0-6 0 16,0 2-4-16,0 1 4 16,0-3-24-16,0 0-34 15,0 0-82-15,8 0-79 16,-8 0-269-16</inkml:trace>
  <inkml:trace contextRef="#ctx0" brushRef="#br0" timeOffset="222829">13172 9984 352 0,'0'0'340'0,"0"0"-159"0,0 0-14 16,0 0-51-16,0 0-25 15,0 0-33-15,13-26-45 16,-13 26 1-16,9 6-14 16,-1 30 2-16,1 8 16 15,0 11-3-15,-1 3-5 16,1-1 18-16,-9-2-22 16,0-10 3-16,0-4-9 15,0-22 7-15,0-8-12 0,0-5 7 16,0-6-2-16,13 0 16 15,-13 0-1-15,0-12 54 16,0-23-44-16,0-9-20 16,0-18 1-16,0-3-6 15,0-7 0-15,0-4-1 16,0 1 7-16,0 4-6 47,0 14 0-32,0 20 6-15,0 18-12 0,0 14 6 0,0 5-1 0,0 0-3 0,17 0-12 16,9 24 3-16,22 23 12 16,16 16 2-1,14 0-5-15,-5 4 4 16,1-7 0-16,-10-5-2 16,-7-5 4-1,-19-3-2 1,-20-3 0-16,-18-1-6 15,0 1 2-15,-48-2-5 16,-25-12 4 0,-1-11 5-16,-3-5-46 15,3-3-1-15,18-11-5 16,30 0-10-16,-4 0-8 16,22 0-57-16,-1 0-29 0,9-14-62 0,0 3-228 15</inkml:trace>
  <inkml:trace contextRef="#ctx0" brushRef="#br0" timeOffset="224059">14299 10226 664 0,'0'0'187'0,"0"0"-63"16,0 0 31-16,0 0-55 15,0 0-29-15,-203-99 3 16,173 93-32-16,12 3-9 15,1 3-9-15,-4 0-23 16,3 0 1-16,-8 11-2 16,5 17 0-16,12 9-8 0,-8-3 6 15,17 7-3 1,0 1 1-16,0-4-18 16,0-16 17-16,26-2-26 0,13-12 16 15,8-8 10-15,18 0 9 16,-9 0-4-16,0-20 3 15,-13-4 0-15,5-1 8 16,-18-5-9-16,-13-1 5 16,-8 7 16-16,-1 0-14 15,-8 12 18-15,0 4-4 16,0 8-14-16,0 0 10 16,0 0-19-16,0 0-14 15,0 0 10-15,0 25-12 16,0 7 16-16,22 4 0 15,13 0 4-15,3-11-6 0,1-12 2 16,-13-2 0-16,0-11 2 16,4 0 3-16,-4-8 3 15,4-25 7-15,-12-5-4 16,-1-17 36-16,-17-8-23 16,0-3-14-16,0-3 25 15,-35-3-15-15,-12 6 3 31,-1 9-13-15,5 13-7-16,13 16 16 0,13 14-16 0,17 9 2 0,0 5-5 16,0 0-4-16,0 19-9 15,0 36 4-15,0 19 9 16,0 9-1 0,26-7 1-16,13-4 0 15,-5-9-1-15,14-10-1 0,-1-15-2 16,0-8-15-1,1-16-37 1,-14-3 17-16,5-11-39 16,-21 0-34-16,-1 0-9 15,-17-25-50-15,0-7 13 0,-9-7-10 16,-47 0 19-16,-26-2 32 16,0 8 93-16,-13 9 24 0,22 4 7 15,8 9 64 1,26 6 13-16,22-1 14 0,17 4 3 15,0-2-66-15,17 2-21 0,31-1-6 16,34 3 29-16,13-2-17 16,17 2 35-16,-13 0 0 15,13 0-26 1,-17 0 7-16,-4 0-16 16,-13 0 9-16,-14 0 17 15,-21 0-29-15,-21 0 8 16,-13 0-2-16,-1 0-21 15,-8 0 17-15,0 0-12 0,0 0 9 0,0 0 16 16,0 0-10-16,-8 0 22 16,-23 0-26-16,-20 0-4 15,3 0-5-15,1 5-9 16,-9 20 0-16,17 0-5 0,4 7 5 16,5-1 0-16,21-1-1 15,9-2-5-15,0-7 2 16,9 2 4-16,30-12 0 15,17-3-3-15,-9-8 13 16,10 0-10-16,-1 0 2 16,-22-19 1-16,-4-1 7 15,-21 4-6-15,-9-8 1 16,0-3 13-16,0 3-9 16,0 8 12-16,0 8-3 15,0 2-8-15,0 6-3 16,0 0-7-16,0 0-15 15,0 25 14-15,26 0-1 0,13-1 2 16,8-4 0-16,-4-4 3 16,14-3-2-16,20-1-1 15,5-6-4-15,0-6-8 16,5 0-128-16,-23 0-160 16,-29-25-524-16</inkml:trace>
  <inkml:trace contextRef="#ctx0" brushRef="#br0" timeOffset="226678">18226 9791 724 0,'0'0'167'16,"0"0"-46"-16,0 0 28 15,0 0-38-15,0 0-51 16,0 0-20-16,0 0-37 16,0-11 16-16,0 24-19 15,0 23 4-15,0 17 34 16,0 4-22-16,0 4 0 16,-8 2 14-16,8 3-30 15,-9-5 13-15,9-6-13 16,-13-8 5-16,13-9-10 15,0-13 5-15,0-14 0 16,0-9-1-16,0-2-39 0,0 0 1 16,0 0-32-1,0-19-30-15,0-19-82 0,0-4-14 16,-26-1-61-16,-13-4-153 16</inkml:trace>
  <inkml:trace contextRef="#ctx0" brushRef="#br0" timeOffset="229134">18010 9937 201 0,'0'0'104'15,"0"0"41"-15,13-171-32 16,13 116-51-16,22 3 22 16,-14 8-21-16,14 8-6 0,-1 11 20 15,-8 9-31-15,-4 11-8 16,12 5 0-16,0 0-29 16,-12 21 12-16,4 21-14 15,0 2-4-15,-22 8 13 16,-8 3-15-16,-9 3 2 15,0 1 7 17,-9-3-7-17,-39 5 9-15,1-6-11 0,12-6 1 0,-12-7 2 0,8-4-4 16,31-19 0-16,-1-2-1 16,9-15 3-16,0 1-4 0,0 5-10 15,30-8 12-15,13 0 21 16,-4 0-18-16,9 0 0 15,-5 0 6-15,13-20-6 16,0 2 11-16,9-1-5 16,-9 2-4-16,-17-2 23 0,-13 8-11 15,4-3 23-15,-30 3 12 16,0-6-10-16,0 4-3 16,0-1-9-16,0 3-6 15,-9-6-2-15,-12 9-18 16,-5 3 0-16,8-1-4 15,-3 6-5 1,4 0 3-16,-1 0 0 0,-3 0 2 16,-5 19 2-1,9 6-1-15,17 3-1 16,0-1 0-16,0 3-5 0,0-1-1 16,34-5 1-16,31-6 5 0,0-3-1 15,12-10 3-15,-12-5-2 16,8 0 2-1,-8-5 6-15,-9-20-3 0,-8-7-5 16,-1-10 7-16,-12-7-5 16,-5-7 8-16,-4-4-10 15,-18-3 6-15,1 3-1 16,-9 4 10-16,0 12-3 16,0 17-7-16,0 13 23 15,-9 3-21-15,1 11 5 16,8 0-12-16,0 0-10 0,-18 22 6 15,1 30-6-15,-4 20 10 16,3 1 5-16,-12 19-5 16,13 7 0-16,-9 15 0 15,-13 3 8-15,0 12-10 16,5-1 2-16,-5-6 0 16,22-9-8-16,8-16-9 15,9-24 2-15,0-23 5 16,0-20-23-16,0-19 15 15,0-11 8-15,17 0 10 16,22-30 7-16,-4-19-4 16,21-18 3-16,0-7-6 0,-17 0 8 15,-13-6-10 1,-5-3 2-16,-21 2 0 0,0 1 1 16,-13 5 3-16,-21 15-4 15,-14 12 0-15,9 16 6 16,5 15-9-16,4 4 3 15,12 13 0-15,10-7-8 16,8 7 8-16,0 0 0 16,0-4 0-16,0 4-13 15,26 0 8-15,30-8-3 16,30-4 8-16,5-10 1 16,4-5 0-16,-22-1-1 15,-17-2 5-15,-30 3 2 16,-4 2-1-16,-14 3-6 15,-8 0 0-15,0 5 25 0,0 0-25 16,0 10 17-16,0-4-9 16,0 8-3-16,0 0 1 15,-8 3-6-15,-1 0-16 16,-13 6 15-16,-3 24-5 16,-6 9 6-16,5 7 0 15,9 4 4-15,4 5-8 16,13 0 4-16,0-8-2 15,0-9-5-15,22-19-9 16,4-8 15-16,4-9-2 16,4-2 6-16,5 0-2 15,-4-24-1-15,12-9 3 0,-8-8-1 16,-4 2 8-16,-5 4-10 16,-13 4 0-16,5 12 5 15,-14 6-5-15,1 9 0 16,-9 4-4-16,9 0-2 15,-1 4-8-15,22 20 14 16,-4 3 0-16,-17 4 3 16,13-9-9-16,-14 3 6 15,9-12 0-15,-8 1-4 16,13-5 8-16,-14-1-4 16,1-8 0-16,8 0 6 15,0 0-6-15,5-7 0 16,4-10 1-16,4-14 9 0,-21 0-2 15,-1 1-7-15,1 0 12 16,-9-3-12-16,0 3 21 16,-9-1-18-16,-8 12-1 15,-13 8 9-15,4 3-10 16,17 8-4-16,-21 0 1 16,13 22-9-16,8 19 6 15,-12 3 4-15,21-2 0 16,0-1-5-16,0-4 11 15,0-10-6-15,21-3 0 16,14-13 0-16,-5-4-6 16,5-7 6-16,3 0 0 0,18 0 0 15,-17-10 8-15,-4-12-6 16,-5-6-2-16,-4 4 7 16,-17-3-2-16,12 4-5 15,-12 10 0-15,-9 1 2 16,0 9-2-16,0 3 0 15,0 0-3-15,0 3-14 16,0 28 15-16,0-1 2 16,0 6 0-16,0-6-9 15,0-3 9-15,8-4 0 16,1-15 0-16,0-3-5 16,-1-5 0-16,14 0 1 15,4 0 4-15,13-5 2 16,-13-21 5-16,12 0-7 15,1-5 0-15,-13 4 10 0,-9 5-7 16,5 5-3-16,-13 12 0 16,-9 5-7-16,0 0 7 15,8 0-5-15,1 5 1 16,-1 20-5-16,1 0 5 16,13-1 4-16,-14-4 0 15,1-4-5-15,0-13 5 16,-1 0 0-16,14-3 0 15,-5 0 5-15,0 0-3 16,14-6-2-16,3-18 1 0,-4-8 1 16,5-3 4-1,-5-1-6-15,-4 4 0 0,-5 4 10 16,-3 9-15-16,-1 11 5 16,-8 8 0-16,12 0-9 15,5 0 3-15,4 0 5 16,5 13 1-16,-14 6-9 15,5-2 1-15,-8-6 0 16,-5-3-9-16,-5-2 13 16,-8-6-6-16,0 0 10 15,0 0 8-15,0 0-5 16,0-25 10-16,0 1-13 16,-8-7 0-16,-23 6 0 15,5 9 3-15,-4 8-3 16,4 2 0-16,-4 6 0 15,-4 6-5-15,-5 30 2 16,13 15 3-16,4 8-7 0,22-7 7 16,0-3 0-16,0-14 0 15,22-6 2-15,12-14-10 16,14-6 8-16,17-9 0 16,-1 0-4-16,10-9 11 15,-10-17-7-15,-16-2 0 16,-9-4 6-16,-13-5-5 15,4-1-1-15,-21-7 0 16,-9 10 5-16,0 5 4 16,0 7-4-16,-9 10 8 0,0 13-9 15,-12 0-8 1,-5 11 3-16,-4 33 1 0,-5 5-11 16,5 6 15-16,30 0-4 15,0-16 0-15,0-3 2 16,39-9-13-16,17-7 1 15,26-12-60-15,21-8-133 16,10 0-121-16,-1 0-468 16</inkml:trace>
  <inkml:trace contextRef="#ctx0" brushRef="#br0" timeOffset="230078">22607 9615 635 0,'0'0'194'0,"0"0"-88"15,0 0 44-15,0 0-19 16,0 0-35-16,0 0-23 15,-65-74-55-15,65 79-11 16,-9 31-7-16,9 19 4 16,-8 22 12-16,-1 2-13 15,0 7 1-15,-12-1 6 16,12-2-4-16,1-7-5 16,8-5-1-16,0-15 7 15,0-17-9 1,0-17 2-16,0-9 0 0,8-13-5 0,1 0 15 15,0-8-10 1,12-27 15-16,-12-18-9 0,-9-5 0 16,0 4-6-16,0-1 1 15,-48 13-6-15,1 9 6 16,4 14-1-16,-5 8 0 16,1 5-1-16,8 1-7 15,22 5 6-15,-1 0-7 16,10 0 5-16,-5 0-12 15,13 11 9-15,0-5 4 16,30 2-6-16,17-3 5 16,27-5 4-16,8 0 0 0,13 0 2 15,-5 0 3 1,-12-11-5-16,-13-3 0 0,-31 3 8 16,-3 5-12-16,-23 4 4 15,-8 2 0-15,0 0 2 16,0 0 6-16,0 0-8 15,0 0 0-15,0 0-13 16,0 25 12-16,-8 8 1 16,8 8 0-16,0-8-6 15,0 0 12-15,0-2-6 16,17-10 0-16,13-4 4 16,-4-9-9-16,13-5 5 15,-5-3 0-15,5 0 3 16,0-6 7-16,-22-18-10 15,0-6 6-15,-17-6-4 0,0-3 17 16,0-2-14-16,-25-3 0 16,-14 0 8-16,-17 8-11 15,0 12-2-15,-9 12 0 16,9 12-34-16,0 0-12 16,21 36-86-16,13 3-102 15,22 4-160-15</inkml:trace>
  <inkml:trace contextRef="#ctx0" brushRef="#br0" timeOffset="230987">23388 9970 461 0,'0'0'341'0,"0"0"-185"16,0 0-23-16,0 0-35 15,0 0-43-15,0 0-48 16,0-25 6-16,0 25-13 16,0 17 0-16,0 21-4 15,0-2 9-15,0 8 4 16,0-6-9-16,0-4 8 0,0-10-6 15,0-6-2 1,0-11 0-16,0-7-3 0,0 0 14 16,0 0-7-16,0 0 16 15,0-7-18-15,13-17 14 16,13 0-16-16,13-6 0 16,-14 5 4-16,14-3 1 15,-13 9-5-15,-9 11 0 16,5 2 7-16,-13 6-20 15,-1 0 8-15,1 0 2 16,13 19-11-16,-14 12 17 16,18-7-3-16,-17 1 0 15,21-6 4-15,-13-8-6 16,13-5 2-16,-12-6 0 0,8 0-8 16,4 0 23-16,-13-8-15 15,0-14 1-15,-4-3 6 16,-4 0 4-16,-9-11-11 15,0 4 2-15,0 1 14 16,0 1-13-16,-22 7 19 16,14 16 1-16,-10 1-22 15,18 6 10-15,-8 0-11 16,-1 6-11-16,-12 24 1 16,12 3 15-16,9 3-5 15,0-6 0-15,0 0-1 16,21-14-8-16,14-1-2 15,4-13 4-15,-5-2 1 16,5 0 6-16,-9 0 0 0,-12-2 2 16,-10-15 6-16,1-2-3 15,0-6-5-15,-9 0 0 16,0 0 8-16,0 1 0 16,0 7 3-16,0 9 14 15,0 8-18-15,0 0 10 16,0 0-17-16,0 0-13 15,0 6 12-15,8 18-11 16,22 1 12-16,-4 0 0 16,5 0 9-16,3-6-18 15,22 0 9-15,-8-2 0 0,8-6-9 32,-17-3-29-32,-5-3-59 0,-12-5-84 15,-14 0-55-15,-8 0-46 16</inkml:trace>
  <inkml:trace contextRef="#ctx0" brushRef="#br0" timeOffset="231155">24368 10055 387 0,'0'0'171'0,"0"0"-55"15,0 0 29-15,0 0-24 16,0 0-46-16,0 0-35 16,-121-38-29-16,99 68-3 15,5 3-10-15,8 3 2 16,9-6-70-16,0 0-82 15,0-3-230-15</inkml:trace>
  <inkml:trace contextRef="#ctx0" brushRef="#br0" timeOffset="231402">24674 9780 687 0,'0'0'165'0,"0"0"-26"0,0 0 18 16,0 0-38-16,0 0-42 0,0 0 1 15,-9-99-63-15,9 99-11 16,0 25-4-16,-8 30-2 16,-14 6-2-16,14 6 4 15,-10 0 0-15,18-12-1 16,0-5 7-16,0-12-6 15,0-8 0-15,18-7-54 16,20-10-63-16,-3-8-107 16,-5-5-127-16</inkml:trace>
  <inkml:trace contextRef="#ctx0" brushRef="#br0" timeOffset="231569">24497 10000 353 0,'0'0'176'0,"0"0"-33"15,0 0 22-15,0 0-61 0,0 0-15 16,0 0-68-16,9-74-16 16,64 60-9-16,22 5 4 15,-4 7-15-15,12 2-210 16,-8 0-567-16</inkml:trace>
  <inkml:trace contextRef="#ctx0" brushRef="#br0" timeOffset="233666">25352 10263 435 0,'0'0'103'0,"0"0"17"16,0 0 33-16,0 0-54 15,0 0-15-15,0 0-37 16,-9-35-2-16,9 13 0 16,0 0-4-16,0-3 21 15,0 1-48-15,0-7 28 16,9-1-15-16,29-4-27 15,-12 5 13-15,13 1-10 16,-22 11-3-16,-8 2 7 0,-9 11 0 16,0 4 5-16,0 2 4 15,0 0-16-15,0 0 14 16,0 0-14-16,0 0-11 16,0 0 5-16,-26 14 4 15,9 11 2-15,-13 10 0 16,4-4 4-16,17 5-8 15,-4 2 4-15,13-8-4 16,0 0-2-16,39-10-15 16,17-7 19-16,9-7 1 0,8-6 2 15,-8 0 1-15,0-3-1 16,-9-21-1-16,-9-10 12 16,-8-4-5-16,-4-9-3 15,-14-5 0-15,-3-9-1 16,-1-10 11-16,-17 0-8 15,0-1-4-15,0 0 7 16,-9 18 2-16,-8 15-2 16,0 20 14-16,4 8-21 15,4 8 18-15,0 3-20 16,1 0-11-16,-1 21 9 16,-21 27-3-16,4 12 5 15,9 3 0-15,4 0 5 16,4 1-16-16,9-1 11 15,0-8 0-15,0 0 0 0,0-11 6 16,9-2-15-16,12-18 5 16,5-12-8-16,13-10 5 15,-13-2 5-15,-4 0 2 16,4 0 6-16,-18-14 3 16,1-10-3-16,4-7-6 15,-13 1 4-15,0-6 3 16,0 3-7-16,0 3 0 15,-22 2 5-15,14 12 4 16,-1 7-8-16,0 7-1 16,9 2 6-16,-8 0-18 15,8 0 3-15,-13 32 3 0,-5 10-8 16,10 8 24-16,8-1-10 16,0-5 0-16,8-5 3 15,23-12-12-15,3-5 9 16,14-7 0-16,-9-8-6 15,-5-7 4-15,-4 0 2 16,-12 0 1-16,-1-14 2 16,13-10 6-16,-21-1-9 15,8 0 0-15,4 1 4 16,-12-1 2-16,8 2-6 16,-8 16 0-16,-9 1 4 15,9 6-14-15,-9 0 10 16,0 0-7-16,0 0 4 15,0 19-9-15,13 3 12 0,-5-2 0 16,1-1 0-16,-1-8-2 16,10-9 2-16,3 2 0 15,5-4-4-15,4 0 15 16,-12 0-11-16,8 0 0 16,-5-17 9-16,-4 0-2 15,-17-2-6-15,18 5 0 16,-18-3-1-16,8 10 14 15,-8 1-16-15,0 6 2 16,0 0-5-16,13 0-5 16,-4 0 0-16,0 0 10 0,8 6-10 15,-9 13 13-15,1-6-3 16,4-2 0-16,-13 1-2 16,9-12-5-16,-9 0 7 15,0 0 0-15,0 0 3 16,8 0 3-16,-8 0 1 15,9 0-7-15,8-12 8 16,5-1-18 0,-5 2 12-16,0-1-2 15,5 7 0-15,-14 3-2 16,1 2-6-16,0 0 7 0,8 0-10 16,5 0 7-16,-14 5-11 15,18 9 1 1,-13-9 5-1,13 1-14-15,-9-6 19 0,-8 0-6 16,21 0 10-16,-21 0 0 0,8-11 2 16,5-8-2-16,-14-6 1 15,-8 0 11-15,0-5-11 16,0-1-1-16,0 7 0 0,0-1 16 16,-8 8-15-16,-14 9 5 15,5 8-6 1,-1 0 1-16,-3 0-7 0,4 25 5 15,-1 5 1-15,10 1-12 16,8-1 12-16,0-3-10 16,0-5 7-16,26-2-16 15,12-7 16 1,10-2 2-16,-14-11 1 16,5 0-5-1,-4 0 6-15,4 0-1 16,-22-5 5-1,4-7 3-15,-12 7-8 0,-9 3 0 0,9-4 3 0,-9 6-3 16,0 0 5-16,0 0-5 16,8 0 0-16,-8 0-15 0,9 0 12 15,13 0-2-15,-5 8 5 16,0 3-6-16,5 0 6 16,-14-3 0-16,-8-2-2 15,9-4-27-15,-9-2 12 16,0 0 0-16,9 0 12 0,-9 0 1 15,8 0 6 1,1 0-2-16,-1 0 0 0,5 0 4 16,-4 0-6-16,0-2 2 15,-1-1 0-15,10-2-8 16,3-1 11-16,5 1-3 16,13-12 0-16,-5 1 5 15,-3-6-6-15,7-9 1 16,-3-7 0-16,4-11 2 15,-22-6 6-15,0-12-8 16,-17-1 25-16,0-6-9 16,0 8 23-16,-17 11-5 15,-9 11-24-15,-4 19 23 0,13 14-18 16,-1 11-5-16,-12 0-10 16,-9 13-2-1,5 34-2-15,-5 10 4 0,22 10 0 16,0-1-10-16,17-3 10 15,0-2-21-15,0-6-6 16,25-11-64-16,14-14-4 16,17-11-126-16,0-13-69 15,-12-6-62-15</inkml:trace>
  <inkml:trace contextRef="#ctx0" brushRef="#br0" timeOffset="233792">27484 9637 266 0,'224'-60'79'0,"26"-9"-79"15</inkml:trace>
  <inkml:trace contextRef="#ctx0" brushRef="#br0" timeOffset="244294">1563 2363 48 0,'0'0'90'15,"0"0"-17"-15,0 0-36 16,0 0 8-16,0 0-13 0,0 0-27 16,0 0 2-16,0 0-7 15,0 0-32-15,0 0-136 16</inkml:trace>
  <inkml:trace contextRef="#ctx0" brushRef="#br0" timeOffset="254070">5041 3023 488 0,'0'0'0'0,"0"0"-232"16</inkml:trace>
  <inkml:trace contextRef="#ctx0" brushRef="#br0" timeOffset="255274">1312 2531 37 0,'0'0'217'0,"0"0"-140"0,0 0 14 15,0 0-28-15,0 0-3 16,0 0 6-16,26-57-41 16,-26 57 13-16,0 0-13 15,0 0-20-15,0 0 25 16,0 0-22-16,0 0-1 16,0 0 4-16,0 0-6 15,0 0 2-15,0 0-7 16,9 0 6-16,4 0-8 15,4 7 9-15,0 16-4 16,5-4 16-16,4 3-8 0,0 3-9 16,-5-6-2-16,5 3 3 15,4-6-5-15,-4 1 4 16,4-4-2-16,-12-1 0 16,-10-4 8-16,10-3-8 15,3-2 0-15,-4 0 4 16,-8-3-1-16,13 0 0 15,-5 0-3-15,0 0 0 16,0 0 11-16,5 0-11 16,-5 0 0-16,14 0 2 15,-6 0-3-15,-7 0 1 16,3 0 0-16,5 0 0 16,-17 0 8-16,21 0-8 15,-21-6 0-15,8-2 0 16,-8 3-3-16,12-4 6 0,-12 1-3 15,8-6 0-15,-8 3 9 16,21-5-9-16,-13-6 0 16,0 0 1-16,5-6-2 15,-5 1 1-15,-8-4 0 16,8 4-2-16,-4-1 14 16,-4 7-12-16,8-2 0 15,-17 1 0-15,9 3-4 16,12-3 4-16,-12-2 0 15,8 1-1-15,0 6 8 16,-4 4-7-16,5 5 0 0,-1-1-15 16,-17 4-108-1,-9 0-487-15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26:17.4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22057 15398 170 0,'0'0'209'16,"0"0"-66"-16,0 0-41 15,0 0 12-15,0 0-33 16,0 0-21-16,0-35 22 0,0 27-58 16,0 2 3-1,0 0 21-15,0 1-41 0,0-6 25 16,26 8-32-16,21-8 7 15,18 6-17-15,-9 5 10 16,0 0 0-16,-30 0-8 16,-4 0 15-16,-14 10-7 15,1 10 0-15,-9 5-4 16,0 5-6-16,-17 11 10 16,-31-2 0-16,1 2 2 15,-1-8 12-15,23-9-14 16,7-1 0-16,5-10 6 15,13-7-19-15,0 0 13 16,0-2 0-16,13 0-8 0,22-4 21 16,4 0-13-16,8 0 0 15,-12 0 6-15,-5 0-13 16,-13 0 7-16,-8 0 0 16,-9 0-6-16,0 0 15 15,0 0-9-15,8 5 0 16,-8 1 2-16,13 7-14 15,-4 4 12-15,-9 2 0 16,0 6-6-16,0 0 16 16,0 6-11-16,0-2 1 15,0-4 0-15,0 5-4 16,0-5 4-16,0 5 0 16,0-5-1-16,0 0 16 0,0-6-15 15,0 2 0-15,0 4 5 16,0 6-5-16,0-6 10 15,0 0-8-15,-22-1 16 16,-4-5-6-16,-4-7-1 16,-4-12-11-16,-14 0 9 15,-8 0-5-15,-9-6-4 16,-8-13-64-16,-5-4-100 16,14-15-279-16</inkml:trace>
  <inkml:trace contextRef="#ctx0" brushRef="#br1" timeOffset="-234248">12558 569 787 0,'0'0'166'0,"0"0"-3"16,0 0-11-16,0 0-56 15,0 0-15-15,0 0-29 16,0 0-33-16,-9-110-3 16,9 110-14-16,0 0-2 0,0 11 0 15,17 22 5 1,1 11-5-16,12 8 0 0,-4 1 2 16,4-1-4-16,-13 0 2 15,1-8 0-15,-10-6 0 16,5-13 8-1,4-11-8-15,-17-9 0 16,0-5 0-16,9 0 5 0,-9 0 0 16,9 0-3-16,-1-5 9 15,23-25-8 1,-6-9 9 0,6-5-12-16,-14 3 4 0,13 11-4 15,-21 10 2-15,-9 15-2 16,0 5 0-16,8 0-14 0,1 3 11 15,8 27-17-15,13 12 20 16,-4 4-4-16,13-2 4 16,-13 0 0-16,4-5-2 15,-4-12 6-15,-17-10-8 0,12-9 4 16,-12-4 0-16,0-4 2 16,8-4-1-16,5-31 8 15,3-18 5-15,6-8-13 16,-23-7 19-16,10-4-18 15,-10 6 0-15,-8 16 3 16,0 20-5-16,0 14 0 16,0 13-3-16,0 3-10 15,0 0-16-15,-17 41-74 0,17 20 6 16,0 11-51-16,0 2-123 16,0-6-51-16</inkml:trace>
  <inkml:trace contextRef="#ctx0" brushRef="#br1" timeOffset="-233860">13477 1026 98 0,'0'0'371'15,"0"0"-226"-15,0 0-6 16,0 0-15-16,0 0-49 16,0 0-7-16,112-108 1 15,-81 81-11-15,-14 2 12 16,0-5-16-16,-17 0-11 0,0-1 13 15,0 4-30 1,0-1-6-16,0 9 8 0,-9 3-26 16,-16 8 9-16,-6 4-11 15,14 4-11-15,-13 0 11 16,4 34-10-16,4 12 10 16,22 9-4-16,0 3 5 15,31-3-1-15,16-4 0 31,18-14 3-15,0-7-14-16,-1-10 9 0,-8-12-9 16,9-8 5-16,0 0-26 0,-18 0 2 15,1-16-44-15,-14-7-75 16,-25 2-78 0,-9 2-318-1</inkml:trace>
  <inkml:trace contextRef="#ctx0" brushRef="#br1" timeOffset="-231376">18026 578 737 0,'0'0'223'0,"0"0"-20"0,0 0-49 0,9-141-29 15,-9 113-60-15,0 13-16 16,0 3-3-16,0 12-24 16,0 0 0-16,0 0-22 15,-9 25-14-15,9 27 11 16,-9 18 3-16,9 6 0 16,0 1 0-16,0-6 8 15,0-5-13-15,9-11 5 16,13-13-17-16,-14-13 4 15,1-11-27-15,-1-13 14 16,-8-5 1-16,0 0 13 0,9-14 10 16,-9-24 2-16,0-12-7 15,0-5 6-15,-47 0-30 16,3 6 21-16,-12 10 6 16,9 14-11-16,8 15 7 15,13 4 1-15,18 6 3 16,-1 0 0-16,9 0-3 15,0 6 7-15,17 13 0 16,39-3 3-16,9-2 0 16,8-5-3-16,1-4 0 0,-10-5 6 15,-7 0-1-15,-10 0-4 16,1 0-1-16,-10 0 7 16,-12 0 2-16,-8-5-7 15,-5-1 4-15,-13 6 17 16,0 0-21-16,0 0 9 15,0 0-11-15,0 0-22 16,-13 8 16-16,13 25-3 16,0 8 9-16,0 0-1 15,13-2 8-15,30-12-7 16,21-8 0-16,14-9 5 16,4-10 10-16,-9 0-14 15,5-12 6-15,-26-13 43 0,-13-8-23 16,-22 0 5-1,-17-5-11-15,0-1-21 0,-9 4 7 16,-38 4-7-16,-18 7-1 16,-17 9-8-16,0 15-7 15,-4 0-42-15,30 20-68 16,8 21-99-16,31 6-79 16,17-3-364-16</inkml:trace>
  <inkml:trace contextRef="#ctx0" brushRef="#br1" timeOffset="-233257">14707 858 812 0,'0'0'165'0,"0"0"-31"0,0 0-9 0,0 0-34 16,0 0-65-16,0 0-26 15,0-50 0-15,0 70-15 16,0 15 12-16,0 7 6 16,9-2-1-16,17-3-2 15,4-7 2-15,-4-11-9 16,13-7 3-16,-13-8 1 15,4-4-4-15,-4 0 14 16,-5 0-3-16,-4-13 7 0,1-12-8 16,-10-2 11-1,5-1-8-15,-4 3 7 0,-9 6 10 16,0 6-14-16,0 7 22 16,0 6-31-16,0 0-4 15,0 0 1-15,0 6-25 16,9 18 24-16,8 7-3 15,13-4-20-15,5-3 6 16,3-7 5-16,1-9 11 16,-4-5 0-16,4-3 6 15,-13 0-1-15,4 0 12 16,-4-19-8-16,-9-9 13 16,4-4 5-16,-21-4 1 15,0-3-8-15,0 0-15 16,-38 12-3-16,3 5 2 15,5 10-26-15,4 12-25 0,13 0-132 16,13 29-115-16,0 9-15 16</inkml:trace>
  <inkml:trace contextRef="#ctx0" brushRef="#br1" timeOffset="-232326">15747 996 519 0,'0'0'212'16,"0"0"-44"-16,0 0 2 16,0 0-66-16,-47-149-16 0,21 135-27 15,-4 3-46-15,4 8 2 16,9 3-17-16,-5 0-7 16,5 14 1-16,8 16 3 15,9 6 1-15,0 0 1 16,0-3-38-16,9-5 17 15,21-6-24-15,4-6 2 16,-3-7 23-16,-5-7-5 16,4-2 26-16,-13 0-4 15,9-2 11-15,-5-18 0 16,-3-5 4-16,-1 0 16 16,-8-5 25-16,-9 0-7 15,0-1-9-15,0 10 5 16,0 4-30-16,0 11 10 15,0 6-21-15,0 0-6 0,0 6-8 16,0 27-5-16,0 14 19 16,0 1 3-16,0-6 2 15,13-5-5-15,4-10 0 16,0-11-11-16,13-4 6 16,-4-11-1-16,4-1 6 15,-4 0 16-15,5-18-14 16,3-12 4-16,5-3-4 15,-5-3 4-15,-3 3 4 16,-5 4-9-16,-5 6 9 16,-12 9-1-16,-1 5-4 15,-8 9-10-15,9 0-2 16,-9 11-20-16,17 20 25 16,-4 2-4-16,-4-2-1 15,-1-7 6-15,1-2-13 16,0-11 13-16,-1-5-4 0,5-4-10 15,-4-2 9-15,8 0 10 16,0-8-4-16,14-14 9 16,3-5-2-16,-4 3-6 15,-4-3-1 17,-4 6 1-1,-5 7 5-31,-8 3-6 0,-1 3 3 0,1 8-3 0,-9 0-7 15,13 0-1-15,4 17 0 0,1 8 0 16,-1-4 3-16,13-3 1 16,-13-6 4-16,13-6-5 15,-4-6 11-15,13 0-6 16,-4 0 3-16,4-22 3 16,-1-9 17-16,-12-7 2 15,5-6 6-15,-31-11 16 16,0-5-7-16,0-9 9 15,0-3-19-15,-22 6-25 16,-4 9 25-16,-4 15-25 0,13 17 5 16,8 14 8-16,0 9-18 0,9 2-1 0,-8 36-18 0,8 27 19 15,0 25-4 1,0 2 4-16,0 1-12 0,8-13-15 16,10-10-59-16,12-15-11 15,-13-15-29-15,0-11-31 16,1-10-35-16,-5-11-51 15,-13-6-159-15</inkml:trace>
  <inkml:trace contextRef="#ctx0" brushRef="#br1" timeOffset="-232167">16649 822 350 0,'0'0'182'0,"0"0"-2"15,0 0-24-15,0 0-67 16,0 0-22-16,0 0-67 15,48-47 2-15,34 47-11 0,21 2-5 16,27 4-184-16,12-6-410 16</inkml:trace>
  <inkml:trace contextRef="#ctx0" brushRef="#br1" timeOffset="-230938">19675 660 789 0,'0'0'180'0,"0"0"27"15,0 0-81-15,0 0-35 16,-39-143-29-16,30 138-38 15,9 1 4-15,-8 2-28 16,-10 2 1-16,-3 0-9 16,3 8 1-16,1 17 7 15,9 7 0-15,8 7 0 16,0 3-6-16,17-3 6 16,30-2 0-16,-4-1-6 15,14-2 8-15,-1-2-2 16,-9-4 0-16,-8-4 7 15,-13-1-11 1,-9-7 4-16,-4-4 0 16,-13-4-6-1,0-1 0-15,-21 2 6 0,-23-3-1 16,-3-1-16-16,-9-5-7 16,8 0-29-16,1 0-31 15,12-5-33 1,22-23-52-1,13-8 21 1,0-10-334-16</inkml:trace>
  <inkml:trace contextRef="#ctx0" brushRef="#br1" timeOffset="-230916">19675 660 232 0</inkml:trace>
  <inkml:trace contextRef="#ctx0" brushRef="#br1" timeOffset="-229844">19675 660 232 0,'211'-121'165'0,"-172"77"15"0,0 0-7 0,-13 2-33 0,-18 7 14 0,14 0-34 16,-13 4-25-16,-9 7 3 16,0 6-54-16,0 13 12 15,0 3-6-15,0 2-44 16,0 7-6-16,8 38-16 15,9 18 16-15,5 8 9 16,-5 7-4-16,9-7-1 16,4-5-4-16,-4-8 9 15,-4-6-10-15,4-11 1 16,-9-8 0-16,-4-11-6 16,4-6 4-16,-8-10-7 15,0-3-4-15,-9-3-4 16,0 0 13-16,0-19 4 0,0-15-21 15,-26-6 12 1,-5-5-18-16,-3 0 27 0,-5 2-1 16,0 8-1-16,13 7-2 15,-4 12 4-15,21 8 0 16,9 8-9-16,0 0 7 16,0 0-8-16,0 0 5 15,39 20 5-15,17-8-3 16,1 0 5-16,7-10-2 15,10-2 10-15,-10 0-5 16,1 0 7-16,-17 0 13 16,-1-2-14-16,-30-4 24 15,1-2-19-15,-18 5 2 0,0-3 21 16,0 1-31-16,0 2 4 16,-18 3-12-16,-8 0-13 15,-4 0 10-15,13 19-2 16,-13 14 5-16,21 9-7 15,0 1 11-15,9-4-4 16,0-6 0-16,18-8-11 16,12-6 5-16,9-8 1 15,4-8 5-15,-4-3-1 16,8 0 11-16,-21-5-10 16,4-20 4-16,-21-5 2 15,0-12 3-15,-9-6-9 16,0-3 0-16,0-1-2 0,-31 8 7 15,-3 6-5-15,-5 13 0 16,5 8 4-16,3 12-5 16,14 5 1-16,-13 0-8 15,4 13-3-15,9 21 12 16,-5 4-1-16,22 9 0 16,0-1 0-16,9-2-7 15,38-9 7-15,18-6-6 16,0-14-3-16,-1-5 12 15,5-10-3-15,-12 0 0 16,-6 0 8-16,-12 0-4 16,0-14-4-16,-22 1 0 15,1-2 8-15,-10 2-2 0,5 4-2 16,-4 6-4-16,-9 3-3 16,8 0 0-16,1 0-9 15,0 13 7-15,12 10-4 16,-3-2 6-16,-10 2 3 15,1-9 0-15,-1-3 8 16,14-3-9-16,-5-5 1 16,9-3 0-16,13 0 7 15,0-6 2-15,17-22-7 16,-22-7-2-16,5-6 8 16,-13 0-2-16,-17-6-6 15,-9 7 0-15,0 0 6 16,0 7-3-16,0 8 2 0,-17 12-5 15,-1 13-11-15,1 0 11 16,-5 25-14-16,22 24 14 16,-8 8-12-16,8 2 15 15,0-8-3-15,0-4 0 16,8-5 6-16,31-9-18 16,-13-9 1-16,22-5-39 15,-1-9-49-15,9-10-199 16,26 0-608-16</inkml:trace>
  <inkml:trace contextRef="#ctx0" brushRef="#br1" timeOffset="-229278">22083 756 603 0,'0'0'121'16,"0"0"-18"-16,0 0 28 16,0 0-51-16,0 0-6 15,0 0-31-15,250-19-34 16,-172 19 15-16,-5-4-21 16,-17 4-1-16,-8 0 3 15,-31 0-1-15,-8-1 1 16,-9-5 9-16,0-5 6 0,0-6 34 15,0 1-32 1,-26-3-11-16,-4 2 11 16,4 1-20-16,-4 4 20 15,12 4 7-15,1 0-18 0,4 5 19 16,13-2-16-16,0 5-2 16,0 0-4-16,0 0-8 15,0 0-1-15,0 0 0 16,22 0-4-16,12 16 5 15,5 1 0-15,0 5 1 16,-5 0-5-16,5 3 8 16,-13 2-4-16,4 1 0 15,-30-4-2-15,0 1-5 16,0 0 6-16,-38 3-44 0,-36-4-57 16,1 2-122-1,-5-5-73-15,13 0-299 0</inkml:trace>
  <inkml:trace contextRef="#ctx0" brushRef="#br1" timeOffset="-228055">23969 99 473 0,'0'0'127'0,"0"0"-19"0,0 0 10 16,0 0-15-16,0 0-38 15,-225-27-7-15,225 25 2 16,0-1-20-16,0 3 5 16,17 0-27-16,48 0-13 15,56 0 12-15,78 3-13 16,51 11 0-16,82-6 17 16,70-5-18-16,64-3 15 15,34 0-8 1,14 0-9-16,-13 0 10 15,-35 0-6-15,-56 0-4 16,-65 0 3 0,-56 0 5-16,-60 0-15 15,-39 0 6 1,-26 0 0-16,-13 0 8 0,-4 0-4 0,-5 0 1 16,-13 0 3-16,-25-9-2 0,-13 1 5 0,-18 2-11 15,-34 1 0-15,-22 5 2 16,-17-3-2-16,0 3-14 15,-26 0-54-15,-38 0-78 16,-40 0-85-16,-34 0-215 16</inkml:trace>
  <inkml:trace contextRef="#ctx0" brushRef="#br1" timeOffset="-226494">23740 300 201 0,'0'0'223'0,"0"0"-88"16,0 0-7-16,0 0-4 15,0 0-47-15,0 0-26 16,9-82 23-16,-9 79-16 16,0 3-13-16,0 0-18 15,0 0-22-15,0 10 4 16,-9 22-2-16,9 17 24 16,-8 5 18-16,8 13-16 15,0 5 1-15,0 5-4 16,0 11-21-16,0 2 11 15,8 7-6-15,18-2-13 16,-13 5 20-16,-4-4-19 0,-1 0 4 16,-8 4 12-1,0-10-12-15,0-5 25 0,0-7-24 16,0-7-2-16,0-2-3 16,0-14-1-16,0-11-1 15,0-16 1-15,0-18 7 16,0-7-7-16,0-3-1 15,0 0 2-15,0 0 10 16,0 0-11-16,0 0 4 16,0 0-3-16,18 0 6 15,29 0-8-15,57-9 0 16,51-10 2-16,61-10-2 16,43-5 3-16,30-4-3 15,0 5 1-15,-30 2 6 0,-17 7-10 16,-9 2 3-16,0 0-7 15,17 5-2-15,5 1 9 16,-5 2 0-16,9 0 0 16,13 3 7-16,4 1-7 15,13-2 0-15,9 1 2 16,-26 3-5-16,-30 3 3 16,-39 5-3-16,-35 0-3 15,-30 0-2-15,4 0 5 16,-3 0 3-16,20 5 0 15,-3 1-4-15,12-4 4 16,-8-2 0-16,-14 0-3 16,-16 0 12-16,-9 0-10 15,-9 0 1-15,-17 0 0 0,-22 6-3 16,-8-4 4-16,-9 1-1 16,-9 3 0-16,1-4 4 15,8 4-4-15,-4 0 0 16,4-1 2-16,0 3-8 15,0-2 6-15,-17-4 0 16,-13 4-1-16,4-3 5 16,-21 2-6-16,-1-2 2 15,1 0 0-15,0-3-4 16,-9 0 4-16,0 0 0 16,0 0 0-16,0 0 9 15,0 0-9-15,0 0 2 0,0 0 2 16,0-20 11-16,0-7-11 15,0-3 3-15,0-3 7 16,0-6-12-16,0-2 11 16,0 1-13-16,0-8 5 15,0-4 4-15,-9-6-9 16,0-5 0-16,1 0 0 16,8-3 9-16,0-1-9 15,-9-1 0-15,0-4 2 16,-12 6-6-16,12-3 4 15,-8 1 0-15,8 2-3 16,-21 3 15-16,22 2-12 16,-10 8 0-16,-3 4 2 0,3 8-5 15,10 12 5-15,8 2-2 16,-9 10 1-16,1 2 6 16,8 4-10-16,-22 0 3 15,13 0 0-15,-8 3-9 16,-13-6 7-16,4 0 2 15,-22 1-3-15,-8 1 4 16,-17 1-1-16,-39 5 0 16,-26 6 0-16,-39 0-11 15,-39 0 11-15,-43 0-10 16,-39 0-26-16,-30 6-82 16,-4 17-79-16,25 4-204 0</inkml:trace>
  <inkml:trace contextRef="#ctx0" brushRef="#br1" timeOffset="-225723">24495 765 525 0,'0'0'200'16,"0"0"-46"-16,0 0 8 15,0 0-37-15,0 0-17 16,0 0-41-16,0-52-33 16,0 48 15-16,0 4-19 15,0 0-13-15,0 0-6 16,0 0-5-16,0 0-7 15,0 0 1-15,0 0-18 16,0 0 17-16,0 12-9 16,0 5 10-16,0 2 2 15,9 2 2-15,8 0-4 0,9 0 0 16,13 2 5-16,-9-2-6 16,5-2 1-16,-14 2 0 15,-3-6-4-15,-1 2 10 16,-8-7-6-16,-9 2 0 15,0-6 1-15,0 3-6 16,0-5 5-16,0 2 0 16,0 0-8-1,0-2 11-15,-35 5-3 0,5 2 0 16,-18-5-14 0,5-1-41-1,4-5-62-15,-8 0-38 0,21 0-36 16,4-16-89-16,22-18-165 0</inkml:trace>
  <inkml:trace contextRef="#ctx0" brushRef="#br1" timeOffset="-225660">24495 765 210 0</inkml:trace>
  <inkml:trace contextRef="#ctx0" brushRef="#br1" timeOffset="-225584">24495 765 210 0,'18'-96'227'0,"-10"82"-102"0,1 3 0 16,8 3-28-16,22 3-60 0,-9-1-25 15,35 6-8-15,0 0-8 16,0 0-16-16,-1 0-237 15</inkml:trace>
  <inkml:trace contextRef="#ctx0" brushRef="#br1" timeOffset="-221181">25592 873 201 0,'0'0'261'0,"0"0"-105"0,0 0-13 16,0 0-48-16,0 0-13 15,0 0-58-15,0 0-3 16,0-9-18-16,-31 39 8 16,6 12 27-16,-14-1-30 15,13 3-5-15,-13 1 4 16,13-4-2-16,-13-6-10 16,13-4 0-16,5-12-125 15,12-8-111-15,9-11-257 16</inkml:trace>
  <inkml:trace contextRef="#ctx0" brushRef="#br1" timeOffset="-220860">26028 705 531 0,'0'0'158'0,"0"0"6"16,0 0-40-16,0 0-27 15,0 0-42-15,0 0-55 0,-26-16 6 16,-4 48-6 0,-14 10 1-16,14 7-1 0,13 6 1 15,17-3 9-15,0-2-9 16,0-9-1-16,0-11 1 16,26-10 0-16,4-9 3 15,5-11-4-15,3 0 16 16,-12 0-15-16,-4-11 15 15,-5-11-9-15,0-1 3 16,-17 1 40-16,0 2-24 16,0 2-5-16,-34 5-21 15,-22 7-13-15,0 6 10 16,8 0-24-16,1 0-79 16,29 13-59-16,18 12-62 15,0 0-100-15</inkml:trace>
  <inkml:trace contextRef="#ctx0" brushRef="#br1" timeOffset="-220581">26485 1004 568 0,'0'0'185'16,"0"0"-30"-16,0 0-19 15,0 0-47-15,0 0-70 16,0 0-6-16,-65 28-2 15,18 8-4-15,-1 4 7 16,1 2-13-16,4-3 1 0,4-3-2 16,0-6-28-16,30-7-166 15,1-10-169-15</inkml:trace>
  <inkml:trace contextRef="#ctx0" brushRef="#br1" timeOffset="-220338">26710 683 472 0,'0'0'174'0,"0"0"-40"0,0 0 12 0,0 0-89 15,0 0-39 1,0 0-1-16,129-22-5 0,-94 27 24 15,-5 3-18-15,-4 1 4 16,-5 2 10-16,-4 4-14 16,-8 5 11-16,0 8-10 15,-1 3-16-15,-8 1 18 16,0 4-19-16,0 0-1 16,0 1-1-16,0-5-1 15,0 0-10-15,0-1-135 16,-17-1-109-16,0-5-226 15</inkml:trace>
  <inkml:trace contextRef="#ctx0" brushRef="#br1" timeOffset="-220088">27249 1002 325 0,'0'0'325'16,"0"0"-159"-16,0 0-55 15,0 0-23-15,0 0-46 16,0 0-42-16,-47 27 32 16,16 7-17-16,5-2-12 15,9 1 6-15,-4-3-9 16,3 1-21-16,10-9-126 16,-1-3-134-16,9-11-294 15</inkml:trace>
  <inkml:trace contextRef="#ctx0" brushRef="#br1" timeOffset="-219661">27832 734 498 0,'0'0'187'0,"0"0"-47"0,0 0-15 15,0 0 3-15,0 0-79 16,0 0-13-16,-65-73-19 0,30 73-17 16,14 0 11-16,4 8-11 15,-1 12 0-15,10 4-4 16,-5 7 10-16,13 3-6 16,0 8 0-16,21-3 1 15,14 2-6-15,12-5 5 16,-8-3-8-16,-4-3 7 15,-14-8-6-15,-4 1 7 16,-17-10 0-16,0 3-9 16,0-2 7-16,0 0-8 15,-38-3 10-15,3-3 1 16,-12-8 7-16,8 0-7 16,13 0 9-16,9 0-9 15,17-19 36-15,0-3-18 0,0-5-11 16,0-10-5-16,43-4 2 15,26-3-9-15,13 0 4 16,0 9-67-16,-4 10-23 16,-27 11-92-16,-12 14-143 15</inkml:trace>
  <inkml:trace contextRef="#ctx0" brushRef="#br1" timeOffset="-219421">28449 999 389 0,'0'0'343'15,"0"0"-241"-15,0 0 11 16,0 0-2-16,0 0-66 16,0 0-2-16,8 58 7 15,-8-32-16-15,0-1-2 16,-30 9-32-16,4-3 8 15,-21 1-8-15,-1 4-22 16,5-5-154-16,-13 0-233 16</inkml:trace>
  <inkml:trace contextRef="#ctx0" brushRef="#br1" timeOffset="-218922">29899 641 730 0,'0'0'134'16,"0"0"17"-16,0 0-15 15,0 0-65-15,0 0-16 16,0 0-32-16,-138-98 0 0,116 89 3 16,14 5-24-16,-10 0 8 15,10 4-10-15,-22 0 3 16,-5 0-10-16,-12 0 7 16,-18 30 0-16,9 6-8 15,0 3 15-15,25-4-7 16,23-4 0-16,8-7-36 15,0-4-1-15,30-9-11 16,17-9 32-16,5-2 10 16,17 0 12-16,-13-2-3 15,-12-17-1-15,3 2 4 16,-17 3 1-16,-13 6-1 16,1 6 2-16,-10 2 7 15,1 0-15-15,13 24-2 16,-14 28-3-16,1 11 10 0,-1 12 10 15,1-7-15-15,-9-2-4 16,13-7-26-16,-4-13-198 16,-9-8-251-16</inkml:trace>
  <inkml:trace contextRef="#ctx0" brushRef="#br1" timeOffset="-201208">28596 4868 263 0,'0'0'213'0,"0"0"-82"15,0 0-12-15,0 0-19 16,0 0-9-16,-225-60-22 15,208 55-11-15,0 5 3 16,8-3-39-16,0 3 8 16,9 0-3-16,0 0-22 15,0 0 27-15,0 0-32 0,35 0 4 16,60-6 2 0,52 1 8-16,77-6 15 0,9 1-3 15,26-2-17 1,-9 4 11-16,5-3-17 0,-22 0-3 15,-22-3 22 1,-16-3-17-16,-27-2 3 0,-39 2 3 16,-25 0-6-16,-22 7 11 15,-43 5-16-15,0 2 0 16,-39 3 2-16,0 0-2 16,0 0 0-16,0 0-5 15,-56 0-91-15,-39 16 16 16,-43 7-119-16,-22 1-122 15,-17 1-294-15</inkml:trace>
  <inkml:trace contextRef="#ctx0" brushRef="#br1" timeOffset="-199370">28328 4887 214 0,'0'0'162'0,"0"0"-68"0,0 0 10 15,0 0-27-15,0 0-66 16,0 0 8-16,-56-46-19 16,47 46 0-16,-4 0-3 15,13 0 7-15,0 0-4 16,0 0 6-16,0 0 0 16,0 0 23-16,0 0 17 15,0 0 10-15,0-3 12 16,0 3-40-16,0-2 8 15,0-2 9-15,-8 2-28 16,-10 0 11-16,18 2-28 16,-8 0 1-16,8 0 3 15,-9 0 1-15,9 0-5 16,-9 0 0-16,-3 0 10 0,3 8-7 16,-8 8 2-16,-14 3-4 15,14 1 32-15,0 2-28 16,-13 3 18-16,12 4 14 15,1 7-26-15,9 3 32 16,-14 5-15-16,13 2-11 16,9 9 29-1,0 9-34-15,0 6 14 16,-8 8 1 0,-1 8-22-16,9-1 27 15,-9-2-32-15,9-1 6 16,0 0 6-16,0-2 0 15,0 5-9-15,0-8 17 16,0-10-17-16,0-10 40 16,0-15-43-16,0-3 1 15,0-4 18 1,0-5-13-16,9-5 1 16,-9-5-5-16,9-2 12 15,-9-7-9-15,0-3-5 16,0-2 0-16,0-6-2 0,0 3 9 0,0-3-7 15,0 0 0-15,0 0 12 0,0 0-12 16,0 0 0-16,0 0 0 0,0 0-2 16,0 0 3-16,0 0-1 15,0 0 0-15,0 2 4 16,0 4-4-16,0-6 0 16,0 0 0-16,0 0-5 15,0 0 5-15,0 0 0 16,0 0 0-16,8 0-7 0,1 0-3 15,30 0 9-15,26 0 1 16,47 0 7-16,26 0-3 16,30 0-4-16,9-11 0 15,9-3 9-15,-1 1-14 16,1 4 5-16,-18 2 0 16,-8 3-7-16,-13 1 10 15,-18-2-3-15,14 2 0 16,-5-2 11-16,-9 5-13 15,14 0 2-15,-5 0 0 16,0 0-1-16,4 0 2 0,-21 0-1 16,-13 0 0-16,-13 0 13 15,-13 0-17-15,-4 0 4 16,-14 0 0-16,1 0-7 16,0 0 9-16,-9 0-2 15,-9 0 0-15,-12 0 8 16,4 0-13-16,-22 0 5 15,5 0 0-15,-14 0-8 16,-8 0 11-16,0 0-3 16,0 0 0-16,0 0 10 15,0 0-12-15,0 0 2 16,0 0 0-16,0 0-3 16,0 0 3-16,0 0 0 0,0 0-1 15,0 0 10-15,0 0-12 16,0 0 3-16,0 0 0 15,0 0 6-15,0-8 6 16,0-9-8-16,0-11 21 16,0-13-22-16,0-11 23 15,-8-9-26-15,-14-11 2 16,13-4-1-16,1-4 2 16,-1 0-3-16,9 6 0 15,-9-3 12-15,9 5-19 16,-30 1 7-16,4-1 0 15,-13 4-10-15,1-1 14 0,-6 0-4 16,6 0 0-16,-10 1 8 16,22 7-14-16,5 6 6 15,3 6 0-15,10 5-8 16,-1 2 8-16,9 7 0 16,0-1 0-16,-8 6 9 15,8 5-9-15,0 6 0 16,0 2 0-16,0 3-7 15,-9 1 9-15,9 2-2 16,0-3 0-16,0 3 5 16,0-5-7-16,0-5 2 15,0 6 0-15,0-4-11 16,9 5 11-16,-9 3 0 0,0 2-3 16,0 7 15-16,0-1-14 15,0 3 2-15,0 0 0 16,0 0-18-16,0 0 16 15,0 0 2-15,0 0-3 16,-9 0 5-16,-30 0-3 16,-26 0 1-16,-38 0-18 15,-27 0 18-15,-47 0-64 16,-17 11-20-16,-13 6-44 16,21 2-140-16,31 7-92 15</inkml:trace>
  <inkml:trace contextRef="#ctx0" brushRef="#br1" timeOffset="-198357">28867 5465 314 0,'0'0'252'0,"0"0"-94"16,0 0 0-16,0 0-47 15,0 0-22-15,0 0 7 16,0 0-43-16,-21-110 3 15,12 99-21-15,1 3-27 16,-10 3 14-16,-12 2-22 16,4 3 0-16,-4 0-3 15,-5 0 11-15,-3 0-8 16,12 8 0-16,4 11-2 16,5 3-11-16,17 0 13 15,0 6 0-15,0-3-8 16,0-4 7-16,17-7-3 0,22-5 4 15,17-9 0-15,-8 0 0 16,-5 0 1-16,4-3-1 16,-8-19 6-16,-13 3 7 15,4-1-13-15,-21 4 0 16,-1 5 5-16,-8 5 1 16,0 3-3-16,0 3 2 15,0 0-5-15,0 0-2 16,0 22 2-16,-25 12 0 15,16 10 3-15,-4 8-5 16,13 2 5-16,0 2-3 16,0-7 1-16,0 1 13 0,22-9-14 15,-5-3 0 1,0-4-14-16,5-13-1 0,-5-1-98 16,0-6-64-16,-17-7-117 15,9-3-436-15</inkml:trace>
  <inkml:trace contextRef="#ctx0" brushRef="#br1" timeOffset="-198019">29472 4847 716 0,'0'0'193'0,"0"0"-70"16,0 0-2-16,0 0-55 15,0 0-65-15,0 0 13 16,34 82 0-16,-21-8 39 16,-13 9 4-16,0 13-42 15,0 11 27-15,0 14-16 16,0 11-21-16,9-4 20 15,-1 0-25-15,10-10 0 16,3-5 2-16,-3-8 6 16,-1-18-16-16,-9-17 4 15,5-24-59-15,-13-18-161 0,0-19-276 16</inkml:trace>
  <inkml:trace contextRef="#ctx0" brushRef="#br1" timeOffset="-174320">29713 5614 1 0,'0'0'24'16,"0"0"1"-16,0 0 23 15,0 0 4-15,0 0-15 16,0 0-13-16,0 0-6 16,0 0-6-16,18-23 7 15,-18 21 2-15,0 2 4 0,0 0 8 16,0 0-7-16,0 0 7 15,0 0-1-15,0 0-19 16,0 0 11-16,0 0-8 16,0 0 1-16,0 0 11 15,0 0-15-15,0 0 7 16,0 0-2-16,0 0-16 16,0 0 13-16,0 0-11 15,0 0 2-15,0 0 16 16,0 0-22-16,0 0 10 15,0 0-3-15,0 0-4 16,0 0 12-16,0 0-13 0,0 0 0 16,0 0-2-1,0 0-10-15,0 11 10 16,0 14 9-16,8 5-9 16,-8 1 11-16,0-1-9 0,0 0 1 15,0-3 5-15,0 4-2 16,0-4-6-16,0 1 1 15,13-6 6-15,-13-6-5 16,0-7-2-16,9-8 0 16,-9-1 5-16,0 0 0 15,8 0 3-15,-8 0 5 16,9 0-4-16,0-24 22 16,8-8-16-16,5-10-13 0,-5 1 7 15,0 8-6-15,-4 5 1 16,4 7-4-16,-8 4 4 15,-9 3-6-15,9 3 2 16,-1 6-6-16,-8 2 5 16,9 3-17-16,-9 0 11 15,0 0-1-15,13 0 1 16,4 6 3-16,-8 10 4 16,8 3 0-16,5 1-1 15,-14 4 1-15,9 1 0 16,-8-1 0-16,13-2 5 15,-14 1-3 1,10-4-2-16,-10-6 0 0,-8 1 0 16,0-5 5-16,9-7-5 15,-9 4 0-15,0-6 5 16,13 3-9-16,-13-3 4 16,0 0 0-16,0 0-2 0,0 0 7 15,0 0-5-15,8 0 0 16,1 0 2-16,8-11 12 15,5-12-6-15,-5 2-8 16,-8-1 11-16,-1 2-10 16,-8 4 4-16,0-6-2 15,0 2 2-15,0 4-5 16,0 0 0-16,0 10 0 16,0 0 0-16,0 6-8 15,0 0-3-15,0 0 1 0,0 0-1 16,0 0 4-16,0 9 7 15,0 1 0-15,0 5 3 16,0-2 2-16,0 7-5 16,0 1 0-16,9 1 5 15,0 7-8-15,4 1 3 16,-5-3 0-16,1 1 1 16,-1-7 3-16,10-4-4 15,-5-6 0-15,-5-8-2 16,1-3-2-16,0 0-5 15,-1 0 9-15,22-12 28 16,-12-20-28-16,8-10 6 0,-5 1-4 16,-4 0 8-1,-8 5-9-15,-9 6 0 0,0 5-1 16,0 8 9-16,0 9-5 16,0 4-4-16,0 4 5 15,0 0-1-15,0 0-8 16,0 0 2-16,0 0-12 15,0 0 10-15,0 4-8 16,0 19 12-16,0 1 0 16,9 1 6-16,4-1-6 15,-5 4 0-15,10-3 2 16,-10-6-3-16,9-2 1 16,5-6 0-16,-5-6-1 0,1-5-5 15,12 0 6 1,-4-3 0-16,4-24 8 0,4-6 6 15,-3-9-10-15,-6-2 2 16,6-5-5-16,-23-1 2 16,1-5 8-16,-9 0-11 15,0-2 0-15,0-4 9 16,0 9-6-16,0 5-1 16,-9 17 18-16,1 8-17 15,-1 11 19-15,9 6-21 16,-9 5 0-16,9 0-2 15,-13 0-6-15,13 0-4 16,-8 21 6-16,-9 15 10 16,8 6-4-16,9 2-1 0,0 3 0 15,0 2-6-15,0 0 11 16,0 1-5-16,0-1 0 16,17-5 6-16,-8-2-6 15,12-1 0-15,-3-8 1 16,-1-3-8-16,0-8 9 15,5-8-2-15,-5-3 0 16,0-11-17-16,-4 0 17 16,5 0 0-16,7-14 8 15,-3-16 7-15,4-6-12 16,4 1 1-16,-13-7-4 16,1 4 5-16,-18-7-4 15,8-1-1-15,-8-7 0 0,0-2 0 16,0-8 6-16,0 0-6 15,0 6 0-15,0 6 5 16,-8 19-5-16,-10 7 0 16,10 11 2-16,-14 6 15 15,14 2-16-15,-1 5-1 16,9 1 0-16,-9 0-4 16,1 0 1-16,-1 15-2 15,-13 24 5-15,5 16-2 16,9 8 8-16,-1 0-6 15,9-2 0-15,0-3 7 16,0-1-9-16,0-2 2 16,9-2 0-16,16-1-2 15,-3-5 5-15,13-1-3 0,-5-1 0 16,-4-6 8-16,-9-7-7 16,4-8-1-16,5-4 1 15,-4-6-10-15,-5-9 5 16,9-5-26-16,13 0-79 15,-13-19-230-15</inkml:trace>
  <inkml:trace contextRef="#ctx0" brushRef="#br1" timeOffset="-208226">14854 5138 237 0,'0'0'131'0,"0"0"-14"16,0 0 8-16,0 0-20 15,0 0-37-15,0 0 3 16,-26-6-26-16,26 4-22 15,9-1 9-15,38 0-30 16,44 1 22-16,51 2 6 16,61 0 24-16,39 0 13 15,47 0-27-15,-9 0-28 16,-3 0 22-16,-6 0-34 16,-29 2 10-16,0-2-2 15,-9 0 2-15,-22 0-4 16,-3 0-6-16,-23 0 3 0,-17 0 3 15,-29 0-1-15,-10-2-5 16,-17-3 7-16,-17-1 5 16,-21 0-4-16,-40 4-7 15,-4 2 6-15,-30-3 3 16,0 3-10-16,-8 0-10 16,-57 0-44-16,-47 0-111 15,-39 13-100-15,-35 1-523 16</inkml:trace>
  <inkml:trace contextRef="#ctx0" brushRef="#br1" timeOffset="-206566">14837 5237 353 0,'0'0'196'16,"0"0"-52"-16,0 0 10 15,0 0-40-15,0 0-17 16,0 0-18-16,-48-58-36 0,48 58 4 16,0 0-41-16,0 19 4 15,0 17 10-15,0 19 18 16,0 11-9-16,0 9 13 15,17 12-36-15,14 10 22 16,7 5-14 0,-20 3-8-16,-1 1 7 0,0 10-13 15,-17 2 0-15,0 1 10 16,0-9 1-16,0-17-9 16,0-13-2-16,13-9 7 15,-13-8-2-15,9-8-3 16,-9-5 1-16,0-6 9 15,0-11 2-15,0-6-10 16,0-10 6-16,0-9-3 0,0-5 12 16,0-3-17-16,0 0-2 15,0 0 17-15,0 0-7 16,0 0 1-16,0 0-3 16,0 0 2-16,0 0-3 15,17 0-7-15,39 0 0 16,48-14-4-16,34-8 15 15,22-2-9-15,17 0-2 16,-1 1 5-16,19 3-16 16,8 4 11-16,4 0-1 15,4 5-9-15,-25-1-1 16,12 4 10-16,-29 0 1 16,3 0-5-1,5 2-1-15,-9 0 6 0,1 1 0 16,-18 3-4-1,-22-1 11-15,-8 3-7 16,-30 0 0-16,4 0 4 0,-5 3-12 0,-3 8 8 16,-5 0 0-16,-9-3-5 15,5-6 13-15,-13-2-8 16,-9 0 0-16,0 0 6 16,-22 0-6-16,-4 0 0 15,-12 0 0-15,-10 0 4 0,-8 0 7 16,0 0-11-1,9 0 0-15,-9 0 9 0,13 0-15 16,-4 0 6-16,-1 0 0 16,1 0-1-16,-1 0 12 15,1 0-11-15,0 0 0 16,-9 0 7-16,0 0-4 16,0-2-3-16,13 2 0 15,-5 0-3-15,1-3 7 16,-9 0-4-16,17 3 0 15,-17 0 8-15,9-2-16 16,-9 2 8-16,13-3 0 16,-13 0 0-16,0 0 15 15,0 1-15-15,0-7 5 16,0-2 3-16,0-3 7 16,8-5-15-16,-8-6 0 15,9-7 11-15,-9-4 0 16,0-11-11-16,0-3 0 15,0-10 14-15,0-9-14 0,0-8 0 16,0-5 0 0,-17-4-2-16,-13-1 11 15,-9 7-9-15,13 0 0 16,0 0 10-16,-4 1-18 16,4-4 8-16,-4 1 0 15,12 7-4 1,1 9 13-16,-4 14-9 15,12 8 0-15,0 8 6 16,1 11-15 0,8 3 9-16,-9 6 0 15,9-1-8-15,-13 6 16 16,4 0-8 0,9 3 0-1,-8-3 6-15,8 5-13 0,-9 1 7 16,9 2 0-16,0 3-10 0,0-2 20 15,-8-1-10-15,-1-3 0 16,-21-2-7-16,-18-3-6 16,-25 3 2-16,-18-1-26 15,-30 9 23-15,-21 0-72 16,-5 6-48 0,-4 22-112-16,13 3-239 15</inkml:trace>
  <inkml:trace contextRef="#ctx0" brushRef="#br1" timeOffset="-206149">16947 5317 377 0,'0'0'255'0,"0"0"-116"0,0 0-8 15,0 0-19-15,0 0-40 16,0 0 4-16,-9-66-32 16,1 66 5-16,-9 0-29 15,4 16-9-15,-13 31 12 16,26 25-10-16,-9 15 12 15,9 16 25-15,0 9-37 16,0 6 17-16,0 8-3 16,0 7-24-1,9-7 20-15,-9-7-23 0,0-20 0 16,0-20 11-16,0-16 2 16,0-13-11-16,0-11 0 15,0-18 14-15,8-9-12 0,-8-7-4 16,9-5 1-16,-9 0 12 15,0 0-6-15,0 0 2 16,0 0 2-16,0 0-11 16,0-13-20-16,-17-12-85 15,-22-17-157-15,-26-12-306 16</inkml:trace>
  <inkml:trace contextRef="#ctx0" brushRef="#br1" timeOffset="-205737">15747 5653 154 0,'0'0'495'0,"0"0"-404"16,0 0 48-16,0 0-34 15,0 0-18-15,0 0-37 16,0-58-48-16,39 44 23 16,9 3-20-16,-5-1 4 15,4 2 1-15,-17 4-1 16,5 0-8-16,-13 6 1 16,-5 0 12-16,9 0-10 0,-5 0-4 15,-3 4 0-15,7 12 25 16,-12 9-24-16,-4 10 7 15,0 10 9-15,-9 7-14 16,0 3 23-16,0 0-21 16,-18 0-3-1,-3-3 5-15,4-6 1 0,-1-4-8 16,5-8 0-16,5-11-106 16,8-3-67-16,-9-9-127 15,0-8-327-15</inkml:trace>
  <inkml:trace contextRef="#ctx0" brushRef="#br1" timeOffset="-205569">15868 5916 456 0,'0'0'125'0,"0"0"-18"15,0 0-23-15,250-22-70 16,-155 22-6-16,-21 0-8 15,-10 0-214-15</inkml:trace>
  <inkml:trace contextRef="#ctx0" brushRef="#br1" timeOffset="-216214">2618 5452 385 0,'0'0'198'0,"0"0"-94"0,0 0 18 0,0 0-34 15,0 0-29-15,0 0 13 16,0 0-33-16,0 0-3 15,-8-9 15-15,8 9-40 16,0 0 9-16,39 0-3 16,8-2 8-16,26 2 15 15,18 0-22-15,43 0 3 16,30 0 16-16,34 0-34 16,35 0 20-16,26 0-15 15,0 0 0-15,-4 0 3 0,-26 0-11 16,-22 0 0-16,-21 0 3 15,-27 0 7-15,-21 0-10 16,-8-3 0-16,-18-5 7 16,-17 2 8-16,-13 0-15 15,-17 1 0-15,-9-1 2 16,-30 4 10-16,4 2-12 16,-30 0 0-16,0 0-19 15,0 0 5-15,-17 0-109 16,-39 17-34-16,-31 2-141 15</inkml:trace>
  <inkml:trace contextRef="#ctx0" brushRef="#br1" timeOffset="-214437">2657 5465 302 0,'0'0'275'16,"0"0"-115"-16,0 0-25 15,0 0 5-15,0 0-62 16,0 0 1-16,0-18-16 15,0 18-37-15,0 0 12 16,0 15-25-16,0 19 38 16,0 6 4-16,9 11-51 15,0 1 29-15,12 8-15 16,-12 3-12-16,-1 6 16 16,-8 2-22-16,0 3 2 0,0 12 9 15,0 2-1-15,0-2-8 16,0-4 1-16,-8-14 10 15,-1-13-11-15,9-5-2 16,-9-11 0-16,-3-4-1 16,12-5 5-16,-9-5-4 15,0-7 0-15,1-11 11 16,-1-4-19-16,9-3 8 16,0 0 0-16,0 0-3 15,0 2 14-15,0-2-11 0,0 0 0 16,0 0 8-1,0 0-9-15,0 0 1 0,0 0 0 16,0 0-8-16,17 0-2 16,31 0 10-16,25 0 3 15,31 0 13-15,25-10-18 16,18-4 2-16,4-1 0 16,-4 5-5-16,-26 4 11 15,4 4-6-15,4 0 0 16,9 2 10-16,13-4-15 15,5-1 5-15,3-3 0 16,-12 3-7-16,4-4 13 16,-4 4-6-16,-18-1 0 15,-8 1 9-15,-17 1-13 16,-18 4 4-16,-30 0 0 16,-13 0-8-16,5 0 13 15,-1 0-5-15,1 0 0 0,8 0 7 16,-13 0-17-16,-4 0 10 15,-22 0 0-15,5 0-7 16,-14 0 11-16,-8 0-4 16,0 0 0-16,0 0 8 15,0 0-14-15,0 0 6 16,9 0 0-16,-9 0 1 16,0 0 3-16,0 0-4 15,0 0 0-15,0 0 7 16,0 0-13-16,9 0 6 0,-9 0 0 15,0 0-9 1,0 0 19-16,8 0-10 0,1 0 0 16,4 0 8-16,-13 0-9 15,17 0 1-15,-8 0 0 16,-1 0-10-16,23 0 15 16,-14-2-5-16,9-4 0 15,-5 4 11-15,-3 2-13 16,-10-3 2-16,-8 3 0 15,9 0-8-15,0-3 13 16,3 3-5-16,-3 0 0 16,8 0 5-16,-8 0-9 15,0 0 4-15,4 0 0 0,-5 0-5 16,-8-3 8-16,0 0-3 16,0 3 0-16,0 0 12 15,0 0-4-15,0-2-8 16,0 2 0-16,0 0 16 15,0-3-13-15,0-8 21 16,0-6 1-16,0-4-21 16,9-13 11-16,-9-1-15 15,8-10 0 1,10-4 2 0,-18-6 10-16,21-6-12 15,-12-2 0-15,0-7 11 16,8 0-16-1,-9 2 5-15,14-1 0 0,-13 0-5 16,-1 3 10-16,-8 0-5 16,0 9 0-16,0 2 12 15,0 8-19-15,0 5 7 0,0 9 0 16,-8 9-6-16,-1 5 12 16,9 7-6-16,-9 4 0 15,9 0 9-15,0 5-14 0,0 0 5 0,-13 1 0 16,13-1-8-1,-8 0 5-15,-18-1 3 0,-4 3 0 16,-13-2-4-16,-14 3 2 16,1 0 2-16,-8 0-5 15,-1 0-10 1,-13 0-17-16,13-3 8 0,-8 3 2 16,0 0-56-16,-14 0-7 15,14 7-85-15,0 19-102 16,-1 10-150-16</inkml:trace>
  <inkml:trace contextRef="#ctx0" brushRef="#br1" timeOffset="-213898">3887 5631 454 0,'0'0'209'0,"0"0"-48"15,0 0-61-15,0 0-9 16,0 0-36-16,0 0-24 16,74-80 8-16,-74 80-32 15,0-3 15-15,0 3 6 16,0 0-19-16,0 0 32 16,0 0-7-16,0 0-12 0,0 0 13 15,0 0-33-15,0 0 9 16,0 0-11-16,0 16 13 15,0 20 6-15,0 17 27 16,0 10-22-16,0 8 18 16,0 7-32-1,8 1 10-15,1 1-7 0,0 5-4 16,-1 6 0-16,-8-6-9 16,0 3 0-16,0-14-3 15,0-11 7-15,0-18-4 16,0-21 0-16,0-13 11 15,0-11-11-15,0 0 0 0,0 0 0 16,-17 0-6-16,-18-25-8 16,-21-10-66-16,-8-4-87 15,-6-3-205-15,-3-4-503 16</inkml:trace>
  <inkml:trace contextRef="#ctx0" brushRef="#br1" timeOffset="-213304">3261 5853 574 0,'0'0'187'0,"0"0"-57"16,0 0-47-16,0 0 18 16,0 0-13-16,0 0-45 15,0-38 12-15,0 38-34 16,0 0-14-16,0 0 10 16,0 0-8-16,0 0-9 15,0 0 0-15,0 0 4 16,0 0-4-16,-8 0 0 0,8 0 1 15,0 2-6 1,0 9 5-16,0 3 0 0,0 3-1 16,8-1 1-16,23 3 0 15,3 3 0-15,-4 0 1 16,18 3 16-16,4 0-16 16,-5-1 10-16,1 4 1 15,-10-3-4-15,-3 0 5 16,-13 0-13-1,-5-6 5-15,-17 0 0 16,0-2 1-16,0 2-6 16,-9-3 4-16,-21 0 5 15,-17-4 3-15,3-5-12 16,-12-3-29-16,0-2-21 16,0-2-111-1,17 0-69-15,5 0-60 0,3-19-116 16</inkml:trace>
  <inkml:trace contextRef="#ctx0" brushRef="#br1" timeOffset="-213172">3279 5809 404 0,'0'0'228'0,"0"0"-79"0,0 0-34 16,0 0-10-16,0 0-47 15,0 0-6-15,224-74-46 0,-168 74 4 16,-17 0-20-1,-22 8-20-15,-17 17-219 0,-17 5-403 16</inkml:trace>
  <inkml:trace contextRef="#ctx0" brushRef="#br1" timeOffset="-211819">8557 5223 356 0,'0'0'126'0,"0"0"-20"16,0 0 23-16,0 0-10 0,0 0-25 15,0 0 21-15,-39-8-40 16,87 3-9-16,55-7-2 16,53 1-37-16,21 3 23 15,21 3-22-15,-12 2-26 16,-1 3 28-16,18-3-24 16,4 1-4-16,13-1 14 15,5-1-7-15,-1 2-3 16,1 2-3-16,-14 0 3 15,5 0 13-15,-22 0-15 16,0 0 7-16,-25 0 5 16,-10 0-7-16,-29 0 1 15,-9 0-10-15,-39 0 6 16,-5 0-1-16,-21 0-5 16,-30 0 0-16,-8 0-3 0,-10 0 18 15,-8 0-26-15,0 0 11 16,-17 2-75-16,-48 7-12 15,-38 5-124-15,-35 0-118 16</inkml:trace>
  <inkml:trace contextRef="#ctx0" brushRef="#br1" timeOffset="-210496">8484 5262 328 0,'0'0'171'0,"0"0"-40"0,0 0 23 15,0 0-36 1,0 0 4-16,0 0-25 0,0 66-45 16,0-25 40-16,8 12-30 15,1 6-24-15,-9 8 20 16,9 7-41-16,-1 3 8 16,1 5-12-16,-1 4-8 15,5 5 15-15,-13 7-20 16,0 2 0-1,0-10-1-15,0-13 8 16,0-16-7-16,0-15 0 16,18-15 12-16,-10-9-18 15,10-9 6 1,-5-4 0-16,4-4 2 0,-9-2 8 16,1-3-10-1,13 0 0-15,4 0 8 0,30 0-4 0,8 0-4 0,31-5 0 16,26-7-7-16,9-4 16 15,16 0-9-15,40-3 0 16,12-4 8-16,14 2-16 16,12-2 8-16,-21 7 0 15,-4 0-9-15,-22 2 18 16,-13 2-9-16,4 4 0 16,0 0 6-16,1 3-12 15,-1-1 6-15,-13 1 0 0,-4 2-9 16,-12 3 11-1,-10 0-2-15,-17 0 0 0,0 0 7 16,-17 0-19-16,-13 0 12 16,-8 0 0-16,-10 0-6 15,-7 0 13-15,-10 0-7 16,-21 0 0-16,-4 0 7 16,-14 0-15-16,1 0 8 15,-1 0 0-15,-8 0-3 16,0 0 11-16,0 0-8 15,0 0 0-15,9 0 7 16,-9 0-14-16,0 0 7 16,0 0 0-16,13-4-7 15,-4 3 18-15,-1-8-11 16,1-2 0-16,0-3 10 16,-1-13-1-16,5-9-5 0,-4-8-2 15,-1-11 13-15,-8-8-3 16,0-6-9-16,0-8-2 15,0-6 13-15,0-2-8 16,-17-3-6-16,-13 2 0 16,4 7-4-16,4 8 6 15,5 13-2-15,0 9 2 16,4 7 10-16,4 1-5 16,9 0-7-16,0 2 0 15,0 3 6-15,0 11 2 16,0 6-8-16,0 11 0 0,0 5 14 15,0 3-25 1,-26 0 11-16,-21 0-2 0,-44 0-15 16,-30 9 17-16,-38 10-9 15,21 0-17-15,4 3-66 16,13 4-18-16,22-1-156 16,4-1-202-16</inkml:trace>
  <inkml:trace contextRef="#ctx0" brushRef="#br1" timeOffset="-209981">10370 5321 528 0,'0'0'180'15,"0"0"-14"-15,0 0-35 16,0 0-37-16,0 0 10 15,0 0-16-15,56-134-27 0,-56 134 14 16,0 0-37-16,0 0-7 16,0 0-25-16,0 28 10 15,0 16-6-15,8 14 7 16,1 8-5-16,13 8 26 16,-14 14-37-16,1 9 10 15,-9 4 6-15,9 3-9 16,8 4 4-16,-4-7-12 15,13-7 0-15,4-17 2 16,-4-23 6-16,-9-20-8 16,5-14 0-16,-5-15 11 15,-17-5-10-15,0 0-1 16,0 0-14-16,0 0-4 0,-48-8-82 16,-16-9-103-1,-40-3-177-15,-17-1-462 0</inkml:trace>
  <inkml:trace contextRef="#ctx0" brushRef="#br1" timeOffset="-209524">9757 5602 542 0,'0'0'206'0,"0"0"-72"0,0 0 3 16,0 0-25-16,0 0-48 16,0 0 10-16,-56-104-25 15,56 102-21-15,0 2 7 16,-9 0-31-16,0 0-2 16,-12 20 2-16,4 20 4 15,-9 12 17-15,-4 3-22 16,21 6 2-16,-8-1 9 15,17 1-9-15,0-4-5 16,0-1 0-16,17-14 14 16,22-2-20-16,-5-13 6 15,22-10 0-15,-8-9 6 16,8-8 1-16,-22 0-7 0,5 0 14 16,-21-5-9-16,3-17 22 15,-21-6-10-15,0 1-12 16,0-3 10-16,-21-1-12 15,-23 7-3-15,-3-1 0 16,-1 15-20-16,10 10 8 16,12 0-70-16,8 21-154 15,18 23-83-15,0 0-365 16</inkml:trace>
  <inkml:trace contextRef="#ctx0" brushRef="#br1" timeOffset="-169699">5756 5077 331 0,'0'0'248'0,"0"0"-131"0,0 0 23 15,0 0 6-15,0 0-33 16,0 0-19-16,0 0-10 16,-104-10-31-16,104 1 3 15,0-7 9-15,0-12-38 16,0-10 10-16,0-12-21 15,48-10-7-15,17-3 15 16,8-6-20-16,-8 3 6 16,12 2-3-16,-12 1-1 15,0 2 7 1,8 7-13-16,-8-1 0 0,21 0-1 16,5 7 6-16,4 2-5 15,-4 7 0-15,-5 7 11 16,-13 5-10-16,-8 4-1 15,-18 11 0 1,1 2-3 0,-5 8 5-16,5-1-2 0,16 3 0 15,10 0 10-15,3 0-14 16,14 0 4 0,-5 15 0-16,-4 2-3 15,0 1 8-15,-13 1-5 0,-17 2 0 16,4-2 6-16,0 4-8 15,9-1 2-15,-9 0 0 16,0 0-5-16,0 0 10 16,-8 3-5-16,8-1 0 0,0 4 7 15,0 0-10-15,-8-1 3 0,-5 3 0 0,4-3-7 16,-8 1 9-16,9-1-2 16,-14 1 0-16,5-3 7 15,-4-3-12-15,-5 0 5 16,-4 0 0-16,-5-3-6 15,5 3 9-15,-9-6-3 16,-4 1 0-16,5-3 8 16,-1 2-11-16,4 1 3 15,5 2 0-15,0 0-8 0,-4-3 9 16,-5-1-1-16,13-2 0 16,-21-2 8-16,0 1-12 15,-1-4 4-15,1-6 0 16,-9 4-8-16,0-6 15 15,0 0-7-15,0 0 0 16,0 0 7-16,0 0-10 16,0 0 3-16,0 0 0 15,0 0 4-15,0 0 4 16,0 0-8-16,0 0 8 16,0-3 1-16,-17-14-3 15,-14 1-6-15,5 0 0 0,-12-3-8 16,12 3 16-16,-13-2-8 15,4 5 0-15,-3 0 3 16,-10 3-10-16,14 2 7 16,3 3 0-16,14 5-10 15,8 0 9-15,-4 0 1 16,13 0 0-16,0 0 3 16,-8 0-7-16,8 0 4 15,-9 0 0-15,9 0-10 16,0 0 12-16,0 0-2 15,0 0 0-15,0 0-1 16,0 0-5-16,0 0 6 16,0 0 0-16,0 0-10 0,0 0 10 15,0 0 0 1,0 0 0-16,0 3-1 0,9 10 0 16,21 1 1-16,-4 3 0 15,4 3-4-15,-4-2 6 16,13 1-2-16,-5-2 0 15,5 0 8-15,9-7-12 16,-1-1 4-16,-4-9 0 16,5 0-5-16,-9 0 11 15,8-17-6-15,-4-21 0 16,5-12 11-16,-9-8-5 16,-13-8 1-16,-5 1-5 15,-21-2 9-15,0 12-11 16,0 12-2-16,-69 18-40 0,-22 10-155 15,-47 6-536-15</inkml:trace>
  <inkml:trace contextRef="#ctx0" brushRef="#br1" timeOffset="-167896">11941 4676 395 0,'0'0'173'16,"0"0"1"-16,0 0-36 0,0 0 37 16,0 0-46-16,0 0-32 15,0 0-3-15,-9-34-46 16,9 9 5-16,0 1-13 15,0-8-27-15,0-4 30 16,0-9-36-16,0-7 6 16,30-3 16-16,-4-5-27 15,4-6 20-15,-4-11-14 16,13-8 2-16,9-1-6 16,8 4-4-16,-5 10 0 15,6 15 0-15,-10 7 9 16,9 11-9-16,-8 4 0 15,-1 5 5-15,9 0-9 16,-13 2 4-16,22 3 0 0,13-2-11 16,21 5 20-16,22 0-9 15,30 5 0-15,-13 5 2 16,13 5-10-16,-21 7 8 16,-1 0 0-16,-8 0-7 15,-9 0 13-15,0 11-6 16,-8 12 0-16,4 4 4 15,26 2-8-15,-5 7 4 16,9 0 0-16,-8 0-3 16,-18 0 10-16,0-3-7 15,-17 0 0-15,-4 0 6 16,-5-1-11-16,-13 4 5 16,9 0 0-1,-17 3-10-15,13 0 16 16,-5 4-6-16,9 4 0 15,-8 3 4-15,3-6-12 16,-12 2 8-16,0-5 0 0,-18-7-8 16,-4-1 16-16,-4-9-8 15,0-2 0-15,-13-5 5 16,-9-4-9-16,13-4 4 16,-21-3 0-16,0-4-7 15,-1-2 15-15,-8 0-8 0,0 0 0 16,0 0 6-16,13 0-10 15,-13 0 4-15,0 0 0 16,9 0-4-16,-1 0 11 16,-8 0-7-16,0 0 0 0,0 0 8 15,0 0-4 1,0 0-4-16,0 0 0 0,0 0 9 16,0 0-1-16,0-8 5 15,0-9-13-15,0 4 6 16,0-4-5-16,0 1-1 15,0-4 0-15,0-2 4 16,0 0 1-16,0-3-5 16,0-2 0-16,0-1 9 15,-8-2-5 1,-1 0-4 0,-12 4 0-16,12-3 9 15,0-1-2 1,-8 5-7-1,4 0 0 1,13 4 10-16,-8 7-10 16,8 5 0-1,0 7 0-15,0 2-3 0,0 0 6 16,0 0-3-16,0 0 0 0,0 0-17 0,0 0 15 16,8 27-20-16,31 14 22 0,8 6-5 15,-8 0 12-15,4-3-7 0,-12-1 0 0,-5 2 5 0,4-1-8 16,-13-3 3-16,0-6 0 15,-8-4-6-15,-9-3 9 16,0-7-3-16,-17 5 0 0,-65 0-1 16,-31 5-7-16,-38 13-50 15,-13 5-98-15,5-2-213 16</inkml:trace>
  <inkml:trace contextRef="#ctx0" brushRef="#br1" timeOffset="-204422">21319 5069 160 0,'0'0'339'0,"0"0"-176"16,0 0-39-16,0 0-20 16,0 0-16-16,0 0-60 15,121-55 26-15,30 44 2 16,52 3 6-16,60-3 12 0,35 3-53 15,17-6-4 1,0-1 4-16,-9 2-15 0,-25 0 5 16,-39 5-11-16,-35 0 0 15,-43 2 9-15,-30 3-6 32,-52 3-3-32,-26 0 0 15,-18 0 10-15,-29 0-13 16,-9 0 3-16,0 3-54 0,-21 8-66 15,-44 2-45-15,-34 2-127 0</inkml:trace>
  <inkml:trace contextRef="#ctx0" brushRef="#br1" timeOffset="-203014">21220 5119 357 0,'0'0'174'0,"0"0"-5"0,0 0-38 15,0 0-24-15,0 0 5 16,0 0-66-16,0-33-5 0,0 33-41 16,0 8 27-16,0 25 1 15,0 11 8-15,0 11-8 16,8 11 16-16,1 9-37 15,-9 7 30-15,0 11-21 16,0 4-15 0,0 1 16-1,0 1-17 1,0-8 0-16,0-2 4 0,0-7 12 16,0-10-16-16,9-9 16 0,-1-16-15 15,5-9 19-15,-4-6-19 16,-9-4-1-1,0-5 1-15,0-7 15 0,0-3-16 16,0-7 0 0,0-3 4-16,0-1-8 0,8 2 4 0,-8-2 0 15,0 4-5-15,9-4 13 0,0 1-8 16,-1 0 0-16,23-3 0 16,16 0-7-1,26 0 7-15,57 0 0 16,47 0 11-16,34-20-1 15,22 1-8-15,9 6-2 0,-17 5 0 16,8 8-8-16,-18 0 8 16,-20 0 0-16,-18 0-3 15,-18 0 12 1,-12 8-10 0,4-3 1-1,-4 1 0-15,-1-1-5 16,-3 0 5-16,4-2 0 15,-5 3-4 1,-12-4 7 0,-1 2-3-1,-25-2 0 1,-5-2 2 0,-30 2-7-16,-26-2 5 0,-4 0 0 15,-22 0-6 1,5 0 13-16,-14 0-7 15,1 4 0-15,0-4 5 0,-1 0-9 16,10 0 4-16,3 0 0 16,-4 0-6-1,1 0 12-15,3 0-6 16,5 0 0-16,-4 0 5 16,4 0-10-16,-9 0 5 15,-9 0 0-15,-8-4 1 0,0 0 11 16,0-2-10-16,0 0-2 0,0-5 10 15,0-2-9-15,0-4-1 0,0-2 0 16,0 0 2-16,0 2 12 0,0-5-14 16,0-2 0-16,0-7 7 15,0-4-5-15,0-7-2 0,0-5 0 16,13-5 4-16,-13-8 6 16,0-3-5-16,0-7-5 0,0-9 9 15,0-7-9-15,0-1 0 0,0-4 0 0,-21 11-7 0,-5 6 17 0,-4 11-10 0,-5 5 0 16,-4 3 7-16,1 5-10 15,-6 6 3-15,14 6 0 16,-4 2 1-16,12 8 9 16,5 1-10-16,8 8 0 15,-8 2 8-15,4 4-16 16,4 5 8-16,1 2 0 16,-10 3-9-16,-3 0 4 15,-14 3 5-15,-21 0 0 16,-17 0-2-16,-5 0-13 0,-4 0 15 15,9 0-18 1,8 0 13-16,-30 0-34 0,4 0 0 16,-29 0-31-16,-23 0-94 15,5 25-8-15,0 8-69 16,34 3-64-16</inkml:trace>
  <inkml:trace contextRef="#ctx0" brushRef="#br1" timeOffset="-202526">23628 5052 465 0,'0'0'160'0,"0"0"-21"0,0 0 25 0,0 0-58 16,0 0-3-16,0 0-19 15,-82-106-57-15,82 106 31 16,0 0-33-16,-9 0-20 15,9 19-5-15,0 28 15 0,-13 18 2 16,5 10 25-16,8 10-32 16,0 9 28-16,0 10-17 15,0 9-8 1,0-3 10-16,0 0-17 16,0-13-1-16,0-7-4 0,0-5 13 15,0-10-15-15,8-13 1 16,5-14 0-16,-4-21-4 15,0-15 4-15,-9-8-8 16,0-4-15-16,0 0-46 16,0 0 18-16,-18-8-73 15,-38-27-158-15,0-7-93 16</inkml:trace>
  <inkml:trace contextRef="#ctx0" brushRef="#br1" timeOffset="-201997">22765 5501 280 0,'0'0'319'15,"0"0"-146"-15,0 0-55 16,0 0 7-16,-30-154-59 0,30 135-9 15,-9 8-4-15,0 6-39 16,1 1-3-16,-14 4-11 16,-4 0-1-16,-4 4-11 15,-4 15 11-15,3 5 1 16,5 4 0-16,9-1 10 16,4 1-15-16,13-1 5 15,0 1-5-15,0 5 0 16,39-1-21-16,9 5 25 15,8-5-7-15,0 2 7 16,-13-7-4-16,-13-2 5 16,-4-3 0-16,-26-3-11 15,0-5 10-15,0-1-1 16,-9-4-6 0,-25-3 8-16,-14-4-13 15,1-2 13-15,8 0 0 0,13 0-5 16,18-6 15-16,8-13-10 15,0-1 0-15,0-12 3 16,25-3-6 0,23-5 3-16,-9 0 0 0,4-2-4 15,4 1 4-15,1 5-98 16,8 1-105-16,-9 10-142 0</inkml:trace>
  <inkml:trace contextRef="#ctx0" brushRef="#br1" timeOffset="-165339">18017 4511 515 0,'0'0'123'16,"0"0"-23"-16,0 0-1 16,0 0 24-16,0 0-10 15,0 0-32-15,0-3 9 16,0-16-51-16,0-6 14 0,0-1 0 16,0-9-29-16,18-3 21 15,12 0-13-15,-4-9-29 16,4-5 17-16,4-12-13 15,14-4-4-15,-1-4 0 16,10-2 7 0,7 5-6-16,1 3-4 0,8 5 1 15,-4 12 5-15,-4 8-1 16,-9 8-5-16,-13 6 0 16,-4 2 11-16,17 0-13 15,-8 1 2-15,17-1 0 16,-1 0-4-16,18-4 6 0,-17 8-2 15,13 0 0-15,-13 1 8 16,8 4-10-16,9 1 2 16,13 2 0-16,-5 5-6 15,14 8 7-15,-9 0-1 16,4 0 0-16,5 0 6 16,8 13-8-16,-8 10 2 15,8-1 0-15,-13 3-3 16,-13 2 5-16,-12 1-2 15,-1 2 0-15,-8-1 4 16,13 7-4-16,-14 3 0 16,10 0 0-16,-18 3-7 15,9 0 9-15,-31 0-2 16,5-1 0-16,0 6 6 16,8 0-7-16,-12-1 1 0,4 1 0 15,-14-5-3-15,14-7 4 16,-13 1-1-16,4-6 0 15,-4 4 5-15,5-4-6 16,-6-3 1-16,-7 3 0 16,12-2-4-16,-4-1 5 15,-5-2-1-15,5-2 0 16,-4 2 7-16,4-8-10 16,-9 3 3-16,13-6 0 15,-13-1-3-15,1-1 6 0,12-4-3 16,-21 0 0-1,-1-5 4-15,1 0-4 0,-9-3 0 16,0 0 1-16,0 0-6 16,0 0 12-16,0 0-7 15,0 0 14-15,0 0-10 16,0-17 35-16,0-10-37 16,0-3 4-16,0 0-4 15,-9-1 1-15,-8-2-3 16,-13 6 0-16,21 2 10 15,0 0-13-15,1 6 3 16,-1 0 0-16,1 5-5 16,8 2 8-16,-13 4-3 15,13 6 0-15,0 2 5 16,0 0-6-16,0 0 1 0,0 0 0 16,0 0-12-1,0 0 8-15,0 0 4 0,0 0-3 16,0 6-11-16,0 21 12 15,21 10 2-15,14 11 0 16,4-4-3-16,-1-3 5 16,-3 1-2-16,4-10 0 15,-13-2 5-15,-5-2-8 16,-21 0 3-16,0 5-1 16,-77 2-12-16,-62 7 1 15,-29-1-55-15,-26-2-45 16,-9-7-116-16,35-5-104 0</inkml:trace>
  <inkml:trace contextRef="#ctx0" brushRef="#br1" timeOffset="-162091">24353 4454 387 0,'0'0'205'0,"0"0"-76"16,0 0 11-16,0 0-22 16,0 0-35-16,0 0-3 15,0-47-27-15,9 35-16 0,12-4 17 16,-3-3-26 0,-1-6 22-16,22-8-9 0,-1-5-15 15,6-7 15 1,3-7-33-16,9 3 1 0,-8-4 12 15,8 2-18-15,-9-2 15 16,5-2-12 0,4-2 1-16,9-4-1 0,13 3-6 15,-14 3 0-15,10 14-2 16,-18 8 8-16,-17 11-6 16,-13 7 0-16,-9 11 3 15,-4 1-11-15,-5 0 8 0,18 3 0 16,13 0-7-1,9 0 13-15,16 0-6 0,10 0 0 16,8 0 1-16,4 8-8 16,5 11 7-16,4 4 0 15,8 1-5-15,-4 1 11 16,14 5-6-16,-10 2 0 16,1-3 4-16,4 6-8 15,4 1 4-15,9 1 0 16,13 3-1-16,-5 4 5 15,9 6-4-15,-8-1 0 16,-1-2 7-16,-25-3-12 16,-9-3 5-16,-22-5 0 15,0-1-2-15,-8-5 7 16,0 1-5-16,0-1 0 0,-1-2 5 16,5-3-9-16,-4 0 4 15,8-1 0-15,1-1-4 16,-9-4 9-16,-1-9-5 15,-8 1 0-15,-25-5 4 16,-5-3-10-16,-18-1 6 16,5-2 0-16,-13 0-4 15,0 3 9-15,0-3-5 16,9 0 0-16,-9 3 5 16,8-3-8-16,1 0 3 15,-9 0 0-15,0 0 6 16,0 0-1-16,0-3 4 0,0-19 6 15,0-8-4 1,-9-6-12-16,-21 0 1 0,13 6 0 16,0 8 1-16,-5 3 7 15,22 3-8-15,-9-4 0 16,1 7 6-16,-1 2-9 16,9 1 3-16,-8 9 0 15,8 1-8-15,0 0 6 16,0 0 2-16,0 0 0 15,0 0-13-15,0 13 5 16,17 15 8-16,13 5 0 16,-4 5-3-16,13 2 8 15,-13-3-5-15,4-1 0 16,-22-5 8-16,-8-7-18 16,0 1 10-16,-56 1 0 0,-95 5-10 15,-52 0-88-15,-55-7-181 16,-14-7-866-16</inkml:trace>
  <inkml:trace contextRef="#ctx0" brushRef="#br0" timeOffset="-153475">3801 5320 478 0,'0'0'378'0,"0"0"-240"16,0 0 24-16,0 0 9 15,0 0-88-15,0 0-21 16,30-8-27-16,-21 8-11 16,-1 0 21-16,-8 0-33 15,0 0 14-15,0 0 5 16,0 0-23-16,0 0 23 16,0-4-13-16,0-8-9 15,0-3 4-15,-25-7-6 0,-6-3-7 16,5 1 0-1,-12-7 11-15,-10-1-9 0,-8-4-2 16,-9-2 0-16,1 2 1 16,-1 0 3-1,0 0-4-15,0 3 0 16,-8 0 9-16,4-3-10 16,4 5 1-16,9-1 0 15,4 1-5 1,-4 5 8-1,9 0-3-15,8 7 0 16,13 3 9-16,-4 2-15 16,12 3 6-16,10 2 0 15,-1 7-5-15,9-2 7 16,0 4-2-16,0 0 0 0,0 0 4 0,0 0-14 0,0 0 10 16,0 0-2-16,0 0-11 15,0 0 9-15,0 0 3 0,0 0 1 16,0 15-16-16,0 10 16 15,0 5 0-15,9 1 0 16,8-1-5 0,0 2 10-16,14 1-5 15,-6-5 0-15,-3-7 4 16,-5-3-5 0,-8-8 1-16,0-4 0 0,-9-4-9 0,0-2 14 15,0 0-5-15,0 0 1 16,0 0 10-16,0 0-4 0,0 0-7 15,0 0 0-15,0 0 15 16,0-2-8-16,0-26 0 16,-18-11-7-1,-12-2 5-15,13 1-3 16,-9-7-2 0,4 5 0-16,5 4-8 0,8 2 10 15,9 9-2-15,-8 7 0 16,8 6 8-16,0 9-13 15,0 2 5-15,0 3-2 0,0 0-7 16,0 0 2-16,0 0 5 16,47-8 2-16,18 0-8 15,26-6 2-15,4 3 6 16,-5 3-37 0,-25 2-22-1,-35 6-66-15,-30 0-70 0,-39 19-159 0,-60 20-158 16</inkml:trace>
  <inkml:trace contextRef="#ctx0" brushRef="#br0" timeOffset="-131172">1022 4324 585 0,'0'0'147'0,"0"0"-42"15,0 0 15-15,0 0-13 16,0 0-22-16,0 0-15 16,0 0-37-16,0 8 16 15,17-16 1-15,9-31-20 16,30-18 1-16,0-17-16 15,0-6-3-15,0 3 1 16,-17 5-5-16,-13 11 13 16,-17 6-3-16,3 9-4 0,-12 10 11 15,0 8-13-15,0 12 11 16,0 5-2-16,-21 3-18 16,12 5 1-16,1 3-4 15,-1 0-3-15,9 0-8 16,-9 8 5-16,-12 34 6 15,4 18-8-15,-1 12 11 16,10 5-5-16,8 2 2 16,0-1 0-16,0-10-3 15,0-15 3-15,0-17 0 0,8-20-2 16,1-8-6 0,0-8 6-16,-1 0 0 0,22 0 2 15,-4-11 3-15,13-19-3 16,-4-6 5-16,-5 0-2 15,-13 3 4-15,0 10-4 16,-4 8-3 0,-4 10 0-16,-9 5-8 0,17 0 0 15,0 8 0-15,14 16 4 16,-5 4-1 0,4 0 2-1,-4-2 3 1,4 0-2-1,-4-7-10-15,-9-11 12 16,5-2 0 0,-14-6 0-16,1 0 2 0,8 0-2 15,-4 0 0-15,13-23 1 16,-9-9 10 0,13-10-10-16,-4-2 2 15,-4-5 0-15,-22 5 3 16,0 3-1-1,0 8-5 1,0 11 4-16,0 8-6 16,-13 10 2-16,-4 4 0 15,17 0-1-15,-9 0-16 0,-8 6 13 0,8 25-1 16,-12 16 0-16,21 2 2 16,0 6-4-16,0-11 7 15,38-6 0-15,-3-13 4 16,12-11-7-16,-8-8 3 0,17-6 0 15,-21 0 6-15,12-10-5 0,10-16 1 16,-10-7 4-16,0-3 3 16,-3-3-8-16,3 1-1 0,-17 10 7 15,-21 9-10-15,0 11 6 0,-1 8-3 16,-8 0 0 0,0 0-11-16,9 0 3 0,12 17-8 0,-3 8 16 15,-10-4-4-15,1-4 4 16,0-9 0-16,-9-3-2 15,13-5 2-15,-13 0 0 0,0 0 3 0,0 0-1 16,0 0 18-16,0-1-13 16,0-22-7-16,-13-2 1 15,-5 3 7-15,1 2-7 16,-13 7-1-16,4 5-5 16,9 5 3-16,-14 3-9 15,6 0 11-15,-6 22 0 16,5 11-10-16,18 8 10 15,-5 6-3-15,13-3-1 16,0-6 2-16,0-10-2 16,21-9 4-1,5-11-1-15,-8-4 1 16,12-4 0-16,-4 0 0 16,4-12 5-16,-4-15 7 15,-5-4-10-15,-3 1 3 16,-10-3 6-16,1 3-9 15,-9 5 6-15,0 12-3 0,0 7-1 16,0 6-3-16,0 0-1 0,0 0-5 0,0 0 5 16,9 25-21-16,4 12 21 15,12 0-1 1,14 1 3-16,-13-7-4 0,4-12 2 16,-4-5 0-16,4-12-3 15,-4-2 4-15,0 0-1 16,4-11 0-16,9-21 3 15,4-10 4-15,5-4-5 16,-1-7-2-16,-8 1 2 0,4 8 3 16,-12 11-3-16,-14 10-2 15,-8 16 2-15,-1 1-7 16,-8 6 1-16,22 0-4 16,-5 0 3-16,9 19-15 15,-13 4 20-15,4-1 0 16,-8-6-4-1,-9-5-1-15,8-11 5 0,-8 0 0 16,0 0 2-16,9 0 0 16,-9 0 9-16,0 0-1 15,0-3-5-15,0-13 7 16,-17-9-12-16,-9 3 0 16,4 5-2-16,-12 4 2 15,12 6-1-15,-4 7-3 16,-4 0-6-1,13 7 5-15,-9 29-4 16,-4 19 9-16,4 8-2 16,17 3-2-16,-4-3 2 15,13-16 2-15,0-11-5 16,0-14 0 0,13-9-6-16,4-10 9 15,9-3-1-15,13-3 6 16,0-27 2-16,4-18 3 15,-4-14-8-15,8-10 40 0,1-15-36 16,-22-2 8-16,-9 1 10 0,-17 3-17 16,0 11 16-1,0 17-10-15,-26 15-9 0,9 23 15 16,-5 19-15-16,14 0 5 16,-10 16-7-16,10 42-12 15,-5 22 12 1,13 16 0-16,13-2 2 15,43-15-8-15,35-16 6 0,12-27 0 0,35-28-2 0,22-8-4 16,8-44-8-16,-30-13-67 16,-73-4-206-16</inkml:trace>
  <inkml:trace contextRef="#ctx0" brushRef="#br2" timeOffset="-115691">6265 466 404 0,'0'0'120'16,"0"0"-44"-16,0 0-32 16,0 0 52-16,0 0 1 15,0 0-33-15,0 0-11 0,-82 3-21 16,43-3 30 0,-25 0-34-16,-1 0-4 0,-17-6 21 15,-22-2-42-15,-25-1 21 16,-9 1-20-16,-39 5 9 15,-30 1-12-15,-13 2-1 16,-35 0 0-16,-4 0-4 16,9-6 9-1,-1-2-5-15,27-3 0 16,8-2 11 0,31-4-8-16,-1-1-3 15,18 6 0 1,-18 6-7-16,1 6 11 15,-31 0-4-15,4 0 0 16,5 18 8-16,22 5-18 16,29-3 10-16,35-9 0 0,18-1-3 15,38-5 6 1,0 1-3-16,26 0 0 16,-8 3 11-1,-9-1-18-15,0 5 7 16,-9 4 0-1,9-4-6 1,0-1 12-16,13-4-6 16,-5-3 0-1,9-1 8-15,-4-2-13 16,4 0 5-16,0 1 0 16,14 0-8-16,3-3 15 15,5 0-7-15,17 0 0 0,-18 0 8 16,10 0-12-16,-22 0 4 0,4 0 0 15,-13 0-10-15,13 0 14 0,-13 0-4 16,22 0 0-16,-13 0-1 0,21 0-10 16,0 0 11-16,-8 3 0 0,9 9-12 15,-5 3 16-15,4 2-4 16,9-1 0-16,0 9-6 0,0 2 1 16,0 7 5-1,0 6 0-15,0 2-4 0,0 5 12 16,-9-1-8-16,9 7 0 0,0 3 9 15,0-5-3-15,0 4-6 16,0 0 1 0,0 3 15-1,0-1-9-15,0 4-7 16,0 5 3-16,0 25 9 0,-26 35-6 0,-12 20 3 0,-10 8 89 0,1-11-50 16,21-22-43-16,-5-6-3 0,14-5-1 15,0-5 12-15,8-9-9 16,9-16-4-16,0-8 0 15,0-6-3-15,0-3 8 16,9-3-5-16,8-2 0 16,-8-5 11-16,-1-9-16 15,5-9 5-15,-4-8 0 0,0-10-6 16,-9-6 11-16,8-8-5 16,-8 2 0-16,9-5 8 15,-9 3-9-15,9 0 1 16,4-3 0-16,4 2-2 15,9-2 8-15,4 3-6 16,-4-1 0-16,21 2 11 16,1-2-13-16,17-2 2 15,17 0 0-15,21 0-9 16,27 0 18-16,29 0-9 16,18 0 0-16,-8-2 6 15,-14 2-10-15,-13 0 4 16,-21 0 0-16,0 0-7 15,17 0 10-15,9 0-3 16,30 0 0-16,21 0 12 0,5 0-24 16,13 0 12-16,-5 0 0 15,14-9-12-15,-22-1 12 16,-5-1 0-16,-21 3 0 16,-13-2 8-16,-13 8-14 15,-4-1 6-15,4 3 0 16,9 0-10-16,4 0 14 15,4 0-4-15,9 0 0 16,17 0 4-16,5-5-9 16,-14-1 5-16,-8 1-5 15,-30 0-4-15,-18-1 2 16,-8 1 7-16,-8 0 0 16,-1-2 4-16,0 2-10 0,-8-1 6 15,-1 1 0-15,5 3-9 16,-13-2 13-16,-4 4-4 15,-5 0 0-15,-21 0 7 16,-1 0-12-16,-8 0 5 16,1 0 0-16,7 0-6 15,-16 0 12-15,-1 0-6 16,-12 0 0-16,-14 0 6 16,-3 0-11-16,-10 0 5 15,1 0 0-15,-9 0-8 16,0 0 16-16,9 0-8 15,-9-2 0-15,0-15 12 0,8-8-10 16,-8-2-2-16,13-14 0 16,-4-3-1-16,-9-11 7 15,8-6-6-15,10-7 0 16,-10-10 12-16,-8-1-16 16,13-9 4-16,-4-4 0 15,-9-3 0-15,9-1 3 16,-1-4-3-16,-8-4 0 15,0-6 9-15,0-6-13 16,0 4 4-16,0 4 0 16,0 12-4-16,0 8 7 15,0 0-3-15,0 3 0 16,9 3 12-16,8 2-16 16,-4 3 4-16,-4 5 0 0,-1 12-3 15,-8 5 10-15,0 8-7 16,0 3 0-16,-8 2 11 15,-23 4-16-15,6-3 5 16,-14 0 0-16,4 0-8 16,-21-4 16-16,9 5-8 15,-27-2 0-15,-12 4 5 16,-26 4-14-16,-44 2 9 16,-51 8 0-16,-43 6-12 15,-31 18 16-15,-17 0-4 16,1 30 0-16,29 28-3 15,44 19-2-15,55 3-153 16,31-8-377-16</inkml:trace>
  <inkml:trace contextRef="#ctx0" brushRef="#br2" timeOffset="-113897">6183 5454 427 0,'0'0'174'0,"0"0"-17"0,0 0-42 15,0 0 31-15,0 0-50 16,0 0-30-16,0 0 43 16,9-115-51-16,-9 97-14 15,0 0-1-15,-9-4-29 16,-30 0 19-16,-4-3-22 16,-13 3-8-16,-30 3 22 0,-26 0-20 15,-18 2-3-15,-17 3-2 16,-21 3 13-16,0 1-13 15,0 1 0 1,4 3 2-16,-5 6-14 0,18 0 13 16,-17 0-1-16,4 0 0 15,-4 0 14-15,-27 4-17 16,-12 12 3-16,22 0 0 16,16 0-3-16,31 2 3 15,26-2 0-15,8 3-3 16,22 3 16-16,0 1-13 15,5-1 0-15,12 2 0 16,0 4-12-16,0 4 17 0,-8 4-5 16,0 6 0-1,-14 2 7-15,14 3-8 0,8-3 1 16,9-6 0-16,17-2-12 16,13-9 14-16,-4-3-2 15,13 1 0-15,0 2 7 16,-5-4-9-16,13 10 2 15,1 0 0-15,-1 3-10 16,9 11 12-16,0 2-2 16,0 9 0-16,39 5 15 15,4 14-15-15,22 6 0 16,13 5 0-16,-5-3 5 16,9-3-4-16,4-5-1 15,-4 1 0-15,13-2 9 0,-4-2-13 16,12 0 4-16,-12-3 0 15,13-4-6-15,-1-6 8 16,9-9-2-16,1-5 0 16,8-9 9-16,8-2-10 15,18-14 1-15,4-6 0 16,-4-5 0-16,12-2 8 16,-12-6-8-16,-5-1 0 15,-12-2 11-15,-18 0-13 16,0 0 2-16,-30 0 0 15,13 0 0-15,-4-19 7 16,12-8-7-16,18-9 10 16,17-2 0-16,5-7 1 0,-22-1-11 15,-22-1 4 1,-4 3 0-16,-30 0 8 0,-1 3-12 16,-16-4 12-16,8-7-4 15,-9-3 10-15,10-10-13 16,-6-13-3-16,5-4 12 15,13-12-7-15,-17 1-7 16,17 1 0-16,-26 11 11 16,5 3-12-16,-9 8 1 15,-5-2 0-15,-3-6-4 16,-23-1 10-16,1-7-6 16,-9 2 0-16,0-5 9 15,-26 10-17-15,-30-1 8 16,-22 8 0-16,-13 9-16 0,-29 14 9 15,-31 10-1-15,-13 16 0 16,-26 19-58-16,-5 4 0 16,27 2-70-16,47 28-107 15,57 6-103-15,38-8-324 16</inkml:trace>
  <inkml:trace contextRef="#ctx0" brushRef="#br2" timeOffset="-112193">10741 6752 622 0,'0'0'186'15,"0"0"-56"-15,0 0-7 16,0 0 27-16,0 0-47 16,0 0-39-16,0-21 11 0,0 18-42 15,0 3-4-15,0 0 2 16,0 0-24-16,0 0-7 16,0 0 0-16,0 11-25 15,0 29 25-15,0 19 0 16,-17 15 0-16,-1 9-2 15,-3-1 7 1,21 3-5-16,-9-7 0 16,9-13 8-1,0-16-9-15,0-15 1 16,0-15 0 0,0-11-8-1,0-5 21-15,0-3-13 16,0 0 15-16,-9 0-12 0,1-15 36 0,-9-14-34 15,8-12 0-15,-13-1-6 16,5 4 9-16,0 9-8 16,4 5 0-16,4 11 8 0,1 6-16 15,8 7 8-15,0 0-12 0,-9 0 5 0,-8 0-17 16,-5 20 24-16,5 11-11 16,8-1 26-16,9 0-27 15,0 1 12-15,56-4 0 16,0-5-6-1,9-8 15-15,9-11-9 16,-1-3 0-16,5 0 12 16,-14-9-6-16,-29-12-6 15,4-7 0-15,-31-3-4 16,-8-2-18-16,-8 7-76 16,-48 6-128-16,-18 9-312 15</inkml:trace>
  <inkml:trace contextRef="#ctx0" brushRef="#br2" timeOffset="-111243">3952 7602 613 0,'0'0'225'16,"0"0"-69"-16,0 0-6 15,0 0-11-15,0 0-52 16,0 0-4-16,0-73-58 16,0 73 0-16,0 0-25 15,0 0 4-15,9 26-10 16,-9 18 6-16,0 9 0 16,0 2 8-16,0 2 3 15,0-2-11-15,0-2 0 16,0-9 10-16,0-6-12 15,0-10 2 1,0-12 0 0,0-7-5-16,0-7 17 0,0-2-12 15,0 0 5-15,0 0 6 0,-9-6 8 16,0-21-18-16,-21-11 8 16,4-3-10-16,-13-3 8 15,1 2-7 1,3 10 0-16,5 9 9 15,13 12-22-15,8 5 13 16,9 6-3-16,-9 0-10 0,1 20-5 16,-5 21 18-16,13 8 0 15,0-1 9-15,39-5-14 16,34-4 5-16,22-6 0 16,-4-17-1-16,4-13 12 0,-5-3-11 15,-4 0 2-15,-29-17 8 16,-10-10-1-16,-21-3-9 15,-17-3 0 1,-9 2-2 0,-9 7 2-16,-39 8-9 15,-8 7-36-15,13 9-100 0,-4 0-86 16,17 28-140-16</inkml:trace>
  <inkml:trace contextRef="#ctx0" brushRef="#br2" timeOffset="-110482">2575 8823 491 0,'0'0'183'0,"0"0"-45"15,0 0 7-15,0 0-4 0,0 0-43 16,0 0-27-16,0-19-57 15,0 22 12-15,0 35-26 16,0 12 2-16,0 13 46 16,0 1-45-16,26-5 1 15,-17 0 17-15,12-12-12 16,-12-12-5-16,-9-13-4 16,0-11 6-16,0-4 2 15,0-7-7-15,0 0 38 16,0-4 45-16,0-29-47 15,-30-17-22-15,13-13-8 16,-1-6 0-16,18-11 5 16,-8-2-12-16,8 2 0 15,0 11 1 1,0 20 13-16,0 22-14 16,0 13 0-16,0 8 5 15,0 6-23-15,0 0 13 16,17 16-3-16,30 31-5 15,9 16 17 1,-4 4-4-16,4 1 0 16,9-7 3-16,-9-9-10 15,-8-13 7-15,-9-17 0 16,-14-12-6-16,-16-6 14 0,4-4-8 16,4 0 0-16,1-25 8 0,3-28 11 0,5-15-15 15,-26-10-3-15,0-1 18 16,0-1-5-16,-39 6-14 15,13 13 0-15,-13 20 5 16,22 17-20-16,0 9 15 16,17 15-14-16,0 0-11 0,-9 23-80 15,9 29 12 1,0 19-53-16,0 7-66 16,18-3 3-1,38-5-96-15</inkml:trace>
  <inkml:trace contextRef="#ctx0" brushRef="#br2" timeOffset="-105953">3598 8939 243 0,'0'0'263'0,"0"0"-168"15,0 0 40-15,0 0-21 16,0 0-33-16,0 0 26 15,-21-75-50-15,12 70 29 16,0-1-23-16,1 4-39 0,-10-1 22 16,-3 3-43-1,-5 0-1-15,-4 0-2 0,4 0 8 16,0 0-8-16,4 19 0 16,5 9 2-16,8 7-11 15,9 4 9-15,0 2 0 16,0-2-7-16,0-3 12 15,26-9-5 1,5-5 0-16,-6-5 5 0,14-9-16 16,-13-8 11-16,13 0 0 15,-4-3 4-15,-5-21 9 16,-13-10-13-16,5-2 4 16,-14-8 3-16,-8-3 6 15,0-2-7-15,0 3 10 0,-39 2 6 16,13 13-14-16,-12 9-2 15,12 11-6 1,-4 5 6-16,4 6-13 0,-5 0 7 16,14 17 0-16,-13 17-12 15,21 1 19-15,9 5-7 16,0-1 0-16,0 3 1 16,31-4-11-16,12-4 10 15,26-15 0-15,-5-8-3 16,10-11 13-16,-1 0-10 15,1-9 0-15,3-12 8 16,-12-7-13-16,0 1 5 16,-9-3 0-16,-22 1 1 0,-3 5 9 15,-14 9-10 1,-8-1 0-16,-1 11 8 0,-8 5-21 16,0 0 13-16,13 0 0 15,4 22-18-15,-8 1 22 16,0-2-4-16,-1-7 0 15,5-5 8-15,-13-4-16 16,0-5 8-16,0 0 0 16,0 0 8-16,0 0 3 15,0-3-9-15,0-16-2 16,-30-1 8-16,4 4-18 16,-4-3 10-16,4 2 0 15,-13 3-2-15,13 3 8 16,-4 11-6-16,4 0 0 0,-4 0-1 15,4 28-9-15,-4 14 10 16,13 7 0-16,8 3-11 16,9 0 20-16,0-5-9 15,9-12 0-15,16-7 3 16,14-12-9-16,9-10 6 16,-14-6 0-16,5 0 0 15,9-22 12-15,-22-17-10 16,4-5-2-16,-4-7 11 15,-5-8 0-15,-12-7-10 0,-1-2 10 16,-8-6 9 0,0 2-11-16,0 9-2 15,0 13-7-15,0 20 11 0,0 13-6 16,-8 15-5-16,8 2-1 16,-9 16-7-16,-4 40-2 15,-4 20 10-15,8 13 0 16,9-2 7-16,0-7-19 15,18-8 12-15,38-15 0 16,8-12-6-16,1-16 16 16,22-9-10-16,-5-20 0 15,4 0 7-15,-13-7-11 16,-8-25 4-16,-18-4 0 16,-12-2 4-16,-13 0 4 15,-5-7-8-15,-17 1 0 0,0 6 10 16,0 5-12-1,-17 14 2-15,-22 11 0 0,13 8-6 16,-13 3 9-16,0 29-3 16,13 16 0-16,5 9-2 15,21 3-9-15,0 1 11 16,47-9 0-16,9-7-3 16,18-13 12-16,3-7-9 15,23-11 0-15,12-9-15 16,-26-2-23-16,-21-3-182 15,-57 0-244-15</inkml:trace>
  <inkml:trace contextRef="#ctx0" brushRef="#br2" timeOffset="-101537">8937 8342 466 0,'0'0'106'16,"0"0"3"-16,0 0-52 15,0 0-4-15,0 0-2 16,0 0-48-16,17 63 40 16,-17-5 5-16,0 2-39 15,0 1 32-15,0-1-24 16,13-2-8-16,-4-8 8 16,8-12-9-16,-8-7-8 0,-1-10 0 15,5-10 13-15,-13-5-12 16,0-6 0-16,0 0 0 15,9-3 71-15,-9-36-2 16,0-10-55-16,0-14-13 16,8-6 12-16,1-11 1 15,0-16-15 48,-1 0 0-48,-8 9 3 1,13 18 4-16,-13 27-7 0,0 20 0 0,0 16 12 0,0 6-29 0,9 0 17 0,8 36-4 0,9 28-16 16,4 10 29-16,-12 8-9 15,12-2 0-15,-4-8 8 16,4-9-18 0,4-8 10-1,-3-12 0-15,-23-15-5 16,9-11 11-16,-8-15-6 0,0-2 0 0,4-5 10 15,4-33 1-15,0-17-11 0,-8-9 0 16,12-2 5-16,-21-4 5 16,0 0-10-16,0-2 0 15,0 4 11-15,0 10-18 0,0 17 7 16,0 13 0-16,0 20-10 16,0 8 10-1,0 0-10-15,0 11-30 0,18 30-44 16,-1 11 25-16,5 11-138 15,-5 1-55-15,-9-4-119 16</inkml:trace>
  <inkml:trace contextRef="#ctx0" brushRef="#br2" timeOffset="-100352">9718 8589 325 0,'0'0'112'16,"0"0"23"-16,0 0-66 15,0 0 17-15,0 0 9 0,0-142-52 16,-9 138 23 0,1 4-41-16,-1 0-25 0,0 0 2 15,-12 23 3-15,4 13-5 16,-1 8 0-16,18-1 11 16,0 1-18-16,0-2 7 15,0-10 0-15,9-4-5 16,17-9 14-16,4-7-9 15,-4-7 0-15,4-5 7 16,-4 0 0-16,-4-14-7 16,4-13 0-16,-18-4 7 15,1-1 3-15,-9-4-10 16,0-6 6-16,0 1 2 16,0 3 1-16,-17 5-9 15,-9 11 0-15,4 10 3 16,13 8-1-16,1 4-3 15,-9 0 1-15,-14 17 0 16,5 20-10-16,-4 8 10 0,22-1 0 16,8-6-3-16,0-6 4 15,0-4-1-15,26-9 0 16,12-2 8-16,10-11-15 16,-9-6 7-16,12 0 0 15,-3 0 3-15,-1-11 7 16,1-12-10-16,-1 2 0 15,-12-2 10-15,4-1-14 16,-5-1 4-16,-4 3 0 16,-4 5-2-16,5 7 10 15,-14 6-8-15,0 4 0 16,5 0-10-16,4 14 2 0,-18 12 8 16,14-1 0-16,-22-10-10 15,8-1 17-15,1-8-7 16,-9-4 0-16,0 1 9 15,0-3-7-15,0 0-1 16,0 0 6-16,0-8-1 16,-9-11 7-16,-21-4-13 15,13 2 0-15,-9 4 1 16,-4 4-12-16,13 5 11 16,-1 4 0-16,5 4-10 15,-4 0 3-15,0 33 7 16,-5 9 0-16,5 1 2 15,8 2-7-15,9-1 5 0,0-8 0 16,0-4-5 0,26-9 6-16,4-10-1 0,-12-5 0 78,12-8 7-63,-4 0-2-15,-9 0-5 0,5-24 0 0,-5-7 13 0,0-7-11 0,-4-11 4 0,-4-6-5 0,-9-12 7 0,0-7 7 0,0-11-14 0,0-1 0 16,0 4 21-16,0 16-13 16,0 19-5-16,0 26 4 0,0 12-1 15,0 9-14 1,0 3 2-16,0 43 5 0,0 29-14 16,0 21 25-16,0 12-11 15,0-4 0-15,26-11 6 16,21-13-14-16,9-14 8 15,9-16 0-15,0-18-3 16,8-16 13-16,-8-16-10 16,21 0 1-16,-12-16 8 15,-10-16-6-15,-16-7-2 16,-9-2-1-16,-13-6 10 16,-26-2-3-16,0-1 21 15,0 9-6-15,-18 6-15 16,-21 12 28-16,13 15-35 0,5 8 0 15,-5 14-1-15,17 30 6 16,-12 15-5-16,21 3 0 16,0-2 2-16,8-5-9 15,40-8 7-15,8-7 0 16,30-16-5-16,5-14 16 16,13-7-11-16,-1-3 0 15,-47 0-154-15,-56-9-334 16</inkml:trace>
  <inkml:trace contextRef="#ctx0" brushRef="#br2" timeOffset="-93119">2433 9665 25 0,'0'0'526'16,"0"0"-403"-16,0 0-9 15,0 0-6-15,0 0-22 16,0 0-65-16,0 0 1 0,0-3-7 16,0 6-8-1,0 5 36-15,0 3-3 0,0 0-7 16,0 3-2 0,0-1-26-16,0 4 20 0,0 2-14 15,0 0-9-15,0 6 21 16,0 5-22-16,0 6 6 15,0 3 7-15,0 2-6 16,0-3 7-16,0-4-9 16,0-4-1-16,0-5 0 15,0-4-3-15,0-4-2 16,0-6 0-16,8 0 11 16,-8-6-12-16,0-2 1 15,0-1 0-15,13 2-2 0,-13-2 2 16,0-2 0-16,9 0 0 15,0 4 11-15,8-2-11 16,13 1 0-16,-4-1 4 16,13 1-1-16,-5 3-2 15,14-3-1 1,8-1 0-16,0 1 9 16,17-3-9-16,5 0 0 15,-4 0 0-15,8 0-8 16,4 0 13-1,4-11-5-15,5 0 0 16,5-3 7-16,12 1-8 16,0-2 1-16,-8 7 0 15,-1 4-3-15,-12-3 3 0,-5 5 0 16,-4-4-1-16,0 3 13 16,5-2-13-16,3-3 1 15,5 0 0 1,-4-1-7-16,12 4 9 15,-8-1-2-15,-4 1 0 16,4 0 7 0,8 1-10-16,-3 4 3 15,12-2 0-15,17-4-4 16,-8 1 8-16,0-1-4 16,0 0 0-16,-17 1 4 15,8 0-10-15,-9-4 6 0,-3-2 0 0,12 2-7 16,-9-7 10-16,18 7-3 0,17-6 0 15,5 4 8-15,-5 0-14 16,0 0 6-16,-4 3 0 16,-5-3-4-16,1 5 12 15,-9-2-8-15,8 0 0 0,-8 2 5 16,0 4-7 0,0-2 2-16,-1 4 0 15,1 0-6-15,0-2 9 16,9 2-3-1,12-2 0 1,-4-2 9-16,0 2-15 16,13-7 6-16,-4-2 0 15,13-5-7-15,8 3 9 16,9-4-2-16,0 6 0 16,-9 0 4-1,-12 3-6-15,-5 3 2 16,-5-2 0-16,-3 5-6 15,-5-4 9 1,9 6-3-16,4-5 0 0,8 2 11 16,-3-3-16-16,21 4 5 15,-9-4 0-15,9 4 1 0,-17-2 0 16,-14 2-1-16,-16-1 0 16,-18 0 1-16,0 3-5 0,1-5 4 15,-1-1 0-15,26 1-7 16,0-6 11-16,13 6-4 15,4-4 0-15,5 1 5 0,-22 5-5 16,-4 0 0-16,-5 3 0 0,-8 0-4 16,0 0 9-16,0 0-5 0,8 0 0 0,10 0 6 0,-6 0-9 15,5 0 3-15,9 0 0 16,4 0-4-16,-4 0 8 16,13 0-4-16,-22 0 0 15,4 0 0-15,-4 0-5 16,0 0 5-16,-4 0 0 15,22 0-4-15,3 0 7 16,1 0-3-16,-5 0 0 16,5 0 8-16,-5 0-13 15,-12 0 5-15,4 0 0 0,-18 0-2 16,5 3 3-16,-22 0-1 16,-4-1 0-16,4-2 10 15,-8 4-15-15,8-4 5 16,17 2 0-16,1 1-3 15,21 0 7-15,-4 2-4 16,4-2 0-16,-22 2 0 16,18-1-5-16,-13-2 5 15,4 3 0-15,0-1-4 16,-9 0 7-16,22-1-3 16,-4 0 0-16,22 0 0 15,-10-1 0-15,18 2 0 16,0-2 1-16,-9 1-7 0,-29 0 10 15,-10-1-4-15,-17 2 0 16,-8-4 10-16,-5 0-14 16,5 0 4-16,8 0 0 15,17 0-5-15,1 0 7 16,-1 0-2-16,5 2 0 16,-4 3 6-16,-1 1-11 15,-8 3 5-15,-9-6 0 16,0 2-6-16,-12-3 8 15,-5-2-2-15,-13 0 0 16,12 0 8-16,10 0-11 0,8 0 3 16,9 0 0-1,26 0-6-15,21-2 13 0,0 2-7 16,9 0 0-16,-13 0 3 16,-13 0-6-16,-12 0 3 15,-10 0 0-15,-8 0-4 16,13 0 12-16,-5 0-8 15,1 0 0-15,-1 0 0 16,1 0-6-16,-10 0 6 16,1 0 0-16,13 0-6 15,4 5 10-15,-8 2-4 16,8 0 0-16,4-2 7 16,-4-5-12-16,-8 0 5 15,4 0 0-15,-5 0-4 0,-8 0 12 16,0 0-8-16,-9 0 0 15,-13 0 7-15,5 0-13 16,-9-5 6-16,-5-2 0 16,14 6-2-16,8-2 5 15,-13 0-3-15,35 0 0 16,-13 3 9-16,-9 0-15 16,9 0 6-16,-22 0 0 15,-4 0-10-15,-4 0 13 16,-5 0-3-16,5 0 0 15,4 0 8-15,-5 0-14 16,5 0 6-16,9 0 0 16,-5-2-4-16,-4-2 5 0,-13 3-1 15,-4 1 0-15,-22-7 8 16,-4 2-11-16,26-3 3 16,-5-1 0-16,22 1-4 15,13 6 7-15,-5-2-3 16,-8 4 0-16,-13 0 7 15,0 0-12-15,5 0 5 16,-5 0 0-16,-18 0-6 16,1 0 11-16,-9 0-5 15,-8 0 0-15,-10 0 9 16,-3-5-16-16,-5 2 7 16,-4-2 0-16,13 3-5 15,-13-2 10-15,13 2-5 16,-9-3 0-16,4 1 9 0,14 2-15 15,8 2 6-15,9-3 0 16,8 3-8-16,-8 0 11 16,-9 0-3-16,-17 0 0 15,-13 0 9-15,4 0-16 16,-21 0 7-16,-9 0 0 16,8 0-5-16,-8 0 12 15,0 0-7-15,0 3 0 16,0-1 9-16,0 2-17 15,0-2 8-15,0-2 0 16,0 0-2-16,0 0 11 16,0 0-9-16,0 0 0 15,0 0 7-15,0 0-10 0,0 0 3 16,0-8 0 0,0-3 20-16,0-6-20 0,0 0 21 15,0-4-11-15,0-6-4 16,9-7 14-16,-1-4-13 15,5-6 4-15,-4-4 20 16,8-3-24-16,-8-4 0 16,0-3-4-16,3 6 10 15,-12 11-13-15,9 10 0 16,-9 20-12-16,0 11 8 16,-39 6-203-16,39 22-563 0</inkml:trace>
  <inkml:trace contextRef="#ctx0" brushRef="#br2" timeOffset="-86288">16576 10193 56 0,'0'0'411'0,"0"0"-271"15,0 0-26-15,0 0 26 0,26-141-59 16,-13 128 20-16,-13 8-25 16,0 1-39-16,0 4 39 15,0 0-51-15,0 0-17 16,0 0-8-16,0 0-9 15,0 11 9-15,0 20 0 16,0 10 1-16,0 6 11 16,0 3-12-16,0-1 0 15,0 3-6 1,0-3 15-16,0 1-9 0,8-11 0 16,10-7 11-1,20-9-10-15,-3-13-1 16,30-10 0-16,4 0 13 0,13-2-3 15,-9-23-5 1,-8-5-5-16,0-3 13 16,-27-6-8-1,-12 1-5-15,-4-4 0 16,-13 6 3-16,-9 9 13 0,0 10-16 16,0 9 27-16,0 8-25 0,0 0 9 0,0 0-11 15,0 0-18-15,0 8 14 16,-18 20 0-16,-3 11 4 15,12-1 0-15,9 1 10 16,0 0-16-16,17-1 6 16,31-5-4-16,8-8-8 0,-9-10 10 15,1-6 2 1,8-9 0-16,-13 0 7 0,-4-11-5 16,8-19-2-16,-21-7 0 15,5 2-2-15,-14-3 15 16,-9 0-13-16,-8-1 0 15,0 6 11-15,0 3-18 16,0 5 7-16,0 8 0 16,0 7-4-16,0 4 15 15,0 6-11-15,0 0 0 16,0 0-26-16,0 3 20 16,0 27-19-16,-8 14 25 15,8 5-6-15,0 6 10 16,0 3-4-16,8-6 0 0,23-8-18 15,-5-8 10-15,-18-14-1 16,1-8 5-16,-9-9-11 16,0-5 4-16,0 0 11 15,0 0 0-15,-26 0-9 16,-22 0 0-16,-8 0 9 16,13 0 0-16,13 0-13 15,13 0 5-15,8 0 8 16,9 0 0-16,0 0-30 15,0 0 6-15,0 0-43 16,0 0 38-16,35 3 13 16,12 0 23-16,18-3-7 15,8 0 0-15,14-22 12 0,-5-8-8 16,4-9-4 0,-13-2 0-16,-17-3 41 0,-13-6-25 15,-12 1 33-15,-14-4 9 16,-17-4-23-16,0 0 19 15,0 1-39-15,-26 9-5 16,-4 17 24-16,4 11-33 16,9 13 12-16,4 6-13 15,4 0-23-15,-8 33 20 16,0 22 0-16,4 15 3 16,4-2-4-16,9-3 17 15,0-6-13-15,30-7 0 16,5-8 9-16,21-6-21 15,-9-13 12-15,18-12-24 0,21-13 6 16,-4 0-75-16,13-21-31 16,-30-15-103-16,-30-5-192 15</inkml:trace>
  <inkml:trace contextRef="#ctx0" brushRef="#br2" timeOffset="-86081">18250 10187 135 0,'0'0'169'0,"0"0"-95"0,298-49-42 16,-224 38 1-16,-18 4-30 15,-35 7-3-15,-21 0-29 16</inkml:trace>
  <inkml:trace contextRef="#ctx0" brushRef="#br2" timeOffset="-85430">17189 9959 350 0,'0'0'170'0,"0"0"-44"16,0 0-4-16,0 0-16 15,0 0-31-15,0 0-29 16,0-36-29-16,0 36-8 16,-9 3-8-16,0 21-1 15,1 7 2-15,8-1 14 16,0 3-16-16,0-5 0 16,8-6 2-16,18-6-2 15,13-11 1-15,9-5-1 16,-14 0 29-16,5-10-26 0,-22-12 51 15,5-3-9-15,-22 1-31 16,0-1 10-16,-30 5-24 16,-35 9-23-16,-26 6-22 15,5 5-103-15,4 0-71 16,17 5-106-16</inkml:trace>
  <inkml:trace contextRef="#ctx0" brushRef="#br2" timeOffset="-74827">12817 10072 107 0,'0'0'111'0,"0"0"-1"0,0 0-18 16,0 0 16-16,0 0-21 15,0 0-6-15,0-91 19 16,0 85-17-16,0 4-9 16,0 2-13-16,0 0-34 15,0 0 3-15,0 0-30 16,0 0 0-16,0 10-7 16,-9 16 16-16,-8 1-3 15,-5 3-6-15,14 9 9 16,-1 1 2-16,0 10-9 15,9 0-1 1,0 5 10 15,0-3 1-31,0-2-12 0,9-9 0 0,17-5 7 0,13-14-7 0,17-4 0 0,0-3 0 16,17-7 6-16,1-5 7 16,12-3-13-16,-13 0 0 15,-16 0 9-15,-10-17-9 16,-21-2 0-16,4-1 0 15,-21-1 9-15,-1-9 5 16,-8 2-11-16,0-3 3 16,0 7 2-16,0 8 19 15,0 7-23-15,0 7 13 16,0-2 12-16,-8 4-20 16,8 0-12-16,-9 0 3 15,9 4-12-15,-9 18 4 16,-12 5 8-16,21 4 0 0,0 1-3 15,0 7 13-15,0-6-10 16,9 0 0-16,12-3 2 16,5-11-11-16,-4-5 9 15,-5-8 0-15,-9-6-5 16,1 0 16-16,8 0-11 16,14-9 0-16,-6-16 11 15,6 1-13-15,-14-4 3 16,13 1-1-16,-21 3 0 15,8-4 13-15,-8 5-13 16,-1 7 0-16,-8 8 2 16,0 8-15-16,0 0 13 15,13 0-19-15,-4 16 13 0,0 16 0 16,-1 3 6-16,9-6 0 16,-17-1 5-16,22-3-16 15,-13-3 11-15,-9-8 0 16,8-3-1-16,1-9 10 15,-9-2-9-15,0 0 0 16,9 0 5-16,-9 0 10 16,8-11-14-16,5-14 4 15,4-7-5-15,1 1 7 16,3 1-7-16,-4 2 0 16,-8 12 5-16,0 5-13 15,-9 9 8-15,0 2-10 16,8 0 8-16,-8 8-30 15,22 16 32-15,-13 7 0 16,-1-7 3-16,9-2-15 0,5-2 12 16,-5-9 0-1,1-9-9-15,12-2 4 16,-13 0 1-16,0 0 4 16,14-27 0-16,-6-9-1 0,6-5 1 15,-14-3 0-15,-8-1 1 16,-1-1 15-16,1-1-16 15,-9 3 0-15,0 3 6 16,0 8 7-16,0 8-12 16,0 12 17-1,-9 3-13-15,1 9 5 0,-1 1-12 16,9 0 2-16,-9 8-27 16,1 33 22-16,-1 16 2 15,9 10 3 1,0 1-1-16,0 4 12 0,0-3-11 15,0-3 0-15,17-9 2 0,1-19-10 16,-10-15 8 0,1-15 0-16,-9-8 0 15,0 0 12-15,13 0-11 0,-13-3 9 16,8-25-10-16,1-7 12 16,0-6-11-16,-1 0-1 15,1 2 0-15,4 3 9 16,-5 4-10-16,10 9 1 15,-10 12-10-15,-8 11 1 16,0 0-13-16,9 0-11 16,0 9 15-16,12 12-4 0,-12 7 20 15,-9-1-7-15,0 3 3 16,0-1-5-16,0-5-7 16,0-2-1-16,-9-5 3 15,-12-6-32-15,12-9 34 16,9-2 4-16,0 0 10 15,0 0 15-15,0 0-12 16,0 0 0-16,0 0-3 16,9-2-5-16,12 0 2 15,5-2 3-15,13 4-2 16,-13 0-8-16,4 0 11 16,-4-2-1-16,-17-4 0 15,12-3 15-15,-4-7-14 0,-8 0-1 16,13-3 2-16,-14-4 21 15,1-1-12 1,0 0 7-16,-9-7 16 16,0 3-30-1,0 1 28 1,0 2-28-16,-9 9 0 0,-8 5 30 16,17 5-34-16,-13 6 5 0,13 0-5 15,-9 0-22-15,0 19 18 0,9 17-1 16,-8 8 10-16,8 3-12 15,0-3 11-15,8-6-4 16,23-5 0-16,3-11 15 16,5-11-15-16,9-11 0 15,8 0 3 1,-5-11 6-16,18-19-6 0,-17-3-3 0,-4-1 3 16,-18 2 12-16,4-5-15 15,-3 11 0-15,-5 1 0 16,-5 11-3-16,-12 6 4 15,-1 8-1-15,10 0 0 16,3 0-21-16,-3 19 12 0,-1 11 5 16,0 1 4-1,-4-7-13-15,-13-11 17 0,9-3-4 16,-1-8 0-16,-8-2 9 16,0 0-9-16,0 0 7 15,0 0-3-15,0-17 13 16,-17-10-12-16,-13 3-5 15,13-1 0-15,-1 0 15 16,-3 6-14-16,3 5-1 16,10 6 3-1,-1 5-12-15,-12 3 9 16,3 0-14-16,-12 31 5 16,4 15 2-1,0 10 4-15,-4 1 3 0,21-8 0 0,9-8-7 16,0-7 8-16,18-18-1 0,12-8 3 15,13-8 14 1,13 0-15-16,0-24-2 16,0-18 5-16,-8-7 9 0,-9-4-7 15,-13-7 6-15,-9-3 45 16,-4-6-24 0,-13-3 10-16,0 1-29 15,0 2-15-15,0 9 21 0,-22 15-9 16,-4 18-12-16,9 15 3 15,-4 12 12-15,12 0-24 16,0 9 9-16,1 38-3 16,-1 22-16-16,9 14 19 15,0 2 0-15,35-5 0 16,29-6 13-16,1-8-21 0,13-14 8 16,-5-13 0-16,0-18-13 15,14-9-15-15,-14-10-30 16,-17-2-60-16,-30 0-92 15,-26 0-82-15</inkml:trace>
  <inkml:trace contextRef="#ctx0" brushRef="#br2" timeOffset="-73939">13412 10058 360 0,'0'0'171'0,"0"0"-17"16,0 0 14-16,0 0-102 15,0 0 8-15,0 0-33 16,0 0 16-16,-17-17-14 16,17 17-42-16,0 0 29 0,0 0-30 15,0 0 0-15,0 3-3 16,0 19 9-16,0 3-6 16,0-1 0-16,0 1 9 15,0-8-9-15,35-6 0 16,-5-5 0-16,17-6 10 15,-12 0-2-15,4 0 3 16,-22-23 45-16,5-1-12 16,-14-7 21-16,-8 1-20 15,0-2-20-15,0-2 13 16,-39 7-31-16,-8 2-5 16,-1 8-2-16,-3 12-2 0,-6 5-6 15,1 0-43-15,18 36-119 16,12 7-128-16,26 10-611 15</inkml:trace>
  <inkml:trace contextRef="#ctx0" brushRef="#br0" timeOffset="-23179">22566 11024 577 0,'0'0'178'0,"0"0"-40"0,0 0-24 0,0 0-7 15,0 0-43-15,0 0-40 16,0 0 14-16,0 0-38 15,-64-20 1-15,46 36 1 16,-12 17 6-16,13 6-4 16,-9 5-4-16,4 5 5 15,5 4 0-15,8-1-5 16,1 0 0-16,8-5-1 16,0-6 2-16,8-10-1 15,31-7 0-15,4-13 3 16,14-5-8-16,16-6 8 0,13 0-3 15,5-25 12-15,4-11-6 16,-13-7 4-16,-4-7 6 16,-35-5 16-16,-4-9 29 15,-14-7-29-15,-12-8 0 16,-13-6 0-16,0-1-30 16,-21 6 18-16,-5 8-12 15,-22 12-5-15,10 16 16 16,12 19-17-16,8 12-1 15,10 13 1 1,8 0 7-16,-22 0-18 0,14 48 5 16,-10 30 4-1,-3 18-12 1,21 9 15-16,0-6-3 16,0-9 0-1,39-10 4-15,8-8-6 16,1-12 2-16,-5-13-8 0,4-11 0 15,1-14-2 1,-10-8 5-16,6-14-5 16,3 0 9-1,-8 0 1-15,8-20 0 16,-3-8 4-16,-6-7 2 16,1-4-4-1,4-7-2-15,-12 5 0 16,-14 7 15-16,0 14-15 15,-4 13 0-15,-13 7 1 16,0 0-13-16,9 0 5 0,8 7-3 0,-8 16 5 16,21 2-4-16,-22 0 8 15,10-6 1-15,-10 0-7 0,1-10-2 0,4-1-5 0,-13-8 14 16,0 0-5-16,0 0 13 0,0 0 3 0,0-6-2 16,0-16-7-16,-13-11 3 15,-4 3-2-15,-9 3-3 16,4 4 0-16,5 10 8 15,-9 7-16-15,13 3 8 16,-4 3-5-16,0 0-2 16,-1 14-4-16,-3 27 11 15,-5 9 0-15,4 2 5 0,22-2-12 16,0-12 7-16,0-5-10 16,0-13 4-16,31-7-28 15,-6-8 19-15,6-5 14 16,-14 0 2-16,13-2-1 15,-13-22 4-15,-8-7-3 16,8-8 26-16,-4 4-23 16,-4 2 21-16,-9 11-5 15,0 11-17-15,0 8 18 16,0 3-21-16,0 0 5 16,0 0-13-16,0 0-4 15,0 8 11-15,0 23-4 16,0 7 10-16,0 0-10 0,26-7 5 15,13-9-27 1,-14-8 25-16,6-9-24 0,-5-5 26 16,4 0 0-16,4-33 7 15,5-11 10-15,-13-8 5 16,-4-9-4-16,-5 3 21 16,-17 3-33-16,0 9 9 15,0 16-1-15,0 13-7 16,0 11 6-16,0 6-13 15,0 0 2-15,-9 3-13 16,1 30-3-16,8 17 14 16,0 8 0-16,0-1-9 15,26-2 8-15,21-5-13 16,-8-10-12-16,-5-9 22 0,-3-9-24 16,-14-8 22-16,0-3 5 15,-8-6-16-15,-9-2 11 16,0-3-6-16,0 0-7 15,-18 0 6-15,-29 0-44 16,-18 0-2-16,18 0-18 16,21 0 26-16,9 0 50 15,17 0-5-15,0 0-6 16,34 0-12-16,31-17 17 16,21-1 7-16,-4-10 8 15,13-5-4-15,-13-3 22 0,-8 0-7 16,-27 3 27-1,-8-2 31-15,-22 2-34 0,-17-1 7 16,0 7-12-16,0 3-26 16,-17 7 11-16,-5 6-23 15,14 5 4-15,-1 3 0 16,9 3-4-16,0 0-3 16,0 3 1-16,0 23-6 15,0 12 3-15,9 0 5 16,-1 1 0-16,14-1-4 15,-5-5 5-15,0-3-1 16,14 1 0-16,-14-6 1 16,13-1-8-16,-13-1 7 15,-8-4 0-15,0-8-4 0,-9-3 4 16,0-3-1-16,0 1-1 16,-44 0-6-16,-12-2 0 15,0-4 8-15,9 0-23 16,8 0 10-16,13 0-66 15,-4 0-20-15,21 0-14 16,1-21-105-16,8-15-202 16</inkml:trace>
  <inkml:trace contextRef="#ctx0" brushRef="#br0" timeOffset="-22373">25562 10844 727 0,'0'0'175'0,"0"0"-11"15,0 0-14-15,0 0-13 16,0 0-82-16,0 0-1 16,-26-30-47-16,26 30-3 15,0 28-8-15,0 16-2 16,0 19 6-16,0 12 2 15,8 4 11-15,-8-2-10 16,0-5-3-16,0-9 0 16,0-16-4-16,0-16 8 15,0-21-4-15,0-5 0 16,0-5 8-16,0 0-1 16,0 0 2-16,0-2 31 15,0-36 30-15,9-21-53 16,0-18-9-16,-9-2-7 15,21-10 13-15,-12-2-15 0,-1-4 1 16,-8 6 0 0,0 24-1-16,0 20 9 0,0 28-8 15,0 15 0 1,0 2 0-16,0 0-9 0,0 14 1 16,9 30-3-16,13 17-4 15,3 13 21-15,14 3-6 16,-13 0 0-16,22-3 7 15,-9-5-15-15,4-9 8 16,4-10-7-16,9-17 1 16,0-11-17-16,-8-17 23 15,-14-5-3-15,5 0 9 16,-13-8-1-16,4-17-5 0,-4-10 1 16,-13-9 23-16,-4-8-23 15,-9-6 19-15,0 0-19 16,-9-3 10-16,-21 6-14 15,4 9 3-15,-4 4 0 16,13 10-5-16,8 12 5 16,9 9-2-16,0 8-17 15,0 3-67-15,0 0-23 16,17 14-138-16,9 19-10 16,4 5-101-16</inkml:trace>
  <inkml:trace contextRef="#ctx0" brushRef="#br0" timeOffset="-10826">26606 11119 6 0,'0'0'64'0,"0"0"-16"16,0 0 41-16,0 0 8 0,0 0-43 15,0 0 12-15,0 0-18 16,9-55-11-16,-9 47 35 15,0 3-51-15,0-6 20 16,0 5-7-16,0-2-24 16,-9 6 9-16,9-2-3 15,-9 3-5-15,9 1 27 16,0 0-31-16,-8 0-7 16,8 0 0-16,-22 0 7 15,5 17-12-15,0 14 5 16,-5 2 0-16,5 5-3 15,8 1 6-15,-8 2-3 16,4-2 0-16,4-3 15 16,1-3-19-16,8-14 4 15,0-2 0-15,0-6-15 0,8-6 23 16,31-5-8 0,9 0 0-16,16 0 21 15,-8-22-25-15,-12-3 4 0,-14-5 0 16,-13-3-5-16,-17 0 13 15,0-4-8-15,0 0 0 16,-26-5 14 0,-13 4-18-16,-8 2 4 0,12 3 0 15,-12 9-14-15,17 4 24 16,-5 9-10-16,26 6 0 16,-12 5-8-16,4 0-3 15,-1 27 11-15,-3 20 0 16,12 10-11-16,9 2 22 15,0-8-11-15,0-9 0 0,39-12 11 16,0-8-18-16,4-11 7 16,-4-8 0-16,8-3-4 15,1 0 15-15,-14-6-11 16,5-16 0-16,-4-2 17 16,-5-7-24-16,-4 1 7 15,4 0 0-15,-13 0-11 16,13 2 16-16,-12 1-5 15,-1 7 0-15,13 10 15 0,-13 10-30 16,-8 0 15 0,21 10 0-16,-12 20-18 0,-1 1 26 15,4 2-8-15,-12-8 0 16,0-9 13-16,-1-6-22 16,-8-6 9-16,0-1 0 15,0-3-6-15,0 0 21 16,0 0-15-16,0-12 0 15,0-8 18-15,0 3-27 16,-8-3 9-16,-1 1 0 16,-13 7-14-16,14 5 23 15,-1 4-9-15,1 3 0 16,-10 0-5-16,-12 10-6 0,-4 23 11 16,-5 9 0-16,-9 3-10 15,22-5 19-15,-4-2-9 16,22-7 0-16,8-9 13 15,0-8-26-15,0-9 13 16,8-5 0-16,31 0 0 16,-4-5 14-16,12-23-14 15,-8-7 0-15,-5-7 14 16,-3-7-20-16,-14-4 6 16,-9-7 0-16,5-3-12 15,-13 2 23-15,0 4-11 16,0 7 0-16,0 9 13 15,0 10-19-15,0 15 6 16,0 11 0-16,0 2-13 0,0 3 16 16,0 0-3-1,0 16 0-15,0 23 4 0,0 8-14 16,0 8 10-16,9 2 0 16,0 1-11-16,8-1 23 15,0 1-12-15,5-8 0 16,4-6 12-16,-5-11-22 15,5-11 10-15,-17-8 0 16,21-14-1-16,-13 0 13 16,9 0-12-16,4-28 0 15,-4-5 17-15,-4-3-22 16,-14-2 5-16,1 0 0 0,-9 4-13 16,0 7 26-16,0 8-13 15,0 9 0-15,-9 6 11 16,9 4-16-16,-8 0 5 15,-22 20 0-15,12 20-21 16,-20 10 31-16,20 2-10 16,1-5 0-16,17-6 17 15,0-8-25-15,9-7 8 16,47-5 0-16,17-10-3 16,9-11 21-16,22 0-18 15,-9 0 0-15,-22-7-33 16,-26-18-94-16,-38-4-255 15</inkml:trace>
  <inkml:trace contextRef="#ctx0" brushRef="#br0" timeOffset="-9401">22299 11884 239 0,'0'0'124'15,"0"0"-7"-15,0 0-45 16,0 0-8-16,0 0 13 15,-65-148-59-15,43 136 43 16,5 4-46-16,9 0-15 16,-10 5 31-16,5 3-13 15,-4 0-17-15,0 0-1 0,-13 3 13 16,-5 19-21 0,-4 5 8-16,0 3 0 0,13-2-7 15,1-3 23-15,25 0-16 16,0-3 0-16,0 0 8 15,25 2-21-15,23-1 13 16,8-4 0 0,0 0-3-16,0 0 17 0,0 0-14 15,-30 4 0-15,0-6 14 16,-13 1-31-16,-13 8 17 16,0 0 0-16,-30 5-9 15,-18-4 27-15,5-5-18 16,4-5 0-16,14-9 9 15,3-5-17-15,5-3 8 16,8 0 0-16,-13 0-5 0,14 0 20 16,8 0-15-16,0 0 0 15,0 0 10-15,0 0-28 16,0 0 18-16,8 0 0 16,23 0-15-16,-5 5 30 15,4 3-15-15,-13 7 0 16,0 1 6-16,-4 0-24 15,-13 12 18-15,0 2 0 16,0 11-7-16,0 1 20 16,0 2-13-16,0-1 0 15,0 2 8-15,0-10-19 16,0-1 11-16,0-10 0 16,18-2 4-16,20-14 18 15,-3-5-22-15,21-3 0 16,9 0 16-16,8-5-16 15,-4-15 0-15,-4 4-6 16,0 4-13 0,-31-3-308-16</inkml:trace>
  <inkml:trace contextRef="#ctx0" brushRef="#br0" timeOffset="-8019">23524 12676 219 0,'0'0'150'0,"0"0"-43"0,0 0-38 15,0 0 13-15,0-151 3 16,0 141-52-16,0 10 75 15,0 0-71-15,0 0-30 16,0 0-7-16,0 1 0 16,0 27 0-16,13 11 5 15,-13 3 9-15,18 6 0 16,-10-4-14-16,10-2 3 16,3-10 1-16,5-3 0 15,13-12-4-15,-13-10 7 16,21-7 12-16,9 0-9 15,0-22-10-15,1-17 7 16,-1-5-10-16,-22 3 12 0,-4-3-9 16,-4 3 0-16,-17 5 24 15,-9 9-22-15,13 8-2 16,-13 13 3-16,0 6 36 16,0 0-39-16,0 0 0 15,0 2 0-15,0 23-4 16,8 6 2-16,1 4 2 15,0-4 0-15,8-7-11 16,-8 1 16-16,4-11-5 16,4 2 0-16,-9-10 16 15,-8-6-18-15,9 0 2 16,0 0 0-16,21-17 4 16,-4-19 2-16,21-4-6 0,-16-2 0 15,3 12 15-15,-12 2-19 16,-5 12 4-16,-8 7 0 15,-9 9-16-15,8 0 16 16,1 3 0-16,21 28-7 16,-13 5 17-1,13 2-17-15,-4-6 7 0,0-7 0 16,4-8-6-16,-4-17 11 16,13 0-5-16,0 0 0 15,-13-25 25-15,13-13-29 16,-22-9 4-16,-8-9 0 0,-1 0-10 15,-8-5 18-15,0-3-8 16,0 1 0 0,-17 0 15-16,-9 5-20 0,-4 12 5 15,4 12 0-15,17 19 5 16,-12 5 13-16,21 10-18 16,-9 12 0-16,1 35 1 15,-1 21-10-15,9 1 9 16,0 5 0-16,0-11-11 15,26 1 19-15,21-17-8 16,1-9 0-16,8-5 16 16,9-14-44-16,-1-8 17 15,-8 0-147-15,-21-11-26 16,-22 0-195-16</inkml:trace>
  <inkml:trace contextRef="#ctx0" brushRef="#br0" timeOffset="-7752">24185 12379 273 0,'0'0'147'15,"0"0"-71"-15,0 0-69 16,263-66 45-16,-125 47-21 16,-8 5-17-16,-1 3-10 15,-8 5-4-15,-43 6 0 16,-22 0-12-16,-48 6-67 15,-8 5-164-15</inkml:trace>
  <inkml:trace contextRef="#ctx0" brushRef="#br0" timeOffset="-7382">23153 12200 120 0,'0'0'68'0,"0"0"12"0,0 0-6 15,0 0-50-15,0 0 5 16,0 0-8-16,-17 31-7 16,17-11 19-16,0 0-26 15,17-5 10-15,13-7 12 16,14-8-11-16,3 0 64 16,26 0-40-16,14-25-28 15,-5 0 47-15,-17-5-60 16,-18 5 23-16,-17 1-4 15,-21 0-7-15,-9 4 21 16,0 3-34-16,-48 6 1 0,1 8-13 16,-1 3 12-16,-8 0-1 15,22 0 1-15,-5 26-68 16,13 3-41-16,26-1-150 16</inkml:trace>
  <inkml:trace contextRef="#ctx0" brushRef="#br0" timeOffset="-5847">26727 12599 364 0,'0'0'142'16,"0"0"-66"-16,0 0 14 15,0 0 17-15,-74-176-81 16,53 138 65-16,4 7-67 15,-1 3-18-15,-3 12 32 16,-5 8-23-16,-13 5-5 16,4 3-10-16,-21 0 17 15,9 17-30-15,-1 16 13 16,1 3 0-16,4 7-11 16,13 5 19-16,12 1-8 0,18-3 0 15,0 1 16 1,0-9-27-1,18-10 11-15,3-8 0 16,5-18-8-16,0-2 25 16,13-2-17-16,0-29 0 15,4-17 18-15,-13-3-20 16,-4-4 2 0,4-5 0-1,-21-1-10-15,-1-5 22 0,-8-3-12 0,0 1 0 0,0-1 18 0,0 5-27 16,0 18 9-16,-17 16 0 0,8 11 3 15,1 13 18 1,8 6-21-16,0 0 0 0,0 3-2 16,0 35-16-16,0 17 18 15,0 14 0-15,0 0-11 16,8-1 21-16,27-5-10 16,12-8 0-16,1-2 16 15,8-17-22-15,0-9 6 16,-8-9 0-16,3-14-3 15,6-4 18-15,-1 0-15 16,0-13 0-16,-9-15 17 16,1 1-22-16,-14-7 5 15,-4 2 0-15,-4-2-10 16,5 7 20-16,-23 5-10 0,9 14 0 16,-8 8 12-1,4 0-32-15,4 0 20 0,9 30 0 16,-4 0-17-16,-5 3 21 15,-8-3-4-15,-1-1 0 16,5-16 13-16,-13-2-19 16,0-9 6-16,9-2 0 15,-9 0 4-15,0-2 12 16,0-17-16-16,0-9 0 16,0-2 11-16,-22 5-23 15,5 0 12-15,-9 6 0 16,5 8-13-16,3 5 20 15,-12 6-7-15,4 0 0 16,-21 9 2 0,-1 26-16-16,5 4 14 15,4 7 0-15,22 1-17 16,8-5 27-16,9-4-10 16,9-7 0-16,17-18 13 15,21-10-18-15,1-3 5 0,-14 0 0 0,5-3-6 16,-13-10 15-16,4-10-9 15,-12-2 0 1,3 4 19-16,-12-1-29 0,-1 9 10 16,-8 6 0-1,0 7-14-15,0 0 14 0,0 0 0 16,0 17-1-16,0 21 7 16,9 4-20-16,21-4 14 15,13-7 0 1,22-7-6-16,0-21 15 15,-9-3-9-15,0 0 0 16,-8-27 18-16,-10-17-26 16,-20-6 8-16,-1-8 0 0,-17-5-7 15,0-6 23-15,0-2-16 0,-26-7 0 16,-13 3 15-16,13 2-22 16,5 12 7-16,12 21 0 15,0 17 6-15,9 10 11 16,0 13-13-16,0 0-4 15,0 38-1-15,0 17-13 16,0 17 14-16,0 2 0 16,0 0-11-16,9-11 26 15,0-2-15-15,4-6 0 16,-5-6 12-16,10-6-27 0,-10-17 15 16,1-4-53-16,-9-16-33 15,0-6-164-15,-9 0 50 16</inkml:trace>
  <inkml:trace contextRef="#ctx0" brushRef="#br0" timeOffset="-5280">27202 12326 147 0,'0'0'98'0,"0"0"-20"16,0 0 48-16,0 0 6 15,0 0-107-15,0 0-1 0,168-16 16 16,-30 13-31-16,22 1 38 15,-22-1-47-15,0 0 0 16,-26-2 11-16,-8 5 9 16,-40 0-19-16,-8 0 29 15,-30 0-22-15,-4 0 42 16,-22 0-35-16,0 0-2 16,0 0 52-16,0 0-56 15,0-6 52-15,0 4-35 16,-39-1-2-16,-8 3-32 15,3 0 8-15,-3 0 0 16,-9 3-14-16,17 18 22 16,13 7-8-16,-13 8 0 0,22 2 11 15,-5 4-26-15,14-2 15 16,8-4 0-16,0-6-13 16,0-4 27-1,30-10-14-15,18-10 0 0,3-6 17 16,5 0-20-16,1-11 3 15,-10-20 0-15,-8-1-5 16,-5-8 21-16,-3 2-16 16,-14-6 0-16,-9 6 15 15,-8 2-27-15,9 14 12 16,-9 11 0-16,0 8-3 16,0 3 8-16,0 8-5 0,0 28 0 15,-17 6 8-15,8 1-20 16,9-7 12-16,0 0 0 15,26 2-8-15,60-7 27 16,5-6-19-16,21-12 0 16,-8 4-51-16,-22-17-176 15,-26 0-448-15</inkml:trace>
  <inkml:trace contextRef="#ctx0" brushRef="#br0" timeOffset="-4608">29053 12118 256 0,'0'0'120'16,"0"0"-36"-16,0 0-41 15,0 0 35-15,0 0-35 16,0 0-40-16,-9-16 14 16,9 16-17-16,0 0 0 15,0 0-6-15,0 0 18 16,0 0-12-16,0 0 1 16,0 0 11-16,9-6 32 15,8 0-26-15,1-2 4 16,-6-2 18-16,-3 0-27 15,8 3-2-15,-17-7-10 16,0 3 9-16,0 0 13 16,0 3-21-16,0-1-2 15,0 7 0-15,0 2 12 16,0 0-20-16,-17 0 8 16,-4 2 0-16,3 23-20 15,10 10 11-15,8 13-111 16,0-7-28-16,0 5-318 0</inkml:trace>
  <inkml:trace contextRef="#ctx0" brushRef="#br0" timeOffset="-4288">29407 12924 174 0,'0'0'156'0,"0"0"-32"0,0 0 3 16,0 0-55-16,0 0 20 15,0 0 2-15,34-23-79 16,-34 23 21-16,0 0-36 0,0 3 10 15,0 24-1 1,-34 15 0-16,-31-1 3 0,0 9-4 16,-30 5 14-16,13 8-44 15,5-2 20-15,12-1-325 16</inkml:trace>
  <inkml:trace contextRef="#ctx0" brushRef="#br0" timeOffset="6840">13218 4783 194 0,'0'0'30'0,"0"0"29"0,0 0 29 0,0 0-35 15,0 0 38-15,0 0-26 0,0 0-8 16,-95-141 12-16,48 115-59 16,4-2 36-16,-5 1 11 15,1-1-49-15,-1 0 46 16,5 3-42-16,-4 1-9 16,-1 2 18-16,1 3-7 15,-1 5-14-15,5 1 30 16,4-2-27-16,0 2 42 15,-4 1-44-15,-13-1 7 16,0 2 12-16,-30-3-7 16,4-2-13-16,-22 5 0 15,13-4 24-15,-12 0-21 0,8-2-3 32,-4 0 0-32,4-3 13 0,-9 8 0 15,-4-2-13 1,-4 3 0-16,-9 8 25 0,0 3-27 15,0 0 2 1,-12 0 0-16,3 8-11 16,9 4 18-1,-8-4-7 1,8 0 0 0,0 0 21-16,0 0-29 15,9 0 8 1,8 3 0-16,-3 2-13 15,-6 8 20-15,10 0-7 16,-1 10 0-16,5-1 16 16,-5 6-24-16,-8 5 8 0,9-6 0 15,12 5-15-15,5-10 23 16,30 0-8-16,-1-3 0 16,23 1 15-16,-14 1-27 15,10 8 12-15,-19 10 0 0,-7 5 1 16,8 6 22-16,12 2-23 15,-12 3 5 1,18-2 21-16,-1-1-13 16,4 2-13-16,18-8 0 15,-13 1 7 1,4 2 8-16,4-2-15 0,-12 12 11 16,-14-1 12-1,9 2-6-15,-4 1-17 0,-4 3 0 16,-1-1-2-16,1 4 14 0,-1 1-12 15,5 1 0-15,4 3 20 0,0-8-25 16,14-1 5-16,7-7 0 0,5-7-15 16,13 1 24-16,0 0-9 0,0-4 0 15,0-3 20-15,0-2-30 16,0-8 10-16,13 0 0 0,5-5-13 0,-1-1 19 0,13 1-6 16,-4 0 0-16,13 3 23 15,-5-1-30-15,5 2 7 0,17 3 0 16,-8 1-11-1,-1-3 21-15,5 0-10 0,4-5 0 16,0-1 22-16,9 1-33 16,0-6 11-16,12 1 0 15,5-4-10-15,5 1 22 16,12-3-12-16,13-1 0 16,0-1 18-16,18-4-28 15,-1-3 10-15,5-7 0 16,-4-4-14-16,16-5 26 15,-3 0-12-15,-5 0 0 16,9 0 19-16,-5-5-30 16,5-9 11-16,4 0 0 15,-4-5-10-15,21-1 19 0,-8-2-9 16,-5-3 0-16,-4 5 21 16,-13-4-31-16,-17 5 10 15,-17-3 0-15,-1-3-11 16,-12 1 21-16,4-4-10 15,-13-5 0-15,13 0 21 16,-5-5-30-16,-3 0 9 16,3-1 0-16,5-3-21 15,-13 2 34-15,-8 0-13 16,-10 2 0-16,-8-3 19 16,-17 0-20-16,9-6 1 15,-22-2 0-15,12-6-3 16,-12-8 18-16,13-12-15 0,9-7 0 15,-1-10 22-15,-12-3-36 16,3 1 14-16,-20 1 0 16,-10 7-13-16,-8 1 26 15,0 5-13-15,0-2 0 16,-26-7 22-16,-21-1-33 16,-9-4 11-16,-9-3 0 15,0 4-14-15,1 0 28 16,-1-5-14-16,-30-1 0 15,-9-1 17-15,-42 7-36 16,-61 27 19-16,-52 35-29 16,-87 31-52-16,-42 11-280 0</inkml:trace>
  <inkml:trace contextRef="#ctx0" brushRef="#br0" timeOffset="-2730">26140 14755 311 0,'0'0'152'16,"0"0"-7"-16,0 0-17 15,0 0-13-15,0 0-30 16,0 0-35-16,-82-61 34 16,73 37-52-16,-4-1-5 15,13-5 31-15,0-1-55 16,0-4 15-16,13 2-18 15,13 3 22-15,0 7-27 16,-4 10 5-16,-5 5 0 16,-9 8-16-16,1 0 13 15,21 0 3-15,9 8-3 16,-4 16 11-16,-5 12-13 0,4 8 5 16,-3 3 0-16,-5 5-12 15,-18 2 15-15,1 8-3 16,4-13 0-16,-5-2 12 15,-8-17-17-15,0-16 5 16,0-9 0-16,9-5-6 16,-9 0 22-16,9 0-16 15,-1-12 11-15,14-31 5 16,4-17-17-16,0-7 1 16,21 5 0-16,-8 7-8 15,0 5 11-15,-5 6-3 16,-3 17 0-16,-14 13 9 15,-9 8-18-15,1 6 9 0,-9 0-3 16,22 6-19 0,-5 24 20-16,-8 3 2 0,-1 8 0 15,1 9 8-15,12-3-16 16,5-3 8-16,4-6 0 16,-4-8-8-16,13-5 13 15,-13-8-5-15,13-12 0 16,-13-5 12-16,13 0-13 15,-5 0 1-15,5-28 0 16,9 1-2-16,-14-14 7 16,5 3-5-16,-9-5 0 15,-13 6 14-15,-17-5-15 16,0 4 1-16,0 8 0 16,0 0-8-16,0 10 8 0,-17 15 0 15,4-1 0-15,5 6-5 16,-1 0-7-16,-17 14 1 15,4 22 11-15,-3 2-7 16,16 3 11-16,0 6-4 16,9-3 0-16,0-5 12 15,0-4-18-15,26-15 6 16,13-4 0-16,4-16-4 16,13 0 11-16,9 0-7 15,4-24 0-15,-17-5 17 16,-13 3-19-16,-9-2 2 15,-21 1 0-15,-9-1-2 16,0 0 8-16,0 3-6 0,0 4 0 16,0 7 13-16,0 0-15 15,0 9 2-15,0 5 0 16,0 0-18-16,0 0 16 16,0 0 1-16,0 8-5 15,0 17 10-15,8 5-9 16,9 0 5-16,14 6 0 15,3 2-11-15,-4 4 20 16,26-1-9-16,1 3 0 16,7-11 11-16,1-9-13 15,-9-7 2-15,-21-17 0 16,-5 6-16-16,-13-6 13 0,-8 0-105 16,-9 0-12-1,0 0-68-15,-26 0-164 0</inkml:trace>
  <inkml:trace contextRef="#ctx0" brushRef="#br0" timeOffset="-2446">27952 14615 163 0,'0'0'190'0,"0"0"-71"15,0 0-19-15,0 0-8 16,0 0-16-16,0 0 5 0,13-72-78 15,-13 72-2 1,0 22-1-16,0 14 3 0,-13 14 23 16,-12 5-26-16,-1 0 0 15,4 2 1-15,5-4 6 16,17-4-14-16,0-19-9 16,0-11-188-16,56-11-227 15</inkml:trace>
  <inkml:trace contextRef="#ctx0" brushRef="#br0" timeOffset="-2109">28224 14247 511 0,'0'0'162'0,"0"0"-5"0,0 0-103 16,0 0 71-16,0 0-62 16,0 0-33-16,0-116-27 15,0 116-2-15,9 16-1 16,8 23 0-16,5 16 15 16,-14 0-10-16,10 13-5 15,3 10 0-15,-12-2-4 16,17 7 11-16,-9-6-7 15,5-11 0-15,4-6 16 16,-5-18-24-16,5-15 8 16,-9-10-18-16,14-17-7 15,-14 0-102-15,-9-25 14 16,1-28-95-16,-9-10-73 16</inkml:trace>
  <inkml:trace contextRef="#ctx0" brushRef="#br0" timeOffset="-1949">28030 14439 131 0,'0'0'133'0,"0"0"-33"16,0 0-9-16,0 0-73 15,0 0 14-15,0 0 24 16,82-8 6-16,4 8-4 0,5-6-47 16,13 0-9-16,8 6-1 15,-13-8-1-15,-34 8-102 16,-18 0-392-16</inkml:trace>
  <inkml:trace contextRef="#ctx0" brushRef="#br0" timeOffset="-1504">29157 14364 306 0,'0'0'113'0,"0"0"-70"0,0 0-5 16,0 0 44-16,0 0-64 15,0 0 19-15,-48-36-26 16,48 36 8-16,-9 0-22 15,9 4 3-15,0 9 0 16,0-7 1-16,0 1 9 16,0-1-10-16,0 0 0 15,0-6 11-15,9 0-3 16,-9 0 15-16,9 0 40 16,-1-12-18-16,-8-1-42 0,0-6 14 15,0 0-2-15,0 1-6 16,0 2 6-16,0 8-15 15,0 3 0-15,0 5 0 16,-8 0 7-16,-22 0-7 16,12 13 0-16,-8 18 12 15,5 10-31-15,12 1 19 16,1 4-187-16,-1 9-348 16</inkml:trace>
  <inkml:trace contextRef="#ctx0" brushRef="#br0" timeOffset="-1217">29191 14914 388 0,'0'0'171'16,"0"0"-109"-16,0 0-26 15,0 0 59-15,0 0-80 16,0 0 58-16,0 0 2 16,-103 88-63-16,77-53 35 15,-13-4-32-15,4 5-14 16,-12 3 14-16,-9 8-5 16,-9 12-20-16,-8 10-31 0,-14-5-224 15</inkml:trace>
  <inkml:trace contextRef="#ctx0" brushRef="#br0" timeOffset="11763">23378 14499 417 0,'0'0'203'0,"0"0"-92"15,0 0-11-15,0 0 12 16,0 0-68-16,0 0 33 16,0 0-19-16,0 0-40 15,17-44 44-15,-8 44-42 16,-1 0 5-16,-8 0 10 15,13 0-22-15,-13 0-11 16,0 0-2-16,0 25 6 16,0 5 2-16,0 9-2 15,0 7-6-15,0-2 13 0,9 7 6 16,-9-5-17 0,17-2-2-1,-8-12 7-15,-1-1-13 0,5-9 6 0,-4-8 0 16,-9-9 0-16,0-5 21 15,0 0-21-15,0 0 20 16,0-30 32-16,0-14 7 16,0-17-59-16,0 2 0 15,0-10 6-15,0 2 13 16,0-1-19-16,-9 1 0 16,9 12 6-16,-13 11-15 15,13 9 9-15,0 10 0 16,0 17-9-16,0 5 27 0,0 3-24 15,0 0 6-15,0 0-8 16,0 16-11-16,22 15 19 16,4 5 0-16,13 8-5 15,8-6 17-15,9 9-12 16,-4-3 0-16,4-6 0 16,-8 3-9-16,-1-4 9 15,-8-2 0-15,-13 3-6 16,4-7 22-16,-13-1-16 15,1 0 0-15,-10-16 1 16,1-3-13-16,-9-9 12 16,0-2 0-16,13 0-3 15,-5-2 22-15,1-39-16 0,8-9-3 16,-8-10 5-16,-9-4-9 16,0-2 4-16,0-8 0 15,0 0-2-15,0-6 19 16,13 6-17-16,-13 2 0 15,0 9 0-15,0 16-15 16,8 12 15-16,-8 15 0 16,0 14 0-16,0 6-3 15,0 0-3-15,0 0-33 16,9 12-81-16,-9 24 34 16,0 16-78-16,0 6-43 15,-17 5-120-15</inkml:trace>
  <inkml:trace contextRef="#ctx0" brushRef="#br0" timeOffset="13265">24241 14659 270 0,'0'0'147'0,"0"0"-36"15,0 0-24-15,0 0-33 0,0 0 25 16,0 0-49-16,21-61 17 16,-21 58 5-16,0 3-46 15,0 0 41-15,0 0-41 16,0 0 5-16,0 0-22 15,0 0-1-15,0 6 12 16,0 16-5-16,-13 6 24 16,5 4-19-16,8 4 0 15,0-6 0-15,0 6-6 16,0-5 9-16,8-7-3 16,23-5 0-16,-5-13 12 15,12-6-12-15,1 0 4 16,-4-30 2-16,-5-6 20 0,-13 3-23 15,1-1 27 1,-18 2-1-16,0-5-23 0,0-5 18 16,0-6-16-16,0 10-5 15,-26 8 18-15,8 11-21 16,-3 2 0-16,4 11 0 16,-1 6 5-16,-12 0-5 15,4 6 0-15,-4 19 1 16,4 10-13-16,4-4 14 15,5 4-2-15,9-4 0 16,8-1 13-16,0-3-17 16,0-4 4-16,25-4-7 15,14-14-3-15,17 1 15 16,9-6-5-16,0 0 0 16,-9 0 21-16,-9-22-25 15,-8 2 4 1,-13-4 0-16,4-1 0 15,-12-5 4-15,-1-1-4 16,-8 12 0-16,12 0 9 16,-21 14-12-16,0 5 3 0,0 0-7 15,0 13-10-15,9 23 5 0,-9 5 12 16,0 3 0-16,0-12 15 16,0-3-19-1,0-16 4-15,8-7 0 16,-8-6 0-1,0 0 15-15,0 0-3 0,0-6 76 0,0-18-72 16,0-7 6 0,0 0-22-16,0 2 0 15,0-4-3-15,0 5 8 16,0 9-5-16,0 6 0 0,-8 1 12 16,8 12-21-16,-9 0 9 15,-4 0-8-15,5 25-12 0,-18 19 22 16,17 9-2-16,-13 2 0 15,22-6 13-15,0 0-18 16,0 1 5 0,0-14 0-16,22-6-12 15,4-11 13 1,-17-11-1-16,12-8 0 0,-4 0 17 16,9-8-7-1,-4-29-10-15,4-11 0 16,4-13-2-16,-4-2 7 15,4-16-5 1,-4 4 0-16,-17-2 19 0,-1 3-4 16,-8 2-15-16,0 4 5 0,0 5 22 15,-17 10-15-15,-9 15-10 16,5 7-2-16,3 12 24 0,10 8-35 16,-1 11 11-16,-4 0-8 15,-4 38-11-15,0 21 22 0,8 9-3 16,9 1 0-16,0 3 17 15,0 2-26-15,26-8 9 16,21 2 0 0,1-7-11-16,8-6 20 15,-13-11-9-15,13-14 0 16,-8-13 14 0,-1-9-14-16,-8-8 0 15,4 0 0-15,5-14-2 0,-18-10 11 16,-4-7-9-16,-18 1 0 15,1-7 18-15,-9 0-24 16,0 1 6-16,0 0 0 0,-9 3-12 16,-17 9 20-16,5 7-8 15,4 0 0-15,8 15 5 16,0 2-22-16,-12 0 17 0,-5 13 0 16,9 23-22-16,-14 14 30 15,14 5-8-15,8 5 0 16,9 1 14-1,0 2-24 1,9-14 10 0,47-7 0-16,9-12-10 15,17-16 21-15,-4-9-11 16,-22-5 0-16,-48 5-10 16,-29 4-8-1,-135-4-277-15</inkml:trace>
  <inkml:trace contextRef="#ctx0" brushRef="#br0" timeOffset="27063">29044 10223 161 0,'0'0'89'16,"0"0"-15"-16,0 0 22 15,0 0-61-15,0 0 1 16,0 0-14-16,0 0-15 15,0 0 18-15,-142-41-3 16,142 41-6-16,0-3 32 16,-9 3-35-16,9-3 9 15,-8 3 1-15,-10 0-17 0,-3 0 5 16,4-2-9-16,-1 2 1 16,-3-3 28-16,-5-3-12 15,9 3 15-15,-14-2-11 16,-3-1-16-16,-5 4 10 15,-8-2-17-15,-1 4 5 16,-17 0-1-16,-8 0 1 16,0 0-5-16,-14 0 10 15,5 0-3-15,0 0 19 16,-13 0-26-16,5 0 6 16,3 0 5-1,-3 0-5-15,3 0-6 0,5 10 0 16,-4-3 17-16,13 2-17 15,-9-1 0-15,-22 2 0 16,1 2-8 0,-18-1 17-16,9-6-9 15,-9 1 0 1,0-4 8-16,9-2-8 16,12 0 0-1,-12 0 0-15,9 0-8 16,-10 0 11-16,-7 0-3 15,-10 12 0-15,-8 1 13 16,-5 2-22-16,5 0 9 16,18-3 0-16,-1-4-2 0,30-8 3 15,5 0-1-15,12 0 0 0,10 0 11 16,-1 0-17-16,0 0 6 16,0 0 0-16,-4 0-6 0,13 5 6 15,-17 5 0 1,0-5-3-16,-1 3 12 15,-21 0-10-15,13-3 1 16,-13 4 0-16,5-2-8 16,12 2 14-1,13-4-6-15,9 1 0 16,0 0 8-16,13-4-11 16,-22 4 3-16,-13 5 0 0,-21 0-4 15,-22 6 5-15,-30 2-1 0,5 2 0 16,-23-2 4-16,18 1-6 0,30-6 2 0,31-6 0 0,3-3-4 15,23 1 8-15,16-6-4 16,5 3 0-16,13 0 10 16,13-3-15-16,-1 2 5 15,-3 1 0-15,-22 0-9 16,-5 0 13-16,-8-1-4 16,-9 1 0-16,-13 0 11 15,-4-3-17-15,9 0 6 16,0 0 0-16,25 3-11 0,1-1 17 15,8 1-6-15,13-3 0 16,9 0 10-16,-5 0-15 16,22 0 5-16,-17 0 0 15,0 0-9-15,-14 0 11 16,-3 0-2-16,-22 11 0 16,-9 6 10-16,-21 4-18 15,12 1 8-15,1 1 0 16,17-3-6-16,8-5 9 15,1-4-3-15,30 0 0 16,-1-6 5-16,18 1-16 16,-12-3 11-16,12 2 0 15,0 1-15-15,0 5 16 0,0 3-1 16,0 5 0 0,0 5 7-16,0 1-7 15,21 3 0-15,-12-1 0 16,17 1 23-1,-13-3-14-15,12 5 8 16,-16 0-8 0,8 6 2-1,-4 3 12 1,5-1-23 0,-18 6 1-16,0 8 15 15,0 0-4 1,0 6-1-1,0 0 3-15,0 0 0 16,0-1-8 0,0 4-6-1,0-3 0 1,0 5 2 0,0 0 12-1,0 3-14-15,0 1 0 16,0 3 10-1,0 2 1-15,0 0-11 16,0 2 1-16,0 3 5 16,0 0 5-1,-9-6-11 1,9 4 0-16,-9 1 9 16,-4 3-7-1,5 11-2-15,-1-3 0 16,0 0 2-16,-8-3 13 15,9-15-15-15,-5-1 0 0,4-4 10 16,9-2-10-16,0-6 0 0,0 5 0 16,0-6-5-16,0 0 14 0,0-1-9 15,0 2 0-15,0-5 11 16,0-4-16-16,0 3 5 16,0-6 0-16,0 3-7 15,0-3 18-15,0-9-11 0,0 4 0 16,0-3 8-16,0-6-14 0,0 2 6 15,0 5 0-15,0 4-7 0,0-3 16 0,0 9-9 16,0-3 0-16,-9 0 11 0,1 3-18 16,-10-3 7-16,6 0 0 15,12-3-8-15,0-2 18 0,0 2-10 16,-9-6 0-16,9 4 7 0,0-9-13 0,-9 6 6 0,1 0 0 0,-1 2-7 0,9 4 14 0,-9 2-7 0,-4 0 0 0,5 3 11 16,8 2-20-16,0-11 9 0,0-2 0 0,0-5-8 0,0-7 16 15,0 1-8-15,0 0 0 16,0-1 9-16,0 1-16 15,0 0 7-15,0 5 0 16,0 0-9-16,0 0 20 16,0 7-11-16,0-7 0 15,0-4 7-15,0-3-13 0,0-4 6 16,0-7 0 0,0 1-11-16,0-2 20 0,0 3-9 15,0-3 0-15,0 3 7 16,0-3-14-16,0 8 7 15,0 0 0-15,0 0-6 16,0 4 15-16,0 1-9 16,0-5 0-16,8 1 7 15,-8 2-15-15,0-9 8 16,0 4 0-16,0 2-5 16,0 0 12-16,0-6-7 15,13 5 0-15,-13-5 7 0,0 4-15 16,9-3 8-1,-9-3 0-15,0 8-2 0,0-8 10 16,0 8-8-16,0 0 0 16,9-8 3-16,-9 9-7 15,8-9 4-15,-8-6 0 16,0 9-5-16,0-4 13 16,0 5-8-16,9 1 0 15,-9-2 2-15,0 5-8 16,0-8 6-16,0 8 0 15,9-2-3-15,-9-3 12 16,0-3-9-16,12-2 0 16,-12 1 2-16,9 1-8 15,-9-3 6-15,9-2 0 16,-9-1-6-16,8 9 12 0,1-3-6 16,0 0 0-16,4-3 5 15,-13 3-10-15,0-5 5 16,8-4 0-16,1-2-4 15,-9 0 5-15,8 0-1 16,1 0 0-16,8 0 3 16,14 0-6-16,-14 0 3 15,13 0 0-15,5 0 1 16,-5 0 9-16,-4 0-10 16,-5 0 0-16,5 0 3 15,13 0-7-15,-4 0 4 16,12 0 0-16,9 0-3 0,-8 0 13 15,8 0-10-15,-13 0 0 16,13-2 5-16,0 2-16 16,0 0 11-16,0 0 0 15,0 0-4-15,-8 0 10 16,-1 0-8-16,-12 0 2 16,12 2-2-16,-8 4-16 15,4-6 18-15,13 0 0 16,1 0 0-16,-1 0 6 15,0 0-6-15,-9 0 0 16,-8 0 0-16,-4 0-15 16,-5 0 12-16,-4 5 3 15,-5 1-8-15,-3 0 4 16,-1-6 3-16,0 5 1 16,13-2 0-16,-12 2-11 0,12 1 11 15,4-6 0-15,5 0-3 16,0 0 8-16,-4 0-5 15,3 5 0-15,-12-5 1 16,4 6-15-16,5 2 12 16,-5-3 2-16,5 1 0 15,4-6 2-15,8 6-3 16,1-6 1-16,8 0 0 16,-5 0-7-16,6 0 9 15,12 0-2-15,-18 0 0 16,5 6 7-16,1-4-9 0,-1-2 2 15,-9 5 0-15,9-5-7 16,0 6 8-16,18-6-1 16,-1 0 0-16,13 0 6 15,5 0-6-15,4 0 0 16,-4 0 0-16,-5 0-9 16,-4 0 14-16,4-6-5 15,-12 6 0-15,-10-5 4 16,18 5-4-16,5-8 0 15,3 2 1-15,23-5-4 16,16-3 3-16,13 3 0 16,-3-2-2-16,-1 1 8 15,4 1-11-15,-12 9 5 16,-10-9 0-16,10 5-5 0,-1-2 5 16,5-3 0-1,-4 0-1-15,16-3 8 0,-3-3-7 16,4 4 0-16,4-6 0 15,-13 8-8-15,-9-3 10 16,1-3-2-16,-18 9 0 16,0-3 6-16,-8 0-7 15,-14 3 1-15,14-3 0 16,-1 5-1-16,-12-2 1 16,21-3 0-16,-8 0-1 15,8 2 8-15,-13 4-7 16,5-6 0-16,-9 11 0 0,-13-5-8 15,-9 2 8 1,-8-2 0-16,0 5-3 0,4-6 11 16,4 1-11-16,-8-1 3 15,17 4 0-15,-4-4-6 16,-14 6 9-16,1-6-3 16,-9 1 0-16,0-1 7 15,-21 6-9-15,-5-5 2 16,-21 2 0-16,-1 3-2 15,1 0 2-15,0 0 0 16,12-5-2-16,5-1 8 16,-9 1-8-16,13-3 2 15,-12 8 0-15,-10-6-3 16,1 6 7-16,-9 0-4 16,0-6 1-16,0 6 11 0,0-5-9 15,0-1-3-15,0 4 2 16,0 2-2-16,0-6 4 15,0 1-4-15,0 5 0 16,13-6 9-16,-13 1-11 16,0-9 2-16,9-3 0 15,-9-2-8-15,8-6 13 16,-8-4-5-16,9-2 0 16,-9-7 10-1,0-4-3-15,0 4-7 16,0 2 4-1,0-2 16-15,0 2-20 16,-9-6 8 0,1 4-8-16,8-3 12 15,-9-4-10 1,-4 3-2-16,13-6 1 0,-9-2 0 16,9 1 4-16,0 0-5 15,0-6 0-15,-8-1 10 16,-1 7-15-16,0-6 5 0,9 6 0 0,-8 2-5 0,-14 3 10 0,5 2-5 15,0 4 0-15,8 2 8 16,-4 3-12-16,5 3 4 16,8 5 0-16,-9-2-6 15,9 7 11-15,0-4-5 16,0-1 0-16,0 6 9 0,0-6-14 16,0-3 5-16,0 7 0 15,0-4-8-15,0 3 15 16,0-3-7-16,0 0 0 15,-9 0 7-15,9-5-12 16,-8 5 5-16,8 1 0 16,0-7-8-16,0 7 14 15,0-7-6-15,0 7 0 16,0-1 8-16,0-5-14 16,0 6 6-16,0-7 0 15,0 6-8-15,0-5 14 16,0 5-6-16,0 0 0 0,0 1 6 15,0-1-9-15,0 0 3 16,17-2 0-16,-17 5-14 16,17-1 24-16,-4 4-10 15,-4-6 0-15,-9 6 6 16,8-5-10-16,1 1 4 16,-9 2 0-16,9-7-11 15,-9 3 20-15,0-5-9 16,0 3 0-16,0-1 7 15,8 1-14-15,-8-1 7 16,13 3 0-16,-13-2-7 16,0 2 10-16,0 2-3 15,0-6 0-15,0 4 13 0,9 0-21 16,-9 0 8 0,0 3 0-16,0 1-11 0,0-4 17 15,0 0-6-15,0-3 0 16,0 1 11-16,0 0-19 15,0-12 8-15,0-2 0 16,0-9-9-16,0 1 15 16,0-1-6-16,0 3 0 15,0 3 11-15,0 1-18 16,0-1 7-16,0 2 0 16,0-2-10-16,0 3 19 15,0-1-9-15,0 2 0 16,0 1 8-16,0 0-17 15,0-2 9-15,0 2 0 16,0 1-8-16,0 3 16 0,0 4-8 16,0-5 0-16,0 4 8 15,0 1-15-15,0-3 7 16,-9 2 0-16,-12 2-13 16,21 5 20-16,-18-2-7 15,10 4 0-15,8-2 12 16,-9 1-22-16,9-4 10 15,-13-4 0-15,13-1-8 16,-8-6 16-16,8 1-8 16,-9-1 0-16,9 4 9 15,-9 2-20-15,9 3 11 16,-8 2 0-16,8 1-8 0,0-1 18 16,0 3-10-1,0-2 0-15,0-1 10 0,0-2-21 16,0-3 11-16,8-3 0 15,1 3-8-15,-9 3 18 16,0 2-10-16,0 3 0 16,0-2 7-16,0-1-18 15,0 2 11-15,0-3 0 16,-9 2-12-16,-8-1 24 16,8 1-12-16,-4-3 0 15,5 1 7-15,8 5-19 16,-9 0 12-16,1-3 0 0,-1 4-6 15,9 1 17 1,0-3-11-16,-9 6 0 0,9-6 9 16,0-5-24-16,0 3 15 15,0-6 0-15,0 2-7 16,0 6 20-16,0-2-13 16,0 3 0-16,0 1 4 15,0 2-14-15,0-4 10 16,0 3 0-16,0 3-7 15,0 2 18-15,0 6-11 16,0 3 0-16,0 0 5 16,0 2-15-16,0-3 10 15,0 1 0-15,-21-3-8 0,21 1 17 16,-9-1-9 0,0 2 0-16,9 3 6 0,-8 2-17 15,8-2 11-15,0 0 0 16,0 3-5-16,-9-3 15 15,-4 2-10-15,13 1 0 16,-8-3 5-16,-1 1-20 16,0 2 15-16,1 0 0 15,8 0-5-15,0 3 8 16,-9 0-4-16,-13 0 1 16,5 0-5-16,-30 0-10 15,-9 0 15-15,-18 6 0 0,-29 13-4 16,-44 8 21-1,-69 28-32-15,-90 23 15 0,-113 15-289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44:35.8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0 913 260 0,'0'0'397'0,"0"0"-270"0,0 0 1 16,0 0 2-16,0 0-46 15,0 0-59-15,0 0 35 16,0 0-8-16,233-168-21 15,-159 99 13-15,12-10-30 16,-21-12 20-16,-9-6-4 16,-22-4-27-16,-12 3 32 15,-13 17-25-15,-9 18-3 16,0 24 24-16,0 20-31 16,0 11 15-16,-9 8-15 15,-21 5-18-15,-18 49 18 16,-16 32-1-16,7 16 5 15,23 6-5-15,25-12 8 16,9-11-7-16,0-13 0 0,0-17 3 16,9-17-13-16,8-13 10 15,0-14-10-15,-4-10 8 16,-4-1-7-16,17-4 9 16,4-31 0-16,5-12 11 15,12-6-12-15,-8 7 1 16,-5 10 0-16,-12 17-5 15,-5 11 8-15,1 8-6 16,20 0 2-16,-3 25-15 16,12 15 9-16,-8 6-5 15,9-1-6-15,8-7 13 0,-13-10-9 16,13-11 14-16,-8-9 0 16,-1-7 1-16,1-1-5 15,-14-4 4-15,5-31 0 16,0-15 6-16,-5-10 5 15,-16-7-8-15,-6-4-3 16,-12 4 5-16,0 12 5 16,0 17-9-16,-12 17 12 15,-14 12-10-15,0 9-3 16,-13 9 0-16,-9 42 0 16,10 21 2-16,20 10-10 15,10-2 8-15,8-6 0 16,8-10-7-16,31-19 10 15,-4-13-3-15,21-13 0 0,-9-14-13 16,9-5 6-16,0 0 7 16,1-16 0-16,7-20 4 15,1-5 6-15,-9-3-10 16,0 3 0-16,-17 10 5 16,-13 12-13-16,-9 14 8 15,-4 5 0-15,5 0-4 16,-10 0-9-16,9 28 10 15,-8 2 3-15,4 0-10 16,-4-5 3-16,-1-9-11 16,1-7-5-16,0-7 19 15,-9-2-1-15,0 0 5 0,0-2 14 16,0-29-9 0,0-5-1-16,-18 1-4 15,-12-1 0-15,4 5 16 16,0 4-15-16,5 11 17 15,3 4-18-15,10 12 8 16,-1 0-16-16,-12 19-8 16,12 29 16-1,-17 9-3-15,17 7 10 16,9-6-7-16,0-12 0 16,9-8 0-16,26-15-14 15,12-13 10-15,1-7 4 16,-1-3 0-16,-4 0 9 15,5-24-3-15,-1-9-6 16,-8-1 5-16,-13-4-1 16,4 5-4-16,-13 6 0 15,-8 7 6-15,0 14 1 0,-9 4-7 16,8 2 0-16,-8 0-20 0,9 20 18 16,4 12-4-16,4 1 6 15,9-4 0-15,4-4 8 16,-4-4-10-16,-4-11 2 15,-5-4-16-15,0-6 15 0,5 0-12 16,4 0 13-16,4-19-2 16,4-8 14-16,14-9-12 15,-9 2 0-15,12-4 5 16,-12 8-11-16,0 8 6 16,-4 12 0-16,-5 6-2 0,-4 4 2 15,13 0-2-15,-13 17 2 16,4 10-4-16,-13-2-8 15,13 0 12-15,-13-9 0 16,-8-7-2-16,0-4 8 16,-1-5-6-16,-8 0 0 15,0 0 0-15,0-5 24 16,0-18-23-16,-8-7 2 16,-18 0 9-16,-13-1-2 15,4 7-2-15,-12 8-8 0,0 7 4 16,-1 9-18-1,14 0 12-15,-14 25 2 0,9 22-3 16,5 10 9-16,3 7-8 16,23-9 2-16,8-6-3 15,0-13-13 1,26-14 6-16,30-14 10 16,9-8-13-16,12-3 26 0,5-35-13 15,0-15 0-15,-4-14 3 16,-22-6 19-16,-21-8 0 15,-14-11 8-15,-12 7 17 16,-9 5-43-16,0 19 28 0,0 22-10 16,-9 23-8-1,-12 11 10-15,21 5-24 0,-18 19-7 16,1 39 2-16,-5 22 10 16,5 13-4-16,9 0-1 15,8-4 0-15,0-6-8 16,8-12 8-16,31-11-23 15,4-13-29-15,13-17-92 16,9-19-110-16,13-11-209 16</inkml:trace>
  <inkml:trace contextRef="#ctx0" brushRef="#br0" timeOffset="172">3742 624 607 0,'0'0'237'0,"0"0"-51"0,0 0-2 16,0 0-59-16,0 0-94 16,0 0-31-16,-9-27-34 15,-21 56-92-15,-4 2-210 16</inkml:trace>
  <inkml:trace contextRef="#ctx0" brushRef="#br0" timeOffset="1884">4748 626 919 0,'0'0'175'0,"0"0"-44"0,0 0 17 16,0 0-42-16,0 0-72 15,0 0 6-15,-31-109-33 16,6 107 0-16,-14 2-14 16,0 0 3-16,-17 10 4 15,-9 26 0-15,0 8 2 16,9 5-5-16,13 4 3 16,13-4-3-16,13-2-7 15,17-6-7-15,0-11 7 0,34-8-3 16,14-14-16-1,8-8 26-15,0 0 3 0,9-24 0 16,-9-15 9-16,-9-8-4 16,-8-10-1-16,-5-12 26 15,-3-5-28-15,-14-9 24 16,-8-4-15-16,-9 1-7 16,0 3 21-16,0 13-18 15,0 9 1-15,-18 17 9 16,10 22-12-16,-14 10 17 15,22 12-22-15,-17 0-14 16,0 50 12-16,-5 19-4 16,-4 21 6-16,17 4 0 15,9-6 8-15,0-10-11 0,0-13 3 16,18-13 0-16,21-14-10 16,-5-13 10-16,5-8 0 15,17-11 0-15,0-6 3 16,18 0-3-16,-10-9 0 15,10-18 0-15,-10-3-3 16,-7-3 5-16,-1-1-2 16,-9 8 0-16,-17 6 7 15,-12 9-9-15,-10 8 2 16,-8 3-8-16,9 0 2 16,-9 3-31-16,8 22 35 15,5 2 0-15,-4 1-9 16,0-7 4-16,-9-6 1 15,8-7 0-15,-8-6-4 16,0-2 6-16,0 0 4 0,0 0 9 16,0 0-2-16,0-19 3 15,0-11-10-15,0-1 0 16,-17 4-6-16,-13 5 3 16,4 6 3-16,-4 10 0 15,12 6-31-15,-12 0 28 16,4 36-1-16,0 16 4 15,-4 3-6-15,22-2-12 16,8-10-17-16,0-12 1 16,0-12-16-16,17-8 45 15,4-9-6-15,5-2 1 0,-8 0-1 16,12 0 20-16,-4-8-9 16,13-8 0-16,-22 2 7 15,13 3-7-15,-21 9 0 16,-1 2 0-16,10 0-12 15,-10 0 11-15,14 0 1 16,-5 0-3-16,13 5-3 16,5-2 4-16,-5-3 2 15,-4 0 0-15,4 0-1 16,-4-28 13-16,0-7-12 16,4-15 20-16,-13-10 6 15,5-7 25-15,-22-4-8 16,0 2-3-16,0 0 20 15,-13 10-46-15,-13 15 11 0,-4 13 6 16,13 17-31-16,-9 11 30 16,4 3-30-16,-4 38 0 15,-4 34-10-15,-4 24 14 16,3 3-4-16,23-2 0 16,8-12 10-16,0-8-20 15,0-14 10-15,21-14-18 16,14-10 16-16,4-12-66 15,-5-18-3-15,14-9-25 16,-10 0-25-16,-3-33-13 16,4-14-47-16,-9-2 56 15,-21-9 31-15,-9 0 1 0,0 6 47 16,-9 2 34-16,-13 9 12 16,-3 6 49-16,3 7 33 15,13 9 0-15,9 11 20 16,0 4-15-16,0 4-8 15,0 0-75-15,31 0 3 16,33 6 22-16,10 11-2 16,8-1-8-16,4-2 9 15,-4-4-25-15,-4-1 6 16,-14-3-2-16,-7-4 0 16,-23 4 8-16,-17-4-8 15,-4-2 5-15,-13 0 25 16,0 0-14-16,0 0 32 0,-21 0-27 15,-14 0-19 1,-12 0 16-16,-9 6-25 0,-1 16 0 16,1 5-10-16,9 7 12 15,21 2-2-15,9-1 0 16,4-5 1-16,13-5-12 16,0-5 11-16,39-11 0 15,8-5-1-15,9-4 12 16,-8 0-11-16,-5 0 1 15,-4-11 12-15,0-8-5 16,-14-6-8-16,1 3 0 16,-13 6 23-16,-4 2-22 15,-9 11 24-15,0 3-25 0,0 0-1 16,0 13-1-16,0 26-10 16,0 6 12-16,17 1-2 15,13-2 7-15,14-11-5 16,12-8 0-16,8-12-1 15,14-13-4-15,-13 0-43 16,-9-2-109-16,-22-26-120 16,-34-8-583-16</inkml:trace>
  <inkml:trace contextRef="#ctx0" brushRef="#br0" timeOffset="13291">7631 225 295 0,'0'0'177'0,"0"0"-10"16,0 0 14-16,0 0-64 16,0 0 10-16,0 0-25 0,39 0-28 15,-39 0 8-15,0 0-47 16,0 0-9 0,0 0-14-16,0 2-3 0,0 2-18 15,0 4 0 1,0 7-5-16,0 1 6 0,0 3 11 15,0-3-3-15,0-8 0 16,25 0 5-16,1-8-5 16,13 0 1-16,0 0 0 15,-4-11 18-15,-14-8-15 16,-4-6 5-16,-8 4 20 16,-9-4-25-16,0 5 21 15,0 5-25-15,-26 6-10 16,-13 6 6-16,-8 3-21 15,-18 3-42-15,0 32-115 0,9 12-159 16,17 11-296-16</inkml:trace>
  <inkml:trace contextRef="#ctx0" brushRef="#br0" timeOffset="13418">7937 958 135 0,'0'0'630'16,"0"0"-506"-16,0 0 29 16,0 0 67-16,-203 166-141 0,44-88-67 15,-18 15-12 1,-26 12-182-16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44:42.2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86 998 493 0,'0'0'120'16,"0"0"-3"-16,0 0 27 15,0 0-40-15,0 0-13 16,0 0 14-16,0 0-46 0,-86-13-2 15,86 13-9-15,0-2-29 16,0-8 38-16,21-14-25 16,35-21-6-16,9-20-4 15,17-19-16-15,13-13-6 16,-22-7 0 0,-8 5 17-16,-26 13-17 0,-22 20 0 15,-17 28 0-15,0 16 8 16,0 14 5-16,0 8-8 15,0 0-5-15,0 0 1 16,0 0-17-16,-39 30 13 16,-8 19 3-16,-5 20-10 15,-4 5 19-15,17 8-9 0,0 1 0 16,13-3 12 0,18-6-22-16,8-16 10 0,0-19-1 15,0-18-12-15,8-15-23 16,10-6 36-16,12 0-2 15,13-20 6-15,5-18 1 16,16-10-5-16,-16 0 0 16,-9 6-3-16,-13 18 12 15,-18 8-9-15,5 12 0 16,-13 4 2-16,9 0-16 16,8 23 1-16,9 9 13 15,4 10-15-15,-4-4 12 16,4-2 3-16,-4-8 0 15,4-9 0-15,-4-10-16 0,4-7 16 16,-4-2 0-16,13 0-9 16,9-30 22-16,-5-11-13 15,-4-7 0-15,-13-1 16 16,-5-3-17-16,-21 5 1 16,0 6 0-16,0 8 3 15,0 14 12-15,0 8-15 16,-9 8 0-16,-12 3 3 15,4 0-16-15,-9 35 12 16,-13 18 1-16,9 8-11 16,30 0 19-16,0-7-8 15,0-4 0-15,13-18-5 16,13-9-10-16,4-13 12 0,-4-10 3 16,12 0-12-16,6-16 26 15,3-17-14-15,1-2 0 16,-10 1 17-16,-12 8-19 15,5 3 2-15,-14 9 0 16,-9 8-12-16,1 6 14 16,-9 0-2-16,17 0 0 15,-4 0-10-15,-13 0-3 16,9 0 13-16,-9 3-28 16,9 2 28-16,-9-1-33 15,0-4 33-15,0 0 0 16,0 0 10-16,0 0 3 0,0-4-13 15,0-12 4 1,0-3-14-16,-18 5 17 0,-3 6-7 16,-5 5 0-16,-4 3-4 15,4 0-10-15,-22 25 14 16,22 10 0-16,-4 5-11 16,13-1 16-16,17-4-5 15,0 0 0-15,0-5-15 16,0-2 7-16,17-9-1 15,0-5-38-15,-4-3 31 16,5-8-28-16,-10-3 37 16,9 0 3-16,5-6 8 15,4-18 13-15,-4-11-17 16,3 4 0 0,-16-3 12-16,0 7 0 0,-9 10-4 0,8 9 16 15,-8 8-17-15,0 0-7 16,0 0 0-16,13 3-22 15,-4 25 15-15,17 4 5 16,-5 2 2-16,-3-10 0 16,-1-4 11-16,13-9-18 15,-13-6 7-15,1-5 0 16,12 0 5-16,13-5 2 16,-4-23-2-16,17-3-5 15,-9-1 16-15,-12 2-18 16,4 6 2-16,-9 4 0 15,-21 11-9-15,-1 6 14 0,10 3-6 16,-1 0 1-16,-4 0-15 16,4 8 4-16,-8 12 5 15,-1-4 6-15,-8-4-12 16,9-5 9-16,-9-7 3 16,0 0 0-16,0 0 9 15,0 0 14-15,0-11-23 16,0-9 0-16,0-4 7 15,-9 9 7-15,-8 3-14 16,-13 7 0-16,-5 5 8 16,5 0-22-16,-4 12 14 15,-5 17 0-15,13 6-6 16,17 4 16-16,9 0-10 0,0-7 0 16,0-4-11-16,9-9-1 15,17-11-1-15,13-4 13 16,-5-4-8-16,-4-4 18 15,5-28-8-15,-5-12-2 16,9-17 15-16,-13-11-2 16,0-10 1-16,-5-7 2 15,-3 3 30-15,-10 8-46 16,1 19 23-16,-9 22 7 16,0 18-28-16,0 13 48 15,0 6-50-15,0 0-3 16,0 35 2-16,-17 32-16 0,-1 21 17 15,-3 5 0-15,12-2 12 16,9-14-23-16,0-13 11 16,22-15-10-16,34-16 4 15,17-20-100-15,0-13-27 16,9 0-154-16,5-35-189 16</inkml:trace>
  <inkml:trace contextRef="#ctx0" brushRef="#br0" timeOffset="168">2550 438 312 0,'0'0'316'0,"0"0"-169"16,0 0-30-16,0 0-47 0,0 0-10 16,0 0-58-16,195-28 22 15,-83 11-5-15,-17 4-19 16,-5-1-17-16,-25 3-309 15</inkml:trace>
  <inkml:trace contextRef="#ctx0" brushRef="#br0" timeOffset="328">2606 641 390 0,'0'0'175'0,"0"0"-92"16,0 0-19-1,0 0-29-15,0 0 46 0,251 23-64 16,-139-35-16-16,-8-10-2 16,-22 3-285-16</inkml:trace>
  <inkml:trace contextRef="#ctx0" brushRef="#br0" timeOffset="1978">3284 683 249 0,'0'0'422'0,"0"0"-277"16,0 0-26-16,0 0 2 15,0 0-63-15,0 0-40 16,104-118 28-16,-57 71-17 0,-12 0 9 16,-5-4 13-16,-4 0-29 15,-13 2 17-15,-13 5-19 16,0 5-5-16,0 12 26 15,0 13-38-15,0 6 19 16,0 8-9-16,0 0-7 16,0 0-12-16,0 16 0 15,-13 28 2-15,4 19-10 16,-8 9 15-16,8-3-1 16,1-6 0-16,8-8 12 15,0-11-12-15,0-14 0 16,0-8 2-16,0-13-15 0,8-4 13 15,1-5 0-15,30 0-8 16,4 0 14-16,13-22-6 16,0-6 0-16,0 7 0 15,-8 1-16-15,-22 9 16 16,4 6-4-16,-22 5-3 16,10 0-19-16,3 2 24 15,-4 17-5-15,1 1 3 16,3-6-11-16,-12-3 15 15,17-9 0-15,-9-2-7 16,22 0 19-16,0-13-12 16,4-18 0-16,-4-7 3 15,0-3-4-15,-13-3 3 16,4-3-2-16,-22-4 7 16,-8 3 4-16,0 10 7 0,0 10-6 15,-8 14 4-15,-22 11 9 16,-5 3-25-16,-4 20 0 15,0 26-9-15,5 12 22 16,25 5-15-16,9-2 2 16,0-9 0-16,43-5-6 15,13-15 6-15,9-9 0 16,13-15 0-16,-5-8 20 16,1 0-19-16,-1-8-1 15,13-19 0-15,-12-7 0 16,-10-7 4-16,1 0-4 15,-17-1 0-15,-1 10 16 0,-21 10-17 16,-9 11 1-16,-17 7 0 16,13 4-18-16,-13 0 13 15,9 0-4-15,-1 15 5 16,1 7-5-16,-9-6 8 16,0-5 1-16,0-6 0 15,0-5-6-15,0 0 16 16,0 0-10-16,0-3 13 15,0-21 0-15,0-3-13 16,-9 4 0-16,-21 4 0 16,4 6-10-16,-13 9 10 15,-17 4-4-15,-8 4 0 16,-10 36-4-16,1 11 8 0,8 4 0 16,18-4 0-1,29-2-13-15,10-4 13 0,8-12 0 16,0-8-1-16,8-12-3 15,18-7 0-15,22-6 4 16,-1 0 0-16,18-25-3 16,-9-2 10-16,9-6-7 15,-31 6 0-15,5-1 11 16,-9 9-11-16,-12 5 0 16,-18 11 0-16,8 3-13 15,-8 0 13-15,0 0-4 16,0 0 4-16,0 10-14 0,9 10 11 15,-9-6 3-15,9 0 0 16,12-6-5-16,-12-2 5 16,8-3 0-16,0-3 1 15,22 0 19-15,9-3-20 16,-1-17 0-16,-4 1 5 16,-4 0-10-16,0 2 8 15,-4 5-3-15,-14 8 0 16,-4 4 8-16,1 0-16 15,-10 0 8-15,1 0 0 16,4 0-19-16,-13 0 20 16,0 0-1-16,0 0 0 15,8 0 5-15,-8 0-6 0,0 0 1 16,0 0 0 0,0 0 28-16,0-6-25 0,0-13 21 15,0-6-24-15,-21 4 14 16,4 4-22-16,-9 3 8 15,-13 10 0-15,0 4-16 16,-4 0 3-16,-13 37 13 16,0 13 0-16,0 5 7 15,8 3-11-15,22-6 4 16,5-9 0-16,21-8-17 16,0-15 16-16,0-8 1 15,38-12-3-15,1 0 17 16,4-12-8-16,14-26-6 15,-10-11 3-15,1-10 5 0,-14-10 4 16,5-12-1-16,-9-4 15 16,-4-3-19-16,-17 10 29 15,-9 18-22-15,0 22-9 16,0 21 20-16,0 14-21 16,0 3-4-16,0 11 0 15,-9 34-11-15,-8 17 8 16,8 13 3-16,-4-1 0 15,13-2-7-15,0-9 10 16,0-8-3-16,39-12 0 16,0-4-52-16,4-8-9 15,13-7-78-15,22-8-167 16,-22-6-265-16</inkml:trace>
  <inkml:trace contextRef="#ctx0" brushRef="#br0" timeOffset="2313">6012 725 736 0,'0'0'174'0,"0"0"-22"16,0 0-6-16,0 0-67 0,0 0-14 15,0 0-65 1,-56-21 10-16,47 36-21 0,-8 9 18 15,17 0-7-15,0-4 0 16,0-6 11-16,0-5-22 16,0-7 11-16,0-2 0 15,0 0 1-15,0 0 12 16,17-6 10-16,0-16 3 16,0 0-9-16,-17 3-9 15,0 1-8-15,0-3-28 16,0 8-37-16,-17-1-155 15,17 6-59-15,0-3-237 16</inkml:trace>
  <inkml:trace contextRef="#ctx0" brushRef="#br0" timeOffset="3145">6469 383 771 0,'0'0'178'0,"0"0"30"31,0 0-46-31,0 0-65 0,0 0-6 0,0 0-82 0,0-38 13 16,0 42-22-16,0 27 9 16,0 10-14-16,0 6 5 15,0 3 0-15,0-6-3 16,0-7 9-16,0-3-6 15,0-7 0-15,0-7 14 0,0-12-21 16,0-5 7-16,0-3 0 16,0 0-5-16,0 0 14 15,9-3-9-15,25-25 0 16,14-8 15-16,8-2-13 16,-9 2-2-1,1 6 0-15,-22 9-13 16,-9 7 22-1,-4 8-9-15,-4 6 0 0,-1 0-7 16,9 9-4 0,1 18 11-16,3-3 0 15,-3 2-16-15,-1-5 22 16,4-8-6-16,5-1 0 0,5-9 4 16,3-3-12-16,14 0 8 15,-10-15 0 1,6-14 0-16,-6-7 7 15,1-5-7-15,-22 0 0 16,-8-1 17 0,-9 1-17-16,0 6 0 15,0 4 0-15,0 14-3 16,-17 7 13-16,8 7-10 0,-12 3 0 16,-5 6-14-16,-4 32 8 15,-5 11 6 1,5 5 0-16,13-6-11 0,17-6 17 15,0-4-6-15,0-8 0 0,17-11-1 0,30-5-7 0,18-14 8 0,0 0 0 16,-9 0-8-16,0-14 18 16,0-13-10-16,-8-4 0 15,-10-7 14-15,-20-1-11 16,-1-3-3-16,-8-1 0 16,-9 5 16-16,0 10-5 15,0 15-11-15,0 7 3 16,0 6 13-16,0 0-24 15,8 0 8-15,5 25-2 16,4 11-21-16,1 8 31 16,12 3-8-16,-4-6 0 15,21 0 12-15,-8-5-31 0,17-9 19 16,-4-7-39-16,4-9 0 16,-17-11-108-16,0 0-56 15,-31-3-105-15,-8-25-284 16</inkml:trace>
  <inkml:trace contextRef="#ctx0" brushRef="#br0" timeOffset="3382">7928 349 473 0,'0'0'176'0,"0"0"-15"16,0 0-12-16,0 0-5 16,0 0-73-16,0 0-18 15,-65 6-34-15,26 43-2 16,-4 6 30-16,-4 4-47 15,-1-2 2-15,1-2-11 0,12-5 9 16,-12-9-103-16,8-11-148 16,13-16-239-16</inkml:trace>
  <inkml:trace contextRef="#ctx0" brushRef="#br0" timeOffset="3757">8265 0 833 0,'0'0'187'0,"0"0"-31"16,0 0 26-16,0 0-116 0,0 0-25 16,0 0-41-16,0 53 14 15,-22 19 19-15,-4 11-18 16,-13 1-7-16,13 0 3 15,-13-3 2-15,22-8-13 16,17-9 0-16,0-17-16 16,35-13 9-16,34-15-72 15,4-19-34 1,-8 0-14-16,-18-3-34 0,-12-28-5 16,-35-5-69-16,0-2-65 15,0-3 83 1,-48 3 217-1,-3 2 84-15,12 5 163 16,0 11-57-16,30 8-4 16,9 1-6-16,18-6-42 15,68-2-36-15,35-6-102 0,38 0 0 16,-12 4-8 0,-35-4-236-16</inkml:trace>
  <inkml:trace contextRef="#ctx0" brushRef="#br0" timeOffset="5886">9594 229 599 0,'0'0'150'0,"0"0"-3"0,0 0 16 16,0 0-61-16,0 0 2 16,0 0-54-16,0 0-24 15,-74-58 12-15,74 58-35 16,-21 0-1-16,4 0-2 0,8 3 7 15,-8 11-9-15,4 6 2 16,13-5-7-16,0-1-3 16,0 3 6-16,13-9 4 15,13 0 3-15,0-8 8 16,4 0-6-16,-4 0 3 16,-5 0-7-16,-12-20 24 15,-1-5-15-15,-8 1 0 16,0 4-10-16,0 2 9 15,-8 10-18-15,-9 2 8 16,4 6-50-16,-5 0-32 16,-8 16-76-16,-4 18-46 15,4 4-154-15</inkml:trace>
  <inkml:trace contextRef="#ctx0" brushRef="#br0" timeOffset="6031">9633 798 721 0,'0'0'93'0,"0"0"70"0,0 0-6 0,0 0-26 0,-281 181-95 15,169-117-23-15,-26 17-13 16,-48 0-111-16,-21-8-476 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45:25.6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 64 645 0,'0'0'252'16,"0"0"-109"-16,0 0-13 16,0 0-12-16,0 0-60 15,0 0-4-15,18-64-40 16,-18 64-12-16,0 0-2 15,0 0-15-15,-9 15 15 0,-25 12 11 16,-5 3 2 0,0-1-14-16,13-3 1 0,-4-1 0 15,21-2-4-15,9-4 8 16,0-3-4-16,0-5 0 16,0 0 9-16,30-3-9 15,5-3 0-15,4 1 0 16,0-3 0-16,-14 3 6 15,-7-3-6-15,3 2 0 16,-12 0 5-16,8 7-10 16,-8 1 5-16,-9 6 0 15,0 6-13-15,0-3 23 16,0 9-10 0,-17-4 0-16,-9-5 5 15,4-6-7-15,5-5 2 16,8 0 0-16,1-3-3 15,-14 2 13-15,22-5-10 16,0-5 0-16,0 2 5 0,0-2 0 16,0 0-4-16,0 0-1 15,0 0 8-15,0 0-3 16,0 0-5-16,9 0 0 0,4 0 4 16,-5 0-14-16,1 0 10 15,-1 3-8 1,-8 4-2-16,9 5-3 0,-9-4 12 15,0 3-2-15,9-3-9 16,-9 0 9-16,0 1-11 16,0-1-4-16,13-3 13 15,-13 1-25-15,0 0 21 0,0-4 2 16,0-2-28 0,0 3 32-16,0 0-39 0,0 6-59 15,0-1-86-15,-22 0-215 16</inkml:trace>
  <inkml:trace contextRef="#ctx0" brushRef="#br0" timeOffset="2987">169 590 326 0,'0'0'200'0,"0"0"-113"16,0 0 1-16,0 0 25 16,0 0-56-16,0 0-6 15,0 0-3-15,9 0-24 16,-9 0 24-16,0 0-25 16,0 0-14-16,0 0 15 0,0 0-21 15,0 0 7 1,0 0 1-16,0 19-11 0,0 9 42 15,0 5-10-15,0 5-9 16,0 3 14-16,0-2-33 16,-17-4 8-16,17-2-10 15,0-2 9 1,0-9-3-16,0-3-7 16,17-3 0-16,22-7 19 15,17-7-19-15,0-2 13 0,17 0 3 31,-25-19-10-31,-1-8 1 16,-38 2-8 0,-9-3-130-1,-39 1-263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45:29.5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466 38 703 0,'0'0'286'0,"0"0"-191"0,0 0 2 0,0 0 26 15,0 0-68-15,0 0-37 16,34-28 5-16,-4 23-12 15,9 5-7-15,-13 0 2 16,4 0 7-16,-4 0-12 16,-17 19-1-16,0 3 0 15,-9 9-12-15,0 1 28 16,0 2-16-16,-26-4 10 16,-5 0-3-16,6-4 12 15,7-8-19-15,5 1 4 16,13-5-3-16,0 0 7 15,0-3-8-15,0-3 0 16,0 1 9-16,13-2-8 0,22-1-1 16,21-1 0-16,-9 1 19 15,1-6-13-15,-22 0 20 16,-18 3-2-16,-8 0-20 16,0-1 18-16,0 4-18 15,0 2-2-15,0 12 12 16,0 7-3-16,0 17 31 15,0 11-18-15,0 11-21 16,0 17 26-16,0 10-24 16,0 3-1-1,0 3 32-15,0-2-32 16,-25-2 10-16,-6 4-2 16,5-2-7-16,-12-9 20 15,12-22-18-15,-5-19 4 16,6-23 5-16,-6-10-8 0,-12-8 0 15,-4-6-2-15,-18 0-1 0,-30-12-10 16,4-15-83-16,-12-5-76 16,29-19-54-16,36-20-275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6.7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0 610 0,'0'0'116'0,"0"0"38"15,0 0-29-15,0 0-41 16,0 0-43 0,0 0-39-16,0 8-2 0,0 25 14 15,0 6 3-15,0 2 19 16,0 3-25-16,13-3-2 15,-13-2-7-15,18-4 8 16,-18-4-6-16,8-10-4 16,1-2-84-16,-9-9-142 15,8-8-302-15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44:55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1653 4158 69 0,'0'0'197'0,"0"0"-39"0,0 0-30 16,0 0 14-1,0 0-47-15,0 0-16 0,0 0 3 16,0 0-38-16,-9 4 26 16,9-4-45-16,0 0-19 15,0 0 42-15,0 0-47 16,0 2 10-16,0-2-2 16,0 0 5-16,0 3-3 15,0-3-8-15,0 0 1 16,0 0 19-16,0 0-14 15,0 0-7-15,0 0 3 16,0 0 15-16,0 0-14 0,0 0-6 16,0 0 0-1,0 0 4-15,0 0-1 16,0 0-3-16,0 0 0 0,0 0 20 16,0 0-23-16,0 0 3 15,0 0 0-15,0 0 2 16,0 0 2-16,0 0-4 15,0 0 0-15,0 0 20 16,9 0-28-16,-9 0 8 16,8 0-55-16,31 7-117 15,17 2-88-15,9-3-167 16</inkml:trace>
  <inkml:trace contextRef="#ctx0" brushRef="#br0" timeOffset="9167">22511 699 488 0,'0'0'191'0,"0"0"-36"15,0 0-52-15,0 0-12 16,0 0-3-16,0 0-44 0,0 0 26 16,-155 64-1-16,155-64 3 15,34-11 10-15,22-23-47 16,22-12-19-16,-5-7-11 16,9-4 4-16,-17-1-2 15,0-2-7-15,-18 5 0 16,-8 0 1-16,-4 5 4 15,-14 6-5-15,-12 11 0 16,0 14 11-16,-9 13-18 16,0 6 7-16,0 0-18 0,0 0 15 15,-18 33-19 1,-20 16 22-16,3 15 0 0,-4 2 11 16,0 3-16-16,13-6 5 15,5-6 0-15,21-10-8 16,-9-14 5-16,9-13-5 15,0-11 2-15,0-9-4 16,0 0 6-16,9 0 4 16,21-12 0-16,-4-13 5 15,13-2 3-15,0 2-8 16,-5 3 0-16,-4 11 6 16,-4 8-13-16,-4 3 7 15,-5 0-6-15,9 3-5 16,4 19 1-16,-13 0 4 15,14-2-1-15,-5-1-22 0,-1-5 24 16,14-9-3-16,-8-5 4 16,-6 0-4-16,6 0 16 15,-5-19-6-15,-9-15 1 16,13-2 7-16,-13-8 1 16,1 1-5-16,-18 2 4 15,12 2 24-15,-12 12-30 16,0 10 11-16,0 8-4 15,0 9-8-15,0 0-6 16,0 3-13-16,-30 28 16 16,13 7-10-16,-13 6 18 15,21-5-8-15,9-4 0 0,0-7-10 16,0-9 7-16,9-8-1 16,21-5 4-16,-4-6-5 15,4 0 12-15,5-3-5 16,3-19-2-16,1 0 8 15,-13-3-5-15,4 4-3 16,-4 4 0-16,-17 6-3 16,0 5 4-16,-1 6-1 15,-8 0 0-15,0 0-11 16,13 0 6-16,-4 11-4 16,-1 6 6-16,1-7-9 15,0 1-1-15,-1-7 11 16,-8-2 1-16,0-2 2 0,0 0-2 15,0 0 2 1,0 0-1-16,0 0 7 0,0-14 1 16,0 3-8-1,0 0 0-15,0 3 8 0,-8 6-19 16,-1 2 11-16,-8 0-4 16,-13 10-5-16,12 18 4 15,-8 5 5-15,5 0 0 16,21 0 5-16,0-6-15 15,0-5 7-15,0-2-11 16,0-12 7-16,21-5-11 16,-12-3 18-16,17 0-7 0,-9 0 15 15,5-17-6 1,4-5-2-16,-18 0 1 0,14 1-3 16,-13 4 14-16,-9 3-12 15,0 9 0-15,0 1 8 16,0 4-1-16,0 0-7 15,0 0-18-15,8 14 16 16,9 16-6-16,5 4 8 16,4-7 0-16,4-5 9 15,-4-9-13-15,0-7 4 16,-5-6 0-16,-3 0 4 16,12 0 3-16,-4-6-7 15,4-15 0-15,-4 0 12 16,0-4-10-16,4 2-2 15,-4 7 0-15,-4 5-7 16,-14 5 13-16,1 6-6 16,-1 0 0-16,10 0-15 0,-5 6 6 15,4 15 5 1,-8-1 4-16,-1-1-13 0,1-8 13 16,-9-2 0-16,13-7 0 15,-13-2 6-15,0 0-4 16,0 0 2-16,0-2-2 15,0-18 4-15,0 1 2 16,0-1-8-16,0 5 0 16,-13 0 9-16,-4 7-5 15,-1 2-4-15,-3 6-2 0,-5 0-13 16,0 0 15-16,-4 17 0 16,4 8 0-16,26-3 5 15,0 0-19-15,0-5 14 16,0-5 0-16,8-5-8 15,18-7 13-15,5 0-5 16,3-3 3-16,14-27 7 16,-10-6-3-16,-3-8-7 15,-5-8 0-15,5-9 31 16,-5-5-29-16,-13-3 28 16,-8 7-7-16,4 12-18 15,-13 14 31-15,0 17-29 16,0 10 3-16,0 9-10 15,0 0-7-15,-31 25 7 16,6 22-4-16,-14 16 14 16,21 9-19-16,6 5 9 15,12-3-11-15,21 3-11 16,27-8-76-16,16-6-42 0,1-8-141 16,-9-17-209-16</inkml:trace>
  <inkml:trace contextRef="#ctx0" brushRef="#br0" timeOffset="-46535">2028 2591 750 0,'0'0'202'0,"0"0"-17"0,0 0-45 16,0 0-81 0,0 0-32-16,0 0-20 0,-30 108 56 15,30-45-18-15,0 3-33 16,0 6 26-16,0-2-36 15,0 5 0-15,0-4 6 16,0-8 0-16,9-8-8 16,-1-16 0-16,-8-14-48 15,0-14-48-15,0-6-115 16,0-5-101-16,39 0-222 16</inkml:trace>
  <inkml:trace contextRef="#ctx0" brushRef="#br0" timeOffset="-47017">936 2745 285 0,'0'0'464'0,"0"0"-292"0,0 0-5 0,0 0-55 16,0 0-9-16,0 0-34 15,9-40-33-15,-9 40 10 16,0 0-36-16,0 0-2 16,0 0-7-16,0 0 1 15,0 0-3-15,0 0 1 16,0 0-15-16,0 21 13 16,0 7 2-16,0 2 0 15,30 2-8-15,18 4 15 16,16 6-7-16,10-4 0 15,-10-2 6 1,10 0-8 0,-18-5 2-16,-17-1 0 15,-13-6-7-15,-5-5 15 16,-12 1-8-16,-9-4 0 0,0 0-1 0,0 1-10 16,-17 0 11-16,-40-9 0 15,-7-6-1 1,-23-2 0-1,14 0-26-15,0-5-32 16,8-11-56-16,17-9-36 16,1-9-91-16,30-17-110 15</inkml:trace>
  <inkml:trace contextRef="#ctx0" brushRef="#br0" timeOffset="-46924">936 2745 210 0</inkml:trace>
  <inkml:trace contextRef="#ctx0" brushRef="#br0" timeOffset="-46877">936 2745 210 0,'112'-88'400'0,"-94"83"-208"0,21-1-82 0,17-2-43 0,8 5-36 16,40-2-26-16,0 5-10 0,-5 0-37 15,-4 0-223-15,-22 0-438 16</inkml:trace>
  <inkml:trace contextRef="#ctx0" brushRef="#br0" timeOffset="-45421">3021 2553 706 0,'0'0'229'0,"0"0"-75"0,0 0 30 16,0 0-79-16,0 0-42 15,0 0-12-15,-26-72-48 16,-39 58 6-16,-30 3-9 16,-43 3 0-16,-48 6-4 15,-38-2 4-15,0 4 0 0,-9 0-1 16,30 0 10-16,9 0-9 16,17 0 0-16,26 0-1 15,21 0-6-15,35 0 2 16,22-2 5-16,25-3-5 15,22-4 12-15,-4 1-7 16,13 2 0-16,0-2 4 16,-14 0-9-16,23 5 5 15,-1 1 0-15,1 2 0 16,8 0 5-16,0 0-10 16,0 0 5-16,-9 0-22 15,9 5 20-15,-22 17-10 16,14 6 12-16,-10 7 0 0,1 6 7 15,-13 9-7-15,21 13 0 16,-8 14 6-16,8 9 10 16,-4 7-9-16,13 3 5 15,-8 6 12-15,-1-3-20 16,9-6 14-16,-8-10-6 16,-1-12-12-16,0-7 11 15,-4-12-10-15,13-11-1 16,0-5 0-16,0-14 7 15,0-5-7-15,0-6 0 16,0-6 2-16,0 2-8 16,13-6 6-16,5-1 0 15,7 0 3-15,23 0 1 16,17 0 2-16,21 0-5 16,13-5 6-16,22-6-7 15,22-3 0-15,3 3 0 0,23 3-4 16,-1 0-16-16,9 2 13 15,-22 3-10-15,-4 1-16 16,9 2 25-16,-13 0-20 16,12 0 12-16,10 0 14 15,-5 0-23-15,4 0 24 16,-17 2 0-16,-4 4 1 16,-26-1-5-16,-9 1 7 15,-30-1-2-15,-17 1 0 16,-9 0 8-16,-26-4-8 15,-4 4 0-15,-5-4 0 0,-3 1-8 16,-18-3 8-16,8 0 0 16,-8 0 4-16,0 0 7 15,0 0-11-15,0 0 13 16,0 0-13-16,0 0 18 16,0-9-12-16,0-10-3 15,0-8 15-15,9-9-14 16,0-5 2-16,-9-11 2 15,13-9-7-15,-13-13 25 16,17-9-24-16,0-2 5 16,5 4-3-16,-5 6 8 15,0 3-9-15,-8 11-2 16,-1 6 2-16,5 9 6 16,-13 5-4-16,0 7-5 15,0 9 6-15,0 6 3 16,0 6-3-16,0 2-6 15,0 3 4-15,0-4-2 16,0-1 1-16,0 2-3 0,-13-3 0 16,5 3 8-1,-18-6-18-15,-22 1 10 16,-42 1-7-16,-35 6-1 16,-39 0 2-1,-13 2 3-15,-9 0-14 0,26 2-78 16,48 5-34-1,47 0-167-15,40 0-457 0</inkml:trace>
  <inkml:trace contextRef="#ctx0" brushRef="#br0" timeOffset="-38406">16538 2396 495 0,'0'0'101'0,"0"0"15"0,0 0 6 15,0 0-29-15,0 0-30 16,0 0-11-16,-65-16-46 16,113 16 11-16,55 0 25 15,44 0 2-15,52-7 41 16,34-5-46-16,26-5-26 15,-9 6 18-15,-8 3-28 16,-27-1 2-16,-29 3-4 16,-18-2 6-16,-30 3-3 15,-25 2 0-15,-40 0-3 16,-26 3 18-16,-21 0-15 0,5 0-3 16,-31 0-1-16,8 0 10 15,-8 0-13-15,0 0 3 16,0 0-18-16,0 0-28 15,-47 0-118-15,-35 0-38 16,-39 3-245-16</inkml:trace>
  <inkml:trace contextRef="#ctx0" brushRef="#br0" timeOffset="-37095">16232 2481 423 0,'0'0'145'0,"0"0"-28"0,0 0-13 16,0 0-58-16,0 0-13 15,0 0-21-15,56-33-6 16,-56 33-2-16,0 0-4 16,0 0 0-16,0 0 8 15,0 0 0-15,0 0-8 16,8 0 14-16,-8 0-6 16,0 0 28-16,13 0-2 15,-13 0 6-15,0 0 10 16,9 0-21-16,-9 0 9 0,0 0-9 15,17 11-28-15,-8 14 18 16,-1 11-6-16,14 8 10 16,-5 11 16-16,-8 11-21 15,0 3 20-15,-1 5-9 16,-8 3-12-16,0 5 13 16,0 4-17-16,0 1-12 15,-8-1 9-15,-10-7 0 16,10-15-10-16,-1-12 0 15,9-11 6-15,0-10-5 16,0-10-1-16,0-4 0 16,0-6-2-16,0-5 7 15,0-4-5-15,0-2 0 16,0 0 8-16,0 0-6 16,0 0-2-16,0 0 0 0,0 0 11 15,0 0-5-15,0 0-3 16,0 0-3-16,0 0 5 15,0 0-8-15,0 0 3 16,17 0 0-16,22 3-3 16,34 0 7-16,31-3-4 15,26 0 0-15,8 0 5 16,13 0-6-16,-5 0 1 16,23 0 0-16,-10 0-3 15,5 0 1-15,5 0 2 16,-10 0 0-1,10-6-11-15,-5-2 7 16,-5 0-2 0,10 0 0-16,-22-1 0 15,-18 4 1 1,-4-1 5-16,-26 4-1 16,-12-2 1-16,-5 4-7 0,-26 0 7 15,0 0 0-15,-9 0-5 16,-12 0 9-16,-5 0-4 0,-4 0 0 15,-17 0 7-15,4 0-10 16,-13 0 3-16,0 0 0 0,0 0-2 0,0 0 13 16,0 0-11-16,0 0 0 15,0 0 3-15,8 0 0 16,-8 0-3-16,0-5 0 16,9-6 10-16,0-5-8 15,-9-6 9-15,8-9 10 16,-8-5-20-16,0-13 11 0,0-8-12 15,0-15 0 1,0-5 5-16,0-6 3 16,0 4-8-1,-8 4 0 1,-10 7 9-16,-12 4-6 16,4-1-3-16,-13 7 0 15,13-5 7-15,-4 4 0 16,4 8-6-16,5 3-1 15,3 10 9-15,10 8-8 0,-1 5-1 0,1 12 0 16,-5 4-1-16,13 3 6 0,-9 6-5 16,9-2 0-16,-17-1-10 15,-1 0 4-15,-29 1 6 0,-26-1-16 16,-14 0 10-16,-34 0-65 16,9 3-49-16,4-2-175 15,13-4-256-15</inkml:trace>
  <inkml:trace contextRef="#ctx0" brushRef="#br0" timeOffset="-36605">17703 2385 458 0,'0'0'150'0,"0"0"-56"0,0 0 39 16,0 0-28-1,0 0-42-15,0 0-34 0,0 50 17 16,0-4 9-16,9 12 29 16,-9 13-32-16,9 12-2 15,-1 8 0-15,5 13-39 16,-13 6 17-16,9 0-7 16,-9-4-19-16,0-11 14 46,0-15-16-46,0-9 0 16,0-13-1-16,0-14 12 0,0-14-11 0,0-10 0 0,0-13 6 16,0-3-18-16,0-4 3 15,0 0-62-15,-22-19-31 0,-21-15-224 16,-13-4-279-16</inkml:trace>
  <inkml:trace contextRef="#ctx0" brushRef="#br0" timeOffset="-36135">17181 2841 580 0,'0'0'192'0,"0"0"-111"0,0 0 32 16,0 0-34-16,0 0-22 0,0 0-10 15,-34-66-44-15,12 66-3 16,5 0 0-16,-22 0 0 16,4 0 5-16,5 0 3 15,4 0-8-15,18 11 0 16,-5 6-11-16,4 2 7 16,9 6 1-16,0 8-4 15,0 0 2-15,22 9 0 16,3-2 5-16,23 2 0 15,-14-10 7-15,-3-1-9 16,-5-10 2-16,-5-6 0 16,-12-5-2-16,-9-7 9 15,0-3-7-15,0 6 0 0,-30-1 2 16,-14 4 6 0,-3-1-7-16,-1-8 1 0,31 0 11 15,-4 0-8-15,21 0-2 16,0-14 3-16,0-13 0 15,0-9-9-15,13-5 3 16,12-8 0-16,23-1-7 16,-14 5-17-16,5 5-122 15,-8 12-23-15,-23 11-203 16</inkml:trace>
  <inkml:trace contextRef="#ctx0" brushRef="#br0" timeOffset="-35191">21510 2250 327 0,'0'0'168'0,"0"0"-57"0,0 0-16 15,0 0 17-15,0 0-47 16,0 0-22-16,-13-14 8 15,13 14-25-15,22-2 7 16,34-4-4-16,34-2-11 16,79-3 11-16,46 0 10 15,27 1 12-15,17-2-14 16,0 7-31-16,-17-5 12 16,-18 3-10-1,-8-1-7 1,-39-3 21-16,-22 0-22 15,-34 6 6-15,-26 2 2 0,-30 0 0 16,-35 3-8-16,-21 0 0 0,-9 0 0 16,0 0-9-16,0 0-5 0,-9 0-75 15,-47 0-56 1,-31 0-115 0,-25 11-336-1</inkml:trace>
  <inkml:trace contextRef="#ctx0" brushRef="#br0" timeOffset="-34038">21601 2247 145 0,'0'0'321'0,"0"0"-221"16,0 0 7-16,0 0 7 15,0 0-32-15,0 0-41 16,0-11-25-16,0 22-1 16,0 20 21-16,0 12 22 15,0 7 9-15,0 10-21 16,-18 12 4-16,10 10-26 15,-23 12-3-15,14 8 17 16,-22 1-35-16,22 0 8 16,-9-6 4-16,13-12-13 15,13-20 9-15,0-12-1 16,0-20-6-16,0-9 18 16,0-7-21-16,0-9 5 15,0-2-1-15,0-6 2 16,0 0-2-16,0 0-5 15,13 0 2-15,4 0 7 16,31 0-6-16,25 0 7 16,48 0 16-16,26 0-23 15,30-6 7-15,0 1-10 0,8 2 0 16,14 3-1-16,-5 0 3 16,0 0-2-16,0 0 1 15,-4 0 5-15,-26 0-3 16,-4 0-3-16,0 0 0 15,-14 0-3-15,-3 3 5 16,-14 2-2-16,-16 4 0 16,-23-3 1-1,-25 1-4-15,-9-1 3 16,-17-4 0 0,-13 2-2-16,4-4 5 15,-21 0-3-15,-9 0 0 0,8 0 7 0,-8 0-5 16,0 0-2-16,0 0 0 0,0 0 3 15,0 0 0-15,0 0-3 16,0 0 0 0,0 0 8-16,0 0-8 0,0 0 0 15,0 0 2-15,0-14 0 16,0-6 3 0,0-1-1-1,0-15 6 1,0-6-2-16,0-7-4 0,-8-12-4 0,-10-7 1 15,-3-6 4-15,-5-4-1 0,17 5-4 0,-12-2 0 16,21 9 9-16,-9 5-9 16,9-2 0-16,0 6 0 15,0-1 0-15,0 2 6 16,0 5-6-16,0 4 0 16,0 5 10-16,0 7-11 15,0 2 1-15,0 5 0 16,0 6-4-16,0 5 6 0,0 7-2 15,0 4 0-15,0 2 5 16,0 3-10-16,0 1 5 16,0 0 0-16,0-3-9 15,-9-3 13-15,1 1-4 16,-1-3 0-16,-12 0 2 16,3 2-13-16,10-2 11 15,-31 2-5-15,-26 6-2 16,-26 0-4-16,-51 0 4 15,-13 11-55-15,-5 12-104 16,13-6-77-16,35 8-138 16</inkml:trace>
  <inkml:trace contextRef="#ctx0" brushRef="#br0" timeOffset="-33555">22783 2198 493 0,'0'0'139'16,"0"0"-8"-16,0 0-5 16,0 0-47-16,0 0-4 15,0 0-17-15,0 0-21 16,9-14-7-16,-9 25-30 16,0 28 0-16,0 16 40 15,0 13 11-15,-26 15 4 16,4 12-15-16,-4 10-11 15,18 2 4-15,-1 4-22 16,-4-1-2-16,13-3 10 16,0-10-16-16,0-15 5 15,0-16-7-15,0-22 6 16,0-14-1-16,0-15-6 16,0-10 0-16,0-5 5 0,0 0-1 15,0 0 0-15,0-25-4 16,0-20-85-16,0-14-128 15,0-2-131-15,-26 6-507 16</inkml:trace>
  <inkml:trace contextRef="#ctx0" brushRef="#br0" timeOffset="-33083">22364 2630 535 0,'0'0'107'0,"0"0"28"16,0 0-14-16,0 0-27 16,0 0-34-16,0 0-18 15,-82-95-9-15,61 90-18 16,-14 3-1-16,5 2-14 15,-4 0 0-15,-5 0-5 16,0 22 2-16,4 9 3 16,5-2 0-16,4 7 3 15,5-6-7-15,21-5 4 0,0-3-3 16,0-11-3 0,0-8 1-16,21-3 5 0,-3 0 5 15,20 0 0-15,-12-17 21 16,13-4-12-16,-13 1 17 15,-4 6 17-15,-14 6-33 16,1 8 14-16,-9 0-15 16,0 0-14-16,8 8 0 15,1 28-21-15,0 17 21 16,-9 4-2-16,0 4 9 16,0-6-5-16,0-6-2 15,0-2-7-15,0-9-135 16,-9-4-140-16</inkml:trace>
  <inkml:trace contextRef="#ctx0" brushRef="#br0" timeOffset="-44426">6892 2542 252 0,'0'0'286'15,"0"0"-158"-15,0 0 9 16,0 0-11-16,0 0-33 16,0 0-32-16,-26-8 8 15,52 2-47-15,47 0-16 16,40-2 1-16,72 3-1 15,66-1 9-15,38 1-10 16,30 0 4-16,-12 2-9 16,-31 3 9-16,-35 0-9 15,-42 0 1-15,-52 0 8 16,-35 0-8-16,-39 0-1 16,-17 0 1-16,-25 0-3 0,-14 0 3 15,-17 0-1-15,0 0 0 16,-9 0-55-16,-38 0-101 15,-27 0-113-15,-46 0-475 16</inkml:trace>
  <inkml:trace contextRef="#ctx0" brushRef="#br0" timeOffset="-43200">6987 2616 390 0,'0'0'200'0,"0"0"-48"16,0 0-5-16,0 0-34 16,0 0-50-16,0 0 5 15,0 0-25-15,0 0-34 16,0 14 2-16,0 27-9 16,0 11 29-16,0 17 47 15,0 8-53-15,0 5-1 16,0 12-13-16,-13 5-11 0,13-2 18 15,-17-7-10 1,0-10-3-16,-5-6-5 16,13-16 9-1,1-3-4-15,8-11-5 16,0-6 0-16,0-8-5 0,0-5 12 16,0-8-7 15,0-6 0-16,0-3 5-15,0-2-4 16,0-4-1-16,0-2 0 0,0 0-3 0,0 0 7 0,0 0-4 0,0 0 0 0,30 0 9 16,13 0 0-16,43 0 0 15,44-19-4-15,17-6 12 16,43 0-12-16,4 5-5 16,0 2 0-16,-17 7 4 15,0 5-9 1,-26 6 5-1,-4 0 0-15,4 0-6 0,4 0 9 16,13 0-3 0,1 0 0-16,8 4 6 15,-22 0-9-15,-4 2 3 16,-30 0 0 0,-30-1-4-16,-35-2 10 15,-18 4-6-15,-29-6 0 0,-9 2 6 16,0 0-6-16,0-3 0 0,0 0 0 0,0 0 11 0,0 0-11 15,0 0 19-15,0 0 5 0,0 0-21 16,0 0 6-16,0-6-9 16,0-7 0-16,-17 2 1 15,17-6 1-15,-9-2-2 16,9-6 0-16,0-5 10 16,0-14-16-16,0-10 6 15,0-13 0-15,0-16 1 16,0-7 5-16,9-2-6 15,-9 5 0-15,0 4 5 16,0 7-1-16,0 12-4 16,-17 9 0-16,4 5 3 0,4 9 6 15,9 3-9 1,-9 5 0-16,1 5 5 0,8 6-2 16,-9 8-3-1,9 6 0-15,0 6-4 0,0 2 7 16,0 0-3-16,-9 0 0 15,9 0-14-15,-12 0 10 16,-6 0-7-16,-8 10 11 16,-12 7-8-16,-1-4 16 15,-17-1-8-15,4-9 0 16,-17-3 3-16,-5 0-12 16,1 0-43-16,-9 0-64 15,13-15-27-15,17-4-139 16,5 0-66-16</inkml:trace>
  <inkml:trace contextRef="#ctx0" brushRef="#br0" timeOffset="-42773">8364 2442 441 0,'0'0'193'0,"0"0"-24"16,0 0-21-16,0 0-37 15,0 0-15-15,0 0-39 16,-22-30-42-16,14 38-7 15,-1 37-5-15,-8 18 10 16,-5 17 49-16,5 13-18 16,0 15 4-16,17 10-6 15,-9 5-14-15,9-1 8 16,0-13-30 0,0-12-6-16,9-22 9 0,-1-19 3 15,1-16-11-15,-1-13-1 16,1-15 6-16,-9-2-3 15,0-8-3 1,0-2-11-16,0 0 2 0,-17-16-56 0,-22-17-65 16,-4-3-80-16,4-1-204 15</inkml:trace>
  <inkml:trace contextRef="#ctx0" brushRef="#br0" timeOffset="-42077">7552 2833 520 0,'0'0'199'0,"0"0"-66"0,0 0-6 15,0 0-24-15,0 0-5 16,0 0-58-16,-25-8-22 15,25 8 6-15,0 0-20 16,0 0-3-16,-13 22-1 16,-13 14 5-16,8 13 18 15,-3 3-23-15,4 12 0 16,8 2 5-16,9-3 2 16,0-6-7-16,0-15 0 15,0-9 4 1,26-14-12-1,4-13 8-15,5-6 0 16,-5 0 25 0,-4 0-6 15,4-14 33-15,-13-5-1-1,-8-6-27 1,-9-2 19 15,0-4-28-15,0 1-15-1,-9 11 0 1,-38 5 0 0,-9 3-1-1,-1 8-2 1,14 3-38-16,-4 0-54 15,30 34-133 1,17-5-273-16</inkml:trace>
  <inkml:trace contextRef="#ctx0" brushRef="#br0" timeOffset="-41285">11812 2431 417 0,'0'0'164'0,"0"0"-65"16,0 0-2-16,0 0-10 16,0 0-60-16,0 0-6 15,0-7-15-15,39 7-4 0,34 0 48 16,22 0-3 0,26 0 5-16,26 0 11 0,21 0-38 15,26-4 5-15,14 4-14 16,-6-2-14-16,6 0 19 15,-31 2-15-15,-31 0-2 16,-25 0 19-16,-26 0-22 16,-13 0 5-16,-17 0-6 15,-9 0 8 1,-9 2-10 0,-21 0 2-16,-13-2 0 15,-13 0-7 1,0 0-31-16,0 0-85 0,-39 0-62 0,-17 0-100 15,-39 6-349 1</inkml:trace>
  <inkml:trace contextRef="#ctx0" brushRef="#br0" timeOffset="-40066">11747 2510 88 0,'0'0'413'0,"0"0"-266"0,0 0 1 0,0 0-22 15,0 0-47-15,0 0-6 16,9-10-20-16,-9 10-30 16,0 0-12-16,0 0-11 15,0 22 0-15,0 20 9 16,0 21 4-16,-9 9 11 16,1 10 15-16,-1 14-17 15,9 11 11 1,-8 13-29-16,8 0 6 15,0-8 7-15,0-13-13 16,0-14 7-16,0-17-11 16,0-9 6-16,0-12-8 15,0-11 4 1,0-12-2 0,0-7 3-1,0-11 3-15,0-4-5 0,0-2 8 0,0 0-1 16,0 0 50-16,0 0-23 0,8 0-13 0,9 0-7 0,22 0-6 15,17 0-10-15,26-10 1 16,48-1 0-16,21 2-5 16,17-2 5-16,26 3 0 15,9 2-1-15,22 0 5 16,-10 2-4-16,-3-2 0 16,-35 6 0-1,-17 0-8-15,-40 0 8 16,-7 0 0-1,-23 0-4-15,-3 0 5 0,-14 0-1 16,0 2 0-16,-8 2 2 16,0-2-11-1,-9-2 9-15,-9 0 0 16,1 0-1-16,-22 2 5 0,4-2-9 16,-13 0 5-16,-17 0 0 0,9 0-2 15,-9 0 2-15,0 0 0 16,0 0 7-16,0 0 1 0,0 0-4 15,0 0-4-15,0 0 0 16,0 0 1-16,0 0-1 16,0 0 0-16,9 0-1 15,-9-2 8-15,12-12-7 16,-12-5 0-16,9-3 3 16,0-8 0-1,-1-9 3-15,1-4-6 16,0-12 0-1,4-12 12-15,4-7-12 16,-17-6 0 0,0-3 2-16,0 1 9 15,0-3-9-15,-17 5 0 0,-14 4-1 16,5 4 11-16,5 7-12 0,12 3 0 16,-8 4 2-1,17 3-6-15,-9 6 6 0,1 5-2 16,8 2 0-16,0 10 9 0,0 7-9 0,-13 11 0 15,13 6 0-15,-9 5-2 16,9 3 2-16,0 0 0 0,0 0-4 16,-8 0-1-16,8 0 1 15,0 0 4-15,0 0 0 16,0 0-11-16,0 0 12 16,-26 0-2-16,-61 0 1 15,-42 0-36-15,-57 0-59 16,-30 0-84-16,22 0-132 15,17 0-86-15</inkml:trace>
  <inkml:trace contextRef="#ctx0" brushRef="#br0" timeOffset="-39548">13059 2503 470 0,'0'0'176'16,"0"0"-30"-16,0 0 5 16,0 0-27-16,0 0-56 15,0 0 1-15,9-5-48 16,4 13-15-16,-13 25-2 16,0 22 24-16,0 14 38 15,0 15-21-15,0 14-22 16,0 12 18-16,0 14-33 15,0 4 6-15,0-1 5 16,-13-15-18 0,13-24 17-16,0-18-18 0,0-19 2 15,0-15 1-15,0-13 0 16,0-7-3-16,0-14 0 16,0 1 9-16,0-3-14 15,0-5 5-15,0-34-58 16,-9-16-56-16,-16-11-247 15,-23 3-308 1</inkml:trace>
  <inkml:trace contextRef="#ctx0" brushRef="#br0" timeOffset="-39180">12365 2841 442 0,'0'0'230'0,"0"0"-118"0,0 0 10 16,0 0-51-16,0 0-43 16,0 0-4-16,34-2-15 15,14 2 38-15,8 0 28 16,-9 0-22-16,9 0-4 16,-21 0-23-16,-5-3-18 15,-13 0 21-15,-8 3-25 16,-9 0 15-16,0 0-16 15,0 0 2-15,0 0-10 16,0 12-6-16,0 12 11 16,0 7 4-16,0 4 0 15,0 4-2-15,0 5-2 16,0 7 8-16,-26 8-16 16,-4 3-78-16,4-3-175 15,4-4-302 1</inkml:trace>
  <inkml:trace contextRef="#ctx0" brushRef="#br0" timeOffset="-30101">4911 1934 602 0,'0'0'134'0,"0"0"14"16,0 0-13-16,0 0-36 15,0 0-10-15,0 0-36 16,0 0-12-16,0 0 22 16,-47-17-35-16,47 7 19 15,38-12-16-15,6-9-27 16,42-9 3-16,18-7-7 16,16 2 0-16,1 4 1 15,0 12 6-15,-13 6-7 16,-22 11 0-16,-12 12 9 15,-18 0-20-15,0 0 11 16,0 20 0-16,0 13-5 16,9 9 11-1,8 1-6-15,-8-1 0 16,-9-4 8-16,9-8-11 16,-26-2 3-1,8-9 0-15,-21-8-4 16,-4-6 12-1,-5-2-8-15,-17-3 0 16,8 0 7-16,1 0-1 0,0-22-6 16,-1-5 0-16,5-6 10 15,-13-2 0 1,0-2-3-16,0-1-6 16,-30 5 15-16,4 5-23 15,5 9 7-15,3 8 0 16,10 5-2-16,8 6 5 0,0 0-3 15,0 0 0-15,0 0-12 0,0 22 4 0,26 11 6 16,12 3 2 0,1 2-9 15,17-2 15-15,-21 3-6-1,4-6 0 1,-13-3 7-1,-5-5-20 1,-3 0 13 0,-10-6-13 15,-8 0 11-15,0-5-66-16,0 2-17 15,-17-2-93 1,-39-3-116-16,0 0-417 15</inkml:trace>
  <inkml:trace contextRef="#ctx0" brushRef="#br0" timeOffset="-29416">9533 2211 615 0,'0'0'130'0,"0"0"-35"0,0 0 33 16,0 0-9-16,0 0-43 0,0-161-5 16,39 119-57-1,9 1-3-15,8 0 17 0,-4-3-26 16,17 3 24-16,-5-3-2 16,1 5-22-16,-9 6 15 15,0 5-16-15,-13 15-1 16,-4 1 11-16,0 10-2 15,4 2-8-15,5 0-1 16,17 24 3-16,12 13-10 16,5 3 7-16,9 3 0 15,12-1 0-15,1 3 7 16,0-1-7-16,-14-6 0 16,-3-2 7-16,-23-9-15 15,-8-5 8-15,-21-5 0 16,-5-6-5-16,-4-6 17 0,-9-5-12 15,14 0 0-15,-14 0 5 16,4 0 12-16,-3-10 5 16,-18-10 8-16,0-7-6 15,0-3-14-15,0-6-10 16,-31 0 0-16,-3 3 5 16,-5 1-9-16,13 6 4 15,-4 6 0-15,13 7 5 16,8 9 5-16,9 0-10 15,0 4 0-15,0 0-4 16,0 0-5-16,17 6-4 16,22 24 13-16,26 11-6 15,8 6 15-15,1 1-9 16,-10-8 0-16,-8 1 5 16,-8-5-11-16,-9-3 6 0,-22-9 0 15,0-1-3 1,-17-7 1-16,0 0 1 0,-56-1-52 15,-17-5-87-15,-18-1-166 16,26-7-396-16</inkml:trace>
  <inkml:trace contextRef="#ctx0" brushRef="#br0" timeOffset="-28479">14587 2082 532 0,'0'0'105'16,"0"0"27"-16,0 0-33 15,0 0 3-15,0 0-14 16,0 0-43-16,-30-131 21 0,86 97-51 15,9-4 4-15,30-10-11 16,8 3 3-16,-3 1-11 16,3 5 0-16,-8 3 7 15,-4 11-1-15,-5 8-3 16,-12 15-3-16,-1 2 0 16,-8 6 13-16,30 29-13 15,-5 17 0-15,22 7 0 16,1 1-5-16,7 1 5 94,-7-9 0-94,-10-9 0 0,-21-8 10 0,0-9-11 0,-26-7 1 0,0-5 0 0,-25-6 3 0,-14-2-3 0,0-6 0 0,-8 0 30 0,12 0 21 0,-12-22 8 0,8-5-32 15,-17-1-11-15,0-3 11 16,0-1-24-16,0-1-2 15,-26 3-1-15,5 7 5 16,4 6-5-16,-1 7 0 16,18 5 1-16,0 1-3 15,0 4 2-15,0 0 0 16,0 0-2-16,0 0-10 16,18 0 12-16,20 17 0 15,19 11 0-15,7 2-4 0,-8 3 4 16,0 4 0-1,-21-3-1-15,4 0 11 0,-13-4-14 16,-5-5 4-16,-12-4-2 16,-9-1-7-16,0-5-3 15,0 0 3-15,-30-3-29 16,-26-2-40-16,4 1-16 16,-4-3-69-16,34-2-139 15</inkml:trace>
  <inkml:trace contextRef="#ctx0" brushRef="#br0" timeOffset="-27653">18411 2091 638 0,'0'0'137'16,"0"0"-3"-16,0 0-10 16,0 0-28-16,0 0 5 15,56-160-62-15,-21 119-15 0,12-3 4 16,1-5-23-16,8-3 20 15,9-1-22-15,-1 3 1 16,1 6 3-16,0 8-4 16,-1 6-3-16,-16 9 0 15,17 1 8-15,-1 9-13 16,23 6 5-16,3 5 0 16,14 0-9-16,25 0 11 15,10 19-2-15,12 19 0 16,8 9 9-16,-12 3-11 15,-18-1 2-15,1 0 0 16,-9 1-3-16,13-5 9 16,-5-7-6-16,9-2 0 0,-17-6 7 15,0-8-8 1,0-6 1-16,-9-2 0 0,0-6-1 16,-21-5 9-16,-5-1-8 15,-21-2 22-15,-18 0-13 16,-21 0 31-16,4 0-19 15,-4-9-8-15,-17-12 26 16,0 0-32-16,4-2 8 16,-13-4 2-16,0-1-10 15,-22 1 0-15,-13-3-7 16,-3 2 0-16,-10 1-10 16,14 4 17-16,-5 10-7 15,21-1 0-15,-3 3 9 16,12 6-11-16,9 2 2 0,0 0 0 15,0 3-9-15,0 0 8 16,0 0-2-16,30 3 2 16,18 19-9-16,4 8 8 15,34 6 2-15,-13-3 0 16,1 0-5-16,-9-3 9 16,-9 3-4-16,-9-3 0 15,1-1 7-15,-23-4-11 16,-3-4 4-16,-22-5 0 15,0 3-8-15,0-2 2 16,-30-1-60-16,-35 1-60 0,-8-4-154 16,-14-1-362-1</inkml:trace>
  <inkml:trace contextRef="#ctx0" brushRef="#br0" timeOffset="-25878">22913 2726 420 0,'0'0'198'0,"0"0"-48"16,0 0-45-16,0 0-27 16,0 0 2-16,0 0-45 15,73-135 1-15,-52 119-4 0,-12 2-32 16,-9 8 12-16,9 4-12 16,8 2-11-16,-8 0 11 15,21 8-22-15,-13 16 22 16,-8 7-2-16,12 5-6 15,-12-6-1-15,0-2 9 16,-9-4-6-16,8-11-3 16,-8-1-6-16,0-6 8 15,0-6 5-15,0 0 4 16,9 0 5-16,-9 0 1 16,8 0 3-16,5-15-5 15,5-4-1-15,-1-2-5 16,5-4 0-16,3 1 8 15,-7 3-11-15,3 8 3 16,-12 7 0-16,-9 4-5 0,0 2 2 16,0 0-3-16,9 0-13 15,-9 19-6-15,8 8 13 16,-8 1-39-16,9-1-5 16,-1-2 43-16,5-5-12 15,5-7 13-15,-10-7 8 16,1-4-1-16,0-2 5 15,12 0 0-15,-4 0 1 16,1-12 4-16,3-15 3 16,-4 0-5-16,1 0 16 0,3-1-5 15,-12 1 19-15,0 8-19 16,-9 8-5-16,0 3 17 16,0 8-23-16,0 0-3 15,0 0-6-15,8 2-20 16,-8 26 23-16,9 3 3 15,-9 1-22-15,21 5 10 16,-12-11-14-16,8-1 7 16,1-8 1-16,-10-10-14 31,5-1 24-15,-4-6-6-16,-1 0 14 15,1 0 0-15,0 0 9 0,-9-11-9 0,0 0 8 0,0 3-8 16,0 2 32-16,0 1-21 15,0 2-10-15,0 3-1 0,0 0-1 16,8 0-7-16,5 0 1 16,5 0 7-16,16 0-9 15,-4 3 7-15,18-3-6 16,-22 0 4-16,12 0-3 16,-12-5 7-16,5-18 0 15,3 1 9-15,-12-8-8 16,-5-3 0-16,0-3 13 15,-8-2 28-15,-9 0-23 16,0 2 29-16,0 6-11 16,0 10-14-16,-9 7 22 15,1 9-45-15,-1 4-8 0,0 0 8 16,-8 17-10 0,4 19 10-16,4 11 0 0,1 0 7 15,8 2-11-15,0-2 4 16,8-9-21-16,31-5 5 15,17-14-25-15,-8-8 18 16,4-11-3-16,4 0 3 16,-17 0 16-16,-1-19 7 15,-12-11 0-15,-17-8 3 16,13-9 5-16,-22-8 9 16,8-3 21-16,-8 0-13 15,0 12 34-15,0 12-41 0,-8 15 7 16,-5 17 22-16,4 2-47 15,0 20-5-15,-29 42-4 16,3 21 9-16,-4 10 1 16,31-1-1-16,8-13-2 15,30-11-12-15,52-15-150 16,13-23-128-16</inkml:trace>
  <inkml:trace contextRef="#ctx0" brushRef="#br0" timeOffset="-24525">2408 2234 357 0,'0'0'85'0,"0"0"15"0,0 0 30 15,0 0 22-15,0 0 1 0,0 0-33 16,0 0-18-16,0 0-34 16,-112-44-44-16,56 10 20 15,-26-1-27-15,-13-4-15 16,-18 1 13-16,-16 0-11 15,-1 2-4-15,10 2 0 16,7 7 11-16,18 8-13 16,22 2 2-16,17 9 0 15,30 3-8-15,17 5 8 16,1-4 0-16,8 4-3 16,0 0-6-16,0 0 5 15,0 0-3-15,0 0-6 16,0 0 4-16,0 0 1 15,0 0 8-15,0 0 5 16,0 0 4-16,0 0-7 0,0 0-2 16,0 0 0-16,0 0-12 15,0 4 3 1,0 18 9-16,0 5-5 16,8 0 7-16,1-2-5 0,8 0 3 15,1-3 0-15,3-4-4 16,-12-3 9-16,-1-6-5 15,-8-1 0-15,9-5 11 16,-9-3-13-16,0 0 2 16,0 0 0-16,0 0 27 15,0-6-27-15,0-22 12 16,-17-4-11-16,0-10 10 16,-14-2-6-16,5-3-5 0,18 1 0 15,-14 1-3-15,14 7 5 31,8 11-2-31,0-1 0 0,0 6-49 16,64 0-26-16,57 3-65 0,22 8-38 16,-5 11-37-16,-26 0-120 15</inkml:trace>
  <inkml:trace contextRef="#ctx0" brushRef="#br0" timeOffset="-22730">0 1648 481 0,'0'0'222'16,"0"0"-106"-16,0 0 7 15,0 0 2-15,0 0-42 0,0 0-42 16,34-47-22 0,-12 20 10-16,4-4 19 0,0-4-30 15,-5-1 14-15,-4-3-1 16,1-2-28-16,-5 0 18 15,-5 0-14-15,-8 9 0 16,0 3 19-16,0 12-21 16,0 7-3-16,0 10-2 15,0 0-8-15,-21 0 7 16,3 21-20-16,-7 27 21 16,3 12-3-16,5 1 6 15,17-1-3-15,0-6 0 16,0-6-25-16,0-10 16 15,17-13-29 1,-8-10-3-16,4-14 39 0,-13-1-33 16,8 0 35-16,1 0-6 15,-1-13 14 1,10-12-6-16,3 0-2 16,-3 6 0-16,-10 8-1 15,1 5 2-15,-9 6-1 16,8 0 0-16,14 0-20 15,4 3 19-15,4 11 1 16,5 0 0-16,3-1-8 16,1-2 5-1,-4-5 3-15,4-6 0 0,-13 0 1 16,-5 0-4-16,-12-3 3 0,-1-22 0 16,10-8 1-16,-10-8 1 15,5-3-2-15,-13 3 2 0,0 0 8 16,0 11 2-16,0 7-5 15,0 9-5-15,0 12 15 16,0 2-17-16,-13 0-5 0,13 22-14 16,-8 19 19-1,8 6 3-15,0-3-3 16,0-8 0 0,30-6-11-16,4-8 5 15,5-8 3 1,-13-11 2-16,13-3-4 15,0 0 4 1,-5-20 1-16,-3-7 0 16,-6-6-3-1,-3-3 12-15,-13 3-9 16,8 2 0 0,-8 7 6-1,-1 8-10 1,1 7 4-1,-9 9 0-15,13 0-9 0,-5 0-8 16,10 9 7-16,-1 10 8 0,5 0-20 16,-14-2 16-1,9-4-17-15,-8-7-14 16,0-6 27-16,-9 0-7 0,0 0 17 0,0 0 12 0,0 0-10 0,0-19 12 16,-9-1-12-16,-17 1-2 0,9 5 18 0,-5 6-8 15,5 8-7-15,8 0-3 0,1 0 2 16,-14 30-8-16,22 2 6 0,0 7 0 0,0-3-1 15,0-2 1-15,0-7-13 0,0-8-5 16,22-5-23 0,-14-9 22-16,10-5-32 15,-1 0 28-15,-4 0 15 16,-4 0 16-16,-1-16-4 16,9-6-4-16,-17-1 10 15,9-1-7 1,0 4 1-16,-9 5-4 15,0 4 16-15,0 5-7 0,13 3-7 0,-13 3-2 16,8 0-16-16,1 0 12 16,8 9-1-16,13 10 5 15,-4-3-9-15,4 1 19 16,-4-6-10-16,13-4 0 16,-13-1 5-1,4-6-2-15,-4 0-3 16,4 0 0-1,-4-10 8-15,5-10-1 16,-6-2-7 0,6 3 0-16,-5 0 5 15,-9 10-9 1,4 1 4-16,5 8 0 0,-8 0-10 0,3 0 0 16,-4 17 10-16,1 8-1 15,-10-6-3-15,5-3-7 16,-13-7 11-16,0-7 0 0,0-2-3 0,0 0 15 0,0 0-10 15,0 0 23-15,0-8-12 0,0-11 15 16,-13 2-28-16,-4 5 5 16,0 2 0-16,8 10 0 15,0 0-10-15,-12 0 5 16,21 0 0-16,-17 10-6 16,17 13 6-16,0-6-13 15,0-3 9-15,0-3-35 16,26-9 39-16,4-2 0 0,-13 0 5 15,0 0 3 1,5-19-8-16,-5-9 3 0,-8-9 24 16,-9-11-2-16,8-4 33 15,-8-5 2-15,0-2-37 16,0-1 24-16,0 8-24 16,0 10 6-16,0 15 12 15,-8 16-35-15,-1 8 11 16,9 3-17-16,-9 9-27 15,9 31 22-15,0 19 2 16,0 9 3-16,0 5-3 16,39-9 9-16,26-5-12 15,26-16 1-15,21-15-127 16,17-25-88-16,-8-3-326 16</inkml:trace>
  <inkml:trace contextRef="#ctx0" brushRef="#br0" timeOffset="10785">25191 1780 400 0,'0'0'194'0,"0"0"-87"0,0 0 52 16,0 0-34-16,0 0-12 15,0 0-25-15,-82-53-42 16,82 38 9-16,0-13-36 16,39-8-15-16,35-3 5 0,16-8-6 15,40 1-3-15,12 5 0 16,13 6 4 0,14 8-5-16,-10 15 1 0,-29 12 0 15,-35 0-8-15,-30 0 8 16,-31 11 0-16,-4 5-5 15,-12-2 7-15,-1 0-6 16,4-6 4-16,-3 0 0 16,12 0-1-1,-21-6 9-15,8-2-8 0,-9 0 0 16,1 0 11-16,0 0-5 16,4 0-4-16,-13-2-2 15,8-17 28-15,-8-9-16 16,9 1 14-16,-9-1-4 0,0 4-22 15,0 2 23 1,0 8-23-16,0 6 5 0,0 5-8 16,0 3 3-16,0 0 0 15,0 0-1-15,0 0-10 16,0 0 5-16,0 27 0 16,17 10 6-16,13 4-3 15,5-1 5-15,12 2-2 16,1-6 0-16,-22-4 7 15,-5-1-11-15,-12-7 4 16,-9-1 0-16,0-7-7 16,0 0-6-16,-48-4 10 15,-16 1 0-15,-18-4-49 16,4 1-45-16,13-1-62 16,18-1-81-1,38-5-147-15</inkml:trace>
  <inkml:trace contextRef="#ctx0" brushRef="#br0" timeOffset="12486">27129 1661 349 0,'0'0'409'0,"0"0"-302"0,0 0 19 0,0 0 25 16,91-139-53-16,-52 97-12 15,8-7-34-15,9-6-24 0,0-6 3 16,-4-5-24-16,4 0 4 16,-17-3 7-16,-13 1-15 15,-5 5 21-15,-12 9-18 16,-9 11-5-16,0 19 22 16,0 7-10-16,0 11-12 15,0 6-1-15,0 0-9 16,0 34 1-16,-17 31-1 15,-13 18 9-15,4 4-1 16,17-1 7-16,9-12-6 16,0-8 0-16,0-13 8 15,0-18-11-15,17-10 3 16,1-11 0 0,-18-11-12-16,8-3 19 0,1 0-7 0,12 0 2 15,5-7 13-15,5-17-10 16,3-3-5-16,5 2 0 15,-22 9-7-15,-8 8 12 16,12 5-5-16,-3 3 0 16,-1 0-9-16,13 22-2 15,5 5 11-15,-5 6 0 16,-4-5-16-16,13-6 2 16,-1-6 14-16,-3-10 0 15,4-6 6-15,-5 0-9 16,-3-3 3-16,7-30 0 0,-12-8 5 15,-8-9 3-15,3-8-8 16,-21-5 3-16,0 3 6 16,0 5 7-16,0 13-13 15,0 15-2-15,-21 10 11 16,12 17-12-16,-8 0 0 16,-1 23-3-16,-20 23 1 15,7 18-6-15,14-1 8 16,9-6 0-16,8-7-8 15,0-15 11-15,47-10-3 16,0-11 0-16,-3-8 5 16,12-6-8-16,8 0 3 0,1-20 0 15,-9-10 3-15,-8-3 5 16,8 3-8-16,-17 5 0 16,-13 6 9-16,4 12-16 15,-13 7 7-15,0 0 0 16,14 0-14-16,-14 21 4 15,0 9 10-15,-4 0 0 16,-4-2-2-16,-1-9-12 16,1-12 10-16,-9-3 4 15,9-4-9-15,-9 0 22 16,0-4-7-16,0-20-6 16,0-8 14-16,0-7-17 15,0 6 3-15,-18-3 0 0,-12 9-3 16,4 8 11-16,-4 8-8 15,13 11 0-15,-9 0-15 16,-13 13 7-16,0 29 4 16,13 7 4-16,9 6-6 15,8-5 10-15,9-9-4 16,0-8 0-16,18-11 5 16,-1-11-13-16,13-3 8 15,-13-8 0-15,9 0 6 16,4-5 4-16,-12-20-10 15,-1-5 0-15,13 5 10 16,-21 7-12-16,-1 8 2 16,-8 8 0-16,0 2-10 15,0 0 7-15,0 0 1 16,9 8-1-16,4 11 3 16,4 5-8-16,1 1 8 15,12-5 0-15,-4-6-3 16,13-6 14-16,-14-8-11 15,14 0 0-15,-13 0 6 16,22-11-2 0,-1-20-4-1,1 1 0-15,-5-5 2 16,4-1 8-16,9 2-10 0,-17 10 0 16,-4 8 4-16,-5 10-16 15,-13 6 12-15,0 0-4 0,-4 6-3 16,-4 18-2-16,0 4 9 15,-9-1 0-15,8-2 4 16,1-9-11-16,0-7 7 16,-9-4 0-16,0-5-9 0,0 0 21 15,0 0-12-15,0 0 9 0,0-23-1 16,0-6-10-16,0-4 2 16,-9-6 0-16,-8 6-2 15,-1 3 8-15,-12 11-6 16,13 11 0-16,-22 8 0 15,5 0-14-15,-14 27 11 16,9 20 3 0,5 8-7-16,3 0 13 0,31-4-6 15,0-3 0-15,18-12-3 16,29-11-4-16,1-14 7 16,-1-11 0-16,9 0 0 0,-13-25 9 15,14-19-4-15,-1-17-5 16,-9-10 7-16,1-18 12 15,-10-10-16-15,-20-11 4 16,-10 0 21 0,-8 12-20-16,0 21 3 15,0 30 1-15,-8 28-9 16,-1 16 4 0,-13 3-7-16,5 49 0 15,0 34-12 1,17 27 20-16,0 11-8 15,0 0 0-15,47-11-37 0,5-6-31 16,-13-10-82-16,-22-12-149 0,-17-10-174 16</inkml:trace>
  <inkml:trace contextRef="#ctx0" brushRef="#br0" timeOffset="13887">27185 2946 708 0,'0'0'164'16,"0"0"-68"-16,0 0 27 15,0-157-26-15,0 124-15 16,9 7-67-16,25 3-2 0,5 6-7 15,9 12 0-15,-14 5-7 16,5 0 1-16,0 14-8 16,-5 18 0-16,-12 11 4 15,-5 3 4-15,-17 1-8 16,0-7 10-16,0-1-2 16,0-11 0-16,0-9 5 15,0-8-10-15,0-11 9 16,0 0-4-16,0 0 26 15,9-6-21-15,30-27 31 16,-5-11-21-16,14-2-13 16,8-4 29-16,0 0-31 0,0 9 2 15,-17 12-2 1,-13 11 13-16,-18 10-11 0,-8 5-2 16,9 3-9-1,0 0 3-15,-9 14-11 0,13 19 17 16,-13 6-4-16,0 4 6 15,0 2-2-15,0-7 0 16,8-7 4-16,1-12-12 16,8-8 9-16,-17-9-1 15,0-2 3-15,22 0 8 16,-5-2-2-16,9-23-9 16,13-8 5-16,8-3 3 15,-4-5-3-15,5 1-5 0,-9 0 11 16,-13 7-4-1,-5 11 12-15,-21 11-9 0,0 8-7 16,0 3-3-16,0 0-4 16,0 25-5-16,0 16-1 15,-30 6 19-15,21 3-10 16,9-6 1-16,0-9 0 16,0-12-11-16,0-7 6 15,9-11 5-15,13-5-4 16,-5 0 10-16,9 0-4 15,4-24-2-15,-4-3 2 16,13-9 0-16,-13 2 4 31,4 2-6-31,-13 8 8 0,-8 4-1 0,-1 8 12 16,-8 7-10-16,0 5-9 16,0 0 0-16,0 0-1 0,0 0-9 15,0 22 3-15,13 14 6 16,-13 2-2-1,18 1 3-15,-1-9-7 16,13-5 1-16,-13-9-9 0,9-10 15 16,13-6-3-16,0 0 11 15,4-6-4-15,13-22-4 16,9-10 0-16,4-3 4 16,-13-6 4-16,-13-8-5 15,-4-3 22-15,-30-2-25 16,-9 2 30-1,0 10-8-15,0 13-15 16,-18 14 19 15,-12 9-21-31,4 12-3 16,9 0-2-16,-22 25-7 16,0 30 5-1,5 20 2-15,4 4 0 0,21 1-7 0,9-6 9 16,0-8-4-16,39-11-3 0,17-13-28 0,9-15 22 0,8-18-7 0,9-9 18 15,-4-4-4-15,12-31 10 16,-16-9-6-16,3-11 6 16,-21-6 0-16,-4-10 8 0,-13-3 0 15,-30-3-12-15,-9 8 24 16,0 14-22-16,0 19 6 16,-18 17 0-16,-20 16 4 15,3 3-23-15,-21 36 9 16,-9 36 0-16,9 15-9 15,9 7 14-15,29-4-5 16,18-11 0-16,0-6 0 16,35-12-10-16,30-14-7 15,21-17-49-15,26-14-8 16,0-13-148-16,-12-3-94 16,-5-6-384-16</inkml:trace>
  <inkml:trace contextRef="#ctx0" brushRef="#br0" timeOffset="14815">30647 1103 553 0,'0'0'163'15,"0"0"11"-15,-70-217-63 0,19 134 4 16,-18-2-19-16,4 3-30 16,-8 2 0-16,-9 0-32 15,-5 3-7-15,-25-3 19 16,-9 6-40-16,-26 3 14 15,-12 11-10-15,-10 13 0 16,5 8 7-16,5 17-17 16,-1 14 1-16,5 8-8 15,-14 8 15-15,-8 39-8 47,-17 16 0-31,9 11 12-16,8 15-16 0,17 1 4 0,9 9 0 15,21 8-9-15,10 11 18 0,7 18-9 16,23 12 0-16,3 6 4 16,-3 2-14-16,16-1 10 15,10-1 0 1,-5-3-7-16,25-8 13 0,-3-3-6 0,8 3 0 16,13 0 10-16,-4 8-17 15,21 6 7 1,9 3 0-1,0 11 3-15,0 2 10 16,31 5-8-16,12-6-5 16,34-14 9-16,14-6-4 15,21-10-5-15,39-1 0 0,13-9 9 16,5-8 2-16,-1-9-11 0,-21-10 0 16,4-18 5-16,-13-15-12 0,-9-17 7 15,22-19 0-15,18-20 5 16,34-16 5-16,38 0-7 0,31-28 3 15,4-24 1 1,-4-16 6-16,-21-18-12 16,-18-18 0-16,-30-23 33 15,-5-23-32-15,-4-24 27 16,-25-22-13 0,-14-23-13-16,-4-18 26 15,-4-11-29-15,4-7 3 16,-22-1 4-16,-16 8 5 15,-31 2-4-15,-52 0 11 0,-30 7-10 16,-56 6 18-16,-82 7-21 16,-52 11-3-1,-39 18 6-15,-60 17 0 0,-9 35-9 16,9 30 0 0,38 37-20-16,74 37 17 0,48 35-74 15,64 12-60-15,18 57-3 16,17 23-134-1,12 13-204-15</inkml:trace>
  <inkml:trace contextRef="#ctx0" brushRef="#br0" timeOffset="16393">27164 2154 507 0,'0'0'181'0,"0"0"-51"0,0 0-24 16,0 0 27-16,0 0-67 16,0 0 3-16,-147-33 3 15,147 33-33-15,0 0 9 0,26 0-45 16,77 0 7-1,66 0 22-15,64 0-14 0,65 0 14 16,17-11-9-16,21 2-15 16,-12-1 10-1,-18-1-9 1,-16 5-8-16,-32 3 14 0,-33 0-4 16,-40 1-11-16,-33-1 5 0,-23-2 9 15,-8-1-2-15,-18 4-10 16,-29-2-1-16,-18 2 20 15,-22-1-14-15,-12 3-5 16,-5 0-2-16,-17 0 21 16,0 0-26-16,0 0 5 15,0 0-14-15,0 0 10 0,0 0-90 16,-17 9-57-16,-22 7-74 16,-17 6-165-16</inkml:trace>
  <inkml:trace contextRef="#ctx0" brushRef="#br0" timeOffset="27520">3206 4868 458 0,'0'0'291'15,"0"0"-101"-15,0 0-23 16,0 0-40-16,0 0-10 15,0 0-60-15,0 0-18 16,0-25 6-16,0 25-42 16,0 0 9-16,0 9-12 0,9 16 13 15,4 13-11-15,-4 6 3 16,-1 5-3-16,9 4 7 16,-8-9-4-16,13-3-5 15,-5-8 0-15,0-11 9 16,-8-8-9-16,4-8 0 15,-5-6 0-15,-8 0-4 16,9 0 17-16,-9 0-11 16,17-28 6-16,14-14-2 15,3-10 5-15,-4 3-11 0,-4 11 0 16,-4 15 1 0,-22 12 1-16,0 11-2 0,0 0 0 15,0 0-9-15,8 0 6 16,10 25-18-16,-1 8 21 15,4 2-6-15,5-4 14 16,-8-3-8-16,3-12 0 16,5-5 1-16,-17-9-6 15,4-2 5-15,4 0 0 16,0-8 3-16,5-19 7 16,4-9-10-16,-9-10 0 15,13-5 8-15,-13 2-6 16,1 14-2-16,-18 15 0 15,0 15-5-15,0 5 6 16,0 0-2-16,0 0-29 0,0 11-115 16,-9 14-12-16,-8 2-133 15,8 1-146-15</inkml:trace>
  <inkml:trace contextRef="#ctx0" brushRef="#br0" timeOffset="28529">3962 4802 453 0,'0'0'301'0,"0"0"-128"16,0 0-4-16,0-168-39 15,0 151-31-15,0 12-2 16,0 5-56-16,0 0-19 0,0 0-22 16,8 36-20-16,-8 19 17 15,0 14 3-15,9 2 0 16,-9 1-3-16,9-6 11 15,3-5-8-15,-12-9 0 16,9-11 6-16,-9-11-6 16,9-10 0-1,-9-15 0-15,0-5-2 0,8 0 12 16,1 0-2-16,8-28-2 16,-4-8 6-16,13-2-13 15,-9 2 1-15,5 9 0 16,-13 10-2-16,-1 12 3 15,-8 5-1-15,9 0 0 0,12 0-14 16,-3 11 8-16,-1 14-1 16,22 3 7-16,-22-4-12 15,13-5 13-15,-12-5-1 16,-1-3 0-16,-9-8 0 16,-8-3-10-16,9 0 10 15,13 0 0-15,-5-14 6 16,0-14 3-16,13-1-8 15,-21-7-1-15,8 0 9 16,5 8-6-16,-22 14-2 16,8 6 0-16,-8 8 16 15,0 0-17-15,0 0 0 16,0 0-7-16,0 22-11 16,9 11 15-16,8 9 3 15,14-7 0-15,-6-2-6 16,6-13 7-16,-5-7-1 15,4-7 0-15,-4-6 1 16,4 0-3-16,4-17 2 16,5-19 0-16,9-10 6 15,-14-9-1-15,5-8-5 0,-4-6 1 16,-14-2 11 0,-21-1-4-16,0 9-1 15,0 13-6-15,-8 14 20 16,-23 20-18-1,5 8 14-15,5 8-17 0,4 0-5 16,-1 21-6-16,-3 28 11 16,12 21 0-16,9 11-7 15,0 3 16-15,0 1-9 16,39-10 0-16,-4-12 5 16,3-20-20-16,10-12 15 15,-9-15-9-15,-5-10 3 16,14-6-1-16,-22 0 7 15,12-12 0-15,1-15 8 0,-13-3-5 16,4-14-3-16,-12-6 0 16,-10-1 8-16,-8-8 4 15,0 13-10-15,0 10-2 0,0 12 9 16,-17 15 1-16,17 6-10 0,0 3-6 16,-9 12 4-16,9 32-13 15,-13 16 15-15,5 9 0 16,8-3 5-16,0-9-10 15,0-10 5-15,21-11 0 16,5-14-6-16,22-9 9 16,-1-9-3-16,18-4 0 15,8 0 1-15,1-29-5 16,-10-3-37-16,-25 5-47 16,-30 4-40-16,-9 4-105 15,-26 2-110-15</inkml:trace>
  <inkml:trace contextRef="#ctx0" brushRef="#br0" timeOffset="28929">4566 4513 574 0,'0'0'227'16,"0"0"-79"-16,0 0-8 16,0 0-65-16,0 0-68 15,0 0-7-15,-9-5-23 0,1 33 23 16,8 4 3-16,0-4 7 16,0-9-9-16,0-2-1 15,0-9 0-15,17-6 5 16,0-2 0-16,13 0-3 15,-4 0 39-15,-4-13 21 16,-5-9 19-16,-17 0-32 16,0 0-26-16,0 0 4 15,-9 5-27-15,-29 4-6 16,3 4 4-16,-12 9-45 16,8 0-40-16,21 11-75 15,18 17-112-15,26 2-177 16</inkml:trace>
  <inkml:trace contextRef="#ctx0" brushRef="#br0" timeOffset="32503">5943 4544 258 0,'0'0'189'0,"0"0"-49"0,0 0-5 15,0 0 32-15,0 0-73 0,0 0 9 16,0 0 10-16,8-135-41 16,-8 135 13-16,0 0-35 15,9 0-31-15,-9 0 6 16,0 0-25-16,0 2-3 16,0 32 2-16,0 13 1 15,-17 16 0-15,-9 5 0 16,4 4 2-1,13 2 3-15,9 4-4 0,0-4-1 16,18-6 0-16,29-7 13 16,9-15-20-16,9-10 7 15,0-14-61-15,-9-14-39 0,-9-8-142 16,-38 0-198 0</inkml:trace>
  <inkml:trace contextRef="#ctx0" brushRef="#br0" timeOffset="37964">12196 4233 642 0,'0'0'193'0,"0"0"-70"0,0 0 20 0,0 0-15 16,0 0-40-16,0 0 3 15,0 0-46-15,-21-35-7 16,21 35 12-16,0 0-48 0,0 0 5 16,0 19-7-1,13 19 7-15,4 11 4 0,9 10-8 16,4 4-2-16,-4 8 15 16,-5 9-6-1,-12 2-9-15,-9 4 3 0,0-1 6 16,0-5-2-16,-39-3-8 15,-25-6 0-15,-31-7-7 16,-26-1-93-16,-17-3-116 16,8-5-256-16</inkml:trace>
  <inkml:trace contextRef="#ctx0" brushRef="#br0" timeOffset="42177">6594 5055 415 0,'0'0'161'0,"0"0"-51"0,0 0 42 16,0 0-42-16,0 0-7 15,0 0-15-15,0 0-19 16,-47-22 19-16,47 20-30 16,0-1-15-16,0-9 7 15,0-9-31-15,21-17-9 16,5-12-10-16,13-10 9 15,4-4-8-15,-4-5-1 0,-13 1 0 16,-4 1 1 0,-22 7 2-16,0 3-3 15,0 13 0-15,-22 8 9 16,-4 13-9-16,9 15 0 0,-5 8 1 16,14 0-2-16,-18 20-8 15,-4 29 9-15,-5 17 0 16,13 5 4-16,5 4-5 15,0 2 1-15,8 2 0 16,9-1-1-16,0-4 3 16,0-11-2-16,0-14 0 15,0-15-11-15,9-18 11 16,0-8-12-16,-9-8 4 16,0 0 2-16,8 0 6 15,9-3 0-15,5-33 0 0,13-7 13 16,12-1-16-16,-8 7 3 15,-13 16 0-15,-9 10-6 16,-4 8 3-16,-4 3 0 16,-1 0-8-16,18 0-9 15,-4 10 15-15,-5 10-1 16,13-1-2-16,-13-2-2 16,1-4 14-16,12-4-4 15,-21-1 0-15,8-4-1 16,-9-4-5-16,1 0 6 15,13 0 0-15,-5-15 5 16,9-15-2-16,13-11-3 16,0-3 0-16,-14-6 9 15,-7 6-9 1,-5 6 0-16,-13 8 2 16,0 7 13-1,0 13-12 1,0 7 13-16,0 3-16 0,-22 0-3 0,-4 19-1 15,-4 21 4-15,4 9 0 0,17 0-8 16,9 0 7-16,0-5 1 16,0-5 0-16,9-9-17 15,17-11 12 1,-4-8-8-16,3-5 9 16,6-6-5-1,-5 0 7-15,4 0 2 0,-4-17 1 16,12-10 8-16,-12 2-11 15,5 0 2-15,-6 2 0 16,6 8 2-16,-23 1-2 16,10 8 0-16,-18 4 0 15,0 2 2-15,8 0-9 0,1 0 5 16,12 0 2-16,-12 0-11 0,0 0 7 0,-1 0 0 16,1 0 3-16,-9 0-2 15,0 0 1-15,0 0 4 16,0 0-1-16,0-7 8 15,0-5-2-15,0 3-7 16,-9 1 1-16,1 2 4 16,-10 4 11-16,5 2-16 15,-4 0 0-15,0 0-5 0,-13 6 5 16,21 15 0-16,0 1 0 16,1 3 0-16,8 7-9 15,0 5 3-15,0-1-5 16,0-6 8-1,0-9-20-15,17-4-1 16,-8-9-4-16,4-5-4 0,4-3 28 16,-8 0-5-1,8-3 9-15,4-22 12 16,5-4-8-16,-8-7 7 16,20 3 9-16,-7 0-20 0,-14 11 20 15,0 9-14-15,-17 4 7 16,0 9 9-16,0 0-20 15,0 0-4-15,9 0 0 0,12 9-17 16,-3 12 9 0,8 4 10-16,4 0-3 15,-13-10 0-15,0 0-14 0,-4-7 15 16,4-6 2-16,-8-2-1 16,21 0 1-16,-12 0 1 15,-1-10-1-15,13-12 9 16,-13-3-2-16,1-2 1 15,12 5 1-15,-13 2-3 16,0 8 5-16,-17 8-7 0,0 4-4 16,0 0 0-16,0 0-3 15,0 0 3-15,0 0 0 16,0 0-4-16,0 0-3 16,0 0 7-16,0 0 0 15,0 0 3-15,0 0 4 16,0 0-2-16,0-3 9 15,0-2-7-15,0-1 13 16,-17 0-20-16,0 4 0 16,-13 2-6-16,12 0 10 15,1 0-4-15,-13 25 0 16,13 5 1-16,-1 5-7 16,5-1 6-16,13-7 0 15,0-8-5-15,0-2-3 16,0-6 6-16,13-6-2 0,5-2-6 15,-1-3 7-15,0 0 4 16,5-6-1-16,4-21 8 16,12-11 1-16,1-9-9 15,4-8 0-15,-4-6 6 16,0-2 0-16,-4 3 1 16,-5-1-6-16,-22 6 26 15,1 11-23-15,-9 14 10 16,0 13 4-16,0 12-15 15,0 5 6-15,0 0-9 16,-17 24-12-16,-22 29 5 16,0 18 12-16,13 4-5 0,9-4 0 15,17-2 6-15,0-9-15 16,0-7 7-16,0-15-16 16,17-5 2-16,22-11-40 15,-13-13-14-15,13-9-30 16,-5 0-139-16,22-34-210 15</inkml:trace>
  <inkml:trace contextRef="#ctx0" brushRef="#br0" timeOffset="42486">8662 4340 678 0,'0'0'168'0,"0"0"-62"16,0 0 16-16,0 0-28 15,0 0-9-15,0 0-40 16,8-22-22-16,1 22-21 16,-9 17 8-16,0 19-10 15,0 11 9-15,0 4-9 16,0 8 9-16,0-2-9 15,0 0 0-15,0-4 0 16,0-3-7-16,0-12-52 0,0-5-58 16,0-6-100-1,0-2-139-15</inkml:trace>
  <inkml:trace contextRef="#ctx0" brushRef="#br0" timeOffset="42919">8623 5135 525 0,'0'0'178'15,"0"0"-117"-15,0 0 47 0,0 0-33 16,0 0-19-16,0 0-5 15,0-44-31-15,0 44-6 16,0 0-14-16,0 0-16 16,-9 22 1-16,0 7 15 15,-12 6 3-15,21-8-1 16,0-5 5-16,0-3-8 16,0-12 1-16,9-3 0 15,12-4-1-15,5 0 4 16,4 0-1-16,-13-24 10 15,1-4-2-15,-18-5 61 0,13 4-8 16,-13-3-50 0,0 5 13-16,0 2-10 0,-31 9-16 15,-7 7-2-15,3 9-34 16,5 0-52-16,4 0-98 16,9 11-121-16</inkml:trace>
  <inkml:trace contextRef="#ctx0" brushRef="#br0" timeOffset="49651">8839 4758 22 0,'0'0'507'16,"0"0"-407"-16,0 0-13 16,0 0 5-16,0 0-47 15,0 0-34-15,8-15 14 0,-8 15-18 16,0-4-2-1,0 4 23-15,0 0-25 0,0 0 15 16,0 0 1-16,0 0-18 16,0 0 27-16,0 0-5 15,0 0-12-15,0 0 11 16,0 0-16-16,0 0 2 16,0 0-2-16,0 0 0 15,0 0-2-15,0 0-4 16,0 0 0-16,17 0-5 15,1 0 13-15,12 0-8 16,17 0 0-16,18 0 6 16,0 0-8-16,0 0 2 15,-9 0-17-15,-22 0-65 16,-12 0-41-16,-22 0-57 0,0 6-46 16,-22 13-178-1</inkml:trace>
  <inkml:trace contextRef="#ctx0" brushRef="#br0" timeOffset="49867">8912 4937 80 0,'0'0'362'15,"0"0"-237"-15,0 0-27 16,0 0 0-16,0 0-24 16,0 0-47-16,0 0 6 15,0 0-22-15,0 0-1 16,0 0-10-16,0 0 3 0,9 0-3 15,16 0 7-15,23 0-4 16,8-3 2-16,17-2-5 16,5-2-6-16,-13-3-53 15,8 3-116-15,1-5-97 16</inkml:trace>
  <inkml:trace contextRef="#ctx0" brushRef="#br0" timeOffset="53489">9719 4752 481 0,'0'0'113'0,"0"0"11"16,0 0-3-16,0 0-44 16,0 0-6-16,0 0 4 15,0-120-44-15,0 98 15 16,0-1-11-16,0-1-18 16,9 5 19-16,12 3-35 15,5 4 0-15,-4 9-2 0,4 3-10 16,-1 0 11-16,14 34-11 15,-21 6-5-15,3 10 13 16,-12 2 0-16,-9 2 3 16,0-9-1-16,0-6 9 15,0-9-8-15,0-10 0 16,0-12 0-16,0-6 1 16,0-2 4-16,0 0 2 15,0 0 21-15,8-10-23 16,1-18 20-16,13-14-25 15,4-4 4-15,-1 2 0 16,6 0-1-16,-5 11-3 16,-14 5 6-16,6 12 5 15,-18 5-11-15,8 9 0 16,-8 2-3-16,9 0-4 16,0 0-10-16,12 10 2 15,-4 20 12-15,1 6-7 0,3 0 10 16,-12 0 0-16,0-9 0 15,-1-2-6-15,1-8 6 16,-9-6 0-16,0-9 0 16,8-2 8-16,-8 0-1 15,0 0 1-15,22 0 4 16,-13-28 7-16,8-10-19 16,0 0 0-16,13-1 6 15,-30 3 2-15,9 9 11 16,-9 3 13-16,0 9-22 0,0 7 23 15,0 3-31 1,0 5 7-16,0 0-9 0,0 0-17 16,0 0 15-16,0 11-22 15,0 25 24-15,9 4-13 16,-1 0 17-16,23-5-4 16,-14-9 0-16,13-11 2 15,-4-4-7-15,-9-11-2 16,5 0 7-16,4 0 7 15,4-8-5 1,-4-20 0-16,4-4 0 0,-4-7 8 16,-9 0-3-1,5 3-7-15,-14 4 0 16,-8 13 10-16,0 7-6 0,0 7 7 16,0 5-10-16,0 0-1 15,0 0-4-15,0 12-18 16,0 20 18-16,0 9-7 0,0 1 12 15,0-6-1 1,26-12 0-16,4-5-3 16,5-11-1-16,12-8-4 15,1 0 8 1,-1-8 6-16,-3-20 0 16,12-7-6-16,-18-10 0 15,1-4 10 1,-13-6-9-1,-9-2-1-15,-17 2 0 16,0 5 25-16,0 11-20 16,-17 15 13-16,0 8 1 0,0 12-19 15,-14 4 5 1,6 0-5-16,-14 34 0 0,0 23-11 0,4 15 6 16,14 8 5-16,21-4 0 15,0-6 4 1,21-13-6-16,35-19 2 0,-12-10-14 15,12-16 12 1,8-12-13-16,-7 0 15 16,20-31 0-1,-3-16 12-15,-10-8-8 16,-8-8-4-16,-17-2 0 16,-30-2 5-16,0-2 8 0,-9 12-13 15,0 13 14-15,0 13-14 0,-9 21 27 16,0 6-27-16,-21 4-6 0,4 34 3 0,-39 37-19 0,-4 22 22 0,13 8 0 15,22-12 10-15,34-14-14 16,0-18 4-16,47-15-9 16,44-23-1-16,21-19-99 15,9 0-138-15,-39-30-690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4-30T12:45:53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2:38.2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3138 1449 575 0,'0'0'164'0,"0"0"-5"0,0 0-40 15,0 0-1-15,0 0-16 16,0 0-54-16,0 0 3 15,-30-22-31-15,30 22-5 16,0 0 22-16,0 0-33 16,0 0 19-16,0 0-3 15,0 0-15-15,12 0 2 16,70-2-7-16,95-11 0 0,74-7 31 16,55-8-23-16,22-5-1 31,-13 3-7-31,-34 2 12 0,-31 4-10 15,-56 8-2 1,-25 0 0-16,-31 6 3 0,-17 3-1 0,-44 4-2 16,-12 3 0-1,-39 0 2-15,-9 0-11 16,-17 0-31 0,0 0-61-16,0 5-42 0,-34 10-68 0,-53 9-103 15</inkml:trace>
  <inkml:trace contextRef="#ctx0" brushRef="#br0" timeOffset="1094">3267 1516 289 0,'0'0'270'0,"0"0"-99"0,0 0-40 15,0 0 5-15,0 0-14 16,0 0-69-16,0-50 38 16,-8 50-50-16,8 0-23 15,0 0-1-15,0 0-10 16,-9 11-12-16,0 28 5 16,-12 21 0-16,3 17 28 15,-12 12-26-15,22 12 12 16,-10 6 25-16,10-8-39 15,8-8 23-15,0-15-17 16,0-9 1-16,0-9 2 16,0-9-9-16,0-8 0 0,8-7 2 15,1-9 4-15,-9-10-6 16,0-6 0-16,0-4 6 16,9-2-6-16,-9-3 0 15,8 0 0-15,22 0-10 16,35 0 24-16,56 0-14 15,56-3 5-15,39-13 5 16,25-3-10-16,18-4 0 16,13 7 0-16,5 2-7 15,-14 8 10-15,-22 6-3 16,-38 0 0-16,-34 0 7 16,-40 9-13-16,-25 5 6 15,-14-1 0-15,-3-2-4 16,-14 1 12-16,-8-4-8 15,-18-3 0-15,-12-2 6 0,-14 0-9 16,-3-3 3-16,-18 0 0 16,0 0 4-16,0 0 2 15,0 0 14-15,0-13 10 16,-9-12-17-16,0-3-3 16,-12 3-10-16,12-8 2 15,9-5 12-15,-8-15-5 16,8-13-3-16,0-14-6 15,0-16 8-15,0-9-7 16,0-1-1-16,0 7 0 16,0 8 2-16,-9 13 8 15,0 4-10-15,-12 11 0 0,3 5 8 16,1 9-6 0,0 10-2-16,-5 9 0 0,5 9 4 15,8 9 10 1,9 4-14-16,0 5 0 0,-8 0 7 15,8 1-11-15,0-1 4 16,-13-2 0-16,4-1-5 16,-8-3 1-16,-22 5 3 15,-4 0 1-15,-52 4-32 16,-26 0-10-16,-17 26-92 16,-22 9-133-16,22 3-279 15</inkml:trace>
  <inkml:trace contextRef="#ctx0" brushRef="#br0" timeOffset="1551">4376 1461 609 0,'0'0'224'0,"0"0"-93"16,0 0 21-16,0 0-13 16,0 0-75-16,0 0-18 15,0-14-39-15,0 16-1 16,0 31-3-16,0 17 7 15,0 19 40-15,0 5-3 16,0 14-30-16,0 11 23 16,0 0-27-16,0-3-12 15,0-11 18-15,0-13-17 16,0-15-2 0,0-12 0-16,0-12-6 15,0-8-27 1,0-6-93-16,-21-8-107 15,4-11-130 1,-14 0-444-16</inkml:trace>
  <inkml:trace contextRef="#ctx0" brushRef="#br0" timeOffset="1786">3781 1853 694 0,'0'0'214'0,"0"0"-28"16,0 0-42-16,0 0-31 0,0 0-80 15,0 0-3-15,0-13-14 16,0 13-9-16,0 33-9 16,0 14 2-16,0 16 0 15,0 3 0-15,0 6 0 16,0-1-39-16,0-5-146 15,17-5-184-15</inkml:trace>
  <inkml:trace contextRef="#ctx0" brushRef="#br0" timeOffset="3080">9137 1246 511 0,'0'0'110'16,"0"0"14"-16,0 0 15 15,0 0-56-15,0 0 1 16,0 0-28-16,30-30-54 15,52 21 6-15,60-1 9 16,22-5-14-16,35-1 18 16,30-1-17-16,25 1-4 15,5-6 8-15,0 0-6 16,-17-3-2-16,-26 4 0 16,-39 4 9-16,-48 8-14 15,-43 4 5 1,-42 5 0-16,-14 0-3 0,-22 0-5 15,-8 14-18-15,-25 8-122 16,-70 6-122 0</inkml:trace>
  <inkml:trace contextRef="#ctx0" brushRef="#br0" timeOffset="3561">8878 1328 266 0,'0'0'161'0,"0"0"-20"0,0 0-24 0,0 0-18 16,0 0 11-16,0 0-20 0,0-13-29 15,0 10 6-15,0 3-32 16,0 0-5-16,8 0 7 16,-8-3-30-16,0 3 14 15,0-2-21-15,0 2 6 16,0 0-16-16,9-3 8 16,13 3-23-16,4-3-5 15,-9 3-76-15,13 0-27 16,-4 0-12-16,4 0-57 15,-13 0-160-15</inkml:trace>
  <inkml:trace contextRef="#ctx0" brushRef="#br0" timeOffset="4506">9249 1298 160 0,'0'0'52'0,"0"0"-39"0,0 0 32 16,0 0 8-16,0 0 13 16,0 0 0-16,-9-30-15 15,9 30 26-15,0 0-4 16,0 0-15-16,0 0 24 15,0 0-32-15,0 0-12 0,0 0 8 16,0 0-18-16,0 0 15 16,0 0-14-16,0 0-13 15,0 0 13-15,0 0-29 16,0 5 0-16,0 26 6 16,0 12 8-16,0 12 28 15,9 12-12-15,-9 4-1 16,9 11 14-16,-9 15-20 15,0 11 4-15,0 4 6 16,0-5-23-16,0-11 14 16,0-18-24-16,0-15 1 15,0-14 13-15,0-7-8 0,0-7-5 16,0-10 1 0,0-6 11-16,21-11-11 0,-12-2-2 15,17-3 0-15,13-3 7 16,17 0 0-16,17 0-2 15,31-3-4-15,8-13 7 16,43-4-2-16,31 1-6 16,30 0 0-16,17 2-8 15,-9 3-18-15,-12 1 4 16,3 7 18-16,-29 1-29 16,-9 5 31-16,-30 0-13 15,-14 0 15-15,-33 0-14 16,-5 8 14-16,-31 0 0 0,-8 0 0 15,-8 0 6-15,-5-2-11 16,-21-3 5-16,-5-3 0 16,-8 0 1-16,-1 0 8 15,-8 0-7-15,9 0 32 16,-9 0-13-16,13-11 13 16,-5-6-22-16,1-4-2 15,0-7 14-15,8-5-16 16,4-3-8-16,-3-8 10 15,-1-8-4-15,13-11 4 16,-13-11-10-16,-8-6 0 16,13-9 12-16,-22 2-7 0,0 1 9 15,0 4-1 1,0 2-5-16,-13 1 7 0,-5 4-15 16,1 4 3-16,-4 7 5 15,3 10-1-15,18 9-7 16,-17 9 3-16,8 12 8 15,9 4-4-15,-8 9-7 16,8 3 0-16,-13 0-4 16,4 3 8-16,-8-3-4 15,-13-1 0-15,-13-2-6 16,-44 3-5-16,-25 0 8 16,-35 5-7-16,-30 3 2 15,-8 0-86-15,8 0-27 0,39 0-74 16,51 14-146-1,31 5-463-15</inkml:trace>
  <inkml:trace contextRef="#ctx0" brushRef="#br0" timeOffset="5063">10634 1155 540 0,'0'0'159'0,"0"0"-1"16,0 0-24-16,0 0 11 16,0 0-61-16,0 0-17 0,0-66-23 15,0 66-42 1,0 0 7-16,0 0-9 0,0 30-9 15,-8 25 8-15,-1 17 2 16,-8 16 26-16,8 15 2 16,-4 12-29-16,13 8 40 15,0 4-38 1,0-8 1-16,13-8 4 16,4-17 3-1,-8-14-10-15,0-15 0 16,-1-10 10-16,5-13-18 0,-13-13 8 15,9-17-73 1,-9-6-60-16,0-6-119 16,0 0-2-16</inkml:trace>
  <inkml:trace contextRef="#ctx0" brushRef="#br0" timeOffset="5439">9668 1647 187 0,'0'0'403'0,"0"0"-301"0,0 0-22 15,0 0 30-15,0 0-66 16,0 0-30-16,103-93-6 15,-64 93 0-15,-13 13-2 0,-9 21-5 16,-17 7 7-16,0 6 4 16,0 6 14-16,-17-7-3 15,-22-3 12-15,22-9-24 16,0-7 10-16,8-13 1 16,9-3-22-16,0 0 17 15,0 0-13-15,65-2-3 16,47-9 22-16,52 0-22 15,4-3-2-15,1-9-110 16,-49 10-150-16</inkml:trace>
  <inkml:trace contextRef="#ctx0" brushRef="#br0" timeOffset="7533">18481 674 636 0,'0'0'108'15,"0"0"-1"-15,0 0 3 16,0 0-25-16,0 0-14 15,0 0-36-15,-65 0-6 16,-21 0 3-16,-27 0-32 16,-42 0 18-16,-52-3-18 15,-26 0 0-15,-18 3-5 0,-8 0 12 16,9 0-7 0,43 0 0-16,39 0 6 15,55 0-9-15,49 0 3 0,29 0 0 16,14 0-7-16,21 0 12 15,-9 0-5-15,0 3 0 16,1 15-7-16,-1 8 0 16,0 12 7-16,9 1 0 15,0 5-11-15,0 6 18 16,0 1-7 0,26 8 15-16,5 1-15 0,-14 3 38 15,0 6-15-15,-8 3 1 16,4-1 17-16,-5-2-40 15,1 3 17 1,0-4 1 0,-1 4-14-1,-8-1 14 1,0 1-19-16,0 0 0 16,0-9 3-1,0-14 2 1,0-13-5-1,0-17 0 1,0-8 12 0,0-5-16-1,0-1 4-15,0-5 0 16,0 0-5-16,0 0 11 16,0 0-6-16,0 0 0 0,9 3 4 0,21-1-7 15,18 4 3 1,16-6 0-16,27 0 11 15,30 0-4-15,8 0-7 16,31-3 0 0,0-13 9-16,17 2-14 15,8-3 5 1,1 5 0 0,-1 5-9-16,-8 2 8 15,-8 2 1-15,-23 3 0 16,-25 0-5-16,-9 0-5 15,-25 0 10-15,-5 0 0 16,-9 0-11-16,-8 0 14 0,-1 0-3 0,-7 0 0 0,-1 0 9 16,-9 0-13-16,-8 0 4 0,-4 0 0 15,-5 0-6-15,-13-5 12 0,0-1-6 16,-4 0 0-16,-4 4 10 16,-9-1-13-16,17-4 3 0,-8 6 0 15,-9-5-3-15,8-5 9 0,1 3-6 16,4-8 0-16,-4-1 12 15,-1 1-7 1,-8-2-5-16,9 5 0 16,-1 0 15-16,1-1-6 15,4 6-8-15,-4 0-1 0,-1-1 9 0,1 1-13 16,8 2 4-16,-8-1 0 0,21 1-6 16,-13 2 8-16,-8 4-2 0,13-2 0 0,-14 2 4 15,1 0-13-15,-9 0 9 0,8 0 0 16,-8 0-9-16,0 0 19 0,0 0-10 0,0 0 4 0,0-5 6 15,0-7 20-15,0-1-12 16,0-10-15-16,0-4 17 16,0-1-9-16,0-3-11 15,0 5 0 1,0-7 13-16,0 0-11 16,0-5-2-16,0-1 0 15,0 0-3-15,0-2 13 0,0 3-10 16,0 2 0-16,0-5 9 15,0 2-12-15,0-2 3 16,0 2 0-16,0 7-4 16,9-1 13-16,-9 5-9 15,0 3 0-15,0 6 8 0,0 0-15 16,0 2 7-16,0 0 0 16,0 4-7-16,0-1 17 15,0-2-10 1,0-1 0-16,0-5 4 0,0 3-12 15,0-3 8-15,0 2 0 0,0 4-8 16,0 0 16-16,-9 2-8 16,1 6 0-16,8 0 0 15,0 1-8-15,-9 5 8 16,9 0 0-16,-8-2-6 16,8 2 16-1,-9-4-10-15,9 1 0 0,-13-1 6 16,4 1-18-16,-8 2 12 15,0 0 0-15,-5-1-10 16,-12 4 2-16,-22 0 8 0,-1 0 0 16,-29 0 7-1,-13 0-17-15,-22 0 10 0,-30 0-15 16,-4 0 7-16,-14 0-46 16,-8 4-11-1,9 5-69-15,0-1-178 16,21 0-220-1</inkml:trace>
  <inkml:trace contextRef="#ctx0" brushRef="#br0" timeOffset="8123">17725 734 568 0,'0'0'173'16,"0"0"-34"-16,0 0-9 15,0 0-36-15,0 0-21 16,0 0-58-16,18 14-10 16,-5 30 11-16,4 22 13 15,-9 17 15-15,10 8-1 16,-10 10-35-16,5 1 29 15,5-9-26-15,-18-2-11 16,17-8 20-16,-9-9-17 16,5-5-3-16,-4-3 1 15,8-9 12-15,-8-7-14 16,0-6 1-16,-1-14 0 0,-8-8-4 16,0-8 4-16,0-5-14 15,0-7-66-15,0-2-146 16,-17 0-135-16</inkml:trace>
  <inkml:trace contextRef="#ctx0" brushRef="#br0" timeOffset="8867">16841 1131 507 0,'0'0'136'15,"0"0"14"-15,0 0-53 16,0 0-37-16,0 0-12 15,0 0-44-15,112-67 10 16,-56 62 7-16,9 2-20 16,-9 3 27-16,-9 0-20 15,-12 0-7-15,-5 0 8 16,-21 0-9-16,-9 16 0 16,0 4-1-16,0 5 4 15,-18 0-6-15,-12-1 3 16,-13-2 0-16,4-3 8 0,22-2-3 15,-5-8-5 1,14-5 0-16,-1 0 8 0,9-4-8 16,0 0 0-16,0 0 0 15,0 0-3-15,0 0 9 16,17 1-6-16,13 3 0 16,5 4 14-16,4 3-16 15,0 8 2-15,-5 1 0 16,-12 4-5-1,4 1 6 1,-18 0-1-16,-8-3 0 16,0-3 7-16,0 0-3 15,-26-5-4-15,-38-3 3 0,-23-5 3 16,-12 2-6 0,-4-4-17-1,8-3-218-15,13-1-518 16</inkml:trace>
  <inkml:trace contextRef="#ctx0" brushRef="#br0" timeOffset="10151">12002 924 294 0,'0'0'407'0,"0"0"-283"16,0 0 2-16,0 0 7 0,0 0-55 15,0 0 10 1,0-121-35-16,22 86-28 0,-5-10 22 16,9-7-24-16,13-8 4 15,9-9-12-15,8-8-9 16,8-5 3-16,18 4-9 15,-8 12 0-15,3 11-1 16,-3 18 8-16,-1 6-7 16,-8 9 0-1,13 11 4-15,12 6-17 16,40 5 13-16,29 0 0 16,27 0-2-16,30 5 9 15,13 11-7-15,4 5 0 16,-18 2-1-16,-20 5-10 15,-18-1 11 1,-18 1 0-16,-21 5-6 16,-17-3 17-1,0 0-11-15,-17-8 0 0,-14-4 3 16,14-6-5-16,-18-4 2 16,-13-4 0-16,-16-2-2 15,-10-2 14-15,-30 0-12 0,1 0 11 16,-10 0-2-16,1-11 40 0,-9-14-31 15,0-8 3-15,0-5-9 16,0-7-3-16,-26-1-6 16,-22-1-3-16,-8 6 0 15,0 6-7-15,13 7 7 16,13 9 0-16,13 8-2 16,8 5 15-16,9 4-13 0,0 2 0 15,0 0-7-15,17 0-3 0,31 19 4 16,16 17 6-16,10 5 0 15,-9 5 5-15,-1 7-5 16,-8-4 0 0,-8 6 2-16,-9-3-13 15,-31 3 11-15,-8-2 0 16,0 2-5-16,-38 0-16 16,-36-6-59-1,-47 1-59-15,-17-6-121 16,-13-11-222-1</inkml:trace>
  <inkml:trace contextRef="#ctx0" brushRef="#br0" timeOffset="11179">5770 1068 377 0,'0'0'199'0,"0"0"-108"15,0 0 39-15,0 0-14 16,0 0 33-16,0 0-20 15,0 12-2-15,0-12-12 16,-8-21-87-16,8-12 16 16,0-8-6-16,0-11-37 0,34-13 19 15,14-3-20-15,8-11 0 16,0-1 2-16,9-3 2 16,8 12-4-1,-8 7 0-15,4 12 2 0,-4 13-7 16,-1 18 5-16,18 7 0 15,5 14-9-15,34 0 5 16,17 3 4-16,30 25 0 16,26 4 10-16,0 7-22 15,5-4 12-15,-35 5 0 16,-4-8-9-16,-31-1 18 16,-17-7-9-16,-17-5 0 15,-30-2 5 1,-9-3-11-16,-21-3 6 15,-5-6 0-15,-22-2-5 16,10 0 6-16,-18-3-1 16,8 0 0-16,-8 0 11 0,9 0-5 15,4-3-6-15,-4-13 1 16,-9-6 20-16,0-1-18 0,0-2 4 16,0-2-7-16,0-3 12 15,-31 0-11-15,-3 0-1 16,-14 2 0-16,1 3-8 15,12 11 10-15,5 3-2 16,21 9 0-16,9 2 10 16,0 0-21-16,0 0 11 0,9 0-6 15,39 5-2 1,16 22 8-16,10 9 0 0,12 3 0 16,-13 0 8-1,-8-1-11-15,-9 0 3 0,-21-2 0 16,-14-6-11-16,-3-1 15 15,-18-4-4-15,0 1 0 16,-65 4-16-16,-39 6-23 16,-8 0-127-16,-9-3-228 15</inkml:trace>
  <inkml:trace contextRef="#ctx0" brushRef="#br0" timeOffset="26385">18118 1368 92 0,'0'0'197'0,"0"0"-110"0,0 0 12 15,0 0 19-15,0 0-56 16,0 0 0-16,0 0-10 16,0 0-18-16,0 0 17 15,0 0-21-15,0 0 8 16,0 0-9-16,0 0-23 15,0-12 10-15,0-2-16 0,9 0 0 16,-1 1 12-16,-8-1-10 16,0 5-2-16,9 1 0 15,-9 6 10-15,0-1-12 16,9 3 2-16,-9 0-11 16,8 0 4-16,5 0-1 15,-4 0 8-15,8 0 0 16,-8 13-13-16,-1 7 8 15,1 5 1-15,4 0 4 16,-4-1-8-16,-9-4 11 16,0-1-3-16,8-3 0 15,-8-8 8-15,0-3-9 16,0-2 1-16,9 1 0 16,-9-4 1-16,0 0 7 15,0 0-6-15,8 0 2 0,-8-7 9 16,9-14-9-1,4-4-4-15,-4 0 3 0,8 1-3 16,-8-1 6-16,-9 8-6 16,8 4 0-16,-8 7 8 15,0 4-10-15,9 2 2 16,-9 0 0-16,0 0-11 16,0 0-1-16,0 0 2 15,13 0 9-15,4 11-1 16,0 5-2-16,-8-2 4 0,4 0 0 15,-5-1-8 1,10 1 12-16,-10-3-4 0,1-3 0 16,13-3 7-16,-14 1-18 15,1 0-75-15,-1-3-113 16,-8-1-140 0</inkml:trace>
  <inkml:trace contextRef="#ctx0" brushRef="#br0" timeOffset="27026">18610 1233 346 0,'0'0'134'0,"0"0"-28"15,0 0 1-15,0 0-38 16,0 0-22-16,0 0-10 15,0-9-33-15,0 9 0 0,0 0-4 16,0 0-16-16,0 0 13 16,0 5-3-16,0 15 6 15,0 2 5-15,0 3-1 16,0-1-4-16,0 1 0 16,0-2 10-16,9-5-13 15,-1-4 3-15,1-6 0 16,0-2 9-16,4-3-3 15,-5-3-4-15,1 0 2 16,-9 0 2-16,8 0 18 16,1-5-17-16,0-15 6 15,4-2 30-15,-13-1-23 16,0-1 21-16,0-1-7 16,0 6-22-16,0 0 20 15,0 11-29-15,0 2-2 0,0 6 16 16,0 0-15-1,0 0-4-15,0 0 0 0,0 0-29 16,0 0 26-16,0 11-8 16,0 8 13-16,0 3 0 15,8-5 7-15,1-4-7 16,8 1 0-16,-8-5 9 16,-1-7-15-16,5 4 6 15,5-3-21-15,-1-3 9 16,4 0-63-16,-3 0-83 0,-10 0-159 15</inkml:trace>
  <inkml:trace contextRef="#ctx0" brushRef="#br0" timeOffset="27666">18899 1389 256 0,'0'0'81'0,"0"0"3"15,0 0-19-15,0 0-6 16,0 0-19-16,0 0-7 15,17 0 36-15,-8 0-6 16,0-3-12-16,-1-13-21 16,5-3-7-16,-13-6 12 15,18 0 0-15,-10-5-26 16,1 0 32-16,-1-4-17 16,-8 1 0-16,13-3 13 15,-13 5-28-15,0 2 22 16,0 4-4-16,0 10-24 15,-13 3 19-15,-4 6-22 16,17 3 1-16,-8 3-6 16,-1 0-5-16,0 0 4 0,9 0 5 15,-13 3-8 1,5 25 0-16,-1 13 9 0,9-3 0 16,0 4-5-16,0-9 13 15,0 0-8-15,17-6 0 16,5-5 7-16,-5 1-17 15,13-10 10-15,-21-2-17 16,8-3 6-16,-8-5-56 16,8 2 4-16,-4-1-40 15,-4-4-134-15,-9 0-177 16</inkml:trace>
  <inkml:trace contextRef="#ctx0" brushRef="#br0" timeOffset="28040">19141 1359 323 0,'0'0'135'15,"9"-6"-42"-15,-9-8-26 16,8 1 2-16,1-6-19 15,-1-4-15-15,-8 1 30 16,9 1-39-16,-9-3 17 0,13-2-13 16,-4-2-10-1,-9-4 20-15,8 1-27 0,-8-1 10 16,0-4 17-16,0 0-34 16,0 3 20-16,0 5-10 15,0 5-7-15,-8 10 23 16,-1 9-26-16,-4 0 1 15,4 4-7-15,1 0-13 16,-1 0 13-16,1 11-7 16,-10 22 7-16,5 5-7 15,13 6 7-15,0 2 0 16,0-1-3-16,0 0 10 16,39-4-7-16,9-2 0 0,8-10 1 15,8-7-1 1,18-8 0-16,-8-5-10 0,-18-9-79 15,-34 0-249-15</inkml:trace>
  <inkml:trace contextRef="#ctx0" brushRef="#br0" timeOffset="29967">2710 1906 587 0,'0'0'316'16,"0"0"-217"-16,0 0 31 15,0 0 12-15,0 0-49 16,0 0-19-16,0 0-34 16,35-20-2-16,-35 18 3 15,0 2-25-15,0-5 15 16,0-4-10-16,0-5-3 16,-35-5-7-16,-12-6-10 15,-26 1-1-15,-5-7 0 0,-30 4 5 16,-4-1-5-1,-9-2 0-15,0 0 0 0,9 2 0 16,8-2 4-16,40 3-4 16,16 7 0-1,22 6 6-15,18 9-6 16,-5 5 0-16,13 0 0 16,0 0-1-16,0 0 1 0,0 0 0 15,0 0-1-15,0 0-2 16,0 0-3-1,0 0 6-15,0 0-6 0,0 0 1 16,0 14-7-16,0 11 10 16,0 8-8-1,13 3 20-15,-5 5-10 0,1-3 0 16,-1 1 3-16,-8-7-11 16,9-4 10-16,-9-11-2 15,9-7 0-15,-9-6 4 16,0-4-5-16,0 0 1 15,0 0 0-15,0 0 12 0,0 0-12 16,0-23 12-16,-9-7-7 16,-25-8 4-16,-14-4-7 15,1-2-2-15,-1-5 0 16,1-6 2-16,12 11-2 16,5 8 0-16,13 19-3 15,8 12 5-15,9 5-7 16,0 0 5-16,0 0-14 15,26 0 9-15,39 0-7 16,30-5 12-16,34-5 0 0,-17 0-37 16,-17 2-40-16,-30 8-78 15,-48 0-190-15,-17 0-592 16</inkml:trace>
  <inkml:trace contextRef="#ctx0" brushRef="#br0" timeOffset="32076">0 1252 226 0,'0'0'398'0,"0"0"-262"0,0 0 33 16,0 0-25-16,0 0-59 15,0 0 1-15,112-72-44 16,-81 36 21-16,-6-5-22 16,6-3-10-16,-14-8 7 15,-8-6-20-15,-1-3 2 16,1 1 3-16,-9 5-19 0,0 11 21 16,0 13-13-16,-9 18-7 15,1 7 15-15,-1 6-17 16,9 0-5-16,-9 0 2 15,-12 0-20-15,-5 36 18 16,-22 14 0-16,14 16 4 16,-5 0-5-16,22 0 8 15,17-3-5-15,0-6 0 16,0-4-4 0,8-11-1-16,18-15-1 15,-4-11-6-15,-14-10 9 0,18-6-18 16,-4 0 21-16,12 0-2 15,5-27 11-15,-4-10-1 16,4-1-8-16,-1 0 4 16,-20 2-7-16,-1 8 10 15,5 12-7-15,-14 10 0 0,-8 6-1 16,9 0-5-16,8 0-2 16,13 22-2-16,5 8 3 15,-5 0 7-15,5-2 0 16,3-6 0-16,1-6 2 15,-13-4-2-15,4-7 0 16,-12-5 0-16,-1 0-1 16,-8 0 6-1,21-11-4-15,-4-19 5 16,-5-8-2-16,-12-4 3 0,-1 1-7 16,-8 0 4-16,0-4 11 0,-17 10-15 15,-4 5 11 1,-5 8-7-16,8 14 1 0,6 5-2 15,3 3-3-15,0 0-15 16,-8 23 10-16,-5 20 3 16,14 6 2-16,8-2 0 15,0-6 0-15,0-5-7 16,30-12 7-16,17-9-3 16,-12-6-8-16,12-9 19 15,10 0-8-15,-1-4 1 16,0-21 5-16,0-5 0 15,-22-1-6-15,5 2 0 0,0-2 2 16,-13 1 3-16,-9 2-5 16,5 12 0-16,-14 5 5 15,1 11-13-15,0 0 7 16,8 0-7-16,5 14 0 16,3 16 2-16,-7-3 6 15,-5-5-1-15,4-8 1 16,-17-5-7-16,0-9 7 15,0 0 0-15,0 0 6 16,0 0-4-16,0-3 14 16,-17-17-16-16,-14-2 6 0,6-3-5 15,-6 4-1 1,5 2 0-16,5 2 9 0,4 6-5 16,8 4 1-1,0 7-5-15,1 0-8 0,-14 7 7 16,14 31-18-16,-18 9 19 15,17 3-1-15,9-7 4 16,0-3-3-16,0-13 0 16,35-8-4-16,3-8-1 15,-3-11 5-15,4 0 0 16,0 0 4-16,-14-6 3 16,6-10-7-16,-14-4 2 15,0 1 4-15,-17-5 0 16,9 1-6-16,-9 2 0 15,0 4 1-15,0 6 5 16,0 6-6-16,0 2 0 16,13 3 0-16,-5 0-6 15,10 0-8-15,12 13 14 16,-4 10-5 0,13-2 6-16,-22-4-1 0,9-6 0 0,-5-3 4 15,-3-5-6-15,-10-3 2 16,10 0 0-16,3 0-1 15,-4-11 6-15,14-14 0 16,-14 1-5-16,9-1 2 16,-5 6-1-16,-3 2-1 15,-1 4 0-15,4-1-3 16,5 3 5-16,5 5-2 16,-6 3 0-16,14 3-1 15,-4 0-5-15,-5 3 5 16,-13 14 1-16,1-3-10 0,-10-3 13 15,5-7-3-15,-4 2 0 16,-9-6-4-16,0 0 4 16,0 0 3-16,0 0-1 15,0 0 21-15,-30-8-22 16,-5-11 3-16,-4-2-4 16,-8 6 4-16,4 2-7 15,12 4 4-15,5 6-1 16,-4 3 0-16,13 0-6 15,-13 20 6-15,12 15 0 0,10 7 1 16,8-1-9 0,0-2 8-16,26-8-1 15,13-11-6-15,8-8 8 16,-12-9-1-16,12-3 0 0,1 0 4 16,-10-26 4-1,-3-12-5-15,-5-8 0 16,-13-12 13-16,-8-9-14 15,0-7 21 1,-9-2-1-16,0 6-16 16,-9 5 19-1,-17 16-14-15,-4 18-3 0,21 17 14 16,-8 12-18-16,17 2-4 0,0 27-3 16,-9 39-13-16,9 30 16 15,0 11 0-15,35-10 1 0,30-18-4 16,21-21 7-16,26-19-8 15,26-26-1-15,22-13-43 16,-13-19-45-16,-26-36-147 0,-65-23-686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17.1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194 376 549 0,'0'0'227'0,"0"0"-64"15,0 0-28-15,0 0 11 16,0 0-20-16,0 0-70 16,0 0 0-16,0 0-10 0,-194-6-33 15,194 6 23 1,0 0-28-16,0 0-7 0,0-6 4 15,56-7-5 1,56-9 0-16,44-13 9 0,38-10 1 16,30 1-2-16,-8 4-8 31,-30 6 0-31,-57 9-6 0,-55 14 6 16,-35 6-5-1,-39 5-19-15,0 0-70 0,-26 0-27 0,-61 24-52 16,-3 7-82-16,-14-1-31 15,1-5-84 1</inkml:trace>
  <inkml:trace contextRef="#ctx0" brushRef="#br0" timeOffset="2040">764 236 79 0,'0'0'208'0,"0"0"5"0,0 0-25 0,0 0-38 16,0 0-37-16,0 0 5 16,-39-22-47-16,39 13 2 15,0 4-12-15,0 2-12 16,0 3 10-16,0 0-46 15,0 0 3-15,0 0-16 16,0 36 9-16,0 19-3 16,0 31 37-16,-8 12-19 15,-1 12 10-15,9 6-33 16,0-6 10-16,0-14-11 16,0-19 17-16,0-15-18 15,0-18 1-15,0-15-10 0,0-16 6 16,0-7-54-16,0-3 24 15,0-3 9-15,-22 0-24 16,-4-11 39-16,-21-11-29 16,0 0 8-16,-1 2 30 15,14 7-28-15,-5 2 26 16,4 11 0-16,5 0-13 16,-5 0 9-16,5 0 2 15,13 14-17-15,-5-9 17 16,22 0-21-16,0-2 13 15,0-3 0-15,31 0 1 16,16 0 12-16,26-23 17 0,18-12-8 16,34-14 36-16,-4-6-20 15,-13 0 11-15,-13 5 6 16,-30 18-20-16,-27 7 31 16,-29 11-17-16,-9 11-4 15,0 1 14-15,0-1-45 16,0 3 14-16,0 0-15 15,0 0-5-15,0 0-2 16,0 3 2-16,0 24 4 16,0 12-8-16,0 7 16 15,-9-4-7-15,9-1 0 16,0-9 10-16,0-7-12 16,0-11 2-16,0-8 0 15,18-6 2-15,-10 0 9 16,23 0-10-16,3-25 15 15,14-17-16-15,8-5 15 16,-9-4-15-16,1 7 0 0,-14 8-5 16,-17 14 10-16,5 14-5 15,-5 8 0-15,1 0-10 16,12 3 2 0,4 21 1-16,-4 7 5 15,-4-1-12-15,5-3 16 16,-14-4-2-1,0-10 0-15,13-5 8 16,-12-6-11-16,12-2 3 16,4 0 0-16,14-17 6 15,8-23 5-15,0-12-11 16,0-3 0-16,-17-5 11 0,-5-3-9 16,-3 3-2-16,-23-2 0 0,-8 7 3 15,0 17 4-15,0 10-7 16,0 16 0-16,0 11 8 15,0 1-20-15,0 0 12 0,0 16-20 16,0 34 18-16,0 21-3 16,9 13 5-1,17-6 0-15,4-2 8 16,9-3-16 0,-13-16 8-16,0-7 0 15,-5-17-13 1,-12-14 7-16,-9-5 5 15,0-9-8-15,0-5-31 0,-39 0 27 16,-17 0 9-16,0-14 8 16,0-10 0-16,21-1 5 15,5 5-9-15,21 8 0 16,9 7 9-16,0 1-18 0,0 4 9 16,0 0-16-16,9 0 13 0,30 5-3 0,8 7 6 15,1-4 0 1,-5-8 7-16,13 0-7 0,9 0 0 15,0-21 0-15,-9-10 11 16,0-5-1-16,-9-6-6 16,-8-7 31-16,-13-6-34 15,-4-2 28-15,-22 2-25 16,0 6 2-16,0 9 14 16,0 13-15-16,-13 13 8 15,-5 9-3-15,10 5-2 16,-10 0-16-16,-12 25 6 15,4 24 2 1,-4 17-3-16,13 3 10 16,17-9-7-16,0-8 0 15,0-8 6-15,0-11-14 16,8-11 8-16,23-7 0 0,-5-11-8 16,-1-4 11-1,23 0-3-15,-1-19 1 0,18-14 10 16,-17-8-10-16,8 3-1 15,-9-5 0-15,-12 8 1 16,-5 14 7-16,-13 7-8 16,1 11 0-16,3 3-10 15,-4 0 7-15,9 25-8 16,4 7 11-16,-4 2-10 16,13 2 13-16,-13-6-3 15,4-5 0-15,-4-6 5 0,-4-11-7 16,-5-5 2-16,9-3 0 15,4-3 1-15,9-30 7 16,13-16-2-16,-5-15-4 16,-8-16 9-16,-4-7 4 15,-5-10-9 1,-22 4 8-16,-8 7 21 16,0 9-30-1,-17 14 11 1,-22 19 0-16,13 20-11 15,-4 16 19 1,22 8-24 0,-10 0 0-16,10 38-7 0,-14 30-2 15,5 28 9-15,8 12 0 16,9 7 6-16,0-1-13 16,0-19 7-16,18-17-10 15,-1-26-16-15,13-19-45 0,-4-17 33 16,4-7-20-1,-4-9-25-15,-4 0 42 16,-5-6-39-16,-9-19-13 0,-8-7 36 16,0-7 2-16,0-2 37 0,-25-1 2 15,-14 4 0-15,-9 5 8 16,14 6 6-16,-14 7 2 0,9 6 29 16,22 6-25-16,9 5 32 0,8 3-1 0,0-2-28 0,8-4 1 0,48-2-2 15,18-6 14-15,-1-2 12 16,5-7-24-16,-22 4 35 0,-13 6-3 15,-13 2-21 1,-4 5 21-16,-17 6-20 0,12 0-7 16,-12 0-13-16,0 3 10 15,8 24-10-15,-9 15 0 16,5 10 2-16,-4 7 5 16,-9 0-7-16,0-4 0 15,0-11 14-15,0-6-5 16,0-7-4-16,0-12-5 15,0-6 2-15,0-7-6 16,0-3 4-16,0-3-41 16,0 0-44-16,0 0-53 15,0-22 6-15,0-22-167 16,0-11-31-16</inkml:trace>
  <inkml:trace contextRef="#ctx0" brushRef="#br0" timeOffset="2384">3695 93 398 0,'0'0'171'0,"0"0"1"16,0 0-23-16,0 0-26 15,0 0-37-15,0 0-52 16,0 0-9-16,-65-25-21 16,52 52-3-16,4 15 40 15,9-6-31-15,0-4 13 16,0-7-7-16,9-8-16 15,21-6 25-15,-13-11-21 0,14 0 27 16,3 0 24-16,-12-19-15 16,-5-9 13-16,0-5-24 15,-17-3-17-15,0 4 6 16,0-2-18-16,0 9 0 16,-26 8-3-16,5 7-16 15,12 10 17-15,9 0-46 16,0 25-85-16,0 27 6 15,0 16-66-15,0 10-108 16,0 7-182-16</inkml:trace>
  <inkml:trace contextRef="#ctx0" brushRef="#br0" timeOffset="6479">4148 390 136 0,'0'0'262'15,"0"0"-116"-15,0 0-18 16,0 0-4-16,0 0-61 16,0 0-1-16,0-33 13 15,0 30-21-15,0 3 21 16,0 0-34-16,0 0-29 16,0 0 9-16,0 0-21 0,0 0-2 15,0 3-2-15,0 27 4 16,-18 12 7-16,1 9-7 15,-13 10 0-15,21 2 5 16,9-2-4-16,0-6-1 16,0-8 0-16,9-12 10 15,21-10-6-15,5-13-4 16,-5-12 0-16,4 0 14 16,5-17-11-16,9-22 8 15,-5-10 4-15,-13-9-10 16,-13-5 21-16,-8-9 9 15,-9 3-5-15,0 1 21 16,0 7-47-16,-26 13 19 16,9 17-7-16,-22 8-10 0,22 15 11 15,-22 3-17-15,13 5-5 16,-21 0-12-16,-1 27 19 16,1 20-2-16,12 13 0 15,13 12 7-15,14 1-12 16,8 2 5-16,21-8 0 15,23-20-13-15,20-15 16 16,1-18-3-16,4-12 0 16,4-2 8-16,1-6-6 15,-18-26-2-15,0-6 0 16,-17-6 3-16,-5-4 1 16,-3-1-4-16,-5-3 0 15,-9 11 15-15,-4 11-16 0,-13 13 1 16,0 12 0-16,0 5-1 15,0 0 3-15,8 0-4 16,-8 8 2-16,9 22-14 16,0 11 8-16,-1 3 6 15,10 0 0-15,-6-8-4 16,6-8 6-16,-1-14-2 16,-8-7 0-16,4-4 12 15,-5-3-16-15,1 0 4 16,17-8 0-16,4-25 6 15,17-11 4-15,-3-3-10 16,-6 1 0-16,-12 7 10 0,5 6-6 16,-14 10-4-16,-9 16 0 15,5 4-6-15,-13 3 6 16,9 0-2-16,8 3-2 16,13 19 2-16,5 5-3 15,4 1 5-15,8 2-9 16,-4 0 9-16,5-2-157 15,-9 5-172-15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24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17 583 623 0,'0'0'146'16,"0"0"-70"-16,0 0 56 15,0 0-27-15,0 0-10 16,0 0-2-16,0-35-40 15,22 13 11-15,-5-8-61 16,13-1 1-16,-4 7 38 0,-9-1-34 16,5 2 23-16,-13 10-7 15,-1 5-20-15,1 2 39 16,-9 6-37-16,0 0-4 16,0 0-4-16,0 0 5 15,0 0-7-15,0 0 3 16,0 23-19-16,8 12 17 15,-8 12 3-15,0 2 0 16,0 1-1-16,0-8 11 16,0-5-10-1,9-7 0-15,-9-7 6 0,0-4-8 16,13-5 2-16,-13-3 0 16,0-6-9-16,0-2 8 0,0 0 1 15,0 3 0 1,-22 5 1-16,-3-1 13 0,-14-1-14 15,4-3 0-15,5-4 4 16,13 0 5-16,-5 1-9 16,5-3 0-16,17 3 3 15,0-3-7-15,0 0 4 16,0 0 0-16,0 0-3 16,0 0 3-16,47 0-3 15,9-8 2-15,26-11 1 16,22-6 10-16,-9 0-10 15,-13-2-17-15,-17-1-53 16,-26 5-117-16,-31 2-91 0,9-4-120 16</inkml:trace>
  <inkml:trace contextRef="#ctx0" brushRef="#br0" timeOffset="258">652 86 99 0,'0'0'751'16,"0"0"-607"-16,0 0 65 15,0 0-65-15,0 0-45 0,0 0-54 16,-57-86-37-16,57 86-16 16,31 23 8-1,12 15 0-15,22 20 38 0,4 11-13 16,-5 16 12-16,1 11-4 15,-9 11-23-15,-30 6 19 16,-26 6-29 0,0-1 6-16,-91 14-14 0,-68 11-35 15,-57 3-92-15,-26-4-219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31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407 220 499 0,'0'0'255'0,"0"0"-85"0,0 0 21 0,0 0-47 16,0 0-41-16,0 0 16 16,-186-50-66-16,186 47-12 15,0 1 16-15,0 2-56 16,0 0 37-16,0-3-38 16,65-8 6-16,65-3-10 15,64-2 9-15,56-3-5 16,31 1 0-16,-1 8 9 15,-4 3-12 17,-12 3 3-32,-23 4 0 0,-38 0-7 15,-26 0 9-15,-26 0-2 16,-39 0 0-16,-30 0 8 16,-34 0-18-16,-22 0-10 15,-26 0-44 1,0 5 22-16,0 9-70 15,0 0 5-15,-56 11 8 16,-26 7-66-16,-39 4 4 16,-17-4 30-1,-13-7-130-15</inkml:trace>
  <inkml:trace contextRef="#ctx0" brushRef="#br0" timeOffset="1079">294 239 475 0,'0'0'194'0,"0"0"-25"16,0 0-51-16,0 0 14 15,0 0-72-15,0 0-40 16,-39 13 38-16,31 35-5 16,-1 9-3-16,-8 18 21 15,-5 9-54-15,-4 10 31 16,5 5-35-16,21-2-11 15,-9-4 12-15,9-8-6 16,0-14-8-16,0-12 0 16,0-16 14-1,9-10-16-15,12-13 2 16,-12-6 0-16,-1-3-5 16,10-6 9-16,3-2-4 15,14-3 0-15,21 0 19 16,39 0-15-16,52-3-1 15,30-13-1-15,30-4 17 16,4 12-9-16,-4 5-10 16,-12 3 0-1,-10 0 9 1,1 0-13-16,-9 0 4 16,0 6 0-16,-18 1-5 15,-21-3 9-15,1-4-4 16,-19 0 0-16,-7 0 12 0,-27 0-16 15,-21 0 4-15,-31 6 0 0,-4-4-3 16,-4 4 6-16,-13-4-3 16,-4 1 0-16,0-3 14 0,-1 2-20 0,1-2 6 15,-1 0 0-15,1 0-1 0,-9 0 9 16,0 0-8-16,0 0 12 16,0 0-4-16,0 0 16 15,0 0-19-15,0 0-4 16,0 0 41-16,0-13-38 15,0-6 5-15,-9-6-7 16,-8-3 15-16,9-4-2 16,-10-7-14-16,5-5 1 15,5-8 10-15,-1-9-6 0,0-11-6 16,1-13 0-16,-14-11 16 16,14-2-22-1,-18 1 6-15,-5 9 0 0,6 6-8 16,-6 2 15-16,14 8-7 15,-9 11 0 1,13 21 12-16,5 12-20 16,8 14 8-1,0 11 0-15,0 1-11 0,0 2 15 16,0 0-4-16,0 0 0 0,0 0-28 16,-9 0 11-16,0 0-80 15,-29 16-67-15,-36 12-97 0,-29 12-345 16</inkml:trace>
  <inkml:trace contextRef="#ctx0" brushRef="#br0" timeOffset="1637">1623 167 489 0,'0'0'200'0,"0"0"-45"15,0 0-26-15,0 0-2 16,0 0-18-16,0 0-35 15,-26-32-9-15,26 32-38 16,0 0-10-16,0 0 17 16,0 32-24-16,0 18 22 15,0 19 16-15,-12 13-36 16,-6 20 39-16,10 6-38 16,-1-1-7-1,0-11 13 1,9-14-3-16,0-13-16 0,0-14 0 15,0-8 14 1,0-17-22 0,0-11 8-1,0-5-51 17,0-14-23-17,0 0-70-15,0 0-50 16,-13-22-132-16,-12-2-96 15</inkml:trace>
  <inkml:trace contextRef="#ctx0" brushRef="#br0" timeOffset="2132">1179 613 414 0,'0'0'236'0,"0"0"-62"0,0 0-30 0,0 0 9 0,0 0-61 0,0 0-9 0,-134-135 7 0,125 127-58 0,9 5 15 0,0 1-10 0,0 2-35 16,0 0 30-16,0 0-32 15,0 0 0-15,0 0 7 16,0 0 5-16,0 0-12 16,0 0 0-16,0 0 3 15,0 0-14-15,0 13 11 16,0 12 0-16,0 5-18 0,0 6 33 16,0 2-15-16,0 4 0 15,-8-1 9-15,-10-5-16 16,10-9 7-1,8-8 0-15,-13-10-9 0,13-4 20 16,0-1-11-16,0-4 0 16,0 0 14-16,0 0-24 15,0 0 10-15,13 0 0 16,21 0 0-16,5 0 13 16,-4-4-13-16,-5-1 0 15,-4-6 8-15,4 2-15 16,-21 1 7-16,8 1 0 0,-4-3 1 15,-4 5 13-15,-1 0-14 16,-8-4 0-16,9 1 12 16,-1-3-21-16,1 3 9 15,0-1 0-15,4 1-4 16,-13-5 25-16,0-1-21 16,0-2 16-16,0 4-10 15,0 1 29-15,0 3-33 16,0 4 0-16,-13 4 13 15,4 0-3-15,0 0-12 16,1 23 0-16,-9 24 0 16,-5 16-13-16,13 15 13 15,1 7 0-15,-10 5-6 16,-3 1-161-16,4-14-414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42.8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142 628 401 0,'0'0'433'16,"0"0"-270"-16,0 0-20 16,0 0-21-16,0 0-66 15,0 0-25-15,0-42-11 0,0 42-16 16,0 14-5-1,0 18 2-15,0 16 2 0,-13 4 35 16,-12 0-22-16,-1-5 2 16,-5-3 5-16,6-12-22 15,3-8 17-15,22-12-18 16,0-6 4-16,0-6-6 16,0 0 8-16,0 0-6 15,0 0 29-15,0-25 7 16,0-22 20-16,30-27-53 15,18-19 4-15,3-20-8 16,19 0 6 0,-27 14-5-1,4 25 0-15,-17 27 14 16,-21 28-14 0,-9 13 0-16,0 6 4 15,0 0-17-15,17 6 8 0,13 35-12 16,-4 20 12-1,22 16 8 1,-14 6-3 0,-3 2 0-1,3-3 1-15,5-2-11 16,-22-13 10-16,13-13-31 16,-21-16-29-16,0-10-77 15,-1-14-27-15,1-9-48 0,-9-5-48 0,0 0 28 0,0-5-143 0</inkml:trace>
  <inkml:trace contextRef="#ctx0" brushRef="#br0" timeOffset="388">233 773 277 0,'0'0'171'0,"0"0"-29"16,0 0-29-16,0 0-32 16,0 0 3-16,0 0-28 15,-194-16-24-15,194 16-3 16,26 0-28-16,38 0 75 16,40 0 42-16,47-5-66 15,4-20 10-15,5-6-24 16,-13-2-22-16,-35-2 21 15,-26 4-17-15,-29-2 13 16,-14 0 11-16,-13 0-24 16,-13-8 22-16,5 0-14 15,-22-1-20 1,0 4 27-16,0 13-34 0,0 8 14 16,0 12 9-16,0 5-22 0,0 0 13 15,-13 0-15 1,13 25-26-16,-9 24 25 15,9 15 1-15,0 7 1 16,0-2-1 0,0-6 7-16,9-8-11 0,12-5 4 15,5-12 0-15,4-13-8 0,-21-9-50 16,0-9-27-16,-9-7-30 16,8 0-58-16,-8-7-63 15,0-20-68-15</inkml:trace>
  <inkml:trace contextRef="#ctx0" brushRef="#br0" timeOffset="615">924 594 398 0,'0'0'220'15,"0"0"-36"-15,0 0-55 16,0 0-40-16,0 0-43 16,220-47 54-16,-99 42-56 15,-1 2-34-15,6 3-10 16,-27 0-32-16,4 0-228 15,-21 0-412-15</inkml:trace>
  <inkml:trace contextRef="#ctx0" brushRef="#br0" timeOffset="2363">2421 796 615 0,'0'0'276'0,"0"0"-99"0,0 0-23 16,130-141-62-16,-83 91-30 15,9-2-13-15,-21-3-15 16,4 4 6-16,-13-3-1 15,-26 5-35-15,0 3 31 0,0-1-20 16,0 6-11-16,-26 4 12 16,-13 13-10-16,22 8-6 15,8 10 0-15,0 6 8 16,9 0-22-16,-8 0 13 16,-14 36-15-16,5 21 8 15,0 17 13-15,-14 6-5 16,23-6 0-16,8 0 10 15,0-10-13-15,0-6 3 16,0-11 0-16,8-15-4 16,23-12 7-16,-14-9-3 15,9-11 0-15,13 0 7 0,17 0-5 16,0-25-2 0,8-8 2-16,-7-3-6 0,-10 4 7 15,-12 4-3-15,-5 12 0 16,-4 7 2-16,-18 9-13 15,14 0 9-15,-5 0-13 16,9 22 8-16,4 6-8 16,-12 2 15-16,12-1-2 15,-4-12 12-15,4-6-15 16,4-5 5-16,-3-6 0 16,3 0 7-16,14-25 1 15,-18-11-7-15,-4-8 3 16,4-5 0-16,-21-6 13 15,-1 0-13-15,-8 5-1 0,0 4 14 16,-8 10-7-16,-23 12-9 16,14 12-1-16,8 7 11 15,1 5-23-15,-5 0 11 16,-4 30-10-16,-1 25-1 16,-12 11 18-16,13 3-6 15,17-3 0-15,0-14 7 16,0-8-15-16,39-14 8 15,4-13 0-15,-13-12-10 16,18-5 10-16,-5 0 0 16,13-19 1-16,9-20 9 15,4-5-6-15,-13-2-4 0,-5-3 0 16,-3 7-1-16,-9 6 6 16,-22 18-5-16,-8 6 0 15,-1 12 4-15,-8 0-14 16,22 0 2-16,-13 12-2 15,8 13-2-15,4-5 3 16,-3 0 9-16,-18-9 0 16,8-6-5-16,-8-1-2 15,0-4 7-15,0 0 0 16,0 0 17-16,0-9-12 16,0-16-3-16,0 3-2 15,-17 0 9-15,-13 3-11 16,4 5 2-16,4 9 0 0,-4 5-8 15,1 0 2-15,-6 0 6 16,-8 31 0-16,22 4 2 16,9 6-8-16,-1 0 6 15,9-5 0-15,0-3-8 16,17-13 11-16,13-7-3 16,5-7 0-16,-5-6 8 15,-4 0-2-15,-9 0-6 16,14-19 0-16,-6-8 1 15,6 1 7-15,-14-2-8 16,0 3 0-16,5 10 9 16,-14 6-6-16,-8 6-3 15,0 3 0-15,0 0-6 0,0 0-7 16,0 3 11 0,9 17-5-16,8 1 14 0,13-2-9 15,-12-4 2-15,21-4 0 16,-5-6 3-16,5-5 7 15,0 0-10-15,4 0 0 16,4-5 11-16,1-21-6 16,8-4-5-16,-9-5 0 15,10-7 4-15,-14 9 2 16,4 8-6-16,-17 12 0 16,-12 11 2-16,-1 2-12 15,-8 0 10-15,12 15-7 16,-4 14-3-16,-8 0 11 15,0 2-1-15,4-6 0 0,-13-4 0 16,0-10-7-16,0-5 7 16,0-6 0-16,0 0 3 15,0 0 5-15,0 0 1 16,0-14-5-16,-31-10 13 16,-7-4-19-16,3 0 2 15,-4 1 0-15,5 7-7 16,3 4 14-16,6 8-7 15,25 6 0-15,-9 2-11 16,-4 0 9-16,4 21-11 16,1 20 13-16,-10 8-6 15,10-5 13-15,8-4-7 16,0-8 0-16,0-12 2 0,0-9-13 16,34-9 11-1,14-2 0-15,17-10 16 16,-1-26-12-16,-8-6-1 0,-8-1 19 15,-22-5-12-15,-5-3 33 16,-21-8-28 0,0-7-3-16,0-2 26 0,-13-1-35 15,-21 9 8-15,4 16-9 16,12 13 7-16,10 20 8 16,8 11-16-16,0 0-1 15,0 14 0-15,0 33-32 16,26 10 32-16,13 9 0 0,-1-5 8 15,18-8-11-15,9-7 3 16,9-7 0-16,-1-14-2 16,22-11 0-16,-13-9-24 15,4-5-50-15,-12 0-48 16,-27-5-58-16,-30-29-392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48.9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198 396 312 0,'0'0'131'0,"0"0"-59"0,0 0 58 16,0 0-3-16,0 0-9 15,0 0-58-15,0 0 27 16,0 0 10-16,-190 0-5 15,190 0 7-15,0 0-46 16,0 0-21-16,0 0 12 16,0 0-42-16,0 0 15 15,22 0-15-15,-5 0 12 16,13 0-10-16,-4 0-4 16,-8 0 0-16,3 0-12 0,-12 22 11 15,-9 11 1-15,0 8-3 16,0 6 13-16,-30 3-11 15,-5-7 1-15,5-7 0 16,4-11-3-16,4-11 5 16,14-6-2-16,8-8 0 15,0 0 6-15,0 0-10 16,0 0 4-16,0 0 0 16,0 0-5-16,8 0 5 15,40 0 0-15,8 0 0 16,17-11 0-16,-17-2-4 15,-17 1-105-15,-22 4-95 16,5-6-79-16,-5-11-228 16</inkml:trace>
  <inkml:trace contextRef="#ctx0" brushRef="#br0" timeOffset="294">328 53 618 0,'0'0'196'0,"0"0"-23"16,0 0 10-16,0 0-56 15,0 0-44-15,0 0-62 16,-39-53-18-16,69 58-3 0,13 28 13 16,35 11 4-1,13 11 18-15,-5 6-25 0,-4 5 18 16,-17 3-25-16,-18 2-3 15,-21 7 5-15,-26-4 4 16,0 6-9-16,-35-4 0 16,-42-7-11-16,-14-9-35 15,18-13-117-15,8-8-152 16,35-12-308-16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53.5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0 497 773 0,'0'0'98'0,"0"0"5"15,0 0 34-15,0 0-22 16,0 0-40-16,0 0-35 16,0 0 0-16,17-5-6 15,39-1-30-15,9-4 28 16,8 1-20-16,-8 1 3 15,-9 3 2-15,-8 2-13 16,-23 0 6-16,-12 3-10 16,-4 0 2-16,-9 0-6 15,0 0 4-15,0 0-1 16,0 0-5-16,0 3-3 16,0 19 9-16,-22 11 3 0,-21 8 1 15,-4 0 3 1,8 1-4-16,4-10-3 0,5-7 0 15,13-8 7-15,8-6-11 16,9-5 4-16,0-4 0 16,0 1-6-16,0-3 7 15,0 3-1 1,0-3 0-16,0 0-6 16,0 0 5-16,26 2-10 0,22 4 11 15,8 5-6-15,-9 0 6 16,-4 8 0-1,-4-2-2-15,-13 2-12 16,4-2 10-16,-12-3 3 16,-10-1 0-16,-8-1-12 0,0-2 10 15,0 6 0-15,-34 0 1 16,-14-2 4-16,-16-2 8 16,-1-4-10-16,0-8 0 0,9 0-5 15,8 0-6-15,23 0-71 16,-6 0-82-16,31-11-133 15,0-25-466-15</inkml:trace>
  <inkml:trace contextRef="#ctx0" brushRef="#br0" timeOffset="241">539 0 922 0,'0'0'190'15,"0"0"-7"-15,0 0-43 16,0 0-40-16,0 0-82 16,0 0-5-16,9 19-8 15,73 44 1-15,13 17 30 16,-5 14-19-16,-3 13-6 16,-23 8 26-16,-7 18-33 15,-40 4 14-15,-17 1-12 16,-30-7 4-16,-70-10-20 15,-51-10 2-15,-34-13-106 16,8-12-118-16,-17-15-644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3:50.8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268 741 615 0,'0'0'235'16,"0"0"-78"-16,0 0-6 15,0 0-45-15,0 0 16 16,0 0-76-16,0-53-7 16,0 53-11-16,0 0-24 0,0 0-8 15,-13 23-1-15,5 14 1 16,-10 7-2-16,1 7 8 16,-4-7-2-16,-5-6 0 15,17-8 11-15,-12-13-11 16,21-9 0-16,0-5 2 15,0-3 0-15,0 0 1 16,0 0 4-16,0 0 29 16,0-11-6-16,0-25 16 15,12-8-39-15,14-14 0 16,0-10 7-16,4-12-12 16,9-17-2-16,-13-1 1 15,13 7 12 1,-22 28-13-16,-8 30 0 0,0 22 2 15,-9 11-2-15,0 0 0 0,8 0-11 16,14 39 3-16,-14 15-4 16,18 23 12-1,-4 4 0-15,-5-5 0 16,9-4-5-16,4-10 8 16,-4-9-3-16,4-12 0 15,-12-8-7 1,-1-14 4-16,-4-11-43 15,-13-2-27 1,0-6 21-16,0 0-22 0,0 0 3 0,-22-16-83 0,-42-6-24 16,-1 3 57-1,-17 5-58-15,-13 8 16 0,4 6-24 16,14 0 90-16,12 0 97 16,17 0 0-16,31 0 67 15,8 0 75-15,9 0-13 16,0 0-61-16,9 0-4 0,30 0 14 15,17 0 42-15,9-3-33 16,-1-2-19 0,1-7 8-16,30-3-9 15,-4-13-21 1,12-11 22-16,10-4-37 0,-23-10 3 16,-25 3 4-16,-9 1-23 15,-17 0 27-15,-30 5-10 0,-9 8-3 16,0 6 15-16,0 7-32 15,-18 10 5 1,-3 5 0 0,12 8-12-16,0 0 0 0,1 16-5 15,-22 44-10 1,12 23 2 0,-8 16 12-1,18-6-4 1,8-10 0-16,0-17 3 15,17-14-9-15,9-16-44 16,13-14-66 0,0-16 8-1,-13-6-63-15,-18-3-32 16,-8-29-65-16,0-10-73 0</inkml:trace>
  <inkml:trace contextRef="#ctx0" brushRef="#br0" timeOffset="143">696 613 128 0,'0'0'281'0,"0"0"-145"0,0 0 3 0,0 0-3 0,0 0-5 0,0 0-47 0,-113-44-29 0,161 40-15 15,34-2-9-15,30 1 44 16,18-1-29-16,-10-2-32 16,1 0-5-16,-17 2-9 15,-22 6-57-15,-35-3-185 16,-8 3-189-16</inkml:trace>
  <inkml:trace contextRef="#ctx0" brushRef="#br0" timeOffset="1574">1960 826 487 0,'0'0'253'0,"0"0"-105"0,0 0-20 0,0 0-22 15,0 0-54-15,0 0-20 16,104-88 25-16,-61 58-19 16,13-3 11-16,-17 0-1 15,-13-3-27-15,-13 0 39 16,-13 4-32-16,0 4-18 0,0 9 24 16,-13 7-31-1,-13 7 13-15,-4 5-16 0,-5 0 10 16,-4 14-19-16,5 21 9 15,-5 12 0-15,22 6-10 16,-14 2 14-16,23 2-4 16,8-7 0-16,0-6 7 15,0-8-13-15,39-9 6 16,-5-11 0-16,14-4-5 16,-1-12 10-16,9 0-5 15,-8 0 0-15,3-8 11 16,-3-20-2-16,8-5-9 15,-8-5 0-15,-1-4 8 0,-12 1 0 16,3 3-6-16,-12 7 2 16,-4 7 9-16,-14 16-16 15,1 4 3-15,0 4-1 16,12 0-9-16,-3 0-11 16,-1 25 21-1,13 3-2-15,-4 2 7 0,-17-3-12 16,12-2 7-1,-12-8 0-15,8-4-6 16,-8-7 14 0,-1-4-8-16,5-2 0 0,5 0 6 15,-1-2 0-15,13-23-6 0,-4-5 0 16,4-3 8-16,-4 3 0 16,-17 5-8-16,8 9 0 15,-4 8 8 1,-13 8-19-1,8 0 11-15,10 0-5 0,12 0-4 16,-4 13 1-16,13 9 8 16,-13 0 0-16,-9 0 4 15,13-3-9-15,-13-5 5 16,14-7 0 0,-14-3-5-16,9-4 12 15,4 0-7-15,9 0 1 16,4-19 8-16,13-15-3 15,9-4-6-15,-1-3 0 16,14-1-3-16,-22 2 8 16,9 1-5-16,-30 6 0 0,3 8 8 15,-12 8-15-15,-4 11 7 0,-5 6-1 16,0 0-8-16,5 0-3 0,-5 12 12 16,-8 10-1-1,8 0 1-15,-4-2-8 16,-13-10 8-1,0-4 0-15,0-6-5 0,0 0 12 0,0 0-7 0,0 0 10 16,0 0-8-16,0-14 6 16,-13-8-8-16,-4-3 0 15,-9 6-5 1,-4 0 10-16,4 8-5 0,-13 8 0 16,0 3-5-16,5 0-3 15,-14 31 7-15,22 15 1 16,-4 9-11-16,30-3 16 15,0-4-5 1,0-13 0-16,0-11-11 16,39-6 9-16,-13-11-18 15,4-7 20-15,5 0-3 16,3-16 11 0,1-17-6-1,4-11 1-15,-4-7 6 0,0-14 7 16,-4-3-8-16,-14-10 6 15,-12 1 16-15,-9 0-26 16,0 6 17-16,-9 13-4 0,-21 17-11 16,4 16 13-16,13 16-12 15,4 9-2-15,9 0-5 0,-8 34-16 16,8 35 16-16,0 24-11 0,0 6 22 16,0-8-14-16,65-17 3 15,8-13-4 1,13-17 2-1,18-16-58-15,-5-15-7 16,13-10-72-16,-17-3-199 0,-30 0-321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7.0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3 128 590 0,'0'0'170'0,"0"0"-110"0,0 0-16 16,0 0-26-16,0 0-17 15,0 0 22-15,0 69-21 16,0-28 7-16,0-2 10 15,30 5-18-15,13-6 19 16,13-5-18-16,0-8-1 16,1-11 13-16,-10-14-13 15,0 0 25-15,-12-3 63 16,-5-28-12-16,-4-4 2 0,-4-12-25 16,-14-2-15-16,-8-6 12 15,0 0-41-15,-21 6 2 16,-35 5-12-16,-9 13-5 15,-8 11 3-15,-9 15-29 16,4 5-123-16,13 0-126 16,48 11-377-16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4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467 82 905 0,'0'0'110'0,"0"0"53"0,0 0-62 15,0 0-22-15,0 0-77 16,0 0 11-16,-17 162 36 16,8-69-9-16,9 4-18 15,0-1 8-15,-12-5-29 16,12-9 8-16,0-10-9 15,0-15 4-15,0-13-12 0,0-16-66 16,0-14-58-16,0-14-69 16,0 0-28-16,0-8 54 15,0-34-134-15,-18-13 20 16</inkml:trace>
  <inkml:trace contextRef="#ctx0" brushRef="#br0" timeOffset="265">161 409 192 0,'0'0'186'0,"-104"-155"-24"0,78 99-27 15,5 11 21-15,12 9-45 16,9 9-29-16,0 6 9 16,0 4-31-16,48 3-7 15,47 0-53-15,13 8 5 0,43 6-13 16,-13 0 11 0,-9 23-3-16,-8 15 0 0,-26 6 6 15,-22 5-6-15,-25 12 0 16,-31-1 2-16,-17 4 16 15,0-5-6 1,-34 0-1-16,-31-7-5 16,-21-2 0-16,-18-6-12 15,5-6-5-15,4-2-92 16,39-9-85 0,38-4-163-16</inkml:trace>
  <inkml:trace contextRef="#ctx0" brushRef="#br0" timeOffset="629">1305 588 475 0,'0'0'417'0,"0"0"-257"0,0 0-2 0,0 0-30 15,0 0-52-15,0 0-50 16,-104-86-12-16,70 86-14 15,-14 16 0-15,-8 18-7 16,17 10 11-16,5 6-7 16,12-1 3-16,22 1 0 0,0-9-7 15,22-6 3 1,34-8-10-16,8-15 13 0,18-7-4 16,-17-5 5-16,9 0 2 15,-18-17 0-15,-9-14 13 16,-8-5-13-16,-30-6 2 15,-9-5 11-15,0 3-14 16,-39-2 7-16,-26 7-8 16,-8 12-16-16,-1 10 14 15,27 16-44-15,8 1-57 16,39 4-89-16,0 26-115 16,30-2-142-16</inkml:trace>
  <inkml:trace contextRef="#ctx0" brushRef="#br0" timeOffset="1013">1995 525 687 0,'0'0'199'0,"0"0"1"0,0 0-57 0,0 0-15 16,0 0-62-16,0 0-35 15,-95-118-13-15,56 118-18 16,5 0 0-16,4 19-7 15,4 11 9-15,17 8-10 16,9 4 8-16,0 4-3 16,43 0-5-16,13-1 6 15,0-4 2-15,1-5-1 0,-10-5 5 16,-21-7-7 0,4-5 3-16,-30-5 0 0,0-3-8 15,0 0-3-15,-8-3 11 16,-49 0-7-16,10-5 14 15,-9-3-14-15,17 0-12 16,4 0-33 0,18 0-26-1,17 0-44 1,0-14-10-16,43-13-49 16,44-11-270-1</inkml:trace>
  <inkml:trace contextRef="#ctx0" brushRef="#br0" timeOffset="1196">2245 643 414 0,'0'0'168'0,"0"0"-32"0,0 0 9 0,0 0-3 0,0 0-40 16,0 0-15-16,82-66-20 0,-82 66-49 16,0 5-5-16,0 25-13 15,0 11 51-15,0 3-10 16,0-2-25-16,0-4-16 16,9-7 6-16,-9-9-1 15,0-3-10-15,0-11-6 16,0-2-94-16,0-6-62 15,0 0-117-15,0-6-240 16</inkml:trace>
  <inkml:trace contextRef="#ctx0" brushRef="#br0" timeOffset="1479">2310 313 648 0,'0'0'176'0,"0"0"-54"0,0 0-21 0,0 0-25 16,0 0-53-16,0 0-7 16,-168 8-6-16,168 23-9 15,0 1 7-15,9-4-3 16,38-3-3-16,0-11 10 16,-3-9-8-16,-6-5 0 15,-20 0 15-15,-5 0-6 16,-13-11 77-16,0-14-57 0,0-5-2 15,-13 0-22 1,-22 3-9-16,5 4-1 16,21 10-39-1,-8 9-89-15,17 4-50 16,0 0-159-16</inkml:trace>
  <inkml:trace contextRef="#ctx0" brushRef="#br0" timeOffset="2048">2681 79 628 0,'0'0'252'0,"0"0"-32"15,0 0-27-15,0 0-74 0,0 0-15 16,0 0-71 0,0-79-25-16,0 114-8 0,0 26-6 15,0 24 6-15,0 8 0 16,0 7 1-16,0 1-5 15,0-7 9-15,0-12-10 16,0-19 5-16,0-16-82 16,9-19 14-16,13-12-36 15,-5-13-37-15,9-3 7 16,-5-6-38-16,-12-21-99 16,-9-9 12-16,0 0 135 15,-22-2 115-15,-12 0 9 16,-31-1 63-16,9 8 47 15,17 7 33-15,5 10-5 16,21 9-29-16,13 2-8 16,0 3-48-16,21 0-44 0,35 0-3 15,9 0 36-15,9-3 1 16,8-3 4-16,4-2-12 16,-4 0-19-16,-26 0 28 15,-9 2-3-15,-29 1 14 16,-10 2 6-16,-8 3-17 15,0 0-8-15,0 0-5 16,0 0-31-16,0 6 0 16,0 24-12-16,-8 8 12 15,-1 4 23-15,0-1-20 16,9-9 4-16,0-1-7 0,0-9 9 16,0-2-8-1,0-7-1-15,0-4-22 0,9-4-23 16,0-5-109-16,12 0-69 15,-3-5-80-15,-1-29-392 16</inkml:trace>
  <inkml:trace contextRef="#ctx0" brushRef="#br0" timeOffset="2376">3139 123 529 0,'0'0'152'0,"0"0"28"16,0 0-49-16,0 0-20 15,0 0-34-15,0 0-54 0,-112-74-15 16,112 74-8-16,0 20 0 16,0 7-8-16,0 3 16 15,26-5-6-15,12-6-2 16,-12-6 7-16,13-4 4 16,-13-9-11-16,-13 0 0 15,4 0 20-15,-8-3-17 16,-9-16 11-16,0 2-14 15,0 1-3-15,-9 5 2 16,-8 5-69-16,-5 6-72 16,14 0-66-16,8 24-182 15</inkml:trace>
  <inkml:trace contextRef="#ctx0" brushRef="#br0" timeOffset="3082">3722 462 692 0,'0'0'225'0,"0"0"-13"16,0 0-55-16,0 0-27 0,-74-144-69 16,57 139-20-16,8 2 3 15,1 3-44-15,-5 0-1 16,4 27-6-16,-8 20 5 15,8 14-3-15,1 0 5 16,8-4 0-16,0-4-3 0,0-12 0 16,25-11-1-16,14-8-3 15,-4-14-4-15,12-8 9 16,-8 0 2-16,-4 0 0 16,3-22 12-16,-7-14-5 15,-14-7-2-15,-8-7 6 16,-1-5-9-16,-8-5 24 15,0 5-16-15,-34 5 0 16,-5 14 10-16,-9 14-16 16,22 12 4-16,-4 10-8 15,4 0-3-15,-12 21-4 16,-1 23 6-16,4 9 1 0,18 2-6 16,17 2 10-1,0-5-4-15,26-8 0 0,21-8-3 16,18-11-6-16,-9-14 9 15,9-11 0-15,-9 0 0 16,0-5 5-16,0-23-5 16,-13-4 2-16,5-7 4 15,-18-3 1-15,-4 6-7 16,-9 9 0-16,-4 7 10 16,-4 12-2-16,-9 8-8 15,0 0 0-15,8 0-22 16,1 6 20-16,8 16-6 15,5 5 8-15,-5-2-6 16,0-2 12-16,5-10-6 0,-5-5 0 16,9-8 6-16,-4 0-8 15,12 0 2-15,-4-3 0 16,18-24 11-16,-5-6-3 16,5-5-5-16,-10 4-2 15,-3 9 6-15,-5 6-4 16,-4 11-3-16,4 8 0 15,-4 0-6-15,4 0-4 16,-4 6 10-16,-4 15 0 16,-14-1-54-16,1 4-75 15,-9-4-172-15,0-9-364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4:08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20 820 643 0,'0'0'257'0,"0"0"-89"0,0 0-17 16,0 0-43-16,0 0-9 16,0 0-49-16,-17-108-34 15,17 92 19-15,0 5-33 16,0 0 4-16,17 2-6 15,0 4 7-15,22 5-14 0,-8 0 7 16,3 0-1-16,5 5-13 16,-5 23 6-16,-3 5 6 15,-14 6 0-15,-8 2-12 16,3 0 8-16,-12-3 3 16,0-13-12-16,0-8-3 15,0-12-18-15,0-5 36 16,9 0 5-16,-9 0-2 15,9 0 21-15,-1-11-12 16,1-16 7-16,21-12-18 16,5-5 2-16,-5 8-3 15,-4 1 0-15,4 10 5 16,-4 9-8-16,-17 5 3 0,-1 11-6 16,5 0 1-16,4 2-16 15,9 23 19-15,5 5 1 16,-14 6-23-16,0 0 23 15,-17-3-10-15,13-3 10 16,-4-8-5-16,-1-3-23 16,1-5-34-16,-9-5-44 15,9-7-76-15,-1-2-63 16,14 0-254-16</inkml:trace>
  <inkml:trace contextRef="#ctx0" brushRef="#br0" timeOffset="342">1009 141 706 0,'0'0'172'0,"0"0"-17"16,0 0 7-16,0 0-22 16,0 0-78-16,0 0-22 15,-31-66-40-15,31 104-4 16,0 17 4-16,0 13 12 15,0-1-10-15,0-1 6 16,0-6-3-16,0-2-5 16,9-11 0-16,4-6-7 15,-4-14-30-15,-1-7-70 16,-8-9-80-16,0-9-45 16,0-2-95-16</inkml:trace>
  <inkml:trace contextRef="#ctx0" brushRef="#br0" timeOffset="772">607 435 308 0,'0'0'210'0,"0"0"-84"0,0 0-46 0,0 0-55 0,0 0 46 16,233 0 44-16,-112 0-17 15,-9-6-40-15,0-18 2 16,1-7-23-16,-23 3 0 15,5-7 4-15,-30 2-19 0,-22 0 32 16,-13-6 5-16,-21 1-23 16,-9 0 9-16,0-4-20 15,-9 9-7-15,-29 5 16 16,12 12-33-16,-5 5 13 16,23 6-5-16,8 5-4 15,-9 5-10-15,-8 31-5 16,17 19 10-16,-9 5 5 15,9 1 2-15,0-1-7 16,0-5 0-16,0-8 5 16,18-8-9-16,-1-15 4 15,-9-7 0-15,23-9-4 16,-14-2 2-16,22-6 2 0,-5 0 1 16,35-3 6-16,-17-21-2 15,4 1-5 1,-8 10 0-16,-9 7-6 0,-14 6 5 15,14 0-3-15,-4 8 1 16,4 17-5-16,-1 5 3 16,10-2-26-16,-14 2-29 31,5-6-41-31,-4-4-91 16,-5-6-138-1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4:07.6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251 317 277 0,'0'0'593'0,"0"0"-383"0,0 0-56 15,0 0-34-15,0 0-19 16,0 0-53-16,0 0-3 15,0-61-24-15,0 61-18 16,0 0-6-16,0 14-6 16,0 22 8-16,-18 11-8 15,-21 13 18-15,-4 1-8 16,-4 0-1-16,8-10 3 16,4-7-6-16,14-13 6 15,12-14-3-15,9-12 0 16,0-5 3-16,0 0-5 15,0 0 2-15,0 0 0 16,0-17 21-16,30-27-16 0,5-16-4 16,21-20-1-16,0-13 8 15,0-4-8-15,0 1 0 16,-17 14 1-16,4 21-4 16,-21 28 5-16,-5 17-2 15,-8 12 0-15,-9 4 3 16,0 0-9-16,9 31-5 15,3 29-5-15,6 23 7 16,-1 11 13-16,0 4-4 16,5-7 0-16,4-9 6 15,-5-11-8-15,5-23 2 16,-9-13-16-16,5-15-33 0,-13-9-54 16,-1-11-6-1,1 0 12-15,0 0-8 0,-9-28-21 16,0-4-32-16,0-2-78 15,-35 7 104-15,-30 5 10 16,-21 5 1-16,4 4 18 16,-13 7 80-16,13 0 23 15,9 4 120-15,25 0 23 16,18-2-6-16,21-1-8 16,9 2-2-16,0 0-12 15,0 1-54-15,0-1-21 16,39-2-27-16,26-1 23 15,8 1 34-15,40-12-17 16,16-6-5-16,31-7-13 0,-14-5-21 16,5-6 27-16,-38 2-7 15,-31 5 1-15,-35-3 25 16,-12-5-22-16,-22-1 14 16,-13-1-11-16,0 8-28 15,0 8 21-15,0 12-20 16,-13 7 2-16,-5 4-6 15,10 1-8-15,-1 4-2 16,-21 0 0-16,4 34-2 16,-4 19 0-16,13 13 2 15,17 8 0-15,0 8-5 16,17 1 9-16,30-7-4 0,-8-9 0 16,-4-12 8-16,-5-14-20 15,-4-10-1-15,-5-13-69 16,-3-10-15-16,-10-8-74 15,10 0-27-15,-6-2-93 16,-12-31-57-16</inkml:trace>
  <inkml:trace contextRef="#ctx0" brushRef="#br0" timeOffset="206">1032 438 268 0,'0'0'240'0,"0"0"-84"15,0 0 5-15,0 0-9 16,0 0 25-16,0 0-63 0,-52-104-68 15,134 87-34 1,39 0-12-16,8 4 12 0,1 10-12 16,-9 3-28-1,-18 0-161-15,-21 0-237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5:39.8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0 585 200 0,'0'0'113'0,"0"0"-12"0,0 0-15 15,0 0-10-15,0 0-50 16,0 0 28-16,0 0 1 15,-17-2-35-15,17 2 50 16,0 0-33-16,0 0-12 16,0 0 4-16,0 0-24 15,0 0 14-15,0 0-16 16,0 0-1-16,0 0 24 16,0 0-17-16,0 0 2 0,0 0 6 15,0 0-15 1,9 0 7-16,16 0-3 0,32 0-5 15,20 0 29-15,5 0-11 16,13 0-3-16,5 0 8 16,12 6-21-16,9-1 18 15,-1-2-13-15,10 0-2 16,12-1 3-16,-4-2-4 16,13 3-5-16,-4-3 6 15,-17 0 5-15,-1 0-6 16,-8 0-5-16,-9 0 5 15,-8 0 0 1,-9 3-3 0,-13-3-2-1,-9 3 3-15,13-3 7 16,-4 0-10 0,13 0 0-1,-13 0 3 1,13 0 4-16,-4-3-1 15,13-8-3 1,8-3 3-16,-13 1 8 16,5 1-9-1,-9 1-5-15,4 0 1 16,13-2 5-16,30 1-5 16,14-1-1-16,12 2 0 15,9-3 10-15,0 2-10 16,0 2 0-16,-9-1 1 15,1 0-2-15,-23 1 1 16,5 1 0-16,-4 0 0 0,0 1 5 16,4 3-5-16,-4-1 0 0,-5 1 1 15,5-4-7-15,-5 2 6 16,14-8 0-16,-5-1-2 0,-5 2 8 0,-3 0-6 16,-22 3 0-16,0 3 0 15,-1 3-6-15,1-1 7 16,9 1-1-16,8-1 0 15,22 2 9-15,8-6-9 0,-13 5 0 16,14-1 1-16,-1-2-6 16,0 3 6-16,9-1-1 15,-13 1 0-15,-4 0 4 16,-9 2-5-16,4-5 1 16,-4 2 0-1,5-2-5-15,3-3 5 16,-8 2 0-16,-13 1-2 15,-17 3 9-15,9 2-7 0,-9 0 0 16,8-5 0-16,1 4-4 16,12-3 6-16,5 1-2 15,4-2 0-15,-4 0 6 0,21 0-6 16,-8 1 0-16,17 2 2 0,8 3-5 16,9-1 3-16,-8 0 0 15,-9 0-4-15,8 1 9 16,1-5-9-16,0 6 4 15,12-5 0-15,5-2-3 16,4 0 4 0,-13 0-1-16,1-1 0 15,-10 4 7-15,14-1-8 16,-22 3 1-16,8 1 0 16,1 2-3-16,8 0 7 0,0 0-4 15,-17 0 0-15,-9 0-1 0,1 0 1 0,-14 0 0 16,13 0 1-16,1 0-6 0,-1 0 5 15,0 0 0 1,-4 2-1-16,-4 4 8 16,8-3-7-16,1 2 0 0,-23 4 0 15,-3-7-6-15,-22 1 7 16,-22 0-1-16,-4-3 1 16,-4 3 8-1,4-3-9-15,-1 0 0 16,6 0 0-16,3 0-4 15,-8 0 4-15,-13 0 0 0,0 0-1 0,-4 0 4 16,-5 0-4-16,9 0 1 16,-17 0 0-16,0 0-6 15,-18 0 7-15,9 0-1 16,-8 0 0-16,17 0 11 16,-1 0-14-16,10 0 3 15,-10 0 0-15,-16 0-3 16,-1 3 5-16,-29-1-2 15,3-2 0-15,-21 0 10 16,0 0-8-16,9 0 14 0,-9 0 14 16,9 0 17-16,16 0-47 15,14 0 3-15,0 0-3 16,4 0 5-16,5 0-8 16,-9 0 3-16,-14 0 0 0,-3 0-6 15,-13 0 7-15,-9 0-1 0,0 0 0 16,0 0-6-16,-56 0-3 15,-57-14-208-15,-38-19-344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17.8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0 914 773 0,'0'0'135'0,"0"0"16"0,0 0-4 0,0 0-32 16,0 0-45-16,0 0-43 15,0 0 5-15,-17-123-30 16,47 95 2-16,4 3 17 16,-3 4-16-16,-5 4-4 15,-9 6 1-15,4 8 8 16,-3 3-20-16,-1 0 8 15,13 0 2-15,-4 27-11 16,4 15 8-16,-12 2 3 0,-1 9 0 16,-17-2 7-16,0-4-12 15,0-14 5-15,0-11 0 16,13-11-7-16,-5-11 5 16,1 0 2-16,-9 0 4 15,26 0 2-15,-5-30 4 16,23-11-10-16,3-22 0 15,9 2 1 1,-8 1 4-16,-1 4-5 16,-12 21 0-1,-14 15 6-15,-12 15-12 16,0 5 6-16,-1 0-14 16,9 11 11-16,22 22-5 0,-13 8 8 15,-4-3 0 1,4-2 5-16,4-5-13 15,-4-12 8-15,13-3 0 16,-14-13-1-16,-3-3 5 0,4 0-4 16,4 0 0-16,-4-14 3 0,13-18 6 15,-5-4-9-15,-3-11 0 16,-5 3 3-16,-26-6 5 0,0 7-8 16,0 7 6-16,-9 5-1 15,-30 13 7-15,13 6-12 16,-13 12 5-16,13 0-13 15,-4 0 5 1,13 30 3-16,0 14-3 16,17 17 3-16,0-1-8 0,17 1 8 0,39-6-2 15,17-6-8-15,14-18-4 16,-5-11 6-16,-9-15 6 16,-8-5-6-16,-9-5-3 15,0-22 12-15,-17-13-1 16,-13 4 17-16,-5-2-12 15,-21-6 10-15,0 13 12 16,0 1-25-16,-13 13 30 16,5 15-23-16,8 2-7 15,0 0-4-15,0 14-20 16,0 16 22-16,30 6-3 16,5 0 13-16,-5 2-19 0,17-2 9 15,-12-12-15-15,12-10 12 16,-8-4-32-16,-4-3 29 15,-5-7 1-15,-4 0-3 16,-5 0 0-16,-3-19 8 16,-1 2 0-16,-17 6 5 15,0 3 3-15,0 2-8 16,0 6 0-16,0 0 8 16,0 0-14-16,0 0 6 15,8 0-12-15,23 0 10 16,-5 0-8-16,21 6 10 15,9-6 0 1,9 0 2-16,0 0-9 16,-1 0 7-16,-8-25 0 15,1-3 9-15,-27 1-9 16,-22-3 40-16,-8-6 8 16,0-2-37-1,-30 2 26-15,-17-1-37 16,-18 8 3-16,22 16-8 15,13-2 5-15,21 12-3 0,9 3-81 0,9 0-161 16,55 18-228-16</inkml:trace>
  <inkml:trace contextRef="#ctx0" brushRef="#br0" timeOffset="560">3194 387 757 0,'0'0'232'15,"0"0"-88"-15,0 0 38 0,0 0-82 16,0 0-37-16,0 0-35 16,-112-77-28-16,112 112 0 15,0 18 10-15,0 15-8 16,-9 6 28-16,9-5-30 16,-9 3 0-16,-4-17 6 15,13-6 3-15,0-18-9 16,0-18 0-16,0-7 6 15,0-6-8-15,0 0 7 16,0-8 12-16,0-26 56 16,0-21-68-16,22-13 10 0,-13-13-13 15,8-6 9 1,-9-4-8 0,14 12-3-16,-5 12 0 15,-8 26-4-15,8 22 12 16,-17 16-8-16,13 3 0 0,-4 13-24 15,8 31 21-15,13 23-4 16,-4 13 7-16,4-1-7 16,5-16 18-1,4-8-11 1,-5-13 0-16,5-20 5 0,0-14-15 16,4-8 10-16,5 0 0 0,8-30 8 15,8-20-1-15,-16-10 6 16,-22-9 1-16,-13-8-7 0,-13-5 29 15,0-3-32 1,-22 7-3-16,-12 10 11 0,3 24-6 16,5 19-6-16,18 19 0 15,-5 6-20 1,13 0-25-16,0 42-65 0,0 21 8 0,0 17-27 16,0 11-117-1,30-6-44-15,-21-3-254 0</inkml:trace>
  <inkml:trace contextRef="#ctx0" brushRef="#br0" timeOffset="981">4022 667 721 0,'0'0'180'0,"0"0"13"0,0 0-62 16,0 0-8-16,0 0-57 15,0 0-46-15,-86-64 1 16,60 64-21-16,5 6 2 15,3 24-15-15,18 12 24 16,0-6-11-16,0 2 0 16,9-8 6-16,38-11-11 15,1-5 5-15,8-14 0 16,-21 0 15-16,12 0-9 16,-8-14 12-16,-22-10 0 15,-8-1 6-15,-9-13 18 0,0-4-28 16,0 0-5-1,-35 4-9-15,-4 14-1 0,-8 7-2 16,12 15 1 0,5 2-51-16,13 5-38 0,17 25-110 15,0 9-78-15,9-7-111 16</inkml:trace>
  <inkml:trace contextRef="#ctx0" brushRef="#br0" timeOffset="1609">4432 700 793 0,'0'0'150'0,"0"0"37"0,0 0-43 0,0 0-52 16,0 0-24-16,0 0-23 16,-112-146-25-16,91 146-4 15,3 0-16-15,1 0 0 16,-13 33-9-16,13 8 17 15,-1 12-8-15,18-4 0 16,0 1 0-16,35-12-9 16,4-10-5-16,-5-9 2 15,5-14 10-15,0-5-14 16,-13 0 16-16,-5-16 13 16,-3-20-7-16,-1-8 32 15,0-8-14-15,-4-8 1 16,-13-7 2-16,0-6-18 0,0-2 24 15,-13 3-15-15,-13 9-16 16,18 16 16-16,-10 15-12 16,18 14-5-16,0 13 0 15,0 5 9-15,-13 0-18 16,13 0 8-16,0 12-26 16,0 31 25-16,0 24-8 15,0 15 9-15,13 6 0 16,13-1 10-16,22-1-15 15,-1-23 5-15,-4-10-10 16,22-21 5-16,-9-9-12 0,0-17 17 16,-8-6 0-1,8-6 8-15,-9-24 3 0,-12-12-9 16,4-2-1-16,-31-5 22 16,-8-4-20-16,0 7 7 15,0 4-4-15,-26 7 7 16,-21 15-12-16,17 7-1 15,4 13-4-15,9 0-4 16,-14 21-4-16,14 26 12 16,0 2 0-16,4 7 11 15,13-12-16-15,0-3 5 16,13-5 0-16,21-9-4 16,5-2 7-16,17-8-3 15,-8-6 0-15,-5-9 9 0,13 2-15 16,-8-4 6-16,-31 0-35 15,-9 0-5-15,-8 0-75 16,13 0-59-16,-4 0-161 16</inkml:trace>
  <inkml:trace contextRef="#ctx0" brushRef="#br0" timeOffset="2035">5917 780 645 0,'0'0'254'0,"0"0"-114"0,0 0 16 16,0 0-61-16,0 0-25 16,0 0-22-16,-91-44-48 15,83 44 6-15,-1 2-6 16,-12 21 0-16,12-4-6 15,9 0 11-15,0-2-5 16,0-12 0-16,9 1 7 16,12-4-9-16,-4-2 4 15,-8 0 0-15,8 0 50 16,-8-6-19-16,4-16 14 16,-13 1-8-16,0-4-38 15,0 6 21-15,-22-4-22 16,-21 15-4-16,4 8-6 0,0 0-55 15,14 0-107-15,7 25-135 16,18-6-216-16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21.5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47 893 0,'0'0'204'0,"0"0"-106"0,0 0 37 16,0 0-35-16,0 0-70 16,0 0-7-16,86-17-21 15,-4 11 2-15,0 0-2 16,13-5 7-16,-21 9-16 15,-1 2 7-15,-26 0-121 16,-29 0-73-16,-18 13-157 16,0 6-190-16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21.8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3 712 0,'0'0'256'0,"0"0"-77"15,0 0-30-15,0 0-61 16,0 0-76-16,0 0 1 16,220-3-13-16,-116 3-10 15,-1 0-240-15,-21 0-484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20.7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30 399 918 0,'0'0'202'0,"0"0"-28"0,0 0-52 0,0 0-30 0,0 0-65 16,0 0-6-16,-30-61-21 15,30 97 0-15,22 19-2 16,-5 0 12-16,-8 0-10 15,8-6 0-15,-17-7 5 16,9-4 0-16,-9-13-5 16,0-12 0-16,0-7-4 15,0-6 11-15,12 0-7 16,-3 0 0-16,8 0 10 0,14-14-7 16,12-10 1-1,13-18-1-15,-9 6 2 0,-8 4 1 16,-4 7-6-16,-14 3 0 15,-3 14 8-15,-18 8-11 16,0 0 3-16,8 0-10 16,-8 5 6-16,17 14-5 15,14 12 9-15,-14-7 0 16,13-4 7-16,-4-4-13 16,-9-5 6-16,13-3 0 15,-4-8-2-15,5 0 8 16,3 0-6-16,-4-6 0 15,-4-12 10-15,4-5-1 16,-4-3-9-16,-4-11 4 0,-13 2 10 16,-9-4-6-1,0-5 0-15,0 9 12 0,-9 4-16 16,-21 9 14-16,4 14-18 16,4 8 0-16,5 0-4 15,0 0-6-15,-14 25 10 16,6 16 0-16,3 11 7 15,22 6-18-15,0-6 11 16,30-4 0-16,26-16-9 16,9-8 6-16,0-15 3 15,8-9 0-15,-8 0 3 16,-9-3 0-16,-9-22-2 16,-16-2-1-16,-5-3 9 0,-26 5 3 15,0 1-6-15,0 7 10 16,0 0-14-16,0 9 25 15,0 8-24-15,0 0-2 16,0 0-2-16,0 0-14 16,38 30 11-16,-12 0-3 15,30 6 14-15,-8-4-5 16,-1 5-2-16,9-12 0 16,9 5-8-16,-22-11-25 15,5-2-14-15,-9-4-34 16,-39-7-84-16,0-6-86 15,0 0-36-15,-18 0-105 16</inkml:trace>
  <inkml:trace contextRef="#ctx0" brushRef="#br0" timeOffset="158">1463 509 553 0,'0'0'187'0,"0"0"10"0,0 0-48 16,0 0-35-16,0 0 15 15,0 0-62-15,-47-80-62 16,38 86-5-16,-12 21-3 15,-5 20 3-15,-13 2 10 16,4 5-3-16,-4 2-14 16,14-6-12-16,-6-3-208 15,23-9-121-15</inkml:trace>
  <inkml:trace contextRef="#ctx0" brushRef="#br0" timeOffset="424">2093 66 879 0,'0'0'215'0,"0"0"45"0,0 0-130 16,0 0-29-16,0 0-34 15,0 0-50-15,0-66 14 16,0 68-31-16,0 34 0 15,0 19 8-15,0 11 1 16,0 6 0-16,0 2-9 0,0 1 9 16,0-1-10-1,0-14 1-15,0-10 0 0,0-14-5 16,0-9-48-16,9-11-32 16,4-8-32-16,4-8-60 15,0 0-59-15,-8-8-169 16</inkml:trace>
  <inkml:trace contextRef="#ctx0" brushRef="#br0" timeOffset="593">1925 423 299 0,'0'0'284'0,"0"0"-70"16,0 0-52-16,0 0-14 16,0 0-27-16,0 0-79 0,-108-49-25 15,151 43-10-15,35 1 8 16,13-3-15-16,4 5-6 15,-5 0-252-15,-12-2-350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25.1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1018 836 0,'0'0'167'0,"0"0"7"0,0 0-20 15,0 0-65-15,0 0-3 16,0 0-49-16,17-168-12 15,39 100 5-15,9-12-27 16,-1-9 18-16,-7-9 13 16,-19-13-33-16,-12 5 34 15,-26 9-30-15,0 18 8 16,-8 26 14-16,-18 20-21 16,-4 11 11-16,12 13-5 0,1 4-5 15,-5 5 0 1,14 0-7-16,-9 11-14 15,-14 45 12-15,5 31-4 0,-12 29 6 16,12 7 0-16,26-1 7 16,0-7-15-1,0-16 8-15,0-16 0 16,17-20-6 0,0-27-4-1,5-17 7 1,-14-19-5-16,10 0 2 0,12 0-6 15,4-22 23 1,14-11-11-16,8-8 13 16,-17 2-5-16,-5 3-4 15,-3 12-4 1,-14 7 6-16,9 8-18 16,4 9 12-16,9 0-1 15,4 12-10-15,-4 15 6 16,0 7 5-16,-5-4 0 0,-4-3 0 15,5-10-13 17,-5-6 13-17,-13-9 0 17,1-2-9-32,12 0 17 0,4-5-8 15,5-22 0-15,-9-9 8 16,-4 0-3-16,-8-11-5 15,-10-3 0-15,-8-2 5 16,0 11 7-16,0 0-9 0,-17 14-3 16,-18 10 7-16,5 11-15 15,4 6 8-15,-12 0-1 16,12 36-8-16,-5 19 5 16,23 6 3-16,8-4 1 0,0-2 0 0,39-8-13 15,4-11 15-15,4-11-2 0,1-12 0 16,-14-7 8-16,14-6-8 15,-1-6 1-15,1-24 3 0,-1-8 6 16,9-6-6-16,-4-4-4 16,4 0 0-16,-8 0 13 31,-10 18-16 0,-12 11 3-15,-17 13 0 15,4 6-8 0,-13 0 3-31,17 4-7 0,-8 20 11 16,8 6-1 0,-4-2 1-16,4-5 1 15,-8-10 0-15,-9-9-8 16,9-4 9-16,-9 0-1 0,0 0 5 15,0 0 5-15,0 0 1 0,0-23-11 0,-9-2 9 16,-8-6-17-16,-14 1 11 16,14 0-3-16,-22 11 0 15,13 0 5-15,5 13-14 0,-5 6 9 16,-13 0-3-16,13 14-14 16,-4 21 15-1,4 13 2-15,26 3-5 16,0 4 9-1,0-6-8-15,9-4 4 0,30-14 0 16,-5-10-13-16,5-18 10 16,0-3 3-16,-13 0 0 15,13-8 10-15,-22-17-3 0,0-13-7 16,-4 2 2-16,-4-11 0 0,-9 9 1 16,0 2-3-16,0 11 3 0,0 14 10 15,0 8-9-15,0 3-4 0,0 0-12 16,0 8 6-16,0 20-9 0,0 11 15 15,0-1 0 1,17-2 9-16,0-6-11 16,13-5 2-16,-4-9 0 0,5-2-9 15,-6-8 11-15,14-6-2 16,-4 0 0-16,4 0 12 0,8-22-10 16,-12-4-2-16,3-1 0 15,-7-8 0-15,12-4 3 16,-4 6-3-16,-13 2 0 0,-5 16 9 15,-12 6-13-15,-1 9 4 0,-8 0-9 0,9 0 1 16,0 3-7-16,-1 13 15 0,14 1 0 16,-22-4 8-1,9-9-13-15,-9-4 5 16,8 0 0-16,-8 0-1 16,0 0 11-16,0 0-10 0,0-4 7 15,-17-12 8-15,-22-1-20 0,-8 1 5 0,12 8 0 16,-4 8-11-16,5 0 7 0,3 0 4 0,6 24-3 0,-6 20-6 0,14 6 7 15,-4-1 2-15,21 1 0 0,0-14-10 0,0-9 13 0,30-7-3 0,-4-15 0 16,-5-5 7-16,5 0-12 0,-4-3 5 16,12-30 0-16,22-16 13 15,-8-6-4-15,8-11-4 16,-9-9 10-16,-12-15-13 16,4-4 25-16,-13-8-22 15,-5 3-2-15,-4 6 9 16,-8 19-4-16,0 21-8 15,-9 26 0-15,0 17 12 16,0 10-12-16,0 0 0 16,0 16-21-16,-9 41 19 15,-17 23-6-15,-4 19 8 16,4 0 0-16,17-5 11 16,9-7-19-16,0-20 8 15,35-10 0-15,4-8-7 31,8-8-16-31,-4-4-32 16,22-12-51 0,-9-6-141-1,0-14-180 1</inkml:trace>
  <inkml:trace contextRef="#ctx0" brushRef="#br0" timeOffset="301">2913 472 559 0,'0'0'297'0,"0"0"-170"0,0 0 55 0,0 0-62 0,0 0-47 16,0 0-23-16,-87-48-49 0,87 48 5 15,0 0-6-15,0 16 1 16,0-8 7-16,0-1-8 16,18-5 0-16,-5-2 18 15,4 0-6-15,0 0 42 16,5-11 1-16,-5-14-30 15,-8-3 17-15,-9 7-31 16,0-1-11-16,0 7 0 16,0 5-4-16,-26 10-7 15,-13 0-38-15,0 30-75 16,13 19-46-16,-4 12-164 16,21 2-418-16</inkml:trace>
  <inkml:trace contextRef="#ctx0" brushRef="#br0" timeOffset="423">2844 968 785 0,'0'0'157'0,"0"0"49"0,0 0-36 0,0 0-66 16,0 0 4-16,0 0-74 15,-156 163-14-15,83-106-20 16,-31 10-59-16,-8-7-224 15,-17 3-546-15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4:29.0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4704 426 767 0,'0'0'248'0,"0"0"-97"0,0 0 18 0,0 0-71 15,0 0-4-15,0 0-42 16,0-72-34-16,0 72 11 0,0 0-29 16,0 25 0-16,0 14-9 15,17 7 16-15,0-2-7 16,-8 0 0-16,13-8 13 15,-5-8-19-15,13-9 6 16,-13-11 0-16,9-5-5 16,13-3 13-16,-13 0-8 15,13-5 0-15,-13-20 11 16,4-5-11-16,-4-4 0 16,-13 1 0-16,-5 1 2 15,-8 4 6-15,0 5-8 0,0 10 0 16,0 11 2-1,0 2-11-15,0 0 7 0,0 0-17 16,0 27 15-16,-8 6 7 16,8 4-3-16,0-11 0 15,8-4 5-15,10-8-18 16,12-6 9-16,4-5 4 16,-3-3-5-16,3 0 13 15,5-17-8-15,-13-10 0 16,4-6 7-16,-13 0-9 15,-8-3 2-15,-9 6 0 16,0 2-1 0,0 7 8-1,-17 9-7-15,8 4 0 16,-13 8-9 0,14 0 5-16,-1 0-10 15,-17 31 14-15,5 7-3 31,12 3 8-31,9-2-5 16,0-9 0 0,22-5 4-1,21-9-13 1,4-13 9-16,9-3 0 16,9 0 0-16,-9-19 7 0,9-9-7 0,-26-2 0 15,-5 0 8-15,-3-3-10 16,-31 0 2-16,0 3 0 15,0 5 11-15,0 6-3 0,-39 4-4 16,13 13-4 0,4 2 13-16,-4 0-21 15,9 30 8 1,-5 17 0-16,14 0-10 0,8-4 21 16,0-4-11-16,0-6 0 15,30-8 4-15,-4-6-17 0,13-5-16 0,8-3-62 0,5-8-59 0,34-3-242 16</inkml:trace>
  <inkml:trace contextRef="#ctx0" brushRef="#br0" timeOffset="-2070">1035 594 51 0,'0'0'840'0,"0"0"-705"15,0 0 26-15,0 0-4 16,0 0-86-16,-99-141-1 0,99 124-19 16,0 10-35-1,0 1 19-15,0 6-27 0,0 0 5 16,0 0-13-16,9 13-3 16,17 27 3-16,12 15 0 15,10 11 6-15,-5 8-1 16,5 6-3-1,-1-1-1-15,0-8-1 16,-3-12 7-16,-14-18-7 0,-4-16 0 16,4-15 3-1,-30-10-16-15,9 0 15 0,8-7-2 16,13-41 11-16,5-15 0 16,3-11-9-16,10-4-2 15,-14 4 1-15,-12 14-4 16,-5 14 5-16,-8 18-2 0,-9 17 0 15,0 11 7 1,0 0-16-16,0 5 8 16,9 31-9-16,12 13-2 15,-4 10 14 1,1-2-2 0,12-7 0-16,-4-12-6 15,-5-10 2 1,5-12-2-16,-9-9-2 15,-4-7 0 1,5 0 5 0,-1-31 3-16,13-16 1 15,-4-11 9-15,-9-11-2 0,5-5-8 16,-22 0 0-16,0 5 15 16,0 11-10-16,0 17-5 0,0 13 0 0,0 17-1 15,0 9-7-15,-9 2-9 0,9 8-55 0,0 25-23 0,0 11-40 16,18 0-86-16,7-6-44 15,6-4-136-15</inkml:trace>
  <inkml:trace contextRef="#ctx0" brushRef="#br0" timeOffset="-1032">2153 542 400 0,'0'0'253'0,"0"0"-82"16,0 0-9-16,0 0 3 15,-17-146-39-15,8 132-44 0,9 9-8 16,0 5-37-1,0 0-10-15,0 5-27 0,0 28 0 16,0 14-4-16,0 5 10 16,0 0-6-16,0-2 3 15,9-4 7-15,-1-4-8 16,10-6-2-16,-10-10 0 16,14-11-7-16,-5-7 7 15,0-8 0-15,14 0-2 16,-14-6 8-16,9-16-3 15,-5-5-3-15,5 0 0 16,-4-1 2-16,-5 1 6 16,9 7-8-16,-17 12 0 15,4 6 4-15,-13 2-13 0,8 0 9 16,1 2-5 0,8 23-9-16,5 3 16 0,4 4-2 15,-9-1 0-15,4-7 8 16,-3-5-11-16,-1-7 3 15,13-10 0-15,-4-2-1 16,4 0 9-16,-4-19-8 16,13-14 0-16,9 0 12 15,-14-6-13-15,5 7 1 16,-13 1 0-16,4 9-6 16,-13 8 11-16,-8 6-5 15,0 4 0-15,3 4-3 16,6 0-2-16,-10 0-1 0,10 1 6 15,-10 13-8 1,5 0 4-16,-4-6 2 16,-9-3 0-16,0-5 0 15,0 0 2-15,0 0 1 0,0-5 0 16,0-17 6-16,0-5 0 16,0-4-7-16,-30 4 5 15,4 7 3-15,-4 7 1 16,-5 13-9-16,5 0 0 15,-5 13-15-15,-4 33 17 16,31 7-2-16,-1 2 0 16,9-2 8-16,0-8-20 15,35-16 11-15,12-12-17 0,-8-9 15 16,-4-8-13-16,12 0 16 16,-8-12 0-16,-13-14 7 15,4-2-7-15,-13 1 0 16,-8-1 0-16,-1 3 15 15,-8 3-12-15,0 9 12 16,0 4-2-16,0 7-5 16,0 2-13-16,0 0 5 15,0 11-8-15,0 16-3 16,9 6 16-16,30-5-5 16,-9-6 0-16,-4-9 3 15,13-7-7-15,-5-6 4 0,5 0 0 16,9-19 8-1,-5-20 2-15,4-5-9 0,1-11 3 16,-9-11 0-16,-22-3 23 16,-8-8-3-16,-9-8-10 15,0 8 22-15,0 8-31 16,0 20 6-16,0 24 0 16,0 20-6-16,0 5-8 15,0 19 3-15,-18 41-4 16,-3 23-7-16,3 13 15 15,10-14-4-15,8-7 0 16,0-19 0-16,8-12-3 16,31-18-32-16,9-12-26 15,-5-14-1-15,13 0-63 0,0-3-122 16,-26-16-193-16</inkml:trace>
  <inkml:trace contextRef="#ctx0" brushRef="#br0" timeOffset="-822">3344 387 500 0,'0'0'180'16,"0"0"-79"-16,0 0 97 15,0 0-47-15,0 0-67 16,0 0-68-16,0 0-12 16,233-90 12-16,-95 70-16 0,-25 12-48 15,-10 8-194 1,-38 0-311-16</inkml:trace>
  <inkml:trace contextRef="#ctx0" brushRef="#br0" timeOffset="1852">6702 599 532 0,'0'0'380'0,"0"0"-352"16,0 0 69-16,0 0 59 15,0 0-72-15,0 0-10 16,224-135-8-16,-176 92-45 16,-14-1 33-16,-12-6-17 15,-5-2-18-15,-17-6 22 16,0-2-35-16,0 1 12 16,0 16-6-16,-30 10-6 15,13 16 16-15,0 12-22 0,17 5 4 16,-9 0-9-1,-4 18-4-15,-4 35 9 0,8 22 4 16,0 4 6-16,9-2-9 16,0-2-1-1,0-4 0-15,26-11-2 16,5-6 9 0,-6-17-7-16,6-10 0 15,-14-10 3 1,13-14-12-16,-13-3 10 15,9 0-1 1,22-24 7-16,-9-16 3 0,4 0-7 0,-4-5-3 0,8 4 2 0,-21 6-6 16,4 10 4-16,-13 11 0 15,1 11-6-15,3 3 1 0,-3 0 5 16,12 22-2-16,-4 17-10 16,-18-1 10-16,10 6-5 15,-6-8 7-15,-12-8-6 16,9-10-5-16,8-6 9 15,-8-10-2-15,13-2 1 16,-5 0-2-16,9 0 5 16,4-16 0-16,4-12 1 15,5 1 7-15,-8-6-8 16,3 3 0-16,5 2 5 16,-13 1-11-16,-5 7 6 15,-3 3 0-15,-1 10-3 16,0 7-1-16,5 0 4 0,-5 2-1 15,0 18-2-15,-17 5-7 16,13-6 8-16,-13 2 2 16,9-6-4-16,-9-7 11 15,9-3-7-15,-9-5 0 16,0 0 5-16,0 0-1 16,0-11-4-16,0-14 1 15,0 1-2-15,-9 2 9 16,-21 0-8-16,-5 3 0 15,5 8 2-15,-5 5-6 16,5 6 4-16,4 0-1 16,-4 27-6-16,4 18 12 15,18 1-5-15,8 3 0 16,0-2 3-16,0-8-11 0,0-6 8 16,34-14 0-16,5-7-4 15,-5-10 10-15,14-2-6 16,-9 0 0-16,8-17 5 15,-21-4-6-15,0-4 1 16,-4 3 0-16,-14-6 2 16,1 1 7-16,-9 2-1 15,0 3 1-15,0 8-8 16,0 6 19-16,0 5-19 16,0 3-1-16,0 0 0 15,0 11-7-15,0 22 7 16,0 11 0-16,0 0 6 15,0 3-9-15,0-6 3 16,30-8 0-16,-4-8 0 16,13-9 10-16,4-7-10 15,4-7 0-15,-8-2 5 16,-13 0-1-16,13-11-3 16,-22-18-1-1,5-7 13-15,4-8-7 16,-18-1 11-16,-8 4-3 15,9 8-13 1,-9 6 19-16,0 13-20 0,0 6 3 16,0 8-3-16,0 0 7 0,0 0-14 0,0 3 2 15,0 21 1-15,0 12-7 16,0 3 11-16,9-1 0 16,21-5 0-1,-13-9 1-15,13-8-7 16,5-6 6-1,-5-10 0 1,5 0-5 0,12 0 6-1,-17-17-1 1,5-11 0 0,-5-2 8-1,-13-5-8 1,-17 0 0-1,0-5 3 1,0 5-5-16,0 4 3 16,-26 7-1-1,5 7 0-15,4 9-7 16,-1 8 6 0,10 0-7-16,-5 22 5 0,13 13-4 15,0 7 7 1,0-6 0-1,0-7-2-15,21-6-2 16,22-10 4-16,27-10 0 16,-6-3 0-16,10 0-7 0,-10-13 7 15,1-13 0-15,-17-3-2 16,-14-7 13-16,-4 0-11 0,-21-5 0 16,-9-1 1-16,0 7-2 0,0 5 2 15,-26 7-1 1,-4 15 0-16,-5 8 1 15,5 0-6 1,4 39 5-16,5 13 0 16,12 6-7-1,9-1 11-15,0-7-4 16,47-9 0 0,18-11 1-16,30-13-8 15,13-15-31 1,13-2-64-1,-9 0-76 1,-47-19-288-16</inkml:trace>
  <inkml:trace contextRef="#ctx0" brushRef="#br1" timeOffset="4063">5269 1983 461 0,'0'0'184'16,"0"0"-31"-16,0 0-11 16,0 0-28-16,0 0-35 0,0 0 15 15,-203-4-37-15,195 4-6 16,-5 0 7-16,13 0-40 16,0 0 12-16,0 0-10 15,0 0-13-15,21 0-12 16,53 0 20-16,55 0-15 15,48 0 35-15,48-10-28 16,8-1 20-16,0 3-23 16,-13-1 12-1,-22 1-18-15,-4-1 2 0,-25 1 0 16,-14-3-4-16,-21 3 13 16,-35 0-9-1,-12 3 0-15,-44 1-11 16,-4 4 10-16,-39 0-56 15,0 0-23-15,-18 0-3 0,-38 0-93 16,-30 12-111-16,-5 7-390 16</inkml:trace>
  <inkml:trace contextRef="#ctx0" brushRef="#br1" timeOffset="5268">5196 2024 476 0,'0'0'167'16,"0"0"-7"-16,0 0-31 15,0 0-49-15,0 0-13 16,0 0-16-16,-130-64-9 16,122 64 23-16,-5 0-27 15,13 0-15-15,0 0 4 16,0 0-21-16,0 0 3 15,0 6-9-15,0 22 1 16,0 16 6-16,0 16 3 16,0 10 14-16,0 11 24 15,0 7-37-15,21 0 20 16,-3 1-8-16,-1-3-17 16,4-7 22-16,-3 4-26 0,-10-5-1 15,1 5 15 1,-9 2-9-1,0-2-3-15,0-15 5 16,0-15-8-16,0-23 9 16,0-16-10-1,0-6 0-15,0-8 0 16,0 0 16-16,0 0-16 0,9 0 0 0,4 0 8 16,21 0-11-16,31-11 9 15,30-11-6-15,26 0 2 0,38-3 4 16,35-6-6-16,31-1 0 15,17 2 9-15,8 0-20 16,-8 5 11-16,-31 8 0 16,-12 3-9-16,-44 7 3 0,-21 1 4 15,-26 0 2 1,-5 6-7-16,-29 0-2 0,-18 0 9 16,0 0 0-16,-17 0-4 15,-13 0 14-15,-5 0-12 16,-12 0 2-1,-9 3 0-15,8-3-5 0,-8 3 5 16,9-3 0-16,0 0-6 16,-1 2 13-16,5-2-7 15,-4 0 0-15,-9 0 3 16,0 0-12-16,0 0 11 16,0 0-2-16,9 0 3 0,-9 0 11 15,0-13-13-15,0-10-1 16,0-7 5-1,0 1 5-15,0-10-7 16,0-5-3-16,8-6 6 16,-8-8 13-1,0-8-19-15,0-3 0 16,0-6 7-16,0 5-3 16,0-7 2-16,-8 8-6 15,-23-5 4-15,5 8 8 0,-4 9-12 0,-4 2 0 16,3 8 6-16,6 14-4 15,7 5-2-15,5 9 0 16,5 10-2-16,8 4 15 0,0 2-13 16,0 1 0-16,0 2 1 15,-9 0-4-15,9 0 3 16,-26-4-9-16,-13 2 7 16,-43 2-25-16,-21 0 8 15,-18 0-64-15,0 11-93 16,9 8-100-16,17 1-310 15</inkml:trace>
  <inkml:trace contextRef="#ctx0" brushRef="#br1" timeOffset="5779">6348 2109 502 0,'0'0'197'15,"0"0"-43"-15,0 0 12 0,0 0-33 16,0 0-46-1,0 0-23-15,-17-27-47 0,17 43 11 16,-9 28-25-16,-12 19 38 16,12 14 31-16,9 9-53 15,0 2 4-15,0-3 9 16,0-2-29-16,0-7 14 16,0-7-17-16,22-8 4 15,-5-12-9 1,-9-10 10-16,1-18-5 15,0-7 0-15,-9-5-71 16,0-9-38 0,0 0-115-16,-35 0-106 15,-12-17-418 1</inkml:trace>
  <inkml:trace contextRef="#ctx0" brushRef="#br1" timeOffset="6239">5567 2557 445 0,'0'0'198'0,"0"0"-39"0,0 0-16 0,0 0-40 16,0 0-6-16,0 0-36 16,-26-113-29-16,26 97 11 15,17-3-40-15,9 2 14 0,-4 4 15 16,-5-2-31-16,-8 5 35 15,12 1-23 1,-12 1-3-16,-9 0 26 0,0 5-31 16,0 3 19-16,0 0-8 15,0 0-6-15,0 0-16 16,0 0 6-16,0 0-15 16,0 17 13-16,0 13-2 15,9 8 4-15,-9 7 0 16,0 1 11-16,0 1-10 15,0 4-1-15,0-6 0 16,0-9-2 0,0-7 4-16,0-5-2 15,0-11 0-15,0-5 12 16,0-5-20-16,0 1 8 0,0-4-3 16,0 0-9-16,0 0 14 15,-18 0-2-15,5 0 18 16,5 0-9-1,8 0 6-15,0 0-15 0,0 0 0 16,0 0-5-16,47-4-4 0,18-7 9 16,30-2 0-16,-5 4-40 15,23 3-41 1,-18 6-84-16,-13 0-125 16,-26 0-283-1</inkml:trace>
  <inkml:trace contextRef="#ctx0" brushRef="#br1" timeOffset="7561">8208 2301 480 0,'0'0'148'0,"0"0"12"16,0 0 2-16,0 0-60 16,0 0-3-16,-82-150-37 0,82 111-13 15,0-3 10-15,26-7-33 16,4-3 4-16,18-3 7 15,-22-9-35-15,21 4 24 16,-8 2-23-16,-13 14-2 16,0 11 28-16,-13 14-25 15,-13 8 7-15,17 11-11 16,0 0 3-16,31 0-6 16,17 11 3-16,21 13 0 15,22 1 0-15,43 5 9 16,26 1-9-16,17-3 0 15,0 2 8 1,-17-3-14-16,-9-2 6 16,-38-1 0-16,-35-1-8 15,-30-6 16 1,-40-7-8-16,-12-1 0 16,-13-9 7-16,0 2-10 0,0-2 3 15,0 0 0-15,-13 0 21 0,-12-2-21 0,-32-21 16 16,-7-4-16-16,8 3 10 15,0-4-12-15,-1 3 2 16,23 6 0-16,4 5-3 16,21 3 10-16,9 5-7 15,0 1 0-15,0 5 6 16,0 0-19-16,0 0 13 16,9 0 0-16,38 3-17 15,9 19 26-15,18 0-9 16,-10 5 0-16,1 3 9 15,0 1-14-15,-9 5 5 16,-9-4 0-16,-8-1-8 0,-13-4 15 16,-9-5-7-1,-17-3 0-15,0 1-8 0,-8-1-1 16,-48 0 7 0,-9-2 2-1,9-3-4-15,0-3-49 16,21-3-32-1,5 5-54-15,21-2-76 16,9 1-68-16,0-7-255 0</inkml:trace>
  <inkml:trace contextRef="#ctx0" brushRef="#br1" timeOffset="8861">12088 1945 391 0,'0'0'254'0,"0"0"-98"16,0 0-27-16,0 0 26 15,0 0-69-15,0 0-42 0,22-21 3 16,-70 21-40-16,-38 0 19 16,-22 6-25-16,-26 9 9 15,-12 0 16-15,-23 4-26 16,-25-2 3-16,-22 8 6 15,-8-3 4-15,4 0-13 16,13-2 0-16,51-7 11 16,53-2-9-16,46-8-2 15,49-3 0-15,8 0-8 16,0 2 5-16,0 7 3 16,26 4 2-16,4 4 8 15,-4 2 3-15,4 8-12 16,-13 7 0-16,14 7 36 15,-6 9-36-15,-16 10 24 0,8 6 5 16,5 9-25-16,-22 1 31 16,9 4-27-16,-9-3-6 15,8-5 17-15,-8-7-11 16,0-10-3-16,0-7-6 16,0-10 11-16,0-11-12 15,0-6 1-15,0-3 0 16,0-7 1-16,0-8 7 15,0-3-8-15,0 0 0 16,0 0 9-16,0 0-2 16,0 0-7-16,9 0 0 15,-9 0-2-15,39 0 5 0,17 0-3 16,34 0 0-16,44-8 10 16,13-4-15-16,38 0 5 15,23 2 0-15,-6-3-4 16,14 1 18-16,-13 5-14 15,-17 3 0-15,-9 4 3 16,8 0-13-16,-16 0 10 16,-10 0 0-16,-3 0-10 15,-5 0 14-15,-22 0-4 16,9 0 0-16,-17 0 7 16,-9 0-18-16,-25 0 11 15,-23-5 0-15,-20 0-4 16,-14-1 15-16,-22 0-11 15,-8 3 0-15,0 1 6 16,0-4-6-16,0 1 0 0,0-1 0 16,0-5 2-16,0-2 9 15,0-4-11-15,0-5 0 16,0-2 5-16,0-12-14 16,0-3 9-16,0-10 0 15,0-4-2-15,0-4 13 16,0-7-11-16,-17-1 0 15,8-10 5-15,-3-2-12 16,3 4 7-16,0 0 0 16,-8 10-4-16,8 0 16 15,-12 5-12-15,4 6 0 0,8 2 6 16,-8 6-13 0,4 8 7-16,-5 4 0 0,10 13-7 15,-9 0 18-15,-5 3-11 16,-13 7 0-16,-12-2-13 15,-26 5 4-15,-48 3 4 16,-30 3 5-16,-35 0-4 16,-17 0 12-16,-21 0-8 15,17 9 0-15,21 10-25 16,57 5-30-16,38 1-117 16,35 3-153-16,26 5-146 0</inkml:trace>
  <inkml:trace contextRef="#ctx0" brushRef="#br1" timeOffset="9391">11588 2142 667 0,'0'0'178'16,"0"0"16"-16,0 0-58 15,0 0-13-15,0 0-28 16,0 0-63-16,8-74 9 16,-8 74-41-16,0 44 7 15,0 22-7-15,0 22 11 16,9 9 17-16,-9-4 8 16,8-8-31-16,5-2 20 15,5-9-25-15,-10-9 9 16,1-4-7-1,8-9-2-15,-4-10 0 16,-4-13 0-16,-1-6 0 16,-8-12 0-16,0-6-64 15,0-5-94-15,0 0-51 0,-38-5-127 16,-19-31-450 0</inkml:trace>
  <inkml:trace contextRef="#ctx0" brushRef="#br1" timeOffset="9743">10798 2474 561 0,'0'0'151'0,"0"0"-39"0,0 0 2 16,0 0-70-16,0 0-31 15,0 0 31-15,211 23-30 16,-163 9 12-16,-22 2 15 15,-5 4-31-15,-21 3 22 16,0 4-9-16,-47-2-16 16,-18-1 18-16,0-12-22 15,26-8 8-15,5-11-5 16,34-8 0-16,0-3 4 16,0 0-6-16,0 0-3 15,0 0 13-15,56 0-6 16,17 0 1-16,40-6-9 15,16-10-72-15,-8-3-159 0,-18-4-421 16</inkml:trace>
  <inkml:trace contextRef="#ctx0" brushRef="#br1" timeOffset="10624">13512 1726 586 0,'0'0'110'0,"0"0"13"0,0 0 17 0,0 0 2 16,0 0-62-16,0 0-11 16,-90-129-8-16,90 97-40 15,0-7 29-15,0-5-17 16,0 0-11-16,0-9 22 16,0 2-38-16,0-2 8 15,8 3-8-15,1 10 5 16,-9 6-4-16,9 7-7 15,-9 10 0-15,8 4 5 16,-8 4 3-16,9 7-8 16,-9 2 0-16,9 0-3 15,12 0-5-15,14 5-4 0,42 28 12 16,14 14-3-16,30 5 7 16,30 3-4-16,4 0 0 15,14-6 7-15,8-4-13 31,-18-7 6-31,-12-5 0 16,-35-5-5-16,-26-9 9 16,-21-5-4-16,-22-5 0 15,-21-5 13-15,-13-1-17 0,-9-3 4 16,0 0 0-16,0 0 25 0,0 0-7 16,0-13 15-16,0-15-33 15,-31 1 7 1,-3 2-13-16,-5 0 6 15,-8 1 0-15,3 4-9 0,6 1 11 16,-10 3-2-16,22 7 0 16,5 3 6-16,21 4-8 0,0 2 2 15,0 0 0-15,0 0-12 16,0 0 2-16,21 0 10 16,27 17-5-16,-14 2 13 15,31 0-9-15,-9 6 1 16,0-4 0-1,0 5-7-15,0 1 13 0,-17-3-6 16,-22-1 0 0,1-2 7-16,-18-2-15 15,0 6 8-15,-26 2-27 16,-30 4-17 0,0 5-125-16,-1-3-100 15,32 0-346-15</inkml:trace>
  <inkml:trace contextRef="#ctx0" brushRef="#br1" timeOffset="11959">16900 1589 494 0,'0'0'253'16,"0"0"-94"-16,0 0-15 0,0 0-8 16,0 0-45-1,0 0-79-15,-120-58 1 0,16 58-4 16,-34 0-2-16,-5 0 10 16,-21 0-14-16,-4 3-2 15,-9 8 6-15,-30-2 1 16,4 4-8-16,0 1 0 15,13 5-1-15,44 1-4 16,51-4 5-16,60-2 0 16,35-4-11-16,0 5 7 15,17-5 4-15,22 1 2 16,-4-2 11-16,4-6-4 16,-13-1-9-16,-5-2 1 15,-21 3 2-15,9-3 10 0,-9 6-11 16,8 1-1-16,1 7 11 15,0 3 10-15,12 5-15 16,-4 9 2-16,1 4 18 16,3 12-24-16,-12 11 20 15,0 13-5-15,-9 8-13 16,0 16 18-16,0 4-20 16,8-1 3-16,10-7 39 15,-6-9-39-15,6-7 10 16,-10-15-8-16,1-10 2 15,0-9 0-15,-1-11-10 16,-8-11 0-16,13-11-1 16,-13-2 9-16,0-6-8 15,0 0 0-15,0 0 14 16,0 0-12-16,0 0-2 16,0 0 0-16,0 0 9 0,0 0 6 15,0 0-14-15,0 0-1 16,0 0 10-16,0 0-19 15,9 0 9-15,17 0-3 16,47 0-10-16,61-14 17 16,51-5-4-16,10-3 0 15,8 0 6-15,4 3-21 16,-13-1 15-16,22 7 0 16,4-2-12-16,-13 5 20 15,-39 5-8-15,-21 3 0 16,-26-2 7-1,-26 4-15-15,-13 0 8 16,-17 0 0-16,-9 0-7 16,0 0 15-16,-17 0-8 15,-14 0 0-15,-3-2 9 16,-13-2-12-16,-9 4 3 0,0-2 0 16,0 2-2-16,0 0 12 0,8 0-10 15,1 0 0-15,0 0 0 16,-1 0-6-16,14 0 6 15,-5-2 0-15,-8-4-4 16,8-3 16-16,-4-1-12 0,-4-7 0 16,-1-5 6-1,1-8-5-15,-1-9-1 0,1-10 0 16,4-9-5-16,-13-13 14 16,9-9-9-16,8-9 0 15,-17-6 4-15,9-4-10 16,-9 5 6-16,0 6 0 15,0 14-7-15,-18 9 10 16,-21 6-3-16,5 9 0 16,-5 6 8-16,0 14-13 15,22 5 5-15,0 6 0 16,-5 7-2-16,13 5 8 16,9 5-6-16,-8-2 0 15,-1 4-7-15,-21 0 1 0,-22 0-14 16,-43 0 20-16,-26 8-10 15,-30 4 15-15,-13-1-5 16,-21 0 0-16,-14 0-55 16,31-1 16-16,47 10-78 15,56 13-82-15,39 3-195 16</inkml:trace>
  <inkml:trace contextRef="#ctx0" brushRef="#br1" timeOffset="12394">16240 1584 733 0,'0'0'146'15,"0"0"42"-15,0 0-29 16,0 0-72-16,0 0-33 16,0 0-47-16,26 2 15 15,-17 45 45-15,12 8-41 16,5 12 12-16,-9 3 1 16,5 10-39-16,-13 11 33 15,16 0-22-15,-3-3-8 16,-5-3 9-16,9-13-1 0,-4-9-10 31,-5-14-1-31,-17-13 9 0,9-6-27 16,-9-13 10-1,0-6-75-15,0-5-49 0,0-6-118 16,-35 0-161-16</inkml:trace>
  <inkml:trace contextRef="#ctx0" brushRef="#br1" timeOffset="12873">15493 1958 726 0,'0'0'128'0,"0"0"-15"15,0 0-16-15,0 0 16 0,0 0-102 16,0 0 4-16,208-113-15 15,-174 113 6-15,5 20-17 16,-22 12 11-16,5 4 0 16,-5 6-9-16,-17-3 9 15,0 1 0-15,0-5 0 16,-30-4 11-16,4-11-12 0,9-9 1 16,-5-3 0-1,22-8 6-15,0 0 4 0,0 0-10 16,0 0 15-16,0 0-12 15,0 0 22-15,0 0-25 16,0 0 0-16,39 0 0 16,17 0 11-16,17 5-11 15,1 17 0-15,3 0 5 16,-33 5-13-16,3 1 8 16,-25-3 0-16,-14-4 3 15,-8-4 7 1,0 2-10-16,-56-8 12 0,-21 3-9 15,-14-3 15 1,-4-3-18-16,4 1-2 16,5 4-68-16,30 1-175 15,30 0-54 1</inkml:trace>
  <inkml:trace contextRef="#ctx0" brushRef="#br1" timeOffset="14482">16443 2263 583 0,'0'0'156'0,"0"0"-18"15,0 0-36-15,0 0 9 0,0 0-50 16,30-154-24-16,-21 138 6 15,8 5-33-15,-17 5 7 16,9 6-17-16,12 0-2 16,-4 0-9-16,1 28 5 15,3 8 2-15,-12 10-2 16,0 6-9-16,-1-2 14 16,-8-6 1-16,0-8 0 15,0-15-11-15,0-12 11 16,0-7 0-1,0-2-2-15,0 0 12 0,0 0 7 16,0-19-17-16,0-8 7 16,9-6-4-16,8-6-3 15,5 1 0 1,-14 2 0-16,10 3 13 16,-10 2-13-16,5 7 0 15,-13 4 1-15,9 9-5 16,-9 9 4-16,8 2 0 15,-8 0-2-15,18 19-24 0,-10 17 21 16,14 8 4 0,-5 0 1-1,-8-6-10-15,8-10 11 16,-4-5-1-16,4-16 0 16,-8-4 9-16,0-3-9 15,-1 0 6-15,1-10-6 0,4-19 14 16,-5-1-8-16,1-6-1 15,-9 1-1 1,9-1 7-16,-9 3-4 16,0 6-7-1,0 7 3-15,0 9 8 16,0 8-8-16,0 3-3 16,0 0 0-16,0 9-20 15,0 23 14-15,17 8 6 0,-4-5 0 16,-5-2-6-16,10-6 8 15,-10-8-2-15,14-7 0 0,-13-7-9 16,-1-5 4-16,-8 0 4 0,9 0 1 16,-1-5 5-16,1-15 2 0,-9-2-7 0,0 3 5 15,0-6 6-15,0-2 1 16,0 5-3-16,0 0-9 16,0 13 18-1,0 4-13-15,0 5-2 0,0 0-3 16,0 0-19-16,9 22 17 0,12 9-4 15,-12 1 6 1,0-1-4-16,8-7 7 16,4-5-3-1,-3-10 0-15,-1-4 8 16,5-5-9-16,-5 0 1 16,9-10 0-16,-5-21 6 15,5-7-2-15,-9-7-4 0,-4-1 3 16,-13-3 7-16,0 2 9 15,0 3 1-15,-13 8 19 16,-4 11 2-16,0 12-41 0,8 7 11 16,1 6-11-1,-14 0-12-15,13 19 10 0,-8 29 2 16,9 14 0 0,8 10-1-16,0-3 7 15,8-12-6-15,40-10 0 16,3-14-11-1,-3-9 9-15,8-12-16 16,-9-12-4-16,1 0 18 0,-14-12 0 16,-3-23 4-16,-5-9 0 0,4-14 12 15,-13-5-8 1,-8-3-4-16,-9 2 1 16,0 9-1-16,-9 15 9 15,-17 12-4-15,-4 17-3 16,21 11 7-1,-8 0-18-15,8 41 6 0,-12 28 3 16,12 14 3-16,9 2 1 16,0-5-4-16,39-12 0 15,4-13 13-15,13-11-26 16,22-10-23-16,4-19-156 16,-9-11-342-16</inkml:trace>
  <inkml:trace contextRef="#ctx0" brushRef="#br1" timeOffset="15946">4915 2400 423 0,'0'0'243'0,"0"0"-97"16,0 0 16-16,0 0-47 16,0 0 4-16,0 0-21 0,0 0-39 15,0-8 18-15,0 8-41 16,0-3 5-16,-8 3 1 15,-40 0-34-15,-17 0 9 16,-8 0-17-16,-9 0 3 16,-13 0-7-16,-8 0 4 15,12 0 0-15,5 0-1 16,29 0-3-16,32-5 1 16,16-6-3-16,9-3-21 15,0-2 27-15,0-6-34 16,0 2 10-16,0-2 21 15,17 6-24-15,-8 5 27 0,12 0-4 16,-3 5 4-16,-1 1-7 16,13 5 7-16,-13 0 0 15,1 0-4-15,3 0 3 16,-21 5-5-16,0 23 6 16,0 13-10-16,-39 4 9 15,-17-2 2-15,-8 1 6 16,-1-8 20-16,9 0-26 15,-9 0 24-15,26-7-12 16,5-2-8-16,12-12 2 16,22-6-7-16,0-5 0 15,0 2-5 142,47-3 15-95,18 2-3-62,9-2-7 0,3-3-37 16,-3 3-52-16,-18 3-203 0,-30-4-211 0</inkml:trace>
  <inkml:trace contextRef="#ctx0" brushRef="#br1" timeOffset="17738">1566 3083 548 0,'0'0'201'0,"0"0"-117"0,0 0 56 16,0 0 32-16,0 0-73 15,0 0 7-15,0 0-40 0,17-36-50 16,14-13 23-16,16-10-36 16,1-9 9-16,3-6 2 15,-3-4-11-15,-9-4 19 16,-13-3-22-16,-18 0 6 15,-8 7 15-15,0 15-17 16,0 19 3-16,-17 16 9 16,0 15-7-16,8 7 8 15,0 6-17-15,-12 0-6 16,4 28-4-16,-14 28 13 16,5 17-3-16,1 13 0 15,3 5 14-15,22-6-17 16,0-4 3-16,0 0 0 15,0-13-11-15,9-13 15 0,21-19-4 16,-4-17 0-16,-5-13 3 16,-12-6-15-16,8 0 12 15,13-6 0-15,-4-26 7 16,13-7 0-16,-4 0-7 16,-5 7 0-16,-13 10 10 15,0 8-16-15,-8 8 6 16,13 6-2-16,4 0-6 15,12 0-1-15,1 14 9 16,-4 10 0-16,4-1 6 16,-14-1-15-16,14-3 9 15,-13-8-1-15,4-8-9 16,-4-3 7-16,-17 0 3 0,21 0 0 16,-21-27 13-16,8-9-11 15,-8-9-2-15,-9-1 0 16,0-7-1-16,0 2 3 15,0-2-2-15,-9 9 0 16,-17 17 10-16,9 8-13 16,4 16 3-16,4 3 0 15,1 0-11-15,-1 13 2 16,0 29 9-16,9 15 0 16,0 2 10-16,9-5-13 15,30-8 3-15,13-9 0 16,-13-13-8-16,8-10 11 0,-8-10-3 15,-13-4 0 1,13 0 6-16,-5-12-6 0,-4-13 0 16,-4-6 1-16,-9-4-4 15,14 1 9-15,8 2-6 16,-14 2 0-16,6 8 7 16,-5 11-15-16,-9 5 8 15,13 6-4-15,-4 0-7 16,-5 20-2-16,-3 7 6 15,-1-2 6-15,-8-6-14 16,-9-9 6-16,0-3 9 16,0-7 0-16,0 0-7 15,0 0 19-15,0 0-12 16,-18-12 0-16,-8-10 16 16,-12 3-16-16,-1 0 0 15,4 0 0-15,5 5-3 16,13 9 5-16,0 1-2 15,-5 4 0 1,13 0-22-16,1 26 20 16,-1 13 2-16,0 6 0 15,9 6-10 1,0-5 18-16,9-9-8 16,17-8 0-16,-4-12 3 15,-14-9-16-15,1-8 6 0,-1 0 7 16,1 0-5-16,13-19 16 0,-14-6-9 15,1-3-2-15,0-2 10 16,-1 8-4-16,-8 5-6 0,0 6 0 16,0 9-10-16,0 2 14 15,9 0-5-15,-1 0 1 16,14 17-11-16,-5 12 4 16,1 1 7-16,12 1 0 15,-13-7-6 1,13-7 11-16,-13-9-5 15,-8-5 0-15,0-3 9 0,-1 0-10 16,14-5 1-16,-5-18 0 0,9-1 5 16,4-3-1-16,-12 5-4 15,12 0 0-15,-13 5 12 16,13 3-19-16,-12 6 7 16,7 8 0-1,6 0-12-15,-5 0-2 16,4 14 7-16,-13 11-5 15,9-3-14 1,-26-6 19-16,13-5 4 16,-5-5 3-16,-8-6-8 0,0 0 19 0,0 0-11 15,0 0 19-15,0-15-11 0,-8-6 9 16,-22-4-17-16,4 6 0 16,-4-1 7-16,-5 10 5 15,5 1-12-15,4 9 0 16,4 0 2-1,5 6-10-15,0 27 8 0,8 8 0 16,9 3-6-16,0-3 11 16,0-3-5-1,0-10 0 1,0-9 5-16,26-10-17 16,-9-9 12-16,14 0 0 0,-6-5 10 15,14-31 1 1,-13-14-7-16,13-14-3 15,-13-7 9-15,4-8 4 0,-21-1-8 16,-9-5 6-16,0 2 22 16,0 9-31-16,-18 13 12 15,-12 25 1-15,13 23-14 16,8 13 22-16,1 5-24 0,-14 53-11 16,5 22-2-16,8 16 20 15,9-5-7 1,56-14 0-16,48-12 7 15,17-14-26-15,8-16 17 16,9-15-103 0,-25-18-131-16,-40-2-511 15</inkml:trace>
  <inkml:trace contextRef="#ctx0" brushRef="#br0" timeOffset="25714">934 4042 674 0,'0'0'151'15,"0"0"-46"-15,0 0 26 0,0 0-35 16,0 0-27-16,0 0 17 16,0 0-43-16,-13-115-9 15,13 115 2-15,0 0-29 16,0 0-7-16,0 27 0 15,0 17-7-15,22 18 5 16,-5 0 2-16,9-2 0 16,-13 1-2-16,4 0 13 15,9-10-11 1,-4-6 0-16,-5-13 13 0,0-14-20 16,-8-8 7-16,4-7 0 15,-13-3 7-15,0 0 5 0,17-11-7 16,0-30 3-16,22-15 10 15,-13-3-20-15,4 0 2 16,-4 4 0-16,-17 6-5 16,12 13 14-16,-12 15-9 15,-9 12 0-15,0 9 5 16,9 0-20-16,8 9 12 16,4 31-5-16,5 18-7 15,-8 5 14-15,3 0 1 16,-4-2 0-16,1-15 10 15,12-9-15-15,-13-15 5 16,-8-14 0-16,-1-8-8 16,5 0 27-16,-13 0-17 0,9-36 4 15,8-16 13 1,1-13-18-16,12-10-1 0,-13-10 0 16,5-4 1-1,-5 8 10-15,-9 9-11 0,10 18 0 16,-10 28 6-16,5 18-15 15,-13 8 9-15,9 0-13 16,0 27 3-16,-1 17-7 16,-8 14-11-16,0 5-120 15,0 6-70-15,9-3-56 16,-1-9-217-16</inkml:trace>
  <inkml:trace contextRef="#ctx0" brushRef="#br0" timeOffset="27035">1853 4405 17 0,'0'0'538'16,"0"0"-375"-16,0 0-43 15,0 0 11-15,57-164-40 16,-40 109 1-16,0-4-18 16,13-7-47-16,-4 1 15 15,4-4 1-15,-21 3-27 16,0 0 30-16,-9 2-40 15,0 7 1-15,0 7 6 16,0 17 1-16,0 14-5 16,-9 11-9-16,0 8 12 15,-8 0-29-15,-4 44-7 0,-5 24 24 16,4 26-3-16,-4 1 17 16,26 2-14-1,0 1 0-15,0-14 9 16,26-13-12-16,13-16 3 0,8-16 0 15,-8-17-2-15,-4-14 16 16,-5-8-14-16,4 0 0 16,-3-3 7-1,3-29 7-15,-4-7-14 16,5-11 0-16,-5 1-3 16,5-1 17-16,-5 10-14 15,-13 12 0-15,5 17 6 0,-22 7-20 0,17 4 14 16,0 7-2-16,13 25-13 15,5 15 8-15,-5 3 7 16,-4-4 0-16,-4-1 4 16,4-15-16-16,-1-8 12 15,6-11 0-15,-23-6-2 16,10-5 11-16,3 0-9 16,-4-13 0-16,22-21 8 15,-13-6-7-15,13-11-1 16,-13 0 0-16,13-4-3 15,-13 2 17-15,4 15-14 16,-13 19 0-16,-8 7 4 16,-1 12-20-16,5 0 16 0,13 0 0 15,-9 0-12 1,14 23 5-16,-14-2 7 0,-8-1 0 16,12-9 7-1,-21-3-21-15,0-8 14 0,0 0 0 16,0 0 2-1,0 0 15-15,0 0-13 0,0-12-4 16,-30-5 6-16,13-3-17 31,-14 3 11-31,6 3 0 16,7 6-7 0,-3 8 0-16,3 0 6 15,1 0-23-15,-4 36 24 0,-5 13-5 16,8 6 5-16,-3 9 0 15,21-7-2-15,0-7 11 0,0-9-14 16,0-11 5-16,30-14-41 0,-13-10 38 16,9-6-27-1,4 0 30-15,-12-13 0 16,12-18 17 0,-13-7-17-16,0-4 0 15,-8-1 3-15,4 2-4 16,-4 7 6-16,-1 12-5 15,1 9 8-15,-9 9 6 16,0 4-18-16,9 0 4 0,12 4-7 0,-4 18-10 16,1 5 18-16,12-2-1 15,4-9 0-15,-3-4 9 16,-14-10-9-16,13-2 0 16,-4 0 0-1,13-17 0 1,4-19 3-16,-4-15-3 0,0-7 8 15,-13-14 5 1,-9-2-2 0,4 0 1-1,-21-4-11-15,0 5 48 16,0 4-48 0,-21 14 3-1,12 22 3 1,1 17 10-16,-1 16-16 15,9 8-1-15,-9 55-12 0,1 22-4 16,-23 19 16-16,31 2 0 16,0-11-1-16,0-12 17 15,0-12-16 1,39-13 0-16,-4-18-36 0,4-13-9 16,8-14-76-16,9-13-33 15,-8 0-53-15,-5-20-128 16</inkml:trace>
  <inkml:trace contextRef="#ctx0" brushRef="#br0" timeOffset="27110">3360 3856 433 0,'0'0'105'0,"0"0"47"0,0 0-21 0,0 0-27 0,0 0-82 0,0 0-11 0,233-100-2 0,-104 92-9 15,-8 8-21-15,-35 0-103 16,-30 19-274-16</inkml:trace>
  <inkml:trace contextRef="#ctx0" brushRef="#br0" timeOffset="28122">4711 4060 575 0,'0'0'309'0,"0"0"-211"0,0 0 40 16,0 0-51-16,0 0-10 15,0 0 7-15,-48-125-83 16,48 125 4-16,0 22-5 16,0 19-5-16,0 12 1 15,9-2 4-15,-1 5 0 16,1-4-3-16,4-8 8 15,-4-8-5-15,8-14 0 16,0-9 15-16,5-10-15 16,4-3 0-16,4 0 1 15,-4-19 15-15,4-17-5 16,4-5-10 0,-16-5-1-16,3 1 15 15,-4 1-17-15,-8 8 2 16,0 15 0-16,-9 7 2 0,0 11 3 0,0 3-5 15,0 0 0-15,13 3-22 16,-5 22 19-16,10 10 3 16,-1-2 0-16,4-2-4 15,-3-12 6-15,8-2-2 16,4-13 0 0,-13 0 2-16,5-4-12 15,-5 0 10-15,0-12 0 16,0-17-2-16,5-8 12 15,-22-1-10 1,0-3 0 0,0 2 14-1,0 3-17-15,0 9 3 16,-9 11 0-16,-4 4-12 16,5 12 12-16,-1 0-7 15,1 0-6 1,-10 25 13-16,10 14 0 15,8 6 0 1,0-1 0 0,0-9-10-16,43-8 9 31,-4-8 0-31,8-10-1 16,-4-9-3-1,13 0 0-15,-17 0 5 0,9-19 0 16,-14-10-2-16,-4-3 9 31,-4-1-7-31,-13-6 0 0,-4 6 15 16,-9 3-13-1,0 8-2-15,-9 8 0 16,-12 5 12-16,3 9-12 16,1 0-6-16,-13 17 2 0,13 27 4 15,8 11 6-15,9 3-6 0,0-6 0 16,9-5-6-16,25-11 17 15,14-5-11-15,8-10 0 16,0-4-56-16,0-6-50 16,-17-5-148-16,-13-6-290 15</inkml:trace>
  <inkml:trace contextRef="#ctx0" brushRef="#br0" timeOffset="28638">6765 4012 82 0,'0'0'649'0,"0"0"-515"15,0 0-37-15,8-148 48 0,-8 123-46 16,0 11-18-16,-8 9-5 16,-1 5-65-16,9 0 7 15,0 0-18-15,-17 13-9 16,8 23 8-16,9 11 1 15,-13 2 0-15,13-2-4 16,0-8 15-16,0-4-11 16,22-10 0-16,4-9 8 15,4-8-25-15,-4-8 17 16,-9 0 0-16,5 0-10 16,-5-4 19-16,0-19-9 15,14-5 0-15,-23 4 13 16,1 1-16-16,-9 11 3 15,0 7 0-15,0-2-7 0,8 7 8 16,1 0-2-16,21 0 1 16,-4 17-4-16,13 2-6 15,-13 0 10-15,13-5-15 16,-9-3 3-16,-4-5-2 16,-9-4 14-16,5-2 0 15,-5 0 9-15,0-8-9 16,5-21 0-16,-14-2 0 15,1-7 11-15,-9-2 0 16,0 5-7-16,0 2-4 16,-9 8 13-16,-12 11-23 15,21 9 10-15,0 5-51 16,0 0-110-16,0 17-164 0,21 15 39 16</inkml:trace>
  <inkml:trace contextRef="#ctx0" brushRef="#br0" timeOffset="29659">7611 3996 417 0,'0'0'229'16,"0"0"-102"-16,0 0 22 16,0 0-27-16,-65-152-54 0,30 129 14 15,14 11-38-15,12 6-23 16,1 6-18-16,-10 0-3 15,-12 8 0-15,13 29 2 16,-13 9 12-16,12 1-14 16,18-1 0-16,0-2 0 15,0-11-6-15,0-5 11 16,18-9-5-16,-5-8 0 16,4-2-26-16,0-9 21 15,5 0 3-15,-5 0 2 16,0-4 14-16,1-12-5 15,-6-3-9-15,6-9 10 16,-1 4-3-16,-8-4 14 16,4 7-16-16,-13 9-2 15,0 4 36-15,0 8-34 0,0 0 1 16,0 0-6 0,0 0-23-16,0 27 19 0,8 6-1 15,1 0 5-15,-1-5-1 16,1-6 7-16,8-3-6 15,5-8 0-15,-13-2 17 16,8-7-24-16,4-2 7 16,5 0 0-16,-8 0 8 15,12-8 7-15,-13-12-15 16,13-5 0-16,-12 3 12 16,-1 3-19-16,13 3 7 15,-21 4 0-15,-1 8-5 0,-8 4 10 16,9 0-5-16,0 0 0 15,-1 11-7-15,5 16-5 16,-4-2 12-16,8 5 0 16,-8-5-6-16,-1-9 12 15,-8-5-6-15,13-5 0 16,-13-6 9-16,9 0-14 16,0 0 5-16,-1 0 0 15,9-3 4-15,5-16 7 16,4-6-11-16,4 0 0 15,5 3 6-15,-5 0-11 16,-4 9 5-16,4 4 0 16,-21 9-12-16,8 0 13 15,0 3-1 32,5 24 0-31,-5 7-4-16,0-5-5 0,5-3 9 0,-5-5 0 0,0-13-13 0,5-3 22 0,-5-5-9 15,9 0 0-15,13-26 14 16,8-16-15-16,-12-7 6 16,-5-8-5-1,-4-10 43-15,-17-1-27 16,-9-1 36-16,0 0-11 0,-18 7-35 16,-16 3 35-16,4 12-35 0,12 17-4 15,-3 17 23-15,12 9-15 16,9 4-16-16,0 36 6 0,0 22-8 15,0 21-6-15,0 1 14 16,0-5 0 0,0-4-4-16,22-7 15 15,12-9-22 1,5-14 6-16,9-14-65 16,-5-13 23-16,4-8-57 15,-8-6-33-15,9 0 6 0,-31-20-45 0,-9-10-56 16,-8-6-373-16</inkml:trace>
  <inkml:trace contextRef="#ctx0" brushRef="#br0" timeOffset="29802">8439 3883 515 0,'0'0'214'0,"0"0"-100"0,0 0-15 0,0 0-28 16,0 0-66-16,272-86 17 15,-181 68-22-15,4 6 11 16,-30 1-24-16,-9 8-78 15,-48-2-304-15</inkml:trace>
  <inkml:trace contextRef="#ctx0" brushRef="#br1" timeOffset="35056">5129 5859 388 0,'0'0'86'0,"0"0"3"16,0 0 12-16,0 0-2 15,0 0 6-15,0 0-58 16,0 4-17-16,26-13-24 16,13-2 9-16,26 1-6 15,25-1-2-15,35 0 8 16,39-6-5-16,22 1-4 15,30-4 21-15,-13-2-25 16,-5 3 11-16,-4 3-1 0,-17-1-7 16,-17 6 5-1,-39 6-10-15,-31-1 0 0,-16 6 1 16,-27 0 1-16,1 0-2 16,-31 0 0-16,5 0 8 15,-14 0-13-15,-8 0 5 16,0 0 0-16,0 0-5 15,0 0-24-15,-21 0-68 16,-22 0-89-16,-22 0-11 16,-13 0-179-16</inkml:trace>
  <inkml:trace contextRef="#ctx0" brushRef="#br1" timeOffset="36580">5164 5951 370 0,'0'0'104'0,"0"0"-15"0,0 0 5 15,0 0 1 1,0 0-35-16,0 0-10 0,0-11-32 15,0 11-9-15,0 8-10 16,-9 23 5-16,9 15 10 16,-9 9 25-16,9 2-32 15,-8 13 14-15,-1 0-1 16,1 11-18-16,-14 1 22 16,13 1-24-1,1-9 0 1,-1-10 5-16,9-18-1 15,0-13-4-15,0-14 0 16,0-5 4 0,0-3-3-1,9-3-1 1,17-5 0 0,21-3 17-16,1 0-14 15,34 0 8 1,12 0 9 15,19 0-20-31,25 0 19 16,21-5-19-1,18-1 0 1,0 1-2 0,18 3 8-1,-1-2-6-15,22 2 0 16,-22 2 8-16,-9 0-12 15,-16 0 4 1,-18 0 0 0,-22 0-6-16,1 0 13 15,-18 0-7-15,9 0 0 16,-22 2 5-16,-4 4-6 16,-22 2 1-1,-8-3 0-15,-17 1-9 0,-10-2 20 16,-12-4-11-1,5 1 0-15,-14-1 3 0,-17 0-2 16,0 0-1-16,0 0 0 16,0 0 3-16,0 0 7 0,0 0-10 0,0 0 13 15,8 0-12-15,-8 0 15 0,9 0-16 0,13 0 0 16,-14 0-7-16,1 0 16 16,0 0-9-16,-9 0 0 15,0 0 4-15,0 0-2 0,8 0-2 0,1 0 0 0,12 0-3 16,-12-1 9-16,8 1-6 0,-8-4 0 15,4 1 6-15,-5 0-14 0,-8 3 8 0,0 0 0 0,0 0-4 16,0 0 14-16,0-2-10 0,0 2 6 0,0 0-3 0,0-6 39 0,0-1-12 0,0-3-29 16,0 0 7-16,0-4 5 0,0-5-12 0,0-1 0 15,0-8 5 1,0 1 4-16,0-5-10 0,0-7 0 16,0-2 2-16,0-4 6 15,0 1-8 1,0-5 0-16,9-6 8 15,-9-2-9-15,9-4 1 16,-1 3 0 0,-8 6-5-16,0 5 10 0,0 11-5 15,0 6 0-15,0 3 8 0,0 2-8 16,0 6 0 0,0-6 0-16,0 6-6 0,-8 2 15 0,-1 0-9 15,9 6 0 1,0 1 6-16,0 4-10 15,0 1 4-15,-9 0 0 0,1-4-5 0,-5 0 11 16,4-2-6-16,1-2 0 16,-10-6 10-16,10 5-17 15,-5-3 7-15,-4 6 0 16,8 3 0-16,0-1 5 16,1 5-5-16,8 0 0 15,-13-1-10-15,-13-1 6 0,0 1-5 16,-30 2 4-16,-22 3-7 15,-4 0 15-15,-30 0-4 16,-9 0 1-16,-17 19-54 16,-22 6-48-16,-8 3-50 15,21-1-80-15,5 1-63 16</inkml:trace>
  <inkml:trace contextRef="#ctx0" brushRef="#br1" timeOffset="37022">7093 5753 365 0,'0'0'131'0,"0"0"-37"0,0 0 19 16,0 0 15-16,0 0-69 16,0 0 17-16,-22-44-48 15,14 44-16-15,-1 16-12 16,-8 23 14-16,8 19-7 15,-21 8 8-15,21 8-13 16,-8 8 24-16,4 7-1 16,4-2-15-16,9-7 3 15,-8-11-5 1,8-10-6-16,0-14-2 0,0-11 7 16,0-7-10-16,0-10 3 0,0-6 0 15,-9-3-3 1,-8-6-119-16,-13 1-84 0,-5-3-104 15</inkml:trace>
  <inkml:trace contextRef="#ctx0" brushRef="#br1" timeOffset="37682">5703 6207 448 0,'0'0'131'0,"0"0"-39"16,0 0 30-16,0 0-78 16,0 0-7-16,0 0 17 15,151-89-33-15,-103 70 22 16,-14 0-6-16,5 2-25 15,-13 1 27-15,-13 2-16 16,-4 4 1-16,-1-1 15 16,1 5-37-16,-9 3 15 15,0 0-8-15,0 3-3 16,0 0-12-16,0 0 2 0,0 0-9 16,0 8 13-1,0 17-4-15,0 9 4 0,0 1 0 16,0 3 2-16,0 4-3 15,0-4 1-15,0-5 0 16,0-5-2 0,0-7 10-16,0-6-8 0,0-4 0 15,0-9 3-15,0 1-8 16,0-3 5-16,0 3 0 16,0-3-2-16,0 0-26 15,0 0 20-15,-17 0 3 16,-5 0 5-16,13 0 27 15,1 0-25-15,8 0 2 16,0 2 12-16,0-2-10 0,0 0-2 16,0 0-4-16,0 0 2 15,0 0-7-15,0 0 3 16,0 0-10-16,30 0-10 16,22 0-16-16,25-8 12 15,14-3-57-15,4 3-112 16,9-3-279-16</inkml:trace>
  <inkml:trace contextRef="#ctx0" brushRef="#br1" timeOffset="38926">8107 5676 544 0,'0'0'113'0,"0"0"6"0,0 0 34 16,0 0-74-16,0 0-20 16,0 0-1-16,0-137-29 15,0 98 2-15,9-8 17 16,8-5-23-16,22-6 8 15,4-5-29-15,4-3-3 16,1 0 10-16,-1 5-5 16,-12 12-6-16,-13 12 2 15,-5 13 6-15,-9 11-2 16,1 7-6-16,-9 1 3 16,9 1 2-16,4 0-1 0,13-5-4 15,21-2 0 1,18 4-3-16,8 7 1 0,22 0 2 15,-4 0 0 1,30 21-10-16,-1 9 10 0,1 3 0 16,0 0 0-1,-17-5 2-15,-9-7-2 16,-22-6 0-16,-17-5 1 0,-17-4-8 16,-13-3 7-16,-18-3 0 15,-8 0 3 1,0 0 9-16,0 0-6 0,0 0-1 15,0 0-4-15,0-17 10 16,-8-5-9-16,-18-3-2 16,4 0 0-1,5 4 9-15,0 2-11 16,-5-1 2-16,5 4 0 16,8 2-5-16,1 3 9 15,-5 0-4-15,4 5 0 0,9 4 3 0,0 2-6 16,0 0 3-16,0 0-1 15,0 0-11-15,0 0 6 16,0 0 3-16,0 0 1 16,22 21-4-16,21 10 4 15,13 5 2-15,30 2 0 16,-4 3-5 0,-8 1 8-16,-5-6-3 15,-18-1 0-15,-12-2 6 16,-21-7-10-16,-5 6 4 15,-13 1-9-15,-22 5 7 0,-34 3-152 0,-26 6-10 16,-4-1-96-16,21-2-484 16</inkml:trace>
  <inkml:trace contextRef="#ctx0" brushRef="#br1" timeOffset="39472">9734 5725 25 0,'0'0'453'0,"0"0"-344"15,0 0-19-15,0 0-28 0,0 0-1 16,0 0-50-16,177-36 6 15,-39 25 25-15,48 3-35 16,38-3 21-16,9 3-6 16,18 0-4-16,-10-1 22 15,1 4-30-15,-26 2 13 16,-22-1-7-16,-17 3-12 16,-9-2 14-16,-12 0-14 15,-5-2-3 1,-39-3 16-16,-9 0-12 15,-21 2 0-15,-25-2-2 16,-32 8 6-16,-16-3-8 16,-9 3-1-16,0 0-10 15,-17 0 5-15,-65 6-213 16,-48 21 30-16,-29 6-272 16</inkml:trace>
  <inkml:trace contextRef="#ctx0" brushRef="#br1" timeOffset="40742">9734 5813 395 0,'0'0'146'0,"0"0"-21"0,0 0-14 16,0 0-2-16,0 0-28 15,0 0-10-15,0-44-18 16,0 44-42-16,0 0 6 15,0 0-17-15,0 9 0 16,0 21 0-16,0 14 3 16,0 5 15-16,0 14 4 15,0 15-20-15,0 7 21 16,0 5-21-16,0-5 2 16,9-5-4-16,8-10 6 0,5-13-6 15,4-8 0-15,-9-7 10 16,4-6-3-16,-12-9-7 15,0-8 1-15,-1-5-3 16,1-3 8-16,-9-6-6 16,0-1 0-16,0 1 7 15,9-2-11-15,-9 0 4 16,12 1 0-16,-12 0-3 16,9-2 8-16,8 4-5 15,22-3 4-15,9-1 3 16,34-2 10-16,21 0-17 15,5 0 2-15,17 0 1 0,-17 0 1 16,4 0-4 0,1 0 0-16,-1 0 6 0,0-2-6 15,18-1 0-15,8-3 0 16,4 4-2-16,-4-2 6 16,-8 4-4-16,-1 0 0 15,-8 0 0-15,0 0-4 16,13 0 4-16,-14 0 0 15,1 0-5-15,0 0 7 16,0-4-2-16,-9 1 0 16,9 0 4-16,0 0-9 15,-22 3 5-15,5 0 0 16,-22 0-6-16,-13-2 9 0,-17-2-3 16,4 2 0-1,-9-4 6-15,-8 1-7 0,-13-3 1 16,-5-1 0-16,-3 1 13 15,-18 3-11-15,8-1 17 16,-8-2 19-16,9 0-23 16,-9-3 10-16,0-3-20 15,0-1-4-15,9 0 7 16,-9-5-3-16,0-1-5 16,0-7 0-16,0-3 8 15,0-7-11-15,0-3 3 16,0-11 0-16,0-9-3 15,0-6 7-15,0-3-4 16,0-2 0-16,0 6 7 16,0 0-11-16,0 10 4 0,13 5 0 15,-13 4-4-15,0 3 10 16,0 3-6-16,0 2 0 16,0 4 5-16,0 4-10 15,0 4 5-15,0 10 0 16,0 6-3-16,0 5 7 15,0 4-4-15,0 2 0 16,-13-5-5-16,-13 1-3 16,-22 0 0-16,-25-2 5 15,-22 1-7-15,-26 1 9 16,-8 4-4-16,-1 0-5 16,-21 5-85-16,4 29-68 15,-12 5-222-15</inkml:trace>
  <inkml:trace contextRef="#ctx0" brushRef="#br1" timeOffset="41263">11417 5852 442 0,'0'0'151'15,"0"0"-64"-15,0 0 38 16,0 0-2-16,0 0-45 16,0 0-5-16,0-14-54 15,0 14-1-15,0 21-18 16,0 21 4-16,9 16 3 0,0 8-3 16,12 8-3-1,-4 6 17-15,-8 3-14 0,8-7 4 16,-4-4-5-16,-4-6 5 15,-9-8-5-15,9-11-3 16,-9-9 0-16,0-10-4 16,0-12 10-16,0-7-6 15,0-7 0-15,0-2-39 16,0 0-104-16,0 0-171 16,-39-11-326-16</inkml:trace>
  <inkml:trace contextRef="#ctx0" brushRef="#br1" timeOffset="41667">10451 6110 468 0,'0'0'169'0,"0"0"-116"16,0 0-5-16,0 0 0 16,0 0 1-16,0 0-25 15,202-16-5-15,-171 38 11 16,-14 5-23-16,-8 9-1 16,-9 2 11-16,0 9-15 0,0 3 12 15,-18-6 7-15,-12 1-14 16,4-13 24-16,18-7-23 15,-14-6-1-15,13-10 4 16,9-5-4-16,0 0-7 16,0-4 0-16,0 0 7 15,9 2 1-15,47-2-7 16,48 0 19-16,16 0-11 16,40 0-9-16,-4 0-109 15,3-8-133-15</inkml:trace>
  <inkml:trace contextRef="#ctx0" brushRef="#br1" timeOffset="42606">13019 5392 245 0,'0'0'383'0,"0"0"-309"0,0 0 54 0,0 0-56 15,0 0 21 1,17-151-17-16,0 113-51 0,5-1 17 16,4-2-22-16,4-6-13 15,-4 3 15-15,12 3-18 16,-12 8 3-16,-4 5-1 16,-13 4 2-16,8-1 8 15,-9 6-16-15,1 2 0 16,-9 7 18-16,9 1-12 15,-9 3 2-15,0 4-8 16,13-1 11-16,-13 3-19 16,8 0 8-16,1 0-16 15,30 14 15-15,13 16-10 16,17 12 11-16,13 2 0 16,13-4 5-16,4 2-9 0,13-4 4 15,0-2 0 1,0-8 0-16,1-3 11 15,-14-12-11-15,-13-2 0 16,-30-5 7 0,-21-4-4-16,-22-2-1 15,-5 0-2-15,-8 0 28 16,0 0-15-16,0-8 42 0,0-16-55 16,0-4 14-16,-8 1-19 15,-5-1 5 1,-4 3 0-1,-1 3-4-15,-3 6 7 0,4 2-3 16,-1 9 0-16,10 1-6 16,-1 4-4-16,9 0 5 0,0 0 3 0,0 0-7 0,0 0-1 15,0 9 10 1,17 15 0-16,18 7 7 16,34 4-15-16,-17-1 8 0,17 2 0 15,-5-1-3 1,-7 0 12-16,-14-4-9 15,-13-3 0-15,-13-4 5 16,-17 1-17-16,0 2 12 0,-17 6-3 16,-48 6-8-16,-21-1 4 15,12 1-113 1,18 2-55-16,22 4-90 0,4-1-348 16</inkml:trace>
  <inkml:trace contextRef="#ctx0" brushRef="#br1" timeOffset="43123">14728 5797 702 0,'0'0'50'0,"0"0"-1"16,0 0 24-16,0 0-20 15,0 0-9-15,0 0-30 16,328-49-10-16,-160 40 21 15,26 1-10-15,22 2 0 16,-5-5 25-16,14 3-24 16,-14-3 22-16,14 0-26 15,25-3-7-15,5-2 11 16,4 5-15-16,21 0 5 16,-21 5 4-16,-17 1-3 15,-26 2-7-15,-39 0 0 16,-39 1 10-16,-26-1-11 15,-30 3 1-15,-35 0 0 16,-29 0 3-16,-10 0 3 16,-8 0-6-16,0 0 0 15,0 0-21-15,-64 0-53 0,-36 5-123 16,-51 9-109 0</inkml:trace>
  <inkml:trace contextRef="#ctx0" brushRef="#br1" timeOffset="44421">14710 5841 136 0,'0'0'347'0,"0"0"-233"0,0 0 12 15,0 0 13-15,0 0-55 16,0 0-9-16,-8-28-13 16,8 28-36-16,0 0 8 15,0 0-31-15,0 0-1 16,0 22-2-16,0 20 6 15,0 13 9-15,0 11 1 16,0 7-15-16,17 8 18 16,5 7-18-16,-5 2 0 15,9-2 20-15,-5 1-11 16,-12-10 30-16,8-8-16 16,-17-7-21-16,0-6 22 0,0-9-25 15,0-7 1 1,0-10 11-16,0-15-6 0,0-6-6 15,0-9 0-15,0-2 5 16,0 0 11-16,0 0-10 16,9 0 16-16,47 0 13 15,22-16-32-15,42-6 5 16,19 3-8-16,7 2 8 16,23 6-13-16,-10 1 5 15,-3 4 0-15,-5 3-7 16,-13 3 2-16,13 0 4 15,-13 0 0-15,22-2-10 0,8-2 1 16,-4 1 10 0,13 3 0-16,9 0-5 15,12 0 9-15,-4 0-4 0,0 0 0 16,-25 0 3-16,-18 0-3 16,-22 0 0-16,-16 0 0 15,-14 7-3-15,-4 1 9 16,-13-3-6-16,-5 2 0 15,-25-3 3-15,-4-1-12 16,-27 0 9-16,-3-3 0 16,-18 0 1-16,0 0 10 15,0 0-5-15,0-9-6 16,0-7 11-16,0-1-17 0,0 5 6 16,0 2 0-1,0 0 3-15,0 1 9 0,0-5-10 16,0 1-2-16,0-2 4 15,0-4-8-15,0-2 4 16,0-4 0-16,0-5-1 16,0-9 9-1,0-5-8-15,-18-11 0 0,-12-6 6 16,4-7-9-16,-4-1 3 16,-5-3 0-16,5-2-3 15,13 6 8-15,-5 5-5 16,5 8 0-16,9 8 4 0,8 8-9 15,-9 6 5 1,0 3 0-16,-12-3-2 0,12 0 11 16,-8 0-9-1,-13 0 0-15,12 0 6 0,1 1-9 16,-5 14 3-16,5 2 0 16,9 5-3-16,-10 8 2 15,-21 3-3-15,1 0 0 16,-27 6-78-16,-17 36-48 15,-13 20-151-15,4 4-139 16</inkml:trace>
  <inkml:trace contextRef="#ctx0" brushRef="#br1" timeOffset="44897">16303 5903 415 0,'0'0'148'16,"0"0"-39"-16,0 0 6 0,0 0 24 15,0 0-34-15,0 0-13 16,0-64-11-16,0 64-71 16,0 0 0-16,0 20-10 15,0 17 0-15,0 4 33 16,17 9-17-16,-8 7 6 15,-1 4 15-15,5 5-31 16,-13 0 18-16,0-1-24 16,0-1 7-16,0-9-2 15,0-8-5-15,18-17 0 16,-10-8 0-16,1-11 10 0,0-5-10 16,-1-4 0-1,-8-2-15-15,0 0-59 0,0 0-71 16,0 0-86-16,-17-25-619 15</inkml:trace>
  <inkml:trace contextRef="#ctx0" brushRef="#br1" timeOffset="45457">15530 6146 525 0,'0'0'147'16,"0"0"-102"-1,0 0 46-15,0 0-2 0,0 0-34 16,0 0-18-16,74-110-31 16,-44 107 1-16,-13 3-1 15,9 0-6-15,-4 0 0 16,-5 6-1-16,-8 10-1 15,-1 7 2-15,-8 1 0 16,0 4 1-16,0-4-9 16,0-1 11-16,0 1-3 15,-26-2 0-15,-4 0 7 16,4-8-7-16,9-3 0 16,4-6 8-16,13-5-10 0,0 0 7 15,0 0-5 1,0 0 12-16,0 0-8 0,0 0 6 15,0 0-10-15,30 0 5 16,5 0-4-16,4 6-1 16,-1 2 0-16,-12 3-1 15,-4 3-1-15,-13 2 2 16,-1-4 0 0,-8 1 3-16,0 1-4 0,0-3 3 15,-8 2-2-15,-40-1 26 16,-8-1-25-16,0-6 11 15,0-2-12-15,0 2-11 16,0-1-129 0,8-4-266-16</inkml:trace>
  <inkml:trace contextRef="#ctx0" brushRef="#br1" timeOffset="46729">1702 5989 445 0,'0'0'124'16,"0"0"-34"-16,0 0 38 16,0 0-43-16,0 0-47 15,0 0-7-15,0-5-23 16,48 5-6-16,25-5 18 0,22-1-19 15,35-3 48 1,29 4-16-16,44 0-11 0,13-1 15 16,-13 3-30-16,-18 3 9 15,-16-2-1-15,-48 2-9 16,-27 0 4-16,-29 0-10 16,-39 0 1-16,-17-3-5 15,-9 3 4-15,0 0-44 16,-52 0-109-16,-17 0-36 15,-22 19-205-15</inkml:trace>
  <inkml:trace contextRef="#ctx0" brushRef="#br1" timeOffset="48135">1901 6105 167 0,'0'0'91'0,"0"0"1"15,0 0-8-15,0 0-27 0,0 0 19 16,0 0-16 0,-22-38 22-16,14 32 3 0,8 0-32 15,0 5 26-15,0-6-35 16,-9 2 19-16,0-4-16 16,-8 3-26-16,17 4 10 15,-13-4-14-15,5 4-11 16,8 2 0-16,0 0-6 15,0 0 0-15,-9-3-5 16,9 3-21-16,-9 0-36 16,1 0 11-16,-1 0-4 15,9 0 46-15,0 0-7 16,0 0 3-16,0 0 2 16,0 0 15-16,0 0-4 15,0 0 0-15,0 0 8 0,0 0-8 16,0 17 6-1,-9 13 14-15,-12 14 64 0,12 5-60 16,-8 9 16-16,8 7 12 16,-4 11-32-1,-4-1 28-15,8 4-32 16,-8-4-14-16,9 4 19 16,-5-9-19-16,4-9-1 0,0-11-1 15,9-15 7-15,0-10-8 16,0-8 1-16,0-9 0 15,0-3-4-15,0-5 9 16,0 0-5-16,0 0 0 0,0 4 10 16,0-1-15-16,0 2 5 15,31 0 0-15,3 2 11 16,5 3-10-16,26-2-1 16,17-6 5-16,30-2 2 15,39 0-3-15,35 0-4 16,8 0 1-16,0 0 1 15,-8 0-1-15,-18-5-1 16,-8 2 0-16,-14-2 9 16,-3 2-9-16,-22 3 0 15,-9-4 0-15,-39 3-7 16,-17-2 7-16,-21 3 0 16,-14-3-1-16,-12 3 11 15,-9 0-10-15,0-2 0 16,0 2 2-16,0 0 10 0,0 0-9 15,9 0-2 1,-1 0-1-16,9-6 5 0,14 4-5 16,-5-5 0-16,-13 2 2 15,4 2 1 1,-9 3-3-16,-8-3 0 0,0 3-1 16,0 0 10-16,0 0-10 15,0 0 1-15,0 0 0 16,0 0 1-16,0 0 5 15,0 0-4-15,0-2 29 16,0-6-17-16,0-6 32 16,0-8-42-1,0-6 3-15,0 0 2 16,-25-4-3 0,3-1-6-1,5-9 8 1,8-1 2-1,-13-7-5 1,14-2-5 0,-1-6 0-1,9 1 8 1,0-13-8 0,0 5 0-1,0-4-1 1,0 3 11-16,0 8-10 0,0 12 0 15,0 7 2-15,0 14-8 16,0 6 14-16,0 11-8 16,0 0 5-16,0 2 8 15,0 3-12-15,0 3-1 0,0 0 0 0,0 0-4 16,0 0 5-16,0 0-1 0,-8-2 0 0,-18-7-14 16,-30-5 10-16,-13 6-4 15,-13-3 8 1,8 0-13-16,1-1 1 15,-5 2-3-15,22-1-14 16,13 3-30-16,4 2 27 16,22 6-47-1,-13 0-36-15,12 0 6 0,-21 9-87 16,14 15-49-16,-14 7-203 0</inkml:trace>
  <inkml:trace contextRef="#ctx0" brushRef="#br1" timeOffset="48514">2531 6063 500 0,'0'0'169'0,"0"0"-51"0,0 0-30 16,0 0 3-16,0 0-43 15,0 0-45-15,0 39-3 16,0 2 13-16,0 14 36 16,0 0 0-16,-9 9-26 15,9-1 17-15,0 0 1 16,-8-3-38-16,-1-7 15 15,0-7-16-15,9-12 3 0,0-7-7 16,0-14 6-16,0-4-4 16,0-3 0-16,0-6 9 15,0 0-21-15,-8 0 10 16,-22 2-119-16,4-2-100 16,-13 0-23-16,-9 0-358 15</inkml:trace>
  <inkml:trace contextRef="#ctx0" brushRef="#br1" timeOffset="49132">2039 6272 445 0,'0'0'159'0,"0"0"-45"0,0 0-14 16,0 0-10-16,0 0-32 16,0 0-50-16,17-13 14 15,-17 13-22-15,0 0-4 16,0 5 4-16,0 18 2 16,13 4 11-16,-13 3-4 15,0 0 0-15,0-1-1 16,0-3-8-16,0 2 4 0,0-9-4 15,0-5 2 1,0-8-2-16,0-4 1 0,0-2 7 16,0 0-5-16,0 0-3 15,0 0 3-15,0 0-10 16,17 0 17-16,1 0-10 16,12 0 2-16,-13 0 9 15,0-6-8-15,5 2-3 16,-13-5 1-16,-1 2 0 15,10-3 6-15,-10 2-7 16,-8 2 3-16,9-2 0 16,-9 1 25-16,0 2 23 15,0-7-22-15,0 3 5 16,0 7-22-16,0 0 11 16,0 2 14-16,0 0-33 0,0 0 11 15,0 0-15 1,0 0-16-16,0 0 14 0,0 15-23 15,0 15 25-15,-9 10 1 16,-8 0 11-16,17-1-12 16,-9 0 0-16,1-4-32 31,8-4-81-31,0-4-122 0,0-10-161 16</inkml:trace>
  <inkml:trace contextRef="#ctx0" brushRef="#br1" timeOffset="49936">3424 5673 368 0,'0'0'178'0,"0"0"-49"15,0 0-17-15,0 0 1 16,0 0-28-16,-8-145-38 16,8 111 14-16,0-1-35 15,0-6 8-15,0-1 7 16,8 1-41-16,23-3 21 16,-6 11-21-16,-16 5 4 15,13 15 14-15,-22 7-12 16,0 4 20-16,8 2-20 15,1 0-2-15,30 0-8 16,34 0-11-16,48 24 15 0,47 9 1 16,18 5 0-1,8 9-1-15,-8 0 0 16,-18-2 9 0,-21-7-11-16,-35-7 2 0,-17-7 0 0,-30-6 1 15,-26-4-1 1,-14-2 0-16,-16-7-3 15,-9-2 4 1,0-3-3-16,0 0 4 0,0 0-1 0,0 0 37 16,0-3-7-16,0-24 14 15,-9-9-45 1,-8-1 8-16,-13 2-15 16,4-1 7-1,-13 4 0 1,13 1-9-16,-4 9 12 15,13 8-3 1,8 9 0-16,9 2 14 16,0 3-15-16,0 0 1 0,0 0-15 15,17 0 9-15,22 25-9 0,9 19 15 16,4 9 0-16,-5 3 0 16,1 2-5-16,-10-7 5 15,-12-5 0-15,-17-5-10 16,-9 2 9-16,-9 5 1 15,-81 7-35-15,-61 6-175 16,-35-1-157 0</inkml:trace>
  <inkml:trace contextRef="#ctx0" brushRef="#br1" timeOffset="51243">1974 5709 491 0,'0'0'146'0,"0"0"-30"15,0 0-14-15,0 0-15 16,0 0-33-16,0 0-10 15,-112-143-6-15,86 124-10 16,5 5 23-16,-5-5-35 16,-5 5-15-16,6-1 23 15,-23 5-24-15,1-1 0 16,3 3-3-16,-3 2 6 16,8 6-9-16,13 0 6 15,18 0-4-15,8 0-8 0,0 0 14 16,0 0-2-16,0 0 0 15,0 0 6-15,0 0-6 16,0 0 0-16,0 0-4 16,0 0-4-16,0 17 6 15,0 13 2-15,0 2 0 16,0 2 8-16,0-6-6 16,8-6-2-16,-8-3 0 15,9-11-6-15,0-2 8 16,-9-3-2-16,0-3 0 15,0 0 8-15,0 0-1 16,0 0-7-16,0 0 0 0,0 0 24 16,0 0-19-1,0 0 18-15,0-11 19 0,0-14-41 16,0-5 13-16,0-1-14 16,-18-5 0-16,-3 1-6 15,3 2 10-15,10-1-4 16,-1 7 0-16,1 5 7 15,8 7-14-15,0 5 7 16,0-1-10-16,25 5 2 16,23 4-84-16,17 0-77 15,-1-2-73-15,-8 4-273 16</inkml:trace>
  <inkml:trace contextRef="#ctx0" brushRef="#br1" timeOffset="53237">718 5478 241 0,'0'0'240'16,"0"0"-112"-16,0 0 12 16,0 0-47-16,0 0-37 15,0 0 17-15,39-110-30 16,-22 77-22-16,1 0 38 16,-10 0-35-16,1-3 7 15,-9 0 12-15,13-6-38 0,-13 2 24 16,0-1-27-16,0 2 7 15,0 9 17-15,0 10-18 16,0 12 22-16,0 8-4 16,0 0-26-16,0 0 1 15,-13 0-1-15,4 0-24 16,1 25 23-16,-10 17-9 16,1 9 10-16,-4 4 2 15,3 1 6-15,18-4-9 16,0-3 1-16,0-2 0 15,0-9-4-15,0-10 6 16,0-15-2-16,0-7 0 16,9-6 3-16,-9 0-3 15,0 0 2-15,17-19 0 16,5-14-3 0,-5-4 6-16,9-3-5 15,-4 13 0-15,-5 2 5 16,-9 11-16-1,14 6 11-15,-22 5-6 0,0 3-2 16,9 0-23-16,8 0 2 0,0 8 15 16,13 11-5-16,-12-2 16 15,-1-3-4-15,13-5 4 16,-21-2-7-16,-1-4 0 16,1 0 10-16,4-3 0 0,-13 0-2 15,0 0 1-15,0 0 1 16,9-19 0-16,-1-6 1 0,1-3 3 15,0 6-4 1,-1 0 0-16,1 0 9 0,-9 2-9 16,0 3 1-1,0-1 2 1,0 5 17 0,0 1-18-1,0 7 8-15,0 5-7 0,0 0-2 16,-9 0-2-16,1 0-15 0,-1 17-5 15,0 15 18-15,-8 13 6 16,17-5 0 0,0 0-3-1,0-10 6-15,9-9-6 16,8-4 0-16,9-11 0 16,-5-6-9-16,-3 0 24 15,20-9-15-15,-3-20 3 16,4-2 6-1,0-5-5-15,-5 3-4 0,-4 0 0 16,-4 8 1 0,5 3 2-16,-23 11-3 0,1 9 0 15,-1 2-7-15,1 0 7 16,13 0-29-16,-5 16 13 0,0 3 10 16,-8 1-5-16,-1-7 4 0,5-4 4 15,-13-7-15-15,0-2 14 0,0 0 3 16,0 0 1-16,0 0 9 0,0 0-3 0,0-2 2 15,-13-12-8-15,-4-2 5 0,0 1-2 16,0 5-3 0,-5 1 1-16,13 7 7 0,1-1-5 15,8 3 3-15,-9 0-6 16,1 0-35-16,-5 23 35 16,4 3 0-16,9 2 2 15,0-1-1 1,0-2-1-16,9-3-7 15,21-3 6 1,-13-10-15-16,5-3 15 0,-14-6-18 16,10 0 10-16,-10 0 2 0,1-4 12 15,12-15-5-15,-12 0 2 16,0 2 10-16,-1 4-10 16,1 2-2-16,-9 3 0 15,0 2 4-15,0 6 0 16,0 0-4-16,0 0 0 0,9 0-26 15,-9 0 26-15,12 3-7 16,6 13 7-16,-1 1-4 16,13 2 9-1,-4-5-5-15,13-3 0 16,8-3 10 0,-21-8-10-16,0 0 0 15,4 0 1-15,-12 0 5 16,3-6-1-16,-3-10-5 0,-10-5 3 15,9 6 5-15,-8 1-8 16,13 1 0-16,-22 7 0 0,8 3-7 16,1 3 7-16,8 0-5 15,5 0 4-15,-5 0-24 16,-8 3 21-16,12 11-24 0,-21-6-3 16,0-2 27-16,0-6-25 15,0 0 29-15,0 0-4 16,0 0 13-16,0 0 3 15,0 0 24-15,-21-4-35 16,-5-6 21-16,4-1-12 16,-4 5 4-16,9 3 7 0,-5 3-19 15,14 0 4 1,-9 0-6-16,-1 28 0 0,-3 8 0 16,12 6 0-16,9-2 0 15,0-4 0 1,0-3-3-16,17-11 1 15,22-10 2-15,0-12 0 0,-4 0-2 16,12-10 7-16,-17-19-2 16,5-12 7-16,-5-12-5 15,-13-9 32-15,0-6-1 16,-8-3-8-16,-9 2 23 16,0 12-15-16,0 13-4 15,0 14 4-15,-9 15-4 0,-8 13 10 16,0 2-37-16,4 0-5 15,-4 42-3-15,17 21-13 16,0 16 16 0,0 0 0-16,95-4-6 15,34-5 1-15,48-19-140 0,0-15-313 16</inkml:trace>
  <inkml:trace contextRef="#ctx0" brushRef="#br1" timeOffset="172402">16749 6380 408 0,'0'0'134'0,"0"0"30"16,0 0-26-16,0 0-35 16,0 0-36-16,0 0 14 15,-73-157-61-15,73 130 5 0,0 4-22 16,0 8 10 0,9 6-17-16,-1 9 4 0,22 0-4 15,-12 3-9-15,-1 29 8 16,5 11-4-16,-14 5 8 15,-8 2-6-15,9-1-6 16,-1-5 13 0,-8-8-28-16,9-14 22 0,-9-11-23 15,13-5 9-15,-13-6 18 16,9 0 2-16,-1-9 3 16,10-21-3-16,-1-8 2 15,4-4 4-15,-3 1 0 0,-1 3 0 16,4 12 4-1,-12 10-5-15,-9 7 11 0,0 8-11 16,0 1 2-16,0 0-14 16,9 0-1-16,-1 1 1 15,1 24-1-15,13 6 7 16,-14 2-1-16,1-2 2 16,8-4 0-16,-8-8-2 15,12-5 2-15,-12-9 0 16,-9-2 0-16,17-3-2 15,5 0 2-15,-5-20 0 16,9-9 2-16,-4-5 0 16,-5 2 8-16,0 1-10 15,-8 4 14-15,-9 7-11 16,0 9 23-16,0 6-5 0,0 2-10 16,0 3-4-16,0 0-7 15,0 0-14-15,0 24 11 16,0 5 6-16,0 1-3 15,0-5 0-15,13 0 1 16,-5-6-6-16,18-8 5 16,-17-5 0-16,12-6-2 15,-3 0 5-15,-1 0-6 16,4-12 3-16,-3-7 0 16,-10-2-1-16,1 3 5 15,-9 2-4-15,0 2 0 16,0 8 9-16,0 4-6 15,0 2-3-15,9 0-10 16,-9 0 5-16,13 14-18 16,4 10 23-16,0 4 0 0,22-3 15 15,-5-8-20-15,14-13 5 16,-1-4 0-16,-8 0-2 16,4-4 6-16,-4-27-4 15,-13-8 2-15,13-5 13 16,-9-3-12-16,-21-2-3 15,-1-1 0-15,-8 4 25 16,0 7-25-16,0 9 20 16,-8 11 12-16,-1 7-31 15,-4 12 7-15,5 0-8 16,-1 7-8-16,-8 37-2 16,-5 13 16-1,-4 10-6-15,26 2 0 16,0-10 11-16,0-4-27 15,26-11 14-15,30-17-26 16,0-15 26 0,0-12-16-16,-8 0 18 15,-1-22 0-15,1-19 12 16,-5-9-12-16,-13-8 0 0,-12-2 0 16,-1-4 6-16,-17 1 3 0,0 11 6 15,0 11 20 1,0 16-34-1,-9 14 42-15,9 11-43 0,-8 0-1 16,-1 39-2-16,-17 27-5 16,4 16 8-1,5 3 0-15,17-11 9 16,0-10-9 0,48-18 0-16,16-10-18 0,18-19-20 15,5-17-91 1,3 0-121-16,5-17-469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8.0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0 193 487 0,'0'0'186'16,"0"0"-24"-1,0 0-36-15,0 0-54 0,0 0-38 16,0 0-30-16,64-11-2 16,-16 9 13-16,-1 2-15 15,10 0 26-15,7 0-8 16,-8 0 6-16,0 0 17 15,-4 0-28-15,-13 0 5 16,-9-2 1-16,-12 2-14 16,-18-4 23-16,0-2-7 15,0-1 9-15,0-7 12 16,0 0-41-16,-31-5 0 16,5 2-1-16,-12-2 8 15,12 5-8-15,-4 1 0 16,4-1 3-16,8 3 0 0,-3 2 0 15,21 1-3-15,0 3 0 16,0 2 9-16,0 3-18 16,21 0 9-16,23 0-3 15,33 12-3-15,-3 9 7 16,-1 2-1-16,-17 7 0 16,0 2 8-16,-8 4-9 15,-1 2 1-15,-30 4 0 16,-8 2-1-16,-9 3 1 15,-17-3 0-15,-31 3 0 16,-16-1-107-16,-1-2-128 16,26 1-167-16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8:48.0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1158 456 0,'0'0'283'0,"0"0"-171"15,0 0-3-15,0 0 33 16,0 0-32-16,0 0-19 16,0 0-10-16,-73 9-38 15,73-9 14-15,9 0-11 16,8-6-14-16,5-19 19 15,12-13-31-15,14-13 1 0,-10-8-5 16,-3-13-12 0,4 3 5-16,-22-5-4 0,-17 2 2 31,0 9 0-31,0 3-4 0,-9 18-2 16,-8 15 2-16,8 16 6 15,1 11-9-15,8 0 0 16,0 0-3-16,-13 0-2 15,4 36-16-15,-8 19 21 16,-13 25-16-16,13 2 27 16,17 2-11-1,0 2 0-15,0-12 4 16,0-7-15 0,30-18 11-16,-13-13-6 15,0-16 2 1,-17-15-16-16,9-5 20 0,4 0 0 0,-5 0 1 15,18-19-13-15,13-12 20 16,-4 1-8-16,-5 5 1 31,-4 9 8-31,-13 12-9 16,4 0 0-16,9 4-21 0,4 0 14 16,18 0-16-1,-14 13 4 1,14-2 13-1,-10 3-17-15,-3-3 23 16,4-5 0 0,-5-6 0-1,5 0-11-15,-9 0 14 16,-4-17-3 0,0-8 6-16,-4-8 0 0,-14 3 1 15,-8-11-4-15,0 5 0 0,0 3 13 16,0 8-13-16,-8 2 5 15,-14 16 11-15,14 7-11 0,-1 0-12 16,0 0 4-16,-8 14-14 0,8 21 10 0,-12 9 4 16,12 6 0-1,9-9-2-15,0-2 5 16,17-9-7-16,22-8 2 16,0-9-16-16,-4-13 14 15,12 0-8-15,9-5 12 16,-8-25 6-16,8-4 2 15,-13-1-5-15,4-1-3 0,-16 0 4 16,-14 9-1-16,0 5-2 16,-8 8-1-16,4 9 0 15,-13-1 6-15,8 6-10 0,-8 0 4 16,0 0-16-16,9 0 16 0,0 0-20 0,8 0 20 0,-4 6-2 0,-4-6 12 16,-9 0-10-16,8 0 0 0,-8 0 1 15,0 0 12-15,0 0-9 0,0 0 12 16,0-6-1-16,-30-13-7 15,13 7-9-15,8 12 1 16,-8 0 0-16,-5 0-5 16,-4 0-12-1,-13 31 17-15,14 5 0 0,3 2 0 16,22 4-2-16,0-4 2 0,0-2-11 16,47-14 6-16,-8-8-7 15,9-8 12-15,8-6-4 16,-13 0 10-1,5-6-1-15,8-19-5 16,-18 1 0-16,-12-7 9 16,-17 7-4-16,-9-1-4 15,0 0 24-15,0 8-24 16,0 4 21-16,0 7-18 16,0 6-2-16,0 0-4 15,0 0 0-15,0 0-10 0,0 19 6 16,0 17-1-16,0 8 6 0,30 2 1 15,5-7 0 1,12-3-3-16,1-17 3 16,8-2-3-16,-9-14 3 15,-12-3-8-15,12 0 8 16,1-20 0-16,-14-10 4 16,14-6 4-16,-9-2-3 15,-13-6-5-15,-5 14 2 16,-12 7 8-16,-1 10-11 15,1 13 1-15,0 0-6 0,12 0 2 16,-4 0-14-16,1 0 14 16,3 5 3-16,-3 7-10 15,-1-4 6-15,0-3 0 16,-17-5 5-16,13 0-7 16,-13 0 13-16,0 0-6 0,0 0 14 15,0 0-13-15,0-13 24 16,-22-4-25-16,-3 3 0 15,-6 3 7-15,5 6-7 16,-4 5-2 0,-4 0 0-16,4 5-7 15,-5 25 3 1,5 14 2-16,13 3 4 0,17 2-6 16,0-5-6-16,0-13-1 0,38-11-7 15,14-15-9-15,-13-5 22 16,8 0 3-16,1-11 4 0,-22-28 14 15,13-11-13-15,-22-10 38 16,0-6 0-16,-4-14-18 16,-13-5 27-1,0-8-37-15,0 2 0 32,-21 11 21-32,3 24-31 15,10 24 17-15,-1 27-2 16,-4 5-13-1,13 0-6-15,0 37-19 0,0 30 7 0,0 21 5 16,39 8 18-16,-9-2-8 16,13-9 0-16,5-8 6 0,8-8-18 15,9-20-33 1,8-13-39-16,31-22-14 0,8-14-152 16,17-14-209-16</inkml:trace>
  <inkml:trace contextRef="#ctx0" brushRef="#br0" timeOffset="228">3405 646 953 0,'0'0'146'0,"0"0"11"16,0 0-70-16,0 0-57 0,0 0-24 15,0 0-4-15,259-63 6 16,-147 52-3-16,9 6-10 15,-34 5-31-15,-23 0-120 16,-38 0-35-16,-26 22-68 16,0 11-117-16</inkml:trace>
  <inkml:trace contextRef="#ctx0" brushRef="#br0" timeOffset="298">3543 902 376 0,'0'0'238'0,"0"0"-89"0,0 0-33 0,0 0-33 15,0 0-59-15,0 0-24 16,225 0 29-16,-74-19-29 0,-4 2-9 16,-9 4-247-1</inkml:trace>
  <inkml:trace contextRef="#ctx0" brushRef="#br0" timeOffset="1427">4886 700 831 0,'0'0'296'0,"0"0"-111"0,0 0-26 15,0 0-45 1,0 0-69-16,0 0 6 0,-87-62-47 16,87 62-4-16,0 33-1 15,0 14-3-15,0 14 4 16,9-6 0-16,4 0 6 15,4-6-10-15,0-11 4 16,-8-7 0-16,13-12-1 16,-14-14-4-16,1-5 5 15,-1 0-2-15,23 0-11 16,3-30 13-16,22-8 5 16,9-17-1-16,-9 0 3 15,-8 8 2-15,-10 14-9 16,-20 11 0-16,-10 13 7 15,-8 9-17-15,9 0 10 16,0 0-25-16,12 20 12 16,5 16-11-16,-4 0 14 15,4 2 7-15,12-2-14 16,-3-12 16-16,12-16-14 16,1-4 15-16,-14-4-7 15,14 0 16-15,-9-17-8 16,-13-13 5-16,4-9-2 0,-13-2 12 297,-17-3-10-297,0-5 8 0,0 2 7 15,-39 3-17 1,-4 8 14-16,13 11-18 0,4 14 6 0,4 11-7 0,14 0 1 0,-1 3-16 0,-8 35 8 0,8 17 8 0,-4 6 2 16,13 0-2-16,0-12-5 0,13-5 1 0,13-14-14 0,13-5 2 0,-4-12 11 0,12-7-17 0,1-6 22 0,-10 0 0 0,-12 0 2 0,0-8 2 0,-4-14-4 15,4 3 0-15,-18-6 12 0,5 6-7 0,-13 0 7 0,0 7 0 0,0 7-11 0,0 5 16 0,0 0-17 0,0 0-4 0,0 0 1 16,0 0-19-16,0 17 17 0,9 2 2 0,-1 5 3 0,18-4-4 0,-4-4-4 0,4-2 6 0,-9-9-2 0,13 1 1 0,-21-6 2 15,21 0 1-15,-21 0 0 0,-1 0 1 16,1 0 3-16,0 0-3 0,-1-17 12 16,-8 4-9-16,9-4 11 15,-9-2-9-15,0 5-5 16,0-2 7 0,0 9-6-16,0 7-2 15,0 0 0-15,0 0-12 0,13 0 9 0,13 18-12 16,13 6 15-16,-13-4-6 15,12-9 6-15,-3 2-7 16,-5-7 5-16,5-6-1 0,12 0 3 16,-8 0 0-16,-13-25 1 0,4-5 15 15,-13 0-10-15,-17-14 18 16,0 2-3 0,0-2-14-16,0 5 14 0,-17 10-21 15,-22 7 2-15,5 8-8 16,-5 8-8-1,-9 6-36 1,1 0-66-16,30 6-158 16,17 13-162-16</inkml:trace>
  <inkml:trace contextRef="#ctx0" brushRef="#br0" timeOffset="2006">7100 419 1035 0,'0'0'232'16,"0"0"-78"-16,0 0-28 15,0 0-39-15,0 0-50 0,0 0-10 16,-39-75-27 0,39 119-9-16,0 22 3 0,0 14 12 15,0 0-4-15,0-6-2 16,8-11 7-16,-8-5-8 15,0-14 1-15,0-20 0 16,0-15-3-16,0-6 9 16,0-3-6-16,0 0 11 15,0 0-8-15,0-31 17 16,9-24-7-16,-9-24-5 16,0-7-5-16,0-13 2 15,0 9-5-15,0 9 0 16,0 27 6-16,0 23-4 15,0 18-2-15,0 13 0 16,0 0-1-16,0 0-9 0,0 13 1 16,0 42-5-16,39 20 14 15,17 16-2-15,9-6 2 16,8-5 0-16,5-17-3 16,-5-16 6-16,-17-17-3 15,-8-17 0-15,-14-13-2 16,5 0 2-16,-4-19 1 15,-5-28 5-15,9-9 16 16,-31-11-19-16,-8-7 20 16,0-17-12-16,0 5-5 15,-39 1 0-15,1 16-6 16,3 20 0-16,5 19-9 0,13 16-23 16,-1 10-20-1,18 4-23-15,-8 31-80 0,-5 35-17 16,4 14-14-16,9 11-168 15</inkml:trace>
  <inkml:trace contextRef="#ctx0" brushRef="#br0" timeOffset="2413">7889 627 709 0,'0'0'213'15,"0"0"-36"-15,0 0-16 16,0 0-36-16,0 0-47 15,0 0-9-15,-38-104-53 0,38 104-2 16,-9 0-14-16,0 16-18 16,1 23 18-16,8 10 0 15,0 1 6-15,0-9-11 16,26-5 8-16,21-11-3 16,9-11 0-16,-8-9 6 15,16-5 5-15,-16 0-11 16,-1-11 6-16,-21-14 32 15,-9-11-14-15,-17-2 18 16,0-12-16-16,0 1-24 16,-17-1 16-16,-48 15-18 15,1 4-4-15,-10 12-3 16,5 19-12-16,18 0-17 16,20 14-41-16,14 35-76 0,17 1 9 15,0 2-127-15,26-2-119 16</inkml:trace>
  <inkml:trace contextRef="#ctx0" brushRef="#br0" timeOffset="3037">8511 693 708 0,'0'0'231'0,"0"0"-50"0,0 0 8 0,0 0-73 0,0 0-33 16,-65-146-13-16,39 133-53 0,-13 2 13 15,14 5-10 1,7 6-16-16,-12 0 0 0,4 11-4 16,5 25 0-1,-5 14-11-15,17 5 17 0,9 0-6 16,0 0 0-16,26-12-2 16,30-18-8-16,0-6 10 15,9-8 0-15,-9-11-2 16,0 0 13-16,0-30-10 15,-21-14 1-15,12-8 7 16,-25-11 12-16,-5-23-13 16,-17-7 4-16,0-15 11 15,0 10-20-15,0 4 7 16,-30 15 4-16,13 24-14 0,-1 13 17 16,10 17-14-16,-14 17-2 15,22 8 10-15,0 0-11 16,-9 3-9-16,1 46-7 15,-1 29 10-15,9 32 5 16,0 8 1-16,0-8 0 16,48-11-5-16,16-22 7 15,1-21-6-15,9-19 2 16,8-20-10-16,4-15 2 16,-13-2 10-16,14-8 0 15,-14-28 2-15,-17-5 7 16,-13-8-9-16,-13-9 1 15,-21-2 5-15,-9-7 5 0,0 12-7 16,-26 11 2 0,-13 14 14-16,0 11-14 0,14 13-6 15,7 6 0-15,-12 31-9 16,4 26 5-16,-4 15 4 16,30 2 0-16,0-8-6 15,9-16 10-15,38-10-10 16,9-6-2-16,18-17-46 15,12-9 5-15,5-3-66 16,12-5-132-16,1 0-324 16</inkml:trace>
  <inkml:trace contextRef="#ctx0" brushRef="#br0" timeOffset="3284">10345 297 1083 0,'0'0'209'0,"0"0"-54"16,0 0-45-16,0 0-98 16,0 0-10-16,0 0-2 15,0-38-94-15,48 74 18 16,-10 13-153-16,-20 8-109 16,-1 3-329-16</inkml:trace>
  <inkml:trace contextRef="#ctx0" brushRef="#br0" timeOffset="3361">10496 696 491 0,'0'0'236'0,"0"0"-74"0,0 0-26 0,0 0-30 16,-207 91-56-16,142-61-38 16,1 6-12-16,7 0-110 15,1 2-353-15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02:54.9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0 0 271 0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7:01.3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0 641 432 0,'0'0'151'0,"0"0"-77"16,0 0 58-16,0 0-23 15,0 0-1-15,0 0 21 16,-26 1-65-16,69-25 15 16,13-8-43-16,39-7-29 15,17 0 42-15,0-1-48 16,18 1 2-16,-18 6-3 15,-21 11 0-15,-35 6-2 16,-17 13-78-16,-39 3-47 16,0 0-37-16,0 0-29 15,-39 3-8-15,4 10 67 16,-12 1-52-16,-1-6 118 16,23-5 68-16,-14-3 50 15,21 0 97-15,-3 0-16 0,4 8-18 16,-1 9-10-16,-3 13-55 15,3 11 43-15,1 16-18 16,-13 10-39-16,21 7 43 109,-8 6-32-109,0 2-9 0,-13-2 17 0,12-5-43 0,-3-10 17 0,12-10-27 0,1-16 7 0,8-14-5 0,0-15-2 0,0-7 0 0,-9-3 16 0,0 0-11 0,-21-3 19 0,4-21-24 16,-4-1 1-16,13 3-4 16,-1 6 3-16,10 4 0 15,8 7-3-15,0-1 9 16,0 6-14-16,0-2-1 16,0-1-24-16,17 0 33 0,22-2 1 15,26-3 2-15,-1-9 5 16,18-5 3-1,-8-5-11-15,-5-3 0 16,-4-3 3-16,-22-1 4 16,-13 8-4-16,-13-1-3 15,-8 15 40 1,-9 1-15-16,0 5 21 0,0 6-4 16,0 0-42-16,0 0 0 0,0 0-2 15,0 0-11-15,0 22 12 16,0 8 1-16,0 6 0 0,0 3 0 15,8-1 6-15,5-5-12 16,5-5 6 0,-1-9-11-16,-8-8 11 15,21-9-39-15,-4-2 36 16,4 0 1-16,4-24 4 16,-3-12 0-1,7 0-2-15,-20-3 0 16,-1 12 5-1,0 11 8-15,-4 8-13 16,-13 8 0-16,9 0-22 0,17 2 20 16,4 31-11-16,13 9 13 15,5 0 0-15,-10-5 8 16,1-7-8-16,-4-13 0 16,-5-11 0-16,-4-6-13 0,4 0 16 15,5-42-3-15,3-15 4 0,10-27 14 16,-5-2-18-16,-4-11 0 15,-30-2 5-15,-9 7 15 16,0 13-17-16,-18 19 8 16,-3 27 23-16,3 16-14 15,10 15-9-15,8 2-11 0,0 35-18 16,0 50 8-16,0 34 13 16,0 12-3-16,8-9 0 15,40-26 8-15,-1-26-21 16,27-14-65-16,-1-22-98 15,0-15-39-15,5-19 26 16,-30 0-56-16,-31-28 47 16,-17-13-37-16,0-6 235 15,-56 0 62-15,-31-2 10 16,5 5-4 0,-8 8 46-16,-5 11 17 31,22 12-44-31,16 10-38 15,19 3 18-15,12 0-26 0,26 0-37 16,-9 3 18-16,9 5-22 0,17-3-4 0,48-5 4 16,26 0 21-16,21 0 54 15,22-22-9-15,-13-16-29 0,-14-3 27 16,-12-1-24-16,-39 4 9 16,-17 11 7-16,-21 5-27 15,-18 7 70-15,0 7-55 16,0 2-26-16,0 6 17 15,0 0-35-15,0 0 0 0,-9 0-2 16,-13 29 0-16,-4 9 2 16,9 8 0-1,4 7 3-15,13-4-9 16,0 1 6-16,0-3 0 0,22-9-3 16,4-5 7-16,13-8-8 15,-5-11 4-15,5-9 0 16,0-5-9-1,17-5 13-15,9-29-4 16,-9-9 5-16,-13-4 14 16,-4 3-18-1,0 0-1-15,-14 11 1 16,-16 8-2-16,13 10 2 16,-22 11-1-16,8 4 0 15,10 0-12-15,12 4 10 0,4 19 0 0,5 5 2 16,-4-1-9-16,-14-5 10 0,-3-5-1 15,-1-3 0-15,-4-12 10 16,-5-2-12-16,1 0 2 16,0 0 0-16,-1 0 4 15,22-22 2 1,-4-16-6-16,22-12 1 16,-9-1 15-16,-13-2-13 15,-9 6-3 1,-9 14 1-16,-8 16 18 15,0 16-16-15,0 1 8 16,0 0-11-16,13 37-22 0,5 19 21 16,-1 13 1-16,13-6 0 15,-4-12-7-15,4-12 7 0,-4-11 0 16,4-12 0-16,-21-8-2 0,0-8-6 16,8 0 8-16,-8-2 0 15,21-33 0-15,-4-10 3 16,13-10-3-1,-14 0 0-15,-3 0 13 0,-5 6-13 16,-8 13 0-16,0 17 2 16,-1 13-9-16,-8 6 7 15,22 6-11-15,4 29 6 0,4 10 0 16,-4 6 2-16,4-7 3 16,-13-8 0-16,0-11-13 15,5-8 13-15,-5-7 0 16,9-7 0-16,4-3 6 15,-4 0-7-15,5-8 1 16,-6-14 0-16,6-5 3 0,-5-4-3 16,4 3 0-16,-13 7-2 15,0 10 15 1,-17 5-15-16,0 3 2 0,0 3-1 16,22 0-14-16,-14 0 5 15,10 14 10-15,-1 5-1 16,5-2 7-16,-5-1-19 15,0-5 9-15,-8-5-3 16,12-4-14-16,-12-2 22 16,8 0-1-16,5-8 0 15,-14-24 17-15,10-10-11 16,-10-7 3-16,-8-5-8 16,0-2 41-16,0 3-41 15,0 7 6-15,-26 12 8 16,-4 10-8-16,4 10 15 0,5 12-22 15,-5 2 0-15,9 8-12 16,4 39 8-16,13 18 4 16,0 15-2-16,13 5 13 15,30-8-11-15,26-14 0 16,-4-19 0-16,-1-13-16 16,-8-20 16-16,9-11 0 15,0 0 0-15,0-11 11 16,-1-22-11-16,-8-9 0 15,1-4 3-15,-10-6-5 0,-12 2 6 16,3 12-4 0,-29 13 0-16,0 15 12 0,-9 10-21 15,17 0 9-15,4 1-16 16,5 27 3-16,22 14 7 16,-9-4 6-16,-13-2 0 15,-9-9 2-15,-4-10-9 16,-5-12 7-16,1-2 0 15,-9-3-10-15,0 0 21 16,0-19-3-16,0-14-8 16,-30-9 17-16,-5 6-23 15,-4 6 6-15,5 9 0 16,-5 12-15-16,0 9 5 0,-4 3 10 16,4 38-7-1,0 14 6-15,22 9-13 0,9-4 14 16,8-11-31-16,0-8 25 15,25-14-49-15,14-12 27 16,17-12 20-16,9-3 5 16,0-11-2-16,0-25 5 15,-1-13 0-15,-8-18 29 16,-8-10-15-16,-9-16 35 16,-5-3 13-16,-34 2-56 15,0 6 39-15,0 20-32 16,0 18-11-16,-26 22 45 15,-4 20-47-15,22 8 25 16,-10 3-25-16,10 41-9 16,-5 22 9-16,4 17 0 15,9 10 3-15,0 6-10 0,9-6 7 16,38-4 0-16,1-21-2 16,8-27 3-16,-9-13-17 15,1-17 14-15,3-11-2 16,-12 0-14-16,17-13 26 15,-17-27-8-15,-4 0 0 16,-5-6 18-16,-13 9-18 16,-8 10 0-16,-9 8 0 15,0 13 16-15,0 6-12 16,0 0-4-16,0 0 0 16,0 19-21-16,21 14 14 0,-3 4 7 15,-1 0 0 1,13-7-10-16,-4-2 6 0,4-3-42 15,13-12-28 1,-4-5-91-16,9-8-19 0,-22 0-317 16</inkml:trace>
  <inkml:trace contextRef="#ctx0" brushRef="#br0" timeOffset="324">5869 258 468 0,'0'0'164'15,"0"0"15"-15,0 0-32 16,0 0-35-16,0 0-75 16,0 0-31-16,-164 25 3 15,151 14-1-15,13-1-8 0,0-5 0 16,13-5 12-16,22-9-12 16,-5-8 0-16,5-11 0 15,-5 0 20-15,-4 0-16 16,-5-28 11-16,-4 1 0 15,-17-3-7-15,0 5 1 16,0 11-9-16,-30 9-83 16,4 5-145-16,0 0-312 15</inkml:trace>
  <inkml:trace contextRef="#ctx0" brushRef="#br0" timeOffset="1198">6586 671 644 0,'0'0'271'0,"0"0"-96"16,-43-163-33-16,4 123-14 15,-9 6-80-15,22 15 8 16,-13 8-44-16,14 11-4 15,-6 0-16-15,14 30 7 16,-13 20 1-16,21 2-13 16,9 3 6-16,0-4-6 0,0-7-2 15,30-2-45-15,5-14 39 16,4-6-32-16,0-11 14 16,-13-11 35-16,4 0-5 15,-4 0 9-15,-9-11 10 16,-8-5-2-16,12-4 19 15,-12 4 3-15,-9 7-13 16,0 1 12-16,8 8-23 16,-8 0-6-16,9 0 0 15,13 0-27-15,4 23 26 16,4-2 1-16,-4-4 0 16,12-6-3-16,-3-9 12 0,4-2-9 15,8 0 9-15,-4-32-2 16,5-15 21-16,-1-16 9 15,-29-11 1-15,3-9 27 16,-21-3-43-16,0 0 16 16,-30 11-3-16,-4 8-32 15,-23 18 41-15,27 19-34 16,4 16-1-16,13 14 21 16,13 0-30-16,0 25-3 15,0 31-14-15,0 25 17 16,0 21 1-16,0 2-1 15,31-2-11-15,-6-11 7 0,14-20-50 16,-8-16 8 0,-6-19-5-16,1-17-52 0,5-13 57 15,-14-6-21-15,4 0 27 16,-12-28 39-16,-9-13-21 16,0-6 13-16,-22-4 6 15,-34-4-7-15,5 7 9 16,12 7 2-16,0 14 0 15,22 13 51-15,17 9-40 16,0 5 3-16,0 0-15 16,0 16-12-16,38 12 7 15,19-1 5-15,-6-5 0 16,5-14 7-16,9-5 6 16,4-3-13-16,-17 0 0 15,-13-9 13-15,-9-10-3 0,-21-2 1 16,-9-5 14-16,0 5 53 15,0 2-57-15,0 2 11 16,-22 9-10-16,5 5-14 16,0 3-9-16,8 0 1 15,-13 19 0-15,14 17-7 16,8 8 15-16,0 0-8 16,17 0 0-16,22-6-55 15,17-2-16-15,0-5-116 16,9-12-212-16</inkml:trace>
  <inkml:trace contextRef="#ctx0" brushRef="#br0" timeOffset="2937">8636 113 794 0,'0'0'184'16,"0"0"-22"-16,0 0-50 15,0 0 7-15,0 0-81 16,0 0 0-16,0 0-4 16,-22-113-31-16,14 113 25 15,-1 0-28-15,9 0-8 0,-17 19-3 16,-31 11-3-16,1 12 14 15,-9 7 0 1,-9-2 19-16,39-1-24 0,4 1 5 16,22-5 0-16,0-1-17 31,48-2 19-31,-1-3-2 0,9-1 0 16,1-1 12-16,-10-2-18 15,-12-4 6 1,3-1 0-1,-20-8-8-15,-1 3 13 16,-4-8-5 0,-13 2 0-16,0-2-3 0,-22 0-10 0,-21 0 12 15,-26-4 1 1,-4-6-5-16,17-4-16 16,8 0-10-16,22 0-9 15,18-20-14-15,8-19 37 0,56-16-74 16,26-13-122-16,21-1 40 15,-29 6 42-15,-10 8 131 0,-25 6 6 16,-13 2 9-16,-4 5 84 0,-5 6-8 16,-8 6-16-1,8 9 57-15,-17 9-54 16,0 7 23-16,0 5-12 0,0 0-70 16,0 0-5-16,13 11-14 0,-5 27-7 15,1 15-9 1,0 7 29-1,-9 3-13-15,8 9 0 0,1-1 12 16,-9-5-13 0,13-13 1-16,4-18 0 15,-8-15-8-15,-9-14 16 0,0-6-8 16,0 0 0-16,0-4 8 0,0-28-25 16,-26-10 12-16,-13-2-17 15,0-5 17 1,-8 7-15-16,21 12 20 15,9 8 0-15,8 11 10 16,9 8-12-16,0 3 2 0,0 0-15 16,9 0 12-16,47 3-14 0,8 11 17 15,10-12 0-15,-1-2 11 16,1 0-8-16,-27 0-3 16,-8-16 0-16,-13-3 27 15,-13 3-14-15,-5-7 36 16,-8 2-5-16,0-2-34 15,0-1 27 1,-8 7-37-16,-14 4 5 16,5 4-8-16,-13 9 7 15,12 0-4-15,1 9 0 16,-4 21 4-16,3 14-13 16,18 3 9-16,0-1 0 0,39-1-11 15,26-13 12-15,25-10-1 16,14-19 0-16,0-3 6 0,-14 0-9 15,-34-3 3 1,-8-8 0-16,-31-5 10 16,-4-4 1-16,-13 1 16 0,0 0 20 15,0 2-32-15,0 9 40 16,0 5-33-16,0 3-14 0,0 0-8 16,0 9-3-16,0 32 1 15,0 19-5-15,0 12 14 16,0 2-11-16,0-2 4 15,0-1 0-15,0-5-7 16,26-5 17-16,-9-14-10 16,-4-15 0-16,-4-15 8 15,-9-11-9-15,0-6 1 16,8 0 0-16,-8-31 48 0,9-24-25 16,-9-22-10-1,0-8-13-15,0-16 15 16,0-13-18-16,-17-1 3 15,-22 2 0 1,0 9-9-16,13 21 15 16,9 20-6-16,17 27 0 0,0 17-7 15,0 19-4-15,43 0-18 0,26 22 1 16,5 24 13-16,-10 15-2 16,-16 8 17-16,-14 2 0 15,-12-4-28-15,-22-7 21 16,0-10-10-16,0-12-17 15,0-13 33-15,-13-13-42 16,4-8 42 0,9-4-7-16,0 0 8 0,0 0-6 0,0 0 6 15,48-28 0-15,8-10 2 16,9-11 8-16,-1-4-10 16,-16-3 0-16,-1 5 11 15,-12-4-9-15,-5 8-2 16,-13 7 0-16,-17 10 25 15,0 7-22-15,0 9 10 16,0 6-9-16,-8 2 12 0,-10 6-27 16,-3 0 11-16,4 0 0 15,8 17-17-15,0 13 17 16,9 12 0-16,0 4 0 16,0 4 11-16,9 2-23 15,25 3 12-15,5-3 0 16,9 6-14-16,-9-6 23 15,-5-11-9-15,-17-7 0 16,-17-13 9-16,0-9-21 16,0-2 12-16,0-2-5 15,-43-4-10-15,-13-4 3 16,-22 0 4-16,5 0-40 16,0 0-112-16,-1 0-61 0,10 0-142 15</inkml:trace>
  <inkml:trace contextRef="#ctx0" brushRef="#br0" timeOffset="3945">626 1656 401 0,'0'0'125'0,"0"0"-1"16,-234 13-34-16,196-13 8 16,29 2-16-16,9-2-43 15,0 4 14-15,39 4-53 16,99 0 2-16,95-5 35 16,147-3-34-16,125-8 25 15,116-31-15-15,104-6 1 16,31 5-10-16,7-1-4 15,-12 5 0 1,-26 0 0-16,-43 4 9 0,-69 9-9 16,-73 4 0-16,-83 8 7 15,-86 11-10-15,-73 0 3 16,-95 0 0-16,-82 0-8 16,-74 0 12-1,-47 0-8-15,-47 0-131 0,-52-8-124 16</inkml:trace>
  <inkml:trace contextRef="#ctx0" brushRef="#br1" timeOffset="8375">5472 3537 307 0,'0'0'172'0,"0"0"-34"15,0 0-21-15,0 0 19 16,0 0-42-16,0 0-18 0,0-14 23 16,0 14-40-16,0-3 8 15,0 0-32-15,48-2-30 16,42-9 17-16,87-5-21 15,65-3-1-15,56-3 19 16,0 8-8-16,-1 5-11 16,-46 8 3-1,-44 1 1-15,-30 3 0 0,-39 0-4 32,-26 0 2-32,-39-3-5 15,-25 3 8 1,-31 0-5-16,-17 0 0 15,0 0-13-15,0 0-6 16,-47 0-131-16,-18 0-81 16,-17 10-63-16</inkml:trace>
  <inkml:trace contextRef="#ctx0" brushRef="#br1" timeOffset="9318">5472 3658 277 0,'0'0'210'0,"0"0"-68"16,0 0-4-16,0 0 0 15,0 0 19-15,0 0-73 16,-30-18-8-16,30 18-21 16,0 15-49-16,0 28 16 15,0 21 39-15,0 10-26 16,0 9 3-16,9 5-35 15,12 0 16-15,14-1-15 16,-5-1 9-16,-13-1-13 16,0-16 0-16,14-14 0 15,-14-16-6-15,30-18 5 16,18-10 1-16,47-11 0 0,48 0 9 16,43-19-2-16,30-17-7 15,0 6 0-15,-9 6-3 16,-21 10 2-16,-8 0 0 15,-27 9-9-15,0-6-35 16,0-1 37-16,-4-4-20 16,5 0 8-16,-18 5 16 15,-13-6-23-15,-34 6 27 16,-22 1 0-16,-9-2 2 16,-26 7-7-16,-8-7 5 15,-22 4 0-15,-8 0 6 16,-9 0 2-16,0-4 11 0,0-3 9 15,0-2-23-15,0-2 28 16,0-4-22-16,-9-1-7 16,1 2 21-16,-9-6-15 15,8 4-8-15,-4-9-2 16,4-2 12-16,-8-8-6 16,0-4-6-16,-13-7 0 15,12-6 31-15,-20-7-28 16,3-4 6-16,-12-4-8 15,8 7 11-15,4 11-7 16,-4 12-5-16,0 12 0 16,-4 8 10-16,13 8-5 15,-9 7-5-15,13 10 0 16,-21 0-10-16,-1 0-4 16,-16 35 14-16,-1 15-58 0,-8 10-53 15,-1 3-210-15,-21-4-260 16</inkml:trace>
  <inkml:trace contextRef="#ctx0" brushRef="#br1" timeOffset="9666">7026 3537 602 0,'0'0'166'0,"0"0"-8"15,0 0-31-15,0 0 27 16,0 0-63-16,0 0-56 16,-9-25-22-16,-4 58-9 15,5 27-4-15,-10 26 59 16,10-1-56-16,-1 3 43 15,1-3-32-15,8-2-5 16,0-9 10-16,0-11-14 16,0-8-5-16,0-14 0 0,-13-14-11 15,13-7-41 1,0-12-102-16,-9-5-117 0,0-3-95 16</inkml:trace>
  <inkml:trace contextRef="#ctx0" brushRef="#br1" timeOffset="10136">6236 3954 600 0,'0'0'123'0,"0"0"36"16,0 0-25-16,0 0-37 0,0 0-40 15,0 0-52 1,9-47 24-16,17 37-22 0,21-7 4 15,-8 1 17-15,-5 5-26 16,-16 0 15-16,-5 5 10 16,-5 3-20-16,-8 3 30 15,0 0-30-15,0 0-5 16,0 0-4-16,0 0 2 16,0 0-6-16,0 25 3 15,0 11 3-15,0 5 11 16,0 3-11-16,0 6 0 15,9-1-1-15,-9 0 4 16,0-2-3 0,0-8 0-16,0-6 11 0,0-14-22 15,0-11 11-15,0-4 0 16,0-4-4-16,-9 0 6 16,-30 0-2-16,14 0 26 15,-23 0-16-15,18-4-1 16,13-4-9-16,8 3 0 15,9 2 4-15,0-3-4 0,26-4-2 16,52-1-13-16,51-14-15 16,39-4-26-16,27 3-122 15,7-5-266-15</inkml:trace>
  <inkml:trace contextRef="#ctx0" brushRef="#br1" timeOffset="10961">8549 3085 194 0,'0'0'424'0,"0"0"-311"16,0 0 33-16,0 0-40 16,-25-166-10-16,25 129-4 15,0 5-42-15,0-2 18 16,0 4-5-16,0 2-61 16,0 1 42-16,8 3-37 15,9-4-4-15,14-3 8 16,3 7 1-16,-12 5-12 0,4 7 0 15,4 6 10 1,-13 6-21-16,22 0 11 0,26 0 0 16,25 12-12-16,53 18 21 15,34 11-9-15,34 4 0 16,22-2 7 0,-8-1-14-16,-23-7 7 0,-33-7 0 15,-31-3-5-15,-43-9 17 16,-48-1-12-16,-29-11 0 15,-10-1 3-15,-8 0-2 16,0-1 0-16,0-2 13 16,0 0 63-16,-8-2-51 15,-31-28 1-15,-17-6-27 16,-18 2-6-16,-8 2-6 0,-4 1 10 16,21 7 2-16,9 5-9 15,30 5 16-15,18 5-7 16,-1 4 0-16,9 5 7 15,0 0-22-15,0 0 11 16,9 0-13-16,25 0 10 16,44 16 9-16,4 12-2 15,21 2 0-15,-21 6 7 16,-8 3-14-16,3 1 7 16,-33 5 0-16,3-4-8 15,-30 3 18-15,-17 0-21 16,-17 6-23-16,-74 5-230 15,-42-6-299-15</inkml:trace>
  <inkml:trace contextRef="#ctx0" brushRef="#br1" timeOffset="11435">10224 3352 620 0,'0'0'155'16,"0"0"-31"-16,0 0-6 15,0 0-3-15,0 0-69 16,0 0-38-16,112-5-1 16,74 5 13-16,77 0 36 15,69 0-8-15,22-14-42 16,17-6 34-16,14 0-40 0,-32-3 1 15,-12-2 4 1,-30 6 5-16,-43 5-10 16,-44 0 0 15,-38 6 5-31,-40 0-2 0,-59 0-3 0,-40 5 0 0,-38 0-6 0,-9 3-23 16,-39 0-108-16,-52 0-167 15,-42 0-288-15</inkml:trace>
  <inkml:trace contextRef="#ctx0" brushRef="#br1" timeOffset="12361">10505 3427 200 0,'0'0'294'0,"0"0"-185"16,0 0 15-16,0 0 26 15,0 0-58-15,0 0-36 16,-74-20-29-16,74 36-17 15,26 20 53-15,4 6 11 16,-4 13-43-16,-9 2 20 16,5 9-10-16,-5 6-1 15,-8-3-6-15,0-6-32 16,3-11 14-16,6-2-16 0,16-9 13 16,22-2-4-1,22-7-9-15,21-7 0 0,22-13 13 16,22-4 0-16,25-6-10 15,5 4-3-15,25-6 10 16,-4 0-16-16,22 0 6 16,4-19 0-16,13-9-6 15,30 1 8-15,5 2-2 16,21 3 0-16,-8 7 1 16,-22 8-5-16,-35 1 4 15,-47 2 0-15,-39 4-3 16,-26-4 16-16,-21 1-13 0,-22 3 0 15,-4-3 0-15,-9 1-9 16,-4-4 9-16,-13 1 0 16,-1-3 4-16,-20 2 8 15,-18-8 0-15,8 0 24 16,-8-5-34-16,0-6 29 16,0-2-28-16,-8-3 0 15,-10-4 13-15,-3-3-5 16,-5-5-2-16,9-8-8 15,-14-10 10-15,-3-9-2 16,-14-8-8 0,-8 1-1-16,-8 3 12 15,8 9-2-15,8 10 3 16,9 11-10-16,13 7 9 0,9 9-6 16,-5 4-6-16,14 10 0 15,-1-1-4-15,-8 5 10 16,-13 4-12-16,-18 5-43 0,-42 0-108 15,-40 41-123 1,-55 16-278-16</inkml:trace>
  <inkml:trace contextRef="#ctx0" brushRef="#br1" timeOffset="12654">12624 3258 664 0,'0'0'141'0,"0"0"14"16,0 0-10-16,0 0-17 16,0 0-36-16,0 0-82 15,-82-13-1-15,73 68-9 16,-8 19 17-16,17 0 15 15,0 3-32-15,0-2 0 16,0-7 5-16,0-7 2 16,0-14-14-16,0-11-71 0,0-12-174 15,0-10-172 1</inkml:trace>
  <inkml:trace contextRef="#ctx0" brushRef="#br1" timeOffset="13046">11247 3550 729 0,'0'0'93'0,"0"0"-63"16,0 0 25-16,0 0-11 0,0 0-3 15,254-5 5-15,-197 5-38 16,-32 13 16-16,-16 7-24 16,-9 10 15-16,0 9-12 15,0 5-2-15,-34-9 24 16,-14 1 17-16,18-14-41 16,13-9 18-16,17-8-13 15,0-1 3-15,0-1-6 16,47 0 3-16,18-1 6 15,47-2 5-15,9 0-17 16,8 0-49-16,-25 0-213 16</inkml:trace>
  <inkml:trace contextRef="#ctx0" brushRef="#br1" timeOffset="13957">14095 2896 413 0,'0'0'168'15,"0"0"-38"-15,0 0 41 0,0 0-13 0,0 0-43 16,0 0 13-16,-47-36-69 16,77-19-48-16,5-8 30 15,12-6-35-15,9-8 19 16,0-1-17-16,0 2 1 16,-17 7 5-16,-4 9-13 15,-5 13-1-15,-21 20 17 16,-1 7-9-16,-8 12 9 15,0 8-5-15,0-3 1 16,0 3-20-16,9 0 7 16,8 0-11-16,31 11 7 0,29 25 8 15,53 11-4-15,55 1 0 16,18 8 3-16,47-3-15 16,-8-4 12-16,-17-3 0 15,-40-7-5-15,-34-11 16 16,-39-9-11-16,-47-5 0 15,-39-8 0-15,-4-4-1 16,-22 0 7-16,0-2-6 16,0-4 35-16,-31-30-28 15,-7-7 6-15,-27 1-13 16,0 0 2-16,-8 2-6 16,17 11 4-16,17 10 0 0,22 6 3 15,8 8 9-15,9 3-13 16,0 0 1-16,0 0-21 15,39 19 18-15,17 17-10 16,26 10 13-16,13 2-2 16,-5-1 16-16,-8-4-14 15,-25-4 0-15,-27-3 2 16,-13-1-16-16,-17 4 13 16,0 2-47-16,-56 3-26 15,-9-6-97-15,-17-2-137 16,9 2-428-16</inkml:trace>
  <inkml:trace contextRef="#ctx0" brushRef="#br1" timeOffset="14368">15744 3286 764 0,'0'0'116'0,"0"0"6"16,0 0 26-16,0 0-78 15,0 0-68-15,306-55 26 16,-55 39-19-16,38 4 11 0,17 2 19 16,9 1-30-1,13-1 33-15,5 1-15 0,3-4-23 16,-12-4 15-16,-43-2-19 15,-40 1 0-15,-47 9-1 16,-51 3 15-16,-53 6-14 31,-51-2 0-31,-30 2 0 0,-9 0-16 16,-17 0-3-16,-78 21-161 0,-74 15-5 16,-51 8-309 15</inkml:trace>
  <inkml:trace contextRef="#ctx0" brushRef="#br1" timeOffset="15266">15761 3556 276 0,'0'0'313'0,"0"0"-144"16,0 0-36-16,0 0 11 16,0 0-27-16,0 0-25 15,-8-84 3-15,8 84-58 16,0 0-14-16,0 0-23 15,0 0 2-15,0 23-6 0,0 19 3 16,0 13 1 0,0 8 20-16,8 8-17 0,1 4-3 15,-1 4 3 1,1 3 11 0,4 1-14-16,-4-11 0 15,17-15 2 1,12-15-6-16,27-17 6 15,47-12-2-15,57-13 12 16,42 0-2 0,39 0-4-16,5 0-6 15,-13-11 4-15,-9 3-2 16,-13 3-2-16,22-3 0 0,12 2-3 16,-3 6 9-16,-1 0-10 15,-34-3 4 1,-31-3-8-16,-29 4-5 15,-27-6 11-15,-17 2 2 32,-17 3-1-32,-21 1 8 0,-18-4-7 15,-26 2 0-15,-13 2 0 16,-17-5 3-16,0-2 2 0,0-5-5 0,0-3 13 0,0-4 0 0,0 2-6 16,0-6-5-16,0-3 1 0,-8-5 25 0,8-8-25 15,0-6 0-15,0 1 10 16,0-4-2-16,8 3-3 0,10 3-8 15,-18 9 1-15,8 4 20 16,1 4-20-16,-9-1 0 16,0 1 15-16,0-1-8 15,0-5 5-15,0-2-13 16,0-1 5-16,-17-3-1 16,-18-2 3-16,-21-3-7 15,0 3 0-15,-9-3 6 16,-4 5-6-16,17 4 0 15,-17 1 0-15,35 3-9 16,3 14 9-16,14 8-9 16,9 9-25-16,-10 0-121 15,-3 25-137-15,-5 18-145 0</inkml:trace>
  <inkml:trace contextRef="#ctx0" brushRef="#br1" timeOffset="15700">17121 3428 493 0,'0'0'292'16,"0"0"-141"-16,0 0-16 15,0 0 9-15,0 0-32 16,0 0-69-16,0-48-8 15,0 51-35-15,0 29-7 16,0 18 7-16,0 22 0 16,0 7 31-16,0 7-28 15,0-1 5-15,8-5-3 16,1-9-3-16,0-5-2 0,-9-11 0 16,0-8-5-1,0-11-48-15,0-9-159 0,-18-14-165 16</inkml:trace>
  <inkml:trace contextRef="#ctx0" brushRef="#br1" timeOffset="16256">16132 3580 286 0,'0'0'296'15,"0"0"-269"-15,0 0 21 16,0 0 17-16,0 0-51 16,0 0 12-16,186-5-3 15,-164 22-21-15,-22-1 21 16,0 4-13-16,0-5 6 15,0 5 10-15,0-6-22 16,0 2 10-16,-39 0 0 16,13-2-8-16,-13-5 15 15,22-3-15-15,4-4-3 16,13-2-3-16,0 0 1 0,0 0-4 16,0 2 3-16,30 4 0 15,-4 3 20-15,13-1-17 16,8 0 2-16,1 6-5 15,-14 0 11-15,5 5-11 16,-13 0 0-16,4 0 1 16,-21-2 32-16,-9-4-17 15,0 4 4-15,-18-11-12 16,-59-1 35-16,-5-2 3 16,-13-3-46-16,4 0-8 15,5 0-75-15,21 3-233 16</inkml:trace>
  <inkml:trace contextRef="#ctx0" brushRef="#br1" timeOffset="23123">17242 3853 327 0,'0'0'221'0,"0"0"-133"0,0 0 49 16,0 0-42-16,0 0-32 16,25-146 3-16,-16 122-30 15,4 8-11-15,-13 7 14 16,0 9-34-16,0 0 8 16,0 0-13-16,17 2-21 15,-8 29 14-15,8 4 6 16,-8 9 1-16,4 3 0 15,-13-3 3-15,0-6-5 0,0-9 2 16,0-8 0 0,0-10-12-1,0-5 12-15,0-6 0 0,0 0 4 0,0 0 4 16,17 0 4-16,0-17-10 16,22-16 3-16,-4-8-6 15,12-1 9 1,-17 4-8-1,-4 5 0-15,-17 9 5 0,-1 9-1 16,-8 7-4-16,0 8 0 0,0 0-6 16,0 0-12-16,0 0 8 15,0 25 5-15,0 0 5 16,0-3-1-16,0-7 1 0,0-3 0 16,13-6-6-16,-4-1 11 15,-9-5-5-15,9 0 0 16,-1 0 8-16,10-11 0 15,3-14-8-15,5-2 1 16,-4-1 10-16,-14-2-3 16,1 5-3-16,8 6 2 15,-17 8 0-15,0 9 15 16,0 2-22-16,0 0-4 16,0 0 4-16,0 20-35 15,0 11 35-15,0 11 0 16,0-6 14-16,0-6-15 15,9-8 1 1,12-6 0-16,-12-7-5 16,0-6 10-16,8-3-5 15,-8 0 0-15,21 0 7 16,-13-17 2-16,13-8-9 16,-4-2 0-16,-9 2 2 15,-4 1 3-15,-4 7-5 0,-9 5 0 16,0 10 11-16,0 2-24 0,0 0 13 15,9 0-22-15,8 16 21 16,13 9-4-16,-4-3 5 16,4-11 0-1,5-5 7-15,4-6-13 16,8 0 6 0,-4-11 0-16,-4-19-3 15,17-9 9-15,-17-8-6 16,4-2 0-16,-13-6 7 15,-12-6-5 1,-18 9-2-16,0 8 0 16,0 17 36-16,0 10-25 0,-9 9 36 15,0 8-21-15,1 0-26 0,-22 39-13 16,4 26 6-16,-13 15 7 0,30-3 2 0,9-11 3 16,0-14-5-16,39-16 0 15,4-17-26-15,22-13 19 16,4-6-22-16,13-11 10 15,-9-31 13 1,1-1 1-16,-5-15 5 16,-26-6 0-16,-13 1 10 15,-21 3-5-15,-9 7 2 16,0 15 14-16,-48 18 30 16,1 18-17-16,-9 2-28 0,0 47-4 15,-9 30 8-15,30 16-2 16,14 0-8-16,21-13 0 15,47-22-5-15,57-22-12 0,25-28-94 16,-8-8-227 0</inkml:trace>
  <inkml:trace contextRef="#ctx0" brushRef="#br2" timeOffset="47003">336 3820 338 0,'0'0'163'0,"0"0"-27"0,0 0-20 15,0 0-6-15,0 0-36 16,0 0-7-16,0 0 8 16,-142-69-43-16,142 66 12 15,0 3-2-15,0 0-39 16,0 0 22-16,0 0-25 16,30 0 0-16,52 0-1 15,48 0 4-15,47-2 9 16,38-12-5-16,27-3-1 15,8-5 4 1,1 0-10 0,-5 3 0-16,-35 0 1 15,-17 5 7-15,-34 0-8 16,-22 7 0 0,-4 3 4-1,-35 2-6-15,-12 2 2 16,-14-4 0-16,-17-1 13 15,-9 2-6-15,-12-2 1 16,-5-1 6-16,-4 4-6 16,-17-1 9-16,-9 0-17 0,13 3 0 15,-13-3 9-15,0 3 2 0,0 0-11 0,8 0 0 16,1 0 2-16,8-2-6 0,0 2 4 16,-17 0 0-16,13 0-6 15,-13 0-39-15,0 0-45 0,0 0-55 16,0 0-59-16,-21 8 21 15,-22 0-453-15</inkml:trace>
  <inkml:trace contextRef="#ctx0" brushRef="#br2" timeOffset="48532">177 3869 243 0,'0'0'223'16,"0"0"-110"-16,0 0 14 0,0 0-13 0,0 0-50 0,0 0 19 16,47-55-6-16,-47 55-37 15,0 0 12-15,0 0-40 16,0 0-11-16,0 22 14 15,0 17 10-15,9 8 34 16,-9 8-3-16,0 7-33 16,0-1 17-16,8 6-24 0,1 7 2 31,4 5 7-31,-4-2-19 0,8 0 2 0,0-8-7 16,5-3 9-16,4-11 2 15,4-6-11-15,-13-5 0 16,0-2 3-16,-8-10 4 15,0-4-8-15,4-3 0 16,-13-6 5-16,8-5-7 16,-8 3 2-16,0-6 0 15,9 2-3-15,-9-7 13 16,8-1-10-16,-8-2 0 16,0-3 3-16,0 0-9 15,9 0 6-15,0 0 0 16,12 0 8-16,5 0 3 15,-4 0-11-15,12 0 0 0,14 0 5 16,8 0-8-16,26 0 3 16,21 0 0-16,18-14-2 15,9-8 10-15,-1-3-8 16,14 4 0-16,-5-2 4 16,0 4-13-16,-4 2 9 15,-13 4 0-15,-14-1-5 16,-3-3 7-16,8 4-2 15,0-6 0-15,9-3 1 16,9 2-7-16,-1-4 6 0,1 1 0 16,3 8-4-1,-20 0 11-15,-14 4-7 0,-4 3 0 16,-13 0 1-16,13 2-9 16,-22 1 8-16,1-1 0 15,-1 1 0-15,-4 2 8 16,-26 3-8-1,5 0 0 1,-9 0 2-16,-14 0-10 16,6 0 8-16,-14 0 0 15,-8-3-4-15,-9 3 10 16,0 0-6-16,8 0 0 0,1 0 2 0,4 0-7 16,13 0 5-16,-18 0 0 15,22 0-4-15,-21 0 13 16,8 0-9-16,-8 0 0 31,13 0 3-31,-14 0-10 0,-8 0 7 0,9 0 0 16,-9 0-3-16,0 0 14 15,0 0-11-15,0 0 0 0,0 0 4 16,0 0 0-16,0-2-1 16,0-12-3-16,8-5 8 15,1-3 5-15,0-3-13 16,4-8 0-16,-5-3 7 15,1-6-4-15,-9 0-3 16,0-8 0-16,0-3 1 16,0-2 12-16,0 1-12 15,0 1-1-15,0 1 2 16,0 0-1-16,-9 5-1 16,9 0 0-16,-21-3-5 15,12 4 15-15,0-1-10 0,-8 0 0 16,-4 9 4-16,12 6-11 15,-8 7 7-15,8 10 0 16,0 4-4-16,9 6 15 16,-8 2-11-16,8 3 0 15,0 0 3-15,-13 0-10 16,4-6 7-16,9-2 0 16,-17 0-3-16,0-6 10 15,-22 3-7-15,0 0 0 16,-26 0-5-1,-8 3-3-15,-9 0 8 0,-22 5 0 16,-8 3-8-16,0 0 0 0,-9 17-34 16,0 23-104-1,0 7-264-15</inkml:trace>
  <inkml:trace contextRef="#ctx0" brushRef="#br2" timeOffset="51461">1804 2961 506 0,'0'0'166'0,"0"0"-7"0,0 0-58 0,0 0-3 16,0 0-43-16,0 0-50 15,-56-71-10-15,38 90-76 0,10 11-176 16,-18 12-146-16</inkml:trace>
  <inkml:trace contextRef="#ctx0" brushRef="#br2" timeOffset="55185">328 3176 163 0,'0'0'325'0,"0"0"-230"0,0 0 4 16,0 0 16-16,0 0-56 15,0 0-8-15,0-8-32 16,0 8-17-16,0 14-4 16,0 19 11-16,-13 8-9 15,4 3 8-15,9-6 2 16,0 1-10-16,0-6 0 15,0-5 1-15,0-9 1 16,0-8-2-16,0-7 0 16,0-4 3-16,0 0 7 15,0 0 2-15,0 0-1 16,9-24-10-16,12-11 14 0,5-4-13 16,-4 6-2-16,-5 5 9 15,-8 9-3-15,-1 11 6 16,-8 5-12-16,0 3 3 15,0 0-13-15,18 0-2 16,3 11 12-16,5 20-11 16,4-1 17-16,-12 3-7 15,-1-6 1-15,-4-2-23 16,-5-3-53-16,-8-5-119 16,0-12-77-16</inkml:trace>
  <inkml:trace contextRef="#ctx0" brushRef="#br2" timeOffset="55581">569 3366 352 0,'0'0'70'0,"0"0"-18"0,0 0 27 0,0 0-62 15,0 0 10-15,0 0 12 16,113-47-11-16,-79 22 25 15,14 4-15-15,-22-3 8 16,4-1-2-16,-13 4-33 16,-17 8 31-16,0-3 7 15,0 5-42-15,0 0 17 0,-17 8-24 16,-22 3 0-16,4 0-5 16,-12 19 19-16,-1 11-16 15,23 3 2-15,3-2 0 16,13 0-4-16,9-11 7 15,0 2-3-15,0-5 0 16,31-5 9-16,-6-4-12 16,14-6 3-16,4-2-19 15,5 0-24-15,-1 0-60 16,1-14-16-16,-14-5-53 16,-12 3-74-16</inkml:trace>
  <inkml:trace contextRef="#ctx0" brushRef="#br2" timeOffset="56013">949 3212 75 0,'0'0'200'0,"0"0"-53"0,0 0-13 0,0 0-24 16,0 0-39-16,0 0 13 15,0-17-57-15,0 17-9 16,0 0-18-16,0 0-11 16,0 23 11-16,0 9 0 15,0 4 2-15,17 0 9 16,5-3-5-16,-5-8-6 15,1-6 0-15,-10-8 12 16,5-8-10-16,-13-3-1 16,9 0 2-16,-9 0 66 15,0 0 10-15,8-20 20 0,1-7-62 16,0-6-33-16,-1 0 31 16,5 3-35-16,-4 2 10 15,0 6-6-15,-1 9 3 16,-8 7-7-16,0 3 0 15,9 3-11-15,-1 0 11 16,1 11-38-16,13 17 37 16,4-1-14-16,-5-2 20 15,-4-5-5-15,-8-10 0 16,0-1 10-16,-1-9-13 16,5 0 3-16,-13 0 0 0,0 0 26 15,9-11-24 1,8-20 28-16,0-10-30 0,-8-1 3 15,4-1-4-15,-13 4 1 16,0 3-41-16,0 4-25 16,0 13-122-16,0 7-34 15,0 7-203-15</inkml:trace>
  <inkml:trace contextRef="#ctx0" brushRef="#br2" timeOffset="56690">1722 2854 580 0,'0'0'108'0,"0"0"20"15,0 0-50-15,0 0-44 16,0 0-23-16,0 0 4 16,-26 144 1-16,26-81 27 15,0-5-39-15,0-3 35 16,8-9-26-16,-8-2-10 16,9-8 13-16,-9-11-9 15,0-9-7-15,0-10 0 0,0-6 9 16,0 0 1-16,0 0 7 15,0 0 78-15,0-6 19 16,0-26-63-16,0-15-42 16,0-14-9-16,0-5 17 15,0-5-21-15,0 5 4 16,0 11 0-16,0 16-3 16,0 19 12-16,0 12-9 15,0 8 0-15,0 0-16 16,26 23 13-16,13 23-17 15,0 15 20-15,4 2-8 16,-4 0 10-16,0-8-2 16,-14-8 0-16,14-15 10 0,-21-15-15 15,-1-7 5 1,-9-10 0-16,5 0-7 0,-13 0 17 16,18-4-10-16,-1-29 33 15,4-14-27-15,-3-13 44 16,-1-8-44-16,-8-10-4 15,-1-6 13-15,-8 6-9 16,13 12-6-16,-13 25 0 16,0 24 13-16,0 15-26 15,0 2 13-15,0 4-52 16,0 49-33-16,0 27-33 16,9 13-47-16,-1 1-91 0,-8-14-268 15</inkml:trace>
  <inkml:trace contextRef="#ctx0" brushRef="#br2" timeOffset="57126">2317 3184 467 0,'0'0'193'16,"0"0"-59"-16,0 0-30 15,0 0 15-15,0 0-48 16,0 0-32-16,0-52-20 15,0 52-19-15,0 0-12 16,0 12-6-16,0 15 18 16,0 5 3-16,9 2-3 15,21-7 0-15,5-8 1 0,4-5 11 16,-5-8-12-16,5-6 2 16,-22 0 7-16,13 0 18 15,-12-25-9-15,-1-4 1 16,-17-5 48-16,0-2-53 15,0 1 16-15,-35-1-19 16,-12 9 1-16,-1 4-17 16,-8 7 5-16,13 10-16 15,4 6 3-15,9 0-131 16,30 28-37-16,0 10-29 16,0 4-190-16</inkml:trace>
  <inkml:trace contextRef="#ctx0" brushRef="#br2" timeOffset="57697">2753 3132 489 0,'0'0'205'0,"0"0"-48"0,0 0-34 16,0 0-26-16,0 0-32 15,0 0-47-15,-129-74-16 16,111 77 2-16,-3 27-4 15,4 8 0-15,8 4 8 0,9-4-12 16,0-5 4 0,26-11 0-16,13-8-6 15,0-6 6-15,-14-8 0 16,6 0-1-16,-14-8 5 0,0-16 23 16,-8-12-26-16,4-6 4 15,-13-7 52-15,0-9-12 16,0-8 6-16,0-8-3 15,-13 2-37-15,-4 6 25 16,-9 11-21-16,4 17-13 16,5 16 19-16,8 16-8 15,9 6-13-15,0 0 0 16,0 30-47-16,0 34 39 16,0 24 7-16,9 3 1 0,30-6-3 15,-5-22 10-15,22-14-7 16,0-13 0-16,1-17 7 15,-1-11-18-15,-9-8 11 16,9 0 0-16,-8-13 0 16,-5-23 11-16,-4-2-11 15,0-1 3-15,-31-2 8 16,1 3-9-16,-9 4-2 16,0 7 0-16,0 13 7 15,-17 10-1 1,4 4-6-16,-13 0 0 0,-5 26-22 15,14 18 16-15,-9 11 6 16,18-6 0 0,8 2-10-16,0-8 16 15,34-6-6-15,22-11 0 16,9-3-30 0,21-13-51-16,-12-7-150 0,-9-3-244 15</inkml:trace>
  <inkml:trace contextRef="#ctx0" brushRef="#br2" timeOffset="58358">2076 3886 577 0,'0'0'163'16,"0"0"7"-16,0 0-40 0,-31-148 5 0,31 128-20 16,-8 11-44-16,8 9 21 15,0 0-54-15,0 0-21 16,0 0-17-16,0 17 0 16,0 27 0-16,0 11 23 0,30 8-22 15,-21 9 32-15,8 2-22 16,-17 9 3-16,0-1 12 15,0 4-21 1,0-12 7-16,0-8-12 0,0-14 13 16,0-16-12-16,0-14-1 15,9-11 0-15,-9-9-1 16,12-2 8-16,-12 0-7 16,0 0 0-16,0 0-68 15,0 0-26-15,-12 0-119 16,-23-8-331-16</inkml:trace>
  <inkml:trace contextRef="#ctx0" brushRef="#br2" timeOffset="59196">932 4119 669 0,'0'0'195'16,"0"0"-27"-16,0 0-37 16,0 0 4-16,0 0-47 15,0 0-34-15,26-66-3 16,-26 66-49-16,0 0 12 15,0 0-14-15,0 0-13 16,0 14 7-16,0 19-5 16,0 9 11-16,0 7 3 0,-9-3 12 15,-8 2-15-15,8-7 0 16,9-11 2-16,0-14-5 16,0-7 3-16,0-9 0 15,0 0-4-15,0 0 19 16,0 0-10-16,26 0-5 15,22-3 7-15,-1-8 1 16,9 3-7-16,-13 2-1 16,5 4 0-16,8-3 10 15,0-1-10-15,-8-8 0 16,-1 5 5-16,-21 1-9 16,-9 3 6-16,-8 3-2 15,-9-2 25-15,0 2-8 16,0-4 36-16,0 1-14 15,0-9-20-15,0 0 12 0,-9 3-30 16,-8 0 11-16,8 6 9 16,1 5-17-16,8 0 23 15,0 0-18-15,0 0-5 16,-9-6 19-16,9 6-19 16,0 0-4-16,0 0 0 15,0 0-5-15,0 11 4 16,0 31-25-16,0 15 26 15,0 15-4 1,0-4 6-16,17-5-2 16,1-5 0-16,12-11 10 15,-13-6-24-15,-17 3-48 0,0-3-149 16,-39 1-438-16</inkml:trace>
  <inkml:trace contextRef="#ctx0" brushRef="#br1" timeOffset="86605">4104 3470 443 0,'0'0'227'0,"0"0"-76"15,0 0 0-15,0 0 2 0,0 0 14 16,0 0-82-16,0 0 5 15,0-2-13-15,0-15-65 16,0-2 39-16,0 0-30 16,0-6-7-16,0-5 17 15,9-3-26-15,8-3 6 16,5-11-5-16,3-2 4 16,-7-4 4-16,3 2-14 15,-3 9 0-15,-10 14 1 16,1 12 7-16,-9 11-8 15,0 1 0-15,0 4 20 16,13 0-35-16,-13 0 15 16,17 0-6-16,18 12-6 0,21 16 16 15,30 7-4-15,5 4 0 16,21-3 7-16,9-1-5 16,0 4-2-16,-1-7 0 15,-16-4-9-15,-22-3 11 16,-26-11-2-16,-17-6 0 15,-22-3 6-15,-8-5-11 16,-9 0 6-16,0 0-1 16,0 0 34-16,0 0-22 15,0-11 32-15,0-11-22 16,0-11-7-16,-9 3-4 0,-8-1-11 16,0 2 0-1,4-1 1-15,-13 2 11 16,17 5-12-16,-8 4 0 0,4 6 7 15,4 1-11-15,1 5 4 16,-1 4 0-16,9 0-10 16,0 3 20-16,0 0-10 15,0 0 0-15,0 0-7 16,0 0-9-16,0 0 16 16,0 0 0-16,0 0-16 15,0 0 23-15,0 0-7 16,0-2 0-16,0-2 11 15,0 4-10-15,0-2-1 16,0 2 0-16,0 0-11 16,0 0 16-16,0 0-6 0,26 0 1 15,13 19-10-15,8 17 0 16,18 2 10-16,0 6 0 16,-9 0-7-16,0-4 16 15,-22-6-9-15,-3 2 0 16,-31 9-7-16,-39 12-2 15,-108 23-61-15,-77 22-102 16,-74 2-224-16</inkml:trace>
  <inkml:trace contextRef="#ctx0" brushRef="#br0" timeOffset="362106">6931 3171 669 0,'0'0'131'0,"0"0"-121"0,0 0 73 16,0 0 42-16,0 0-47 15,0 0-6-15,39-50-40 16,-5 10 31-16,22-13-19 16,9-11-35-16,4-1 22 15,5-7-30-15,-10 3 19 16,1 3-2-16,-9 6-10 15,0 10 1-15,-30 18-9 16,-4 12 1-16,-14 12 30 16,-8 4-17-16,0 2 7 0,0 2-17 15,0 0 5-15,0 0-14 16,0 0 5 0,0 0-16-16,0 0 12 0,-38 0-5 15,-19 9 9-15,-7 7 0 16,8-3 10-16,8 2-14 15,14-4 4-15,3-4 0 16,14 2-11-16,9-4 9 16,8-1 2-16,0-4-1 15,0 0 5-15,0 0-14 16,0 0 10-16,17 0 0 16,30-20-10-16,27-15 10 15,12-7-1-15,-21 12 0 16,-31 13 2-16,-12 9-3 15,-5 5 2-15,-17 3-5 0,9 0-4 16,8 0-6-16,5 22 15 16,-14 1-1-16,9 0 3 15,-8 4-15 1,0-3 13-16,4-3-61 0,-13 4-49 16,8-8-149-16,1-4-194 15</inkml:trace>
  <inkml:trace contextRef="#ctx0" brushRef="#br0" timeOffset="363948">7518 2101 470 0,'0'0'122'0,"0"0"-19"15,0 0 13-15,0 0-20 16,0 0-31-16,0 0-21 0,82-121 29 15,-52 85-27-15,-4-3 28 16,4-7-6-16,-12-3-32 16,-1-4 10-16,4 1-23 15,-21 8 14-15,0 8 2 16,0 13-35-16,0 11 26 16,0 7-19-16,0 5-3 15,0 0-16-15,0 0 8 16,-8 0-19-16,-31 37 16 15,-9 24 3-15,14 16 4 16,-14 0-4-16,27 0 3 16,4-8-11-16,-1-14 8 15,18-17-9-15,0-10 7 16,0-11-33-16,0-9 33 0,0-6-10 16,0-2 5-16,18 0 4 15,20-19 4-15,10-17-1 16,-14 0 6-16,14 1 1 15,-22 1-7-15,-5 15 0 16,-3 8 8-16,-18 6-18 16,8 5 10-16,-8 0-7 15,9 0 4-15,12 14-5 16,-12 7 8-16,0-1 0 16,8-4 0-16,-8-4-11 15,-9-7 13-15,13-5-2 0,-5 0 1 16,1 0 11-1,-9 0-10-15,17 0-2 0,-8-11 2 16,21-17 7-16,-21-1-4 16,-1-5-5-16,1-2 8 15,-9 3 3-15,0 6 2 16,0 7-7-16,0 12-4 16,0 8 10-16,0 0-12 15,0 0-7-15,0 0 5 16,-17 14-25-16,8 20 27 15,-8 6 0-15,4 2 0 16,4-6-5-16,9-4 5 16,0-9 0-16,0-7 0 15,9-11-13-15,21-2 11 0,4-3 2 16,-3 0 0-16,16-3 11 16,-12-16-7-16,4-3-4 15,-14-1 0-15,6 3 14 16,-14 5-14-16,4 4 0 15,-12 6 2-15,0 5-9 16,-9 0 7-16,0 0 0 16,0 0 0-16,8 0-2 15,-8 0-4-15,0 0 6 16,0 0-2-16,0 0-15 16,0 0 19-16,0 0-2 15,0 0 0-15,0-3 13 16,0 1-10-16,0 2-3 15,0-6 3-15,0 0 12 16,0-1-14-16,0-2-1 0,0 3 3 16,0 4 7-16,0 2-11 15,0 0 1-15,-17 0-21 16,-13 0 20-16,4 19-16 16,-13 12 17-16,13 1 0 15,18 7-11 1,-5-4 7-1,13 1 3-15,0-8-3 16,0-9-8-16,30-8 0 0,4-5 12 16,5-6-3-1,9 0 6 1,-14-6-5 0,22-19 2-16,-25-2 0 15,-6-4 2-15,-3 1 5 0,-5 3-7 16,-8 8 8-16,0 8-1 15,-9 7 11 1,0 4-18-16,0 0 1 0,0 0-10 16,0 11-14-16,0 17 23 15,0 0-2 1,0-4 12 0,8-1-13-1,5-7 3 1,-4-5 0-16,8-6-13 15,-8-2 13 1,-1-3 0-16,5 0 0 16,13-3 6-1,0-18-3-15,22-7-3 16,-10-5 0 0,10 0-1-1,-14 1 7-15,5 7-6 16,-13 7 0-16,-17 10 7 0,4 8-11 0,-13 0 4 0,8 0-6 0,-8 0-4 0,0 6-2 0,9 10 12 0,0 4 0 15,-9-6 7-15,8-7-14 0,-8-3 7 0,9-4 0 0,-9 0 0 0,0 0 9 0,0 0-9 0,0 0 14 16,0 0-10-16,0-11 7 16,-9-6-11-16,-8 4 0 15,8-1-5-15,-12 5 12 0,12 6-7 16,0 3 0-16,1 0-21 16,-18 8 13-16,-4 26 4 15,-9 10 4-15,13 0-5 16,17-3 6-16,1-5-1 15,8-14 0-15,0-9-12 16,8-10 6-16,10-3 6 16,12 0 0-16,-4-3 8 15,13-24 2-15,-14-11-4 16,6-9 23-16,-5-11-19 16,4-6 31-16,-22-2-23 15,-8 1 4-15,0 10 16 16,0 16-31-16,0 14 10 0,0 17 4 15,0 8-18 1,0 0-6-16,0 19-8 0,0 36 8 16,0 23-14-16,-8 2 25 15,8-4-8-15,0-12 0 16,17-18-32-16,22-13 12 16,26-19-20-16,-1-12-41 15,-8-2-52-15,-12 0-132 16,-23-21-156-16</inkml:trace>
  <inkml:trace contextRef="#ctx0" brushRef="#br0" timeOffset="364649">8459 1980 129 0,'0'0'253'0,"0"0"-123"16,0 0-41-16,0 0 12 16,0 0 2-16,0 0-9 15,0 0-11-15,-22-60-30 16,14 51-8-16,8-1 11 0,-9 1-41 16,9 1 14-1,-9 0-22-15,1 2-1 16,-14 6-12-16,-12 0 5 0,-14 0-51 15,-8 27-128 1,9 6-253-16</inkml:trace>
  <inkml:trace contextRef="#ctx0" brushRef="#br0" timeOffset="368703">9249 1771 692 0,'0'0'267'0,"0"0"-164"16,0 0 24-16,0 0 4 15,0 0-49-15,0 0-32 16,17-22 8-16,-17 22-45 16,0 0 15-16,0 0-21 15,0 22 5-15,-9 5-5 16,-17 14 5-16,-13 6-3 15,1 6 3-15,12-4 2 16,-4 3-14-16,4-5 0 16,8-5 9-16,-12-10-1 31,22-7-8-31,8-11 0 16,0-9-1-16,0-5 16 0,0 0-15 0,0 0 24 0,0 0-10 15,0-8 38 1,30-28-28-16,13-19-12 0,22-19-8 15,12-6 6-15,-12 4-10 16,-9 6 0-16,-13 15 10 16,-4 17-14-16,-30 11 4 15,-1 12 0-15,-8 10-5 16,0 5 11-16,0 0-10 16,0 0 4-16,0 0-24 15,0 20 21-15,13 18-9 16,-13 17 12-16,0 0-1 15,0-3 12-15,0-8-13 16,-13-14 2-16,5-7 0 16,8-15-9-1,0-3 10-15,0-5-1 0,0 0 3 16,0 0 10-16,30-2-12 16,5-26-1-16,29-10 5 0,5-9-3 15,-17 3 0 1,-4 5-2-1,-10 15 0 1,-20 13 8 0,-10 8-8-1,-8 3 0 1,0 0-11 0,0 14 6-16,0 27-13 15,0 17 18 1,0 3 1-16,-17-4 8 15,0-5-9 1,8-10 0 0,-12-6 3-16,3-9-15 15,-21-8-35-15,-4 0-77 16,-26 0-111-16,-4 6-448 16</inkml:trace>
  <inkml:trace contextRef="#ctx0" brushRef="#br1" timeOffset="382898">3629 2680 398 0,'0'0'248'16,"0"0"-81"-16,0 0-45 15,0 0-28-15,0 0 23 16,0 0-52-16,0-51-13 16,0 51 6-16,0 0-57 15,0 0 10-15,0 3-11 0,0 25-16 16,0 12 16-16,0 15 0 16,-17 6 2-16,-4 2 11 15,12-11-2-15,0-4-11 16,9-18 0-16,-8-11 12 15,8-8-20 1,0-8 8-16,0-1 0 0,0-2 1 16,0 0 10-16,0 0-11 15,0 0 18-15,0-14-11 16,0-22 80-16,0-15-87 16,0-17 7-16,0-10-14 15,8 4 14-15,-8 7-7 0,9 12 0 16,-9 20 11-1,0 14-13-15,0 11 2 0,0 10 0 16,0 0-11-16,0 0-3 16,-26 11 7-16,-21 20 3 15,-1 7 4-15,1 1-3 16,21-6 3-16,8-5 0 16,5-7-13-16,5-8 9 15,8-4 4-15,0-6 0 16,0-3-6-16,0 0-6 15,39-3 12-15,17-24 0 16,17-6-4-16,-8 5 13 16,-18 6-9-1,-29 12 0-15,3 4 11 16,-12 6-21-16,8 0 10 0,-8 0-5 16,21 22-10-16,-13 3 10 15,0 5 5-15,-8 3 0 16,4-3-19-16,-4 0-6 15,-1-3-79-15,-8-2-20 16,0-4-41 0,0-14-164-16</inkml:trace>
  <inkml:trace contextRef="#ctx0" brushRef="#br1" timeOffset="384735">2641 2244 312 0,'0'0'306'0,"0"0"-218"16,0 0 0-16,0 0 6 15,0 0 9-15,0 0-54 16,207-143 10-16,-172 108-4 0,-5-4-14 16,9 0 20-1,-22-2-30-15,0-5-15 0,1-5 18 16,-6-1-19-16,-12 3-13 16,0 8 0-16,0 8 9 15,0 11 6-15,-12 2-8 16,-6 9-3-16,10 3 0 15,-10 5 4-15,10 3-10 16,-14 0 0-16,-4 30-6 16,-21 23-7-16,8 10 13 15,13 9 0-15,-4 0-3 16,13-7 13-16,17-7-10 16,0-12 0-16,0-7 6 31,8-11-18-31,14-12 12 0,-14-13 0 15,27-3-11-15,-5 0 22 16,5-6-11 0,12-19 0-1,1-2 9 1,-10 3-13 0,-12 1 4-16,13 4 0 15,-22 6-3 1,-8 1 10-16,0 12-7 15,4 0 0-15,-5 0-14 16,10 17 1-16,7 13 9 31,-3 6 4-31,-5 3-7 16,14-9 19 0,-14-9-12-1,-9-4 0 1,10-11 0-16,-18-6-3 0,21 0 5 15,-3 0-2-15,-1-25 10 16,13-8 2 0,-4-6-12-1,-17 1 0-15,-9-3 5 16,0 2-7-16,0 10 5 16,0 0-3-16,-9 13 2 15,0 10 7 1,9 6-18-16,-17 0 8 0,-22 8-17 15,0 28 10 1,5 8 5-16,17 5 3 0,17-4 0 16,0-4 13-16,0-8-13 15,25-8 0-15,14-9 1 0,-13-8-14 0,22-8 22 0,-1 0-9 0,18-2 0 0,-9-23 15 0,-13-5-15 0,-4-1 0 16,0 2 3-16,-22 1-8 0,0 3 8 0,-8 9-3 0,-9 8 0 0,13 8 10 0,-13 0-18 0,0 0 8 0,9 5-8 0,-1 20-9 16,1 2 18-16,-1-5-1 15,-8-5 0-15,9-7 11 16,-9-4-14-16,0-6 3 15,0 0 0-15,13 0 7 16,-13 0-4-16,0-16-3 16,0-9 0-16,0 3 7 0,0-3-8 15,-22 3 1-15,-3 6 0 16,16 5-6-16,-13 2 9 16,22 7-3-16,-8 2 0 15,-10 0-21 1,-12 28 20-16,4 10 1 15,9 6 0 1,-4-6-6 0,21 2 8-1,0-11-2 1,0-4 0 0,0-6 12-16,21-11-13 15,14-5 1-15,12-3 0 16,1 0 2-16,8-5-1 15,-13-18-1-15,-4 1 0 16,-9-5 17-16,-4-1-18 16,-18 1 1-16,14 2 0 15,-22 12-4-15,0 4 8 16,9 9-4-16,-9 0 0 0,0 0-11 0,8 3 7 16,1 19-3-16,0 2 7 15,-1-1-8-15,1-10 11 16,4-2-3-16,-5-5 0 15,1-4 10-15,0-2-16 16,-9 0 6-16,8 0 0 0,14 0-2 0,-5-13 8 16,9-6-6-16,-17 0 0 0,12-4 16 15,-4 4-19 1,-8 0 3-16,0 2 0 16,12 9-8-16,-21 8 11 15,0 0-3-15,0 0 0 0,0 0-16 0,9 0 12 16,-9 2-11-16,9 15 15 15,-9-5-13-15,0-1 10 0,0-6 3 16,0-2 0-16,0-3 11 0,0 0-9 16,0 0-2-16,0 0 0 15,0 0 19-15,0 0-11 16,0 0-2-16,0-8-6 16,0-7 17-16,-9 2-24 15,-8 5 7-15,-5 4 0 16,5 4-13-16,-13 0-4 15,-5 15 17-15,-4 21 0 16,13 8 5-16,5 0-12 16,21-3 7-16,0-8 0 15,0-11-7-15,21-12 14 0,5-10-7 16,13 0 8 0,9-13-2-16,-5-23 11 15,4-8-15-15,1 0-2 0,-22-8 41 16,-5 0-36-16,-4-6 33 15,-17 1-14-15,0-1-19 16,0 8 37-16,0 11-42 16,-8 15 1-16,-9 16 10 15,17 8-3 1,0 0-8-16,-22 8 0 0,13 30-14 0,1 20 4 16,8 8 10-16,0-6 0 15,0-5-2-15,8-8 12 16,31-9-10-16,17-4 0 15,9-9-79-15,0-12-31 16,17-10-209-16</inkml:trace>
  <inkml:trace contextRef="#ctx0" brushRef="#br1" timeOffset="387111">4605 1837 300 0,'0'0'446'0,"0"0"-300"0,0 0 32 16,0 0-32-16,0 0-40 16,0 0-10-16,0 0-34 15,-9-132-14-15,-47 107 0 16,-17-2-44-16,-22-1 21 0,-13 1-3 15,-35 5-18-15,-12 0 18 16,-22 8-19-16,9 0-2 16,-1 9 8-16,18 5-3 15,13 0-6-15,26 0 0 16,13 16 8 0,12 12-17-16,5 8 9 0,-13 8 0 15,5 5-3-15,4 4 12 16,4 4-9-16,8 4 0 15,5 4 1-15,4 1-4 16,31-2 3-16,4-1 0 16,30 0-7-16,0 3 7 15,8 0 0-15,48-3 0 16,31-2-1-16,42-6-10 16,39-2 11-16,35-7 0 15,30-16 2-15,9-16 10 16,21-14-12-16,-21 0 2 15,-30-25 2-15,-27-8 4 16,-42 1-8 0,-14-8 0-16,-17-3 14 15,9-12-8-15,-22-12 10 16,-4-4-4 0,-4-6-5-16,-22-3 25 15,-26 6-29-15,-13 3 7 0,-30 7 13 16,0 9-20-16,-17 0 19 15,-69 6-18-15,-18 2 3 16,-34 3-14-16,-30 6 3 16,-26 8 4-16,-31 5-3 15,-17 16 3-15,1 9-1 16,8 0 1-16,38 9-4 16,36 24-5-16,59 10-30 15,14 24-84 1,30 7-121-16,13 0-544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5:39.8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0 585 200 0,'0'0'113'0,"0"0"-12"0,0 0-15 15,0 0-10-15,0 0-50 16,0 0 28-16,0 0 1 15,-17-2-35-15,17 2 50 16,0 0-33-16,0 0-12 16,0 0 4-16,0 0-24 15,0 0 14-15,0 0-16 16,0 0-1-16,0 0 24 16,0 0-17-16,0 0 2 0,0 0 6 15,0 0-15 1,9 0 7-16,16 0-3 0,32 0-5 15,20 0 29-15,5 0-11 16,13 0-3-16,5 0 8 16,12 6-21-16,9-1 18 15,-1-2-13-15,10 0-2 16,12-1 3-16,-4-2-4 16,13 3-5-16,-4-3 6 15,-17 0 5-15,-1 0-6 16,-8 0-5-16,-9 0 5 15,-8 0 0 1,-9 3-3 0,-13-3-2-1,-9 3 3-15,13-3 7 16,-4 0-10 0,13 0 0-1,-13 0 3 1,13 0 4-16,-4-3-1 15,13-8-3 1,8-3 3-16,-13 1 8 16,5 1-9-1,-9 1-5-15,4 0 1 16,13-2 5-16,30 1-5 16,14-1-1-16,12 2 0 15,9-3 10-15,0 2-10 16,0 2 0-16,-9-1 1 15,1 0-2-15,-23 1 1 16,5 1 0-16,-4 0 0 0,0 1 5 16,4 3-5-16,-4-1 0 0,-5 1 1 15,5-4-7-15,-5 2 6 16,14-8 0-16,-5-1-2 0,-5 2 8 0,-3 0-6 16,-22 3 0-16,0 3 0 15,-1 3-6-15,1-1 7 16,9 1-1-16,8-1 0 15,22 2 9-15,8-6-9 0,-13 5 0 16,14-1 1-16,-1-2-6 16,0 3 6-16,9-1-1 15,-13 1 0-15,-4 0 4 16,-9 2-5-16,4-5 1 16,-4 2 0-1,5-2-5-15,3-3 5 16,-8 2 0-16,-13 1-2 15,-17 3 9-15,9 2-7 0,-9 0 0 16,8-5 0-16,1 4-4 16,12-3 6-16,5 1-2 15,4-2 0-15,-4 0 6 0,21 0-6 16,-8 1 0-16,17 2 2 0,8 3-5 16,9-1 3-16,-8 0 0 15,-9 0-4-15,8 1 9 16,1-5-9-16,0 6 4 15,12-5 0-15,5-2-3 16,4 0 4 0,-13 0-1-16,1-1 0 15,-10 4 7-15,14-1-8 16,-22 3 1-16,8 1 0 16,1 2-3-16,8 0 7 0,0 0-4 15,-17 0 0-15,-9 0-1 0,1 0 1 0,-14 0 0 16,13 0 1-16,1 0-6 0,-1 0 5 15,0 0 0 1,-4 2-1-16,-4 4 8 16,8-3-7-16,1 2 0 0,-23 4 0 15,-3-7-6-15,-22 1 7 16,-22 0-1-16,-4-3 1 16,-4 3 8-1,4-3-9-15,-1 0 0 16,6 0 0-16,3 0-4 15,-8 0 4-15,-13 0 0 0,0 0-1 0,-4 0 4 16,-5 0-4-16,9 0 1 16,-17 0 0-16,0 0-6 15,-18 0 7-15,9 0-1 16,-8 0 0-16,17 0 11 16,-1 0-14-16,10 0 3 15,-10 0 0-15,-16 0-3 16,-1 3 5-16,-29-1-2 15,3-2 0-15,-21 0 10 16,0 0-8-16,9 0 14 0,-9 0 14 16,9 0 17-16,16 0-47 15,14 0 3-15,0 0-3 16,4 0 5-16,5 0-8 16,-9 0 3-16,-14 0 0 0,-3 0-6 15,-13 0 7-15,-9 0-1 0,0 0 0 16,0 0-6-16,-56 0-3 15,-57-14-208-15,-38-19-344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4:29.0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4704 426 767 0,'0'0'248'0,"0"0"-97"0,0 0 18 0,0 0-71 15,0 0-4-15,0 0-42 16,0-72-34-16,0 72 11 0,0 0-29 16,0 25 0-16,0 14-9 15,17 7 16-15,0-2-7 16,-8 0 0-16,13-8 13 15,-5-8-19-15,13-9 6 16,-13-11 0-16,9-5-5 16,13-3 13-16,-13 0-8 15,13-5 0-15,-13-20 11 16,4-5-11-16,-4-4 0 16,-13 1 0-16,-5 1 2 15,-8 4 6-15,0 5-8 0,0 10 0 16,0 11 2-1,0 2-11-15,0 0 7 0,0 0-17 16,0 27 15-16,-8 6 7 16,8 4-3-16,0-11 0 15,8-4 5-15,10-8-18 16,12-6 9-16,4-5 4 16,-3-3-5-16,3 0 13 15,5-17-8-15,-13-10 0 16,4-6 7-16,-13 0-9 15,-8-3 2-15,-9 6 0 16,0 2-1 0,0 7 8-1,-17 9-7-15,8 4 0 16,-13 8-9 0,14 0 5-16,-1 0-10 15,-17 31 14-15,5 7-3 31,12 3 8-31,9-2-5 16,0-9 0 0,22-5 4-1,21-9-13 1,4-13 9-16,9-3 0 16,9 0 0-16,-9-19 7 0,9-9-7 0,-26-2 0 15,-5 0 8-15,-3-3-10 16,-31 0 2-16,0 3 0 15,0 5 11-15,0 6-3 0,-39 4-4 16,13 13-4 0,4 2 13-16,-4 0-21 15,9 30 8 1,-5 17 0-16,14 0-10 0,8-4 21 16,0-4-11-16,0-6 0 15,30-8 4-15,-4-6-17 0,13-5-16 0,8-3-62 0,5-8-59 0,34-3-242 16</inkml:trace>
  <inkml:trace contextRef="#ctx0" brushRef="#br0" timeOffset="-2070">1035 594 51 0,'0'0'840'0,"0"0"-705"15,0 0 26-15,0 0-4 16,0 0-86-16,-99-141-1 0,99 124-19 16,0 10-35-1,0 1 19-15,0 6-27 0,0 0 5 16,0 0-13-16,9 13-3 16,17 27 3-16,12 15 0 15,10 11 6-15,-5 8-1 16,5 6-3-1,-1-1-1-15,0-8-1 16,-3-12 7-16,-14-18-7 0,-4-16 0 16,4-15 3-1,-30-10-16-15,9 0 15 0,8-7-2 16,13-41 11-16,5-15 0 16,3-11-9-16,10-4-2 15,-14 4 1-15,-12 14-4 16,-5 14 5-16,-8 18-2 0,-9 17 0 15,0 11 7 1,0 0-16-16,0 5 8 16,9 31-9-16,12 13-2 15,-4 10 14 1,1-2-2 0,12-7 0-16,-4-12-6 15,-5-10 2 1,5-12-2-16,-9-9-2 15,-4-7 0 1,5 0 5 0,-1-31 3-16,13-16 1 15,-4-11 9-15,-9-11-2 0,5-5-8 16,-22 0 0-16,0 5 15 16,0 11-10-16,0 17-5 0,0 13 0 0,0 17-1 15,0 9-7-15,-9 2-9 0,9 8-55 0,0 25-23 0,0 11-40 16,18 0-86-16,7-6-44 15,6-4-136-15</inkml:trace>
  <inkml:trace contextRef="#ctx0" brushRef="#br0" timeOffset="-1032">2153 542 400 0,'0'0'253'0,"0"0"-82"16,0 0-9-16,0 0 3 15,-17-146-39-15,8 132-44 0,9 9-8 16,0 5-37-1,0 0-10-15,0 5-27 0,0 28 0 16,0 14-4-16,0 5 10 16,0 0-6-16,0-2 3 15,9-4 7-15,-1-4-8 16,10-6-2-16,-10-10 0 16,14-11-7-16,-5-7 7 15,0-8 0-15,14 0-2 16,-14-6 8-16,9-16-3 15,-5-5-3-15,5 0 0 16,-4-1 2-16,-5 1 6 16,9 7-8-16,-17 12 0 15,4 6 4-15,-13 2-13 0,8 0 9 16,1 2-5 0,8 23-9-16,5 3 16 0,4 4-2 15,-9-1 0-15,4-7 8 16,-3-5-11-16,-1-7 3 15,13-10 0-15,-4-2-1 16,4 0 9-16,-4-19-8 16,13-14 0-16,9 0 12 15,-14-6-13-15,5 7 1 16,-13 1 0-16,4 9-6 16,-13 8 11-16,-8 6-5 15,0 4 0-15,3 4-3 16,6 0-2-16,-10 0-1 0,10 1 6 15,-10 13-8 1,5 0 4-16,-4-6 2 16,-9-3 0-16,0-5 0 15,0 0 2-15,0 0 1 0,0-5 0 16,0-17 6-16,0-5 0 16,0-4-7-16,-30 4 5 15,4 7 3-15,-4 7 1 16,-5 13-9-16,5 0 0 15,-5 13-15-15,-4 33 17 16,31 7-2-16,-1 2 0 16,9-2 8-16,0-8-20 15,35-16 11-15,12-12-17 0,-8-9 15 16,-4-8-13-16,12 0 16 16,-8-12 0-16,-13-14 7 15,4-2-7-15,-13 1 0 16,-8-1 0-16,-1 3 15 15,-8 3-12-15,0 9 12 16,0 4-2-16,0 7-5 16,0 2-13-16,0 0 5 15,0 11-8-15,0 16-3 16,9 6 16-16,30-5-5 16,-9-6 0-16,-4-9 3 15,13-7-7-15,-5-6 4 0,5 0 0 16,9-19 8-1,-5-20 2-15,4-5-9 0,1-11 3 16,-9-11 0-16,-22-3 23 16,-8-8-3-16,-9-8-10 15,0 8 22-15,0 8-31 16,0 20 6-16,0 24 0 16,0 20-6-16,0 5-8 15,0 19 3-15,-18 41-4 16,-3 23-7-16,3 13 15 15,10-14-4-15,8-7 0 16,0-19 0-16,8-12-3 16,31-18-32-16,9-12-26 15,-5-14-1-15,13 0-63 0,0-3-122 16,-26-16-193-16</inkml:trace>
  <inkml:trace contextRef="#ctx0" brushRef="#br0" timeOffset="-822">3344 387 500 0,'0'0'180'16,"0"0"-79"-16,0 0 97 15,0 0-47-15,0 0-67 16,0 0-68-16,0 0-12 16,233-90 12-16,-95 70-16 0,-25 12-48 15,-10 8-194 1,-38 0-311-16</inkml:trace>
  <inkml:trace contextRef="#ctx0" brushRef="#br0" timeOffset="1852">6702 599 532 0,'0'0'380'0,"0"0"-352"16,0 0 69-16,0 0 59 15,0 0-72-15,0 0-10 16,224-135-8-16,-176 92-45 16,-14-1 33-16,-12-6-17 15,-5-2-18-15,-17-6 22 16,0-2-35-16,0 1 12 16,0 16-6-16,-30 10-6 15,13 16 16-15,0 12-22 0,17 5 4 16,-9 0-9-1,-4 18-4-15,-4 35 9 0,8 22 4 16,0 4 6-16,9-2-9 16,0-2-1-1,0-4 0-15,26-11-2 16,5-6 9 0,-6-17-7-16,6-10 0 15,-14-10 3 1,13-14-12-16,-13-3 10 15,9 0-1 1,22-24 7-16,-9-16 3 0,4 0-7 0,-4-5-3 0,8 4 2 0,-21 6-6 16,4 10 4-16,-13 11 0 15,1 11-6-15,3 3 1 0,-3 0 5 16,12 22-2-16,-4 17-10 16,-18-1 10-16,10 6-5 15,-6-8 7-15,-12-8-6 16,9-10-5-16,8-6 9 15,-8-10-2-15,13-2 1 16,-5 0-2-16,9 0 5 16,4-16 0-16,4-12 1 15,5 1 7-15,-8-6-8 16,3 3 0-16,5 2 5 16,-13 1-11-16,-5 7 6 15,-3 3 0-15,-1 10-3 16,0 7-1-16,5 0 4 0,-5 2-1 15,0 18-2-15,-17 5-7 16,13-6 8-16,-13 2 2 16,9-6-4-16,-9-7 11 15,9-3-7-15,-9-5 0 16,0 0 5-16,0 0-1 16,0-11-4-16,0-14 1 15,0 1-2-15,-9 2 9 16,-21 0-8-16,-5 3 0 15,5 8 2-15,-5 5-6 16,5 6 4-16,4 0-1 16,-4 27-6-16,4 18 12 15,18 1-5-15,8 3 0 16,0-2 3-16,0-8-11 0,0-6 8 16,34-14 0-16,5-7-4 15,-5-10 10-15,14-2-6 16,-9 0 0-16,8-17 5 15,-21-4-6-15,0-4 1 16,-4 3 0-16,-14-6 2 16,1 1 7-16,-9 2-1 15,0 3 1-15,0 8-8 16,0 6 19-16,0 5-19 16,0 3-1-16,0 0 0 15,0 11-7-15,0 22 7 16,0 11 0-16,0 0 6 15,0 3-9-15,0-6 3 16,30-8 0-16,-4-8 0 16,13-9 10-16,4-7-10 15,4-7 0-15,-8-2 5 16,-13 0-1-16,13-11-3 16,-22-18-1-1,5-7 13-15,4-8-7 16,-18-1 11-16,-8 4-3 15,9 8-13 1,-9 6 19-16,0 13-20 0,0 6 3 16,0 8-3-16,0 0 7 0,0 0-14 0,0 3 2 15,0 21 1-15,0 12-7 16,0 3 11-16,9-1 0 16,21-5 0-1,-13-9 1-15,13-8-7 16,5-6 6-1,-5-10 0 1,5 0-5 0,12 0 6-1,-17-17-1 1,5-11 0 0,-5-2 8-1,-13-5-8 1,-17 0 0-1,0-5 3 1,0 5-5-16,0 4 3 16,-26 7-1-1,5 7 0-15,4 9-7 16,-1 8 6 0,10 0-7-16,-5 22 5 0,13 13-4 15,0 7 7 1,0-6 0-1,0-7-2-15,21-6-2 16,22-10 4-16,27-10 0 16,-6-3 0-16,10 0-7 0,-10-13 7 15,1-13 0-15,-17-3-2 16,-14-7 13-16,-4 0-11 0,-21-5 0 16,-9-1 1-16,0 7-2 0,0 5 2 15,-26 7-1 1,-4 15 0-16,-5 8 1 15,5 0-6 1,4 39 5-16,5 13 0 16,12 6-7-1,9-1 11-15,0-7-4 16,47-9 0 0,18-11 1-16,30-13-8 15,13-15-31 1,13-2-64-1,-9 0-76 1,-47-19-288-16</inkml:trace>
  <inkml:trace contextRef="#ctx0" brushRef="#br1" timeOffset="4063">5269 1983 461 0,'0'0'184'16,"0"0"-31"-16,0 0-11 16,0 0-28-16,0 0-35 0,0 0 15 15,-203-4-37-15,195 4-6 16,-5 0 7-16,13 0-40 16,0 0 12-16,0 0-10 15,0 0-13-15,21 0-12 16,53 0 20-16,55 0-15 15,48 0 35-15,48-10-28 16,8-1 20-16,0 3-23 16,-13-1 12-1,-22 1-18-15,-4-1 2 0,-25 1 0 16,-14-3-4-16,-21 3 13 16,-35 0-9-1,-12 3 0-15,-44 1-11 16,-4 4 10-16,-39 0-56 15,0 0-23-15,-18 0-3 0,-38 0-93 16,-30 12-111-16,-5 7-390 16</inkml:trace>
  <inkml:trace contextRef="#ctx0" brushRef="#br1" timeOffset="5268">5196 2024 476 0,'0'0'167'16,"0"0"-7"-16,0 0-31 15,0 0-49-15,0 0-13 16,0 0-16-16,-130-64-9 16,122 64 23-16,-5 0-27 15,13 0-15-15,0 0 4 16,0 0-21-16,0 0 3 15,0 6-9-15,0 22 1 16,0 16 6-16,0 16 3 16,0 10 14-16,0 11 24 15,0 7-37-15,21 0 20 16,-3 1-8-16,-1-3-17 16,4-7 22-16,-3 4-26 0,-10-5-1 15,1 5 15 1,-9 2-9-1,0-2-3-15,0-15 5 16,0-15-8-16,0-23 9 16,0-16-10-1,0-6 0-15,0-8 0 16,0 0 16-16,0 0-16 0,9 0 0 0,4 0 8 16,21 0-11-16,31-11 9 15,30-11-6-15,26 0 2 0,38-3 4 16,35-6-6-16,31-1 0 15,17 2 9-15,8 0-20 16,-8 5 11-16,-31 8 0 16,-12 3-9-16,-44 7 3 0,-21 1 4 15,-26 0 2 1,-5 6-7-16,-29 0-2 0,-18 0 9 16,0 0 0-16,-17 0-4 15,-13 0 14-15,-5 0-12 16,-12 0 2-1,-9 3 0-15,8-3-5 0,-8 3 5 16,9-3 0-16,0 0-6 16,-1 2 13-16,5-2-7 15,-4 0 0-15,-9 0 3 16,0 0-12-16,0 0 11 16,0 0-2-16,9 0 3 0,-9 0 11 15,0-13-13-15,0-10-1 16,0-7 5-1,0 1 5-15,0-10-7 16,0-5-3-16,8-6 6 16,-8-8 13-1,0-8-19-15,0-3 0 16,0-6 7-16,0 5-3 16,0-7 2-16,-8 8-6 15,-23-5 4-15,5 8 8 0,-4 9-12 0,-4 2 0 16,3 8 6-16,6 14-4 15,7 5-2-15,5 9 0 16,5 10-2-16,8 4 15 0,0 2-13 16,0 1 0-16,0 2 1 15,-9 0-4-15,9 0 3 16,-26-4-9-16,-13 2 7 16,-43 2-25-16,-21 0 8 15,-18 0-64-15,0 11-93 16,9 8-100-16,17 1-310 15</inkml:trace>
  <inkml:trace contextRef="#ctx0" brushRef="#br1" timeOffset="5779">6348 2109 502 0,'0'0'197'15,"0"0"-43"-15,0 0 12 0,0 0-33 16,0 0-46-1,0 0-23-15,-17-27-47 0,17 43 11 16,-9 28-25-16,-12 19 38 16,12 14 31-16,9 9-53 15,0 2 4-15,0-3 9 16,0-2-29-16,0-7 14 16,0-7-17-16,22-8 4 15,-5-12-9 1,-9-10 10-16,1-18-5 15,0-7 0-15,-9-5-71 16,0-9-38 0,0 0-115-16,-35 0-106 15,-12-17-418 1</inkml:trace>
  <inkml:trace contextRef="#ctx0" brushRef="#br1" timeOffset="6239">5567 2557 445 0,'0'0'198'0,"0"0"-39"0,0 0-16 0,0 0-40 16,0 0-6-16,0 0-36 16,-26-113-29-16,26 97 11 15,17-3-40-15,9 2 14 0,-4 4 15 16,-5-2-31-16,-8 5 35 15,12 1-23 1,-12 1-3-16,-9 0 26 0,0 5-31 16,0 3 19-16,0 0-8 15,0 0-6-15,0 0-16 16,0 0 6-16,0 0-15 16,0 17 13-16,0 13-2 15,9 8 4-15,-9 7 0 16,0 1 11-16,0 1-10 15,0 4-1-15,0-6 0 16,0-9-2 0,0-7 4-16,0-5-2 15,0-11 0-15,0-5 12 16,0-5-20-16,0 1 8 0,0-4-3 16,0 0-9-16,0 0 14 15,-18 0-2-15,5 0 18 16,5 0-9-1,8 0 6-15,0 0-15 0,0 0 0 16,0 0-5-16,47-4-4 0,18-7 9 16,30-2 0-16,-5 4-40 15,23 3-41 1,-18 6-84-16,-13 0-125 16,-26 0-283-1</inkml:trace>
  <inkml:trace contextRef="#ctx0" brushRef="#br1" timeOffset="7561">8208 2301 480 0,'0'0'148'0,"0"0"12"16,0 0 2-16,0 0-60 16,0 0-3-16,-82-150-37 0,82 111-13 15,0-3 10-15,26-7-33 16,4-3 4-16,18-3 7 15,-22-9-35-15,21 4 24 16,-8 2-23-16,-13 14-2 16,0 11 28-16,-13 14-25 15,-13 8 7-15,17 11-11 16,0 0 3-16,31 0-6 16,17 11 3-16,21 13 0 15,22 1 0-15,43 5 9 16,26 1-9-16,17-3 0 15,0 2 8 1,-17-3-14-16,-9-2 6 16,-38-1 0-16,-35-1-8 15,-30-6 16 1,-40-7-8-16,-12-1 0 16,-13-9 7-16,0 2-10 0,0-2 3 15,0 0 0-15,-13 0 21 0,-12-2-21 0,-32-21 16 16,-7-4-16-16,8 3 10 15,0-4-12-15,-1 3 2 16,23 6 0-16,4 5-3 16,21 3 10-16,9 5-7 15,0 1 0-15,0 5 6 16,0 0-19-16,0 0 13 16,9 0 0-16,38 3-17 15,9 19 26-15,18 0-9 16,-10 5 0-16,1 3 9 15,0 1-14-15,-9 5 5 16,-9-4 0-16,-8-1-8 0,-13-4 15 16,-9-5-7-1,-17-3 0-15,0 1-8 0,-8-1-1 16,-48 0 7 0,-9-2 2-1,9-3-4-15,0-3-49 16,21-3-32-1,5 5-54-15,21-2-76 16,9 1-68-16,0-7-255 0</inkml:trace>
  <inkml:trace contextRef="#ctx0" brushRef="#br1" timeOffset="8861">12088 1945 391 0,'0'0'254'0,"0"0"-98"16,0 0-27-16,0 0 26 15,0 0-69-15,0 0-42 0,22-21 3 16,-70 21-40-16,-38 0 19 16,-22 6-25-16,-26 9 9 15,-12 0 16-15,-23 4-26 16,-25-2 3-16,-22 8 6 15,-8-3 4-15,4 0-13 16,13-2 0-16,51-7 11 16,53-2-9-16,46-8-2 15,49-3 0-15,8 0-8 16,0 2 5-16,0 7 3 16,26 4 2-16,4 4 8 15,-4 2 3-15,4 8-12 16,-13 7 0-16,14 7 36 15,-6 9-36-15,-16 10 24 0,8 6 5 16,5 9-25-16,-22 1 31 16,9 4-27-16,-9-3-6 15,8-5 17-15,-8-7-11 16,0-10-3-16,0-7-6 16,0-10 11-16,0-11-12 15,0-6 1-15,0-3 0 16,0-7 1-16,0-8 7 15,0-3-8-15,0 0 0 16,0 0 9-16,0 0-2 16,0 0-7-16,9 0 0 15,-9 0-2-15,39 0 5 0,17 0-3 16,34 0 0-16,44-8 10 16,13-4-15-16,38 0 5 15,23 2 0-15,-6-3-4 16,14 1 18-16,-13 5-14 15,-17 3 0-15,-9 4 3 16,8 0-13-16,-16 0 10 16,-10 0 0-16,-3 0-10 15,-5 0 14-15,-22 0-4 16,9 0 0-16,-17 0 7 16,-9 0-18-16,-25 0 11 15,-23-5 0-15,-20 0-4 16,-14-1 15-16,-22 0-11 15,-8 3 0-15,0 1 6 16,0-4-6-16,0 1 0 0,0-1 0 16,0-5 2-16,0-2 9 15,0-4-11-15,0-5 0 16,0-2 5-16,0-12-14 16,0-3 9-16,0-10 0 15,0-4-2-15,0-4 13 16,0-7-11-16,-17-1 0 15,8-10 5-15,-3-2-12 16,3 4 7-16,0 0 0 16,-8 10-4-16,8 0 16 15,-12 5-12-15,4 6 0 0,8 2 6 16,-8 6-13 0,4 8 7-16,-5 4 0 0,10 13-7 15,-9 0 18-15,-5 3-11 16,-13 7 0-16,-12-2-13 15,-26 5 4-15,-48 3 4 16,-30 3 5-16,-35 0-4 16,-17 0 12-16,-21 0-8 15,17 9 0-15,21 10-25 16,57 5-30-16,38 1-117 16,35 3-153-16,26 5-146 0</inkml:trace>
  <inkml:trace contextRef="#ctx0" brushRef="#br1" timeOffset="9391">11588 2142 667 0,'0'0'178'16,"0"0"16"-16,0 0-58 15,0 0-13-15,0 0-28 16,0 0-63-16,8-74 9 16,-8 74-41-16,0 44 7 15,0 22-7-15,0 22 11 16,9 9 17-16,-9-4 8 16,8-8-31-16,5-2 20 15,5-9-25-15,-10-9 9 16,1-4-7-1,8-9-2-15,-4-10 0 16,-4-13 0-16,-1-6 0 16,-8-12 0-16,0-6-64 15,0-5-94-15,0 0-51 0,-38-5-127 16,-19-31-450 0</inkml:trace>
  <inkml:trace contextRef="#ctx0" brushRef="#br1" timeOffset="9743">10798 2474 561 0,'0'0'151'0,"0"0"-39"0,0 0 2 16,0 0-70-16,0 0-31 15,0 0 31-15,211 23-30 16,-163 9 12-16,-22 2 15 15,-5 4-31-15,-21 3 22 16,0 4-9-16,-47-2-16 16,-18-1 18-16,0-12-22 15,26-8 8-15,5-11-5 16,34-8 0-16,0-3 4 16,0 0-6-16,0 0-3 15,0 0 13-15,56 0-6 16,17 0 1-16,40-6-9 15,16-10-72-15,-8-3-159 0,-18-4-421 16</inkml:trace>
  <inkml:trace contextRef="#ctx0" brushRef="#br1" timeOffset="10624">13512 1726 586 0,'0'0'110'0,"0"0"13"0,0 0 17 0,0 0 2 16,0 0-62-16,0 0-11 16,-90-129-8-16,90 97-40 15,0-7 29-15,0-5-17 16,0 0-11-16,0-9 22 16,0 2-38-16,0-2 8 15,8 3-8-15,1 10 5 16,-9 6-4-16,9 7-7 15,-9 10 0-15,8 4 5 16,-8 4 3-16,9 7-8 16,-9 2 0-16,9 0-3 15,12 0-5-15,14 5-4 0,42 28 12 16,14 14-3-16,30 5 7 16,30 3-4-16,4 0 0 15,14-6 7-15,8-4-13 31,-18-7 6-31,-12-5 0 16,-35-5-5-16,-26-9 9 16,-21-5-4-16,-22-5 0 15,-21-5 13-15,-13-1-17 0,-9-3 4 16,0 0 0-16,0 0 25 0,0 0-7 16,0-13 15-16,0-15-33 15,-31 1 7 1,-3 2-13-16,-5 0 6 15,-8 1 0-15,3 4-9 0,6 1 11 16,-10 3-2-16,22 7 0 16,5 3 6-16,21 4-8 0,0 2 2 15,0 0 0-15,0 0-12 16,0 0 2-16,21 0 10 16,27 17-5-16,-14 2 13 15,31 0-9-15,-9 6 1 16,0-4 0-1,0 5-7-15,0 1 13 0,-17-3-6 16,-22-1 0 0,1-2 7-16,-18-2-15 15,0 6 8-15,-26 2-27 16,-30 4-17 0,0 5-125-16,-1-3-100 15,32 0-346-15</inkml:trace>
  <inkml:trace contextRef="#ctx0" brushRef="#br1" timeOffset="11959">16900 1589 494 0,'0'0'253'16,"0"0"-94"-16,0 0-15 0,0 0-8 16,0 0-45-1,0 0-79-15,-120-58 1 0,16 58-4 16,-34 0-2-16,-5 0 10 16,-21 0-14-16,-4 3-2 15,-9 8 6-15,-30-2 1 16,4 4-8-16,0 1 0 15,13 5-1-15,44 1-4 16,51-4 5-16,60-2 0 16,35-4-11-16,0 5 7 15,17-5 4-15,22 1 2 16,-4-2 11-16,4-6-4 16,-13-1-9-16,-5-2 1 15,-21 3 2-15,9-3 10 0,-9 6-11 16,8 1-1-16,1 7 11 15,0 3 10-15,12 5-15 16,-4 9 2-16,1 4 18 16,3 12-24-16,-12 11 20 15,0 13-5-15,-9 8-13 16,0 16 18-16,0 4-20 16,8-1 3-16,10-7 39 15,-6-9-39-15,6-7 10 16,-10-15-8-16,1-10 2 15,0-9 0-15,-1-11-10 16,-8-11 0-16,13-11-1 16,-13-2 9-16,0-6-8 15,0 0 0-15,0 0 14 16,0 0-12-16,0 0-2 16,0 0 0-16,0 0 9 0,0 0 6 15,0 0-14-15,0 0-1 16,0 0 10-16,0 0-19 15,9 0 9-15,17 0-3 16,47 0-10-16,61-14 17 16,51-5-4-16,10-3 0 15,8 0 6-15,4 3-21 16,-13-1 15-16,22 7 0 16,4-2-12-16,-13 5 20 15,-39 5-8-15,-21 3 0 16,-26-2 7-1,-26 4-15-15,-13 0 8 16,-17 0 0-16,-9 0-7 16,0 0 15-16,-17 0-8 15,-14 0 0-15,-3-2 9 16,-13-2-12-16,-9 4 3 0,0-2 0 16,0 2-2-16,0 0 12 0,8 0-10 15,1 0 0-15,0 0 0 16,-1 0-6-16,14 0 6 15,-5-2 0-15,-8-4-4 16,8-3 16-16,-4-1-12 0,-4-7 0 16,-1-5 6-1,1-8-5-15,-1-9-1 0,1-10 0 16,4-9-5-16,-13-13 14 16,9-9-9-16,8-9 0 15,-17-6 4-15,9-4-10 16,-9 5 6-16,0 6 0 15,0 14-7-15,-18 9 10 16,-21 6-3-16,5 9 0 16,-5 6 8-16,0 14-13 15,22 5 5-15,0 6 0 16,-5 7-2-16,13 5 8 16,9 5-6-16,-8-2 0 15,-1 4-7-15,-21 0 1 0,-22 0-14 16,-43 0 20-16,-26 8-10 15,-30 4 15-15,-13-1-5 16,-21 0 0-16,-14 0-55 16,31-1 16-16,47 10-78 15,56 13-82-15,39 3-195 16</inkml:trace>
  <inkml:trace contextRef="#ctx0" brushRef="#br1" timeOffset="12394">16240 1584 733 0,'0'0'146'15,"0"0"42"-15,0 0-29 16,0 0-72-16,0 0-33 16,0 0-47-16,26 2 15 15,-17 45 45-15,12 8-41 16,5 12 12-16,-9 3 1 16,5 10-39-16,-13 11 33 15,16 0-22-15,-3-3-8 16,-5-3 9-16,9-13-1 0,-4-9-10 31,-5-14-1-31,-17-13 9 0,9-6-27 16,-9-13 10-1,0-6-75-15,0-5-49 0,0-6-118 16,-35 0-161-16</inkml:trace>
  <inkml:trace contextRef="#ctx0" brushRef="#br1" timeOffset="12873">15493 1958 726 0,'0'0'128'0,"0"0"-15"15,0 0-16-15,0 0 16 0,0 0-102 16,0 0 4-16,208-113-15 15,-174 113 6-15,5 20-17 16,-22 12 11-16,5 4 0 16,-5 6-9-16,-17-3 9 15,0 1 0-15,0-5 0 16,-30-4 11-16,4-11-12 0,9-9 1 16,-5-3 0-1,22-8 6-15,0 0 4 0,0 0-10 16,0 0 15-16,0 0-12 15,0 0 22-15,0 0-25 16,0 0 0-16,39 0 0 16,17 0 11-16,17 5-11 15,1 17 0-15,3 0 5 16,-33 5-13-16,3 1 8 16,-25-3 0-16,-14-4 3 15,-8-4 7 1,0 2-10-16,-56-8 12 0,-21 3-9 15,-14-3 15 1,-4-3-18-16,4 1-2 16,5 4-68-16,30 1-175 15,30 0-54 1</inkml:trace>
  <inkml:trace contextRef="#ctx0" brushRef="#br1" timeOffset="14482">16443 2263 583 0,'0'0'156'0,"0"0"-18"15,0 0-36-15,0 0 9 0,0 0-50 16,30-154-24-16,-21 138 6 15,8 5-33-15,-17 5 7 16,9 6-17-16,12 0-2 16,-4 0-9-16,1 28 5 15,3 8 2-15,-12 10-2 16,0 6-9-16,-1-2 14 16,-8-6 1-16,0-8 0 15,0-15-11-15,0-12 11 16,0-7 0-1,0-2-2-15,0 0 12 0,0 0 7 16,0-19-17-16,0-8 7 16,9-6-4-16,8-6-3 15,5 1 0 1,-14 2 0-16,10 3 13 16,-10 2-13-16,5 7 0 15,-13 4 1-15,9 9-5 16,-9 9 4-16,8 2 0 15,-8 0-2-15,18 19-24 0,-10 17 21 16,14 8 4 0,-5 0 1-1,-8-6-10-15,8-10 11 16,-4-5-1-16,4-16 0 16,-8-4 9-16,0-3-9 15,-1 0 6-15,1-10-6 0,4-19 14 16,-5-1-8-16,1-6-1 15,-9 1-1 1,9-1 7-16,-9 3-4 16,0 6-7-1,0 7 3-15,0 9 8 16,0 8-8-16,0 3-3 16,0 0 0-16,0 9-20 15,0 23 14-15,17 8 6 0,-4-5 0 16,-5-2-6-16,10-6 8 15,-10-8-2-15,14-7 0 0,-13-7-9 16,-1-5 4-16,-8 0 4 0,9 0 1 16,-1-5 5-16,1-15 2 0,-9-2-7 0,0 3 5 15,0-6 6-15,0-2 1 16,0 5-3-16,0 0-9 16,0 13 18-1,0 4-13-15,0 5-2 0,0 0-3 16,0 0-19-16,9 22 17 0,12 9-4 15,-12 1 6 1,0-1-4-16,8-7 7 16,4-5-3-1,-3-10 0-15,-1-4 8 16,5-5-9-16,-5 0 1 16,9-10 0-16,-5-21 6 15,5-7-2-15,-9-7-4 0,-4-1 3 16,-13-3 7-16,0 2 9 15,0 3 1-15,-13 8 19 16,-4 11 2-16,0 12-41 0,8 7 11 16,1 6-11-1,-14 0-12-15,13 19 10 0,-8 29 2 16,9 14 0 0,8 10-1-16,0-3 7 15,8-12-6-15,40-10 0 16,3-14-11-1,-3-9 9-15,8-12-16 16,-9-12-4-16,1 0 18 0,-14-12 0 16,-3-23 4-16,-5-9 0 0,4-14 12 15,-13-5-8 1,-8-3-4-16,-9 2 1 16,0 9-1-16,-9 15 9 15,-17 12-4-15,-4 17-3 16,21 11 7-1,-8 0-18-15,8 41 6 0,-12 28 3 16,12 14 3-16,9 2 1 16,0-5-4-16,39-12 0 15,4-13 13-15,13-11-26 16,22-10-23-16,4-19-156 16,-9-11-342-16</inkml:trace>
  <inkml:trace contextRef="#ctx0" brushRef="#br1" timeOffset="15946">4915 2400 423 0,'0'0'243'0,"0"0"-97"16,0 0 16-16,0 0-47 16,0 0 4-16,0 0-21 0,0 0-39 15,0-8 18-15,0 8-41 16,0-3 5-16,-8 3 1 15,-40 0-34-15,-17 0 9 16,-8 0-17-16,-9 0 3 16,-13 0-7-16,-8 0 4 15,12 0 0-15,5 0-1 16,29 0-3-16,32-5 1 16,16-6-3-16,9-3-21 15,0-2 27-15,0-6-34 16,0 2 10-16,0-2 21 15,17 6-24-15,-8 5 27 0,12 0-4 16,-3 5 4-16,-1 1-7 16,13 5 7-16,-13 0 0 15,1 0-4-15,3 0 3 16,-21 5-5-16,0 23 6 16,0 13-10-16,-39 4 9 15,-17-2 2-15,-8 1 6 16,-1-8 20-16,9 0-26 15,-9 0 24-15,26-7-12 16,5-2-8-16,12-12 2 16,22-6-7-16,0-5 0 15,0 2-5 142,47-3 15-95,18 2-3-62,9-2-7 0,3-3-37 16,-3 3-52-16,-18 3-203 0,-30-4-211 0</inkml:trace>
  <inkml:trace contextRef="#ctx0" brushRef="#br1" timeOffset="17738">1566 3083 548 0,'0'0'201'0,"0"0"-117"0,0 0 56 16,0 0 32-16,0 0-73 15,0 0 7-15,0 0-40 0,17-36-50 16,14-13 23-16,16-10-36 16,1-9 9-16,3-6 2 15,-3-4-11-15,-9-4 19 16,-13-3-22-16,-18 0 6 15,-8 7 15-15,0 15-17 16,0 19 3-16,-17 16 9 16,0 15-7-16,8 7 8 15,0 6-17-15,-12 0-6 16,4 28-4-16,-14 28 13 16,5 17-3-16,1 13 0 15,3 5 14-15,22-6-17 16,0-4 3-16,0 0 0 15,0-13-11-15,9-13 15 0,21-19-4 16,-4-17 0-16,-5-13 3 16,-12-6-15-16,8 0 12 15,13-6 0-15,-4-26 7 16,13-7 0-16,-4 0-7 16,-5 7 0-16,-13 10 10 15,0 8-16-15,-8 8 6 16,13 6-2-16,4 0-6 15,12 0-1-15,1 14 9 16,-4 10 0-16,4-1 6 16,-14-1-15-16,14-3 9 15,-13-8-1-15,4-8-9 16,-4-3 7-16,-17 0 3 0,21 0 0 16,-21-27 13-16,8-9-11 15,-8-9-2-15,-9-1 0 16,0-7-1-16,0 2 3 15,0-2-2-15,-9 9 0 16,-17 17 10-16,9 8-13 16,4 16 3-16,4 3 0 15,1 0-11-15,-1 13 2 16,0 29 9-16,9 15 0 16,0 2 10-16,9-5-13 15,30-8 3-15,13-9 0 16,-13-13-8-16,8-10 11 0,-8-10-3 15,-13-4 0 1,13 0 6-16,-5-12-6 0,-4-13 0 16,-4-6 1-16,-9-4-4 15,14 1 9-15,8 2-6 16,-14 2 0-16,6 8 7 16,-5 11-15-16,-9 5 8 15,13 6-4-15,-4 0-7 16,-5 20-2-16,-3 7 6 15,-1-2 6-15,-8-6-14 16,-9-9 6-16,0-3 9 16,0-7 0-16,0 0-7 15,0 0 19-15,0 0-12 16,-18-12 0-16,-8-10 16 16,-12 3-16-16,-1 0 0 15,4 0 0-15,5 5-3 16,13 9 5-16,0 1-2 15,-5 4 0 1,13 0-22-16,1 26 20 16,-1 13 2-16,0 6 0 15,9 6-10 1,0-5 18-16,9-9-8 16,17-8 0-16,-4-12 3 15,-14-9-16-15,1-8 6 0,-1 0 7 16,1 0-5-16,13-19 16 0,-14-6-9 15,1-3-2-15,0-2 10 16,-1 8-4-16,-8 5-6 0,0 6 0 16,0 9-10-16,0 2 14 15,9 0-5-15,-1 0 1 16,14 17-11-16,-5 12 4 16,1 1 7-16,12 1 0 15,-13-7-6 1,13-7 11-16,-13-9-5 15,-8-5 0-15,0-3 9 0,-1 0-10 16,14-5 1-16,-5-18 0 0,9-1 5 16,4-3-1-16,-12 5-4 15,12 0 0-15,-13 5 12 16,13 3-19-16,-12 6 7 16,7 8 0-1,6 0-12-15,-5 0-2 16,4 14 7-16,-13 11-5 15,9-3-14 1,-26-6 19-16,13-5 4 16,-5-5 3-16,-8-6-8 0,0 0 19 0,0 0-11 15,0 0 19-15,0-15-11 0,-8-6 9 16,-22-4-17-16,4 6 0 16,-4-1 7-16,-5 10 5 15,5 1-12-15,4 9 0 16,4 0 2-1,5 6-10-15,0 27 8 0,8 8 0 16,9 3-6-16,0-3 11 16,0-3-5-1,0-10 0 1,0-9 5-16,26-10-17 16,-9-9 12-16,14 0 0 0,-6-5 10 15,14-31 1 1,-13-14-7-16,13-14-3 15,-13-7 9-15,4-8 4 0,-21-1-8 16,-9-5 6-16,0 2 22 16,0 9-31-16,-18 13 12 15,-12 25 1-15,13 23-14 16,8 13 22-16,1 5-24 0,-14 53-11 16,5 22-2-16,8 16 20 15,9-5-7 1,56-14 0-16,48-12 7 15,17-14-26-15,8-16 17 16,9-15-103 0,-25-18-131-16,-40-2-511 15</inkml:trace>
  <inkml:trace contextRef="#ctx0" brushRef="#br0" timeOffset="25714">934 4042 674 0,'0'0'151'15,"0"0"-46"-15,0 0 26 0,0 0-35 16,0 0-27-16,0 0 17 16,0 0-43-16,-13-115-9 15,13 115 2-15,0 0-29 16,0 0-7-16,0 27 0 15,0 17-7-15,22 18 5 16,-5 0 2-16,9-2 0 16,-13 1-2-16,4 0 13 15,9-10-11 1,-4-6 0-16,-5-13 13 0,0-14-20 16,-8-8 7-16,4-7 0 15,-13-3 7-15,0 0 5 0,17-11-7 16,0-30 3-16,22-15 10 15,-13-3-20-15,4 0 2 16,-4 4 0-16,-17 6-5 16,12 13 14-16,-12 15-9 15,-9 12 0-15,0 9 5 16,9 0-20-16,8 9 12 16,4 31-5-16,5 18-7 15,-8 5 14-15,3 0 1 16,-4-2 0-16,1-15 10 15,12-9-15-15,-13-15 5 16,-8-14 0-16,-1-8-8 16,5 0 27-16,-13 0-17 0,9-36 4 15,8-16 13 1,1-13-18-16,12-10-1 0,-13-10 0 16,5-4 1-1,-5 8 10-15,-9 9-11 0,10 18 0 16,-10 28 6-16,5 18-15 15,-13 8 9-15,9 0-13 16,0 27 3-16,-1 17-7 16,-8 14-11-16,0 5-120 15,0 6-70-15,9-3-56 16,-1-9-217-16</inkml:trace>
  <inkml:trace contextRef="#ctx0" brushRef="#br0" timeOffset="27035">1853 4405 17 0,'0'0'538'16,"0"0"-375"-16,0 0-43 15,0 0 11-15,57-164-40 16,-40 109 1-16,0-4-18 16,13-7-47-16,-4 1 15 15,4-4 1-15,-21 3-27 16,0 0 30-16,-9 2-40 15,0 7 1-15,0 7 6 16,0 17 1-16,0 14-5 16,-9 11-9-16,0 8 12 15,-8 0-29-15,-4 44-7 0,-5 24 24 16,4 26-3-16,-4 1 17 16,26 2-14-1,0 1 0-15,0-14 9 16,26-13-12-16,13-16 3 0,8-16 0 15,-8-17-2-15,-4-14 16 16,-5-8-14-16,4 0 0 16,-3-3 7-1,3-29 7-15,-4-7-14 16,5-11 0-16,-5 1-3 16,5-1 17-16,-5 10-14 15,-13 12 0-15,5 17 6 0,-22 7-20 0,17 4 14 16,0 7-2-16,13 25-13 15,5 15 8-15,-5 3 7 16,-4-4 0-16,-4-1 4 16,4-15-16-16,-1-8 12 15,6-11 0-15,-23-6-2 16,10-5 11-16,3 0-9 16,-4-13 0-16,22-21 8 15,-13-6-7-15,13-11-1 16,-13 0 0-16,13-4-3 15,-13 2 17-15,4 15-14 16,-13 19 0-16,-8 7 4 16,-1 12-20-16,5 0 16 0,13 0 0 15,-9 0-12 1,14 23 5-16,-14-2 7 0,-8-1 0 16,12-9 7-1,-21-3-21-15,0-8 14 0,0 0 0 16,0 0 2-1,0 0 15-15,0 0-13 0,0-12-4 16,-30-5 6-16,13-3-17 31,-14 3 11-31,6 3 0 16,7 6-7 0,-3 8 0-16,3 0 6 15,1 0-23-15,-4 36 24 0,-5 13-5 16,8 6 5-16,-3 9 0 15,21-7-2-15,0-7 11 0,0-9-14 16,0-11 5-16,30-14-41 0,-13-10 38 16,9-6-27-1,4 0 30-15,-12-13 0 16,12-18 17 0,-13-7-17-16,0-4 0 15,-8-1 3-15,4 2-4 16,-4 7 6-16,-1 12-5 15,1 9 8-15,-9 9 6 16,0 4-18-16,9 0 4 0,12 4-7 0,-4 18-10 16,1 5 18-16,12-2-1 15,4-9 0-15,-3-4 9 16,-14-10-9-16,13-2 0 16,-4 0 0-1,13-17 0 1,4-19 3-16,-4-15-3 0,0-7 8 15,-13-14 5 1,-9-2-2 0,4 0 1-1,-21-4-11-15,0 5 48 16,0 4-48 0,-21 14 3-1,12 22 3 1,1 17 10-16,-1 16-16 15,9 8-1-15,-9 55-12 0,1 22-4 16,-23 19 16-16,31 2 0 16,0-11-1-16,0-12 17 15,0-12-16 1,39-13 0-16,-4-18-36 0,4-13-9 16,8-14-76-16,9-13-33 15,-8 0-53-15,-5-20-128 16</inkml:trace>
  <inkml:trace contextRef="#ctx0" brushRef="#br0" timeOffset="27110">3360 3856 433 0,'0'0'105'0,"0"0"47"0,0 0-21 0,0 0-27 0,0 0-82 0,0 0-11 0,233-100-2 0,-104 92-9 15,-8 8-21-15,-35 0-103 16,-30 19-274-16</inkml:trace>
  <inkml:trace contextRef="#ctx0" brushRef="#br0" timeOffset="28122">4711 4060 575 0,'0'0'309'0,"0"0"-211"0,0 0 40 16,0 0-51-16,0 0-10 15,0 0 7-15,-48-125-83 16,48 125 4-16,0 22-5 16,0 19-5-16,0 12 1 15,9-2 4-15,-1 5 0 16,1-4-3-16,4-8 8 15,-4-8-5-15,8-14 0 16,0-9 15-16,5-10-15 16,4-3 0-16,4 0 1 15,-4-19 15-15,4-17-5 16,4-5-10 0,-16-5-1-16,3 1 15 15,-4 1-17-15,-8 8 2 16,0 15 0-16,-9 7 2 0,0 11 3 0,0 3-5 15,0 0 0-15,13 3-22 16,-5 22 19-16,10 10 3 16,-1-2 0-16,4-2-4 15,-3-12 6-15,8-2-2 16,4-13 0 0,-13 0 2-16,5-4-12 15,-5 0 10-15,0-12 0 16,0-17-2-16,5-8 12 15,-22-1-10 1,0-3 0 0,0 2 14-1,0 3-17-15,0 9 3 16,-9 11 0-16,-4 4-12 16,5 12 12-16,-1 0-7 15,1 0-6 1,-10 25 13-16,10 14 0 15,8 6 0 1,0-1 0 0,0-9-10-16,43-8 9 31,-4-8 0-31,8-10-1 16,-4-9-3-1,13 0 0-15,-17 0 5 0,9-19 0 16,-14-10-2-16,-4-3 9 31,-4-1-7-31,-13-6 0 0,-4 6 15 16,-9 3-13-1,0 8-2-15,-9 8 0 16,-12 5 12-16,3 9-12 16,1 0-6-16,-13 17 2 0,13 27 4 15,8 11 6-15,9 3-6 0,0-6 0 16,9-5-6-16,25-11 17 15,14-5-11-15,8-10 0 16,0-4-56-16,0-6-50 16,-17-5-148-16,-13-6-290 15</inkml:trace>
  <inkml:trace contextRef="#ctx0" brushRef="#br0" timeOffset="28638">6765 4012 82 0,'0'0'649'0,"0"0"-515"15,0 0-37-15,8-148 48 0,-8 123-46 16,0 11-18-16,-8 9-5 16,-1 5-65-16,9 0 7 15,0 0-18-15,-17 13-9 16,8 23 8-16,9 11 1 15,-13 2 0-15,13-2-4 16,0-8 15-16,0-4-11 16,22-10 0-16,4-9 8 15,4-8-25-15,-4-8 17 16,-9 0 0-16,5 0-10 16,-5-4 19-16,0-19-9 15,14-5 0-15,-23 4 13 16,1 1-16-16,-9 11 3 15,0 7 0-15,0-2-7 0,8 7 8 16,1 0-2-16,21 0 1 16,-4 17-4-16,13 2-6 15,-13 0 10-15,13-5-15 16,-9-3 3-16,-4-5-2 16,-9-4 14-16,5-2 0 15,-5 0 9-15,0-8-9 16,5-21 0-16,-14-2 0 15,1-7 11-15,-9-2 0 16,0 5-7-16,0 2-4 16,-9 8 13-16,-12 11-23 15,21 9 10-15,0 5-51 16,0 0-110-16,0 17-164 0,21 15 39 16</inkml:trace>
  <inkml:trace contextRef="#ctx0" brushRef="#br0" timeOffset="29659">7611 3996 417 0,'0'0'229'16,"0"0"-102"-16,0 0 22 16,0 0-27-16,-65-152-54 0,30 129 14 15,14 11-38-15,12 6-23 16,1 6-18-16,-10 0-3 15,-12 8 0-15,13 29 2 16,-13 9 12-16,12 1-14 16,18-1 0-16,0-2 0 15,0-11-6-15,0-5 11 16,18-9-5-16,-5-8 0 16,4-2-26-16,0-9 21 15,5 0 3-15,-5 0 2 16,0-4 14-16,1-12-5 15,-6-3-9-15,6-9 10 16,-1 4-3-16,-8-4 14 16,4 7-16-16,-13 9-2 15,0 4 36-15,0 8-34 0,0 0 1 16,0 0-6 0,0 0-23-16,0 27 19 0,8 6-1 15,1 0 5-15,-1-5-1 16,1-6 7-16,8-3-6 15,5-8 0-15,-13-2 17 16,8-7-24-16,4-2 7 16,5 0 0-16,-8 0 8 15,12-8 7-15,-13-12-15 16,13-5 0-16,-12 3 12 16,-1 3-19-16,13 3 7 15,-21 4 0-15,-1 8-5 0,-8 4 10 16,9 0-5-16,0 0 0 15,-1 11-7-15,5 16-5 16,-4-2 12-16,8 5 0 16,-8-5-6-16,-1-9 12 15,-8-5-6-15,13-5 0 16,-13-6 9-16,9 0-14 16,0 0 5-16,-1 0 0 15,9-3 4-15,5-16 7 16,4-6-11-16,4 0 0 15,5 3 6-15,-5 0-11 16,-4 9 5-16,4 4 0 16,-21 9-12-16,8 0 13 15,0 3-1 32,5 24 0-31,-5 7-4-16,0-5-5 0,5-3 9 0,-5-5 0 0,0-13-13 0,5-3 22 0,-5-5-9 15,9 0 0-15,13-26 14 16,8-16-15-16,-12-7 6 16,-5-8-5-1,-4-10 43-15,-17-1-27 16,-9-1 36-16,0 0-11 0,-18 7-35 16,-16 3 35-16,4 12-35 0,12 17-4 15,-3 17 23-15,12 9-15 16,9 4-16-16,0 36 6 0,0 22-8 15,0 21-6-15,0 1 14 16,0-5 0 0,0-4-4-16,22-7 15 15,12-9-22 1,5-14 6-16,9-14-65 16,-5-13 23-16,4-8-57 15,-8-6-33-15,9 0 6 0,-31-20-45 0,-9-10-56 16,-8-6-373-16</inkml:trace>
  <inkml:trace contextRef="#ctx0" brushRef="#br0" timeOffset="29802">8439 3883 515 0,'0'0'214'0,"0"0"-100"0,0 0-15 0,0 0-28 16,0 0-66-16,272-86 17 15,-181 68-22-15,4 6 11 16,-30 1-24-16,-9 8-78 15,-48-2-304-15</inkml:trace>
  <inkml:trace contextRef="#ctx0" brushRef="#br1" timeOffset="35056">5129 5859 388 0,'0'0'86'0,"0"0"3"16,0 0 12-16,0 0-2 15,0 0 6-15,0 0-58 16,0 4-17-16,26-13-24 16,13-2 9-16,26 1-6 15,25-1-2-15,35 0 8 16,39-6-5-16,22 1-4 15,30-4 21-15,-13-2-25 16,-5 3 11-16,-4 3-1 0,-17-1-7 16,-17 6 5-1,-39 6-10-15,-31-1 0 0,-16 6 1 16,-27 0 1-16,1 0-2 16,-31 0 0-16,5 0 8 15,-14 0-13-15,-8 0 5 16,0 0 0-16,0 0-5 15,0 0-24-15,-21 0-68 16,-22 0-89-16,-22 0-11 16,-13 0-179-16</inkml:trace>
  <inkml:trace contextRef="#ctx0" brushRef="#br1" timeOffset="36580">5164 5951 370 0,'0'0'104'0,"0"0"-15"0,0 0 5 15,0 0 1 1,0 0-35-16,0 0-10 0,0-11-32 15,0 11-9-15,0 8-10 16,-9 23 5-16,9 15 10 16,-9 9 25-16,9 2-32 15,-8 13 14-15,-1 0-1 16,1 11-18-16,-14 1 22 16,13 1-24-1,1-9 0 1,-1-10 5-16,9-18-1 15,0-13-4-15,0-14 0 16,0-5 4 0,0-3-3-1,9-3-1 1,17-5 0 0,21-3 17-16,1 0-14 15,34 0 8 1,12 0 9 15,19 0-20-31,25 0 19 16,21-5-19-1,18-1 0 1,0 1-2 0,18 3 8-1,-1-2-6-15,22 2 0 16,-22 2 8-16,-9 0-12 15,-16 0 4 1,-18 0 0 0,-22 0-6-16,1 0 13 15,-18 0-7-15,9 0 0 16,-22 2 5-16,-4 4-6 16,-22 2 1-1,-8-3 0-15,-17 1-9 0,-10-2 20 16,-12-4-11-1,5 1 0-15,-14-1 3 0,-17 0-2 16,0 0-1-16,0 0 0 16,0 0 3-16,0 0 7 0,0 0-10 0,0 0 13 15,8 0-12-15,-8 0 15 0,9 0-16 0,13 0 0 16,-14 0-7-16,1 0 16 16,0 0-9-16,-9 0 0 15,0 0 4-15,0 0-2 0,8 0-2 0,1 0 0 0,12 0-3 16,-12-1 9-16,8 1-6 0,-8-4 0 15,4 1 6-15,-5 0-14 0,-8 3 8 0,0 0 0 0,0 0-4 16,0 0 14-16,0-2-10 0,0 2 6 0,0 0-3 0,0-6 39 0,0-1-12 0,0-3-29 16,0 0 7-16,0-4 5 0,0-5-12 0,0-1 0 15,0-8 5 1,0 1 4-16,0-5-10 0,0-7 0 16,0-2 2-16,0-4 6 15,0 1-8 1,0-5 0-16,9-6 8 15,-9-2-9-15,9-4 1 16,-1 3 0 0,-8 6-5-16,0 5 10 0,0 11-5 15,0 6 0-15,0 3 8 0,0 2-8 16,0 6 0 0,0-6 0-16,0 6-6 0,-8 2 15 0,-1 0-9 15,9 6 0 1,0 1 6-16,0 4-10 15,0 1 4-15,-9 0 0 0,1-4-5 0,-5 0 11 16,4-2-6-16,1-2 0 16,-10-6 10-16,10 5-17 15,-5-3 7-15,-4 6 0 16,8 3 0-16,0-1 5 16,1 5-5-16,8 0 0 15,-13-1-10-15,-13-1 6 0,0 1-5 16,-30 2 4-16,-22 3-7 15,-4 0 15-15,-30 0-4 16,-9 0 1-16,-17 19-54 16,-22 6-48-16,-8 3-50 15,21-1-80-15,5 1-63 16</inkml:trace>
  <inkml:trace contextRef="#ctx0" brushRef="#br1" timeOffset="37022">7093 5753 365 0,'0'0'131'0,"0"0"-37"0,0 0 19 16,0 0 15-16,0 0-69 16,0 0 17-16,-22-44-48 15,14 44-16-15,-1 16-12 16,-8 23 14-16,8 19-7 15,-21 8 8-15,21 8-13 16,-8 8 24-16,4 7-1 16,4-2-15-16,9-7 3 15,-8-11-5 1,8-10-6-16,0-14-2 0,0-11 7 16,0-7-10-16,0-10 3 0,0-6 0 15,-9-3-3 1,-8-6-119-16,-13 1-84 0,-5-3-104 15</inkml:trace>
  <inkml:trace contextRef="#ctx0" brushRef="#br1" timeOffset="38926">8107 5676 544 0,'0'0'113'0,"0"0"6"0,0 0 34 16,0 0-74-16,0 0-20 16,0 0-1-16,0-137-29 15,0 98 2-15,9-8 17 16,8-5-23-16,22-6 8 15,4-5-29-15,4-3-3 16,1 0 10-16,-1 5-5 16,-12 12-6-16,-13 12 2 15,-5 13 6-15,-9 11-2 16,1 7-6-16,-9 1 3 16,9 1 2-16,4 0-1 0,13-5-4 15,21-2 0 1,18 4-3-16,8 7 1 0,22 0 2 15,-4 0 0 1,30 21-10-16,-1 9 10 0,1 3 0 16,0 0 0-1,-17-5 2-15,-9-7-2 16,-22-6 0-16,-17-5 1 0,-17-4-8 16,-13-3 7-16,-18-3 0 15,-8 0 3 1,0 0 9-16,0 0-6 0,0 0-1 15,0 0-4-15,0-17 10 16,-8-5-9-16,-18-3-2 16,4 0 0-1,5 4 9-15,0 2-11 16,-5-1 2-16,5 4 0 16,8 2-5-16,1 3 9 15,-5 0-4-15,4 5 0 0,9 4 3 0,0 2-6 16,0 0 3-16,0 0-1 15,0 0-11-15,0 0 6 16,0 0 3-16,0 0 1 16,22 21-4-16,21 10 4 15,13 5 2-15,30 2 0 16,-4 3-5 0,-8 1 8-16,-5-6-3 15,-18-1 0-15,-12-2 6 16,-21-7-10-16,-5 6 4 15,-13 1-9-15,-22 5 7 0,-34 3-152 0,-26 6-10 16,-4-1-96-16,21-2-484 16</inkml:trace>
  <inkml:trace contextRef="#ctx0" brushRef="#br1" timeOffset="39472">9734 5725 25 0,'0'0'453'0,"0"0"-344"15,0 0-19-15,0 0-28 0,0 0-1 16,0 0-50-16,177-36 6 15,-39 25 25-15,48 3-35 16,38-3 21-16,9 3-6 16,18 0-4-16,-10-1 22 15,1 4-30-15,-26 2 13 16,-22-1-7-16,-17 3-12 16,-9-2 14-16,-12 0-14 15,-5-2-3 1,-39-3 16-16,-9 0-12 15,-21 2 0-15,-25-2-2 16,-32 8 6-16,-16-3-8 16,-9 3-1-16,0 0-10 15,-17 0 5-15,-65 6-213 16,-48 21 30-16,-29 6-272 16</inkml:trace>
  <inkml:trace contextRef="#ctx0" brushRef="#br1" timeOffset="40742">9734 5813 395 0,'0'0'146'0,"0"0"-21"0,0 0-14 16,0 0-2-16,0 0-28 15,0 0-10-15,0-44-18 16,0 44-42-16,0 0 6 15,0 0-17-15,0 9 0 16,0 21 0-16,0 14 3 16,0 5 15-16,0 14 4 15,0 15-20-15,0 7 21 16,0 5-21-16,0-5 2 16,9-5-4-16,8-10 6 0,5-13-6 15,4-8 0-15,-9-7 10 16,4-6-3-16,-12-9-7 15,0-8 1-15,-1-5-3 16,1-3 8-16,-9-6-6 16,0-1 0-16,0 1 7 15,9-2-11-15,-9 0 4 16,12 1 0-16,-12 0-3 16,9-2 8-16,8 4-5 15,22-3 4-15,9-1 3 16,34-2 10-16,21 0-17 15,5 0 2-15,17 0 1 0,-17 0 1 16,4 0-4 0,1 0 0-16,-1 0 6 0,0-2-6 15,18-1 0-15,8-3 0 16,4 4-2-16,-4-2 6 16,-8 4-4-16,-1 0 0 15,-8 0 0-15,0 0-4 16,13 0 4-16,-14 0 0 15,1 0-5-15,0 0 7 16,0-4-2-16,-9 1 0 16,9 0 4-16,0 0-9 15,-22 3 5-15,5 0 0 16,-22 0-6-16,-13-2 9 0,-17-2-3 16,4 2 0-1,-9-4 6-15,-8 1-7 0,-13-3 1 16,-5-1 0-16,-3 1 13 15,-18 3-11-15,8-1 17 16,-8-2 19-16,9 0-23 16,-9-3 10-16,0-3-20 15,0-1-4-15,9 0 7 16,-9-5-3-16,0-1-5 16,0-7 0-16,0-3 8 15,0-7-11-15,0-3 3 16,0-11 0-16,0-9-3 15,0-6 7-15,0-3-4 16,0-2 0-16,0 6 7 16,0 0-11-16,0 10 4 0,13 5 0 15,-13 4-4-15,0 3 10 16,0 3-6-16,0 2 0 16,0 4 5-16,0 4-10 15,0 4 5-15,0 10 0 16,0 6-3-16,0 5 7 15,0 4-4-15,0 2 0 16,-13-5-5-16,-13 1-3 16,-22 0 0-16,-25-2 5 15,-22 1-7-15,-26 1 9 16,-8 4-4-16,-1 0-5 16,-21 5-85-16,4 29-68 15,-12 5-222-15</inkml:trace>
  <inkml:trace contextRef="#ctx0" brushRef="#br1" timeOffset="41263">11417 5852 442 0,'0'0'151'15,"0"0"-64"-15,0 0 38 16,0 0-2-16,0 0-45 16,0 0-5-16,0-14-54 15,0 14-1-15,0 21-18 16,0 21 4-16,9 16 3 0,0 8-3 16,12 8-3-1,-4 6 17-15,-8 3-14 0,8-7 4 16,-4-4-5-16,-4-6 5 15,-9-8-5-15,9-11-3 16,-9-9 0-16,0-10-4 16,0-12 10-16,0-7-6 15,0-7 0-15,0-2-39 16,0 0-104-16,0 0-171 16,-39-11-326-16</inkml:trace>
  <inkml:trace contextRef="#ctx0" brushRef="#br1" timeOffset="42606">13019 5392 245 0,'0'0'383'0,"0"0"-309"0,0 0 54 0,0 0-56 15,0 0 21 1,17-151-17-16,0 113-51 0,5-1 17 16,4-2-22-16,4-6-13 15,-4 3 15-15,12 3-18 16,-12 8 3-16,-4 5-1 16,-13 4 2-16,8-1 8 15,-9 6-16-15,1 2 0 16,-9 7 18-16,9 1-12 15,-9 3 2-15,0 4-8 16,13-1 11-16,-13 3-19 16,8 0 8-16,1 0-16 15,30 14 15-15,13 16-10 16,17 12 11-16,13 2 0 16,13-4 5-16,4 2-9 0,13-4 4 15,0-2 0 1,0-8 0-16,1-3 11 15,-14-12-11-15,-13-2 0 16,-30-5 7 0,-21-4-4-16,-22-2-1 15,-5 0-2-15,-8 0 28 16,0 0-15-16,0-8 42 0,0-16-55 16,0-4 14-16,-8 1-19 15,-5-1 5 1,-4 3 0-1,-1 3-4-15,-3 6 7 0,4 2-3 16,-1 9 0-16,10 1-6 16,-1 4-4-16,9 0 5 0,0 0 3 0,0 0-7 0,0 0-1 15,0 9 10 1,17 15 0-16,18 7 7 16,34 4-15-16,-17-1 8 0,17 2 0 15,-5-1-3 1,-7 0 12-16,-14-4-9 15,-13-3 0-15,-13-4 5 16,-17 1-17-16,0 2 12 0,-17 6-3 16,-48 6-8-16,-21-1 4 15,12 1-113 1,18 2-55-16,22 4-90 0,4-1-348 16</inkml:trace>
  <inkml:trace contextRef="#ctx0" brushRef="#br1" timeOffset="43123">14728 5797 702 0,'0'0'50'0,"0"0"-1"16,0 0 24-16,0 0-20 15,0 0-9-15,0 0-30 16,328-49-10-16,-160 40 21 15,26 1-10-15,22 2 0 16,-5-5 25-16,14 3-24 16,-14-3 22-16,14 0-26 15,25-3-7-15,5-2 11 16,4 5-15-16,21 0 5 16,-21 5 4-16,-17 1-3 15,-26 2-7-15,-39 0 0 16,-39 1 10-16,-26-1-11 15,-30 3 1-15,-35 0 0 16,-29 0 3-16,-10 0 3 16,-8 0-6-16,0 0 0 15,0 0-21-15,-64 0-53 0,-36 5-123 16,-51 9-109 0</inkml:trace>
  <inkml:trace contextRef="#ctx0" brushRef="#br1" timeOffset="44421">14710 5841 136 0,'0'0'347'0,"0"0"-233"0,0 0 12 15,0 0 13-15,0 0-55 16,0 0-9-16,-8-28-13 16,8 28-36-16,0 0 8 15,0 0-31-15,0 0-1 16,0 22-2-16,0 20 6 15,0 13 9-15,0 11 1 16,0 7-15-16,17 8 18 16,5 7-18-16,-5 2 0 15,9-2 20-15,-5 1-11 16,-12-10 30-16,8-8-16 16,-17-7-21-16,0-6 22 0,0-9-25 15,0-7 1 1,0-10 11-16,0-15-6 0,0-6-6 15,0-9 0-15,0-2 5 16,0 0 11-16,0 0-10 16,9 0 16-16,47 0 13 15,22-16-32-15,42-6 5 16,19 3-8-16,7 2 8 16,23 6-13-16,-10 1 5 15,-3 4 0-15,-5 3-7 16,-13 3 2-16,13 0 4 15,-13 0 0-15,22-2-10 0,8-2 1 16,-4 1 10 0,13 3 0-16,9 0-5 15,12 0 9-15,-4 0-4 0,0 0 0 16,-25 0 3-16,-18 0-3 16,-22 0 0-16,-16 0 0 15,-14 7-3-15,-4 1 9 16,-13-3-6-16,-5 2 0 15,-25-3 3-15,-4-1-12 16,-27 0 9-16,-3-3 0 16,-18 0 1-16,0 0 10 15,0 0-5-15,0-9-6 16,0-7 11-16,0-1-17 0,0 5 6 16,0 2 0-1,0 0 3-15,0 1 9 0,0-5-10 16,0 1-2-16,0-2 4 15,0-4-8-15,0-2 4 16,0-4 0-16,0-5-1 16,0-9 9-1,0-5-8-15,-18-11 0 0,-12-6 6 16,4-7-9-16,-4-1 3 16,-5-3 0-16,5-2-3 15,13 6 8-15,-5 5-5 16,5 8 0-16,9 8 4 0,8 8-9 15,-9 6 5 1,0 3 0-16,-12-3-2 0,12 0 11 16,-8 0-9-1,-13 0 0-15,12 0 6 0,1 1-9 16,-5 14 3-16,5 2 0 16,9 5-3-16,-10 8 2 15,-21 3-3-15,1 0 0 16,-27 6-78-16,-17 36-48 15,-13 20-151-15,4 4-139 16</inkml:trace>
  <inkml:trace contextRef="#ctx0" brushRef="#br1" timeOffset="44897">16303 5903 415 0,'0'0'148'16,"0"0"-39"-16,0 0 6 0,0 0 24 15,0 0-34-15,0 0-13 16,0-64-11-16,0 64-71 16,0 0 0-16,0 20-10 15,0 17 0-15,0 4 33 16,17 9-17-16,-8 7 6 15,-1 4 15-15,5 5-31 16,-13 0 18-16,0-1-24 16,0-1 7-16,0-9-2 15,0-8-5-15,18-17 0 16,-10-8 0-16,1-11 10 0,0-5-10 16,-1-4 0-1,-8-2-15-15,0 0-59 0,0 0-71 16,0 0-86-16,-17-25-619 15</inkml:trace>
  <inkml:trace contextRef="#ctx0" brushRef="#br1" timeOffset="46729">1702 5989 445 0,'0'0'124'16,"0"0"-34"-16,0 0 38 16,0 0-43-16,0 0-47 15,0 0-7-15,0-5-23 16,48 5-6-16,25-5 18 0,22-1-19 15,35-3 48 1,29 4-16-16,44 0-11 0,13-1 15 16,-13 3-30-16,-18 3 9 15,-16-2-1-15,-48 2-9 16,-27 0 4-16,-29 0-10 16,-39 0 1-16,-17-3-5 15,-9 3 4-15,0 0-44 16,-52 0-109-16,-17 0-36 15,-22 19-205-15</inkml:trace>
  <inkml:trace contextRef="#ctx0" brushRef="#br1" timeOffset="48135">1901 6105 167 0,'0'0'91'0,"0"0"1"15,0 0-8-15,0 0-27 0,0 0 19 16,0 0-16 0,-22-38 22-16,14 32 3 0,8 0-32 15,0 5 26-15,0-6-35 16,-9 2 19-16,0-4-16 16,-8 3-26-16,17 4 10 15,-13-4-14-15,5 4-11 16,8 2 0-16,0 0-6 15,0 0 0-15,-9-3-5 16,9 3-21-16,-9 0-36 16,1 0 11-16,-1 0-4 15,9 0 46-15,0 0-7 16,0 0 3-16,0 0 2 16,0 0 15-16,0 0-4 15,0 0 0-15,0 0 8 0,0 0-8 16,0 17 6-1,-9 13 14-15,-12 14 64 0,12 5-60 16,-8 9 16-16,8 7 12 16,-4 11-32-1,-4-1 28-15,8 4-32 16,-8-4-14-16,9 4 19 16,-5-9-19-16,4-9-1 0,0-11-1 15,9-15 7-15,0-10-8 16,0-8 1-16,0-9 0 15,0-3-4-15,0-5 9 16,0 0-5-16,0 0 0 0,0 4 10 16,0-1-15-16,0 2 5 15,31 0 0-15,3 2 11 16,5 3-10-16,26-2-1 16,17-6 5-16,30-2 2 15,39 0-3-15,35 0-4 16,8 0 1-16,0 0 1 15,-8 0-1-15,-18-5-1 16,-8 2 0-16,-14-2 9 16,-3 2-9-16,-22 3 0 15,-9-4 0-15,-39 3-7 16,-17-2 7-16,-21 3 0 16,-14-3-1-16,-12 3 11 15,-9 0-10-15,0-2 0 16,0 2 2-16,0 0 10 0,0 0-9 15,9 0-2 1,-1 0-1-16,9-6 5 0,14 4-5 16,-5-5 0-16,-13 2 2 15,4 2 1 1,-9 3-3-16,-8-3 0 0,0 3-1 16,0 0 10-16,0 0-10 15,0 0 1-15,0 0 0 16,0 0 1-16,0 0 5 15,0 0-4-15,0-2 29 16,0-6-17-16,0-6 32 16,0-8-42-1,0-6 3-15,0 0 2 16,-25-4-3 0,3-1-6-1,5-9 8 1,8-1 2-1,-13-7-5 1,14-2-5 0,-1-6 0-1,9 1 8 1,0-13-8 0,0 5 0-1,0-4-1 1,0 3 11-16,0 8-10 0,0 12 0 15,0 7 2-15,0 14-8 16,0 6 14-16,0 11-8 16,0 0 5-16,0 2 8 15,0 3-12-15,0 3-1 0,0 0 0 0,0 0-4 16,0 0 5-16,0 0-1 0,-8-2 0 0,-18-7-14 16,-30-5 10-16,-13 6-4 15,-13-3 8 1,8 0-13-16,1-1 1 15,-5 2-3-15,22-1-14 16,13 3-30-16,4 2 27 16,22 6-47-1,-13 0-36-15,12 0 6 0,-21 9-87 16,14 15-49-16,-14 7-203 0</inkml:trace>
  <inkml:trace contextRef="#ctx0" brushRef="#br1" timeOffset="48514">2531 6063 500 0,'0'0'169'0,"0"0"-51"0,0 0-30 16,0 0 3-16,0 0-43 15,0 0-45-15,0 39-3 16,0 2 13-16,0 14 36 16,0 0 0-16,-9 9-26 15,9-1 17-15,0 0 1 16,-8-3-38-16,-1-7 15 15,0-7-16-15,9-12 3 0,0-7-7 16,0-14 6-16,0-4-4 16,0-3 0-16,0-6 9 15,0 0-21-15,-8 0 10 16,-22 2-119-16,4-2-100 16,-13 0-23-16,-9 0-358 15</inkml:trace>
  <inkml:trace contextRef="#ctx0" brushRef="#br1" timeOffset="49936">3424 5673 368 0,'0'0'178'0,"0"0"-49"15,0 0-17-15,0 0 1 16,0 0-28-16,-8-145-38 16,8 111 14-16,0-1-35 15,0-6 8-15,0-1 7 16,8 1-41-16,23-3 21 16,-6 11-21-16,-16 5 4 15,13 15 14-15,-22 7-12 16,0 4 20-16,8 2-20 15,1 0-2-15,30 0-8 16,34 0-11-16,48 24 15 0,47 9 1 16,18 5 0-1,8 9-1-15,-8 0 0 16,-18-2 9 0,-21-7-11-16,-35-7 2 0,-17-7 0 0,-30-6 1 15,-26-4-1 1,-14-2 0-16,-16-7-3 15,-9-2 4 1,0-3-3-16,0 0 4 0,0 0-1 0,0 0 37 16,0-3-7-16,0-24 14 15,-9-9-45 1,-8-1 8-16,-13 2-15 16,4-1 7-1,-13 4 0 1,13 1-9-16,-4 9 12 15,13 8-3 1,8 9 0-16,9 2 14 16,0 3-15-16,0 0 1 0,0 0-15 15,17 0 9-15,22 25-9 0,9 19 15 16,4 9 0-16,-5 3 0 16,1 2-5-16,-10-7 5 15,-12-5 0-15,-17-5-10 16,-9 2 9-16,-9 5 1 15,-81 7-35-15,-61 6-175 16,-35-1-157 0</inkml:trace>
  <inkml:trace contextRef="#ctx0" brushRef="#br1" timeOffset="51243">1974 5709 491 0,'0'0'146'0,"0"0"-30"15,0 0-14-15,0 0-15 16,0 0-33-16,0 0-10 15,-112-143-6-15,86 124-10 16,5 5 23-16,-5-5-35 16,-5 5-15-16,6-1 23 15,-23 5-24-15,1-1 0 16,3 3-3-16,-3 2 6 16,8 6-9-16,13 0 6 15,18 0-4-15,8 0-8 0,0 0 14 16,0 0-2-16,0 0 0 15,0 0 6-15,0 0-6 16,0 0 0-16,0 0-4 16,0 0-4-16,0 17 6 15,0 13 2-15,0 2 0 16,0 2 8-16,0-6-6 16,8-6-2-16,-8-3 0 15,9-11-6-15,0-2 8 16,-9-3-2-16,0-3 0 15,0 0 8-15,0 0-1 16,0 0-7-16,0 0 0 0,0 0 24 16,0 0-19-1,0 0 18-15,0-11 19 0,0-14-41 16,0-5 13-16,0-1-14 16,-18-5 0-16,-3 1-6 15,3 2 10-15,10-1-4 16,-1 7 0-16,1 5 7 15,8 7-14-15,0 5 7 16,0-1-10-16,25 5 2 16,23 4-84-16,17 0-77 15,-1-2-73-15,-8 4-273 16</inkml:trace>
  <inkml:trace contextRef="#ctx0" brushRef="#br1" timeOffset="53237">718 5478 241 0,'0'0'240'16,"0"0"-112"-16,0 0 12 16,0 0-47-16,0 0-37 15,0 0 17-15,39-110-30 16,-22 77-22-16,1 0 38 16,-10 0-35-16,1-3 7 15,-9 0 12-15,13-6-38 0,-13 2 24 16,0-1-27-16,0 2 7 15,0 9 17-15,0 10-18 16,0 12 22-16,0 8-4 16,0 0-26-16,0 0 1 15,-13 0-1-15,4 0-24 16,1 25 23-16,-10 17-9 16,1 9 10-16,-4 4 2 15,3 1 6-15,18-4-9 16,0-3 1-16,0-2 0 15,0-9-4-15,0-10 6 16,0-15-2-16,0-7 0 16,9-6 3-16,-9 0-3 15,0 0 2-15,17-19 0 16,5-14-3 0,-5-4 6-16,9-3-5 15,-4 13 0-15,-5 2 5 16,-9 11-16-1,14 6 11-15,-22 5-6 0,0 3-2 16,9 0-23-16,8 0 2 0,0 8 15 16,13 11-5-16,-12-2 16 15,-1-3-4-15,13-5 4 16,-21-2-7-16,-1-4 0 16,1 0 10-16,4-3 0 0,-13 0-2 15,0 0 1-15,0 0 1 16,9-19 0-16,-1-6 1 0,1-3 3 15,0 6-4 1,-1 0 0-16,1 0 9 0,-9 2-9 16,0 3 1-1,0-1 2 1,0 5 17 0,0 1-18-1,0 7 8-15,0 5-7 0,0 0-2 16,-9 0-2-16,1 0-15 0,-1 17-5 15,0 15 18-15,-8 13 6 16,17-5 0 0,0 0-3-1,0-10 6-15,9-9-6 16,8-4 0-16,9-11 0 16,-5-6-9-16,-3 0 24 15,20-9-15-15,-3-20 3 16,4-2 6-1,0-5-5-15,-5 3-4 0,-4 0 0 16,-4 8 1 0,5 3 2-16,-23 11-3 0,1 9 0 15,-1 2-7-15,1 0 7 16,13 0-29-16,-5 16 13 0,0 3 10 16,-8 1-5-16,-1-7 4 0,5-4 4 15,-13-7-15-15,0-2 14 0,0 0 3 16,0 0 1-16,0 0 9 0,0 0-3 0,0-2 2 15,-13-12-8-15,-4-2 5 0,0 1-2 16,0 5-3 0,-5 1 1-16,13 7 7 0,1-1-5 15,8 3 3-15,-9 0-6 16,1 0-35-16,-5 23 35 16,4 3 0-16,9 2 2 15,0-1-1 1,0-2-1-16,9-3-7 15,21-3 6 1,-13-10-15-16,5-3 15 0,-14-6-18 16,10 0 10-16,-10 0 2 0,1-4 12 15,12-15-5-15,-12 0 2 16,0 2 10-16,-1 4-10 16,1 2-2-16,-9 3 0 15,0 2 4-15,0 6 0 16,0 0-4-16,0 0 0 0,9 0-26 15,-9 0 26-15,12 3-7 16,6 13 7-16,-1 1-4 16,13 2 9-1,-4-5-5-15,13-3 0 16,8-3 10 0,-21-8-10-16,0 0 0 15,4 0 1-15,-12 0 5 16,3-6-1-16,-3-10-5 0,-10-5 3 15,9 6 5-15,-8 1-8 16,13 1 0-16,-22 7 0 0,8 3-7 16,1 3 7-16,8 0-5 15,5 0 4-15,-5 0-24 16,-8 3 21-16,12 11-24 0,-21-6-3 16,0-2 27-16,0-6-25 15,0 0 29-15,0 0-4 16,0 0 13-16,0 0 3 15,0 0 24-15,-21-4-35 16,-5-6 21-16,4-1-12 16,-4 5 4-16,9 3 7 0,-5 3-19 15,14 0 4 1,-9 0-6-16,-1 28 0 0,-3 8 0 16,12 6 0-16,9-2 0 15,0-4 0 1,0-3-3-16,17-11 1 15,22-10 2-15,0-12 0 0,-4 0-2 16,12-10 7-16,-17-19-2 16,5-12 7-16,-5-12-5 15,-13-9 32-15,0-6-1 16,-8-3-8-16,-9 2 23 16,0 12-15-16,0 13-4 15,0 14 4-15,-9 15-4 0,-8 13 10 16,0 2-37-16,4 0-5 15,-4 42-3-15,17 21-13 16,0 16 16 0,0 0 0-16,95-4-6 15,34-5 1-15,48-19-140 0,0-15-313 16</inkml:trace>
  <inkml:trace contextRef="#ctx0" brushRef="#br1" timeOffset="172402">16749 6380 408 0,'0'0'134'0,"0"0"30"16,0 0-26-16,0 0-35 16,0 0-36-16,0 0 14 15,-73-157-61-15,73 130 5 0,0 4-22 16,0 8 10 0,9 6-17-16,-1 9 4 0,22 0-4 15,-12 3-9-15,-1 29 8 16,5 11-4-16,-14 5 8 15,-8 2-6-15,9-1-6 16,-1-5 13 0,-8-8-28-16,9-14 22 0,-9-11-23 15,13-5 9-15,-13-6 18 16,9 0 2-16,-1-9 3 16,10-21-3-16,-1-8 2 15,4-4 4-15,-3 1 0 0,-1 3 0 16,4 12 4-1,-12 10-5-15,-9 7 11 0,0 8-11 16,0 1 2-16,0 0-14 16,9 0-1-16,-1 1 1 15,1 24-1-15,13 6 7 16,-14 2-1-16,1-2 2 16,8-4 0-16,-8-8-2 15,12-5 2-15,-12-9 0 16,-9-2 0-16,17-3-2 15,5 0 2-15,-5-20 0 16,9-9 2-16,-4-5 0 16,-5 2 8-16,0 1-10 15,-8 4 14-15,-9 7-11 16,0 9 23-16,0 6-5 0,0 2-10 16,0 3-4-16,0 0-7 15,0 0-14-15,0 24 11 16,0 5 6-16,0 1-3 15,0-5 0-15,13 0 1 16,-5-6-6-16,18-8 5 16,-17-5 0-16,12-6-2 15,-3 0 5-15,-1 0-6 16,4-12 3-16,-3-7 0 16,-10-2-1-16,1 3 5 15,-9 2-4-15,0 2 0 16,0 8 9-16,0 4-6 15,0 2-3-15,9 0-10 16,-9 0 5-16,13 14-18 16,4 10 23-16,0 4 0 0,22-3 15 15,-5-8-20-15,14-13 5 16,-1-4 0-16,-8 0-2 16,4-4 6-16,-4-27-4 15,-13-8 2-15,13-5 13 16,-9-3-12-16,-21-2-3 15,-1-1 0-15,-8 4 25 16,0 7-25-16,0 9 20 16,-8 11 12-16,-1 7-31 15,-4 12 7-15,5 0-8 16,-1 7-8-16,-8 37-2 16,-5 13 16-1,-4 10-6-15,26 2 0 16,0-10 11-16,0-4-27 15,26-11 14-15,30-17-26 16,0-15 26 0,0-12-16-16,-8 0 18 15,-1-22 0-15,1-19 12 16,-5-9-12-16,-13-8 0 0,-12-2 0 16,-1-4 6-16,-17 1 3 0,0 11 6 15,0 11 20 1,0 16-34-1,-9 14 42-15,9 11-43 0,-8 0-1 16,-1 39-2-16,-17 27-5 16,4 16 8-1,5 3 0-15,17-11 9 16,0-10-9 0,48-18 0-16,16-10-18 0,18-19-20 15,5-17-91 1,3 0-121-16,5-17-469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02:54.9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0 0 271 0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57:01.3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0 641 432 0,'0'0'151'0,"0"0"-77"16,0 0 58-16,0 0-23 15,0 0-1-15,0 0 21 16,-26 1-65-16,69-25 15 16,13-8-43-16,39-7-29 15,17 0 42-15,0-1-48 16,18 1 2-16,-18 6-3 15,-21 11 0-15,-35 6-2 16,-17 13-78-16,-39 3-47 16,0 0-37-16,0 0-29 15,-39 3-8-15,4 10 67 16,-12 1-52-16,-1-6 118 16,23-5 68-16,-14-3 50 15,21 0 97-15,-3 0-16 0,4 8-18 16,-1 9-10-16,-3 13-55 15,3 11 43-15,1 16-18 16,-13 10-39-16,21 7 43 109,-8 6-32-109,0 2-9 0,-13-2 17 0,12-5-43 0,-3-10 17 0,12-10-27 0,1-16 7 0,8-14-5 0,0-15-2 0,0-7 0 0,-9-3 16 0,0 0-11 0,-21-3 19 0,4-21-24 16,-4-1 1-16,13 3-4 16,-1 6 3-16,10 4 0 15,8 7-3-15,0-1 9 16,0 6-14-16,0-2-1 16,0-1-24-16,17 0 33 0,22-2 1 15,26-3 2-15,-1-9 5 16,18-5 3-1,-8-5-11-15,-5-3 0 16,-4-3 3-16,-22-1 4 16,-13 8-4-16,-13-1-3 15,-8 15 40 1,-9 1-15-16,0 5 21 0,0 6-4 16,0 0-42-16,0 0 0 0,0 0-2 15,0 0-11-15,0 22 12 16,0 8 1-16,0 6 0 0,0 3 0 15,8-1 6-15,5-5-12 16,5-5 6 0,-1-9-11-16,-8-8 11 15,21-9-39-15,-4-2 36 16,4 0 1-16,4-24 4 16,-3-12 0-1,7 0-2-15,-20-3 0 16,-1 12 5-1,0 11 8-15,-4 8-13 16,-13 8 0-16,9 0-22 0,17 2 20 16,4 31-11-16,13 9 13 15,5 0 0-15,-10-5 8 16,1-7-8-16,-4-13 0 16,-5-11 0-16,-4-6-13 0,4 0 16 15,5-42-3-15,3-15 4 0,10-27 14 16,-5-2-18-16,-4-11 0 15,-30-2 5-15,-9 7 15 16,0 13-17-16,-18 19 8 16,-3 27 23-16,3 16-14 15,10 15-9-15,8 2-11 0,0 35-18 16,0 50 8-16,0 34 13 16,0 12-3-16,8-9 0 15,40-26 8-15,-1-26-21 16,27-14-65-16,-1-22-98 15,0-15-39-15,5-19 26 16,-30 0-56-16,-31-28 47 16,-17-13-37-16,0-6 235 15,-56 0 62-15,-31-2 10 16,5 5-4 0,-8 8 46-16,-5 11 17 31,22 12-44-31,16 10-38 15,19 3 18-15,12 0-26 0,26 0-37 16,-9 3 18-16,9 5-22 0,17-3-4 0,48-5 4 16,26 0 21-16,21 0 54 15,22-22-9-15,-13-16-29 0,-14-3 27 16,-12-1-24-16,-39 4 9 16,-17 11 7-16,-21 5-27 15,-18 7 70-15,0 7-55 16,0 2-26-16,0 6 17 15,0 0-35-15,0 0 0 0,-9 0-2 16,-13 29 0-16,-4 9 2 16,9 8 0-1,4 7 3-15,13-4-9 16,0 1 6-16,0-3 0 0,22-9-3 16,4-5 7-16,13-8-8 15,-5-11 4-15,5-9 0 16,0-5-9-1,17-5 13-15,9-29-4 16,-9-9 5-16,-13-4 14 16,-4 3-18-1,0 0-1-15,-14 11 1 16,-16 8-2-16,13 10 2 16,-22 11-1-16,8 4 0 15,10 0-12-15,12 4 10 0,4 19 0 0,5 5 2 16,-4-1-9-16,-14-5 10 0,-3-5-1 15,-1-3 0-15,-4-12 10 16,-5-2-12-16,1 0 2 16,0 0 0-16,-1 0 4 15,22-22 2 1,-4-16-6-16,22-12 1 16,-9-1 15-16,-13-2-13 15,-9 6-3 1,-9 14 1-16,-8 16 18 15,0 16-16-15,0 1 8 16,0 0-11-16,13 37-22 0,5 19 21 16,-1 13 1-16,13-6 0 15,-4-12-7-15,4-12 7 0,-4-11 0 16,4-12 0-16,-21-8-2 0,0-8-6 16,8 0 8-16,-8-2 0 15,21-33 0-15,-4-10 3 16,13-10-3-1,-14 0 0-15,-3 0 13 0,-5 6-13 16,-8 13 0-16,0 17 2 16,-1 13-9-16,-8 6 7 15,22 6-11-15,4 29 6 0,4 10 0 16,-4 6 2-16,4-7 3 16,-13-8 0-16,0-11-13 15,5-8 13-15,-5-7 0 16,9-7 0-16,4-3 6 15,-4 0-7-15,5-8 1 16,-6-14 0-16,6-5 3 0,-5-4-3 16,4 3 0-16,-13 7-2 15,0 10 15 1,-17 5-15-16,0 3 2 0,0 3-1 16,22 0-14-16,-14 0 5 15,10 14 10-15,-1 5-1 16,5-2 7-16,-5-1-19 15,0-5 9-15,-8-5-3 16,12-4-14-16,-12-2 22 16,8 0-1-16,5-8 0 15,-14-24 17-15,10-10-11 16,-10-7 3-16,-8-5-8 16,0-2 41-16,0 3-41 15,0 7 6-15,-26 12 8 16,-4 10-8-16,4 10 15 0,5 12-22 15,-5 2 0-15,9 8-12 16,4 39 8-16,13 18 4 16,0 15-2-16,13 5 13 15,30-8-11-15,26-14 0 16,-4-19 0-16,-1-13-16 16,-8-20 16-16,9-11 0 15,0 0 0-15,0-11 11 16,-1-22-11-16,-8-9 0 15,1-4 3-15,-10-6-5 0,-12 2 6 16,3 12-4 0,-29 13 0-16,0 15 12 0,-9 10-21 15,17 0 9-15,4 1-16 16,5 27 3-16,22 14 7 16,-9-4 6-16,-13-2 0 15,-9-9 2-15,-4-10-9 16,-5-12 7-16,1-2 0 15,-9-3-10-15,0 0 21 16,0-19-3-16,0-14-8 16,-30-9 17-16,-5 6-23 15,-4 6 6-15,5 9 0 16,-5 12-15-16,0 9 5 0,-4 3 10 16,4 38-7-1,0 14 6-15,22 9-13 0,9-4 14 16,8-11-31-16,0-8 25 15,25-14-49-15,14-12 27 16,17-12 20-16,9-3 5 16,0-11-2-16,0-25 5 15,-1-13 0-15,-8-18 29 16,-8-10-15-16,-9-16 35 16,-5-3 13-16,-34 2-56 15,0 6 39-15,0 20-32 16,0 18-11-16,-26 22 45 15,-4 20-47-15,22 8 25 16,-10 3-25-16,10 41-9 16,-5 22 9-16,4 17 0 15,9 10 3-15,0 6-10 0,9-6 7 16,38-4 0-16,1-21-2 16,8-27 3-16,-9-13-17 15,1-17 14-15,3-11-2 16,-12 0-14-16,17-13 26 15,-17-27-8-15,-4 0 0 16,-5-6 18-16,-13 9-18 16,-8 10 0-16,-9 8 0 15,0 13 16-15,0 6-12 16,0 0-4-16,0 0 0 16,0 19-21-16,21 14 14 0,-3 4 7 15,-1 0 0 1,13-7-10-16,-4-2 6 0,4-3-42 15,13-12-28 1,-4-5-91-16,9-8-19 0,-22 0-317 16</inkml:trace>
  <inkml:trace contextRef="#ctx0" brushRef="#br0" timeOffset="324">5869 258 468 0,'0'0'164'15,"0"0"15"-15,0 0-32 16,0 0-35-16,0 0-75 16,0 0-31-16,-164 25 3 15,151 14-1-15,13-1-8 0,0-5 0 16,13-5 12-16,22-9-12 16,-5-8 0-16,5-11 0 15,-5 0 20-15,-4 0-16 16,-5-28 11-16,-4 1 0 15,-17-3-7-15,0 5 1 16,0 11-9-16,-30 9-83 16,4 5-145-16,0 0-312 15</inkml:trace>
  <inkml:trace contextRef="#ctx0" brushRef="#br0" timeOffset="1198">6586 671 644 0,'0'0'271'0,"0"0"-96"16,-43-163-33-16,4 123-14 15,-9 6-80-15,22 15 8 16,-13 8-44-16,14 11-4 15,-6 0-16-15,14 30 7 16,-13 20 1-16,21 2-13 16,9 3 6-16,0-4-6 0,0-7-2 15,30-2-45-15,5-14 39 16,4-6-32-16,0-11 14 16,-13-11 35-16,4 0-5 15,-4 0 9-15,-9-11 10 16,-8-5-2-16,12-4 19 15,-12 4 3-15,-9 7-13 16,0 1 12-16,8 8-23 16,-8 0-6-16,9 0 0 15,13 0-27-15,4 23 26 16,4-2 1-16,-4-4 0 16,12-6-3-16,-3-9 12 0,4-2-9 15,8 0 9-15,-4-32-2 16,5-15 21-16,-1-16 9 15,-29-11 1-15,3-9 27 16,-21-3-43-16,0 0 16 16,-30 11-3-16,-4 8-32 15,-23 18 41-15,27 19-34 16,4 16-1-16,13 14 21 16,13 0-30-16,0 25-3 15,0 31-14-15,0 25 17 16,0 21 1-16,0 2-1 15,31-2-11-15,-6-11 7 0,14-20-50 16,-8-16 8 0,-6-19-5-16,1-17-52 0,5-13 57 15,-14-6-21-15,4 0 27 16,-12-28 39-16,-9-13-21 16,0-6 13-16,-22-4 6 15,-34-4-7-15,5 7 9 16,12 7 2-16,0 14 0 15,22 13 51-15,17 9-40 16,0 5 3-16,0 0-15 16,0 16-12-16,38 12 7 15,19-1 5-15,-6-5 0 16,5-14 7-16,9-5 6 16,4-3-13-16,-17 0 0 15,-13-9 13-15,-9-10-3 0,-21-2 1 16,-9-5 14-16,0 5 53 15,0 2-57-15,0 2 11 16,-22 9-10-16,5 5-14 16,0 3-9-16,8 0 1 15,-13 19 0-15,14 17-7 16,8 8 15-16,0 0-8 16,17 0 0-16,22-6-55 15,17-2-16-15,0-5-116 16,9-12-212-16</inkml:trace>
  <inkml:trace contextRef="#ctx0" brushRef="#br0" timeOffset="2937">8636 113 794 0,'0'0'184'16,"0"0"-22"-16,0 0-50 15,0 0 7-15,0 0-81 16,0 0 0-16,0 0-4 16,-22-113-31-16,14 113 25 15,-1 0-28-15,9 0-8 0,-17 19-3 16,-31 11-3-16,1 12 14 15,-9 7 0 1,-9-2 19-16,39-1-24 0,4 1 5 16,22-5 0-16,0-1-17 31,48-2 19-31,-1-3-2 0,9-1 0 16,1-1 12-16,-10-2-18 15,-12-4 6 1,3-1 0-1,-20-8-8-15,-1 3 13 16,-4-8-5 0,-13 2 0-16,0-2-3 0,-22 0-10 0,-21 0 12 15,-26-4 1 1,-4-6-5-16,17-4-16 16,8 0-10-16,22 0-9 15,18-20-14-15,8-19 37 0,56-16-74 16,26-13-122-16,21-1 40 15,-29 6 42-15,-10 8 131 0,-25 6 6 16,-13 2 9-16,-4 5 84 0,-5 6-8 16,-8 6-16-1,8 9 57-15,-17 9-54 16,0 7 23-16,0 5-12 0,0 0-70 16,0 0-5-16,13 11-14 0,-5 27-7 15,1 15-9 1,0 7 29-1,-9 3-13-15,8 9 0 0,1-1 12 16,-9-5-13 0,13-13 1-16,4-18 0 15,-8-15-8-15,-9-14 16 0,0-6-8 16,0 0 0-16,0-4 8 0,0-28-25 16,-26-10 12-16,-13-2-17 15,0-5 17 1,-8 7-15-16,21 12 20 15,9 8 0-15,8 11 10 16,9 8-12-16,0 3 2 0,0 0-15 16,9 0 12-16,47 3-14 0,8 11 17 15,10-12 0-15,-1-2 11 16,1 0-8-16,-27 0-3 16,-8-16 0-16,-13-3 27 15,-13 3-14-15,-5-7 36 16,-8 2-5-16,0-2-34 15,0-1 27 1,-8 7-37-16,-14 4 5 16,5 4-8-16,-13 9 7 15,12 0-4-15,1 9 0 16,-4 21 4-16,3 14-13 16,18 3 9-16,0-1 0 0,39-1-11 15,26-13 12-15,25-10-1 16,14-19 0-16,0-3 6 0,-14 0-9 15,-34-3 3 1,-8-8 0-16,-31-5 10 16,-4-4 1-16,-13 1 16 0,0 0 20 15,0 2-32-15,0 9 40 16,0 5-33-16,0 3-14 0,0 0-8 16,0 9-3-16,0 32 1 15,0 19-5-15,0 12 14 16,0 2-11-16,0-2 4 15,0-1 0-15,0-5-7 16,26-5 17-16,-9-14-10 16,-4-15 0-16,-4-15 8 15,-9-11-9-15,0-6 1 16,8 0 0-16,-8-31 48 0,9-24-25 16,-9-22-10-1,0-8-13-15,0-16 15 16,0-13-18-16,-17-1 3 15,-22 2 0 1,0 9-9-16,13 21 15 16,9 20-6-16,17 27 0 0,0 17-7 15,0 19-4-15,43 0-18 0,26 22 1 16,5 24 13-16,-10 15-2 16,-16 8 17-16,-14 2 0 15,-12-4-28-15,-22-7 21 16,0-10-10-16,0-12-17 15,0-13 33-15,-13-13-42 16,4-8 42 0,9-4-7-16,0 0 8 0,0 0-6 0,0 0 6 15,48-28 0-15,8-10 2 16,9-11 8-16,-1-4-10 16,-16-3 0-16,-1 5 11 15,-12-4-9-15,-5 8-2 16,-13 7 0-16,-17 10 25 15,0 7-22-15,0 9 10 16,0 6-9-16,-8 2 12 0,-10 6-27 16,-3 0 11-16,4 0 0 15,8 17-17-15,0 13 17 16,9 12 0-16,0 4 0 16,0 4 11-16,9 2-23 15,25 3 12-15,5-3 0 16,9 6-14-16,-9-6 23 15,-5-11-9-15,-17-7 0 16,-17-13 9-16,0-9-21 16,0-2 12-16,0-2-5 15,-43-4-10-15,-13-4 3 16,-22 0 4-16,5 0-40 16,0 0-112-16,-1 0-61 0,10 0-142 15</inkml:trace>
  <inkml:trace contextRef="#ctx0" brushRef="#br0" timeOffset="3945">626 1656 401 0,'0'0'125'0,"0"0"-1"16,-234 13-34-16,196-13 8 16,29 2-16-16,9-2-43 15,0 4 14-15,39 4-53 16,99 0 2-16,95-5 35 16,147-3-34-16,125-8 25 15,116-31-15-15,104-6 1 16,31 5-10-16,7-1-4 15,-12 5 0 1,-26 0 0-16,-43 4 9 0,-69 9-9 16,-73 4 0-16,-83 8 7 15,-86 11-10-15,-73 0 3 16,-95 0 0-16,-82 0-8 16,-74 0 12-1,-47 0-8-15,-47 0-131 0,-52-8-124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05:50.6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324 2497 280 0,'0'0'231'0,"0"0"-76"16,0 0-17-16,0 0-54 15,0 0-26-15,0 0 18 16,0-6-40-16,0 6 11 15,0 0-10-15,0 0-25 16,0 0 20-16,0 11-30 16,0 20 13-16,0 10 46 15,-17 8-53-15,-5 12 21 0,-4 7-21 16,9-5 3-16,-13 3 2 16,21-2-13-16,0-9 0 15,9-3-11-15,0-13-143 16,0-11-189-16</inkml:trace>
  <inkml:trace contextRef="#ctx0" brushRef="#br0" timeOffset="779">4074 2453 486 0,'0'0'178'16,"0"0"-22"-16,0 0-59 15,0 0 24-15,0 0-41 16,0 0-24-16,0-116 16 16,35 108-71-16,4 3 14 15,0 5-15-15,-5 0 12 16,5 0-24-16,-13 5 12 15,4 14 0-15,-21 9-12 16,-1-1 9-16,-8 4 3 16,-8 4 0-16,-40 1 3 0,-17-3-1 15,9-5-2 1,22-12 0-16,4-2-7 0,30-6 13 16,0 3-6-16,0 5 0 15,30-1 6-15,43-2 2 16,31-5-8-16,4-5-7 15,4-3-23-15,-17 0-119 16,-30 0-167-16</inkml:trace>
  <inkml:trace contextRef="#ctx0" brushRef="#br0" timeOffset="1804">8895 2316 424 0,'0'0'173'0,"0"0"-31"15,0 0-6-15,0 0-18 16,0 0-8-16,0 0-52 16,0-17-32-16,0 14 22 0,9 3-30 15,17-3 11-15,-9 1-28 16,22 2 9-16,8 0-10 16,1 0 0-16,-5 0 0 15,4 0-3-15,-16 2 11 16,-6 6-8-16,-16-2 0 15,-9-3-12-15,0 3 5 16,0 2-9-16,-26 8 16 16,-13 3 5-16,-17 1 4 15,9-3-4-15,21 1-5 16,0-4 4-16,4-2-10 16,5-5 6-16,9-1 0 15,-1-3-2-15,9-1 10 0,0-2-8 16,0 0 0-16,0 0 3 15,0 0-9-15,0 0 6 16,9 7 0-16,25 0-1 16,14 3 12-16,8 5-9 15,-9-7-2-15,-21 3 3 16,-4 6-14-16,-22 1 11 16,0 6-2-16,0 3-5 15,0-8 2-15,-22 0 4 16,-21-11 1-16,-26-6-1 15,4-2-8-15,-8 0 9 16,-9-2 0-16,8-17-1 0,-3 0-83 16,12 5-72-1,39 0-194-15</inkml:trace>
  <inkml:trace contextRef="#ctx0" brushRef="#br0" timeOffset="3081">13608 2387 350 0,'0'0'299'0,"0"0"-96"15,0 0-78-15,0 0-4 16,0 0-2-16,0 0-59 15,22-71 15-15,-22 67-29 16,0 4-22-16,0 0 12 16,0 0-33-16,0 0-3 15,0 0 0-15,0 0-16 16,0 9 15-16,0 18-2 16,-9 6 3-16,-21 3-8 0,4-3 11 15,-4-2-3 1,4-7 0-16,4-8 5 0,14-1-12 15,-1-7 7-15,9-3-2 16,0-3-14-16,0 2 8 16,0 4 8-16,30 3-6 15,5 6 11-15,21-1-11 16,0 0 6-16,0-2-3 16,0-5-12-16,-8-5 18 15,-1-4-3-15,-12 0 0 16,-5 0 11-16,-4-23-4 15,-9-5-3-15,5 0-4 16,-14 1 41-16,-8 2-36 16,0 3 16-16,0 2 4 0,0 8-21 15,0 3 24-15,0 3-15 16,0 3-10-16,0 3 5 16,0 0-5-16,0 0-5 15,0 3 2-15,-8 24-7 16,-14 15 3-16,5 7 4 15,-1 6 0-15,10 6-9 16,8 2 10-16,0-2-1 16,0-6 0-16,0-6-26 15,0-13-1-15,0-6-90 16,0-5-140-16,0-8-282 16</inkml:trace>
  <inkml:trace contextRef="#ctx0" brushRef="#br1" timeOffset="84872">17712 2197 768 0,'0'0'225'0,"0"0"-101"15,0 0-25-15,0 0 12 16,0 0-57-16,0 0 11 16,0 0-19-16,0-69-41 15,0 69 38-15,0 0-43 16,0 0 6-16,0 0-13 16,0 0 4-16,0 11 3 15,18 16 0-15,3 9 2 16,-3-5-6-16,12-9 4 15,-13-8 0-15,9-11-6 0,21-3 21 16,27-23-15-16,29-37 23 16,35-26-19-16,5-15 36 15,-5-14-36-15,-9-4 0 16,-25-7 10-16,8 5-6 16,-21 11-16-16,-5 13-14 15,-21 23-89-15,-39 26-66 16,-13 31-237-16</inkml:trace>
  <inkml:trace contextRef="#ctx0" brushRef="#br1" timeOffset="85688">28256 6595 704 0,'0'0'201'0,"0"0"-50"16,0 0-5-16,35-149-44 16,-35 130 16-16,21 13-56 15,-21 4-20-15,9 2 9 16,-9 0-48-16,8 0 12 15,-8 0-15-15,0 0 7 0,9 30-13 16,8 19 6-16,-8 17 0 16,13 9 2-16,-14-7 6 15,1-11-8 1,8-17 0-16,-4-19 10 0,13-12-15 16,0-9 6-16,52-11-1 15,21-42 55-15,43-27-44 16,5-13 12-16,-5-11-12 15,5-9-4-15,-9-11 3 16,5-5-10-16,-5 0-19 16,-9 7-32-16,-17 18-120 15,-47 19-149-15,-35 14-541 16</inkml:trace>
  <inkml:trace contextRef="#ctx0" brushRef="#br1" timeOffset="87902">12771 929 555 0,'0'0'177'0,"0"0"-40"0,0 0-36 16,0 0 5-16,0 0 3 16,0 0-51-16,56-151 26 15,-56 115-34-15,0-7-7 16,0-7 24-16,-26 0-54 15,-13 4 21-15,-4 2-4 16,-13 2-26-16,-9 4 19 16,-13 2-23-16,-4 6 0 15,-12 5-3-15,-6 3 12 16,-3 8-9-16,-10 6 0 16,10 4 16-16,12 4-18 0,-4 0 2 15,13 0 0 1,-13 1-9-16,5 21 14 0,3 9-5 15,-3 7 0-15,3 11 9 16,5 15-14-16,0 7 5 16,5 3 0-16,21 6-10 15,13-6 15-15,-5-2-5 16,26-6 0-16,5-3 11 16,9 0-18-16,8-2 7 15,0 3 0-15,0-1-9 16,0-3 11-16,0 1-2 15,8-6 0-15,22-3 11 0,5-5-18 16,12 0 7 0,10-9 0-16,7 0-9 0,-8-4 15 15,18 1-6-15,-10-2 0 16,14 6 11-16,-13-7-18 16,8 2 7-16,9-7 0 15,5-2-8-15,-5-3 17 16,21-3-9-16,9-5 0 15,18-6 9-15,8-3-11 16,13-5 2-16,-22 0 0 16,-8 0 3-16,-8 0 7 15,-14-2-10-15,-4-15 10 16,-13-2-2-16,4-8 15 0,-4-9-15 16,4-2-8-1,-21-9 25-15,0-4-17 0,-18-3-2 16,9-9 10-16,-12-3-6 15,-6-5 8-15,1-4-18 16,-21 1 3-16,-1 0-6 16,-17 2 10-16,0-2-7 15,0 0 0-15,-17-4 12 16,-22-4-16-16,-26-1 4 16,0 4 0-16,0 3-13 15,-29 3 17-15,-6 10-4 16,-12 3 0-16,-30 5 1 15,-5 2-9-15,-21 8 8 16,12 5 0-16,-12 9-12 0,0 10 15 16,8 7-3-16,13 9 0 15,5 5 13-15,21 0-19 16,13 0 6-16,13 13 0 16,0 14-11-16,4 12 11 15,-3 10 0-15,3 15-2 16,5 13 15-16,12 11-19 15,1 5 6-15,-1-2 0 16,18-2-13-16,9-10 13 16,17 2 0-16,12 0-2 15,10 5 16-15,8 1-18 16,0 2 4-16,0-4 0 16,8-5-12-16,31-4 17 0,26-4-5 15,8-5 0 1,40-10 6-16,7-5-15 0,10-5 9 15,21-8 0-15,13-12-13 16,4-3 17-16,-8-4-4 16,-22-7 0-16,-8 1 13 15,-18-6-15-15,-9-8 2 16,27 0 0-16,-1 0-8 16,22-11 16-16,9-19-8 15,-5-5 0-15,-4-4 16 16,-38 6-13-16,-40 3-3 15,-17-3 0-15,-21-3 4 0,-5-11 6 16,-13-13-7-16,0-20 18 16,5-17-15-16,-13-15 14 15,-1-15-20-15,-8-8 1 16,0-9-9-16,0-8 10 16,-39 0-2-16,-12 12 0 15,-27 24 1-15,-34 23-16 16,-52 25 9-16,-91 32-96 15,-116 3-66-15,-194-36-762 16,-312-16 930-16</inkml:trace>
  <inkml:trace contextRef="#ctx0" brushRef="#br1" timeOffset="59711">20522 6754 326 0,'0'0'273'0,"0"0"-116"15,0 0-66-15,0 0 35 16,0 0-35-16,0 0-38 0,0 0 25 16,-34-55-59-1,34 55 11-15,0-4-2 16,0 4-23-16,8-5 27 0,66-5-32 15,55-4 0-15,65-8 13 16,87-3 0-16,47 1-10 16,34 4 6-1,9 9 2-15,-17 3 4 0,-30 2-15 16,-43 1 0-16,-31-3 11 16,-17 0-2-16,-39-4-9 15,-34-1 0-15,-31 2 14 16,-16-3-8-16,-18 1-6 15,-13-4 0-15,-18 6 1 16,-16 0 3-16,-22 3-4 16,-26 2 0-16,0 4 8 0,0 2-23 15,-65 0-65-15,-26 13-51 16,-43 20-106-16,-21 3-227 16</inkml:trace>
  <inkml:trace contextRef="#ctx0" brushRef="#br1" timeOffset="61524">20561 6720 148 0,'0'0'239'0,"0"0"-124"15,0 0 1-15,0 0-5 16,0 0 12-16,0 0-36 16,0 0-6-16,0 0 3 0,0 0-46 15,9 0 8-15,-9 0 0 16,0 0-41-16,0 0 35 16,8 17-32-16,1 8 12 15,-9 8 35-15,8 12-51 16,5 5 21-16,-4 10-3 15,-9 11-17 1,9 6 29-16,-1 3-34 0,1-1 1 16,-9-2 9-16,9-5 1 15,-9-10-11-15,13-6 0 16,-13-9 14-16,8-7-15 16,1-6 1-16,-9-9 0 0,8-9-6 15,-8-5 12-15,9-3-6 16,-9-4 0-1,9 0 14-15,-1 0-18 0,-8-2 4 16,13 7 0-16,-4-4-7 16,-9 6 14-16,9 3-7 15,-9-4 0-15,8 5 13 16,1-2-20-16,-9 1 7 16,8 5 0-16,5 3-9 15,-13 0 15-15,18 0-6 16,-10-3 0-16,1-8 14 15,0-5-21-15,-1-4 7 16,5-2 0-16,-13 0-7 0,0 0 13 16,0 0-6-1,0 0 0-15,0 0 17 0,0 0-23 16,0 0 6-16,17 0 0 16,1 0-6-16,29 0 14 15,18 0-8-15,8 0 0 16,22-10 17-16,-4-1-22 15,21 0 5-15,0 0 0 16,9-1-10-16,9 2 19 16,21-1-9-16,-5 0 0 15,14 3 11-15,8 2-13 16,9 3 2-16,17 1 0 16,31 2-10-16,8 0 17 15,9 0-7-15,8 0 0 0,-8 0 18 16,-1 0-32-1,-16 0 14-15,-14 0 0 0,-4 0-11 16,-12 0 16-16,-18 0-5 16,-9-10 0-16,-30 3 12 15,-9-1-14-15,-16-1 2 16,-1 4 0-16,-17 0-9 16,-22 2 15-16,-17 0-6 15,-30 3 0-15,-4-4 11 16,-14 4-15-16,-8 0 4 15,0-1 0-15,0 1 1 16,0 0 7-16,0-4-8 16,0 4 0-16,0-5 12 0,0-3-16 15,0-3 4 1,0-2 0-16,0-5-5 0,0-1 6 16,-8-5-1-16,-14-12 0 15,-4-4 15-15,-4-11-21 16,-4-7 6-16,12-8 0 15,-4-14-9-15,9-7 15 16,-13-10-6-16,4 4 0 16,-4 5 12-16,12 9-18 15,-12 9 6-15,13 9 0 16,0 12-9-16,8 5 11 16,-13 8-2-16,22 6 0 0,0 5 15 15,0 3-23-15,0 5 8 16,0 1 0-16,0 8-9 15,0 7 12-15,0 1-3 16,0 0 0-16,0 0 8 16,-8 0-16-16,-10 0 8 15,-20 0 0-15,-27 0-15 16,-26 0 21-16,-12 1-6 16,-27 2 0-16,-38 0 17 15,-18 3-36-15,1 6 19 16,25-3-68-16,31 5-5 15,47 2-106-15,34 1-73 16,26 2-109-16</inkml:trace>
  <inkml:trace contextRef="#ctx0" brushRef="#br1" timeOffset="62455">23064 6570 16 0,'0'0'544'16,"0"0"-332"-16,0 0-27 15,0 0-41-15,0-140-10 16,0 123-7-16,-21 3-66 16,21 3-15-16,0 6 37 15,0 2-69-15,0 3 25 16,0 0-25-16,0 0 7 15,0 19-25-15,0 23 4 16,0 21 0-16,30 11-4 16,-22 8 16-16,-8 7-12 15,0 6 0-15,0 15 21 0,0 5-16 16,9 2-5-16,0-15 1 16,-1-17-1-16,-8-16 5 15,22-14-5-15,-14-9 0 16,-8-10 14-16,9-12-16 15,0-4 2-15,-1-12 0 16,5-5-5-16,-4 1 9 16,0-4-6-16,-1 0 2 15,1 0-80-15,12 0-15 16,-21 0-167-16,0 0-313 16</inkml:trace>
  <inkml:trace contextRef="#ctx0" brushRef="#br1" timeOffset="63348">21640 7145 390 0,'0'0'259'0,"0"0"-115"16,0 0 6-16,0 0-2 15,0 0-42-15,0 0 15 16,56-124-82-16,-56 124 10 16,0 0-1-16,0 0-48 15,0 0 32-15,0 0-32 16,0 19 1-16,0 9 6 15,0 10 2-15,0 6-9 16,0 3 13-16,-22 0 1 0,5-7-3 16,0 2-11-1,17-11 0-15,-9-9-7 0,9-7 13 16,0-11-6-16,0-3 0 16,0-1 12-16,56 0-15 15,26 0 3-15,13-15 0 16,-4-2 4-16,-26 4-1 15,-18 4-3-15,-17 7 0 16,-12-4 14-16,-10 0-13 16,1-5-1-16,0-3 0 15,-1-2-2-15,-8-3 10 16,0-3-8-16,0 0 28 0,0 3-27 16,-8 2 39-1,-10-2-32-15,10 8-7 0,-1 5 26 16,9 6-15-16,-9 0-10 15,9 0-2-15,-13 25 11 16,5 22-15-16,-1 16 4 16,9 9 0-16,0 2-5 15,0 3 8-15,0 0-6 16,9 3 1-16,-9-3-111 16,0-9-44-16,-48-13-362 15</inkml:trace>
  <inkml:trace contextRef="#ctx0" brushRef="#br1" timeOffset="64863">21191 6179 72 0,'0'0'500'0,"0"0"-309"16,0 0-21-16,0 0-63 15,0 0-11-15,0 0-10 16,-43-96-49-16,43 77 30 15,0-6-51-15,34-3-12 16,-3 3 23-16,-5 6-17 16,-9 8-10-16,4 6 0 15,-12 5 19-15,8 0-26 16,5 0 7-16,-5 27 0 0,9 9-15 16,-13 11 20-1,-13 0-5-15,9-4 0 0,-9-7 15 16,0-8-22-1,0-14 7-15,8-8 0 0,-8-4-10 16,9-2 17-16,-9 0-7 16,8 0 0-16,10-14 17 15,21-16-20-15,-9-3 3 16,13 0 0-16,-4-2-4 16,0 4 5-16,-13 3-1 15,-9 6 0-15,-9 14 14 16,5 3-21-16,-13 5 7 15,9 0-1-15,0 8-20 0,-1 17 21 16,1 2 0 0,0-2 0-16,-9-3 16 0,21-6-26 15,-4-1 10-15,-8-8 0 16,13-4-8-16,12-3 14 16,5 0-6-16,-5-10 0 15,14-18 14-15,-18-3-14 16,-4 1 0-16,-9-6 0 15,-4 1-4-15,-13-1 9 16,0 3-5-16,0 5 0 16,0 10 16-16,-13 6-22 15,5 7 6-15,-10 5 0 16,10 0-11-16,-14 24 11 16,5 18 0-16,0 7 0 15,17 1 10-15,0-1-15 0,0-2 5 16,8-3 0-16,18-11-8 15,13-9 11-15,0-12-3 16,8-12 0-16,-21 0 11 16,13-8-12-16,-4-18 1 15,-5-1 0-15,-4-3-6 16,-9-3 13-16,-4-5-7 16,-13 2 0-16,9 6 12 15,-9 5-16-15,0 14 4 16,0 8 0-16,0 3-14 15,0 0 14-15,0 21 0 16,0 16-2-16,0 4 9 16,17-3-10-16,0-5 3 15,-4-11 0-15,4-5-11 0,-8-9 15 16,0-5-4-16,8-3 0 16,4 0 6-16,5-8-10 15,5-12 4-15,-6-2 0 16,6 3-7-16,-14 3 11 15,-8 5-4-15,-1 5 0 16,-8 4 11-16,9 2-19 16,-9 0 8-16,0 0-1 15,13 16-23-15,-5 6 27 16,10 0-3-16,-1-6 0 0,30-2 6 16,9-8-12-16,18-6 6 15,21 0 0-15,-13-17-7 16,-17-10 13-16,-9-9-6 15,-26-2 0-15,-22-6 15 16,-8-3-5-16,0 5-10 16,-8 4 3-16,-40 13 0 15,1 13 1-15,-9 12-4 16,13 0 0-16,4 18-22 16,9 20-12-16,30 6-165 15,0-5-100-15,30-9-227 16</inkml:trace>
  <inkml:trace contextRef="#ctx0" brushRef="#br1" timeOffset="65411">23694 5825 372 0,'0'0'278'16,"0"0"-89"-16,0 0-47 15,0 0 16-15,0 0-47 16,0 0-29-16,-17-105-54 15,0 143-13-15,-5 14 19 16,5 12-24-16,8-1-8 16,1-5 23-16,8-3-14 15,0-11-11-15,0-14 0 16,0-11 17-16,0-11-19 16,0-4 2-16,0-4 0 0,0-6 26 15,25-32-22-15,-3-15-4 16,4-7 0-16,0-8 21 15,-13-7-20-15,4-2-1 16,-17 6 0-16,9 20-7 16,-9 24 15-16,0 19-8 15,0 8 0-15,0 5-1 16,8 36-8-16,1 18 9 16,4 6 0-16,13-1-9 15,13-7 14-15,-5-7-5 16,14-14 0-16,-10-12 16 15,-3-13-23-15,12-11 7 16,1 0 0-16,-13-30 11 0,3-17 0 16,1-10-11-1,-30-12 23-15,-9-3-19 0,0-2 22 16,-17 8-26-16,-14 17 0 16,-7 18-8-16,12 20 10 15,17 11-2-15,-8 6 0 16,4 43-66-16,4 17 16 15,-8 14-77-15,17 2-83 16,0-4-5-16,0-10-124 16</inkml:trace>
  <inkml:trace contextRef="#ctx0" brushRef="#br1" timeOffset="65740">24329 6080 244 0,'0'0'219'0,"0"0"-41"16,0 0-6-16,0 0-55 15,0 0-26-15,39-140-11 16,-39 130-42-16,-13 6-3 16,13 4-33-16,0 0 8 15,0 14-12-15,0 16 2 16,0 3 0-16,0-3 4 16,30-2 1-16,17-9-5 15,-4-11 0-15,22-8 15 16,-9 0-3-16,0-2-12 15,0-26 1-15,-25-10 8 16,-23-10 6-16,-8-1-7 0,0-6 42 16,-64 8-47-16,-10 7 22 15,-3 15-25 1,3 16 0-16,9 9-18 0,27 15 14 16,12 31-15-16,26 12-110 15,0-6-141-15,39-5-147 16</inkml:trace>
  <inkml:trace contextRef="#ctx0" brushRef="#br1" timeOffset="66467">25093 5962 481 0,'0'0'215'0,"0"0"-37"0,0 0-65 15,0 0 18-15,0 0-79 16,0 0 11-16,-151-137-22 15,125 137-35-15,-5 2-6 16,14 23 0-16,17 5 11 16,0-2-12-16,0-7 1 15,9-6 0-15,8-7 0 16,13-6 12-16,5-2-12 16,-5 0 8-16,9-26 9 15,-5-13-9-15,-3-6-8 16,-14-12 0-16,-9-10 5 15,1-9 3-15,-9-7 20 16,0 3 14-16,0 9-33 16,-26 16 42-16,5 19-29 15,3 14-10-15,1 14 20 0,8 8-31 16,-12 6-1-16,4 34 0 16,-1 24 12-16,18 10-18 15,0 8 6-15,0 3 0 16,48-7-9-16,17-12 14 15,8-11-5-15,9-17 0 16,4-10 13-16,-4-17-19 16,-17-11 6-16,0 0 0 15,-18 0-7-15,1-17 16 16,-22-10-9-16,-5-6 0 0,-21-6 15 16,0 1-22-16,0-4 7 15,-13 7 0-15,-13 8-9 16,0 9 11-16,-4 18-2 15,-9 0 0-15,13 18-4 16,1 25-1-16,-6 4 5 16,31 5 0-16,0-2-14 15,0-3 20-15,48-6-6 16,8-9 0-16,17-12 16 16,1-11-20-16,-1-9 4 15,13 0 0-15,-21-23-5 16,-17-9 12-16,-1-9-7 15,-21-9 0-15,-9 0 14 16,-17 1-22-16,0 8 8 16,-8 10 0-16,-18 18-15 0,-5 13 15 15,6 5-8 1,-14 36 7-16,13 14-165 0,26-6-44 16,0-4-308-16</inkml:trace>
  <inkml:trace contextRef="#ctx0" brushRef="#br1" timeOffset="68124">23517 7334 604 0,'0'0'121'16,"0"0"0"-16,0 0 41 16,0 0-56-16,0 0-24 15,0 0 9-15,-129-66-53 16,129 47 20-16,0-3-45 15,17 0-9-15,13-5 3 16,9 4 3-16,-22 13-10 16,1 1 0-16,12 9 12 0,-22 0-22 15,18 14 10-15,5 19 0 16,-23 5-15-16,1 6 18 16,-9-5-3-16,0-4 0 15,0-7 12-15,0-11-15 16,0-3 3-16,0-13 0 15,0 3-7-15,0-4 14 16,0 0-7-16,17-4 0 16,22-20 20-16,8-6-19 15,1-6-1-15,-5 6 0 16,-13 3-6-16,-12-1 10 16,-10 12-4-16,14 7 0 0,-22 7 15 15,8 2-30-15,-8 0 15 16,0 8-2-16,0 16-22 15,0 7 28-15,0 5-4 16,0-8 0-16,0-1 17 16,0-11-23-16,9-4 6 15,8-12 0-15,22 0-2 16,-4-4 11-16,12-23-9 16,-17-6 0-16,-4 2 17 15,-8 1-17-15,-6 3 0 16,-3 13 0-16,-9 6-7 15,0 5 12-15,0 3-5 16,0 0 0-16,0 3-9 16,0 27 4-16,-9 3 5 15,-3 3 0-15,12-6-10 0,0-7 14 16,0-7-4-16,0-5 0 16,30-11 15-16,-4 0-18 15,12 0 3-15,10-5 0 16,-14-15-5-16,-3-2 11 15,-5-3-6-15,-5 1 0 16,-12 4 16-16,-1 6-20 16,-8 6 4-16,0 6 0 15,0 2-13-15,0 0 13 16,0 0-1-16,9 13 1 0,0 18 0 16,-1-4-4-1,23-5 4-15,7-5 0 0,-3-12-7 16,4-5 13-16,8 0-6 15,-4-22 0-15,5-11 17 16,-1-6-20-16,-8-6 3 16,-13-6 0-16,0-7-5 15,-13-1 12-15,-13-3-7 16,0 4 0-16,0 16 17 16,-13 13-21-16,-4 12 4 15,-9 17 0-15,4 0-19 16,-4 19 23-16,9 29-4 15,4 18 0-15,4 5 12 16,9 1-21-16,0-6 9 16,9-15 0-16,21-14-9 0,26-12 13 15,1-15-4-15,7-10 0 16,1 0 15-16,0-21-16 16,-1-26 1-16,-7-11 0 15,-10-5-9-15,-12-5 16 16,-14 4-7-16,-21 3 0 15,0 17 13-15,-8 11-6 16,-31 17-7-16,-9 16 0 16,1 0-1-16,4 44 8 15,4 28-7-15,21 18 2 16,18 6 9-16,0-3 0 16,57-16-11-16,33-19 0 0,22-11-8 15,18-11-45-15,12-15-179 16,-42-9-347-16</inkml:trace>
  <inkml:trace contextRef="#ctx0" brushRef="#br0" timeOffset="34229">233 7554 681 0,'0'0'147'16,"0"0"-121"-16,0 0 45 0,0 0 59 15,0 0-48-15,0 0-20 16,0 0-34-16,0 0 7 15,-39 41-15-15,39-35-19 16,39-6-1-16,35 0 11 16,64 0 6-16,78 0 27 15,51-11-39-15,40-10 12 16,29-2-17-16,-12 1 1 16,-26 3-3-16,-18 3 2 0,-21-1 0 15,-26 3 2-15,-34-2 2 16,-53 2-4-16,-33 5 0 15,-57 7 3-15,-17-1 1 16,-22 3-4-16,9-3 0 16,-5 3 4-16,-12-2 0 15,0 2-4-15,-1 0 0 16,-8 0-6-16,0 0-13 16,0 0-142-16,0 0-76 15,-56 10-127-15</inkml:trace>
  <inkml:trace contextRef="#ctx0" brushRef="#br0" timeOffset="35602">0 7783 269 0,'0'0'335'16,"0"0"-224"-16,0 0 16 15,0 0-17-15,0 0-35 16,0 0-3-16,0-6-34 15,0 6-3-15,0 0 7 16,0 0-16-16,0 0 5 16,0 0-21-16,0 0-7 15,0 16-1-15,0 15 6 16,9 10 14-16,-1 17 26 16,10 7-36-16,-10 13 18 15,-8 7-12-15,0 0-11 0,0 1 19 16,0-7-25-16,0-4 0 15,0-9 8-15,0-9-5 16,0-13-1-16,0-14-3 16,0-10 0-16,0-15-4 15,0-2 4-15,0-3 0 16,0 0 4-16,0 0 2 16,0 0-5-16,13 0-1 15,30 0-2-15,35 0 2 16,69 0 0-16,69-5 5 15,34-31 5-15,31 0-6 16,-5 3-4-16,-13 3 0 16,-21 5-1-16,-31 8-4 15,5-2 5-15,-22 6 0 0,31 2-3 16,-1-1 13-16,-4 1-10 16,13 3 0-16,-8 5 0 15,-1 1-3-15,-4 2 7 16,-30 0-4-16,-35 0 0 15,-25 0-1-15,-35 0 1 16,-22-6 0-16,-17 0 0 16,-17 1-4-16,-13 3 5 15,-9-4-1-15,-4 3 0 16,-13 3 8-16,0-2-8 16,0 2 0-16,0 0 3 15,0 0 8-15,0 0-9 16,0 0 2-16,0-3 2 15,0 3 1-15,0-6-2 0,0-5-3 16,0-5 0-16,0-9 4 16,-13-2-4-16,5-12-2 15,-1-8 0-15,-8-13 7 16,0-11 0-16,4-4-7 16,-5-2 3-16,-8 2 3 15,5 10-2-15,-5-1-3 16,-4 8 1-16,-5 0 5 15,5 6-2-15,4 5-5 16,-4 0 3-16,13 5 0 16,8 2-2-16,0-4-1 0,1 9 0 15,8 1 9 1,-13 8-8-16,4 8-1 0,9 1 2 16,0 8-3-16,-8-1 2 15,8-1-1-15,0 7 0 16,-9-8 10-16,9 1-11 15,-9 3 1-15,1-6 0 16,-5 3-10-16,-5 3 10 16,1-3 0-16,-30 0-2 15,-27 8-3-15,-47 3-1 16,-55 0-7-16,-40 30-72 16,-52 29-50-16,-30 10-200 0,1 6-483 15</inkml:trace>
  <inkml:trace contextRef="#ctx0" brushRef="#br0" timeOffset="36127">2352 7548 214 0,'0'0'565'0,"0"0"-424"15,0 0-6-15,0 0-12 0,0 0-40 16,0 0-42-16,-8-16-10 15,8 22-31-15,0 32-4 16,0 20 4-16,0 17 29 16,0 9 17-16,0 1-37 15,0-2-8-15,0-1 6 16,0-7-7-16,0-9 0 16,8-11 0-16,-8-6-23 15,0-7-59-15,0-6-79 16,0-4-115-16,0-7-322 15</inkml:trace>
  <inkml:trace contextRef="#ctx0" brushRef="#br0" timeOffset="36474">1282 7956 567 0,'0'0'166'0,"0"0"-39"15,0 0-27-15,0 0-6 16,0 0-50-16,0 0-10 15,-17-3-29-15,17 28 6 16,0 13-3-16,0 12 6 16,0 5-7-16,0 2 9 15,0 4-13-15,0-1 0 16,0-5-3-16,17-5-62 16,0-12-254-16</inkml:trace>
  <inkml:trace contextRef="#ctx0" brushRef="#br0" timeOffset="37537">4446 7043 397 0,'0'0'205'0,"0"0"-83"16,0 0 64-16,0 0-67 15,0 0-17-15,0 0 2 16,-18-53-50-16,18 34 4 15,0-6-15-15,0-5-29 16,0-3 24-16,26-8-30 16,22-3-6-16,16-3-2 15,-8 1 8-15,1-1-9 16,-1 5 1-16,-9 4 0 16,-12 8 1-16,-5 7 7 0,-13 10-8 15,-8 7 0-15,-9 4 8 16,0-1-11-16,30 3 3 15,35-3-7-15,25 3 2 16,44 0 5-16,4 0 0 16,0 3-2-1,5 21 10-15,-14 9-12 0,-8 1 4 16,-22 1 0-16,5 1-7 16,-18 0 7-16,-12-3 0 15,-1-8-4-15,0-6 14 16,-16-8-10-16,-19-6 0 15,-12-2 1-15,-13-3 0 16,-13 3 6-16,0-3 0 16,0 0 16-16,0 0 15 15,-21-19-10-15,-14-17-28 0,-12 8 0 16,-1 1-1-16,9 5 3 16,5 6-2-16,12 5 0 15,5 2 9-15,8 6-12 16,1 1 3-16,8-1 0 15,0 3-8-15,0 0 3 16,0 0 0-16,0 0-8 16,17 0-13-16,22 28 25 15,8 7 1-15,5 4 0 16,4-3-6-16,0-1 11 16,0-5-5-16,-8-2 0 15,-9-3 6-15,-13-4-9 0,-9-1 3 16,13 2 0-16,-30 6-3 15,0 4-32-15,0 7-89 16,-47 10-120-16,-27 7-303 16</inkml:trace>
  <inkml:trace contextRef="#ctx0" brushRef="#br0" timeOffset="38220">6409 7379 419 0,'0'0'163'0,"0"0"-59"15,0 0 31-15,0 0-13 16,0 0-32-16,0 0-18 15,-64-15-21-15,72 8-20 16,74-7 8-16,61-11-19 16,51-5-5-16,47 2 10 0,18 1-25 15,13 2 12-15,9 0-10 16,4 3 5-16,4 0-3 16,-9 6-4-16,-21 2 0 15,-17 3-2-15,-35 5 5 16,-39 3-3-16,-21 3 0 15,-26 0 3-15,-17-2 0 16,-22-1-3-16,-9 3 0 16,-17-3-3-16,-17 3 3 15,-30 0-17-15,-1 0-64 16,-8 0-88-16,0 0 10 16,-43 11-58-16,-4 8-448 0</inkml:trace>
  <inkml:trace contextRef="#ctx0" brushRef="#br0" timeOffset="39697">6306 7569 363 0,'0'0'181'0,"0"0"-53"15,0 0-2-15,0 0-5 16,0 0-33-16,0 0-15 16,-91-80 15-16,91 74-70 15,0 3 42-15,0 3-29 0,0 0-16 16,0 0-9-16,-9 3-6 16,9 27-7-16,-13 20 7 15,5 15 5-15,8 12 14 16,0 11-13-1,0 12 2-15,8 1 42 0,23-2-48 16,-5-5 4-16,4-14-4 16,-22-12 5-16,1-10-4 15,0-11-3-15,-1-20 0 16,-8-7-6-16,0-12 14 0,0-8-8 16,0 0 0-1,0 0 1-15,0 0 10 0,0 0-11 16,13 0 0-16,-13 0 5 15,0 0 1-15,9 0-11 16,8 0 5-16,39 0-10 16,26 0 10-16,69 0 2 15,26-6-2-15,35-11 5 16,29 2 1-16,1-2-6 16,-9-8 0-16,-17 3 2 15,-13 0-8-15,-5 0 6 16,-12 0 0-16,-1 2-5 15,-16 4 4-15,-5 2-2 16,-5 4 3-16,-7-1-2 16,-14 5-5-16,-9-2 7 0,-8 2 0 15,-17-2-2 1,-22 5 6-16,-18-2-4 0,1 2 0 16,-9 0 4-16,-8-2-7 15,-1 2 3-15,1 0 0 16,-23 3-4-16,-3-2 10 15,-5-1-6-15,-8 0 0 16,0 1 4-16,8-2-8 16,4 2 4-16,5-1 0 15,-4 3-4-15,4-3 5 16,-9 3-1-16,5 0 0 16,-5-3 5-16,0 3-13 0,-17 0 8 15,0 0 0-15,0 0 2 16,0 0 0-16,0 0-2 15,0 0 0-15,0-2 5 16,0 2-3-16,0 0-1 16,0-6-1-16,0-5 24 15,0-8-9-15,0-6-3 16,0-11 2-16,0-2-14 16,0-6 28-16,-8-5-21 15,-1-4-2-15,9-10 14 16,0-3-11-16,0-11-8 15,0-9 0-15,0-1 9 16,0-1-6-16,0-3-3 0,-9 6 0 16,1 2 5-16,-23 8 1 15,6 6-6-15,3 10 0 16,-4 4 9-16,-4 14-6 16,13 11-3-16,8 10 0 15,9 15 2-15,-9 2 0 16,9 3-4-16,0 0 1 15,-8 0-14-15,-23 0 11 16,-16 11-13-16,-9 19-3 16,-9 7-35-16,-17 5-81 15,9 9-59-15,-22 0-113 16,4 4-327-16</inkml:trace>
  <inkml:trace contextRef="#ctx0" brushRef="#br0" timeOffset="40156">7924 7339 35 0,'0'0'590'0,"0"0"-411"16,0 0-37-16,0 0 6 15,0 0-40-15,0 0-22 16,0 0-31-16,0-57-51 16,0 57 4-16,0 14-8 15,0 21-2-15,0 18 2 16,30 12 4-16,-21 10 0 16,8 2 2-16,-17 5-2 0,9 1-4 15,-9-1 0 1,13-5 7-16,-13-10-16 0,0-12-57 15,0-15-143-15,0-12-74 16,0-11-311-16</inkml:trace>
  <inkml:trace contextRef="#ctx0" brushRef="#br0" timeOffset="40545">6780 7827 479 0,'0'0'308'0,"0"0"-173"0,0 0-30 16,0 0-4-16,0 0-39 16,0 0-2-16,57-89-49 15,-49 89-4-15,14 0-14 16,-5 0 5-16,0 0 2 15,13 3-5-15,-21 14 5 16,0 8 0-16,-9 7-2 16,0 12 2-16,-9 6 2 15,-30-3 1-15,5-6-3 16,-5-8 2-16,22-11 5 16,-5-8-6-16,22-9-1 15,0-2 1-15,0 0-6 0,9-1 3 16,60-2 2-16,52 0-4 15,56 0 9-15,34-2-10 16,-4-15-104-16,-30 0-204 16,-47-2-348-16</inkml:trace>
  <inkml:trace contextRef="#ctx0" brushRef="#br0" timeOffset="41782">9832 6880 351 0,'0'0'251'0,"0"0"-151"16,0 0-14-16,0 0 20 16,0 0-6-16,0 0-20 15,-9-21 17-15,9 2-28 16,0-4-43-16,9-7 34 16,21-8-28-16,-4-16 0 0,21-8-7 15,9-13-23-15,9-1 3 16,0-7-5-16,0 4 8 15,-1 12-7-15,-16 12-1 16,-9 17 0-16,-13 10 6 16,-9 12 1-16,-4 5 3 15,-13 8-3-15,0 3 4 16,17-2-21-16,39-4 10 16,48 4 0-16,34 2-7 15,30 0 7-15,9 0 0 16,0 13 0-16,-13 12 2 15,4 0-11-15,-8 4 9 16,-13 2 0-16,4 0-1 16,-13 2 6-16,-9-1-5 15,14-4 0-15,-14-7 3 16,-8-6-3-16,0-5 0 0,-30-1 0 16,-5-4 1-16,-30-5 6 15,-30 3-7-15,-17-3 0 16,-9 0 4-16,0 0 4 15,0 0-6-15,0 0 5 16,0 0 25-16,0-6-25 16,-26-15 9-16,-13-4-16 15,13 5 0-15,-4 1-7 16,-5 3 7-16,-4 0 0 16,5 2-4-16,-5 2 8 0,9 5-6 15,30 3 2 1,0 4 0-16,0 0-9 0,0 0 7 15,0 0-6-15,0 0 2 16,13 0-22-16,13 11 28 16,21 17-7-16,9 5 18 15,9 3-15-15,-9-1 4 16,9 4 0-16,-18-6 1 16,-12-3 7-16,-5-1-11 15,-13-8 3-15,-8-2 0 16,-9 0-11-16,0 6 10 15,-65 5-41-15,-38 6-72 16,-18 5-141-16,13 1-218 0</inkml:trace>
  <inkml:trace contextRef="#ctx0" brushRef="#br0" timeOffset="42391">11981 6977 422 0,'0'0'180'16,"0"0"-59"-16,0 0 19 15,0 0-39-15,0 0-15 16,0 0-56-16,65-50-12 16,38 39 20-16,66 0-26 0,55 5 3 15,35 4-1-15,9-4-9 16,12-5 4-16,-8-2 6 16,-22-6-6-16,-17 2 36 15,-30-2-35-15,-26-1 22 16,-17-2 2-16,-13 6-22 15,4-1 13-15,4 6-25 16,5 5 2-16,-22 4 9 16,-26 2-10-16,-17 0-1 15,-39 0 0-15,-21 0 6 16,-5 0-6-16,-13 0 0 16,-8 0 1-16,-9 0-11 0,0 0 10 15,0 0-5 1,0 0-54-16,0 8-127 0,-43 9-30 15,-44 8-121-15</inkml:trace>
  <inkml:trace contextRef="#ctx0" brushRef="#br0" timeOffset="43867">12085 7052 218 0,'0'0'133'16,"0"0"14"-16,0 0-56 16,0 0-7-16,0 0 20 15,0 0-26-15,-31-15-6 16,31 15-30-16,0 0-15 15,0 0 31-15,0 0-41 16,0 0-1-16,0 8-16 16,0 20 9-16,0 10 16 0,0 9 8 15,13 5-10-15,5 3 15 16,-18 6-6-16,17 5-4 16,-17 3 4-16,8 2-16 15,-8-2 5-15,0-3-14 16,0 0-6-16,0-3 22 15,13 0-18-15,-13-5 2 16,9-6 8-16,0-8-13 16,-1-8 14-16,10-6-15 15,-5-4 3-15,-5-10-3 16,9-3 3-16,-17-1-4 16,9-7 0-16,-9 3 4 0,9-5-5 15,12 5 1-15,-12-2 0 16,8 2 4-16,0-3-4 15,14 1 0-15,-5-3 0 16,21-3 8-16,9 0-3 16,9 0-5-16,8 0 4 15,22 0-5-15,-4 0 1 16,4 0 0-16,8-5-1 16,-12-1 8-16,13-3-7 15,-1 4 0-15,9-3 0 16,-4 0 0-16,13-2 2 15,22 5-2-15,-5 1 0 16,13 0 5-16,-13 2-10 16,-17-1 5-16,-9 0 0 15,0-1-7-15,-13-3 10 0,14 2-3 16,-1 0 0-16,0-1 4 16,0 3-9-16,-8 0 5 15,8 1 0-15,-13-2-8 16,-12 4 7-16,3 0 1 15,-25-2 0-15,0 2-1 16,-18-2-4-16,1-2 5 16,-23 2 0-16,6-4-1 15,-5 3 9-15,12-2-8 16,10 0 0-16,-14 1 3 16,14-1-4-16,-9 3 1 0,-13-2 0 15,-18 4-4-15,5-2 7 16,-13 2-3-16,0 0 0 15,0 0 6-15,0 0-8 16,0 0 2-16,0 0 0 16,0 0-1-16,0 0 5 15,9 0-4-15,-9 0 0 16,0-3 11-16,0 1-6 16,0 2-4-16,0-12 1 15,8 1 21-15,-8-8-19 16,9-6 11-16,-9-5-9 15,0-6-2-15,0-5 9 16,0-4-13-16,0 0 0 16,-9-8 16-16,1-2-8 0,-14-6-4 15,5-7-4-15,0-9 7 16,-13 0-2-16,12-14-5 16,1 0 2-16,8 1-8 15,-4-1 13-15,5 17-7 16,8 10 0-16,-9 12 2 15,1 11-1-15,-10 11-1 16,-3 5 0-16,-5 8-9 16,-13 4 5-16,-9-1 4 15,5 6 0-15,-4 2 4 16,8 6-15-16,-8 0 11 16,12 0-37-16,-12 28-30 0,-1 13-136 15,14 5-132-15,-5 5-498 16</inkml:trace>
  <inkml:trace contextRef="#ctx0" brushRef="#br0" timeOffset="44400">13397 6932 552 0,'0'0'224'0,"0"0"-114"16,0 0-4-16,0 0 13 0,0 0-54 16,0 0-9-1,0 0-15-15,0 0-32 0,0 26 13 16,0 15-21-16,0 20 72 15,8 13-14-15,10 8-47 16,3 6 7-16,-4 2-3 16,1 1-16-16,3-7 15 15,-12-8-15-15,-1-10 0 16,1-11 3-16,-9-11 2 16,9-14-5-16,-9-13 0 15,8-6-6-15,-8-9 3 16,13-2-60-16,-13 3-59 15,0 2-60-15,0 1-103 16,-30 0-319-16</inkml:trace>
  <inkml:trace contextRef="#ctx0" brushRef="#br0" timeOffset="44931">12641 7563 9 0,'0'0'605'0,"0"0"-494"16,0 0 21-16,0 0-57 0,0 0-3 15,0 0-43-15,95-74-20 16,-77 74 17-16,12 0-24 15,-13 0 8-15,0 0-10 16,5 0 9-16,-5 10-3 16,0 10-6-16,-8-1 1 15,-9 8 1-15,0 2 9 16,0 3-8-16,-17-2 4 16,-22 0-3-16,4-7 7 15,5-10-11-15,13-2 0 16,8-8 2-16,9-3 4 15,0 2-6-15,0-2 2 16,0 3 5-16,0-3-5 16,0 6-2-16,26-1-1 15,22 1 1-15,-1 2 9 0,9 3 10 16,-21 0-11-16,-5 3-7 16,-4 1 15-16,4 0-16 15,-21-1 0-15,-1-3 9 16,-8-6-7-16,0-5-2 15,0 6 5-15,-17-4-2 16,-39 1 30-16,-9 0-31 16,-8-3-2-16,-5 0-111 15,13 6-201-15</inkml:trace>
  <inkml:trace contextRef="#ctx0" brushRef="#br0" timeOffset="47178">1209 7510 312 0,'0'0'220'0,"0"0"-52"16,0 0-15-16,0 0-70 15,0 0 7-15,0 0-37 16,0-99-20-16,8 55 30 16,10-11-54-16,20-11 20 15,1-2-13-15,4-4-3 16,-4 6 2-16,-13 11-15 16,4 8 0-16,-21 14 14 0,8 14 1 15,-17 11-13-15,0 5 4 16,0 3 7-16,0 0-14 15,0 0 1-15,0 0 0 16,0 0-10-16,-34 16 12 16,3 7-2-16,-3-2 0 15,-5-4 17-15,0 0-26 16,13-1 9-16,9-2 0 16,-13-4-3-16,21-1 4 15,1-6-1-15,8-3 0 16,0 0 11-16,0 0-14 15,0 0 3-15,0-12 0 16,38-14-6-16,-3-13 5 16,12 0 1-16,1 9 0 15,-14 10 10-15,-12 7-19 0,-5 7 9 16,-8 6 0-16,-9 0-12 16,17 0-3-16,5 19 15 15,4 16 0-15,4-3 6 16,-21 0-7-16,8-3 1 15,-9-7-11-15,1-3 10 16,-9-3-149-16,0-2-43 16,-9-4-121-16</inkml:trace>
  <inkml:trace contextRef="#ctx0" brushRef="#br0" timeOffset="49056">410 6809 419 0,'0'0'194'16,"0"0"-110"-16,0 0 75 0,0 0-58 15,0 0-27-15,0 0 8 16,-13-30-48-16,43 2 8 16,18-13-22-16,8-9-5 15,9-7 9-15,-9-5-17 16,-22 3-4-16,-3-2 29 15,-14 4-23-15,-17 2-3 16,0-1 0-16,0 9 10 16,0 9-3-16,-9 8-13 15,-12 11 0-15,12 8 7 16,9 8-2-16,-9 3-5 16,1 0 0-16,-1 27-12 15,-21 23 5-15,4 10 7 0,9 3 0 16,-5-4-10-16,22-4 16 15,0-8-6-15,0-7 0 16,0-5 12-16,0-4-23 16,9-6 11-16,12-8 0 15,-21-9-11-15,9-5 14 16,0-3-3-16,-9 0 0 16,17 0 1-16,13-3-15 15,5-24 2-15,34-10 12 16,-5 2-2-16,-20 10 3 15,-14 12-1-15,-13 7 0 16,-17 6-19-16,9 0 14 16,4 0-20-16,4 8 17 15,0 9-6-15,-8-4 8 0,12 1 6 16,-12-3 0-16,0-5 11 16,8-1-21-16,5-5 10 15,-14 0 0-15,9 0-4 16,1 0 17-16,3 0-13 15,-12-5 0-15,0-12 16 16,-1-5-11-16,-8-2-5 16,0-4 0-16,0-2-5 15,0 2 13-15,0 4-8 16,0 7 6-16,0 5 9 16,-8 7-8-16,-1 3-7 15,9 2 0-15,0 0-11 0,-17 5-2 16,-5 26 13-16,13 5-1 15,9-1 7-15,0-5-16 16,0-5 10-16,31-6 0 16,3-8-15-16,-4-5 18 15,5-6-3-15,4 0 0 16,8 0 14-16,-12 0-11 16,4-21-3-16,-5-5 0 15,5-2 1-15,-9-2 5 16,5 9-6-16,-14 0 0 15,-3 8 11-15,-10 8-18 16,1 2 7-16,-1 3 0 16,-8 0-16-16,22 0-1 0,-13 0 17 15,8 0-1 1,-8 6 7-16,-1-4-12 0,5 1 6 16,-13-3 0-16,0 0-9 15,0 0 22-15,0 0-13 16,0 0 16-16,0 0-6 15,0-3-5-15,-30-8-5 16,13 3 0-16,-14 6-12 16,14 2 16-16,0 0-4 15,-5 0 0-15,14 24-10 16,-10 9-2-16,18 0 12 16,0-3 0-16,0-2-11 0,0-7 5 15,18-1 6 1,3-9 0-16,5-6-16 0,-9-5 4 15,14 0 12-15,-14 0 0 16,0-8 1-16,5-11 9 16,-22-3-10-16,8 0 0 15,-8 0 11-15,0 3-12 16,0 8 1-16,0 3 0 16,0 8-8-16,0 0 8 15,0 0-2-15,0 5-7 16,0 20 9-16,9 2-10 15,17 2 10-15,-5-4 0 16,14-8-9-16,-5-5 16 0,5-4-7 16,-5-8 0-1,-4 0 10-15,4 0-15 0,-4 0 5 16,4-14 0-16,5-5 0 16,-14-1 8-16,-3 4-8 15,12 2 0-15,-22 1 14 16,10 5-21-16,-10 2 7 15,10 6 0-15,-6 0-14 16,6 0 4-16,-10 0 10 16,1 11 0-16,0 0 8 15,-9-6-15-15,0-2 7 16,13-3 0-16,-13 0-1 0,0 0 13 16,0 0-5-1,0 0 4-15,0-8 6 0,-13-3-18 16,-5-2 1-16,1 1 0 15,-4 4-11-15,-5 5 18 16,8 3-7-16,-3 0 0 16,-5 0-8-16,9 27-3 15,-5 1 11-15,13 5 0 16,9-8-13-16,0-3 6 16,9-3 7-16,21-7 0 15,-4-7 7-15,4-5-13 16,-4 0 6-16,4 0 0 15,-12-19 10-15,-10-15 6 0,23-7-16 16,-23-5 16 0,-8-7-13-16,0 1 36 0,0 3-30 15,0 4-6-15,0 10 40 16,-8 16-37-16,-14 8 11 16,13 7-5-16,1 4-1 15,-10 17-19-15,6 27 8 16,12 10 0-16,0 5-11 15,21-1 18-15,44-6-7 16,25-8 0-16,23-8-9 16,16-14-16-16,-4-9-151 15,-34-9-159-15</inkml:trace>
  <inkml:trace contextRef="#ctx0" brushRef="#br0" timeOffset="76486">13841 7711 250 0,'0'0'88'16,"0"0"7"-16,0 0-28 15,0 0 28-15,0 0-34 16,0 0-28-16,13-80 16 16,-4 60-29-16,-1-1 3 15,10-4 17-15,-10 0-36 16,14 6 9-16,-14 3-13 15,1 8 5-15,0 5-9 16,-1 3 4-16,-8 0 0 16,9 0-6-16,13 0-19 0,-14 19 17 15,9 11-20 1,-8 6 10-16,-9 3 11 0,0-1 5 16,0-2 2-16,0-3-6 15,0-6 7-15,0-2-2 16,0-9 1-16,0-7-24 15,0-4 17-15,0-2-5 16,0-3 12-16,0 0 15 16,9-3-10-16,4-21 1 15,4-4-6-15,0-2 2 16,5-1-2-16,-5 1 0 16,-8 0 0-16,-1 3 10 0,14 4-3 15,-13 8-7-15,-9 6 0 16,8 6 6-16,1 3-17 15,-9 0 4-15,8 12 2 16,1 14-5-16,0 2 8 16,4 3 2-16,-5-5 0 15,-8-3 5-15,18-7-12 16,-10-4 7-16,1-5-3 16,12-4-8-16,-3 0-89 15,-1-3-31-15,-8 0-224 16</inkml:trace>
  <inkml:trace contextRef="#ctx0" brushRef="#br0" timeOffset="77514">14411 7601 235 0,'0'0'140'15,"0"0"-42"-15,0 0-32 16,0 0-11-16,0 0 15 0,0 0-39 16,0-27-2-1,0 27-29-15,0 0-3 0,0 0 1 16,0 13-15-16,0 9 17 15,0 3 4-15,0-3 5 16,0 0-9-16,0-6 0 16,0-5 8-16,8-5-7 15,1-4-1-15,0-2 0 16,4 0 6-16,-5 0 3 16,10 0 0-16,-1-10-8 15,-9-7 8-15,14-2-3 16,-13 0-3-16,8-3-3 15,-8-5 30-15,12 2-27 16,-12 3 17-16,-9 8-3 16,0 8-15-16,0 6 29 0,0 0-31 15,0 0-1-15,0 0-4 16,0 3-16-16,0 19 21 16,0 3 0-16,0-6 10 15,0-2-12-15,8-9 2 16,10 0 0-16,-10-4 3 15,14-4 7-15,-5 0-10 16,0 0 4-16,14 0 5 16,-5 0-6-16,4-15-3 15,4-7 0-15,14-8-1 16,-9-9 11-16,-5 1-10 16,-4-7 0-16,-4 2 9 0,-13-1-4 15,-13-6-3-15,0 6 11 16,0 9 26-16,0 12-32 15,0 12 36-15,0 9-12 16,0 2-25-16,-13 0-12 16,13 0 3-16,-17 23-5 15,0 17-3-15,-14 15 20 16,14 3-9-16,9-1 0 16,8-4 7-16,0-7-17 15,0-4 10-15,8-14 0 16,18-9-8-16,4-6-8 15,9-10 15-15,-4-3-2 16,4 0 3-16,-5-6 3 16,5-15-3-16,0-10 0 0,-13-10 1 15,-9-3 9-15,4-4-10 16,-3-6 0-16,-18-4 9 16,0-5-9-16,0 0 0 15,0 8 0-15,0 11 2 16,0 19 12-16,0 13-13 15,0 12 13-15,0 0-14 16,-9 23-2-16,-21 35-22 16,-5 16 24-16,5 8 5 15,4-7 2-15,9-9-7 16,17-8 0-16,0-9 10 16,0-4-19-16,17-10 9 15,9-7 0-15,13-4-7 0,17-13 0 16,17-5-35-16,14-6-82 15,3 0-225-15</inkml:trace>
  <inkml:trace contextRef="#ctx0" brushRef="#br1" timeOffset="102771">15675 6344 195 0,'0'0'163'15,"0"0"-34"-15,0 0 33 16,0 0-40-16,0 0-12 0,0 0-6 15,-8 12-29 1,8-12 17-16,0 0-25 0,0 0-9 16,0 0 28-16,0 0-48 15,0 0 8-15,0-17 7 16,17-13-51-16,22-9 19 16,8-8-21-16,9-5 0 15,18-3 0-15,8-3 6 16,4-5-6-16,5-6 0 15,-5 0 16-15,5-2-16 16,4 5 0-16,-13 11 2 16,-9 14-9-16,-8 10 8 15,-1 7-1-15,-16 4 0 16,8 7 12-16,9-1-17 16,21 3 5-16,13 5 0 0,14 3-13 15,7 3 13 1,10 0 0-16,12 0-3 0,5 17 10 15,4 6-12-15,-4-2 5 16,-5 4 0-16,-12 5-14 16,-9 0 14-16,-9 3 0 15,0 1 0-15,18-2 17 16,16 2-18-16,53-5 1 16,-5-9 0-16,0-6-7 15,-17-6 7-15,-56-3 0 16,-26-1 0-16,-52-2 16 15,-13 1-19-15,-30-3 3 0,9 0 0 16,0 0-7-16,-9 0 8 16,0 0-1-16,0 0 2 15,0 0 16-15,0 0-13 16,0-9-5-16,0-10 1 16,-9-3-12-16,-30 0 11 15,5 0 0-15,-23 3-4 16,10 1 9-16,21 11-8 15,5 1 3-15,21 4 0 16,0 2-6-16,0 0 6 16,0 0 0-16,0 0-5 15,8 8-18-15,22 17 23 16,9 3 0-16,-4 1 1 16,-5 2-11-16,4-4 11 15,-12 1-1-15,-13-1 0 0,-9 1-22 16,0 2-12-16,-56 0-73 15,-48 4-104-15,-43-7-133 16</inkml:trace>
  <inkml:trace contextRef="#ctx0" brushRef="#br1" timeOffset="103523">17665 5222 309 0,'0'0'159'0,"0"0"-62"16,0 0 61-16,0 0-33 16,0 0-27-16,0 0-20 0,13-52-62 15,21 30 42-15,14-5-4 16,43-9-29-16,34-6 35 15,30-10-41-15,31-11-5 16,29-8 11-16,-3-7-16 16,12-1 6-16,-8 4-15 15,-22 4 11-15,-8 5 8 16,-9 14-19-16,-39 13 0 16,-26 11 4-16,-47 15 13 15,0 2-17-15,-18 3 0 16,-8-1 10-16,-22 4 3 15,5-4-9-15,-14 3-3 0,-8-1 22 16,0-1-10-16,0-2-3 16,0-2-10-16,-21 0 3 15,-14-1-19-15,5 2 16 16,-4 3 0-16,3-4-9 16,6 7 23-16,-6-3-14 15,5-1 0-15,-4 4 3 16,13-3-12-16,0 1 9 15,8 3 0-15,-4 1-6 16,13 3 21-16,0 0-15 16,0 0 0-16,13 0-4 15,30 8-7-15,13 17 11 16,18 5 0-16,3 4-4 16,-12 1 13-16,0 4-9 15,-26-3 0-15,-22 2 3 0,-17 6-23 16,-30 5 5-16,-70 9-107 15,-33 5-53-15,-5-2-191 16</inkml:trace>
  <inkml:trace contextRef="#ctx0" brushRef="#br1" timeOffset="105524">20682 4444 688 0,'0'0'158'16,"0"0"-65"-16,0 0 9 16,0 0 0-16,0 0-56 15,0 0 9-15,56-47-18 16,-9 17-15-16,5-11 30 16,17-9-31-16,-4-11-4 15,0-5 8-15,-9-5-21 16,0-4 9-16,-30-1-11 0,4-1 9 15,-30 2 0 1,0 9-9-16,0 12 1 0,-22 15 15 16,5 12-12-16,-13 13-6 15,13 9 0-15,-1 5-4 16,1 0 4-16,-13 38-9 16,4 23 9-16,13 15-6 15,4 9 12-15,9 4-6 16,0-9 0-16,22-12 7 15,21-6-14-15,-4-18 7 16,0-15 0-16,-5-12-9 16,5-9-3-16,-4-8 12 15,12 0 0-15,1 0 4 16,8-28 1-16,0-2-5 16,-9-9 0-16,-3 3 0 0,-6 0 6 15,-7 4-6-15,-14 9 0 16,-8 13 8-16,-9 5-11 15,0 5 3-15,0 0 0 16,8 0-10-16,1 0-4 16,-9 2 14-16,21 15-3 15,-12-6 3-15,0-3-9 16,-9-3 9-16,0 1 0 16,0-6-9-16,0 0 17 15,0 0-8-15,0 0 9 16,0-3-7-16,0-16 5 15,-18 3-7-15,-3-1 0 0,-5 3-3 16,-4 3 6-16,12 8-3 16,-7 3 0-16,-6 0-5 15,5 22-5-15,-12 20 10 16,20 7 0-16,-3 3-8 16,21 2 13-16,0-12-5 15,13-3 0-15,21-14 3 16,-12-6-11-16,4-9 8 15,-9-6 0-15,5-4-10 16,-5 0 19-16,9-6-9 16,-5-18 0-16,-3-4 8 15,-10-2-6-15,1 5-2 16,-9 6 0-16,0 12 4 16,0 3 5-16,0 4-9 15,0 0 0-15,0 0-12 0,0 0 7 16,8 5-5-16,23 18 10 15,-5-7-5-15,12-2 8 16,-7-9-3-16,-6-5 0 16,1 0 8-16,5 0-4 15,-6-22-4-15,6-5 0 16,-5-3 5-16,-18-1 4 16,14 1-5-16,-22 0 1 15,0 2 1-15,0 9 9 16,0 5-15-16,0 12 0 15,0 2-3-15,0 0-1 16,0 2-3-16,8 31 2 0,18 11 5 16,5 3-3-16,7-3 3 15,-3-5 0-15,-5-8-8 16,-13-4 6-16,-8-10 2 16,-9 1 0-16,0-7-19 15,0-5 14-15,-26-1-3 16,-4-2 8-16,4-3-4 15,17 0 11-15,-12 0-7 16,12 0 0-16,9-12 11 16,0-7-11-16,0-5 0 15,17-9 0-15,31-8-7 16,17-15 14-16,8-7-7 16,13-6 0-16,-21-6 3 15,-9 2 5-15,-17-4 0 0,-13 5 0 16,-17 6 33-16,-9 14-36 15,0 18 19-15,0 13 4 16,0 13-25-16,0 5 20 16,0 3-23-16,-18 25-19 15,1 38 17-15,-5 20-1 16,5 7 3-16,9-1 0 16,8-10 5-16,0-10-8 15,25-14 3-15,23-11-44 16,8-16-36-16,9-17-73 15,-9-11-73-15,9 0-55 0,-27-25-127 16</inkml:trace>
  <inkml:trace contextRef="#ctx0" brushRef="#br1" timeOffset="105693">22533 3894 275 0,'0'0'200'0,"0"0"-10"16,0 0-51-16,0 0-11 15,0 0-32-15,0 0-66 16,-17-60-12-16,116 41-18 16,5 3 0-16,8 12 0 15,-30 4-156-15,-26 4-224 16</inkml:trace>
  <inkml:trace contextRef="#ctx0" brushRef="#br1" timeOffset="106064">23194 4089 752 0,'0'0'131'0,"0"0"0"0,0 0-19 15,0 0-21-15,0 0-48 16,0 0-15-16,-9-38-23 15,9 38 4-15,-9 0-15 16,9 0 6-16,0 5 0 0,0 3-4 16,0 1 5-16,0-4-1 15,0-5 0-15,0 0 9 16,0 0 5-16,18 0 11 16,-1 0 16-16,-17-16 13 15,21 2-36-15,-21-3 14 16,0 4-3-16,0 4-28 15,0 1 17-15,0 6-18 16,0 2-15-16,-21 0 13 16,-5 0-96-16,4 8-78 15,5 11-104-15,17-2-222 16</inkml:trace>
  <inkml:trace contextRef="#ctx0" brushRef="#br1" timeOffset="106866">23573 3655 757 0,'0'0'178'15,"0"0"-40"-15,0 0 22 16,0 0-72-16,0 0-70 16,0 0-11-16,0 16 2 15,0 31-9-15,0-1 10 16,0 5-1-16,0-8-4 15,0-4-5-15,0-7 0 0,0-7-1 16,0-11 6-16,0-8-5 16,0-6 2-16,0 0 5 15,0 0 10-15,31 0-10 16,-6-14-7-16,6-8 11 16,3 0-8-16,5 3-3 15,-13 2 0-15,4 1 10 16,-13 5-13-16,1 2 3 15,-5 9 0-15,-5 0-12 16,10 0 11-16,20 6-3 16,-12 18 0-16,4 7-2 15,5-2 5-15,4 0 1 0,-13-10 0 16,13-11-4 0,-22-2 11-16,13-6-7 0,-4 0 7 15,4-18-1-15,5-14 5 16,-5-5-11-16,-4-6 2 15,4-4 15-15,-21 0-9 16,-9 5 18-16,0 0 6 16,0 9-30-16,0 7 24 15,-18 11-25-15,-3 9 2 16,4 6-6-16,8 0-3 16,-13 11 5-16,5 33-6 15,0 11 8-15,8 6-2 16,9-1 1-16,0-5 0 15,0-11-9-15,26-8 9 16,13-14 0-16,-13-11 0 0,21-11 2 16,-8 0-2-1,4-4 0-15,5-21 3 0,-1-7 5 16,-8-6 0-16,-13-4-8 16,4 1 3-16,-21 5 4 15,-1 11 0-15,1 12-7 16,-9 7 4-16,0 6-9 15,9 0 1-15,-1 3-4 16,23 28 4-16,3 5 6 16,5-1-2-16,17-2 0 15,-17 0-3-15,4-5-4 16,5-7-35-16,-10-8-32 16,-20-7-49-16,-10-2-67 0,-8-4-25 15,0 0-19 1,-8-12-298-16</inkml:trace>
  <inkml:trace contextRef="#ctx0" brushRef="#br1" timeOffset="107020">24916 3844 173 0,'0'0'260'16,"0"0"-106"-16,0 0-17 15,0 0 27-15,0 0-65 16,0 0 0-16,-78-99-11 16,69 99-66-16,1 0-4 15,-18 27-18-15,-4 16 0 16,4 0-7-16,-5 4 7 15,6-6-161-15,16-9-164 0</inkml:trace>
  <inkml:trace contextRef="#ctx0" brushRef="#br1" timeOffset="107287">25231 3479 643 0,'0'0'217'16,"0"0"-47"-16,0 0 6 16,0 0-49-16,0 0-38 15,0 0-79-15,0-98-10 16,-18 142-5-16,10 21 5 0,-5 9 14 16,-4 3-14-1,17-3 7-15,-9-5-6 0,9-12-1 16,-9-6-7-16,9-14-37 15,0-9-134-15,0-9-58 16,0-13-77-16,0-6-234 16</inkml:trace>
  <inkml:trace contextRef="#ctx0" brushRef="#br1" timeOffset="107437">25149 3772 458 0,'0'0'158'16,"0"0"-2"-16,0 0-6 0,0 0-90 15,0 0-36 1,0 0-24-16,138-82-14 0,-65 82-82 16,-8 0-152-16</inkml:trace>
  <inkml:trace contextRef="#ctx0" brushRef="#br1" timeOffset="107625">25446 3760 667 0,'0'0'133'15,"0"0"-86"-15,0 0 44 16,0 0-7-16,0 0-69 0,307 0-10 16,-186 0-10-16,17 0-36 15,-26-5-127-15,-30 5-57 16,-43 0-369-16</inkml:trace>
  <inkml:trace contextRef="#ctx0" brushRef="#br1" timeOffset="107806">25744 3919 555 0,'0'0'152'0,"0"0"13"15,0 0-22-15,0 0-63 16,0 0-79-16,0 0 6 15,186-20-7-15,-87 6-17 0,13 3-132 16,9-2-144-16</inkml:trace>
  <inkml:trace contextRef="#ctx0" brushRef="#br1" timeOffset="108889">26590 3677 717 0,'0'0'134'0,"0"0"12"0,0 0 20 15,0 0-49-15,0 0-44 16,0 0-48-16,-39-86 16 16,39 78-30-16,18-3-9 15,20 3 4-15,10-1 1 0,-1 7-7 16,18 2 0-16,-9 0 6 15,-13 0-18-15,-4 22 12 16,0 5 0-16,-22 4-13 16,-8 1 14-16,0-1-1 15,-9-3 0-15,0-7 7 16,8-6-12-16,-8-8 5 16,13-7 0-16,-13 0 2 15,9 0 7-15,8 0-2 16,0-12 1-16,5-17 3 15,4 2-1-15,4-3-10 16,-4-4 1-16,13 7 13 0,-13 2-6 16,4 6-8-16,-22 8 0 15,1 8 9-15,-9 3-17 16,9 0 8-16,-1 0-11 16,14 22 4-16,-5 5 0 15,9 3 7-15,-17-2 0 16,12-5 6-16,-3-4-9 15,-1-6 3-15,4-5 0 16,-3-8 1-16,12 0 10 16,4-5-10-16,14-25 5 15,-9-14 1-15,4-6 10 16,-13-6-3-16,-4 2 4 0,-17 2 24 16,-9 8-39-1,0 9 22-15,0 10-8 16,-18 11-13-16,1 6 3 0,-4 8-7 15,3 0-3-15,1 8-6 16,0 27 2-16,-5 7 7 16,22 10 0-16,0 1 7 15,0-4-20-15,0-8-2 16,30-8-7-16,5-5 11 16,-5-12-33-16,5-7 26 15,-5-9 9-15,4 0 9 16,-3 0 1-16,7-20-1 15,-20-4 0-15,-1-10 7 0,5 2-1 16,-14 1 1 0,-8 7 4-16,9 10-5 0,-9 8 4 15,0 6-10-15,0 0-5 16,8 0-1-16,-8 20-10 16,9 10 16-16,-9-5 0 15,9-12-14-15,-1-2 10 16,5-8-4-16,-4-3 8 15,-9 0-5-15,17 0 14 16,13 0-9-16,-4 0 1 16,13-8 9-16,-4-10-7 15,-14 8 1-15,-12 2-4 0,-9 5 28 16,0-1-27-16,0 4 14 16,0 0-15-16,0 0-5 15,9 0 0-15,-1 12-6 16,9 11 11-16,14-4-3 15,-5-4 8-15,4-5-5 16,-4-10 0-16,12 0 6 16,-12 0 6-16,13-12-11 15,0-12 1-15,-13-7 26 16,-9 2-26-16,-17-5 15 16,0-1-17-16,0 1 12 15,-43 7-24-15,-13 8-7 16,-22 16-85-16,5 3-78 0,8 0-180 15,26 24-438 1</inkml:trace>
  <inkml:trace contextRef="#ctx0" brushRef="#br1" timeOffset="109431">28869 3291 835 0,'0'0'154'15,"0"0"19"-15,0 0-3 16,0 0-86-16,0 0-15 16,0 0-63-16,-17-21 3 15,-5 62-16-15,-4 8 15 16,5 0-7-16,-5-1-1 0,17-10 8 16,0-8-4-1,1-13-4-15,8-9 0 0,0-5 3 16,0-3 6-16,0 0 10 15,0 0 24-15,0-19-16 16,26-20 15-16,0-13-42 16,12-6 0-16,-7 3 9 15,-14 0 2-15,0 8-9 16,-8 12-2-16,-1 10 13 16,-8 17-15-16,0 8 2 15,0 0-14-15,13 13 14 16,-13 29-32-16,0 13 32 15,18 8 0-15,-1-2 4 0,13-12-15 16,18-13 3 0,3-15 8-16,-3-12-13 0,17-9 24 15,-9 0-11-15,0 0 1 16,-17-25 7-16,-5-8 6 16,-4-5-11-16,-12-6-2 15,-10-3 17-15,-8-3-13 16,0 3-5-16,0 8 0 15,0 15-6-15,0 16 1 16,0 8-51-16,0 3-76 16,-17 35-135-16,-9 17-56 15,-4 6-351-15</inkml:trace>
  <inkml:trace contextRef="#ctx0" brushRef="#br1" timeOffset="109764">29620 3553 839 0,'0'0'110'0,"0"0"40"15,0 0-13-15,0 0-66 16,0 0-11-16,0 0-59 16,-9-53 1-16,1 65-4 15,-1 18-12-15,0 8 14 16,1 1 0-16,8-12 6 0,0-8-6 15,8-7 0 1,10-9 0-16,12-3 9 0,-4 0-8 16,4-6 14-1,-13-16 6-15,0-1-13 0,-17-4 30 16,0-5-38-16,0 4 4 16,-25 1-14-16,-6 2-16 15,-3 14-46-15,-5 5-86 16,22 6-116-16,8 0-80 15</inkml:trace>
  <inkml:trace contextRef="#ctx0" brushRef="#br1" timeOffset="110415">30125 3534 339 0,'0'0'446'0,"0"0"-291"15,0 0 10-15,0 0-10 16,0 0-77-16,8-157-19 16,-33 140-11-16,3 7-30 15,5 6 11-15,17 4-29 16,-18 0-3-16,-12 12-6 16,13 26-1-16,-22 9 10 15,22 8 0-15,8 0 11 16,9-9-19-16,0-7 8 15,0-12 0-15,0-10-6 16,0-6-3-16,26-11 9 16,4 0 4-16,5-11-3 0,12-25 17 15,1-8-18-15,-1-8 1 16,-4-3 18-16,-12-5-17 16,-14-4 25-16,-17 4 0 15,9 4-26-15,-9 16 18 16,0 10-10-16,0 15-7 15,0 13 8-15,0 2-10 16,-26 8-13-16,-13 36 8 16,-4 17 5-16,12 12-1 15,31 2 1-15,0-4 0 0,57-11-4 16,7-12 8 0,10-21-4-16,3-16 0 0,5-11 2 15,-8 0 1-15,12-11-3 16,-21-20 0-16,-9-3 5 15,-22-5 1-15,-3-2-6 16,-23 0 7-16,-8-1 0 16,0 9 7-16,0 11-11 15,0 11 4-15,-30 9-9 16,4 2 2-16,-13 11 0 16,5 24-2-16,-14 15 9 15,31-1-12-15,4-2 5 16,13-8-10-16,0-5 10 15,0-9-66-15,30-5-28 0,18-9-74 16,-5-11-155-16,4 0-623 16</inkml:trace>
  <inkml:trace contextRef="#ctx0" brushRef="#br1" timeOffset="112041">31260 2642 701 0,'0'0'154'0,"0"0"-16"15,0 0 23 1,0 0-45-16,0 0-37 0,0 0-35 16,-17-38 8-16,4 38-30 15,-5-5-13-15,-29 2 14 16,-35 0-21-16,-22 3-2 15,-34 0 4-15,-47 0 8 16,-22 0-12-16,-44 3 0 16,-16 8 2-16,-23 0-10 15,-16 0 8-15,-13-6 0 16,-5 3-4-16,9 0 15 16,4 4-17-16,35-1 6 15,-5 0 0-15,1-3 3 16,12 1-2-16,-4-7-1 15,-12-2 0-15,-27 2 4 0,-21 7-5 16,-61 8 1-16,-4 10 0 16,-5 6-3-16,23 3 4 15,25 0-1-15,34-1 0 16,44-4 3-16,13-1-3 16,12 0 0-16,10 1 1 15,-1-4-8-15,9-3 7 16,0-7 0-16,22 2 1 15,3-2 7-15,31 5-8 16,22 5 0-16,13 1 2 16,42-6-6-16,14-3 4 15,39-8 0-15,21-9-3 16,17 2 13-16,0-4-10 16,-4 2 0-16,-4-2 1 0,-9 3-12 15,-13 3 11-15,14-1 0 16,-6 4 0-16,23-2 2 15,-1 2-8-15,0 2 6 16,9 0-2-16,0 2-7 16,0 4 9-16,0 8 0 15,0 3-2-15,0 7 8 16,0 9-6-16,0 6 0 16,0 7 3-16,9 9-5 15,0 14 2-15,-9 11 0 16,0 5 23-16,0 6-19 15,-48 2 18-15,1-2-22 16,12 0 9-16,-12-8 3 0,21-9-12 16,4-14 1-16,14-7 5 15,8-15 4-15,0-5-9 16,0-14-1-16,0-5 6 16,8-8-11-16,40-9 5 15,16-6 0-15,40-2 6 16,43 0 1-16,51-19 4 15,31-14-11-15,43 0 7 16,17 6-6-16,26-2-1 16,-8 4 0-16,-1 5 2 0,-8 0 9 15,-9 6-11 1,0 4 0-16,9 4 7 0,17 3-13 16,13 1 6-16,13-2 0 15,4-1-6-15,9 3 13 16,-9-4-7-16,-38 0 0 15,-9-5 9-15,-1-3-12 16,-16-5 3-16,8-3 0 16,-4 1-4-16,-5-4 7 15,-21-3-3-15,5 3 0 16,-5 0 2-16,-26 1-5 16,-17 7 3-16,-14 1 0 15,-25 2-5-15,-17-1 13 16,-5 3-8-16,-12 0 0 15,4 1 4-15,12 6-8 0,-12 1 4 16,21 3 0 0,-30 1-6-16,-4 0 8 0,-26 0-2 15,-22 0 0-15,-21 0 0 16,-17 0-8-16,-23 0 8 16,-7 1 0-16,3-1-2 15,-12 0 9-15,8 0-7 16,5 0 0-16,12 0 4 15,14 0-11-15,-9 0 7 16,-5 0 0-16,-12 0 0 16,-5 0 10-16,-17-1-10 15,9-2 0-15,-1-3 6 0,-8 4-6 16,9-4 0-16,-9 0 0 16,9 1-4-16,4-1 14 15,4-1-10-15,-17-7 0 16,17-3 5-16,-8-5-8 15,-9-5 3-15,0-4 0 16,0-7-5-16,0-7 16 16,0-1-11-16,0-3 0 15,-9-1 5-15,9-8-2 16,0-5-3-16,0-11 0 16,9-11-1-16,21-9 8 15,-13-5-7-15,0 3 0 16,-4 2 6-16,-13-5-6 15,0 0 0-15,0 0 0 16,0 1-1-16,-13 3 11 0,-4 5-10 16,17 5 0-16,0 11 8 15,0 14-11-15,0 15 3 16,0 18 0-16,0 13-6 16,0 5 10-16,0 9-4 15,0-2 0-15,-17 2-16 16,-48-3 15-16,-56 3-10 15,-38 0-31-15,-27 0-21 16,0 5-98-16,9 23-103 16,9 2-199-16</inkml:trace>
  <inkml:trace contextRef="#ctx0" brushRef="#br1" timeOffset="114608">12848 9306 180 0,'0'0'201'15,"0"0"-38"-15,0 0-28 0,0 0 0 16,0 0-55-16,0 0-12 16,0 0 11-16,-47 38-41 15,47-38-1-15,0 0 3 16,0 0-5-16,0 0 29 15,0 0-27-15,9-10 5 16,21-21 45-16,4-13-51 16,5-8-18-16,9-3 3 15,-5-6-18-15,-4-7 27 16,8-9-30-16,-12 0 1 16,-5 5 5-16,-21 11 2 15,-9 16-8-15,0 14 20 16,0 14-17-16,0 6 11 15,0 9-14-15,-9 2 0 16,0 0-12-16,1 0-2 0,-14 43 4 16,-4 20 7-1,-4 20 6-15,13-3-2 0,17 2-1 16,-9-5 0-16,9-8-3 16,0-11 9-16,0-14-6 15,9-14 0-15,-1-10 2 16,1-15-10-16,0-2 8 15,-9-3 0-15,0 0-5 16,21 0 5-16,5-3 0 16,22-25 6-16,-1-4-2 15,1-12 14-15,-5 8-18 16,-13-8 0-16,4 5-1 0,-3 4 11 16,-5 7-10-16,-14 9 0 15,-3 5 7-15,0 9-18 16,-1 5 11-16,1 0-9 15,8 0 3-15,5 8-2 16,-5 11 8-16,0 3 0 16,-4-10-1-16,-4 1-3 15,-9-11 4-15,0 1 0 16,0-3-9-16,0 0 14 16,0 0-5-16,0 0 17 15,0-3-14-15,0-18 10 16,-9-7-13-16,-12 3 0 15,-14 3-4-15,5 6 11 0,4 8-7 16,5 5 0 0,-5 3-10-16,8 0 6 0,-20 30 4 15,12 14 0-15,-13 8-10 16,22 6 13-16,4-3-3 16,13-3 0-16,0-5-5 15,0-14-4-15,21-11 9 16,-4-11 0-16,14-11-11 15,-5 0 13-15,-1 0-2 16,6-25 7-16,-5-2-1 16,-5-7 3-16,-12 3-9 15,-1 0 3-15,1 0-3 0,-9 9 1 16,0 8-1-16,0 12 0 16,0 2 5-16,0 0-15 15,0 0 9-15,0 19-10 16,0 14-3-16,17 3 16 15,-4-6-2-15,13-5 0 16,4-12 3-16,-4-7-3 16,13-6 0-16,-13 0 0 15,13-22 0-15,-5-11 11 16,5-5-11-16,-13-10 3 16,-4 8 3-16,-5-2 5 15,-17 6-11-15,0 12 2 16,0-1 8-16,0 11-5 0,0 9-5 15,0 2 0 1,0 3 3-16,0 0-8 0,0 11-5 16,9 25-1-16,21 13-1 15,-4 4 12-15,4-7-6 16,4 1 4-16,-12-9-27 16,-5-7 25-16,0-9-8 15,-17-8 4-15,0-12 4 16,0 1-9-16,0-3 8 15,0 0 4-15,-17 0-14 16,-22 0 15-16,22 0 1 16,0 0 6-16,17 0-8 15,0 0 1-15,0 0 0 16,0 0 0-16,0 0-37 0,8 0 21 16,27 0-13-16,12-17 29 15,10-10-7-15,-1-13 12 16,-9-5-5-16,9-10 13 15,-8-11 0-15,-5-6 41 16,-4-8-15-16,0-2-18 16,-22 2 24-16,-9 14-43 15,-8 14 11-15,0 17 15 16,0 18-25-16,-17 6 20 16,9 11-23-16,-14 0-14 15,5 16 10-15,-1 34-7 16,-3 22 11-16,12 7 0 15,9 3 8-15,9-7-9 0,38-9 1 16,9-17 0-16,-8-7-10 16,17-12-28-16,-9-11-18 15,0-13-6-15,0-6-37 16,-30 0-60-16,-9-4-37 16,-17-17-16-16,0-7-56 15,-26 3-219-15</inkml:trace>
  <inkml:trace contextRef="#ctx0" brushRef="#br1" timeOffset="114778">14113 8979 30 0,'0'0'277'0,"0"0"-50"15,0 0-6-15,0 0-110 0,0 0-67 16,0 0-34 0,224-160 6-16,-47 111 32 0,0 12-47 15,-21 13 4-15,-53 19-5 16,-38 5-20-16,-39 5-54 15,-13 26-134-15,-13 4-197 16</inkml:trace>
  <inkml:trace contextRef="#ctx0" brushRef="#br1" timeOffset="115047">12633 9848 617 0,'0'0'113'16,"0"0"28"-16,0 0 19 15,0 0-57-15,0 0-63 16,0 0-8-16,384-55 55 16,-125 0-31-16,56-14-25 15,-17 5-11-15,-9 9-14 16,-56 17-5-16,-86 19-1 15,-61 13-11-15,-69 6-25 16,-17 6-175-16,-73 27-101 16,-65 19-483-16</inkml:trace>
  <inkml:trace contextRef="#ctx0" brushRef="#br1" timeOffset="115221">12810 10062 794 0,'0'0'145'0,"215"-68"10"16,-29 13-3-16,73-11-48 15,47-9-67-15,14 4-35 16,-35 16-4-16,-87 28-194 16,-77 23-401-16</inkml:trace>
  <inkml:trace contextRef="#ctx0" brushRef="#br1" timeOffset="130044">13591 10018 780 0,'0'0'195'15,"0"0"-33"-15,0 0-29 16,0 0-7-16,0 0-56 15,0 0-51-15,0 0 12 16,-35-49-31-16,35 49 0 16,0 8-4-16,0 25 11 15,0 14-7-15,0 2 4 16,0 5 7-16,0-6-8 16,0-4-3-16,0-11 0 15,-13-11-3-15,13-14 9 0,0-5-6 16,0-3 0-16,0 0 7 15,0 0 7-15,0 0-3 16,0 0 12-16,-8-11 25 16,-1-11-40-16,-8 0 0 15,-5 5-8-15,5 6 12 16,8 9-18-16,9 2 6 16,0 0 0-16,0 0-8 15,0 0-5-15,0 2 6 16,0 23-4-16,0 3 5 15,0-1-3-15,0-8-7 16,9-8 5-16,8-5 5 0,13 0 4 16,-4-6 2-16,13 0 4 15,-13 0 3-15,4-12 7 16,-4-1-14-16,-13-10 2 16,4 4 8-16,-17 6-7 15,9 7-6-15,-9 1-14 16,0 5-91-16,0 0-89 15,-9 14-195-15</inkml:trace>
  <inkml:trace contextRef="#ctx0" brushRef="#br1" timeOffset="131423">11882 11588 749 0,'0'0'130'0,"0"0"-85"16,0 0 85-16,0 0-34 15,0 0-18-15,0 0-1 0,155-148-50 16,-69 74 7-16,-21 2 16 16,0-2-24-16,-31 2 28 15,5 4-30-15,-21 2-4 16,-18 8 14-16,0 9-30 16,0 13 13-16,-18 17-2 15,10 13-15-15,-1 6 17 16,9 0-17-16,0 0-5 15,-22 2 1-15,5 45-17 16,0 14 21-16,-13 13 0 16,21 6 2-16,9 0-9 15,0-5 7-15,0-4 0 16,39-8-10-16,-5-20 5 0,14-12 3 16,-18-20 0-16,-4-11-2 15,21 0 2-15,-12-19 4 16,21-23 2-16,0-2 7 15,0-5-6-15,-8-6-2 16,8 6-3-16,-17 13 8 16,-13 11-11-16,-9 11 3 15,-17 14-5-15,13 0 1 16,-5 0-18-16,10 8 4 16,8 9 15-16,-5 8-21 15,-4 0 19-15,-8-17-18 16,-9-4 12-16,0-4 7 15,0 0 3-15,0 0 1 16,0 0 14-16,0 0-10 0,0-24 16 16,0-6-20-16,0 11 0 15,-26-1 2-15,5 10 2 16,3 4-4-16,10 6 0 16,-10 0-12-16,-20 11 10 15,12 33-7-15,-13 3 9 16,0 8-9-16,39-3 3 15,0-5 2-15,0-11-5 16,0-9-29-16,13-10 17 16,4-12-1-16,1-5 8 15,-1 0 13-15,13-5 2 16,-4-26 1-16,13-10 10 16,-22 3-11-16,5 2 20 15,-14 6-15-15,-8 16-1 16,0 4 18-16,0 10-21 0,0 0-3 15,0 0 1-15,0 10-27 16,0 20 24-16,0 9-1 16,9 2-2-16,8-16 6 15,22-6-16-15,0-8 9 16,-5-11 3-16,14 0 3 16,-1-22-1-16,-12-11 2 15,4-3 0-15,-22-2 6 16,4 2 5-16,-12-1 0 15,-9 5 16-15,0 16-21 0,0 2 17 16,0 8-23-16,0 6 4 16,0 0-8-16,0 20-23 15,0 18 21-15,17 9 2 16,1 2 2-16,-5-5-2 16,-5-2-8-16,1-12-3 15,-1-11 14-15,-8-8-27 16,0-3 7-16,0-2-3 15,0-6 15-15,0 0 9 16,0 0 0-16,0 0 5 16,0 0-2-16,0 0 3 15,0 0-6-15,0 0 0 16,0 0 0-16,18-19-7 0,12-6-13 16,5-24 20-16,12-12 2 15,0 0-1-15,-21-7 32 16,-4 2 19-16,-22 3-13 15,0 5 23-15,0 14-24 16,0 5-4-16,-9 16-1 16,-4 16-32-16,5 7 8 15,-1 0-9-15,9 0-13 16,0 30 8-16,-9 28-20 16,1 14 25-16,-1 2 2 15,9-3 0-15,0-8-4 16,9-8-8-16,25-11-48 15,14-8-16-15,8-22-63 16,0-14-56-16,0 0 5 0,-30-14-72 16,-13-16-376-16</inkml:trace>
  <inkml:trace contextRef="#ctx0" brushRef="#br1" timeOffset="131565">13470 11159 439 0,'0'0'108'0,"0"0"-92"0,0 0-16 16,281-14-7-16,-208 14-247 0</inkml:trace>
  <inkml:trace contextRef="#ctx0" brushRef="#br1" timeOffset="131722">14074 11399 692 0,'0'0'246'0,"0"0"-96"15,0 0 3-15,0 0-104 16,0 0-49-16,0 0-32 16,30-36-217-16,-4 33-279 15</inkml:trace>
  <inkml:trace contextRef="#ctx0" brushRef="#br1" timeOffset="132502">14325 11135 702 0,'0'0'205'0,"0"0"-32"15,0 0-54-15,0 0-53 16,0 0-66-16,0 0-19 15,-18 30 17-15,18 6 4 16,0-3 0-16,-17-2 1 16,17-14 5-16,0 1-5 15,0-13-3-15,0-5-6 16,0 0 2-16,0 0-8 16,0 0 9-16,9 0 3 0,17-23 4 15,12 6 26-15,-7-3-30 16,-6 3 2-16,-7 9-2 15,-5 2 0-15,-5 6-1 16,10 0-7-16,-1 0 2 16,4 0-1-16,5 12 7 15,5 7 0-15,-6-6-7 16,1 4-13-16,13-11-20 16,-9-1-4-16,-4-5 19 15,0 0 22-15,-13 0 6 16,4-11 0-16,-8-14 27 15,0-5 3-15,-1 0 26 16,-8-1-13-16,0-7-13 0,0 8 9 16,-8 2-23-16,-10 14-7 15,1 6 20-15,4 8-32 16,13 0 2-16,-8 0-2 16,-1 20-21-16,0 15 14 15,1 4 7-15,8-4-6 16,0-7-5-16,8 0 2 15,18-16 0-15,13 3 4 16,0-12-4-16,17-3 4 16,-22 0 5-16,14 0 0 0,-18-18 9 15,-13 0-6 1,1-1 7-16,-10-9 14 16,-8 3-8-16,0-2 28 0,0 2-26 15,0 14-1-15,0 6 16 16,0 5-24-16,0 0 0 15,0 0-9-15,0 0-29 16,0 13 18-16,0 18-2 16,9 4 13-16,21 4 2 15,9-6-2-15,26 1 0 16,-9-13-1-16,9-2-33 16,-9-11-39-16,0-2-77 15,-30-6 2-15,-9 0-38 16,-17 0-75-16,0-12-51 15</inkml:trace>
  <inkml:trace contextRef="#ctx0" brushRef="#br1" timeOffset="132647">15378 11165 233 0,'0'0'234'0,"0"0"-69"15,0 0 3-15,0 0-37 16,0 0-37-16,0 0-40 16,-169-30-45-16,143 65-8 15,-12 4 7-15,12 8-8 16,17 2-14-16,9 1-144 15,0-20-260-15</inkml:trace>
  <inkml:trace contextRef="#ctx0" brushRef="#br1" timeOffset="132898">15580 10901 703 0,'0'0'212'0,"0"0"-53"15,0 0 26-15,0 0-65 16,0 0-50-16,0 0 8 16,31-132-64-16,-31 132-14 15,0 24 0-15,0 23-6 16,0 16 3-16,0 9 3 16,0-11 0-16,0-4-2 15,0-5 7-15,0-13-10 16,0-3-28-16,17-18-65 15,4-6-66-15,-3-12-89 16,-10 0-94-16</inkml:trace>
  <inkml:trace contextRef="#ctx0" brushRef="#br1" timeOffset="133067">15473 11041 274 0,'0'0'410'0,"0"0"-257"15,0 0-33-15,0 0-94 16,0 0-13-16,0 0-13 16,284-55-26-16,-189 39-204 15,-13-3-373-15</inkml:trace>
  <inkml:trace contextRef="#ctx0" brushRef="#br1" timeOffset="133326">16038 10970 1039 0,'0'0'75'0,"0"0"6"15,0 0-9-15,0 0-10 0,0 0-58 16,224-67 4 0,-150 59-8-16,-18 8-7 0,9 0-24 15,-18 0-133-15,-21 0-107 16,-13 12-104-16</inkml:trace>
  <inkml:trace contextRef="#ctx0" brushRef="#br1" timeOffset="133495">16133 11129 769 0,'0'0'112'15,"0"0"-54"-15,0 0 6 0,0 0 5 16,220-13-38-16,-99-10-16 16,-9 10-15-16,0-1-75 15,-25 3-260-15</inkml:trace>
  <inkml:trace contextRef="#ctx0" brushRef="#br1" timeOffset="133708">16970 10895 795 0,'0'0'126'0,"0"0"-43"0,0 0-8 16,0 0-56-16,0 0-14 15,289-35-10-15,-198 29-53 16,-9 6-158-16,-13 0-174 16</inkml:trace>
  <inkml:trace contextRef="#ctx0" brushRef="#br1" timeOffset="133885">17005 11049 489 0,'0'0'329'16,"0"0"-278"-16,0 0 66 16,0 0-42-16,0 0-68 0,241 0 14 15,-98-8-21-15,-14 3-9 16,-17-1-185-16,-30 1-98 15</inkml:trace>
  <inkml:trace contextRef="#ctx0" brushRef="#br1" timeOffset="135246">17872 10879 857 0,'0'0'155'15,"0"0"-4"-15,0 0-28 0,0 0-56 0,0 0-25 16,0 0-35 0,35-55-2-16,-14 55-10 0,-3 0 4 15,-1 16 1-15,-17 8-1 16,0 7 4-16,0 5-2 16,0 3-1-16,0-3 0 15,0-12-1-15,0-5 3 16,0-7-2-16,0-10 0 15,13-2 7-15,-13 0-5 16,17 0 3-16,0-2 0 16,22-21 24-16,-4-7-27 15,3 3 1-15,-12 5-1 16,-4 2 7-16,4 7-8 16,-5 2-1-16,-3 3 0 0,-1 4-9 15,13 4 3-15,-13 0 0 16,1 0 3-16,3 17-16 15,-3 8 15-15,-10-6-12 16,1 1-4-16,-1-4 17 16,14-10-3-16,-5-1 6 15,-8-5-6-15,8 0 15 16,5 0-9-16,-5-5 8 16,13-15-6-16,-21-2 21 15,-1 3-13-15,1 0 10 16,0 0-5-16,-9 7-10 15,0 8 15-15,0 4-18 16,0 0 1-16,0 0-6 0,0 0-10 16,0 0-3-16,17 12 3 15,5 13 5-15,-5 3 8 16,13-14-28-16,-13 0 9 16,9-4 15-16,-4-4-8 15,-5-6 12-15,0 0-4 16,5 0 14-16,-5 0-5 15,-8-6-5-15,8-7 2 16,-4-4 7-16,-13 4-3 16,9-5-4-16,-9 11-2 0,0 1 7 15,0 6-8 1,0 0 1-16,8 0-11 0,-8 0 10 16,0 17-29-16,0 5 30 15,9 0 0-15,0-3 6 16,8-13-12-16,4 2 6 15,14-8 0-15,12 0-2 16,9 0 5-16,-8-3-1 16,8-22 6-16,-21-5-3 15,-5-6 10-15,-13-2 7 16,5 2-11-16,-22 6 29 16,0-1-22-16,0 7 11 15,-13 5 6-15,-5 7-35 16,1 7 20-16,9 5-20 15,8 0 5-15,0 0-5 0,0 0 1 16,0 0-1 0,0 0 0-16,0 0 10 0,0-3-10 15,0 3 0-15,0 0 1 16,0-3 5-16,0-5 0 16,0-3-1-16,0-14-5 15,0 1 10-15,0-1-11 16,0 0 1-16,0 1 0 15,0 1-3-15,0 10 9 16,-13 6-6-16,13 6 8 16,0 1-2-16,0 0-9 15,-9 0 3-15,0 13-25 0,-8 26 23 16,0 13-5-16,-5 3 7 16,22 3 0-1,0-6-1-15,0 0-4 0,30-11 5 16,14-5 0-16,3-11-7 15,9-11 12-15,18-9-5 16,3-5 0-16,-3 0 8 16,-1-13-1-16,-8-18-7 15,-9-9 2-15,-9-5 4 16,-8-16-1-16,-22-5-5 16,-8-2 4-16,-9 2 2 15,0 15-2-15,0 19-4 16,0 16 3-16,0 16 15 15,0 0-17-15,0 0-1 16,0 0 0-16,-17 31-20 0,-13 23 20 16,12 12 0-16,1-3 1 15,4-2-9-15,13 0 8 16,0-12 0-16,0 0-1 16,30-10-26-16,9-4-22 15,26-12-91-15,17-10-133 16,0-7-193-16</inkml:trace>
  <inkml:trace contextRef="#ctx0" brushRef="#br1" timeOffset="136019">20552 10252 456 0,'0'0'304'16,"0"0"-125"-16,0 0-54 16,0 0-23-16,0 0 6 15,0 0-53-15,-103-96-14 16,29 83-10-16,-38-7-27 16,-9 9 23-16,-38-6-22 15,-44 3-1-15,-61 1 9 16,-51 2-13-16,-47-3 0 15,-48 3 3-15,-9 5 6 16,-8-5-9-16,17 9 0 16,-9 2 5-16,-8 0-12 0,0 13 7 15,-31 23 0-15,14 3-3 16,17 4 13-16,25 4-7 16,48 3-3-16,26-3 0 15,22 5-7-15,47 3 7 16,26 0 0-16,17 0-1 15,30 5 9-15,22-10-12 16,-4 5 4-16,8 0 0 16,14 0-1-16,-14 0 1 15,9 11 0-15,13-3-3 0,8 9 18 16,1-4-11-16,8 12-4 16,9 5 4-16,26 1 3 15,42-1-7-15,36-3 0 16,16 1-4-16,105-9 14 15,64 0-10-15,64-3 2 16,83-2 0-16,38-5 32 16,48-4-31-16,0-5 6 15,-8-8-6-15,25-27 8 16,35-20-5-16,60 0-6 16,56-31 2-16,18-13-7 15,25-11 5-15,-3-16 0 16,-27-16 2-16,-4-16 9 0,-48-21-12 15,-55-5 1 1,-92-17 0-16,-94 3 3 0,-73 6 3 16,-70 7-4-16,-51 7 35 15,-31-4-8-15,-43 9 17 16,-30-3-17-16,0 3-16 16,-95-3 15-16,-82 2-26 15,-99 15-2-15,-143 27 0 16,-133 41-10-16,-108 36 3 15,-57 64-110-15,-16 35-160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3:03.9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357 744 486 0,'0'0'218'0,"0"0"-68"15,0 0 8-15,0 0-20 16,0 0-33-16,0 0-2 16,0 0-84-16,-56-64 5 0,56 76-24 15,0 27 4-15,0 10 15 16,0 4-19-16,0-7 5 16,0-2-2-16,0-11 7 15,9-6-10-15,8-10 0 16,5-9 10-16,-5-5-10 15,-9-3 0-15,18 0 0 16,5-8 18-16,16-22-15 16,-12-9 4-16,3 1-7 15,-12-4 12-15,4-2-9 16,-12 3-3-16,-10 8 0 16,14 14-5-16,-22 10 7 0,0 9-4 15,9 0 2 1,-1 28-22-16,9 10 15 0,-8 6 7 15,13-3 0-15,-14-4-7 16,10-7 14-16,-10-8-7 16,5-8 0-16,-13-6 4 15,9-5-14-15,-9-3 10 16,17 0 0-16,-8-11 1 16,8-17 5-16,5-5-6 15,-5 0 0-15,-9 3 9 16,14 6-14-16,-22 7 5 15,9 6 0-15,-9 8-8 16,0 3 8-16,17 0-4 0,-8 19-16 16,21 17-1-1,4-1 16-15,5-1-9 0,9-7-10 16,-5-10 22-16,4-6-20 16,-8-11 20-16,-13 0-1 15,4 0 6-15,-4-17 0 16,-4-16-3-16,-5-6 0 15,0-1 5-15,-8-5-1 16,-9 5-4-16,0 0 15 16,0 8-12-16,0 9 22 15,-9 13-25-15,9 7 2 16,-8 3-4-16,8 8-5 0,0 33 4 16,0 18-8-16,0 3 22 15,8 5-19-15,31-7 8 16,17-5 0-16,0-9-6 15,0-10-10-15,-21-11 8 16,-5-8-6-16,-30-11-50 16,0-6 30-16,0 0 15 15,-9 0 19-15,-38-26-4 16,8 2 12-16,5 2-8 16,12 5 0-16,5 9 7 15,17 2-8-15,0 4 1 16,0 2 0-16,0 0-10 15,0 0 1-15,17 0 8 16,30 0 0-16,10 0 0 16,7 0-3-16,10-25 4 0,-10 0 0 15,-7-5 15 1,-10-3-13-16,-8 0 22 0,-13-5 17 16,-18 2-20-16,1-2 27 15,-9-4-32-15,0 6-9 16,0 11 20-16,0 12-23 15,0 7 8-15,0 6-12 16,0 0-7-16,-9 11 5 16,1 30-14-16,8 14 16 15,0 6-2-15,0-3 12 16,0-6-10-16,17-8 0 16,13-11 6-16,-4-11-16 0,4-11 10 15,-12-9 0-15,-1-2-6 16,13 0 15-16,9-19-9 15,-5-8 1-15,-3-3 11 16,-5 2-10-16,4 1-2 16,-13 4 0-16,9 7-9 15,-5 8 14-15,-3 5-5 16,-1 3 0-16,5 0-14 16,12 25 6-16,-12 8 3 15,4 0 4-15,-1-3-12 16,6-5 6-16,-14-9 5 15,5-7 2-15,-5-9-6 16,0 0-2-16,13-9 10 0,-4-24-2 16,4-14 5-1,-12-10 5-15,-10-6-10 0,1-12 27 16,-9-5-19-16,0-2 30 16,-9 2-29-16,-8 9 0 15,-13 19 35-15,21 16-44 16,1 22 24-16,-1 14-24 15,0 0-2-15,9 39-4 16,-13 27-18-16,13 27 24 16,0 9-2-16,0-3 12 15,31-11-10-15,16-16 0 16,-12-15-47-16,12-16 15 0,-8-13-36 16,-13-17-33-1,-5-11 8-15,-12 0-53 0,-9-14 51 16,0-16-17-16,-9-3 26 15,-38-3 76-15,-1 0 4 16,1 6 6-16,-1 3 8 16,14 9-5-16,4 8 42 15,21 4-7-15,0 5-8 16,9 1 11-16,9-4-41 16,56 1 0-16,21-4 10 15,5-4-2-15,12-6 0 16,-29-3 27-16,-1 7-3 15,-34-1 37-15,-9 10-29 16,-13 0 15-16,-17 4 3 16,9 0-57-16,-9 11 0 0,0 21 17 15,0 10-8-15,0-1 34 16,0 0-31-16,0-5-1 16,9-3 4-16,8-8-6 15,-4-6-9-15,4-5-1 16,-8-9-17-16,-1-1-48 15,-8-4-78-15,9 0-38 16,4-34-130-16</inkml:trace>
  <inkml:trace contextRef="#ctx0" brushRef="#br0" timeOffset="137">3175 443 355 0,'0'0'166'15,"0"0"-21"-15,0 0-59 16,0 0-11-16,0 0-75 15,0 0-18-15,-86 35-74 16,86 3-440-16</inkml:trace>
  <inkml:trace contextRef="#ctx0" brushRef="#br0" timeOffset="883">3749 799 553 0,'0'0'238'0,"0"0"-94"16,0 0 5-1,0 0-21-15,-146-151-58 0,120 137-48 16,-4 6 17-16,-9 8-36 16,13 0-3-16,0 14 0 15,-13 26-5-15,22 8-2 16,-5-2 7-16,22-2 0 15,0-8-5-15,22-11-7 16,12-8 8-16,14-9-2 16,-1-8-12-16,-12 0 15 15,-5-8 3-15,-13-23 0 16,-17-1 10-16,0-7-3 0,0-2-7 16,-8-6 0-1,-18 0 9-15,-13 3-12 0,9 7 3 16,4 17 0-16,0 8-6 15,4 12-2-15,5 3-1 16,17 36 5-16,0 13 4 16,0 8-4-16,26-1 4 15,30-10 0-15,9-8-4 16,0-11 13-16,-9-11-9 16,0-7 0-16,-17-10 6 15,-13-2-6-15,12 0 0 16,-7 0 0-16,-14-14 6 15,0-2 3-15,-8 2-9 16,-9 0 0-16,8 6 7 16,-8 0-8-16,0 3 1 0,13 5 0 15,-13 0-7-15,9 0 1 16,0 0 1-16,8 8 1 16,4 14-9-16,-12-3 8 15,8 3-4-15,1-6-4 16,-18-4 2-16,8-10-34 15,5-2 45-15,-4 0 0 16,-1-14 0-16,10-13 14 16,3-3-12-16,-3 2 2 15,-10 3 22-15,9 3-23 16,-4 8 13-16,-4 3-16 16,8 11-1-16,-8 0-5 0,8 0-6 15,5 25 9-15,4 4-6 16,4 3 4-16,4-2 4 15,5 1-45-15,17-7-109 16,-8-7-92-16,8-9-500 16</inkml:trace>
  <inkml:trace contextRef="#ctx0" brushRef="#br0" timeOffset="1652">4884 536 627 0,'0'0'165'0,"0"0"-58"15</inkml:trace>
  <inkml:trace contextRef="#ctx0" brushRef="#br0" timeOffset="7993">4941 459 332 0,'0'0'202'0,"0"0"-29"16,0 0-26-16,0 0-8 15,0 0-29-15,0 0-57 16,0-58 10-16,0 58-56 15,0 3 1-15,0 29-9 16,0 17 13-16,-18 15-12 16,1 5 16-16,-5 2-7 15,-3 1 19-15,-1-6-28 16,4-5 3-16,5-10-2 0,0-9 6 16,4-15-7-1,4-10 0-15,9-12 14 0,0-5-11 16,0 0 1-16,0 0 7 15,0-3 92-15,0-32-54 16,9-20-21-16,29-19-28 16,10-11 17-16,-14-9-20 15,14-5 3-15,-9-1 0 16,-13 10-8-16,-5 13 20 16,-12 28-12-16,0 19 0 15,-9 18 4-15,8 12-19 16,1 14 11-16,-1 47-11 15,14 21-7-15,-5 14 31 16,-8 1-9-16,0-10 0 16,21-9 10-16,-22-10-18 0,10-13 8 15,-10-13 0-15,14-15-8 16,-14-9 13-16,1-6-10 16,-9-9 3-16,9-3-59 15,-9 0 41-15,0 0-16 16,0-5-3-16,-35-18-33 15,-21 2-50-15,-9-4 37 16,-12 9 12-16,3 2 3 16,1 3 43-16,8 8 7 15,9 3 20-15,17 0-11 16,22 0 18-16,8 0-7 16,1 0 11-16,8 0-11 0,0 0 43 15,0 0-31-15,26 0-2 16,38 0 47-16,31-6-32 15,18-16 20-15,16-9 10 16,-17-6-34-16,-13-8 46 16,-12-4-28-16,-22-1-11 15,-9-1 33-15,-9-2-45 16,-30 9 20-16,-8 8-10 16,0 15-23-16,-9 10 35 15,0 7-32-15,0 4-1 16,0 0-10-16,0 19-11 15,-18 26 16-15,-12 7 0 16,13 6 13-16,0 3-20 16,8-5 7-16,9-3 0 0,0-3-8 15,0-9 18-15,17-8-10 16,9-11 0-16,-4-5-30 16,-5-9-35-16,-8-8-80 15,-9 0-6-15,0 0 40 16,0-20-77-16,0-5-13 15,-35-5 38-15,-21 3-22 16,9-1 68-16,-10 7 117 16,19 4 92-16,-6 3 68 15,14 6-47-15,4 0 14 16,26 6 2-16,0-4-26 16,0 0 9-16,9 1-63 15,56-6-47-15,38-3 3 0,27 0 1 16,-9 3-6-16,-22 8 0 15,-13 3-176-15,-30 0-112 16</inkml:trace>
  <inkml:trace contextRef="#ctx0" brushRef="#br0" timeOffset="8285">6114 475 398 0,'0'0'219'0,"0"0"-57"15,0 0-39-15,0 0 21 16,0 0-47-16,0 0-37 16,0-59 5-16,0 59-62 0,0 7-4 15,0 29 1 1,0 13 0-16,-17 14 11 0,-13 0-10 16,4 3 0-16,-4 0 18 15,4-5-9-15,17-9-10 16,9-13 0-16,0-9 14 15,0-14-18-15,9-7 4 16,47-9-6-16,17 0-6 16,10-22-96-16,-6-22-75 15,-21-6-92-15,-56-5-287 16</inkml:trace>
  <inkml:trace contextRef="#ctx0" brushRef="#br0" timeOffset="9320">5920 288 232 0,'0'0'235'0,"0"0"-140"16,0 0-6-16,0 0-47 15,0 0-16-15,0 0 13 16,242-121-25-16,-169 121-13 16,1 8 10-16,-27 25-9 15,-17 7-2-15,-30 11 0 16,0 7-6-16,-56 1 6 15,-30 8 0-15,-13-7 4 16,4-7-8-16,21-6 12 16,27-9-8-16,8-5 0 15,22-8 7-15,8-9-13 0,9-5 6 16,0-4 0 0,0-7 21-16,48 0-7 0,16 0 52 15,18-14 1-15,5-14-45 16,-14-3 34-16,0 4-24 15,-16-1-1-15,-10 4 31 16,-21 4-44-16,-4 4 29 16,-14 8 1-16,1 5-27 15,-9 3 20-15,0 0-41 16,0 0 4-16,0 0-17 16,8 11-3-16,-8 17 16 15,9 4 0-15,0 3 9 0,-1-7-16 16,5 0 7-16,5-5 0 15,-10-8-1-15,1-6 11 16,-1-6-10-16,5-3 2 16,5 0 8-16,-1 0 8 15,22-13-18-15,-5-10 2 16,14-5-1-16,-1 1 7 16,1 2-8-16,-1 3 0 15,-12 11 5-15,4 6-18 16,-14 5 13-16,6 0-7 15,-5 5-2-15,4 17-6 16,-13 0 15-16,9-3 0 16,4-2-4-16,-13-6-5 0,1-6 9 15,-5-5 0 1,4 0 2-16,0 0 9 0,5-19-11 16,-14-11 0-16,10-3 11 15,-10-5-14-15,1-1 3 16,-9 1 0-16,0 5 26 15,0 2-22-15,0 9 7 16,-17 8-11-16,8 9 14 16,-8 5-30-16,4 0 12 15,-13 32 4-15,-4 13-15 16,12 7 22-16,1-3-7 16,17-5 0-16,0-8 7 0,0-11-13 15,9-8 6-15,17-9 0 16,-5-8-2-16,-4 0 14 15,14-3-9-15,-5-25-3 16,12-10 10-16,-3-3-10 16,-5-11 0-16,-4-3 0 15,4-6 10-15,-21-1-1 16,0-3-1-16,-9 4 4 16,0 12-6-16,0 11 15 15,0 17-21-15,0 12 1 16,-9 9-3-16,9 3 2 15,-17 49-10-15,-5 25 10 16,13 19 0-16,1 0-8 16,8-10 8-16,0-12 0 0,47-14 1 15,27-12 8-15,8-16-18 16,30-15-51-16,0-15-129 16,-8-2-95-16,-31-2-368 15</inkml:trace>
  <inkml:trace contextRef="#ctx0" brushRef="#br0" timeOffset="10282">29 315 352 0,'0'0'201'0,"0"0"-66"16,0 0 11-16,0 0-50 0,0 0 11 16,0 0-40-1,-17-52-38-15,17 52 14 0,0 0-43 16,-9 0 0-16,9 14-8 16,0 5 18-16,0 3-10 15,0-2 0-15,0-4 7 16,26 0-5-16,13-2-2 15,-4-3 0-15,21-2 4 16,-9-9 7-16,1 0 4 16,-1 0 47-16,-21-15-16 15,4-9 23-15,-21-3-51 16,-1-4 18-16,-8-3 11 0,0 5-42 16,-8-1 16-1,-22 0-18-15,-5 5 10 0,-4 8-11 16,13 6-2-16,-4 9 0 15,4 2-11-15,-13 0-2 16,1 24-25-16,12 17-85 16,17 6-108-16,9 2-129 15</inkml:trace>
  <inkml:trace contextRef="#ctx0" brushRef="#br0" timeOffset="11045">8152 51 409 0,'0'0'265'16,"0"0"-77"-16,0 0-40 16,0 0 0-16,0 0-36 15,0 0-51-15,0-51-7 16,0 51-54-16,-18 19 14 16,-29 27-4-16,-9 18-10 0,0 7 18 15,8 12 16-15,22-1-33 16,9 3 16-16,17-2-17 15,0-9 4-15,9-8 0 16,38-8-4-16,-4-11 0 16,13-7 0-16,9-15-90 15,0-11-71-15,21-14-115 16,5 0-175-16</inkml:trace>
  <inkml:trace contextRef="#ctx0" brushRef="#br0" timeOffset="11346">8786 142 632 0,'0'0'184'0,"0"0"-30"15,0 0-33-15,0 0 3 16,0 0-45-16,0 0-31 15,-39-123 16-15,39 123-48 16,0 0-12-16,0 0-4 16,17 35-1-16,31 20 1 15,-1 16 0-15,9 15 1 16,1-1 5-16,-1 3-5 16,-22-8-1-16,-4-6 0 15,-30-3 0-15,0-4-29 0,-64-1-153 16,-31-11-223-16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5:43.9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1253 422 0,'0'0'180'0,"0"0"-83"0,0 0 28 16,0 0-60-16,0 0-5 16,0 0-23-16,48-56-36 15,17 51 29-15,38 5-21 16,57-6 11-16,60 0 40 15,86-5-36-15,70 3 10 16,34 3-14-16,9 5-17 16,-1 0 14-16,-21 0-15 15,-13 0-2-15,-30 0 4 16,-21-11 10-16,-27-5-14 16,-43-1 0-16,-60 6 8 15,-35 3-13-15,-64-2 6 0,-31 9-1 16,-25-5 0-16,-31 4 6 15,-17 2-12 1,0 0 5-16,-39 0-106 0,-51 0-83 16,-70 0-339-16</inkml:trace>
  <inkml:trace contextRef="#ctx0" brushRef="#br0" timeOffset="1150">113 1278 279 0,'0'0'289'16,"0"0"-163"-16,0 0 6 0,0 0-33 16,0 0-47-1,0 0 2-15,0-10-33 0,0 32-21 16,0 17 49-16,-9 10 11 16,-8 9-19-16,4 11-8 15,-4 9-15-15,8 8 15 16,1 3-29-16,-1-1-1 15,9-2 8-15,0-10-3 16,0-4-8-16,0-16 0 16,0-5 10-16,17-15-6 15,9-9-4-15,13-5 0 16,17-5 8-16,9-9-2 16,30-3-6-16,17-5 7 15,26 0 1-15,22 0 1 0,34 0-9 16,9 0 0-16,39 0 0 15,21-2 3-15,4 2-3 16,14 0 0-16,25 0 10 16,9 0-6-16,13 0-4 15,13 0 0-15,-4 11-7 16,-9 3 6-16,-4 2 1 16,-27 0 0-16,-29 3 6 15,-13 1-7-15,-44-6 1 16,-4-1 0-16,-30-1-5 15,-30-7 16-15,-18 1-11 16,-42-1 0-16,-31-2 7 16,-39-3-16-16,-17 0 9 0,0 0 0 15,0 0 14-15,0 0-6 16,0-6-7-16,0-5-1 16,0 1 10-16,0-5-6 15,0-1-4-15,0-8 0 16,0-10 19-16,0-10-16 15,0-11 17-15,0-13-6 16,-8-15-4-16,-23-18-4 16,14-15-6-16,8-5 0 15,1 3-7-15,-1 8 13 16,-4 20-6-16,5 17 0 16,-18 12 9-16,-13 10-18 0,13 4 9 15,-30 5 0-15,0 1-10 16,-9 2 6-1,-13 7 4-15,-4 1 0 0,-8 10 2 16,-14 6-12-16,9 15 10 16,-26 0-24-16,-25 20-65 15,-14 22-197-15,-43 7-305 16</inkml:trace>
  <inkml:trace contextRef="#ctx0" brushRef="#br0" timeOffset="1585">2672 1161 502 0,'0'0'208'15,"0"0"-54"-15,0 0-51 16,0 0 44-16,0 0-40 0,0 0-78 15,0-49-15-15,-17 106-1 16,-22 21 1-16,0 4 55 16,13 4-55-16,9 7 21 15,4 0-13-15,5 0-17 16,8-5 7-16,0-16-12 16,0-9 0-16,0-16-2 15,0-9 2-15,0-7-42 16,0-12-173-16,0-14-243 15</inkml:trace>
  <inkml:trace contextRef="#ctx0" brushRef="#br0" timeOffset="2178">782 1738 518 0,'0'0'174'0,"0"0"-48"0,0 0-37 16,0 0 16-16,0 0-48 15,0 0-17-15,56-131 2 16,-8 112-38-16,8 2 8 16,0 0 12-16,-17 1-17 15,-14 5 28-15,-7 2-17 16,-10 7 5-16,-8-1 18 16,0 3-40-16,0 0 21 15,0 0-22-15,0 0 0 16,0 0-9-16,0 17-7 15,0 21 16-15,0 11-4 16,0 10 15-16,0-8-10 0,0 2-1 16,0-9 2-1,0-6-7-15,0-4 5 0,-8-13 0 16,-1-4 0-16,-8-6-1 16,-13-5 1-16,-5-6 3 15,-4 2 2-15,0-2 4 16,5 0-9-16,17 0 0 15,-5 0 0-15,22 0 8 16,0 0-8-16,0 0 0 16,0 0 1-16,56 0-7 15,30-14 1-15,35-2-7 16,26 2-16-16,-9 3-113 0,-17 5-153 16,-26 6-335-1</inkml:trace>
  <inkml:trace contextRef="#ctx0" brushRef="#br0" timeOffset="3563">3276 1868 538 0,'0'0'146'16,"0"0"-27"-16,0 0-2 15,0 0-34-15,0 0-16 16,0 0-1-16,0-132-41 15,0 107 10-15,0 3-25 16,18 5-5-16,12 4-4 16,-13 10 3-16,1 3-4 15,12 0 0-15,-22 6-9 16,10 24 4-16,-5 11 5 16,-13 4-2-16,0 4-10 15,0-5 14-15,-22-9-2 16,13-13 0-16,9-8 15 15,0-9-21-15,0-5 6 0,0 0 0 16,0 0 6-16,0 0-1 16,9-10 0-16,21-18-1 15,5-8 9-15,4 4-14 16,-14 4 1-16,6 1 0 16,-23 3-1-16,1 9 3 15,0 6-2-15,-9 9 0 16,13 0-6-16,-5 0 1 15,9 12-4-15,-8 10 9 16,8 5-14-16,5-2 18 16,-5 0-4-16,0-3 0 15,5-9-9-15,-5-5 3 0,1-4 3 16,3-4-7-16,-4 0 8 16,1-6 4-16,12-19 0 15,-13-5-2-15,0 0 14 16,14-3-15-16,-23-3 1 15,9 0 0-15,-8 0 24 16,-9 9-22-16,13 5 9 16,-13 14-7-16,0 8 1 15,0 0-10-15,0 6-3 16,0 26 8-16,0 7-9 16,0 2 11-16,0 0-2 15,9-8 0-15,-1-8 14 16,18-6-15-16,-4-8 1 0,4-5 0 15,4-6 4-15,-4 0 2 16,4 0-4-16,-4-3-2 16,-9-19 11-16,13-3-7 15,-21 1-4-15,8-4 0 16,-17-3 5-16,0 4 2 16,9 5-4-16,-9 8 4 15,0 9-3-15,0 5 3 16,0 0-7-16,0 0-16 15,0 22 13-15,0 14-1 16,13 2 4-16,4-2 0 16,9-6 7-16,-4-5-10 0,3-9 3 15,6-2 0 1,-5-8-1-16,4-6 8 0,4 0-7 16,5-9 0-16,9-21 11 15,-5-11-8-15,-4-9-3 16,-1-10 0-16,-12-5 0 15,-8-8 7-15,-5 7-7 16,-13 9 1-16,0 10 8 16,0 16 12-16,-13 15-15 15,-5 13-6-15,1 3 0 16,8 3-3-16,-21 41 3 16,13 25-3-16,-13 19 9 0,21 8-8 15,1 1 2 1,8-12 0-16,0-19-6 0,8-9 11 15,40-18-5-15,-10-11 0 16,19-12 9-16,7-16-12 16,1 0 3-16,8-8 0 15,-8-31 1-15,-9-16 11 16,-17-11-12-16,-4-16 0 16,-35-3 6-16,0-4 3 15,0 13-9-15,-18 9 0 16,-12 27 19-16,13 18-13 15,0 16 6-15,8 6-12 16,-13 36-3-16,-3 38-4 0,-6 22 7 16,14 8 0-1,17-7-6-15,0-12 16 0,9-19-10 16,30-10 0-16,8-19-38 16,9-9-77-16,0-17-220 15,-13-11-391-15</inkml:trace>
  <inkml:trace contextRef="#ctx0" brushRef="#br0" timeOffset="5198">605 603 534 0,'0'0'266'16,"0"0"-148"-16,0 0 12 0,0 0-41 15,0 0 15-15,0 0-77 16,0-56-27-16,0 65-2 16,0 24-11-16,13 8 13 15,-4 1 0-15,-9 2 1 16,8-3 2-16,-8-8-3 15,9-9 0-15,-1-9 0 16,-8-7 11-16,9-3-9 16,-9-5 2-16,9 0 1 15,-9 0 23-15,21-16-18 16,5-20-5-16,13-8 0 0,-13-3 7 16,13 3-11-1,0 5-1-15,-22 15 1 0,0 10-13 16,-8 14 6-16,12 0 3 15,-3 6 2-15,-1 24-15 16,4 5 11-16,-3-1-1 16,-1-1 6-16,13-9-5 15,-4-5 9-15,4-4-4 16,5-11 0-16,-5-4 9 16,13 0-9-16,-4-2 0 15,0-28 3-15,-5-8 5 16,5-6-4-16,-13-6-4 15,-13 3 5-15,-13 6 2 16,0 8 14-16,0 8-8 16,-13 9-5-16,-13 8 5 0,9 8-13 15,-5 0 0-15,-3 5-5 16,7 28 12-16,-3 11-11 16,12 8 4-16,9 3 0 15,0-4-3-15,9-3 7 16,21-9-4-16,4-15 0 15,5-7 1-15,0-11-10 16,-13-6 3-16,13 0 6 16,-5 0 1-16,-3-9 5 15,-6-13-6-15,6-6 0 16,-23 1 11-16,10-1-10 16,-10 4-1-16,-8 5 0 0,0 7-1 15,9 4 5 1,-9 8-4-16,0 0 0 0,0 0-28 15,0 23 27-15,0 12-7 16,0 4 8-16,21-3-4 16,-12-9 6-16,8-8-2 15,5-8 0-15,4-5-3 16,13-6 2-16,-5 0 1 16,5-11 0-16,8-11 6 15,-21-6 0-15,5-2-6 16,-14 5 0-16,-9 0 12 15,-8 6-5-15,0 6-4 16,0 4-3-16,0 3 17 16,0 4-16-16,0-1-1 15,0 3 0-15,0 0-13 0,0 0 7 16,18 14 3-16,12 16 3 16,-4 3-3-16,21-5 5 15,-8-6-2-15,9-9 0 16,-5-4 11-16,-4-9-8 15,-13 0-3-15,4-6 0 16,-13-24 8-16,0-3-1 16,-17-7-7-16,0 0 9 15,0-1-4-15,0-3-1 16,-8 3-4-16,-18 11-4 0,-4 10-4 16,21 7-70-1,0 13-82-15,9 0-131 0,0 0-279 16</inkml:trace>
  <inkml:trace contextRef="#ctx0" brushRef="#br0" timeOffset="5769">2625 295 684 0,'0'0'155'16,"0"0"-2"-16,0 0-26 15,0 0-26-15,0 0-53 16,0 0-47-16,-35 28-1 16,14 46 25-16,12 8-23 0,-8 3 40 15,17-5-36-15,0-5 9 16,0-16-2-16,0-11-3 16,0-16-10-16,0-15 0 15,0-8 13-15,0-9-10 16,0 0 5-16,0-3 39 15,0-33 50-15,0-25-97 16,0-19 8-16,0-8-8 16,26-10 15-1,-5-1-18-15,5 8 3 0,0 23 0 16,-13 23-4-16,-4 26 4 16,-1 19 0-16,10 0-5 15,12 36-6-15,-13 25 0 0,9 12 11 16,-5 5 0-16,5-7-9 15,13-8 17-15,9-19-8 16,-14-11 0-16,-4-16 6 16,-4-15-19-16,5-2 13 15,-6-5 0-15,23-28 22 16,-1-14-14-16,-21-11-2 16,13-5-2-16,-22-8 9 15,-8-3-14-15,-9 7 1 16,0 23 0-16,0 17-7 15,0 19 5-15,0 8-4 16,0 8-38-16,0 36-59 16,0 22 38-16,9 17-116 15,21 2-61-15,-13-1-80 0</inkml:trace>
  <inkml:trace contextRef="#ctx0" brushRef="#br0" timeOffset="6121">3510 763 461 0,'0'0'208'16,"0"0"-25"-16,0 0-30 16,-82-163-45-16,43 137-10 15,8 8-15-15,6 9-58 16,16 9 4-16,-8 0-29 0,4 12-4 16,-5 27-1-1,10 7 5-15,-1 4 0 0,9-1-3 16,0-8 11-16,17-7-8 15,14-13 0-15,3-7-5 16,-4-11-3-16,-4-3 8 16,-8 0 0-16,3-17 19 15,-12-13-8-15,-1-5-4 16,-8-3-7-16,0-4 4 16,0 6-13-16,-17 6 9 15,9 11-2-15,-5 10-7 16,13 9-78-16,0 0-29 15,0 16-67-15,38 17 25 16,-12 2-92-16,13-3-270 16</inkml:trace>
  <inkml:trace contextRef="#ctx0" brushRef="#br0" timeOffset="6748">3833 757 153 0,'0'0'330'0,"0"0"-171"15,0 0 27-15,30-154-54 16,-30 105-7-16,0 2-35 15,0 5-14-15,-30 10-6 16,-4 3-27-16,-5 14-23 16,4 5-17-16,5 10 6 15,4 0-14-15,5 15 5 16,3 29 0-16,1 8-1 16,17 5 2-16,0 5-1 15,0-10 0-15,17-9 8 0,22-11-8 16,-4-11 0-16,12-15 0 15,-8-6 3-15,-4 0 1 16,12-34 8-16,1-15-1 16,8-15-6-16,-22-13 30 15,-4-10-12-15,-21-7-3 16,-9 0 28-16,0 7-43 16,-26 15 12-16,-13 17-3 15,22 25-7-15,4 15 6 16,4 10-13-16,9 5 1 15,0 5-14-15,0 43 5 16,0 24 8-16,0 15 0 0,0 16 8 16,0-8-8-16,31-6 0 15,-5-10 0-15,21-18-13 16,-8-20 11-16,17-13 2 16,9-15-4-16,8-13 7 15,18 0-6-15,4-27 3 16,-22-12 0-16,-8-5 8 15,-9-8-1-15,-26 0-7 16,-21-6 0-16,-9 6 11 16,0 13-5-16,-18 11-6 15,-12 17 0-15,-9 11-7 16,14 9 1-16,-14 37 6 0,4 21 0 16,14 4 8-1,21 1-7-15,0-7-1 0,38-6 0 16,19-16-6-16,7-10 6 15,23-16-14-15,-14-12-36 16,-8-5-137-16,-31-2-197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8.6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8 133 449 0,'0'0'127'0,"0"0"-25"16,0 0-11-16,0 0-18 16,0 0-36-16,0 0-19 15,-30-8-18-15,30 8 1 16,17 0-1-16,39 5 12 15,22 6 2-15,4 1 44 16,13-8-8-16,-4 0-20 16,-5-4 28-16,-13 0-15 15,-8 0 4-15,-17 0 7 0,-23-12-21 16,-16 1 13-16,-9-2-8 16,0-4-15-16,0-2-6 15,-34-6-17-15,-14 6 0 16,-8 0-2-16,0 5 6 15,17 6-9-15,22 5 5 16,8 3 0-16,9 0-6 16,0 0 6-16,0 0-1 15,9 0-1-15,21 6-1 16,13 15 2-16,13 4 1 16,-8 0 0-16,-1 5-2 15,1 3 2-15,-5 3 0 16,-4 5 0-16,-13 4 5 0,-13 2-8 15,-13 7 3-15,-13 7-13 16,-52 2-114 0,-9 0-163-16,-8-2-131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6:00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272 174 831 0,'0'0'189'0,"0"0"-72"0,0 0-1 15,0 0-22-15,0 0-45 16,0 0-11-16,0 0-38 15,0 0 7-15,26 10-1 16,-4 39-3-16,-14 10 8 16,-8 1 10-16,0 3-21 15,0-2 20-15,0-4-20 16,0-4 1-16,0-9 3 16,0-6 0-16,0-10-4 15,0-9 0-15,9-8 10 16,-9-4-10-16,9-6 0 15,-9-1 0-15,0 0 15 0,8 0-15 16,1-11 35-16,12-27 7 16,-3-14-37-16,-10-12 33 15,-8-12-29-15,0-13-9 16,-17-4 12-16,-22 2-7 16,5 14-5-1,-5 14 0-15,13 24 7 0,-4 15-12 16,12 12 5-16,-3 12-3 15,4 0-7-15,-18 28-9 16,-4 24 19-16,-8 9 0 16,12-9 2-16,22-8-10 15,13-13 7-15,0-16-4 0,0-6-6 16,22-9 9 0,12 0 2-16,5 0 0 0,9-22 12 15,16-20-7-15,-7-4-5 16,-1-6 0-16,-13 2 0 15,-4 9 6-15,-9 10-6 16,-13 18 0-16,-17 13 2 16,9 0-13-16,8 17 3 15,22 26 6-15,-13 12-15 16,13 8 16-16,-14 7-4 16,14-2-37-16,0 7-41 15,-13-4-41-15,4-5-141 16,-30-3-228-16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6:01.7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0 889 602 0,'0'0'165'0,"0"0"-52"0,0 0-7 16,0 0 4-16,0 0-34 15,0 0-8-15,138-188 17 16,-73 117-39-16,8-11-2 15,-4-6-8-15,-13 0-17 16,-30 1 24-16,-8 3-30 16,-18 13-5-16,0 16 19 15,0 14-27-15,-18 18 16 16,-8 16-15-16,-12 7 11 16,-1 0-21-16,-9 24 9 15,14 29 0-15,3 15-11 16,23 14 14-16,8 7-3 15,0-4 0-15,21-3 7 0,14-10-10 16,4-15 3 0,-5-10 0-16,5-16-6 0,-9-12 11 15,5-11-5-15,4-5 0 16,-5-3 8-16,14 0-5 16,-1-33-3-16,1-8 0 15,8-12 0-15,0 1 7 16,-13 2-7-16,-4 12 0 15,-13 16 10-15,-5 14-17 16,-3 8 7-16,-1 0-10 16,4 13 4-16,-12 21-16 15,0 4 22-15,-9-2-9 0,0-6-17 16,0-8 21 0,0-7-3-16,8-14 8 0,-8-1-5 15,9 0 16-15,-9 0-10 16,0-8 6-16,0-22 3 15,0-8-6-15,0-7-4 16,0 1 0-16,0 6-1 16,-17 10 11-16,-1 15-10 15,-3 7 0-15,4 6 4 16,-1 0-12-16,-20 17 2 16,3 27 6-16,-4 11-11 15,9 11 16-15,13-3-5 16,17-5 0-16,0-12 6 15,0-15-17-15,30-12 11 16,-4-11 0-16,4-8-9 0,-4 0 21 16,0-8-12-16,4-19 0 15,-4-10 12-15,-5-4-6 16,-3 3-5-16,-18 6 1 16,0 9 14-16,0 15-12 15,0 8 12-15,0 0-16 16,0 0-7-16,0 2 1 15,0 23-3-15,0 9 9 16,8-4-1-16,10-3 7 16,12-8-6-16,-4-2 0 0,4-12 5 15,4-2-7 1,5-3 4-16,9-8-2 0,8-26 10 16,-9-9-1-16,-3-7 3 15,-6 1-1-15,-20-3-11 16,-10 5 31-16,-8 9-30 15,0 10 4-15,0 14 16 16,0 11-11-16,0 3-13 16,13 0 3-16,4 9-20 15,1 23 12-15,21 10 8 16,-14 2 0-16,6-3 0 16,-5-3 9-16,-5 1-9 15,-12-7 0-15,-1-4 0 0,1-5-9 16,-9-7 9-1,0-8 0-15,0 0-2 0,0-5-4 16,-17 0 2-16,-5 0-1 16,14-1-21-16,-1 2 23 15,9-4-23-15,0 2 11 16,0-2-1-16,0 0-21 16,0 0 37-16,39 0-5 15,-5-6 5-15,31-19 1 16,4-13 6-16,13-14-7 15,0-11 15-15,13-11-15 16,-30-9 27-16,0-3-10 16,-27 4-12-16,-20 11 32 15,-18 16-23-15,0 19 13 0,0 14 5 16,-9 13-30 0,0 9 19-16,1 0-21 0,-14 39-6 15,5 28-8-15,-13 13 16 16,21 1-2-16,9 0 0 15,0-16 11-15,0-7-19 16,39-9 8-16,0-13-24 16,4-11-11-16,13-11-41 15,-9-11-14-15,10-3-27 16,-31 0-68-16,4-8 7 16,-30-17 3-16,0-6-40 15,-18-2-32-15,-38-3-109 16</inkml:trace>
  <inkml:trace contextRef="#ctx0" brushRef="#br0" timeOffset="137">2158 410 38 0,'0'0'173'16,"0"0"-18"-16,-216-25-51 0,190 25 44 16,26 0 10-16,9 0-54 15,64 0-39-15,48-5-40 16,39-11 26-16,-13-7-28 16,-5 4-23-16,-30-2 0 15,-38 10-167-15,-27-1-186 16</inkml:trace>
  <inkml:trace contextRef="#ctx0" brushRef="#br0" timeOffset="4414">3034 694 337 0,'0'0'259'0,"0"0"-121"15,0 0-9-15,0 0-10 16,0 0-54-16,0 0-6 16,0 0-12-16,0-6-43 15,0 6 19-15,0 0-23 16,0 0 0-16,0 0-5 15,0 0 8-15,0 6-3 16,0-4 0-16,0 1 7 16,9-3-3-16,-1 0-3 15,-8 0-1-15,18 0 24 16,-10 0-23-16,5 0 17 16,-13 0-13-16,0-5 4 0,0-1-18 15,0-3 9-15,0 7-88 16,-21 2-103-16,3-2-249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05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96 594 855 0,'0'0'161'16,"0"0"-6"-16,0 0-13 15,-57-161-30-15,45 132-51 16,12 14-18-16,0 4 3 16,0 7-32-16,0 4 6 15,0 0-8-15,0 0-5 16,-9 0-14-16,9 34-1 16,-9 15 8-16,1 14-2 15,8 3 6-15,0 1-4 16,0-11 0-16,17-6 3 0,22-14-13 15,0-11 5 1,-5-8 2-16,-4-12-5 0,-4-5 15 16,13 0-7-16,-22-5 0 15,14-20 5-15,-6-9 1 16,1 2-6-16,-4 2 0 16,-13 10 2-16,-9 9 6 15,0 9-8-15,0 2 0 16,0 0-5-16,0 0 1 15,0 8-8-15,0 19 6 16,0 6-5-16,0-2 9 16,25-6-13-16,6-6 10 15,3-11-4-15,14-8 4 16,8 0 5-16,0-11 0 16,9-30 7-16,-9-9 0 0,-9-10-5 15,-8-6 11 1,-22-12-8-16,-8-9 19 0,-9 4-16 15,0 12-4-15,-9 18 16 16,-8 28-18-16,4 16 12 16,13 9-14-16,-9 0-12 15,1 32 6-15,-1 34-3 16,-8 15 9-16,4 8-3 16,13-6-9-16,0-15 5 15,22-10-19-15,12-19-14 16,14-15 21-16,-1-11 3 15,9-13 16-15,0 0-1 16,9-21 5-16,0-18 2 0,-18-5-3 16,-12-7 0-16,4-4 21 15,-31 0-15-15,-8 2-3 16,0 15 19-16,0 10-18 16,-26 14 7-16,-4 12-14 15,-4 2 1-15,-5 5-7 16,13 39 0-16,-13 14 6 15,22 5-6-15,17 3 10 16,0-8-5-16,26-6 1 16,30-5-7-16,0-9 5 15,-9-8-63-15,18-5-81 16,0-8-157-16,17-11-241 0</inkml:trace>
  <inkml:trace contextRef="#ctx0" brushRef="#br0" timeOffset="1252">1908 625 847 0,'0'0'156'16,"0"0"15"-16,0 0-14 15,0 0-32-15,0 0-54 16,0 0-31-16,-56-69-29 0,56 69-5 15,0 3-12 1,0 21 4-16,0 7 2 0,0 4 4 16,9 7 0-16,21-6-4 15,-4 0 0-15,13-6 1 16,-13-9-8-16,12-6 7 16,-3-10-4-16,-5-5-2 15,-4 0 12-15,13-14-6 16,0-19 11-16,-5-8-7 15,-12-1 10-15,-5 5-8 16,-17 3-6-16,0 9 20 16,0 15-17-16,0 1 4 15,0 9-4-15,0 0 4 16,0 0-14-16,0 5 5 16,0 29-8-16,9 10-1 0,8 5 13 15,13-7-2-15,5-10 0 16,4-7-15-16,8-11 10 15,1-11-9-15,-14-3 14 16,5 0-4-16,-5-19 9 16,5-12-5-16,-21-8 3 15,3-1 6-15,-21-10-5 16,0 6-2-16,0 0-2 16,0 11 14-16,0 11-12 15,-8 8 3-15,-5 12-5 16,4 2-4-16,-8 0 3 15,-14 24-8-15,14 17 9 0,-9 9-3 16,13-3 3-16,13-6 0 16,0-5-1-16,13-9-3 15,22-8 0-15,21-2-2 16,0-11-4-16,9-6 2 16,0 0 9-16,-9-14-1 15,-9-14 1-15,-8-8 8 16,-13-2-3-16,-9-9-2 15,5 1-2-15,-22 4 20 16,0 6-20-16,0 9 12 16,0 16-9-16,0 5 4 15,-9 6-18-15,9 0 9 16,-13 20-6-16,13 21-5 0,0 11 14 16,0 1-3-1,0-7 0-15,22-2 8 0,12-11-19 16,5-11 11-16,0-8-10 15,17-11 5-15,9-3 0 16,8-17 5-16,9-27 4 16,-4-14 0-16,-13-13 3 15,-9-6-7-15,-30-8 0 16,-9-3 13-16,-17-3-9 16,0 8 8-16,-17 9 3 15,-9 22-13-15,-5 22 16 16,14 13-18-16,9 12 4 0,-14 5-8 15,5 22-13 1,-1 38 17-16,-12 23 0 0,13 10 9 16,8 3-14-16,9-10 5 15,0-15 0-15,26-13-9 16,39-17 4-16,13-14 5 16,12-21-6-16,14-6 6 15,-1-17 5-15,-12-27-5 16,-18-7 0-16,-8-10 4 15,-26-5 5-15,-22-3-8 16,-17-8 14-16,0-3-13 16,0 6 16-16,-26 17-14 15,-4 21-4-15,13 17 11 16,8 15-8-16,1 4-6 16,-10 23-1-16,-12 37-3 0,4 26 4 15,-13 15 3-15,9-2 0 16,22-8-4-16,8-14 7 15,0-14-3-15,0-10 0 16,30-13-12-16,4-9 3 16,14-12-35-16,-9-11-27 15,-5-8 0-15,-21 0-111 16,-13-8-76-16,0-19-236 16</inkml:trace>
  <inkml:trace contextRef="#ctx0" brushRef="#br0" timeOffset="1401">3397 64 469 0,'0'0'293'0,"0"0"-136"0,0 0 11 15,0 0-41-15,0 0-68 16,0 0-59-16,-129-66-36 16,155 107-45-16,21 11-230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08.3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0 800 81 0,'0'0'813'0,"0"0"-791"16,0 0 21-16,0 0 109 15,0 0-15-15,0 0-38 16,47 6-61-16,-8-37-1 16,-5-4 1-16,-12-7 5 15,4-10 0-15,4-9-28 16,-13-15 13-16,1-7-15 0,-18-6-11 15,0 8 21 1,0 4-18-16,0 19 4 16,-26 19 4-16,8 20-13 0,5 14 16 15,5 5-16-15,-1 0-5 16,-17 33 1-16,5 35-1 16,-5 26 5-16,4 17 0 15,5-2 12-15,17-5-12 16,0-10 0-16,0-17 0 15,9-16-2-15,21-18 2 16,-13-18-6-16,13-14 6 16,-4-11-15-16,13 0 15 15,4-33 8-15,5-11-6 16,-9-8 6-16,8-6-3 16,-4-5-5-16,-4 8 0 0,-13 17 8 15,-13 18-9-15,-5 12 1 16,1 8-10-16,8 0 6 15,-8 32-17-15,13 13 21 16,3 5-1-16,-3-1 1 16,4-8-2-16,0-10 2 15,4-12 0-15,-13-6-8 16,5-13 5-16,4 0 3 16,0 0 10-16,13-17-4 15,-1-15 0-15,-3-6-6 16,12-7 0-16,-8 1 0 15,-4-1 3-15,4 2-3 0,-22 13 0 16,4 11 8-16,-12 13-16 16,-9 6 8-16,9 0-13 15,-1 0 13-15,1 23-13 16,0 1 11-16,4-2 0 16,-5-3-7-16,-8-8 4 15,0-5 2-15,0-6 3 16,0 0-3-16,0 0 9 15,0 0 3-15,0-22-2 16,0-3-2-16,-30 0-4 16,4 4-1-16,-4 5 0 15,-5 12-3-15,-4 4-6 16,1 0 9-16,-6 33 0 0,14 19 0 16,4 9-4-1,5-1 4-15,21-7 0 0,0-9-9 16,21-11 4-16,5-11-6 15,22-11 7-15,-9-9 4 16,-5-2 1-16,5 0-1 16,-13-27 0-16,4-9 11 15,-13-4-8-15,14-11-1 16,-23 4 8-16,-8 9-5 16,0 8 11-16,0 16-15 15,0 9 5-15,0 5-12 16,0 13-2-16,0 34 5 15,0 14-5-15,0 5 16 16,0-6-9-16,26-10 1 0,13-15-3 16,-13-10-2-16,4-20 3 15,5-5 2-15,3 0 7 16,10-36-3-16,8-10 7 16,-13-9-11-16,5-5 0 15,-18-1 9-15,-22 0-3 16,-8 12-5-16,0 16-1 15,0 14 9-15,0 10-16 16,0 9 7-16,-8 4-13 16,-22 34 7-16,21 14 4 15,9 6 2-15,0-3 0 16,0-6-17-16,30-11 16 16,5-9-15-16,12-10 3 0,18-14 3 15,0-5 16-15,21 0-6 16,-13-27 0-16,-8-12 7 15,-17-8-3-15,-23-4-4 16,-16-5 0-16,-9 4 18 16,0 8-16-16,-17 8 17 15,-22 14-15-15,13 13 4 16,-4 9-13-16,13 0 5 16,-1 20-2-16,18 24-7 15,-8 6 12-15,8 2-3 16,0-5 0-16,0-6-6 15,26-5 2-15,4-11-9 0,4-6-1 16,5-11 11 0,9-8 6-16,-5 0-3 0,4-8 1 15,-8-23 6-15,-13-11 2 16,-17-6-9-16,4-7 0 16,-13 0 24-16,0 5-20 15,0 17 12-15,-22 13 3 16,13 10-15-16,9 10-7 15,-8 3 3-15,-1 38-7 16,-21 20-3-16,21 7 17 16,1 1-7-16,8-9 0 15,0-5 0-15,26-8-10 16,12-12-1-16,10-7-30 0,17-16-22 16,-1-12-140-1,1 0-222-15</inkml:trace>
  <inkml:trace contextRef="#ctx0" brushRef="#br0" timeOffset="706">3500 0 1024 0,'0'0'188'0,"0"0"-17"16,0 0-26-16,0 0-79 15,0 0-47-15,0 0-11 16,-39 110-7-16,30-9 21 0,9 13-6 16,0-2-5-16,0-4 13 15,0-9-22-15,0-14-2 16,0-14 4-16,0-16 6 16,0-16-9-16,0-20-1 15,0-13-3-15,0-6-5 16,0 0 5-16,0-34 1 15,0-18 0-15,-8-11-18 16,-31-9 17-16,-35 4-13 16,10 7-12-16,-1 14 27 15,9 20-6-15,30 13 7 16,26 11-5-16,0 3 4 16,0 0-1-16,9 12-8 0,47 12 10 15,8 1-1-15,27-9 5 16,4-7-4-16,9-9 5 15,-22 0 4-15,0 0-2 16,-18-15 4-16,-16-4-6 16,-9 0 21-16,-22 0-25 15,-9 1 19-15,-8 9 4 16,0-2-23-16,0 7 16 16,0 4-17-16,-8 0-13 15,-1 12 12-15,1 24-15 16,-1 15 16-16,0 2 0 15,9-4 6-15,0-2-6 0,26-11 0 16,30-11 1 0,18-14-1-16,-1-11 7 0,5 0-3 15,-5-20 17-15,-8-20-12 16,-9-7 41-16,-17-11-14 16,-22-2-13-16,-17-4 18 15,0 3-28-15,-30 9-3 16,-35 9-10-16,0 18 6 15,-8 14-15-15,0 11 6 16,-14 0-36-16,-3 38-33 16,3 16-64-16,5 13-64 15,18 2-223-15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11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1347 927 0,'0'0'209'0,"0"0"-103"16,0 0 19-16,0 0-25 15,0 0-36-15,0 0-14 16,21-16-33-16,5-15 1 16,0-18-9-16,30-15-5 15,0-10 16-15,22-12-12 16,-22 0-2-16,-4-14 7 16,-22-4-7-16,-13-6-2 0,-17 8 3 15,0 11-2-15,-26 22 7 16,-12 25-4-16,-10 16-1 15,22 17 15-15,9 11-22 16,-13 0 0-16,4 34-5 16,-22 34 5-16,1 23 0 15,8 11 0-15,22-6 0 16,8-8-6-16,9-8 9 16,0-9-3-16,26-13 0 15,13-14 3-15,-9-17-8 16,5-16 5-16,-5-7 0 15,4-4 0-15,14-6 6 0,-1-35-1 16,9-14-5-16,0-14 9 16,-12 5-5-16,-6 10-4 15,-20 21 0-15,3 16-4 16,-21 17 4-16,9 0-1 16,8 11-5-16,5 34-2 15,12 14-1-15,-3 8 9 16,3-8 0-16,5-3-5 15,-5-18 14-15,5-15-9 16,-9-10 0-16,-12-9 4 16,21-4-2-16,-5-6-1 15,14-30 1-15,8-17 5 16,0-2 0-16,-9-2-7 0,-12 2 0 16,-5 6 7-1,-13 13-6-15,1 17-1 0,-10 10 0 16,-8 9-7-16,13 0-6 15,-13 17-2-15,0 18 11 16,9 7 4-16,-1-4-6 16,-8-5 6-16,9-13 0 15,-9-10-11-15,0-10 9 16,0 0 2-16,0 0 5 16,0 0-4-16,0-19 20 15,0-17-21-15,-26 3 0 16,5 1-9-16,-14 7 15 15,5 14-8-15,-5 8 2 16,-4 3-15-16,9 11 12 0,-4 36-3 16,3 14 6-16,6 8-10 15,16-4 14-15,9-10-4 16,9-11 0-16,29-11-2 16,6-16-5-16,12-12 7 15,-17-5 0-15,8 0 11 16,-12-28-9-16,3-10 5 15,10-9-7-15,-22-8 5 16,13 0 2-16,-31 5-7 16,-8 15 2-16,0 15 11 15,0 9-11-15,0 11 9 16,0 0-11-16,0 0-10 16,0 11 9-16,0 29-22 0,0 11 23 15,0 9 1-15,0-4 6 16,9-9-7-16,8-6 0 15,13-11 3-15,5-11-7 16,-5-10 4-16,-4-9 0 16,13 0 8-16,8-6-6 15,1-26 9-15,8-10-10 16,-4-5 5-16,-5 3 1 16,-8 3-7-16,-13 10 0 15,-18 18 1-15,-8 11 0 16,13 2-2-16,-4 0-4 15,8 14-9-15,-8 15 7 0,13 12 7 16,-22 0 0 0,8-1-7-16,1-12 15 0,-1-5-9 15,1-9 1-15,0-8 0 16,-1-3-2-16,5-3 2 16,5 0 0-16,-1 0 3 15,22-23 5-15,0-7-1 16,-5-5-7-16,5 4 0 15,-13 6-3-15,-5 9 3 16,-3 7 0-16,-1 9-1 16,13 0-11-16,-4 0 11 15,4 20 0-15,-13 8-1 16,9-4-6-16,-4-5 9 0,-5-2-1 16,9-9 0-1,13-8 2-15,8 0-2 0,10-8 0 16,-1-25 2-16,-13-8 2 15,4-4 3-15,-17-10-7 16,-21-2 3-16,-9-1 2 16,0 6 1-16,-30 8-6 15,-26 14 0-15,13 13-9 16,4 15 1-16,13 2 1 16,-13 21 5-16,0 29-4 15,5 13 4-15,-5 4 2 16,22-12 0-16,17-6-8 15,0-14 7-15,0-13 1 16,25-8-2-16,23-11 11 0,8-3-9 16,26-17 5-16,4-27-4 15,5-14 11-15,-26-13-8 16,-9-14 2-16,-9-14 8 16,-29-14-9-16,-18-3 14 15,0 4-6-15,0 10-8 16,-26 20 21-16,-13 21-22 15,22 17 6-15,-1 20 2 16,10 10-6-16,8 8-4 16,0 6-2-16,-13 0-22 15,4 44 13-15,0 38-2 16,-8 32 11-16,0 15 0 16,4 2 8-16,13-6-11 0,0-21 3 15,0-19-2-15,39-25-4 16,17-18 0-16,26-26 3 15,22-16 0-15,8 0 0 16,9-44 3-16,-9-14 0 16,-22-10 0-16,-12-12 5 15,-35-11 0-15,-4-8-1 16,-39 0-3-16,0 1 4 16,-9 20 5-16,-38 21-10 15,0 23 2-15,21 15 1 16,-5 19-3-16,6 9-8 15,-14 51-2-15,-9 31 10 0,5 19 12 16,21 5-12 0,14-7 0-16,8-15-4 0,0-15 6 15,39-24-2-15,17-15 0 16,0-20-11-16,9-19 4 16,8 0 6-16,-8-11 1 15,-1-25 1-15,-16-10 4 16,-9-9-5-16,-22 2 0 15,-8 6 9-15,-9 9-7 16,0 16-2-16,-9 8-4 16,0 12-2-16,-21 2-7 15,-4 35 4-15,-14 20 3 16,9 8 12-16,13-4-9 0,18-11 3 16,8-6 0-1,0-6-6-15,34-12 5 0,31-1-5 16,13-12-37-16,4-3-88 15,21-8-82-15,-29 0-298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15.1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47 107 93 0,'0'0'1045'16,"0"0"-835"-16,0 0-52 16,0 0-36-16,0 0-61 15,0 0-59-15,91-102-4 16,-109 102-115-16,-29 13-205 0,-26 7-683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12.2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74 811 982 0,'0'0'96'0,"0"0"-76"16,0 0 16-16,0 0 40 16,0 0 14-16,0 0-77 15,86-27 15-15,-21 10 4 16,8 0-15-16,-17-4 25 15,-8-4-18-15,-22-3-3 16,-13-2 15-16,-13-3-18 16,0-3 14-16,0 4-13 15,-22 4-18-15,-12 3 12 16,-5 11-2-16,0 10-10 16,-4 4-1-16,-13 0 1 0,0 43-1 15,-9 14 0-15,17 9 7 16,9 8-12-16,39-8 5 15,0-7-8-15,65-10 5 16,39-16 2-16,17-14 1 16,-9-16 0-16,-9-3 8 15,-21-3-5-15,-8-33-3 16,-18-8 0-16,-9-8 6 16,-29-8 1-16,-10-4-4 15,-8 7 9-15,0 7-7 16,0 18 19-16,-17 12-10 15,8 17-5-15,9 3-3 0,0 3-6 16,0 49-11 0,0 15 9-16,18 15 4 0,38-8-4 15,17-11 2-15,5-8 0 16,4-14-10-16,-9-13-10 16,5-14-10-16,-35-9-28 15,-13-5-42-15,-21-5-50 16,-9-28-59-16,-9-17-28 15,-30-2-9-15,-8-3-52 16,12 3 252-16,18 7 46 16,-4 5 188-16,12 6 5 15,9 9 2-15,0 6-47 16,0 11-9-16,0 5-23 16,0 3-25-16,0 0-65 15,-9 11-26-15,1 28 0 0,-14 19 14 16,-4 8 12-16,-13 3-11 15,5-1-9-15,-5-5-12 16,0-2-9-16,22-9-156 16,17-13-143-16,0-17-541 15</inkml:trace>
  <inkml:trace contextRef="#ctx0" brushRef="#br0" timeOffset="914">1489 690 837 0,'0'0'218'0,"0"0"-46"0,0 0 8 16,0 0-84-16,0 0-58 15,0 0-27-15,-73 90 8 16,73 5 20-16,0 8-10 16,0 13-10-16,0 8 19 15,0-3-28-15,17-17-3 16,-8-21 1-16,0-30-4 15,4-26-2-15,-5-16-2 16,1-11 2-16,-9-6 9 16,17-43 3-16,-8-25-1 15,-9-28-7-15,0-16 0 16,0-15-4-16,0-7-2 16,0-3 2-16,0 0-7 0,21 19 5 15,14 29 0-15,-5 31-2 16,-13 33 1-16,1 26-3 15,-18 5 4-15,0 0-18 16,21 20 16-16,-12 32-18 16,8 22 20-16,5 8 0 15,-5 4 0-15,9-6-5 16,-5-16 5-16,-12-10-14 16,-9-13 13-16,0-16-24 15,0-9-1-15,0-8 8 16,-22-2-7-16,5-3 22 15,0-3 3-15,17 0 0 0,0 0 6 16,0-6-4 0,0-24-4-16,56-12 1 0,9-6-17 15,8-11 18-15,-8-4 0 16,0-11 1-16,-18-3 1 16,-17-7 2-16,-4 5-2 15,-26 0 17-15,0 10-11 16,0 6 33-16,0 10-13 15,-39 10-13-15,13 10 21 16,9 10-26-16,-4 10 6 16,12 8-4-16,-8 5-12 15,-14 7-1-15,-3 40-12 16,-14 25 13-16,10 16 4 16,20 14-1-16,18 5-3 15,39-3 0-15,26-13 4 0,8-19-10 16,9-23 6-16,-17-13-1 15,-9-21-9-15,0-11 7 16,-8-4 3-16,-1-8 0 16,-8-28 8-16,-13-8-2 15,-9-6-6-15,-17 1 0 16,0 11 0-16,0 13 1 16,0 11-1-16,0 14 0 15,-8 0-20-15,-1 16 16 16,-8 29-10-16,8 7 14 0,9-3-7 15,0-5 5 1,26-10-19-16,13-10-17 0,4-7-23 16,-4-11 32-16,0-6-31 15,-22 0-22-15,0 0-1 16,-17-15-94-16,0-17-150 16,-8-7-362-16</inkml:trace>
  <inkml:trace contextRef="#ctx0" brushRef="#br0" timeOffset="1185">2486 395 446 0,'0'0'368'16,"0"0"-213"-16,0 0 6 15,-86-145-26-15,43 120-30 16,4 9-65-16,22 10-21 16,-5 6-19-16,14 0-2 0,8 17 0 15,0 18 2 1,0 7-1-16,21-7-8 0,22-2 12 15,-4-11-3-15,9-5 0 16,-22-11 6-16,-9-6-4 16,4 0-2-16,-12 0 0 15,-9-11 7-15,0-4-7 16,0 5-14-16,0 4-20 16,0 6-106-16,0 0-110 15,0 16-150-15</inkml:trace>
  <inkml:trace contextRef="#ctx0" brushRef="#br0" timeOffset="1634">2970 596 379 0,'0'0'442'16,"0"0"-268"-16,0 0-27 15,0 0-7-15,-112-159-36 16,64 148-53-16,1 11-20 15,12 0-12-15,18 22-14 16,-5 27 3-16,5 14-4 16,17 9-3-16,0-3 10 15,0-9-9-15,39-7-2 16,4-12 0-16,13-13 9 16,9-9-4-16,0-14-5 15,-1-5 0-15,-8 0 13 0,-8-22-8 16,-9-16 10-1,-13-9 6-15,-5-8-8 0,-21-8 21 16,0 5-14-16,0 11-1 16,0 17 18-16,-21 16-25 15,12 9 9-15,9 5-21 16,-9 5-1-16,-8 34 0 16,-4 16 1-16,12 2 0 15,9-2-1-15,0-5 6 16,21-11-5-16,5-7 0 0,30-9-10 15,1-15 7 1,-1-8-37-16,0 0-44 0,-9-14-12 16,-21-24-97-16,-26-15-113 15,0-7-155-15</inkml:trace>
  <inkml:trace contextRef="#ctx0" brushRef="#br0" timeOffset="1772">3237 283 655 0,'0'0'188'0,"0"0"-79"15,0 0 46-15,0 0-42 16,0 0-66-16,0 0-47 16,-90-74-25-16,124 82-82 15,35 19-81-15,13-1-104 16</inkml:trace>
  <inkml:trace contextRef="#ctx0" brushRef="#br0" timeOffset="2760">3855 112 824 0,'0'0'202'0,"0"0"24"0,0 0-74 16,0 0-30-16,0 0-49 15,0 0-40-15,-78-112 6 16,78 131-39-16,0 31 1 16,0 18 32-16,-9 17-26 15,9 12 13-15,0 10-12 16,0 0-3-16,0-11-1 15,0-11-4-15,9-26 0 16,12-21-2-16,-3-16-1 0,-10-11-5 16,1-11-10-16,4 0-4 15,-13-20 12-15,9-26 3 16,-9-18-29-16,0-1 36 16,-9-4-32-16,-47 7 22 15,8 22 4-15,1 16-3 16,21 9 2-16,4 13 3 15,22 2 4-15,0 0-4 16,0 0-5-16,22 17 9 16,21-4 0-16,22-10 5 15,21-3 9-15,5-8-14 16,4-22 1-16,-5-7 13 0,-12-3-14 16,-22-7 22-16,-21-3-1 15,-14 1-8-15,-21 2 21 16,0 3-22-16,0 8 4 15,-21 9-1-15,3 10-12 16,10 6 2-16,-9 11-5 16,-14 5-13-16,5 39 11 15,-12 23 2-15,7 7 0 16,23 6 2-16,8-1 5 16,0 1-6-16,21-14-1 15,44-14 0-15,0-18-4 16,0-21 8-16,-1-13-4 15,-8 0 2-15,-8-8 7 16,-22-22-5-16,-5 0-4 0,-12-1 3 16,-9 6 2-16,0 9-5 15,0 8 0-15,0 8 0 16,0 0-7-16,0 0 6 16,0 17-16-16,9 10 17 15,17 3-5-15,12-3 8 16,18-10-3-16,9-8 1 15,-9-9 7-15,9 0-5 16,8-20-3-16,-16-13 2 16,-1-9 0-16,-18 4 4 15,-20 3-2-15,-18-2 14 16,0 7-11-16,0 9 27 16,-18 1-21-16,-20 15-11 0,-1 5 5 15,4 2-4 1,-4 45-3-16,14 24 2 0,-14 18 7 15,0 15-5-15,13 6-4 16,-13 8 0-16,39 6-2 16,0 5 5-16,13 7-3 15,39-5 0-15,-5-13 8 16,-16-16-8-16,-6-20 0 16,-16-24 0-16,-9-25 2 15,0-15 2-15,0-17-4 16,-9-1 1-16,-47 0 4 15,-26-26 18-15,-30-16-23 0,9-13-5 16,12-14-11-16,13-11-89 16,44-6-25-16,34-6-82 15,121-5-404-15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25.2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2183 290 703 0,'0'0'95'16,"-332"22"-40"-16,228-14-8 16,48-5 7-16,39-3 9 15,17 0-48-15,0 0-8 16,90 0-14-16,100 0 15 0,151 0 9 16,156 0 41-16,180-11-30 15,152-17 22-15,82 1-29 16,38-1-15-1,-30 7 13-15,-51 1-14 0,-78 1 17 16,-83 3 25-16,-111 1-1 16,-113 4 3-16,-137 3-45 15,-135 0 22-15,-107 3 9 16,-78 1-31-16,-26-3 19 16,-26-5 4-16,-112-2-19 15,-126-2 11-15,-124 2-18 16,-134 12-1-16,-91 2 0 0,-69 0-11 15,-35 0 5-15,14 19-5 16,-13 23-35-16,-31 13 37 16,-4 10-15-16,-4 12 24 15,30-2-7-15,43-7 16 16,60-2-12-16,53-5 3 16,68-9 0-16,112-11 6 15,135-13-6-15,155-22 0 16,181-6-3-16,289-28 19 15,280-27-14-15,299-11-2 16,211 8 0-16,116 14-5 16,-12 14 7-16,-91 13-2 15,-173 6 0-15,-164 4 21 0,-146-2-21 16,-160 0 15 0,-130 1-9-16,-133 5-2 0,-130 3-2 15,-91 0-2-15,-47 0 0 16,-64 0 4-16,-152 0-4 15,-155 0 0-15,-195 0 8 16,-180 3-17-16,-126 11 1 16,-86 14 8-16,-39 16-10 15,-18 19-4-15,27 14 14 16,60 0 0-16,100-8 0 16,120-9-16-16,121-13 19 15,151-17-3-15,155-13 0 16,152-17 17-16,159 0-17 0,268-42 0 15,259-35 3-15,319-11-14 16,259-3 15-16,164 20-4 16,43 27 0-16,-69 24 15 15,-163 20-20-15,-200 0 5 16,-185 6 0-16,-194 14-3 16,-168-7 3-16,-139-2 0 15,-133 0 0-15,-91-5-11 16,-121 5 7-16,-177 0 4 15,-194 5 0-15,-233 3-4 16,-194 0 5-16,-160 15-1 16,-95 7 0-16,-17 9 17 0,64 14-17 15,87 4 0 1,155-2-3-16,186 2-9 0,199-13 19 16,210-16-7-16,217-12 0 15,164-19 2-15,228-8-5 16,199 0 3-16,172-38 0 15,165-14-13-15,133 5 24 16,44 14-11-16,-18 9 0 16,-73 15 9-16,-104 7-16 15,-120 2 7-15,-143 0 0 16,-164 0-6-16,-169 0 12 16,-167 2-6-16,-118 7 0 15,-210 1-14-15,-173 12 7 16,-160 9 7-16,-138 7 0 0,-104 9 1 15,-82 8-1-15,-38 14 0 16,12 16-2 0,78 0 15-16,190-8-15 0,242-25 2 15,276-19 0-15,341-27-1 16,406-6 8-16,349-22-5 16,302-17-2-16,130-2 16 15,0 8-21-15,-130 3 5 16,-185-1 0-16,-208 7-13 15,-202 4 1-15,-186 13 12 16,-168 3 0-16,-160 4 15 16,-138 0-35-16,-147 0 11 15,-215 0 9-15,-234 0-13 16,-215 0 24-16,-230 23-11 0,-167 13 0 16,-160 13 12-16,-65 12-6 15,17 10-6-15,87 6 0 16,194-3 8-16,289-11 5 15,315-22-13-15,315-21 0 16,273-20 11-16,353-6-11 16,289-46 0-16,276-20 0 15,216-13-6-15,113 3 11 16,-5-1-5-16,-43 11 0 16,-130 18-7-16,-168 7 5 15,-194 20-10-15,-216 10 12 0,-194 6-14 16,-168 5 16-16,-139-5-2 15,-86-5 0-15,-189 0-9 16,-165-4-2-16,-220 15 11 16,-198 5 0-16,-165 0-13 15,-133 22 31-15,-43 11-18 16,8 5 0-16,56 9 7 16,109-1-14-16,163-6 7 15,182-16 0-15,232-17-2 16,225-7 12-16,216-44-10 15,306-34 0-15,251-24 14 16,233-8-27-16,137 5 13 16,75 12 0-16,-36 12-7 15,-47 10 12-15,-90 8-5 16,-117 8 0-16,-117 3-12 0,-142 5-1 16,-147 4 13-16,-133 7 0 15,-117 5-7-15,-87 1 17 16,-25 0-10-16,-142-3 0 15,-109 5-15-15,-125 7 1 16,-90 15 14-16,-39 6 0 16,21 0-6-16,74 0 18 15,107 8-12-15,135 3 0 16,111 3-3-16,74-1-11 16,113-1 11-16,111-4 3 15,100-8 9-15,103 0-3 16,39 0-6-16,0 0 0 0,-56 0 3 15,-86 0-10-15,-100 0 7 16,-94 0 0-16,-83 3-7 16,-38-3 10-16,-9 0-3 15,-65 0 0-15,-64 2 2 16,-57 1-10-16,-21-3 8 16,30 3 0-16,73-3-1 15,70 0 15-15,34 0-14 16,103 0 0-16,83 0 4 15,64 0-1-15,40 0-3 16,-1 0 0-16,-48 11-3 16,-64 11 13-16,-77 11-10 15,-100 11 0-15,-65 22-16 0,-177 25 4 16,-159 16 12-16,-139 15 0 16,-120-2-7-16,-65-10 24 15,-17-11-17-15,17-12 0 16,64-1 11-16,100-2 14 15,95-9-25-15,104-3 1 16,111-17 6-16,83-13 3 16,103-15-13-16,74-14 3 15,176-13 0-15,152 0-3 16,155-35 3-16,112-12 0 16,78 0-5-16,-13 14 24 15,-35 11-18-15,-77 17-1 16,-121 5 0-16,-108 0-13 0,-134 14 13 15,-90 7 0-15,-95 4-2 16,-40 9-7-16,-124 4 9 16,-108 9 0-16,-108 2 5 15,-96 3-9-15,-59 3 9 16,-91-1-5-16,-61 8 0 16,-30-2 8-16,-8 1-13 15,73-7 5-15,134-3 0 16,181-19-9-16,246-10 7 15,211-22 2-15,307-8-2 16,237-36 19-16,173-11-26 16,104 0 9-16,8 9 0 15,-48 2-15-15,-90 5 15 16,-112 6-11-16,-134 3 3 0,-125 5 13 16,-143 8-14-16,-111 6 9 15,-113 8 0-15,-82 1-14 16,-26 2 14-16,-160 0 0 15,-142 0-9-15,-164 0 23 16,-177 11-24-16,-129 11 10 16,-117 8 0-16,-61 6 0 15,1 10 0-15,82 4 0 16,146-3 3-16,246-11 11 16,212-9-12-16,233-10-2 15,168-17 3-15,203 0 0 16,199-22 7-16,155-25-10 0,104-2 0 15,47-1 8-15,17 3-8 16,-30 0 0-16,-43 6 4 16,-87 6-20-16,-90 11 19 15,-138 9-3-15,-134 6 0 16,-138 9 0-16,-103 0-8 16,-74 0 8-16,-91 0-11 15,-155 9-1-15,-134 16 19 16,-151 5-7-16,-138 0 0 15,-103 0 4-15,-74 0-4 16,-56-2 0-16,8-3 5 16,40 0-7-16,90-6 12 15,138-2-10-15,173-2 0 16,181-3 3-16,151-1-10 16,121-6 7-16,177-5 0 0,160 0 0 15,194-24 7-15,194-29-7 16,160-7 0-16,81 3 15 15,27 9-16-15,-78 13 1 16,-143 5-2-16,-159 6-16 16,-194 6 17-16,-169 5 1 15,-120 7 0-15,-83 0 14 16,-55 3-32-16,-131 3 17 16,-124 0 1-16,-147 0-13 15,-164 0 15-15,-134 23-2 16,-112 7 0-16,-82 8 10 0,-47 15-7 15,-9 13-3-15,17 11 0 16,60 8-10-16,109 7 12 16,138-8-2-16,176-18 0 15,216-25 11-15,208-30-20 16,202-11 9-16,277-49 0 16,254-34-1-16,194-19 7 15,139-2-6-15,21 11 0 16,-30 18 9-16,-113 21-19 15,-146 20 10-15,-168 17-2 16,-169 13-15-16,-129 4 12 16,-143 0 5-16,-77 0 0 15,-69 0 5-15,-27 0-18 16,-133 4 0-16,-129 31 13 0,-148 10-3 16,-146 19 11-16,-116 10-8 15,-83 14 0-15,-64 6 8 16,0 5-10-16,17-1 2 15,77 1 0-15,92-8-10 16,137-17 16-16,190-21-6 16,195-26 0-16,220-27 11 15,319-13-15-15,289-51 4 16,276-30 0-16,190-4 0 16,83 1 5-16,-14 21-5 0,-133 23 0 15,-208 20 13 1,-198 11-15-16,-220 13 2 0,-147 4 0 15,-151 0-13 1,-95 5 15-16,-82 0-2 0,-26 0 0 16,-143 0 7-16,-120 8-10 15,-168 14 3-15,-148 5 0 16,-128 9-11-16,-113 11 20 16,-95 19-9-16,-56 22 0 15,-17 16 25-15,30 29-25 16,82 8 0-16,121-1 0 15,194-20-14-15,203-37 22 16,189-37-8-16,195-24 0 16,169-22 6-16,223-11-7 15,239-60 1-15,245-35 0 0,220-13 3 16,134 5 0 0,60 27-3-16,-60 32 0 0,-159 22 12 15,-187 13-18-15,-215 4 6 16,-194 2 0-16,-160 3-9 15,-138-3 17-15,-82 4-8 16,-69 4 0-16,-26-6 10 16,-39 2 10-16,-69 3-20 15,-125-3 0-15,-142 10-19 16,-135 0 28-16,-167 30-9 16,-126 18 0-16,-73 4 5 15,-61 13-11-15,-3 18 6 16,55 8 0-16,121 2-5 15,181-13 17-15,208-25-12 0,181-22 0 16,185-16-12-16,130-17 6 16,202-6 6-16,221-46 0 15,190-25-1-15,159-9 15 16,113 4-14-16,34 19 0 16,-26 16 4-16,-73 20-16 15,-134 7 12-15,-146 12-10 16,-165 5 0-16,-164 3 15 15,-138 0-5-15,-107 0 0 16,-79 0-2-16,-34 0-11 16,-142 0 6-16,-130 3 7 15,-168 19 4-15,-155 3 11 0,-143 5-15 16,-130 6 0-16,-94 11 11 16,-61 10-1-16,-51 17-8 15,30 9 0-15,47 11 9 16,86 2 1-16,143-5-12 15,173-6 0-15,211-27 1 16,194-23-9-16,216-26 8 16,168-9 0-16,225-39-19 15,228-35 30-15,217-28-11 16,176-19 0-16,121 1 4 16,73 10-8-16,-17 27 4 15,-81 20 0-15,-144 29-3 16,-163 15 6-16,-212 11-8 0,-168 8 5 15,-181 0 0-15,-121-3-10 16,-104 3 10-16,-34 0 0 16,-143 0-8-16,-129 14 17 15,-168 19 0-15,-174 5-9 16,-150 4 0-16,-129 1-2 16,-87 4 7-16,-48 14-5 15,44 8 4-15,60 3 13 16,151 4-15-16,173-4-2 15,220-16 2-15,199-13-17 16,198-21 15-16,241-20 0 16,273-2-3-16,267-40 15 15,225-27-11-15,146-15-1 0,39 7 0 16,-47 9-10-16,-91 14 10 16,-151 16-3-16,-138 13 0 15,-151 19-12-15,-139 4 10 16,-150 0 5-16,-147 0 0 15,-99 0-8-15,-78 0 8 16,-56 0-2-16,-160 0-2 16,-164 11 8-16,-198 9 7 15,-178-3-11-15,-163 4 0 16,-112 4-2-16,-79-1 6 16,-25 3-4-16,31 4 0 15,68-1 16-15,116 8-16 0,148 3 0 16,185-7 13-1,233-9-27-15,216-15 14 0,203-10 0 16,271-5 4-16,230-47 11 16,245-25-12-16,195-19-3 15,155-8 0-15,86 18-9 16,0 22 9-16,-56 29-7 16,-112 32 3-16,-151 3-32 15,-172 30 36-15,-200 19-9 16,-193 5 9-16,-173-8-9 15,-139-9 9-15,-94-2-8 16,-172-5 1-16,-165 0 14 16,-181 6-7-16,-143 1 0 0,-133 0 0 15,-104 4 21-15,-56 3-13 16,-43 3 14-16,-22 11-2 16,48 7-15-16,95 7 9 15,155-6-14-15,242-11 5 16,232-22-8-16,226-8 3 15,120-11 0-15,168-12-11 16,147-2 24-16,160-47-19 16,138-32 6-16,121-7 0 15,69 10-6-15,4 15 6 16,-26 20 0-16,-64 16 0 16,-113 9-22-16,-138 8 17 15,-159 2 0-15,-160 3 5 16,-117 0-16-16,-60 3 20 0,-26 0-4 15,-73 0 0-15,-104 0 2 16,-130 0-5-16,-142 20 3 16,-133 7 0-16,-117 9-12 15,-113 13 11-15,-51 17 1 16,-30 14 0-16,17 2 19 16,86-2-22-16,168-14 3 15,230-24 0-15,206-21-8 16,186-12 9-16,186-9-1 15,193-22 4-15,217-36 9 16,168-21-17-16,129-12 4 16,57 8 0-16,-1 9-9 0,-47 11 5 15,-103 13 2-15,-126 9 1 16,-164 8-12 0,-146 8 2-16,-147 14 11 0,-113 6 0 15,-68 5-8-15,-35 0 12 16,-74 0-4-16,-120 0 9 15,-160 8-2-15,-177 20 7 16,-177 5-14-16,-146 2 0 16,-113 3 2-16,-86 15 5 15,-34 10 19-15,25 11-17 16,95 9 1-16,138-6-1 16,242-19-9-16,255-25 0 15,319-33-15-15,311-12 33 0,375-59-18 16,329-23 8-16,210-16 4 15,100 6-17-15,-13 16 5 16,-116 14 0-16,-160 16-15 16,-186 20 11-16,-155 11 4 15,-151 10-1-15,-151 3 9 16,-130 5-15-16,-121 5 7 16,-81-2 0-16,-48 0-14 15,-130-2 0-15,-129 2 14 16,-159 6 0-16,-169 0 11 15,-151 0-14-15,-117 20 3 16,-86 13 0-16,-43 11-6 16,18 16 22-16,51 9-16 0,108 6 0 15,116 0 5-15,152-11-9 16,120-3 4-16,121-12 0 16,104-13-13-16,99-16 16 15,61-10-3-15,34-2 0 16,138-8-7-16,134 0 2 15,181-30 5-15,207-30-1 16,169-12-12-16,129 6-3 16,56 19 16-16,-47 20 0 15,-108 14-10-15,-190 13 1 16,-212 0 9-16,-198 0 0 16,-155 0-12-16,-104 0 10 15,-160 0-4-15,-108 0-7 16,-133 13 25-16,-104 1-18 0,-78 2 6 15,-60 4 0-15,-17 2 30 16,-39 11-24-16,-26 16 16 16,-18 20-22-16,-12 16 8 15,56 8-10-15,125-2 2 16,155-22 0-16,186-28-13 16,186-16 8-16,129-22 5 15,181-3 1-15,134-28 8 16,108-36-2-16,69-20-7 15,78-9 0-15,21-1-12 16,13 6 21-16,-8 19-9 16,-52 20 0-16,-78 13-2 15,-130 11-8-15,-128 8 10 0,-144 7 0 16,-146-7-7-16,-129 4 1 16,-203 2 6-16,-191 7 0 15,-154 4 6-15,-117 15-8 16,-78 23 2-16,-52 6 0 15,-4 11 27-15,35 5-27 16,82 3 14-16,124-2-14 16,156-8 10-16,212-17-9 15,164-17-1-15,155-11 0 16,211-8-4-16,221-14 11 16,215-39-3-16,190-17-4 15,113-10 1-15,21 5-6 16,-78 9 5-16,-142 8 0 15,-164 12-2-15,-185 5 19 0,-169 13-17 16,-134 14 0 0,-77 3 1-16,-53 0-10 0,-115-3 19 15,-109 5-10-15,-133 7 0 16,-117 2 7-16,-100 6-8 16,-64 24 1-16,-47 5 0 15,-9 7-2-15,34 8 2 16,70 5 0-16,99-3-10 15,168-8 23-15,168-13-13 16,169-7 0-16,129-13-9 16,195-11-6-16,167 0 15 15,113-28 0-15,121-27-2 16,60-5 16-16,35-1-19 0,-30 9 5 16,-104 13-2-16,-147 23-12 15,-199 11 14-15,-146 5 0 16,-177 0-2-16,-120 19-26 15,-187 17 28-15,-176 8 0 16,-169 5 5-16,-103 5-21 16,-61 0 26-16,-21 6-10 15,56 0 0-15,129 1 13 16,177-14-1-16,212-20-6 16,198-13-4-16,160-14 7 0,229-3-5 15,207-38-4 1,185-17 0-16,139-5 12 0,60 15-10 15,-31 24-2-15,-85 19 0 16,-169 5-8-16,-190 17 8 16,-181 7-4-16,-155 3 0 15,-104 1-58-15,-130-1 50 16,-159 7 9-16,-130-1 3 16,-150-1-7-16,-109-1 7 15,-77 2 0-15,-44 3 4 16,-12 5 7-16,51-1-6 15,135-1-5-15,197-14 0 16,204-11 27-16,224-14-26 16,255-9 13-16,237-42-14 15,280-21 19-15,203-13-19 0,122 5 0 16,12 17 0 0,-69 19-14-16,-134 21 12 0,-181 10-22 15,-185 10 17-15,-160-2 0 16,-147 1 0-16,-112 0 7 15,-83 1 0-15,-38-6-11 16,-95 1 10-16,-90 1 1 16,-139 3 0-16,-125 4 11 15,-107 11-18-15,-87 25 7 16,-35 5 0-16,-4 4-3 16,30-5 3-16,96-1 0 15,128-11-1-15,156-9 17 0,160-14-21 16,134-5 5-16,228-8 0 15,186-33-10-15,207-14 15 16,194-6-5-16,139 12 0 16,29 18 13-16,-25 16-16 15,-134 11 3-15,-168 4-9 16,-186-7 7-16,-173 1-24 16,-155 0 26-16,-108 4 0 15,-65 2 4-15,-137 0-4 16,-118 0 23-16,-133 0-22 15,-108 0 15-15,-82 0-5 16,-51 0-6-16,-5 0-4 16,73 10 15-16,125 1-10 15,156 0-6-15,151-3 0 16,138-2-8-16,121 0 14 16,177-6-6-16,168 0 0 0,129 0 14 15,66 0-15-15,-22 0 1 16,-87 0 0-16,-133 0-8 15,-152 3 5-15,-129 2 3 16,-90 0 0-16,-48-5 2 16,-9 3-12-16,-103 0 10 15,-74 2 0-15,-103 3 7 16,-73-2 0-16,-66 3-7 16,-29-4 0-16,12 0 9 15,27 6-13-15,72 6 4 16,122-4 0-16,116-1-11 0,108 4 11 15,91 0 0-15,142-1-3 16,129-6 13-16,96-9-4 16,60 0-6-16,-13-1 0 15,-52-16-7-15,-78 3 7 16,-116 4 0-16,-90 1-5 16,-87 6 7-16,-44 1-4 15,-38-1 2-15,-17 0 0 16,-95 1-9-16,-87 2 17 15,-98 0-8-15,-100 0 0 16,-44 0 11-16,5 2-19 16,74 6 8-16,112-2 0 15,99-3 3-15,116 0 4 0,44-3-7 16,103 0 0-16,82 0 6 16,74-12 2-16,86-15-8 15,38-9 0-15,36 3-9 16,-18 5 9-16,-56 9 0 15,-96 12-5-15,-89 7 11 16,-96 0-16-16,-51 0 10 16,-22 0-3-16,-22 0-13 15,-68 15 32-15,-96 19-7 16,-69 2 11-16,-51 0-9 16,-18-4 6-16,9-5-14 15,35-7 0-15,47-4 8 16,81-5-1-16,62-5-10 15,60-6 0-15,30 2 7 0,77-2-24 16,126 0 20-16,125-2-3 16,108-31 3-16,39 0-3 15,-48 2-7-15,-103 10-6 16,-117 4 1-16,-116 12 4 16,-70-1 8-16,-21 6 0 15,-8 0-7-15,-96 0 7 16,-64 6 0-16,-74 16 0 15,-26-1 10-15,-21-1 2 16,47-4-12-16,35-2 0 0,52-3 13 16,51-4-1-1,40 3-12-15,55-5 0 16,18 9-11-16,103 0 8 0,91 2 3 16,77-8 0-16,27-8-4 15,-1 0-2-15,-73 0 6 16,-86 0 0-16,-82 0-4 15,-52 0-10-15,-13 8 14 16,-65 12-6-16,-86 13-2 16,-100 14 16-16,-64 5 4 15,-39 0-11-15,1-5 10 16,46-8 7-16,53-7-18 16,68-9 0-16,74-10-3 15,69-5 9-15,30-2-7 16,51-1 1-16,131-1 0 0,120-4-2 15,99 0 3-15,70-7-1 16,-31-10 0-16,-34-1-5 16,-95 7 5-16,-78 5 0 15,-99 4 0-15,-57 2-5 16,-42 0 5-16,-22 0-1 16,-65 0-8-16,-77 2 17 15,-100 26-8-15,-64-1 0 16,-57 4 4-16,1-7 7 15,16 1-8-15,49-6-3 0,85-1 1 16,78-6 13 0,82-3-20-16,52 5 6 0,82 3-6 15,104-7 1-15,95-10 5 16,81 0 0-16,57-22-4 16,-31-8-9-16,-60 2 11 15,-95 12-5-15,-112 7 7 16,-65 7-4-16,-56 2 4 15,0 0 0-15,-65 0-3 16,-86 6 11-16,-90 21-3 16,-66 2-5-16,-47 0 4 15,-17-2 17-15,-13-5-17 16,43 0-1-16,61-2 2 16,85-4 9-16,100-7-14 15,87 4 0-15,55 3-9 0,148 1-1 16,120 0 16-16,112-12-6 15,48-5 0-15,-27 0 10 16,-68 0-18-16,-99 0 8 16,-96 0 0-16,-90 0-7 15,-60 0 8-15,-35 0-1 16,0 0 0-16,-74 0 8 16,-64 3-8-16,-86 8 0 15,-65 2 12-15,-9-2-13 16,9 3 5-16,38-5-4 15,83 1 0-15,69-4 8 16,69 2-16-16,30 6 8 0,73 4-37 16,78 2 29-1,61-6-51-15,42-11-27 0,-12-3-42 16,-56 0-174-16,-48-19-166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1:51.6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994 2610 529 0,'0'0'130'0,"0"0"-6"15,0 0 1-15,0 0 7 16,0 0-33-16,0 0-31 16,-91-7-18-16,91 7-41 15,0 4 3-15,0 29-6 16,17 14-4-16,1 13 21 0,12 4-20 15,-4-1 0 1,-9-5-3-16,4-6 7 0,-3-15-6 16,-10-12-1-16,1-10 0 15,0-7-6-15,4-8-14 16,-5 0 18-16,18 0 2 16,-4-17 10-16,4-14 11 15,-9-1-18-15,-4 2 0 16,-5 0 17-16,1 8-17 15,-9 8 7-15,0 5 7 16,0 9-15-16,0 0-1 16,0 0-1-16,9 3-17 15,-1 19 13-15,10 6 0 16,-5-3 4-16,12-3 0 0,-7-9 2 16,3-6-8-16,5-5 2 15,-9-2 4-15,14 0-4 16,-14-14 7-16,13-19-3 15,-13-9 6-15,1-4-1 16,-5-10 3-16,-13-1-6 16,0-3 6-16,0 9 13 15,0 22-20-15,0 13 14 16,0 12 7-16,0 4-20 16,-13 0-4-16,4 20 1 15,-8 21 1-15,8 14-3 16,9 4 4-16,0-8-1 15,0-4 0-15,35-14-16 0,3-14 15 16,1-13-21-16,4-6 5 16,5 0 12-16,-1-25 6 15,1-11-1-15,-14-10 2 16,5-7 4-16,-13-7 0 16,-4-3 0-16,-5-4 3 15,-17 1 23-15,0 9-21 16,0 10 10-16,-9 16 8 15,-8 15-20-15,-4 8 19 16,12 8-28-16,0 0-7 16,-8 44 4-16,-5 30 2 15,-3 22 1-15,16 8 0 0,0-3 5 16,9-14-6 0,0-15 1-16,26-20-9 0,0-15 7 15,-4-16-25-15,4-13 7 16,4-8 13-16,-4 0 5 15,12-23 1-15,10-15 1 16,-14-9 0-16,14-2 5 16,-1-2-4-16,-21 7-1 15,5 15 0-15,-23 16 7 16,1 13-15-16,8 0 7 16,5 19-19-16,-5 21 13 15,9 11 1-15,-5-2 1 16,-3-8 5-16,-1-10-19 15,4-12 13-15,-12-11-16 16,0-5 8-16,-1-3 7 0,1 0 7 16,21-20 0-16,-4-13 3 15,22-14 4-15,-1-4-3 16,1-10-4-16,-5 3 2 16,-4 9 3-16,-22 16-2 15,-9 15-3-15,5 13 0 16,-4 5-3-16,-9 0-1 15,17 20-11-15,-8 11 15 16,0 1-4-16,3-1 6 16,-3-12-2-16,0-6 0 15,-9-7-8-15,8-6 8 16,-8 0 4-16,0 0 0 0,0-8 15 16,0-11-19-16,-26-4 0 15,5 7 8-15,-5 5-2 16,-13 8-2-16,13 3-4 15,-4 0-6-15,-4 25-3 16,12 11 9-16,5 4 0 16,8 5-1-16,9-7-6 15,0-4-2-15,17-10 0 16,14-13-12-16,3-8 10 16,5-3-9-16,-13 0 20 15,4-14 3-15,-4-10-1 16,-17-1 11-16,3 0 7 15,-3 0-5-15,-9 10 14 0,0 3-20 16,0 9 1-16,0 3-10 16,9 0-2-16,-1 0-7 15,10 11-3-15,12 11 12 16,4 0-6-16,5-8 6 16,0-6-3-16,-4-8 1 15,21 0 4-15,-9-22-2 16,9-18 2-16,-8-11 2 15,-5-7 16-15,-13-8-5 16,-13-3 13-16,-8-1 6 16,-9-5-21-16,0 9 18 15,-9 6-15-15,-8 18-14 0,-13 20 17 16,21 15-16-16,1 7-3 16,-1 10-2-16,0 48-16 15,9 21 18-15,-8 15 0 16,8-4 5-16,0-10-16 15,8-16 8-15,18-12-35 16,-4-13-35-16,-5-15-32 16,-8-8-50-16,-1-10-51 15,-8-6-23-15,0 0 30 16,0-14 56-16,0-16 61 16,0-3 77-16,-34-2-32 15,-5 2 37-15,-8 3 88 16,-1 2 28-16,22 9-3 15,0 5-31-15,5 8-6 0,21 3 18 16,0 1-30-16,0-1-3 16,8-12-61-16,70-5 13 15,13-5-2-15,21-3-11 16,0 3-3-16,-8 8-98 16,-22 6-175-16,-18 9-310 15</inkml:trace>
  <inkml:trace contextRef="#ctx0" brushRef="#br0" timeOffset="850">4455 2756 860 0,'0'0'142'15,"0"0"29"-15,0 0-28 16,0 0-38-16,0 0-28 16,0 0-49-16,-65-58 7 15,65 58-35-15,0 0 3 16,0 3-6-16,0 24-8 16,0 9 11-16,0 7 0 15,0-1 8-15,9-1-12 16,8-10 4-16,5-7 0 15,-5-10-3-15,9-9-3 0,4-5 1 16,-4 0 3-16,4 0 4 16,9-19 7-16,-22-11-9 15,1 2 0-15,-1-2 7 16,-17 3 0-16,13 8-6 16,-13 6-1-16,0 6 7 15,0 4-5-15,0 3-2 16,0 0-8-16,0 0 7 15,8 11-22-15,10 14 23 16,12 0 0-16,4-6 4 16,-3-8-11-16,-6-6 3 15,6-5-13-15,-5 0 15 0,4 0-5 16,-13-10 7 0,0-15 3-16,-8-5 4 0,13-1 1 15,-22-5-8-15,0 7 0 16,0 1 14-16,0 9-10 15,-13 5-1-15,-5 9-3 16,10 5 2-16,-1 0-5 16,-8 10-6-16,4 29 9 15,-4 5-9-15,17 0 9 16,0-8 0-16,0-9 0 16,30-10-12-16,-4-9 8 15,-9-8-8-15,13 0 6 16,-4 0-1-16,22-20 14 15,-10-12-6-15,-12 0-1 16,-8-2 7-16,-6 3 2 0,-3 1-8 16,-9 3 3-1,0 4 24-15,0 10-27 0,-9 7 8 16,-3 6-9-16,3 0 6 16,-8 0-14-16,8 19 7 15,-21 17 1-15,21 14-4 16,1-1 4-16,8-2 0 15,0-8 0-15,8-12 6 16,9-5-14-16,14-10 8 16,-5-2-51-16,-5-7-41 0,-4-3-123 15,22 0-178 1</inkml:trace>
  <inkml:trace contextRef="#ctx0" brushRef="#br0" timeOffset="2541">5983 2871 795 0,'0'0'118'15,"0"0"-1"-15,0 0 6 16,0 0-3-16,146-165-27 15,-98 106-68-15,-1-3 21 0,-12-4-7 16,-5-8-16 0,-13-3 15-16,-17 2-32 0,0 4 12 15,0 7 3-15,-8 15-17 16,-9 16 12-16,4 11-10 16,4 16-4-16,0 4 15 15,9 2-17-15,-8 13-8 16,-10 46-5-16,-3 28 13 15,-5 21 0-15,9-1 0 16,17-3 0-16,0-7-2 16,0-9 7-16,8-17-5 15,18-19 0-15,4-16 2 0,5-20-11 16,-5-13 7-16,-4-3 2 16,22 0 5-16,-1-13-1 15,9-23-4-15,0-11 0 16,0-2 9-16,-13 2-11 15,-4 9 2-15,-21 11 0 16,-10 12-2-16,5 10 2 16,-13 5-3-16,9 0 0 15,-1 3-24-15,18 26 23 16,5 7-4-16,-14 0 8 16,0-3-5-16,5-7 6 15,-5-8-1-15,0-10 0 16,5-5 1-16,4-3-1 15,4 0 1-15,4-14 2 16,14-18 3-16,8-7 0 0,0-2-6 16,0 3 0-16,-8-2 6 15,-14 5-6-15,-4 4 0 16,-4 12 0-16,-17 9-3 16,12 7 3-16,-12 3-3 15,0 0 1-15,8 0-9 16,5 19 8-16,-14 0-5 15,9-2-7-15,-17-6 14 16,9-6-7-16,0-5 8 16,-9 0 1-16,0 0 4 15,0 0 5-15,0-5 0 16,0-18-6-16,-18-4 3 0,1-1-7 16,-13 1 0-16,4 5 3 15,-4 3 4-15,13 8-14 16,-9 3 5-16,4 8-4 15,5 0 3-15,-13 23-9 16,4 25 12-16,9 4-2 16,-14 9 7-16,23-8-11 15,8-10 6-15,0-7-6 16,17-11 5-16,13-11-23 16,5-9 12-16,4-5 11 15,-9 0 2-15,4-9 2 16,5-18-3-16,-4-9 2 15,-5 0 12-15,-4-4-9 16,-18 1 10-16,14 3 6 0,-22 8-20 16,9 10 18-16,-9 9-15 15,0 3-3-15,0 6 1 16,0 0-2-16,0 0-8 16,0 28 0-16,0 14 3 15,0 9 2-15,0 4 3 16,0-5 0-16,0-9 1 15,17-10-1-15,4-7 0 16,5-10 0-16,-8-5 3 16,12-9-3-16,-4 0 1 15,13 0 2-15,-1-24 8 0,-3-13-10 16,-5-4-1-16,-13-3 6 16,1-2 1-16,-18 3-4 15,0 11-3-15,0 7 1 16,0 11 4-16,0 8-4 15,0 6 0-15,0 0-2 16,0 0-17-16,0 18 15 16,0 20-5-16,0 14 8 15,0 0 0-15,0-10 0 16,0-7 0-16,0-7-4 16,21-5 1-16,5-10 0 15,13-11-4-15,-4-2 7 16,21 0-1-16,-9-11 3 0,9-18-2 15,-17-8 2 1,-13-4 7-16,0-3-7 0,-26 0-2 16,0 0 3-16,0 5 8 15,0 9-9-15,-9 11 5 16,-8 5 0-16,8 9 1 16,1 5-13-16,-1 0 5 15,-4 12-13-15,-4 28 9 16,0 10 4-16,8 7 0 15,9-5-2-15,0-5 1 16,0-11-1-16,17-11 0 16,9-9-21-16,22-9 18 15,-1-7-8-15,9 0 13 16,0-12-3-16,9-18 7 0,-9-3-4 16,-8-3 0-16,-23-4 4 15,-7 3-1-15,-5-2-2 16,-13 6 7-16,0 5 14 15,-13 12-21-15,-13 8 14 16,9 8-15-16,-5 0-5 16,5 14-1-16,-1 27 0 15,-3 11 6-15,21 6 0 16,0-8 6-16,0-7-6 16,0-4 0-16,21-11 0 15,5-4-8-15,22-10-20 16,8-9-33-16,9-2-42 15,8-3-192-15,-17 0-256 0</inkml:trace>
  <inkml:trace contextRef="#ctx0" brushRef="#br1" timeOffset="15580">6129 4641 583 0,'0'0'276'15,"0"0"-215"-15,0 0 21 0,0 0 77 16,0 0-63-1,0 0-32-15,0 0 2 0,31-1-30 16,-14-25 19-16,17-12-37 16,14-17-13-16,8-14 20 15,17-13-25-15,14-19 3 16,-5-10 5-16,-18-1 2 16,-7 6-10-16,-19 19 0 15,-29 20 7-15,-9 16-1 16,0 15-5-16,0 13 2 15,0 13 7-15,0 5-2 16,-9 5-7-16,9 0-1 16,-8 0-17-16,-1 24 14 15,-21 34-10-15,4 19 13 0,-13 14 1 16,0 8 8-16,13-6-9 16,9-2 0-16,4-16 5 15,13-19-12-15,0-16 7 16,0-16 0-16,0-10-5 15,0-9 9-15,0-5-4 16,13 0 0-16,4 0-7 16,31-22 3-16,8-19 4 15,9-9 0-15,-9 4 3 16,-22 16 5-16,-3 16-8 16,-31 11 0-16,8 3-6 15,10 0 0-15,3 13-10 16,14 21 16-16,-5 2-10 0,-4 2 5 15,4-5 5-15,-4-11 0 16,-9-3 6-16,13-12-14 16,-12-3 8-16,-10-4 0 15,14 0 0-15,4-13 7 16,0-23-7-16,4-12 2 16,-4-6 11-16,-5-9-16 15,-12-3 3-15,-9-3 0 16,0 16-4-16,0 18 14 15,0 19-10-15,0 16 0 16,-17 0-8-16,-5 0 0 16,5 30-5-16,-22 25 13 15,13 14-4-15,17 2 8 16,9-2-4-16,0-8 0 0,9-12 6 16,17-13-14-16,13-17 8 15,-13-8 0-15,13-11-4 16,-9 0 8-16,13-9-4 15,4-27 5-15,9-4 2 16,1-6-2-16,-10-8-5 16,9 2 0-16,-21 8-4 15,4 14 12-15,-22 11-8 16,4 13 0-16,-12 6-3 16,0 0-6-16,-1 0 2 15,10 25 7-15,3 2-12 0,-12-4 14 16,-9-7-2-16,8-8 0 15,-8-2-2-15,0-4-5 16,0-2 7-16,0 0 0 16,0 0 10-16,0 0-3 15,-17-19-7-15,-4-3 0 16,-5 0 8-16,8 0-10 16,-3 8 2-16,4 1 0 15,-1 10-7-15,-3 3 5 16,3 0-4-16,-7 41 6 15,-6 22-2-15,5 9-6 16,5 5 8-16,12-8 0 0,9-9-7 16,0-10 11-1,30-12-4-15,14-15 0 16,3-12-1-16,-8-11 1 0,8 0 0 16,-3-28 0-1,3-14 2-15,-8-7 6 0,-13 3-8 16,-9 1 0-16,-17 12 9 15,0 11-12-15,0 8 3 16,0 14 0-16,0 0-4 16,0 0 2-16,-9 19-5 15,-8 26 6-15,9 7 1 16,8 1-1-16,0-7 1 16,0-7 0-16,0-6-7 15,25-12 12-15,6-10-5 16,-14-5 0-16,13-6 8 0,-4 0-2 15,13-25-6-15,-5-13 1 16,5-12 0-16,9-5 6 16,-14-4-7-16,5 0 0 15,0 12 7-15,-13 14-10 16,0 17 3-16,13 13-1 16,-9 3-9-16,4 3 1 15,-4 27 9-15,-4 1-1 16,-8-1-14-16,3-5 9 15,-12-10-4-15,-1-6 3 16,1-6-6-16,0-3 10 16,-9 0 3-16,0 0 10 15,0-25-2-15,-18-11-9 16,-7 0 1-16,-6-4 0 0,5 0-4 16,-12 10 8-16,12 11-4 15,-4 13 0-15,4 6 3 16,4 9-9-16,5 32 6 15,0 23 0-15,8 7-11 16,-4 6 15-16,4-8-4 16,9-14 0-16,0-12 6 15,22-12-9-15,4-15 3 16,0-8 0-16,-5-8-9 16,14 0 24-16,-5-24-15 15,9-20 0-15,-13-11 12 0,0-14-6 16,4-10-6-1,-13-12 2-15,5-8 7 0,-14-6 0 16,10 12-5-16,-18 21-2 16,8 25 8-16,-8 22 0 15,0 20-10-15,0 5 0 16,0 0-1-16,-8 49-15 16,-10 26 16-16,-3 27-3 15,12 2 17-15,9-5-17 16,0-11 3-16,9-13 0 15,30-15-8-15,-14-10 11 16,14-14-6-16,9-11-25 0,8-15-92 16,17-10-104-16,22 0-137 15</inkml:trace>
  <inkml:trace contextRef="#ctx0" brushRef="#br1" timeOffset="15830">9155 4202 704 0,'0'0'85'16,"0"0"-18"-16,0 0 44 16,0 0-43-16,0 0-60 0,0 0 33 15,211-19-21 1,-98 5-13-16,7-3 1 0,-7 1-4 15,-1 5-8-15,-39 11-67 16,-25 0-135-16,-22 8-41 16,-26 19-244-16</inkml:trace>
  <inkml:trace contextRef="#ctx0" brushRef="#br1" timeOffset="15993">9440 4375 539 0,'0'0'132'0,"0"0"27"0,0 0-33 16,0 0-64-16,0 0-46 16,0 0-6-16,47 3-6 15,31-3 15-15,21 0-13 0,13 0-7 16,1-8 1-16,-18 5-211 16,-13 3-148-16</inkml:trace>
  <inkml:trace contextRef="#ctx0" brushRef="#br1" timeOffset="21719">10411 4336 331 0,'0'0'232'0,"0"0"-111"15,0 0 40-15,0-162-60 16,0 118-40-16,0 11-7 16,8 10-16-16,1 14-19 15,-9 3 9-15,9 6-28 16,-9 0-2-16,8 0 2 15,14 30-18-15,-5 14 14 16,-8 11 4-16,-1 8-2 16,-8 6-7-16,0-5 11 15,0-7-2-15,0-13 4 16,0-14 2-16,0-13-3 16,0-11-3-16,0-6 6 0,0 0 6 15,0 0-6-15,9-17 12 16,21-25-12-16,18-15 3 15,8-9-11-15,-13 5 2 16,4 6 0-16,-8 15 3 16,-21 20-3-16,-10 12 0 15,-8 8-1-15,9 0-8 16,-9 0 6-16,13 16-13 16,4 17 15-16,-17 11-7 15,9-3 8-15,-1 3 0 16,1-14-1-16,0-6 7 15,4-12-5-15,-13-8-1 16,8-2 1-16,-8-2 2 16,17 0 2-16,14-8-1 15,-5-22 7-15,21-12-3 0,0-10-4 16,-3-3-1-16,3-3 0 16,-17 11 18-16,-21 12-1 15,0 13 11-15,-9 14 9 16,0 8-29-16,0 0 12 15,0 0-23-15,0 0-23 16,0 19 12-16,0 19 5 16,0 9 6-16,0-1 3 15,0 1 5-15,0-5-8 16,0-10 0-16,17-1 3 16,4-9-7-16,-3-11 4 15,-1-8 0-15,13-3-1 0,-13 0 9 16,1-14-4-1,3-13-2-15,-3-6 3 0,-1-2 2 16,4-4-7-16,-21-1 0 16,0 2 13-16,0 2-9 15,0 9 7-15,0 8 1 16,0 10-9-16,0 9 8 16,0 0-11-16,0 0-12 15,0 3 11-15,9 28-18 16,0 1 19-16,-1 4 0 15,10-5 4-15,3-12-5 16,-4-6 1-16,9-9 0 16,-4-4-1-16,12 0 12 0,5-15-7 15,0-20-4 1,4-15 7-16,5-10 2 0,-9-6-7 16,-14-6-2-16,-16-4 15 15,4-2-15-15,-13 4 37 16,0 13-13-16,0 18-16 15,0 15 28-15,-13 21-20 16,4 7-8-16,9 0-8 16,0 0-1-16,-8 1-4 15,-9 38-16-15,-14 22 21 16,5 15-4-16,-4 10 4 16,22-2 0-16,-1 5-2 0,9-6 10 15,0-12-8-15,0-16 0 16,9-14 2-16,-1-11-11 15,22-13-8-15,-12-4-33 16,-1-4-6-16,5-9-45 16,-5 0-4-16,0 0-49 15,-4 0-48-15,13-20-168 16</inkml:trace>
  <inkml:trace contextRef="#ctx0" brushRef="#br1" timeOffset="22627">11805 4362 317 0,'0'0'106'16,"0"0"-35"-16,0 0-34 16,0 0 17-16,0 0-50 15,0 0-3-15,17-20 51 16,22-2 22-16,0-13 16 16,4-12 1-16,4-8-17 0,-8-11 17 15,9-11-22-15,-5-6-10 16,-4 1-8-16,0 5-37 15,-14 8 34-15,-7 11-8 16,-5 6-30-16,-13 11 27 16,8 13-34-16,-8 12-1 15,0 10 28-15,0 6-23 16,0 0 7-16,0 0-14 16,0 0-20-16,-8 30 5 15,-31 23-10-15,-9 12 25 16,-8 13 11-16,22-4-4 15,12 0-7-15,14-5 0 16,8-3 9-16,0-6-14 0,0-7 5 16,30-12 0-1,-13-7-4-15,9-13 3 0,4-5-38 16,-21-4-68-16,17-7-62 16,-13-2-50-16,-5 0-103 15</inkml:trace>
  <inkml:trace contextRef="#ctx0" brushRef="#br1" timeOffset="23281">12875 3781 66 0,'0'0'403'0,"0"0"-254"15,0 0-10-15,0 0-40 16,0 0-16-16,0 0-18 16,-39-50-41-16,31 50 9 15,8 0-15-15,0 0-13 16,0 0-9-16,0 0 4 16,0 0 0-16,0 0-6 0,0 0 11 15,0 0-5 1,0 0 3-16,0 0 0 0,0 0 15 15,0 0-6-15,0-6 23 16,8-1 15-16,1-4-30 16,-9 4 18-16,0 3-13 15,0-1-24-15,0 5 15 16,0 0-16-16,0 0-2 16,0 0-3-16,0 0-75 15,0 8-63-15,0 22-34 16,0 3-158-16</inkml:trace>
  <inkml:trace contextRef="#ctx0" brushRef="#br1" timeOffset="23488">12901 4227 664 0,'0'0'190'0,"0"0"-137"15,0 0 49-15,0 0 37 16,0 0-70-16,0 0-3 16,-155 157-22-16,99-116-39 15,8 0 13-15,1 3-18 16,3-8-36-16,6-3-160 16,20-8-226-16</inkml:trace>
  <inkml:trace contextRef="#ctx0" brushRef="#br0" timeOffset="36357">1162 6754 478 0,'0'0'267'0,"0"0"-77"0,0 0-34 16,0 0 5-16,0 0-57 15,0 0-21-15,-17-104-11 16,17 92-46-16,0 5 29 15,0 3-35-15,0 4-6 16,0 0 7-16,0 0-21 16,0 0-4-16,0 27 4 15,17 16 0-15,0 6-2 16,5 3 2-16,-5 1 0 16,0-4-4-16,1-5 8 0,-5-14-4 15,4-11 0-15,-9-11-1 16,-8-8-2-16,9 0 3 15,0 0 0-15,4-27 10 16,-5-11-6-16,1-15-4 16,0 6 0-16,-1 9 12 15,-8 8-16-15,9 13 4 16,-9 12 0-16,0 5-10 16,0 0 9-16,0 0-3 15,21 28-4-15,-3 7 8 16,-1 7-5-16,13-4 5 15,-13-5-11-15,14-9 5 0,-14-7-8 16,-9-9 14 0,1-5-5-16,-9-3 6 15,0 0-2-15,9-14 1 0,-1-21 0 16,-8-18 3-16,0-4 0 16,0-2-3-16,0 2 0 15,0-4 9-15,-8 4-7 16,-10 8-2-16,-7 13 0 15,3 13-10-15,13 15 11 16,1 8-1-16,-1 0 0 16,-12 16-16-16,3 26 16 15,1 16 0-15,8-1 0 16,9-2-8-16,0-5 8 16,18-9 0-16,20-9 0 15,6-14-4-15,3-13-1 0,1-5 5 16,-10-3 0-16,-3-32 1 15,4-10 4-15,-13-4-5 16,-18-8 0-16,5-2 10 16,-13-6-13-16,0 1 3 15,-13-7 0-15,-21 8-6 16,4 8 13-16,4 14-7 16,8 21 0-16,5 18 3 15,5 2-16-15,-1 57 13 16,1 37 0-16,8 26-12 0,0 11 13 15,0-17-1 1,17-9 0-16,22-17 10 16,8-14-14-16,-12-19 4 0,-5-22 0 15,4-13-6-15,-12-15 10 16,-5-5-4-16,9 0 1 16,4-39 10-16,9-16-4 15,-4-8-7-15,-18-3 0 16,-4 3-1-16,4 14 3 15,-17 15-2-15,9 18 0 16,-9 13 4-16,8 3-12 16,1 5 1-16,13 34 5 15,4 14-12-15,4-1 17 16,-4 3-3-16,4-3 0 16,4-5 8-16,5-13-12 0,-4-10 4 15,-5-13 0-15,-4-11-4 16,-5 0 9-16,5-6-5 15,13-27 0-15,-13-11 12 16,4-6-13-16,-12-1 1 16,7-8 0-16,-12 2-3 15,5 13 4-15,-18 14-1 16,8 15 0-16,-8 15 6 16,9 0-18-16,0 12 7 15,12 29 4-15,-4 9-14 16,1-1 18-16,3-5-3 15,-3-16 0-15,-10-9 8 16,1-14-14-16,-9-5 6 16,0 0 0-16,0-3 13 0,0-24-7 15,-9-9-6-15,-8-2 0 16,-22 5 6-16,13 0-5 16,-13 2-1-16,13 12 0 15,13 8-10-15,-4 9 13 16,17 2-5-16,-8 2 2 15,-1 34-13-15,0 11 10 16,9 5 3-16,0-5 0 16,0-3-11-16,9-11 15 15,17-11-4-15,4-5 0 16,-4-12 0-16,4-5-8 0,-13 0 8 16,14-10 0-16,-14-15 1 15,0-4 6-15,-17-1-7 16,0 0 0-1,0 5 9-15,0 9-10 0,0 7 1 16,0 7 0-16,0 2-6 16,0 0 2-16,0 2-1 15,0 23-2-15,30 3 7 16,-12-1-5-16,8-2 5 16,4-6 0-16,-4-4-6 15,4-10 9-15,-13-3-3 16,0-2 0-16,14 0 13 15,-6-36-11-15,6-19-2 16,3-11 0-16,-4-8 3 16,-12-7 3-16,-10-9-6 0,-8 0 1 15,0-1 11 1,0 14-5-16,0 22-7 0,-8 19 3 16,-1 23 15-16,0 10-17 15,1 3-1-15,8 33 0 16,-9 33-3-16,9 22 0 15,0 10 3-15,9-3 0 16,38-2-10-16,-4-2 5 16,35-14-30-16,-13-8-77 15,0-19-81-15,-9-20-45 16,-13-20-46-16,-4-10-13 16</inkml:trace>
  <inkml:trace contextRef="#ctx0" brushRef="#br0" timeOffset="36527">3013 6771 222 0,'0'0'179'0,"0"0"-26"16,-241-53-27-16,211 42-5 15,21 3 2-15,9 0-93 16,47-2-6-16,57-5-27 16,25 3 6-16,18 10 1 15,13 2-4-15,-22 0-154 16,-26 25-176-16</inkml:trace>
  <inkml:trace contextRef="#ctx0" brushRef="#br0" timeOffset="37382">4399 6957 727 0,'0'0'166'0,"0"0"-29"0,0 0 9 16,0 0-26-16,0 0-17 15,0 0-45-15,-65-131-28 16,65 131-5-16,0 0-25 16,0 5-7-16,0 28 6 15,0 14 1-15,0-1 4 0,26 1-4 16,4-5 0-16,9-9-3 15,-4-9 3-15,3-7 0 16,-3-11 0-16,4-6 6 16,-9 0-6-16,-4 0 0 15,0-25 0-15,-5-5 7 16,-3-13-1-16,-18 3-6 16,0 4 0-16,0 9 8 15,0 8-5-15,0 10-3 16,0 6 0-16,0 3-15 15,0 0 15-15,0 0-12 16,0 25 10-16,0 11 0 16,8 2 2-16,22-5 0 0,5-4 0 15,-5-11-11-15,-4-10 0 16,4-5 2-16,-12-3 7 16,12 0-1-16,-13-13 3 15,0-15 0-15,1-8 0 16,-5-5 0-16,-13-3 1 15,0 3-1-15,0-4 4 16,-22 10 4-16,5 8 1 16,8 9-9-16,-8 13 0 15,17 5-1-15,-13 0 1 16,4 14-9-16,-8 25 6 16,8 13 6-16,1 6-6 0,8-3 3 15,0-8 0-15,34-7-7 16,14-12 8-16,8-11-1 15,0-15 0-15,0-2 6 16,0 0-8-16,-13-19 2 16,-13-14 0-16,9-2 4 15,-21-10 1-15,-10-7-5 16,-8 0 0-16,0 0 12 16,0 11-12-16,-26 10 2 15,5 14 1-15,3 12 8 16,-12 5-11-16,4 0 0 15,18 39-5-15,-10 16 8 0,6 8-5 16,12-3 2 0,0 1 0-16,12-5-4 15,14-14 8-15,22-5-4 0,-1-10 0 16,-4-7-3-16,5-7-1 16,-1-5-75-16,1-8-180 15,-14 0-207-15</inkml:trace>
  <inkml:trace contextRef="#ctx0" brushRef="#br0" timeOffset="37998">6129 6710 821 0,'0'0'169'16,"0"0"-75"-16,0 0 49 15,0 0-45-15,0 0-40 16,0 0 4-16,-73-115-58 15,73 117-1-15,0 32-3 16,0 12 0-16,0 12-5 16,0-3 5-16,0-2 0 0,26-11 3 15,4-8 7-15,5-15-10 16,-5-8 0-16,-4-11 0 16,13 0 5-16,-13 0 1 15,4-22-1-15,-4-5 3 16,-5-1-2-16,-21 3 3 15,9 6-9-15,-9 7 3 16,0 8-4-16,0 4 1 16,0 0-3-16,17 0 1 15,13 0-18-15,14 4 20 16,12 8 0-16,8-6 2 16,1-6 0-16,-9 0 0 0,-8 0-2 15,-1-6 3-15,-21-13 6 16,4-11-3-16,-21-3-6 15,0-8 5-15,-9-3-5 16,0 2 2 0,-9 6-2-16,-17 9 0 0,4 8 0 15,-3 10-9-15,25 9-23 16,0 9-114-16,0 32-14 16,8 8-47-16,57-2-159 15</inkml:trace>
  <inkml:trace contextRef="#ctx0" brushRef="#br0" timeOffset="39078">7247 6765 489 0,'0'0'212'0,"0"0"-39"16,0 0-8-16,0 0-47 16,-21-168-25-16,3 135-4 15,1 6-52-15,-4 7 7 16,3 7-11-16,1 5-23 15,0 2 8-15,-5 6-18 16,5 0 0-16,0 0-5 16,-5 17 4-16,5 13 0 15,0 11 1-15,17 0 0 16,0 1-6-16,0-2 6 16,0-6 0-16,25-7-6 15,14-8 10-15,-13-8-6 0,4-7 2 16,-4-4 0-16,5 0 3 15,-6 0-2-15,6-12-1 16,-5-10 7-16,-18-8 3 16,14-3-6-16,-14 0-4 15,-8 4 4-15,0 0 12 16,0 12-15-16,0 9 15 16,0 6 4-16,0 2-14 15,0 0-12-15,0 10 6 16,0 26-8-16,-8 11 0 15,8 2 8-15,0-4 0 16,0-12-1-16,26-6 11 16,12-12-10-16,-12-7 0 15,13-8 2-15,-4 0 3 0,4-6-4 16,-1-23 0-16,-3-3 6 16,-5-1 1-16,-4 3-4 15,-9 0-4-15,5 5 3 16,-13 9 8-16,-1 4-11 15,1 11 0-15,21 1-3 16,-4 0-6-16,13 15 8 16,-5 15 1-16,-3 4 0 15,3-2-9-15,-12-4 9 16,-5-8 0-16,-8-7 0 16,-1-7 6-16,5-5-6 0,-13-1 0 15,9 0 2 1,8 0-2-16,0-1 1 0,13-22-1 15,5-9 7-15,-5-2 4 16,-4 1-11-16,-4 1 0 16,-14 4 3-16,10 7-7 15,-10 4 4-15,-8 11 0 16,9 6-3-16,4 0 2 16,4 0-2-16,0 23-2 15,14 9 3-15,-14 5-7 16,9-2 9-16,-5-3 0 15,-3-4-4-15,12-6 12 16,-13-8-11-16,0-3 3 16,5-8 0-16,-5-3-10 15,-8 0 10-15,8 0 0 0,13-3 5 16,5-19 6-16,-5-8-11 16,4-9 0-16,5-11 5 15,-8-5 1-15,3-8-3 16,-4-8-2-16,-21-6 15 15,0 3-10-15,-9 5 15 16,0 6-8-16,-39 8-8 16,4 12 18-16,-4 14-23 15,22 14 0-15,-5 15 0 16,14 0 0-16,-1 39-1 0,1 36 0 16,8 27 1-1,0 8-3-15,8 3 3 0,31-14 0 16,9-12-3-16,8-15-13 15,-5-14-11-15,27-14-46 16,-13-11-88-16,0-11-57 16,-9-17-120-16,-22-5-172 15</inkml:trace>
  <inkml:trace contextRef="#ctx0" brushRef="#br0" timeOffset="39266">8456 6526 663 0,'0'0'164'0,"0"0"-35"0,0 0-41 16,0 0-60-16,0 0-1 15,289-126-24-15,-177 120 8 16,-13 6-11-16,-12 0-7 16,-40 6-164-16,-30 12-488 15</inkml:trace>
  <inkml:trace contextRef="#ctx0" brushRef="#br2" timeOffset="42306">8512 8082 594 0,'0'0'140'0,"0"0"-45"16,0 0 30-16,0 0-18 0,-216-49-63 15,173 49 56-15,4 0-40 16,9 0-32-16,13 0 26 16,8 0-42-16,9 0 19 15,0 0-11-15,0 0-11 16,0 0-7-16,26 0-2 16,52 0-3-16,68 0 3 15,70-9 11-15,52-4-2 16,29-1-5-16,40 1 10 15,8-2-17-15,18 2 3 16,-22 1 0-16,-13 5 1 16,-61 1 5-16,-34-2-6 15,-34 5 3-15,-35-4 12 0,-4 6-11 16,-39 1-4 0,-27 0 4-16,-29 0-6 0,-39 0 4 15,-17 0-2-15,-9 0 0 16,0 0-10-16,-26 0-22 15,-60 0-95-15,-44 0-122 16,-34 13-161-16</inkml:trace>
  <inkml:trace contextRef="#ctx0" brushRef="#br2" timeOffset="43465">8335 8090 469 0,'0'0'133'16,"0"0"-8"-16,0 0-15 16,0 0 13-16,0 0 3 15,0 0-63-15,-82-21 26 16,82 21-41-16,0 0-35 0,-13 16 14 15,4 20-24 1,-8 16 37-16,8 14 12 0,1 9-47 16,-5 10 34-16,13 8-29 15,-9 1-7-15,1-1 15 16,8-2-13-16,-9-3-5 16,0-6 0-16,9-10 13 15,-8-20-8-15,8-16-5 16,0-14 0-16,0-9-11 15,0-4 11-15,0-1 0 16,0-2 0-16,26 2 12 16,30-8-12-16,39 0 0 15,34 0 0-15,39-11 9 0,27-12-8 16,29 2-1 0,-4 3 0-16,22 2 10 0,12 12-15 15,-3-3 5-15,16 7 0 16,-3 0-9-16,3-2 12 15,-16 0-3-15,-10-2 0 16,-8 2 13-16,-26 2-13 16,-12 0 0-16,-18 0 1 15,-26 0-7-15,-30 0 6 16,-31 0 0-16,-4 0-2 16,-34 2 10-16,-4 4-11 15,-9-4 3-15,-22-2 0 0,-9 0-8 16,1 0 8-1,4 0 0-15,-13 0 0 0,0 0 16 16,0 0-11-16,0 0-1 16,0 0-2-16,0 0 41 15,0-4-38-15,0-13 1 16,0-2-5-16,0 0 15 16,0-4-15-16,0-4-1 15,0-7 3-15,9-8-4 16,-9-11 7-16,0-11-6 15,8-16 4-15,-8-13 13 16,0-11-14-16,0-10-3 16,9 8 0-16,0 9-4 0,-9 17 4 15,0 12 0 1,0 10-3-16,0 7 25 0,0 14-21 16,0 1-1-16,-9 9 2 15,-17 2-8-15,-4 0 6 16,-18 3 0-16,5 1-2 15,-22 4 7-15,-4 11-7 16,-13 6 2-16,-30 0-26 16,-26 31 8-16,-22 24-100 15,-25 13-89-15,-1 4-201 16</inkml:trace>
  <inkml:trace contextRef="#ctx0" brushRef="#br2" timeOffset="43872">10445 8022 529 0,'0'0'144'0,"0"0"-23"16,0 0-6-16,0 0 38 16,0 0-58-16,0 0 6 15,-34-69-3-15,34 69-65 0,0 0 9 16,0 0-42-16,-22 33 6 16,14 25 16-16,-18 19 16 15,4 16 3-15,5 15 5 16,0 13-42-16,-1 2 26 15,5-7-30-15,5-17 7 16,-1-17 1-16,0-18-7 16,9-15-1-16,0-13 0 15,0-17-10-15,0-8-14 16,0-11-64-16,0 0-38 16,0-16-22-16,-30-36-165 15</inkml:trace>
  <inkml:trace contextRef="#ctx0" brushRef="#br2" timeOffset="44185">9220 8335 721 0,'0'0'142'0,"0"0"13"16,0 0-37-16,0 0 20 16,0 0-32-16,0 0-64 0,-39-65 23 15,39 65-27 1,0 0-37-16,0 0 8 0,0 5-9 16,0 30 0-16,0 18-5 15,0 10 21-15,0 6-13 16,0-1-3-16,0-2-21 15,0-3-11-15,0-4-133 16,30-12-132-16,13-15-193 16</inkml:trace>
  <inkml:trace contextRef="#ctx0" brushRef="#br2" timeOffset="49654">10700 8652 483 0,'0'0'133'0,"0"0"-60"16,0 0 52-16,0 0-41 15,0 0-31-15,0 0 4 0,0-91-30 16,0 66 17-1,0 3-2-15,9 0-29 0,8 3 21 16,0 5-26-16,-8 3-4 16,4 3 5-16,-5 6-4 15,1 2-5-15,0 0 0 16,8 0 0-16,4 13-10 16,-12 19 10-16,8 13 0 15,-17 7-12-15,0 3 23 16,0 0-11-16,0-11 0 15,0-8 6-15,0-14-9 16,-8-8 3-16,8-8 0 16,0-6-5-16,0 0 14 15,0 0-6-15,0 0 13 16,0 0-12-16,0-20 14 0,8-19-18 16,23-7 0-1,-6-7-2-15,23-10 11 0,-1 0-9 16,-12 8 0-16,-5 16 7 15,-4 20-6-15,-26 13 1 16,0 6 0-16,0 0-2 16,0 0 0-16,9 0-4 15,-9 23-4-15,13 13 8 16,-5 7-3-16,-8 1 3 16,9 0 0-16,-9-2-3 15,17-10 10-15,-8-9-7 16,-9-10 0-16,21-7 2 0,-12-2-10 15,-9-4 8-15,9 0 0 16,-1 0 4-16,10-7 7 16,12-15-11-16,-13-3 0 15,13-11 9-15,-4-7-6 16,-17-7 3-16,12 3-6 16,-12 6 30-16,-9 11-25 15,0 11 16-15,0 10 9 16,0 6-26-16,0 3 12 15,0 0-16-15,0 0-20 16,0 33 15-16,-9 17 5 16,-12 8 2-16,12 0-2 15,9-6 2-15,0-8-11 0,0-11 9 16,0-14-2 0,9-5-5-16,-1-9 5 0,5-5 2 15,-4 0 0-15,8 0 6 16,0-10-5-16,14-21-1 15,-5-10 0-15,12-3 3 16,-12-3 5-16,5 1-8 16,-14 7 8-16,-9 3-3 15,1 15 13-15,-9 9-8 16,0 10-2-16,0 2 7 16,0 0-15-16,0 0-1 15,0 16-9-15,0 24 3 16,0 14 1-16,0-5 6 15,0-5 0-15,0-3-3 0,0-13 8 16,22-9-5-16,4-6 0 16,4-7 3-16,-4-6-7 15,4 0 4-15,-4-3 0 16,4-24 8-16,4-9 0 16,5-15-6-16,-13-3-2 15,13-11 8-15,-22-1-10 16,5 7 2-16,-22 10 0 15,0 11 6-15,0 16 1 16,0 8-4-16,0 7-3 16,-13 7 10-16,4 0-20 15,1 0 4-15,-18 21-1 16,-13 25-7-16,0 17 23 0,13 12-9 16,9 5 0-16,17-9 3 15,0-5-11-15,0-12 8 16,26-20 0-16,13-6-11 15,4-17 0-15,4-9 11 16,9-2 0-16,9 0 6 16,-9-24-6-16,0-12 0 15,-8-14 0-15,-9-13 0 16,-5-14 9-16,-4-3-6 16,-21-2-3-16,-9 8 9 15,0 2 3-15,0 17-12 16,0 17 0-16,-22 16 21 0,5 14-19 15,9 8 11 1,-18 16-13-16,-13 44-13 0,-9 18 4 16,10 13 9-16,20-4 0 15,10-1-5-15,8-7 13 16,0-13-8-16,17-5 0 16,22-20 4-16,8-7-25 15,18-16-8-15,8-7-106 16,1-8-122-16,-10-3-359 15</inkml:trace>
  <inkml:trace contextRef="#ctx0" brushRef="#br2" timeOffset="50834">8827 8003 455 0,'0'0'174'0,"0"0"-17"15,0 0-50-15,0 0-6 16,0 0 19-16,0 0-56 0,56-146 12 15,-56 121-21-15,0 0-4 16,0-3 6-16,-35-4-42 16,-34-1 20-16,-4-3-24 15,-31 6-3-15,-3 2-4 16,-14 6-4-16,-39 9 0 16,-8 10-3-16,-26 3 8 15,8 0-5-15,9 22 0 16,17 11 4-16,31 8-7 15,8 5 3-15,26 5 0 16,13 1-9-16,26-5 18 16,8-4-9-16,14-4 0 15,4-6 4-15,4-3-10 0,4-5 6 16,14-5 0-16,-1-5-4 16,0-4 10-16,9-2-6 15,-8-4 0-15,8-5 4 16,0 0-5-16,0 0 1 15,0 0 0-15,0 0 24 16,0 0-19-16,0 0 25 16,0-14-11-16,0-16-13 15,0-6-2-15,-9-2-4 16,9-8 0-16,0-5-2 16,0-4 9-16,-13 4-7 15,13 2 0-15,-9 10 6 16,9 11-10-16,-8 14 4 15,8 9 0-15,-9 5-4 16,9 0 6-16,0 0-5 0,-8 0 2 16,-10 5-27-16,-12 34 20 15,-17 16 3-15,-9 13 5 16,12-1-1-16,14-5 10 16,13-3-9-16,17-10 0 15,0-5 1-15,17-3-7 16,31-8 6-16,16-5 0 15,31-7-1-15,-4-6 12 16,30-10-11-16,8-1 0 16,-17-4-27-16,-17 4-66 0,-60 2-232 15</inkml:trace>
  <inkml:trace contextRef="#ctx0" brushRef="#br2" timeOffset="53028">3868 9257 644 0,'0'0'123'0,"0"0"-25"0,0 0 46 16,0 0-31-16,0 0-16 15,0 0-44-15,65-54-36 16,-26 19 37-16,-1-8-17 16,6-7-13-16,3-11 5 15,9-7-26-15,0-15 15 16,-8-13-6-16,-14-17-11 16,-4-3 16-16,-12 10-16 15,-18 19 0-15,0 22 7 16,0 27-5-16,0 19 5 15,-18 10 10-15,10 9-17 0,8 0-1 16,-9 0 0-16,-21 50-5 16,-9 31 1-16,5 22 7 15,-5 18-3-15,4 0 0 16,14-8 8-16,12-8-16 16,9-15 8-16,0-18 0 15,0-17 0-15,0-19 3 16,9-17-3-16,21-11 0 15,-13-3-3-15,0-5-8 16,22 0 15-16,0-16-4 16,4-20 1-16,5-5 8 15,8-6-6-15,-17 8-3 16,-5 9 6-16,-25 17-12 0,4 7 6 16,-13 6 0-16,0 0-6 15,8 0-4-15,10 11 4 16,-1 22 4-16,5 3-3 15,-5 0-4-15,0-6 9 16,-4-3 0-16,13-4-4 16,-17-10 10-16,8-4-6 15,-4-6 0-15,-5-3 3 16,1 0 0-16,8-3-3 16,13-25 0-16,-4-14 8 15,5-5 1-15,-6-7-9 16,-7-4 0-16,3-3 8 0,-12 2 7 15,-9 8-15-15,0 7 2 16,0 17 15-16,-9 11-17 16,1 12 8-16,-5 4-8 15,4 0 3-15,-8 28-9 16,0 27-2-16,-14 17 8 16,14 4 0-16,17-9 7 15,0-7-7-15,0-10 0 16,17-12 1-16,1-8-9 15,20-12 8-15,-7-11 0 16,12-7-3-16,-4 0 13 16,8-10-10-16,9-24 3 15,0-4 7-15,0-7-12 0,-12-1 5 16,-6-6-3-16,1 2 0 16,-13 9 10-16,-9 5-10 15,-4 14 0-15,-4 11 1 16,0 3-9-16,-9 8 5 15,8 0-8-15,1 0 9 16,0 19-6-16,12 0 5 16,-12-3 3-16,-1-7 0 15,-8-3-6-15,0-3 6 16,9-3 0-16,-9 0 2 16,0 0 5-16,0 0-1 15,0 0 0-15,0 0-1 0,-9-14 0 16,-8-6-5-1,-4 1 0-15,-5 3 0 0,8 5 3 16,-12 8-6-16,13 3 2 16,-5 0-17-16,-4 9 13 15,-12 27 2-15,3 13 3 16,5 6-8-16,13 0 12 16,8-9-4-16,9-2 0 15,0-14-3-15,17-8-7 16,1-8-1-16,3-11 10 15,-4-3-8-15,9 0 17 16,-4-5-8-16,4-17 0 16,4-14 11-16,-4 0-10 15,4-8-1-15,-4 3 0 16,-17 11 0-16,12 10 11 0,-21 15-11 16,0 5 0-1,0 0-8-15,0 10 5 0,0 24-18 16,-13 7 21-16,5 3 4 15,8-5 4-15,0-7-8 16,0-1 0-16,21-9 2 16,14-11-9-16,4-11 9 15,17 0-2-15,0 0 8 16,8-25 1-16,1-8-6 16,-9-9-3-16,9-1 5 15,-17-4-10-15,-14-2 5 16,-4 7 0-16,-12 9 2 0,-1 14 6 15,-4 13-9 1,-5 6 1-16,10 0-23 0,-10 11 20 16,22 21-2-16,-21-3 5 15,8-4-8-15,-8-3 11 16,13-11-3-16,-14-3 0 16,-8-5 5-16,0-3-8 15,0 0 3-15,0 0 0 16,0 0 21-16,0 0-18 15,0-14 6-15,-8-8-9 16,-14-5 2-16,-4 2-5 16,-4 3 3-16,13 7 0 15,-1 14-3-15,-3 1 3 0,-5 0-2 16,-4 5-5 0,4 28 5-16,0 11-9 0,13 3 11 15,4 2 0-15,9-7-2 16,0-7 0-16,0-11 0 15,9-7 1-15,21-8-8 16,-4-6 3-16,4-3 6 16,-4 0 0-16,13-14 8 15,-4-20-1-15,3-9-5 16,-7-13 6-16,3-9-7 16,-4-10 22-16,-4-12-19 15,4-12-1-15,-4-6 10 0,5 9-6 16,-23 18-7-1,1 27 0-15,-9 23 5 0,0 20 3 16,0 8-8-16,0 2-9 16,-30 64 1-16,-5 33 8 15,-4 28 1-15,13-4-1 16,18-21 4-16,8-20-11 16,17-18 7-16,48-20 0 15,38-17-3-15,27-23-32 16,38-4-59-16,-4-12-274 15</inkml:trace>
  <inkml:trace contextRef="#ctx0" brushRef="#br2" timeOffset="59127">44 10709 391 0,'0'0'75'0,"0"0"-2"0,0 0 24 15,0 0 42-15,0 0-28 16,0 0-48-16,0 0 17 16,-47 0-19-16,47 0-16 15,0 0 14-15,0 0-44 16,0 0 8-16,0 0-3 16,0 0-16-16,21 0 26 15,-4 0-22-15,31 0-6 16,17-3 36-16,-1-4-37 0,18 6 16 15,13-2-2 1,9 3-12-16,17 0 14 0,34-3-15 16,22-3 2-1,30 2 3-15,5-3-4 0,12 7-3 16,-8 0 0-16,-22 0 12 16,-17 0-10-16,-9 0-2 15,-21 0 0-15,-26 9-5 16,0-3 5-16,8-6 0 15,31 0 0-15,34 0 5 16,48 0-5-16,21-15 0 16,5 7 1-16,12 8-6 15,-29 0 5-15,-10 0 0 16,-25 0 1-16,-4 8 10 0,3 1-12 16,10-3 1-16,25-6 0 15,18 0-5-15,21 0 5 16,17 0 0-16,22 0-2 15,-4 0 14-15,-26 0-17 16,-26 0 5-16,-5 0 0 16,5 5-4-16,17-1 10 15,26 0-6-15,31 2 0 16,16-1 6-16,18 1-14 16,21-4 8-16,-29 4 0 15,-10 0-3-15,-34-4 12 16,-21 1-9-16,-31-3 0 15,4 2 6-15,-8-2-11 0,-4 4 5 16,12-4 0 0,9 2-6-16,9-2 7 0,-22 0-1 15,-43 0 0-15,-47 0 10 16,-65 0-12-16,-56 0 2 16,-35 0 0-16,-30 0 7 15,9 0-3-15,-9-2 22 16,8-2-13-16,1-3-5 15,-1 3 5-15,-8 0-9 16,22-5-2-16,4 3-2 16,21 1 2-16,9-2-2 15,1 7 0-15,7-1 7 16,1-2-10-16,0 3 3 16,0-3 0-16,8 3-2 0,5 0 3 15,-5 0-1-15,9 0 0 16,4 0 4-16,5-2-9 15,-5 2 5-15,5-4 0 16,12 2-6-16,27 2 8 16,30 0-2-16,17 0 0 15,8 0 8-15,-17 0-9 16,-29 2 1-16,-45 2 0 16,-29-2-3-16,-30-2 5 15,4 3-2-15,-1-3 0 16,-3 0 8-16,4 0-10 0,-13 0 2 15,4 0 0 1,-4 0-3-16,-5 0 6 0,5 0-3 16,-8 0 0-16,12 0 8 15,-4 0-11-15,-5 0 3 16,-4-3 0-16,1 1-3 16,-1-6 8-16,5 4-5 15,3-1 0-15,6 3 5 16,-5 2-11-16,4-4 6 15,-4 4 0-15,-9-2-1 16,-4-1 4-16,-4 3-3 16,-9-3 0-16,0 3 8 15,0-4-5-15,0-6-1 16,0-6-2-16,0-9 27 0,0-5-20 16,0-6-5-16,0 3 14 15,0-2-13-15,0-1 21 16,0 3-17-16,0-3-1 15,0 6 18-15,0 3-17 16,0-4-3-16,0 6 1 16,8 0 5-16,-8 0-1 15,0 1-9-15,0 2 0 16,0-2 5-16,0 1 3 16,0-2-8-16,0 1 0 15,0-4 10-15,0-5-3 16,0-5-7-16,0-9 3 15,0-2-4-15,0-2 4 0,0 3-3 16,0-5 2-16,0 4 10 16,0-3-11-16,0-7-1 15,0-3 0-15,0-6-3 16,0-10 4-16,0-2-1 16,0-8 0-16,0 0 10 15,0-6-11-15,0 3 1 16,17 4 0-16,-8 4-9 15,4 1 15-15,-4 2-6 16,-1 3 0-16,1 2 7 16,0 4-9-16,-9 5 2 15,0 6 0-15,0 2-9 0,0 3 12 16,0 0-3 0,0 0 0-16,0-5 7 0,0-1-8 15,0-5 1-15,0 0 0 16,0 3-8-16,0-3 11 15,0-1-3-15,0 4 0 16,8-3 8-16,1 0-9 16,4-5 1-16,-5-1 0 15,1-5-10-15,0-3 15 16,8-2-5-16,-4-7 0 16,-5 0 10-16,-8 0-13 15,9-2 3-15,0 3 0 16,-1-2-10-16,-8-4 12 15,0-5-2-15,0 1 0 0,0-1 9 16,0-1-13-16,0 7 4 16,0 1 0-16,0-1-6 15,0 3 9-15,0-6-3 16,0 1 0-16,0 2 10 16,0 0-15-16,0 2 5 15,0-6 0-15,0 7-6 16,0-3 8-16,9-1-2 15,-9 0 0-15,9 7 9 16,-9-1-13-16,13 3 4 16,-13-1 0-16,0 1-10 0,0-6 15 15,0-5-5 1,0 0 0-16,0 0 6 0,-13 2-10 16,4 3 4-16,9 0 0 15,0 1-5-15,-9-1 8 16,9-3-3-16,0 7 0 15,0 1 8-15,-8 1-12 16,8 2 4-16,0 7 0 16,0-2-7-16,0 4 10 15,0 2-3-15,0 1 0 16,0 0 10-16,0 2-16 16,0-3 6-16,0-2 0 15,0-11-13-15,0-8 16 16,-18-6-3-16,18-10 0 0,-21 6 6 15,12-2-9-15,1 6 3 16,8 20 0-16,-18 12-11 16,10 16 11-16,-5 3 0 15,4 5 0-15,-8 4 12 16,8 0-18-16,-8 7 6 16,17 1 0-16,-13 3-9 15,4 7 10-15,9-7-1 16,0-2 0-16,0-3 8 15,22 0-11-15,-5 0 3 16,1 2 0-16,-1 2-15 16,-4 1 16-16,-13 0-1 15,0 3 0-15,0 1 5 0,0 2-12 16,0-2 7-16,0 4 0 16,0-2-13-16,0 3 5 15,0 2 8-15,0-2-4 16,0 0 11-16,-22 2-9 15,22-2 2-15,-8 0 0 16,-1 2-8-16,9 0 11 16,0 4-3-16,0 2 0 15,0 0 11-15,0 0-17 16,-9-3 6-16,1 0-3 16,-1-3-7-16,-4 2 0 15,4 1 10-15,-8-4 0 16,0 6-14-16,4-3 11 15,4 5 3-15,1-4 0 0,8-3-12 16,0-2 12-16,0-3-9 16,0 3 9-16,0 2-12 15,0 1 1-15,8 5 11 16,-8 2-7-16,0 7-9 16,0 0 16-16,0-2 0 15,0 4 0-15,0 0-31 16,0 0 23-16,0-3-13 15,0 1-1-15,0-9 19 16,0-6-38-16,0-2 13 16,0-3-28-16,-17 0 14 15,8 5 26-15,-12 1-12 16,12 5-62-16,1 6 6 16,-1-12-73-16,0-5-65 15,1-8-55-15</inkml:trace>
  <inkml:trace contextRef="#ctx0" brushRef="#br2" timeOffset="61992">1227 11918 801 0,'0'0'167'0,"0"0"-24"16,0 0-14-16,0 0-15 15,0 0-64-15,0 0 25 16,-18-93-35-16,18 93-16 16,0 0 15-16,0 0-33 15,0 0 8-15,0 0-14 0,0 0-15 16,0 25 9-1,-8 19-19-15,-5 11 25 16,13 0 8-16,0-8-3 0,0-6-5 16,0-14 0-1,0-12 0-15,0-11-8 0,13-4 3 16,-5 0 5-16,1 0 0 16,17-4 7-16,21-32-3 15,-8-9-4-15,4-7 11 16,-4 3-11-16,-21 5 0 15,12 10 0-15,-22 12 2 16,1 12 2-16,0 7-4 16,-9 3 0-16,0 0-10 15,0 0 6-15,13 11-9 16,4 19 13-16,0 8-13 0,0-4 13 16,5-4 0-16,-5-8 0 15,-8-14-3-15,-1-6-1 16,5-2-14-16,-13 0 18 15,9 0 6-15,17-25-1 16,4-15-5-16,-4-6 1 16,4 6 8-16,-12 12-7 15,-18 10-2-15,8 12 0 16,-8 6 4-16,0 0-4 16,0 0-5-16,9 14-5 15,-1 24-10-15,14 9 16 16,-5 3 4-16,9-12 0 0,-4-8-10 15,4-10 13-15,-5-12-3 16,-4-8 0-16,9 0 3 16,5 0 3-16,-6-28-6 15,23-11 0-15,-9-3 8 16,-13-11-4-16,-9 6-4 16,-17-2 10-16,0 5-7 15,0 11 15-15,0 8-18 16,0 13 1-16,-9 10 2 15,9 2-3-15,0 0-1 16,0 6-10-16,0 30-2 16,31 8 7-16,-6 2 6 15,6-1 0-15,-5-10-9 0,4-5 10 16,-13-5-2 0,-8-9 1-16,-1-4-28 0,-8-7 24 15,0-2-25-15,0 1-10 16,-17 5 12-16,-13 5 0 15,-5-2 19-15,-4-8-2 16,22 0-34-16,17-4 34 16,0 0-17-16,0 0 21 15,0 0 3-15,0 0-5 16,26 0 8-16,4-12 0 16,18-7 8-16,-22 0-3 15,12-6 4-15,-3-3 11 16,-5-4 28-16,-4-6-22 15,4-4 19-15,-21 4-8 0,-9-1-18 16,0 8 16-16,0 12-8 16,0 3-16-16,0 8 6 15,-9 8-16-15,1-3-1 16,8 3 0-16,-13 0-24 16,4 16 24-16,0 18-7 15,1 9 7-15,8-1-4 16,0-1 8-16,0-6-4 15,0-4 0-15,17-9-8 16,-8-8 2-16,21-8 1 16,-21-6 5-16,16 0-7 0,-3 0 15 15,4 0-7 1,-4-9 3-16,3-5 9 0,6-2-11 16,-14 5-2-16,0 3 0 15,0-1-4-15,5 9 4 16,4 0 0-16,13 0-2 15,-22 0-5-15,13 6 0 16,-4 7 7-16,-9 4 0 16,14-6-17-16,-23-5 21 15,9-6-4-15,-8 0 0 16,13 0 8-16,4-15 0 16,30-23-8-16,-9-11 0 15,9-9 16-15,-8-6-14 16,-22-1 23-16,-18-10 7 15,1-5-17-15,-9 4 13 0,0 10-20 16,0 16-2-16,-17 22 27 16,8 18-30-16,9 10 6 15,-9 0-9-15,-8 27-31 16,-4 45 21-16,3 21 9 16,-12 12 2-16,21-9 1 15,1-8-2-15,8-14-2 16,0-14-24-16,0-16-31 15,17-19-1-15,13-14-10 16,18-11-26-16,-5-2 7 16,13-32-46-16,-26-6-17 15,-30-3 87-15,0-5 47 0,-17 1 15 16,-52 3-7 0,4 6 8-16,0 10 6 0,1 9 2 15,16 11 28-15,22 4 12 16,9 3 15-16,17 1 19 15,0 0-20-15,0-4-24 16,26 4-12-16,30-3-20 16,17-2 15-16,22-6 16 15,-13 0-19-15,-17 3 6 16,-17 5-20-16,-10 0 1 16,-20 3 7-16,-1 0-8 15,-4 0-4-15,-4 0 0 0,-1 19 6 16,1 15-6-1,-9 3 9-15,8 2-7 16,-8 3 15-16,0-3-12 0,9-10-1 16,0-4-4-16,-9-4 10 15,13-12-22-15,-5-3-10 16,-8-4-107-16,0-2-80 16,0 0-90-16</inkml:trace>
  <inkml:trace contextRef="#ctx0" brushRef="#br2" timeOffset="62153">3449 11195 632 0,'0'0'157'16,"0"0"-36"-16,0 0-41 0,0 0-80 16,0 0-5-16,0 0-1 15,31 55-27-15,-6-8-152 16,14 3-397-16</inkml:trace>
  <inkml:trace contextRef="#ctx0" brushRef="#br2" timeOffset="62876">3890 11688 768 0,'0'0'198'0,"0"0"-10"15,0 0 10-15,0 0-100 16,-39-141-21-16,30 130-31 0,-13 6-33 16,5 5 3-16,-9 0-16 15,-30 8 0-15,0 28-9 16,0 13 13-16,17 4-4 16,22-1 0-16,8 0 3 15,9-5-14-15,18-12 8 16,38-7-12-16,17-14 9 15,-8-11-4-15,21-3 10 16,-21-5 0-16,-18-24 9 16,-21-6-4-16,-9-4-5 15,-17-5 0-15,0-5 6 0,0 2 1 16,0 6-4 0,-34 11 5-16,-5 10-2 0,5 15-4 15,-5 5-2-15,-17 5 0 16,-1 34-12-16,1 7 16 15,30 9-4-15,26-2 0 16,0-7 2-16,44-4-12 16,12-9 10-16,8-11 0 15,6-13-1-15,-6-7 6 16,1-2-5-16,0 0 0 16,0-25 8-16,-18-5-6 15,-12 4-2-15,-5-1 0 16,-13 11 1-16,-17 3 4 15,0 10-5-15,0 3 0 16,0 0-11-16,0 0 8 0,0 19-15 16,9 11 18-1,-1 0-4-15,5-2 8 0,-4-6-4 16,8-6 0-16,-8-8-4 16,-9-8-1-16,17 0 5 15,5 0 0-15,3-11 3 16,14-10 7-16,-4-2-10 15,4 8 0-15,0 0 4 16,-22 7-6-16,0 7 2 16,5 1-3-16,-5 0-3 15,0 0-2-15,5 15 6 16,-5 9-53-16,9 5-67 0,13-3-69 16,0-3-113-16,4-12-584 15</inkml:trace>
  <inkml:trace contextRef="#ctx0" brushRef="#br2" timeOffset="65173">5197 11484 406 0,'0'0'186'0,"0"0"-13"16,0 0-7-16,0 0-60 16,0 0 19-16,0 0-29 15,0-66-59-15,0 78-11 16,0 23-18-16,-26 17 16 16,0 9 20-16,-4-4-39 15,-9-2 3-15,14 0 2 0,-1-5-3 16,-5-3 3-1,6-17-10-15,25-8 0 0,-13-13-3 16,13-7 11-16,0-2-8 16,0 0 21-16,0 0-20 15,0-27 44-15,38-26-34 16,10-18-4-16,8-14 1 16,9-9-1-16,-1-8-5 15,-16 4-2-15,8 9 9 16,-30 23-7-16,4 28-2 15,-21 24 0-15,-9 14-10 16,0 0 7-16,0 52-12 16,0 31 7-16,0 21 8 15,0 1-2-15,0-14 2 16,0-20 0-16,0-16-6 0,0-16 6 16,17-15-20-16,-8-10-19 15,-9-6-43-15,0-5-3 16,0-3-77-16,-48 0-90 15,-17 0 38-15,-8 0-235 16</inkml:trace>
  <inkml:trace contextRef="#ctx0" brushRef="#br2" timeOffset="65497">4994 11762 353 0,'0'0'146'0,"0"0"-60"15,0 0-4-15,0 0 42 16,242-61-46-16,-121 37-28 0,8-7 8 15,22-7-29-15,-30-9 12 16,-8-5 13-16,-23-8-9 16,-25-1 18-16,-18 1-24 15,-29 1-1-15,-5 15 40 16,-13 14-67-16,0 14 32 16,0 13 4-16,0 3-42 15,0 9-5-15,-48 46-28 16,1 21 28-16,-9 15 11 15,-1 0-3-15,32-14-8 16,16-8 0-16,-4-14 11 16,13-9-27-16,0-12-2 15,0-9-79-15,0-10-17 16,0-9-109-16,0-6-33 0,0 0-104 16</inkml:trace>
  <inkml:trace contextRef="#ctx0" brushRef="#br2" timeOffset="65623">5814 11633 417 0,'0'0'160'0,"0"0"4"16,0 0-55-16,0 0-87 15,0 0 0-15,315-66-16 16,-211 49-12-16,-22 3 5 16,-34-2-279-16</inkml:trace>
  <inkml:trace contextRef="#ctx0" brushRef="#br2" timeOffset="67525">6539 11182 881 0,'0'0'179'0,"0"0"-52"16,0 0 21-16,0 0-57 16,0 0-24-16,0 0-40 15,-56-58-27-15,39 110 0 16,-4 22 12-16,12 15-6 0,-8-4 4 16,8-4-10-1,-13-6 0-15,14-6 2 0,-9-5 1 16,8-15-6-16,0-16-18 15,9-11-71-15,0-16 12 16,0-6-49-16,0 0 20 16,0-4 77-16,0-31-42 15,0-12 28-15,0-2 40 16,-13-4 1-16,5 7 0 16,-1 10 5-16,0 17 0 15,1 10 15-15,8 7-7 16,0 2 24-16,0 0-32 0,0 0 9 15,34 0-9-15,22 8 14 16,13-3 5-16,13-5 42 16,9 0-21-16,-13 0 2 15,-13-13 5-15,-31-12-3 16,-4-8 32-16,-12-8-26 16,3-12-17-16,-21-2 26 15,0 0-35-15,0 8 7 16,-13 18-4-16,-4 9-18 15,17 14 32-15,-9 6-41 16,9 0 6-16,-8 9-16 16,-23 40-7-16,6 20 17 15,-14 16 0-15,13-5 14 0,17 3-16 16,9-6 2-16,0-6 0 16,0-10-6-1,9-20 8-15,17-11-4 0,13-16-1 16,8-11-10-16,9-3 7 15,-4-6 6-15,26-30 0 16,-14-8 4-16,-8-5 3 16,-12-1-7-16,-14 3 0 15,-13 9 9-15,-17 8-10 16,0 11 1-16,0 8 0 16,0 5-6-16,-9 4 4 15,-16 2 2-15,-14 0 0 16,-9 12-8-16,1 17 2 0,4 10 6 15,12 3 0-15,14 1-6 16,17-5 10-16,0 1-4 16,9-4 0-16,38-10 6 15,9-6-12-15,9-10 6 16,0-9 0-16,-9 0-5 16,9 0 15-16,-9-23-10 15,8-7 3-15,-7-3 6 16,-10-3-5-16,1 1-4 15,-14 2 0-15,5 5-9 16,-13 12 17-16,4 7-8 16,-21 7 0-16,-1 2-5 15,1 0-4-15,-9 0 3 16,9 5 2-16,-9 10-8 0,0-2 9 16,0-2 3-16,0-6 0 15,0-5 6-15,0 0-8 16,0 0 2-16,0 0 0 15,0 0 8-15,0 0 0 16,0-3 3-16,0-13-11 16,0-6 8-16,-18 5-10 15,1 4 2-15,-13 4-4 16,13 6-8-16,-1 3-3 16,-12 0 15-16,4 39-3 0,-13 5 6 15,22 3-6 1,-5-6 3-16,22-5 0 0,0-8-9 15,0-9 10-15,13-3-2 16,13-7 1-16,-8-7-4 16,12-2 1-16,-4 0 3 15,4 0 0-15,-4-11 5 16,-5-5 3-16,-3-3-8 16,-10 0 3-16,1 4 5 15,0 5-7-15,-9 4-1 16,0 6 0-16,0 0-9 15,0 0 3-15,0 6-5 16,8 19 8-16,5 4 3 16,-4-4-5-16,8-4 5 15,0-9 0-15,-4-4-4 0,5-4 10 16,-1-4-6 0,13 0 0-16,-4 0 10 0,13-17-7 15,-5-8-3-15,14-3 0 16,-9-5 1-16,8-2 7 15,-12 4-8-15,12 1 0 16,-21 10 7-16,-4 10-16 16,-5 7 9-16,-17 3-1 15,17 0-7-15,-8 3-9 16,4 19 17-16,-13-3 0 16,8 0-2-16,-8-5-4 15,0-5 6-15,0-7 0 16,0-2-9-16,0 0 19 15,0 0-10-15,0 0 12 0,0 0-10 16,0-19 12-16,0-6-14 16,0-6 0-16,-8 10-4 15,-14 5 8-15,13 7-6 16,1 9 2-16,-9 0-22 16,-22 11 16-16,0 24-5 15,-4 13 11-15,4-4-8 16,22-6 14-16,17-8-6 15,0-5 0-15,0-8-4 16,8-7-4-16,18-7 8 16,4-3 0-16,18 0 0 0,-5-16 10 15,-4-19-10 1,8-7 4-16,-12-11 7 0,-14-12 1 16,-3-12-5-1,-18-12 12-15,0-4 8 0,0 2-22 16,0 17 15-16,0 22-8 15,0 24-9-15,0 20 24 16,0 8-27-16,0 0-8 16,-9 47 6-16,-8 24-11 15,-13 23 13-15,12 0 0 16,10-12 5-16,8-11-8 16,0-4 3-16,8-12-9 15,27-8 9-15,12-9-95 16,18-8-49-16,0-11-236 0</inkml:trace>
  <inkml:trace contextRef="#ctx0" brushRef="#br2" timeOffset="68233">9077 11052 321 0,'0'0'321'0,"0"0"-169"15,0 0-6-15,0 0-5 16,-8-157-12-16,8 152-2 16,0 2-35-16,0 3-62 15,0 0 13-15,0 0-43 16,-26 14 4-16,-5 35 7 0,-12 21-7 16,13 14 21-16,-9 16-8 15,22 6-13-15,8 10 28 16,1-6-23-16,-1-13-4 15,9-21 4-15,0-15-1 16,9-17-8-16,17-11 0 16,12-8-42-16,10-8 1 15,17-9-43-15,8-6-62 16,0-2-132-16,-25 0-495 16</inkml:trace>
  <inkml:trace contextRef="#ctx0" brushRef="#br2" timeOffset="68832">10734 10835 733 0,'0'0'178'0,"0"0"-17"16,0 0-25-16,0 0-2 15,0 0-97-15,0 0-12 16,-17-3-14-16,0 65-4 16,-5 22 44-16,22 15-36 15,0 14 0-15,0 7 5 16,31 4-13-16,3-5-2 15,-12-6-5-15,-14-15 7 16,-8-12-11-16,0-18 4 16,-47-7-60-16,-48-12-90 15,-26 2-237-15</inkml:trace>
  <inkml:trace contextRef="#ctx0" brushRef="#br2" timeOffset="69787">1451 11237 538 0,'0'0'87'0,"0"0"-12"16,0 0 55-16,0 0-39 15,0 0-54-15,0 0 25 16,-177-47-43-16,138 47 0 16,5 0-19-16,4 20 13 15,12 7-16-15,-3 5 3 16,12 15 0-16,9-2 0 0,0 1 7 16,0-7-7-16,39-9 0 15,0-8 0-15,4-11 11 16,13-11-8-16,0 0 6 15,9 0 41-15,-18-16 11 16,-8-12 17-16,-22-7-6 16,-8-7-48-16,-9-5 15 15,0 3-34-15,-47 6-1 16,-27 8-8-16,1 13-6 16,8 9 5-16,0 8-84 15,18 2-95-15,8 21-57 16,39-4-343-16</inkml:trace>
  <inkml:trace contextRef="#ctx0" brushRef="#br1" timeOffset="88824">8361 14036 534 0,'0'0'145'0,"0"0"-16"15,0 0-20-15,0 0-29 16,0 0-2-16,0 0-39 15,0-9-9-15,0 9 11 16,0 0-35-16,0 0 29 16,0 0-19-16,0 0-4 0,0 0 19 15,0 0-31 1,0 0 11-16,0 0-5 0,0 0 2 16,0 0 5-16,0 0-13 15,0 0 9-15,0 0 6 16,0 0-15-16,0 0 0 15,0 0 0-15,0 0 0 16,0 0-5-16,0 0-5 16,0 0-21-16,0 0 29 15,0 0-28-15,0 0 19 16,0 0 9-16,0 0-13 16,0 0 14-16,13 0-9 15,-13 0 10-15,0 0 3 0,0 0-1 16,8 0-2-1,-8 0 0-15,0 0 7 0,0 0-10 16,0 0 3-16,0 0-31 16,0 0 1-16,0 0-34 15,0 0 14-15,0 0 15 16,0 0-17-16,0 0 15 16,0 0-10-16,0 0 0 15,0 0-5-15,9 0-33 16,0 0-3-16,-9 0 60 15,8 0-40-15,1 0-18 16,-9 7-39-16,13-2-88 16</inkml:trace>
  <inkml:trace contextRef="#ctx0" brushRef="#br2" timeOffset="98537">17955 10371 86 0,'0'0'38'16,"0"0"-11"-16,0 0-22 16,0 0-2-16,0 0-3 15,0 0-24-15,0 0-14 16,-17-6 27-16,17 6-3 15,0 0 12-15,0 0 2 16,0 0 18-16,0 0 32 16,0 0 26-16,0 0 31 15,0 0-20-15,0 0-2 16,0 0 4-16,0-3-30 16,0 3 8-16,0 0-13 15,0 0-37-15,0 0 23 16,0 0-15-16,0-2 4 0,0-2 22 15,0 4-38-15,0 0 14 16,0 0 3-16,0 0-23 16,0-2 24-16,0 2-26 15,0 0-4-15,0 0-2 16,0 0 2-16,0 0-1 16,0 0 0-16,0 0-8 15,0 0 6-15,0 0-6 16,0 0 8-16,0 0-6 15,0 0 14-15,0 8-8 16,-9 11 30-16,-13 9-9 16,5 5 31-16,0 8-19 0,-5 3-6 15,-4 0 19-15,-4 1-27 16,13-2 16-16,0 4 3 16,-14 5-34-16,6 6 29 15,3 5-28-15,5 12-4 16,-1 10 22-16,1 16-18 15,4 18 0-15,5 10 9 16,8 14-8-16,-9 3 22 16,0 8-22-16,1 13 15 15,-14 12 26-15,14 19-30 16,8 27 8-16,-9 23 5 16,9 19-27-16,0 14 30 15,-9-4-22-15,9 6-10 0,0-2 16 16,0 5-2-1,0 11-7-15,-17 3-8 0,-5 5 10 16,14-5-8-16,-1-23-1 16,9-10-1-16,0-20 0 15,56-10 8-15,9-15-8 16,8-10 0-16,5-19-7 16,-13-22 5-16,-31-20-63 15,-12-22-37-15,-22-11-22 16,0-10-110-16,-39-15-96 15,-26-8-452-15</inkml:trace>
  <inkml:trace contextRef="#ctx0" brushRef="#br1" timeOffset="153070">6121 14479 285 0,'0'0'446'0,"0"0"-332"16,0 0 2-16,0 0 14 15,0 0-14-15,0 0-27 16,-39 0-48-16,39 0 14 16,0 0-34-16,65 0-19 15,56-3 17-15,68-5-11 16,62-1 1-16,16 7-9 15,23-3 10-15,-1 2-8 16,-9-3-2-16,-4 3 0 16,-12 1-5-16,-14-4 15 15,0 0-10-15,-17 4 0 0,-8-1 4 16,-22 1-15 0,-18 2 7-16,1 0 4 0,-26 0 1 15,-48 0 5-15,-39 0-6 16,-43 0 0-16,-30 0-11 15,0 0 0-15,0 0-95 16,0 0-74-16,-56 0-50 16,-30 0-311-16</inkml:trace>
  <inkml:trace contextRef="#ctx0" brushRef="#br1" timeOffset="154413">6242 14526 433 0,'0'0'162'0,"0"0"-23"15,0 0-25-15,0 0-25 16,0 0 12-16,0 0-23 16,-31-39-25-16,31 39-35 15,0 0-15-15,0 0 9 16,0 14-9-16,13 14 34 15,5 10 16-15,-10 6-26 16,10 22 29-16,-5 15-9 16,-13 22-18-16,8 15 24 15,9 11-34-15,-8 5-11 0,8-6 29 16,14-10-33 0,-14-16 17-16,13-11-15 0,-13-17-1 15,1-13 14-15,-18-12-15 16,12-22-4-16,-3-10 11 15,-9-12-2-15,0 1-9 16,9-6 0-16,-9 0 7 16,8 0 4-16,10 0-11 15,20 0 1-15,53-6 12 16,21-13-6-16,39 3 2 16,-21 2-9-16,-1 0 3 15,1 3-4-15,21-1 1 16,17-4 0-16,9 8-5 15,0-3 6-15,-13 4-3 16,13 1 0-16,0-5-10 0,22 5 5 16,21 3 1-16,34 3 6 15,-3 0-6-15,-18 0-11 16,-22 0 17-16,-25 0-1 16,-9 0 1-16,-26 0-9 15,-5 0 9-15,-25 0 0 16,-26 0-3-16,-30 0 5 15,-18 0-2-15,-29 0 0 16,8 0 4-16,-13 0-8 16,-5 0 4-16,-8 0 0 15,0 0-1-15,0 0 12 16,0 0-11-16,0 0 0 0,0 0 5 16,0 0-4-16,0 0-1 15,0 0 0-15,0 0-4 16,0 0 14-16,9 0-10 15,-9 0 0-15,0 0 0 16,8-5 14-16,10-31-12 16,-5-8 0-16,4-16 12 15,-8-14-9-15,-9-13 0 16,0-5-1-16,0-18 3 16,0-10-4-16,0-5-3 15,0 10 0-15,0 10-2 16,0 22 7-16,-39 17-5 15,-4 12 0-15,4 12 7 16,0 4-5-16,13 8-2 16,9 8 0-16,-5 2 5 0,13 9 0 15,-8 0-5-15,9 2 0 16,-14-4 1-16,-13-3-13 16,-21-1 11-16,-30 3-14 15,-35 3 14-15,-17 9-77 16,-9 2-26-16,35 5-117 15,9 26-261-15</inkml:trace>
  <inkml:trace contextRef="#ctx0" brushRef="#br1" timeOffset="154863">8326 14594 592 0,'0'0'176'16,"0"0"-1"-16,0 0-15 0,0-156-36 16,0 131-10-16,0 13-4 15,0 5-69-15,0 7 29 16,0 0-66-16,0 7-4 16,0 41 0-16,0 21 0 15,0 21 21-15,-8 9 14 16,8 8-32-16,0 6 30 15,0-6-31 1,0-9 3-16,0-20 2 0,0-17 1 16,0-6-5-16,0-17-3 15,0-2-54-15,0-17-8 16,0-1-80-16,0-11-81 0,0-4-122 16</inkml:trace>
  <inkml:trace contextRef="#ctx0" brushRef="#br1" timeOffset="155381">6781 15018 603 0,'0'0'230'0,"0"0"-86"15,0 0-10-15,0 0-17 0,0 0-77 16,0 0-2 0,56-151-18-16,-8 123-17 0,-14 12 26 15,-12 7-18-15,-5 7 12 16,-17 2 12-16,0 0-32 16,0 0 6-16,0 0-9 15,0 0-2-15,0 0-5 16,9 14-7-16,-1 21 14 15,23 20-5-15,-6 3 11 16,-7 6-1-16,3 3-5 16,-12-9 7-16,-9-3-9 15,9-8 2-15,-9-14 0 16,0-5-1-16,0-14 6 16,0-3-9-16,0-11 4 0,0 5 0 15,-18-2 3-15,-21-3 5 16,5 0-5-16,-5 0 10 15,9 0-7-15,13 0 1 16,8 0-3-16,9 0-4 16,0-8 30-16,39-11-30 15,51-6 5-15,40-5-11 16,47-1 3-16,0 7-7 16,-9 12-109-16,-38 12-114 15,-35 0-188-15</inkml:trace>
  <inkml:trace contextRef="#ctx0" brushRef="#br1" timeOffset="156655">8641 15147 709 0,'0'0'199'0,"0"0"-47"0,0 0-27 16,0 0 12-16,0 0-62 15,0 0-41-15,0-63-19 16,0 63-11-16,0 0-1 15,0 0-3-15,0 11-23 16,0 19 22-16,0 14-2 16,0 5 3-16,0 4 1 15,0-11 9-15,0-10-8 16,0-18-2-16,0-9 0 16,9-5-1-16,0 0 7 15,4 0-6-15,12-8 22 16,14-22-13-16,4-6 15 15,14-5-24-15,-19 10 4 0,-20 10 1 16,3 10-2-16,-12-1-3 16,-9 12 0-16,0 0 1 15,8 0-10-15,1 0 5 16,0 4-10-16,12 15 1 16,-12 0 9-16,8 0 4 15,-8 0 0-15,-1-8-1 16,14-3-4-16,-22-8 5 15,9 0 0-15,8 0-9 16,-8 0 19-16,21 0-9 16,-13-16 5-16,-8 0-2 15,-1-9 12-15,-8 0-5 0,0 1-7 16,0 6 14 0,0 8-14-16,0 7 0 0,0 3-4 15,0 0-6-15,0 0 5 16,0 0-16-16,0 25-1 15,0 14 9-15,0 3 16 16,0 1-7-16,0-2 0 16,13-16 2-16,5-1-5 15,7-7 3-15,6-9-5 16,-14-8-2-16,13 0 14 16,-13 0-5-16,1-11 8 15,-1-16-7-15,-4-3 13 16,-5-6-1-16,-8-6-6 15,0 13 13-15,0 4-21 16,0 16 7-16,0 4-6 0,0 5 5 16,0 0-14-16,0 0-3 15,0 5-9-15,9 20 14 16,8 5 1-16,14-5 4 16,-6 0 0-16,6-14-4 15,12-5 1-15,13-6-3 16,0 0 6-16,0-15-1 15,0-12 4-15,-17-11-3 16,-13-4 3-16,-26-17 8 16,0-8 0-16,0-2-8 15,0 0-3-15,-35 14 15 16,-3 22-8-16,20 20-4 0,-3 7 3 16,12 6-4-1,1 6-4-15,-10 43-22 0,-3 23 24 16,3 13 9-16,10 0-4 15,8-8-5-15,0-14 0 16,17-7 3-16,31-18-12 16,-1-14 4-16,9-16-3 15,9-8 0-15,0-2 12 16,-1-28-4-16,1-23 0 16,-17-4 9-16,-10-15-3 15,-20-13-6-15,-18-3 0 16,0 3 6-16,0 18 3 0,-9 23-8 15,-13 25 5-15,5 19-2 16,0 12-8 0,-22 56-19-16,13 31 23 0,-21 21 5 15,29-6-1-15,5-12-4 16,13-30 0-16,13-15 7 16,22-21-17-16,12-18-18 15,18-6-53-15,0-12-5 16,8 0-142-16,-25-3-333 15</inkml:trace>
  <inkml:trace contextRef="#ctx0" brushRef="#br1" timeOffset="158703">11490 12548 579 0,'0'0'197'0,"0"0"-56"0,0 0 3 15,0 0-36-15,0 0 8 16,276-173-42-16,-181 107-27 16,-30-5 14-16,-18 2-40 15,-30 3 25-15,-17 6-15 16,0 6-30-16,0 8 31 15,-25 17-18-15,-6 9-12 0,14 12 17 16,0 8-18-16,-5 0-2 16,-12 43-3-16,-22 24 4 15,8 16-1-15,9 7 1 16,31 1 0-16,8-5-4 16,0-7 7-16,0-16-3 15,17-16 0-15,13-19-7 16,-13-15 0-16,14-13-10 15,-6 0 17-15,14-5 0 16,9-26 11-16,8-7-9 16,-13-7-2-16,5-4 9 15,-18 8-7-15,-4 11-2 0,-9 12 0 16,-17 17-5-16,9 1 3 16,12 0-2-16,5 28-1 15,13 4 3-15,8 1-6 16,-4-8 8-16,5-8 0 15,-1-10-7-15,1-7 15 16,8 0-8-16,-9 0 1 16,-3-28 6-16,3-10 6 15,-8-8-12-15,-13-4 0 16,-9 0 14-16,-4 4-8 16,-13 10 6-16,0 12-7 15,0 7 2-15,-30 14-1 16,-5 3-7-16,-4 0-1 0,1 8-12 15,3 28 7 1,14 11 6-16,3 5 0 0,18 2 5 16,0-3-15-16,0-7 10 15,30-9-4-15,5-10-5 16,12-14-12-16,1-8 21 16,8-3-1-16,0-3 11 15,-4-22-5-15,4-3-5 16,-17-1 0-16,8-1 0 15,-21 5 8-15,-4 3-8 16,-5 11 0-16,-8 5 10 16,-1 6-25-16,-8 0 15 15,22 0-10-15,-5 22 2 0,0 5-4 16,-8-4 8-16,0-1 1 16,4-11-19-16,-13-3 17 15,0-5-3-15,0-3 8 16,0 0 8-16,0 0-3 15,-13 0 11-15,-22-17-16 16,-21-5 6-16,0 3-7 16,0 2 1-16,17 4 0 15,5 7-3-15,3 6 2 16,23 0-4-16,-10 11 2 16,18 22 3-16,0 6-6 15,0 0 6-15,18-4 0 16,21-2-9-16,17-8 8 0,-9-4 1 15,18-9 0-15,-22-7 11 16,13-5-10-16,-8 0 0 16,8-17-1-16,-17-7 4 15,-14-7 7-15,-7-1-3 16,-5 1 1-16,-5 4-7 16,-8 8 13-16,0 8-15 15,0 7 0-15,9 4-5 16,0 0-9-16,-1 20 10 15,22 8-4-15,-12-1 9 16,-1-2-15-16,-8-9 10 16,12-2-3-16,-12-5 2 15,8-5-7-15,5 0 12 0,-5-4 0 16,17 0 7 0,22-6-5-16,-8-15-2 0,-1-2 0 15,-21 1 13-15,5 8-8 16,-23 3 5-16,1 5-8 15,-9 6 8-15,0 0-18 16,0 0 8-16,8 0-10 16,5 0 8-16,-4 15-12 15,0-2 10-15,-1-1 4 16,-8-7-11-16,0-2 3 16,0 0 8-16,0-3 0 15,0 0 6-15,0 0 2 16,0 0-1-16,-8 0 0 0,-23 0 4 15,-3-9-13 1,4 7 2-16,-5 2 0 0,-4 0-6 16,0 16 2-16,14 17 4 15,-6 5 0-15,31-2 0 16,0-3-13-16,13-8 12 16,30-11 1-16,14-12-4 15,-1-2 11-15,8 0-2 16,1-30-2-16,-17-9 2 15,-1-10 22-15,-8-9-2 16,-13-13-2-16,-9-5 14 16,-4-10-31-16,-13 0 14 15,0 18-12-15,0 15 0 16,-30 24 3-16,21 19-10 0,1 10-1 16,-1 4 0-16,-13 45-25 15,14 22 25-15,-10 17 0 16,18 5 3-16,0-9-13 15,0-10-11-15,0-8-55 16,18-11-3-16,38-14-97 16,9-22-96-16,8-16-144 15</inkml:trace>
  <inkml:trace contextRef="#ctx0" brushRef="#br1" timeOffset="158889">14390 12405 556 0,'0'0'213'0,"0"0"-29"0,0 0-65 16,0 0-87-16,0 0-24 15,289-86-8-15,-202 76 0 16,-23 10-15-16,-29 0-76 16,-27 0-90-16,-8 25-118 15</inkml:trace>
  <inkml:trace contextRef="#ctx0" brushRef="#br1" timeOffset="159024">14550 12483 527 0,'0'0'195'0,"0"0"-42"0,0 0-42 16,0 0-89 0,0 0 2-16,0 0-24 0,216 0 0 15,-126 0-57-15,-16 0-157 16,-27 0-229-16</inkml:trace>
  <inkml:trace contextRef="#ctx0" brushRef="#br1" timeOffset="160082">15063 12398 503 0,'0'0'228'16,"0"0"-38"-16,0 0-32 15,0 0-28-15,0 0-9 16,0 0-77-16,0-59-20 0,0 59-24 15,0 17-14 1,0 15 14-16,0 8 0 0,0-2 8 16,0 0-6-16,-13 1-2 15,13-11 0-15,0-9-1 16,0-11 10-16,0-8-9 16,0 0 4-16,0 0-3 15,0-5 25-15,31-21-26 16,3-6 4-16,5 5 5 15,-9 2-1-15,-4 8-3 16,-9 8-5-16,-4 9 0 16,-4 0-9-16,8 0-4 15,-8 17 13-15,8 11 0 16,-4 5-5-16,-13-3-3 0,9-5 5 16,-1-6 0-16,1-8-8 15,0-5 4-15,-1-6 3 16,14 0-1-16,-5 0 10 15,0-12 2-15,13-12-3 16,-12-1-2-16,-10-2 30 16,1-1-25-16,-9 9 23 15,13 5-2-15,-13 9-23 16,0 5 16-16,0 0-21 16,0 0-17-16,0 0 16 15,0 21-32-15,0 13 33 16,-13 4 0-16,4-5 11 15,9-5-16-15,0-7 5 0,0-10-18 16,22-5 16-16,-5-3-9 16,9-3 11-16,-4 0 1 15,4-3 9-15,4-16 1 16,-4-6-11-16,-9 0 5 16,5 1 18-16,-5-1-18 15,-9 6 5-15,1 8-2 16,0 5 4-16,-9 6-14 15,0 0 2-15,0 0-21 16,13 19 11-16,-13 10-1 16,8-5 11-16,-8-3 0 15,9-6-11-15,8-11 8 0,22-4-7 16,8 0 10 0,18-13 1-16,0-23 3 0,-9-8-4 15,0-5 8-15,-21-6-4 16,-5-8 22-16,-30-4-7 15,0 1-9-15,0 6 21 16,-30 13-26-16,-5 14 1 16,-4 19-6-16,0 14 1 15,5 8-6-15,-14 45 1 16,1 20 4-16,12 11-4 16,23 1 4-16,12-10 0 15,12-16 0-15,53-8-32 16,26-30 19-16,30-21 8 15,8 0-2-15,14-38-2 0,-5-20 10 16,-17-8-1-16,-27-6 0 16,-20-1 7-16,-35-2 5 15,-22-2-3-15,-17 5 5 16,0 8 19-16,-17 18-28 16,-14 21 9-16,6 23-14 15,-14 4-4-15,-17 49 4 16,8 23-3-16,-8 17 6 15,30-1-9-15,18-5 7 16,8-8-2-16,0-10-44 16,17-16-84-16,39-7-100 0,17-8-217 15</inkml:trace>
  <inkml:trace contextRef="#ctx0" brushRef="#br1" timeOffset="161530">7424 14127 524 0,'0'0'262'0,"0"0"-75"15,0 0 6-15,0 0-91 16,0 0-19-16,0 0-7 0,0 0-12 15,-21-75-28 1,21 75 8-16,0 0-44 0,0 0-1 16,0 12-3-16,0 15-9 15,0 12 13-15,0 2 0 16,0-2 9-16,0-1-7 16,0-8-2-16,0-8 0 15,0-11-6-15,0-5 12 16,0-6-6-16,13 0 0 15,-5 0-1-15,18-19-6 16,4-17 6-16,5 0 1 16,4 3-2-16,-13 11 7 15,-5 6-5-15,-4 10 0 16,-8 6-6-16,-9 0 4 0,9 0-16 16,12 15 18-16,-3 10-4 15,7 4 2-15,14-4 2 16,0-9 0-16,4-2-1 15,-12-12-1-15,3-2 2 16,5 0-4-16,0-2-1 16,-13-23 10-16,4-5 1 15,-13-6-2-15,-8-2 4 16,-9 2 18-16,0 0-20 16,0 6-1-16,0 8 15 15,0 12-14-15,-26 6-5 16,4 4-1-16,-4 0-7 15,-4 21 0-15,13 16 7 0,8 7 0 16,9-5-11 0,0 1 15-16,9-7-4 0,38-3 0 15,1-7-9-15,-5-10 6 16,13-9-6-16,-8-4 0 16,-10 0-2-16,-3 0 18 15,-13-9-7-15,-5-8 0 16,-17-2 7-16,0-6 2 15,0 0-9-15,0 4 0 16,0 4 5-16,0 7 2 16,0 7-7-16,0 3 0 15,0 0-15-15,0 5 14 0,0 20-21 16,0 8 22-16,0-3-5 16,17-8 1-16,5-6 4 15,-5-5-17-15,0-5-8 16,5-6 16-16,4 0 3 15,-9 0 6-15,13 0-1 16,-4-17 11-16,4-2-7 16,-21 0-1-16,-1 0 4 15,-8 0 10-15,0 7-14 16,0 5-2-16,0 7 13 16,0 0-13-16,0 0-5 15,18 7-10-15,3 13 15 16,5-4-7-16,4-4 7 0,-4-4 0 15,22-8-11 1,-9 0 20-16,4-12-9 0,-4-18 7 16,-13 0-2-16,-26-6 11 15,0 1-10-15,0 4-2 16,-35 1-4-16,-21 8-7 16,8 11-20-16,1 11-28 15,21 0-96-15,17 0-104 16,9 5-70-16,0 6-385 15</inkml:trace>
  <inkml:trace contextRef="#ctx0" brushRef="#br1" timeOffset="162055">9034 13899 486 0,'0'0'302'0,"0"0"-120"15,0 0 47-15,0 0-90 16,0 0-84-16,0 0-39 15,0-22-16-15,0 57 0 16,0 9 7-16,0 6-5 16,0 2 22-16,0-2-21 15,0-3 0-15,0-15 5 16,0-9-1-16,0-15-7 16,0-8 0-16,0 0 4 0,0 0 23 15,0-19 38 1,9-23-17-16,17-13-34 15,-5-13-7-15,-4-4 5 0,1 3-12 16,-10 6 7 0,14 16-1-16,-13 23-6 0,-9 12 0 15,0 12-8-15,8 0-1 16,1 36-3-16,8 19 11 16,13 8 1-16,-4 3-7 15,-4-6 7-15,4-15 0 16,4-15-8-16,-13-13 12 15,0-15-4-15,5-2 0 16,-5 0 6-16,9-25 7 16,13-19-2-16,-13-10 20 15,-5-7 1-15,-21 1-29 0,0 5 14 16,0 8-17-16,0 17 12 16,-21 13-16-16,4 11 4 15,8 6-28-15,9 9-31 16,-9 35-74-16,9 19 45 15,0 3-146-15,0 3-152 16,18-8-419-16</inkml:trace>
  <inkml:trace contextRef="#ctx0" brushRef="#br1" timeOffset="162399">9759 14100 194 0,'0'0'593'0,"0"0"-386"16,0 0-21-16,0 0-26 15,0-141-60-15,-21 127-63 16,3 4 6-16,1 7-35 0,8 3-7 16,-12 0-2-16,12 27-11 15,1 9 12-15,8 3 0 16,0-1 5-16,0-8-16 16,8-5 9-16,31-8 2 15,-4-12-4-15,-5-5 4 16,9 0 0-16,-14 0 6 15,-7-17 0-15,3-7 1 16,-12-9-1-16,-9 0-5 16,0 1 1-16,-17 1 1 0,-22 8-6 15,0 12-15 1,13 11-36-16,17 0-28 0,-3 6-121 16,12 24 7-16,0 3-66 15,12 0-254-15</inkml:trace>
  <inkml:trace contextRef="#ctx0" brushRef="#br1" timeOffset="162982">10212 14058 357 0,'0'0'324'0,"0"0"-139"16,0 0-39-16,87-146-3 16,-87 116-13-16,0 9-37 15,-9 1-51-15,-21 9-10 16,-5 8-22-16,5 3-1 15,-9 0-18-15,13 28 6 0,0 16 3 16,-4 2-3-16,13 4 9 16,17-6-6-16,0-11 0 15,0-9-5-15,26-10-1 16,13-8 6-16,8-6 0 16,-4 0 12-16,26-36-12 15,-17-10 14-15,-4-9-3 16,-10-6 3-16,-12-8 35 15,-17-5-35-15,-9-5 7 16,0 4 16-16,0 9-33 16,0 22 18-16,-9 25-4 15,1 12-17-15,8 7-2 16,-18 18-4-16,1 40-6 16,-13 18 2-16,4 21 18 0,13-6-8 15,13-9-1-15,0-10 1 16,30-17-14-16,18-17 13 15,8-14-15-15,-13-12 14 16,22-12-3-16,4 0 4 16,-4-23 0-16,-9-10 2 15,-22-5 3-15,-12-1-3 16,-14-4-2-16,-8 4 20 16,0 1-16-16,-30 10 16 15,-4 11-20-15,-5 15 4 0,0 2-13 16,4 36-1-1,5 24 10-15,22 11-4 0,8 1 9 16,8-9-5-16,57-10 0 16,13-17-4-16,-5-17-2 15,31-11-50-15,-5-8-71 16,-13 0-181-16</inkml:trace>
  <inkml:trace contextRef="#ctx0" brushRef="#br1" timeOffset="169731">8883 15529 306 0,'0'0'148'0,"0"0"15"16,0 0-12 0,0 0-29-16,0 0-19 0,0 0-30 15,0 0 7-15,0 0-26 16,-17-6-23-16,17 6 15 16,0 0-33-16,0 0 0 15,0 0-13-15,0 0-6 16,34 0 5-16,22 0 1 15,39 0 7-15,26-2 15 16,17-1-18-16,5 1 15 16,-14 2 7-16,-8 0-26 15,-17 0 21-15,-22 0-15 0,-35 0-4 16,-30 0 8-16,-17 0-6 16,0 0 9-16,0 0 25 15,0 0-21-15,-47 0 7 16,-27 0-18-16,-20 2-3 15,-6 7-3-15,-21 5 8 16,-8-3-8-16,-31 2 0 16,1 4 12-16,29-9-7 15,48-2-5-15,35-3 0 16,38-3 1-16,9 0 3 16,0 0-6-16,9 0 2 15,29 0-6-15,27 0 6 16,17 0 0-16,0 0 3 0,5-9-7 15,3 1 5 1,5-6-1-16,9 6 8 0,-22-6-1 16,0 3 4-16,-13 5-11 15,-35 0 0-15,5 4 6 16,-39 2 1-16,0 0-7 16,0 0 14-16,0 0-11 15,-39 0 2-15,-25 0-4 16,-18 0-1-16,-13 0 13 15,13 0-10-15,-5 8-3 16,14 4 0-16,17-1 10 16,21-3-13-16,5-8 3 15,21 0 0-15,9 0-7 16,0 0 7-16,0 0-2 0,9 0 1 16,30 0-9-16,17 0 9 15,26-12 1-15,22 5 0 16,8-7-10-16,9 3 10 15,-1 0 0-15,-29 3-1 16,-35-1-12-16,-17 7 7 16,-30 2-18-16,-9 0-27 15,0 0-23-15,0 0-142 16,-48 0-101-16,-34 11-369 16</inkml:trace>
  <inkml:trace contextRef="#ctx0" brushRef="#br1" timeOffset="176376">6104 14220 170 0,'0'0'689'0,"0"0"-590"15,0 0 29-15,0 0 18 16,0 0-35-16,0 0-20 16,0 0-41-16,34 0 7 15,-34 0-12-15,9-2-25 16,-9-12 41-16,0-8-31 16,0-5-14-16,0-15 10 15,0-2-26-15,-35-11 23 16,-4-8-23-16,-17-6 9 15,0-7-4-15,-17-13 0 0,-9-4-5 16,-22-9 2 0,-8 6 8-16,-17 13-13 0,-23 11 3 15,-3 21-3-15,-30 9-15 16,-23 9 15-16,-3 9 3 16,-5 7-4-16,22 3 17 15,34 6-13-15,31 8 0 16,34 0 5-16,4 0-19 15,-30 20 14-15,-30 20 0 16,-17 13-7-16,13 4 16 16,12-2-9-16,44 0 0 15,-5-2 2-15,31-7-13 0,17-7 11 16,26-6 0-16,12-5-5 16,10-1 6-16,-1 1-1 15,0-3 0-15,-4-6 4 16,13-8-18-16,0-6 15 15,-8-1-1-15,8-4 0 16,0 0 17-16,0 0-17 16,0 0 0-16,0 0 6 15,0 0-7-15,0 0 3 16,0-15-2-16,30-18 0 16,-13-11 7-16,22-14-7 15,-13-2 0-15,4-1 4 16,-12 0-15-16,-10 7 11 15,1 10 0-15,-1 14-4 16,-8 10 17-16,0 12-13 0,0 5 0 16,0 3-1-16,0 0-16 15,0 0 14-15,0 0 3 16,0 0-5-16,0 19-23 16,-17 25 26-16,-9 17 0 15,-21 13 2-15,-1 0-12 16,9 1 12-16,14-6 0 15,16-12 0-15,9-13-1 16,0-11-7-16,0-11 8 16,47-10-6-16,27-7-11 15,16-5 17-15,23 0 0 16,7 0-9-16,1 0-67 0,0 8-15 16,-26 12-172-16,-22-4-298 15</inkml:trace>
  <inkml:trace contextRef="#ctx0" brushRef="#br1" timeOffset="179101">890 14933 465 0,'0'0'245'16,"0"0"-85"-16,0 0-25 0,0 0 40 15,0 0-93-15,0 0-30 16,0-110 13-16,22 57-45 15,21-15 18-15,4-12-13 16,18-21-21-16,-9-7 22 16,-17-5-13-16,-30 0 0 15,-9 15 11-15,0 20-13 16,0 26-9-16,-9 28 20 16,-8 18-19-16,-5 6 23 15,-4 0-26-15,-13 38 0 16,-25 25-10-16,-1 17 14 15,17 9-4-15,1 10 0 16,30-9 9-16,17 4-18 0,0-1 9 16,0-8 0-16,0-12-3 15,17-17 9-15,13-19-11 16,-13-19 5-16,5-14-18 16,4-4 5-16,21 0 10 15,9-28 3-15,1-8 7 16,-1-8 0-16,-13 6-7 15,-4 0 0-15,-13 7 10 16,-5 20-9-16,-12 3-1 16,-1 8 0-16,10 0-8 0,21 33-10 15,8 5 18 1,0 3 0-16,-3-5 1 0,-6-9-20 16,-12-10 17-16,13-11-9 15,-9-6 4-15,-4 0 0 16,0 0 7-16,4-25 0 15,-4-4 6-15,-4-8 0 16,-5-7-6-16,-8-9 0 16,-9-4 6-16,0-4 5 15,0 12-3-15,-9 5-7 16,-8 16 13-16,-13 20 0 16,12 8-14-16,-12 0 0 15,4 11-12-15,-21 25 9 16,21 16 3-16,4 9 0 15,22-4 7-15,0-2-14 0,0-10 7 16,22-6 0-16,4-13-8 16,21-11 10-16,1-14-2 15,-1-1 0-15,-4-1 0 16,14-27 2-16,-10-5-2 16,-8-9 0-16,4 1 2 15,-4-5 6-15,-9-1-8 16,-4 11 0-16,-9 14 4 15,-8 11-10-15,4 11 6 16,-5 0-6-16,1 0 1 16,17 11-16-16,4 14 21 15,-21 2 0-15,8-2-15 0,-8-8 5 16,4-9 4 0,-5-5 6-16,-8-3-6 0,0 0 19 15,0 0-13-15,0 0 12 16,0-3-5-16,-30-17-1 15,-4 1-6-15,-14-2 0 16,1-2-5-16,-1 7 14 16,5 8-9-16,13 8 0 15,-5 0-4-15,-4 8-12 16,9 33 16-16,4 11 0 16,18 9-13-16,8-1 19 15,0-7-6-15,8-15 0 16,40-8 7-16,8-10-13 0,0-20 6 15,9 0 0 1,-9 0 1-16,9-25 15 0,-9-13-16 16,0-10 0-16,-13-1 13 15,4-6-11-15,-29 0-2 16,3 2 0-16,-21 18 8 16,0 15 3-16,0 18-11 15,0 2 0-15,0 0-21 16,9 25 21-16,8 14-12 15,13 7 12-15,-4-5-8 16,4-2 19-16,-4-15-11 16,5-6 0-16,-14-13 0 0,-9-3-11 15,1-2 11 1,21 0 0-16,-12 0-3 0,7-19 14 16,14-17-11-16,0 0 0 15,-13 0 9-15,13 9-12 16,-13-1 3-16,-18 12 0 15,5 5-4-15,5 6 7 16,-18 5-3-16,0 0 0 16,8 0-6-16,1 0-1 15,-1 0-10-15,1 5 15 16,13-2-11-16,-22 0 13 16,0-3 0-16,0 0 0 15,0 0 4-15,0 0 2 16,0 0-4-16,-9 0-1 15,-30 0 1-15,0 8 8 0,-4 5-10 16,-4 15 0-16,-1 5 0 16,9 8-12-16,22 3 12 15,17-2 0-15,0-4-9 16,0-8 11-16,30-11-2 16,5-8 0-16,12-11 5 15,9 0-8-15,-8 0 3 16,-5-26 0-16,-4-14 7 15,0-9 5-15,-22-12-10 16,-8-7 24-16,-9-12-14 16,0-12 27-16,0-6-32 15,-18 1-6-15,-12 27 4 0,13 26 6 16,8 27-11 0,1 17 0-16,-14 22-13 0,5 55 7 15,-9 36-2-15,-4 25 8 16,4-1-3-16,26-5 9 15,0-20-6-15,8-15 0 16,40-23-16-16,8-24-23 16,26-28-46-16,30-22-28 15,9-20-55-15,17-37-132 16,-8-23-328-16</inkml:trace>
  <inkml:trace contextRef="#ctx0" brushRef="#br1" timeOffset="179706">3868 14226 589 0,'0'0'262'16,"0"0"-108"-16,0 0 33 15,0 0-87-15,0 0-17 16,0 0-37-16,-56-25-42 16,39 69 3-16,8 22-4 15,-21 17 11-15,-5 10 25 16,-4-7-35-16,13-7 15 15,-4-10-13-15,13-20 6 16,8-13-10-16,9-19-2 16,0-14 0-16,0-3 13 15,0 0-10-15,0-20 62 0,18-28-2 16,-1-21-54-16,22-15 9 16,-13-9-18-16,4-6 0 15,-4 8 2-15,-5 12 9 16,-3 16-11-16,-10 27 0 15,-8 22 7-15,0 11-22 16,0 3 15-16,0 28-19 16,0 35 15-16,0 19 0 15,0 9 4-15,0-6 0 16,0-13 7-16,0-15-15 16,17-15 8-16,-4-23 0 15,5-8-5-15,-10-11 10 16,23 0-5-16,12-11 0 15,13-33 1-15,9-11 8 0,12-18-9 16,-34 3 0-16,5 1 5 16,-9 12 10-16,-22 15-15 15,-8 23 0-15,-9 13 7 16,0 6-20-16,0 19 0 16,0 42 10-16,0 24-12 15,-18 12 30-15,1-9-15 16,17-14 0-16,0-8 2 15,17-13-16-15,22-7-3 16,4-5-51-16,-4-16-21 16,-13 0-90-16,-13-9-91 15,-13 4-157-15</inkml:trace>
  <inkml:trace contextRef="#ctx0" brushRef="#br1" timeOffset="179983">1619 15521 620 0,'0'0'194'0,"0"0"-82"16,0 0 60-16,0 0-50 15,0 0-27-15,0 0-85 16,397-35 52-16,5-26 12 15,73-13-47-15,-1 2-21 16,-38 9-4-16,-90 16 13 0,-96 20-12 16,-112 21-3-16,-69 6-38 15,-69 11-73-15,-39 33-142 16,-121 7-137-16</inkml:trace>
  <inkml:trace contextRef="#ctx0" brushRef="#br1" timeOffset="180108">2185 15730 554 0,'0'0'270'16,"0"0"-155"-16,418-91 93 15,-81 28-108-15,43 10-100 16,-26 18-256-16</inkml:trace>
  <inkml:trace contextRef="#ctx0" brushRef="#br1" timeOffset="183563">12988 15414 816 0,'0'0'175'16,"0"0"2"-16,0 0-56 15,0 0-34-15,0 0 14 16,0 0-54-16,0 0-1 16,0 0-17-16,-38-129-22 0,38 129-4 15,0 5-3-15,0 33 0 16,8 17-8-16,22 16 13 15,-4-4-5-15,4-9 0 16,-4-11 13-16,-4-14-13 16,-13-17 0-16,8-16 0 15,-9 0 18-15,31 0-6 16,26-41 38-16,39-28 12 16,42-30-59-16,14-16 28 15,-5-20-27-15,-4-18 0 16,-4-13 3-16,4 3-7 15,-4 23-22-15,-13 33-61 0,-26 28-71 16,-44 32-137-16,-51 19-862 16</inkml:trace>
  <inkml:trace contextRef="#ctx0" brushRef="#br0" timeOffset="347542">12763 3006 595 0,'0'0'200'0,"0"0"-77"16,0 0-31-16,0 0 18 15,-39-157-27-15,-4 123-22 16,-43 2 11-16,-35-4-52 16,-48 3 15-16,-81-3-32 15,-65 9 3-15,-95 8-4 16,-65 5-2-16,-73 11 0 15,-56 3-4-15,-22 6 14 16,-13 43-6-16,-42 23-4 0,12 29 0 16,-9 23 2-16,52 25 7 15,78 24-6-15,82 17-3 16,95 19 7-16,82 5-7 16,94 1 0-16,83-1 1 15,95-5-8-15,17-11 10 16,112-5-3-16,74-9 0 15,73-19 12-15,95-25-10 16,138-27-2-16,133-38 5 16,126-37-4-16,100-38 4 15,38-8-5-15,34-50 5 16,-38-13 5-16,-78-15-11 0,-90-10 1 16,-100-21 0-1,-117-30 5-15,-72-27 1 0,-83-30-6 16,-39-26 22-16,-55-18-20 15,-44 12 26-15,-52 16-15 16,-90 27-8-16,-65 23 33 16,-130 8-30-16,-146 2 4 15,-173 3-12-15,-164 12-4 16,-142 21 2-16,-138 33 2 16,-74 42-2-16,-8 49-12 15,34 30 11-15,121 74-41 16,134 42-24-16,172 26-80 15,160 19-100-15,143-1-217 0</inkml:trace>
  <inkml:trace contextRef="#ctx0" brushRef="#br0" timeOffset="348505">13704 7530 752 0,'0'0'86'15,"-251"-180"-40"-15,36 93-28 16,-53-1 41-16,-77-3 12 16,-65 6-31-16,-56 5 5 15,-74 14 1-15,-55 11-6 16,-74 13 12-16,-48 21-52 0,-16 18 8 16,-31 3-4-1,17 19 8-15,31 28 3 0,77 19-10 16,69 16 3-16,48 18-8 15,86 15 10-15,48 6-9 16,68 14 7-16,100 12-5 16,78 23 10-16,94 21-13 15,48 29 0-15,104 14 34 16,103 0-29-16,108-6-2 16,121-24 17-16,112-34-19 15,125-40 43-15,96-47-32 16,72-44-2-16,22-32 1 15,-25-7-2-15,-40-22-5 0,-51-19-4 16,-87-9 11 0,-47-10-13-16,-65-9 2 0,-65-14 0 15,-42-2 22-15,-79-11-10 16,-81-6-5-16,-61-16 15 16,-61-22-21-16,-29-17 48 15,-57-22-29-15,-34-24-12 16,-39-21 29-16,-104-17-34 15,-129-17 8-15,-146 2-11 16,-161 25 9-16,-185 49-24 16,-186 64 15-16,-159 66-15 15,-143 52 11-15,-86 55-70 0,-13 69-41 16,26 29-102-16,78 4-435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46.7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557 113 797 0,'0'0'192'0,"0"0"-64"16,0 0 27-16,0 0-41 16,0 0-18-16,0 0-39 15,0 0-54-15,26-49-6 16,-26 120-2-16,-9 27 5 16,-25 21 25-16,-5 5-22 15,13-9 1-15,-4-5-4 16,21-11 8-16,9-25-12 15,0-24 4-15,0-22-46 0,0-18-6 16,0-7-33-16,0-3 38 16,0-11 45-16,-17-38-13 15,-4-29-37-15,-14-9-19 16,-12 6 8-16,-18 13 53 16,0 21-14-16,0 20 6 15,18 11 14-15,-1 8-4 16,22 8 7-16,14 0 1 15,12 0 0-15,0 2-6 16,47 15 10-16,48-9-4 16,43-6 14-16,22-2-10 15,17-21 9-15,0-29-9 16,-22-11 2-16,-13-5 37 16,-51 6-8-16,-26-1 27 0,-35 9 20 15,-30-3-38-15,0 11 1 16,0 11-17-16,-22 17 6 15,5 13 14-15,9 3-46 16,-10 9-2-16,-12 48-4 16,-4 31 4-16,-23 30 7 15,19 6-7-15,20-3 0 16,18-3-2-16,0-13 7 16,0-14-5-16,9-17 0 15,30-27 6-15,-22-26-16 16,9-10 2-16,13-11 4 15,8-7-3-15,18-35 11 16,0-21-4-16,8-3 0 0,-17-8-2 16,-17 4 0-1,-13 7 2-15,-17 6 0 0,-9 16-3 16,0 2 5-16,0 17-2 16,-18 11 0-16,-8 8-18 15,-4 3 17-15,-9 0-22 16,13 25 21-16,1 13-10 15,3 15 14-15,22 2-2 16,0 2 0-16,30-4 7 16,26-9-7-16,-13-11 0 15,5-14 0-15,-1-14 1 16,1-5 1-16,-5 0-2 16,13-13 5-16,-8-23 2 0,-1-2 3 15,-8-4-10 1,-5-2 1-16,5 0-4 0,-21 9 11 15,12 7-8-15,-13 14 0 16,0 8 2-16,5 6-11 16,-5 0 6-16,9 0-3 15,13 9-7-15,-13 10 8 16,4-5 5-16,-13-1 0 16,5-1 2-16,-14-7-14 15,1-5 12-15,-9 0 0 16,0 0-10-16,0 0 18 15,0 0-8-15,0 0 5 0,0-11 4 16,0-2-7-16,0 1-2 16,0 7 0-16,-9 5-8 15,-21 0-17-15,-17 3 7 16,4 24 11-16,-5 9 1 16,9 2 3-16,13 3-7 15,-4 1-1-15,13 2 5 16,8-3-13-16,9 0 5 15,0-11 12-15,0-7-26 16,0-12 20-16,0-9-7 16,0-2 11-16,18 0-2 15,12 0 12-15,-4-19-1 16,13-11 6-16,-14-3-8 0,6 0 28 16,-14 2-13-16,-8 7-4 15,-9 4 0-15,0 9-5 16,0 11-4-16,0 0-5 15,0 0-6-15,8 4-4 16,1 23-26-16,12 6 36 16,5 3 7-16,-4-9 3 15,4-8-10-15,0-2 0 16,4-17 4-16,9 0 3 16,-5 0-6-16,14 0 3 15,-9-25 9-15,12-5-5 16,-12-8-6-16,0 3 1 0,-4 9 6 15,-5 7-9-15,-4 5 0 16,-5 5 0-16,-3 7-5 16,7 2-3-16,6 0 8 15,-5 0 0-15,-5 0-3 16,5 11-8-16,-9-3 11 16,5-2-2-16,-14-3-10 15,1-3 5-15,-9 0 7 16,0 0 6-16,0 0-6 15,0-12 23-15,0-15-23 16,-26-1 0-16,-4 4 0 16,4 8 11-16,-4 4-11 15,13 12 0-15,-1 0-23 16,-20 28 10-16,-1 27 12 16,-4 16 2-16,12-5-1 0,14-5 5 15,17-15-5 1,0-15 0-16,0-15-1 0,0-8-8 15,17-8 9-15,14 0 0 16,-6-5 7-16,23-28-7 16,8-22 12-16,0-17-12 15,-21-4 8-15,3-14 3 16,1-16-11-16,-13-4 0 16,0-3 13-16,-13 12-6 15,-4 24-5-15,-9 27 5 16,0 29-2-16,0 17 6 15,0 4-11-15,-22 42-32 0,-12 40 24 16,-5 31 8 0,-17 16 7-16,30-11-7 0,26-10 6 15,0-23-8-15,26-22 2 16,30-13 0-16,17-26-2 16,5-10-9-16,4-14-39 15,21 0-102-15,-12-22-190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9.3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65 159 666 0,'0'0'138'15,"0"0"-64"-15,0 0 20 0,0 0 23 16,0 0-53-16,0 0-57 15,-65-19-1-15,83 19 1 16,7 0 0-16,23 0-3 16,8 0 3-16,17 0 1 15,22 0-7-15,18 0-1 16,7 0 15-16,1-6-11 16,-39-4-2-16,-17 1 9 15,-35 4-8-15,-30-3 36 16,0-4 5-16,0 1-25 15,-21-2-6-15,-23-4-7 16,-12 3-6-16,0 3 1 0,9 0 6 16,17 6 2-16,21 0-3 15,0 5-4-15,9 0 7 16,0-3-8-16,0 3-2 16,9 0 0-16,30 0-3 15,8 0 4-15,9 11 1 16,0 5 2-16,1 1-2 15,-23 5-1-15,5 2 0 16,-22 1 0-16,0 3 6 16,-17-3-8-16,0 2 2 15,-8 1-7-15,-66 2-9 16,-20-3-192-16,-27-2-302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17:47.4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64 655 752 0,'0'0'92'15,"0"0"0"-15,0 0 36 16,0 0-34-16,0 0-37 0,0 0-28 15,-8-6-29-15,-5 42 0 16,-4 19 11-16,8 3-4 16,-8 2 18-16,17-7-24 15,0-4 0-15,0-13 1 16,0-9 8-16,17-10-10 16,9-9 0-16,13-8 2 15,8 0 10-15,9-16-8 16,0-23 6-16,9-13 8 15,-17-6-15-15,-14-6 29 16,5-1-9-16,-30-1-7 16,-1 6 11-16,-8 13-21 15,0 14 2-15,0 16 15 16,0 14-21-16,0 3 3 0,0 0-5 16,0 0-21-16,0 22 16 15,0 22-9-15,0 9 14 16,9-4 1-16,12-2 6 15,5-3-7-15,4-3 0 16,-4-2 2-16,-8-1-10 16,-10-7 9-16,-8-4-1 15,0-5 0-15,0-11 7 16,0 3-17-16,0-12 10 16,-17 4-12-16,-9-1 1 15,-21-2-15-15,8 0-68 16,4-3-45-16,-4 0-73 15,1-17-105-15</inkml:trace>
  <inkml:trace contextRef="#ctx0" brushRef="#br0" timeOffset="317">284 224 539 0,'0'0'121'0,"0"0"-10"16,0 0 0-16,0 0-3 15,0 0-39-15,0 0-60 16,-120-100-1-16,85 133 0 16,5 11 1-16,4-5-9 15,26 0 4-15,0-7-7 0,0-15 3 16,0-7 0-16,26-4 17 16,-5-6-8-16,-3 0 58 15,-1 0 31-15,5-16-50 16,-5-6-4-16,-17 0-18 15,0-3-26-15,0 6 4 16,0 3-4-16,0 7-23 16,0 9-49-16,0 0-96 15,0 25-222-15</inkml:trace>
  <inkml:trace contextRef="#ctx0" brushRef="#br0" timeOffset="3091">1299 543 882 0,'0'0'104'0,"0"0"3"0,0 0 0 0,0 0-23 16,0 0-28-16,0 0-56 16,0 0-5-16,-52 62 5 15,-4 10 5-15,8 2 1 16,9 1-4-16,31-9 0 0,8-14-2 16,0-11 0-16,56-16 8 15,17-17-5-15,14-8-3 16,-5-3 0-16,0-41 16 15,4-15-14-15,-13-19 19 16,-8-13 21-16,-9-16-13 16,-26-9 23-16,-12-7-32 15,-18-1-1-15,0 14 16 16,0 25-26-16,-18 32 8 16,-3 31 11-16,12 19-24 15,9 3 11-15,-8 6-15 16,-1 52-21-16,-30 27 12 15,13 28 9-15,5 16 3 0,3-8-3 16,18-5 9-16,0-9-14 16,0-16 5-16,31-23 0 15,-6-23-6-15,1-21 6 16,5-13-1-16,7-11 1 16,19 0 0-16,25-27-1 15,0-20 1-15,4-3 0 16,-4-5 2-16,-26 6 1 15,-9 11-3-15,-21 12 0 16,-4 16 9-16,-22 6-16 16,0 4 7-16,0 0-17 15,9 23 16-15,8 19-21 16,-9 12 22-16,1 1 0 0,4-5 8 16,-4-10-11-1,-1-9 3-15,10-9 0 0,-1-16-6 16,4-6 12-16,27 0-6 15,-5 0 3-15,13-28 5 16,0-11 1-16,0-8-9 16,9-8 0-16,-17 4 0 15,-1 13 6-15,-12 9-6 16,-23 18 0-16,-3 11 3 16,0 0-17-16,-9 3 6 15,8 24 5-15,-8 4-9 16,0 2 21-16,0-11-9 15,0-5 0-15,9-9 5 16,-9-8-9-16,0 0 4 0,9 0 0 16,-9 0 8-1,13-6-2-15,-5-20 0 0,-8-5-6 16,0 0 7-16,0 7-5 16,0 10-2-16,0 5 0 15,-21 9-6-15,-5 0 0 16,-13 15 5-16,-17 28-3 15,-9 15 6-15,18 0-10 16,29-3 8-16,18-11 0 16,0-11-9-16,0-11 13 15,31-9-4-15,3-7 0 16,5-6 3-16,8 0 4 16,-3-22-7-16,-6-11 0 0,1-5 4 15,-4-4 7-15,-5-7-11 16,-13 5 0-16,-8 14 7 15,-1 13-8-15,-8 15 1 16,0 2-2-16,0 0 1 16,0 32-21-16,-25 23 22 15,-14 6-7-15,21 2 17 16,1-14-14-16,17-5 4 16,0-14 0-16,9-5-1 15,25-14 10-15,14-7-9 16,8-4 6-16,17-6 0 15,14-30 12-15,3-8-15 16,-3-5-2-16,-23 2 13 0,-16-3-7 16,-14 12-2-16,-12 10-5 15,-13 17 10-15,-9 9-15 16,0 2 5-16,8 0-12 16,-8 16 10-16,0 19-11 15,9 4 13-15,-9-6 0 16,8-5 5-16,-8-9-7 15,9-5 2-15,0-12 0 16,-9-2-9-16,13 0 22 16,-5 0-13-16,1 0 0 15,8 0 5-15,13-10-1 16,-4-7-2-16,13-8-2 16,-4 1 0-16,-5 4 8 0,9 9-9 15,-5 3 1-15,5 8-3 16,-13 0-12-16,4 0 10 15,-4 22 4-15,4 0-9 16,-4-3 17-16,-9 0-7 16,22-5 0-16,-9-5 2 15,5-7-6-15,4-2 10 16,8 0-6-16,-12-19 6 16,12-11 1-16,-8-13-4 15,-22 6-3-15,-17-7 2 16,0 3-4-16,0 8 2 0,-38 9 0 15,-19 9-2 1,14 13-5-16,-4 2 6 0,8 0 1 16,4 24-12-16,-3 15 4 15,29 1 8-15,9-3-9 16,0-7 9-16,0-8-17 16,35-11 16-16,3-11 1 15,10 0 0-15,8 0-1 16,-22-7 1-16,-3 0 0 15,-14-4 4-15,-17 11 8 16,0 0-8-16,0 0-4 16,0 30-7-16,-26 33-1 15,-30 28 12-15,-9 30-4 16,0 14 0-16,9 19 14 16,35 11-8-16,12 6 6 0,9-6-1 15,0-3 17-15,0-5-26 16,0-22 12-16,0-26-3 15,-17-29-1-15,-22-25-3 16,-17-30-7-16,0-19 1 16,-18-6 23-16,1-36-23 15,-30-26 4-15,-18-22-5 16,8-21 5-16,14-11-12 16,30-7-6-16,52-6-17 15,34-6 22-15,104-13-30 16,56-12 4-16,30 1 18 15,18 11-2-15,-5 15 18 0,-22 23 0 16,-21 19 1 0,-39 17-5-16,-34 19 6 0,-31 14-2 15,-25 16 5-15,-22 14 1 16,-18 9 9-16,-8 2-15 16,0 0 4-16,0 0-11 15,0 0 7-15,0 13-4 16,0 29 2-16,0 13 4 15,-8 5 5-15,-1-5-7 16,9-9 0-16,0-6-2 16,0-10 4-16,26-14-2 15,-5-7 0-15,14-9 10 16,21 0-4-16,9-15-6 16,12-18 5-16,-3-5 0 0,-9-3-1 15,-9 5-4-15,-30 11 7 16,-5 12-1-16,-21 7 9 15,0 6-15-15,0 0 3 16,0 0-12-16,9 0-1 16,-1 2 2-16,18 21 8 15,5 7 0-15,-6-11 3 16,6 3-3-16,-5-6 0 16,4-7-4-16,-4-6 10 15,12-3-6-15,10 0 1 16,-5-3 9-16,5-16-5 0,8-9-5 15,8-2 0 1,-7 0 0-16,-10 2 4 0,-8 9-4 16,-13 10 0-16,0 9-10 15,-5 0 9-15,-4 0-15 16,14 17 7-16,-5 0 1 16,-1-3-4-16,6-6 12 15,-5-3 0-15,4-5 6 16,17 0-7-16,-4 0 1 15,-4-19 0-15,-9-6 6 16,-4-13 0-16,-17 2-6 16,-9 0 0-16,0 4 14 0,-17 9-11 15,-13 1-3 1,4 14 0-16,-5 8-5 0,-12 0-1 16,-4 13 6-16,8 23-1 15,13 3 1-15,17-3-5 16,9-6 5-16,0-6 0 15,0 0-7-15,0 11 14 16,18 3-7-16,-1 17 0 16,-17 14 5-16,0 21-7 15,-9 21 2-15,-47 9 0 16,-17 17-4-16,-9-1 7 16,-13 4-3-16,22 0 5 15,8-11-2-15,26-5 26 0,22-14-13 16,17-19 6-1,-9-23 7-15,-4-21-23 0,-4-16-2 16,0-11-1-16,-31-13 7 16,1-7 3-16,-18 0-13 15,-8-19-3-15,-1-36-1 16,-4-19-80-16,14-39-16 16,-1-30-72-16,18-25-233 15</inkml:trace>
  <inkml:trace contextRef="#ctx0" brushRef="#br0" timeOffset="3248">5114 410 939 0,'0'0'172'0,"0"0"-80"16,0 0-43-16,0 0-45 15,0 0-4-15,0 0-234 16,289 42-267-16</inkml:trace>
  <inkml:trace contextRef="#ctx0" brushRef="#br0" timeOffset="3405">7263 1089 843 0,'0'0'68'15,"0"0"-68"-15,0 0-23 16,0 0-107-16,0 0-172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20:24.3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669 134 690 0,'0'0'150'0,"0"0"66"0,0 0-105 16,0 0 3-16,0 0 7 16,0 0-75-16,-9-107-3 15,9 107-35-15,-8 22 9 16,-9 38-8-16,8 23 0 15,-13 18-6-15,14 7 6 16,8 4 8-16,0-2-17 16,0 0 0-16,8-11 4 15,23-10-18-15,-6-24 14 16,-3-18-29-16,-13-22-24 16,-9-19-69-16,0-6 10 15,-9-17 6-15,-38-39-98 0,-10-17 87 16,-7-13-36-16,-10 1-22 15,5 14 168-15,5 12 14 16,7 19 5-16,14 11 62 16,4 11-1-16,22 5-11 15,-4 7-11-15,21 6-1 16,0 0-21-16,0 0-19 16,47 27-6-16,26 3 11 15,31 1-14-15,34-9 51 16,22-12 6-16,17-10 23 15,-9 0 12-15,0-32-47 16,-38-12 13-16,-27-17-4 16,-21-13-20-16,-25-11 34 15,-40-1-45-15,-9 7 5 0,-8 18 45 16,-8 20-63-16,-27 19 22 16,-4 22-21-16,1 0-3 15,-6 52-11-15,14 28 2 16,13 27 0-16,17 15 1 15,0 7 15-15,17-4-16 16,22-3 0-16,-4-12 4 16,3-12-14-16,-12-20 10 15,-4-20-20-15,-22-24-27 16,9-16-96-16,-9-18-33 16,0 0-52-16,0-45-47 15</inkml:trace>
  <inkml:trace contextRef="#ctx0" brushRef="#br0" timeOffset="318">1696 615 421 0,'0'0'148'16,"0"0"-18"-16,0 0 4 16,0 0-85-16,0 0-24 15,0 0-25-15,0 2 0 16,0 35 2-16,0-1 5 15,0-4 2-15,9-4-8 16,8-12 5-16,9-5 11 16,-4-8-15-16,-5-3 31 15,-8 0 66-15,-1-3-28 0,5-18 11 16,-13-7-47-16,0 1-5 16,0-1 13-16,0 9-41 15,-30 0 0-15,13 11-2 16,-14 4-2-16,6 4-4 15,-14 0-41-15,13 20-147 16,-4 7-13-16,12-5-145 16</inkml:trace>
  <inkml:trace contextRef="#ctx0" brushRef="#br0" timeOffset="907">2206 332 642 0,'0'0'218'0,"0"0"-73"0,0 0-18 15,0 0 13-15,0 0-61 16,0 0-59-16,0-89-17 16,0 128 2-16,-9 19-5 15,9 15 6-15,0 0 10 16,0-2-12-16,0-5-4 15,17-7 2-15,13-8-4 16,14-9 3-16,-6-9-1 0,-7-9 0 16,-6-9 13-16,6-7-13 15,-14-8 0-15,9 0 0 16,13-6 7-16,-13-19 0 16,12-5-7-16,-12-6 4 15,-4 6 11-15,-5 3-13 16,-8 12-2-16,-9 11 0 15,0 4-1-15,0 0 1 16,0 0 0-16,0 0-4 16,0 10-6-16,30 15 7 15,5 5 3-15,21-8 0 16,21-8-2-16,-3-9 7 16,16-5-5-16,-3 0 0 15,3-24 13-15,-12-12-4 16,-13-16-7-16,-22-14 6 0,-4-17 52 15,-39-13-49-15,0-3 10 16,-18 5-7-16,-46 15-2 16,-14 16-4-16,5 16-8 15,8 14 0-15,17 19-9 16,14 14 9-16,12 0-2 16,-4 31-8-16,-4 28-60 15,22 16-13-15,8 7-125 16,0-4-74-16,21-7-82 15</inkml:trace>
  <inkml:trace contextRef="#ctx0" brushRef="#br0" timeOffset="1288">3686 646 667 0,'0'0'184'16,"0"0"-77"-16,0 0-18 15,0 0 1-15,0 0-63 16,0 0-14-16,0-34-13 16,-9 34-4-16,1 3 4 15,-5 17 0-15,13-4 0 0,0-2-8 16,0-3 8-1,13-5 0-15,4-6 1 0,0 0 7 16,0 0 12-16,14 0 15 16,-23-23 1-16,9-1 34 15,-17-1-59-15,0 0 4 16,0 6-10-16,0 1 8 16,0 8-25-16,-17 8 12 15,-22 2-68-15,-4 0-119 16,-13 19-141-16,-9 11-292 15</inkml:trace>
  <inkml:trace contextRef="#ctx0" brushRef="#br0" timeOffset="1597">0 1726 588 0,'0'0'113'0,"0"0"-17"16,272-21-1-16,-52-4 22 16,69-3-48-16,57-5-27 15,64-6 11-15,47 4-33 16,35-4 0-16,-9 3-4 0,-29 6-4 15,-88 6 0-15,-81 7-10 16,-95 9 3-16,-99 8-10 16,-74 0-8-16,-26 0-149 15,-111 16-187-15</inkml:trace>
  <inkml:trace contextRef="#ctx0" brushRef="#br0" timeOffset="1845">401 1845 470 0,'0'0'79'16,"0"0"-73"-16,0 0 99 0,410 55 80 16,-103-50 32-16,73-5-91 15,47 0-31-15,13-5-32 16,-21-20-43-16,-48-5 18 15,-65-1-38-15,-73 1 1 16,-73 6 1-16,-69 7-2 16,-44 6-18-16,-38 3-132 15,-9-6-244-15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3:20:31.4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651 233 428 0,'0'0'137'15,"0"0"-92"-15,0 0 39 16,0 0-10-16,0 0-8 16,0 0 3-16,0 0-60 15,-90-18 0-15,154 11 15 16,66-1-20-16,64-3 55 15,87 0-10-15,81-3-22 16,48 0 28-16,43-2-54 16,5-3 15-16,-22-4 1 15,-26-2-8-15,-48 3 12 16,-64 6-17-16,-65 2-3 16,-73 8 35-16,-70 4-27 0,-42 2-3 15,-31 0-1-15,-4 0 14 16,-13 0-15-16,0 0-4 15,-86 0 0-15,-83 11-4 16,-98 19 9-16,-96 3-5 16,-64 3 0-16,-30 0-1 15,-1 0-12-15,5 0 3 16,26-4-4-16,43-7 12 16,77-11-16-16,83-6 18 15,86-2 0-15,56-4 10 16,34-2-16-16,9 3 6 15,22-3 0-15,8 3-14 0,9-3 16 16,0 0-2 0,9 0 0-16,103 0-13 0,108 0 4 15,147-17 9-15,104-13 0 16,98-3-3-16,18 0 14 16,-21 3-11-16,-70 8 0 15,-108 8 12-15,-90 5-17 16,-95 9 5-16,-69 0 0 15,-69 0 15-15,-40 0-4 16,-25 0-11-16,0 0 0 16,-73 6 13-16,-113 16-4 15,-111 9-2-15,-113-1-4 16,-82-3 5-16,-39 7-2 0,-26 1-6 16,-13 1 0-1,40-4 11-15,46-1-14 0,113-15 3 16,129-5 0-16,121-5-3 15,83-6 3-15,38 0 0 16,30 0-1-16,69 0 1 16,87 0-2-16,94-2 2 15,130-21 0-15,104-1-5 16,68-7 12-16,36 1-7 16,-36 3 0-16,-68 10 11 15,-113 6-19-15,-125 5 8 16,-107 6 0-16,-83 0-6 0,-60-2 17 15,-26 2-11 1,0-3 7-16,0 0 4 0,-73 3 22 16,-87 0-33-16,-121 0 4 15,-107 22-8-15,-104 3 12 16,-60 8-8-16,-14 2 0 16,9 4 4-16,74-3-4 15,82-3 0-15,142-11 0 16,108-8-9-16,95-3 14 15,56-4-7-15,0 3 2 16,64 0-2-16,105-1 2 16,98-9 0-16,152 0 0 15,133-23-3-15,100-12 13 16,64-7-10-16,-21 4 0 16,-91 13 15-16,-146 17-24 0,-152 8 9 15,-120 0 0-15,-91 0 5 16,-69 0 13-16,-26 0-15 15,-35 0 22-15,-116 19-13 16,-108 17 16-16,-134 6-28 16,-81 3 0-16,-57 3-2 15,-26-1 15-15,-8 2-13 16,-22 3 0-16,0-2 11 16,47-6-17-16,74-9 6 15,134-11 0-15,133-9-5 16,109-7 13-16,60-6-8 15,30 2 0-15,64-4-10 0,105 0 6 16,120-9 4 0,129-31 0-16,96-10-10 0,34-5 17 15,26 3-7-15,-4 4 0 16,-39 8 17-16,-39 4-28 16,-82 6 11-16,-95 7 0 15,-91 10-7-15,-77 5 14 16,-61 5-7-16,-60 0 0 15,-17 0 12-15,-9 3-28 16,-9 0 16-16,-90 10 0 16,-108 25-11-16,-108 9 25 15,-113 7-14-15,-102 2 0 16,-49 1 10-16,-8 4-14 16,39-5 4-16,82-9 0 15,103-11-15-15,130-15 25 0,126-6-10 16,76-7 0-16,79-5-3 15,163 0-4-15,152-2 7 16,168-31 0-16,120-18-3 16,66-3 15-16,-27-3-12 15,-68 10 0-15,-147 8 4 16,-160 15-11-16,-138 12 7 16,-91 7 0-16,-69 3-6 15,-17 2 16-15,0 0-10 16,-47 0 0-16,-83 5 8 15,-94 20-18-15,-83 8 10 0,-90 5 0 16,-69 6-11-16,-56 7 18 16,-26 13-7-16,0 6 0 15,43-2 13-15,95-5-28 16,134-19 15-16,116-8 0 16,86-17-8-16,57-5 8 15,17 2 0-15,0-2 0 16,65-4 3-16,90 0-12 15,100-10 9-15,116 0 0 16,121-27-7-16,95-18 24 16,26-12-17-16,-9-2 0 15,-64 4-5-15,-122 14-8 16,-129 10 13-16,-103 16 0 16,-91 4-1-16,-48 3 13 0,-38 4-12 15,-9 4 0 1,-65 0 7-16,-112 17-16 0,-120 19 9 15,-144 10 0-15,-115 7-6 16,-87 7 19-16,-52 9-13 16,-13 5 0-16,39 0 6 15,91-5-16-15,120-14 10 16,169-16 0-16,142-14 0 16,108-14 3-16,61-6-5 15,133-5 2-15,135 0 0 16,120-19-4-16,112-22 4 15,52-12 0-15,43-2-1 0,-34-2 11 16,-44-1-10-16,-73 11 0 16,-95 6 4-16,-90 5-14 15,-87 11 10-15,-73 9 0 16,-65 10 4-16,-34 4 12 16,-22 2-16-16,-39 0 0 15,-99 0 10-15,-117 24-22 16,-133 18 12-16,-87 4 0 15,-65 8 0-15,-38 0 13 16,4-2-13-16,13-3 0 16,78-13 5-16,120-7-12 15,130-19 7-15,142-5 0 16,70-5-6-16,34 0 7 0,108 0-1 16,90-33 0-1,117-18 6-15,99-14-20 0,104-6 14 16,65 0 0-16,55 10 0 15,-12 14 8-15,-60 17-8 16,-113 16 0-16,-134 12 4 16,-125 2-13-16,-86 0 9 15,-74 0 0-15,-47 0-8 16,0 0 13-16,-38 10-14 16,-83 16 9-16,-95 9 0 15,-99 6-7-15,-104 1 7 16,-73 1 0-16,-69 5-3 15,13 3 21-15,26-1-18 0,95-9 0 16,120-5 1-16,122-6-14 16,94-8 13-16,52 1 0 15,39-7-10-15,0 3 2 16,17-5 6-16,78-1 2 16,61-13 0-16,107 0-2 15,117-10 2-15,103-32 0 16,65-7-3-16,5-4-5 15,-79 10 7-15,-102 10 0 16,-122 16 1-16,-112 6-15 16,-52 3 15-16,-60 8 0 15,-17-3-3-15,-9 3 10 16,0 0-14-16,-91 11 4 16,-86 27 3-16,-103 9-8 0,-122 3 8 15,-98-1 0-15,-66 4-4 16,-42-1 21-16,34 6-16 15,52-3-1-15,103-3 1 16,121-11-7-16,121-17 6 16,104-10 0-16,73-3-4 15,0 1 2-15,73-4 2 16,78-5 0-16,82-3 6 16,100-6-5-16,94-30-1 15,95-16 0-15,44-11 1 16,3-6 12-16,-38 10-14 15,-112 19 1-15,-122 16 0 0,-111 15-9 16,-104 6 9 0,-43 3 0-16,-39 0-3 0,-9 0-2 15,-103 0 5-15,-74 25 0 16,-111 9 8-16,-74-2-4 16,-78 4-4-16,-35-1 0 15,-25 7 8-15,-5 2 5 16,40-1-13-16,72 2 0 15,79-7 7-15,115-13-8 16,88-8 1-16,85-9 0 16,35-3-3-16,112-5 9 15,121 0-6-15,156 0 0 16,133-30 9-16,121-17-9 16,43-16 2-16,-8 1-2 0,-61 3 0 15,-125 9 9-15,-147 18-9 16,-142 9 0-16,-108 10 5 15,-60 5-14-15,-22 5 11 16,-13 3-2-16,-57 0 0 16,-111 8 12-16,-138 28-12 15,-134 11 0-15,-109 2 5 16,-55 0-10-16,-9 12 13 16,35 8-8-16,47 6 0 15,95-7 6-15,108-13-7 16,134-17 1-16,90-7 0 15,87-15-17-15,17 0 15 16,17 1 0-16,117-11-8 0,134-6 18 16,150-9-9-16,139-44 1 15,86-9 0-15,0 4-10 16,-64 10 10-16,-126 22 0 16,-147 12-4-16,-137 6 17 15,-83 5-14-15,-60 0 1 16,-18 3 0-16,-8 0-7 15,-34 0 7-15,-109 0 0 16,-98 25 7-16,-139 14 8 16,-95 5-10-16,-64-3-5 15,-9 5 1-15,8-1-9 16,74-4 8-16,95-8 0 16,108-11-1-16,133-11 16 15,91-3-25-15,95 0 10 16,186-5-4-16,151-3-7 0,155 0 12 15,78-19-1-15,13-17 0 16,-61-2 12-16,-103-1-16 16,-130 3 4-16,-112 3 0 15,-95 11-3-15,-56 3 9 16,-43 5-6-16,-22 9 4 16,-17 2 12-16,0 3-12 15,0-6-1-15,-56 4-1 16,-43-1 16-16,-70 3-18 15,-46 0 0-15,-36 0 0 16,-29 17 16-16,21 5-18 16,34-3 2-16,57 0 0 0,86-7-17 15,43 1 10-15,39 0-44 16,78-4-29-16,60-9-192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30.4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96 608 0,'0'0'157'16,"0"0"-1"-16,0 0-17 16,0 0-24-16,0 0-18 15,0 0-48-15,0-46 5 16,0 46-30-16,0 0-21 16,0 0-3-16,-9 0-5 15,0 27 5-15,-8 12-1 16,17 13 7-16,0 4-6 15,0 3 0-15,9 4 0 16,38-8-2-16,-4-5 5 16,22-14-3-16,-9-12 0 0,-8-15 8 15,8-9 1-15,-9 0-5 16,9-16 18-16,-8-18 32 16,-14-12-33-16,5-7 12 15,-22-4-2-15,-17-6-26 16,0 2 23-16,0 3-21 15,-38 12-6-15,3 10 10 16,-21 11-8-16,9 8-3 16,8 12 0-16,4 5-11 15,-4 3 6-15,5 38-30 16,4 16-53-16,21 15-35 16,9 13-158-16,0 0-302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30.9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52 427 0,'0'0'277'0,"0"0"-110"16,0 0 19-16,0 0-34 15,0 0-45-15,0 0-23 16,0-52-64-16,0 52 1 16,0 0-8-16,0 22-9 15,0 14 23-15,0 8-23 16,0 13-3-16,0 17 9 0,17 9-9 15,-8 18-2-15,13 7-85 16,-5-1-243-16,-17-2-662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31.4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6 235 0,'0'0'591'0,"0"0"-409"16,0 0-16-16,0 0-2 16,0 0-77-16,0 0-39 15,39-27-9-15,-22 60-36 16,13 22 24-16,-4 13-7 15,4 15-17-15,-21 14-6 16,-9 23-18-16,-39 34-283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0.6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39 121 648 0,'0'0'164'16,"0"0"-17"-16,0 0 1 15,0 0-27-15,0 0-58 16,0 0-39-16,-22-36 2 0,22 36-26 15,-8 3-6-15,8 28-3 16,-9 7 13-16,9 6-4 16,0 0 0-16,9 0 7 15,29-5-8-15,1-7 1 16,4-13 0-16,5-7-3 16,8-9 9-16,-17-3-6 15,-5 0 5-15,5-20 0 16,-13-13 8-16,4-8-11 15,-21-9 3-15,-9-1 47 16,0-2-43-16,-17 7 7 16,-39 7-16-16,-1 11 10 15,1 6-20-15,9 11 9 16,21 11-17-16,4 0-13 0,22 14-72 16,0 19-34-16,31 3-73 15,33-6-121-15</inkml:trace>
  <inkml:trace contextRef="#ctx0" brushRef="#br0" timeOffset="385">755 100 565 0,'0'0'182'0,"0"0"-35"15,0 0-28-15,0 0-20 0,0 0-61 16,0 0-18-16,-112-53 1 15,95 59-16-15,-5 21-5 16,14 6 0-16,-1 5 9 16,9 1-4-16,0 0-5 15,0-6 0-15,39-10 3 16,4 1 5-16,4-14-7 16,1-5 9-16,8-5-9 15,-17 0 19-15,-5-5-9 16,-3-20 29-16,-14-1 30 15,0-8-44-15,-17-1-1 16,0-5 3-16,-17 5-28 16,-39 5 0-16,0 8-4 15,8 8 2-15,1 14-11 0,29 0-41 16,10 3-55-16,8 24-48 16,26 1-77-16,51-6-150 15</inkml:trace>
  <inkml:trace contextRef="#ctx0" brushRef="#br0" timeOffset="749">1342 108 577 0,'0'0'159'16,"0"0"-20"-16,0 0 8 15,0 0-64-15,0 0-32 16,0 0-1-16,-103-55-45 0,94 55 6 15,0 20-11-15,9 7 4 16,0 2 2-16,0 1-6 16,0 1 0-16,9-9 2 15,17 0 5-15,13-8-7 16,-13-3 3-16,12-6 7 16,-12-1 1-16,13-4 10 15,-13 0 28-15,22-4 11 16,-10-17-29-16,-12-2 7 15,4 4-6-15,-21-3-12 16,-9 0 21-16,0 0-31 16,-47-5-7-16,-9 4-1 0,8 4 1 15,5 8-3-15,4 11 0 16,22 0-49-16,-13 9-61 16,21 27-106-16,0 2-132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36.0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138 44 35 0,'0'0'468'0,"0"0"-299"16,0 0-17-16,0 0-56 15,0 0-21-15,0 0 0 16,9-16-24-16,-9 16-3 15,0-3-42-15,0 3 12 16,0-2-11-16,0 2-2 16,0-6-10-16,0 2 4 15,-17 0-23-15,-22 1-7 16,-9 3-31-16,22 0 49 16,9 0 2-16,17 0 5 15,0 0-8-15,0 0-16 16,0 0 8-16,0 0 21 0,26 0 1 15,13 0 0-15,17 0 8 16,9 0 2-16,-1 0-11 16,-7 0 1-16,-14 0 0 15,-4 0 1-15,-31 0 5 16,1 0-6-16,4 0 0 16,-5 0 4-16,10 0-8 15,-10 0 4-15,-8 0 0 16,0 0-3-16,0 0 2 15,0 0-8-15,0 0-10 16,-26 7 12-16,-12 8-7 16,-10-1 22-16,14-4-8 0,-14 2 2 15,9-1 9-15,5 0-11 16,-5 6 0-16,22-4 1 16,-5 4-6-16,22-4 4 15,0-1-14-15,47-4 14 16,10-3-16-16,-1 1 17 15,0-6 1-15,-9 0 1 16,-21 2 9-16,-4-2-11 16,-22 0 0-16,0 0 9 15,0 0-8-15,0 0 17 16,0 3-8-16,-22 5-4 16,-12 3 7-16,-22 5 31 15,-1 4-27-15,-7-7 7 0,16 5-23 16,9-5 12-1,22-7-13-15,8-1 3 0,9-2-13 16,0-3 9-16,0 0 1 16,26 2 6-16,22 2-1 15,8-4 15-15,0 0-17 16,-8 0 4-16,-14 0-6 16,-4 0-1-16,-12 0 0 15,-1 2-4-15,-17-2 5 16,0 5-3-16,0 1-4 15,0 5-42-15,-26 7 18 16,-30 11 29-16,-18 1 1 0,1-5 6 16,4-6 3-16,34-5-9 15,14-9 0-15,12-2 1 16,9 2-8-16,0-1 6 16,9-2 1-16,30-2 21 15,17 0-16-15,17 0 20 16,-8 0-12-16,13 0-10 15,-35 0 4-15,-22 0-7 16,-21 0 0-16,0 0-4 16,0 0-23-16,0 11-68 15,-21 8-106-15,-22 10-106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37.42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 36 84 0,'0'0'405'0,"0"0"-264"16,0 0-67-16,0 0-14 16,0 0-15-16,0 0-38 15,0-25 22-15,0 25-14 16,0 0-4-16,0 0-4 15,0-2-1-15,0 2-10 16,0-3 4-16,18 3 0 16,20-3-1-16,-3 3 1 15,21 0 0-15,9 0 0 16,-9 0 9-16,-9 0-9 16,-21 0 0-16,-4 0-5 15,-22 0 2-15,0 0-7 16,0 0-9-16,0 6 1 0,-39 8 10 15,-8 1 8-15,-10 2 53 16,-7-7-40-16,8 5 14 16,21-7 1-16,-4 0-10 15,13-2-9-15,13 0-4 16,5-1-5-16,8 0 0 16,0 1-9-16,0-1 8 15,30 0 2-15,17 4 2 16,18-4 19-16,9-2-18 15,-1 0 6-15,0-3-5 16,-25 0-4-16,-9 0 11 16,-22 0-12-16,-17 0 2 0,0 0 2 15,0 0-1-15,0 3-3 16,-9-1 0-16,-30 4 2 16,-8 0 20-16,4 2-22 15,-5 0 2-15,18 0-2 16,21-2 6-16,-8-5-6 15,9 3 0-15,8 2 3 16,-18 2-4-16,5-2 1 16,5 2 0-16,-1-3-2 15,9 1-4-15,0-1 6 16,0 1-1-16,9-1 8 16,21-2-1-16,-13-3-4 15,0 3-1-15,5-3 8 16,-13 2-3-16,-9-2-4 15,0 9-2-15,0-1-24 0,-31 6 16 16,-25 2 8-16,0 4 3 16,-9-3 18-16,22-2-19 15,-4 0 9-15,17-1-9 16,12-7 4-16,18 2-12 16,0-4 5-16,0 0 1 15,18-2 1-15,38-3 3 16,21 0 18-16,5 0-22 15,-17-8-20-15,-26 0-113 16,-39 8-241-16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48.8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82 997 39 0,'0'0'375'0,"0"0"-262"16,0 0 1-16,0 0 65 15,0 0-41-15,0 0-30 16,0 0 4-16,-17-30-81 15,17 3 8-15,0-2 8 16,0-3-45-16,17-2 33 16,9-1-35-16,4 2 4 15,-4 5 4-15,4 9-6 16,-13 8-2-16,-8 8 0 16,13 3-6-16,-5 0-2 15,9 23 8-15,13 15 0 0,-9 9-12 16,-4 5 15-16,-9 3-3 15,5-8 0-15,-14-11 9 16,1-12-15 0,-1-4 6-16,-8-9 0 0,0-3-14 15,0-8 18-15,0 0-4 16,0 0 0-16,0 0 12 16,0 0 6-16,0-8-18 15,9-28 3-15,13-8-9 16,4-5 9-16,12-10-3 15,-12 7 0-15,13 8 11 16,-13 8-14-16,-4 14 3 16,-5 11 0-16,-9 9-14 15,1 2 6-15,8 0 8 0,5 2-7 16,-5 26 4-16,13 13-4 16,-12 11 7-16,-1 9-1 15,-17-4-15-15,9-6 16 16,-1-7-1-16,5-12 1 15,-13-7-40-15,0-6-13 16,0-8-45-16,0-5-17 16,0-4-25-16,9-2-122 15,8 0-272-15</inkml:trace>
  <inkml:trace contextRef="#ctx0" brushRef="#br0" timeOffset="253">1113 796 22 0,'0'0'430'15,"0"0"-312"-15,0 0-47 16,0 0 33-16,0 0-36 16,0 0-38-16,22-14 16 15,12 9-37-15,23-1 18 16,7-5-11-16,31 3-8 15,-13 3-4-15,5 2-4 16,-23 3-14-16,-21 0-48 16,-12 14-148-16,-31 16 16 0</inkml:trace>
  <inkml:trace contextRef="#ctx0" brushRef="#br0" timeOffset="429">1087 1099 267 0,'0'0'165'16,"0"0"-55"-16,0 0-43 16,0 0-32-16,0 0-5 15,0 0-23-15,186 0 22 16,-82 0-25-16,8-9-2 16,-4-2-2-16,-5 3-12 15,-29 6-97-15,-18 2-215 16</inkml:trace>
  <inkml:trace contextRef="#ctx0" brushRef="#br0" timeOffset="765">2192 570 120 0,'0'0'550'0,"0"0"-426"0,0 0-18 16,0 0-44-1,0 0-20-15,0 0-42 0,0 11 0 16,0 25 30-16,0 6-22 16,0 7 21-16,0 6 5 15,0 6-32-15,-8 1 27 16,-1-1-29-16,0-6 1 15,1-11-1-15,8-13 5 16,0-9-10-16,0-12 5 16,0-4-98-16,0-6-107 15,0 0-173-15</inkml:trace>
  <inkml:trace contextRef="#ctx0" brushRef="#br0" timeOffset="1050">2594 439 561 0,'0'0'154'16,"0"0"-8"-16,0 0-46 15,0 0 7-15,0 0-72 16,0 0-27-16,0-3-6 15,0 38 8-15,0 13-2 16,0 7 9-16,0 8-10 16,-9 3 11-16,-8 6-18 0,-5-2 2 15,14-4-3-15,-10-5 8 16,10-14-7-16,-14-8 0 16,13-9-17-16,1-9-106 15,-9-4-245-15</inkml:trace>
  <inkml:trace contextRef="#ctx0" brushRef="#br0" timeOffset="2163">2922 928 593 0,'0'0'110'16,"0"0"26"-16,0 0-35 0,-233 0-11 16,211 0 9-16,22 0-60 15,0 0 24-15,0 0-23 16,0 0-37-16,9 0-2 15,38 0 12-15,27 0-12 16,29-5 10-16,18-1-4 16,0-5-7-16,8 0 0 15,-8-3 10-15,-17 2-23 16,-40 0 16-16,-16 9-3 16,-31 0 5-16,-8 3 6 15,-9 0-11-15,0 0 0 0,0 0 10 16,-9 0-15-16,-17-6 7 15,-21-2-2-15,-9-3 1 16,0 3 6-16,8 0-7 16,14 0 0-16,-5-4 11 15,22 7-12-15,-1 0 1 16,5 2 0-16,13 1 0 16,0-2 5-16,0 4-5 15,0 0 0-15,0 0-4 16,13 0-6-16,22 0 3 15,12 9 7-15,9 16 3 16,9 7 1-16,-17 7-4 0,-1-4 0 16,-12 7 10-1,-18 2-21-15,-17 3 11 0,-52 8-10 16,-99 5 2-16,-52-1-140 16,-39-8-285-16</inkml:trace>
  <inkml:trace contextRef="#ctx0" brushRef="#br0" timeOffset="4651">4769 565 541 0,'0'0'176'0,"0"0"-7"0,0 0-38 16,0 0-6-16,0 0-1 15,0 0-72-15,-26-44 3 16,26 44-36-16,0 0-9 16,0 0 5-16,0 0-9 15,0 0-6-15,0 0 0 16,0 0-8-16,0 19 5 0,0 17 3 16,0 8 0-16,-17 6 3 15,-5-1 3 1,5 7-6-16,8-5 0 15,-8 7 6-15,-5-2-10 0,22-5 4 16,-8-4 0-16,8-8-5 16,0-11-8-16,0-10-38 15,0-4-51-15,0-2-54 16,0-2-19-16,0-1-79 16</inkml:trace>
  <inkml:trace contextRef="#ctx0" brushRef="#br0" timeOffset="5295">5170 826 106 0,'0'0'316'16,"0"0"-196"-16,0 0-32 0,0 0 26 15,0 0-29-15,0 0-31 16,0-41 23-16,0 38-27 15,0 3-5-15,0 0 5 16,0 0-35-16,0 0 3 16,0 0-18-16,0 0-11 15,0 8 7-15,0 20-1 16,-8 8 5-16,-1-1 3 16,0 4 3-16,1 0-6 15,8 0 0-15,0-4 3 16,0-2-5-16,0-11 2 15,0-3 0-15,26-8-2 16,0-5 8-16,12-6-6 0,-7 0 1 16,3 0 4-1,5-19 4-15,8-6-9 0,-12-5 0 16,-5-1 9-16,-13-7-3 16,-8-7 0-16,-9-4 11 15,0 3-10-15,0 2 27 16,0 8-24-16,-17 8 4 15,-13 9-2-15,4 8-9 16,-5 5-6-16,-3 6-3 16,4 0 6-16,4 0-4 15,-4 0 4-15,12 0-8 16,1 3-9-16,-4 11-88 0,12 8-33 16,0 3-71-1,9 2-160-15</inkml:trace>
  <inkml:trace contextRef="#ctx0" brushRef="#br0" timeOffset="7403">5951 587 334 0,'0'0'160'0,"0"0"-30"15,0 0 10-15,0 0-41 16,0 0 16-16,0 0-40 16,0-50-7-16,0 50-6 15,0 0-37-15,0 0 7 16,0 0-28-16,0 0 0 16,-8 0-8-16,-1 12 5 15,1 18-1-15,-23 11 0 16,14 6 10-16,0 8-11 15,-13 8 1-15,12 3 0 16,1 0-2-16,4-5 4 16,13-9-2-16,-9-11 0 15,9-7-8-15,-8-16-43 0,8-4-85 16,0-8-68-16,0-6-86 16</inkml:trace>
  <inkml:trace contextRef="#ctx0" brushRef="#br0" timeOffset="7728">6323 488 512 0,'0'0'143'0,"0"0"-38"15,0 0-11-15,0 0-66 16,0 0-20-16,0 0-4 16,0 52 8-16,0-13 31 15,0 5-8-15,0 5-11 16,-9 1 5-16,0 5-25 16,9 2 3-16,0 4-7 15,0-6 7-15,0-6-3 16,0-7-4-16,0-6-76 15,0-12-81-15,-17-5-203 16</inkml:trace>
  <inkml:trace contextRef="#ctx0" brushRef="#br0" timeOffset="10502">6810 824 458 0,'0'0'114'0,"0"0"2"16,0 0 29-16,0 0-1 15,0 0-49-15,0 0-3 16,-77-14-32-16,77 14-40 15,0 0 10-15,0 0-27 16,0-3 1-16,13 3-4 16,12 0 7-16,23 0-7 15,25 0 16-15,22 0-13 16,-4-2 23-16,12-3-17 16,-21 1-3-16,-8-4 17 0,-27 2-19 15,-8-1 10-15,-22-2 2 16,1 3-14-16,-5 1 23 15,-13-3-9-15,0-6 1 16,0-3 10-16,0-2-23 16,-22-4 3-16,-12-2-7 15,-14 1 2-15,9 4-5 16,5 5 3-16,3 6 0 16,6 4-7-16,16 3 14 15,-4 2-7-15,13 0 0 16,0 0-8-16,0 0 2 15,0 0-3-15,30 7 9 16,18 17-8-16,-5 5 18 0,13-2-9 16,0 4-1-1,-8-1 5-15,-10-3-11 0,-3 4 6 16,-5-1 0-16,-13-6-5 16,1 4 11-16,-5-4-6 15,-13-1 0-15,0-1 3 16,0-3-12-16,-13-2 9 15,-22-5 0-15,-21 4-6 16,0-5-31-16,0-1-56 16,8 4-98-16,31-3-157 15</inkml:trace>
  <inkml:trace contextRef="#ctx0" brushRef="#br0" timeOffset="11170">8472 560 645 0,'0'0'131'16,"0"0"-45"-16,0 0 29 15,0 0 10-15,0 0-58 16,0 0-17-16,-17-20-29 16,55 20-18-16,-3 0 15 0,21 0-16 15,0 0 2-15,0 0 15 16,9 0-18-16,-9 0 11 16,0 0-11-16,-8 0 9 15,-22 0-9-15,-5 0-1 16,-12 0 0-16,-9 0-1 15,0 0 2-15,0 9-1 16,0 5 0-16,-9 2 2 16,-38 6 15-16,-1 0-10 15,-8 3 6-15,0-3 12 16,0 0-24-16,13-3 12 16,4-5-13-16,9-4 5 0,21-4-6 15,9-3 1-15,0-3 0 16,0 0-3-16,0 0 10 15,0 0-7-15,9 0 1 16,21 0 3-16,17 0 8 16,1 0-12-16,-5 5 0 15,5 6-1-15,-1 4 5 16,0-2-4-16,-3 9 0 16,-6 0 1-16,1 3-7 15,-13 4 6-15,4-4 0 16,-21 6-3-16,-9-6 4 15,0-3-2-15,0 3 1 16,-30-6 0-16,-26-2-3 0,-9-7 4 16,-8-7-1-1,-9-3 4-15,-5 0-4 0,5 0-2 16,9-17-69-16,17-2-92 16,17-6-46-16,39-10-129 15</inkml:trace>
  <inkml:trace contextRef="#ctx0" brushRef="#br0" timeOffset="13630">9434 78 282 0,'0'0'430'0,"0"0"-308"16,0 0-15-16,0 0 32 16,0 0-22-16,0 0-60 15,0-13-2-15,0 13-17 16,0 0-25-16,0 0 21 16,-13 0-33-16,-43 0 4 15,-17 0-5-15,-39 0 9 16,-26 0-9-16,-22 0 0 15,-17 0 4-15,-9 2-1 16,-25-2 1-16,-5 0-4 16,5 0 2-16,12 0 5 0,5 0-10 15,8 0 3-15,1 0 0 16,-14 9-8-16,-4-1 8 16,9 0 0-16,-13 1-1 15,13-4 9-15,0-2-8 16,8-1 0-16,9-2 2 15,9 0-4-15,-1 0 3 16,10 0-1-16,-5 0 0 16,4 0 8-16,-8 0-11 15,21-5 3-15,-4 2 0 16,13 3-8-16,0-2 10 16,-5 2-2-16,-3 0 0 0,-6 0 6 15,6-3-8-15,3 1 2 16,22-4 0-16,14 0-4 15,-14 0 4-15,8 4 0 16,10-1-1-16,-9 3 7 16,-1-3-6-16,-7 3 0 15,-1 0 0-15,0 0-6 16,17 0 6-16,14 0 0 16,3 3-2-16,5 2 6 15,9-2-7-15,8 2 3 16,1-1 0-16,-1-4-1 15,9 2 1-15,-13-2 0 16,4 0 0-16,0 0 8 16,-17 0-13-16,0 0 5 0,-4 0 0 15,13 0-9-15,-1 11 9 16,18-3 0-16,17 2 0 16,22-3 5-16,17-2-8 15,0-2 3-15,0-3 0 16,0 2-5-16,0 1 8 15,-9 1-3-15,-12-4 0 16,-22 5-2-16,-5-2-3 16,-8 2 5-16,0 6-3 15,-9 0-8-15,18 0 7 16,8 0 4-16,13-6 0 0,17 1 1 16,1 2-7-16,-5-2 6 15,13 2 0-15,-9-3-9 16,9 4 10-16,-9 0-1 15,1-4 0-15,-1 3 5 16,9-5-7-16,-8 2 2 16,-5 1 0-16,4-1-2 15,0 3 6-15,-17 0-4 16,5-2 0-16,4 2 9 16,-9-2-12-16,13 2 3 15,-4-2 0-15,-1 2-6 16,10 0 7-16,-14 3-1 15,5 11 0-15,8 5 2 16,1 9-7-16,-1 3 5 16,9 0 0-16,0-1-1 0,0 3 6 15,0-2-5-15,9 2 7 16,8 0-2-16,0 6 5 16,-4 0-9-16,4 5 1 15,-8 6 18-15,-9 5-19 16,9 0 4-16,-9 3 0 15,0-1 2-15,0 2 0 16,0-4-7-16,0 4 0 16,0 0 8-16,0-5-3 15,0-2 0-15,0-3 0 16,0-4 4-16,0-3-3 16,0-12-6-16,0-5 0 15,0-8-1-15,0-9 4 16,0-2-3-16,0-3 0 0,0-2 8 15,0-4-11-15,0-2 3 16,0-1 0-16,0 4-8 16,30-1 9-16,-4 1-1 15,30-1 5-15,17 3 3 16,22-2-4-16,17-3-4 16,9 3 0-16,9-5-1 15,-1-1 6-15,22 0-5 16,4 0 0-16,40 0 12 15,3 0-17-15,-4 0 5 16,22 0 0-16,4 0-12 0,22 0 10 16,0-1 2-1,4-2-1-15,-5 3-4 0,-29 0-2 16,-5 0 6-16,-13 4 1 16,-17 5-6-16,-8 0 8 15,-5-4-2-15,4 1 0 16,17-4 2-16,1 1-6 15,13-3 4-15,-23 0 0 16,10 0-8-16,-9 0 7 16,0 0 1-16,-13-3 0 15,-4-3 4-15,-1 1-9 16,-12 0 5-16,4-3 0 0,4 0-5 16,5-1 6-1,0 2-1-15,-5 0 0 0,-4 2 7 16,-13-1-8-16,-8 4 1 15,12-3 0-15,5-4-4 16,4 1 9-16,13-4-5 16,13 4 0-16,-17 1-2 15,-1-2-1-15,-20 3 3 16,-10-2 0-16,0 3-5 16,-8 2 8-16,-8 0-3 15,-19 1 0-15,-3-2 5 16,-13 2-9-16,-13-1 4 15,-9 0 0-15,-13 0-4 16,-4 3 7-16,-9 0-3 16,4 0 0-16,-3 0 4 0,-6-2-6 15,6 2 2-15,-5 0 0 16,4-3-2-16,-13 0 7 16,-8 3-5-16,-1-2 0 15,1 2 5-15,-9-6-4 16,9 1-1-16,-9-3 0 15,13-7 6-15,-13-1 2 16,0-6-8-16,0-5 5 16,8-3-4-16,-8-9 19 15,0 0-13-15,0-5 0 16,0-5 22-16,0 0-28 16,0-6 10-16,-21-6-3 0,12-6-6 15,0-6 15-15,-8-15-15 16,17-1-1-16,-17-4 13 15,4 5-8-15,4 11-2 16,-8 9 5-16,0 9-7 16,-14 8 13-16,6 1-14 15,-6 6-1-15,-3 0 11 16,-5 3-2-16,9 5-9 16,13 6 0-16,8 1 7 15,0 14-3-15,9 1-4 16,-8 9 0-16,8-1-5 15,0 4 12-15,0-1-7 16,0-1 0-16,0-1 7 16,0-6-11-16,0-3 4 15,0-2 0-15,0 2-3 0,0 0 6 16,0 3-3-16,-9 1 0 16,9 1 9-16,-13 3-14 15,13-2 5-15,0 8 0 16,0-2-8-16,0 2 13 15,0 0-5-15,0 0 0 16,0 0 4-16,0 0-9 16,-9 0 5-16,9 0 0 15,0 0-8-15,0 0 7 16,0 0 1-16,0 0 0 16,-8-6 9-16,-1-5-12 15,1 0 3-15,-14-2 0 0,5-1-9 16,-9 0 8-16,-4-2 1 15,-18 1 0-15,-4 5-17 16,-17 1 9-16,-13 7-60 16,-21 2-47-16,-18 0-124 15,-17 0-511-15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5:58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63 653 0,'0'0'187'0,"0"0"-30"15,0 0-21-15,0 0-5 16,0 0-42-16,0 0-29 16,8-62 12-16,-8 62-44 15,0-1 7-15,13 1-7 16,-13 0-22-16,9 0 15 16,-9 0-21-16,0 0 0 15,0 7-5-15,0 16-1 16,0 13 6-16,0 4 0 15,0 7 8-15,0 6-11 16,0-4 3-16,0-2 0 16,0 2-3-16,0-7 0 15,0-1-13-15,0-5-40 0,0-9-63 16,0-5-37-16,0-6-153 16,17-5-216-16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5:59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0 202 468 0,'0'0'171'0,"0"0"-47"15,0 0-1-15,0 0 1 16,0 0-51-16,0 0 13 15,39-113-21-15,-39 111-22 16,0 2-4-16,0 0-34 16,0 0-9-16,0 0 4 15,0 8-11-15,0 14 7 16,0 3 4-16,8 0 0 16,1 0-1-16,12-4 9 15,5-2-8-15,5 0 0 16,12-4 4-16,-4-7 0 15,25-5-3-15,-16-3-1 16,8 0 12-16,-9 0-8 16,-12-11 11-16,4-8 25 0,-13-9-16 15,4-5 26 1,-22-3-27-16,-8 0-10 0,0 4 11 16,0 7-21-16,-17 3 5 15,-22 5-8-15,-8 9-4 16,-1 5-3-16,5 3 2 15,4 0-31-15,1 5-24 16,20 15-40-16,18 2-47 16,0 0-34-16,18-6-38 15,51-2-174-15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5:59.4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60 540 0,'0'0'249'15,"0"0"-92"-15,0 0 8 16,0 0-11-16,0 0-77 16,0 0-6-16,0-60-20 15,0 60-38-15,0 0-9 16,0 0-4-16,0 11 0 15,0 17-8-15,0 8 16 16,0 2-8-16,0 0 0 0,9 1-4 16,-9-6 3-1,0-6-79-15,8-3-66 0,-8-6-69 16,9-11-154-16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5:59.6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28 538 0,'0'0'212'0,"0"0"-25"16,0 0-46-16,0 0-14 16,0 0-52-16,0 0-44 15,0-28-16-15,0 42-13 0,9 19-2 16,4 14 9-16,-13 5-4 15,0 6-10-15,0-3-43 16,8 1-262-16,-8-8-669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12.9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14 299 0,'0'0'189'15,"0"0"-143"-15,0 0 22 16,0 0 47-16,0 0-18 15,0 0-11-15,-17 0-30 16,17 0-3-16,0 0-32 16,0 0-13-16,0 0-7 0,0 0-1 15,0 0 0 1,8 0 12-16,23 0-10 0,-14 0 3 16,0 0 3-16,0 0-3 15,14-3 6-15,-5 1-11 16,-5-4 0-16,-4 6 1 15,-8-3 2-15,0 3-3 16,-9 0 0-16,0 0 3 16,0 0-8-16,0 0 5 15,0 0-8-15,-9 0 4 16,-25 0 8-16,-23 5-2 16,1 7-2-16,0-1 8 0,9 2 0 15,8 1-8-15,4-3 0 16,14 3 1-16,4-6 2 15,8 0-3-15,9-2 0 16,0-1 7-16,0 3-8 16,0-2 1-16,17-3 0 15,31 0 8-15,8-3-2 16,8 0-6-16,1 0 0 16,-9 0 7-16,-25 0-7 15,-14 0 0-15,-9 0 0 16,-8 0-3-16,0 0 10 15,0 0-7-15,0 0 0 16,-8 0 9-16,-31 0 1 0,-9 3-10 16,23 2 1-16,-1 0-6 15,4 4 10-15,5-1-5 16,8-3 0-16,1 3 5 16,-5-2-9-16,13 0 4 15,0 0 0-15,0 1-5 16,0 2 8-16,0-1-3 15,38-3 1-15,1 1 6 16,-4-4-2-16,-14-2-5 16,-3 4 0-16,-10-4-4 15,-8 0 10-15,0 0-6 16,0 1 0-16,-39 6-10 0,-4 1 5 16,-4-3 5-16,17 4 0 15,21 2-4 1,9-3 8-16,0 3-4 0,0-3 0 15,30 0 7-15,26-5 3 16,9-3-10-16,0 0-2 16,-9 0-3-16,-9 0-139 15,-38 0-105-15,-9-11-380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17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2512 393 400 0,'0'0'271'0,"0"0"-165"16,0 0 18-16,0 0-9 15,0 0-44-15,0 0-63 16,112-72-4-16,26 69-8 16,5 3-52-16,-36 0-130 15,-29-3-160-15</inkml:trace>
  <inkml:trace contextRef="#ctx0" brushRef="#br0" timeOffset="2576">160 214 459 0,'0'0'137'0,"0"0"-48"16,0 0 19-16,0 0-44 15,0 0-2-15,0 0-48 16,-22 5 3-16,-4 25-7 16,-13 9-4-16,13 5-2 15,-4 5-4-15,22 1 0 16,-1-3-2-16,9-6 7 16,0-6-5-16,17-4 0 15,31-12 0-15,-9-8-4 16,17-8-4-16,-13-3 8 15,13 0-2-15,0-22 6 16,0-11-4-16,0-8 6 16,0-1-4-16,-8-5 10 0,8 3-4 15,-22 9-1-15,5 6 4 16,-9 14-7-16,-21 7-4 16,-9 8 0-16,9 0-16 15,-9 5 5-15,0 17 0 16,0 0 6-16,0-3 1 15,0-2-14-15,0-9 5 16,0-2 8-16,0-3-5 16,0-3 10-16,0 0 0 15,-9 0 2-15,0 0 4 16,-3 0 3-16,-6-9-9 16,10 1 0-16,-1 2 6 0,0 6-9 15,-4 0 3 1,-12 0-5-16,16 0 1 0,-21 23-1 15,12 10 5-15,10-1 0 16,-1 2 1-16,9-2-9 16,0-4-14-16,0-6-53 15,17-8 15-15,22-6-3 16,4-8 14-16,5 0 41 16,-1 0 8-16,-8-11 2 15,-4-17-2-15,-5-1 13 16,-13-7 46-16,-8-8-2 15,-1-1 3-15,-8-4-2 16,0 5-19-16,-8 6 10 0,-18 13-24 16,-13 8-15-1,13 12 4-15,-4 5-14 0,4 0-1 16,-4 13-1-16,4 26-1 16,17 7-1-16,9 9 4 15,0-2-16-15,44-7-1 16,33-7-31-16,5-12 11 15,0-10-4-15,13-15 3 16,-21-2 26-16,-18 0-1 16,-9-7 13-16,-8-12 0 15,-22-6 8-15,-8 0 0 16,-9-3 26-16,0 3-9 16,0 1 14-16,0 8-20 15,0 5-7-15,0 5-4 0,0 6-8 16,0 0-8-16,0 11-15 15,-9 22 23-15,1 11-2 16,-1 3 2-16,-4-1-30 16,13-4-2-16,0-9-44 15,0-8-12-15,30-15 15 16,-4-4 24-16,22-6 39 16,-1 0 1-16,-8-8 9 15,4-20 11-15,-4-5 33 16,0-3 29-16,-22-2 7 15,0 0-23-15,1 4 3 16,-6 7-17-16,-12 14-11 16,9 7 9-16,-9 6-41 0,0 0 0 15,0 0-13-15,0 25-4 16,0 11 14-16,0-4 3 16,0 0 0-16,9-1 0 15,8-8 0-15,-8-4-5 16,4-8-11-16,4-3-18 15,0-8 18-15,0 0 0 16,5 0 16-16,4 0-5 16,4-11 12-16,-4-5-7 15,4-7 0-15,5-4 3 16,4-1 10-16,-14 1-7 16,6 7-2-16,-14 7 7 0,-8 10-7 15,-9 3 1-15,8 0-5 16,-8 0-20-16,13 20 19 15,-13 2-6-15,9-3 7 16,-9 0-7-16,8-5 5 16,1-3-9-16,0-6-13 15,12-2-5-15,-12-3 20 16,8 0-10-16,13 0 14 16,-21 0-1-16,8 0 3 15,1 0 3-15,3 0 0 16,-12 0 1-16,17 0-6 15,-5 0 5-15,-4 0-3 16,1 3 0-16,-1 11-7 0,13 2 9 16,-13-2 1-1,5-3-30-15,4-3 0 0,0-6 13 16,21-2 17-16,1 0-4 16,8 0 9-16,0-19-5 15,9-2 18-15,-26-10 30 16,-5-4 41-16,-4-8-13 15,-4-8-16-15,-9-7 10 16,-4-5-19-16,-13-3 9 16,0 3-12-16,0-1-15 15,0 9-5-15,0 14-18 16,0 11-10-16,0 17 6 0,0 13-6 16,0 0-3-1,0 24-28-15,-21 31-21 0,4 16-30 16,-9 12-92-16,-5-1 5 15,14-2 27-15,17-11-83 16</inkml:trace>
  <inkml:trace contextRef="#ctx0" brushRef="#br0" timeOffset="3876">2827 406 5 0,'0'0'93'0,"0"0"-11"15,0 0-2-15,0 0-42 16,0 0 1-16,0 0 24 16,0-13-20-16,0 13-5 15,0 0-17-15,0 0-10 16,0-4 21-16,0 4-8 16,0 0 18-16,0 0 22 0,0-2-13 15,0-1 9 1,0 0-20-16,0 0-26 0,0 3 16 15,0 0-22-15,0 0 0 16,0 0 3-16,0 0-8 16,0 0 9-16,0 0-3 15,0 0-3-15,0 0 10 16,0 0-16-16,0 0 0 16,0 17 4-16,0 11 5 15,0 13-4-15,0 3 0 16,0 0-1-16,0-2 0 15,0-4-4-15,0-8 0 16,30-5 5-16,-4-6 0 16,4-5-8-16,18-9 3 15,-5-2-21-15,4-3-38 0,1 0-179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23.8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80 424 0,'0'0'238'0,"0"0"-53"16,0 0-20-16,0 0-14 15,0 0-40-15,0 0-47 16,-26-80 6-16,26 80-43 16,0 0-4-16,0 0-4 0,0 0-14 15,0 0 0 1,0 0-5-16,0 14-14 0,0 19 10 15,0 9 1-15,0 9 3 16,0 8 0-16,0-2 9 16,0 9-9-1,0-3 0-15,9-3-14 0,8-2 7 16,-9-3-74-16,23 0-28 16,-14-8-71-16,4-11-144 15</inkml:trace>
  <inkml:trace contextRef="#ctx0" brushRef="#br0" timeOffset="477">378 298 437 0,'0'0'192'0,"0"0"-48"15,0 0-26-15,0 0-15 16,0 0-52-16,0 0-10 16,0-28-41-16,0 28 0 15,0 0-1-15,0 3-24 16,0 19 25-16,0 5-6 0,0 6 16 16,9 1-10-1,12-3 0-15,-3 1 3 0,7-11-2 16,14-5-1-16,0-6 0 15,-4-10 12-15,3 0-12 16,10 0 20-16,-22-17 19 16,13-5-2-16,-13-6 33 15,-9 1-27-15,4-6 5 16,-21-5 4-16,0-1-31 16,0 3 14-16,-21 3-32 15,-14 11 4-15,-4 8-14 16,14 3 4-16,-14 6 0 15,4 5 0-15,5 0-15 0,-9 0 3 16,13 10-72 0,9 14-85-16,17 5-50 0,0-4-134 15</inkml:trace>
  <inkml:trace contextRef="#ctx0" brushRef="#br0" timeOffset="739">1168 64 561 0,'0'0'232'16,"0"0"-83"-16,0 0-29 0,0 0-22 15,0 0-86-15,0 0-12 16,-9 55 10-16,9 3-5 15,30 4 22-15,-4 2-22 16,5 2 0-16,3-3 4 16,-4-2-9-16,-4-6-113 15,-9-9-161-15,5-10-393 16</inkml:trace>
  <inkml:trace contextRef="#ctx0" brushRef="#br0" timeOffset="1230">948 204 70 0,'0'0'210'0,"0"0"-95"16,0 0-29-16,0 0 1 16,0 0-32-16,0 0-9 15,0-20-7-15,0 18-25 16,0-1 6-16,0 3-14 15,0-2-4-15,0 2 6 16,0 0-6-16,0 0-2 16,0 0 0-16,0 0-3 0,0 0-9 15,0 0-113-15,0 0-167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19.6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151 134 546 0,'0'0'171'0,"0"0"-18"16,0 0-10-16,0 0-34 16,0 0-5-16,0 0-48 15,-13-25-20-15,13 25 3 16,0 0-37-16,0 0 3 16,0 0-5-16,-9 0-20 15,-17 19 20-15,-13 17 5 16,13 8-3-16,-4 0-2 15,22 3 2-15,8-6-4 16,0-6 2-16,56-7-23 16,8-8 11-16,10-12-18 0,4-8 30 15,-22 0-2 1,-13-12 8-16,-4-17-2 0,-22-11 9 16,13-4-6-16,-30-4 38 15,0-10-25-15,0 2-8 16,-9 10 17-16,-29 5-26 15,-1 13 0-15,4 12-3 16,-4 10-2-16,-8 6 1 16,-1 0-10-16,5 34 5 15,4 4 3-15,22 8-69 16,17 1-72-16,0-3-107 16,65-2-182-16</inkml:trace>
  <inkml:trace contextRef="#ctx0" brushRef="#br0" timeOffset="603">789 288 446 0,'0'0'174'0,"0"0"-69"16,0 0 3-16,0 0 9 15,0 0-53-15,0 0-37 0,-64-17-17 16,64 17-3 0,0 0-7-16,8 0 0 0,31 0 0 15,17 0 27-15,18 0-26 16,21 0 3-16,-5 0 4 15,-3 0-3-15,-14 0 5 16,-34 0-8-16,-13 0 3 16,-18 0 20-16,-8 0-17 15,0 0 32-15,0 0 10 16,0 0-23-16,-26-6-14 16,-21-7-13-16,-1-4 0 15,-8 4 4-15,22 1 2 0,4 2-6 16,12-1 1-1,10 5 7-15,8 3-1 0,0 1-7 16,0 2 0-16,0 0-5 16,0 0-3-16,8 0 4 15,27 0 0-15,12 2 8 16,1 15-8-16,-1 2 4 16,-12 6 0-16,4-2-6 15,-13 1 8-15,-5-2-2 16,-4 0 0-16,-17 0 0 15,0-6-5-15,0 4 5 16,-47-4-49-16,-9 3-34 16,-9-2-89-16,22-6-66 15,21-3-176-15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28.2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233 125 252 0,'0'0'146'0,"0"0"-59"15,0 0 7-15,0 0-20 16,0 0-37-16,0 0 13 16,-26-30-38-16,26 30-10 0,0 0 16 15,0 0-18-15,0 0 13 16,0-2 5-16,0-1-17 15,0 1 26-15,0-4-3 16,9-3-7-16,16-5-5 16,6 3-6-16,8 0-6 15,-5 1 12-15,-17 1-12 16,14 4 27-16,-23-1-9 16,1 3-8-16,-9 1 25 15,0 2-29-15,0 0 0 16,0 0-6-16,-9 0-23 15,-30 11 23-15,5 13 0 16,-22 2 3-16,8 1-2 0,9-5 0 16,5-6-1-1,17-2 0-15,4-8 10 0,13-1-16 16,0-1 6-16,0-3-4 16,0 2-2-16,0-3-10 15,30 0 16-15,-4 0-3 16,21 0 14-16,-8 0-12 15,-4 0 1-15,-5-3 0 16,-13 2-1-16,-17-3 8 16,0 4-7-16,0 0 0 15,0 0 5-15,0 0-12 16,-17 0-7-16,-39 8 9 0,-9 14-4 16,-8 6 13-1,16-6-4-15,19-6 0 0,20-2 5 16,10-6-7-16,-5-2 2 15,13 2 0-15,0-2-11 16,0-1 15-16,47 1-4 16,9-4 6-16,18 1 3 15,-10 0-9-15,6-3 0 16,-19 0 1-16,-20 3-1 16,-23-1 1-16,1 1-1 15,-9 0 0-15,0 8-19 16,0 8 17-16,-35 8 0 15,-12 6 2-15,-1 4 4 16,-8-6-4-16,0 1 0 0,0-5 1 16,8-5 7-16,14-5-8 15,17-9 0-15,17-6 0 16,0 1-6-16,0 0 7 16,17 0-1-16,30 0 8 15,10-3-2-15,-14 0 2 16,4 2-8-16,-17-2 0 15,-21 0-5-15,-9 0 5 16,0 6-4-16,0 0 4 16,0 4-12-16,0 1 9 15,0 3 3-15,-9 2 0 16,-4 1 1-16,5 8 1 16,-9 0-2-16,-1 2 0 0,-12 3-3 15,13-7-120-15,0-2-202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31.4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47 427 0,'0'0'165'0,"0"0"-8"0,0 0-25 15,0 0-10-15,0 0 11 16,0 0-25-16,13-47-15 16,-13 47-22-16,9 0-37 15,-9 0 16-15,0 0-42 16,0 0-8-16,0 0 0 15,0 4-3-15,9 28 3 16,-1 12-5-16,10 19 15 0,-18 7-12 16,21 9 2-1,-12 3 0-15,-9-3-3 0,8-11 3 16,1-8-65-16,0-16-113 16,-9-8-180-16,13-12-353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31.9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104 53 682 0,'0'0'178'0,"0"0"-76"0,0 0 39 15,0 0-36-15,0 0-71 16,0 0 12-16,-56-53-46 16,48 53-6-16,8 14 4 15,-9 21-10-15,-4 7 12 16,4 10 0-16,1 6 9 16,8 5-12-16,0-3 3 15,0-2 0-15,0-13-3 16,39-13 9-16,-5-12-6 15,22-15 4-15,0-5 4 16,0 0 7-16,1-15 1 0,-10-20 20 16,0-5 32-16,-29-7-30 15,-10-8 15-15,-8-3-4 16,0 3-41-16,-8 5 30 16,-40 9-28-16,14 11-5 15,-5 8 14-15,0 8-10 16,22 8-9-16,-9 6 0 15,4 0-14-15,-4 8 8 16,-4 26-57-16,4 10-74 16,18 5-58-16,-1 1-169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37.4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155 80 330 0,'0'0'60'16,"0"0"-15"-16,0 0 23 15,0 0-2-15,0 0 23 16,0 0-32-16,-17-17-26 16,17 17 8-16,0-6-21 15,9 4 10-15,8-6-12 0,13-4-13 16,5 4 11-16,21 0-14 15,0 2 0-15,9 1 8 16,12-1-7-16,-12 6-1 16,-17-2 0-16,-22 2 7 15,-9 0-3-15,-17 0 1 16,0 0-5-16,0 0 11 16,-9 0-11-16,-56 0 0 15,-17 5 25-15,-30 14-19 16,9 4 3-16,21-4-9 0,4-3 0 15,35 0-5 1,13-2 10-16,12 0-5 0,10-3 0 16,-1 1 2-16,9-2-9 15,0-3 7-15,26 8 0 16,30-7 13-16,0-2-5 16,26-4-7-16,13 2-1 15,-13-4 7-15,4 0-3 16,-42 0-4-16,-6 0 0 15,-29 0-5-15,-9 0 11 16,0 0-6-16,0 0 0 16,0 0-17-16,-56 10 13 15,-9 7 1-15,-17 7 6 16,-4 4-4-16,13-1 5 16,8-2-4-16,26-3 0 0,22 0 2 15,8-5-9-15,9-4 7 16,0-2-6-16,9-5 2 15,21-6-6-15,4 0 10 16,23 0 0-16,-10 0 5 16,1 0-7-16,-14 0 2 15,-25 0 0-15,4 0-5 16,-13 0 6-16,0 0-2 16,-13 0-11-16,-22 19-10 15,-21 6 20-15,9 0 2 16,21-3 0-16,4-3-6 15,22-5 14-15,0 0-8 0,0-4 0 16,48-1-6-16,16-7 0 16,23-2-143-16,3 0-177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40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234 483 474 0,'0'0'144'16,"0"0"-38"-16,0 0 3 15,0 0 1-15,0 0-32 16,0 0-39-16,0-66 5 15,39 59-44-15,-13 3 2 16,13 4 3-16,0 0 2 16,-14 0-7-16,14 6 0 15,-4 18 0-15,-14 4-9 16,5-1 9-16,-17 1 0 0,-9 3-9 16,0-1 6-1,0 3 3-15,-35-3 0 0,-12-2 8 16,-1-8 0-1,23-7-8-15,16-11 0 0,9 1 3 16,0-3 7-16,0 3-10 16,0 1 0-16,9 3 9 15,25-2-2-15,31 0 1 16,21-5-8-16,5 0 10 16,12 0-3-16,-8 0-14 15,-13-10-52-15,-26-7-110 16,-17-5-66-16,-21-5-187 15</inkml:trace>
  <inkml:trace contextRef="#ctx0" brushRef="#br0" timeOffset="429">718 47 301 0,'0'0'127'15,"0"0"-15"-15,0 0-25 16,-212-34 4-16,147 34-37 16,-8 23-40-16,-13 9 27 15,21 10-20-15,0 1-7 16,18 7 13-16,12 10-25 16,-4 7 14-16,22 9-3 15,4 13-8-15,13 2 8 0,0 2-13 16,0-5 0-1,39-9 4-15,17-15 4 0,9-15-8 16,-1-12 0-16,10-18 10 16,21-12 3-16,0-7 12 15,13 0 30-15,13-26 22 16,-9-22-36-16,9-9 29 16,-26-15 3-16,-13-16-35 15,-18-14 11-15,-25-11-28 16,-22-5-16-16,-17 11 9 15,-8 13-10-15,-66 18-7 0,-29 18 3 16,-9 19-69 0,12 20-64-16,5 14-128 0,39 5-200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22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248 573 579 0,'0'0'101'0,"0"0"-4"16,0 0 24-16,0 0-47 0,0 0-5 16,0 0-43-1,39-47 1-15,-13 28 10 0,13 0-8 16,-13-3 17-16,13-2-7 15,-9 1-15-15,-13 1 14 16,0 3-15-16,-8 7 3 16,-9 2 12-16,0 7-28 15,0 0 18-15,0 3-21 16,0 0 4-16,0 0-22 16,0 0 8-16,0 12 3 15,0 15-14-15,0 5 25 16,0 7-11-16,0 0 0 15,0 2 3-15,0-2-6 16,0-1 3-16,-9-2 0 16,9-3-3-16,-8-8 9 0,8-4-6 15,0-7 0-15,-9-5 4 16,9-7-9-16,0 1 5 16,-8-3 0-16,-1 0-5 15,-4 0 14-15,4 3-9 16,-8-3 0-16,8 2 5 15,1-2-8-15,-5 0 3 16,13 0 0-16,0 0 0 16,0 0-2-16,0 0 0 15,0 0-2-15,0 0-19 16,30 0 22-16,9 0-8 16,4 0 5-16,13 0 3 0,9-10-43 15,-9-13-18-15,9-1-71 16,-9-3-102-16,-17-1-111 15</inkml:trace>
  <inkml:trace contextRef="#ctx0" brushRef="#br0" timeOffset="470">667 11 472 0,'0'0'137'0,"0"0"-7"15,0 0-29-15,0 0-10 0,0 0-42 16,-233-25-17-16,168 56 8 16,0 11-27-16,1 7 16 15,8 12 2-15,0 7-20 16,8 10 22-16,14 12-14 15,3 1 5-15,23-1 5 16,8 5-27-16,0-11 7 16,39 1-9-16,25 1 5 15,1-9-10-15,17-16 5 16,4-20 0-16,-4-19 4 0,5-14 1 16,-5-8 4-1,13 0 16-15,-5-16 10 0,22-26 42 16,1-13-39-16,-10-13 0 15,-12-15 4-15,-18-5-13 16,-17-15 4-16,-17-1-17 16,-39 4-13-16,-8-3-6 15,-87 18 2-15,-43 16-15 16,-31 21-11-16,-8 17-63 16,9 18-40-16,13 13-95 15,34 0-147-15</inkml:trace>
  <inkml:trace contextRef="#ctx0" brushRef="#br0" timeOffset="8279">529 1569 660 0,'0'0'133'16,"0"0"9"-16,0 0-25 16,0 0-18-16,0 0 0 0,0 0-66 15,-82-39 3-15,82 39-15 16,0 0-17-16,9 0 7 16,16 0-11-16,6 0 0 15,12 3-4-15,-4 16 8 16,-13 8-4-16,-5 0 0 15,-12 4-2-15,-9 5-7 16,0 2 9-16,-9 4 0 16,-30-4-2-16,13-5 8 15,-4-8-6-15,13-9 0 16,17-5 8-16,0-3-13 16,0 1 5-16,0 2 0 0,9-2-7 15,47-2 14 1,47-1-7-16,35-6 0 0,39 0-5 15,0 0-15-15,-30 0-102 16,-52 0-81-16,-69 0-105 16</inkml:trace>
  <inkml:trace contextRef="#ctx0" brushRef="#br0" timeOffset="18934">779 1415 305 0,'0'0'181'0,"0"0"-74"16,0 0-16-16,0 0-17 15,0 0 8-15,0 0-31 16,-103-149-9-16,85 130 8 15,-8 6-12-15,-4 1 7 16,-4 10-33-16,-22 2-11 16,0 0 9-16,-22 7-1 15,4 21-9-15,1 11 0 16,0 7 9-16,8 12-17 16,18 15 8-16,16 8 0 15,31 10-4-15,0 0 12 0,39-1-8 16,26-5 0-16,30-10 9 15,4-10-6-15,13-12-3 16,18-9 0-16,21-11 7 16,-4-13 3-16,12-12-8 15,-21-8 21-15,-4 0 1 16,-35-23 62-16,-4-9-43 16,-21-12-3-16,-9-15 27 15,-18-11-40-15,-21-19 8 16,-26-10-20-16,0-3-9 15,-43 3 1-15,-52 14-7 0,-26 20 0 16,-17 23-9-16,-22 20-21 16,13 22-86-16,-4 0-68 15,30 20-111-15,27 15-244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45.8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611 466 343 0,'0'0'198'0,"0"0"-111"15,0 0 0-15,0 0 26 16,0 0-50-16,0 0-19 16,47-9-7-16,1 3-25 15,17-2 42-15,-9 5-8 16,-9 1-18-16,-12-1 9 16,4 0-33-16,-22 3 6 0,4 0-8 15,-12 0 8-15,-9 0-11 16,0 0 1-16,0 0-9 15,0 0 7-15,0 0-17 16,0 11 19-16,-30 12 1 16,4-7 5-16,-4 0 1 15,-5-2-7-15,5-3 3 16,4 1-1-16,-4-7-2 16,13 3 0-16,-1-6 0 15,10 1 7-15,8-3-7 16,0 0 0-16,0 0 2 15,0 0-7-15,17 0 12 0,22 0-7 16,13 0 0 0,4 0 9-16,0 7-9 0,-17-2 0 15,0 3 1-15,-13 3-12 16,-1 0 9-16,-12-1 2 16,-4 7-2-16,-9-3-6 15,0 0 2-15,0 2 5 16,-22-5 1-16,-12 0 4 15,-14-2-1-15,-8-9-1 16,0 0-2-16,9 0-2 16,4 0-7-16,4 0-64 15,21-9-32-15,10-4-22 16,-5-4-111-16,13-8-303 0</inkml:trace>
  <inkml:trace contextRef="#ctx0" brushRef="#br0" timeOffset="463">762 81 342 0,'0'0'189'16,"0"0"-55"-16,0 0-19 16,0 0-36-16,-216-72-2 15,173 72-36-15,-13 2-27 16,-9 34 13-16,-12 11-24 0,3 8 17 15,9 6 0 1,9-1-19-16,9 3 17 0,21 6-18 16,4 8 3-16,14 5-3 15,8 7 1-15,8 0-1 16,31-5 2-16,35-12 8 16,12-13-9-16,5-17-1 15,12-12 1-15,9-11 13 16,9-15-11-16,9-4 13 15,-9 0 24-15,-9-20 5 16,0-13 24-16,-8-5-21 16,-22-9-20-16,-18-5 26 15,-8-17-29-15,-17-11 14 16,-30-16-11-16,-9-9-24 16,0-2 17-16,-48 0-21 0,-25 13 4 15,-22 17-12 1,-17 22 8-16,-9 17 0 0,-8 13 0 15,-18 20-16-15,4 5-38 16,5 21-113-16,17 26-168 16,26 5-416-16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6:44.3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1328 0 748 0,'0'0'170'0,"0"0"-40"15,0 0-17-15,0 0 3 16,0 0-63-16,0 0-12 16,0-5 1-16,0 5-31 15,0 0 17-15,0 5-28 16,0 14 7-16,0 16 5 15,0 5-5-15,0 6 1 16,0 7-5-16,0-3 11 16,0-1-15-16,0-5 1 15,0-6 0-15,0-7 0 16,0-15 0-16,13-5-16 16,-13-8-46-16,9 0-107 15,8-3-138-15,-9 0-282 0</inkml:trace>
  <inkml:trace contextRef="#ctx0" brushRef="#br0" timeOffset="3569">1488 1200 369 0,'0'0'187'0,"0"0"-51"16,0 0-27-16,0 0-1 15,0 0-25-15,0 0-3 16,-18-55-9-16,18 55-39 16,0 0 13-16,0 0-22 15,0 0-5-15,0 0 26 16,0 0-34-16,0 0 2 15,0 0-12-15,0 0 11 16,-8 3-12-16,8 18 1 16,-13 15 0-16,4 6-2 15,1 7 6-15,8 0-4 16,0 1 0-16,0-3 5 16,17-8-7-16,22-7 2 0,8-7 0 15,9-9-4 1,0-8 9-16,0-8-5 0,-12 0 0 15,3 0 12-15,-8-10-4 16,-5-20-7-16,14-11 2 16,-9-12 42-16,-5-5-24 15,-21-5 10-15,-13 3 2 16,0 6-32-16,-21 10 21 16,-35 7-16-16,-1 9-6 15,14 9 2-15,-4 8-1 16,17 8-1-16,4 3 0 15,-13 0-15-15,4 11 7 16,-4 16-77-16,22 7-52 0,-4 1-45 16,12-1-80-16,9-4-95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7:08.2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0 545 805 0,'0'0'34'0,"0"0"-5"16,0 0 21-16,0 0-4 16,285 8 129-16,34-60-105 15,126-25-39-15,94-16 0 16,48-1-31-16,-39 12 12 15,-65 15-12-15,-120 20 2 0,-100 23-1 16,-99 13-1-16,-77 11-6 16,-49 0-22-16,-29 0-102 15,-9 13-108-15,-78 13-122 16</inkml:trace>
  <inkml:trace contextRef="#ctx0" brushRef="#br0" timeOffset="215">880 787 518 0,'0'0'203'15,"0"0"-79"-15,0 0 4 0,0 0-35 16,410-69 87-16,-39 3-106 16,78-11-22-16,26 0-12 15,-9 11-37-15,-39 17 11 16,-73 13-14-16,-86 11-11 15,-74 12-45-15,-73 5-267 16,-82 8-498-16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7:06.3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242 582 231 0,'0'0'531'15,"0"0"-430"-15,0 0-57 16,0 0 78-16,0 0 7 0,0 0-65 16,-64-133-5-16,64 133-53 15,-9 0-3-15,0 0-6 16,-8 41 9-16,-13 20-6 15,-9 22 13-15,4 7-2 16,5 1-9-16,30-3-2 16,0-3 0-16,0-7-5 15,39-6 14-15,17-10-9 16,9-10 0-16,0-10-10 16,-1-18 7-16,10-12-12 15,12-12 5-15,-4-6-3 16,4-38 21-16,-4-11-8 15,-8-13 0-15,-18-12 9 0,-9-13-4 16,-8-9-5 0,-30-8 0-16,-9 2 10 0,0 17-1 15,0 17 5-15,-39 24 12 16,13 18-24-16,-13 13 22 16,13 7-22-16,5 10-1 15,3 2 2-15,10 25-3 16,-1 40 0-16,1 32 0 15,-5 13 7-15,13 2-14 16,0-7 7-16,38-17 0 16,-12-11-8-16,13-17 15 15,0-15-7-15,-13-13 0 0,4-15-11 16,-13-12 3 0,9-5-1-16,5 0 9 0,-6-25 0 15,14-13 11-15,0-11-11 16,-13-2 0-16,-9-5 10 15,5-5-9-15,-22 8-1 16,0 7 0-16,0 13 0 16,-9 11 9-16,-21 14-9 15,4 8 0-15,-4 0 4 16,4 11-17-16,-4 30 13 16,13 11 0-16,8 9-7 15,9 5 13-15,0 0-6 16,17-3 0-16,31-9 4 15,-1-12-11-15,18-11 7 16,-9-12 0-16,0-14-3 0,-13-5 14 16,22 0-11-16,-9-24 0 15,0-18 14-15,9-5-14 16,-9-8 0-16,0-2 0 16,-8 2-2-16,-10 11 11 15,-20 16-9-15,-10 17 0 16,1 8-1-16,-9 3-12 15,0 0 11-15,0 17 2 16,0 13-16-16,0 3 25 16,0-3-9-16,0-10 0 15,0-9-1-15,0-6-11 16,0-5 12-16,0 0 0 0,0 0 0 16,0 0 15-16,0 0-15 15,0-8 0-15,0-12 15 16,0-7-20-16,-17 3 5 15,-14 1 0-15,6 4-6 16,-1 2 19-16,-5 9-13 16,6 6 0-16,-6 2 1 15,5 0-15-15,-12 22 13 16,-1 25 1-16,4 10-12 16,-4 7 21-16,22-8-9 15,17-3 0-15,0-8 3 16,0-13-19-16,26-9 16 15,22-10 0-15,-10-13-5 0,18 0 19 16,1-8-14-16,-14-22 0 16,13-9 12-16,-9-2-17 15,-16-3 5-15,-14 0 0 16,-9 0 4-16,1 14 8 16,-9 7-12-16,0 10 0 15,0 10 11-15,0 3-18 16,0 0 7-16,-17 31 0 15,0 18-16-15,-5 17 23 16,22 0-7-16,0 0 0 16,0-8 2-16,39-9-13 15,-5-10 11-15,5-15 0 0,-9-7-7 16,-12-14 19 0,8-3-12-16,12-22 0 0,19-28 7 15,-10-8-3-15,-12-2-4 16,3-3 0-16,1 1 0 15,-22 8 12-15,1 7-12 16,3 17 0-16,-12 14 5 16,8 16-22-16,9 0 15 15,4 2 1-15,-4 33-16 16,4 2 25-16,-21 7-8 16,0 3 0-16,-1-1 7 15,1-2-16-15,-9 1 9 16,13-7 0-16,4-8-6 0,-8-3 10 15,8-7-9 1,5-6-11-16,-14-8-95 0,18-6-26 16,22-12-147-16,25-43-308 15</inkml:trace>
  <inkml:trace contextRef="#ctx0" brushRef="#br0" timeOffset="376">3108 240 404 0,'0'0'144'0,"0"0"-20"16,0 0-5-16,-9-152-57 15,18 119-10-15,21 11-11 16,5 3-40-16,12 11 18 15,-8 6-19-15,-4 2 8 16,-5 0 0-16,4 25-8 16,-12 15 0-16,-13 15 16 15,-9 9-10-15,0 10 27 16,0 6-10-16,-31 10-18 16,-3 6 23-16,12 1-26 15,5-4-1-15,0-10 8 16,8-17 4-16,0-11-13 15,-4-11 0-15,13-14-3 0,0-5-1 16,0-9-82-16,0 1-78 16,0-1-67-16,0 0-301 15</inkml:trace>
  <inkml:trace contextRef="#ctx0" brushRef="#br0" timeOffset="767">3358 1634 548 0,'0'0'84'0,"0"0"24"16,0 0-29-16,0 0-64 15,0 0-12-15,0 0-3 16,-8 22 0-16,8 5 2 16,0-4 6-16,0-4-8 15,0-6 0-15,21-1 8 16,-3-10 7-16,20-2 8 16,-20 0 15-16,8-6 45 15,-5-18-17-15,5-3 18 16,-17-9-39-16,-1 0-16 15,-8-2 11-15,0 4-40 16,-17 8 0-16,-9 6-3 0,-21 6-12 16,16 6-39-16,14-1-82 15,17-2-89-15,0-5-174 16</inkml:trace>
  <inkml:trace contextRef="#ctx0" brushRef="#br0" timeOffset="1216">3928 556 351 0,'0'0'127'0,"0"0"-42"0,0 0 8 16,0 0 32-16,-9-159-67 15,9 128 9-15,0-2-3 16,0-2-25-16,18-4-15 16,20 0-16-16,-3 12-6 15,-5 7 16-15,-4 13-18 16,4 4 0-16,-4 3-1 16,13 0 5-16,-13 10-4 15,13 13 0-15,-22 4 2 16,13 2-16-16,-21 11 13 15,-9 10 1-15,0 11 1 0,0 8 5 16,-39 9 14-16,5 8 1 16,-14 1-14-16,1 2 37 15,21-7-36-15,4-8 0 16,5-11-1-16,17-12 5 16,0-7-9-16,0-12-3 15,0-4 2-15,0-3-11 16,0 1-29-16,0 3-123 15,0 1-77-15,0 3-194 16</inkml:trace>
  <inkml:trace contextRef="#ctx0" brushRef="#br0" timeOffset="1581">4010 1609 410 0,'0'0'129'16,"0"0"-13"-16,0 0-7 15,0 0-29-15,0 0-31 16,0 0-39-16,-26-22 6 16,17 36-16-16,1 8 2 15,8 0-8-15,0-3 6 16,0-2 0-16,17-9-2 0,18-6 9 15,12-2-7 1,1 0 19-16,-1-13 10 0,1-12 45 16,-14-5-30-16,-12-6 17 15,-5-5 22-15,-17 2-43 16,0 3 0-16,-17 6-39 16,-39 14 13-16,-14 13-28 15,-20 3 13-15,-14 17-76 16,5 24-132-16,13 0-140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2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83 586 0,'0'0'169'0,"0"0"-46"15,0 0 12-15,0 0-23 16,0 0-29-16,0 0 2 16,0-83-41-16,0 83-1 15,0 0-28-15,0 0-5 16,0 0-20-16,0 14 7 15,8 19 3-15,1 11 0 16,-9 5 6-16,0 6-6 16,9 7 0-16,-9-2 8 15,0 3-20-15,0-3 10 16,0-6-104-16,0-11-59 0,0-13-138 16,0-11-285-16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3:38.3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147 2 502 0,'0'0'105'0,"0"0"-9"16,0 0 32-16,0 0-14 16,0 0-17-16,0 0-36 15,-147 0 1-15,147 0-3 16,0 0-17-16,0 0-5 15,0 0-19-15,0 0-17 16,0 0-1-16,17 0-4 16,39 0 4-16,9 0 13 0,13-2-11 15,-14 2 6-15,-8 0-8 16,-12 0 0-16,-14 0-4 16,-13 0 10-16,-17 0-6 15,0 0 0-15,0 0-2 16,0 0-3-16,0 0 5 15,0 0 0-15,0 0-5 16,0 0 9-16,0 0-4 16,0 0 0-16,0 2 6 15,0-2-10-15,0 6 4 16,0-1 0-16,0 7 0 16,-17 7 3-16,-31 5 1 15,-8-1-4-15,9-4 7 0,12-2-6 16,5-7-1-1,21 1 0-15,1-2-5 0,8-7 6 16,0 1-1-16,0-3 0 16,0 5-7-16,17-2 4 15,22-3 3-15,17 0 0 16,9 0-2-16,-1 0 8 16,-25 0-6-16,-4 0 0 15,-5 0 4-15,-21 0-10 16,-9 0 6-16,8 0 0 15,-8 0 4-15,0 0 4 16,9 0-6-16,-9 0-2 16,0 0 5-16,0 0-6 0,0 0 1 15,0 0-1 1,0 0-5-16,-9 6 2 0,-30 8 4 16,-4 5 0-16,-4 4 5 15,8-2-7-15,13-5 2 16,4-2 0-16,14-3-1 15,-1-5 1-15,9-1 0 16,0-2-1-16,0 0-7 16,0-3 4-16,48 0 4 15,-1 0 0-15,9 0-4 16,9 0 6-16,-18 0-2 16,-21 0 0-16,-8 0 4 15,-18 0-8-15,0 2 4 16,0 1 0-16,0 5-1 0,-26 6-1 15,-22 3 2-15,-8-1 9 16,-9-1-7-16,9 3 5 16,0-1-6-16,0 0-1 15,0-4 1-15,9 3 2 16,21-7-3-16,8-1 0 16,18-3-7-16,0 1 3 15,0-1-1-15,35-2 5 16,4-3-1-16,0 0 7 15,-5 0-6-15,-12 0 0 16,-5 0 5-16,-8 0-5 16,-1 0 0-16,-8 0 0 0,0 0-1 15,0 0 2 1,0 0-5-16,0 0-45 0,0 3-175 16,0-3-225-16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1.2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0 220 636 0,'0'0'190'0,"0"0"-18"15,0 0-49-15,0 0-16 16,0 0-48-16,0 0-39 15,0 0-4-15,-8-40-13 16,55 40-3-16,9 0 0 0,9 0 7 16,17-9-7-16,-9 1 0 15,14 2 3-15,-31-7 1 16,-30 10-4-16,-5 0 0 16,-21 0 16-16,0 1-10 15,0-12 30-15,0 3-22 16,-21-11-6-16,-14 0-10 15,-12 5 2-15,-1-2 0 16,9 8-3-16,22 3 11 16,0 3-8-16,8 1 0 15,9 4 3-15,0 0-11 16,0 0 8-16,0 0 0 16,0 0-4-16,17 0-5 15,40 7 9-15,7 14 0 0,1-4 7 16,-9-1-13-16,-8 3 6 15,-1-2 0-15,-12 5-2 16,-5-3 9-16,-13 6-7 16,-8-6 0-16,-9 11 0 15,0-5-14-15,-35 8 14 16,-21 0-5-16,0-6-49 16,9 4-147-16,-1-1-210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1.9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276 105 485 0,'0'0'256'0,"0"0"-65"15,0 0-34-15,0 0-20 16,0 0-32-16,0 0-52 0,-39-105 9 16,39 105-40-1,0 0-10-15,0 0-10 0,-8 3 1 16,-23 33-3-16,-3 8 0 16,-5 16 4-16,-8 6 3 15,12 3-7-15,14-9 0 16,3 4 0-16,18-6 10 15,0-9-10-15,39-5 0 16,9-19 3-16,-5-6-14 16,4-14 11-16,-17-5 0 15,-4 0 5-15,-8 0 6 16,-5 0-9-16,-5-16 8 16,-8-9-5-16,0-2 13 15,0-1-18-15,-30 9 2 0,-18 5-4 16,5 3 3-16,-4 11-4 15,30 0 3-15,-5 0-68 16,22 0-35-16,0 11-73 16,47 0-52-16,66-11-116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2.43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0 162 642 0,'0'0'160'0,"0"0"-14"16,0 0-42-16,0 0-28 16,0 0-66-16,0 0 0 15,186-21 26-15,-104 15-29 16,13 1 8-16,-13-1 6 15,-26-5-12-15,-17 8 28 16,-22 0-20-16,-17 1 11 16,0-4 27-16,0-5-25 15,-17-3 25-15,-31-7-55 0,-8 4 9 16,0 6-10 0,9 0 1-16,12 5 0 0,27 4 2 15,8-2-1-15,0 4-1 16,0-2 0-16,0 2-15 15,25 0 11-15,14 2 0 16,4 15 4-16,14-3 1 16,-10 3 8-16,9-4-9 15,-8 4 0-15,-1 2 7 16,-4 0-13-16,-4 4 6 16,-13-2 0-16,-4 2-7 15,-22 7 9-15,0 3-2 16,-31 9 0-16,-33-2-7 15,-18-1-20-15,8-3-90 16,10-12-147-16,42-5-267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0.5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56 197 482 0,'0'0'200'0,"0"0"-35"0,0 0-6 16,0 0-63-1,0 0 4-15,0 0-20 0,0 0-39 16,0-30 18-16,0 30-28 16,0 0-21-16,0 0 9 15,0 0-16-15,0 0-3 16,0 0 0-16,0 0-9 15,0 0 4-15,0 16 5 16,0-2 0-16,0 3-5 16,0 2 9-16,26 5-4 15,-5-2 0-15,14 4 5 16,4-1-6-16,0-7 1 16,4 1 0-16,-4 1-8 15,-14-7 14-15,-3 3-6 16,-5-2 0-16,-8 3 5 0,-9-3-7 15,0 3 2-15,0-10 0 16,0 10-3-16,-9-10 7 16,-17 3-4-16,-4 4 5 15,-9-11 6-15,-4 5-7 16,4-3-4-16,-17-2-15 16,9-3 1-16,12 0-74 15,5 0-63-15,13-8-45 16,17-15-33-16,0-13-158 15</inkml:trace>
  <inkml:trace contextRef="#ctx0" brushRef="#br0" timeOffset="79">56 197 359 0</inkml:trace>
  <inkml:trace contextRef="#ctx0" brushRef="#br0" timeOffset="187">56 197 359 0,'17'-155'194'0,"-17"150"-1"0,0 0-56 0,0-1-62 0,0 1-23 0,30 2-27 15,13-8-15-15,14 9 28 16,7-3-37-16,14 5 1 16,21 0-2-16,-4 0-27 15,-21 18-199-15,-1 6-425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3.9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0 187 379 0,'0'0'339'0,"0"0"-169"16,0 0-62-16,0 0 2 16,0 0-65-16,0 0-25 15,107-34 22-15,-37 29-19 16,-6 0 7-16,1 2-7 15,-22-1-22-15,-4 0 21 16,-22 1-18-16,-4 3 2 16,-13 0 24-16,0-5-22 15,0-3 22-15,0-3 21 16,0-3-24-16,-30-3-24 16,4 0-3-16,-4 4 0 15,4 2-2-15,-4 0 5 0,4 3-3 16,4 0 0-16,5 2 4 15,8 6-12-15,9-3 8 16,0 3 0-16,0 0-5 16,0 0 5-16,26 0-2 15,30 3-1-15,22 16 6 16,-5-2 1-16,-8 2-4 16,0 3 0-16,-18 6 5 15,-12-4-2-15,-5 0-3 16,-13 7 0-16,-17-4 2 15,0 4-15-15,-17 2-20 16,-48 3-110-16,-21-3-156 0,-5-3-253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13.28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33 519 0,'0'0'192'16,"0"0"-65"-16,0 0 17 15,0 0-40-15,0 0-16 16,0 0-28-16,-146-15-38 16,146 15 13-16,0 0-30 15,8 0-3-15,35 0 30 16,26 0-25-16,22-6 32 16,-18 3-25-16,-16 0-4 15,-19 3-5-15,-12 0-5 16,-4 0 0-16,-5 3-7 15,-8 19 9-15,-1 8-2 0,1 9 0 16,-9 4 9 0,0 7-2-16,0-4-7 15,0-1 0-15,0-4 1 0,0-10 6 16,0-4-7-16,0-5 0 16,0-5 10-16,0-4-25 15,0-5 13-15,0-2-99 16,0-6-82-16,0 0-99 15,0-3-18-15</inkml:trace>
  <inkml:trace contextRef="#ctx0" brushRef="#br0" timeOffset="178">26 359 392 0,'0'0'183'15,"0"0"-4"-15,0 0-24 0,0 0-54 16,0 0-67-16,0 0-6 15,224-81-20-15,-125 67 2 16,22 4-20-16,-9 2-57 16,9 1-295-16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27.4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121 225 17 0,'0'0'723'15,"0"0"-574"-15,0 0 12 16,0 0-53-16,0 0-13 16,0 0-19-16,0 0-25 15,0 0-17-15,0-43 8 16,0 43-31-16,0 0 1 15,-22 0-12-15,5 13 0 16,-14 12 8-16,14 8-7 16,0 6-1-16,8 2 0 15,1 3 4-15,8 5-4 16,0-5 0-16,26-2 0 16,21-10-9-16,1-13 9 0,16-4 0 15,-8-13 0-15,9-2 7 16,0 0-7-16,-9-11 0 15,0-10 4-15,-13-9 4 16,5-7-3-16,-9-10 3 16,-5-8 22-16,-12-8-21 15,-14 2 12-15,-8 7-8 16,0 4-12-16,-30 14 14 16,-13 12-15-16,4 10-1 15,0 9-2-15,5 5-10 16,-5 0 11-16,4 11-11 15,5 19-65-15,21 3-30 0,9 3-82 16,0-1-123-16,26-2-419 16</inkml:trace>
  <inkml:trace contextRef="#ctx0" brushRef="#br0" timeOffset="316">1040 134 731 0,'0'0'215'15,"0"0"2"-15,0 0-43 16,0 0-54-16,0 0-50 0,0 0-27 16,8-60-6-16,1 60-29 15,-9 0 3-15,0 0-11 16,9 3-13-16,4 27 13 15,-13 9 0-15,17 8 1 16,-8 5-3-16,-1 6 7 16,1 5-5-16,4-8 0 15,-5-9 1-15,-8-5-6 16,0-10-23-16,0-12-60 16,0-5-63-16,0-8-126 15,0-4-188-15</inkml:trace>
  <inkml:trace contextRef="#ctx0" brushRef="#br0" timeOffset="751">1644 159 439 0,'0'0'408'0,"0"0"-223"16,0 0 5-16,0 0-65 15,0 0-49-15,0 0-19 16,0-60-31-16,-9 60 0 16,-8 0-26-16,-4 0 8 15,3 28-14-15,1 10 6 16,17 10 0-16,0 3-6 16,0 1 9-16,9-8-3 0,17 0 0 15,12-11 1-15,1-8-7 16,-4-11 6-16,4-14 0 15,8 0 3-15,-4 0 3 16,5-23 1-16,-9-9 2 16,-5-4-5-16,-12-2 23 15,-5-4-1-15,-17 1-8 16,0 0 7-16,0 0-18 16,-9-3 4-16,-21 5-10 15,-26 4 4-15,13 7-10 16,-5 8 3-16,9 4-25 15,14 16-27-15,-6 0-70 0,14 24-110 16,8 24-219 0</inkml:trace>
  <inkml:trace contextRef="#ctx0" brushRef="#br0" timeOffset="1044">2360 72 804 0,'0'0'206'0,"0"0"-1"16,0 0-52-16,0 0-63 15,0 0-23-15,0 0-49 0,0-48-12 16,0 60-6-16,0 26-2 15,0 15 2-15,0 8 0 16,0-4 7-16,0 6-10 16,0 0 3-16,0-5-4 15,0 2-18-15,0-5-128 16,0 4-207-16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2.5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202 103 332 0,'0'0'415'15,"0"0"-255"-15,0 0-8 0,0 0-23 16,0 0-40-16,0 0-32 16,0 0-4-16,0-30-8 15,0 30-17-15,0 0 5 16,-8 0-21-16,-9 0-9 16,-1 5 5-16,-12 14-6 15,-9 1-1-15,22 10-1 16,-9 6 1-16,5 2-8 0,3 9 7 15,10-3 0 1,8 3-5-16,0-3 5 16,0 0 0-16,26-14 0 0,21-1-12 15,0-9 7-15,10-8-14 16,-10-10 0-16,18-2 15 16,-18 0 4-16,5 0 0 15,-4-19 7-15,-10-6-6 16,-3-7 17-16,-5-10-5 15,-13-7 4-15,14-18 20 16,-23 1-23-16,-8 2 2 16,0 5 4-16,0 15-19 15,-30 13 14-15,-5 12-15 16,-12 6 4-16,8 7-9 16,-4 3-2-16,-4 3 2 0,8 0-8 15,13 17-65-15,-4 13-41 16,30 3-95-16,0 3-102 15,30-1-472-15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2.9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 42 324 0,'0'0'321'16,"0"0"-154"-16,0 0-10 15,0 0-12-15,0 0-30 16,0 0-24-16,0-42-5 15,0 40-28-15,0 2-7 16,0 0-8-16,0 0-24 16,0 0 8-16,0 0-27 15,0 0 4-15,0 13-9 16,0 18 10-16,0 7-1 16,0 3 2-16,-8 1 3 15,-1-4-10-15,9 0 1 0,0 4 0 16,0-6-4-1,0-4 4-15,0-4-1 0,9-6-9 16,8-5-43-16,-17-12-26 16,17 1-57-16,5-6-94 15,4 0-85-15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2.6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0 173 392 0,'0'0'135'15,"0"0"-62"-15,0 0 56 0,0 0-29 16,0 0-65-1,0 0-13-15,48-25-17 0,17 23 10 16,8 0 8-16,13 2-17 16,-21 0 7-16,-9 0-13 15,-8 0 0-15,-31 0 19 16,0 0-8-16,-17 0 44 16,0-7 17-16,0-6-29 15,0-4-4-15,0-2-18 16,-17 2-12-16,-13-2 19 15,4 3-26-15,0 4 17 16,4 2-11-16,14 4-3 0,-10 1 2 16,10 2-7-16,8 0-2 15,0 3-3-15,0 0-1 16,0 0 4-16,0 0 2 16,26 0-14-16,30 10 13 15,17 10 1-15,5 3 0 16,-13 2-3-16,-9-1 8 15,-22 3-5-15,5-2 0 16,-22 3 4-16,1-1-9 16,-5 1 5-16,-13 2 0 15,0-3-4-15,0 1 4 16,-22-3 0-16,-13-6-125 16,-21 0-139-16,18 6-190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3.3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19 521 0,'0'0'254'16,"0"0"-83"-16,0 0-30 15,0 0-19-15,0 0-42 16,0 0-21-16,0-22-28 16,0 22-17-16,0 0 5 15,0 0-18-15,0 0-1 16,0 0 0-16,0 19 6 16,0 11-5-16,0 6 1 0,0 5 1 15,0 10-2 1,0-9 2-16,0 6-3 0,0-4 0 15,0 0 7-15,0-6-11 16,0-8 4-16,0-7-11 16,0-4-42-16,0-8-115 15,0-9-84-15,0 7-177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3.8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87 123 824 0,'0'0'177'16,"0"0"-21"-16,0 0 2 15,0 0-54-15,0 0-45 16,0 0-30-16,-18-32 1 16,18 32-25-16,0 0 3 15,0 0-8-15,0 0 2 16,0 13-2-16,0 12 8 0,-12 6-7 16,12 1 8-1,0 9-8-15,0-5-1 0,0 2 0 16,0 4 4-16,12-12-5 15,6-3 1 1,8-4 0-16,13-4-5 0,-1-8 8 16,-3-11-3-16,4 2 5 15,-13-2-2-15,4 0 4 16,-13 0-4-16,0-8-3 16,5-16 23-16,-13-12 7 15,-1-6-2-15,-8-7 0 16,0-12-20-16,0-3 19 15,-26 2-16-15,-4 14-11 16,4 13 17-16,5 22-17 0,3-1 5 16,1 11-5-16,-13 3-10 15,4 0 3-15,-21 9-38 16,-10 23-69-16,10 16-60 16,-1 3-275-16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6.9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104 200 546 0,'0'0'281'15,"0"0"-121"-15,0 0-3 16,0 0-37-16,0 0-28 15,0 0-49-15,17-6 9 0,-8 6-17 16,-9 0-21 0,0 0 14-16,0 0-20 0,0 0-5 15,0 0 8-15,0 0-2 16,0 0-7-16,0 0-2 16,0 0 3-16,0 0-6 15,0 0 3-15,0 0 0 16,0 0-6-16,0 13 13 15,0-5-7-15,0 1 0 16,0-3 7-16,0-4-13 16,0 4 6-16,0-6 0 15,0 0-3-15,0 0 12 16,0 0-9-16,0 0 0 0,0 0 7 16,0 0-5-1,0 0-2-15,0 0 0 0,0 0 2 16,0 0 6-16,0 0-8 15,0 0 0-15,0 2-3 16,0 13-6-16,-9 4 3 16,1 8 6-16,8 7 4 15,0 4 1-15,0-7-5 16,0-2 0-16,0-4 4 16,17 0-13-16,13-6 9 15,-4-3 0-15,21-2-6 16,1-14 11-16,-5 0-5 15,13 0 0-15,0 0 10 16,0-25-12-16,0-5 2 0,-17-1 0 16,-13-4 16-16,-9-3-11 15,-4-10 7-15,-13-1 13 16,0 0-20-16,-13-1 20 16,-21 3-25-16,-31 6 2 15,0 6-4-15,9 7 9 16,-8 12-7-16,-1 11 0 15,17 5-6-15,-8 0-5 16,9 21 6-16,-1 25-23 16,14 4-19-16,4 11-83 15,12-1-116-15,18-2-339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7.43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 74 472 0,'0'0'296'0,"0"0"-107"15,0 0 9-15,0 0-25 16,0 0-80-16,0 0 1 15,0-74-48-15,0 74-24 16,0 0 6-16,0 0-23 16,0 0 0-16,0 8-5 15,0 26 7-15,0 6 6 16,0 6-13-16,0 7 1 0,0-1 1 16,-9-2 6-1,9-1-8-15,-17-2 0 16,17-8-8-16,-13-3 2 0,13-12-60 15,0-7-59-15,0-3-56 16,0-6-176-16,13-3-377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7.7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47 682 0,'0'0'245'0,"0"0"-66"16,0 0-10-16,0 0-46 15,0 0-80-15,0 0 1 16,0-47-39-16,0 47-3 15,0 19 15-15,13 15-10 16,-13 10 26-16,9 0-9 16,-9 5-21-16,8 4 13 15,-8-2-16-15,9-1 0 16,-1-3 2-16,-8-3-2 16,0-3-13-16,0-8-68 15,0-5-122-15,9-9-162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38.0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0 447 0,'0'0'481'0,"0"0"-280"16,0 0-40-16,0 0-72 15,0 0-36-15,0 0-52 16,39 0 10-16,-22 30 13 16,5 11-7-16,-5 7 17 15,0 6-28-15,-8 3-5 16,4 10 10-16,-4-4-5 15,-1 1-6-15,-8 1 0 16,0-4-119-16,-8-3-258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44.9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21 258 0,'0'0'187'15,"0"0"-76"-15,0 0 11 0,0 0 24 16,0 0-48-16,0 0 17 15,8 0-13-15,-8 0-30 16,0 0 1-16,9 0-41 16,-9 0-26-16,13 0 4 15,4 0-10-15,9 0 0 16,30 0 16-16,22 0-15 16,4 0 27-16,0 0-28 15,-4 0 0-15,-35 0 4 16,4 0-1-16,-30 0-3 0,5 0 0 15,-22 0 7 1,0 0-12-16,0 0 5 0,0 0 0 16,0 0-9-16,-30 0 7 15,-13 13 2-15,-5 10 0 16,-8-10 15-16,9 6-16 16,-1-2 1-16,22 0 0 15,18-3-7-15,8-12 5 16,0 3 2-16,0-5 0 15,0 0 0-15,0 4-9 16,0-2 7-16,26-2 2 16,21 0 5-16,0 0 0 15,-12 0-5-15,12 0 0 16,1 0 11-16,-14 0-14 16,-12 0 3-16,-5 0 0 0,-17 0-7 15,0 0 7-15,0 0-1 16,0 3 1-16,0 16-12 15,-47 8 10-15,-9 1 2 16,-9 3 0-16,9-10 1 16,13-2 3-16,13-4-4 15,4-2 0-15,13-7 3 16,-5-1-7-16,18-2 4 16,0 0 0-16,0-3-4 15,0 0 6-15,0 0-2 16,0 0 0-16,0 0 1 15,0 0-8-15,9 3-2 0,30-3 9 16,17 0-6 0,9 0 6-16,-9 0 0 0,-30 0 0 15,4 0 6-15,-21 0-10 16,-9 0 4-16,0 0-2 16,0 7-6-16,-48 8-12 15,-8 4 20-15,-17 2 0 16,17 2 7-16,17-7-11 15,13-2 4-15,9-3 0 16,17-3-5-16,-9 0 8 16,9-5-3-16,0 3 0 15,0-4 2-15,0-2-12 16,0 6 10-16,17-3-4 0,18-1-4 16,4-2 8-16,-1 0 0 15,-12 6-1-15,-8-6-2 16,-18 0-2-16,0 2 5 15,0 2-8-15,0 1 4 16,0 9-19-16,-18 3 23 16,-8 8-7-16,-4-1 18 15,13 9-22-15,17 16 4 16,0 17-146-16,0 3-45 16,26 11 31-16,-5 2-550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47.5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855 53 381 0,'0'0'226'0,"0"0"-164"16,0 0 18-16,0 0 39 0,0 0-36 15,0 0 11-15,0-8-24 16,0 4-12-16,0 2 7 15,0-6-62-15,0 5 26 16,0 0 13-16,8-2-39 16,23-1 1-16,3-2-4 15,5 3 0-15,-22 2-9 16,0 3 9-16,-17 0 0 16,0 0-3-16,0 0-7 15,-56 5 4-15,-34 23 6 16,-48 7 4-16,-13-1 12 15,12-10-12-15,27 0 3 0,26-9 17 16,43-5-24-16,13-1 16 16,21-4-16-16,9 1 0 15,0 0-10-15,0 1 10 16,39 2 0-16,17-1 0 16,35-8 6-16,21 0 7 15,9 0-13-15,8 0 0 16,-34-11 2-16,-30 5 3 15,-26 1-5-15,-31 5 0 16,-8 0 3-16,0 0-8 16,-8 0-1-16,-61 0-2 15,-13 22 8-15,-31 8 0 16,-16 2 6-16,8-1-3 16,9 3 6-16,30-4 0 15,4-3-6-15,26-2 0 0,22-6 1 16,13-4-3-16,8-7-1 15,9-2 0-15,0-4 7 16,0-2-14-16,0 3 7 16,35-1-4-16,38 1 4 15,22-3 0-15,17 0 9 16,0 0-9-16,-30 0 8 16,-17-3-11-16,-17 1 3 15,-40 2 0-15,-8 0-3 16,0 0 3-16,0 0-11 0,-8 0 7 15,-57 8-1 1,-39 11 5-16,-8 3 4 0,22-3 2 16,3-8 3-16,44 3-5 15,13-8-3-15,21-1-1 16,9-3 9-16,0-2-11 16,0 4 2-16,48-2-7 15,25-2 7-15,31 0 0 16,-14 0 3-16,5 0 0 15,-39 0 9-15,-21 0-11 16,-22 0-1-16,-13 0 0 16,0 0-12-16,0 0 8 15,-22 0-8-15,-25 14 11 16,4 2 1-16,-5 4 16 16,9-4-16-16,31-5 0 0,8-3-7 15,0-2 7 1,8-6-8-16,31 0-9 0,17 0-56 15,-21 0-154-15,-14-25-339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6:50.5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75 212 0,'0'0'158'16,"0"0"-25"-16,-216-17-16 16,173 11-19-16,4-2 18 15,0 3-48-15,13 2-9 16,9 0 5-16,4 1-45 16,13 2 19-16,0 0-24 15,0 0-12-15,0 0 21 16,0 0-19-16,22 0-2 15,34 0 20-15,26-3 0 16,47 0 17-16,40-2-21 16,25-3-15-16,22 2 16 0,8 3-15 15,-13 0-4 1,-25 3 1-16,-18 0 13 0,-47 0-14 16,-35 0 0-16,-42 0 0 15,-14 0 2-15,-30 0 0 16,0 0-2-16,0 0 0 15,0 0 4-15,-48 0-4 16,-34 0 5-16,-30 0 4 16,-17 0-6-16,-14 3 0 15,-12 2-3-15,-13 4 0 16,-1 2 14-16,-25 2-16 16,8 4 2-16,10 0 0 0,42-4-5 15,52-7 5-15,34-1 0 16,40-2-1-16,8 0 1 15,0 2-7-15,0 1 7 16,47 4-11-16,44 2 4 16,51-4 9-16,52-5-2 15,39-3 0-15,26 0 9 16,-4 0-7-16,-44-3-2 16,-42 0 0-16,-66 3-4 15,-38 0 6-15,-48 0-2 16,-8 0 0-16,-9 0 0 15,-9 0-6-15,-94 6-6 16,-66 18 12-16,-81 6 10 16,-48 7-10-16,-8-7 0 0,0-5 1 15,47-6 15-15,73-11-16 16,74-3 0-16,64-5 3 16,48 0-5-16,0 4 2 15,91-2-6-15,77-2-3 16,96 0 18-16,59 0-3 15,14 0-6-15,-31-18 0 16,-30 1-4-16,-30-14 4 16,-25-7 0-16,3-4-1 15,-8 4 8-15,-39 11-8 16,-69 12 1-16,-52 10-3 0,-56 5-13 16,-9 5 4-1,-129 40 8-15,-69 12-2 0,-100 12 12 16,-46-5 1-16,-27-8 0 15,34-11-3-15,49-9 16 16,94-14-18-16,82-11 8 16,65-6 14-16,56-2-17 15,0 5-14-15,91 3 0 16,98 1 7-16,79-7-7 16,47-5 7-16,-9 0-64 15,-51-5-49-15,-69-23-84 16,-57-5-67-16,-34-16-356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1.5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465 139 443 0,'0'0'189'0,"0"0"-53"15,0 0-3-15,0 0-14 16,0 0-59-16,0 0-4 16,-74-20 0-16,74 18-22 15,0-4 9-15,0 6-25 0,0 0-1 16,0 0 18-16,0 0-34 16,0 0 11-16,0 0-6 15,0 0 3-15,0 0 1 16,0 0-10-16,0 0 0 15,0 0 12-15,0 0-6 16,0 0-6-16,0 0 0 16,0 0 8-16,0 0-13 15,0 0 5-15,0 0 0 16,0 0-3-16,0 0 4 16,0 0-1-16,0 0 0 15,0 0-17-15,0 0 17 16,9 0 3-16,0 0-1 0,-9 0 6 15,0 0 0-15,0 0-8 16,0 0 0-16,0 0 8 16,0 0 3-16,0 0-7 15,0 0-4-15,0 0 21 16,0 0-18-16,0 0-1 16,0 0-2-16,0 0 10 15,0 0-11-15,0 0 1 16,0 0 0-16,0 0-1 15,0-3 6-15,0 3-5 16,0 0 0-16,0 0 10 16,0 0-13-16,0 0 3 0,0 0 0 15,0 0-7 1,0 0 3-16,0 0 1 0,0 3-30 16,0 30-61-16,0 11-97 15,0 11-129-15,0 5-391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3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298 89 3 0,'0'0'654'0,"0"0"-559"15,0 0 14-15,0 0-51 16,0 0 13-16,0 0-27 15,-82-88-34-15,100 88-6 0,29 0-4 16,9 0 0-16,0 16-6 16,-13 12 5-16,-4 5 1 15,-30 7 0-15,-9 8-13 16,0 7 9-16,-65 3-4 16,-17 2 8-16,-13-5 3 15,5-9 6-15,3-11-9 16,40-18 0-16,29-5 4 15,18-6-8-15,0-4 4 16,0 3 0-16,18 1-1 16,29-6 8-16,18 0 3 15,21 0 2-15,5-8-7 0,12-12-2 16,-21 4-3-16,-17 5-21 16,-26 6-120-1,-22 5-216-15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0.3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2024 330 387 0,'0'0'433'0,"0"0"-266"16,0 0 19-16,0 0-38 16,0 0-53-16,0 0-23 15,0-85-58-15,0 85-8 16,0 5-6-16,8 26 8 16,9 12-8-16,1 7 0 15,-18 5 0-15,21 5 7 16,-12-4-7-16,0-7-41 15,-1-17-64-15,10-9-144 16,3-12-61-16,5-11-183 16</inkml:trace>
  <inkml:trace contextRef="#ctx0" brushRef="#br0" timeOffset="350">2516 226 512 0,'0'0'176'15,"0"0"-2"-15,0 0-30 16,0 0-2-16,0 0-40 16,0 0-37-16,-39-60-65 15,30 84 3-15,1 25 15 16,-1 12-11-16,0 13 18 16,-4 6-13-16,13-1-10 15,0 1 9-15,0-6-7 16,0-8-4-16,0-25 0 15,31-10 10-15,-6-11-9 16,6-20-1-16,3 0 0 0,-4 0 22 16,-4-12-16-16,4-18 37 15,-21-6-2-15,-9 3-32 16,0-3 14-16,-9 6-23 16,-38 5-1-16,0 6-5 15,-10 6-2-15,23 10-8 16,-5 3-31-16,22 0-78 15,8 0-136-15,9 0-193 16</inkml:trace>
  <inkml:trace contextRef="#ctx0" brushRef="#br0" timeOffset="-739">12 633 73 0,'0'0'732'16,"0"0"-627"-16,0 0-23 15,0 0 53-15,0 0-30 16,0 0-41-16,-38 0-3 0,38 0-39 15,47-28 13 1,39-20 0-16,5-11-28 0,13-10 12 16,-22 0-15-16,-18 9 2 15,-25 5 13-15,-30 0-18 16,-9 8 10-16,0 8 0 16,0 8-4-16,-17 2 17 15,-14 10-22-15,5 2 1 16,5 9-1-16,12 8 3 15,1 0-5-15,8 0 0 16,-18 33-19-16,10 25 14 16,-14 24 5-16,13 3 0 15,9 1-6-15,0-10 10 16,9-7-4-16,30-13 0 0,8-13 2 16,1-12-10-16,-14-17-14 15,5-4 14-15,-4-10-3 16,4 0 12-16,-1 0-1 15,-3-30 3-15,4 5 4 16,-13-10 2-16,-13 4-9 16,-13 4 0-16,0 3 8 15,0 7 4-15,0 5-10 16,0 10-2-16,0 2 5 16,0 0-11-16,0 0-7 15,0 25 6-15,0-1-8 16,17 7 8-16,9-6 2 15,4-6-4-15,5-11-12 16,3-3 17-16,10-5-7 16,-1 0 11-16,-3-8-6 0,3-21 16 15,-8-2-10-15,-22-13 5 16,-8 2 1-16,-9 1 11 16,0 0-12-16,-35 13-4 15,-12 9 2-15,-9 6 1 16,17 7-5-16,13 6 1 15,17 0-42-15,1 8-40 16,8 22-67-16,17 6-63 16,30-5-7-16,27-1-75 15,-1-5-198-15</inkml:trace>
  <inkml:trace contextRef="#ctx0" brushRef="#br0" timeOffset="-264">1463 440 449 0,'0'0'188'0,"0"0"-20"15,0 0-14-15,0 0-56 16,0 0-36-16,0 0-5 16,-100-74-49-16,79 74 3 15,12 0-11-15,9 8 0 16,0 17-5-16,0-6 5 16,30 5-2-16,13-1 0 15,5-4-38-15,-1-14-7 16,1-5 24-16,-22 0 23 0,-9 0 4 15,-17 0-3 1,0-13 20-16,0 4 43 0,0 1 3 16,0 3 5-16,0 5-3 15,0 0-50-15,-9 0-5 16,1 30-5-16,-18 26 6 16,4 6 13-16,14 23-24 15,8 22 5-15,0 17 0 16,0 19-7-16,0 9 28 15,8-6-29-15,1 2 3 16,-9-32 8-16,0-31-3 16,0-30 6-16,0-30-10 15,0-23 2-15,0-2 18 16,-35 0 0-16,-21-2 7 16,-17-29-19-16,-13-5-5 0,-5-13-14 15,5 0 6-15,4-12-46 16,26-1 1-16,30-11-42 15,26-1-21-15,8-11-70 16,74-9-188-16</inkml:trace>
  <inkml:trace contextRef="#ctx0" brushRef="#br0" timeOffset="2016">1911 1004 536 0,'0'0'156'0,"0"0"-80"0,0 0 22 15,0 0-21-15,0 0-5 16,0 0-27-16,35-73-25 15,-26 73 3-15,-9 0-23 16,12 0-2-16,-3 18-5 16,-9 12 1-16,0 8 6 15,-30 4 0-15,-13 2 10 16,-13 0-1-16,8-3-5 0,9-16-4 16,22-1 7-16,17-7 3 15,0-3-10-15,0-9 4 16,9 1 1-16,38-4 5 15,18-2-10-15,26 0-2 16,21-32-23-16,30-15-169 16,-21 3-297-16</inkml:trace>
  <inkml:trace contextRef="#ctx0" brushRef="#br0" timeOffset="2525">2960 557 711 0,'0'0'120'16,"0"0"-80"-16,0 0 13 0,0 0-25 15,0 0 2-15,0 0 5 16,242-32-24-16,-164 20 14 16,-14 2 2-16,-8-1-4 15,-21 3 13-15,-5 0-5 0,-21-1 15 16,-9 1 15 0,0-3-29-16,0-2-4 0,-9-2-28 15,-30-1 11-15,-8 3-12 16,12 2 1-16,-12-1 0 15,8 7-8-15,13 2 13 16,-4 3-5-16,21 0 0 16,9 0 3-16,0-3-2 15,0 3-1-15,0 0 0 16,9 0-7-16,30 0 16 16,8 11-5-16,1 12-4 15,-5 1 7-15,-4 3-7 0,-13 4 0 16,-5 5 0-1,-21-5-2-15,0 1 14 0,-9 9-12 16,-29 1 2-16,-27 1 5 16,0 1-6-16,18-2-1 15,8-10-103-15,22-1-279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6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86 197 402 0,'0'0'254'16,"0"0"-154"-16,0 0 12 16,0 0-8-16,0 0-4 15,0 0-42-15,-86 0-56 16,142 0 18-16,22 0 8 15,4 0 20-15,0-5-16 16,4-3-18-16,-13-4 6 0,-8 7-20 16,-26-3 1-16,-4-9 7 15,-14 9-5-15,-12-3 5 16,-1 0 11-16,-8-2-9 16,0 1 14-16,0-7-19 15,-38 0-4-15,3 2 8 16,-12 4-2-16,8 2-6 15,13 5 3-15,9 4 3 16,-5 2-2-16,13 0-3 16,9 0 2-16,0 0 3 15,0 0-2-15,0 0-4 16,31 0-1-16,3 13 2 0,22 12 8 16,-8 0-10-16,-1-1 0 15,-12 7 2-15,-5-7 6 16,-21 12-8-16,-9 0 1 15,0 8 4-15,-48 0 12 16,-8 3-14-16,-9-9-1 16,9-13-2-16,22-6 0 15,12-2-11-15,22-4-61 16,0-7-159-16,39-6-82 16,34-14-204-16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7.2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44 562 0,'0'0'265'0,"0"0"-112"16,0 0 14-16,0 0-47 16,0 0-53-16,0 0-20 15,0-44-47-15,0 58-9 16,0 22 4-16,0 13 5 15,0 1 22-15,26-1-18 16,4-7-2-16,18-12 6 16,8-11 0-16,0-13-8 15,-4-6 2-15,-5 0 5 0,-8-12 5 16,-13-7-12 0,-18 9 1-16,-8-4 20 0,0 8-11 15,0 0 30-15,0 6-16 16,0 0-22-16,0 0 12 15,0 0-14-15,0 0-16 16,0 26 14-16,0 16-11 16,-17 25 13-16,9 2 0 15,8-3 11-15,0-5-23 16,17-12-25-16,30-13-107 16,18-17-106-16,0-13-169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8.6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561 35 376 0,'0'0'427'0,"0"0"-300"0,0 0-10 16,0 0-16-16,0 0-59 16,0 0-32-16,65-36-1 15,-9 36-7-15,-9 0 2 16,-21 5 6-16,-26 26-9 16,0 7-1-16,-9 17 26 15,-55 0-16-15,-1 6 13 16,-13-6-18-16,35-12-1 15,13-12 0-15,13-11-4 16,17-10 0-16,0 4-1 16,8-3 9-16,31-6-10 15,-4 3 2-15,21-2-52 16,-9-1-29-16,-21 1-109 16,4 0-68-16,-30 2-214 0</inkml:trace>
  <inkml:trace contextRef="#ctx0" brushRef="#br0" timeOffset="319">103 612 110 0,'0'0'492'15,"0"0"-400"-15,0 0 31 0,0 0-29 16,0 0-37-1,0 0-1-15,39-19-22 0,-39 38 5 16,0 22 8-16,0 9 5 16,-21-1-10-16,-14 1-6 15,5-6-8-15,4-3-23 16,9-5 7-16,4-11-9 16,13-1 6-16,0-5-7 15,0-7-2-15,13-4 0 16,30-8-5-16,35 0 5 15,4-20-30-15,12-17-132 16,-3-11-179-16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7.8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0 594 706 0,'0'0'160'0,"0"0"-43"16,0 0 1-16,185-184-8 15,-129 131-22-15,0 1-44 16,-25 5 22-16,-5-2-25 15,-18 0-19-15,1 2 19 16,-9 8-38-16,0 1 13 16,-26 16 2-16,0 8-16 0,-13 14 8 15,9 0-10 1,-5 25 0-16,-12 39-6 0,0 20 13 16,12 17-7-1,13 5 0-15,22-8 7 0,0-12-7 16,39-18 0-16,26-21 0 15,-9-22-8-15,9-12 11 16,0-13-3-16,-1 0 0 16,10-38 9-16,-18-3-8 15,-9 3-1-15,-17-4 0 16,-21 17 3-16,-9 6 6 16,0 8-9-16,0 6 4 15,0 5 4-15,0 0-16 16,0 0 8-16,0 0-22 0,0 22 18 15,0 5 4-15,17 3 0 16,1-7 0-16,12-10-11 16,-4-7 6-16,13-6 1 15,-1 0 4-15,6 0-2 16,-6-25 11-16,1 0-9 16,-30-5 0-16,-9 5 12 15,0 9-11-15,-22-4-1 16,-21 7 0-16,-22 2-4 15,9 11-6-15,9 0 9 16,17 0-41-16,21 11-95 16,9 14-51-16,0-1-78 15,22 1-123-15</inkml:trace>
  <inkml:trace contextRef="#ctx0" brushRef="#br0" timeOffset="422">1156 498 410 0,'0'0'265'15,"0"0"-106"-15,0 0-22 16,0 0-11-16,0 0-2 16,0 0-66-16,9-99-36 15,-39 94 4-15,4 5-26 16,-4 0-2-16,-5 0-4 16,5 25 6-16,13 4-1 15,17-4 1-15,0 0-27 0,0-9-28 16,26-10-20-1,30 2 61-15,0-8 14 0,0 0 0 16,-9 0 0-16,-29 0 2 16,-10 0-2-16,-8 11 25 15,0 8-14-15,0 11 16 16,-8 20 26-16,-18 5-16 16,-4 6 3-16,12-1-26 15,1-2-6-15,8-3 7 16,9-8-12-16,0-4 6 15,0-18-9-15,-13 0 5 16,5-8-4-16,-1-4 0 16,1-2-1-16,-1-5 0 0,-13-5 10 15,-4-1-8 1,9 0 1-16,-4-18-3 0,21-26-27 16,0-16-139-16,38-20-181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43.5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1230 902 0,'0'0'144'16,"0"0"-62"-16,0 0 11 15,0 0 6-15,0 0-63 16,121-154-24-16,-56 99 9 16,-9-12-17-16,-9 2-4 15,-12 2 11-15,-18 2-6 16,-17 6 18-16,0 14 2 16,0 16-13-16,0 17 20 15,-9 8-27-15,-17 0-2 16,-12 0 0-16,-19 30 8 15,-7 28-14-15,-1 13 3 0,17 15 0 16,14-1-2 0,25-5 2-16,9-6 0 0,0-13-4 15,9-12 6-15,25-13-5 16,14-11-5-16,-1-20-6 16,10-5 4-16,-23 0 13 15,14-3-3-15,-10-22 6 16,-12-2 2-16,-4-3-1 15,-5 0-7-15,-17-1 1 16,9 7 9-16,-9 10-6 16,0 8-4-16,0 6 0 15,0 0-5-15,0 8 4 16,0 28-17-16,0 2 18 0,8 9 2 16,23-16-2-16,3-4 0 15,5-10-5-15,0-6 3 16,-5-11 0-16,5 0 2 15,-22 0 0-15,1-6 4 16,-5-18 2-16,-13-8-6 16,0-3 0-16,-31-1 9 15,-25 4-13-15,0 2 4 16,0 7 0-16,22 10-12 16,3 13-2-16,23 0-26 15,-1 5-43-15,9 26-63 16,0 1-11-16,48 4-94 15,16-6-118-15</inkml:trace>
  <inkml:trace contextRef="#ctx0" brushRef="#br0" timeOffset="466">976 1230 500 0,'0'0'188'0,"0"0"-47"16,0 0-19-16,0 0-7 15,0 0-48-15,0 0 5 16,-21-143-40-16,-5 140-18 15,-5 3-14-15,6 0-5 16,7 17 5-16,10 10 4 16,-5 6-4-16,13-6 0 0,0-2-33 15,0-3-32 1,21-10 16-16,-3-4 17 0,-1 3 32 16,4-3 0-16,-3 4 8 15,-10-7-7-15,1 3 12 16,12 8-1-16,-12 15 28 15,8 4-23-15,-8 17 14 16,-9 9 16-16,0 11-21 16,0 2 21-16,0 0-23 15,-17 11 0-15,-13 3 15 16,12 8-25-16,1 3 31 16,8-2-21-16,9-18-22 15,0-24 22-15,0-24-15 16,0-12 0-16,0-13 17 15,0-6-18-15,0 0 18 0,-13 0 15 16,-21-25-26-16,-31-11-1 16,0-14-14-16,1-10-8 15,-1-3-8-15,9 2-56 16,17 1-26-16,22 11-21 16,17 1-159-16,17-4-167 15</inkml:trace>
  <inkml:trace contextRef="#ctx0" brushRef="#br0" timeOffset="829">1373 993 527 0,'0'0'131'0,"0"0"14"16,0 0-52-16,0 0-8 15,0 0 19-15,0 0-82 16,134-112 5-16,-100 112-22 16,-3 0-4-16,-5 11 15 15,-9 14-11-15,4 7-2 16,-12 10-3-16,-9-1 6 16,0-3-14-16,0 1 7 15,-30-9 1-15,4-3 10 0,0-7-8 16,13-6 6-1,13-3-5-15,0 0 4 16,0-3 1-16,13 0-5 0,30-5-3 16,13-3 11-16,31 0-11 15,-14-22-73-15,9-14-132 16,-17-10-218-16</inkml:trace>
  <inkml:trace contextRef="#ctx0" brushRef="#br0" timeOffset="1249">1951 0 645 0,'0'0'190'0,"0"0"-55"15,0 0 20-15,0 0-64 16,0 0-44-16,0 0-14 16,-17-7-33-16,17 31 0 15,0 12 0-15,0 14 0 16,0-1 5-16,0-2-5 16,17-6 0-16,14-13 1 15,-5-9 3-15,12-14-4 16,-12-5 6-16,13 0-3 15,-22 0 14-15,14-13-17 0,-23-4 0 16,1 0 7-16,-9 5 2 16,9 3-6-16,-9 6 7 15,0 3-8-15,0 0 11 16,0 0-13-16,0 16-22 16,0 22 22-16,0 29-7 15,0 5 6-15,0 10-82 16,-9 2-159-16,0 5-117 15</inkml:trace>
  <inkml:trace contextRef="#ctx0" brushRef="#br0" timeOffset="1962">1330 1591 391 0,'0'0'205'0,"0"0"-108"0,0 0-9 16,0 0-14-16,0 0-26 15,0 0 0-15,-65-12-41 16,65 12-4-16,0 0 4 15,0 0-5-15,9 0 14 16,0 0-10-16,-1 12 3 16,-8 1-4-16,0-2-4 15,9 7 0-15,-9 0 22 16,8 1-22-16,5-5 14 16,-4-3-5-16,-9 8-10 15,0-5 34-15,0 8-8 16,-9 3 4-16,-29-1 13 15,7 1-31-15,5-17 17 0,18-2-15 16,8-3-11-16,0-3-3 16,0 0 0-16,56 0 0 15,26 0-6-15,39-11-11 16,0-20-196-16,-9 7-211 16</inkml:trace>
  <inkml:trace contextRef="#ctx0" brushRef="#br0" timeOffset="6529">333 3213 37 0,'0'0'693'0,"0"0"-566"15,0 0-25-15,0 0 14 16,0 0 20-16,0 0-76 16,-39-47 8-16,39 41-29 15,0 6-36-15,13-2-3 16,39-4 10-16,26 1-10 0,12-6 6 16,5 4-1-16,-13 6-5 15,-8-5 0-15,-18 6 10 16,-18 0-13-16,-20-6 3 15,-18 6 0-15,0 0 11 16,0-4-9-16,-9-5 7 16,-17-2-9-16,-21-3 9 15,-1-3-12-15,1 4 3 16,4 1 0-16,12-6 1 16,-3 6 6-16,12-2-7 15,5 4 0-15,0 4 8 16,17 1-9-16,0 5 1 0,0 0 0 15,0 0-8-15,43 0-2 16,13 21 10-16,9 5 0 16,12 4 6-16,-20 3-8 15,-6 2 2-15,5 1 0 16,-17 3 22-16,-8-4-21 16,-31 9 14-16,0-2-7 15,-22-4-4-15,-26-2 5 16,-8-6-9-16,-17 1 0 15,8-7-8-15,1 1-40 16,16-6-92-16,31-2-224 16</inkml:trace>
  <inkml:trace contextRef="#ctx0" brushRef="#br0" timeOffset="7177">2387 2646 864 0,'0'0'174'0,"0"0"-35"16,0 0-20-16,0 0-38 15,0 0 13-15,0 0-60 16,-8-99 4-16,8 99-15 16,0 0-20-16,0 0 2 15,-9 6-5-15,0 34 0 16,-8 19-2-16,-13 12 8 15,13-2-1-15,-13-1-3 16,21-13 6-16,9-7-7 16,0-19-1-16,9-9 0 15,29-9-6-15,10-3 14 16,8-8-8-16,9 0 0 0,-9 0 8 16,-9-13-5-16,-12-7-3 15,-18 4 0-15,-4 1 4 16,-4-1 5-16,-9-3-5 15,0 0-4-15,0-3 5 16,0 8-1-16,0 1-3 16,0 7-1-16,0 0 20 15,0 6-16-15,0 0 4 16,0 0-8-16,0 0-11 16,-9 31 10-16,-21 18-5 15,13 17 6-15,-1 9 7 16,5 4 5-16,13-5-11 0,0-13-1 15,0-7-7 1,0-15 3-16,0-9-51 0,13-18-62 16,-4-7-57-16,8-5-160 15,0 0-102-15</inkml:trace>
  <inkml:trace contextRef="#ctx0" brushRef="#br0" timeOffset="7613">2677 2333 646 0,'0'0'158'0,"0"0"-54"0,-298-185 12 16,207 144-5 0,-4 8-17-16,13 14-18 0,-13 14-2 15,13 5-43-15,-13 26 4 16,-4 52-18-16,-5 26-12 15,9 31 29-15,13 8-22 16,44 8 6-16,38 9 11 16,0-1-14-16,64-7 4 15,40-4-19-15,0-24 6 16,25-9-1-16,9-18-5 16,22-24 0-16,25-28-4 15,1-34 13-15,8-11-7 0,-4-61 4 16,-4-13-4-1,-22-22 17-15,4-17-17 0,-26-13 24 16,-4-23 8-16,-34-16-23 16,-31-5 25-16,-25-9-12 15,-48 0-19-15,-30 8 27 16,-117 26-32-16,-108 40 2 16,-77 50-4-16,-78 55-27 15,-35 24-56-15,-21 74-99 16,-8 12-335-16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58:00.3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32404 6297 526 0,'0'0'243'0,"0"0"-105"16,0 0 15-16,0 0-38 16,0 0-32-16,0 0-61 15,17-87-7-15,22 81-9 16,8 6 0-16,-4 0-11 15,-4 12 5-15,0 20-7 16,-22 15-1-16,-17 8 6 16,0 13 2-16,0 7 0 15,-56 4 6-15,0 1-2 16,-9-8 1-16,9-6-2 0,9-17 17 16,21-10-10-16,26-11 4 15,0-9 0-15,0-3-13 16,34-5 26-16,44-8-12 15,13-3-7-15,4 0 9 16,-5 0-17-16,-12 0-56 16,-43 0-107-16,-5 2-211 15</inkml:trace>
  <inkml:trace contextRef="#ctx0" brushRef="#br0" timeOffset="-8217">30414 3251 607 0,'0'0'246'0,"0"0"-102"0,0 0 11 15,0 0-41-15,0 0-14 16,0 0-34-16,-65-113-60 16,65 124-6-16,0 33-1 15,0 14 1-15,0 10 24 16,0 4-21-16,0-3 8 15,0-1-4-15,9-4 1 16,-9-10-4-16,9-12-4 16,-9-14 0-16,0-15-2 15,0-5 11-15,0-8-9 0,0 0 8 16,0 0-6 0,0 0 23-16,0-16-20 15,0-17-4-15,0-6 3 0,0-4 2 16,0-4-6-16,0-1 0 15,17 5 1-15,13 7-10 16,-4 11 9-16,4 6-3 16,5 13-4-16,3 6-16 15,-12 0 10-15,13 11 3 16,-13 17-19-16,-4 11 26 16,-14 2-13-16,-8-1 1 15,0 2 14-15,-8 0-28 16,-23-6 13-16,14-6 8 15,17-5 3-15,0-9-4 16,0 3-28-16,39-8-25 0,52-2 11 16,12-9-52-16,27 0-56 15,-27 0-128-15</inkml:trace>
  <inkml:trace contextRef="#ctx0" brushRef="#br0" timeOffset="-9582">27889 4395 737 0,'0'0'160'0,"0"0"2"15,0 0-33-15,0 0-26 16,0 0-31-16,0 0-33 16,-56-69 11-16,56 55-38 15,22-5-10-15,25-3 4 0,-4 2-2 16,5 4-4-16,-1 8 0 15,-8 1 6-15,-4 7-14 16,-5 0 8-16,-13 4-6 16,0 27-3-16,5 12 1 15,-22 9 8-15,0 1 0 16,0-1 7-16,0-8-10 16,0-13 3-16,0-9-1 15,0-12-12-15,0-7 13 16,0 0 0-16,0-3 1 15,0 0 10-15,0 0 4 16,0-22-13-16,0-14 4 0,9-8 9 16,16-11-14-16,14-3-1 15,17 3 0-15,-8 8 10 16,-5 15-13-16,-13 13 3 16,-4 13 0-16,-4 6-12 15,-14 0 4-15,18 22 6 16,-8 13-1-16,3 7 1 15,-4 2-1-15,1-3 3 16,-5-4 0-16,-13-8-10 16,8-4-8-16,-8-9-33 15,0-2-24-15,0-6-53 16,0-5-18-16,0-3-41 16,0 0-45-16,9-16-78 0</inkml:trace>
  <inkml:trace contextRef="#ctx0" brushRef="#br0" timeOffset="-9391">28804 4279 261 0,'0'0'163'0,"0"0"-71"16,0 0 35-16,0 0 1 15,0 0-48-15,0 0 4 16,0-24-29-16,17 24-40 16,22 0-4-16,17 0-8 15,9 0-3-15,17 0 0 16,0 0-3-16,-4 0-53 15,-35 0-109-15,-13 0-69 0,-30 2-179 16</inkml:trace>
  <inkml:trace contextRef="#ctx0" brushRef="#br0" timeOffset="-9237">28968 4432 288 0,'0'0'270'0,"0"0"-144"16,0 0 19-16,0 0-37 15,0 0-60-15,0 0-17 16,112-10-31-16,-34 3 3 16,4-5-3-16,22-1-5 15,-5-2-92-15,-13 7-221 16</inkml:trace>
  <inkml:trace contextRef="#ctx0" brushRef="#br0" timeOffset="-8880">29741 4117 501 0,'0'0'148'0,"0"0"-32"16,0 0-4-16,0 0-69 16,0 0-9-16,0 0 7 15,168-55-18-15,-146 78 18 16,-5 6-24-16,-17 12 1 15,0 9 11-15,0 9-18 16,-17 8 16-16,-22-1-10 0,0-8-14 16,4-14 11-16,14-13-13 15,12-15-1-15,9-8 17 16,0-8-13-16,0 0 8 16,0 3 18-16,17-3-14 15,22 0 22-15,17 0-25 16,26-11-7-16,22-20-2 15,0 1-4-15,-14 0-53 16,-21 7-102-16,-34 7-170 16</inkml:trace>
  <inkml:trace contextRef="#ctx0" brushRef="#br1" timeOffset="-390115">1209 381 734 0,'0'0'166'0,"0"0"-15"16,0 0 10-16,0 0-47 0,0 0-70 15,0 0 19-15,0-26-38 16,0 10-12-16,0-2 1 16,17-1-8-16,0 5-6 15,5 4 0-15,-5 7 2 16,-8 3-12-16,12 0 9 15,-4 0-2-15,1 13-8 16,-10 20 2-16,1 6 2 16,-9 2 1-16,0-5 1 15,0-3-6-15,0-11 10 16,0-5-3-16,0-9-5 16,0-5 11-16,0-3-2 0,0 0 0 15,0 0 6-15,13 0 9 16,-4-14-15-16,8-16 3 15,0-11-7-15,22-3 3 16,0 2 1-16,-13 6 0 16,4 11 1-16,-13 15-10 15,-8 7 9-15,-1 3-2 16,10 0-4-16,-5 3-8 16,4 19 14-16,-8 3-1 15,-1 2 4-15,-8 1-4 16,9-4 1-16,-9 1 0 15,0-4-5-15,13-1-27 16,-13-4-38-16,0-1-57 0,8-7-53 16,10-8-50-16,12 0-160 15</inkml:trace>
  <inkml:trace contextRef="#ctx0" brushRef="#br1" timeOffset="-389892">1973 297 481 0,'0'0'184'0,"0"0"-46"15,0 0-23-15,0 0-31 16,0 0-83-16,0 0 31 0,90-25-11 16,-34 23-18-1,-8-2 8-15,16 2-11 0,-7 2 0 16,-1 0-11-16,-22 0-126 15,-21 2-125-15,-13 23-103 16</inkml:trace>
  <inkml:trace contextRef="#ctx0" brushRef="#br1" timeOffset="-389745">2111 476 300 0,'0'0'159'16,"0"0"-44"-16,0 0-33 15,0 0-6-15,0 0-39 16,0 0-27-16,202 8 0 16,-137-2-10-16,4-1-28 0,-4 3-373 15</inkml:trace>
  <inkml:trace contextRef="#ctx0" brushRef="#br1" timeOffset="-389451">3051 217 708 0,'0'0'271'16,"0"0"-93"-16,0 0-38 0,0 0-55 15,0 0-26-15,0 0-52 16,0-25 9-16,9 42-15 15,8 13-1-15,1 3 16 16,-5 8-16-16,-5-2 0 16,-8 2 5-16,0 1-5 15,0-4-16-15,0-5-43 16,0-9-119-16,0-7-131 16,0-6-276-16</inkml:trace>
  <inkml:trace contextRef="#ctx0" brushRef="#br1" timeOffset="-389235">3405 195 692 0,'0'0'244'0,"0"0"-48"16,0 0-37-16,0 0-70 15,0 0-68-15,0 0-8 16,0 14-13-16,9 24 1 15,-9 6 21-15,9 6-21 16,-9 0-1-16,8 5 0 16,1-3-60-16,8-3-106 15,5-5-164-15,-5-11-479 16</inkml:trace>
  <inkml:trace contextRef="#ctx0" brushRef="#br1" timeOffset="-388458">3811 325 556 0,'0'0'206'16,"0"0"-157"-16,0 0 56 16,0 0 6-16,0 0-54 15,0 0-10-15,39 0-38 16,34 0 13-16,40 0 25 16,7 0-12-16,10 0 6 0,-18 0-12 15,-17 0-20-15,-30 0 23 16,-31 0-31-16,-12 0 4 15,-14 0 19-15,-8 0-15 16,0 0 32-16,0 0 2 16,0-6-17-16,-17-5 15 15,-22-6-41-15,-8 4 0 16,-1 1-3-16,5 7 11 16,-4 0-8-16,17 2 0 15,4 3 7-15,8-3-1 16,10 3-5-16,8-3-1 15,0 3 12-15,0-1-3 16,0 1-7-16,0 0-2 0,0 0 5 16,0 0-16-1,0 0 6-15,34 0 5 0,14 1-9 16,8 16 20-16,0 0-11 16,0 2 0-16,-13 2 7 15,5 2-6-15,-9-4-1 16,-22-2 0-16,-17-6-3 15,0-1 10-15,0 1-7 16,0 0 0-16,-35 1 0 16,-21 1-4-16,9 1 4 15,-1 0-52-15,31 0-43 16,17 2-136-16,9-5-95 16,73-6-277-16</inkml:trace>
  <inkml:trace contextRef="#ctx0" brushRef="#br0" timeOffset="-249299">18356 894 544 0,'0'0'520'16,"0"0"-431"-16,0 0 31 0,0 0-21 15,0 0-44 1,0 0-2-16,146-69-35 0,-90 49 9 16,0 1-8-16,-17 3-15 15,-21 5 22-15,-10 2-10 16,-8 7-7-16,0 0 13 16,0 2-22-16,0-4 10 15,0 4-9-15,0 0 4 16,0 0-2-16,0 0-3 15,0 17 0-15,0 19-8 16,-8 8 14-16,-1 8-6 16,9 7 1-16,0-3 7 15,0-1-8-15,0-8 0 16,0-3 0-16,0-8-1 16,0-11 5-16,0-6-4 0,-9-6 0 15,-12-3 2-15,21-5-7 16,-18 0 5-16,1-2 0 15,0-3 6-15,-5 0-2 16,14 0-2-16,8 0 2 16,0 0 3-16,0 0-2 15,0 0-5-15,47 0 1 16,18-11-7-16,8-12 6 16,14 2-13-16,-14-2-51 15,-8 10-58-15,-26 5-54 0,-14 5-145 16,-16 3-327-1</inkml:trace>
  <inkml:trace contextRef="#ctx0" brushRef="#br0" timeOffset="-249142">19460 1255 939 0,'0'0'160'15,"0"0"-114"-15,0 0-46 16,0 0-243-16</inkml:trace>
  <inkml:trace contextRef="#ctx0" brushRef="#br1" timeOffset="-388120">5693 129 614 0,'0'0'360'0,"0"0"-177"15,0 0 4-15,0 0-58 16,0 0-70-16,0 0 8 16,-9-87-35-16,9 87-16 0,0 0-1 15,0 4-8 1,-8 24-7-16,8 8 9 0,-13 10-6 16,13 4 19-16,0 0-22 15,0-4 1-15,0-2 5 16,0-2 3-16,0-7-9 15,0-2 0-15,0-8-9 16,0-3-22-16,0-5-87 16,0-7-57-16,21-4-86 15,22-6-108-15</inkml:trace>
  <inkml:trace contextRef="#ctx0" brushRef="#br1" timeOffset="-387670">6047 368 519 0,'0'0'291'0,"0"0"-88"16,0 0-6-16,0 0-69 15,0 0-27-15,0 0-31 16,0-71-37-16,0 71 11 16,0 0-27-16,0 0-14 15,0 0-3-15,0 3 1 16,0 18-1-16,17 4 0 15,-8 3 11-15,12-1-13 16,-4-3 2-16,9 1 0 0,13-8-3 16,0-8 9-16,4-7-6 15,5-2 1-15,-1 0 7 16,1 0 3-16,-23-19-11 16,6-3 1-16,-23-5 38 15,1-3-18-15,-9-4 14 16,0-4 0-16,0 5-27 15,-17 0 21-15,-14 2-28 16,-16 4 1-16,-9 8-2 16,4 5 5-16,-17 6-5 15,26 5 0-15,-5 3-31 16,31 0-12-16,4 0-51 16,13 28-42-16,22 2-33 0,43-2-168 15,25-4-258-15</inkml:trace>
  <inkml:trace contextRef="#ctx0" brushRef="#br1" timeOffset="-387377">6836 91 271 0,'0'0'692'16,"0"0"-474"-16,0 0-15 15,0 0-78-15,0 0-57 16,0 0-4-16,0-40-53 16,0 40 12-16,9 4-20 0,-9 17 11 15,9 16-10-15,-9 4-2 16,8 3-2-16,-8 4 9 16,13-6 2-16,-4 0-11 15,0-1 0-15,-9-8-6 16,8-6-10-16,-8-4-84 15,0-7-47-15,9-8-65 16,-9-5-146-16,8-3-269 16</inkml:trace>
  <inkml:trace contextRef="#ctx0" brushRef="#br1" timeOffset="-387139">7173 55 686 0,'0'0'255'0,"0"0"-23"16,0 0-74-16,0 0-13 15,0 0-69-15,0 0-31 16,17-55-8-16,-17 61-30 16,0 30-7-16,9 10 19 15,0 9-11-15,-1 0 27 16,-8 0-27-16,13-8-4 15,-13-3 3-15,0-3-7 16,-13-3-13-16,-30 1-128 16,-4-11-246-16</inkml:trace>
  <inkml:trace contextRef="#ctx0" brushRef="#br0" timeOffset="-257040">5999 875 541 0,'0'0'226'0,"0"0"-76"16,0 0 2-16,0 0-15 15,0 0-31-15,0 0-55 16,-26-39 9-16,26 39-18 15,0 0-14-15,0 0 4 0,0 0-31 16,0 0 8-16,0 0-9 16,0 16 4-16,0 15-4 15,-13 7 2-15,5 1-1 16,8-1 0-16,0 0 1 16,0 1-2-16,0-3 0 15,0-3 4-15,21-2-11 16,14-7 6-16,21 1 1 15,9-6-3-15,-1-5 7 16,31-6-4-16,-13-8 0 16,5 0 8-16,-14 0-4 0,-8 0-4 15,-26 0 0 1,-13-8 3-16,-9 2 3 0,-4-2-4 16,-13 3 2-16,0-7 1 15,0-1 7-15,0-1-10 16,0-5 0-16,-22-1 1 15,-4 4-3-15,-4-1 0 16,4 4-2-16,-4 3 10 16,21 3-8-16,1 2 0 15,8 5 0-15,0-3-5 16,0 3 5-16,0 0-3 16,0 0 2-16,0 0-17 15,8 0 16-15,31 0-5 16,-4 11 7-16,4 9 2 0,8-5 0 15,-12 5-2-15,3 0 0 16,-7 4 4 0,-14 3-7-16,0 4 3 0,-17 1 0 15,0-1-6-15,0 2 6 16,-26 0 0-16,-13-5 0 16,1-4-4-16,12-8-9 15,8-7-55-15,10-3-46 16,8-6-53-16,0 0-84 15,26-25-156-15</inkml:trace>
  <inkml:trace contextRef="#ctx0" brushRef="#br0" timeOffset="-254117">7553 1031 594 0,'0'0'202'0,"0"0"-34"16,0 0 4-16,0 0-25 16,0 0-65-16,0 0-47 15,0-13 2-15,0 13-28 16,0 22-7-16,0 16 11 15,0 11 1-15,0 1 13 16,0-1-13-16,0-5-5 16,0-8 8-16,0-6-14 0,0-7-3 15,0-13 2 1,0-7 4-16,0-3-2 0,0 0 0 16,0 0 4-16,0-8 43 15,0-25-25-15,0-17-17 16,-9-7-9-16,-21-15 11 15,13-2-9-15,0 0-2 16,-5 5 0-16,5 17-2 16,17 16 3-16,-9 17-1 15,9 13 0-15,0 6-9 16,0 0 9-16,0 0-18 16,48 30 15-16,16 20-6 15,10 13 9-15,-10 8 0 16,1 4 0-16,-17-3 3 0,-10-10-9 15,-20-3 6-15,-10-13-13 16,-8-10 10-16,0-8-9 16,0-8 5-16,-26-8 2 15,-21-4-13-15,0-1 15 16,8-7-6-16,13 0 6 16,9 0-4-16,8 0 2 15,9 0 5-15,0 0-2 16,0 0-19-16,0 0 9 15,34-9-9-15,23-16 21 16,7-10-5-16,23-9 8 16,-5 2-3-16,-9-2 0 15,-17 6 7-15,-17 2-5 0,-13 6-1 16,-18 1-1 0,-8 8 26-16,0 0-13 0,0 1 8 15,-25 6 1-15,-1 1-21 16,-5 7 12-16,14 6-13 15,9 0-1-15,-14 0-4 16,13 8-2-16,1 25 7 16,-1 12 0-16,9 6-1 15,0-4-2-15,9-5 3 16,30-7-8-16,17-6 3 16,-5-13-3-16,6-8 6 15,-1-6-1-15,-9-2 6 16,-17 0-2-16,-4 0-1 0,-9-16 1 15,-8-3 8-15,4-1-7 16,-13 4 9-16,0-3 18 16,0 2-16-16,0 4 16 15,0 4-12-15,-13 3-12 16,13 6 19-16,0 0-23 16,0 0-2-16,0 0 0 15,0 28-11-15,0 16 11 16,0 9 1-16,0 6 0 15,0 8-2-15,0-1 3 16,0 0-1-16,0-11 0 16,0-14 6-16,0-14-6 0,0-13 0 15,0-14 0 1,0 0 5-16,-17 0-2 0,-18-14 7 16,5-24-3-16,-9-14-2 15,5-11-1-15,4-12-4 16,21-2 0-16,9-5-4 15,0 3 4-15,0 9 0 16,9 12-2-16,21 20 1 16,-13 10-1-16,0 15 2 15,13 5-7-15,-4 4 1 16,13 4 0-16,9 0-4 16,-1 23 9-16,-4 15-23 15,5 6 23-15,-9 0-16 16,-22-3-6-16,-8 1 19 0,-9-1-19 15,0 0 14-15,0-8 5 16,-18-2-20-16,1-12 13 16,4-6-21-16,13-7 2 15,-9-6 29-15,9 0-1 16,0 0 2-16,0-2 0 16,9-21-1-16,21-12-1 15,18-4 2-15,-5-5 0 16,4 5-2-16,-16 1 5 15,3 5-3-15,-12 3 0 16,-14-4 7-16,10 10 0 16,-18-3-4-16,0 4-3 15,0 7 28-15,0 0-21 0,0 5 5 16,0 2 6-16,0 6-15 16,-9 3-3-16,0 0 0 15,1 0-8-15,-14 3 4 16,-4 30 1-16,9 12 3 15,-13 9-2-15,21 1 7 16,9 4-7-16,0-8 2 16,0-9 0-16,26-15-10 15,13-7 10-15,0-12 0 16,-5-8-1-16,14 0 3 16,-1 0 3-16,1-23-3 15,-14-4-2-15,14-9 5 0,-22-2 1 16,12-1-6-1,-20 1 7-15,3 7-3 0,-12 10 5 16,-1 6-8-16,-8 9 2 16,0 6-3-16,0 0 0 15,9 0-9-15,0 10 7 16,-9 11 1-16,21 4 0 16,-3 0 1-16,-1-5 0 15,-9-7 0-15,14-5 0 16,-13-4-3-16,8-4 3 15,13 0 0-15,-4 0 0 16,4-12 0-16,-4-10 0 16,-9-5 4-16,5-4-2 0,-5 3-2 15,1 1 0 1,-10 8 4-16,-8 8-4 0,0 3 0 16,0 8 1-16,13 0-6 15,-13 0 1-15,9 0-3 16,-1 19 4-16,1 3 3 15,8 0 0-15,13-3 0 16,-12-2 1-16,12-3-5 16,-4-1 5-16,4-7-1 15,-4-6 2-15,4 0 3 16,-4 0-5-16,0 0 0 16,4-8 5-16,9-11-5 15,-4-6 0-15,3 2 0 16,10-4-1-16,-14 5 6 0,-12 9-5 15,-5 7 0-15,0 6-6 16,-8 0 2-16,0 0-3 16,12 13 6-16,-12 7-3 15,0-1 3-15,-1-3 0 16,1-4 1-16,-9-7 0 16,0 1-3-16,0-6 4 15,0 0-1-15,0 0 13 16,0 0-12-16,0-3 10 15,-35-17-11-15,5 1 0 16,-4 0-6-16,3 2 6 16,-3 6 0-16,12 3-1 15,14 8-6-15,-1 0 7 0,-8 6-9 16,4 27 3 0,-4 10 1-16,8 10 5 0,0-3 0 15,9-3-3-15,0-12-9 16,9-7 6-16,17-12-8 15,13-14 9-15,-9-2 1 16,13 0 7-16,4-22-3 16,1-13 6-16,-9-6-2 15,-5-9 9-15,-16-5 5 16,3-5 1-16,-12-7 3 16,-9 1-11-16,0 6-2 15,0 10 5-15,0 18-12 0,-9 13 7 16,1 13-5-1,-5 4-1-15,13 2-6 0,0 10-5 16,0 31 5-16,0 22-5 16,0 7 12-16,21-2-4 15,14-5 0-15,4-8 1 16,-14-8-2-16,6-8 1 16,-14-11 0-16,4-12-2 15,5-11 1-15,-8-5 1 16,21 0 0-16,-14 0 2 15,23-19 3-15,-9-8-3 16,-13-7-2-16,-5-2 4 16,-4 1 2-16,-17-4-6 0,0 7 0 15,0 4 3 1,0 6-7-16,0 8 4 0,-17 6-3 16,-4 8 2-16,3 0-13 15,-8 0 14-15,5 11-2 16,12 14-5-16,1 2 1 15,8 2 3-15,0 2-10 16,26 3 7-16,12-1-14 16,10 3 15-16,-14-1 4 15,5 1 1-15,-9-1-8 16,-4-1 9-16,-8-2-1 16,-18-1 0-16,0-3 0 15,0-7-3-15,-9-4 3 16,-47-9 0-16,-9-5-1 0,0-3 1 15,-8 0-9-15,17-5-10 16,17-15-37-16,22-15-4 16,17-18-23-16,0-11-253 15,56-12-626-15</inkml:trace>
  <inkml:trace contextRef="#ctx0" brushRef="#br0" timeOffset="-253225">11731 1120 684 0,'0'0'184'0,"0"0"-24"16,0 0-1-16,0 0-48 16,0 0-58-16,0 0-9 15,-48-102-17-15,31 102-12 16,0 0-13-16,-5 13-1 16,-4 23-1-16,5 11 0 15,-5 5 7-15,17-5-9 16,9 0 2-16,0-12 0 0,17-5-4 15,22-11 13-15,-4-13-9 16,-5-6 0-16,4 0 3 16,5-6 9-16,-8-18-10 15,-6-9 1-15,-7-3 13 16,-10-2-10-16,-8-9 16 16,0-3-5-16,0 1-12 15,-26 5 14-15,-21 11-16 16,12 8 4-16,-12 14 1 15,-1 8-8-15,1 3 0 16,21 6-1-16,-4 31-8 16,21 11 6-16,9 10 2 15,0 2 1-15,48-7-7 16,8-6 14-16,9-14-7 0,-9-9 0 16,-9-13 2-1,-4-8-5-15,5-3 3 0,-1 0 0 16,1-11 5-16,-14-14 1 15,5-8-5-15,-9-3 0 16,-4-2 6-16,-17 5-2 16,-1 5-3-16,-8 9 5 15,0 11 23-15,0 3-28 16,0 5 10-16,0 0-12 16,0 2-21-16,0 28 17 0,9 9 1 15,-9 5 3 1,0-3 0-16,0-7 6 0,13-7-6 15,-4-14 0-15,17-4-5 16,-5-9 4-16,14 0 1 16,4-19 0-16,17-17 8 15,-9-5-1-15,-4-1-4 16,5 1 1 0,-9 8 0-16,-22 11 7 0,0 11-6 15,-17 6 3-15,9 5-1 16,4 0-7-16,4 0-9 15,0 20 6-15,13 15 3 16,-4 1-4-16,-8-4 4 16,3 1-3-16,-4-5 2 15,1-1-68-15,-5-7-17 0,4-10-126 16,-17-7-218 0</inkml:trace>
  <inkml:trace contextRef="#ctx0" brushRef="#br0" timeOffset="-249960">13082 1336 587 0,'0'0'150'0,"0"0"-53"16,0 0 31-16,0 0-33 15,0 0-12-15,0 0-23 16,155-85-10-16,-99 47 22 0,0-6-13 15,-17-5-11 1,-5-4 0-16,-3-5-28 0,-23-5 8 16,1-2-3-16,-9 6-19 15,0 10 20-15,-17 10-15 16,-14 15-3-16,6 7 5 16,-6 9-10-16,5 8-3 15,-4 0 0-15,-4 22-9 16,-14 26 4-16,9 19 5 15,14 10 0-15,16 3-6 16,9 2 8-16,0-4-2 16,34-13 0-1,31-9 0-15,13-17-5 0,4-13 4 16,4-17 1-16,-4-9-7 16,-17 0 12-16,-9-22-5 0,-17-9 3 15,-5-5 3-15,-25-2 0 16,0 2-6-16,-9 4 0 15,0 4 7-15,0 6-2 16,-9 8-2-16,-17 6-3 16,-4 8-5-16,4 0 0 15,-4 0-1-15,-5 13 3 16,5 18-3-16,13 5-1 16,8 5 6-16,9-5-8 15,9 0-15-15,47-11 21 0,17-9-15 16,1-13 13-1,12-3-4-15,-4-5 14 0,-4-24-5 16,-14-3 4-16,-29-7 1 16,-5-5 4-16,-13-3 7 15,-8-5 7-15,-9 2 23 16,0 1-31-16,-17 11 22 16,-1 10 0-16,-3 9-15 15,21 11 18-15,0 4-20 16,0 4-9-16,0 0-5 15,0 0-6-15,0 28-7 16,0 24-1-16,0 26 8 16,-9 12 3-16,9 17-3 0,0 14 0 15,0 17-2 1,0 7 2-16,0-7 0 0,0-31-16 16,0-33-23-16,9-32 19 15,21-23-4-15,-4-19 24 16,13 0-2-16,-5-21 5 15,23-35 0-15,-1-10-3 16,-9-11 9-16,-8-8-14 16,-30-3 5-16,-9 0-5 15,0 4 0-15,-31 14-9 16,-3 18 12-16,4 13 2 16,4 17 0-16,8 9-7 15,18 7 7-15,0 4 0 16,0 2-4-16,0 0-5 0,0 0 3 15,0-4 1-15,26-4 2 16,22-6 1-16,8-7 2 16,9-4 0-16,-18 0 7 15,-4-4-3-15,-12 0 11 16,-14-6 18-16,-17-4-17 16,0-5 24-16,0 2-20 15,0 4-9-15,0 5 16 16,-9 11-20-16,1 5 15 15,-10 13-7-15,5 0-13 16,13 4-1-16,-8 0-1 16,-1 25-16-16,0 25 14 15,1 13-7-15,8 8 9 0,0-2 0 16,0 0 6 0,26-9-9-16,13-7 3 0,-5-4-12 15,14-11-8-15,-1-13-47 16,9-11-3-16,0-14-8 15,-8 0-21-15,-14-3-7 16,-25-24-46-16,-9-2-15 16,-9-14 14-16,-47-4-23 15,0 1 111-15,-9 2 65 16,1 8 7-16,16 12 62 16,14-1 8-16,-5 8 2 15,21 6 21-15,10 3-32 0,8 5 17 16,0 3-62-16,65-2-8 15,25 2-10-15,22-3-5 16,-8 3-38-16,-39 0-47 16,-18 0-72-16,-12 0 49 15,4 0 41-15,-9 0 47 16,-13-9 20-16,0 1 5 16,-8-5 34-16,-9-2 89 15,0 2-2-15,0-4 1 16,0 2 4-16,0 3-39 15,0 4-5-15,0 2-34 16,0 6-7-16,0 0-4 16,0 0-34-16,0 0 1 15,0 22-9-15,0 17 5 16,0 10 9-16,0 3-14 16,0-2 0-16,0-3 8 0,0-6-5 15,0-14-3-15,0-8 0 16,0-9 4-16,9-10-1 15,-9 0-3-15,12 0 3 16,-3-34 20-16,8-16-19 16,1-17-3-16,-5-6-1 15,-13-7 6-15,0 1-3 16,0 4-3-16,0 15 0 16,0 18-2-16,0 18 7 15,0 15-5-15,0 9 0 16,0 0-13-16,0 31 6 0,0 26-19 15,0 21 26-15,8 1-1 16,9-1 8-16,14-18-7 16,-5-13 0-16,-1-19 6 15,-3-15-7-15,13-13 1 16,3 0 0-16,1-8 8 16,4-28-3-16,5-8-2 15,-9-3-2-15,-13-5 7 16,-5 5-6-16,5 3-2 15,-17 11 0-15,-9 14-3 16,8 11 4-16,-8 8-2 16,0 0 0-16,0 14-23 15,0 35 22-15,0 14-3 0,0 6 5 16,13-6-4 0,-4-8-27-16,8-11-27 0,9-8-6 15,13-9-22-15,8-4-4 16,1-6-50-16,8-15-59 15,-13-2-43-15,5 0 63 16,-10-12 19-16,-12-12 135 16,-4-9 25-16,-13 0 103 15,-9 3 76-15,8-3-21 16,-8 2 2-16,0 4-17 16,0-1-12-16,0 4-23 15,-30 2-42-15,4 5-1 0,9 6-34 16,-5 6-6-1,14 5 1-15,8 0-24 0,-9 5-4 16,-8 25 0-16,17 9 2 16,0 5 0-16,0 0 0 15,0-4 0-15,8-3-5 16,27-9 11-16,-5-7-6 16,-4-10 0-16,13-7 4 15,-13-4-2-15,4 0 2 16,-4-15-4-16,4-15 7 15,-13-8-1-15,-8-12-6 16,0-2 3-16,-9 1 4 16,0 0 1-16,-9 13-8 15,-17 10 0-15,9 15 1 0,-22 9-1 16,9 4-2-16,-5 4 1 16,-4 26-5-16,5 11-2 15,-5 3 8-15,22-3 0 16,17-2-6-16,0-6 9 15,17-5-3-15,30-7 0 16,18-10 4-16,0-8-1 16,0-3-3-16,-1 0 0 15,-7-16 6-15,-10-9-1 16,0-5-5-16,-29-1 4 16,-1-2-3-16,-8 3 14 15,-9 5-13-15,0 11 1 16,0 6 11-16,0 8-12 0,0 0-4 15,0 0 2-15,0 8-18 16,13 23 15-16,-5 7 3 16,9 3 0-16,-8 1-1 15,8 2 1-15,14-3 0 16,-14 1 0-16,4-4 8 16,5-11-10-16,-17-2 2 15,-9-11 0-15,0-8-5 16,0-5 2-16,0-1-5 15,0 0-2-15,-35 0-6 16,-3 0 8-16,7 0-21 16,23 0-5-16,-1 0 11 15,9 0-9-15,9 0 10 0,38 0 10 16,18-7 11-16,8-23 1 16,14-9 0-16,-14-5 0 15,0-2 12-15,-8-7-5 16,-9 1 29-16,-17-6-4 15,-13 0-7-15,-26-5 19 16,0 5-13-16,0 3-4 16,-43 6 11-16,-5 13-22 15,1 14 17-15,21 11-5 16,-4 8-21-16,21 3 8 16,-17 17-15-16,5 32-6 15,3 20-1-15,10 14 11 0,8-4-4 16,0-2 0-16,0-5 7 15,8-6-6-15,18-11-1 16,4-9-8-16,5-12-7 16,4-10-51-16,0-12-7 15,4-12-11-15,-4 0-47 16,-9-9-77-16,-21-18-98 16,-9-4-126-16</inkml:trace>
  <inkml:trace contextRef="#ctx0" brushRef="#br0" timeOffset="-249828">17078 1065 511 0,'0'0'216'0,"0"0"-55"16,0 0-21-16,0 0-25 0,0 0-77 15,0 0-38-15,86-36-11 16,44 36-129-16,29 0-268 16</inkml:trace>
  <inkml:trace contextRef="#ctx0" brushRef="#br0" timeOffset="-234138">0 2450 141 0,'0'0'122'0,"0"0"-33"16,0 0 22-16,0 0-8 16,0 0-52-16,0 0 4 15,9-2-10-15,-9 2 14 16,0 0-1-16,8 0-35 16,-8 0 3-16,9 0-11 15,17-3-8-15,13-3-1 16,17 4-2-16,26-7-1 0,22 4 19 15,16 0 18-15,10-4 0 16,12 1-12-16,-4 0-26 16,13 2 12-16,13 1-14 15,5 1 3-15,25 4-4 16,4 0 1-16,5 0 0 16,13 0-1-16,17 0 7 15,9-5-9-15,0-3 3 16,-22 2 0-16,-5 4-3 15,-38 2 5-15,-30 0-2 16,-4 0 0-16,-31 0 6 16,0 0-6-16,-21 0 0 0,12 0 0 15,1 0-5 1,25 0 7-16,18 0-2 0,39 0 0 16,21 0 9-16,-4 0-16 15,-18 0 7-15,1-3 0 16,-18-5-6-16,-8-3 7 15,8 2-1-15,-21 1 0 16,4 3 5-16,-4 2-8 16,-9 3 3-16,13 0 0 15,-13 0-3-15,4 0 6 16,5 0-3-16,-9 0 0 16,5 0 3-16,-5 0-5 15,0 0 2-15,4 0 0 16,5 0-6-16,13 0 10 15,-1 0-4-15,5 3 0 0,-4-1 1 16,0-2-4-16,-5 0 3 16,13 0 0-16,1 0-11 15,8-5 11-15,8-6-3 16,9 3 1-16,-8 1-10 16,0 3 5-16,3 1 7 15,-24 3 0-15,-6 0-4 16,-21 0 6-16,22 0-2 15,8 0 0-15,9 0 2 16,17 0-8-16,1 0 6 16,-10-5 0-16,14-1-11 15,-5-5 11-15,-8 3 0 0,8-3 0 16,-9 0 3-16,5 5-3 16,-13 0 0-16,9 4 0 15,-9 0-4-15,8 2 5 16,-16 0-1-16,-5 0 0 15,-5 0 10-15,18 0-16 16,0 0 6-16,0 0 0 16,-8 0-4-16,-23-4 5 15,14-4-1-15,-13 3 0 16,21-5 2-16,-17 3-2 16,-13-1 0-16,-8 3 0 0,-1 1-4 15,1 2 5 1,12 2-1-16,-13 0 0 0,10-2 5 15,3 2-6-15,5-4 1 16,12 2 0-16,-3-1-2 16,3 0 4-16,1 1-2 15,-13-1 0-15,-18 0 8 16,5-3-13-16,-35 4 5 16,-4-1 0-16,-21-2-6 15,-1 1 8-15,5-1-2 16,4-1 0-16,13 4 7 15,4 0-10-15,5-2 3 16,-1 4 0-16,-21 0-5 16,-17 0 7-16,-26 0-2 15,-13 0 0-15,-5 0 7 0,-12 0-7 16,0-2 0-16,8 2 0 16,4 0-5-16,5 0 5 15,13 0 0-15,-13 0 0 16,13 0 4-16,-22 0-4 15,0 0 0-15,-17 0-40 16,0 0-136-16,0 0-236 16</inkml:trace>
  <inkml:trace contextRef="#ctx0" brushRef="#br0" timeOffset="-223716">6940 3490 488 0,'0'0'186'0,"0"0"-4"0,0 0-52 15,0 0-23-15,0 0-4 16,0 0-34-16,0-58 3 15,0 56-24-15,0-2-20 16,0 4 17-16,0 0-31 16,-9 0-10-16,-4 0-4 15,5 0-2-15,-18 11 2 16,-4 17 0-16,12 10 3 16,1 6-12-16,9 9 9 0,8 4 0 15,0 7-4 1,17-4 6-16,39-7-2 0,0-6 0 15,9-17-6-15,0-11 0 16,-1-13 6-16,-16-6 0 16,-14 0 8-16,-3 0-1 15,3-28 1-15,-12-11-2 16,4-13-2-16,-5-9 26 16,-12-4-18-16,-9 4 4 15,0 6 1-15,0 14-15 16,-30 8 12-16,-5 4-14 15,-12 11 7-15,16 5-14 16,5 7 7-16,18 3-6 16,-14 3 4-16,14 0-69 0,-10 0-22 15,10 22-40-15,8 5-74 16,0 3-91-16,17-5-348 16</inkml:trace>
  <inkml:trace contextRef="#ctx0" brushRef="#br0" timeOffset="-223281">7713 3578 514 0,'0'0'222'0,"0"0"-28"15,0 0-44-15,0 0-9 16,0 0-47-16,0 0-52 0,-39-62 7 15,30 62-39-15,9 0-10 16,0 0 0-16,-8 20-3 16,-1 11 3-16,9 2 0 15,0 11 7-15,0 8-15 16,0 3 8-16,26-2 0 16,21-11-8-16,1-11 9 15,8-11-1-15,-13-12 0 16,13-8 4-16,-8 0 4 15,-1-5-8-15,-12-26 1 16,-5-8 18-16,-13-7-15 0,-17-12 28 16,0-1 6-1,0-6-36-15,-17 8 23 0,-31 11-25 16,1 7 0-16,-9 16-9 16,13 7 10-16,4 11-3 15,0 5 2-15,13 0-26 16,9 0-26-16,17 25-84 15,0 6-88-15,26 6-110 16</inkml:trace>
  <inkml:trace contextRef="#ctx0" brushRef="#br0" timeOffset="-222854">8641 3484 595 0,'0'0'242'16,"0"0"-88"-16,0 0 15 15,0 0-64-15,0 0-48 16,0 0-18-16,-139-30-39 16,139 41 0-16,-8 20 0 15,8 7 10-15,0 9-13 16,0 5 3-16,0-3 0 15,8-2-7-15,31 0 9 16,13-14-2-16,26-6 0 16,-5-17 6-16,9-10-2 0,-4 0-4 15,-13-7 0-15,-22-21 17 16,-4-2-11-16,-9-11 25 16,-13-8 24-16,-17-6-22 15,0-3 5-15,-9 6-29 16,-38 10-9-16,-18 12 5 15,0 11-2-15,-12 10-3 16,25 9 0-16,-4 0-20 16,17 0-16-16,22 20-83 15,17 10-54-15,0 5-30 16,17-1-144-16</inkml:trace>
  <inkml:trace contextRef="#ctx0" brushRef="#br0" timeOffset="-222448">9823 3308 631 0,'0'0'204'15,"0"0"-7"-15,0 0-58 0,0 0-19 16,0 0-43-16,0 0-41 16,0-27 17-16,0 24-22 15,0 3-15-15,0 0 9 16,0 0-22-16,0 3-3 15,0 27 0-15,0 14 6 16,0 8 10-16,0 6-16 16,0 0 2-16,0 0-1 15,0-6 4-15,0-8-5 16,0-9 0-16,0-4-26 16,0-9-54-16,-26-6-138 0,-21 7-289 15</inkml:trace>
  <inkml:trace contextRef="#ctx0" brushRef="#br0" timeOffset="-229724">20440 2224 409 0,'0'0'345'16,"0"0"-203"-16,0 0 0 15,0 0-14-15,0 0-51 16,0 0-15-16,0 0-36 16,9-3-16-16,-9 3 7 15,0 0-17-15,0 6-1 16,0 13-5-16,0 14 3 0,0 10 1 15,0 12 2-15,0 4 0 16,0 1-4-16,0-5 10 16,0-5-6-1,34-10 0-15,5-6 5 0,9-13-8 16,-14-9 3-16,14-7 0 16,-1-5 0-16,-8 0 7 15,-13-5-2-15,4-15-1 16,-13-2 3-16,0-5 7 15,-8 1-12-15,4-9-2 16,-13 8 15-16,0-1-13 16,0 7 15-16,0 1 5 0,-13 6-16 15,4 6-1-15,1 8-5 16,8 0-5-16,-17 0-2 16,8 0-7-16,-4 2 14 15,-4 21-5-15,17 2-11 16,0 0 7-16,0-1-31 15,0-1 10-15,30-7 26 16,4-5-10-16,14-11 14 16,8 0 0-16,-8 0 8 15,-5-23 1-15,13-4-8 16,-9-5 4-16,-8-10 31 16,-4-2-12-16,-14-4 14 15,-4 0 3-15,-8 1-27 0,-9 5 25 16,0 13-26-1,0 12-1-15,0 6 20 0,0 8-32 16,0 3 11-16,0 0-11 16,0 0-17-16,0 8 13 15,-9 28-8-15,1 22 12 16,-9 14 0-16,-5 10 3 16,13 9-3-16,-8 7 0 15,8 4-9-15,-12 3 8 16,12-9-41-16,-8-10-19 15,17-23 10-15,0-19-9 16,0-20 18-16,0-15 32 16,39-9 1-16,-5 0 9 15,31-19 1-15,0-23-1 0,13-7 16 16,-27-7-14-16,-12 2 14 16,-30-4 6-16,-9 0-20 15,0 0 25-15,-26 9-23 16,-22 14-1-16,-16 4 4 15,8 11-6-15,-1 9-1 16,19 3 0-16,20 6 0 16,10 2-7-16,8-3 7 15,0 3-4-15,0 0-5 16,17 0-3-16,39 0 12 16,30 0-1-16,22-8 3 15,5-23 4-15,-10-7-6 16,-29 0 0-16,-27-2 7 0,-8 0-3 15,-22-5 0-15,-8 2 20 16,-9-1-13-16,0 8 34 16,0 9-32-16,0 8-5 15,0 10 26-15,0 9-27 16,0 0 4-16,0 0-11 16,0 0-22-16,0 28 17 15,0 21-1-15,-9 12 6 16,0 2-3-16,9-3 8 15,0 1-5-15,0-12 0 16,0-6-15-16,18-11-19 16,12-11-40-16,-13-10-39 0,0-11-31 15,5 0-73-15,-22-5-58 16,0-22-220-16</inkml:trace>
  <inkml:trace contextRef="#ctx0" brushRef="#br0" timeOffset="-228972">21575 2362 359 0,'0'0'84'0,"0"0"8"15,0 0-31-15,220-48-27 16,-133 35-25-16,-31 2-4 16,-9 5-1-16,-21 1-4 15,13 2 0-15,-13 0-3 0,4 3 6 16,-4-6-3-1,-17 4 19-15,-1-1 51 0,-8-3 26 16,0 4 8-16,0 2-2 16,0-2 10-16,0 2-35 15,0 0-8-15,0 0-19 16,9 0-46-16,-9 0 4 16,13 0-8-16,-5 15 0 15,1 16 2-15,0 8 4 16,-9-4 8-16,8 1-3 15,-8-6-4-15,0-8 0 16,9-8-7-16,-9-6 0 0,0-5 4 16,0-3 3-1,0 0-4-15,0 0 22 0,0-8-18 16,13-22 32-16,-13-17-30 16,8-2-2-16,1-10 10 15,-9 2-13-15,0 10-4 16,0 8 1-16,0 17 10 15,0 8-8-15,0 9-3 16,0 5-5-16,9 0-4 16,-9 5-11-16,0 29 14 15,0 12-3-15,8 4 14 16,-8-3-7-16,9-6 2 16,4-10 0-16,4-16-9 15,-8-3 2-15,8-12 3 16,5 0 0-16,4 0 8 0,4-13 0 15,4-18-4-15,5-5 2 16,-4-6 0-16,-5 2 3 16,-4 6-5-16,-5 7 0 15,-12 14 9-15,-9 4-11 16,0 9 2-16,0 0-15 16,9 17 14-16,-1 26-15 15,10 7 16-15,-6 3 0 16,6-4 4-16,-10-8-11 15,1-2 7-15,13-13-75 16,-22-6-9-16,17-3-47 16,0-12-23-16,13-2-29 0,5-3-55 15,4 0-74-15</inkml:trace>
  <inkml:trace contextRef="#ctx0" brushRef="#br0" timeOffset="-227983">23008 2422 98 0,'0'0'304'0,"0"0"-146"15,0 0-23-15,0 0 7 16,0 0-41-16,0 0-10 16,-9-105-8-16,-4 102-38 15,-4 1 4-15,0 2-31 16,-5 0-16-16,5 22-2 16,0 14 0-16,-5 7 0 15,14 4-2-15,8-3 8 0,0-2-8 16,0-12 2-16,21-8 0 15,14-7-9-15,4-14 9 16,8-1 0-16,-4 0-6 16,-4 0 17-16,-9-19-8 15,-13-6-2-15,-8-8 3 16,-9-2 22-16,0-7 1 16,0 0 2-16,0 7 19 15,-26 8-39-15,-13 5 26 16,9 10-10-16,-4 10-24 15,-5 2 4-15,22 0-5 16,-14 5-1-16,14 23-4 0,17 5 1 16,0 3 0-1,0-1 4-15,9-1-3 0,38-2-6 16,18-9 9-16,8-12 0 16,5-9 2-16,-5-2 4 15,-8 0-3-15,-9-16-3 16,0-9 0-16,-21-2 7 15,4-7-1-15,-31 2-4 16,1-1 24-16,-9 3-24 16,0 5 25-16,0 10-4 15,0 7-22-15,0 8-2 16,0 0 0-16,0 0-13 16,0 31 5-16,0 10 9 15,13 9 3-15,-5 1-3 16,1-3 0-16,-9-5-7 0,17-8 8 15,-17-9-1-15,9-7 0 16,-9-8-2 0,0-5 0-16,0-4 2 0,0-2 0 15,0 0-1-15,-9 0 1 16,-25-8-8-16,-14-14 7 16,-16 3-29-16,8 8 10 15,25 3-3-15,23 5 23 16,8 3-15-16,0 0 12 15,47 0 1-15,18 0-5 16,17 0 14-16,13 0-7 16,8-14 1-16,-12-11 7 0,-5-5 1 15,-21 0 2-15,-9-5 18 16,-13-5 18-16,-12 0-19 16,-14-7 11-16,-17-6-8 15,0 1-10-15,0-3 15 16,0 6-27-16,-35 11 4 15,5 11 7-15,13 15-11 16,-5 9-5-16,22 3-4 16,-8 11-18-16,-1 35 11 15,0 21 7-15,-8 9 0 16,8 7-4-16,9-5 14 16,0-8-10-16,0-9 0 15,0-8 0-15,18-13-12 16,8-9-2-16,4-9-21 0,4-11 1 15,14-11-36-15,-1 0 6 16,-8 0-31-16,-22-19-71 16,-8-9-31-16,-9-2-8 15,0-3-34-15,-39-3 5 16</inkml:trace>
  <inkml:trace contextRef="#ctx0" brushRef="#br0" timeOffset="-227845">24009 2444 212 0,'0'0'202'0,"0"0"-88"16,0 0-6-16,0 0-2 15,0 0-10-15,0 0-13 16,-34-47-51-16,98 39-24 0,18 0 4 16,13-1-12-1,-13 1-35-15,-4 2-146 0,-13 1-237 16</inkml:trace>
  <inkml:trace contextRef="#ctx0" brushRef="#br0" timeOffset="-226844">24815 2297 583 0,'0'0'197'15,"0"0"-88"-15,0 0 43 0,0 0-22 16,0 0-15-16,0 0-22 16,-159-55-48-16,159 53 4 15,0-9-16-15,17-3-33 16,5-8 20-16,3-3-17 16,6 1 0-16,-5 2 26 15,-18 5-27-15,14 3 19 16,-14 3 5-16,-8 7-23 15,0 0 30-15,0 1-31 16,0 3 0-16,0 0-4 0,0 0-2 16,0 17 0-1,0 21 0-15,0 15 4 0,0 4-2 16,0 1 2-16,0-3 0 16,0 0-5-1,0-5 14-15,0-1-9 0,9-5 0 16,8-8 5-16,-8-6-6 15,0-11 1-15,-9-5 0 16,0-6-5-16,0-5 11 16,0-3-6-16,0 0 0 15,0 0 0-15,-18 0 0 16,1 0 0-16,-13 0 0 16,13 0 2-16,8 0 5 0,0 0-7 15,9 0 0 1,0 0 5-16,0 0-15 0,0 0 10 15,0 0-20-15,35-3 6 16,21-3-41-16,30-5 20 16,5 1-22-16,-5 3-54 15,-12 3-1-15,-10 4-53 16,-16 0-48-16,-22 0-84 16</inkml:trace>
  <inkml:trace contextRef="#ctx0" brushRef="#br2" timeOffset="-204742">22702 3315 595 0,'0'0'247'16,"0"0"-95"-16,0 0 14 16,0 0-31-16,0 0-50 15,0 0-9-15,0-74-25 16,0 68-1-16,0 0-9 15,0 6-22-15,0 0 10 16,0 0-25-16,0 0 1 16,0 0-7-16,0 0 2 0,-13 14 0 15,4 14-2-15,0 10 10 16,9 4-9-16,0 5 1 16,0-1 0-16,0 1-5 15,39-1 7-15,4-4-2 16,13-4 0-16,22-8 3 15,4-9-3-15,13-17 3 16,4-4-1-16,-12 0 12 16,-14-19-13-16,-8-17 12 15,-18-13 16-15,-12-7-10 16,-14-3 25-16,-21-2-20 16,0 3-9-16,-21 3 18 0,-31 5-31 15,-17 9 9 1,-13 11-10-16,0 11 7 0,-4 11-12 15,-5 8 4-15,13 0-14 16,-4 8 11-16,18 25-71 16,16 19-76-16,31 20-86 15,17 12-472-15</inkml:trace>
  <inkml:trace contextRef="#ctx0" brushRef="#br0" timeOffset="-169170">15032 3674 19 0,'0'0'496'0,"0"0"-355"15,0 0-12-15,0 0-2 0,0 0-58 16,0 0 6-16,0-74-29 15,0 52-20-15,0-5 26 16,22 4-42-16,-13 4 5 16,8 2-1-16,-9 9-2 15,-8 3-12-15,9 5 0 16,0 0-16-16,4 0 13 16,-5 8-12-16,10 14 15 15,-10 8-5-15,1 1 2 16,12-7 3-16,-12 1 0 15,-9-6 2-15,0-8-7 16,0-3 5-16,0-2 0 16,0-6-1-16,0 4 10 15,0-4-9-15,0 0 2 0,9 0 1 16,-9 0 27-16,8-12-30 16,-8-10 1-16,9-5 3 15,12-4 3-15,-12 1-7 16,8 1 0-16,1 12 3 15,-18 2-12-15,21 12 9 16,-12 3-8-16,8 0 8 16,5 30-28-16,-5 10 27 15,0 3 0-15,0 4-5 16,5-6-2-16,-5-7 8 0,-8-4-2 16,-9-5 1-1,9-4-74-15,-9-4-2 0,13-4-69 16,-13 1-81-16,8-8-224 15</inkml:trace>
  <inkml:trace contextRef="#ctx0" brushRef="#br0" timeOffset="-168409">16957 3167 529 0,'0'0'236'16,"0"0"-83"-16,0 0-26 16,0 0 3-16,0 0-85 15,0 0-40-15,22-13-5 16,-22 40-5-16,0 15 5 0,0 13 0 16,17 13 14-1,-8 16-16-15,12 12 2 0,5 5-3 16,-9 4-38-16,-8-9-220 15,-9-16-594-15</inkml:trace>
  <inkml:trace contextRef="#ctx0" brushRef="#br0" timeOffset="-168876">15990 3462 371 0,'0'0'148'0,"0"0"-46"15,0 0 24-15,0 0-48 16,0 0-38-16,0 0-3 16,0-46-33-16,9 40 1 15,4-3-5-15,13 5 7 16,-9 0-17-16,13 2 10 15,5 2-51-15,4 0-76 16,-9 0-83-16,-13 0-266 16</inkml:trace>
  <inkml:trace contextRef="#ctx0" brushRef="#br0" timeOffset="-168704">15990 3462 44 0,'-112'195'136'0,"112"-195"-14"0,0 0 5 16,13 0-30-16,13 0 16 15,22 0-41-15,16-8-33 16,27-5-18-16,21-1-21 16,18-2-3-16,-10 2-262 15</inkml:trace>
  <inkml:trace contextRef="#ctx0" brushRef="#br2" timeOffset="-164023">23008 4050 568 0,'0'0'186'0,"0"0"-9"15,0 0-39-15,0 0 3 16,0 0-40-16,0 0-47 15,0-51-1-15,0 51-45 16,0 0 3-16,0 0-11 16,0 0 7-16,0 21-7 15,0 9 0-15,0 10 0 0,0 3 7 16,0 4-5 0,0 3-2-16,0-1 0 0,0 3 12 15,17-2-15 1,1-3 3-16,3 0-12 0,-12-4-9 15,-9-1-91-15,0-8-107 16,0-3-226-16</inkml:trace>
  <inkml:trace contextRef="#ctx0" brushRef="#br2" timeOffset="-163443">22999 5099 275 0,'0'0'470'0,"0"0"-356"15,0 0-14-15,0 0-6 0,0 0-27 16,0 0-64-16,100-22 3 15,-44 22-6-15,0 0 8 16,-9 2-9-16,1 20 1 16,-22 3-1-16,-18 3-11 15,1 1 9-15,-9 2 3 16,0-1-3-16,-26 0 8 16,-4-2-5-16,-5-6 1 15,-4-2 3-15,14-4 5 16,-6-5-3-16,14 2-5 15,0-4 8-15,17-1 3 16,0 0-11-16,0-2-1 16,0-1 0-16,26 1 22 0,38-4-19 15,23-2 13-15,25 0-8 16,-4 0 2-16,-13 0-20 16,-30 0-14-16,-27 6-162 15,-29 11-191-15</inkml:trace>
  <inkml:trace contextRef="#ctx0" brushRef="#br2" timeOffset="-162581">23444 6171 385 0,'0'0'254'0,"0"0"-107"16,0 0-37-16,0 0-38 0,0 0-11 16,0 0-50-16,47-22 7 15,9 22-2-15,1 0-15 16,-1 0 19-16,-5 0-12 15,-3 6-6-15,-9 13 15 16,-13 9-16-16,-5 2 5 16,-21 0 14-16,0 3-19 15,0-3 23-15,0 1-1 16,-39-4-10-16,-8 1 18 16,-9-4-28-16,0-5 3 15,13-7 6-15,4-4-5 16,21-5 1-16,-3-1-4 15,12-2 1-15,9 0 11 16,0 0-9-16,0 0 1 16,0 0 1-16,0 0 1 0,39 0-13 15,9 0 3-15,8 0-1 16,-5 11-12-16,-3 11 13 16,-1 5 0-16,-8 6-4 15,-21 1 4-15,-1 2 0 16,-9-4 0-16,-8-1-5 15,0-7-3-15,-8-1 8 16,-35-10 0-16,-13-5 1 16,-14-5 8-16,19-3-3 15,-5 0-6-15,8 0-9 16,1 0-45-16,-1 0-164 16,22 0-175-16</inkml:trace>
  <inkml:trace contextRef="#ctx0" brushRef="#br2" timeOffset="-161884">23517 7365 120 0,'0'0'544'16,"0"0"-405"-16,0 0-4 0,0 0-17 15,0 0-51-15,0 0 13 16,0-14-39-16,0 14-25 15,0 0-10-15,0 0-6 16,0 19 0-16,0 9-4 16,0 5 13-16,0 5-6 15,0-1-3-15,9-7 0 16,21-3 3-16,-4-8 7 16,21-9-10-16,1-3 0 15,8-7 7-15,0 0 2 16,0 0-9-16,-21-9 0 15,-5-6 18-15,-21-5-17 16,-1 1 63-16,-8 2-1 16,0 4-36-16,0 1 14 0,0 9-20 15,0 0-14 1,0 3-7-16,0 0 3 0,-8 12-3 16,8 18 0-16,0 5 7 15,0 6-12-15,0 3 5 16,0 6 0-16,26-3-3 15,4 5 3-15,-4-5-9 16,-5-3-75-16,-4-5-151 16,-17 1-298-16</inkml:trace>
  <inkml:trace contextRef="#ctx0" brushRef="#br2" timeOffset="-161240">23621 8536 643 0,'0'0'165'0,"0"0"-21"16,0 0-5-16,0 0-39 16,0 0-5-16,0 0-37 15,0-1-10-15,0 1 21 16,0 0-41-16,0 0 11 15,0 0-3-15,0 0-28 16,0 0 26-16,0 0-34 16,0 0 3-16,0 0-8 15,0 0 5-15,0 12 0 16,0 4 0-16,0 10 9 0,0 1-13 16,0 2 4-1,8 5 0-15,23-1-6 0,-5 3 13 16,-1-3-7-16,14 0 0 15,0-3 6-15,-4 3-7 16,-5 0 1-16,-4-5 0 16,-5 2-5-16,-12-5 12 15,0-6-7-15,-9 0 0 16,0-2 3-16,0-3-7 16,0-1 4-16,-9-2 0 15,-21-3 0-15,4-5 9 16,-13-3-9-16,-8 0 0 15,-10 0 11-15,14-3-24 0,-4-13-20 16,8-9-57-16,22-9-37 16,17-12-119-16,0-9-71 15,0-2-243-15</inkml:trace>
  <inkml:trace contextRef="#ctx0" brushRef="#br2" timeOffset="-161089">23686 8535 482 0,'0'0'226'15,"0"0"-13"-15,0 0-39 16,0 0-21-16,0 0-70 16,297-120-65-16,-176 120 3 15,0 0-21-15,-17 11-5 16,-48 19-104-16,-48 3-496 16</inkml:trace>
  <inkml:trace contextRef="#ctx0" brushRef="#br0" timeOffset="-195459">15162 4510 788 0,'0'0'137'0,"0"0"-8"0,0 0 30 15,0 0-73-15,0 0-25 0,0 0-13 16,0-3-21 0,0 3 14-16,0-2-31 0,0-4-2 15,0 1 14-15,0-4-15 16,0 1-1-16,0 2-6 16,0-5 7-16,21 1-17 15,-12 1 10-15,17 4 0 16,-5 5-11-16,-3 0 3 15,-1 0-2-15,5 0-2 16,-14 19-8-16,9 3 18 16,-17 0-16-16,0 5 3 15,0-1 14-15,0-5-15 16,0-7 16-16,0-7 0 0,0 0 2 16,0-4-6-1,0-3 4-15,0 0 0 0,0 0 9 16,0 0-8-16,0 0 14 15,0 0 3-15,9-23-16 16,13-6 8-16,4-5-10 16,-1-5 0-16,14 7 4 15,-21 1-1-15,3 12-3 16,-4 8 0-16,-17 9 6 16,9-1-11-16,-9 3 5 15,0 0-11-15,9 3 10 16,-1 21-15-16,5 9 16 0,-4 3 0 15,-9-6-1 1,9-3-6-16,-9-4-5 0,8-7-18 16,1 0-17-16,-1-4-52 15,5-1-19-15,5-6-22 16,29-5-140-16,9 0-253 16</inkml:trace>
  <inkml:trace contextRef="#ctx0" brushRef="#br0" timeOffset="-195255">15908 4345 608 0,'0'0'175'0,"0"0"-29"16,0 0-23-16,0 0-50 0,0 0-26 15,0 0-38-15,57-14 5 16,-1 14-13-16,17 0 8 15,9 0-18-15,13 0-17 16,-22 0-159-16,-25 3-96 16,-40 16-215-16</inkml:trace>
  <inkml:trace contextRef="#ctx0" brushRef="#br0" timeOffset="-195100">15990 4518 295 0,'0'0'131'0,"0"0"-77"16,0 0 12 0,0 0-4-16,0 0-21 0,216 20-15 15,-95-26-26-15,9-11-16 16,-18 1-412-16</inkml:trace>
  <inkml:trace contextRef="#ctx0" brushRef="#br0" timeOffset="-194745">16892 4243 577 0,'0'0'202'0,"0"0"-50"15,0 0-30-15,0 0-56 0,0 0-52 16,0 0 18-16,151-43-15 15,-116 43-9-15,-5 5 9 16,-13 14-15-16,-8 8 0 16,4 7-1-16,-13 7 2 15,0 6 11-15,-30 2-6 16,-18-2-3-16,14-9 21 16,4-13-23-16,12-5 12 15,18-10-5-15,0-2-2 16,0 3 1-16,0-5-7 15,48-6 0-15,34 0 16 0,30 0-18 16,26-11-28-16,-26-8-145 16,-38 8-268-16</inkml:trace>
  <inkml:trace contextRef="#ctx0" brushRef="#br0" timeOffset="-192900">9059 4557 610 0,'0'0'265'0,"0"0"-39"16,0 0-55-16,0 0-39 15,0 0-34-15,0 0-50 16,-17-107 7-16,17 107-24 16,0 0-13-16,0 0-2 0,0 0-16 15,0 21-3 1,0 21-2-16,-9 15 5 0,1 7 8 16,8-1-8-16,-13-6 0 15,13-5-5-15,0-4 3 16,0-13-23-16,0-4-59 15,0-12-103-15,21-8-149 16,14-11-269-16</inkml:trace>
  <inkml:trace contextRef="#ctx0" brushRef="#br0" timeOffset="-192472">9719 4585 581 0,'0'0'271'0,"0"0"-111"15,0 0-4-15,0 0-34 16,0 0-38-16,0 0-50 16,-25-42-25-16,25 42-9 15,0 3-7-15,0 24 7 16,0 6-6-16,0 6 15 15,0 2-9-15,0-5 0 16,17-4 0-16,13-9-1 0,5-6 4 16,3-7-3-1,-12-8 4-15,13-2 0 0,-13 0 17 16,4-7 16-16,5-21 10 16,-5-10 8-16,-13-9-26 15,-8-5 12-15,-9-3-6 16,0 0-20-16,-17 6 7 15,-31 6-15-15,-8 14-2 16,13 10 1-16,-5 8-5 16,10 11-2-16,3 0 1 15,-12 8-60-15,-1 36-39 16,9 6-93-16,22 7-243 16</inkml:trace>
  <inkml:trace contextRef="#ctx0" brushRef="#br0" timeOffset="-193705">6949 4738 502 0,'0'0'238'0,"0"0"-76"15,0 0-6-15,0 0-43 16,0 0-12-16,0 0-45 16,0 0-11-16,0-33-10 15,0 33-23-15,0 0 12 16,0 0-24-16,-18 3-9 0,-3 16 4 16,4 8 8-1,-14 4-3-15,23 5 0 0,8 0 4 16,0-4-9-16,0-1 5 15,21-8 0-15,14-2-7 16,4-10 12-16,8-11-5 16,9 0 0-16,-13 0 5 15,5-3 6-15,-9-19-9 16,-5-5-2-16,-3-12 23 16,-23-5-9-16,1-2 18 15,-9 4 0-15,0 6-29 16,-9 15 26-16,-30 1-23 15,-4 6-2-15,-4 9-8 16,-1 2 4-16,1 3-3 16,12 0 1-16,-4 16-74 0,13 10-28 15,13 3-104-15,13-1-104 16,0-3-185-16</inkml:trace>
  <inkml:trace contextRef="#ctx0" brushRef="#br0" timeOffset="-193306">7739 4766 586 0,'0'0'222'16,"0"0"-27"-16,0 0-38 0,0 0-43 15,0 0-32-15,0 0-53 16,-130-50-12-16,130 50 2 15,-9 0-19-15,1 0 0 16,8 17 0-16,-13 19 1 16,13 1-2-16,0 2 1 15,0 3 0-15,30-9-8 16,18-6 14-16,-5-7-6 16,4-12 0-16,1-8 6 15,-1 0 3-15,-12 0-9 16,12-16 1-16,-8-9 23 15,-5-5-14-15,-12-6 23 16,-5-6-3-16,-17-2-24 0,0 3 20 16,-8 5-21-16,-40 3-4 15,1 11-2-15,4 8-1 16,-5 9 0-16,9 5-5 16,13 0-101-16,26 17-57 15,0 4-164-15,65-1-361 16</inkml:trace>
  <inkml:trace contextRef="#ctx0" brushRef="#br0" timeOffset="-189684">7070 5836 699 0,'0'0'153'0,"0"0"-27"16,0 0 27 0,0 0-28-16,0 0-29 0,0 0-41 15,-82-83-11-15,69 83 8 16,13-3-30-16,0 3 6 16,0 0-24-16,0 0 7 15,-9 0-22-15,0 8 6 16,1 20 5-16,-1 8-5 15,0 2 12-15,9 6-7 16,0 0 0-16,0-5 3 16,18-6-10-16,8-11 7 15,12-8 0-15,1-9-7 16,-4-5 15-16,-5 0-8 16,-4 0 0-16,4-16 3 0,-13-9 1 15,1-5-4 1,-10-3 0-16,5-3 4 0,-13-2 3 15,0-1-2-15,0 0-5 16,-21 3 7-16,-14 6-7 16,-4 5 0-16,13 10 0 15,-4 3-5-15,13 9 4 16,8 3 0-16,-4 0-12 16,5 22-39-16,-1 14-22 15,9-1-136-15,0 1-164 16</inkml:trace>
  <inkml:trace contextRef="#ctx0" brushRef="#br0" timeOffset="-189365">7825 5726 589 0,'0'0'236'15,"0"0"-41"-15,0 0-35 16,0 0-2-16,0 0-72 16,0 0-25-16,8-72 5 15,1 72-50-15,-9 0 4 16,0 0-20-16,0 0 12 0,9 0-18 16,-1 22 7-1,1 8-1-15,0 13 7 0,12-1 2 16,-12 5-9-16,-9-1 0 15,8 8 8-15,-8-10-13 16,0-1 5-16,0-7-39 16,0-5-45-16,0-4-144 15,0-8-190-15</inkml:trace>
  <inkml:trace contextRef="#ctx0" brushRef="#br0" timeOffset="-188833">9107 5722 614 0,'0'0'169'0,"0"0"-26"16,0 0 9-16,0 0-16 15,0 0-35-15,0 0-44 16,-26-65 12-16,13 59-33 16,13 1-7-16,0 5 19 0,-9 0-38 15,9 0 6 1,-8 0-13-16,8 0 6 0,-18 8-18 15,-3 25 5-15,3 11 4 16,10 6-1-16,8 1 3 16,0 0-2-16,0-11 0 15,56-10 5-15,0-10-9 16,9-14 4-16,8-6 0 16,-8 0-4-16,-9-14 8 15,-9-16-4-15,-8-9 6 16,-21-10 1-16,-10-7-2 15,-8-1-4-15,0-1-1 16,-26 3 1-16,-13 11 5 0,-17 8-6 16,9 12 0-1,4 7-7-15,4 11 4 0,-9 6-58 16,22 4-75-16,5 28-67 16,21 10-165-16</inkml:trace>
  <inkml:trace contextRef="#ctx0" brushRef="#br0" timeOffset="-188399">9983 5618 848 0,'0'0'187'0,"0"0"-1"16,0 0-57-16,0 0-59 15,0 0-2-15,0 0-49 16,0-55-1-16,0 55-18 16,0 3-10-16,0 24 7 15,0 12 3-15,0 3 0 16,0 6-2-16,0-3 7 16,17-4-5-16,9-2 0 15,13-12 8-15,0-8-8 16,-5-8 0-16,14-11 0 15,-10 0 13-15,-3 0-12 16,4-30 22-16,-13-12 25 0,-5-7-19 16,-3-8 16-16,-10 5-14 15,-8 5-16-15,0 3 22 16,-17 8-24-16,-31 6 3 16,1 7-16-1,-9 12 2-15,0 9-7 0,13 2-8 16,-22 0-59-16,26 33-24 15,9 14-88-15,13 10-133 16,8 4-370-16</inkml:trace>
  <inkml:trace contextRef="#ctx0" brushRef="#br0" timeOffset="-186854">7152 6941 689 0,'0'0'357'0,"0"0"-187"16,0 0-40-16,0 0-18 15,0 0-47-15,0 0-9 16,0-16-31-16,0 16-1 15,0 0 20-15,0 0-31 16,0 0 7-16,0 5 4 16,0-2-18-16,0 2 21 0,0 3-23 15,0 15 2-15,0 7 2 16,0 11-6-16,0 9 10 16,0-4-8-16,0 7 6 15,0-4-10-15,0-2 0 16,0-3 0-16,21-3-2 15,-12-2 2-15,-9-7-9 16,0-4-36-16,0-9-57 16,0-7-4-16,0-10-70 15,8-2-63-15,18 0-31 16,39-27-304-16</inkml:trace>
  <inkml:trace contextRef="#ctx0" brushRef="#br0" timeOffset="-186364">8028 7211 719 0,'0'0'156'0,"0"0"-16"16,0 0 7-16,0 0-22 15,0 0-61-15,0 0-1 16,0-94-31-16,0 92 5 0,-9 2-27 16,0 0-6-16,-4 0-8 15,13 0 2-15,-17 15 2 16,0 19-10-16,8 7 20 16,9 0-13-16,0-2 3 15,0-4 0-15,35-9 2 16,4-7-1-16,8-9-1 15,-12-7 1-15,12-3 8 16,1 0 2-16,-1-8-9 16,-4-19-1-16,-4-6 19 15,-9-3-17-15,-21-2 21 16,-9-7 5-16,0-1-20 0,-9 2 10 16,-21 11-19-1,-9 5 5-15,5 12-3 0,4 8-2 16,4 2-2-16,8 2-1 15,-3 4-12-15,12 0-12 16,1 0-77-16,8 18-81 16,8 1-127-16,57-2-194 15</inkml:trace>
  <inkml:trace contextRef="#ctx0" brushRef="#br0" timeOffset="-185912">9275 7026 847 0,'0'0'167'0,"0"0"-3"16,0 0-28-16,0 0-35 15,0 0-46-15,0 0-24 16,-30-69-1-16,30 69-25 15,0 0-6-15,0 7 1 16,0 22-9-16,-9 10 2 16,9 0 7-16,0-1 0 15,0-8 0-15,0 1 7 16,22-12-7-16,4-6 0 16,12-4-1-16,6-9-4 0,3 0 10 15,-8 0-5 1,-13-3 11-16,13-16-6 0,-13-9 5 15,-5 1 0-15,-4-6-1 16,-17-3 23-16,0 3-22 16,0-3-1-16,-38 4-7 15,-6 4 6-15,-3 3-9 16,-1 9 1-16,10 8-15 16,20 2 5-16,1 6-68 15,17 0-55-15,0 0-85 16,0 8-116-16,26 5-397 15</inkml:trace>
  <inkml:trace contextRef="#ctx0" brushRef="#br0" timeOffset="-185440">10514 6955 911 0,'0'0'123'15,"0"0"10"-15,0 0 0 16,0 0-62-16,0 0-16 16,0 0-31-16,0-17-14 15,0 20-10-15,0 20-2 0,0 4 2 16,0 8 11-1,0 4-7-15,0-1 7 0,0 1-11 16,0-3 0-16,0-3-1 16,17-6 11-16,9-8-10 15,4-2 0-15,-4-9 3 16,4-5 6-16,-4-3 4 16,13 0 5-16,8-11 21 15,-12-14-18-15,4-11 3 16,-5-1-5-16,-4-9-10 15,-21 0 22-15,0 2-14 16,-9 3-5-16,0 8 11 16,-9 5-20-16,-30 9 10 0,13 2-13 15,0 10 3-15,-12 3-18 16,-10 4 7-16,1 0-88 16,3 9-29-16,6 13-156 15,-1 0-285-15</inkml:trace>
  <inkml:trace contextRef="#ctx0" brushRef="#br0" timeOffset="-184124">6465 8079 229 0,'0'0'623'15,"0"0"-422"-15,0 0-14 16,0 0-41-16,0 0-41 15,0 0-57-15,0-90 9 16,0 90-26-16,0 0-15 16,0 0 6-16,0 0-14 15,0 0-6-15,0 0-2 16,0 28-4-16,0 7 4 0,0 15 0 16,0-3 1-16,9 2-6 15,-9-3 11-15,9 1-6 16,-1-3 0-16,1-2-15 15,-9-6-4-15,13-1-46 16,-5-4-53-16,1-10-64 16,17-4-161-16,21-9-228 15</inkml:trace>
  <inkml:trace contextRef="#ctx0" brushRef="#br0" timeOffset="-183647">7294 8149 555 0,'0'0'222'15,"0"0"-63"-15,0 0-9 16,0 0-42-16,0 0-16 15,0 0-55-15,0-34-30 16,0 34-7-16,-13 3-7 16,4 30 5-16,-8 11-7 15,9 3 18-15,-1 0-9 16,0-3 0-16,9-3 0 16,0-6-2-16,0-4 2 0,35-9 0 15,12-5 0-15,-8-12 8 16,-4-5-3-16,12 0-2 15,-8-5-2-15,-13-20 19 16,13-5-18-16,-13-9 41 16,-9-8 10-16,4-5-35 15,-21-3 19-15,0 5-26 16,0 3-11-16,-30 15 3 16,-13 9-3-16,-4 7 0 15,-10 11-3-15,10 5-19 16,8 0-1-16,13 13-78 15,18 19-67-15,8 10-79 16,0 2-218-16</inkml:trace>
  <inkml:trace contextRef="#ctx0" brushRef="#br0" timeOffset="-183218">8231 8075 535 0,'0'0'167'16,"0"0"4"-16,0 0-59 16,0 0-18-16,0 0-43 15,0 0-45-15,-65-40-6 0,56 54-7 16,1 23 7-16,-1 9 11 15,0 7-6-15,9-4-5 16,0 0 0-16,0-10 11 16,18-9-12-16,20-8 1 15,6-8 0-15,-6-6 13 16,1-8-12-16,-4 0 8 16,-14-3 12-16,-3-25 4 15,-1-4 56-15,-17-15-30 16,0-5-17-16,0-6 13 15,0 0-38-15,0 11 20 16,-35 11-15-16,-12 9-7 0,-1 8-14 16,-8 16 4-16,0 3-15 15,0 0 1-15,22 36-119 16,21 11-83-16,13 2-150 16</inkml:trace>
  <inkml:trace contextRef="#ctx0" brushRef="#br0" timeOffset="-182695">9702 7980 9 0,'0'0'523'16,"0"0"-369"-16,0 0 26 15,0 0-69-15,0 0-20 16,0 0 8-16,-56-55-46 16,47 55 0-16,-21 0-19 15,13 0-12-15,0 9 22 16,-5 10-43-16,14 8 10 15,-10 7-11-15,18 1 13 16,0 4-12-16,0-3-1 0,0-3 1 16,0-5-5-16,18-10 5 15,3-4-1-15,-4-8 2 16,1-4 7-16,12-2-6 16,-13 0 5-16,13 0-7 15,-21-11 25-15,8-14 3 16,-8-5 7-16,-9-8 1 15,0-8-35-15,0-5 16 16,0 2-18-16,-35 11 2 16,-12 7-9-16,17 15 6 15,4 8-9-15,17 8-21 16,-4 0-86-16,13 13-58 0,0 23-87 16,22 8-167-1</inkml:trace>
  <inkml:trace contextRef="#ctx0" brushRef="#br0" timeOffset="-182238">10604 7991 768 0,'0'0'193'16,"0"0"21"-16,0 0-94 15,0 0-33-15,0 0-25 0,0 0-42 16,-73-115 24 0,73 115-41-16,0 0-1 0,0 0-2 15,0 25-11-15,0 14 11 16,0 16 0-16,0 2 2 16,0-6-6-16,0 3 4 15,0-11 0-15,8-7-2 16,18-11 10-16,13-8-8 15,0-9 0-15,-4-8 0 16,12 0 10-16,-8-6-9 16,-5-18 5-16,5-9 25 15,-13-3-12-15,-4-8 22 16,-14-3-13-16,-8-2-8 16,0-1 22-16,0 9-38 0,-38 5 10 15,-6 9-5-15,-3 8 1 16,-18 7-10-16,18 7 0 15,-1 5-18-15,1 0 15 16,12 25-84-16,-4 17-47 16,13 3-127-16,-4 13-332 15</inkml:trace>
  <inkml:trace contextRef="#ctx0" brushRef="#br0" timeOffset="-181590">5740 9168 20 0,'0'0'784'16,"0"0"-575"-16,0 0-25 0,0 0-28 16,0 0-55-16,0 0-54 15,0-57 14-15,0 57-34 16,0 0-6-16,0 0 3 16,0 0-15-16,0 0-9 15,0 11 0-15,0 19-11 16,0 14 11-16,0 8 0 15,0-2 0-15,0-1-3 16,9 1 13-16,0-3-10 16,-9 0 0-16,8-4-5 15,1-4 1-15,-9-6-58 16,0-3-73-16,8-5-107 16,23-11-259-16</inkml:trace>
  <inkml:trace contextRef="#ctx0" brushRef="#br0" timeOffset="-181054">6668 9373 251 0,'0'0'276'0,"0"0"-88"15,0 0-35-15,0 0-35 0,0 0 3 16,0 0-35-16,0-45-17 16,-8 39-9-16,-18 6-42 15,4 0 7-15,-4 0-24 16,-4 0 3-16,4 0-8 15,17 9 9-15,-12 16-5 16,12 2 0-16,9 6 5 16,0 3-11-16,0-1 6 15,22 1 0-15,4-8-5 16,13-9 9-16,-5-8-4 0,5-4 0 16,0-7 12-1,-13 0-3-15,0 0-9 0,-5-23 1 16,5-2 21-16,-4-8 14 15,-5-6-3-15,0-5 4 16,-17-3-27-16,0 1 20 16,0 5-30-16,-9 7 3 15,-16 10-8-15,-6 7 5 16,-7 12-3-16,12 5-6 16,0 0-91-16,-4 0-42 15,30 17-126-15,0 4-114 16</inkml:trace>
  <inkml:trace contextRef="#ctx0" brushRef="#br0" timeOffset="-180614">7423 9246 116 0,'0'0'609'15,"0"0"-421"-15,0 0-35 16,0 0-8-16,0 0-57 16,0 0-38-16,-47-72-1 15,30 72-42-15,-5 0 4 16,5 0-11-16,0 17 7 16,-5 15-13-16,5 12 6 0,8 3 0 15,9 0-3-15,0 0 7 16,0-8-4-16,26-7 0 15,4-7 9-15,9-8-17 16,-4-6 8-16,3-9 0 16,-3-2 5-16,4 0 2 15,0-8-7-15,-5-14 17 16,-4-11-15-16,-4-6 52 16,-4-4-23-16,-13-7-11 15,-9 1 10-15,0 2-26 16,0 3 2-16,-22 11-6 15,-13 11-1-15,-3 8-6 0,12 9-3 16,4 5-74 0,13 0-59-16,9 8-205 0,0 14-91 15</inkml:trace>
  <inkml:trace contextRef="#ctx0" brushRef="#br0" timeOffset="-180119">8623 9149 553 0,'0'0'225'0,"0"0"-53"15,0 0-32-15,0 0-2 0,0 0-29 16,0 0-60-16,0-24 12 15,0 24-34-15,0 0-17 16,0 0 4-16,0 0-14 16,0 0-12-16,0 16 7 15,-17 15 10-15,-5 9 3 16,5-1-8-16,17-3 0 16,0-3-1-16,0-6 3 15,0-1-2-15,26-10 0 16,4-3 5-16,-12-7-6 15,12-3 1-15,-4-3 0 16,4 0 7-16,4-3 3 0,-3-22-6 16,-14-5 32-16,0-5-12 15,-8-5 13-15,4-3-24 16,-5 1-9-16,-8 7 27 16,0 2-26-16,-21 11 0 15,-5 5-5-15,-13 6 11 16,-4 9-23-16,4 2 12 15,0 0-19-15,5 10-14 16,3 18-73-16,14 8-52 16,9 2-120-16,8 4-227 15</inkml:trace>
  <inkml:trace contextRef="#ctx0" brushRef="#br0" timeOffset="-179626">9983 9031 596 0,'0'0'142'16,"0"0"-2"-16,0 0-4 0,0 0-54 16,0 0 8-16,0 0-39 15,-48-29-25-15,18 29 3 16,-4 0-28-16,-5 13 5 16,4 11 0-16,-4 4 5 15,22 5-6-15,-5 3-5 16,22 2 0-16,0 0 1 15,0-2 0-15,0-8-1 16,39-6 0-16,0-6 11 16,4-10-6-16,5-4-3 15,-9-2 3-15,-5 0 40 16,5-4 6-16,-13-19-1 16,13-5-13-16,-9-4-25 15,-21-4 14-15,-9-3-21 0,0 4-2 16,-22-2-6-16,-21 7 3 15,4 11-11-15,-8 6-43 16,21 13-80-16,4 0-82 16,22 8-227-16</inkml:trace>
  <inkml:trace contextRef="#ctx0" brushRef="#br0" timeOffset="-179167">10587 9092 846 0,'0'0'180'0,"0"0"-13"0,0 0-58 16,0 0-34-16,0 0-31 15,0 0-26-15,0-19 6 16,0 19-20-16,0 0-4 15,0 0 0-15,0 13-13 16,0 14 1-16,0 9 11 16,0 3 2-16,0 5 4 15,0-6-5-15,17-5 0 16,13-3-2-16,-4-5 14 16,13-6-10-16,-4-7-2 0,21-8 2 15,-9-4 4-15,9 0-1 16,1-4-2-16,-1-18 26 15,-9-3-5-15,-12-8 24 16,-5-3-12-16,-22-8-15 16,1 0 27-16,-9-2-35 15,0-1 1-15,-30 3 12 16,-13 8-20-16,4 11 0 16,-9 9-6-16,5 8-6 15,-13 8-2-15,9 0-19 16,-9 27-88-16,8 17-66 15,9 0-275-15</inkml:trace>
  <inkml:trace contextRef="#ctx0" brushRef="#br0" timeOffset="-177677">15127 5554 339 0,'0'0'283'0,"0"0"-111"0,0 0-41 15,0 0-10-15,0 0-54 16,0 0-37-16,-8-84 14 16,8 78-40-16,0 1 14 15,0 2-18-15,0 0 11 16,8-2-19-16,10 2 8 15,-1-3 0-15,13 4-1 16,-4-1 5-16,-17 3-4 0,12 0 0 16,-4 0 2-16,1 0-13 15,-5 9 11-15,4 10-1 16,-17 11-12-16,0 3 7 16,0 0 6-16,0 2-8 15,0-10 21-15,0-3-17 16,0-11 4-16,0-3 0 15,0-8 3-15,0 0 6 16,0 0-4-16,0 0 22 16,0-5 5-16,0-20 33 15,8-5-57-15,23-3 2 16,-14-5 31-16,17-4-41 16,-3 4 15-16,-5 5-15 0,4 14 9 15,-22 7-15 1,-8 12 6-16,0 0-1 0,9 0-6 15,0 4-15-15,12 17 22 16,-3 4 0-16,7 3 2 16,-12-4-12-16,5 2 4 15,-10-1-25-15,1-4 14 16,0-2-34-16,-9-3 23 16,0 1-61-16,0-6-77 15,0 0-5-15,8-3-124 16</inkml:trace>
  <inkml:trace contextRef="#ctx0" brushRef="#br0" timeOffset="-177448">15965 5420 238 0,'0'0'165'16,"0"0"-26"-16,0 0-32 15,0 0-1-15,0 0-45 16,0 0-49-16,-48-3 12 16,65 1-24-16,31-1 8 15,34-2 6-15,13-1-8 16,17 1-12-16,-21 2-6 0,-5 3-155 16,-30 0-50-1</inkml:trace>
  <inkml:trace contextRef="#ctx0" brushRef="#br0" timeOffset="-177283">16176 5553 368 0,'0'0'127'0,"0"0"-20"0,242-16-2 16,-139 9-79-16,9 2-15 15,-8 5-11-15,-31-3-231 16</inkml:trace>
  <inkml:trace contextRef="#ctx0" brushRef="#br0" timeOffset="-176838">17117 5228 366 0,'0'0'364'0,"0"0"-195"15,0 0-10-15,0 0-37 16,0 0-78-16,0 0-13 16,0-25-31-16,0 25-10 0,0 16 8 15,0 18-6-15,0 10 8 16,8 5 0-16,1 1 9 15,13-7-9-15,12-4 0 16,-4-9 1-16,-4-13-2 16,13-9 5-16,-13-8-4 15,-4 0 5-15,-5 0-1 16,0-11 8-16,5-13-12 16,-5-1 4-16,-8-5 4 15,-1 2 0-15,-8 3 12 16,0 8 39-16,0 9-25 15,0 3 5-15,0 5-39 0,0 0-4 16,0 0 3-16,0 19-24 16,0 17 25-16,0 8 0 15,0 9 7-15,0 7-16 16,-8 0-97-16,-10 9-236 16</inkml:trace>
  <inkml:trace contextRef="#ctx0" brushRef="#br0" timeOffset="-176047">15071 6699 556 0,'0'0'170'0,"0"0"-27"15,0 0-23-15,0 0-55 16,0 0-20-16,0 0-28 16,74-88-7-16,-44 88-20 15,-4 3 9-15,0 22 0 16,4 5-11-16,-13 11 12 16,-8 9 0-16,4 2 0 0,-13 0 1 15,0-8-2-15,0-6 1 16,0-13 0-16,0-11-5 15,-13-8 5-15,13-6 0 16,0 0 12-16,0 0-7 16,0-10 27-16,0-14-23 15,0-6 0-15,0-8 38 16,30-7-30-16,9-3 14 16,-5-11-22-16,14 4 0 15,-1 5-9-15,-12 10 0 16,-5 18 0-16,-13 11-9 15,0 11 9-15,5 0-11 0,4 3 7 16,-9 25-11-16,5 4 13 16,-5 9 2-16,0 1 0 15,5-1-8-15,-14-3 8 16,10-5-1-16,-10-3-10 16,14-5-94-16,-13-6-49 15,-1-2-63-15,1-6-337 16</inkml:trace>
  <inkml:trace contextRef="#ctx0" brushRef="#br0" timeOffset="-175824">16077 6650 553 0,'0'0'180'0,"0"0"-39"15,0 0-34-15,0 0-82 16,0 0-5-16,220-36-2 16,-125 33-16-16,-5 3 7 15,-3 0-9-15,3 0-1 16,-21 0-44-16,-34 0-234 16,-26 5-372-16</inkml:trace>
  <inkml:trace contextRef="#ctx0" brushRef="#br0" timeOffset="-175649">16262 6823 514 0,'0'0'78'0,"0"0"7"0,0 0 7 15,0 0-49-15,307-8-33 16,-195 2-10-16,9 1 0 15,-18-1-288-15</inkml:trace>
  <inkml:trace contextRef="#ctx0" brushRef="#br0" timeOffset="-175064">17609 6441 141 0,'0'0'352'16,"0"0"-179"-16,0 0-48 15,0 0-22-15,0 0-23 0,0 0-34 16,-65-91 1-16,39 91-32 16,-4 0-14-16,-5 0 5 15,-3 3 2-15,12 22-8 16,-4 4 0-16,21 7 4 16,9 6-8-16,0 2 4 15,0 3 0-15,9-4 0 16,29-1 8-16,-12-6-8 15,4-1 0-15,-4 1 8 16,5-6-16-16,-6 0 8 16,-7-2 0-16,-18-3-3 15,0-4 6-15,0-1-3 16,0-4 0-16,0 1 7 16,-26-6-15-16,-13-3 9 0,4-8-1 15,14 0 25-15,4 0-25 16,-1 0 40-1,10-22 26-15,8-3-33 0,0-5-2 16,0-3-31-16,0-8 0 16,26-3 2-16,21-6 3 15,1 1-5-15,8 5 0 16,8 0-34-16,-7 5-35 16,7 7-48-16,-21 8-43 15,-12 8-29-15,-31 14-196 16</inkml:trace>
  <inkml:trace contextRef="#ctx0" brushRef="#br0" timeOffset="-174210">15460 7975 596 0,'0'0'172'0,"0"0"-28"0,0 0-9 16,0 0-40-16,0 0-18 15,-9-148-7-15,9 120-52 16,0 1 23-16,0 5-41 15,0 1 4-15,0 9-3 16,9 7 6-16,4 5-7 16,-5 0 0-16,9 0-10 15,9 2-1-15,5 25 9 16,-6 4 2-16,-3 7-8 16,-5 3 10-16,1 3-2 15,-10 1 0-15,5-7 7 16,-13-5-15-16,0-14 8 15,0-8 0-15,0-5-8 0,0-6 19 16,0 0-11-16,9 0 16 16,-9-14-14-16,8-14 12 15,1-8-14-15,21-4 0 16,-4-2 0-16,13-5 5 16,-5 6-5-16,-3 6 0 15,-5 12 6-15,-5 10-12 16,-12 9 6-16,-1 4-2 15,10 0-4-15,-1 12-12 16,13 21 18-16,-4 5 0 0,-4 6 2 16,-5-2-9-16,0-1 7 15,5-6-14-15,-14-1-24 16,1-4-110-16,0-5-64 16,-9-6-91-16</inkml:trace>
  <inkml:trace contextRef="#ctx0" brushRef="#br0" timeOffset="-173979">16344 7791 339 0,'0'0'271'0,"0"0"-89"15,0 0-59 1,0 0-45-16,0 0-33 0,0 0-43 15,242-19 26-15,-156 19-17 16,-4 0-2-16,-17 0-8 16,-9 0-1-16,-26 0-88 15,-30 0-163-15,0 22-317 16</inkml:trace>
  <inkml:trace contextRef="#ctx0" brushRef="#br0" timeOffset="-173820">16482 8000 476 0,'0'0'142'0,"0"0"-16"15,0 0-34-15,0 0-34 16,246-44-25-16,-172 38-31 16,-1 5-2-16,-8 1-18 15,-26 0-287-15</inkml:trace>
  <inkml:trace contextRef="#ctx0" brushRef="#br0" timeOffset="-173542">17285 7667 714 0,'0'0'231'0,"0"0"-41"15,0 0-36-15,0 0-54 16,0 0-71-16,0 0-27 16,0-22-2-16,0 52-4 15,9 15 4-15,-1 1 2 16,1 3 9-16,4 6-8 16,-13 0-3-16,9-2 0 15,-1-1-10-15,-8-11-93 16,9-5-175-16,-9-9-237 15</inkml:trace>
  <inkml:trace contextRef="#ctx0" brushRef="#br0" timeOffset="-173141">17544 7697 509 0,'0'0'218'15,"0"0"-49"-15,0 0-20 16,0 0-34-16,0 0-17 16,0 0-72-16,0-47-8 15,0 47-18-15,0 23-16 16,0 9 16-16,0 13 0 16,0 4 0-16,0 3 0 0,9 1 2 15,4 2-2 1,4-6 0-16,9-8 6 0,-5-8-6 15,5-16 0-15,13-14 0 16,-4-3 15-16,-5-3-13 16,4-25 13-16,-3-4 28 15,-14-2-4-15,4 1 30 16,-21 1-30-16,0 1-17 16,-21 4 10-16,-27 7-32 15,-3 4 0-15,-5 13-1 16,-1 3-17-16,10 6-12 15,-1 30-107-15,10 10-107 0,12 9-180 16</inkml:trace>
  <inkml:trace contextRef="#ctx0" brushRef="#br0" timeOffset="-172402">15593 8946 129 0,'0'0'563'16,"0"0"-401"-16,0 0-10 0,0 0-37 16,0 0-28-16,0 0-22 15,-13-124-46-15,13 119 20 16,0 5-39-16,31 0-3 16,-5 0 2-16,12 13-14 15,1 20 15-15,-13 6 0 16,-9 7 2-16,-4 1-11 15,-4-3 9-15,-9-2 0 16,0-10-2-16,0-9 9 16,0-10-7-16,0-7 0 15,0-3 3-15,0-3 3 16,0 0-5-16,0 0 14 16,0-17 32-16,0-13-46 0,17-11 16 15,9-6-14 1,13-3 6-16,0 4-9 0,-5 10 0 15,-3 11 0-15,-23 14 3 16,1 6 7-16,-9 5-11 16,8 0 1-16,1 0-18 15,4 19 14-15,13 9-1 16,-9 2 5-16,5 0-4 16,-14 0 10-16,10 1-6 15,-10-5 0-15,1 3 4 16,4-5-15-16,-5-4-26 15,1-1-90-15,8-6-55 0,-8-7-133 16</inkml:trace>
  <inkml:trace contextRef="#ctx0" brushRef="#br0" timeOffset="-172170">16595 8787 476 0,'0'0'261'0,"0"0"-114"15,0 0-42-15,0 0-35 16,0 0-48-16,0 0-20 16,95-8-2-16,-39 8 0 0,0 8-12 15,9 8-123-15,-18 0-162 16</inkml:trace>
  <inkml:trace contextRef="#ctx0" brushRef="#br0" timeOffset="-171998">16595 9031 28 0,'0'0'520'0,"0"0"-327"0,0 0-44 16,0 0-60-16,0 0-24 15,0 0-31-15,103 0-9 16,-38 0-19-16,8 0 3 0,22 0-18 16,-21 0-148-16,-1 0-288 15</inkml:trace>
  <inkml:trace contextRef="#ctx0" brushRef="#br0" timeOffset="-171488">17376 8773 615 0,'0'0'161'16,"0"0"-44"-16,0 0-7 0,0 0-55 15,0 0-33-15,0 0-22 16,121-64 1-16,-83 64-1 15,-7 23 0-15,-5-2 4 16,-1 7-11-16,-12 5 7 16,-4 3 0-16,-9 2-6 15,0 1-2-15,-30-1 8 16,-5-5 0-16,5-8 6 16,4-9-3-16,26-11-3 15,0-1 0-15,0-4 13 16,0 0-11-16,0 0 29 15,0 0 18-15,0 0-23 0,0 0 17 16,0 0-26-16,17 0-8 16,1 0-6-16,12 2 1 15,4 12-4-15,-3 3 0 16,8 5 2-16,-14 5-13 16,-7 7 10-1,3-5 1-15,-21 5-6 0,0-5 4 16,0 2 2-16,-8-9 0 15,-23 0-2-15,-16-8 2 16,-9-6 0-16,0-5-3 16,13-3-8-16,-14 0-77 15,19 0-46-15,12-23-148 16</inkml:trace>
  <inkml:trace contextRef="#ctx0" brushRef="#br0" timeOffset="-171125">17794 8803 595 0,'0'0'172'16,"0"0"-19"-16,0 0-48 16,0 0-46-16,0 0 0 15,0 0-37-15,234-58 4 16,-187 66-5-16,-8 18-18 0,-5 6 17 15,5 10-20 1,-22 7 0-16,-17 6 2 0,0 3 5 16,0 0-7-16,-17-1 9 15,-22-10-6-15,13-9 21 16,9-10-16-16,17-15-1 16,0-6 5-16,0-5-1 15,9-2-11-15,56 0 21 16,25-2-6-16,14-22 6 15,-9-3-21-15,-13 6-32 16,-26 4-64-16,-9-2-148 16,-12 0-280-16</inkml:trace>
  <inkml:trace contextRef="#ctx0" brushRef="#br2" timeOffset="-111773">17415 5042 599 0,'0'0'151'16,"0"0"-12"-16,0 0-41 16,0 0-2-16,0 0-50 15,0 0-32-15,17-17 9 0,-17 17-21 16,0 0 21-16,-26 0 10 16,-13 0-23-16,-17 0 19 15,-17 0-18-15,-9 0-10 16,-13 0 5-16,-26 0-1 15,9 0-5-15,12 0 0 16,-3 0 10-16,17 0-7 16,21 0-3-16,22 0 0 15,-13-2 10-15,-9-4-6 16,-39 0-4-16,-25 4 0 16,-48 2 8-16,-48 0-7 15,-55 0-1-15,-44 0 0 0,-30 11-6 16,-17 3 12-1,17-1-6-15,35-5 0 0,34 1 6 16,4-7-8-16,22 2 2 16,18-2 0-16,16 1-5 15,18 2 7-15,4 6-2 16,-12 3 3-16,-27 8 8 16,-17 8-11-16,-13 1 0 15,4 5 0-15,9-4-6 16,18-4 10-16,16-9-4 15,31-5 0-15,17-6 11 16,9-5-11-16,0-3 0 16,8 2 0-16,-4 2-5 15,-4 1 11-15,8 3-6 0,-26 6 0 16,9 2 8 0,-8 4-15-16,16 1 7 0,23 1 0 15,3-2-7-15,14 2 12 16,8-3-5-16,17-5 0 15,14-3 8-15,25-6-8 16,0-5 0-16,9 0 0 16,0 0-3-16,0 0 6 15,-9 0-3-15,9 0 0 16,-9 0 9-16,1 0-13 16,-5 0 4-16,4-5 0 15,22-1-4-15,-5-1 5 16,18-2-1-16,4 4 0 0,9-4 10 15,-5 3-14 1,5 4 4-16,17-1 0 0,0 3-6 16,0 0 6-16,-9 0-3 15,1 8-1-15,-1 28-1 16,9 8 1-16,-13 11 4 16,13 11 0-16,0 3-5 15,0 5 8-15,0 3-3 16,13 0 0-16,13 0 9 15,-9 0-16-15,5 1 7 16,4 1 0-16,4 1 0 16,-4 5 3-16,-9 3-3 15,13 6 0-15,-21-1 11 0,0 4-11 16,-9-4 0 0,0-2 1-16,0-6-4 0,0-5 5 15,-18-6-2-15,-12 0 0 16,4 0 8-16,-4-2-9 15,4-7 1-15,9-4 0 16,-5-12-7-16,14-10 11 16,-1-14-4-16,9-6 0 15,0-2 6-15,0-7-9 16,0 5 3-16,0-2 0 16,9 1-5-16,-1-1 7 15,1-1-2-15,4-4 0 16,-5 0 6-16,1-5-11 15,-9 0 5-15,9-3 0 0,21 0-8 16,-4 2 15-16,21 2-7 16,1 3 0-16,-5 1 8 15,4 2-14-15,-8 0 6 16,9 4 0-16,4-1-5 16,17 4 9-16,4-2-4 15,0 0 0-15,31-10 9 16,34-5-12-16,48 0 3 15,38 0 0-15,44-20 0 16,29-4 3-16,14 11-3 16,-13 5 0-16,-30-1 3 15,-18 1-6-15,-17 3 3 16,-17-3 0-16,4 2-11 0,-4-2 13 16,8-3-2-16,18-3 0 15,-1-6-17-15,27 4 12 16,13-3 1-16,-1 3-8 15,-4-4 10-15,-12-2-23 16,-6 0 11-16,6-3 9 16,-5 4-14-16,-9 4 18 15,9-3-11-15,-4 4-6 16,-22 0 10-16,-5-1-4 16,-20 6 12-16,-6 0-5 15,-16 3 3-15,-18 0-3 16,-17 2 5-16,-13-2-2 0,1 0-9 15,12 2 9-15,8-2 2 16,5-1 0-16,22 5-16 16,4 0 12-16,4 2-16 15,-8 2 13-15,8 0-3 16,-17 0 10-16,-9 0 0 16,-8 0-2-16,-31 0 8 15,1 0-6-15,-18-3 0 16,0-5 1-16,-13 2-8 15,5-2 7-15,-18 3 0 16,-12-4 0-16,-10 6 6 16,1-2-9-16,0-1 3 15,0 1 0-15,8-1-6 0,-8-2 7 16,12 3-1-16,-3-3 0 16,8 2 6-16,4 0-8 15,5 3 2-15,4 1 0 16,-13-4 0-16,-5 4 0 15,-12-1 0-15,0-4-3 16,-22 3 13-16,4-4-10 16,-8 3 0-16,-13-2 2 15,-13-1 10-15,-4 0 1 16,-9-3 20-16,0-6 0 16,0-5-23-16,0-5 9 15,0-9-9-15,-9-5-7 16,-4-5 24-16,-13-15-14 15,18-12 4-15,-14-8 14 0,22-15-31 16,-9-9 20-16,9-10-12 16,0-7-5-16,0-1 20 15,0-6-20-15,-8-4-3 16,-1-4 9-16,-21-3 0 16,-5 5-4-16,-12 8-5 15,-9 17 0-15,8 17 1 16,14 11-1-16,4 18 0 15,12 9 0-15,10 15 14 16,-9 3-14-16,4 7 0 16,4 5 1-16,-8 6-7 15,-1-3 6-15,-20 3 0 16,-19 0-3-16,-25-6 5 0,-51 0-2 16,-44-3 0-16,-65 4 4 15,-43 5-13-15,-51 13 9 16,-44 6-9-16,-13 25 9 15,-8 38-132-15,4 14-109 16,21 5-402-16</inkml:trace>
  <inkml:trace contextRef="#ctx0" brushRef="#br1" timeOffset="-61241">7579 6771 540 0,'0'0'169'16,"0"0"-50"-16,0 0 12 16,0 0-39-16,0 0-39 15,0 0 18-15,-186-124-37 0,143 121 2 16,-13 3-24-16,0 0-11 15,-9 3 18-15,-13 16-16 16,14 9 1-16,-10 2 11 16,10 11-8-16,-1 3 4 15,-9 6-8-15,18 2 0 16,0 3 6-16,9 3-5 16,17-3-4-16,4 0 0 15,8 2 11-15,-3 1-14 16,12-3 3-16,1 0 0 15,-1-3-5-15,9 3 8 16,0-2-3-16,0-1 0 16,9-6 8-16,21-7-9 0,4-3 1 15,5-8 0 1,17-4 0-16,0-10 7 0,18-6-7 16,8-8 16-16,13 0-15 15,-5 0 42-15,14-8-23 16,-9-11-15-16,-4 0 22 15,-14-6-23-15,-3-9 9 16,-18-1 16-16,-13-6-25 16,4-8 25-16,1-6-22 15,-9-12-6-15,-13-7 22 16,-9-9-18-16,4-2-3 16,-21-3-2-16,0 0 12 0,0 8-13 15,-30 3 1-15,-26 14 0 16,-17 5-12-16,-9 11 12 15,-22 15 0-15,-8 9-4 16,21 13-14-16,14 10-26 16,20 0-95-16,23 13-105 15,25 26-88-15</inkml:trace>
  <inkml:trace contextRef="#ctx0" brushRef="#br1" timeOffset="-60499">6465 7161 419 0,'0'0'169'0,"0"0"-7"0,0 0-18 15,0 0-24-15,0 0-13 16,0 0-34-16,18-41-24 16,-75 32 1-16,-7 7-40 15,-27 2 8-15,-21 0 14 16,-31 0-30-16,-3 6 26 16,-5 13-15-16,4 0-13 15,35-2 11-15,30-4-7 16,26-5-4-16,25-5 0 15,23-3 9-15,8 0-14 0,0 0 5 16,0 0-22 0,0 0 11-16,0 0-39 0,0-3-2 15,0-16-7-15,8 0 23 16,-8-6 34-16,18-5 2 16,3-6 0-16,-3-5-8 15,12 1 9-15,-4 5-1 16,-9 11 0-16,4 8 8 15,-21 10 0-15,0 6 9 16,0 0-14-16,0 0-3 16,0 16-8-16,-38 23 8 15,-18 11 36-15,-26 1-31 16,-13 2 34-16,4-1-19 16,-4-2-10-16,22-4 12 0,17-10-20 15,17-11-2-15,30-8 0 16,9-4 3-16,30 6-3 15,70 0 0 1,59-2 1-16,44 0-2 0,21-4-67 16,-8 1-117-16,-39 8-281 15</inkml:trace>
  <inkml:trace contextRef="#ctx0" brushRef="#br1" timeOffset="-59554">1114 7026 347 0,'0'0'234'0,"0"0"-83"16,0 0-10-16,0 0-5 0,0 0-26 16,0 0-13-16,0-55-22 15,0 55-23-15,0 0-8 16,0 0-41-16,0 0-2 16,0 3-2-16,0 29-17 15,8 12 18-15,14 12 0 16,-5-1 1-16,0 2-4 15,5-4 5-15,-5-6-2 16,9-11 0-16,-13-15 10 16,-4-12-11-16,-1-9 1 15,-8 0 0-15,0 0 18 16,9-11-14-16,8-27 54 16,-4-15-35-16,4-4-17 0,1-2 10 15,-18 8-16-15,8 7 0 16,1 16 1-16,-9 14 1 15,0 9-2-15,0 5 0 16,0 0-20-16,13 5 16 16,13 28-8-16,13 8 12 15,-13 3-11-15,12 0 11 16,-12 1 0-16,5-10-7 16,-6-7-6-16,6-17 10 15,-23-10-1-15,1-1 4 16,0 0 7-16,8-15-4 15,-4-29 9-15,4-14 0 16,-8-6-12-16,-9-4 29 0,8-1-29 16,-8 6 2-16,0 11-3 15,0 16 3-15,0 17-2 16,0 19 0-16,0 0-11 16,0 0-13-16,0 33-87 15,0 8-10-15,0 3-84 16,9 0-153-16</inkml:trace>
  <inkml:trace contextRef="#ctx0" brushRef="#br1" timeOffset="-59279">1998 7065 416 0,'0'0'209'16,"0"0"-54"-16,0 0-45 15,0 0-65-15,0 0-31 16,0 0-14-16,9 30 0 16,-9 9 26-16,0-1 3 15,0-2 0-15,0 1 4 16,9-11-31-16,-9-1 13 16,13-6-15-16,-13-8 2 15,0-6-9-15,0-1 7 16,0-4-98-16,0 0-36 0,-22 0-82 15,5-17-129 1</inkml:trace>
  <inkml:trace contextRef="#ctx0" brushRef="#br1" timeOffset="-58954">1998 7065 184 0,'-38'-206'224'0,"38"191"-66"0,0 5-36 15,0 8 9-15,0-2-44 16,0 4-53-16,0 0-34 16,0 0-5-16,0 11 2 15,0 9-9-15,0 2 24 16,0-8-12-16,21-1 0 16,5-8 0-16,13-5 20 0,-5 0-9 15,5 0 34 1,-21 0 20-16,-6-13-3 0,-12-6 20 15,0-3-42-15,0-1-29 16,-12 2 12-16,-6 4-22 16,-8 6-1-16,-4 8 0 15,13 3-19-15,8 0 6 16,1 14-96-16,8 24-30 16,0 9-42-16,0 3-135 15</inkml:trace>
  <inkml:trace contextRef="#ctx0" brushRef="#br1" timeOffset="-58375">2391 7225 536 0,'0'0'144'0,"0"0"-4"16,0 0-36-16,0 0-15 15,0 0-17-15,0 0-40 16,65-177 24-16,-56 135-18 15,8 0-18-15,-9-3 11 16,-8-2-25-16,0 3 20 16,0 3-11-16,-17 6-9 15,-9 4 5-15,5 11-11 16,3 10 7-16,1 7-8 0,17 1 1 16,-21 2-6-1,3 5-5-15,-21 33 6 0,14 23 0 16,-6 5 5-16,31 3 0 15,0-6-6-15,0-5 7 16,48-9-1-16,-1-14 0 16,1-12-5-16,-1-10 3 15,-4-13-3-15,14 0 5 16,-10-5 6-16,0-30-2 16,1-12 1-16,-14-8 2 15,-3-12-1-15,-14-1 6 16,-17 2 8-16,0 3-15 15,0 8 31-15,-30 13-23 16,4 15 3-16,9 10 10 16,8 14-26-16,-4 3 0 0,-4 11-5 15,8 36 0-15,-8 16-8 16,4 6 15-16,13 0-2 16,0-6 0-16,21-5 8 15,14-8-8-15,12-9 0 16,-8-8 0-16,9-6-10 15,-14-10-16-15,5-9-59 16,-13-2-44-16,4-6-42 16,-4 0-23-16,4 0-143 15</inkml:trace>
  <inkml:trace contextRef="#ctx0" brushRef="#br1" timeOffset="-56405">203 8688 539 0,'0'0'114'0,"0"0"68"16,0 0-67-16,0 0-34 15,0 0 5-15,82-196-47 16,-17 130 0-16,12-2 6 16,-20-4-13-16,-23 9 24 15,5 5-28-15,-22 14-18 16,-17 13 26-16,0 16-22 16,0 6 2-16,0 9-6 15,0 0-3-15,0 0-14 16,0 0 2-16,0 13-21 15,-17 26 26-15,-13 13-1 16,21 7 1-16,9-2 0 16,0-8 5-16,0-2-14 0,22-3 5 15,4-8-19-15,4 0 21 16,-4-6-22-16,-9-11 3 16,-8-5 15-16,-9-9-26 15,0-2 30-15,0 0-20 16,0-1 6-16,-18-2 7 15,-16 0-6-15,-5 0 15 16,9 0-4-16,12 0-3 16,10 0 7-16,8 0 0 15,0 0 1-15,0 0-10 16,0-5-3-16,8-9 8 16,23-5 1-16,3-6-3 0,14-5 6 15,-1-6 0 1,1-5 1-16,-14-3-2 0,5 3 2 15,-13 2-1-15,4 7 7 16,-21 7-2-16,-9 2 16 16,0 8 9-16,0 9-10 15,0 6 20-15,0 0-37 16,0 0-3-16,0 0-2 16,-18 10-19-16,-3 24 21 15,4 10 0-15,-1 0 1 16,18-6-6-16,0-2 5 15,0-6 0-15,18-8 0 16,20-3 3-16,-3-11-11 0,-5-4 8 16,-4-4 0-1,4 0-2-15,-4-17 4 0,4-16 3 16,-4-8 3-16,-8-9-2 16,3-10 6-16,-12-4-2 15,-9-1-2-15,0-2 22 16,0 16-22-16,0 9 6 15,0 14 5-15,0 18-18 16,-9 7 18-16,9 3-19 16,0 0-16-16,0 32 14 15,0 29-20-15,0 24 22 16,0 0 0-16,0-5 8 0,0-11-8 16,0-11 0-1,17-17-15-15,1-8-23 0,3-14-65 16,-12-8-29-16,0-11-48 15,-1 0-33-15,1-5-20 16</inkml:trace>
  <inkml:trace contextRef="#ctx0" brushRef="#br1" timeOffset="-56242">928 8248 245 0,'0'0'195'0,"0"0"-46"16,0 0-67-16,0 0-47 15,0 0-18-15,0 0 13 0,281-63-25 16,-178 40-5 0,-12 4-32-16,-18 6-234 0</inkml:trace>
  <inkml:trace contextRef="#ctx0" brushRef="#br1" timeOffset="-55422">2055 7929 599 0,'0'0'184'15,"0"0"-64"-15,0 0 34 16,0 0-35-16,0 0-36 16,0 0-14-16,-74-74-68 15,74 74-1-15,0 21-1 16,0 28-6-16,9 26 7 15,8 15 0-15,5 13 4 16,-14 9-7-16,-8 4 8 16,0-2-5-16,0-8 0 15,0-8 12-15,0-9-14 0,0-15 2 16,0-19 0-16,0-14-9 16,0-16-4-16,0-14-27 15,0-11 5-15,0-11 35 16,26-47 8-16,13-30-8 15,-13-14 0-15,4-8 2 16,-21 8 6-16,-9 15-8 16,-9 15 0-16,-30 17 3 15,-17 14-9-15,22 13 6 16,-14 7-1-16,9 4-10 16,0 4 11-16,22 1 0 15,9 7-1-15,-1-1 7 0,9 0-7 16,0 1 1-16,9-9-22 15,29-5 10-15,19-3 1 16,7-5 11-16,1 0 0 16,-9 0 6-16,0 3-8 15,0 3 2-15,-13 2 0 16,-21 8 1-16,-5 5 3 16,-8 3 6-16,-9 0 15 15,0 3-24-15,0 0 15 16,0 0-16-16,0 3-15 15,0 30 9-15,0 17 2 16,9 7 4-16,-1-4 0 16,5-7 6-16,4-6-6 0,1-11 0 15,12-13 2-15,-13-4-2 16,0-9 1-16,14-3-2 16,-14-3-2-16,0-25-27 15,-17-11-62-15,0-2-96 16,0-8-64-16,-26-2-50 15</inkml:trace>
  <inkml:trace contextRef="#ctx0" brushRef="#br1" timeOffset="-55287">2408 7865 148 0,'0'0'202'15,"0"0"-56"-15,0 0-13 16,0 0-16-16,0 0-19 16,-56-156-20-16,56 144-8 0,-8 7-20 15,8 2-50-15,0 3 0 16,0 3-145-16,0 29-250 15</inkml:trace>
  <inkml:trace contextRef="#ctx0" brushRef="#br1" timeOffset="-54365">2650 8346 529 0,'0'0'229'0,"0"0"-110"0,104-143-12 16,-70 80-7-16,14-2-13 15,-9 4-23-15,-22 6-19 16,-9 8 3-16,-8 11-34 16,0 11 24-16,0 6-36 15,0 11 0-15,0 5 9 16,0 3-11-16,0 0-6 15,0 0 6-15,0 0-26 16,0 6 21-16,9 22-10 16,13 10 15-16,-5 6 0 15,-8 5 0-15,8 4 0 16,4-4-1-16,-3-3 5 16,-10-4-10-16,1-9 6 15,0-6-2-15,3-4-10 0,-3-4 11 16,-9-8 1-16,9-9-4 15,-9-2 3-15,8 0 1 16,-8 0 8-16,18 0-8 16,3-24 25-16,14-18-23 15,4-10-2-15,8-8 0 16,-21-9 10-16,4 3-8 16,-13 5-1-16,-17 12-1 15,0 10 16-15,0 12-8 16,0 13-7-16,0 6-1 15,0 8 10-15,0 0-20 16,0 0 10-16,0 0-24 0,9 11 11 16,21 22-4-16,-12 8 17 15,-1 6 0-15,13-3 4 16,-4 3-7-16,4-1 3 16,-13-5 0-16,1-5-8 15,3-5 4-15,-21-12 1 16,0-6 1-16,0-4-25 15,0-7 13-15,0-2-15 16,0 3-8-16,0-3 25 16,0 0-17-16,0 0 29 15,0 0 12-15,0 0-10 16,0 0 12-16,0-22-14 16,18-8 0-16,7-6 2 0,14-10-2 15,9-3 0-15,-1-10 3 16,-4-1 5-16,5-3-8 15,-9 0 6-15,-13 2-4 16,-9 3 31-16,-17 8-21 16,0 12 18-16,0 14 19 15,0 10-25-15,0 11 5 16,0 3-29-16,-9 13-26 16,-8 37 13-16,0 19 11 15,8 11 2-15,-4-4 0 16,13-1 12-16,0-9-12 15,13-8 0-15,13-14-11 0,13-14-25 16,4-15-63-16,-4-11-7 16,8-4-50-16,-12-4-93 15,-14-17-116-15</inkml:trace>
  <inkml:trace contextRef="#ctx0" brushRef="#br1" timeOffset="-54206">3841 7846 332 0,'0'0'208'15,"0"0"-81"-15,0 0 9 16,0 0-41-16,0 0-82 16,0 0-11-16,91-74 0 15,4 62-2-15,-22 10 0 16,-17 2-110-16,-25 0-151 16</inkml:trace>
  <inkml:trace contextRef="#ctx0" brushRef="#br1" timeOffset="-53685">333 9301 667 0,'0'0'135'16,"0"0"1"-16,0 0-26 0,0 0 10 15,0 0-33-15,0 0-63 16,-9-61-24-16,9 91-18 15,0 25 18-15,0 20 6 16,-17 4 2-16,-5 7 1 16,-4 1-9-16,9 2 1 15,-5-4 3-15,-4-14-4 16,18-18-73-16,8-20-115 16,0-25-82-16,0-8 28 15,8-14-12-15</inkml:trace>
  <inkml:trace contextRef="#ctx0" brushRef="#br1" timeOffset="-53365">147 9754 10 0,'0'0'247'0,"0"0"-74"15,0 0-34-15,0 0-55 16,0 0-4-16,0 0-36 16,-39-32-1-16,61 23-29 15,25-5-10-15,35-10 15 16,22-4-16-16,17-5 15 15,-22 3 20-15,-4 3-16 16,-22 4 18-16,-25 10-8 16,-22 5-4-16,-14 5 23 15,-12 3-34-15,0 0-5 16,0 0-12-16,0 13 1 16,0 12-1-16,0 8 14 15,0 0-13-15,0-3 11 0,0 1-10 16,0-4-2-16,0-2 0 15,0-2 5-15,0-6-11 16,0-2-53-16,0-7-97 16,0-6-11-16,0-2-85 15</inkml:trace>
  <inkml:trace contextRef="#ctx0" brushRef="#br1" timeOffset="-53210">816 9259 352 0,'0'0'146'0,"0"0"-42"0,0 0 18 16,0 0-51-16,0 0-37 15,0 0-34-15,21-79-18 16,-3 95-17-16,-10 15-133 16,1 7-239-16</inkml:trace>
  <inkml:trace contextRef="#ctx0" brushRef="#br1" timeOffset="-52403">1144 9499 643 0,'0'0'174'0,"0"0"-52"16,0 0-9-16,0 0-49 15,0 0-64-15,0 0 1 16,0 55 37-16,0-17-18 16,0 0-5-16,0 4 9 15,0-7-23-15,0-1 16 16,0-13-17-16,9-6 2 16,-1-7 0-16,-8-8 0 15,17 0-2-15,-8 0 6 16,21-6-3-16,-4-19 25 15,13-7-19-15,-9-7-6 0,-13 0 4 16,1 4-3-16,-1 7-4 16,-4 9 0-16,-4 5 11 15,-9 12-14-15,0 2 3 16,8 0-24-16,1 0 19 16,-9 13-22-16,8 12 27 15,1-6 0-15,-9 3 4 16,13-8-4-16,-13-3 0 15,9-5 1-15,-9-6-8 16,8 0 16-16,1 0-9 16,0 0 0-16,8 0 13 15,4-17-3-15,5-2-10 16,-4 2 0-16,-5-2 5 16,-8 2-5-16,-1 7 0 15,1 1 0-15,0 9-3 0,12 0 2 16,-3 0-14-16,12 17-5 15,-13 7 17-15,-8 1-12 16,8-3 15-16,4-2-1 16,-3-9 13-16,-1-6-12 15,13-5 0-15,-4 0 2 16,13 0 23-16,-5-22-25 16,5-8 4-16,-8-1 1 15,-6-4 4-15,-7-1-3 16,-5 1-2-16,-13 1-2 0,0 7 34 15,0 7-25 1,0 11 7-16,-13 8-4 0,13 1-14 16,-9 0-2-16,0 24-21 15,-8 15 23-15,9 5 0 16,8-5 1-16,0-4-1 16,17-7 0-16,22-9-7 15,-5-6-5-15,22-7-31 16,0-6-54-16,0 0-35 15,1 0-112-15,-10-6-328 16</inkml:trace>
  <inkml:trace contextRef="#ctx0" brushRef="#br1" timeOffset="-51764">2788 9397 579 0,'0'0'165'0,"0"0"-12"0,0 0-6 16,0 0-4-16,0 0-36 16,0 0-52-16,0-107 2 15,0 107-49-15,0 0-8 16,0 13-5-16,0 21-9 15,0 5 14-15,0 1 0 0,0-1 8 16,0-7-8 0,9-6 0-16,4-10 2 0,-5-11-6 15,1-1 9-15,8-4-5 16,5 0 2-16,4 0 6 16,21-25 8-16,1-9-15 15,-14 2 4-15,14-7-3 16,-22 4-1-16,4 7-1 15,-4 5 1-15,-26 13 9 16,13 7-12-16,-13 3 2 16,8 0-17-16,1 5 16 15,-9 23-22-15,9 6 23 16,-9-2-2-16,0-4 6 0,0-7-5 16,0-4 1-1,8-6 0-15,-8-5-5 0,9-4 12 16,-9-2-7-16,8 0 11 15,23-2-11-15,-5-23 12 16,12-3-12-16,-12 1 0 16,5 4-2-16,-14 4 7 15,4 8-5-15,-3 4 0 16,-1 7-4-16,0 0 1 16,5 0-5-16,-14 25-12 15,1 4 19-15,-9 7-34 16,0-3-50-16,0-5-33 15,0-9-63-15,0-8-52 16,-9-11-114-16</inkml:trace>
  <inkml:trace contextRef="#ctx0" brushRef="#br1" timeOffset="-51459">2780 8987 178 0,'0'0'447'0,"0"0"-346"16,0 0-17-16,0 0-15 15,0 0-56-15,0 0-6 16,-82 47 11-16,82-19-18 16,0-7 3-16,25-10 6 0,6-8-8 15,3-3 19-15,-4 0 51 16,5-11 8-16,-13-13 1 15,-14-4-32-15,-8-4-30 16,0 1 11-16,-8 6-29 16,-31 3-1-16,13 8 1 15,4 6-55-15,22 8-30 16,0 0-155-16,65 7-178 16</inkml:trace>
  <inkml:trace contextRef="#ctx0" brushRef="#br1" timeOffset="-50975">4074 9028 573 0,'0'0'158'0,"0"0"-7"16,0 0 6-16,0 0-57 15,0 0-8-15,0 0 2 16,26-162-58-16,-34 140 3 16,-18 6-8-16,-13 5-27 15,0 8-4-15,5 3 0 16,3 0-9-16,14 16 4 0,0 15-1 16,17 7 6-1,0 3 0-15,8 1-3 0,27 2-6 16,12 0 7-16,-8-1-2 15,9 2-2-15,-14-1-2 16,-4 0 7-16,5-3-1 16,-13-3-2-16,-14-5-1 15,1-5 5-15,-9-9-3 16,0-6-6-16,0-7 4 16,0-2 5-16,0-4-1 15,-9 0 7-15,-38 0 0 16,-1-10-5-16,1-11 1 0,21-9 14 15,17-6-11 1,9-8 5-16,0-11-10 0,65-9 4 16,8-4-8-16,1-4-40 15,-5 7-89-15,-35 4-83 16,-25 9-196-16</inkml:trace>
  <inkml:trace contextRef="#ctx0" brushRef="#br1" timeOffset="-49414">3544 6642 271 0,'0'0'191'16,"0"0"-24"-16,0 0 4 0,0 0-66 16,0 0 9-16,0 0-24 15,0-94-48-15,0 94-30 16,0 24-12-16,0 31 0 16,0 19 20-16,0 15-7 15,0-4 1-15,0 4 5 16,25-10-16-16,-3-5 17 15,4-10-19-15,-9-18 2 16,-17-18-2-16,13-14 3 16,-13-9-4-16,0-5 18 0,0 0-8 15,0-19 32-15,0-18-39 16,0 0 2-16,0-2-5 16,9 6 2-16,8 3-2 15,13 5 0-15,5 8-1 16,4 9-3-16,8 8 4 15,-4 0-23-15,5 27 22 16,-9 9-23-16,-14 6 13 16,-3-4-2-16,-13-5-30 15,-9 0 43-15,0-6-9 16,-22-5 8-16,-4-5-7 16,-13-10 5-16,13-3 3 15,-4-4-1-15,4 0 7 0,9 0 2 16,17 0-8-16,0-11 3 15,0-6-10-15,0 4 2 16,26-6 5-16,13 2-5 16,4 0 6-16,-4-2-3 15,17 0 2-15,-9-3 0 16,1 0 0-16,-5-6 4 16,-4-2-4-16,-13-5 0 15,4-5 9-15,-4 0-7 16,-13 1-2-16,-13 3 0 15,0 6 39-15,0 8-14 16,-13 6 9-16,-13 10-18 0,-4 6-7 16,-5 0-18-1,-4 25 4-15,13 20 5 0,18 4-6 16,8 6 9-16,8-3-3 16,49-3 2-16,16-13 7 15,18-8 4-15,12-18-13 16,-8-6-7-16,-30-4-64 15,-39 0-236-15</inkml:trace>
  <inkml:trace contextRef="#ctx0" brushRef="#br0" timeOffset="-6878">25619 1611 509 0,'0'0'171'15,"0"0"-17"-15,0 0-6 16,0 0-17-16,0 0-13 0,0 0-27 15,0 0-58 1,0-82 6-16,0 82-39 0,0 25 12 16,-17 32-12-16,-22 30 3 15,4 11 5-15,5 4 16 16,4-1-20-16,-4-5 6 16,13-2-10-16,17-9 11 15,0-11-13-15,17-8 2 16,31-13 0-16,-1-12 0 15,1-17-7-15,-1-9-42 16,-4-10-64-16,-4-5-89 16,-13 0-60-16,4-14-321 15</inkml:trace>
  <inkml:trace contextRef="#ctx0" brushRef="#br0" timeOffset="-6316">25995 1862 623 0,'0'0'141'0,"0"0"5"16,0 0-12-16,0 0-48 15,0 0-59-15,0 0-19 16,-13 8 12-16,13 33 40 16,0 6-30-16,0 3 17 15,0-1-31-15,0 1 4 16,0-1-11-16,0-5-1 15,0-8-5-15,0-4-3 0,0-12 4 16,0-9-4 0,0-8 2-16,0-3-2 0,0 0 19 15,0 0-17-15,0-9 43 16,0-18-12-16,0-9-29 16,0-12 3-16,0 0-7 15,13-2 0-15,12 4-1 16,14 11 2-16,-13 10-5 15,4 8 4-15,-4 11-4 16,13 6-2-16,-22 0-5 16,14 3-7-16,-14 19 12 15,-17 8-17-15,0 4 21 16,0 1-3-16,-17 4-3 16,-14-9 1-16,6-3 5 15,-6-8 2-15,5-4 0 0,18-5 7 16,-5-4-7-16,4-3 0 15,9-1 0-15,0-2-6 16,0 6 6-16,9-4 0 16,30 1 0-16,17 0 3 15,0-3-11-15,17 0-1 16,14 0-64-16,-14-16-72 16,-8-3-139-16,-18-1-209 15</inkml:trace>
  <inkml:trace contextRef="#ctx0" brushRef="#br0" timeOffset="-6057">26534 1450 426 0,'0'0'396'15,"0"0"-226"-15,0 0 18 16,0 0-33-16,0 0-71 15,0 0-26-15,0-84-58 16,35 140 0-16,12 18 26 16,9 17-13-16,0 5 24 15,-17-2-17-15,-4 2-14 16,-14 0 8-16,-21 0-13 16,-21 3-1-16,-83 5 0 15,-34 5-77-15,-30-5-129 16,-9-2-480-16</inkml:trace>
  <inkml:trace contextRef="#ctx0" brushRef="#br0" timeOffset="-3428">27164 6891 736 0,'0'0'209'16,"0"0"-31"-16,0 0-41 15,0 0-28-15,0 0-66 16,0 0 1-16,130-175-26 15,-61 101-17-15,-5-9 24 16,1-2-24-16,-9-1 8 16,-13-2 8-16,-12 6-9 0,-23 11-4 15,1 16-4 1,-9 19 6-16,0 19-7 0,0 15 1 16,-9 2-8-16,-8 0 8 15,-30 32-22-15,-1 34 22 16,-8 20 0-16,8 18 3 15,5 3-13 1,22-3 10-16,21-1 0 0,0-15-5 16,13-19-20-16,21-18 6 15,14-17-5-15,-1-18-13 16,9-13 27-16,-13-3 0 16,5 0 10-16,-1-25 4 15,-8-6 5-15,-13-1-6 16,-9-4 4-16,-4 6-6 15,-13 8 23-15,0 8-17 0,0 11 2 16,0 3-9 0,0 0-4-16,0 6-3 0,-13 24 3 15,5 8 4-15,8-2-10 16,0-2 9-16,30-7-4 16,-4-8 5-16,21-5-10 15,1-9 10-15,-14-5 0 16,14 0 1-16,-1-10 4 15,-8-21-2-15,-22-2 4 16,1-7 25-16,-18-8-26 16,0 1 22-16,0 3-28 15,-18 8 6-15,-12 12-12 16,4 13 6-16,9 9-2 0,4 2-18 16,13 0-77-16,0 17-45 15,0 20-41-15,22 1-122 16,25-2-209-16</inkml:trace>
  <inkml:trace contextRef="#ctx0" brushRef="#br0" timeOffset="-2961">28450 6741 407 0,'0'0'236'16,"0"0"-71"-16,0 0-33 16,0 0-4-16,0 0-31 15,0 0-41-15,-8-119-43 16,-23 119 0-16,-3 0-13 0,4 9 0 15,-9 12-1 1,22 3 5-16,8 1-10 0,9-2 6 16,0-4-27-16,0-8 8 15,17-3 3-15,5-8 1 16,4 3 13-16,-18-3 2 16,14 0 4-16,-22 0-4 15,0 0 3-15,0 0 9 16,0 3-11-16,9 8 5 15,-1 8-6-15,1 17 0 16,-1 8 19-16,-8 14 0 16,9 12-9-16,-9 14 29 15,0 7 0-15,0 8 17 16,0-6-35-16,0 6-14 0,0-8 17 16,-9-11-18-16,1-14 3 15,-9-17 19-15,8-22-24 16,-4-10-3-16,4-14 16 15,1-3-16-15,-18 0 47 16,-13 0-10-16,-17-20-36 16,0-5 11-16,0-6-13 15,-9-1-2-15,9-6-49 16,21-9-91-16,35-14-89 16,0-24-262-16</inkml:trace>
  <inkml:trace contextRef="#ctx0" brushRef="#br0" timeOffset="-2498">28878 6688 503 0,'0'0'227'0,"0"0"-95"15,0 0-16-15,0 0 2 16,0 0-31-16,0 0-54 15,0-12 5-15,8 12-26 16,9 0-9-16,14 0-6 16,-14 0 1-16,0 23-9 15,5 13 8-15,-14 8-3 0,-8 5 6 16,0 4 0-16,-30-4 1 16,-4 1 1-16,-5-9 3 15,13-16-5 1,4-9 0-16,22-13 7 0,0-3 2 15,0 0 8-15,0-11-5 16,22-22 25-16,12-11-32 16,5-3 11-16,9-2-13 15,-1 4 7-15,-12 11-10 16,-5 13 0-16,-4 11 0 16,-9 7-6-16,5 3-1 15,4 0-2-15,12 5 7 16,-12 18-6-16,5 1 3 0,-14 0 5 15,0 4-18 1,-17-3-23-16,13 0-64 0,-13-3-69 16,0-5-101-16,0-9-381 15</inkml:trace>
  <inkml:trace contextRef="#ctx0" brushRef="#br0" timeOffset="-2265">29676 6652 531 0,'0'0'169'0,"0"0"-26"0,0 0-25 16,0 0-27-16,0 0-52 0,0 0-33 16,104-25-5-16,-40 23-1 15,23-1-4-15,-14 3-2 16,-17 0-107-16,-21 0-44 15,-27 14-64-15,-8 8-212 16</inkml:trace>
  <inkml:trace contextRef="#ctx0" brushRef="#br0" timeOffset="-2130">29594 6922 287 0,'0'0'147'0,"0"0"27"15,0 0-5-15,0 0-25 16,0 0-69-16,0 0-28 15,160-9 3-15,-78-7-46 0,0 2-1 16,-5 3-3-16,-3 3-133 16,-18 5-169-16</inkml:trace>
  <inkml:trace contextRef="#ctx0" brushRef="#br0" timeOffset="-1523">30522 6380 742 0,'0'0'180'0,"0"0"-38"0,0 0 20 15,0 0-51-15,0 0-43 16,0 0-4-16,-73-123-57 15,73 123-6-15,0 21-1 16,0 23 0-16,0 17-2 16,8 13 3-16,14 8-1 15,-14 4 7-15,10-1 0 16,-18-5-7-16,0-6 0 16,0-8 8-16,0-11-8 15,0-19 0-15,0-11 0 16,0-15 3-16,0-6 6 15,0-4-6-15,-9 0 12 16,0-12-14-16,1-24 11 0,8-12-12 16,0-8 0-16,0-5-3 15,0 4 2-15,0 8 1 16,17 7-10-16,0 17-17 16,13 14 15-16,-4 11-22 15,5 0-9-15,-6 0 14 16,6 17-19-16,-23 10 32 15,-8 7 3-15,0 1-10 16,-8 1 23-16,-40-1-8 16,1-1 8-16,8-9-5 15,22-4 8-15,8-7-3 16,9 0 0-16,0-3 5 0,0 3-11 16,0-3 6-16,17-3 0 15,13-1 6-15,5 3-5 16,12-5-2-16,1 0-29 15,8-5-90-15,9 0-66 16,8 0-165-16</inkml:trace>
  <inkml:trace contextRef="#ctx0" brushRef="#br0" timeOffset="-908">31092 6911 449 0,'0'0'306'0,"0"0"-124"15,0 0-24-15,56-146-31 0,-17 91-62 16,4 0-23-16,-13-3 12 16,-4-3-31-16,-18 10 27 15,5-2-12-15,-13 7-31 16,0 2 24-16,0 8-24 16,0 6 1-16,-13 7 6 15,5 12-8-15,-1 9-6 16,9 2 0-16,-17 2-20 15,8 43 11-15,-21 18-2 16,4 22 11-16,-4 6-1 16,13-1 9-16,-1-7-8 15,18-17 0-15,0-11 2 0,0-16-11 16,0-17 8 0,0-8-13-16,18-9 13 0,-1-3-14 15,-8-2 15-15,4 0 6 16,4 0-4-16,9-21 7 15,4-4-9-15,4-3 0 16,-12 6 4-16,-5 6 4 16,-8 7-8-16,0 7 0 15,-9 2-2-15,0 0-2 16,12 2-16-16,-3 21 20 16,8 1-11-16,1-5 12 15,3 1-1-15,-4-9 0 16,9-2 3-16,5-7-9 15,-6-2 7-15,6 0-1 16,-5 0 12-16,-18-6-6 0,5-16 1 16,-13-7 6-16,0-5-10 15,0-2 15-15,-13 3-18 16,-30 3 0-16,4 7-4 16,-8 13 0-16,-1 7 1 15,14 3 3-15,4 0-59 16,12 28-27-16,10 10-75 15,8-2-114-15,0 3-167 16</inkml:trace>
  <inkml:trace contextRef="#ctx0" brushRef="#br0" timeOffset="-381">31890 6871 503 0,'0'0'234'16,"0"0"-134"-16,0 0 58 15,0 0-2-15,0 0-80 16,0 0-24-16,39-150-38 16,-78 142-6-16,13 5-11 15,-4 3 3-15,4 0 0 16,9 8-8-16,-5 20 7 16,14-1 1-16,-1 2 0 15,9-3-25-15,0-7-2 16,0-2-18-16,0-6 28 15,0-5 13-15,0 0 5 0,0-6-1 16,9 0 0-16,-9 2 3 16,0-2 6-16,0 2-8 15,0 7 14-15,0 2 20 16,0 8-23-16,0 12 12 16,0 4-4-16,0 4-2 15,0 7 12-15,-18 7-20 16,1 10 0-16,-22 5 11 15,9 10-8-15,4 7 39 16,9-5-38-16,-5-6 7 16,5-8 13-16,8-11-30 15,1-14 3-15,8-10 2 0,0-12-6 16,0-11 7 0,-9-5-10-16,9-3 1 0,0 0 16 15,-22 0-7-15,5 0 3 16,-30-9-5-16,-18-10-8 15,-8-4-2-15,8-7-54 16,17-10-78-16,31-18-83 16,17-13-215-16</inkml:trace>
  <inkml:trace contextRef="#ctx0" brushRef="#br0" timeOffset="1089">27790 8726 639 0,'0'0'197'0,"0"0"-31"16,0 0-36-16,0 0-7 16,-104-157-41-16,87 143-25 15,8 9 5-15,-3 5-40 0,12 0-5 16,0 9-17-16,0 37-7 16,0 22 7-16,0 18 0 15,0 8 1-15,0-1 16 16,0-2-10-16,0-3-5 15,-18-11 2-15,10-9 12 16,-1-16-12-16,9-16-4 16,-9-13 0-16,9-16-1 15,0-7 6-15,-13 0-5 16,13 0 16-16,0 0-13 16,0-15 21-16,0-21-17 15,0-14-1-15,0-10-10 16,0-3 8-16,31-1-4 15,7 8 0-15,-12 14 3 0,0 11-13 16,4 17 0 0,-12 8-13-16,12 6 21 0,-13 0-39 15,9 14 22-15,-4 19 12 16,-22 13-23-16,0 4 28 16,0 5-11-16,-48 4 13 15,-8-8-12-15,9-3 12 16,3-8 0-16,6-10 0 15,20-10 6-15,5-6-9 16,5-12 3-16,8-2 0 16,0 0-5-16,0 0 10 15,0 3-5-15,8-1 0 16,31 8 1-16,9-6 2 16,-1 5-3-16,9-3 0 0,-13-1-5 15,-4 0 4-15,-13 0-39 16,-4 1-75-16,-14 3-127 15,1-7-98-15</inkml:trace>
  <inkml:trace contextRef="#ctx0" brushRef="#br0" timeOffset="1323">28226 9081 280 0,'0'0'355'0,"0"0"-213"16,0 0 9-16,0 0-45 16,0 0-59-16,0 0-47 15,151-58 8-15,-60 50-3 16,12 0-5-16,-21 4 0 16,-9 4-4-16,-34 0-126 15,-30 6-155-15,-9 16-390 16</inkml:trace>
  <inkml:trace contextRef="#ctx0" brushRef="#br0" timeOffset="1470">28265 9270 502 0,'0'0'141'0,"0"0"-16"0,0 0 22 16,0 0-80-1,0 0-39-15,0 0 17 0,241 0-25 16,-111 0-1-16,17 0-19 15,-5 0-68-15,-30-3-268 16</inkml:trace>
  <inkml:trace contextRef="#ctx0" brushRef="#br0" timeOffset="2129">29175 9290 562 0,'0'0'273'0,"0"0"-90"0,0 0-20 16,195-185-69-16,-109 119-22 15,-13 0-36-15,1-5 1 16,-10 3 14-16,-16 1-36 16,-22 7 23-16,-13 5-3 15,-13 6-27-15,0 5 19 16,-13 10-24-16,-13 9-2 15,-4 9 6-15,4 13-2 16,0 3-6-16,-13 3 1 16,-8 38-11-16,12 20 7 15,5 16 4-15,13 8 0 0,17 5-6 16,0 1 15-16,25-11-9 16,23-8 0-16,8-17 6 15,0-17-15-15,0-13 9 16,0-16 0-16,-13-9-4 15,5 0 16-15,-18 0-12 16,5-20 0-16,-14-8 8 16,-3 1-4-16,-1-1-4 15,-9 9 0-15,-8 6-2 16,0 10 10-16,0 3-9 16,0 0 1-16,0 3-27 15,0 27 24-15,0 8 1 16,0 4 2-16,13-7-6 15,13-5-2-15,4-8 7 16,5-10 0-16,-5-12 1 0,5 0-2 16,4-4 2-16,-1-23 0 15,-12-9 10-15,0-11-3 16,-13-4 2-16,-13-10 7 16,0 0-12-16,-21 4 4 15,-36 4-8-15,-7 15 0 16,-1 16-5-16,9 16-2 15,8 6 6-15,14 11-39 16,4 31-72-16,30 13-15 16,0 2-91-16,13 3-73 15,30-10-238-15</inkml:trace>
  <inkml:trace contextRef="#ctx0" brushRef="#br0" timeOffset="2700">30431 9136 460 0,'0'0'259'15,"0"0"-71"-15,0 0-24 16,0 0-24-16,0 0-45 16,18-152-35-16,-18 141-7 15,-18 6-38-15,1 5 0 16,-22 0-15-16,13 5-2 16,-13 24-6-16,9 3 8 15,22 1 0-15,8 3-6 16,0-6 11-16,0-3-5 15,30-4 0-15,4-10-9 0,5-7 1 16,-13-6 5 0,4 0 3-16,-4 0 5 0,4-11 5 15,-12-6-3-15,-10 1-3 16,-8-3-3-16,0 5 46 16,0 2-26-16,0 2 7 15,0 4-2-15,0 3-24 16,0 3 11-16,0 0-13 15,0 11-5-15,-8 25-1 16,-18 19 6-16,-13 12 0 16,13 12 4-16,-4 9 6 15,4 8-9-15,-4 6-1 0,21 2 1 16,0 0-2 0,1-5 1-16,8-2 0 0,-9-5 0 15,9-5 8-15,-13-6-10 16,-4-13 2-16,0-17 0 15,-1-11-5-15,-12-16 6 16,4-13-1-16,-13-11 7 16,-17 0-6-16,-8-5 18 15,-18-29-19-15,-5-7 6 16,-3-17 0-16,21-8-6 16,25-13 0-16,36-9-13 15,25-17-42-15,104-10-31 16,82-14-113-16,38-4-214 15</inkml:trace>
  <inkml:trace contextRef="#ctx0" brushRef="#br0" timeOffset="3180">31415 8888 752 0,'0'0'168'0,"0"0"-23"16,0 0 24-16,0 0-63 0,0 0-52 15,0 0-4 1,-52-105-35-16,52 89 1 0,9 2-15 16,17 6 12-16,-9 6-20 15,13 2 7-15,-4 0-1 16,13 10-11-16,-13 20 6 15,-4 6 4-15,-14 3-2 16,1-4 0-16,-9-4-5 16,0-7 9-16,0-1-2 15,0-10-10-15,0-7 15 16,0-3-3-16,0-3 0 16,0 0 8-16,0 0 8 15,0-22-13-15,0-14 1 16,17-6 7-16,13 2-9 15,5-6-2-15,-5 12 0 0,9 4 6 16,-13 13-11-16,4 15 5 16,-4 2-8-16,13 0 2 15,-13 32-12-15,13 15-10 16,-31 11-13-16,-8 8-84 16,0 5-74-16,-56-2-112 15</inkml:trace>
  <inkml:trace contextRef="#ctx0" brushRef="#br0" timeOffset="3537">30867 9345 521 0,'0'0'204'0,"0"0"-64"15,0 0-39-15,0 0-11 16,0 0-71-16,0 0-15 16,121-20 11-16,-99 42-11 15,3 4-3-15,-16 1 5 16,0 1 3-16,-9 1-2 16,0 1-7-16,-18 1 0 15,-29-3 19-15,21-4-14 16,-4-5-3-16,13-7-2 15,17-7 6-15,0-2-6 16,0-3 2-16,56 0 4 0,17 0 20 16,39-31-26-16,18-9 0 15,-1-11-120-15,-8 0-186 16</inkml:trace>
  <inkml:trace contextRef="#ctx0" brushRef="#br0" timeOffset="5041">32429 7857 585 0,'0'0'215'0,"0"0"-68"16,0 0 2-16,0 0-56 15,0 0-22-15,0 0-10 16,31-80-36-16,-31 75 23 15,0 2-20-15,0 0-19 0,-31 1 4 16,-42 2-10-16,-39 0-3 16,-56 0 0-16,-44 11 7 15,-38 16 2-15,-70 9-8 16,-42 8-1-16,-27 8 5 16,-12 3 2-16,-9 3-7 15,13-3 0-15,13-3 13 16,39 0-14-16,38-2 1 15,31-3 0-15,34-6-1 16,18-3 3-16,38-7-2 16,18-4 0-16,8-5 5 15,14-5-9-15,-5-4 4 0,21-5 0 16,1-2-2 0,16-4 6-16,18 4-4 0,31-3 0 15,29-1 5-15,27 2-9 16,-5-4 4-16,13 2 0 15,0 4-9-15,0 7 0 16,13 6 9-16,12 9-1 16,14 2 10-16,-13 6-8 15,13 3 1-15,-13 2-2 16,13 9 15-16,-13 5-6 16,4 8-4-16,-4 11 11 15,4 11-12-15,-4 15 13 16,4 14-16-16,-21 13 4 15,-1 8 25-15,1 6-29 16,0-7 12-16,21 1-11 0,-13 0 6 16,0-3-2-16,5-12-6 15,-5-10 0-15,9-19-5 16,-4-22 16-16,-5-14-11 16,0-19 0-16,5-14 2 15,-5-8-3-15,0-3 1 16,31-6 0-16,38-5-1 15,44 0 11-15,72-5-6 16,49-29-4-16,29 4 11 16,9 0-14-16,-21 5 3 15,-26 0-1-15,-9 1-6 16,-17-1-1-16,-14 0 8 0,14 0 0 16,9 1 2-16,8 5-11 15,-5-1 7-15,5 10 2 16,-8 1-7-16,-1 6 17 15,-21 3-10-15,-26-2 0 16,-26 2 2-16,-30-4-11 16,-22-4 9-16,-12 3 0 15,-5-3-4-15,4-1 7 16,-4-1-3-16,0 1 0 16,-4-5 5-16,-35 3-7 15,4 3 2-15,-17 0 0 16,-21 5 0-16,-9 1 9 15,0 2-9-15,0-9 0 0,0-2 6 16,9 0-2-16,-1-5-4 16,1 2 0-16,21-5-8 15,5-6 12-15,3-3-4 16,-12 1 0-16,13-3 6 16,-9 1-12-16,-12 0 6 15,-1-4 0-15,-8-3 11 16,12-5-3-16,-21-1-2 15,0-10-4-15,0-5 4 16,0-7 5-16,0-2-11 16,0-5 0-16,0-3 16 15,9-6-9-15,-1-5-2 0,10-4-5 16,12-6 10 0,-13-7 0-16,0-2-9 0,14-4-1 15,-23 4 17-15,1 4-9 16,0 4-4-16,-1 8-4 15,-8-2 8-15,13-2-4 16,4-7-4-16,1 1 0 16,3 7 1-16,-12 17 11 15,-9 24-12-15,0 25 0 16,0 12 7-16,0 10 1 16,0 3-8-16,0 0 0 15,0 0-6-15,0 0 13 16,0 0-7-16,0 0 0 0,0 0 2 15,0 0-13 1,0 0 11-16,0 0-4 0,0 0-3 16,-48 0-12-16,-34 19 18 15,-21 9-38-15,-9 8-56 16,-18 13 6-16,9 8-124 16,9 7-240-16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07.6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71 817 0,'0'0'249'16,"0"0"-49"-16,0 0-42 16,0 0-59-16,0 0-44 0,0 0 3 15,0 0-43-15,0 0 3 16,73-22-18-16,-56 61 10 15,5 15-9-15,4 13-1 16,4 2 0-16,-4 3 9 16,-9-1-2-16,5-2-7 15,-14-1 0-15,-8-7-6 16,0-6 4-16,0-11-87 16,-17-11-77-16,-4-13-105 15,12-12-189-15</inkml:trace>
  <inkml:trace contextRef="#ctx0" brushRef="#br0" timeOffset="449">556 289 631 0,'0'0'220'0,"0"0"-84"15,0 0 22-15,0 0-47 16,0 0-36-16,0 0 8 15,0-112-25-15,0 112-30 16,0 0 0-16,0 0-21 16,0 0-8-16,-8 0 1 15,8 9 0-15,0 9-6 16,-9 1 6-16,9 0 0 0,0 3-3 16,0 3 10-1,0 0-7-15,17 5 0 0,14 0 8 16,12 1-6-16,4 1-2 15,9-1 0-15,0-1 7 16,-8-2 2-16,-14 2-4 16,5-3-5-16,-21-2 7 15,3 0-9-15,-21-3 2 16,0-3 0-16,0 3-11 16,-8-6 20-16,-49 0-9 15,1 2 0-15,-21-9 8 16,12-5-17-16,0-4-15 15,9 0-31-15,22 0-9 16,-5-24-44-16,21-15-14 16,18-19-14-16,0-16-22 0,0-9-231 15</inkml:trace>
  <inkml:trace contextRef="#ctx0" brushRef="#br0" timeOffset="492">556 289 122 0</inkml:trace>
  <inkml:trace contextRef="#ctx0" brushRef="#br0" timeOffset="593">556 289 122 0,'-47'-165'252'0,"47"138"-79"0,0 5-14 0,0-1-19 0,22 10-36 0,-5-4-51 16,39 9-23-16,9 1-23 16,30 7-2-16,4 0-10 15,13 0 5-15,-8 9-166 16,-14 19-306-16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08.7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0 965 756 0,'0'0'173'15,"0"0"-29"-15,0 0 7 16,0 0-73-16,0 0-41 15,0 0-35-15,90-24 14 16,-25 17-2-16,0 5-14 0,13 0 18 16,-5 2-17-1,-17-4 1-15,0-1 10 0,-8 1-8 16,-5-6 7-16,-13 2 8 16,-4-5-6-16,-5-2 34 15,-12-1-18-15,-9-6 1 16,0 3 7-16,-21-4-33 15,-23 4 9-15,-12 6-13 16,9 3 8-16,-1-2-11 16,14 4 3-16,12 5 0 15,5-2-2-15,8 5 12 16,9 0-10-16,0 0 0 0,0 0 0 16,0 0-10-1,0 0 10-15,26 0-1 0,22 0-9 16,-1 16 17-16,9 0-7 15,0 3 0-15,0 0 6 16,-12 2-7-16,-6 0 1 16,-12 1 0-16,-26 6-6 15,0-1 1-15,-64 9 0 16,-44 14-68-16,-35 8-99 16,5 7-83-16,9 1-181 15</inkml:trace>
  <inkml:trace contextRef="#ctx0" brushRef="#br0" timeOffset="8103">1787 624 703 0,'0'0'206'0,"0"0"-26"16,0 0-19-16,0 0-56 16,0 0-24-16,0 0-43 15,0 0-26-15,0-17 14 16,0 29-23-16,0 12 1 16,0 13 13-16,0 9-11 15,0 4 21-15,0 5-21 0,8 0-2 16,-8 2 4-1,0 1-5-15,0-5-3 0,9-4 0 16,-9-6 1 0,0-4-5-16,8-6-39 0,1-8-46 15,-9-6-40-15,22-8-143 16,4-8-143-16</inkml:trace>
  <inkml:trace contextRef="#ctx0" brushRef="#br0" timeOffset="8463">2537 616 520 0,'0'0'199'0,"0"0"-47"15,0 0-11-15,0 0-39 16,0 0-6-16,0 0-34 16,9-22-25-16,-9 22 10 15,13 0-42-15,-13 0 7 16,0 17-8-16,0 15 1 16,9 7 21-16,-9 8-17 0,8 5-7 15,-8 3 13 1,0 3-10-16,9-6-5 0,0-2 0 15,-1-6 11-15,-8-6-22 16,0-8 11-16,0-8-74 16,0 0-57-16,0-9-135 15,9-4-201-15</inkml:trace>
  <inkml:trace contextRef="#ctx0" brushRef="#br0" timeOffset="8792">3414 412 673 0,'0'0'198'0,"0"0"-61"16,0 0-7-16,0 0-58 15,0 0-16-15,0 0-56 16,8 42 3-16,-8 10 19 16,0 11-17-16,9 6 20 15,0 8-6-15,-9-3-13 16,8 0 7-16,5-7-13 16,-4-10 0-16,-1-10 0 15,-8-10 0-15,9-5-32 0,-9-10-88 16,0-9-106-16,9-7-118 15</inkml:trace>
  <inkml:trace contextRef="#ctx0" brushRef="#br0" timeOffset="9080">4139 377 752 0,'0'0'181'0,"0"0"-58"15,0 0-60-15,0 0-19 0,0 0-38 16,0 0 35-16,0 183 14 16,0-102-37-16,0-1 6 15,0-4-17-15,0-2 0 16,0-7-3-16,0-9-4 15,0-12-72-15,0-10-67 16,0-11-158-16,-18-5-496 16</inkml:trace>
  <inkml:trace contextRef="#ctx0" brushRef="#br0" timeOffset="10650">4872 43 572 0,'0'0'211'0,"0"0"-133"16,0 0 28-16,0 0 9 16,0 0-55-16,0 0 9 0,-34 0-48 15,-31 0-8 1,-30 0 14-16,-26 0-24 0,-38 0 1 16,-27 0-4-16,-25 0 10 15,-14 0-9-15,9 0-1 16,14 0 0-16,7 0-2 15,10 0 10-15,16-2-8 16,10 2 0-16,21 0 5 16,8 0-11-16,9 0 6 15,0 0 0-15,1 8-9 16,16 3 14-16,9-2-5 16,30-6 0-16,9-3 6 15,9 0-6-15,12 0 0 16,5 0 0-16,13 0-2 0,-9 0 7 15,4 0-5-15,-4 0 0 16,5 0 7-16,4 0-13 16,-1 0 6-16,1 0 0 15,4 0-6-15,-4 0 11 16,-9 0-5-16,-13 0 0 16,13 0 5-16,-13 0-9 15,0 0 4-15,5 0 0 16,4 0-6-16,12 0 11 15,1 0-5-15,-4 0 0 16,3 0 11-16,1 0-21 0,-4 0 10 16,12 2 0-1,0 1-8-15,9 5 3 0,0 3 5 16,0 8 0-16,0 6-5 16,0 6 1-16,18 4 8 15,3 6-1-15,5 6 28 16,-17 11-23-16,21 11 17 15,-22 5 6-15,1 11-30 16,0 6 29-16,-9 4-28 16,8 5 3-16,1-5 12 15,4-8-4-15,-4-5-11 16,-1-5 5-16,-8-3 0 16,0-4 4-16,9-11-11 15,-9-8 0-15,0-11-4 16,8-9 11-16,1-12-7 0,4-3 0 15,-4-8 7-15,-1-2-13 16,1-3 6-16,0 0 0 16,12 0-6-16,5-3 18 15,13 0-12-15,17 0 0 16,-4 2 6-16,25-2-7 16,5 6 1-16,22-4 0 15,8 1-7-15,9 0 8 16,0 0-4-16,17-3 2 15,-8 0-24-15,-1 0 24 16,13 0-15-16,-12 0 13 16,8 0-8-16,-17 0 2 0,0 0 9 15,0 0 0-15,-9 0 2 16,9-9-10-16,8-4 8 16,5-4 0-16,-5 6-5 15,-8 0 13-15,-17 3-8 16,-14 5 0-16,-16 1 2 15,-9 2-6-15,4 0 4 16,-5 0 0-16,-8 0-5 16,-12 0 12-16,-6 0-7 15,1 0 0-15,-13 0 4 16,-9 0-13-16,-4 0 9 16,-4 0 0-16,0 0 3 15,-1 0 5-15,1-3-8 16,0-3 4-16,-9-2 3 15,8-3 12-15,-8 0-10 0,13-3 3 16,-4-5 14-16,-1-6-24 16,1-3 13-16,8-7-15 15,5-4 5-15,-5-10 0 16,0-9-4-16,5-6-1 16,-13-6 23-16,-1-5-18 15,1-2 1-15,-9 0-1 16,0 6 1-16,0-2 6 15,0 11-12-15,0 1 0 16,0 6 5-16,0 3 4 16,-9 3-3-16,9 5-6 15,0 2 4-15,0 7-9 0,0 5 5 16,0-1 0-16,0 9-6 16,0 3 14-16,0 0-8 15,9 2 0-15,-9 4 3 16,0-1-6-16,0 0 3 15,0 3 0-15,0-3-4 16,-9-2 6-16,-8-3-2 16,-22-4 0-16,-17 1 0 15,0 6-14-15,-9 5 14 16,-17 11-2-16,-4 0-6 16,-26 14-57-16,-9 27-52 15,9 11-82-15,4 3-174 16,43-2-344-16</inkml:trace>
  <inkml:trace contextRef="#ctx0" brushRef="#br0" timeOffset="11259">3694 96 189 0,'0'0'138'16,"0"0"-24"-16,0 0-14 15,0 0-7-15,0 0-4 0,0 0-1 16,26-49 7-1,-26 43-24-15,0 6 19 0,0 0-24 16,0 0-33-16,0 0 7 16,0 0-37-16,0 6 2 15,0 24-5-15,0 16 3 16,0 23 32-16,0 11-8 16,9 14-14-16,-1 10 27 15,1 9-34-15,4 0 6 16,4 3-1-16,-8-7-5 15,8-10-1-15,-4-11-5 16,-4-8 2-16,-9-12-1 0,8-7-1 16,-8-8 0-16,9-15-1 15,-9-5 5-15,0-11-9 16,9-3-16-16,-9-2-67 16,0-9-32-16,0-5-152 15,0-3-302-15</inkml:trace>
  <inkml:trace contextRef="#ctx0" brushRef="#br0" timeOffset="11800">2909 190 345 0,'0'0'186'16,"0"0"-64"-16,0 0 18 0,0 0-40 16,0 0-12-16,0 0-3 15,-9-25-40-15,9 25 14 16,0 0-29-16,0 0-30 15,0 19 0-15,0 34 8 16,0 21 3-16,9 19 29 16,4 20-25-16,-5 11 21 15,9 7-17 1,1-1-18-16,12-9 10 0,4-8-8 16,-3-17-3-16,8-11 0 15,-14-16 4-15,1-14-13 0,5-14-13 16,-14-13-55-1,4-9-23-15,-12-11-84 0,-9-5-116 16</inkml:trace>
  <inkml:trace contextRef="#ctx0" brushRef="#br0" timeOffset="12453">2149 253 250 0,'0'0'171'16,"0"0"-29"-16,0 0-36 16,0 0 13-16,0 0-41 15,0 0-17-15,-47-58 22 16,47 55-32-16,0 3 0 15,0 0-12-15,0 0-39 16,0 9 4-16,0 29-2 16,0 15-2-16,0 15 28 0,8 20-10 15,9 16 35-15,5 12-6 16,-13 11-38-16,8-1 19 16,13-2-28-16,-13-8 4 15,9-11-1-15,5-10 3 16,-6-11-6-16,14-13 0 15,-21-14 2-15,3-16-7 16,-4-13-43-16,-8-9-63 16,-9-11-96-16,0-5-283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39.0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0 203 570 0,'0'0'112'16,"0"0"-60"0,0 0-21-16,0 0 0 0,0 0-16 15,0 0-14-15,91 6 24 16,-35-6 26-16,9 0-10 16,-9 0 4-16,0 0-17 15,-9-3-8-15,-8-13 17 16,-30 5-12-16,-1-3 17 15,-8 0 12-15,0-5-25 16,0-3 5-16,0 0-17 16,-30 3-11-16,4 0 13 15,-4 2-17-15,4 3 6 0,9 6-8 16,-5 3 8 0,14 1-14-16,-1 4 6 0,1 0 0 15,8-2-2-15,0 2 0 16,0 0 0-16,0 0 1 15,8 0-16-15,31 0 15 16,-4 11 2-16,21 6 0 16,-9 1 0-16,1 6 0 15,-14 3 0-15,-4 0 0 16,-4-3 8-16,-17 4-14 16,-9 2 6-16,0 0-10 15,-9 6 9-15,-56 3-56 16,-8 1 14-16,0 2-67 15,8-11-98-15,18-7-232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3.8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0 223 575 0,'0'0'143'0,"0"0"-21"16,0 0-36-16,0 0 22 16,0 0-35-16,0 0-38 15,0-66 0-15,0 61-21 16,0 1-5-16,26 2-6 16,30-4 1-16,0 3-4 15,17 3 0-15,0-2 5 16,5 2-10-16,-13 0 5 15,-9-3 0-15,-21 0 0 16,-5 3 7-16,-30-2-7 16,0-2 11-16,0-3-11 15,0-4 61-15,0-3-46 0,-30-3-12 16,-5-3 12-16,-12 8-8 16,8-3-4-16,13 2 7 15,9 5-8-15,4 4 11 16,4 2-13-16,9 2 0 15,0 0-5-15,0 0-2 16,0 0 6-16,22 6-1 16,12 18 4-16,5 0-4 15,17 4 2-15,-13-3 0 16,5 0-1-16,-9 0 4 16,-14-3-3-16,6 2 0 15,-23-1 3-15,1-2-6 0,-9 2 3 16,0-4 0-1,-48 3-6-15,-42 3-12 0,-40-1-116 16,-12-4-118-16,21-7-240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36.7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64 164 266 0,'0'0'627'0,"0"0"-455"15,0 0-9-15,0 0-45 0,0 0-44 16,0 0-10-16,0 0-39 16,0 0-5-16,-17-59 1 15,17 59-16-15,0 0-1 16,0 20-4-16,0 15 3 15,9 14-5-15,-1 6 3 16,-8 4-1-16,0 4 1 16,0 3 3-16,0-3-8 15,-17-5-37 1,8-7-72-16,-12-6-64 0,12-9-109 16,1-12-184-16</inkml:trace>
  <inkml:trace contextRef="#ctx0" brushRef="#br0" timeOffset="441">289 287 594 0,'0'0'192'16,"0"0"-47"-16,0 0-14 15,0 0-40-15,0 0-24 16,0 0-33-16,0-53-6 15,0 53-28-15,0 0-1 16,0 0-1-16,0 0-18 16,0 6 20-16,8 10-2 15,1 1 4-15,8-1-1 16,-4 1-1-16,4-4 0 0,1 7 0 16,-10-4 9-16,23-1-10 15,-14 4 1-15,0-3 0 16,5 3 1-16,4 3-1 15,-18-5 0-15,14 2-2 16,-14-2 8-16,-8-1-6 16,9 1 0-16,-9-4 2 15,0 1-5-15,0-3 3 16,0-1 0-16,0 4-2 16,0 1 6-16,-17-2-4 15,-13-5 0-15,4-2-1 16,-5-6-44-16,-3 0-98 15,4 0-11-15,-5-6-30 0,5-13-58 16,13-3-246 0</inkml:trace>
  <inkml:trace contextRef="#ctx0" brushRef="#br0" timeOffset="638">259 234 157 0,'0'0'208'15,"0"0"-47"-15,0 0-56 16,0 0-18-16,0 0-22 16,0 0-54-16,30-55-11 15,26 47 1-15,17 1-2 16,-8 1-9-16,-9 6-103 0,-8 0-75 16</inkml:trace>
  <inkml:trace contextRef="#ctx0" brushRef="#br0" timeOffset="1036">837 196 460 0,'0'0'197'15,"0"0"-76"-15,0 0-38 16,0 0-37-16,0 0-32 0,0 0 5 16,82-6-18-16,-43 6 14 15,17 9 2-15,0 7-12 16,0 2 25-16,9-1-10 16,0 3-10-16,-9-6 20 15,0 0-26-15,-9-6 8 16,-21-3 15-16,-9-1-1 15,-4-4 33-15,-13 0-20 16,0 0-11-16,0 0 16 16,0 2-32-16,0 4 3 15,0 7-15-15,-30 9 4 16,-17 3-4-16,3 8 0 0,-3-4 0 16,8-5-3-16,13-3-97 15,-4-4-70-15,13-6-74 16,8 0-174-16</inkml:trace>
  <inkml:trace contextRef="#ctx0" brushRef="#br0" timeOffset="1430">1821 64 41 0,'0'0'648'16,"0"0"-509"-16,0 0-34 16,0 0 2-16,0 0-68 15,0 0-23-15,-17-16-16 16,17 16-1-16,0 11-7 16,17 8 12-16,22-2-4 15,8-1 9-15,18-5-6 16,0-6 14-16,17-2-8 15,4 0-4-15,-30-3 14 16,-8 2-15-16,-31 2 14 16,-9-4-5-16,1 2-11 15,-9 1 8-15,0 5-10 0,0 9 0 16,-9 2 15 0,-29 6-14-16,-6 7 9 0,-12 4-9 15,0 6 7-15,0-1-16 16,17-6-30-1,13-1-100-15,18-10-124 0,8-7-338 16</inkml:trace>
  <inkml:trace contextRef="#ctx0" brushRef="#br0" timeOffset="1711">2671 0 714 0,'0'0'149'15,"0"0"-52"-15,0 0-9 16,0 0-66-16,0 0-16 16,0 0 24-16,0 111-15 15,0-56 13-15,0 3-23 16,0 2-3-16,0 6 6 15,0-2-8-15,0 1-36 16,0-6-108-16,0-10-148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39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0 278 632 0,'0'0'90'0,"0"0"-39"0,0 0 20 15,0 0-40-15,0 0-27 16,0 0 7-16,225-16-8 16,-96 10 4-16,40-8 10 15,25 2-17-15,30-9 24 16,27-1-15-16,29 6-8 16,18 0 12-16,26-1-11 15,12 0 7-15,18 0 24 16,-22-1-17-16,-4 1 17 15,-30 1-25-15,-30 2-5 0,-44 0 19 16,-30 7-17-16,-42 0 15 16,-53 7-5-16,-22 0-14 15,-51 0 13-15,-17 0-14 16,-9 0 0-16,0-2 0 16,-47-1-42-16,-53 3-144 15,-59 0-220-15</inkml:trace>
  <inkml:trace contextRef="#ctx0" brushRef="#br0" timeOffset="1718">113 330 91 0,'0'0'248'0,"0"0"-113"16,0 0 22-16,0 0-42 16,0 0-18-16,0 0-7 15,0-38-14-15,0 38 8 0,0 0-27 16,0 0-42 0,0 0 0-16,0 0-15 0,0 31 0 15,0 10 23-15,0 16-16 16,0 17 27-16,8 17-5 15,-8 16-8-15,0 3 11 16,0 0-27-16,0-3-1 16,0-14 4-16,0-9 3 15,0-16-9-15,0-10 8 16,0-19-9-16,0-9 15 16,0-8-15-16,0-11 1 15,0-6 9-15,0-5-6 16,0 0 7-16,0 0 6 15,0 0-12-15,0 0 22 16,0 0-19-16,0 0-5 0,0 0-4 16,39 0 7-16,4 0-7 15,26 0 0-15,13-8 5 16,22-3-13-16,17 0 8 16,25-2-3-16,14-4-3 15,26 0-12-15,-9 4 11 16,0 1-4-16,0 4 4 15,0 5-1-15,-1 1 8 16,10-1 0-16,8 0-3 16,13-2 13-16,-4 2-10 15,0-2 0-15,-4 1 3 16,-22 2-10-16,-13 2 6 0,-13-3 1 16,-5-1-4-1,-3 0 10-15,-14-2-6 0,1 1 0 16,-18-1 2-16,0 6-7 15,-8-2 5-15,-5 2 0 16,5 0-2-16,-9 0 6 16,-22 0-4-16,-17 0 0 15,-13 0 5-15,-4 0-10 16,-22-3 5-16,5 3 0 16,-22-3-1-16,0 3 11 15,0-2-8-15,0-1-1 16,0-3 1-16,0 0-1 15,0-2-1-15,0 1 0 0,0-7 4 16,0 0 2-16,0-6-3 16,-22-4 6-16,-4-1-8 15,18-3 9-15,-1-1-7 16,-4-5 7-16,13-7 3 16,0-6-9-16,0-11-3 15,0-5-1-15,0-11 5 16,0-9-2-16,0-2-3 15,0-3 0-15,-8 6 14 16,-18 7-10-16,-13 9 12 16,13 9-13-16,-13 5 0 15,13 10 8-15,-4 7-11 0,13 4 0 16,8 10 4 0,0 5 4-16,9 4-8 0,-12 6 0 15,12 6 3-15,0 0-7 16,-9 0 4-16,9 0 0 15,-9 0-8-15,1 0 0 16,-1 0 8-16,-21 3-2 16,-13 19-24-16,-26 2-19 15,-13 1-111-15,-22-5-190 16,-8-12-527-16</inkml:trace>
  <inkml:trace contextRef="#ctx0" brushRef="#br0" timeOffset="2497">700 672 163 0,'0'0'237'0,"0"0"-89"0,0 0 22 16,0 0-31-16,0 0-54 16,0 0 18-16,8-39-35 15,-25 34-1-15,4 1-6 16,-4 4-39-16,-9 0-6 15,4 0-13-15,-4 14 4 16,-4 11-12-16,13 10 5 16,0 5 0-16,17 0-4 15,0 5 9-15,0-7-5 0,43-2 0 16,4-9 4 0,18-13-7-16,-18-6 6 0,10-8-3 15,-19 0 15-15,-3-3-13 16,-5-18 15-16,-4-10 9 15,-4-2 9-15,-22-8 10 16,0 0-23-16,0-6-8 16,-22 6-6-16,-12 11-5 15,-5 5-6-15,0 14-2 16,-4 11-36-16,12 0-33 16,6 2-101-16,3 20-121 15,22-5-92-15</inkml:trace>
  <inkml:trace contextRef="#ctx0" brushRef="#br0" timeOffset="2842">1425 209 434 0,'0'0'393'0,"0"0"-253"15,0 0 21-15,0 0-61 16,0 0-64-16,0 0-33 16,0 39 11-16,0 24-8 15,0 18 37-15,0 5-21 16,0 13 16-16,0 3-25 0,0 0-1 16,-9-5 2-16,9-9-10 15,0-8 1-15,0-15-5 16,0-9 3-1,0-15-3-15,0-14 0 0,9-10 0 16,-1-9-2-16,-8-6-1 16,0-2-19-16,0 0-38 15,0 0-43-15,0-19-66 16,0-14-209-16</inkml:trace>
  <inkml:trace contextRef="#ctx0" brushRef="#br0" timeOffset="3167">1899 734 346 0,'0'0'391'0,"0"0"-281"15,0 0-3-15,0 0 4 16,0 0-63-16,0 0-19 16,0-8-29-16,0 21 7 15,9 16-4-15,0 4 1 0,-9 8 5 16,0 0 4 0,0 0-7-16,0-5-2 0,0-3-4 15,0-3-4-15,0-7-47 16,0-7-161-16,0-6-195 15</inkml:trace>
  <inkml:trace contextRef="#ctx0" brushRef="#br0" timeOffset="3472">2391 209 752 0,'0'0'118'0,"0"0"-13"0,0 0 10 16,0 0-63-16,0 0-39 16,0 0-13-16,26 69 0 15,-13-9 29-15,-4 11-22 16,-9 13 17-16,0 6 11 15,0 6-27-15,0-5 11 16,0-5-19-16,0-8 5 16,0-10-1-16,0-11-4 15,0-10-1-15,0-14-69 16,0-5-114-16,-9-7-136 0</inkml:trace>
  <inkml:trace contextRef="#ctx0" brushRef="#br0" timeOffset="3798">3026 778 622 0,'0'0'169'0,"0"0"-87"16,0 0 49-16,0 0-66 16,0 0-46-16,0 0-19 15,0-2 6-15,0 24 2 16,0 5 16-16,0 6-13 16,0 0 19-16,0 6-23 15,0-3 3-15,0 0-10 16,0-4 7-16,0-4-14 15,0-6 5-15,0-3-126 16,0-5-166-16</inkml:trace>
  <inkml:trace contextRef="#ctx0" brushRef="#br0" timeOffset="4153">3431 218 630 0,'0'0'182'16,"0"0"-54"-16,0 0 2 0,0 0-42 15,0 0-42 1,0 0-46-16,22 13 0 0,-13 34 10 16,-1 11-2-16,1 10 25 15,0 6-15-15,4 6-9 16,-13 3 6-16,0-3-11 16,8-3-4-16,-8-6 1 15,9-10 7-15,-9-6-16 16,8-8-91-16,-8-11-153 15,9-12-226-15</inkml:trace>
  <inkml:trace contextRef="#ctx0" brushRef="#br0" timeOffset="4416">3984 577 624 0,'0'0'314'16,"0"0"-283"-16,0 0-21 16,0 0 52-16,0 0 6 15,9 162-1-15,-9-98-32 16,0 0-30-16,0-4 7 15,0-8-12-15,-9-14-335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55.6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336 72 528 0,'0'0'202'0,"0"0"-55"16,0 0 1-16,0 0-34 15,0 0-12-15,0 0-4 16,-21-72-47-16,21 72 9 16,0 0-7-16,0 0-32 15,0 0 13-15,0 0-29 16,0 0-5-16,0 0 1 0,0 21 6 16,0 13-7-16,0 5 2 15,0 5 8-15,0 8-2 16,0 8-8-16,0 9 0 15,0 7 12-15,0 10-7 16,0 8 2-16,8 0-5 16,5 1 7-16,5-1 1 15,-18 0-10-15,8 2 1 16,1-1 5-16,-9 0-1 16,0-7-2-16,0-3-1 15,0-5 8-15,0-3-3 16,0-2-7-16,0 1 0 15,0-4 10-15,0-1 0 0,-17 0-10 16,8 1 2-16,-13 5 8 16,-3 5-3-16,7 4-7 15,-3-1 0-15,3 3 17 16,1 3-9-16,-13 5-3 16,21 5-4-16,-8 4 9 15,-5 6-3-15,5-4-7 16,9 3 0-16,-10-4 3 15,5-1 4-15,5-3-7 16,8-6 0-16,0 1 6 16,0-7-9-16,0-5 3 15,0-2 0-15,0-6 0 0,0-3 7 16,0-2-7 0,0-4 0-16,0-2 6 0,0-3-8 15,0-2 2-15,0-6 0 16,-9-2 1-16,9-6 8 15,0-3-9-15,0-1 0 16,0 1 4-16,0 3-1 16,0 5-3-16,-9 6 0 15,9 3 11-15,-8 4-4 16,-1 5-7-16,1-7 0 16,-5 3 6-16,13-9-2 15,-9-1-4-15,0-7 0 16,9-5 5-16,-8-5 2 15,8-1-7-15,0-8 0 16,0-5 6-16,0-8-5 0,0-5-1 16,0-5 0-16,0-5-3 15,0-2 9-15,0 0-6 16,0 0 0-16,0 0 6 16,0 0-16-16,0 0 2 15,0 0-52-15,0-19-28 16,0-8-105-16,0-12-220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2:58.6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152 343 594 0,'0'0'270'16,"0"0"-78"-16,0 0-63 15,0 0 46-15,0 0-98 16,0 0-30-16,8-39 13 0,-8 39-53 16,0 3 4-16,9 27-11 15,-9 18 10-15,0 14-11 16,9 12 1-16,-9 0 0 15,0-2 10-15,0-3 4 16,0-9-14-16,0-10 0 16,0-12-8-16,0-8 7 15,0-15-107-15,0-10-67 16,0-5-32-16,-9 0-101 16,9-20-152-16</inkml:trace>
  <inkml:trace contextRef="#ctx0" brushRef="#br0" timeOffset="471">96 332 394 0,'0'0'164'0,"0"0"-52"15,0 0 16-15,-82-168-34 16,73 135-8-16,9 0-25 16,0 8-24-16,26 3-15 15,30 7 13-15,17-3-35 16,22 9 0-16,-4 7 3 15,-5 2 9-15,-12 2-12 16,-27 29 0-16,-12 13 6 16,-22 11-16-16,-13 14 10 15,0 11 0-15,-39 5 6 0,-48 3 7 16,5-2-13 0,0-18 0-16,18-21 7 0,16-23-17 15,27-16 8-15,21-8 2 16,0 0 12-16,0 0-5 15,0 0 8-15,0 0 14 16,0-5-23-16,30 0 0 16,-4 2-6-16,21 3 0 15,9 0-8-15,9 11 15 16,8 19-7-16,-3 1 0 16,-14 1 10-16,-13 2-4 15,13-7-3-15,-17-3-3 16,-5-1 7-16,-4-7 5 0,-4-2-12 15,-26-6 0-15,13-2 3 16,-13-1-14-16,0-2-56 16,0 0-95-16,-21-3-95 15,3 0-510-15</inkml:trace>
  <inkml:trace contextRef="#ctx0" brushRef="#br0" timeOffset="718">916 485 624 0,'0'0'231'15,"0"0"-108"-15,0 0-36 0,0 0-62 16,0 0-18-16,0 0 98 16,26 127-64-16,-5-81-7 15,5-1 5-15,-17-7-28 16,12-5-6-16,-12-8-5 15,-9-5-7-15,0-10-5 16,0-4-119-16,0-6-36 16,0 0-13-16,0 0-103 15</inkml:trace>
  <inkml:trace contextRef="#ctx0" brushRef="#br0" timeOffset="1051">924 125 371 0,'0'0'157'0,"0"0"-57"0,0 0-33 16,0 0-29-16,0 0-37 16,0 0-1-16,-30 50 15 15,30-23-7-15,13-4-8 16,13-10 5-16,4-2 0 15,-13-11 30-15,9 0-4 16,5 0 60-16,-6-24 32 16,-3-2-47-16,-13-3-1 15,-9-2-14-15,0-2-34 0,0 7 37 16,-9-3-60 0,-21 10-2-16,-5 8-4 0,5 11-13 15,4 0-4-15,5 15-101 16,21 30-79-16,0 13 15 15,0 17-148-15</inkml:trace>
  <inkml:trace contextRef="#ctx0" brushRef="#br0" timeOffset="2156">1649 547 547 0,'0'0'200'16,"0"0"-46"-16,0 0-53 0,0 0-4 16,0 0-47-16,0 0-47 15,-129-83 1-15,112 83-4 16,-5 25 0-16,5 7-1 16,8 7 8-16,9 2-7 15,0-5 0-15,0-6-23 16,0-11 23-16,17-7-25 15,1-4 15-15,12-8-5 16,-13 0 29-16,13 0-14 16,-12 0 1-16,-1 0 7 15,4-3 40-15,-21 0 11 16,0 3 16-16,0 0-6 0,0 0-62 16,0 0 12-16,9 13-19 15,0 21 0-15,-1 18 18 16,-8 12-9-16,0 10 1 15,0 11 18-15,0 3-27 16,9 5 24-16,-9-4-25 16,0-4 11-16,0-9-9 15,0-9-2-15,0-9 0 16,-9-20 3-16,-8-13 8 16,8-14-11-16,-21-11 0 15,-4 0 2-15,-14 0 25 16,-8-25-22-16,0-11-5 0,9-19 0 15,8-8 5-15,30-14-7 16,9-8 2-16,48-9-20 16,47-8 15-16,17-13-43 15,26-9 7-15,0 7 22 16,-17 6-1-16,-18 17 20 16,-29 23 0-16,-27 10 0 15,-38 9 3-15,-9 11 0 16,0 2 7-16,0 12 38 15,0 8-37-15,-9 5 26 16,1 11-13-16,-1 3-23 16,9 0 16-16,0 0-17 15,0 0-3-15,-9 25 0 16,-4 30-10-16,13 23 13 16,0 7 0-16,0-6 3 0,0-2-12 15,31-11 10-15,-5-14-1 16,-5-19 0-16,-4-16 7 15,-8-12-18-15,0-5 11 16,-9 0 0-16,8 0 2 16,5-11 2-16,4-18-4 15,9-11 0-15,-4 2 14 16,-5 8-15-16,0 8 1 16,5 8 0-16,-5 14-16 15,9 0 16-15,13 0 0 16,0 24-9-16,-5 4 7 15,5-1-8-15,-13-2-3 0,-4-8-2 16,-5-9-2-16,-8-8 18 16,-9 0-1-16,8 0 14 15,1-25-11-15,4-13 9 16,-5-17-11-16,-8-7 3 16,9 0 17-16,-9-6-13 15,0 1 4-15,0 12 12 16,-9 17-10-16,9 16 4 15,-8 16-14-15,8 6-1 16,0 11-6-16,0 42-18 16,0 22 21-16,0 10 0 0,8 2 15 15,1-11-20 1,8-15 5-16,-8-11-31 0,21-17-22 16,-21-11-60-16,17-13-29 15,-13-9-66-15,-5 0-90 16,-8-7-85-16</inkml:trace>
  <inkml:trace contextRef="#ctx0" brushRef="#br0" timeOffset="2307">2672 549 273 0,'0'0'213'0,"0"0"-67"16,0 0-11-16,0 0-3 15,0 0-54-15,0 0-75 0,39-41-3 16,43 41 0-1,13 0-34-15,-22 0-200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01.3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251 279 783 0,'0'0'178'0,"0"0"-48"0,0 0 26 16,57-160-55-16,-57 131-37 16,0 0 8-16,0 7-54 15,0 6 32-15,-9 2-40 16,-13 9-4-16,-25 5-4 15,4 0-2-15,-5 5 0 16,-8 28 0-16,9 11 5 16,21 11-8-16,17 13 3 15,9 4 0-15,26 0-18 16,30-5 18-16,9-7 0 16,0-3 0-16,8-5 5 15,-8-2-9-15,4-9 4 0,-26-5 0 16,-4-6-11-1,-13-5 12-15,-13-2-1 16,-13-3 0-16,0-3-2 0,0-3-9 16,-31-1 11-16,-25-7-16 15,-8-1 12-15,7-5-75 16,1 0-2-16,22 0-64 16,12-13-85-16,22-32-14 15,9-12-389-15</inkml:trace>
  <inkml:trace contextRef="#ctx0" brushRef="#br0" timeOffset="1319">648 193 507 0,'0'0'226'15,"0"0"-56"1,0 0-29-16,0 0 13 0,0 0-55 16,0 0-21-16,0-58-78 15,0 108 18-15,0 19 2 16,0 16-2-16,0 1 5 15,0-7-10-15,0-10 1 16,0-9-11-16,22-13-3 16,-5-14 0-16,1-11-10 15,3-11 16-15,5-11-6 16,13 0 0-16,8-6 12 16,-3-30-2-16,3-7-10 15,0-7 3-15,-8 3 1 16,-21 6 0-16,-1 13-4 0,-9 13 0 15,1 9 12-15,-9 6-29 16,13 0 17-16,4 19-15 16,-8 19 1-16,0 5 14 15,-1 0-2-15,5-2-3 16,-4-14-5-16,-1-8 0 16,10-10 10-16,-18-6 0 15,8-3-11-15,14 0 21 16,-5-3-10-16,0-19 5 15,22-5 8-15,-13 2-9 16,4-3-4-16,-12 9 0 16,-1 8 6-16,-4 3-3 15,-13 8-3-15,8 0 0 0,10 0-12 16,-1 1 7 0,13 23 5-16,5-5 0 0,4-3-13 15,8-2 16 1,1-8-3-16,-5-6 0 0,4 0 9 15,9 0-9-15,-17-20 0 16,-4-14 0-16,-5-8 47 16,-13-14-21-16,-8-8 20 15,-9-4 2-15,0-1-38 16,0 12 38-16,-26 13-27 16,17 14-13-16,-12 16 41 15,21 8-48-15,0 6 9 16,0 3-10-16,0 45-15 0,0 33 11 15,0 29 4-15,0 8 0 16,0 14-6-16,0 9 12 16,0 8-6-16,-9 4 0 15,9 6-3-15,-9-4-6 16,9-11-23-16,0-34-17 16,0-26 14-16,0-34-16 15,9-31 43-15,13-19 6 16,12-6 3-16,22-51-1 15,31-29 0-15,3-13 1 16,-16-3 3-16,-18 4-1 16,-26-1-3-16,-21 9 0 15,-9 6 11-15,0 13-18 16,-48 10 7-16,-8 13 0 0,8 17-15 16,14 11 14-16,25 6 1 15,-4 9 0-15,13 2-3 16,0-8-5-16,22-11 3 15,34-13-7-15,17-18 5 16,9-8-2-16,-4-2 9 16,-13-5 0-16,-9 4 15 15,-30 1-11-15,-9 2-3 16,-17 6 9-16,0 5 31 16,0 10-35-16,0 10 17 15,0 10 17-15,0 12-34 16,-9 6 29-16,9 2-35 0,0 0 0 15,-8 13-10-15,-9 48-9 16,-5 30 19-16,5 21 0 16,8 4 13-16,9-1-19 15,0-10 6-15,9-17 0 16,30-17-13-16,-14-20 11 16,14-16-23-16,-13-16-14 15,22-19-37-15,-1 0 15 16,1-36-58-16,-14-22-99 15,-4-8 78-15,-30 0-39 16,0 3-30-16,-47 5-35 16,-18 6 99-16,0 6 145 15,1 9 38-15,8 7 101 0,-1 8 35 16,27 8-60-16,13 6-42 16,17 6 16-16,0 2-45 15,17-4-29-15,31 1-10 16,25-2-3-16,5 0 7 15,-22-1-7-15,-13 1-2 16,-21-1-69-16,-5-2-111 16,-17-3 13-16,0-6-133 15</inkml:trace>
  <inkml:trace contextRef="#ctx0" brushRef="#br0" timeOffset="1704">1123 102 553 0,'0'0'156'15,"0"0"-45"-15,0 0 5 16,0 0-1-16,0 0-87 15,0 0-4-15,0-11-24 16,0 17-4-16,0 16 3 16,0 5 1-16,0-2 0 15,30-6-1-15,5-5 18 0,12-9-13 16,10-5 40-16,-10 0 10 16,-8 0 43-16,-22-19-35 15,-17-8-11-15,0-4 14 16,-30-4-65-16,-43 5 7 15,-9 9-7-15,-5 11-20 16,22 10-7-16,22 3-76 16,43 36-98-16,18-1-107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03.8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0 173 616 0,'0'0'165'0,"0"0"-54"15,0 0 27-15,0 0-73 16,0 0-35-16,0 0 7 16,155-22-35-16,-68 11 31 15,12 0 15-15,-4 3-37 16,-22-1 38-16,-25 7-26 16,-31-1-17-16,-9 3 15 15,-8 0-11-15,0 0-5 16,0 0 15-16,0-3-18 15,0-5 38-15,-8 0-33 0,-18-3 3 16,-22-3-20-16,1 3 11 16,12 3-1-16,-21-3 0 15,18 5 11-15,12-2-15 16,-5 2 4-16,23 1 0 16,8 3-7-16,0-2 20 15,0 2-13-15,0 2 0 16,0 0 8-16,0 0-18 15,0 0 10-15,17 0 0 16,22 0-11-16,26 13 17 16,8 10-6-16,5 4 5 15,-14 2 7-15,-7 6 10 16,-14-3-22-16,-13-1 0 0,-21-4 3 16,-9-3 4-16,0-1-7 15,-48-6 0-15,-17-1-12 16,1-8-26-16,7 0-104 15,19-8-76-15,29 0-104 16,9-1-402-16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04.1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30 149 768 0,'0'0'240'0,"0"0"-51"16,0 0-32-16,0 0-44 16,0 0-70-16,0 0 23 15,65-99-53-15,-57 99-12 16,1 25 0-16,-9 23 10 16,0 12-11-16,0 8 7 15,0 10 8-15,-30 4-2 16,4-3-13-16,8-4 0 15,-3-9-3-15,4-14 12 16,17-11-9-16,0-7 0 16,0-10 7-16,30-4-11 15,13-7 4-15,13-4 0 16,9-7-9-16,12-2 4 0,6-2-27 16,11-26-49-16,-3-10-96 15,-18-4-74-15,-8-5-162 16</inkml:trace>
  <inkml:trace contextRef="#ctx0" brushRef="#br0" timeOffset="411">958 204 476 0,'0'0'317'0,"0"0"-167"16,0 0-11-16,0 0 20 15,8-159-69-15,-8 144-3 0,-17-1-20 16,0 9-47-16,-5 7 21 16,5 0-41-16,-9 0 1 15,-4 7-13-15,-9 27 18 16,13 7-6-16,18 6 0 16,8 2 7-16,0-2-16 15,0-3 9-15,25-3 0 16,14-5-8-16,0 3 17 15,13-3-9-15,4-1 0 16,13 1 11-16,-17-3-19 16,-13 0 8-16,0-5 0 15,-22-4-11-15,-9 1 18 16,-8-6-7-16,0 0 0 0,-34 0 9 16,-44-4-15-16,-4-7 6 15,-13-8-13-15,13 0 11 16,18 0-94-16,25 0-3 15,21-6-75-15,18-21-90 16,65-14-207-16</inkml:trace>
  <inkml:trace contextRef="#ctx0" brushRef="#br0" timeOffset="1088">1553 221 583 0,'0'0'274'0,"0"0"-43"0,0 0-28 15,0 0-87-15,0 0 6 16,0 0-82-16,9-57-32 16,-9 92-1-16,0 15 14 15,0 15-19-15,0 7 10 16,0 0 1-16,0 2 2 16,-9 0-15-16,-8-8 0 15,8-8-2-15,-4-17 13 16,13-16-11-16,0-14 0 15,0-11 12-15,0 0-7 16,0 0-4-16,0-33 2 16,0-17 1-16,13-7 8 15,5-9-12-15,-10-6 0 0,1-8 9 16,0-2-23-16,4 2 14 16,-5 14 0-16,9 17-16 15,-8 17 16-15,8 22 0 16,5 10 0-16,4 0-49 15,4 17 45-15,5 16-21 16,-5 11 25-16,-13-3-19 16,13 0 25-16,-21-5-6 15,-9-9 0-15,0-2-5 16,0-5-9-16,0 1 12 16,-39-4 2-16,4 0-13 15,-12-3 17-15,17-7-4 0,4-3 0 16,17-1 13-1,9-3-21-15,0 0 8 0,0 0 0 16,0 0-11-16,18 2 3 16,29 6 8-16,0 3-2 15,5 3 11-15,17 3-19 16,-17 4 10-16,4 4 0 16,0 3-14-16,-8 5 22 15,-18 0-8-15,-21 0 0 16,-9-4 6-16,-22-1-17 15,-51-5 11-15,-31-12 0 16,-17-6-6-16,13-5 6 16,-4 0-3-16,26-5-33 15,4-15-61-15,34-13 15 16,31-8-131-16,17-15-236 0</inkml:trace>
  <inkml:trace contextRef="#ctx0" brushRef="#br0" timeOffset="1821">3245 240 153 0,'0'0'694'0,"0"0"-544"16,0 0 8-16,0 0 3 16,0 0-79-16,0 0 8 15,-56-101-61-15,56 101-21 0,0 5-8 16,0 31 0 0,0 14 0-16,0 10 0 0,0 6 18 15,0-2-21-15,0-5 3 16,-9 0 0-16,1-18-2 15,8-14 12-15,-9-13-10 16,9-14 0-16,0 0 9 16,0 0 3-16,-17-19-8 15,8-23-1-15,-12-7-4 16,12-15 13-16,9-7-12 16,0-9 0-16,0-6 8 15,0 13-16-15,0 12 8 0,0 20 0 16,0 21-3-1,0 16 9-15,9 4-8 0,12 0 2 16,14 27-19-16,21 25 10 16,0 11 9-16,9 15 0 15,-9-2-9-15,0-7 22 16,-9-5-13-16,-21-13 0 16,-4-7 2-16,-22-8-19 15,0-5 17-15,-48-7 0 16,-25-7-8-16,-22-3-4 15,0-11-20-15,13-3-31 16,26 0-52-16,30 0-21 16,26 0-38-16,0 0 28 15,43 0-140-15,22-3-172 16</inkml:trace>
  <inkml:trace contextRef="#ctx0" brushRef="#br0" timeOffset="2376">3461 521 481 0,'0'0'234'16,"0"0"-67"-16,0 0 30 15,0 0-37-15,0 0-67 16,0 0 6-16,73-110-55 16,-51 110-12-16,4 0-18 15,21 0 5-15,1 13-18 16,16 12-1-16,-20 9 14 16,12-3-18-16,-17 9 4 15,-1-5 0-15,-12 4-2 16,-8-4 9-16,-5-4-7 0,-13-9 0 15,0-8-16 1,0-3 13-16,-22-8-35 0,-26-3 0 16,23 0 27-16,-1-6-12 15,13-18 23-15,13-10 0 16,0-4 4-16,0-6-13 16,21-5 9-16,5 2 0 15,13 8-7-15,-13 15 10 16,4 9-3-16,-13 15 0 15,1 0-11-15,-5 0 3 16,4 15 0-16,-17 12 8 16,17 6-9-16,-8 2 14 15,-1 1-5-15,14-5 0 0,-5-9 6 16,13-6-10-16,-4-7 4 16,0-9 0-16,4 0 17 15,-12 0-15-15,12-6 46 16,-13-22-7-16,0-5-31 15,-8-9 30-15,-9 0-29 16,0-6-10-16,-9-1 9 16,-25 5 7-16,-14 5-17 15,18 12 0-15,4 13 0 16,9 12-20-16,-4 2 4 16,-5 2-78-16,17 28-13 15,0 12-128-15,9-1-134 0</inkml:trace>
  <inkml:trace contextRef="#ctx0" brushRef="#br0" timeOffset="2821">4587 441 582 0,'0'0'268'0,"0"0"-86"16,0 0 12-16,0 0-69 15,0 0-36-15,0 0-72 16,0-6 2-16,0 50-12 15,0 20 11-15,18 10 7 16,-10 3 15-16,-8 7-36 16,9-11 19-16,-9-5-23 15,0-9 7-15,0-13-1 16,0-18-5-16,0-11-1 0,0-15 19 16,0-2-12-16,0 0 48 15,0-19 3-15,0-25-52 16,0-11 12-16,0-11-18 15,0-14 0-15,0-8-2 16,0-6 18 0,0 1-16-16,0 5 0 0,0 11-3 15,0 19-17-15,13 14 14 16,13 22 2-16,13 11-3 16,17 11-37-16,0 0 33 0,9 14-1 15,-1 16-3 1,-29 3-2-16,4 3 6 0,-22-1 7 15,-17 7-4-15,0-4-21 16,-26-1 3-16,-47-2-50 16,-22-5-78-16,0-3-95 15,21-4-190-15</inkml:trace>
  <inkml:trace contextRef="#ctx0" brushRef="#br0" timeOffset="3437">548 1167 503 0,'0'0'153'16,"0"0"-59"-16,0 0 7 15,0 0 10-15,0 0-59 16,-212-22 23-16,204 20-6 16,-5 2-18-16,13 0 37 15,0 0-73-15,13 0-11 16,60 0 1-16,65 5 5 15,104 6 46-15,112-11 4 16,112 0-42-16,82-25 7 16,30-13-22-16,-47-1-3 15,-69 3 0-15,-87 9 17 16,-68 2-12-16,-66 9 17 0,-72 7-20 16,-40 1 34-16,-55 5-34 15,-18 1 14-15,-30-4 11 16,-13 4-21-16,-13-2 17 15,0-2-23-15,0-4-7 16,-57-1-2-16,-20-2-147 16,-14 5-157-16,-12 5-557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1:59.9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764 1559 235 0,'0'0'432'0,"0"0"-260"16,0 0-33-16,0 0 18 16,0 0-23-16,0 0-78 15,-22 0 0-15,22 0-18 0,9 0-20 16,-9 0 28-1,13 0-29-15,4 0-10 0,0-3 16 16,14-18-18-16,3-7-2 16,-4-2-1-16,5-1 8 15,-5 4 1-15,-4-1-11 16,4 7 0-16,-21 4 9 16,-1 9-1-16,1 2-8 15,-9 6 0-15,0 0 4 16,0 0-16-16,0 0 9 15,9 6-11-15,12 19 7 16,-3 13 6-16,-1 3 1 0,-9 3 0 16,5 0 8-16,-4 0-12 15,0 3 4-15,-9-3 0 16,0-6-4-16,0-3 9 16,0-8-5-16,0-12 0 15,0-3 6-15,0-10-7 16,0-2 1-16,0 3 0 15,0-3-6-15,-9 0 18 16,-13 0-12-16,-3 0 2 16,-14 0 9-16,4 0-11 15,-4 0 0-15,5 0 0 16,12 0-7-16,5 0 10 16,17 0-3-16,0 0 0 15,0 0 4-15,0 0-18 16,0 0 14-16,39 0-10 0,-5 0 3 15,31 0 6-15,0-5 1 16,0-1 0-16,4-2-11 16,-26 5 1-16,-4 3-55 15,-13 0-43-15,-5 0-34 16,5 0-87-16,4 0-32 16,5 0-173-16</inkml:trace>
  <inkml:trace contextRef="#ctx0" brushRef="#br0" timeOffset="456">1804 1556 468 0,'0'0'279'15,"0"0"-95"-15,0 0-27 16,0 0-1-16,0 0-82 15,0 0-16-15,-95-82-34 16,95 82-16-16,-9 8-14 16,-8 22 6-16,0 12 0 15,17 7-3-15,-9-2 9 16,9 3-6-16,0-5 0 16,18-5 4-16,16-7-8 15,22-9 4-15,0-7 0 0,9-9 4 16,0-8 3-16,12 0 1 15,-12-11 12-15,0-14-3 16,-9-5 39-16,-21-6-23 16,-5-5-6-16,-22-6 27 15,-8-2-43-15,0 0 13 16,-8 5-12-16,-48 10-3 16,-9 7-15-16,0 14 6 15,9 7-3-15,0 6-6 16,8 0-8-16,14 2-36 15,12 23-30-15,22 8-62 16,0 6-39-16,22-3-119 16,43-9-275-16</inkml:trace>
  <inkml:trace contextRef="#ctx0" brushRef="#br1" timeOffset="29495">2650 3367 487 0,'0'0'444'0,"0"0"-307"16,0 0 3-16,0 0-34 15,0 0-85-15,0 0-10 0,0 32 1 16,0 20 5-16,-9 6 22 15,9 6-29-15,-8 4-7 16,-1 3 11-16,-13-1-3 16,14-7-11-16,-1-6 0 15,1-10-68-15,-1-11-73 16,9-9-166-16,0-10-290 16</inkml:trace>
  <inkml:trace contextRef="#ctx0" brushRef="#br1" timeOffset="28067">112 3322 755 0,'0'0'227'16,"0"0"-70"-16,0 0-3 15,0 0-57-15,0 0-31 16,0 0 5-16,0-55-67 16,0 55 12-16,0 0-16 15,0 27 9-15,0 17-12 16,0 17 3-16,-21 7 0 16,3 11 9-16,1 5 1 15,-4-4-10-15,12-3 0 16,0-8-2-16,1-17-4 15,-1-13-80-15,9-15-103 16,0-13-115-16,0-8-128 16</inkml:trace>
  <inkml:trace contextRef="#ctx0" brushRef="#br1" timeOffset="28440">129 3630 480 0,'0'0'191'0,"0"0"-29"15,0 0-52-15,0 0 29 16,0 0-93-16,0 0-19 16,0-17-27-16,0 48 0 15,0 10-4-15,0 9 4 16,18-3 0-16,12-4 14 16,-4-4-5-16,13-11-2 0,-5-12 5 15,5-8-7-15,0-8 25 16,4 0-4-16,-13-8 19 15,-4-20 29-15,4-7-49 16,-21-7 24-16,0-4-5 16,-9-7-38-16,0-2 35 15,-9 3-41 1,-38 11 0-16,-1 11-4 0,5 16 5 16,-5 8-1-16,10 6 0 15,3 0-27-15,5 12 25 16,13 20-87-16,8 7-40 15,9 2-40-15,0-5-152 16,17-12-235-16</inkml:trace>
  <inkml:trace contextRef="#ctx0" brushRef="#br1" timeOffset="28834">807 3526 478 0,'0'0'294'0,"0"0"-216"15,0 0-3-15,0 0 28 16,0 0-78-16,0 0-2 0,22 8 15 16,21 8 17-1,13-2 5-15,9 5-41 0,12-2 0 16,-3-4 14-16,-1 1-28 15,-8-3 8-15,0-1-3 16,-18-6-1-16,-17-1 12 16,-21-1-12-16,-9-2 4 15,0 0 26-15,0 3-38 16,0 0 27-16,0 6-15 16,-39 4-1-16,-17 9 6 15,-9 6-18-15,9-1 0 16,9-2-7-16,12 2-3 15,5-4-55-15,13-4-69 16,17-3-107-16,0-5-81 16</inkml:trace>
  <inkml:trace contextRef="#ctx0" brushRef="#br1" timeOffset="29208">1666 3440 357 0,'0'0'436'16,"0"0"-358"-16,0 0-18 16,0 0 39-16,0 0-75 0,0 0-21 15,43 8 63-15,13 7-56 16,9-5 18-16,4-1-6 15,13-1-13-15,-9 0 27 16,-17-5-32-16,1 2-4 16,-10 1 18-16,-30 0-10 15,1-2-1-15,-6 2-4 16,-12-6 8-16,0 3 6 16,0 0-17-16,0 5 0 15,-21 11 20-15,-14 6-10 16,-21 6 13-16,0 0-23 15,9 0 10-15,-1-3-25 0,14-3-23 16,3-3-97-16,6-6-83 16,3-4-241-1</inkml:trace>
  <inkml:trace contextRef="#ctx0" brushRef="#br1" timeOffset="30027">3012 3782 800 0,'0'0'81'0,"0"0"-46"15,0 0 32-15,0 0 19 16,0 0-57-16,0 0 9 16,242-6 9-16,-177 6-24 15,-9 0 24-15,0-3-27 16,-17-3 7-16,0 1 30 16,-13-6-46-16,-9 1 21 0,5-2-1 15,-5 4-25-15,-17-3 39 16,0 3-18-16,0-7 1 15,0 0-19-15,-39-2 1 16,4 0-10-16,-3 6 0 16,12 3 4-16,4 2-12 15,5 1 8-15,8 2 0 16,9 0-3-16,0 1 13 16,0 2-10-16,0 0 0 15,17 0-9-15,31 19 0 16,-1 11 9-16,18 0 0 15,-9-2 1-15,9 6 14 0,-18-5-13 16,-3 2-2-16,-14-1 13 16,-13 0-16-1,-8-3 3-15,-9 1 0 0,0-3-5 16,-26 0-8-16,-30-6-20 16,8-2-73-16,-8-1-97 15,9-5-86-15,21-3-292 16</inkml:trace>
  <inkml:trace contextRef="#ctx0" brushRef="#br1" timeOffset="30946">5080 3152 258 0,'0'0'181'0,"0"0"-53"15,0 0 11-15,0 0-47 0,0 0-19 16,0 0 12-16,-121-22-38 16,121 19 5-16,0 3 4 15,0 0-36-15,0 0 12 16,34 0-32-16,61 0 15 15,74 0 28-15,55-9 2 16,35-1-4-16,22-7-18 16,3 4-16-16,-12-2 5 15,-21 2-12-15,-10-7 2 16,-25 4 2-16,-22-3-3 16,-34 2-1-16,-48 7 0 15,-38 1 10-15,-27 6-10 0,-30 0 0 16,-17 3 0-16,0 0-13 15,-30 0-21-15,-52 0-105 16,-47 0-136-16,-48 28-285 16</inkml:trace>
  <inkml:trace contextRef="#ctx0" brushRef="#br1" timeOffset="32140">4920 3157 255 0,'0'0'215'0,"0"0"-50"15,0 0-25-15,0 0-12 16,0 0-58-16,0 0-8 15,0-19-14-15,0 19-41 16,0 16 12-16,0 23-9 0,0 11 42 16,0 9 3-16,0 11-37 15,0 9 23-15,0 7-8 16,-17 7-30-16,0-2 18 16,-5-3-21-16,5-1 2 15,8-5 5-15,9-14 5 16,0-8-6-16,0-14 4 15,0-12 2-15,0-13 0 16,9-10-12-16,-1-5 6 16,-8 0 4-16,9-6-2 15,-9 2-8-15,0-2 10 16,9 3 4-16,-9-3-5 16,13 3-9-16,12-3 0 0,14 0 1 15,35 0 1-15,46 0-2 16,66-6 0-16,38-19 11 15,27-2-11-15,-1 2 0 16,-8 1 0-16,-26 5-4 16,-22 7 10-16,-9 2-6 15,-16 4 0-15,-1 3 9 16,-21 3-13-16,-18 0 4 16,-25 0 0-16,-9 0-12 15,-22 9 15-15,1-4-3 16,-10-3 0-16,-16-2 8 15,-9 0-11-15,-14 0 3 16,-16 0 0-16,-9 0-4 0,0 0 17 16,0 0-13-16,0 0 17 15,0 0-16-15,0-7 31 16,0-2-31-16,0-5 0 16,0 0 19-16,0-8-10 15,0-5-7-15,0-6 2 16,0-11 10-16,0-11-8 15,9-11-7-15,4-19 0 16,-5-12-5-16,10-7 9 16,-1-4-4-16,4 12 0 15,-12 17 10-15,-9 14-12 16,9 17 2-16,-9 12 0 16,0 3 3-16,0 8 5 0,0 3-8 15,-9 1 0-15,0 7 14 16,1 3-16-16,-5 5 2 15,13 6 0-15,0 0-8 16,0 0 8-16,-9 0 0 16,-25 0-1-16,-31 0-5 15,-39 25-8-15,-25 8 4 16,-31 3-54-16,-8-3-17 16,21-6-108-16,18-10-129 15,25-6-184-15</inkml:trace>
  <inkml:trace contextRef="#ctx0" brushRef="#br1" timeOffset="32852">5378 3520 455 0,'0'0'166'0,"0"0"4"15,0 0-60-15,0 0 5 16,0 0-27-16,0 0-42 0,0-11-1 16,0 11-45-16,0 0 5 15,0 19-12-15,-22 14 14 16,5 0 2-16,8 3-9 16,0 0 16-16,9-3-11 15,0-3-5-15,0-8 0 16,0-6 3-16,26-5 8 15,5-7-11-15,-6-4 9 16,23 0-4-16,-9 0 20 16,-13-12-7-16,4-10 24 15,-13-5 28-15,-8-4-35 16,-9-4 17-16,0 1-8 16,0-1-39-16,0 5 21 0,-26 2-26 15,-4 4 0-15,-5 7-8 16,5 6 11-16,21 6-6 15,-8 1-5-15,4 4-71 16,4 0-12-16,9 9-53 16,0 19-45-16,0-4-62 15,31-6-196-15</inkml:trace>
  <inkml:trace contextRef="#ctx0" brushRef="#br1" timeOffset="33189">5861 3286 498 0,'0'0'188'0,"0"0"-24"16,0 0-32-16,0 0 0 15,0 0-18-15,0 0-71 16,-9-30-11-16,9 30-32 15,0 11 14-15,0 20-18 16,0 15 8-16,0 9-4 16,0 13 42-16,0 11-41 15,0 7 26-15,0 3-14 16,0-9-2-16,9-12-3 16,0-7-8-16,-1-12 0 15,1-10-3-15,-9-9 10 0,13-14-14 16,-13-4-9-16,0-7-100 15,0-5-52-15,0 0-112 16,0 0-136-16</inkml:trace>
  <inkml:trace contextRef="#ctx0" brushRef="#br1" timeOffset="33483">6141 3644 459 0,'0'0'184'0,"0"0"-18"0,0 0-11 15,0 0-36 1,0 0-9-16,0 0-47 0,0-25-30 16,0 25-8-16,0 0-25 15,0 5 0-15,9 19-4 16,-9 7 10-16,9 6-2 15,-9-2-4-15,8 4 0 16,-8-9-7-16,0-5 7 16,0-6-77-16,0-5-74 15,0-9-97-15,0-5-154 16</inkml:trace>
  <inkml:trace contextRef="#ctx0" brushRef="#br1" timeOffset="33794">6547 3037 649 0,'0'0'180'0,"0"0"-58"15,0 0-25-15,0 0-76 16,0 0 1-16,0 0 40 15,0 191-10-15,0-105 15 0,0 2-48 16,0 2 10-16,0 1-18 16,0-2 0-1,13-4-5-15,-13-15-6 0,0-5 0 16,9-16-6-16,-9-12-19 16,0-11-66-16,0-8-57 15,0-11-82-15,0-2-43 16,8-5-291-16</inkml:trace>
  <inkml:trace contextRef="#ctx0" brushRef="#br1" timeOffset="34193">6836 3624 459 0,'0'0'149'0,"0"0"-16"15,0 0 5-15,0 0-16 16,0 0-50-16,0 0-63 16,-17-24-4-16,17 24-5 15,0 21 0-15,0 10 8 16,0 2 2-16,0 5-10 16,0-3 0-16,0-1 10 15,0-12-11-15,0-5 1 16,0-9 0-16,9-5 3 15,8-3 6-15,5 0-4 16,-5 0 15-16,0-9-19 0,5-12 37 16,-14-4 7-16,1-5-7 15,0-4 11-15,-9-2-36 16,0-2 12-16,-9 2-18 16,-21 6 5-16,4 11-24 15,0 8 5-15,-13 8-38 16,22 3-34-16,-5 0-85 15,5 14-92-15,17-3-205 16</inkml:trace>
  <inkml:trace contextRef="#ctx0" brushRef="#br1" timeOffset="34493">7277 3146 576 0,'0'0'218'0,"0"0"-69"0,0 0 31 15,0 0-84-15,0 0-42 16,0 0-54-16,0-19 13 16,0 64-13-16,0 22 9 15,0 8 16-15,0 13 26 16,0 2-47-16,0 4 27 15,-13-1-26-15,4-7 5 16,9-14-8-16,0-15-2 16,0-16 0-16,0-10-4 15,0-18-29-15,0-5-35 0,0-5-82 16,0-3-98-16,22-5-68 16</inkml:trace>
  <inkml:trace contextRef="#ctx0" brushRef="#br1" timeOffset="34714">7553 3440 606 0,'0'0'225'16,"0"0"-83"-16,0 0-48 15,0 0-63-15,0 0-15 0,0 0 43 16,21 129 16-16,-12-71-57 15,-9 0 14-15,9-6-32 16,-9-6-14-16,0-7-149 16,0-16-419-16</inkml:trace>
  <inkml:trace contextRef="#ctx0" brushRef="#br0" timeOffset="1001">2844 1658 693 0,'0'0'205'0,"0"0"-61"15,0 0 4-15,0 0-40 16,0 0-57-16,0 0-4 16,-26-24-47-16,52 24 4 15,30 0-12-15,31 0 16 16,3 0-6-16,5 0-2 0,-13 0 7 15,4 0-10-15,-29 0 3 16,-14 0 0-16,-13 0 10 16,-21 0-6-16,-9 0 12 15,0 0 13-15,0-6 8 16,0-11 28-16,-9-2-30 16,-39-6-35-16,1 1 3 15,4-1 9-15,-5 8-12 16,10 7 0-16,20 4 5 15,10 1-4-15,8 5-1 16,0-3 0-16,0 3-1 16,0 0 6-16,0 0-11 0,17 0 6 15,22 3-9-15,4 18 0 16,13 7 10-16,9-1-1 16,4 0 0-16,-26 1 6 15,4-3-6-15,-8 0 0 16,-21-3 6-16,-1-2-15 15,-9-3 9-15,-8 1 0 16,0-1-7-16,-17 0 12 16,-48-2-7-16,-17-1 2 15,5-1-86-15,-14 2-45 16,18-2-148-16,-14 4-312 16</inkml:trace>
  <inkml:trace contextRef="#ctx0" brushRef="#br0" timeOffset="11445">4985 1345 257 0,'0'0'574'0,"0"0"-389"15,0 0 18-15,0 0-60 16,0 0-52-16,0 0-4 15,0 0-53-15,0 0-3 0,21-58 7 16,-12 58-35 0,-9 0 19-16,0 0-22 0,0 0 10 15,0 22-23-15,0 16 14 16,0 17-1-16,0 9 0 16,0 5 11-16,0-4-11 15,0-4 0-15,0-9 3 16,0-8-15-16,0-12-19 15,0-11-45-15,0-8-61 16,0-10-132-16,0-3-192 16</inkml:trace>
  <inkml:trace contextRef="#ctx0" brushRef="#br0" timeOffset="12548">6577 1496 531 0,'0'0'282'15,"0"0"-100"-15,0 0 1 16,0 0-57-16,0 0-33 15,0 0-41-15,-56-63-22 0,56 63-24 16,0 0-6-16,0 22-1 16,0 11-11-16,0 8 23 15,9 0-13-15,8 3 2 16,13-6 0-16,-4-10-3 16,13-8 3-16,0-10 0 15,-5-10-1-15,14 0 7 16,-1 0 0-16,-12-10-1 15,4-15 11-15,-13-3 49 16,-13-9-26-16,4-6 15 0,-17-6-11 16,0 0-23-1,0 5 24-15,-17 8-27 0,-22 8-8 16,0 12 5-16,-4 10-14 16,4 6-1-16,0 0 0 15,5 20-31-15,-5 21-28 16,4 8-82-16,-4 6-90 15,1 0-243-15</inkml:trace>
  <inkml:trace contextRef="#ctx0" brushRef="#br0" timeOffset="11872">5481 1444 662 0,'0'0'239'16,"0"0"-73"-16,0 0-14 15,0 0-82-15,0 0-27 16,0 0-15-16,-78 0-27 16,70 25 15-16,-1 5-12 15,1 3-2-15,8 5 10 16,0 6-10-16,0 0-2 15,0-2 0-15,8-4 10 16,31-11-12-16,17-5 2 16,9-10 0-16,0-12 12 15,-1 0-9-15,1-4 18 0,-9-19 35 16,-8-9-21-16,-14-3 12 16,-4-4-13-16,-21-5-14 15,-9-5 32-15,0 0-37 16,0 5 1-16,-47 2-11 15,-1 14 6-15,1 12-18 16,12 8 7-16,-4 8-8 16,13 0 0-16,-13 0-29 15,22 28-40-15,9 7-26 16,8 9-103-16,0-5-134 16,43-5-514-16</inkml:trace>
  <inkml:trace contextRef="#ctx0" brushRef="#br0" timeOffset="12135">6206 1425 703 0,'0'0'284'0,"0"0"-80"16,0 0-52-16,0 0-24 15,0 0-70-15,0 0-14 16,-56-47-14-16,56 47-28 15,0 20-3-15,0 15 1 16,17 14 0-16,14 4 4 16,-23 2 1-16,9-6-5 0,-8-3 0 15,0-7-12 1,-9-6-39-16,0-11-79 0,0-8-118 16,0-6-130-16</inkml:trace>
  <inkml:trace contextRef="#ctx0" brushRef="#br0" timeOffset="23132">6949 921 407 0,'0'0'183'0,"0"0"-41"16,0 0-6-16,0 0-38 15,0 0-32-15,0 0 3 16,-139-109-25-16,83 94-11 16,-17 2-5-16,-22 5-23 15,-9 2 18-15,-25 0-23 16,-9 6 0-16,-22 0 4 15,-17 0 2-15,0 0-6 16,-17 14 0-16,17 0 8 0,0 2-14 16,30 1 6-1,14-3 0-15,33-6-7 0,14 0 14 16,21-1-7-16,39-7 0 16,5 1 7-16,12-1-10 15,9 0 3-15,0 0 0 16,0 0-10-16,0 4 5 15,0 0 4-15,0 13 1 16,0 8-2-16,0 17-3 16,0 4 5-16,0 12 0 15,0 5 9-15,0 7-4 16,-17 3 6-16,0 4 8 16,4 2-12-16,-5-1 31 0,10-4-24 15,8-2-4 1,-9-1 2-16,1-2-5 0,8 0-7 15,-9-3 0-15,9-6 11 16,0-8-10-16,0-5-1 16,0-14 0-16,0-8-5 15,0-6 13-15,0-6-8 16,0-4 0-16,0-6 7 16,0 0-6-16,0-3-1 15,0 0 0-15,0 0 11 16,0 0-4-16,0 0 2 15,9 0-9-15,8 2 12 16,22 1-16-16,17 0 4 16,26-1 0-16,21 4-2 0,35-3 9 15,22-3-7-15,17 0 0 16,9 0 8-16,-9 0-11 16,0 0 3-16,-1 0 0 15,-12-3-1-15,-4-3 7 16,0 4-6-16,-13-1 0 15,-5 0-19-15,-4 1 19 16,0-1-13-16,-8 0-3 16,4 3 13-16,-35-3-20 15,-4 3 22-15,-39 0 0 16,-9 0-1-16,-21 0-6 16,-17 0 8-16,-9 0 0 15,0 0-8-15,0 0 18 0,0 0-10 16,0 0 5-1,0 0 1-15,0-6 0 0,0 4-6 16,0-4 0-16,0 1-6 16,0-3 13-16,0-3-7 15,0-3 0-15,0-3 8 16,0-7 4-16,0-3-7 16,0-13 5-16,0-9 23 15,0-12-30-15,0-10 5 16,0-8-5-16,0-10 6 15,0-4 0-15,0 0-9 16,-9 7 0-16,1 9 5 0,-10 14 6 16,5 8-7-1,-4 6 0-15,-9 2 6 0,5 0 4 16,-5 6-14-16,-4-1 0 16,-5 4 5-16,5 5 3 15,-5 6-8-15,-4 4 0 16,-8 6 3-16,-9 7-16 15,-18 1 13-15,-16 5 0 16,-22 4-9-16,-22 0 7 16,4 0 2-16,18 0 0 15,22 0-45-15,16 0 2 16,18 13-38-16,9 9-87 16,16 11-115-16,5 11-259 15</inkml:trace>
  <inkml:trace contextRef="#ctx0" brushRef="#br0" timeOffset="23692">6318 921 346 0,'0'0'195'16,"0"0"-62"-16,0 0 5 15,0 0-29-15,0 0-8 16,0 0 4-16,-13-38-58 16,13 38 15-16,0 0-30 15,0 0-29-15,0 27-6 0,0 28-13 16,0 16 16-1,22 15 27-15,-13 10-24 0,-1 6 20 16,1 3-3 0,0 2-18-16,12-3 14 0,-4-5-16 15,1-8 0-15,12-6 1 16,-4-11 8-16,-9-10-9 16,5-9 0-16,-5-14 8 15,-8-5-22-15,-1-14 13 16,-8-6-43-16,0-7-11 15,0-9-71-15,0 0-65 16,-34 0-65-16,-22-6-418 0</inkml:trace>
  <inkml:trace contextRef="#ctx0" brushRef="#br0" timeOffset="24368">5943 1006 141 0,'0'0'237'0,"0"0"-123"0,0 0-11 16,0 0-4-16,0 0-8 16,0 0-46-16,0-55 6 15,0 55 5-15,-9 0-27 16,9 0-8-16,0 0-21 15,0 0 3-15,0 0 1 16,0 0 5-16,0 4 13 16,0 12 20-16,0 9-29 15,0 10 12-15,0 17-5 16,0 20-17-16,0 16 25 16,0 11-18-16,0 11 17 15,0 0-11-15,18-3-11 16,3-4-2-16,5-10-3 0,4-13 5 15,-13-12-5-15,9-10 0 16,-4-11 0-16,-13-9-1 16,8-10-6-16,-9-7-14 15,-8-7-45-15,0-5-63 16,0-7-53-16,0-2-149 16</inkml:trace>
  <inkml:trace contextRef="#ctx0" brushRef="#br0" timeOffset="25141">5330 761 68 0,'0'0'68'0,"0"0"-6"16,0 0-15-16,0 0-19 15,0 0-9-15,0 0 16 16,-17 0 9-16,17 0 28 15,0 0 19-15,0 0-21 16,0 0 7-16,0 0-13 16,0 0-16-16,0 0-4 15,0 0-30-15,-9 0-6 16,9 17 11-16,-13 5-18 16,5 5 18-16,8 9-11 15,0 11-6-15,0 16 23 0,0 15-16 16,0 17 36-1,-9 13-3-15,9 9-30 0,0 11 14 16,0-5-22-16,0-7 0 16,17-14 1-16,13-17-4 15,-4-14-1-15,5-12 0 16,-6-13 9-16,-3-10-18 16,-5-6-11-16,-17-11-143 15,0-2-128-15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3.5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0 136 148 0,'0'0'628'0,"0"0"-465"16,0 0-45-16,0 0-7 16,0 0-48-16,0 0-63 0,0-23 0 15,47 23 1 1,18 0 3-16,21 0 5 0,-21 0-7 16,0 0-2-16,-9 3 0 15,-9-3 13-15,-30 0-12 16,-8 4-1-16,-9-4 1 15,0 0 15-15,0 0 3 16,0 0 45-16,-26-15-47 16,-21-7-5-16,-9 3-12 15,0 0 0-15,8 1 2 16,13 2-2-16,5 5 3 16,30 6-3-16,0 5 0 15,0 0 1-15,0 0-8 16,9 0 0-16,21 11 7 0,5 10 3 15,12-6-3-15,1 1 0 16,-1 1 0-16,9 3 14 16,-13-2-17-16,-4 2 3 15,-9-1 0-15,-12-3-12 16,-18-2 12-16,0 3-2 16,-9-1-7-16,-56 4 8 15,-21-1-23-15,4 0-37 16,-4 0-195-16,30-2-208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1.62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224 114 299 0,'0'0'538'0,"0"0"-344"16,0 0-4-16,0 0-81 16,0 0-15-16,0 0-37 15,0 0-26-15,0 0 19 0,0-114-48 16,0 114 10-16,0 0-12 16,0 30-4-16,0 30 4 15,0 25 0-15,0 23 1 16,-8 10 7-16,-14 3-2 15,5-1-6-15,8 0 0 16,9-5 14-16,0-5-18 16,0-6 4-16,9-19-1 15,30-22-5-15,-5-21-25 16,14-21-14-16,-1-12 5 16,9-9 12-16,-12 0 19 15,12-22 9-15,-17-20 0 0,-9-10 10 16,-13-14 0-1,-17-8-10-15,0-7 0 0,-17-3 9 16,-39 10-14-16,-13 0 5 16,-5 13 0-16,-8 12-5 15,9 11 5-15,-5 15 0 16,13 6-3-16,31 9 7 16,4 6-11-16,21-4 7 15,9 6-6-15,0 0-5 16,0 0-1-16,9 0 12 15,38 8 0-15,18-2 8 16,17-4-13-16,4-2 5 16,-4 0 0-16,-17 0 0 15,0-10 6-15,-18-4-6 16,-8-2 0-16,-13 5 11 0,-5 2-4 16,-21 4-7-16,9 2 2 15,-9 0 14-15,0 0-10 16,0 3 1-16,0 0-3 15,0 0 9-15,0 0-21 16,0 0 8-16,-21 9 0 16,3 13-17-16,1 5 21 15,8 1-4-15,9 2 0 16,0-1 2-16,0-3-9 16,26-4 7-16,-8-6 0 15,20-5-3-15,-7-7 7 16,-14-4-4-16,9 0 8 0,-5-6 2 15,-3-22 2 1,-10-5-12-16,1-10 0 0,-9-1 4 16,0 2 3-16,-17 1-7 15,-22 8 4-15,-4 3 8 16,-14 5-10-16,10 9-2 16,0 7 0-16,-1 9-9 15,14 0 8-15,3 16 1 16,14 15-3-16,0 4 9 15,17 1-13-15,0 0 7 16,0-3 0-16,26-3-12 16,21-5 12-16,9-3 0 15,9-8 0-15,0-9 8 16,-1-5-10-16,-7 0 2 0,-1 0 0 16,-9-16-3-16,-4-9 8 15,-4-5-5-15,0-1 1 16,-13 7 13-16,-9 4-17 15,5 9 3-15,-22 9 0 16,0 2-7-16,17 0 7 16,0 8-6-16,14 22 5 15,16 14-4-15,-12 3 2 16,3-3 3-16,-12-2 0 16,-4-12-9-16,4-6 12 15,-18-9-3-15,1-8 0 0,-9-7 11 16,0 0-11-1,13 0 1-15,-4 0-1 0,-1-6 12 16,18-15-6-16,-4-4-6 16,-5 1 0-16,0 1 11 15,-17 9-18-15,0 7 7 16,0 7-66-16,-8 0-94 16,-27 0-276-16,13 7-193 15</inkml:trace>
  <inkml:trace contextRef="#ctx0" brushRef="#br0" timeOffset="1396">2011 574 369 0,'0'0'205'0,"0"0"-104"16,0 0 13-16,0 0-32 16,0 0-3-16,0 0-26 15,-64 0-42-15,64 0 13 16,0 0-11-16,17-11 10 0,22-6 66 15,-5-4-63-15,14-5 15 16,-22 1 21-16,-5 1-21 16,-12-3 8-16,-9 5-26 15,0-3-8-15,-9 6 39 16,-30 8-50-16,-8-1 9 16,-9 12-13-16,13 0 14 15,-14 0-20-15,19 15 6 16,12 12 0-16,13 6-8 15,13 8 8-15,0 6 0 16,0 0 0-16,56-1 5 16,9-10-11-16,12-11 6 15,-3-12 0-15,-10-9-12 0,-8-4 17 16,-17 0-5-16,-13-17 2 16,-9-9 11-16,5-3-5 15,-22-1-8-15,9 2 1 16,-9 9 7-16,0 5 0 15,0 8-4-15,0 6 0 16,0 0 9-16,0 0-26 16,8 0 9-16,10 15-8 15,12 12 0-15,-4 9 13 16,-5 2-1-16,5-2 0 16,0-3 11-16,4-9-21 15,-12-7 10-15,-10-9 0 16,5-8-13-16,4 0 16 15,1-2-3-15,-1-29 11 0,4-13 0 16,5-3 11-16,-17-4-8 16,4-2-11-16,-4 4 21 15,-1 2-18-15,-8 11-6 16,9 14 0-16,-9 11 10 16,0 11-23-16,0 0 6 15,0 19-90-15,0 23 12 16,0 7-78-16,0-2-40 15,17-6-19-15,-8-8-42 16,12-14 23-16,-12-8 121 16,0-8 120-16,-1-3 3 15,1 0 150-15,12 0 34 16,5 0-22-16,-4-10-53 0,4-2-12 16,-9-1-22-16,5-2-9 15,4-1 33-15,4-6-43 16,-13-5-4-16,0 2 1 15,-17 0-8-15,0 0 5 16,0 6-15-16,0 0-28 16,-26 6 15-16,-12 4-20 15,-1 6-5-15,-4 3 0 16,4 0 2-16,13 14-9 16,-4 19 7-16,12 13 0 15,18 4-7-15,0 0 8 16,0-4-1-16,18-10 0 0,29-6 8 15,-8-10-16-15,13-9 8 16,4-11 0-16,0 0-4 16,0 0 10-16,-17-17-6 15,0-11 6-15,-13-1 2 16,-18-5-1-16,1 5-7 16,-1 1 3-16,-8 9-2 15,0 10 8-15,0 6-9 16,0 3 0-16,13 0-23 15,5 20 21-15,-1 10-1 16,5 3 3-16,-5-3-14 16,0-2 14-16,0-11 0 15,-4-7-1-15,-4-5-3 0,-9-5 1 16,9 0 3-16,-1 0 0 16,1-15 8-16,12-9-3 15,-3-5-5-15,-10 2 0 16,10-1 11-16,3 3-14 15,-4 6 3-15,1 11 0 16,-10 8-11-16,14 0 6 16,-5 0 1-16,13 22 1 15,-4 5-4-15,-9 1 6 16,5 0 1-16,-5-7-4 16,1 1-4-16,12-8-38 15,-13-1-56-15,0-4-74 0,5-6-177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4.9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82 110 413 0,'0'0'147'0,"0"0"2"15,0 0-28-15,0 0-18 16,0 0-5-16,0 0-38 15,0-47 13-15,0 44-25 16,0 3-16-16,0-2 3 16,0 2-35-16,0 0 0 0,0 0-1 15,-17 0 1 1,9 19-4-16,-23 3 4 0,23 8 0 16,-1 1-5-16,0 1 14 15,9 4-9-15,0-4 0 16,0-7-1-16,39-2-8 15,4-12 8-15,-4-5 1 16,9-6 3-16,-14 0 5 16,5 0-4-16,0 0-2 15,-13-17 4-15,-9-2 2 16,13-3 0-16,-12-9 15 16,-10-5 21-16,-8-2-25 15,0-3 15-15,0 6-13 16,-8 4-20-16,-18 9 8 0,-13 5-9 15,0 9-2-15,4 3 1 16,-3 5-11-16,12 0 10 16,4 0 1-16,5 11-38 15,8 10-32-15,9 7-97 16,0 3-80-16,0-2-110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6.2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4 229 898 0,'0'0'95'16,"0"0"8"-16,0 0 31 15,0 0-66-15,0 0-10 16,0 0-44-16,73-3-5 16,-8 3 16-16,8-3-25 15,5-1 8-15,-4 0 33 0,-10-5-36 16,-16 4 24-1,-22-3-9-15,-18 0-18 0,-8-3 45 16,0-6-23-16,0-2-10 16,-8-6-3-16,-48 3 3 15,-1 0-14-15,1 3 0 16,-8 5 2-16,-1 4-7 16,0-1 5-16,9 5 0 15,9 0-3-15,21 4 13 16,26 2-10-16,0 0 0 15,0 0-7-15,64 5-2 16,18 22 10-16,31 1-1 16,-10-1 6-16,9 4 7 0,-30-6-11 15,-8 2-2-15,-5-3 7 16,-43-4-11-16,-26-1 4 16,0 6 0-16,-26 2-15 15,-52 9 13-15,-21 5-31 16,-22 3-61-16,17 0-120 15,9 0-161-15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3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43 201 338 0,'0'0'551'0,"0"0"-364"0,0 0-16 15,0 0-53-15,0 0-46 16,0 0 0-16,9-70-31 16,-9 70-34-16,0 0 2 15,0 7-9-15,0 32 0 16,0 19-3-16,-9 10 15 16,-8 7-4-16,8 2-8 15,0-1 3-15,1-1-11 16,8-14 10-16,0-12-2 15,0-14 0-15,34-12 14 16,14-6-17-16,8-10 3 16,26-7 0-16,4 0 6 15,5-5-6-15,12-17-7 16,-38 2-23-16,-17 9-110 0,-40 9-81 16,-8 2-248-16</inkml:trace>
  <inkml:trace contextRef="#ctx0" brushRef="#br0" timeOffset="429">880 226 583 0,'0'0'241'0,"0"0"-81"16,0 0-6-16,0 0-21 0,0-139-61 15,0 130-7-15,-17 3-51 16,-22 6-3-16,5 0-18 16,-14 0 7-16,9 22 0 15,5 6-2-15,12 6 14 16,13 3-13-16,9 5 1 16,0 4 0-16,22-1 0 15,13-1 0-15,21-1 0 16,-9-4-3-16,9-3 11 15,-8-6-8-15,8-2 0 16,-22-7 1-16,5-2-6 16,-13-2 5-16,-4-4 0 15,-14 2-1-15,-8-7 7 0,0-2-11 16,0-1 5-16,-21 1-9 16,-31-1 9-16,-17 3 4 15,-4 0-4-15,8-2-24 16,17-1-133-16,31-1-63 15,17-4-85-15,0 0-159 16</inkml:trace>
  <inkml:trace contextRef="#ctx0" brushRef="#br0" timeOffset="1118">1299 375 299 0,'0'0'493'0,"0"0"-271"16,0 0-30-1,0 0-43-15,0 0-77 0,0 0 8 16,0-88-57-16,0 88-13 16,0 33 2-16,21 13-10 15,5 4 22-15,-8 2-24 16,3-2 10-16,-4-6-8 16,-8-8-2-16,0-6 0 15,4-11 0-15,-13-8 12 16,0-11-12-16,0 0 0 15,0 0 4-15,0-8 20 16,0-22-17-16,0-18-2 16,0-6-5-16,-13-12 14 15,4-3-12-15,-8-5-2 16,8 2 1-16,-12 4-7 0,21 4 6 16,0 15 0-16,0 16-1 15,0 14-9-15,12 13 9 16,32 6-23-16,20 0-2 15,5 30 21-15,-4 6-15 16,-9 5 15-16,-13 3-4 16,-12 0 1-16,-14 0 8 15,-17-2 0-15,0-4-9 16,0-2-2-16,-48-6 6 16,14-3 5-16,-14-4-2 15,10-12 15-15,20-3-13 16,18-5 0-16,0-3 1 0,0 0-8 15,0 0 7 1,9 2-9-16,21 4 7 0,26 2-4 16,-13 0 6-16,14 1 0 15,-10 2-3-15,9 2-12 16,-8 6 13-16,8 4 2 16,-9 1-10-16,-12 7 10 15,-5 1-5-15,-21-1 5 16,-9-3-17-16,0-4 12 15,-48-5-8-15,-17-5 13 16,-21-8-1-16,-5-2 14 16,9-4-8-16,-4 0-5 15,30 0-28-15,21 0-66 0,35 0-100 16,0 0-48-16,65-24-230 16</inkml:trace>
  <inkml:trace contextRef="#ctx0" brushRef="#br0" timeOffset="1346">2257 471 788 0,'0'0'157'0,"0"0"25"15,0 0-38-15,0 0-83 16,0 0-17-16,0 0-34 0,112-8-1 15,-56 8-2-15,0 0 4 16,0 0-11-16,1 0 0 16,-19 8-121-16,-20-3-265 15</inkml:trace>
  <inkml:trace contextRef="#ctx0" brushRef="#br0" timeOffset="1764">3004 204 229 0,'0'0'643'16,"0"0"-434"-16,0 0-51 0,0 0-22 16,0 0-59-16,0 0-60 15,-9-52-4-15,0 77-12 16,-12 14-1-16,12 10 15 15,9 3 1-15,0 6-16 16,0 0 0-16,0 0 9 16,9-6-11-16,38-11 2 15,9-11 0-15,9-11 7 16,8-11 4-16,14-8 2 16,-14 0 4-16,0-10-12 15,-25-15 46-15,-9-11-31 16,-13-4 10-16,-26-16 25 0,0-5-53 15,0-5 29-15,-39 3-31 16,-17 8 12-16,-26 14-15 16,8 14 3-16,1 15 0 15,17 12-7-15,8 0-31 16,18 36-32-16,4 16-43 16,18 9-83-16,8-1-133 15,0-10-446-15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8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38 165 870 0,'0'0'211'0,"0"0"-44"16,0 0-36-16,0 0-46 16,0 0-47-16,0 0 2 15,0 0-40-15,-30-46 1 16,30 67-2-16,0 20 9 15,0 15-3-15,0 6 8 16,0 7-11-16,0 1 13 16,0-8-12-16,0-7-3 15,0-17 1-15,0-15 10 16,0-15-11-16,0-5 0 0,0-3 2 16,0 0 12-16,8-22-5 15,14-25 28-15,-13-13-14 16,8-9-22-16,-9 0 26 15,14-11-20-15,-13 3-3 16,-1 8 11-16,-8 17-15 16,0 28 0-16,0 13-4 15,0 11 12-15,0 0-16 16,9 0 3-16,8 32-17 16,13 12 16-16,9 17 7 15,13-1-1-15,-5 1 0 0,10 0 3 16,-1-6-3-1,-9-14 0-15,-8-11 2 16,-13-15-8-16,-9-10 6 0,-17-5 0 16,9 0 3-16,4-5 3 15,-5-26 7-15,10-13-5 16,-18-3-5-16,0-3 17 16,0-1-16-16,0-10 7 15,-9-8-7-15,-21 6 7 16,4 12-11-16,0 22 0 15,13 18 2-15,4 11-16 16,1 0 1-16,8 36-35 16,0 19 5-16,0 13-41 15,0-2-24-15,17 1-77 16,22-10-120-16,0-4-170 0</inkml:trace>
  <inkml:trace contextRef="#ctx0" brushRef="#br0" timeOffset="368">707 445 570 0,'0'0'174'15,"0"0"-6"-15,0 0-51 16,0 0-13-16,0 0-53 16,0 0-18-16,-9-30-26 15,9 30-7-15,-8 19 0 16,8 12-10-16,0-1 21 15,0-1-16-15,0 0 5 0,8-7 0 16,27-6 2-16,-5-14 8 16,17-2-5-16,-12 0 21 15,12-7 31-15,1-21 32 16,-14-10-32-16,5-4-15 16,-30-2 17-16,0-3-38 15,-9 3 17-15,0 12-13 16,-35 5-24-16,-21 13 8 15,0 5-9-15,-9 9-1 16,9 0-6-16,0 9-4 16,17 24-18-16,22 7-49 15,17 13-88-15,0-1-74 16,8 0-220-16</inkml:trace>
  <inkml:trace contextRef="#ctx0" brushRef="#br0" timeOffset="567">1393 495 448 0,'0'0'421'0,"0"0"-229"16,0 0 1-16,0 0-56 16,0 0-89-16,0 0-15 15,0-63-33-15,0 63-27 16,0 6-67-16,13 15-106 15,4 7-203-15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49.5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129 827 704 0,'0'0'270'16,"0"0"-82"-16,0 0-25 16,0 0-70-16,0 0-27 0,0 0-51 15,-121-57-15 1,121 57 0-16,-8 8-7 0,8 22 7 16,0 6 0-16,0 0 5 15,0 0-15-15,8-3 6 16,36-6-17-16,3-10 11 15,18-12-43-15,-9-5 34 16,-9 0 17-16,-8-1 4 16,-22-23 1-16,-17-3 0 15,0-1 5-15,0-4 47 16,0 1-26-16,-38 3 9 16,3 3-8-16,-12 7-24 15,8 4 26-15,13 8-31 16,-4 6 0-16,4 0-2 0,9 14 1 15,-5 16 0-15,22 6 0 16,0 2-9-16,47-4 4 16,40-7-3-16,12-16 8 15,13-11-8-15,0 0 18 16,-17-19-10-16,-13-11 0 16,-17-6 7-16,-17 0-2 15,-14-8-4-15,-12-5 5 16,-14-12 37-16,1-5-27 15,-9 3 22-15,0 2-10 16,-26 20-21-16,4 14 35 16,5 16-29-16,9 11-2 15,8 0-11-15,-31 36-9 16,14 35 9-16,0 25 0 0,-5 14 8 16,22 14-17-16,0 5 9 15,0 20 0-15,22 2-4 16,-5 3 5-16,0-17-4 15,5-28-17-15,4-36-28 16,4-35 36-16,5-24-5 16,3-14 17-16,10 0 5 15,8-38 3-15,-4-17-3 16,4-8-2-16,-9-7 3 16,-16-1 6-16,-23 2-12 15,-8 6 0-15,-21 2-2 16,-31 10 5-16,-26 9-6 15,5 15-6-15,8 10-45 16,18 9-5-16,29 8-41 0,10 0-41 16,8 0-93-16,0 5-99 15,0 4-232-15</inkml:trace>
  <inkml:trace contextRef="#ctx0" brushRef="#br0" timeOffset="286">1433 588 678 0,'0'0'208'0,"0"0"1"0,0 0-45 16,0 0-34-16,0 0-31 15,0 0-59-15,0-82-7 16,0 82-30-16,0 6 5 15,0 30-8-15,0 10 0 16,0 11 0-16,0 1 5 16,8 3 2-16,-8 0-7 15,0-6 0-15,0-6-19 16,0-8-54-16,0-13-105 16,0-11-126-16,9-12-116 15</inkml:trace>
  <inkml:trace contextRef="#ctx0" brushRef="#br0" timeOffset="539">1692 96 670 0,'0'0'223'0,"0"0"-56"15,0 0 7-15,0 0-40 16,0 0-69-16,0 0 3 15,-18-96-60-15,18 96-6 16,0 17-4-16,0 18 2 16,9 15 0-16,8 13 0 15,-8 9 5-15,12 13-7 0,-21 11 2 16,9 7-74 0,-9 3-21-16,0-10-131 0,0-11-144 15</inkml:trace>
  <inkml:trace contextRef="#ctx0" brushRef="#br0" timeOffset="1003">1942 784 796 0,'0'0'134'16,"0"0"35"-16,30-141-36 0,-4 86-59 15,-9 0-20-15,5 3-30 16,-14 5 11-16,1 6-12 16,-9 11-16-16,0 11 32 15,0 7-24-15,0 7-9 16,0 5-2-16,0 0-2 16,-9 0-4-16,1 3 2 15,-14 19 0-15,14 3-9 16,8 5 9-16,0 0 0 15,0 6-12-15,38 3 16 16,19 1-4-16,-1 2 0 16,0 2-14-16,9-3 8 15,-1-3 4-15,-16 2 2 16,-14-5-7-16,-12-2 11 0,-14-3-4 16,-8-3 0-16,0-2-2 15,-56-6-4-15,-8-7 7 16,-14-7-1-16,5-5 4 15,-1 0 3-15,18 0-7 16,9-13 0-16,12-7-15 16,5 4-35-16,21-3-115 15,1-6-121-15,8-11-236 16</inkml:trace>
  <inkml:trace contextRef="#ctx0" brushRef="#br0" timeOffset="3076">2619 877 419 0,'0'0'199'0,"0"0"-46"16,0 0-7-16,0 0-12 15,0 0 0-15,0 0-63 16,-25-55 1-16,25 53-10 16,0-2-35-16,0 4 18 15,0-2-34-15,0-6-7 16,17-3 0-16,30-3 2 15,35-3-6-15,5 1 0 16,16 0 6-16,-21 0-9 16,0 2 3-16,-26-1 0 15,-8 7-2-15,-31 3 9 16,-17 2-7-16,0 3 0 0,0 0 10 16,0-3 4-16,0 0-14 15,-43-5 2-15,-5 0-6 16,-8 0 5-16,-8-1-1 15,-1 7 0-15,9-4 9 16,8 1-10-16,22-1 1 16,13 4 0-16,13-4-3 15,0 3 14-15,0 3-11 16,0-3 0-16,0 3-4 16,13 0-8-16,31 0 7 15,20 0 5-15,14 0-7 0,-5 3 12 16,-8 18-5-1,0-1 0-15,-9 5 6 0,0 3-11 16,-17-1 5-16,-13 1 0 16,-18 2-5-16,-8 1 9 15,0-2-4-15,-25 1 0 16,-32-2-1-16,-7-3-6 16,8-6-40-16,17-5-60 15,21-1-42-15,10-7-91 16,8-6-125-16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53.04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376 428 687 0,'0'0'183'0,"0"0"15"15,0 0-59-15,0 0-9 16,0 0-42-16,0 0-29 0,-77-134 4 15,77 134-56-15,0 0-2 16,0 40-9-16,0 18 16 16,0 17-6-16,0 1-3 15,0 1 6-15,21-2 3 16,-12-7-12-16,8-7 2 16,-8-6-4-16,-9-8 2 15,0-15-5-15,0-4-60 16,0-14-90-16,0-12-59 15,0-2-50-15,-9 0 7 16,-8-18-98-16</inkml:trace>
  <inkml:trace contextRef="#ctx0" brushRef="#br0" timeOffset="2133">160 488 184 0,'0'0'265'16,"-94"-217"-64"-16,68 129-35 0,-5 22-35 15,23 19 18-15,8 15-54 16,0 9-8-16,8 10-52 15,40 10-29-15,17 3-5 16,21 0 9-16,5 11-10 16,12 19 0-16,-8 9 4 15,-22 7-6-15,-16 7 2 16,-23 10 0-16,-21 9-2 16,-13 7 5-16,0 2-3 15,-47-5 2-15,-1-2 6 16,-8-5-4-16,9-6-4 15,12-5 0-15,26-8 2 0,9-12 0 16,0-8-2-16,35-8 0 16,21-8 8-16,26-11 1 15,4-3-9-15,5 0 0 16,4-25 9-16,-13-5-2 16,-17-3-2-16,-9-2 4 15,-17-2-6-15,-22 1 44 16,-9-5-29-16,-8 0-7 15,0-3 22-15,-8 6-33 16,-27 5 26-16,-4 8-11 16,-8 11-11-16,21 6 17 15,-13 8-21-15,13 0 0 16,5 8-6-16,4 27 9 0,8 15-3 16,0 6 0-16,9 1 4 15,0-2-10-15,9-3 6 16,30-11 0-16,-5-5-8 15,14-11 8-15,8-8 0 16,-17-12 0-16,4-5-3 16,4 0 0-16,-16-16 3 15,3-15 0-15,-4-1 3 16,-4-8 8-16,-9 0-11 16,5-2 0-16,-5 12 5 15,-8 11 0-15,-9 10-5 16,9 9 0-16,-9 0 0 0,0 0-12 15,12 11 7 1,6 17 2-16,-10 7 6 0,10-4-5 16,-10-4 2-16,14-4 0 15,-14-10-9-15,10-5 12 16,3-4-3-16,-3-4 0 16,-1 0 0-16,13 0 0 15,-13-15 0-15,1-10 0 16,3-5 4-16,-21-3 7 15,9 3-10-15,-9 2 1 16,0 9 6-16,0 11 6 16,0 6-14-16,0 2 1 15,0 0-10-15,0 10-9 0,0 20 18 16,8 6-6 0,1-5 14-16,0-3-13 0,12-7 5 15,-12-7 0-15,0-6-7 16,-1-5-1-16,9-3 8 15,-8 0 0-15,21 0 5 16,-12-8-3-16,3-16-2 16,-4-5 0-16,-8-1-1 15,8-3 7-15,5 5-6 16,-5 1 0-16,0 10 9 16,-17 13-15-16,0 4 6 15,9 0-4-15,-9 0-3 16,22 27-12-16,-14 5 19 0,9 2 0 15,-8-7 6-15,21-4-14 16,-21-10 8-16,17-1 0 16,-5-7-6-16,-3-5 3 15,-1 0 3-15,13 0 0 16,-4 0 3-16,-4-5-3 16,4-15 0-16,4-2 0 15,-13-1 0-15,0 7 8 16,-8 0-8-16,0 2 0 15,3 3 8-15,-3 0-4 16,-9 3-4-16,9 0 0 16,-9 2 1-16,0 6 7 0,0-3-8 15,0 3 0 1,0 0 5-16,0 0-14 0,0 0 9 16,0 0 0-16,8 0-5 15,-8 0 2-15,9 0 3 16,-9 0 0-16,22 0 6 15,-14 0-15-15,1-2 9 16,-9 2 0-16,0 0-3 16,0 0 12-16,0 0-9 15,0 0 0-15,0 0 8 16,0-4-2-16,0 4-6 16,0 0 0-16,0 0 7 15,0 0-5-15,0 0-2 16,0 0 0-16,0 0 6 0,0 0-15 15,0 0 9 1,0 0-1-16,0 0-6 0,-17 15-7 16,-5 12 14-16,5 6 0 15,8 0 5-15,0-2-11 16,9-5 6-16,0-6-3 16,0-6-1-16,0-7-19 15,0-4 23-15,26-3-3 16,-8 0 6-16,12-3 2 15,-4-18-5-15,-13-4 0 16,-5-8 5-16,10-3 7 16,-18 0-10-16,0 6 13 15,0 5-12-15,0 6 23 0,0 11-23 16,0 3 0 0,0 5 2-16,0 0-5 0,0 0-3 15,0 30-5-15,0 8 8 16,0 1-6-16,0-6 6 15,25-2 0-15,6-6-4 16,16-9 2-16,-4-6 2 16,5-10 0-16,8 0 5 15,-9 0-6-15,1-9 1 16,-14-15 0-16,5-3 2 16,0-8 5-16,-22-7-7 15,1 4 0-15,3 4 4 16,-21 10 4-16,0 7-8 15,9 12 2-15,-9 2-5 0,0 3-1 16,0 0-1-16,0 11 1 16,0 15 4-16,0 3-3 15,8-2 3-15,-8-2 0 16,0-4-6-16,9-9 2 16,8 0 3-16,-8-8-2 15,13-1-7-15,3-3 5 16,6 0 5-16,-5 0 0 15,-5-13-1-15,-4-5 7 16,1-6-6-16,-1 2 0 16,-4 3 7-16,-4 5-7 15,-9 9 0-15,0 5 0 16,0 0-4-16,8 0-5 0,-8 0 3 16,0 11 3-1,9 11 3-15,-1-3-3 0,-8-5 3 16,9-6 0-16,4-2-10 15,-4-2-4-15,-9-4 10 16,8 0 3-16,1 0-1 16,8 0 0-16,5-4 2 15,4-10 0-15,4 0-6 16,4 0 10-16,-3 6-4 16,-14 3 0-16,9 5 4 0,-5 0-15 15,5 0 5 1,4 22-28-16,-21 5 4 0,8 3-75 15,-17 4-48-15,9-5-134 16,-9-6-257-16</inkml:trace>
  <inkml:trace contextRef="#ctx0" brushRef="#br0" timeOffset="2480">3082 368 554 0,'0'0'178'16,"0"0"-55"-16,0 0-17 15,0 0 1-15,0 0-74 16,0 0 1-16,0 0-34 0,-103-83-3 16,94 116 1-16,-8 6 2 15,17-4 0-15,0-5-2 16,34-8 9-16,22-3-7 15,1-9 8-15,7-8-5 16,-8-2 11-16,-8 0-7 16,-22 0 14-16,-13-22 46 15,-13-6-40-15,0-8 7 16,-13 0-24-16,-39 4-6 16,-26 5-8-16,-12 10-15 15,3 17-95-15,5 0-86 0,35 13-271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03.3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477 726 563 0,'0'0'228'15,"0"0"-111"-15,0 0 7 16,0 0 39-16,0 0-23 16,0 0-73-16,0 0 13 15,0 23-31-15,0-23-15 16,0 0 21-16,0-4-33 0,0-17-5 15,0-4-9-15,22 0 2 16,4 1-5-16,4-4-5 16,4 1 2-16,5 4-9 15,-4 7 8-15,-5 8-1 16,-4 4 0-16,-5 4 2 16,5 0-11-16,-8 17 8 15,-5 17-22-15,4 4 20 16,-17 3-24-16,0-2 12 15,0-3 14-15,0-4-17 16,0-7 12-16,-9-5 2 16,1-10-11-16,8-7 7 15,0-3 13-15,0 0-5 0,0 0 15 16,0-8-10-16,0-14 9 16,0-6-11-16,0 1-1 15,17-6 12-15,22-2-11 16,-13-5-3-16,12 7 0 15,-12 9 8-15,13 6-12 16,-22 11 4-16,1 7-5 16,3 0-8-16,5 31-1 15,-9 7-4-15,-4 3 4 16,5 3-47-16,-18 0 50 16,0-5-9-16,8-6 15 15,-8-8-7-15,9-6-1 16,-9-8-15-16,0-6-17 0,0-2-64 15,0-3-51-15,-17 0-106 16,-1 0-243-16</inkml:trace>
  <inkml:trace contextRef="#ctx0" brushRef="#br0" timeOffset="492">1056 141 756 0,'0'0'160'0,"0"0"-32"0,-272-116 14 15,172 100-49 1,14 16-20-16,4 0-25 0,0 30-36 16,13 19 14-16,-4 14-22 15,8 12-2-15,9 10 6 16,-9 14-2-16,18 8 0 15,12 7-6-15,13 0 6 16,22-4 2-16,22-8-8 16,34-11 0-16,26-15 2 15,22-15 11-15,8-22-13 16,-4-13 0-16,26-21 4 16,-14-5 2-16,1-3-5 15,0-25 6-15,-9-11 25 16,-12-1-4-16,-14-10 23 0,-13-7-8 15,-17-7-17-15,-8-13 28 16,-22-11-29-16,-9-15 3 16,-17 0-4-16,0-2-19 15,-52 6 6-15,-43 11-11 16,-26 11 1-16,-38 11-14 16,-18 17 13-16,13 13 0 15,4 14-3-15,39 17 2 16,18 5-3-16,38 0-19 15,9 19-74-15,21 25 12 16,14 11-70-16,3 8-133 16,18 6-239-16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14.8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0 599 0,'0'0'0'15,"0"0"-78"-15,0 0-15 16,0 0 23-16,0 0 38 16,0 0 26-16,0 0-32 15,0 0-87-15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18.0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832 812 435 0,'0'0'229'16,"0"0"-124"-16,0 0 72 16,0 0-37-16,0 0-15 15,0 0-19-15,0 0-49 16,-177 0 23-16,169 0-41 16,-1 0-8-16,9 0 22 15,0 0-49-15,0 0 30 16,0 0-2-16,0-17-31 15,0-11 23-15,9-5-24 16,21-3 0-16,-4 9-14 16,4 7 21-16,-4 7-7 15,-9 10 0-15,13 3-4 16,-4 0-13-16,13 0 17 0,-13 20 0 16,4-1-15-16,-4 5-1 15,-17 4 13-15,-9 5-1 16,0 3-8-16,0 2-2 15,0-4 12-15,0-7-2 16,-18-11-13-16,10-4 20 16,8-8-3-16,0-4 0 15,0 0 14-15,0 0-5 16,0-13-9-16,0-14 0 16,0-7-15-16,26-2 18 0,-5 1-3 15,5 5 0 1,-4 8 10-16,4 5-30 0,-18 11 20 15,9 6-4-15,5 0-15 16,-5 4 20-16,22 20-1 16,-22 7 0-16,1 4 9 15,3 5-18-15,-12-5 9 16,-9-2-15-16,9-3 4 16,-9-3-26-16,0-2-17 15,0-3-15-15,0-3-92 16,0-8-1-16,0-5-96 15,-9-6-259-15</inkml:trace>
  <inkml:trace contextRef="#ctx0" brushRef="#br0" timeOffset="256">1613 525 423 0,'0'0'187'0,"0"0"-50"0,0 0-12 15,0 0-7-15,0 0-93 16,0 0 6-16,0 36 57 16,0 19-24-16,-8 11 24 15,-10 3-54-15,10 5-10 16,-1 6 22-16,-12 2-39 16,-5-2-1-16,-5 3-6 15,6-4 17-15,-6-8-17 16,-3-4 0-16,4-12-50 15,12-12-27-15,1-12-182 0,8-8 3 16,9-13-59-16</inkml:trace>
  <inkml:trace contextRef="#ctx0" brushRef="#br0" timeOffset="613">1812 1152 454 0,'0'0'138'0,"0"0"-33"16,0 0-6-16,0 0-39 15,0 0-27-15,0 0 8 16,185-49-36-16,-167 79 8 0,-1 8 0 16,-17 9-10-16,0 0 24 15,-17 0-17-15,-22 0 5 16,-4-9 12-16,12-5-18 15,6-11-5-15,25-6-4 16,0-4 11-16,0-4-7 16,0 0-4-16,17-8 0 15,22 0 27-15,34 0-24 16,31 0 19-16,4-22-22 16,4-8-45-16,-17 0-76 15,-22-2-114-15,-25 1-232 16</inkml:trace>
  <inkml:trace contextRef="#ctx0" brushRef="#br0" timeOffset="1139">2118 132 374 0,'0'0'160'0,"-233"-69"-57"16,95 47-23-16,-4 9 14 15,-14 4-52-15,-3 9 20 0,8 0 7 16,4 0-43-16,9 36 24 16,-5 17-32-16,14 21-6 15,-1 17 30-15,18 4-39 16,0 10 19-16,30-2 6 15,9 6-22-15,25 3 43 16,26 4-36-16,22 5-13 16,0 0 29-16,13-5-22 15,61-5-5-15,16-3-2 16,44 5 10-16,22 5-11 16,21 3 8-16,17-10-7 15,4-21 24-15,-12-23-17 0,-9-27-7 16,-9-21 9-1,-12-19 2-15,-5 0 21 0,4-13-14 16,-4-29-5-16,-4-13 43 16,-5-19-34-16,-21-18 18 15,-9-28 5-15,-13-25-41 16,-12-22 39-16,-53-26-31 16,-12-16-10-16,-22-9 11 15,-78 4-9-15,-51 14-4 16,-57 26 0-16,-56 42 4 15,-38 55-23-15,-18 61 11 16,13 32-79-16,5 86-42 16,8 29-235-16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3:56.1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142 1139 544 0,'0'0'253'0,"0"0"-130"0,0 0 10 15,0 0-16-15,82-162-22 16,-65 126-5-16,-8 3-33 16,4 4-19-16,-13 5 13 15,0 6-37-15,0 1 10 16,-13 8-12-16,4 7-6 0,-8 2-9 15,0 0 3-15,-14 11 0 16,6 24-14-16,-14 9 16 16,21 7-2-16,18 0 0 15,0-1-4-15,0-3-7 16,18-1 8-16,38-1-8 16,9-5 4-16,8-1-7 15,-17-6 14-15,-8-6-2 16,-10-7 3-16,-29-6-4 15,0-3 3-15,-9-1-4 16,0 1-4-16,-18 1 11 16,-29-1-3-16,-18-5 0 15,-21-4 8-15,12-2-4 0,10 0-4 16,8 0-13-16,21 0-15 16,14 0-56-16,21-6-22 15,0-7-15-15,56-7-102 16,39-7 37-16,4-4-71 15</inkml:trace>
  <inkml:trace contextRef="#ctx0" brushRef="#br0" timeOffset="1165">651 1199 223 0,'0'0'185'0,"0"0"13"16,0 0-4-16,0 0-12 16,0 0-57-16,0 0-3 15,30-159-19-15,-60 134-51 16,-4 6 14-16,3 5-31 15,14 6-16-15,-13 5 4 0,13 3-20 16,-1 0-3-16,-12 17 0 16,4 15 1-16,5 10-2 15,12 5 1-15,9 2 0 16,0-2-12-16,0-3 14 16,30-13-2-16,5-10 0 15,12-10-11-15,-16-8 7 16,-6-3 4-16,6 0 0 15,-5-14 8-15,-9-16-2 16,4-6-2-16,-12-5 9 16,-9 0-11-16,0-1 25 15,0 5-11-15,0 8-9 16,0 13 26-16,0 7-30 0,0 9 7 16,0 0-10-16,0 0-8 15,0 0 6-15,0 23-11 16,0 15 13-16,0 4-3 15,17-1 8-15,31-3-5 16,8-2 0-16,9-9 3 16,-9-4-13-16,17-15 10 15,-17-5 0-15,-8-3-9 16,-1 0 18-16,-12-11-9 16,-14-17 0-16,-3-5 11 15,-1-3-8-15,-9-5-3 16,-8 2 0-16,0 9 3 0,0 11 8 15,0 11-7 1,0 5-4-16,0 3 4 0,0 0-15 16,0 0 6-16,9 8-4 15,-9 22-2-15,22 6 12 16,-5-1-1-16,13-1 0 16,-13-12 8-16,1-3-11 15,-1-8 3-15,-4-8-2 16,-5-3-10-16,10 0 15 15,-1 0-3-15,5-11 5 16,-5-14 4-16,0-3-6 16,13 1-3-16,-4 3 0 15,4-1-6-15,-12 7 8 0,-10 11-2 16,14 7 0 0,-22 0-4-16,9 0-1 0,8 11-1 15,-9 12 6-15,10 3-11 16,-5-1 14-16,4-3-3 15,-8-2 0-15,-1-7 2 16,1-4-11-16,4-9 7 16,-13 0-1-16,8 0-7 15,1 0 20-15,8-6-10 16,1-16 0-16,3-3 7 16,5 0-7-16,-4 1 0 15,-5 2 1-15,9 0-6 0,-5 5 8 16,-3 9-3-1,-10 5 0-15,9 3-3 0,5 0-6 16,-5 0 9-16,14 20-3 16,3-1-6-16,-4 2 0 15,5-4 3-15,12-6 5 16,-8 0-8-16,4-9 1 16,5-2 8-16,-9 0 0 15,8 0-3-15,-21-16 8 16,13-10-5-16,-13-11 0 15,-9-1 10-15,5-12-3 16,-14-8-7-16,-8 2 0 16,0 8 24-16,-8 9-22 15,-23 16 15-15,-12 8-11 16,-4 15 3-16,-9 3-18 0,0 46 9 16,-1 17 0-16,27 6-10 15,30 2 13-15,0-13-3 16,69-6 0-16,13-15 6 15,30-12-6-15,9-14 0 16,-30-9-25-16,-44-5-33 16,-47 0-168-16,-56-2-439 15</inkml:trace>
  <inkml:trace contextRef="#ctx0" brushRef="#br0" timeOffset="28537">3081 872 501 0,'0'0'113'0,"0"0"-23"15,0 0-7-15,242-17 4 16,-160 17-30-16,-18 0 16 16,1 0 25-16,-17-2-48 15,-18-1 1-15,-13 3-11 16,-17-3-22-16,9-2 23 15,-9 0-13-15,0-4 14 16,0-4 13-16,0 2-33 16,0-7 6-16,0 2-13 0,0-3-11 15,0 0 2 1,-9-3-6-16,-17 2 0 0,-13 5-7 16,9-2 3-16,-4 6 4 15,3 5 0-15,23 0 7 16,8 6-17-16,0 0 10 15,0 0 0-15,0 0-8 16,0 0 1-16,21 9 7 16,14 10 0-16,12 6 10 15,18 2-6-15,-9 3-4 16,0 6 0-16,-8-2-3 16,-14-2 7-16,-3 0-4 15,-14-1 0-15,-17 0-5 16,0-1-7-16,0 0 7 15,-39-5-5-15,-4 0-7 16,-13-6-105-16,8-2-91 16,1-1-85-16,30-1-155 0</inkml:trace>
  <inkml:trace contextRef="#ctx0" brushRef="#br0" timeOffset="29053">4475 671 161 0,'0'0'642'0,"0"0"-424"16,0 0-78-16,0 0-15 16,0 0-36-16,0 0-52 15,-26-134-2-15,43 122-32 16,1 4-3-16,12 6 1 15,-4 2 5-15,13 0-6 16,-13 8 0-16,4 22-17 16,-13 12 13-16,-8 7-6 15,-1 3 10-15,-8-8-11 16,0-5 16-16,0-14-5 16,0-12 0-16,0-5 7 15,0-8-9-15,0 0 2 16,0 0 0-16,0 0 25 15,0 0-8-15,0-25 37 16,0-5-22-16,13-6-30 0,22-8 27 16,-5 1-26-16,13-7 0 15,5 2 6-15,-1 14-6 16,-8 4-3-16,-13 19 0 16,-9 11 2-16,-4 0-14 15,4 2 11-15,-8 27-6 16,8 14-4-16,-4 9 1 15,-13 6-2-15,0 2 5 16,0-5-33-16,0 0 18 16,0-8-63-16,0-3-61 0,0-5-85 15,0-4-355 1</inkml:trace>
  <inkml:trace contextRef="#ctx0" brushRef="#br0" timeOffset="29304">4419 1095 552 0,'0'0'262'16,"0"0"-99"-16,0 0-39 16,0 0-6-16,0 0-96 15,0 0-15-15,242-55 12 16,-122 55-15-16,-7 0 0 15,-1 0-4-15,-17 0 5 0,-39 9-14 16,-30 12-80-16,-26 7-163 16,-9 5-212-16</inkml:trace>
  <inkml:trace contextRef="#ctx0" brushRef="#br0" timeOffset="29599">4717 1307 496 0,'0'0'210'16,"0"0"-66"-16,0 0-48 15,0 0-22-15,0 0-25 16,0 0-33-16,177-17 10 16,-169 39-26-16,1 3 2 0,-9 8-8 15,-9 8 16-15,-34 6-10 16,-4-1 29-16,-1-2-29 15,9-5 15-15,31-6-15 16,8-8 2-16,0-8 8 16,30-6-10-16,13-9 21 15,35-2-5-15,4 0-14 16,30-19 15-16,0-10-17 16,0-3-8-16,-30-4-79 15,-17-2-126-15,-9-11-183 16</inkml:trace>
  <inkml:trace contextRef="#ctx0" brushRef="#br0" timeOffset="30103">5472 91 594 0,'0'0'210'15,"0"0"-66"-15,-298-80-18 16,195 78-4-16,-18 2-62 16,0 2-12-16,0 34-13 0,0 17-31 15,18 7 23 1,3 17-18-16,14 12-5 16,21 11 18-16,9 16-15 0,0 19-1 15,9 11 3-15,4 13-2 16,12 6 7-16,14 3-14 15,17 0 0-15,0-1 0 16,48-4 10-16,25-17-10 16,18-18 0-16,21-22 6 15,0-24-1-15,-8-22-5 16,-10-27 0-16,6-19-2 16,12-14 9-16,26-14-1 15,22-32 22-15,8-20-12 16,9-9 20-16,-22-13-20 15,-12-17-6-15,-14-15 25 0,-25-19-24 16,-22-19 10-16,-43-16 3 16,-39-10-23-16,-22-6 14 15,-77 4-15-15,-44 9 0 16,-21 21-10-16,-34 29 4 16,-5 36-42-16,-4 36-25 15,4 39-126-15,0 16-297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36.5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14 127 350 0,'0'0'462'16,"0"0"-336"-16,0 0 76 15,0 0-72-15,0 0-35 16,0 0-50-16,-38-24-41 16,85 24-1-16,9 0 2 15,26 0-2-15,4 11 9 16,-4 0-9-16,-17-2 3 0,-9-5-6 16,-8-4 7-16,-22 0-4 15,-26 0 0-15,0 0-2 16,0 0 45-16,0-13-13 15,-9-15-21-15,-30 6-12 16,5-3 7-16,3 9-11 16,6 5 4-16,7-3 0 15,5 9 0-15,5 1 7 16,8 4-7-16,0 0 0 16,0 0 1-16,0 0-14 0,8 0 11 15,31 0 2 1,26 12-7-16,-9 1 14 15,0 7-6-15,-8 2-1 0,-14-3 4 16,-12 2-13-16,-5 2 9 16,-17-7 0-16,0 3-7 15,0 6 7-15,-39-2 0 16,-26 1 0-16,1 1-19 16,-10 0-48-16,10 3-138 15,16-4-235-15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1:44:25.5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73 137 81 0,'0'0'415'16,"0"0"-275"-16,0 0-8 15,0 0-32-15,0 0-4 0,0 0-25 16,-22-36-17-16,22 34 4 15,-9 2-42-15,9 0 3 16,0 0-19-16,-8 0-5 16,-1 8 2-16,9 11 3 15,-8 9 0-15,-5 3-1 16,13 4 11-16,0-4-10 16,0-7 0-16,21-3 0 15,14-9 1-15,12-6-1 16,-8-6 7-16,-4 0 11 15,3-6-17-15,1-16 32 16,-4-8 16-16,4-6-20 0,-13 3 16 16,-14-6-20-1,-12 1 1-15,0 2-2 16,0 4-19-16,-30 9 0 0,4 12-5 16,-12 6-14-16,-1 5 9 15,13 0-3-15,-4 3-11 16,4 21-65-16,17 7-100 15,0 1-129-15,9-1-404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34.4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272 341 492 0,'0'0'219'0,"0"0"-25"16,0 0 4-16,0 0-62 15,0 0-18-15,0 0-27 16,0-102-44-16,0 99 14 15,0 3-37-15,0 0-11 16,0 0-9-16,0 0-4 16,0 25-4-16,8 24 1 15,-8 29 6-15,9 15 0 0,8 15-3 16,-4 10 0-16,-4 0-3 16,-1-3 7-16,1-10-4 15,-9-14 0-15,0-25-10 16,9-22 7-16,-1-20-34 15,1-12 8-15,4-12 25 16,-5 0-4-16,18-17 8 16,13-21 10-16,-13-23-1 15,4-5 1-15,-30-5-10 16,0-7 0-16,0 1 4 16,-21 6 1-16,-31 7-5 15,-26 15 0-15,5 8 2 16,0 13-9-16,-1 12 7 15,5 5-1-15,35 6-8 16,3 1 6-16,23 4 1 0,8 0 2 16,0 0-31-16,0 0 1 15,56 0-16-15,17 0 46 16,22 0-8-16,9 0 14 16,-5-5-6-16,-13-9 0 15,-21 1 7-15,-9 0-6 16,-21 1-1-16,-5 4 0 15,-21 2 10-15,-1 3-4 16,-8 3 4-16,0 0 10 16,0 0-20-16,0 0 19 15,0 0-19-15,0 0-17 16,-17 11 16-16,0 20-9 0,-5 5 10 16,22 0-2-16,0-6 6 15,0-5-6-15,0-9 2 16,9 0 0-16,21-13-9 15,-13-3 15-15,13 0-6 16,-4 0 10-16,4-25-6 16,-4-5 16-16,-17-5-16 15,0-5 11-15,-9 0 21 16,0-2-26-16,-9 4 6 16,-26 5-11-16,-12 11 3 15,0 5-7-15,8 12-1 16,-17 5 0-16,21 0-16 15,-4 0 16-15,13 26 0 0,5 14-5 16,21 9 6-16,0 1-10 16,13-6-3-16,30-8-15 15,4-12 26-15,1-16-17 16,8-8 18-16,-9 0-2 16,9-2 5-16,9-23 4 15,-22-4-7-15,13-5 2 16,-17 4 2-16,0 5 0 15,-13 8-2-15,-9 6-2 16,-4 11 9-16,13 0-19 16,4 0 8-16,-4 17-4 15,13 16-1-15,-13 7 6 16,-9-1 1-16,5-3 0 16,-5 0 5-16,-8-11-9 0,8-6 4 15,-4-5-3-15,-4-6-1 16,-1 0-60-16,18-8-77 15,4 0-142-15,9 0-705 16</inkml:trace>
  <inkml:trace contextRef="#ctx0" brushRef="#br0" timeOffset="1594">2326 699 873 0,'0'0'193'16,"0"0"-42"-16,0 0-21 15,-73-141-40-15,25 117-48 16,14 4-5-16,-14 6-17 15,9 6-12-15,0 8-3 16,5 0-5-16,-5 0-3 16,5 22-5-16,-5 17 5 15,13 10 3-15,13 4-1 16,13 4-5-16,0-10-1 0,13-6-9 16,30-11-13-16,22-13 14 15,-18-11-17-15,9-6 32 16,-8 0 1-16,-9-6 3 15,-13-27 9-15,-9 0-12 16,-9-4 4-16,-8-8 34 16,0-5-26-16,0-8-2 15,-25 7 5-15,-14 9-11 16,-4 9 12-16,12 13-17 16,-8 10 4-16,14 7-8 15,7 3 0-15,-12 8-1 16,4 36 1-16,-4 12 6 15,21 4-10-15,9 0 8 0,0-8-14 16,39-5 11-16,35-14-13 16,8-14 16-16,4-8-8 15,5-11 18-15,3 0-12 16,-20-16 2-16,12-12 0 16,-21-7 2-16,0-4 4 15,-18-2-6-15,5-1 0 16,-5 6 10-16,-16 9-9 15,-6 14-1-15,-7 13-8 16,3 0 3-16,-3 10-12 16,-1 20 12-16,-4 1 4 15,-5-3-9-15,1-12 8 0,-9-5-4 16,0-6 6-16,9-5-7 16,-9 0 16-16,0 0-6 15,0 0 20-15,0-21-15 16,0-7 1-16,-18 3-9 15,-12-2 1-15,-4 5 10 16,-5 5-8-16,0 3-2 16,13 9-1-16,-13 5 2 15,5 0-5-15,-5 17 1 16,0 19-3-16,5 13-6 16,16 8 11-16,18-2 0 15,0-8 0-15,26-14-10 16,39-11 9-16,0-16-10 15,-1-6 11-15,1 0 5 16,0-22 0-16,-9-17-1 0,0-10 15 16,-8-9-13-1,-10-11 33-15,-12-5-16 0,-26 0-1 16,0-6 21-16,-8 8-34 16,-40 6 12-16,22 17 6 15,-4 19-25-15,13 16 23 16,17 14-19-16,0 0-2 15,0 2-8-15,0 45-27 16,0 20 31-16,0 19-6 16,8 6 15-16,23-7-9 15,-5-5 0-15,12-14 1 16,-3-15-11-16,4-14 9 0,8-18-9 16,1-8 9-1,-5-11-8-15,13 0 9 0,-9-16 3 16,10-23 0-16,-1-10 6 15,8-6-9-15,-8 0 0 16,-17 5 2-16,-4 18 8 16,-18 15-10-16,-4 11 0 15,-4 6-11-15,8 0 9 16,0 20-20-16,13 4 17 16,-12-1 3-16,-10-4-23 15,1-11 23-15,-9-3-1 16,0-5 2-16,0 0-6 15,0 0 14-15,0 0-6 0,0 0 17 16,0-21-13 0,-26-4-2-16,0 3-3 0,-4-1 2 15,-9 7-13-15,5 5 11 16,-5 11-7-16,4 0 7 16,-4 14-17-16,1 30 17 15,20 8 0-15,18 3-1 16,0-8-8-16,0-11 9 15,39-13-5-15,4-5 0 16,5-12 2-16,-1-6 3 16,9 0 4-16,-8-28-2 15,-5-13 10-15,4-8-10 0,-16-11 2 16,-14-15 23-16,-8-8-17 16,-9-8 18-16,0-2-12 15,-9 7-15-15,-8 20 25 16,-5 22-24-16,13 23 10 15,1 15-2-15,8 6-10 16,-9 8-1-16,-8 47-21 16,4 19 19-16,4 25-3 15,9 0 6-15,0-2 0 16,0-9-5-16,39-8-8 16,0-15-45-16,-4-7-35 15,12-11-83-15,0-11-124 16,35-12-281-16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38.6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80 420 0,'0'0'491'0,"0"0"-275"16,0 0-10-16,0 0-81 0,0 0-42 16,0 0-21-16,0-80-55 15,0 80-5-15,0 31-2 16,0 16 0-16,9 14 5 15,12-4-5-15,5 7 0 16,-4-1 0-16,4-6 4 16,-18 1-4-16,14-8 0 15,-13-6-15-15,-9-3-51 16,8-5-124-16,9-8-292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39.1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0 245 194 0,'0'0'648'15,"0"0"-541"-15,0 0 72 16,0 0-91-16,0 0-58 16,0 0-30-16,82-24 1 15,-9 24 4-15,5 0-5 0,4 0 3 16,-9 0 3-16,-8 0-5 16,-9 0 15-16,-26-12 16 15,-12-1 6-15,-10-4 19 16,-8-2-25-16,0-3-11 15,0-2 3-15,-34 1-21 16,-14-1-3-16,9 7 4 16,5 1 0-16,4 5 8 15,-9 0-11-15,13 3 0 16,17 4 20-16,9 2-20 16,0 2 11-16,0 0-4 15,0 0-2-15,48 0-11 0,34 8 6 16,13 20-1-1,4 5 12-15,-13-1-8 16,-21 4-4-16,-30 3 6 0,-14-6 2 16,-21 3-11-16,0 0 3 15,-39-4 0-15,-25 8-7 16,-18-8-48-16,-5-2-79 16,5 1-144-16,9-4-392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37.01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89 160 248 0,'0'0'305'16,"0"0"-248"-16,0 0-9 16,0 0-21-16,0 0-23 15,0 0 10-15,-56 0-9 16,56 0 117-16,0 0 52 15,0 0 11-15,0 0-26 16,0 0-56-16,0-13-45 0,0 1-9 16,0 10-11-16,0 0-4 15,0 2 9-15,0 0-35 16,0 0 6-16,0 0-14 16,0 13-14-16,0 23 13 15,0 13 2-15,0 9-1 16,-9 2 0-16,0 1 8 15,1-4-11-15,8-4 3 16,0-7 0-16,0-7-2 16,0-11 5-16,47-12-3 15,-4-5 0-15,35-8-1 16,4-3-7-16,22 0-16 0,-5-6-44 16,-4-15-22-16,-30 2-97 15,-18-1-116-15,-30 4-237 16</inkml:trace>
  <inkml:trace contextRef="#ctx0" brushRef="#br0" timeOffset="404">835 240 657 0,'0'0'126'15,"0"0"37"-15,0 0-7 16,0 0-29-16,0 0-9 15,0 0-53-15,57-118-18 0,-57 118 4 16,0 0-45-16,-22 0 9 16,-4 0-15-16,-21 0 5 15,8 9-13-15,13 10 8 16,-4 2 0-16,12 4-9 16,18-3 14-16,0 3-5 15,0 2 0-15,31-3-3 16,12-1-3-16,13 2 6 15,0-8 0-15,0 2-1 16,-8 0 7-16,-10 0-6 16,-12 0 0-16,5 4 4 15,-23-7-13-15,-8 3 7 0,0 1 2 16,-30-4-6 0,-26-2 13-16,0-3-15 0,0-5-31 15,21-4-55-15,5-2-11 16,30 0-50-16,0 0-25 15,56-8-19-15,17-26-115 16</inkml:trace>
  <inkml:trace contextRef="#ctx0" brushRef="#br0" timeOffset="1042">1289 317 176 0,'0'0'384'0,"0"0"-188"16,0 0 0-16,0 0 5 15,0 0-68-15,0 0-16 16,38-77-48-16,-38 77-41 0,0 0-26 15,0 28 4-15,0 13-6 16,-17 11 21-16,17 3-19 16,0 0 17-16,0-8-19 15,0-11 1-15,0-8 3 16,0-18-2-16,0-4-2 16,0-6 2-16,0 0 3 15,0 0 11-15,0-6 10 16,0-30 17-16,0-7-23 15,0-15-15-15,-13-8-5 16,-4 0 0-16,0-3 8 16,-5 1-11-16,5 7 3 15,8 12 0-15,9 10-4 16,0 17-6-16,0 11 7 0,18 8-3 16,20 3-22-16,10 0 15 15,8 16-11-15,-13 18 4 16,-4 3 15-16,-9 2-12 15,-13-3 11-15,-17 3 4 16,0-6-2-16,0 2-2 16,0 1 6-16,-38-3 0 15,12-5-7-15,-13-4 7 16,22-10 0-16,8-5 0 16,9-7 4-16,0-2-14 15,0 0 10-15,26 0-4 16,13 0-2-16,8 0 12 15,-4 4-4-15,13 3-2 0,1 7 4 16,-1 5-10 0,0 6 6-16,-9 5 0 0,-12 3-4 15,-5 1 4-15,-21-1 0 16,-9-1 0-16,0-1-4 16,-57-7 4-16,-7-10 0 15,-18-3 2-15,-5-9 1 16,14-2-3-16,17 0-5 15,8 0-40-15,40 0-61 16,8 0-66-16,8-19-120 16</inkml:trace>
  <inkml:trace contextRef="#ctx0" brushRef="#br0" timeOffset="1245">1867 408 376 0,'0'0'481'16,"0"0"-336"-16,0 0 15 16,0 0-38-16,0 0-108 15,0 0-14-15,177-14 15 16,-95 14-11-16,4-3-8 16,-12 3-34-16,-27 0-187 15,-12 0-212-15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40.4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57 604 616 0,'0'0'232'16,"0"0"-66"-16,0 0-40 15,0 0 6-15,0 0-46 16,0 0-10-16,-56-44-31 0,56 44-33 16,0 0 7-16,0 0-19 15,0 0 0-15,0 25 0 16,0 11 3-16,0 10-3 15,0 9 0-15,8-6 10 16,5 2-8-16,4-12-2 16,1-7 0-16,-10-12-5 15,1-10 17-15,-9-10-12 16,13 0 0-16,-13 0 6 16,0 0 6-16,0 0-2 15,9-14 23-15,-1-16 18 16,1-14-46-16,-9-11 9 15,0-3-12-15,0-5 5 0,0 0-2 16,0 8-5 0,-9 14 0-16,9 16-1 0,-8 14 11 15,8 11-13-15,0 0 3 16,0 3-26-16,8 35 24 16,40 17-15-16,8 17 17 15,17-9 0-15,-8-3 6 16,0-13-6-16,-9-8 0 15,0-9 5-15,-17-16-7 16,-13-9 2-16,-9-5 0 16,-17 0-4-16,8 0 16 15,14-19-12-15,-5-14 7 0,1-14 0 16,-5-3 9 0,-13-2-16-16,0 0 0 0,0-4 3 15,-31 7 2-15,-8 9-5 16,14 12 0-16,7 16-4 15,10 12-1-15,-5 0-42 16,4 18-42-16,0 28-45 16,1 19 10-16,8 10-75 15,0 0-74-15,0-4-106 16</inkml:trace>
  <inkml:trace contextRef="#ctx0" brushRef="#br0" timeOffset="363">860 945 653 0,'0'0'199'15,"0"0"-39"-15,0 0-3 16,0 0-72-16,0 0-47 16,0 0-38-16,-13-30-1 15,4 30-2-15,9 13-2 16,0 10 5-16,0-2 5 15,0-4-5-15,47-6 0 16,1-5 13-16,8-6-12 16,-9 0 10-16,-12-3 3 15,4-19 0-15,-22-6 45 0,-8-2-10 16,-9-7-17-16,0 2 15 16,0 2-44-16,-9 6 14 15,-17 5-17-15,-21 11-2 16,-1 5-3-16,9 6-37 15,14 0-84-15,16 28-44 16,9 10-108-16,0 4-139 16</inkml:trace>
  <inkml:trace contextRef="#ctx0" brushRef="#br0" timeOffset="489">1490 860 566 0,'0'0'189'0,"0"0"-27"0,0 0-78 16,0 0-59-16,0 0-25 16,0 0-137-16,0-19-92 15</inkml:trace>
  <inkml:trace contextRef="#ctx0" brushRef="#br0" timeOffset="1224">1995 656 614 0,'0'0'203'0,"0"0"-35"15,0 0-26-15,0 0-41 0,0 0-19 16,0 0-46-16,-69-46-19 16,69 46-17-16,-9 5-15 15,-8 22 15-15,8 13 0 16,9 0 1-16,0 1-3 15,0-5-1-15,26-9-16 16,13-9-37-16,0-13 0 16,4-5 43-16,-13 0 4 15,-4-11 9-15,-5-14 17 16,-21-2-14-16,0-7 23 16,0-2 23-16,0-2-4 15,-30 2 13-15,4 9-26 16,-13 5-9-16,14 10 11 0,-14 10-34 15,21 2 3 1,-12 0-3-16,13 19-11 0,17 15 4 16,0 7 5-16,0-6-6 15,65-2-5-15,-1-7-29 16,10-16 27-16,4-7 10 16,-5-3 0-16,-17 0 3 15,-13-11 2-15,-4-14 0 16,-9-11 12-16,-4-7-8 15,-9-7 19-15,-8-9 12 16,4 0-1-16,-13 1 11 16,0 8-20-16,-22 15-2 0,5 18 12 15,8 9-32 1,1 8 10-16,-14 11-13 0,5 38-14 16,-9 23 14-16,5 22 0 15,12 2 0-15,9 11-3 16,0 6 9-16,47-1-6 15,1-4 0-15,-5-20-8 16,4-25 4-16,-8-22-35 16,0-27 16-16,-4-14 21 15,-5 0 4-15,4-22 3 16,-3-22 13-16,-14-6-6 16,-8-5 21-16,-9 0-32 15,0 3 1-15,-9 5-4 16,-39 5-6-16,1 16-5 0,12 7-35 15,-3 13-84 1,20 6-48-16,10 0-182 16,8 0-354-16</inkml:trace>
  <inkml:trace contextRef="#ctx0" brushRef="#br0" timeOffset="1464">3017 299 596 0,'0'0'263'16,"0"0"-85"-16,0 0-21 16,0 0 3-16,0 0-99 15,0 0-23-15,9-36-38 0,-9 94 9 16,-9 13-7-16,-12 9 9 16,4-3-11-16,8-8 10 15,9-5-4-15,0-13-7 16,0-7 1-16,0-14-115 15,0-11-100-15,0-7-180 16</inkml:trace>
  <inkml:trace contextRef="#ctx0" brushRef="#br0" timeOffset="1681">3238 43 503 0,'0'0'310'0,"0"0"-140"0,0 0 2 16,0 0-15-16,0 0-93 16,0 0-38-16,0-47-26 15,0 78-12-15,0 18 7 16,0 13 5-16,0 19-7 16,0 12-1-16,0 14-129 15,0 1-76-15,0-12-235 16</inkml:trace>
  <inkml:trace contextRef="#ctx0" brushRef="#br0" timeOffset="2093">3471 736 739 0,'0'0'218'0,"0"0"-57"16,0 0 13-16,38-187-96 15,-20 138-38-15,3 5 1 16,-3 5-23-16,-10 6 4 16,-8 8 4-16,0 8-25 15,0 9 19-15,0 8-20 16,0 0-2-16,0 0-5 16,-39 3-19-16,5 25 21 15,-5 8-1-15,22 5-31 16,17 3 18-16,0 0-9 0,26 0-2 15,30-3 28 1,8-3-13-16,-7-2 10 0,-10-1 4 16,-17 2-15-16,-4-5 15 15,-17-3-6-15,-9-5-9 16,0-2 16-16,0 0-11 16,-18-3 11-16,-29-2-1 15,-18-6 8-15,1-6-10 16,-1-2 3-16,9-3-77 15,17 0-37-15,13 0-78 16,17 0-73-16,9-17-394 16</inkml:trace>
  <inkml:trace contextRef="#ctx0" brushRef="#br0" timeOffset="2581">4049 585 544 0,'0'0'251'0,"0"0"-137"15,0 0 24-15,0 0 4 16,0 0-98-16,0 0-38 16,17-8-3-16,61 5-2 15,30-3 10-15,4 0-11 16,0-1 1-16,-17-1-1 15,-21 0 3-15,-36 4-3 16,-20 1 21-16,-18 1-7 0,0-4 30 16,0-6 8-16,0-6-12 15,-39-1-31-15,-9 0-6 16,-16 2-3-16,-1 6 5 16,17 0 2-16,14 6 7 15,17-1 6-15,17 1-5 16,0 1 13-16,0 2-27 15,0-1 2-15,0 3 7 16,17 0-2-16,9 0-5 16,13 0-3-16,17 11 0 15,0 8 10-15,0 1-7 16,0 5-3-16,-21 0 9 0,-5 5-1 16,-13-1-7-16,-17 5-1 15,0 4-15-15,-56 9 15 16,-48 5-67-16,-25 3-112 15,-1-6-177-15</inkml:trace>
  <inkml:trace contextRef="#ctx0" brushRef="#br0" timeOffset="6421">5266 656 365 0,'0'0'176'15,"0"0"-30"-15,0 0-29 16,0 0-9-16,0 0-35 15,39-154-11-15,-31 140 14 16,-8 9-52-16,0 2 10 16,0 3-22-16,0 0-1 0,0 0-10 15,0 0-1 1,0 0 0-16,0 0-10 0,0 0 13 16,0 0-3-16,0 20 8 15,0 7 2-15,-8 12 39 16,-1 2-45-16,1 5 5 15,-1 8 41-15,9 0-50 16,-13 3 19-16,4-2-1 16,1-5-17-16,-1-9 22 15,9-16-23-15,0-14 0 16,0-8 6-16,0-3 4 16,0 0 6-16,0-6 58 15,0-24-37-15,0-17 13 16,-9-13-50-16,1-4 0 0,-5-1-1 15,4-7 5 1,1 0-4-16,-1 7 0 0,0 7 9 16,9 16-11-16,-8 15 2 15,8 13 0-15,0 10-10 16,0 4 10-16,0 0-2 16,17 15-4-16,39 30-3 15,35 15 0-15,-5 14 9 16,5 3 0-16,-5-3-12 15,-13 0 17-15,-17-9-5 16,-17-9 0-16,-13-9 1 16,-17-14-15-16,-9-8 14 15,0-9-9-15,-17-2-6 16,-40-3 20-16,-25-3-5 0,-4-5 0 16,13-3-31-16,8 0 27 15,18 0-4-15,29 0 8 16,10 0-14-16,8 0 5 15,0 0 3-15,0 0-1 16,8 0-38-16,40 0 29 16,17 0 4-16,17-11 12 15,12-11 5-15,-3-5 2 16,4-9-7-16,-4-2 0 16,-14 2 14-16,-33 3-8 15,-14 0-1-15,-22 0-4 0,-8-1 45 16,0-1-46-1,0-1 16-15,-38 9-4 0,12 7-3 16,-13 7 5-16,13 13-14 16,-13 0-1-16,13 0-15 15,-4 25 16-15,13 10 0 16,8 6 0-16,9 6 3 16,0 3-7-16,9-3 4 15,38-2 0-15,9-5-15 16,0-13 11-16,-4-16 4 15,4-11-6-15,9 0 13 16,4-13-5-16,-4-26-2 16,0-2 1-16,-9-1 0 15,-13-1 4-15,-4 4-5 16,-9 0 0-16,-4 7 13 0,-9 12-16 16,-17 9 3-16,9 11 0 15,4 0-14-15,-5 0 3 16,1 18 8-16,17 6-7 15,-5-3 2-15,-3-4-3 16,-10-9 10-16,1-5 1 16,-9-3-16-16,0 0 21 15,0 0-5-15,0 0 10 16,0-3-1-16,0-19-4 16,-17 0-5-16,-9 1 0 15,-5 4-11-15,6 6 11 16,-6 5 0-16,5 6-2 0,-4 0-2 15,4 11-1 1,-4 22 5-16,22 12 0 0,-1 1-11 16,9 2 13-16,0 4-2 15,17-6 0-15,22-5 8 16,0-8-12-16,-5-14 4 16,5-13 0-16,-4-6-11 15,4 0 16-15,8-25-5 16,1-13 5-16,-14-6 8 15,5-3-10-15,-13 0-3 16,-5 6 1-16,5 5-5 16,-8 8 4-16,-6 12 0 15,-3 8-2-15,8 8 3 16,1 0-8-16,3 8 5 16,5 23 1-16,4 4-14 0,-12-2 15 15,-1-3 0-15,4-9-1 16,-12-6 1-16,8-7-4 15,1-2 4-15,-18-6-3 16,21 0-6-16,-12-6 12 16,8-22-3-16,0-4 6 15,-4-4 5-15,-4-10-11 16,-9-1 0-16,0-3 3 16,0 1 7-16,0 7-7 15,-22 10 5-15,5 12 12 0,-9 9-15 16,5 11 3-1,-5 0-8-15,8 16-6 0,-12 26-7 16,13 10 13-16,17 6 0 16,0 2-5-16,9-5 14 15,38-5-9-15,18-13 0 16,0-10-2-16,-1-20-14 16,1-7 16-16,8 0 0 15,-17-11 3-15,1-13 8 16,-10-7-11-16,-8-1 0 15,-5-4 9-15,-3 1-19 16,-5-4 10-16,-9 9 0 16,4 4-1-16,5 15 9 15,-17 11-8-15,21 0 0 16,-13 8-11-16,1 23-4 0,12 5 9 16,-22-4-9-16,1-7 13 15,0-9-19-15,4-7 18 16,-13-6 3-16,0-3 0 15,0 0 2-15,0 0-1 16,0-19 0-16,0-12 3 16,-22 0 9-16,5-1-13 15,-13-4 0-15,12 6 3 16,-8 6-4-16,-4 7 1 16,13 11 0-16,0 6-3 15,-5 0-7-15,5 25 10 16,0 16 0-16,4 9 3 0,13-4-17 15,0-4 11-15,13-3 3 16,13-15-8-16,12-9 4 16,-12-5 4-16,4-10 0 15,-12 0 1-15,-1 0-3 16,13 0 2-16,-13-20 0 16,-8 1 2-16,0-6 11 15,-9 1-13-15,13-4 0 16,-13 1 6-16,0 6-2 15,0 6-4-15,0 7 0 16,0 8 0-16,0 0 3 16,0 0-6-16,0 19-6 15,0 14 9-15,0 2-10 0,0 1 10 16,26-5 0-16,21-9-3 16,9-6 13-16,9-13-10 15,0-3 0-15,8 0 7 16,13-25-4-16,-21-11-3 15,0-7 0-15,-9-4 12 16,-22 1-4-16,-12-4 16 16,-13-1-7-16,-9 9-8 15,0 0 14-15,0 9-23 16,-9 11 0-16,-4 8 7 16,4 11-5-16,9 3-4 15,0 8-2-15,0 31-14 0,31 13 7 16,-5 3 11-1,12 0 0-15,-12-5-14 0,-4-3 5 16,-5-9 9-16,-8-8 0 16,-9-11-10-16,0-5 2 15,0-8-18-15,0-6 2 16,0 0 22-16,0 0-21 16,-9 0 23-16,1 0 0 15,-1 0 9-15,9 0-24 16,0 0 15-16,0 0-20 15,0-3 8-15,17 0-44 16,31-7 46-16,16-10 1 16,10-7 11-16,-1-9-8 15,-8-6 6-15,-18-4 0 16,9-3 6-16,-25-2 3 0,-14 11 11 16,-17 4 20-16,0 8-9 15,0 14 26-15,-30 6-42 16,12 8-13-16,-7 0-2 15,-14 22 7-15,13 25-7 16,-4 8 0-16,30 3 12 16,0-9-20-16,17-5 8 15,39-13 0-15,39-11 2 16,8-13 8-16,27-7-10 16,-18 0 0-16,-21-3-2 15,-44-8-1-15,-47 6-201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54.6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143 803 879 0,'0'0'179'15,"0"0"-69"-15,0 0 29 16,0 0-44-16,0 0-30 15,0 0-3-15,0 0-54 16,-143 16 9-16,156-16-17 16,39 0 8-16,51 0-2 15,27 0-6-15,12-8 1 0,-12-8 0 16,-9 2 5 0,-39 3-6-16,-18 0 0 0,-16 6 10 15,-26 2-12-15,-22 0 2 16,0 0 0-16,0 3-2 15,0-5 2-15,-39-1-1 16,-26-2-3-16,0 0-1 16,-21 0 1-16,21-3 4 15,9 0 0-15,9-3 1 16,21 6 3-16,8 0-4 16,18 4 0-16,0 2 4 15,0 2-14-15,18 0 4 0,38 0 3 16,8 0-10-1,10 17 18-15,4-2-5 0,-14 5 0 16,1 0 4-16,-17 4-7 16,-5 1 3-16,-13 2 0 15,-13 0-8-15,-17 7 12 16,0-1-4-16,-17 2 0 16,-39 1-16-16,-18 0-11 15,5-9-102-15,5-2-112 16,29-11-116-16</inkml:trace>
  <inkml:trace contextRef="#ctx0" brushRef="#br0" timeOffset="410">1498 567 511 0,'0'0'371'16,"0"0"-211"-16,0 0-18 15,0 0-22-15,0 0-84 16,0 0-32-16,21 2-4 16,-21 37 0-16,-8 7 18 15,-5 1-13-15,13-3-4 16,0-8-1-16,13-6 10 16,13-7-7-16,21-13-2 15,-12-10-1-15,12 0 19 16,1-2-17-16,-10-23 10 0,-3-8 18 15,-5 3-11-15,-13 4 22 16,-8 8-19-16,0 7-9 16,-9 8 16-16,0 0-29 15,0 3-1-15,0 3-7 16,0 27 1-16,0 17 6 16,0 5 1-16,-9 3 0 15,9-6-3-15,0-5 6 16,0-10-6-16,0-9-10 15,0-12-87-15,0-10-56 16,0-3-152-16,-9 0-222 16</inkml:trace>
  <inkml:trace contextRef="#ctx0" brushRef="#br0" timeOffset="815">2020 174 646 0,'0'0'247'0,"0"0"-74"16,0 0-9-16,-276-83-41 16,189 91-85-16,-16 47-16 15,4 31 7-15,4 15-12 16,13 7 8-16,17 2-17 16,17 2-7-16,31 1 5 15,17-3-3-15,0 3-3 0,74-9 0 16,46-7 4-16,19-23-4 15,20-25 0-15,-3-27 1 16,3-22 2-16,1 0 5 16,-5-50-5-16,-12-15 15 15,-14-18 6-15,-8-14 24 16,-30-14-18-16,-14-17-5 16,-21-12 19-16,-30-5-40 15,-26-1 14-15,0 14-5 16,-56 24-6-16,-56 32-14 15,-17 29 7-15,-27 27-8 16,-3 20 1-16,-1 9-4 16,22 57-25-16,17 30-38 15,17 23-50-15,40 20-68 16,46 0-221-16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4:56.1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0 919 926 0,'0'0'66'16,"0"0"-15"-16,0 0 100 15,0 0-47-15,0 0-62 0,0 0-7 16,250-9-30 0,-90-10 34-16,0 0-10 0,-31 0-23 15,-25 2 7-15,-31 4-5 16,-34 1-5-16,-13 1 27 15,-9-1-19-15,-17 3 8 16,0-6-1-16,0-3-11 16,0-4 2-16,-9-1-9 15,-16 0 4-15,-23 3-13 16,1 3 10-16,-18 6-1 16,9 3 0-16,0 5 2 15,8 3-2-15,22 0 0 0,18 0 1 16,8 0-14-16,0 0 11 15,0 0-1-15,34 0 1 16,5 0 4-16,17 7 1 16,0 13-3-16,0 0 1 15,9 2-5-15,-9 5 4 16,-8 1 0-16,-5 5-3 16,-13 2 11-16,-13-2-10 15,-17 3 2-15,0 0 0 16,-26 0-6-16,-38 0 6 15,-14 0-2-15,-13-6-26 16,18-3-94-16,4-5-61 16,34-5-275-16</inkml:trace>
  <inkml:trace contextRef="#ctx0" brushRef="#br0" timeOffset="6377">1722 564 508 0,'0'0'285'0,"0"0"-114"16,0 0-12-16,0 0-24 16,0 0-19-16,0 0-58 15,0 0-9-15,-82-85-11 16,117 79-33-16,21 3 8 0,0 1-13 16,0 2 3-16,0 0-7 15,0 0 6-15,-8 8-2 16,-1 3 0-16,-30 6 4 15,1-1-6-15,-10 4 2 16,-8 4-1-16,0 9-17 16,-34 0 18-16,-22 3 0 15,8-3-2-15,1-8 3 16,21-12-5-16,4-7 4 16,22-3-6-16,0-1-5 15,13 4 2-15,22-4 9 16,21 4-10-16,8 2 18 0,1 1-8 15,0 4 0 1,-9 4 0-16,-9-1-9 0,10 1 9 16,-32 2 0-16,-3 0-3 15,-13 0 5-15,-9-2-5 16,0 2 3-16,-18-2 0 16,-38-6-5-16,-21-3 5 15,-5-5 0-15,8-3-1 16,1 0-18-16,17 0-26 15,17-16-31-15,30-10-65 16,9-9-13-16,18-15-77 16,55-10-194-16</inkml:trace>
  <inkml:trace contextRef="#ctx0" brushRef="#br0" timeOffset="6744">2356 204 503 0,'0'0'140'0,"0"0"62"15,0 0-68-15,-142-154 8 16,69 134-72-16,-1 15-19 16,-21 5-1-16,-17 11-41 15,-9 36 20-15,-8 21-6 16,8 16-23-16,17 8 25 16,31 11-25-16,17 15 0 15,21 5 6-15,35 9 6 16,0 0-12-16,56-5 0 15,52-9 2-15,35-19-1 0,12-21-1 16,22-26 0-16,0-31 2 16,22-21 10-16,-5-13 4 15,0-46 60-15,-26-17-28 16,-30-21 36-16,-34-21-34 16,-39-22-15-16,-57-23 13 15,-8-12-46-15,-73 0 9 16,-74 20-11-16,-77 26-28 15,-65 43-11-15,-48 47-95 16,-4 39-88-16,-4 35-386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5:43.0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0 642 0,'0'0'270'0,"0"0"-68"0,0 0-15 15,0 0-84-15,0 0-28 16,0 0-33-16,-8-4-38 16,8 58 35-16,0 14-18 15,0 6-10-15,0 6 16 16,8 3-19-16,23 7-1 16,-6 7-7-16,1 1-1 15,-4 4-24-15,-22-8-162 16,0-6-300-16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5:42.3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233 277 488 0,'0'0'155'16,"0"0"-49"-16,0 0 29 16,0 0-22-16,0 0-23 0,0 0-10 15,-224-3-39 1,215 3 8-16,9 0-4 0,0 0-18 15,0 0 31-15,0 0-38 16,0 0 7-16,0 0-2 16,0 0-17-16,9 0 4 15,30-2-8-15,4-7 1 16,13 2 17-16,30-5-21 16,5 4 5-16,12-3 4 15,10-2 4-15,7-2-11 16,-29 1-3-16,-5 3 3 15,-30 3-18-15,-38 5 11 16,-10 3-82-16,-8 0-53 16,0 0-97-16,-47 0-14 15,-5 0-311-15</inkml:trace>
  <inkml:trace contextRef="#ctx0" brushRef="#br0" timeOffset="322">289 10 712 0,'0'0'271'0,"0"0"-73"0,0 0-66 16,0 0-25-16,0 0-61 15,0 0-26-15,9-24-14 16,17 43 3-16,-5 17-9 16,5 15 7-16,-8 8 0 15,3 4 16-15,-4 8-23 16,-8 0 1-16,0 4 0 16,-9-4-1-16,0-7-35 15,0-7-135-15,0-13-172 16,0 0-347-16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30T12:05:27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629 1158 364 0,'0'0'318'0,"0"0"-127"15,0 0-38-15,0 0-15 16,0 0-18-16,0 0-64 16,0 0 6-16,0-17-37 15,0-5-12-15,0-3 18 16,9-3-29-16,8 4 7 0,-8 6-6 15,8 1 11-15,5 3-12 16,-5 8-2-16,0 3-2 16,5 3-15-16,-5 0 15 15,0 0 1-15,14 23-4 16,-5 9-18-16,-5 2 9 16,-4 1-5-16,-8-5 2 15,0-10 13-15,-9-10-15 16,8-4 19-16,-8-6-6 15,13 0 14-15,-13 0 8 16,0 0 4-16,0-22-12 16,0-5 21-16,0-1-28 0,0-5 8 15,0 0-8-15,0 0 5 16,26 6-7-16,0 5 1 16,13 8 0-16,-9 11-16 15,5 3 13-15,3 0 3 16,-3 22-8-16,4 11 12 15,0 6-4-15,-13-3 0 16,4-1 2-16,-13-2-13 16,0-8 11-16,-8-3-7 15,4-3-8-15,-5-2-74 16,1-3-59-16,8-9-35 16,31-5-124-16,8 0-192 15</inkml:trace>
  <inkml:trace contextRef="#ctx0" brushRef="#br0" timeOffset="198">1752 979 342 0,'0'0'380'16,"0"0"-220"-16,0 0-47 16,0 0 6-16,0 0-65 15,0 0-45-15,12-16-9 16,32 13 7-16,12-3 1 15,17 4-8-15,5-1 10 16,-5 3-22-16,-17 0-104 16,-8 0-110-16,-31 8-73 15</inkml:trace>
  <inkml:trace contextRef="#ctx0" brushRef="#br0" timeOffset="368">1808 1238 602 0,'0'0'91'16,"0"0"-22"-16,0 0 13 15,0 0-7-15,0 0-42 16,263 0-28-16,-172 0 15 16,12-3-20-16,1-5-24 15,-5-4-256-15</inkml:trace>
  <inkml:trace contextRef="#ctx0" brushRef="#br0" timeOffset="818">2830 854 704 0,'0'0'226'0,"0"0"-70"15,0 0 4-15,0 0-68 16,0 0-34-16,0 0 6 16,0-56-49-16,0 56 6 15,0 0-21-15,0 0 14 16,0 0-25-16,0 0 11 0,0 21 0 16,0 4-9-1,0 5 16-15,31 4-7 0,8-2 0 16,4 4 7-16,4 0-10 15,9 1 3-15,-8-5 0 16,8 0-4-16,-22-1 13 16,5-7-9-16,-13-1 0 15,-13-1 8-15,-4-7-10 16,-9 3 2-16,0-2 0 16,0-6 3-16,-39 2 10 15,-9-1-13-15,-16-3 8 16,-1-5 0-16,0-3-16 15,0 0 6-15,18 0-53 0,21 0-9 16,4-9-57-16,22-26-34 16,0-14-31-16,13-9-680 15</inkml:trace>
  <inkml:trace contextRef="#ctx0" brushRef="#br0" timeOffset="888">2830 854 368 0</inkml:trace>
  <inkml:trace contextRef="#ctx0" brushRef="#br0" timeOffset="959">2830 854 368 0,'57'-54'253'0,"-57"46"-70"0,0 3-41 0,0 1-120 0,38 2-17 16,19 2 11-16,7 0-7 15,-8 0-18-15,1 0-50 16,-10 0-260-16</inkml:trace>
  <inkml:trace contextRef="#ctx0" brushRef="#br0" timeOffset="1453">2990 346 561 0,'0'0'194'0,"-362"-115"-52"15,137 54-44-15,-8 6 9 16,-9 9-57-16,1 4 9 15,8 18 18-15,30 21-42 16,9 3 13-16,25 35-20 0,-8 45-27 16,9 30 21-16,8 28-22 15,14 23 0-15,25 22-1 16,39 1 7 0,52 0-6-16,30-2 0 0,56-15 8 15,82-10-10-15,47-16 2 16,48-31 0-16,39-25-9 15,26-33 17-15,17-33-8 16,30-19 0-16,-8-14 6 16,-22-41 1-16,-26-13-6 15,-47-6 17-15,-48-4 53 16,-25-9-34-16,-31-4 24 0,-26-14-16 16,-30-10-26-16,-35-12 31 15,-38-10-28-15,-9-11-16 16,-99-10 2-16,-70-1-5 15,-102 8-6-15,-92 10-6 16,-56 31-57-16,-47 53 15 16,22 57-40-16,51 27-35 15,52 64-73-15,69 16-290 16</inkml:trace>
  <inkml:trace contextRef="#ctx0" brushRef="#br0" timeOffset="7046">1967 2239 662 0,'0'0'195'0,"0"0"-42"16,0 0 7-16,0 0-49 16,0 0-43-16,0 0 4 15,0 0-47-15,0 0 2 16,-30-72-25-16,30 72 11 15,0 5-17-15,0 29 4 16,0 15 0-16,0 9 3 16,0 2 0-16,22 1-3 15,4-4 0-15,12-3 13 0,1-14-18 16,4-7 5 0,5-11-1-16,8-11-10 0,9-11 0 15,8 0 11-15,5-3-4 16,-5-29 15-16,-8-4-8 15,-18-3-3-15,-3 4 0 16,-14-1 5-16,-22 8-2 16,-8 6-3-16,0 3 0 15,-8 2 1-15,-31 6-10 16,4 0 8-16,5 5 1 16,4 2-6-16,-4 0 6 15,13 4 0-15,8 0 0 0,9 0 7 16,0 0-12-1,0-2 5-15,0 2-7 0,0 0-4 16,35 6 7-16,21 13 4 16,21 0 0-16,-3 2 10 15,16 2-10-15,-20 4 0 16,-6 1 0-16,-21-1-6 16,-12 3 6-16,-14-2 0 15,-17-1-1-15,0 3-4 16,-26-2-4-16,-30-1 8 15,-17 1-65-15,3-6-68 16,19 3-114-16,3-5-84 16</inkml:trace>
  <inkml:trace contextRef="#ctx0" brushRef="#br0" timeOffset="8060">3745 2516 483 0,'0'0'172'0,"0"0"-11"15,0 0-51-15,0 0 10 16,0 0-41-16,0 0-15 15,-38-124 17-15,20 111-55 16,-3 5 20-16,4 2-23 16,8 3-19-16,-17 3-1 15,4 0-3-15,5 14 0 16,-13 19-3-16,13 9 10 0,8 1-7 16,9 1 0-16,0 3 7 15,26-3-21-15,43-8 14 16,4-6 0-16,1-11-12 15,8-13 11-15,-13-6 1 16,-17 0 0-16,-5-9 12 16,-17-16-10-16,-21-6 1 15,0-3-3-15,-9-7 21 16,-9-3-14-16,-30 2 11 16,-8 6-18-16,-5 9 15 15,-4 7-25-15,0 15 10 16,-1 5 0-16,10 0-12 0,8 11-1 15,22 19-37 1,17 6-83-16,0 6-89 0,26-1-30 16,30-8-362-16</inkml:trace>
  <inkml:trace contextRef="#ctx0" brushRef="#br0" timeOffset="9102">4440 2525 473 0,'0'0'178'16,"0"0"-37"-16,0 0-27 15,0 0-5-15,0 0-66 0,-233-124 16 16,199 124-23 0,16 0-31-16,-3 2-7 0,12 29 2 15,9 13 0-15,-8 8 0 16,8 5 10-16,0-4-10 15,26-7 0-15,12-4 7 16,1-13-6-16,4-14-1 16,5-12 0-16,-9-3 2 15,-5-3 6-15,5-30 3 16,-30-8 10-16,12-11 1 16,-21-12 77-16,0-7-53 15,0-6-10-15,-30-9 21 16,-9 1-49-16,-4 10 16 15,4 13-14-15,0 21 1 0,22 16 7 16,0 16-18-16,8 9 0 16,9 0-7-16,0 30-16 15,0 31 23-15,0 16-1 16,0 9 13-16,26-1-11 16,22-9-1-16,8-9 0 15,8-13-3-15,10-15 9 16,-9-11-6-16,-1-17 0 15,1-9 7-15,-9-2-12 16,9 0 5-16,-9-24 0 16,9-12 1-16,-9-5 6 0,-9-5-7 15,1-4 0 1,-9 0 11-16,-5 6-14 0,-4 14 3 16,-21 8 0-16,0 16-10 15,8 6 8-15,-9 0-2 16,14 6 2-16,-5 18-11 15,-8-1 0-15,0-2 11 16,-9-7 0-16,0-3-12 16,13-5 12-16,-13-4 2 15,0-2 0-15,0 0 5 16,0 0 5-16,0-2-10 16,-22-12 1-16,-4-5-2 0,-4-3 6 15,4 2-5 1,-4 9 0-16,12 6-5 0,1 5-1 15,-13 0 3-15,13 20-5 16,-1 18-5-16,-12 14 19 16,22 3-6-16,-1-6 0 15,9 1 8-15,0-11-16 16,17-12 8-16,13-5 0 16,-4-14-11-16,13-5 1 15,-13-3 10-15,13-3 3 16,8-27 3-16,10-16 6 15,-14-9-12-15,-4-15 0 16,8-10 25-16,-21-10-24 16,-17-1 17-16,-9-3 3 15,0 15-20-15,-18 16 23 0,-21 16-24 16,5 25 2 0,12 16-1-16,5 6 0 0,8 0-2 15,1 42 1-15,8 24 0 16,0 19-1-16,0 11 1 15,0-7 0-15,34-7-3 16,14-16 9-16,8-11-6 16,-9-10 0-16,9-10-21 15,-17-5 1-15,-4-11-80 16,4-2-85-16,-13-8-95 16,4-2-177-16</inkml:trace>
  <inkml:trace contextRef="#ctx0" brushRef="#br0" timeOffset="9717">6080 2392 575 0,'0'0'103'16,"0"0"19"-16,0 0-32 0,0 0-5 16,0 0-16-16,0 0-45 15,-95-32 6-15,95 32-30 16,22 0 0-16,12 0 27 15,23 0-9-15,7 0 6 16,10 0 8-16,-5 0-26 16,-5 0 21-16,1-4-19 15,0-4-7-15,-18-3 22 16,-3-1-22-16,-14 3 18 16,-22 1 31-16,-8 1-25 0,0 5 20 15,0-6-22 1,0-3-20-16,-25 0-3 0,-23-3 0 15,-8 1 0-15,0 4-1 16,17 1 11-16,4 5-11 16,23 3 1-16,12 0 0 15,0 0-15-15,0 0 13 16,0 0 2-16,21 0-3 16,14 17 15-16,12 1-10 15,1 2-2-15,-1 4 2 16,-12 0-5-16,3-1 3 15,-12 2 0-15,-4-3 0 16,-22 6 3-16,0-4-10 16,0 5 4-16,-22 1-73 15,-21-3-91-15,4 6-108 0,0-3-262 16</inkml:trace>
  <inkml:trace contextRef="#ctx0" brushRef="#br0" timeOffset="12655">7820 2018 949 0,'0'0'136'0,"0"0"19"15,0 0-36-15,0 0-16 16,0 0-25-16,0 0-57 15,0 0 20-15,0-21-14 16,0 21-24-16,0 0 25 16,0 0-28-16,0 0 0 15,0 0 0-15,8 0 5 16,1 8-5-16,0 19 0 0,-9 12 2 16,12 7-4-16,-3 1 2 15,0 2 0-15,-1-5-3 16,1-4 17-1,0-12-14-15,-1-5 0 0,5-11 1 16,-13-10-5-16,9-2 4 16,-9 0 0-16,8 0 20 15,-8 0-19-15,0-6 46 16,9-18 0-16,-9-11-37 16,0-16 30-16,0-4-34 15,0-8 0-15,0 0 1 16,0 8 8-16,0 6-13 0,-9 2-2 15,1 9 5-15,-1 4-10 16,9 15 5-16,0 5 0 16,0 12-4-16,0 2 6 15,0-3-6-15,43 3 4 16,13 0-18-16,9 0 6 16,-9 0-12-16,9 5-26 15,-17 15-6-15,-18 2-50 16,-13 5-5-16,-17 3-65 15,0 4-134-15,-26 0-33 16</inkml:trace>
  <inkml:trace contextRef="#ctx0" brushRef="#br0" timeOffset="12850">7884 2191 292 0,'0'0'219'0,"0"0"-68"15,0 0 6-15,0 0-73 16,251-57-25-16,-195 49 14 16,0 5-71-16,-9 3 7 15,-12 0-9-15,-14 0-64 16,-21 13-357-16</inkml:trace>
  <inkml:trace contextRef="#ctx0" brushRef="#br0" timeOffset="13196">8769 1548 773 0,'0'0'232'16,"0"0"-39"-16,0 0-73 16,0 0-28-16,0 0-25 0,0 0-62 15,-65-50 6 1,57 90-11-16,-14 19 0 0,14 16 26 16,-1 10-20-16,9 3 6 15,0 6-8-15,9 2 8 16,38-3-11-16,0 1-1 15,-3-8 0 1,12-13-7-16,-9-9 4 0,9-15-41 16,-8-10-89-16,-14-17-141 15,14-15-146-15</inkml:trace>
  <inkml:trace contextRef="#ctx0" brushRef="#br0" timeOffset="13565">9300 2148 286 0,'0'0'338'0,"0"0"-140"15,0 0-50-15,0 0-46 16,0 0-31-16,0 0-53 16,82-113 6-16,-43 113-18 15,-5 0 5-15,14 0-17 16,-1 19 6-16,-12 12 0 15,-5 7-6-15,-21 6-1 16,-1 5 7-16,-8 1 0 16,-8 0-5-16,-31-1-7 15,4-11 17-15,-12-10-5 16,30-12 12-16,-5-12-5 0,22-4-5 16,0 0 13-16,0 0 0 15,13 0 27-15,13 0-39 16,39-15 8-16,8-6 5 15,13-4-10-15,5 0-6 16,-26 8 0-16,-9 4-123 16,-17 3-118-16,-22 6-245 15</inkml:trace>
  <inkml:trace contextRef="#ctx0" brushRef="#br0" timeOffset="13879">9688 1496 820 0,'0'0'201'0,"0"0"-7"15,0 0-91-15,0 0-60 16,0 0-32-16,0 0 11 15,113 55-22-15,-31 8 39 16,4 11-14-16,-4 10 17 16,13 6-35-16,-22-1-2 0,-17 9 1 15,-17 1 5 1,-30-3-11-16,-9 6 0 0,-39-9-12 16,-43-5-16-16,-22-11-106 15,1-14-139-15,21-10-251 16</inkml:trace>
  <inkml:trace contextRef="#ctx0" brushRef="#br0" timeOffset="20658">9076 3005 462 0,'0'0'168'0,"0"0"-81"16,0 0-12-16,0 0 1 15,0 0-46-15,0 0-21 16,0 0-1-16,-18-59 4 16,18 53-12-16,0 2 0 15,0 2-26-15,0-1-29 16,0 3-80-16,0 0-69 15,0 0-199-15</inkml:trace>
  <inkml:trace contextRef="#ctx0" brushRef="#br0" timeOffset="21120">9076 3005 356 0,'-48'-44'224'16,"48"42"-98"-16,-17-7 11 15,8 1-48-15,-12 2 6 16,-5 6-20-16,-30 0-44 16,-39 4 6-16,-26 29-17 0,-26 16 22 15,-39 6 20 1,-8 6-40-16,-30 5 18 0,-1 3-6 16,-8 2-24-16,0 3 21 15,22 3-30-15,4-3 0 16,12 7 3-16,1 6 5 15,9 1-9-15,-5 3 0 16,17-8 7-16,13-9-10 16,1-5 3-16,3-6 0 15,-3-8-3-15,-1-6 13 16,31-10-10-16,16-14 0 16,31-12 7-16,18-7-11 15,7-6 4-15,19 0 0 16,12 0-7-16,4 0 9 15,-4 0-7-15,-4 0 3 0,13-4-26 16,0 2 24-16,17-1-16 16,0 3-20-16,0 0 6 15,0 0-53-15,0 0 6 16,0 0-5-16,-9 0-50 16,-13 0-5-16,5 5-55 15,-9 10-18-15</inkml:trace>
  <inkml:trace contextRef="#ctx0" brushRef="#br0" timeOffset="22680">3914 5104 679 0,'0'0'141'16,"0"0"-32"-16,0 0-3 15,0 0-38-15,0 0-35 16,0 0-25-16,90-33-3 0,-16 29 6 16,-9 3-6-16,12-8 15 15,-3 4-2-15,-18 0-4 16,0-1 27-16,-30 3-21 15,-18 3 13-15,5-3 13 16,-13 0-28-16,0-2 40 16,0-3-14-16,-21-6-7 15,-14-3-17-15,-21 1-19 16,-9 5-1-16,-21 2 0 16,-5 5 13-16,14 4-13 15,12 0 0-15,30 0 1 16,27 0 7-16,8 0-8 15,0 0 0-15,0 0 0 0,26 0 10 16,38 0-10-16,31 0 0 16,13 8 4-16,17 3 4 15,5-1-3-15,-18 5-5 16,-21-2 0-16,-35 4 11 16,-26-4-15-16,-13 1 4 15,-17-3 0-15,0 3-13 16,-39 6 8-16,-34 4-14 15,-22 9-34-15,-4 0-102 16,-5 3-56-16,22-1-128 16</inkml:trace>
  <inkml:trace contextRef="#ctx0" brushRef="#br0" timeOffset="21670">2356 4870 527 0,'0'0'121'15,"0"0"-33"-15,0 0 32 16,0 0-51-16,0 0-35 0,0 0 19 16,77-96-44-16,-42 90 11 15,4 6-19-15,8 0 10 16,1 0-12-16,-14 0 1 16,-4 23-4-16,-30 4-4 15,0 12-5-15,0 7 13 16,-38 3 4-16,-36 4 5 15,1-3-3-15,-5-11-4 16,22-10-2-16,22-12 10 16,25-9-6-16,9-8-4 15,0 0 0-15,0 0 8 16,0 0-4-16,17 0-4 0,31 0 0 16,16 0 23-16,27-16-17 15,-5-1-6-15,-4 4 0 16,5-4-8-16,-36 3-56 15,-3-2-70-15,-9 2-81 16,-13-5-96-16</inkml:trace>
  <inkml:trace contextRef="#ctx0" brushRef="#br0" timeOffset="22124">2628 4400 521 0,'0'0'136'0,"0"0"-54"15,-225-2 25-15,143 32-36 16,-4 14-34-16,-5 15 10 16,18 16-32-16,-13 11 17 15,21 7 2-15,0 6-25 16,18 3 23-16,29-1-19 15,10 1-10-15,8-5 10 16,47-6-7-16,35-12-4 16,30-16-2-16,27-19 10 15,12-22-10-15,4-16 4 16,-4-6-4-16,-4-14 19 0,-13-36-15 16,4-13 3-16,-17-16 37 15,-31-9 19-15,-12-12 21 16,-35-7-43-16,-21-9 4 15,-22-7 2-15,-39-4-43 16,-43 17 14-16,-30 20-18 16,-9 29-5-16,-9 28-1 15,1 22 3-15,16 11 3 16,27 9-10-16,30 40 8 16,30 20-40-16,26 19-86 15,0 6-105-15,56 4-120 16</inkml:trace>
  <inkml:trace contextRef="#ctx0" brushRef="#br0" timeOffset="27133">5873 4854 828 0,'0'0'170'15,"0"0"-17"-15,0 0 12 16,0 0-68-16,0 0-22 15,0 0-16-15,0 0-31 16,-8-134 18-16,8 134-31 16,0 0-9-16,0 0-5 15,0 0-1-15,0 17-5 16,0 23 1-16,0 15 4 0,21 10 3 16,-12 5-3-16,8-2 0 15,-17-7-1 1,9-9 5-16,-1-11-4 0,1-10 0 15,-9-9 6-15,0-12-8 16,0-4 2-16,0-6 0 16,0 0 5-16,0 0-1 15,0 0 0-15,0 0 10 16,0-27-6-16,0-15 15 16,0-7-21-16,0-12 1 15,-17-11 3-15,8-7-3 16,9-12-3-16,0-9 0 15,0 5 5-15,39 11-9 0,-13 14 4 16,13 26 0-16,-14 17-9 16,6 10 7-16,3 5-3 15,5 12-3-15,26 0-25 16,-9 0 10-16,0 31-30 16,-9 19-36-16,-12 10-31 15,-26 14-99-15,-9 0-65 16,0-2-166-16</inkml:trace>
  <inkml:trace contextRef="#ctx0" brushRef="#br0" timeOffset="27324">5959 5027 174 0,'0'0'315'0,"0"0"-195"0,0 0-22 15,0 0-3-15,0 0-28 16,0 0-40-16,212-35-4 15,-134 31-18-15,4 2-2 16,0 2-6-16,4 0-2 16,-21 0-189-16,-1 0-357 15</inkml:trace>
  <inkml:trace contextRef="#ctx0" brushRef="#br0" timeOffset="27638">7142 4197 535 0,'0'0'251'0,"0"0"-69"16,0 0-36-16,0 0-17 15,0 0-35-15,0 0-68 16,-69-69-4-16,52 99-22 15,-18 21 0-15,-12 13 18 16,8 11-5-16,22 13 3 16,-5 11 3-16,22 3-18 0,0 2 5 15,13-11-6-15,30-10 4 16,13-14-5-16,0-8 1 16,0-14-46-16,1-15-66 15,-1-10-133-15,0-11-50 16,-9-11-233-16</inkml:trace>
  <inkml:trace contextRef="#ctx0" brushRef="#br0" timeOffset="27864">7410 4796 382 0,'0'0'235'0,"0"0"-49"15,0 0-91-15,0 0 25 16,0 0-31-16,0 0-54 0,0-59-26 15,0 59-9-15,0 25-12 16,8 15 5 0,14 9 14-16,-14 5-3 0,1 5-4 15,0-1 7-15,-1-9-14 16,1-9-19-16,13-6-190 16,-14-12-167-16</inkml:trace>
  <inkml:trace contextRef="#ctx0" brushRef="#br0" timeOffset="28185">7548 4295 105 0,'0'0'546'0,"0"0"-391"0,0 0-69 0,0 0 57 16,0 0-53-16,0 0-8 16,-26-77-41-16,26 77-41 15,0 11 0-15,39 33 0 16,25 20 8-16,1 13 26 16,17 17-32-16,-8 4 17 15,-10 4-4-15,5-8-8 16,-34-7-2-16,-18-9-5 0,-17-4 0 15,0 3-6-15,-34 2 1 16,-53 3-114-16,5-9-140 16,0-13-249-16</inkml:trace>
  <inkml:trace contextRef="#ctx0" brushRef="#br0" timeOffset="28592">8739 4755 505 0,'0'0'206'16,"0"0"-71"-16,0 0-21 15,0 0-12-15,0 0-36 16,0 0-39-16,78-50-10 15,-14 45-9-15,18 2-7 0,22-5 0 16,8 0 6-16,0-4-2 16,-12 4-5-16,-27 3-64 15,-17 2-116-15,-56 1-145 16</inkml:trace>
  <inkml:trace contextRef="#ctx0" brushRef="#br0" timeOffset="28843">9028 4373 709 0,'0'0'197'15,"0"0"-58"-15,0 0-9 0,0 0-31 16,0 0-79-16,0 0-17 15,-34 41-3-15,34 22 1 16,0 8 12-16,0 7-13 16,8-7 1-16,18 0 3 15,13-2-4-15,-5-5-47 16,14-7-175-16,-1-10-342 16</inkml:trace>
  <inkml:trace contextRef="#ctx0" brushRef="#br0" timeOffset="29258">9995 4531 663 0,'0'0'255'0,"0"0"-125"0,0 0-8 15,0 0-28-15,0 0-32 16,0 0-58-16,-65-40-4 16,48 80-2-16,8 16-6 0,1 13 8 15,-5 3 0 1,13-4 8-16,0-5-8 0,13-5 0 16,21-11 0-16,22-14-1 15,9-14 4-15,13-16-3 16,4-3 11-16,-18 0-9 15,-8-22 62-15,-17-11 9 16,-13-14-21-16,4-11 12 16,-30-8-33-16,0-11 1 15,0-5 2-15,-30 2-31 16,-17 11 13-16,12 25-16 16,-30 28-2-16,-4 16-7 15,-13 58-51-15,-38 43-149 16,-10 18-575-16</inkml:trace>
  <inkml:trace contextRef="#ctx0" brushRef="#br0" timeOffset="34648">7112 5698 603 0,'0'0'146'15,"0"0"-24"-15,0 0-25 16,0 0 31-16,0 0-43 0,0 0-18 16,0 0 0-16,0 0-52 15,-65-33 25-15,9 55-34 16,-39 27-1-16,-26 15 37 15,-17 7-39-15,-22 6 24 16,-4 1-18-16,-4 1 4 16,0-2 2-16,8 0-15 15,-4-6 0-15,13-5 4 16,13-5 3-16,26-12-7 16,17-7 0-16,30-9-23 15,30-5-21-15,-12-1-76 16,8-3-62-16,5 1-105 15,3 3-291-15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130.emf"/><Relationship Id="rId18" Type="http://schemas.openxmlformats.org/officeDocument/2006/relationships/customXml" Target="../ink/ink130.xml"/><Relationship Id="rId3" Type="http://schemas.openxmlformats.org/officeDocument/2006/relationships/image" Target="../media/image125.emf"/><Relationship Id="rId21" Type="http://schemas.openxmlformats.org/officeDocument/2006/relationships/image" Target="../media/image134.emf"/><Relationship Id="rId7" Type="http://schemas.openxmlformats.org/officeDocument/2006/relationships/image" Target="../media/image127.emf"/><Relationship Id="rId12" Type="http://schemas.openxmlformats.org/officeDocument/2006/relationships/customXml" Target="../ink/ink127.xml"/><Relationship Id="rId17" Type="http://schemas.openxmlformats.org/officeDocument/2006/relationships/image" Target="../media/image132.emf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20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29.emf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23" Type="http://schemas.openxmlformats.org/officeDocument/2006/relationships/image" Target="../media/image135.emf"/><Relationship Id="rId10" Type="http://schemas.openxmlformats.org/officeDocument/2006/relationships/customXml" Target="../ink/ink126.xml"/><Relationship Id="rId19" Type="http://schemas.openxmlformats.org/officeDocument/2006/relationships/image" Target="../media/image133.emf"/><Relationship Id="rId4" Type="http://schemas.openxmlformats.org/officeDocument/2006/relationships/customXml" Target="../ink/ink123.xml"/><Relationship Id="rId9" Type="http://schemas.openxmlformats.org/officeDocument/2006/relationships/image" Target="../media/image128.emf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141.emf"/><Relationship Id="rId18" Type="http://schemas.openxmlformats.org/officeDocument/2006/relationships/customXml" Target="../ink/ink141.xml"/><Relationship Id="rId3" Type="http://schemas.openxmlformats.org/officeDocument/2006/relationships/image" Target="../media/image136.emf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customXml" Target="../ink/ink138.xml"/><Relationship Id="rId17" Type="http://schemas.openxmlformats.org/officeDocument/2006/relationships/image" Target="../media/image143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11" Type="http://schemas.openxmlformats.org/officeDocument/2006/relationships/image" Target="../media/image140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10" Type="http://schemas.openxmlformats.org/officeDocument/2006/relationships/customXml" Target="../ink/ink137.xml"/><Relationship Id="rId19" Type="http://schemas.openxmlformats.org/officeDocument/2006/relationships/image" Target="../media/image144.emf"/><Relationship Id="rId4" Type="http://schemas.openxmlformats.org/officeDocument/2006/relationships/customXml" Target="../ink/ink134.xml"/><Relationship Id="rId9" Type="http://schemas.openxmlformats.org/officeDocument/2006/relationships/image" Target="../media/image139.emf"/><Relationship Id="rId14" Type="http://schemas.openxmlformats.org/officeDocument/2006/relationships/customXml" Target="../ink/ink1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3" Type="http://schemas.openxmlformats.org/officeDocument/2006/relationships/image" Target="../media/image136.emf"/><Relationship Id="rId7" Type="http://schemas.openxmlformats.org/officeDocument/2006/relationships/image" Target="../media/image144.emf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.xml"/><Relationship Id="rId11" Type="http://schemas.openxmlformats.org/officeDocument/2006/relationships/image" Target="../media/image148.emf"/><Relationship Id="rId5" Type="http://schemas.openxmlformats.org/officeDocument/2006/relationships/image" Target="../media/image146.emf"/><Relationship Id="rId10" Type="http://schemas.openxmlformats.org/officeDocument/2006/relationships/customXml" Target="../ink/ink147.xml"/><Relationship Id="rId4" Type="http://schemas.openxmlformats.org/officeDocument/2006/relationships/customXml" Target="../ink/ink144.xml"/><Relationship Id="rId9" Type="http://schemas.openxmlformats.org/officeDocument/2006/relationships/image" Target="../media/image1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154.emf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" Type="http://schemas.openxmlformats.org/officeDocument/2006/relationships/image" Target="../media/image149.emf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customXml" Target="../ink/ink153.xml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153.emf"/><Relationship Id="rId24" Type="http://schemas.openxmlformats.org/officeDocument/2006/relationships/customXml" Target="../ink/ink159.xml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10" Type="http://schemas.openxmlformats.org/officeDocument/2006/relationships/customXml" Target="../ink/ink152.xml"/><Relationship Id="rId19" Type="http://schemas.openxmlformats.org/officeDocument/2006/relationships/image" Target="../media/image157.emf"/><Relationship Id="rId4" Type="http://schemas.openxmlformats.org/officeDocument/2006/relationships/customXml" Target="../ink/ink149.xml"/><Relationship Id="rId9" Type="http://schemas.openxmlformats.org/officeDocument/2006/relationships/image" Target="../media/image152.emf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6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emf"/><Relationship Id="rId4" Type="http://schemas.openxmlformats.org/officeDocument/2006/relationships/customXml" Target="../ink/ink1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6" Type="http://schemas.openxmlformats.org/officeDocument/2006/relationships/customXml" Target="../ink/ink38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61.emf"/><Relationship Id="rId21" Type="http://schemas.openxmlformats.org/officeDocument/2006/relationships/image" Target="../media/image52.emf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65.emf"/><Relationship Id="rId50" Type="http://schemas.openxmlformats.org/officeDocument/2006/relationships/customXml" Target="../ink/ink64.xml"/><Relationship Id="rId55" Type="http://schemas.openxmlformats.org/officeDocument/2006/relationships/image" Target="../media/image69.emf"/><Relationship Id="rId7" Type="http://schemas.openxmlformats.org/officeDocument/2006/relationships/image" Target="../media/image45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6.emf"/><Relationship Id="rId11" Type="http://schemas.openxmlformats.org/officeDocument/2006/relationships/image" Target="../media/image47.emf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60.emf"/><Relationship Id="rId40" Type="http://schemas.openxmlformats.org/officeDocument/2006/relationships/customXml" Target="../ink/ink59.xml"/><Relationship Id="rId45" Type="http://schemas.openxmlformats.org/officeDocument/2006/relationships/image" Target="../media/image64.emf"/><Relationship Id="rId53" Type="http://schemas.openxmlformats.org/officeDocument/2006/relationships/image" Target="../media/image68.emf"/><Relationship Id="rId5" Type="http://schemas.openxmlformats.org/officeDocument/2006/relationships/image" Target="../media/image44.emf"/><Relationship Id="rId10" Type="http://schemas.openxmlformats.org/officeDocument/2006/relationships/customXml" Target="../ink/ink44.xml"/><Relationship Id="rId19" Type="http://schemas.openxmlformats.org/officeDocument/2006/relationships/image" Target="../media/image51.emf"/><Relationship Id="rId31" Type="http://schemas.openxmlformats.org/officeDocument/2006/relationships/image" Target="../media/image57.emf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4" Type="http://schemas.openxmlformats.org/officeDocument/2006/relationships/customXml" Target="../ink/ink41.xml"/><Relationship Id="rId9" Type="http://schemas.openxmlformats.org/officeDocument/2006/relationships/image" Target="../media/image46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5.emf"/><Relationship Id="rId30" Type="http://schemas.openxmlformats.org/officeDocument/2006/relationships/customXml" Target="../ink/ink54.xml"/><Relationship Id="rId35" Type="http://schemas.openxmlformats.org/officeDocument/2006/relationships/image" Target="../media/image59.emf"/><Relationship Id="rId43" Type="http://schemas.openxmlformats.org/officeDocument/2006/relationships/image" Target="../media/image63.emf"/><Relationship Id="rId48" Type="http://schemas.openxmlformats.org/officeDocument/2006/relationships/customXml" Target="../ink/ink63.xml"/><Relationship Id="rId8" Type="http://schemas.openxmlformats.org/officeDocument/2006/relationships/customXml" Target="../ink/ink43.xml"/><Relationship Id="rId51" Type="http://schemas.openxmlformats.org/officeDocument/2006/relationships/image" Target="../media/image67.emf"/><Relationship Id="rId3" Type="http://schemas.openxmlformats.org/officeDocument/2006/relationships/image" Target="../media/image43.emf"/><Relationship Id="rId12" Type="http://schemas.openxmlformats.org/officeDocument/2006/relationships/customXml" Target="../ink/ink45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20" Type="http://schemas.openxmlformats.org/officeDocument/2006/relationships/customXml" Target="../ink/ink49.xml"/><Relationship Id="rId41" Type="http://schemas.openxmlformats.org/officeDocument/2006/relationships/image" Target="../media/image62.emf"/><Relationship Id="rId54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emf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8.emf"/><Relationship Id="rId21" Type="http://schemas.openxmlformats.org/officeDocument/2006/relationships/image" Target="../media/image79.emf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92.emf"/><Relationship Id="rId50" Type="http://schemas.openxmlformats.org/officeDocument/2006/relationships/customXml" Target="../ink/ink91.xml"/><Relationship Id="rId55" Type="http://schemas.openxmlformats.org/officeDocument/2006/relationships/image" Target="../media/image96.emf"/><Relationship Id="rId7" Type="http://schemas.openxmlformats.org/officeDocument/2006/relationships/image" Target="../media/image72.emf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3.emf"/><Relationship Id="rId11" Type="http://schemas.openxmlformats.org/officeDocument/2006/relationships/image" Target="../media/image74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7.emf"/><Relationship Id="rId40" Type="http://schemas.openxmlformats.org/officeDocument/2006/relationships/customXml" Target="../ink/ink86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8" Type="http://schemas.openxmlformats.org/officeDocument/2006/relationships/customXml" Target="../ink/ink95.xml"/><Relationship Id="rId5" Type="http://schemas.openxmlformats.org/officeDocument/2006/relationships/image" Target="../media/image71.emf"/><Relationship Id="rId61" Type="http://schemas.openxmlformats.org/officeDocument/2006/relationships/image" Target="../media/image99.emf"/><Relationship Id="rId19" Type="http://schemas.openxmlformats.org/officeDocument/2006/relationships/image" Target="../media/image78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2.emf"/><Relationship Id="rId30" Type="http://schemas.openxmlformats.org/officeDocument/2006/relationships/customXml" Target="../ink/ink81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8" Type="http://schemas.openxmlformats.org/officeDocument/2006/relationships/customXml" Target="../ink/ink70.xml"/><Relationship Id="rId51" Type="http://schemas.openxmlformats.org/officeDocument/2006/relationships/image" Target="../media/image94.emf"/><Relationship Id="rId3" Type="http://schemas.openxmlformats.org/officeDocument/2006/relationships/image" Target="../media/image70.emf"/><Relationship Id="rId12" Type="http://schemas.openxmlformats.org/officeDocument/2006/relationships/customXml" Target="../ink/ink72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8.emf"/><Relationship Id="rId20" Type="http://schemas.openxmlformats.org/officeDocument/2006/relationships/customXml" Target="../ink/ink76.xml"/><Relationship Id="rId41" Type="http://schemas.openxmlformats.org/officeDocument/2006/relationships/image" Target="../media/image89.emf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3.emf"/><Relationship Id="rId57" Type="http://schemas.openxmlformats.org/officeDocument/2006/relationships/image" Target="../media/image97.emf"/><Relationship Id="rId10" Type="http://schemas.openxmlformats.org/officeDocument/2006/relationships/customXml" Target="../ink/ink71.xml"/><Relationship Id="rId31" Type="http://schemas.openxmlformats.org/officeDocument/2006/relationships/image" Target="../media/image84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4" Type="http://schemas.openxmlformats.org/officeDocument/2006/relationships/customXml" Target="../ink/ink68.xml"/><Relationship Id="rId9" Type="http://schemas.openxmlformats.org/officeDocument/2006/relationships/image" Target="../media/image7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emf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100.emf"/><Relationship Id="rId21" Type="http://schemas.openxmlformats.org/officeDocument/2006/relationships/image" Target="../media/image109.emf"/><Relationship Id="rId34" Type="http://schemas.openxmlformats.org/officeDocument/2006/relationships/customXml" Target="../ink/ink113.xml"/><Relationship Id="rId7" Type="http://schemas.openxmlformats.org/officeDocument/2006/relationships/image" Target="../media/image102.emf"/><Relationship Id="rId12" Type="http://schemas.openxmlformats.org/officeDocument/2006/relationships/customXml" Target="../ink/ink102.xml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33" Type="http://schemas.openxmlformats.org/officeDocument/2006/relationships/image" Target="../media/image115.emf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4.emf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108.emf"/><Relationship Id="rId31" Type="http://schemas.openxmlformats.org/officeDocument/2006/relationships/image" Target="../media/image114.emf"/><Relationship Id="rId4" Type="http://schemas.openxmlformats.org/officeDocument/2006/relationships/customXml" Target="../ink/ink98.xml"/><Relationship Id="rId9" Type="http://schemas.openxmlformats.org/officeDocument/2006/relationships/image" Target="../media/image103.emf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2.emf"/><Relationship Id="rId30" Type="http://schemas.openxmlformats.org/officeDocument/2006/relationships/customXml" Target="../ink/ink111.xml"/><Relationship Id="rId35" Type="http://schemas.openxmlformats.org/officeDocument/2006/relationships/image" Target="../media/image116.emf"/><Relationship Id="rId8" Type="http://schemas.openxmlformats.org/officeDocument/2006/relationships/customXml" Target="../ink/ink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1.emf"/><Relationship Id="rId12" Type="http://schemas.openxmlformats.org/officeDocument/2006/relationships/customXml" Target="../ink/ink121.xml"/><Relationship Id="rId2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3.emf"/><Relationship Id="rId5" Type="http://schemas.openxmlformats.org/officeDocument/2006/relationships/image" Target="../media/image120.emf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1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in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2AEA19-8F67-4447-99E5-89C5F55DBF4D}"/>
                  </a:ext>
                </a:extLst>
              </p14:cNvPr>
              <p14:cNvContentPartPr/>
              <p14:nvPr/>
            </p14:nvContentPartPr>
            <p14:xfrm>
              <a:off x="701880" y="832303"/>
              <a:ext cx="7066440" cy="925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2AEA19-8F67-4447-99E5-89C5F55DB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880" y="823303"/>
                <a:ext cx="708408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65B2E25-0DDE-4622-A537-725BE1BC4D89}"/>
                  </a:ext>
                </a:extLst>
              </p14:cNvPr>
              <p14:cNvContentPartPr/>
              <p14:nvPr/>
            </p14:nvContentPartPr>
            <p14:xfrm>
              <a:off x="431520" y="2151343"/>
              <a:ext cx="1956600" cy="410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65B2E25-0DDE-4622-A537-725BE1BC4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520" y="2142343"/>
                <a:ext cx="1974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6A87C82-EC3D-4D82-8BFF-1B4E6A1FBDB0}"/>
                  </a:ext>
                </a:extLst>
              </p14:cNvPr>
              <p14:cNvContentPartPr/>
              <p14:nvPr/>
            </p14:nvContentPartPr>
            <p14:xfrm>
              <a:off x="1492800" y="2771623"/>
              <a:ext cx="367560" cy="500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6A87C82-EC3D-4D82-8BFF-1B4E6A1FBD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3800" y="2762623"/>
                <a:ext cx="385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DC909A4-C279-4F84-9970-4C0652D63267}"/>
                  </a:ext>
                </a:extLst>
              </p14:cNvPr>
              <p14:cNvContentPartPr/>
              <p14:nvPr/>
            </p14:nvContentPartPr>
            <p14:xfrm>
              <a:off x="9961800" y="1325503"/>
              <a:ext cx="1173600" cy="457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DC909A4-C279-4F84-9970-4C0652D632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52803" y="1316503"/>
                <a:ext cx="1191235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CD8307-6322-47C1-9DE9-C2D75FC498F3}"/>
                  </a:ext>
                </a:extLst>
              </p14:cNvPr>
              <p14:cNvContentPartPr/>
              <p14:nvPr/>
            </p14:nvContentPartPr>
            <p14:xfrm>
              <a:off x="2162400" y="2705383"/>
              <a:ext cx="2013840" cy="345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CD8307-6322-47C1-9DE9-C2D75FC498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3400" y="2696383"/>
                <a:ext cx="2031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D8239D-16ED-4643-AAB8-B1BEF02CD339}"/>
                  </a:ext>
                </a:extLst>
              </p14:cNvPr>
              <p14:cNvContentPartPr/>
              <p14:nvPr/>
            </p14:nvContentPartPr>
            <p14:xfrm>
              <a:off x="1452480" y="3359863"/>
              <a:ext cx="304200" cy="343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D8239D-16ED-4643-AAB8-B1BEF02CD3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3480" y="3350863"/>
                <a:ext cx="3218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6AC5F7-DCCC-4685-9F45-CC3072F73AC6}"/>
                  </a:ext>
                </a:extLst>
              </p14:cNvPr>
              <p14:cNvContentPartPr/>
              <p14:nvPr/>
            </p14:nvContentPartPr>
            <p14:xfrm>
              <a:off x="1329720" y="3935143"/>
              <a:ext cx="375840" cy="541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6AC5F7-DCCC-4685-9F45-CC3072F73A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20720" y="3926143"/>
                <a:ext cx="3934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D4EE06C-2AC8-456B-A846-EC65405B09A9}"/>
                  </a:ext>
                </a:extLst>
              </p14:cNvPr>
              <p14:cNvContentPartPr/>
              <p14:nvPr/>
            </p14:nvContentPartPr>
            <p14:xfrm>
              <a:off x="2244480" y="3260503"/>
              <a:ext cx="1694160" cy="350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D4EE06C-2AC8-456B-A846-EC65405B09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80" y="3251503"/>
                <a:ext cx="1711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24E673B-8461-4F62-8530-8457E52AD1AF}"/>
                  </a:ext>
                </a:extLst>
              </p14:cNvPr>
              <p14:cNvContentPartPr/>
              <p14:nvPr/>
            </p14:nvContentPartPr>
            <p14:xfrm>
              <a:off x="4332480" y="4028383"/>
              <a:ext cx="1736280" cy="325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24E673B-8461-4F62-8530-8457E52AD1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23480" y="4019383"/>
                <a:ext cx="1753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C2FDD46-62C6-4098-8819-42B2A23BE664}"/>
                  </a:ext>
                </a:extLst>
              </p14:cNvPr>
              <p14:cNvContentPartPr/>
              <p14:nvPr/>
            </p14:nvContentPartPr>
            <p14:xfrm>
              <a:off x="3056280" y="4009303"/>
              <a:ext cx="818640" cy="340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C2FDD46-62C6-4098-8819-42B2A23BE6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7280" y="4000303"/>
                <a:ext cx="8362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1656F83-28F3-4A71-933A-5A7511A86202}"/>
                  </a:ext>
                </a:extLst>
              </p14:cNvPr>
              <p14:cNvContentPartPr/>
              <p14:nvPr/>
            </p14:nvContentPartPr>
            <p14:xfrm>
              <a:off x="2139000" y="4114063"/>
              <a:ext cx="629640" cy="261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1656F83-28F3-4A71-933A-5A7511A862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0000" y="4105063"/>
                <a:ext cx="64728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BB17F66-E897-4EB7-A335-ED55CE1616A9}"/>
                  </a:ext>
                </a:extLst>
              </p14:cNvPr>
              <p14:cNvContentPartPr/>
              <p14:nvPr/>
            </p14:nvContentPartPr>
            <p14:xfrm>
              <a:off x="8880" y="3363823"/>
              <a:ext cx="7219080" cy="223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BB17F66-E897-4EB7-A335-ED55CE1616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0" y="3354823"/>
                <a:ext cx="723672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0A8740F-5E90-45A6-9CBA-37F070989C01}"/>
              </a:ext>
            </a:extLst>
          </p:cNvPr>
          <p:cNvSpPr txBox="1"/>
          <p:nvPr/>
        </p:nvSpPr>
        <p:spPr>
          <a:xfrm>
            <a:off x="7602582" y="1132114"/>
            <a:ext cx="444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Brahmastra: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have.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want.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the intermediate steps and reach our goal one by one.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6CB729B-B714-49C1-A380-EEC518473884}"/>
                  </a:ext>
                </a:extLst>
              </p14:cNvPr>
              <p14:cNvContentPartPr/>
              <p14:nvPr/>
            </p14:nvContentPartPr>
            <p14:xfrm>
              <a:off x="6874800" y="5568103"/>
              <a:ext cx="2130480" cy="366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6CB729B-B714-49C1-A380-EEC518473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5800" y="5559103"/>
                <a:ext cx="21481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A6EE844-551A-49F9-AAFB-EC67BD29392A}"/>
                  </a:ext>
                </a:extLst>
              </p14:cNvPr>
              <p14:cNvContentPartPr/>
              <p14:nvPr/>
            </p14:nvContentPartPr>
            <p14:xfrm>
              <a:off x="10224600" y="5619583"/>
              <a:ext cx="200880" cy="172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A6EE844-551A-49F9-AAFB-EC67BD293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5600" y="5610583"/>
                <a:ext cx="218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AACBA32-739E-4018-95C7-63A18496D588}"/>
                  </a:ext>
                </a:extLst>
              </p14:cNvPr>
              <p14:cNvContentPartPr/>
              <p14:nvPr/>
            </p14:nvContentPartPr>
            <p14:xfrm>
              <a:off x="10258800" y="5701303"/>
              <a:ext cx="183600" cy="1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AACBA32-739E-4018-95C7-63A18496D5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49800" y="5692303"/>
                <a:ext cx="201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32A5041-B838-45FD-87EB-99415D37F04A}"/>
                  </a:ext>
                </a:extLst>
              </p14:cNvPr>
              <p14:cNvContentPartPr/>
              <p14:nvPr/>
            </p14:nvContentPartPr>
            <p14:xfrm>
              <a:off x="9172680" y="5550823"/>
              <a:ext cx="825480" cy="289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32A5041-B838-45FD-87EB-99415D37F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3680" y="5541823"/>
                <a:ext cx="8431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E7EF9B6-4A37-4995-8AA6-917A436F553E}"/>
                  </a:ext>
                </a:extLst>
              </p14:cNvPr>
              <p14:cNvContentPartPr/>
              <p14:nvPr/>
            </p14:nvContentPartPr>
            <p14:xfrm>
              <a:off x="10670640" y="5390263"/>
              <a:ext cx="1059120" cy="496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E7EF9B6-4A37-4995-8AA6-917A436F55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61640" y="5381263"/>
                <a:ext cx="10767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C850E3-9DAA-44DC-AD02-6BA200023640}"/>
                  </a:ext>
                </a:extLst>
              </p14:cNvPr>
              <p14:cNvContentPartPr/>
              <p14:nvPr/>
            </p14:nvContentPartPr>
            <p14:xfrm>
              <a:off x="155400" y="759223"/>
              <a:ext cx="6559200" cy="25117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C850E3-9DAA-44DC-AD02-6BA2000236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400" y="750223"/>
                <a:ext cx="6576840" cy="25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DB83FE7-D0DC-41C5-8D68-4CB3BB1A0646}"/>
                  </a:ext>
                </a:extLst>
              </p14:cNvPr>
              <p14:cNvContentPartPr/>
              <p14:nvPr/>
            </p14:nvContentPartPr>
            <p14:xfrm>
              <a:off x="7253880" y="6127903"/>
              <a:ext cx="3778920" cy="422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DB83FE7-D0DC-41C5-8D68-4CB3BB1A0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44880" y="6118903"/>
                <a:ext cx="37965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5AC42CA-8504-481D-9234-1FBBAE169609}"/>
                  </a:ext>
                </a:extLst>
              </p14:cNvPr>
              <p14:cNvContentPartPr/>
              <p14:nvPr/>
            </p14:nvContentPartPr>
            <p14:xfrm>
              <a:off x="-1738920" y="-117017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5AC42CA-8504-481D-9234-1FBBAE1696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747920" y="-1260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BBF383B-22F6-4B5E-9A8B-49A35A585505}"/>
                  </a:ext>
                </a:extLst>
              </p14:cNvPr>
              <p14:cNvContentPartPr/>
              <p14:nvPr/>
            </p14:nvContentPartPr>
            <p14:xfrm>
              <a:off x="203280" y="3677743"/>
              <a:ext cx="7104600" cy="1805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BBF383B-22F6-4B5E-9A8B-49A35A5855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280" y="3668743"/>
                <a:ext cx="712224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88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BB17F66-E897-4EB7-A335-ED55CE1616A9}"/>
                  </a:ext>
                </a:extLst>
              </p14:cNvPr>
              <p14:cNvContentPartPr/>
              <p14:nvPr/>
            </p14:nvContentPartPr>
            <p14:xfrm>
              <a:off x="8880" y="3363823"/>
              <a:ext cx="7219080" cy="223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BB17F66-E897-4EB7-A335-ED55CE1616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0" y="3354823"/>
                <a:ext cx="723672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0A8740F-5E90-45A6-9CBA-37F070989C01}"/>
              </a:ext>
            </a:extLst>
          </p:cNvPr>
          <p:cNvSpPr txBox="1"/>
          <p:nvPr/>
        </p:nvSpPr>
        <p:spPr>
          <a:xfrm>
            <a:off x="7602582" y="1132114"/>
            <a:ext cx="444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Brahmastra: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have.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want.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the intermediate steps and reach our goal one by one.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C850E3-9DAA-44DC-AD02-6BA200023640}"/>
                  </a:ext>
                </a:extLst>
              </p14:cNvPr>
              <p14:cNvContentPartPr/>
              <p14:nvPr/>
            </p14:nvContentPartPr>
            <p14:xfrm>
              <a:off x="155400" y="759223"/>
              <a:ext cx="6559200" cy="25117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C850E3-9DAA-44DC-AD02-6BA200023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00" y="750223"/>
                <a:ext cx="6576840" cy="25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5AC42CA-8504-481D-9234-1FBBAE169609}"/>
                  </a:ext>
                </a:extLst>
              </p14:cNvPr>
              <p14:cNvContentPartPr/>
              <p14:nvPr/>
            </p14:nvContentPartPr>
            <p14:xfrm>
              <a:off x="-1738920" y="-117017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5AC42CA-8504-481D-9234-1FBBAE1696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47920" y="-1260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BBF383B-22F6-4B5E-9A8B-49A35A585505}"/>
                  </a:ext>
                </a:extLst>
              </p14:cNvPr>
              <p14:cNvContentPartPr/>
              <p14:nvPr/>
            </p14:nvContentPartPr>
            <p14:xfrm>
              <a:off x="203280" y="3677743"/>
              <a:ext cx="3791160" cy="610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BBF383B-22F6-4B5E-9A8B-49A35A585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280" y="3668743"/>
                <a:ext cx="38088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B7FCA7D-6F53-429F-BA93-398F494424EC}"/>
                  </a:ext>
                </a:extLst>
              </p14:cNvPr>
              <p14:cNvContentPartPr/>
              <p14:nvPr/>
            </p14:nvContentPartPr>
            <p14:xfrm>
              <a:off x="515400" y="2113543"/>
              <a:ext cx="11336040" cy="4372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B7FCA7D-6F53-429F-BA93-398F494424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400" y="2104543"/>
                <a:ext cx="113536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if LL is empty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F3CA7E0-1FB5-41F8-9BCC-C731B7022218}"/>
                  </a:ext>
                </a:extLst>
              </p14:cNvPr>
              <p14:cNvContentPartPr/>
              <p14:nvPr/>
            </p14:nvContentPartPr>
            <p14:xfrm>
              <a:off x="6968400" y="68383"/>
              <a:ext cx="3275640" cy="404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F3CA7E0-1FB5-41F8-9BCC-C731B7022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9400" y="59383"/>
                <a:ext cx="32932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1B790E2-DA74-4006-9F44-5FCDD03AEE67}"/>
                  </a:ext>
                </a:extLst>
              </p14:cNvPr>
              <p14:cNvContentPartPr/>
              <p14:nvPr/>
            </p14:nvContentPartPr>
            <p14:xfrm>
              <a:off x="7990080" y="889543"/>
              <a:ext cx="2275200" cy="883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1B790E2-DA74-4006-9F44-5FCDD03AE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1080" y="880543"/>
                <a:ext cx="22928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29D9211-7153-4894-8425-D1C2E82D0058}"/>
                  </a:ext>
                </a:extLst>
              </p14:cNvPr>
              <p14:cNvContentPartPr/>
              <p14:nvPr/>
            </p14:nvContentPartPr>
            <p14:xfrm>
              <a:off x="8509200" y="1954063"/>
              <a:ext cx="267120" cy="264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29D9211-7153-4894-8425-D1C2E82D0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200" y="1945063"/>
                <a:ext cx="2847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E8933DB-1F0E-4E67-A24C-FBAE6D7116EC}"/>
                  </a:ext>
                </a:extLst>
              </p14:cNvPr>
              <p14:cNvContentPartPr/>
              <p14:nvPr/>
            </p14:nvContentPartPr>
            <p14:xfrm>
              <a:off x="8325960" y="2375623"/>
              <a:ext cx="1113120" cy="320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E8933DB-1F0E-4E67-A24C-FBAE6D711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6960" y="2366623"/>
                <a:ext cx="11307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4326851-DA11-43EA-8F7D-AB12772DA408}"/>
                  </a:ext>
                </a:extLst>
              </p14:cNvPr>
              <p14:cNvContentPartPr/>
              <p14:nvPr/>
            </p14:nvContentPartPr>
            <p14:xfrm>
              <a:off x="6995760" y="3005263"/>
              <a:ext cx="1514160" cy="310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4326851-DA11-43EA-8F7D-AB12772DA4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6760" y="2996263"/>
                <a:ext cx="15318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9FC02B6-3349-4803-B470-9348A0D96D55}"/>
                  </a:ext>
                </a:extLst>
              </p14:cNvPr>
              <p14:cNvContentPartPr/>
              <p14:nvPr/>
            </p14:nvContentPartPr>
            <p14:xfrm>
              <a:off x="8810880" y="3004543"/>
              <a:ext cx="1581840" cy="331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9FC02B6-3349-4803-B470-9348A0D96D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1880" y="2995543"/>
                <a:ext cx="1599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C7159B2-93C6-49F8-8E99-15C9D7B98725}"/>
                  </a:ext>
                </a:extLst>
              </p14:cNvPr>
              <p14:cNvContentPartPr/>
              <p14:nvPr/>
            </p14:nvContentPartPr>
            <p14:xfrm>
              <a:off x="7173240" y="3774943"/>
              <a:ext cx="1501200" cy="485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C7159B2-93C6-49F8-8E99-15C9D7B987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4240" y="3765943"/>
                <a:ext cx="15188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8A64FE0-ADB8-4B9E-A240-EC18318B462E}"/>
                  </a:ext>
                </a:extLst>
              </p14:cNvPr>
              <p14:cNvContentPartPr/>
              <p14:nvPr/>
            </p14:nvContentPartPr>
            <p14:xfrm>
              <a:off x="11206680" y="3929383"/>
              <a:ext cx="46080" cy="38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8A64FE0-ADB8-4B9E-A240-EC18318B46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97680" y="3920383"/>
                <a:ext cx="63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AF1A672-A8CF-4788-A376-A9BC7028C619}"/>
                  </a:ext>
                </a:extLst>
              </p14:cNvPr>
              <p14:cNvContentPartPr/>
              <p14:nvPr/>
            </p14:nvContentPartPr>
            <p14:xfrm>
              <a:off x="9021840" y="3738223"/>
              <a:ext cx="1847520" cy="645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AF1A672-A8CF-4788-A376-A9BC7028C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2840" y="3729223"/>
                <a:ext cx="18651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D54D040-C420-4775-BC06-FBAC11DF9697}"/>
                  </a:ext>
                </a:extLst>
              </p14:cNvPr>
              <p14:cNvContentPartPr/>
              <p14:nvPr/>
            </p14:nvContentPartPr>
            <p14:xfrm>
              <a:off x="6433800" y="2856583"/>
              <a:ext cx="4991400" cy="1677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D54D040-C420-4775-BC06-FBAC11DF96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7800" y="2784583"/>
                <a:ext cx="506304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3EBD595-0BCC-4B52-9A69-2EC86229CE82}"/>
                  </a:ext>
                </a:extLst>
              </p14:cNvPr>
              <p14:cNvContentPartPr/>
              <p14:nvPr/>
            </p14:nvContentPartPr>
            <p14:xfrm>
              <a:off x="-27120" y="73063"/>
              <a:ext cx="6521400" cy="6564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3EBD595-0BCC-4B52-9A69-2EC86229CE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36120" y="64063"/>
                <a:ext cx="6539040" cy="65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FBA5577-3B9D-4F46-80C3-1C4F7BD98A98}"/>
                  </a:ext>
                </a:extLst>
              </p14:cNvPr>
              <p14:cNvContentPartPr/>
              <p14:nvPr/>
            </p14:nvContentPartPr>
            <p14:xfrm>
              <a:off x="7009800" y="5020183"/>
              <a:ext cx="1198440" cy="356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FBA5577-3B9D-4F46-80C3-1C4F7BD98A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0800" y="5011183"/>
                <a:ext cx="1216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DA31A49-9EA6-4C5A-8130-4287A5A27EDE}"/>
                  </a:ext>
                </a:extLst>
              </p14:cNvPr>
              <p14:cNvContentPartPr/>
              <p14:nvPr/>
            </p14:nvContentPartPr>
            <p14:xfrm>
              <a:off x="8624400" y="4962583"/>
              <a:ext cx="2615040" cy="979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DA31A49-9EA6-4C5A-8130-4287A5A27E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15400" y="4953583"/>
                <a:ext cx="2632680" cy="9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5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nth position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2278DF-4BBD-4CE6-ADB0-28FACFB4B3D4}"/>
                  </a:ext>
                </a:extLst>
              </p14:cNvPr>
              <p14:cNvContentPartPr/>
              <p14:nvPr/>
            </p14:nvContentPartPr>
            <p14:xfrm>
              <a:off x="3515640" y="1925623"/>
              <a:ext cx="1591920" cy="68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2278DF-4BBD-4CE6-ADB0-28FACFB4B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6640" y="1916623"/>
                <a:ext cx="16095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004D69-791E-4D42-991D-BC0041E31D9C}"/>
                  </a:ext>
                </a:extLst>
              </p14:cNvPr>
              <p14:cNvContentPartPr/>
              <p14:nvPr/>
            </p14:nvContentPartPr>
            <p14:xfrm>
              <a:off x="3237720" y="1816903"/>
              <a:ext cx="2196720" cy="876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004D69-791E-4D42-991D-BC0041E31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1720" y="1744903"/>
                <a:ext cx="2268360" cy="1019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6763D19-CFF9-4776-B56D-BDD895C77E26}"/>
              </a:ext>
            </a:extLst>
          </p:cNvPr>
          <p:cNvSpPr/>
          <p:nvPr/>
        </p:nvSpPr>
        <p:spPr>
          <a:xfrm>
            <a:off x="148046" y="793047"/>
            <a:ext cx="89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https://www.hackerrank.com/challenges/insert-a-node-at-a-specific-position-in-a-linked-list/problem</a:t>
            </a:r>
          </a:p>
        </p:txBody>
      </p:sp>
    </p:spTree>
    <p:extLst>
      <p:ext uri="{BB962C8B-B14F-4D97-AF65-F5344CB8AC3E}">
        <p14:creationId xmlns:p14="http://schemas.microsoft.com/office/powerpoint/2010/main" val="231308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</p:spTree>
    <p:extLst>
      <p:ext uri="{BB962C8B-B14F-4D97-AF65-F5344CB8AC3E}">
        <p14:creationId xmlns:p14="http://schemas.microsoft.com/office/powerpoint/2010/main" val="209809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</a:t>
            </a:r>
          </a:p>
        </p:txBody>
      </p:sp>
    </p:spTree>
    <p:extLst>
      <p:ext uri="{BB962C8B-B14F-4D97-AF65-F5344CB8AC3E}">
        <p14:creationId xmlns:p14="http://schemas.microsoft.com/office/powerpoint/2010/main" val="176372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Two Sorted LL</a:t>
            </a:r>
          </a:p>
        </p:txBody>
      </p:sp>
    </p:spTree>
    <p:extLst>
      <p:ext uri="{BB962C8B-B14F-4D97-AF65-F5344CB8AC3E}">
        <p14:creationId xmlns:p14="http://schemas.microsoft.com/office/powerpoint/2010/main" val="100924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Array vs Linked List</a:t>
            </a:r>
          </a:p>
        </p:txBody>
      </p:sp>
    </p:spTree>
    <p:extLst>
      <p:ext uri="{BB962C8B-B14F-4D97-AF65-F5344CB8AC3E}">
        <p14:creationId xmlns:p14="http://schemas.microsoft.com/office/powerpoint/2010/main" val="369211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Counting bits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Disadvantages of Arrays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Solution Offered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Insertion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Deletion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Find the Middle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8" action="ppaction://hlinksldjump"/>
              </a:rPr>
              <a:t>Merge Two Sorted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9" action="ppaction://hlinksldjump"/>
              </a:rPr>
              <a:t>Array vs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A9F086-399A-4881-83B4-D9141033D7DE}"/>
                  </a:ext>
                </a:extLst>
              </p14:cNvPr>
              <p14:cNvContentPartPr/>
              <p14:nvPr/>
            </p14:nvContentPartPr>
            <p14:xfrm>
              <a:off x="481200" y="1123543"/>
              <a:ext cx="1078560" cy="173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A9F086-399A-4881-83B4-D9141033D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200" y="1114543"/>
                <a:ext cx="1096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983E0A-7DAA-4264-9C11-8D59EC35FA48}"/>
                  </a:ext>
                </a:extLst>
              </p14:cNvPr>
              <p14:cNvContentPartPr/>
              <p14:nvPr/>
            </p14:nvContentPartPr>
            <p14:xfrm>
              <a:off x="1429080" y="1766863"/>
              <a:ext cx="579600" cy="14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983E0A-7DAA-4264-9C11-8D59EC35F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0080" y="1757863"/>
                <a:ext cx="59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DEC8E7-8387-470C-B466-9AFB017AB745}"/>
                  </a:ext>
                </a:extLst>
              </p14:cNvPr>
              <p14:cNvContentPartPr/>
              <p14:nvPr/>
            </p14:nvContentPartPr>
            <p14:xfrm>
              <a:off x="803040" y="1768303"/>
              <a:ext cx="497520" cy="166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DEC8E7-8387-470C-B466-9AFB017AB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040" y="1759303"/>
                <a:ext cx="515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60E52B-E5E6-4BB2-9178-19775EB55AFE}"/>
                  </a:ext>
                </a:extLst>
              </p14:cNvPr>
              <p14:cNvContentPartPr/>
              <p14:nvPr/>
            </p14:nvContentPartPr>
            <p14:xfrm>
              <a:off x="843360" y="2174743"/>
              <a:ext cx="9720" cy="21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60E52B-E5E6-4BB2-9178-19775EB55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360" y="2165743"/>
                <a:ext cx="27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B497ADF-19C4-4D49-BA05-7D3DCE06599D}"/>
                  </a:ext>
                </a:extLst>
              </p14:cNvPr>
              <p14:cNvContentPartPr/>
              <p14:nvPr/>
            </p14:nvContentPartPr>
            <p14:xfrm>
              <a:off x="1023360" y="2215423"/>
              <a:ext cx="288000" cy="146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B497ADF-19C4-4D49-BA05-7D3DCE0659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360" y="2206423"/>
                <a:ext cx="3056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8D284B-F79D-492C-8EE7-F06A41D65A5E}"/>
                  </a:ext>
                </a:extLst>
              </p14:cNvPr>
              <p14:cNvContentPartPr/>
              <p14:nvPr/>
            </p14:nvContentPartPr>
            <p14:xfrm>
              <a:off x="846240" y="2695303"/>
              <a:ext cx="221040" cy="18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8D284B-F79D-492C-8EE7-F06A41D65A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240" y="2686303"/>
                <a:ext cx="238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7ACAC0-78AB-4585-BC36-D64CC88F7131}"/>
                  </a:ext>
                </a:extLst>
              </p14:cNvPr>
              <p14:cNvContentPartPr/>
              <p14:nvPr/>
            </p14:nvContentPartPr>
            <p14:xfrm>
              <a:off x="1245840" y="2718343"/>
              <a:ext cx="247320" cy="141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7ACAC0-78AB-4585-BC36-D64CC88F71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6840" y="2709343"/>
                <a:ext cx="264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0D7053-3037-4AAC-BFA9-7C88D8E2129F}"/>
                  </a:ext>
                </a:extLst>
              </p14:cNvPr>
              <p14:cNvContentPartPr/>
              <p14:nvPr/>
            </p14:nvContentPartPr>
            <p14:xfrm>
              <a:off x="1446000" y="2179783"/>
              <a:ext cx="138960" cy="11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0D7053-3037-4AAC-BFA9-7C88D8E212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7000" y="2170783"/>
                <a:ext cx="1566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1C5053-AFFE-4599-B420-1CBF51E9B8CE}"/>
                  </a:ext>
                </a:extLst>
              </p14:cNvPr>
              <p14:cNvContentPartPr/>
              <p14:nvPr/>
            </p14:nvContentPartPr>
            <p14:xfrm>
              <a:off x="1691880" y="2175823"/>
              <a:ext cx="133560" cy="11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1C5053-AFFE-4599-B420-1CBF51E9B8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2880" y="2166823"/>
                <a:ext cx="1512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D62A37-3C00-4EBD-895A-8ACBBF592A0C}"/>
                  </a:ext>
                </a:extLst>
              </p14:cNvPr>
              <p14:cNvContentPartPr/>
              <p14:nvPr/>
            </p14:nvContentPartPr>
            <p14:xfrm>
              <a:off x="2002200" y="2147743"/>
              <a:ext cx="12960" cy="176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D62A37-3C00-4EBD-895A-8ACBBF592A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3200" y="2138743"/>
                <a:ext cx="30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0A37D6-4A2C-494E-8F10-D0571139DD59}"/>
                  </a:ext>
                </a:extLst>
              </p14:cNvPr>
              <p14:cNvContentPartPr/>
              <p14:nvPr/>
            </p14:nvContentPartPr>
            <p14:xfrm>
              <a:off x="1637160" y="2741743"/>
              <a:ext cx="105840" cy="109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0A37D6-4A2C-494E-8F10-D0571139DD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8160" y="2732743"/>
                <a:ext cx="1234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985EA8-9854-45B2-9BB3-90F934862BD2}"/>
                  </a:ext>
                </a:extLst>
              </p14:cNvPr>
              <p14:cNvContentPartPr/>
              <p14:nvPr/>
            </p14:nvContentPartPr>
            <p14:xfrm>
              <a:off x="1863960" y="2727343"/>
              <a:ext cx="20520" cy="131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985EA8-9854-45B2-9BB3-90F934862B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4960" y="2718343"/>
                <a:ext cx="38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7D17AF1-BE71-4F4B-B099-47A21BF0C60F}"/>
                  </a:ext>
                </a:extLst>
              </p14:cNvPr>
              <p14:cNvContentPartPr/>
              <p14:nvPr/>
            </p14:nvContentPartPr>
            <p14:xfrm>
              <a:off x="2027760" y="2684143"/>
              <a:ext cx="165960" cy="157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7D17AF1-BE71-4F4B-B099-47A21BF0C6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18760" y="2675143"/>
                <a:ext cx="183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4491B61-A8B7-4283-95AE-C81EBEF2FADB}"/>
                  </a:ext>
                </a:extLst>
              </p14:cNvPr>
              <p14:cNvContentPartPr/>
              <p14:nvPr/>
            </p14:nvContentPartPr>
            <p14:xfrm>
              <a:off x="2156280" y="1699183"/>
              <a:ext cx="302400" cy="19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4491B61-A8B7-4283-95AE-C81EBEF2FA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47280" y="1690183"/>
                <a:ext cx="3200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EF1011A-3D8A-4361-AB87-5D4BF76AD97E}"/>
                  </a:ext>
                </a:extLst>
              </p14:cNvPr>
              <p14:cNvContentPartPr/>
              <p14:nvPr/>
            </p14:nvContentPartPr>
            <p14:xfrm>
              <a:off x="2254200" y="2155663"/>
              <a:ext cx="305640" cy="220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EF1011A-3D8A-4361-AB87-5D4BF76AD9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5200" y="2146663"/>
                <a:ext cx="323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6D88EA-374F-431F-96BB-67AE2DED923B}"/>
                  </a:ext>
                </a:extLst>
              </p14:cNvPr>
              <p14:cNvContentPartPr/>
              <p14:nvPr/>
            </p14:nvContentPartPr>
            <p14:xfrm>
              <a:off x="2340960" y="2818423"/>
              <a:ext cx="341280" cy="110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6D88EA-374F-431F-96BB-67AE2DED92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31960" y="2809423"/>
                <a:ext cx="358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5F1C9A4-C36A-496D-B0D7-A2D741319FB8}"/>
                  </a:ext>
                </a:extLst>
              </p14:cNvPr>
              <p14:cNvContentPartPr/>
              <p14:nvPr/>
            </p14:nvContentPartPr>
            <p14:xfrm>
              <a:off x="2836680" y="1672903"/>
              <a:ext cx="203760" cy="187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5F1C9A4-C36A-496D-B0D7-A2D741319F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27680" y="1663903"/>
                <a:ext cx="221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0407A4-7654-426E-9AC1-767DBE2C5295}"/>
                  </a:ext>
                </a:extLst>
              </p14:cNvPr>
              <p14:cNvContentPartPr/>
              <p14:nvPr/>
            </p14:nvContentPartPr>
            <p14:xfrm>
              <a:off x="3013800" y="2101663"/>
              <a:ext cx="23760" cy="265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0407A4-7654-426E-9AC1-767DBE2C52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04800" y="2092663"/>
                <a:ext cx="414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BC3779-80CD-4C9E-ABC3-A39F6B8A9083}"/>
                  </a:ext>
                </a:extLst>
              </p14:cNvPr>
              <p14:cNvContentPartPr/>
              <p14:nvPr/>
            </p14:nvContentPartPr>
            <p14:xfrm>
              <a:off x="3023160" y="2798263"/>
              <a:ext cx="53640" cy="212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BC3779-80CD-4C9E-ABC3-A39F6B8A90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14160" y="2789263"/>
                <a:ext cx="71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15A5A7-4F9F-4783-8179-6EEE1BCAA83B}"/>
                  </a:ext>
                </a:extLst>
              </p14:cNvPr>
              <p14:cNvContentPartPr/>
              <p14:nvPr/>
            </p14:nvContentPartPr>
            <p14:xfrm>
              <a:off x="1975920" y="2134063"/>
              <a:ext cx="163440" cy="194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15A5A7-4F9F-4783-8179-6EEE1BCAA8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39920" y="2062063"/>
                <a:ext cx="2350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CFE2DB-B97F-40A0-BF4C-C3DDB82F6E77}"/>
                  </a:ext>
                </a:extLst>
              </p14:cNvPr>
              <p14:cNvContentPartPr/>
              <p14:nvPr/>
            </p14:nvContentPartPr>
            <p14:xfrm>
              <a:off x="1834440" y="2714383"/>
              <a:ext cx="194760" cy="155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CFE2DB-B97F-40A0-BF4C-C3DDB82F6E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8440" y="2642383"/>
                <a:ext cx="266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162DF3D-4EF4-4BB9-B930-BB97DA5BBEA5}"/>
                  </a:ext>
                </a:extLst>
              </p14:cNvPr>
              <p14:cNvContentPartPr/>
              <p14:nvPr/>
            </p14:nvContentPartPr>
            <p14:xfrm>
              <a:off x="277800" y="3556423"/>
              <a:ext cx="3618360" cy="711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162DF3D-4EF4-4BB9-B930-BB97DA5BBE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800" y="3547423"/>
                <a:ext cx="36360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52AB02-514B-4E21-9CDF-70FDD4DB0136}"/>
                  </a:ext>
                </a:extLst>
              </p14:cNvPr>
              <p14:cNvContentPartPr/>
              <p14:nvPr/>
            </p14:nvContentPartPr>
            <p14:xfrm>
              <a:off x="7153080" y="1025623"/>
              <a:ext cx="17280" cy="196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52AB02-514B-4E21-9CDF-70FDD4DB01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44080" y="1016623"/>
                <a:ext cx="34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80BA312-2408-484B-837E-5025B36285A0}"/>
                  </a:ext>
                </a:extLst>
              </p14:cNvPr>
              <p14:cNvContentPartPr/>
              <p14:nvPr/>
            </p14:nvContentPartPr>
            <p14:xfrm>
              <a:off x="7306800" y="1079263"/>
              <a:ext cx="205200" cy="10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0BA312-2408-484B-837E-5025B36285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7800" y="1070263"/>
                <a:ext cx="222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FDEE244-6950-4B44-BF26-35E6442526EC}"/>
                  </a:ext>
                </a:extLst>
              </p14:cNvPr>
              <p14:cNvContentPartPr/>
              <p14:nvPr/>
            </p14:nvContentPartPr>
            <p14:xfrm>
              <a:off x="7696680" y="1061983"/>
              <a:ext cx="9720" cy="10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FDEE244-6950-4B44-BF26-35E6442526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87680" y="1052983"/>
                <a:ext cx="27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505C261-9CEF-47F5-91BC-6EAB7689365C}"/>
                  </a:ext>
                </a:extLst>
              </p14:cNvPr>
              <p14:cNvContentPartPr/>
              <p14:nvPr/>
            </p14:nvContentPartPr>
            <p14:xfrm>
              <a:off x="7819440" y="1041103"/>
              <a:ext cx="11160" cy="131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505C261-9CEF-47F5-91BC-6EAB768936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10440" y="1032103"/>
                <a:ext cx="28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78A99A3-7B05-4FC2-94AF-84C053886683}"/>
                  </a:ext>
                </a:extLst>
              </p14:cNvPr>
              <p14:cNvContentPartPr/>
              <p14:nvPr/>
            </p14:nvContentPartPr>
            <p14:xfrm>
              <a:off x="7769760" y="1061983"/>
              <a:ext cx="168120" cy="112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78A99A3-7B05-4FC2-94AF-84C0538866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33760" y="989983"/>
                <a:ext cx="239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82DB60-DB10-4E86-AE8C-74A21C3CC305}"/>
                  </a:ext>
                </a:extLst>
              </p14:cNvPr>
              <p14:cNvContentPartPr/>
              <p14:nvPr/>
            </p14:nvContentPartPr>
            <p14:xfrm>
              <a:off x="9899880" y="828703"/>
              <a:ext cx="1116000" cy="262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82DB60-DB10-4E86-AE8C-74A21C3CC3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90880" y="819703"/>
                <a:ext cx="11336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3CA2A50-3446-47A6-8BAC-D12D69B041C5}"/>
                  </a:ext>
                </a:extLst>
              </p14:cNvPr>
              <p14:cNvContentPartPr/>
              <p14:nvPr/>
            </p14:nvContentPartPr>
            <p14:xfrm>
              <a:off x="7442520" y="1583623"/>
              <a:ext cx="495360" cy="250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3CA2A50-3446-47A6-8BAC-D12D69B041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33520" y="1574623"/>
                <a:ext cx="513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AF3F543-DEC3-40D7-850E-1C58220670D1}"/>
                  </a:ext>
                </a:extLst>
              </p14:cNvPr>
              <p14:cNvContentPartPr/>
              <p14:nvPr/>
            </p14:nvContentPartPr>
            <p14:xfrm>
              <a:off x="7842840" y="1562383"/>
              <a:ext cx="148680" cy="299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AF3F543-DEC3-40D7-850E-1C58220670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06840" y="1490383"/>
                <a:ext cx="2203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958FE73-E7FA-4DB7-91A4-3FB59299D6CC}"/>
                  </a:ext>
                </a:extLst>
              </p14:cNvPr>
              <p14:cNvContentPartPr/>
              <p14:nvPr/>
            </p14:nvContentPartPr>
            <p14:xfrm>
              <a:off x="7457280" y="2189503"/>
              <a:ext cx="45720" cy="246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958FE73-E7FA-4DB7-91A4-3FB59299D6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48280" y="2180503"/>
                <a:ext cx="63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E9900C-BE10-43A5-9F3C-846C7592D764}"/>
                  </a:ext>
                </a:extLst>
              </p14:cNvPr>
              <p14:cNvContentPartPr/>
              <p14:nvPr/>
            </p14:nvContentPartPr>
            <p14:xfrm>
              <a:off x="7665360" y="2223343"/>
              <a:ext cx="151200" cy="175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E9900C-BE10-43A5-9F3C-846C7592D7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56360" y="2214343"/>
                <a:ext cx="1688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D219558-0FB3-4856-BF5C-9889B03A306F}"/>
                  </a:ext>
                </a:extLst>
              </p14:cNvPr>
              <p14:cNvContentPartPr/>
              <p14:nvPr/>
            </p14:nvContentPartPr>
            <p14:xfrm>
              <a:off x="7632960" y="2213623"/>
              <a:ext cx="227160" cy="209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D219558-0FB3-4856-BF5C-9889B03A30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96960" y="2141623"/>
                <a:ext cx="2988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CC9FCBA-8C68-4DCA-B4B9-92729B6DB97A}"/>
                  </a:ext>
                </a:extLst>
              </p14:cNvPr>
              <p14:cNvContentPartPr/>
              <p14:nvPr/>
            </p14:nvContentPartPr>
            <p14:xfrm>
              <a:off x="10273920" y="2094823"/>
              <a:ext cx="452520" cy="369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CC9FCBA-8C68-4DCA-B4B9-92729B6DB9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64920" y="2085823"/>
                <a:ext cx="4701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47B917-0E5D-4B4C-BC65-42BF85E0565D}"/>
                  </a:ext>
                </a:extLst>
              </p14:cNvPr>
              <p14:cNvContentPartPr/>
              <p14:nvPr/>
            </p14:nvContentPartPr>
            <p14:xfrm>
              <a:off x="10245480" y="1165663"/>
              <a:ext cx="612720" cy="799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47B917-0E5D-4B4C-BC65-42BF85E056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6480" y="1156663"/>
                <a:ext cx="6303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FC710B2-7957-4FB7-AE67-5B2D3B72AE41}"/>
                  </a:ext>
                </a:extLst>
              </p14:cNvPr>
              <p14:cNvContentPartPr/>
              <p14:nvPr/>
            </p14:nvContentPartPr>
            <p14:xfrm>
              <a:off x="10118040" y="2530063"/>
              <a:ext cx="530640" cy="378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FC710B2-7957-4FB7-AE67-5B2D3B72AE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09040" y="2521063"/>
                <a:ext cx="548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89B3A23-B03C-41E5-B9B4-9C056DC1233B}"/>
                  </a:ext>
                </a:extLst>
              </p14:cNvPr>
              <p14:cNvContentPartPr/>
              <p14:nvPr/>
            </p14:nvContentPartPr>
            <p14:xfrm>
              <a:off x="7730160" y="2712223"/>
              <a:ext cx="250200" cy="564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89B3A23-B03C-41E5-B9B4-9C056DC123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21160" y="2703223"/>
                <a:ext cx="2678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5DA96DB-7D0D-40BE-A042-4B52B2B71536}"/>
                  </a:ext>
                </a:extLst>
              </p14:cNvPr>
              <p14:cNvContentPartPr/>
              <p14:nvPr/>
            </p14:nvContentPartPr>
            <p14:xfrm>
              <a:off x="7395360" y="4467583"/>
              <a:ext cx="1603800" cy="283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5DA96DB-7D0D-40BE-A042-4B52B2B715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86360" y="4458583"/>
                <a:ext cx="1621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62A65FE-9397-4842-A55C-87EDDEAE30B1}"/>
                  </a:ext>
                </a:extLst>
              </p14:cNvPr>
              <p14:cNvContentPartPr/>
              <p14:nvPr/>
            </p14:nvContentPartPr>
            <p14:xfrm>
              <a:off x="7236600" y="3699343"/>
              <a:ext cx="1543680" cy="631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62A65FE-9397-4842-A55C-87EDDEAE30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7600" y="3690343"/>
                <a:ext cx="156132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499439-5430-42B7-A85D-CCB154DFFE2C}"/>
                  </a:ext>
                </a:extLst>
              </p14:cNvPr>
              <p14:cNvContentPartPr/>
              <p14:nvPr/>
            </p14:nvContentPartPr>
            <p14:xfrm>
              <a:off x="2092560" y="996823"/>
              <a:ext cx="223200" cy="18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499439-5430-42B7-A85D-CCB154DFF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560" y="924823"/>
                <a:ext cx="2948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400BBA0-3B0C-4DEF-A7CE-8D2DD050D46F}"/>
                  </a:ext>
                </a:extLst>
              </p14:cNvPr>
              <p14:cNvContentPartPr/>
              <p14:nvPr/>
            </p14:nvContentPartPr>
            <p14:xfrm>
              <a:off x="2547600" y="5298103"/>
              <a:ext cx="258480" cy="141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400BBA0-3B0C-4DEF-A7CE-8D2DD050D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8600" y="5289103"/>
                <a:ext cx="276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F233FF4-1CAB-41F7-91D2-F3E88CF19A45}"/>
                  </a:ext>
                </a:extLst>
              </p14:cNvPr>
              <p14:cNvContentPartPr/>
              <p14:nvPr/>
            </p14:nvContentPartPr>
            <p14:xfrm>
              <a:off x="2137560" y="5759623"/>
              <a:ext cx="101520" cy="217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F233FF4-1CAB-41F7-91D2-F3E88CF19A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8560" y="5750623"/>
                <a:ext cx="119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9431960-D3EE-4652-88BC-7E1758C87596}"/>
                  </a:ext>
                </a:extLst>
              </p14:cNvPr>
              <p14:cNvContentPartPr/>
              <p14:nvPr/>
            </p14:nvContentPartPr>
            <p14:xfrm>
              <a:off x="2538240" y="5795263"/>
              <a:ext cx="281880" cy="161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9431960-D3EE-4652-88BC-7E1758C875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9240" y="5786263"/>
                <a:ext cx="299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B2A4ED5-F6EC-44F3-8A65-FC99A7560E30}"/>
                  </a:ext>
                </a:extLst>
              </p14:cNvPr>
              <p14:cNvContentPartPr/>
              <p14:nvPr/>
            </p14:nvContentPartPr>
            <p14:xfrm>
              <a:off x="2156280" y="5242303"/>
              <a:ext cx="247320" cy="2012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B2A4ED5-F6EC-44F3-8A65-FC99A7560E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7280" y="5233303"/>
                <a:ext cx="2649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0271A2B-9AC3-4772-AA5D-3CE6A3FC76A2}"/>
                  </a:ext>
                </a:extLst>
              </p14:cNvPr>
              <p14:cNvContentPartPr/>
              <p14:nvPr/>
            </p14:nvContentPartPr>
            <p14:xfrm>
              <a:off x="5697240" y="5202343"/>
              <a:ext cx="250200" cy="135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0271A2B-9AC3-4772-AA5D-3CE6A3FC76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8240" y="5193343"/>
                <a:ext cx="267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D125D82-61AE-46A1-8B11-4D657C34B0DF}"/>
                  </a:ext>
                </a:extLst>
              </p14:cNvPr>
              <p14:cNvContentPartPr/>
              <p14:nvPr/>
            </p14:nvContentPartPr>
            <p14:xfrm>
              <a:off x="5308800" y="5171383"/>
              <a:ext cx="253440" cy="160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D125D82-61AE-46A1-8B11-4D657C34B0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9800" y="5162383"/>
                <a:ext cx="271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FDE0A63-6FA9-49AC-8555-4225BF4AE870}"/>
                  </a:ext>
                </a:extLst>
              </p14:cNvPr>
              <p14:cNvContentPartPr/>
              <p14:nvPr/>
            </p14:nvContentPartPr>
            <p14:xfrm>
              <a:off x="3051240" y="5174623"/>
              <a:ext cx="849960" cy="217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FDE0A63-6FA9-49AC-8555-4225BF4AE8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2240" y="5165623"/>
                <a:ext cx="867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E127131-8D30-4CC3-A87E-AF7728BEB79D}"/>
                  </a:ext>
                </a:extLst>
              </p14:cNvPr>
              <p14:cNvContentPartPr/>
              <p14:nvPr/>
            </p14:nvContentPartPr>
            <p14:xfrm>
              <a:off x="3144480" y="5707783"/>
              <a:ext cx="216720" cy="1951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E127131-8D30-4CC3-A87E-AF7728BEB7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5480" y="5698783"/>
                <a:ext cx="234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8ACE4CB-785B-4778-ABB7-0DA3540F2192}"/>
                  </a:ext>
                </a:extLst>
              </p14:cNvPr>
              <p14:cNvContentPartPr/>
              <p14:nvPr/>
            </p14:nvContentPartPr>
            <p14:xfrm>
              <a:off x="3568200" y="5718943"/>
              <a:ext cx="34920" cy="154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8ACE4CB-785B-4778-ABB7-0DA3540F21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9200" y="5709943"/>
                <a:ext cx="52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E7AF079-E0EE-4592-8303-635796A3549C}"/>
                  </a:ext>
                </a:extLst>
              </p14:cNvPr>
              <p14:cNvContentPartPr/>
              <p14:nvPr/>
            </p14:nvContentPartPr>
            <p14:xfrm>
              <a:off x="3756480" y="5702383"/>
              <a:ext cx="360" cy="1746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E7AF079-E0EE-4592-8303-635796A354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7480" y="5693383"/>
                <a:ext cx="18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8D8A48-921C-4AA7-BAA9-238AE3825FDD}"/>
                  </a:ext>
                </a:extLst>
              </p14:cNvPr>
              <p14:cNvContentPartPr/>
              <p14:nvPr/>
            </p14:nvContentPartPr>
            <p14:xfrm>
              <a:off x="3930360" y="5707423"/>
              <a:ext cx="144360" cy="167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8D8A48-921C-4AA7-BAA9-238AE3825F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21360" y="5698423"/>
                <a:ext cx="162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052F25E-77BB-47D2-B575-1DC6FD151E5F}"/>
                  </a:ext>
                </a:extLst>
              </p14:cNvPr>
              <p14:cNvContentPartPr/>
              <p14:nvPr/>
            </p14:nvContentPartPr>
            <p14:xfrm>
              <a:off x="6306000" y="5105863"/>
              <a:ext cx="233280" cy="191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052F25E-77BB-47D2-B575-1DC6FD151E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7000" y="5096863"/>
                <a:ext cx="2509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39D09CE-A202-44C6-B3CE-2003A96D5821}"/>
                  </a:ext>
                </a:extLst>
              </p14:cNvPr>
              <p14:cNvContentPartPr/>
              <p14:nvPr/>
            </p14:nvContentPartPr>
            <p14:xfrm>
              <a:off x="6897480" y="5076703"/>
              <a:ext cx="15120" cy="188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39D09CE-A202-44C6-B3CE-2003A96D58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88480" y="5067703"/>
                <a:ext cx="32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7F81DE5-3332-4674-953D-E4BAB40A43CD}"/>
                  </a:ext>
                </a:extLst>
              </p14:cNvPr>
              <p14:cNvContentPartPr/>
              <p14:nvPr/>
            </p14:nvContentPartPr>
            <p14:xfrm>
              <a:off x="7199520" y="5077423"/>
              <a:ext cx="20520" cy="200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7F81DE5-3332-4674-953D-E4BAB40A43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90520" y="5068423"/>
                <a:ext cx="38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68ABFAA-8D38-4A2A-9BCB-62AB7D5B794B}"/>
                  </a:ext>
                </a:extLst>
              </p14:cNvPr>
              <p14:cNvContentPartPr/>
              <p14:nvPr/>
            </p14:nvContentPartPr>
            <p14:xfrm>
              <a:off x="7564560" y="5064823"/>
              <a:ext cx="54720" cy="2192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68ABFAA-8D38-4A2A-9BCB-62AB7D5B79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5560" y="5055823"/>
                <a:ext cx="72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A67E7F0-6BD9-4485-9206-20F98E2E9DDF}"/>
                  </a:ext>
                </a:extLst>
              </p14:cNvPr>
              <p14:cNvContentPartPr/>
              <p14:nvPr/>
            </p14:nvContentPartPr>
            <p14:xfrm>
              <a:off x="3341760" y="5151223"/>
              <a:ext cx="214560" cy="3553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A67E7F0-6BD9-4485-9206-20F98E2E9D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05760" y="5079223"/>
                <a:ext cx="286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EE263CD-2AFF-4C96-842F-683240FFD934}"/>
                  </a:ext>
                </a:extLst>
              </p14:cNvPr>
              <p14:cNvContentPartPr/>
              <p14:nvPr/>
            </p14:nvContentPartPr>
            <p14:xfrm>
              <a:off x="6708480" y="5069503"/>
              <a:ext cx="354960" cy="2516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EE263CD-2AFF-4C96-842F-683240FFD9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2480" y="4997503"/>
                <a:ext cx="4266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FFBA055-CF1C-4665-8AFB-EF8F4656B7C0}"/>
                  </a:ext>
                </a:extLst>
              </p14:cNvPr>
              <p14:cNvContentPartPr/>
              <p14:nvPr/>
            </p14:nvContentPartPr>
            <p14:xfrm>
              <a:off x="8091240" y="2808343"/>
              <a:ext cx="1085040" cy="201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FFBA055-CF1C-4665-8AFB-EF8F4656B7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55240" y="2736343"/>
                <a:ext cx="11566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AFB4D83-77B4-4578-B830-2D02447DC47E}"/>
                  </a:ext>
                </a:extLst>
              </p14:cNvPr>
              <p14:cNvContentPartPr/>
              <p14:nvPr/>
            </p14:nvContentPartPr>
            <p14:xfrm>
              <a:off x="9283560" y="5502943"/>
              <a:ext cx="167760" cy="1094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AFB4D83-77B4-4578-B830-2D02447DC4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4560" y="5493943"/>
                <a:ext cx="185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D23D554-31BB-4120-BA4F-87487DA2B5E0}"/>
                  </a:ext>
                </a:extLst>
              </p14:cNvPr>
              <p14:cNvContentPartPr/>
              <p14:nvPr/>
            </p14:nvContentPartPr>
            <p14:xfrm>
              <a:off x="8431800" y="5705263"/>
              <a:ext cx="1251360" cy="6447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D23D554-31BB-4120-BA4F-87487DA2B5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2800" y="5696263"/>
                <a:ext cx="12690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E651255-A69B-483A-9F8A-7D930B7333DA}"/>
                  </a:ext>
                </a:extLst>
              </p14:cNvPr>
              <p14:cNvContentPartPr/>
              <p14:nvPr/>
            </p14:nvContentPartPr>
            <p14:xfrm>
              <a:off x="8207880" y="6467743"/>
              <a:ext cx="250200" cy="1663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E651255-A69B-483A-9F8A-7D930B7333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98880" y="6458743"/>
                <a:ext cx="26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73700BD-40EF-453E-90C4-78671D894326}"/>
                  </a:ext>
                </a:extLst>
              </p14:cNvPr>
              <p14:cNvContentPartPr/>
              <p14:nvPr/>
            </p14:nvContentPartPr>
            <p14:xfrm>
              <a:off x="8586600" y="6456583"/>
              <a:ext cx="201240" cy="2412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73700BD-40EF-453E-90C4-78671D8943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7600" y="6447583"/>
                <a:ext cx="2188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860B6D8-1705-43A2-9209-2F4D2F2118FB}"/>
                  </a:ext>
                </a:extLst>
              </p14:cNvPr>
              <p14:cNvContentPartPr/>
              <p14:nvPr/>
            </p14:nvContentPartPr>
            <p14:xfrm>
              <a:off x="9564360" y="6415543"/>
              <a:ext cx="272160" cy="365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860B6D8-1705-43A2-9209-2F4D2F2118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55360" y="6406543"/>
                <a:ext cx="2898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4A32B4C-3B2C-4A1B-AB8C-D71639FCBDFC}"/>
                  </a:ext>
                </a:extLst>
              </p14:cNvPr>
              <p14:cNvContentPartPr/>
              <p14:nvPr/>
            </p14:nvContentPartPr>
            <p14:xfrm>
              <a:off x="8914920" y="6406183"/>
              <a:ext cx="455400" cy="4021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4A32B4C-3B2C-4A1B-AB8C-D71639FCBD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05920" y="6397183"/>
                <a:ext cx="4730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5C2AB01-EA56-49D7-BFCF-645EFD83F07D}"/>
                  </a:ext>
                </a:extLst>
              </p14:cNvPr>
              <p14:cNvContentPartPr/>
              <p14:nvPr/>
            </p14:nvContentPartPr>
            <p14:xfrm>
              <a:off x="10188600" y="5436703"/>
              <a:ext cx="1404360" cy="13593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5C2AB01-EA56-49D7-BFCF-645EFD83F0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79600" y="5427703"/>
                <a:ext cx="1422000" cy="13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B02BDC4-1BF2-429F-9017-E4F213E575AB}"/>
                  </a:ext>
                </a:extLst>
              </p14:cNvPr>
              <p14:cNvContentPartPr/>
              <p14:nvPr/>
            </p14:nvContentPartPr>
            <p14:xfrm>
              <a:off x="190680" y="1007623"/>
              <a:ext cx="11833560" cy="38718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B02BDC4-1BF2-429F-9017-E4F213E575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1680" y="998623"/>
                <a:ext cx="11851200" cy="38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EBC7EC-4E46-4394-A08C-51B87861614C}"/>
                  </a:ext>
                </a:extLst>
              </p14:cNvPr>
              <p14:cNvContentPartPr/>
              <p14:nvPr/>
            </p14:nvContentPartPr>
            <p14:xfrm>
              <a:off x="6219240" y="959023"/>
              <a:ext cx="421200" cy="280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EBC7EC-4E46-4394-A08C-51B878616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0240" y="950023"/>
                <a:ext cx="4388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32E0A9-AE7A-4309-8DCC-24F149573643}"/>
                  </a:ext>
                </a:extLst>
              </p14:cNvPr>
              <p14:cNvContentPartPr/>
              <p14:nvPr/>
            </p14:nvContentPartPr>
            <p14:xfrm>
              <a:off x="6775440" y="750223"/>
              <a:ext cx="1771560" cy="602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32E0A9-AE7A-4309-8DCC-24F149573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6440" y="741223"/>
                <a:ext cx="17892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9753C0-52D3-4070-9DB6-24D4BD3C45D4}"/>
                  </a:ext>
                </a:extLst>
              </p14:cNvPr>
              <p14:cNvContentPartPr/>
              <p14:nvPr/>
            </p14:nvContentPartPr>
            <p14:xfrm>
              <a:off x="7505520" y="1767943"/>
              <a:ext cx="211680" cy="161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9753C0-52D3-4070-9DB6-24D4BD3C45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6520" y="1758943"/>
                <a:ext cx="229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51B4A27-A15E-4B1D-BE79-7A490A3ACB02}"/>
                  </a:ext>
                </a:extLst>
              </p14:cNvPr>
              <p14:cNvContentPartPr/>
              <p14:nvPr/>
            </p14:nvContentPartPr>
            <p14:xfrm>
              <a:off x="6199080" y="1669663"/>
              <a:ext cx="961920" cy="262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51B4A27-A15E-4B1D-BE79-7A490A3ACB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0080" y="1660663"/>
                <a:ext cx="979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B111E-8709-4B0E-9C02-B9A8821E349E}"/>
                  </a:ext>
                </a:extLst>
              </p14:cNvPr>
              <p14:cNvContentPartPr/>
              <p14:nvPr/>
            </p14:nvContentPartPr>
            <p14:xfrm>
              <a:off x="7963800" y="1612423"/>
              <a:ext cx="1823040" cy="515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B111E-8709-4B0E-9C02-B9A8821E34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4800" y="1603423"/>
                <a:ext cx="18406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3A472D-41B0-4E3F-B8E4-B8E36199D9CE}"/>
                  </a:ext>
                </a:extLst>
              </p14:cNvPr>
              <p14:cNvContentPartPr/>
              <p14:nvPr/>
            </p14:nvContentPartPr>
            <p14:xfrm>
              <a:off x="4822440" y="614503"/>
              <a:ext cx="134640" cy="1985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3A472D-41B0-4E3F-B8E4-B8E36199D9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3440" y="605503"/>
                <a:ext cx="152280" cy="20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CD1D584-5321-4814-989F-B70298C2E104}"/>
                  </a:ext>
                </a:extLst>
              </p14:cNvPr>
              <p14:cNvContentPartPr/>
              <p14:nvPr/>
            </p14:nvContentPartPr>
            <p14:xfrm>
              <a:off x="704760" y="3317743"/>
              <a:ext cx="1066320" cy="595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CD1D584-5321-4814-989F-B70298C2E1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760" y="3308743"/>
                <a:ext cx="10839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E43445-7FB6-4FCF-B98D-C4D6907248D9}"/>
                  </a:ext>
                </a:extLst>
              </p14:cNvPr>
              <p14:cNvContentPartPr/>
              <p14:nvPr/>
            </p14:nvContentPartPr>
            <p14:xfrm>
              <a:off x="1975560" y="3314143"/>
              <a:ext cx="1017360" cy="650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E43445-7FB6-4FCF-B98D-C4D6907248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6560" y="3305143"/>
                <a:ext cx="103500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474C0FA-D0FD-44EB-8997-0B56B681686D}"/>
                  </a:ext>
                </a:extLst>
              </p14:cNvPr>
              <p14:cNvContentPartPr/>
              <p14:nvPr/>
            </p14:nvContentPartPr>
            <p14:xfrm>
              <a:off x="3332400" y="3487663"/>
              <a:ext cx="264600" cy="113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474C0FA-D0FD-44EB-8997-0B56B68168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3400" y="3478663"/>
                <a:ext cx="282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70599CE-3922-46F1-8364-A45A9E7FABA9}"/>
                  </a:ext>
                </a:extLst>
              </p14:cNvPr>
              <p14:cNvContentPartPr/>
              <p14:nvPr/>
            </p14:nvContentPartPr>
            <p14:xfrm>
              <a:off x="3857640" y="3335743"/>
              <a:ext cx="1839960" cy="420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70599CE-3922-46F1-8364-A45A9E7FAB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48640" y="3326743"/>
                <a:ext cx="18576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7E42060-89E7-49C5-B312-A502CDDF95CC}"/>
                  </a:ext>
                </a:extLst>
              </p14:cNvPr>
              <p14:cNvContentPartPr/>
              <p14:nvPr/>
            </p14:nvContentPartPr>
            <p14:xfrm>
              <a:off x="475080" y="789463"/>
              <a:ext cx="2932560" cy="1257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7E42060-89E7-49C5-B312-A502CDDF95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080" y="780463"/>
                <a:ext cx="295020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4E8EFCB-8176-4284-AED8-22DF2A55CF4D}"/>
                  </a:ext>
                </a:extLst>
              </p14:cNvPr>
              <p14:cNvContentPartPr/>
              <p14:nvPr/>
            </p14:nvContentPartPr>
            <p14:xfrm>
              <a:off x="3887160" y="4205143"/>
              <a:ext cx="202320" cy="111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4E8EFCB-8176-4284-AED8-22DF2A55CF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8160" y="4196143"/>
                <a:ext cx="219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84E0094-EB2E-4DE7-B525-7D7F6A37C15E}"/>
                  </a:ext>
                </a:extLst>
              </p14:cNvPr>
              <p14:cNvContentPartPr/>
              <p14:nvPr/>
            </p14:nvContentPartPr>
            <p14:xfrm>
              <a:off x="2393880" y="4108663"/>
              <a:ext cx="1347480" cy="474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84E0094-EB2E-4DE7-B525-7D7F6A37C1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4880" y="4099663"/>
                <a:ext cx="13651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4ABE12-798C-4BA3-98A8-4908D0ED1AD9}"/>
                  </a:ext>
                </a:extLst>
              </p14:cNvPr>
              <p14:cNvContentPartPr/>
              <p14:nvPr/>
            </p14:nvContentPartPr>
            <p14:xfrm>
              <a:off x="5805960" y="4099303"/>
              <a:ext cx="266040" cy="178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4ABE12-798C-4BA3-98A8-4908D0ED1A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6960" y="4090303"/>
                <a:ext cx="2836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2491905-9050-4F6B-BB00-F8291831C808}"/>
                  </a:ext>
                </a:extLst>
              </p14:cNvPr>
              <p14:cNvContentPartPr/>
              <p14:nvPr/>
            </p14:nvContentPartPr>
            <p14:xfrm>
              <a:off x="4320600" y="4057543"/>
              <a:ext cx="1282320" cy="288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2491905-9050-4F6B-BB00-F8291831C8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1600" y="4048543"/>
                <a:ext cx="1299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DB22168-A99A-419B-80D9-865F09BDC8C6}"/>
                  </a:ext>
                </a:extLst>
              </p14:cNvPr>
              <p14:cNvContentPartPr/>
              <p14:nvPr/>
            </p14:nvContentPartPr>
            <p14:xfrm>
              <a:off x="6245880" y="4065823"/>
              <a:ext cx="512640" cy="226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DB22168-A99A-419B-80D9-865F09BDC8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36880" y="4056823"/>
                <a:ext cx="530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DFBE760-7860-4C57-ACB9-B4807239854E}"/>
                  </a:ext>
                </a:extLst>
              </p14:cNvPr>
              <p14:cNvContentPartPr/>
              <p14:nvPr/>
            </p14:nvContentPartPr>
            <p14:xfrm>
              <a:off x="6923040" y="3855943"/>
              <a:ext cx="1220400" cy="651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DFBE760-7860-4C57-ACB9-B480723985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14040" y="3846943"/>
                <a:ext cx="12380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1F99F9F-42F4-4B03-8FC0-190AAF53F144}"/>
                  </a:ext>
                </a:extLst>
              </p14:cNvPr>
              <p14:cNvContentPartPr/>
              <p14:nvPr/>
            </p14:nvContentPartPr>
            <p14:xfrm>
              <a:off x="8314800" y="3808783"/>
              <a:ext cx="1290240" cy="36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1F99F9F-42F4-4B03-8FC0-190AAF53F1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5800" y="3799783"/>
                <a:ext cx="13078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0DF1C6E-697D-46EE-89D2-17510353C02A}"/>
                  </a:ext>
                </a:extLst>
              </p14:cNvPr>
              <p14:cNvContentPartPr/>
              <p14:nvPr/>
            </p14:nvContentPartPr>
            <p14:xfrm>
              <a:off x="3604920" y="755983"/>
              <a:ext cx="541800" cy="454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0DF1C6E-697D-46EE-89D2-17510353C0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95920" y="746983"/>
                <a:ext cx="5594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72869B3-3C93-4315-B9BF-BE0C48090655}"/>
                  </a:ext>
                </a:extLst>
              </p14:cNvPr>
              <p14:cNvContentPartPr/>
              <p14:nvPr/>
            </p14:nvContentPartPr>
            <p14:xfrm>
              <a:off x="2715360" y="2240263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72869B3-3C93-4315-B9BF-BE0C480906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06360" y="22312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0AB4ABB-2933-4658-9D22-8EB807C58FA7}"/>
                  </a:ext>
                </a:extLst>
              </p14:cNvPr>
              <p14:cNvContentPartPr/>
              <p14:nvPr/>
            </p14:nvContentPartPr>
            <p14:xfrm>
              <a:off x="3540840" y="1451143"/>
              <a:ext cx="1061640" cy="781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0AB4ABB-2933-4658-9D22-8EB807C58F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31840" y="1442143"/>
                <a:ext cx="107928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3EF8720-B167-4981-90FA-3C0C1C76D367}"/>
                  </a:ext>
                </a:extLst>
              </p14:cNvPr>
              <p14:cNvContentPartPr/>
              <p14:nvPr/>
            </p14:nvContentPartPr>
            <p14:xfrm>
              <a:off x="9819240" y="3592423"/>
              <a:ext cx="2207520" cy="859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3EF8720-B167-4981-90FA-3C0C1C76D3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10240" y="3583423"/>
                <a:ext cx="222516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42A1AB0-472D-45F2-94A1-767889C7627C}"/>
                  </a:ext>
                </a:extLst>
              </p14:cNvPr>
              <p14:cNvContentPartPr/>
              <p14:nvPr/>
            </p14:nvContentPartPr>
            <p14:xfrm>
              <a:off x="3993720" y="4949623"/>
              <a:ext cx="251280" cy="122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42A1AB0-472D-45F2-94A1-767889C762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4707" y="4940623"/>
                <a:ext cx="268945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1C71DE1-A977-487E-A533-E192458D0206}"/>
                  </a:ext>
                </a:extLst>
              </p14:cNvPr>
              <p14:cNvContentPartPr/>
              <p14:nvPr/>
            </p14:nvContentPartPr>
            <p14:xfrm>
              <a:off x="2333400" y="4778623"/>
              <a:ext cx="1504080" cy="461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1C71DE1-A977-487E-A533-E192458D02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24400" y="4769623"/>
                <a:ext cx="15217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9F90F43-73BA-4228-B458-3D4B32DCF422}"/>
                  </a:ext>
                </a:extLst>
              </p14:cNvPr>
              <p14:cNvContentPartPr/>
              <p14:nvPr/>
            </p14:nvContentPartPr>
            <p14:xfrm>
              <a:off x="5561880" y="4802023"/>
              <a:ext cx="60840" cy="229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9F90F43-73BA-4228-B458-3D4B32DCF4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52880" y="4793023"/>
                <a:ext cx="78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65F533D-C28A-466A-A110-E88C3ED542C7}"/>
                  </a:ext>
                </a:extLst>
              </p14:cNvPr>
              <p14:cNvContentPartPr/>
              <p14:nvPr/>
            </p14:nvContentPartPr>
            <p14:xfrm>
              <a:off x="5850960" y="4795183"/>
              <a:ext cx="303120" cy="169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65F533D-C28A-466A-A110-E88C3ED542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41960" y="4786183"/>
                <a:ext cx="320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57F8198-0105-49F4-88BA-594D5D98D3D6}"/>
                  </a:ext>
                </a:extLst>
              </p14:cNvPr>
              <p14:cNvContentPartPr/>
              <p14:nvPr/>
            </p14:nvContentPartPr>
            <p14:xfrm>
              <a:off x="4515360" y="4821823"/>
              <a:ext cx="852840" cy="262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57F8198-0105-49F4-88BA-594D5D98D3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06360" y="4812823"/>
                <a:ext cx="870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1753F61-6C7B-4DB0-9E06-4F0135099B38}"/>
                  </a:ext>
                </a:extLst>
              </p14:cNvPr>
              <p14:cNvContentPartPr/>
              <p14:nvPr/>
            </p14:nvContentPartPr>
            <p14:xfrm>
              <a:off x="6312120" y="4592863"/>
              <a:ext cx="3501000" cy="469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1753F61-6C7B-4DB0-9E06-4F0135099B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03120" y="4583863"/>
                <a:ext cx="35186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42657E2-B201-4EE3-B6B3-84E9A40D8E94}"/>
                  </a:ext>
                </a:extLst>
              </p14:cNvPr>
              <p14:cNvContentPartPr/>
              <p14:nvPr/>
            </p14:nvContentPartPr>
            <p14:xfrm>
              <a:off x="8961360" y="654103"/>
              <a:ext cx="1055880" cy="492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42657E2-B201-4EE3-B6B3-84E9A40D8E9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52360" y="645103"/>
                <a:ext cx="10735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6004A84-A115-4679-A07C-5045E87B871A}"/>
                  </a:ext>
                </a:extLst>
              </p14:cNvPr>
              <p14:cNvContentPartPr/>
              <p14:nvPr/>
            </p14:nvContentPartPr>
            <p14:xfrm>
              <a:off x="10077000" y="1509463"/>
              <a:ext cx="1123920" cy="519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6004A84-A115-4679-A07C-5045E87B87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68000" y="1500463"/>
                <a:ext cx="1141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52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35E41A-69FD-4068-A293-024E558ADDB1}"/>
                  </a:ext>
                </a:extLst>
              </p14:cNvPr>
              <p14:cNvContentPartPr/>
              <p14:nvPr/>
            </p14:nvContentPartPr>
            <p14:xfrm>
              <a:off x="4822440" y="1280863"/>
              <a:ext cx="40680" cy="33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35E41A-69FD-4068-A293-024E558AD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440" y="1271863"/>
                <a:ext cx="583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0BA4FD-13E8-4B2F-864A-486BCDC75D05}"/>
                  </a:ext>
                </a:extLst>
              </p14:cNvPr>
              <p14:cNvContentPartPr/>
              <p14:nvPr/>
            </p14:nvContentPartPr>
            <p14:xfrm>
              <a:off x="4346880" y="1383103"/>
              <a:ext cx="330120" cy="256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0BA4FD-13E8-4B2F-864A-486BCDC75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880" y="1374103"/>
                <a:ext cx="347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09B4ED3-82B6-4A6D-91B3-80F498DEB8FA}"/>
                  </a:ext>
                </a:extLst>
              </p14:cNvPr>
              <p14:cNvContentPartPr/>
              <p14:nvPr/>
            </p14:nvContentPartPr>
            <p14:xfrm>
              <a:off x="329280" y="702703"/>
              <a:ext cx="3756960" cy="2417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09B4ED3-82B6-4A6D-91B3-80F498DEB8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280" y="693703"/>
                <a:ext cx="377460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25F62E-B05C-4108-8591-97152218A019}"/>
                  </a:ext>
                </a:extLst>
              </p14:cNvPr>
              <p14:cNvContentPartPr/>
              <p14:nvPr/>
            </p14:nvContentPartPr>
            <p14:xfrm>
              <a:off x="1020480" y="3435103"/>
              <a:ext cx="37440" cy="32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25F62E-B05C-4108-8591-97152218A0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480" y="3426103"/>
                <a:ext cx="55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DCC654-3C2A-41C4-89BB-8E017B8FB38A}"/>
                  </a:ext>
                </a:extLst>
              </p14:cNvPr>
              <p14:cNvContentPartPr/>
              <p14:nvPr/>
            </p14:nvContentPartPr>
            <p14:xfrm>
              <a:off x="1376160" y="3535183"/>
              <a:ext cx="345600" cy="20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DCC654-3C2A-41C4-89BB-8E017B8FB3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7160" y="3526183"/>
                <a:ext cx="363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D127159-E706-4B28-AFD5-DC8DED16EE1A}"/>
                  </a:ext>
                </a:extLst>
              </p14:cNvPr>
              <p14:cNvContentPartPr/>
              <p14:nvPr/>
            </p14:nvContentPartPr>
            <p14:xfrm>
              <a:off x="3529680" y="3360583"/>
              <a:ext cx="442440" cy="261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D127159-E706-4B28-AFD5-DC8DED16EE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0680" y="3351583"/>
                <a:ext cx="4600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E3648A6-E613-4EED-9A8C-10C1A3446F16}"/>
                  </a:ext>
                </a:extLst>
              </p14:cNvPr>
              <p14:cNvContentPartPr/>
              <p14:nvPr/>
            </p14:nvContentPartPr>
            <p14:xfrm>
              <a:off x="2257080" y="3306583"/>
              <a:ext cx="946800" cy="407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E3648A6-E613-4EED-9A8C-10C1A3446F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8080" y="3297583"/>
                <a:ext cx="9644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95276B-BD55-4902-981F-327BBD919830}"/>
                  </a:ext>
                </a:extLst>
              </p14:cNvPr>
              <p14:cNvContentPartPr/>
              <p14:nvPr/>
            </p14:nvContentPartPr>
            <p14:xfrm>
              <a:off x="2721840" y="3827143"/>
              <a:ext cx="98280" cy="237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95276B-BD55-4902-981F-327BBD9198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840" y="3818143"/>
                <a:ext cx="115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F6240E-9A2D-4A02-B712-1ACE4853B3F3}"/>
                  </a:ext>
                </a:extLst>
              </p14:cNvPr>
              <p14:cNvContentPartPr/>
              <p14:nvPr/>
            </p14:nvContentPartPr>
            <p14:xfrm>
              <a:off x="4383600" y="3418543"/>
              <a:ext cx="381600" cy="149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F6240E-9A2D-4A02-B712-1ACE4853B3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4600" y="3409543"/>
                <a:ext cx="399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D69609-17F7-43C8-B403-8E79A966BFBD}"/>
                  </a:ext>
                </a:extLst>
              </p14:cNvPr>
              <p14:cNvContentPartPr/>
              <p14:nvPr/>
            </p14:nvContentPartPr>
            <p14:xfrm>
              <a:off x="5341200" y="3322423"/>
              <a:ext cx="331560" cy="225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D69609-17F7-43C8-B403-8E79A966BF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2200" y="3313423"/>
                <a:ext cx="349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A17D4B-B3D1-408A-A173-C3BEF92EBBE2}"/>
                  </a:ext>
                </a:extLst>
              </p14:cNvPr>
              <p14:cNvContentPartPr/>
              <p14:nvPr/>
            </p14:nvContentPartPr>
            <p14:xfrm>
              <a:off x="4372440" y="2290663"/>
              <a:ext cx="223560" cy="131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A17D4B-B3D1-408A-A173-C3BEF92EBB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3440" y="2281663"/>
                <a:ext cx="241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069D63E-E131-4E2C-BB0F-38A2FFBF76AD}"/>
                  </a:ext>
                </a:extLst>
              </p14:cNvPr>
              <p14:cNvContentPartPr/>
              <p14:nvPr/>
            </p14:nvContentPartPr>
            <p14:xfrm>
              <a:off x="4836480" y="2247103"/>
              <a:ext cx="317160" cy="271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069D63E-E131-4E2C-BB0F-38A2FFBF76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27480" y="2238103"/>
                <a:ext cx="334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43B6607-D718-4AB2-97F9-0790D49E1514}"/>
                  </a:ext>
                </a:extLst>
              </p14:cNvPr>
              <p14:cNvContentPartPr/>
              <p14:nvPr/>
            </p14:nvContentPartPr>
            <p14:xfrm>
              <a:off x="5378640" y="1177543"/>
              <a:ext cx="1146960" cy="473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43B6607-D718-4AB2-97F9-0790D49E15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9640" y="1168543"/>
                <a:ext cx="11646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FD41DFA-4945-4A75-9E6A-27C3BC06779E}"/>
                  </a:ext>
                </a:extLst>
              </p14:cNvPr>
              <p14:cNvContentPartPr/>
              <p14:nvPr/>
            </p14:nvContentPartPr>
            <p14:xfrm>
              <a:off x="8604960" y="1010143"/>
              <a:ext cx="199800" cy="165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FD41DFA-4945-4A75-9E6A-27C3BC0677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95960" y="1001143"/>
                <a:ext cx="2174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AB48B78-C29B-40C5-843B-7F66E45C3612}"/>
                  </a:ext>
                </a:extLst>
              </p14:cNvPr>
              <p14:cNvContentPartPr/>
              <p14:nvPr/>
            </p14:nvContentPartPr>
            <p14:xfrm>
              <a:off x="9052080" y="804583"/>
              <a:ext cx="583560" cy="395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AB48B78-C29B-40C5-843B-7F66E45C36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43080" y="795583"/>
                <a:ext cx="6012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8BB1ABF-D96F-4D55-8A6B-6C6F98413E8D}"/>
                  </a:ext>
                </a:extLst>
              </p14:cNvPr>
              <p14:cNvContentPartPr/>
              <p14:nvPr/>
            </p14:nvContentPartPr>
            <p14:xfrm>
              <a:off x="7917360" y="849223"/>
              <a:ext cx="482040" cy="432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8BB1ABF-D96F-4D55-8A6B-6C6F98413E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08360" y="840223"/>
                <a:ext cx="499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22B8768-49EE-43AE-9DA9-7214E5203AEE}"/>
                  </a:ext>
                </a:extLst>
              </p14:cNvPr>
              <p14:cNvContentPartPr/>
              <p14:nvPr/>
            </p14:nvContentPartPr>
            <p14:xfrm>
              <a:off x="1784400" y="4139983"/>
              <a:ext cx="6649200" cy="17488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22B8768-49EE-43AE-9DA9-7214E5203A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75400" y="4130983"/>
                <a:ext cx="6666840" cy="17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74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Disadvantages of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E792C-E2E1-4F69-A144-6281356024E9}"/>
              </a:ext>
            </a:extLst>
          </p:cNvPr>
          <p:cNvSpPr txBox="1"/>
          <p:nvPr/>
        </p:nvSpPr>
        <p:spPr>
          <a:xfrm>
            <a:off x="139337" y="1114697"/>
            <a:ext cx="4419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Fixed Size</a:t>
            </a:r>
          </a:p>
          <a:p>
            <a:pPr marL="342900" indent="-342900">
              <a:buAutoNum type="arabicPeriod"/>
            </a:pPr>
            <a:r>
              <a:rPr lang="en-IN" dirty="0"/>
              <a:t>Similar(Homogenous) type of data.</a:t>
            </a:r>
          </a:p>
          <a:p>
            <a:pPr marL="342900" indent="-342900">
              <a:buAutoNum type="arabicPeriod"/>
            </a:pPr>
            <a:r>
              <a:rPr lang="en-IN" dirty="0"/>
              <a:t>Contiguous Memory Allocation</a:t>
            </a:r>
          </a:p>
          <a:p>
            <a:pPr marL="342900" indent="-342900">
              <a:buAutoNum type="arabicPeriod"/>
            </a:pPr>
            <a:r>
              <a:rPr lang="en-IN" dirty="0"/>
              <a:t>Deletion Costly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694DB35-6145-4101-9E61-318EFDE33370}"/>
                  </a:ext>
                </a:extLst>
              </p14:cNvPr>
              <p14:cNvContentPartPr/>
              <p14:nvPr/>
            </p14:nvContentPartPr>
            <p14:xfrm>
              <a:off x="240360" y="2220103"/>
              <a:ext cx="10105920" cy="39834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694DB35-6145-4101-9E61-318EFDE33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360" y="2211103"/>
                <a:ext cx="10123560" cy="40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25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Solution 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F9D46-CC6F-463B-BCEC-149B2F95BFF3}"/>
              </a:ext>
            </a:extLst>
          </p:cNvPr>
          <p:cNvSpPr txBox="1"/>
          <p:nvPr/>
        </p:nvSpPr>
        <p:spPr>
          <a:xfrm>
            <a:off x="243840" y="1114697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2 things:</a:t>
            </a:r>
          </a:p>
          <a:p>
            <a:pPr marL="342900" indent="-342900">
              <a:buAutoNum type="arabicPeriod"/>
            </a:pPr>
            <a:r>
              <a:rPr lang="en-IN" dirty="0"/>
              <a:t>Own Data</a:t>
            </a:r>
          </a:p>
          <a:p>
            <a:pPr marL="342900" indent="-342900">
              <a:buAutoNum type="arabicPeriod"/>
            </a:pPr>
            <a:r>
              <a:rPr lang="en-IN" dirty="0"/>
              <a:t>Link to next item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17ECED5-7023-4D46-ADF0-9AC767DB236E}"/>
                  </a:ext>
                </a:extLst>
              </p14:cNvPr>
              <p14:cNvContentPartPr/>
              <p14:nvPr/>
            </p14:nvContentPartPr>
            <p14:xfrm>
              <a:off x="-3000" y="880543"/>
              <a:ext cx="11473920" cy="5891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17ECED5-7023-4D46-ADF0-9AC767DB2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000" y="871543"/>
                <a:ext cx="11491560" cy="59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0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Printing a 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6BE10E7-B435-4E0D-83E0-3E058304F9DB}"/>
                  </a:ext>
                </a:extLst>
              </p14:cNvPr>
              <p14:cNvContentPartPr/>
              <p14:nvPr/>
            </p14:nvContentPartPr>
            <p14:xfrm>
              <a:off x="2139000" y="2521423"/>
              <a:ext cx="2857680" cy="504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6BE10E7-B435-4E0D-83E0-3E058304F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000" y="2512423"/>
                <a:ext cx="28753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3E0213-2590-475E-BAF4-2BFB7A70E3F0}"/>
                  </a:ext>
                </a:extLst>
              </p14:cNvPr>
              <p14:cNvContentPartPr/>
              <p14:nvPr/>
            </p14:nvContentPartPr>
            <p14:xfrm>
              <a:off x="2249520" y="3195343"/>
              <a:ext cx="3468240" cy="460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3E0213-2590-475E-BAF4-2BFB7A70E3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0520" y="3186343"/>
                <a:ext cx="3485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F159B3-E080-4723-A3F0-9A1124A7FD36}"/>
                  </a:ext>
                </a:extLst>
              </p14:cNvPr>
              <p14:cNvContentPartPr/>
              <p14:nvPr/>
            </p14:nvContentPartPr>
            <p14:xfrm>
              <a:off x="1709880" y="2417023"/>
              <a:ext cx="185400" cy="346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F159B3-E080-4723-A3F0-9A1124A7FD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0880" y="2408023"/>
                <a:ext cx="203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FC95355-DCEE-4BB0-BF27-EA71A2B0AA80}"/>
                  </a:ext>
                </a:extLst>
              </p14:cNvPr>
              <p14:cNvContentPartPr/>
              <p14:nvPr/>
            </p14:nvContentPartPr>
            <p14:xfrm>
              <a:off x="1663800" y="3508543"/>
              <a:ext cx="288720" cy="572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FC95355-DCEE-4BB0-BF27-EA71A2B0AA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4800" y="3499543"/>
                <a:ext cx="3063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F778E31-0B72-4882-A5B2-81B5AF603061}"/>
                  </a:ext>
                </a:extLst>
              </p14:cNvPr>
              <p14:cNvContentPartPr/>
              <p14:nvPr/>
            </p14:nvContentPartPr>
            <p14:xfrm>
              <a:off x="385080" y="366823"/>
              <a:ext cx="11494440" cy="1908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F778E31-0B72-4882-A5B2-81B5AF603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080" y="357823"/>
                <a:ext cx="1151208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13E1A8-FDE0-4F35-A972-FCD33CF6C31A}"/>
                  </a:ext>
                </a:extLst>
              </p14:cNvPr>
              <p14:cNvContentPartPr/>
              <p14:nvPr/>
            </p14:nvContentPartPr>
            <p14:xfrm>
              <a:off x="-1184520" y="565903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13E1A8-FDE0-4F35-A972-FCD33CF6C3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193520" y="5569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6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1717</TotalTime>
  <Words>169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Counting bits</vt:lpstr>
      <vt:lpstr>Counting bits</vt:lpstr>
      <vt:lpstr>Counting bits</vt:lpstr>
      <vt:lpstr>Counting bits</vt:lpstr>
      <vt:lpstr>Disadvantages of Arrays</vt:lpstr>
      <vt:lpstr>Solution Offered</vt:lpstr>
      <vt:lpstr>Printing a LL</vt:lpstr>
      <vt:lpstr>Insertion in Linked List</vt:lpstr>
      <vt:lpstr>Insertion at Head</vt:lpstr>
      <vt:lpstr>Insertion at End</vt:lpstr>
      <vt:lpstr>Insertion if LL is empty</vt:lpstr>
      <vt:lpstr>Insertion at nth position</vt:lpstr>
      <vt:lpstr>Deletion in Linked List</vt:lpstr>
      <vt:lpstr>Find the Middle Element</vt:lpstr>
      <vt:lpstr>Merge Two Sorted LL</vt:lpstr>
      <vt:lpstr>Array vs Linked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309</cp:revision>
  <dcterms:created xsi:type="dcterms:W3CDTF">2020-04-22T15:02:33Z</dcterms:created>
  <dcterms:modified xsi:type="dcterms:W3CDTF">2022-04-30T13:22:00Z</dcterms:modified>
</cp:coreProperties>
</file>