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5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6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7.xml" ContentType="application/vnd.openxmlformats-officedocument.presentationml.notesSlide+xml"/>
  <Override PartName="/ppt/ink/ink67.xml" ContentType="application/inkml+xml"/>
  <Override PartName="/ppt/notesSlides/notesSlide8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46" r:id="rId3"/>
    <p:sldId id="347" r:id="rId4"/>
    <p:sldId id="35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27.1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37 665 0,'0'0'157'0,"0"0"-67"0,0 0 59 15,0 0-71-15,0 0-9 16,0 0-16-16,0-37-45 15,0 37 30-15,0 6-36 16,9 22-1-16,9 12 32 16,-9 9-32-16,13 7 16 15,-13 3 0-15,9 8-8 16,-9-3-3-16,-1 1-6 16,6-3 0-16,-14 1 1 15,0-9 2-15,0-12-6 0,0-7-31 16,0-14-100-16,0-4-65 15,0-8-82 1,-14-9-224-16</inkml:trace>
  <inkml:trace contextRef="#ctx0" brushRef="#br0" timeOffset="852">267 216 333 0,'0'0'153'0,"0"0"-90"16,0 0 53-16,0 0-40 16,66-150 11-16,-48 136-31 0,4 3-44 15,-4 4 29-15,13 7-38 16,-13 0 2-16,18 0 7 16,4 9 0-16,0 14-12 15,-14 8 0-15,5 0 11 16,-13 3-17-16,-9 6 6 15,-9 0 0-15,0 2-4 16,-9 4 15-16,-31-5-11 16,5 0 1-16,4-13 11 15,13-6-8-15,18-5-4 16,-9-6 0-16,9 1-6 16,0-1 16-16,0-2-10 15,0 2 0-15,0-5 11 16,9-6-11-16,31 0 0 0,-5 0 0 15,32-17 13-15,22-17-4 16,4-6-9-16,14-5 2 16,-1 5 12-16,-21 0-10 15,-19 4-4-15,-8 1 3 16,-9 2 20-16,-22 5-23 16,-5-1 61-16,-13 4-18 15,-9 2-33-15,0 0 33 16,0 6-23-16,-9 4-19 15,-22 1 26-15,4 4-23 16,5 8-4-16,-5 0 0 16,-4 0 4-16,13 0-14 15,9 14 10-15,-8 13 0 0,17 2-13 16,0 2 17-16,0 2-4 16,9-1 0-16,26-1 12 15,5 4-21-15,27 1 9 16,-9 3 0-16,-1-1-3 15,1 4 7 1,-31 2-4-16,4-8 0 16,-22 1 13-16,-9-6-19 0,0 0 6 15,0-3 0-15,-27-5-17 16,-22-7 25-16,-17-7-8 0,-1-9 0 16,9 0 11-1,18 0-11-15,13-20 1 16,27-8-1-16,0-17 7 15,0-15 6-15,27-8-13 16,40-17 0-16,8 1 8 0,5-2-23 16,-22 16 11-16,-14 15-74 15,-30 14-73-15,-14 9-164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2:12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784 1644 754 0,'0'0'118'15,"0"0"42"-15,0 0-14 16,0 0-59-16,0 0-17 15,0 0-37-15,0 0 3 16,-9-68 4-16,18 63-40 16,9-1 19-16,13 4-19 15,-4 2 1-15,4 0-9 16,-14 0 9-16,1 25-1 0,4 0 0 16,-22 15 2-1,0 11-2-15,-31 5 0 0,-26 7 3 16,-1-7-11-1,0-7 8-15,23-19-15 0,12-7 9 16,14-11 2-16,9-1 2 16,0-4 2-16,0 0 0 15,0-4-5-15,0 0 5 16,23-3 0-16,21 0 5 16,5 0 4-16,18-8-4 15,13-10-5-15,-14 4 3 16,-8 0-11-16,-23 11 5 15,5 2-49-15,-13 1-168 0,4-5-133 16</inkml:trace>
  <inkml:trace contextRef="#ctx0" brushRef="#br0" timeOffset="288">1322 1050 606 0,'0'0'181'15,"0"0"-47"-15,0 0 7 16,0 0 2-16,0 0-63 16,0 0-11-16,-23-98-52 0,23 105-14 15,-8 38-6-15,-1 21 4 16,0 13-1-16,0 6 0 15,0-3 11-15,-13 0-15 16,-5-2 4-16,9-7-85 16,-13-5-71-16,22-11-80 15,9-6-128-15</inkml:trace>
  <inkml:trace contextRef="#ctx0" brushRef="#br0" timeOffset="767">1655 1727 116 0,'0'0'544'0,"0"0"-396"0,0 0-36 16,75-178 41-16,-52 121-64 16,-6 3-31-16,1 3 4 15,-18 11-28-15,0 9 13 16,0 12-16-16,0 6-26 15,-18 11 16-15,1 2-21 16,-15 0 1-16,6 0-8 16,8 17 8-16,-4 12-1 15,4-2 0-15,9 5 6 16,9-1-11-16,0 0 5 16,0-5 0-16,18 5-8 15,22-3 11-15,-5 1-3 16,5-4 0-16,0-2 6 0,5-1-9 15,4-2 3-15,-9 3 0 16,-22-6-6-16,-1 3 9 16,-17-4-3-16,0 1 0 15,0-3 5-15,-9-2-7 16,-26-6 2-16,-23-1 0 16,0-5 6-16,1 0-4 15,-10 0-2-15,9-5 0 16,18-15 0-16,14-6-3 15,12-2-43-15,14-7-73 16,0-7 8-16,22-9-62 16,27-8-220-16</inkml:trace>
  <inkml:trace contextRef="#ctx0" brushRef="#br0" timeOffset="1334">2010 619 448 0,'0'0'108'16,"0"0"51"-16,-173-169-61 15,97 121 17-15,-8 14-46 16,4 6 2-16,-4 11 1 16,-5 8-44-16,13 9 8 0,-8 0-4 15,-14 27-28-15,-4 22 19 16,-5 22-18-16,-26 14-3 15,-5 14 15-15,-4 17-13 16,18 12-1-16,17 16-2 16,14 6 7-16,17 9-6 15,27 5-2-15,9-1 0 16,14 8-4-16,17-7 8 16,9-8-4-16,9-21 0 15,84-18 8-15,63-32-12 16,61-29 4-16,45-30 0 15,32-26 7-15,3-9-4 16,-17-33-3-16,-22-20 0 16,-36-7 9-16,-31-7 0 0,-22-9-9 15,-5-20 0-15,1-15 16 16,-14-26-3-16,-5-23 22 16,-35-13-5-16,-22-10-17 15,-53-1 29-15,-36 4-19 16,-36 10-8-16,-88 18 23 15,-76 16-37-15,-62 18 9 16,-54 20-10-16,-39 24 13 16,4 29-19-16,22 29 6 15,63 22-14-15,75 3-4 16,66 32-82-16,59 37-29 16,43 27-50-16,23 16-69 15,0 12-142-15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0.3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778 557 131 0,'0'0'95'0,"0"0"17"15,0 0 20-15,0 0-20 0,0 0-7 16,0 0 9-16,0 0-21 15,0 0 21-15,-9 0-16 16,-22 0-12-16,14 0 6 16,-6-2-40-16,15 2 5 15,-1-4-13-15,9 4-25 16,0 0 23-16,0 0-35 16,0 0-1-16,0-5-6 15,17 3 8-15,23-7-8 16,27 0 0-16,0-3 11 15,-1 2-6-15,-8 1-2 16,0 3-2-16,-18 0-1 16,-14 1 7-16,-3 2-7 0,-14 3 0 15,-1 0 5-15,-8 0-11 16,0 0 6-16,0 0 0 16,0 0-2-16,-17 0 9 15,-23 0-7-15,-27 0 0 16,9 0 0-16,-8 0-8 15,8 0 11-15,0 0-3 16,0 8 0-16,1 0 5 16,-10 7-10-16,9 2 5 15,0-4-3-15,32 0-10 16,4-7 12-16,22-1 1 16,0 0-4-16,22 7-9 0,27 0 13 15,17-10 0 1,10-2 0-16,-10 0-5 0,1 0 10 15,0 0-5-15,-9-5 0 16,-1-10 7-16,-8 1-6 16,0 3-1-16,-13 0 0 15,-19 2 6-15,6 1-6 16,-23 4 0-16,0 2-4 16,0 2-2-16,0 0-83 15,0 0-76-15,0 0-114 16,0 0-117-16</inkml:trace>
  <inkml:trace contextRef="#ctx0" brushRef="#br0" timeOffset="338">1631 166 697 0,'0'0'168'0,"0"0"-11"16,0 0-24-16,0 0-7 15,0 0-61-15,0 0-9 16,-48-65-5-16,48 65-35 0,0 0 15 16,0 0-16-1,0 0-14-15,0 9 10 0,0 25-9 16,0 20-2-16,0 14 14 15,8 5-10-15,10 4 3 16,-9 2-5 0,4-6-1-16,5-10 5 0,-18-4-6 15,0-8-1-15,0-8-43 16,0-10-115-16,0-7-133 16,0-6-183-16</inkml:trace>
  <inkml:trace contextRef="#ctx0" brushRef="#br0" timeOffset="1156">1956 243 656 0,'0'0'150'0,"0"0"-10"16,0 0 2-16,0 0-52 15,0 0-16-15,0 0-43 16,26-130-15-16,5 123 6 16,5 7-20-16,4 0 1 15,0 0-2-15,4 21 9 16,-4 13-10-16,-9 11 0 16,-13 11 0-16,-9 10 4 0,-9 5-2 15,0-1-2 1,-9 1 0-16,-31-15 10 15,5-10-10-15,-5-14 0 0,22-16 1 16,18-7-1-16,0-7 1 16,0-2-1-16,0 0 0 15,0 0 7-15,9 0-5 16,40-11-2-16,8-19 1 16,10-11 1-16,0-7 1 15,8-5-3-15,-8-4 1 16,0 0 8-16,-19 6-8 15,1 11-1-15,-22 7 0 16,-18 10 13-16,0 3-1 0,-9 5 19 16,0 4 1-1,0 1-32-15,-18-2 19 0,0 7-19 16,-22-2 1-16,14 5-3 16,-6 2 2-16,15 0 0 15,-1 0 0-15,18 0-1 16,0 17-3-16,0 6 4 15,0 10 0-15,0 7-7 16,9 6 8-16,17 1-1 16,23 8 0-16,0 0 5 15,9 0-5-15,-9-5 0 16,-5-1 0-16,-4-12-5 16,-13 0 6-16,-5-9-1 15,-22-3 0-15,0-2 5 0,0-3-5 16,0-2 0-16,-40-11 0 15,5-4 0-15,-14-3 6 16,9 0-6-16,0-5 1 16,4-21 7-16,5-2-4 15,13-9-4-15,9-3 3 16,9-5-7-16,0-6 7 16,0-3-3-16,40 3 0 15,5 3 0-15,4 8-5 16,0 7-7-16,8 1-58 15,10 7-53-15,-9 5-104 0,8 5-89 16,-17 5-409 0</inkml:trace>
  <inkml:trace contextRef="#ctx0" brushRef="#br0" timeOffset="12727">365 65 111 0,'0'0'347'0,"0"0"-245"15,0 0 37-15,0 0-34 16,0 0-26-16,0 0 4 16,0 0-32-16,18-49 23 15,-18 47-10-15,0-2-11 16,0 4 19-16,0-2-41 15,0-1-1-15,0 0-10 16,-27 1-13-16,-22 2 0 16,1 0-7-16,-10 2 0 15,-9 15 0-15,23 0 2 0,4-2-2 16,22-1 0 0,-4-3 9-16,13 3-14 0,9 0 5 15,0 9 0-15,0 2-7 16,0 7 9-16,0 4-2 15,0 10 0 1,0 6 7-16,18 17-9 0,-5 5 2 16,5 11 0-16,-9 2 6 15,-9 7 1-15,9-1-1 16,-1 3 3-16,6 1-5 16,-5-6 17-16,-9 2-19 15,0-5 0-15,9-12 9 0,-9-11-2 16,8-16-9-1,1-19 0-15,0-9 9 0,0-10-10 16,13 0 1-16,5-6 0 16,13 0 3-16,18-4 5 15,17-1-4-15,10 0-4 16,3 0 5-16,19-11-16 16,-23 0-29-16,14-4-214 15,-13 1-305-15</inkml:trace>
  <inkml:trace contextRef="#ctx0" brushRef="#br0" timeOffset="119326">547 1239 453 0,'0'0'250'0,"0"0"-180"0,-222 93-10 16,164-55-3-16,23-13 21 15,35-5-50-15,0-9-15 16,75-8-6-16,90-3 55 15,61 0 10-15,72-31-33 16,57-15-32-16,1-10 18 16,-14-1-25-16,-44 6 0 15,-58 6 5-15,-58 14 4 0,-58 9-9 16,-57 7 0 0,-36 10 4-16,-31 2 1 0,0 3-5 15,-58 0-5-15,-106 0 2 16,-85 11-8-16,-98 31 11 15,-70 12 0-15,-27 3 6 16,26-3-12-16,54-9 7 16,101-8-1-16,95-15 0 15,101-13 9-15,67-9-27 16,102 0 14-16,89-5 4 16,98-36 7-16,75-15-7 15,41-15-21-15,-6 1-46 16,-25-4-134-16,-59 6-38 15,-75 8-298-15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2:00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20641 9667 695 0,'0'0'166'15,"0"0"-68"-15,0 0 57 16,0 0-75-16,0 0-43 15,0 0 15-15,-9-12-45 16,9 36 34-16,0 3 9 16,0 4-33-16,0 12 20 15,0 0-36-15,9 8 8 16,4 5-6-16,-4 0 9 16,0-2-12-16,0-3 0 15,0-7 6-15,13-14-22 0,-13-7 14 16,0-6-105-1,-9-8-60-15,9-7-99 0,0-2-96 16</inkml:trace>
  <inkml:trace contextRef="#ctx0" brushRef="#br0" timeOffset="790">20903 9834 363 0,'0'0'200'15,"0"0"-71"-15,0 0-10 16,0 0-30-16,0 0-18 0,0 0-11 16,76-130-59-16,-58 130 6 15,13 0 5-15,4 0-5 16,5 14-4-16,0 5-3 16,-13 7 6-16,4-1 0 15,-13 4-6-15,-9-1 0 16,-9 3-2-16,0 4 13 15,0-2-18-15,-18-1 7 16,-22-5 0-16,0-4 5 16,13-5-5-16,9-13 0 15,18-2 2-15,0-3 13 16,0 0-15-16,0 0 3 16,9 0 0-16,27-26 36 15,22-5-25-15,-10-6 8 0,19-2 20 16,9-1-42-16,4-1 28 15,4 3-20-15,-17 6-7 16,-10 6 37-16,-25 8-26 16,-6 0 11-16,-17 9 27 15,-9 2-48-15,0 1 30 16,0 1-19-16,0-5-5 16,0 8-8-16,-18-4 0 15,1 6-2-15,-15 0-2 16,15 0 2-16,8 6-2 15,9 11 4-15,0 9 0 16,0 1-10-16,18 2 10 16,30 2 0-16,10 1-4 0,-13 1 5 15,3 4-1-15,-8 3 0 16,18-1 6-16,-22-2-18 16,4-3 12-16,-9-8 0 15,-13-4 0-15,-10-5 10 16,-8-9-10-16,0-4 0 15,0-4-16-15,-26 0 13 16,-23 0 6-16,-18-4-3 16,-13-18 5-16,23-3 9 15,12-1-14-15,23-2 0 16,22-4 6-16,0-4-7 16,22-10 1-16,23-4 0 15,12-10-4-15,1 4 15 16,9-4-11-16,-18 6 0 0,-9 12 3 15,-5 5-13-15,-22 17 10 16,-13 12 0-16,0 8-2 16,-40 0-156-16,-44 8-354 15</inkml:trace>
  <inkml:trace contextRef="#ctx0" brushRef="#br0" timeOffset="-15802">20281 11459 453 0,'0'0'168'0,"0"0"-16"16,0 0-25-16,0 0-43 16,0 0 7-16,0 0-43 15,-40-102 2-15,31 102-21 16,1 0-21-16,8 0-8 15,-14 0 0-15,14 20 0 16,0 11-3-16,0 6 8 16,0 2-3-16,22-4-2 15,5-3 3-15,4-8-1 0,5-7-2 16,-5-8 0-16,4-6 2 16,-4-3 6-16,-4 0-4 15,4-9 3-15,-4-14 0 16,-18-5 1-16,4-6 1 15,-13 0 6-15,0-9 18 16,-22 4-26-16,-5 2-3 16,-13 17-4-16,5 3-10 15,-5 14-34-15,13 3-151 16,5 9-62-16,13 28-133 16</inkml:trace>
  <inkml:trace contextRef="#ctx0" brushRef="#br0" timeOffset="-17156">18029 11363 201 0,'0'0'193'0,"0"0"-74"15,0 0 17-15,0 0-31 16,0 0-19-16,0 0-14 16,-9-73-22-16,9 73 21 15,0 0-19-15,0 0-31 0,0 0 18 16,0 0-39-1,0 0-8-15,0 27 8 0,0 19 1 16,-9 5 10-16,9 5-9 16,0 7 4-16,0-7-3 15,0 1-3-15,0-6 0 16,0-6-3-16,0-3-21 16,0-14-40-16,0-2-72 15,9-3-33-15,9-15-75 16</inkml:trace>
  <inkml:trace contextRef="#ctx0" brushRef="#br0" timeOffset="-16665">18433 11501 346 0,'0'0'153'16,"0"0"-25"-16,0 0-29 16,0 0-6-16,0 0-44 15,0 0-4-15,0-46-11 16,0 46-30-16,0 0-3 16,0 0-1-16,0 21-5 15,0 7 5-15,0 12 0 16,0 5 1-16,0 0 2 0,0 0 0 15,9-2-1-15,18-12-2 16,13-11-13-16,8-6 10 16,6-8-2-16,4-6 5 15,-1 0 0-15,-8 0 6 16,-9-26 0-16,-13-2-4 16,4-6-1-16,-13-6 28 15,-9-3-16-15,-9-7 19 16,0 4 32-16,0-4-35 15,-36-1-3-15,-4 14-16 16,-18 12-6-16,9 5-8 16,1 17 3-16,3 3-15 0,-4 0 15 15,0 11-7-15,23 18-13 16,12 5-52-16,14 7-58 16,0 0-38-16,23-4-206 15</inkml:trace>
  <inkml:trace contextRef="#ctx0" brushRef="#br0" timeOffset="-16191">19428 11546 369 0,'0'0'166'0,"0"0"-35"15,0 0 6-15,0 0-44 0,0 0-12 16,0 0-30-16,-106-107-10 16,97 105 13-16,0 2-42 15,9 0-2-15,0 0-10 16,-9 18-11-16,9 11 11 16,0 8 0-16,0 2 1 15,0 5 0-15,18-2 2 16,8-11-3-16,14-3 0 15,9-5 5-15,-4-17-12 16,4-6 3-16,-1 0 4 0,1-4 12 16,-13-18-8-1,-5-3 4-15,-13-6 4 0,-9-4-11 16,-9-4 46-16,0-6-10 16,0-1-5-16,-9 4 0 15,-27 2-29-15,-13 6 10 16,0 12-13-16,9 10 6 15,5 1-13-15,4 11 7 16,22 0-40-16,-9 0-31 16,18 31-12-16,0 8-73 15,18 4-78-15,40-4-164 16</inkml:trace>
  <inkml:trace contextRef="#ctx0" brushRef="#br0" timeOffset="-14919">21143 11400 368 0,'0'0'144'0,"0"0"-14"15,0 0-10 1,0 0-11-16,0 0-27 0,0 0-19 16,-31-74 8-16,13 74-40 15,9 0-13-15,-4 0-15 16,-5 11 12-16,1 17-15 15,-1 15 1-15,-4 2 8 16,22 6-8-16,0-4-1 16,0 3 0-16,31-11 3 15,4-14-1-15,14-5-2 16,0-14 5-16,0-6 1 16,-14 0 0-16,-4-8 1 15,-13-18-2-15,0-5 10 0,4-6-10 16,-22-8 6-1,0-3 15-15,0-9-23 0,-9 0 12 16,-31 12-15-16,9 8 0 16,-4 12-8-16,4 17 1 15,-5 8-7-15,5 0-10 16,4 31-106-16,5 11-155 16,13 6-364-16</inkml:trace>
  <inkml:trace contextRef="#ctx0" brushRef="#br0" timeOffset="-14488">21801 11408 572 0,'0'0'100'15,"0"0"19"-15,0 0-17 16,0 0-18-16,0 0-32 16,0 0-37-16,-102-43 1 15,88 43-16-15,14 23 2 16,-9 8 7-16,9 5-9 16,0 10 0-16,0-3 3 0,0 2 3 15,31-14-6 1,5-2 0-16,4-7 4 0,9-10-7 15,0-10 6-15,-5-2-3 16,14 0 15-16,-18-8-15 16,0-20 20-16,-14-1 23 15,-8-8-9-15,-9-8 23 16,-9 3-24-16,0-4-22 16,-18 4 4-16,-17 11-15 15,-14 11-2-15,-9 12-1 16,18 8-54-16,5 0-44 15,21 8-117-15,14 23-171 16</inkml:trace>
  <inkml:trace contextRef="#ctx0" brushRef="#br0" timeOffset="-14081">22685 11388 674 0,'0'0'136'15,"0"0"-13"-15,0 0-16 16,0 0-28-16,0 0-15 16,0 0-41-16,0-45-8 15,0 45-15-15,0 2-21 16,0 27 21-16,0 11 2 0,9-1-1 15,0 9 4-15,8-11-3 16,6 8-2-16,12-13 0 16,14-7 9-16,0-13-8 15,18-10-1-15,-10-2 0 16,1 0 18-16,0-28-17 16,0-9 14-16,-23-1 33 15,-4-9-15-15,-22-2 23 16,-9-4-27-16,0 2-9 15,-31 6 6-15,-27 3-24 16,-26 8-4-16,-14 14 2 16,14 14-29-16,-10 6-82 15,5 8-174-15,14 29-194 0</inkml:trace>
  <inkml:trace contextRef="#ctx0" brushRef="#br0" timeOffset="-4646">23591 11343 741 0,'0'0'113'15,"0"0"-55"-15,0 0 55 16,0 0-18-16,0 0-42 16,0 0-4-16,0 0-37 0,-133-23 20 15,106 40-23 1,5 3-7-16,-5 11 14 0,18 3-11 15,1 7-5-15,-1-3 0 16,9 2 14-16,0-6-15 16,0-5 1-16,44-7 0 15,5-2 1-15,9-17 4 16,8-3-5-16,1 0 15 16,0-3-13-16,-10-21 16 15,1-3 5-15,-18-4 15 16,-13-7 16-16,-5-7-37 15,-13 3 8-15,-9-1 3 16,0 10-27-16,-9-7 21 16,-40 9-22-16,9 8 4 0,5 9-15 15,-5 3 4-15,-9 11-3 16,0 0-36-16,13 31-95 16,-13 14-56-16,1 9-278 15</inkml:trace>
  <inkml:trace contextRef="#ctx0" brushRef="#br0" timeOffset="-567">19055 10695 104 0,'0'0'567'0,"0"0"-404"0,0 0-33 16,0 0-4-16,0 0-4 15,0 0-55-15,-164-51 1 16,79 39-50-16,-12 6 4 15,-28 4 14-15,1-1-34 16,-1 3 27-16,-17 0-29 16,-4 0 5-16,-6 0-1 15,-12 11-4-15,-9 15 0 16,4 11-2-16,5 2 14 16,21 9-14-16,19-3 2 15,26 7 0-15,32 2-4 16,17 2 4-16,31 3 0 15,9 4-9-15,9 7 12 0,0 10-3 16,0 4 0-16,9 16 5 16,0 1-9-16,9 7 5 15,-9-3-1-15,13-3 0 16,-4-14 9-16,-1-6-10 16,-3-6 1-16,3-14 0 15,1-2-2-15,0-4 3 16,-5-2-1-16,-4-3 0 15,0-8 8-15,0-9-8 16,0-9 0-16,13-14-9 0,14 3 4 16,4-2-5-1,35-6 10-15,23-6 5 0,26 0 1 16,10 0 4-16,8 0-10 16,22 0 0-16,9-6 2 15,18-8 6-15,27 2-8 16,22 1 0-16,31-3 2 15,22 8-3-15,14 1 1 16,-10 5 0-16,1 0-8 16,-9 0 11-16,-31 0-3 15,-27 0 0-15,-31 5 9 16,-18 4-6-16,-9-4-3 16,27 1 0-16,9-6-1 15,31 0 1-15,8 0 0 16,23-6-3-16,-22-2 7 0,-9-9-6 15,-31 3 2 1,-27 2 0-16,-9-2-6 0,-13 3 9 16,-13-1-3-16,13 4 1 15,-14-6 6-15,-21 4-7 16,-23 3 0-16,-13-4 2 16,-5 2-8-16,-26-2 9 15,-9 3-3-15,-9 2 0 16,-31 0 8-16,-9 6-3 15,0 0-1-15,0-5 4 16,9-2 29-16,-9 2-29 16,9-8-1-16,8 0-7 0,14-6 8 15,-4-2-8-15,4-3 0 16,-4-5 5-16,-5-5-7 16,-4-8 4-16,-9-9-2 15,-9-5 0-15,0-10 13 16,0-9-13-16,-27 0 0 15,5-7 5-15,-5 0-9 16,5-8 4-16,13-7 0 16,0-8 0-16,0-5 14 15,0-1-14-15,-8 12 0 16,-14-1 2-16,-27 28-13 16,9 10 11-16,5 19 0 15,-5 4-2-15,9 7 12 16,4 7-10-16,5 2 0 0,4 3 2 15,-13 4-16-15,-17 7 14 16,-19-5-1-16,-48 8-5 16,-50 6 4-16,-48 0 2 15,-62 0 0-15,-45 0 2 16,-44 0-8-16,-18 6 7 16,-13 0-1-16,13-4 1 15,-9 4 6-15,13 3-7 16,5 7 0-16,9 4-7 15,9 5-7-15,17 4 14 16,23 1-10-16,57 5 10 0,36-1-31 16,58-6 4-1,49 0-76-15,39-4-113 0,19 1-76 16,-1-2-494-16</inkml:trace>
  <inkml:trace contextRef="#ctx0" brushRef="#br0" timeOffset="4424">302 10598 847 0,'0'0'134'0,"0"0"16"16,0 0 12-16,0 0-59 0,0 0-21 15,0 0-47-15,0 0-12 16,-58-60-1-16,58 60-21 16,9-5 6-16,40-6-5 15,27-4-2-15,30-1 16 16,-4 1-16-16,-4 6-5 15,-22 4-7-15,-19 3-63 16,1 2-53-16,-18 0-87 16,-13 0-87-16,-9 6-228 15</inkml:trace>
  <inkml:trace contextRef="#ctx0" brushRef="#br0" timeOffset="4676">1066 10298 527 0,'0'0'219'0,"0"0"-50"0,0 0-32 15,0 0-5-15,0 0-27 16,0 0-48-16,-9-127 9 16,9 127-11-16,0 0-35 15,0 0-3-15,0 2-17 16,-9 35 0-16,1 17-10 15,8 6 20-15,-9 8-7 16,9-11-3-16,0 5 1 0,-23 0-7 16,15 3 2-1,-10 3-42-15,-4 3-123 0,4-7-179 16</inkml:trace>
  <inkml:trace contextRef="#ctx0" brushRef="#br0" timeOffset="5851">1355 10264 663 0,'0'0'168'15,"0"0"-87"-15,0 0 11 16,0 0-11-16,0 0-61 0,0 0-4 15,164-41-9-15,-119 71-2 16,-14-2-4-16,-4 3 4 16,-19 4-5-16,6-2 0 15,-14 4 3-15,0-5-7 16,-14 1 4-16,-21-3-1 16,-5 2 1-16,13-3 0 15,-4-12 1-15,22-6-5 16,9-8 6-16,0-3-2 15,0 0 0-15,0 0 2 16,18-3 5-16,40-17-6 16,0-13 5-16,-1-8 9 0,1 0-8 15,-18-1 19 1,4-3 5-16,-4 1-6 0,0-1 18 16,-13 10-30-16,-18 10 2 15,-9 11 16-15,0 12-10 16,0-2-1-16,0 4 0 15,0 0-20-15,0 0 0 16,-18 0-7-16,0 13 4 16,18 17-2-16,0-2 4 15,0 6 1-15,18 0-2 16,40 9 2-16,9-4-3 16,-1 4-2-16,10-5 5 15,-10-2 0-15,-8-3 0 0,0-10-4 16,-18-3 2-16,-22-6-1 15,-9-6-5-15,-9-2 6 16,0-3-1-16,0-3-5 16,-36 0 8-16,-4 0 5 15,-9 0 2-15,14-11-6 16,-5-9 6-16,4 3-4 16,14 0-3-16,4 0 0 15,9 2 7-15,9-7-3 16,9-3-4-16,49-12-24 15,17 0-20-15,1-6-57 16,13 2-11-16,-14-2 52 16,1-3 8-16,-9-4 32 15,-1-11 9-15,-8-6 10 0,0-7-4 16,-9 6 5-16,-9 6 0 16,-32 17 4-16,-8 5-2 15,0 3 18-15,0 1 13 16,-48-7-6-16,-10 3 32 15,-18-10-19-15,-21 1-4 16,-6 6 15-16,-21 4-21 16,-14 14 13-16,-22 7 4 15,-31 16-27-15,-31 2 15 16,-9 8-24-16,4 35 0 16,-12 19 1-16,16 6-6 15,23 8 0-15,27 12-6 0,31 18 5 16,35 17-7-16,23 33 2 15,17 20 0-15,36 19-1 16,31 9 11-16,9-14-12 16,98-15 2-16,44-34-5 15,71-30 2-15,45-26 3 16,39-31-5-16,23-43 2 16,4-11 6-16,-26-24 2 15,-41-39-5-15,-26-20 0 16,-27-22 4-16,-22-28 0 15,-26-17 0-15,-14-11 15 16,-27-9-2-16,-26-3 24 16,-54 1-19-16,-44 5-10 0,-44 17 11 15,-138 22-21 1,-89 26 1-16,-93 37-3 0,-45 25 0 16,-13 38-3-16,57 2 0 15,77 48-59-15,105 17-104 16,81 11-319-16</inkml:trace>
  <inkml:trace contextRef="#ctx0" brushRef="#br0" timeOffset="19892">6882 11569 553 0,'0'0'339'15,"0"0"-115"-15,0 0-82 16,0 0-26-16,0 0-36 16,0 0-50-16,0 0 14 15,-9-65-44-15,-4 71 9 16,4 35-11-16,9 9 4 16,-9 14 4-16,0-1-6 15,9-7 18-15,0 0-20 16,0-2 2-16,0-5-33 0,0 2 5 15,9-11-73-15,31-6-111 16,-5-9-125-16,14-5-6 16</inkml:trace>
  <inkml:trace contextRef="#ctx0" brushRef="#br0" timeOffset="20313">7379 11844 384 0,'0'0'205'16,"0"0"-14"-16,0 0-25 15,0 0-47-15,0 0-9 0,0 0-64 16,-133-88-15 0,102 88 3-16,13 17-26 0,9 3 7 15,9 5-15-15,0 6 0 16,0 1 5-16,0 5-5 15,36-6 0-15,4-6-5 16,0-5 9-16,4-7-13 16,5-13 8-16,0 0 1 15,-22 0 14-15,4-18-13 16,-22-11 12-16,0-5 31 16,-9-6-1-16,0-6 25 15,-9-1-14-15,-31 2-35 16,-5-6 24-16,-12 6-42 0,-10 10 9 15,9 13-10-15,0 16 8 16,10 6-15-16,16 0 7 16,24 26-18-16,8 19 9 15,0 11-118-15,57-5-60 16,32-2-73-16,4-4-225 16</inkml:trace>
  <inkml:trace contextRef="#ctx0" brushRef="#br0" timeOffset="20692">7953 11822 480 0,'0'0'254'0,"0"0"-80"16,0 0-6-16,0 0-62 0,0 0-13 16,0 0-27-16,-152-100-42 15,144 100 21-15,8 0-45 16,0 0 0-16,0 20-1 15,0 11 6-15,0 6-5 16,0-9 0-16,26 0 4 16,23-8-23-16,-13-8 11 15,13-10 8-15,-9-2-2 16,-5 0 14-16,-4 0-4 16,-13-14-4-16,-9-11 2 15,-9-6 19-15,0-12-23 16,0 9 24-16,-27-8 25 0,-13 8-50 15,-9 9 36 1,-4 7-37-16,4 6 0 0,-9 12-12 16,18 0 12-16,14 7-26 15,26 29-48-15,0 7-104 16,9-3-86-16,48-1-121 16</inkml:trace>
  <inkml:trace contextRef="#ctx0" brushRef="#br0" timeOffset="21065">8450 11830 462 0,'0'0'276'0,"0"0"-101"16,0 0-32-16,0 0-15 0,0 0-70 15,0 0-14-15,-133-91 5 16,124 91-47-16,-9 0 18 15,5 0-20-15,13 20 0 16,0 5-14-16,0 1 17 16,13-1-3-16,23-5 0 15,4-9 0-15,9-2-2 16,-5-6 2-16,5-3 0 16,-9 0 14-16,-5 0-4 15,-12-17-10-15,-6-9 24 0,-17 1-11 16,0-6 30-1,0 0-20-15,0-6-15 0,-48 5 25 16,12 5-31-16,-22 9 1 16,9 18-3-16,0 0-13 15,14 12-30-15,35 33-92 16,0 6-163-16,53 0-216 16</inkml:trace>
  <inkml:trace contextRef="#ctx0" brushRef="#br0" timeOffset="21531">9410 11779 552 0,'0'0'195'16,"0"0"-49"-16,0 0-34 15,0 0 17-15,0 0-72 16,0 0-2-16,0-82 8 16,-9 76-43-16,9 6 23 15,-9 0-36-15,9 0-1 16,0 0-12-16,-13 6 2 16,13 13 4-16,0 7 0 0,0-1 17 15,0-2-28-15,13-3 11 16,14-8-6-16,13 1-7 15,-5-13 19-15,5 0-6 16,-4 0 0-16,4 0 14 16,-9-5-10-16,-5-15-4 15,-17-6 0-15,0-2 22 16,-9 0-17-16,0-3 17 16,-35 5-19-16,-23 1 10 15,0 5-17-15,0 14 4 16,18 6-17-16,14 0 13 15,26 2-90-15,0 30-36 16,9 5-25-16,40 0-109 16,8-3-210-16</inkml:trace>
  <inkml:trace contextRef="#ctx0" brushRef="#br0" timeOffset="21886">9934 11810 220 0,'0'0'367'0,"0"0"-158"16,0 0-66-16,0 0 0 16,0 0-61-16,0 0-35 15,-44-94 9-15,30 94-44 16,5 0-4-16,9 0-8 16,0 6 10-16,0 20-15 15,0-7 5-15,0 1 0 0,23-3-7 16,3-3 10-1,5-2-3-15,-4-12 0 0,13 0 10 16,-13 0-2-16,-10 0-8 16,6 0 0-16,-6-20 22 15,-8-6-22-15,0 1 31 16,-9-4 16-16,0 4-47 16,0 3 28-16,-26 4-28 15,8 5 1-15,-13 10-13 16,13 3-22-16,9 5-61 15,9 24-77-15,0 4-93 16,18 4-110-16</inkml:trace>
  <inkml:trace contextRef="#ctx0" brushRef="#br0" timeOffset="22249">10347 11793 476 0,'0'0'242'0,"0"0"-96"0,0 0 7 16,0 0-38-16,0 0-59 16,0 0 15-16,-93-110-51 15,93 110 2-15,-13 0-22 16,13 0 10-16,0 14-11 16,0 11 1-16,0-5 0 15,0 5-6-15,13-5 6 16,14-3 0-16,-1-3 0 0,14-8 8 15,9-6-3-15,-13 0-5 16,4 0 2-16,-23 0 5 16,6-14 1-16,-15-6-8 15,1 3 7-15,-9-8 9 16,0-1-10-16,0 1-6 16,-17-1 0-16,-15 4-6 15,15 7 6-15,8 10-22 16,9 5-9-16,0 0-130 15,9 11-62-15,17 14-83 16</inkml:trace>
  <inkml:trace contextRef="#ctx0" brushRef="#br0" timeOffset="22619">10796 11722 362 0,'0'0'252'0,"0"0"-99"0,0 0-31 16,0 0 10-16,0 0-54 16,0 0-7-16,-45-96-10 15,32 96-41-15,13 0-15 16,0 0-5-16,0 20 0 16,0 5 2-16,0-5 2 15,13-3-4-15,14-3 0 0,13-2 8 16,5-12-1-16,12 0-6 15,1 0 2-15,0-12 32 16,-18-13-7-16,-14-1 17 16,-3 1 2-16,-23-1-22 15,0-2 10-15,-9 2-35 16,-49 6 5-16,-31 7-14 16,-4 6-7-16,4 7-60 15,14 0-21-15,35 25-86 16,22 13-85-16,18-12-254 15</inkml:trace>
  <inkml:trace contextRef="#ctx0" brushRef="#br0" timeOffset="23125">11160 11003 315 0,'0'0'148'16,"-373"-221"-22"-16,89 116-13 16,-72 21-31-16,-75 21 60 15,-22 27-78-15,-13 27 1 16,17 9 1-16,-4 40-60 16,13 42 12-16,-9 42 9 15,9 35-24-15,27 25 24 16,49 11-24-16,40 6 5 0,53-11 3 15,80-6-7 1,66-3-4-16,90-17 0 0,35-11 5 16,142-3-13-16,75-11 8 15,90-15 0-15,71-16-6 16,70-26 13-16,59-20-7 16,66-42 6-16,62-20 6 15,45-56 1-15,26-32-13 16,-26-26 4-16,-76-13 22 15,-115-17-26-15,-116-1 48 16,-102-7 6-16,-93-10-27 16,-80-11 25-16,-89-10-33 15,-18-10-11-15,-142-3 7 0,-89 7-8 16,-76 17-7 0,-97 30 0-16,-84 34-6 0,-59 46-6 15,-48 31 1-15,0 28-42 16,40 3 29-16,84 39-118 15,98 38-5-15,133 16-119 16</inkml:trace>
  <inkml:trace contextRef="#ctx0" brushRef="#br0" timeOffset="23882">6202 10185 493 0,'0'0'215'0,"0"0"-70"16,0 0-25-16,0 0 26 16,0 0-81-16,0 0 8 15,-147-113-13-15,179 98-57 0,25-2 35 16,1 6-38 0,9 6 1-16,-1 5 10 0,1 0-8 15,9 0-6-15,-10 5-28 16,23 15-139-16,4-9-39 15,5-11-178-15</inkml:trace>
  <inkml:trace contextRef="#ctx0" brushRef="#br0" timeOffset="24124">7246 9825 378 0,'0'0'243'0,"0"0"-110"0,0 0 20 16,0 0-50-16,0 0-17 16,0 0-56-16,-40-39-19 15,40 59 1-15,0 8-12 16,0 14 2-16,0 7 10 16,0 4-4-16,0 9-8 15,0-2 0-15,9 5-16 16,9-8-39-16,4-9-154 15,5-8-204-15</inkml:trace>
  <inkml:trace contextRef="#ctx0" brushRef="#br0" timeOffset="24871">7637 9970 318 0,'0'0'110'0,"0"0"-20"15,0 0 33-15,0 0-50 16,107-147 15-16,-81 137-38 16,5 8-43-16,-13 2 31 15,9 0-38-15,4 0 0 16,-13 14 4-16,13 6 3 16,-13 5-7-16,-9 1 0 15,-1-1 14-15,1 1-17 16,-9 3 3-16,14-11 0 0,-14 0-4 15,17-4 9-15,1-8-5 16,4-6 0-16,-4 0 11 16,9-6 0-16,4-19-10 15,4 0 30-15,-12-7 70 16,3 7-67-16,-3-1 17 16,-6 3 13-16,-8 10-46 15,-9 1 41-15,0 5-38 16,0 6-12-16,0-5 16 15,0 4-14-15,0-2-11 16,-9 4 0-16,-8 0 9 16,-6 0-14-16,6 0 5 15,17 12 0-15,0 5-14 0,0 8 15 16,26 9-1-16,41 0 0 16,22 8 14-16,-14-2-34 15,1-3 20-15,-27-3-6 16,0-3-13-16,-23-3 10 15,5-2 9-15,-22-3 0 16,-9-4 7-16,0-5-22 16,-18-2 15-16,-30-4 0 15,-10-8-8-15,-18 0 21 16,10 0-13-16,-1-22 0 16,9-9 12-16,18-6-11 15,40 1-1-15,0-2 0 16,0-2-12-16,40-8 21 0,5 3-9 15,12 0 0-15,10-6 9 16,-9 0-16-16,0 0 7 16,-1-3 0-16,-17 3-7 15,-31 8 16-15,-9 10-9 16,-9 10 0-16,-57 12 7 16,-23 11-28-16,-5 0 1 15,-3 11-113-15,21 23-14 16,27 3-110-16,14 2-118 15</inkml:trace>
  <inkml:trace contextRef="#ctx0" brushRef="#br0" timeOffset="25497">8526 9166 103 0,'0'0'116'0,"-169"-207"29"0,36 105 7 16,-41 21-37-16,-30 24-46 15,-45 28-17-15,-44 29-31 16,-27 21 53-16,-22 46-39 16,-5 32-7-16,23 31 39 15,44 37-55-15,54 31 16 16,43 31-6-16,50 24-11 15,27 7 13-15,57-8-24 16,49-6 0-16,84-22 7 16,98-37 9-16,80-44-16 0,63-51 31 15,57-38-17 1,49-46 44-16,0-8-34 0,-36-45-6 16,-35-32 41-16,-54-22-56 15,-35-17 26-15,-40-17 11 16,-62-11-28-16,-31-6 43 15,-36-14-40-15,-53-6-13 16,-49-13 20-16,-9-5-2 16,-97-2-20-16,-45 10 0 15,-72 24 17-15,-43 33-28 16,-50 42 11-16,-39 41 0 16,8 40-18-16,5 11 15 15,36 57-1-15,44 23-25 0,71 19-69 16,66 15-21-1,50 7-83-15,26-3-142 0</inkml:trace>
  <inkml:trace contextRef="#ctx0" brushRef="#br0" timeOffset="-123914">25355 4684 463 0,'0'0'206'16,"0"0"-99"-16,0 0 46 16,0 0-29-16,0 0-5 15,0 0-52-15,-133-102-28 16,133 97 0-16,9 0-26 0,22 1 5 15,13 1-1-15,-4 3-16 16,0 0 14-16,-4 0-15 16,-5 12 0-16,-5 10-2 15,-17 10 12-15,0 1-10 16,-9 9 4-16,0 11 0 16,0 0 4-16,-27 4-7 15,-30 6 1-15,-1-7 9 16,0-5-9-16,9-15 6 15,14-10 0-15,13-12-1 16,22-8 15-16,0-1-14 16,0-2-5-16,13-1 7 0,54-2-1 15,26 0 7-15,31-30-7 16,23-18-1-16,-5-3-16 16,-18-1-15-16,-26 16-140 15,-31 10-368-15</inkml:trace>
  <inkml:trace contextRef="#ctx0" brushRef="#br0" timeOffset="-185517">13173 857 649 0,'0'0'129'0,"0"0"-32"15,0 0 36-15,0 0-15 16,0 0-64-16,0 0-18 15,-9 0-32-15,67 0 6 0,17 0 14 16,23 0-22 0,4 0 22-16,5-3-18 0,-23-1-2 15,-13-1 2-15,-26 3-4 16,-23-1-4-16,-22 3 2 16,0-5-132-16,0-1-65 15,-13 2-39-15,-23-1-62 16</inkml:trace>
  <inkml:trace contextRef="#ctx0" brushRef="#br0" timeOffset="-234127">17820 1793 307 0,'0'0'107'0,"0"0"-49"16,0 0 14-16,0 0 44 16,0 0-14-16,0 0-51 15,0 0 1-15,0 0-7 16,-40-22 3-16,40 22-1 15,0 0-23-15,0 0 17 16,0 0-20-16,0 0-7 16,0-3 16-16,0 0-29 15,0 3 13-15,0 0-14 16,0 0 0-16,27 0 0 16,30 0 7-16,10 0-2 15,22 0-2-15,18 0 6 0,26 0-9 16,27 0 6-1,31 0 4-15,-9-10-8 16,13-2-2-16,-12 1 0 0,-23 2 5 16,4 0 3-16,-22 7-8 15,-9-4 2-15,1 1 7 16,3 1-3-16,-3-1-6 16,8 2 0-16,4-3 2 15,14-4 5-15,14-5-7 16,8 1 0-16,0 0 6 15,-9 4-6-15,-13 6 0 16,5 1 0-16,-23 0-4 0,13-2 8 16,-13-1-4-16,1 0 0 15,12-5 5-15,-4 2-6 16,5-5 1-16,-14 3 0 16,-9 2-6-16,5-2 8 15,-5 5-2-15,-9-3 0 16,1 2 9-16,8-2-10 15,-8-3 1-15,-1 4 0 16,-17-1-4-16,-1 4 11 16,-4 3-7-16,-13 2 0 15,-13 0 4-15,-1 0-10 16,-8 0 6-16,0 0 0 16,-10 0 1-16,-8 0 2 0,-9 0-3 15,-4 0 0 1,-5 0 5-16,-5 0-8 0,-3 0 3 15,-6 0 0-15,1 0-7 16,0 0 10-16,4 0-3 16,5 0 0-16,13 0 5 15,9 2-8-15,-5 1 3 16,-4-1 0-16,0 2-7 16,-13-4 12-16,4 0-5 15,-4 0 0-15,-19 0-2 16,1 0-3-16,-9 0-42 15,-9 0-201-15,-75 0-204 0</inkml:trace>
  <inkml:trace contextRef="#ctx0" brushRef="#br0" timeOffset="-231579">17798 1692 157 0,'0'0'177'15,"0"0"-49"-15,0 0-23 0,0 0 5 16,0 0-20 0,0 0-35-16,0-9 0 0,0 9-19 15,0 6 20-15,0 10 20 16,0-3-43-16,0 3 21 16,0 7-35-16,0 6-1 15,0 5 12-15,0 8-22 16,0 5 26-16,0 8-19 15,0-2-14-15,0 4 16 16,0 4-16-16,0-5 6 16,0-3-3-16,0 1 4 15,0-6-4-15,0 0-4 16,0 1 2-16,0-4 2 0,0 0-4 16,0 3 0-1,0 3-1-15,0 6 11 0,-18-4-8 16,0 4-2-16,-4-6 2 15,4-3 0-15,9-3 2 16,0 0-4-16,-13 4 0 16,13-4 10-16,0 3-10 15,-8-4 6-15,17-9-5 16,-9-9 18-16,9-6-18 16,0-6 1-16,0-6-2 15,0-4 7-15,0-4-4 16,0 0-3-16,0 0 1 15,0 0 6-15,0 0-3 16,0 0-4-16,0 0 12 16,0 0-7-16,0 0 6 0,0 0-11 15,0 0 6-15,0 0-1 16,0 0-5-16,0 0 0 16,0 0 1-16,0 0 7 15,0 0-8-15,0 0 0 16,9-6 0-16,17-3-10 15,-3 1 10-15,-6 2 0 16,10-2-1-16,13-1 7 16,-13 0-6-16,13-2 0 15,8 0 6-15,1 2-10 16,-4 1 4-16,4 0 0 16,8 4-2-16,10-5 5 0,9 1-6 15,21 0 3 1,1 0 0-16,-14-1-3 0,1 1 3 15,4 2 0-15,-23 0-2 16,1 4 7-16,0-4-6 16,-1 0 1-16,10 0 0 15,4-2-2-15,4-1 2 16,14 1 0-16,4 0-4 16,14 4 13-16,8-1-9 15,0 2 0-15,1 3 0 16,-10-2-7-16,10 2 8 15,-1-4-1-15,9 4 0 0,14 0 8 16,-5 0-8-16,0-2 0 16,5 2 2-16,-14-3-9 15,1-3 8-15,8 0-1 16,4 4 0-16,-3-2 10 16,-10 4-11-16,0 0 1 15,5 0 0-15,-14 0-5 16,1 0 5-16,8-8 0 15,0 0-4-15,9-3 13 16,5-1-11-16,-23 4 2 16,1-1 0-16,-32 6-5 15,5 0 6-15,-14 3-1 16,14-2 0-16,-5-1 5 16,23 3-5-16,-1-4 0 0,10 2 0 15,-10-1 0-15,1 1 0 16,-23-2 0-16,-4-1-3 15,-14 3 12-15,-8 2-11 16,9 0 2-16,-10 0 0 16,14 0-2-16,-4 0 5 15,-1 0-3-15,-8 0 0 16,-9 0 2-16,-1 0-2 16,-17 0 0-16,9 0 0 15,-22 0-8-15,0 0 7 16,13 0 1-16,0 0 0 15,-5 0 11-15,-4-3-19 16,5-1 8-16,4 2 0 0,-9 2-2 16,4 0 3-1,5-3-1-15,-13 3 0 0,4 0 2 16,-22-3-2-16,0 3 0 16,-9 0 1-16,0 0-2 15,0 0 1-15,0 0 0 16,9 0-1-16,9-5 14 15,4 1-15-15,-5-1 2 16,-8 0 0-16,0-1-5 16,13 0 5-16,-13-3 0 15,0-2 5-15,0-3 5 16,9-2-7-16,-18-5-3 16,13-7 0-16,-4 2 1 0,-9-7 5 15,0-4-6 1,0-3 8-16,0-2-4 0,0-2 11 15,-9 2-14-15,9 3 1 16,-13 2 19-16,13 3-19 16,0 0 7-16,0 0-2 15,0 3 1-15,0-3 2 16,0 0-10-16,0-3 1 16,0 1 7-16,0-4-2 15,0-6-6-15,0 7 0 16,0 0 13-16,0 2-16 15,0 6 3-15,0-4 0 16,13 4 1-16,-13 4 3 16,0 1-4-16,0 3 0 0,0 6 9 15,0-3-4-15,0 3-5 16,0 0 1-16,0-3 0 16,0 3 4-16,0-3-5 15,0 3 0-15,0-3 10 16,0 4-12-16,-13-5 2 15,13 3 0-15,-9-3-4 16,9 1 6-16,0 1-2 16,-9 1 0-16,9 1 12 15,0 3-14-15,0-2 2 16,-9 1 0-16,0 1-8 16,9 3 12-16,-9-1-4 15,9 2 0-15,-8 0 8 0,-6 0-15 16,-12-2 7-16,-5 1 0 15,-36 5-13-15,-44 3 7 16,-45 3 3-16,-53 0-26 16,-30 0-81-16,-1 5-54 15,9 10-155-15,22-3-349 16</inkml:trace>
  <inkml:trace contextRef="#ctx0" brushRef="#br0" timeOffset="-230783">19024 1740 406 0,'0'0'143'15,"0"0"-49"-15,0 0 13 16,0 0-13-16,0 0-55 16,0 0-4-16,0 0 6 0,-27 57 10 15,27-11 5-15,0 10-33 16,0 11 7-16,0 13 1 15,0 14-27-15,0 7 15 16,0 7-19-16,0 2 1 16,18-2 7-1,-9-12-4-15,22-14-4 0,-22-14 0 16,9-11 7-16,-1-17-18 16,-3-7 10-16,-5-7-80 15,-9-3-80-15,0-6-133 16</inkml:trace>
  <inkml:trace contextRef="#ctx0" brushRef="#br0" timeOffset="-230267">19975 1723 286 0,'0'0'137'15,"0"0"-25"-15,0 0-6 16,0 0 29-16,0 0-76 16,0 0 3-16,0-17-2 15,0 17-2-15,0 0 15 16,0 0-22-16,0 0-10 16,0 0 3-16,0 0-34 15,0 0 10-15,0 14-20 16,0 31 5-16,0 27 4 15,0 16-3-15,0 10 3 16,0 4 12-16,0-4-19 16,0-2 8-16,0-4-10 0,0-4 9 15,9-3-8-15,-1-6-1 16,-8-8 0-16,9-9-5 16,-9-11-2-16,9-8-17 15,-9-10-58-15,0-8-121 16,0-1-73-16,0-4-190 15</inkml:trace>
  <inkml:trace contextRef="#ctx0" brushRef="#br0" timeOffset="-229733">20997 1709 331 0,'0'0'157'0,"0"0"-48"0,0 0 0 15,0 0 6-15,0 0-10 16,0 0-14-16,0-45-6 16,0 45-3-16,0 0-23 15,0 0 1-15,0 0-40 16,0 0-8-16,0 14 7 15,0 20-15-15,0 14 36 16,0 12-16-16,0 13-15 16,0 6 25-16,0 13-32 15,0-3 4-15,8 2 0 16,-8 0 3-16,14-4-6 16,-14 2-3-16,0-5 3 15,0-7-3-15,0-9 0 0,0-9-5 16,0-11-12-16,0-11-50 15,0-6-34-15,0-9-123 16,0-7-111-16,9-12-129 16</inkml:trace>
  <inkml:trace contextRef="#ctx0" brushRef="#br0" timeOffset="-229203">22165 1630 526 0,'0'0'123'16,"0"0"29"-16,0 0-38 15,0 0 1-15,0 0-23 0,0 0-32 16,0-37 27-16,0 37-41 15,0 0-23-15,0 0 13 16,0 0-33-16,0 2-3 16,0 35 0-16,0 18 0 15,22 13 25-15,-4 14-23 16,-9 8 0-16,9 9 15 16,-18-3-13-16,9-2-1 15,4-9-3-15,-4-6 12 16,0-8-12-16,0-11 0 15,-1-8 0-15,1-12-3 16,-9-9 3-16,0-7-17 0,14-5-21 16,-5-2-116-1,-9-3-60-15,8-2-194 0</inkml:trace>
  <inkml:trace contextRef="#ctx0" brushRef="#br0" timeOffset="-228695">23276 1568 436 0,'0'0'130'0,"0"0"5"15,0 0-6-15,0 0-26 0,0 0-26 16,0 0-50 0,0 9-4-16,0 27 1 0,22 12 26 15,-4 9 4-15,-9 8-25 16,8 11 9-16,6 4-4 16,-15 2-30-16,1 0 22 15,-9 0-19-15,9 0-6 16,-9-3 7-1,0 0-5-15,9-5-3 0,0-1 2 16,13-5 7-16,-13-8-18 16,0-3 9-16,0-4-63 15,-9-4-111-15,0-10-116 16,0-5-297-16</inkml:trace>
  <inkml:trace contextRef="#ctx0" brushRef="#br0" timeOffset="-228202">24244 1579 366 0,'0'0'135'0,"0"0"-29"0,0 0 6 15,0 0 0-15,0 0-57 16,0 0 6-16,0-6-2 15,0 6-26-15,0 0 18 16,0 0-22-16,0 4-19 16,0 21 28-16,9 11-21 15,0 7 20-15,13 10-4 16,-13 15-25-16,0 12 17 16,0 8-14-16,0 2-9 15,0-2 14-15,4-3-11 16,-4-6-5-16,0-3 2 0,-9-8 9 15,0 1-10-15,9-4-1 16,-9-3 0-16,0 0-6 16,9-8-22-16,-1-4-53 15,-8-13-130-15,0-8-196 16</inkml:trace>
  <inkml:trace contextRef="#ctx0" brushRef="#br0" timeOffset="-226845">24915 1522 68 0,'0'0'113'0,"0"0"-13"0,0 0 29 15,0 0-39-15,0 0-28 16,0 0 6-16,-40-37-3 16,31 34 4-16,9 0 6 15,0 3-28-15,0 0 9 16,-9 0 5-16,9 0-30 16,0 0 7-16,0 0-25 15,0 0 2-15,0 0 12 16,-9 0-20-16,9 18 34 0,0-2 9 15,0 13-25 1,0 2 19-16,0 6-23 0,0 14 3 16,0 8 4-16,0 18-28 15,0 14 24-15,0 10-19 16,0 1-3-16,0-2 11 16,0-7-12-16,0-5-1 15,0-6 0-15,0-3 10 16,0 0-10-16,0-8 0 15,0-3-11-15,0-6-19 16,0-14-162-16,0-8-105 16,0-11-277-16</inkml:trace>
  <inkml:trace contextRef="#ctx0" brushRef="#br0" timeOffset="-222780">22356 2632 13 0,'0'0'54'16,"0"0"30"-16,0 0-2 15,0 0-8-15,0 0-7 16,0 0 5-16,0-11 3 15,0 11-10-15,0 0-21 16,0 0 21-16,0 0-35 16,-9 0-6-16,9 0-9 15,-9 0-11-15,9 0 3 16,0 0-7-16,0 0 3 16,0 0-3-16,0 0 2 0,0 0-2 15,0 0 6-15,0 0-1 16,0 0 9-16,0 0-2 15,0 0-10-15,0 0 15 16,0 0-16-16,-9 0 10 16,9 0 2-16,0 5-8 15,0 7 2-15,0-1-1 16,0-2-5-16,-8 5 13 16,8 3-12-16,0 2 4 15,0 4 9-15,0 3-14 16,0-6 11-16,0 2-10 15,0 1 2-15,0-4-1 0,0 4 1 16,8-3-4 0,1 1 0-16,0-3 8 0,0 0-3 15,4-4-5-15,-4-6 0 16,0 1 1-16,0-3 1 16,0-4-2-16,9 1 0 15,-5-3-88-15,5 0-455 16</inkml:trace>
  <inkml:trace contextRef="#ctx0" brushRef="#br0" timeOffset="-219463">18127 3378 501 0,'0'0'140'0,"0"0"-54"0,0 0-15 16,0 0 50-16,0 0-53 15,0 0-25-15,0-10 20 16,0 10-30-16,0 0 2 16,0 0-4-16,0 0-30 15,0 0 19-15,0 20-19 16,0 8 9-16,8 6 30 15,-8 3-38-15,0-1 11 16,0 1 0-16,0 0-6 16,0-9 7-16,0 3-14 15,0-8 2-15,0-2 1 16,0-8 2-16,0-4-5 16,0-3 3-16,0-6 8 15,0 0-2-15,-8 0-9 0,-15 0 2 16,-12 0 12-16,-23 0-10 15,0 0-4-15,-8 0 0 16,-14 0 12-16,13 0-13 16,-9 0 1-16,10 0 0 15,-1 0-6-15,9 0 7 16,10 0-1-16,-1 0 0 16,4 6 0-16,-4 5-3 15,1-3 3-15,21 4 0 16,5-6-10-16,4-2 9 15,18 0 1-15,-9-4-1 16,9 0 0-16,0 2-1 16,0-2 2-16,0 0 0 0,0 0-4 15,0 0 6-15,0 0-2 16,0 0 0-16,0-2 4 16,0-16-8-16,0 2 4 15,0-1 0-15,9 0-15 16,0 3 15-16,9-4 0 15,4 4 0-15,-4-4 7 16,-10 2-11-16,15 2 4 16,-14 3 0-16,-1 5-4 15,-8 6 8-15,9 0-4 16,-9 0 0-16,0 0 1 16,0 0-5-16,0 0 4 15,0 0 0-15,0 0-10 0,0 0 4 16,0 0 6-16,0 6-1 15,-40 17 11-15,5-1-9 16,-14 6-1-16,0-2 0 16,-9-1-6-16,0 4 10 15,1-1-4-15,12-3 0 16,14-5 6-16,22-8-10 16,9-1 4-16,0-3-5 15,9 4-9-15,40-4 17 16,0 3-3-16,18 1 0 15,-10 0 6-15,10 6-15 16,-9 5 4-16,0 4-147 0,-14-2-85 16,5-9-221-16</inkml:trace>
  <inkml:trace contextRef="#ctx0" brushRef="#br0" timeOffset="-217643">14426 3656 588 0,'0'0'164'0,"0"0"-42"16,0 0 22-16,0 0-9 15,0 0-66-15,0 0-5 0,0-16-13 16,0 16-32-16,0 0 19 16,0 0-38-1,0 14 3-15,0 20 15 0,0 14-13 16,0 0 27-16,0 6-24 15,0-1 0-15,0 0 8 16,0-8-16-16,0-7 0 16,0-9 4-16,0-12 8 15,0-8-12-15,0-9 0 16,0 0 6-16,0 0-2 16,0 0 0-16,0 0 1 15,0-29 31-15,13-13-33 16,-4-20 9-16,9-4-12 15,-1-7 9-15,6-1-11 16,3 3 2-16,-8 6 0 0,4 11-2 16,-13 14 13-16,0 15-11 15,-9 11 0-15,0 11 6 16,0 3-20-16,9 0 11 16,13 6-8-16,-4 30 5 15,9 13 6-15,13 11 0 16,-23-4 0-16,6-5 3 15,-6-8-14-15,1-15 11 16,0-11 0-16,-5-9-7 16,-4-5 12-16,-9-3-5 15,9 0 0-15,-9 0 4 16,9-5-5-16,9-24 1 16,4-5 0-16,-4-3 0 0,-1 0 11 15,6 9-11-15,-23 11 0 16,8 8 1-16,-8 9-12 15,9 0 11-15,0 0-3 16,9 22-1-16,4 13 0 16,-4 1 4-16,0 2 0 15,-5-4 2-15,5 2-15 16,-9-4 13-16,9-7-4 16,4 0-27-16,-13-4-75 15,8-1-15-15,-17-4-61 16,0-10-88-16,9-6-76 15</inkml:trace>
  <inkml:trace contextRef="#ctx0" brushRef="#br0" timeOffset="-217189">15483 3549 211 0,'0'0'301'16,"0"0"-175"-16,0 0-12 15,0 0-3-15,0 0-10 16,0 0-49-16,-49-68-2 16,27 68-16-16,4 0-34 15,0 0 14-15,-13 20-9 0,14 2-5 16,-1 4 0-16,9 5 12 16,9-2-15-1,0-1 3-15,0-5 0 0,0 2-6 16,18-5 6-16,8 3 0 15,5-1-1-15,-13 1 10 16,13-1-5-16,-4 4-4 16,4-6 0-16,-4 0-3 15,-10-1 3-15,6-1 0 16,-14-2-1-16,-1 4 11 16,-8-3-10-16,0-3 0 15,0 3 5-15,0-3 5 16,-17 1-8-16,-32-4 4 15,-9-6-6-15,18-5-2 16,5 0-11-16,12 0-22 16,14-2-48-16,9-21-12 0,0-14-73 15,58-8-12-15,18-2-188 16</inkml:trace>
  <inkml:trace contextRef="#ctx0" brushRef="#br0" timeOffset="-216489">15856 3609 379 0,'0'0'186'16,"0"0"-52"-16,0 0-20 15,0 0-9-15,0 0-16 16,0 0-57-16,-13-26 5 16,13 35-22-16,0 21 5 15,0 8 26-15,-9 7-27 0,9 6 17 16,0 0 9-16,-9 0-41 15,0-3 26-15,9-5-20 16,0-3-8-16,0-13 14 16,0-7-12-16,0-9-4 15,0-8 3-15,0-3 8 16,0 0 0-16,0 0 10 16,-9-18 15-16,1-9 12 15,-1-16-44-15,9-11-1 16,0-2 0-16,0-9 11 15,9-4-16-15,17 11 2 0,5 7 0 16,-13 14-6 0,0 11 7-16,4 13-1 0,-4 3 0 15,0 8-11-15,-1 2 5 16,14 0 4-16,-4 0 2 16,4 14-11-16,-13 15 11 15,-9 4 0-15,-9 7 0 16,0 8 8-16,0 1-12 15,-18-4 4-15,-9-6 0 16,-4-13-5-16,22-12 6 16,1-6-1-16,8-8 0 15,0 0 11-15,0 0-13 16,0 0 2-16,0 0 0 0,17 0-9 16,23-14 13-1,-4 0-4-15,4 6 0 0,0 4-2 16,4 4-3-16,5 0 5 15,-18 4 0-15,5 21-14 16,4 3 15-16,-22 3-1 16,-10 6 0-16,1 2 2 15,-9 3-4-15,0 3 2 16,-17-1 0-16,-32-5-4 16,-18-4 9-16,-9-10-5 15,1-12 0-15,-1-13 11 16,5 0-24-16,18 0 9 15,13-27-63-15,31-10-65 0,9-19-155 16,9-26-371-16</inkml:trace>
  <inkml:trace contextRef="#ctx0" brushRef="#br0" timeOffset="-207751">25519 3156 507 0,'0'0'201'0,"0"0"-58"16,0 0-26-16,0 0 5 16,0 0-10-16,0 0-74 15,0-17 4-15,9 17-30 0,0 0-9 16,0 3 18-1,13 16-20-15,-4 4 23 0,-9 5 4 16,0 4-24-16,0 5 18 16,-9 2-17-16,0-2-1 15,9 2 8-15,-9-4-9 16,13-5-3-16,-13 1 0 16,9-5 6-1,0-9-6-15,-1-3 0 0,1-3 4 16,14-5-13-16,-15-3 9 15,10 0 0-15,9-3-2 16,4 0 17-16,-4 0-13 16,4-6-2-16,-5-11 0 15,14-3 1-15,-22 1 1 16,13-4-2-16,-13 0 0 0,-9 6 13 16,-9-3-11-1,0 3-2-15,0 3 0 0,0 4-3 16,0 1 3-16,-9 3 0 15,-9 0-1-15,9 4 4 16,-4-1-10-16,13 3 7 16,0 0 0-16,0 0-13 15,0 0 13-15,0 0 0 16,0 0 0-16,0 0 2 16,0 0-9-16,0 0 7 15,22 8 0-15,5 10-9 16,22-2 11-16,9 7-2 0,-18-7 0 15,4 4 9 1,-13-3-13-16,-4 1 4 0,-5-1 0 16,-13-3-7-16,-9 2 9 15,0 0-2-15,0-1 0 16,0 6 0-16,-22-7-9 16,-23-1-1-16,14 2-51 15,-4-6-10-15,3-4-121 16,24 0 29-16,-10-5-27 15,18 0-89-15,0 0-82 16</inkml:trace>
  <inkml:trace contextRef="#ctx0" brushRef="#br0" timeOffset="-207368">26448 3337 315 0,'0'0'163'0,"0"0"-59"16,0 0 18-16,0 0 18 16,0 0-63-16,0 0-2 15,0-54 7-15,0 54-46 16,0 0 8-16,0 0-26 16,0 0-16-16,9 0 5 15,-9 7 3-15,18 18-10 0,-10 5 22 16,-8 7-18-1,0 3 23-15,0 2-16 0,0-2-8 16,0-3 8-16,0-1-3 16,0-4-8-16,0-7 0 15,0-5 9-15,0-3-10 16,14-3 1-16,4-2 0 16,8-1-8-16,-4-8 11 15,14-1-3-15,4-2 0 16,18 0-12-16,-9 0-4 15,17-25-119-15,-17-7-118 16,-13 1-209-16</inkml:trace>
  <inkml:trace contextRef="#ctx0" brushRef="#br0" timeOffset="-206890">27137 3226 194 0,'0'0'312'0,"0"0"-214"15,0 0 20-15,0 0-6 16,0 0-27-16,0 0 8 16,8-28-33-16,-8 28-15 15,0 0-34-15,-26 0 7 16,-14 6 8-16,4 14-25 0,-4 2 2 15,0 3 2-15,14 1 1 16,3-1-8-16,14 1 2 16,1-3-2-16,8 0 2 15,0-4 0-15,0 1 0 16,31 0-7-16,4-3 8 16,-4 0-1-16,18 0 6 15,-13 0 1-15,4 0-5 16,-5-4-2-16,-4 0 0 15,-13-3-1-15,0 2 10 16,-5-6-9-16,-13-1 0 16,0 2 2-16,0-2-10 15,-13 3 2-15,-23 0 1 0,-12 1-7 16,-10-3 12 0,0 0-37-16,0-6 2 0,23 0-93 15,21 0 1-15,14 0-46 16,0-21-126-16</inkml:trace>
  <inkml:trace contextRef="#ctx0" brushRef="#br0" timeOffset="-206169">27345 3333 28 0,'0'0'334'15,"0"0"-195"-15,0 0-12 0,0 0 32 16,0 0-14-16,0 0-50 15,14-5-7-15,-14 5-22 16,0 20-34-16,-14 6 19 16,5 2-30-16,9 3-14 15,0 3 28-15,0 3-33 16,0-3 7-16,-8-3-1 16,8 0 2-16,0-6-1 15,0-3-9-15,0-7 0 16,0-9 7-16,-9-3 1 15,9-3-8-15,0 0 26 16,-9 0-15-16,0 0 45 16,9-25-40-16,-9-6-14 0,-4-7 4 15,13-10-2 1,0-5-4-16,0-7 0 0,0 1 6 16,22 8-13-16,-4 6 7 15,-1 14 0-15,-8 10-3 31,14 10 3-31,-15 8 0 0,10 3-3 0,4 0-26 16,-4 0 28-16,9 17-13 16,-5 8 9-16,-4 4-7 15,-9-1-16-15,-9 0 10 16,9 1-6-16,-9-3-27 16,0-1 27-16,0-5-21 15,0-3 9-15,0-6 32 16,-9-5-16-16,-9 2 3 0,-13-5-34 15,4 3 51-15,18-3 13 16,0-3-13-16,9 0 2 16,0 0-9-16,0 0 17 15,9 0-10-15,9-6 0 16,13 6 3-16,-13 0 3 16,9 0-6-16,4 0 0 15,-5 3-5-15,5 16 12 16,-4 7-7-16,-9-1 0 15,4 6 3-15,-22 1-3 16,0-4 0-16,0-6 0 16,0-1-4-16,0-10 7 15,-22-2-4-15,-14-6 1 16,-13-3 0-16,1 0-3 0,-19 0 3 16,18-9-127-16,-9-8-250 15</inkml:trace>
  <inkml:trace contextRef="#ctx0" brushRef="#br0" timeOffset="-205201">25079 762 366 0,'0'0'220'0,"0"0"-87"16,0 0-6-16,0 0-34 15,0 0 5-15,0 0-48 16,0-5 18-16,0 5-7 16,0 0-38-16,0 0 17 15,0 0-34-15,0 0-4 16,0 0-2-16,0 5-1 16,0 17 1-16,-13 3 0 0,13 6 4 15,0-3-11-15,0-2 7 16,31-7 0-16,9-7-2 15,5-6 14-15,12-6-12 16,-8 0 0-16,-9 0 6 16,-4-20 9-16,-5-9-12 15,-13-4 1-15,-9-4 27 16,-9-9-29-16,0 1 19 16,0 3-20-16,-18 1 10 15,-22 14-13-15,4 4 2 0,-4 9-6 16,-9 8 1-1,1 6-48-15,-6 0-66 0,5 25-110 16,1 10-74-16</inkml:trace>
  <inkml:trace contextRef="#ctx0" brushRef="#br0" timeOffset="-204837">24657 897 247 0,'0'0'293'0,"0"0"-198"16,0 0 61-16,0 0-23 16,0 0-11-16,0 0-19 15,-8 0-65-15,8 2 9 16,0 2-15-16,0 6-28 16,-14 8 18-16,5 4-21 15,0 12 2-15,1 0 7 16,-1 6 2-16,9 2-24 0,0 3 6 15,0 1-125-15,0-6-121 16,0-7-269-16</inkml:trace>
  <inkml:trace contextRef="#ctx0" brushRef="#br0" timeOffset="-204307">24022 908 439 0,'0'0'121'15,"0"0"-32"-15,0 0 29 0,0 0-33 16,0 0-32-16,0 0 4 15,-18-20-33-15,18 20 5 16,9 0-12-16,22 0-9 16,-4 0 0-16,13 9-8 15,-22 5 6-15,0 0 0 16,-18 6-6-16,0 5 0 16,0 6-1-16,-36 6 16 15,-22 1-18-15,9-5 5 16,14-3-2-16,4-6 12 15,13-4-12-15,9-6 0 16,9-1-3-16,0-3 0 16,0-5 3-16,9-2 0 15,26-3-17-15,32 0-29 16,13-8-79-16,4-18-72 0,-8-3-222 16</inkml:trace>
  <inkml:trace contextRef="#ctx0" brushRef="#br0" timeOffset="-203441">22445 933 469 0,'0'0'65'0,"0"0"10"16,0 0 24-16,0 0-34 15,0 0-25-15,0 0-35 0,27-36 3 16,4 33 9-1,-14 0-14-15,-8 3 14 0,0 0-17 16,13 0 6-16,-13 0-10 16,9 0 7-16,-9 0-3 15,0 12 1-15,-9-2 11 16,0 4-16-16,0 1 4 16,0 2 0-16,-18 4 0 15,0-3 3-15,-4-3 8 16,13-7-11-16,9-2 11 15,0-1-12-15,0-1 1 16,0 1-1-16,0-2-8 16,0-1 4-16,0 4 5 15,0 0 4-15,31 0 4 16,5 2-3-16,-5 1-5 0,4-1 0 16,5 4 0-16,0 2 3 15,-4-1-3-15,-5 6 0 16,-13-3 9-16,-9-2-11 15,-9-3 2-15,0-2 0 16,0-1-6-16,-27-3 0 16,-40 5 5-16,-13 1-24 15,-13-7-77-15,9 3-126 16</inkml:trace>
  <inkml:trace contextRef="#ctx0" brushRef="#br0" timeOffset="-202892">21401 973 483 0,'0'0'135'0,"0"0"-8"16,0 0-30-16,0 0-14 0,0 0-13 15,0 0-58-15,-22-20 0 16,22 20-12-16,0 20 0 15,0 0 10-15,0-4-8 16,0 5-2-16,0-7 0 16,13 0 9-16,5-3-9 15,0-8 0-15,13 1 0 16,-5-4 8-16,5 0 1 16,-13 0-9-16,0-4 5 15,-9-7 5-15,4-4 2 16,-13 1-10-16,0 3 2 0,0 3 35 15,0 4-28-15,0 4 26 16,0 0-4-16,0 0-29 16,0 0-8-16,0 0 1 15,0 21 3-15,0 10-5 16,0 5 14-16,0 4-9 16,0 2 1-16,0-1 15 15,0-5-30-15,9 1 14 16,9-9-111-16,-9-6-196 15</inkml:trace>
  <inkml:trace contextRef="#ctx0" brushRef="#br0" timeOffset="-202247">20441 1185 485 0,'0'0'85'16,"0"0"25"-16,0 0 20 15,0 0-44-15,0 0-11 16,0 0-39-16,0-8 15 15,0 8-3-15,0 0-33 16,0 0 27-16,0 0-29 16,0 0-7-16,0 0 6 15,0 0-4-15,0 2-8 0,0 16 0 16,0-5 12 0,0 8-11-16,9-5-1 0,13 2 0 15,-13-1-6-15,9-1 10 16,0 2-4-16,4-1 3 15,-4 3 8-15,0-1-3 16,4 1-8-16,-5 0 0 16,-8-3 2-16,0 0 5 15,-9-2-7-15,0-4 0 16,0-1 13-16,0 2-17 16,-18 0 4-16,-8-5-16 15,-14-1 8-15,0-6-60 0,22 0 5 16,0 0-7-1,-4-2-45-15,13-21-84 0,9-10-144 16</inkml:trace>
  <inkml:trace contextRef="#ctx0" brushRef="#br0" timeOffset="-202161">20441 1185 217 0</inkml:trace>
  <inkml:trace contextRef="#ctx0" brushRef="#br0" timeOffset="-202097">20441 1185 217 0,'134'-113'151'0,"-103"93"-78"0,17 0-14 0,-12 3 13 16,13 7-52-16,-9 0-12 16,-13 5-8-16,-19-1-230 15</inkml:trace>
  <inkml:trace contextRef="#ctx0" brushRef="#br0" timeOffset="-201445">19304 1041 554 0,'0'0'128'0,"0"0"-7"16,0 0 7-16,0 0-16 15,0 0-11-15,0 0-43 16,18-14-8-16,-18 14 7 16,0 0-45-16,0 0 13 0,0 0-25 15,0 3-3-15,-27 22 3 16,-4 9 9-16,13 5-6 15,-13 7 3-15,22 2 3 16,0 3-6-16,9 3-3 16,0-3 2-16,18-8-12 15,31-11 10-15,9-11 0 16,-9-13-9-16,-1-8 21 16,-12 0-8-16,4 0 1 15,-13-16 3-15,-5-4 1 0,-13-3-9 16,-9 3 0-1,0-3 4-15,0 4 4 0,-9 1-8 16,-22 5 0-16,-9 4-29 16,-5 6 17-16,5 3-73 15,0 0-52-15,-4 17-81 16,4 6-104-16</inkml:trace>
  <inkml:trace contextRef="#ctx0" brushRef="#br0" timeOffset="-200964">18353 1137 448 0,'0'0'77'16,"0"0"-29"-16,0 0 41 15,0 0 17-15,0 0-66 16,0 0-26-16,-35-11-14 16,43 11 0-16,28-3 12 15,4 1 9-15,9-4 15 16,0 0 4-16,-14-2-23 0,-4-1 31 15,-13 4-13 1,-9-1-24-16,-9 3 38 0,0 3-26 16,0 0 3-16,9 0-2 15,-9 0-15-15,0 0-18 16,0 0 8-16,9 31 1 16,4 8 2-16,-4 7 0 15,0-1 12-15,0 4-7 16,0-4 5-16,0-6-9 15,4-5-3-15,-4-9 7 16,-9-3-20-16,9-1 7 16,0-4-86-16,-1-2-77 15,1-8-120-15</inkml:trace>
  <inkml:trace contextRef="#ctx0" brushRef="#br0" timeOffset="-200777">18651 1365 313 0,'0'0'31'16,"0"0"32"-16,0 0 19 16,0 0-65-16,222-44-17 15,-155 25-45-15</inkml:trace>
  <inkml:trace contextRef="#ctx0" brushRef="#br0" timeOffset="-192010">17971 2117 1 0,'0'0'79'16,"0"0"-62"-16,0 0 52 15,0 0 23-15,0 0 0 16,0 0-7-16,0 0-18 16,-58 48-2-16,49-42-3 15,1 5-6-15,-15 0 15 16,6 1-11-16,-10 5-14 15,5-6 4-15,4 3-10 16,0 0-10-16,-4-2 2 16,13-1-20-16,-9-3 8 0,9-2-10 15,9 0-7-15,-9-6 13 16,9 0-6-16,0 0 0 16,0 0 6-16,0 0-16 15,0 0 12-15,0 0-2 16,0 0-9-16,0-3 17 15,9-20-6-15,27-14-4 16,22-8 1-16,-1-15-3 16,23-2-4-16,14-9-2 15,-5 1 3-15,4 1 2 16,5 7-5-16,-32 11 0 16,-30 23-1-16,-14 11-20 15,-22 17-31-15,0 0-120 16,-49 0-67-16,-9 23-46 15</inkml:trace>
  <inkml:trace contextRef="#ctx0" brushRef="#br0" timeOffset="-191570">17829 2593 355 0,'0'0'97'15,"0"0"-21"-15,0 0 23 16,0 0 6-16,0 0-40 16,0 0-17-16,-31 8 17 15,31-8-12-15,0 0 9 16,0 0-13-16,0-20-27 16,40-16 7-16,18-19-6 15,26-10-6-15,14-11 5 16,17-4-13-16,-4-2 5 0,-4 6-2 15,-1 5-7-15,-21 12-2 16,-18 12-3-16,-27 22-8 16,-32 15 3-16,-8 10-41 15,0 0-115-15,-35 0-76 16,-14 17-211-16</inkml:trace>
  <inkml:trace contextRef="#ctx0" brushRef="#br0" timeOffset="-191105">18011 2822 175 0,'0'0'64'16,"0"0"-64"-16,0 0 5 15,0 0 13-15,0 0 35 16,0 0 17-16,-107 124 7 16,98-113-1-16,9-2 2 15,-8-3-22-15,8-3-4 0,0 0-1 16,0-3-6-1,0 0 0-15,0 0-2 0,0-9-25 16,44-33 14-16,36-18-13 16,22-14 0-16,14-11 15 15,8-5-24 1,-8-7 3-16,-1-4 1 0,1 0-14 16,-1 13 6-16,-30 17-5 15,-19 25-1-15,-17 23 0 16,-40 14-5-16,-9 7 2 15,0 2-18-15,0 0-62 16,0 0-52-16,0 0-67 16,0 14-157-16</inkml:trace>
  <inkml:trace contextRef="#ctx0" brushRef="#br0" timeOffset="-190706">18162 3139 408 0,'0'0'60'0,"0"0"1"0,0 0 52 16,0 0-15-16,0 0-32 16,0 0-28-1,-9 17 21-15,9-17-20 0,0 0-2 16,0 0 17-16,27-12-35 16,31-25 20-16,22-16 16 15,4-9-28-15,23-7 2 16,-23 1-25-16,5 4-2 15,-14 4 11-15,1 6-13 16,-18 11 0-16,-9 10-4 16,-32 19-14-16,-8 8-35 15,-9 6-132-15,0 0-117 16</inkml:trace>
  <inkml:trace contextRef="#ctx0" brushRef="#br0" timeOffset="-190346">18651 3034 392 0,'0'0'110'0,"0"0"-20"16,0 0 10-16,0 0 12 16,0 0-39-16,0 0-18 15,-94 34-1-15,94-34-26 16,0 0 5-16,0 0 5 16,0 0-29-16,27-22 19 15,22-15 4-15,27-17 3 16,8-9-2-16,14 1-27 15,-23 5-1-15,-8 15-5 16,-36 14-7-16,-31 11-80 16,0 10-222-16</inkml:trace>
  <inkml:trace contextRef="#ctx0" brushRef="#br0" timeOffset="-186257">17291 2177 435 0,'0'0'155'15,"0"0"-34"-15,0 0 3 16,0 0-3-16,0 0-47 16,0 0-8-16,0 0 8 15,0 0-19-15,0 25 6 16,0-25-14-16,0 0-6 15,-17 0 11-15,-23-11-40 16,-18-9 5-16,-18-3-2 0,-13-5-14 16,-4-2 15-16,-31-8-16 15,8 1 0-15,1 0 3 16,-1 6 4-16,23 3-7 16,13 2 0-16,27 6 4 15,13 6-6-15,8 1 2 16,24-2 0-16,-10 6-4 15,18-5 9-15,-9 6-5 16,0 5 0-16,0-1 6 16,9 2-8-16,0 2 2 15,0 0 0-15,0 0-8 16,0 0 0-16,0 0 8 16,0 20-5-16,18 12 4 15,0 4-1-15,-1 10 2 0,-3-1 0 16,-5 0-5-16,-9-6 13 15,0-3-8-15,9-15 0 16,-1-4 3-16,-8-5-5 16,0-4 2-16,0-8 0 15,0 0-2-15,0 0 11 16,0 0-8-16,0 0 6 16,0-17-4-16,-8-9 6 15,-24-11-9-15,6-8 0 16,-1-6 7-16,-13-8 0 15,0-1-7-15,14 7 0 0,-6 8 5 16,15 13-7 0,-1 14 2-16,18 8 0 15,0 7-2-15,0 3 1 16,0 0-1-16,0 0-1 0,0 0-9 16,44 0 8-16,27 0 4 15,5 0 0-15,-1 0-2 16,1-3-39-16,-18-3-153 15,-18-2-259-15</inkml:trace>
  <inkml:trace contextRef="#ctx0" brushRef="#br0" timeOffset="-184611">13613 762 261 0,'0'0'171'0,"0"0"-49"15,0 0 18-15,0 0-22 16,0 0-15-16,0 0-5 0,-58-69-29 16,58 69 10-1,0 0-23-15,0 0-19 0,0 0 3 16,0 0-27-16,0 0-2 15,0 5-8-15,0 21 6 16,0 12 1-16,0 0-2 16,0 5-7-16,0 0 9 15,22-2-6-15,-13 0 0 16,9-8-4-16,0-4 5 16,4-7-9-16,-13-8 4 15,8-4-31-15,1-8-25 16,-4-2-50-16,3 0 3 0,23-6 35 15,-22-14 11-15,9-9 30 16,4 1 22-16,-13-3 5 16,-1 3 12-16,-3 0-11 15,-14 6-1-15,0 7 31 16,0 4-16-16,0 5 54 16,0 2-8-16,0 3-14 15,0 1 14-15,0 0-40 16,0 0-4-16,0 0-15 15,0 0 9-15,0 11-10 16,0 11-1-16,0 1 1 16,9-1 2-16,8-1-2 15,1-1 0-15,13-6-1 0,-13-6 4 16,13-3-4 0,-4-2 3-16,13-3 0 0,-5 0 9 15,5 0-10-15,-13-22 2 16,13-1 1-16,-22-3 3 15,4-2 0-15,-13-3-6 16,0 0-1-16,0 3 19 16,-9-1-16-16,0 11 14 15,0 5 9-15,0 5-26 16,-9 8 19-16,0 0-20 16,-13 0 5-16,13 0-5 15,0 6 0-15,9 19-2 16,0 6 1-16,0 3 2 15,0-3 0-15,31-2-1 0,-4-13 0 16,12-2-7-16,-3-5 7 16,4-9 0-16,0 0 0 15,-13 0 11-15,4-3-11 16,-5-13 0-16,-17-7 2 16,9 0 6-16,-5-5-1 15,-13-3-6-15,0 3-1 16,0-2 7-16,0 12-8 15,-13 3 1-15,4 6 0 16,-9 9-9-16,10 0 4 16,-1 0 4-16,-14 24-6 15,15 9 6-15,-1 10-1 16,9 2 2-16,0-3 0 16,0-2-4-16,0-6 4 15,40-2 0-15,-5-7 0 0,5-9-2 16,9-4 1-16,-5-12-90 15,14 0-100-15,9-6-134 16,-9-31-388-16</inkml:trace>
  <inkml:trace contextRef="#ctx0" brushRef="#br0" timeOffset="-184307">15310 220 667 0,'0'0'159'0,"0"0"-2"15,0 0-12-15,0 0-53 16,0 0-46-16,0 0-37 16,-58 99 26-16,27-28 11 15,4 11-33-15,-4 3 23 16,-4 5-16-16,-14 4-8 15,9 0 13-15,4-4-23 16,5-2 3-16,4-7-3 16,10-4 8-16,-5-13-12 15,22-6 2-15,0-10-87 16,8-17-149-16,41-13-226 16</inkml:trace>
  <inkml:trace contextRef="#ctx0" brushRef="#br0" timeOffset="-184002">15519 982 492 0,'0'0'200'0,"0"0"-95"15,0 0 18-15,0 0 1 16,0 0-49-16,0 0-59 0,-9-26-6 16,9 26-9-16,26-6-1 15,14 1 19-15,18-4-18 16,0-2-1-16,9-1 6 16,-1 2-2-16,-17 4-8 15,-22 0-3-15,-5 3-183 16,-13 3-59-16,-9 0-321 15</inkml:trace>
  <inkml:trace contextRef="#ctx0" brushRef="#br0" timeOffset="-183324">16047 780 447 0,'0'0'219'0,"0"0"-84"0,0 0 15 15,0 0 0-15,0 0-79 16,0 0-17-16,0-31-40 16,0 31-13-16,0 5 6 15,0 21-1-15,9 6-4 16,9 1 4-16,13 2 0 16,-13-2-3-16,8-1-3 15,14-7 0-15,-8-8-1 16,-6-6 3-16,-8-8-2 15,4-3 2-15,-4 0 7 16,0 0-4-16,4-17 3 0,-4-14-7 16,0-3 12-16,-1-5-7 15,-3-1-5-15,-14 3 7 16,0 6-5-16,0 0 25 16,0 8 1-16,-23 9-18 15,15 3 14-15,-10 5-23 16,18 6-2-16,0 0 0 15,0 0-15-15,0 0 14 16,0 17 0-16,0 11 1 16,0 2 1-16,0 0-1 15,18-5 0-15,-1-5-1 16,14-3-2-16,9-5 0 16,-13-7-3-16,13-5-3 0,-13 0 0 15,4 0 14 1,-5-11-5-16,-8-14 2 0,4-7 8 15,-4 1-7-15,-9-5-3 16,-9-2 0-16,0 6 2 16,0 4 6-16,0 9-8 15,0 8 14-15,0 8-13 16,-9 3-2-16,-9 0 0 16,10 17-1-16,-15 20-5 15,6 8 11-15,-1-2-4 16,18-1 0-16,0-6 6 15,0-1-11-15,9-7 5 0,17-3-7 16,14-7-10-16,9-10-60 16,9-8-97-16,9 0-77 15,-1-20-169-15</inkml:trace>
  <inkml:trace contextRef="#ctx0" brushRef="#br0" timeOffset="-182981">16945 16 509 0,'0'0'179'0,"0"0"-55"15,0 0 6-15,0 0-30 0,0 0-73 16,0 0-2-16,-18 46 9 15,27 13-1-15,40 18 17 16,-9 7-27-16,4 11 12 16,-13 6-9-16,-13 0-25 15,-9 1 18-15,-9 1-19 16,0-7 0-16,-45-3-1 16,-3 0-4-16,-28 6-72 15,-4-5-142-15,-4-10-198 16</inkml:trace>
  <inkml:trace contextRef="#ctx0" brushRef="#br0" timeOffset="-182304">12444 460 117 0,'0'0'333'0,"0"0"-201"15,0 0 3-15,0 0-21 16,0 0-2-16,0 0-30 15,0-144 12-15,0 136-27 16,0 2-15-16,0 3 15 16,0 0-30-16,0 3-9 15,0 0 5-15,0 0-32 16,-9 0 17-16,0 28-18 0,-22 32 2 16,5 28 7-16,-14 14-8 15,13 20-1 1,-4 7 7-16,31 8 3 0,0 4-7 15,31-9-3-15,62-12 0 16,32-18-6-16,30-23 7 16,-4-20-2-16,5-18-8 15,8-27-63-15,-22-14-49 16,0-9-41-16,-17-37-118 16,-27-10-325-16</inkml:trace>
  <inkml:trace contextRef="#ctx0" brushRef="#br0" timeOffset="-181882">12351 217 472 0,'0'0'74'16,"0"0"-41"-16,0 0 18 15,0 0 52-15,391-68-5 16,-125 44-45-16,81 0-2 16,17 7-16-16,9 3-4 0,-8 11 1 15,-23 0-19-15,4 1 10 16,-8-1-20-16,-22-3 1 15,-41 1 3-15,-44 5-7 16,-58 0 0-16,-57 0-1 16,-41 0-1-16,-17 0-7 15,-40 0-113-15,-9 11-111 16,-9 9-117-16</inkml:trace>
  <inkml:trace contextRef="#ctx0" brushRef="#br0" timeOffset="-181582">12942 1743 415 0,'0'0'101'0,"0"0"-65"16,0 0 96-16,0 0-14 16,0 0-51-16,0 0-48 15,146 57 56-15,54-57 16 0,76-37-18 16,44-12-5-16,22 2-36 15,31 0-1-15,0 9-7 16,-17 4-22-16,-41 8 9 16,-84 12-11-16,-89 9-17 15,-75 5-226-15</inkml:trace>
  <inkml:trace contextRef="#ctx0" brushRef="#br0" timeOffset="-124422">25191 2850 594 0,'0'0'212'0,"0"0"-81"16,0 0 10-16,0 0-22 0,0 0-61 15,0 0-41-15,0 0-2 16,0 0-5-16,0 48 4 16,0 11 30-16,0 13-30 15,0 10 14-15,0 11-11 16,0 9-5-16,0 5 30 16,-18 1-41-16,-9-7 10 15,-4-12-10-15,13-21 12 16,0-23-10-16,5-17-3 15,4-17 0-15,9-8 0 16,0-3 10-16,0 0-10 16,-9 0 11-16,-8-3-4 0,-14-22 4 15,-5-3-11 1,-4-9 0-16,-9 0 0 0,14 3 2 16,-5 6-2-16,13 5 2 15,14 12 9-15,4 5-14 16,9 3 3-16,0 3 0 15,0 0-7-15,0 6-10 16,0 25 17-16,22 9 0 16,-4 0 8-16,22-4-11 15,-14-4 3-15,14-13 0 16,-4-5-9-16,4-5 14 16,-5-9-5-16,5 0 0 15,9 0 3-15,0-6 4 0,27-25-7 16,-1-9 0-16,14-5-6 15,-5 0 6-15,-17 1 0 16,-18 12 0-16,-22 6 8 16,4 9-14-16,-31 9 6 15,0 8-16-15,0 0-35 16,-9 0-75-16,-31 19-28 16,13 15-100-16,-4 9-167 15</inkml:trace>
  <inkml:trace contextRef="#ctx0" brushRef="#br0" timeOffset="-122779">24817 2626 475 0,'0'0'270'0,"0"0"-122"15,0 0 1-15,0 0-3 0,0 0-64 16,0 0-14 0,-142-25-6-16,142 25-36 15,0 0 10-15,0 0-22 0,-9 11-14 16,-8 29 17-16,-15 16-9 16,6 15-3-16,-5 14-5 15,-5 14 8-15,-4 9-3 16,9 0-5-16,4 3 0 15,1-11 0-15,4-6 7 16,4-14-7-16,9-15 0 16,9-17-6-16,0-17 0 15,0-14 4-15,0-8 2 16,0-7-8-16,-22-2 18 16,13 0-10-16,-9 0 0 0,-9-20 10 15,5-5-15 1,-5-4 5-16,5-2 0 15,4-3 11-15,1 3-9 0,8 0-2 16,9 9 0-16,-13 5 8 16,4 8-7-16,9 6-1 15,-9 3 0-15,9 0-10 16,0 0 4-16,0 22-2 16,0 18 4-16,9 6 4 15,13-4-2-15,4-5 2 16,-8-8 0-16,13-7-2 15,-4-5 9-15,4-8-7 16,-4-9 0-16,4 0 8 0,-4 0-11 16,21-20 3-1,1-17-4-15,9-7 2 0,-22 3-62 16,-5 12 8-16,-31 11-18 16,0 8-33-16,0 10-48 15,0 0-71-15,0 0-274 16</inkml:trace>
  <inkml:trace contextRef="#ctx0" brushRef="#br0" timeOffset="-122375">24129 4433 718 0,'0'0'110'0,"0"0"39"0,0 0 2 16,0 0-50-16,0 0-26 15,0 0-47-15,0-91 1 16,31 88-9-16,-5 3-19 16,6 0 14-16,-6 3-15 15,-8 20 0-15,-5 11-1 16,-4 8 2-16,-9 11-1 15,0 7 0-15,-40 8 10 0,-9-6-12 16,14-8 2 0,4-8 0-16,13-15-2 0,9-8 7 15,9-12-5-15,0-3 0 16,0-5 2-16,0-3-8 16,45 0 6-16,34-37-3 15,24-19-1-15,12-10-65 16,1-8-47-16,-10 4-42 15,-30 11-61-15,-27 8-233 16</inkml:trace>
  <inkml:trace contextRef="#ctx0" brushRef="#br0" timeOffset="-121534">23698 2807 463 0,'0'0'222'0,"0"0"-106"16,0 0 32-16,0 0-40 15,0 0-36-15,0 0-19 16,66-34-27-16,-66 32 20 15,0-1-23-15,9 3-7 16,-9-3 20-16,0 0-32 16,0 3 12-16,14-3-10 15,-14 3 0-15,0 0 5 16,0-2-8-16,0 2-3 16,0 0 15-16,0 0-11 15,0 0 5-15,0 0-9 0,0 0 0 16,0 16-8-16,-14 21 5 15,-3 17 3-15,-10 9 9 16,5 3-4-16,-5 9-5 16,-4 5 0-16,4-4 10 15,-4-6-9-15,4-10-1 16,19-10 0-16,-10-9-2 16,5-13 6-16,4-9-4 15,9-10 0-15,-9-6 7 16,9-3-4-16,0 0-1 15,0 0-1-15,0-17 8 16,0-20-4-16,0-5-5 16,0-6 0-16,0 5 10 0,0 12-12 15,0 14 2-15,0 10 0 16,0 7-3-16,0 0 4 16,0 0-2-16,0 4-10 15,0 24 7-15,0 11 0 16,9 5 4-16,0 1 0 15,22-8-7-15,-5-6 11 16,-4-6-4-16,-4-7 0 16,0-10 6-16,-9-6-12 15,13-2 6-15,-4 0 0 16,-9 0-6-16,0-8 5 16,-9-6-36-16,0 6-89 15,0 1-104-15,-9 7-107 0</inkml:trace>
  <inkml:trace contextRef="#ctx0" brushRef="#br0" timeOffset="-121077">22787 4441 625 0,'0'0'156'0,"0"0"-73"16,0 0 38-16,0 0-11 15,0 0-60-15,0 0-24 16,67-88-3-16,-54 88-19 15,5 0 0-15,-9 3-4 16,8 20 8-16,6 14-3 16,-14 2-5-16,-9 12 0 15,0 0-3-15,0 0 12 16,-49 2-9-16,9 0 0 16,4-6 4-16,5-6 3 15,13-9-7-15,18-11 0 0,0-13-5 16,0-2 7-16,31-6-2 15,23 0 8 1,35-23-2-16,17-21-3 0,-13-6-3 16,14-6-17-16,-31-7-54 15,-10 2-118-15,1-2-116 16</inkml:trace>
  <inkml:trace contextRef="#ctx0" brushRef="#br0" timeOffset="-120231">22951 2836 203 0,'0'0'321'0,"0"0"-194"16,0 0 11-16,0 0 3 15,0 0-65-15,0 0-12 16,0-18 0-16,0 18-31 15,0 0 11-15,0 9-30 16,0 28-11-16,-40 17 24 16,-26 16-20-16,-10 16 13 15,1 6 0-15,-23 4-13 0,5 2 16 16,4-5-15 0,4-8-6-16,19-3 6 0,8-14-2 15,0-11-6-15,27-15 0 16,13-13 8-16,1-13-13 15,17-10 5-15,-9-3 0 16,9-3 4-16,0 0 3 16,-9-9-4-16,9-22-3 15,0-14 6-15,0-3-9 16,0 2 3-16,0 4 0 16,0 8-1-16,9 7 5 15,0 3-4-15,-1 2 0 0,-8 1 8 16,9 7-17-1,-9 9 9-15,0 2 0 0,0 3 0 16,0 0-2-16,0 0 0 16,0 20-2-16,0 17 2 15,0 10-2-15,0 8 4 16,-17-2 0-16,17-5-3 16,0-5 3-16,0-15 0 15,17-8-2-15,23-11-1 16,18-9 0-16,9 0-21 15,17-9 7-15,-8-22-12 16,-5 0-77-16,-36 8-29 16,-35 5-113-16</inkml:trace>
  <inkml:trace contextRef="#ctx0" brushRef="#br0" timeOffset="-119484">21085 4605 424 0,'0'0'164'0,"0"0"-40"15,0 0 35-15,0 0-39 16,0 0-22-16,0 0-20 16,-40 0-37-16,40 0 1 15,18-6-41-15,13-3 0 16,5 7 2-16,4 2 5 0,-9 0-7 15,-4 0-1-15,-19 25-3 16,-8 12 3-16,0 12 0 16,-17 4 1-16,-41 1 11 15,9 0-7-15,0-9-5 16,23-5 0-16,8-10 9 16,18-7-17-16,0-8 8 15,0-7-3-15,0-5 0 16,18-3-25-16,17 0 13 15,14-26-24-15,9-5-49 16,-18 0-88-16,-14 11-118 16</inkml:trace>
  <inkml:trace contextRef="#ctx0" brushRef="#br0" timeOffset="-118041">21543 4557 593 0,'0'0'171'0,"0"0"-18"15,0 0-17-15,0 0-40 0,0 0-34 16,0 0-57-16,116 17 17 15,-32 27 19 1,14 6-36-16,8 3 20 0,10 1-24 16,-14 0-1-16,5-6 3 15,-32-5 3-15,-8-13-12 16,-27-7-12-16,-22-12-101 16,-18-5-83-16,0-3-184 15</inkml:trace>
  <inkml:trace contextRef="#ctx0" brushRef="#br0" timeOffset="-117829">21947 4520 596 0,'0'0'103'0,"0"0"-5"0,0 0-55 16,0 0-13-16,0 0 24 15,-40 173-10-15,14-91-11 16,-14 8-32-16,0 4 0 16,22-7-1-16,9-4-34 15,9-15-148-15,49-20-323 16</inkml:trace>
  <inkml:trace contextRef="#ctx0" brushRef="#br0" timeOffset="-117343">23480 4361 185 0,'0'0'122'15,"0"0"43"-15,0 0-28 0,0 0-22 16,0 0-21-16,0 0-16 16,-49-53 13-16,49 44-20 15,0 3 9-15,0 1-32 16,0-4-45-16,27 4 24 15,4 2-27-15,5 3 4 16,-5 0 2-16,4 17-2 16,-4 16-4-16,-13 11 0 15,-18 12 7-15,0 1-1 16,0 8-5-16,0-6 7 16,-27 3-1-16,-4-8-2 15,22-5-3-15,1-10-2 0,8-11 5 16,0-7-14-16,17-5 8 15,32-10-24-15,9-6 1 16,17 0-39-16,14-26-70 16,-4-5-71-16,-1 8-230 15</inkml:trace>
  <inkml:trace contextRef="#ctx0" brushRef="#br0" timeOffset="-116991">24560 4494 565 0,'0'0'196'16,"0"0"-94"-16,0 0 18 15,0 0-16-15,0 0-74 16,0 0-14-16,0-22-14 16,31 25 5-16,4 20-6 15,14 8-1-15,0 8 0 16,0 4-1-16,9-4 6 16,-14-7-10-16,5-9 3 15,0-10-59-15,-22-7-21 16,-5-6-60-16,-13 0-104 0,-9 0-220 15</inkml:trace>
  <inkml:trace contextRef="#ctx0" brushRef="#br0" timeOffset="-116824">24982 4475 333 0,'0'0'145'0,"0"0"25"0,0 0-27 15,0 0-16-15,0 0-60 16,0 0-23-16,-67-58-15 15,49 88-22-15,-13 17 0 16,-18 10 21-16,14 5-22 0,-23 4 10 16,0 1-16-16,1 5-7 15,-10-11-90-15,9-6-393 16</inkml:trace>
  <inkml:trace contextRef="#ctx0" brushRef="#br0" timeOffset="-116265">23707 4475 293 0,'0'0'185'16,"0"0"-71"-16,0 0 2 15,0 0 3-15,0 0-57 16,0 0-15-16,0-13-11 15,0 13-36-15,9 0 42 16,22 5-23-16,-5 14-4 16,5 10 9-16,-4 5-15 15,22 5-6-15,-9 0 11 16,-5 2-13-16,-3-3 4 16,3-6-5-16,-13-6-10 15,-4-9-10-15,-18-9-165 16,0-2-189-16</inkml:trace>
  <inkml:trace contextRef="#ctx0" brushRef="#br0" timeOffset="-115919">23978 4311 403 0,'0'0'166'0,"0"0"-49"16,0 0-1-16,0 0-19 15,0 0-27-15,0 0-23 0,0-20 16 16,0 20-29-16,0 0-5 16,0 0 5-16,0 0-24 15,0 0 2-15,-23 14-12 16,-12 28 9-16,-23 21 8 15,-8 13-3-15,-1 3-4 16,0 4 10-16,9-7-16 16,1 2 1-16,8-6-5 15,18-10 7-15,13-8-18 16,9-16 6-16,0-13-58 0,9-11-126 16,0-8-35-1,0-6-93-15</inkml:trace>
  <inkml:trace contextRef="#ctx0" brushRef="#br0" timeOffset="-115591">23489 4320 519 0,'0'0'165'0,"0"0"-33"15,0 0 4-15,0 0-26 0,0 0-69 16,0 0-9 0,9-23-6-16,31 46-12 0,-5 16 26 15,14 9-11-15,-9 7-2 16,14 9 9-16,-6-2-29 16,1 0 11-16,-9-2-16 15,5-6 4-15,-5-9-6 16,0-5 0-16,-5-15-4 15,-4-8-4-15,-13-11-98 16,13-6-68-16,-13 0-87 16,0-18-199-16</inkml:trace>
  <inkml:trace contextRef="#ctx0" brushRef="#br0" timeOffset="-115395">24160 4234 100 0,'0'0'461'0,"0"0"-388"16,0 0 42-16,0 0-27 15,0 0-46-15,-213 150 22 16,137-64-39-16,-8 4-11 16,-14 0-14-16,-9-2-2 15,14-6-112-15,4-2-609 16</inkml:trace>
  <inkml:trace contextRef="#ctx0" brushRef="#br0" timeOffset="-114924">19726 5064 595 0,'0'0'50'16,"0"0"-9"-16,0 0 35 16,0 0-8-16,0 0 7 0,275 11-63 15,-168-11 1-15,-31 0-13 16,-28 0-32-16,-30 0-181 16,-18 0-218-16</inkml:trace>
  <inkml:trace contextRef="#ctx0" brushRef="#br0" timeOffset="-114616">18633 5075 541 0,'0'0'83'15,"0"0"-40"-15,0 0-17 16,0 0 54-16,0 0-39 16,258-22-30-16,-161 15-7 15,-21 5-4-15,-41 2-73 16,-12 0-210-16</inkml:trace>
  <inkml:trace contextRef="#ctx0" brushRef="#br0" timeOffset="-113922">17749 4755 368 0,'0'0'199'0,"0"0"-74"15,0 0-5-15,0 0 0 16,0 0-4-16,0 0-49 16,22-25 3-16,-13 19-20 15,9-3-41-15,13 4 18 16,-4 0-21-16,12 5-6 15,-12 0 14-15,4 0-9 16,-4 0-5-16,-18 16 0 16,13 15 0-16,-22 6 0 15,0 8 0-15,0 4 1 16,-22 2 7-16,-14-6-1 16,14-6-6-16,4-11-1 0,0-4 6 15,10-10-7 1,-6-7 1-16,14 1 0 0,0-8 4 15,0 0 4-15,0 0-8 16,0 0 0-16,0 0-9 16,0 0 8-16,31 0-16 15,27-8 5-15,9-8 11 16,8-4-86-16,-8 4-57 16,-18 5-69-16,-18 4-175 15</inkml:trace>
  <inkml:trace contextRef="#ctx0" brushRef="#br0" timeOffset="-113628">18335 4759 474 0,'0'0'154'0,"0"0"1"16,0 0-8-16,0 0-56 15,0 0-29-15,0 0-36 16,-17-27-19-16,17 27-4 16,35 18-3-16,5 9 0 15,18 14 4-15,8 6 6 16,1 8-4-16,9-2-6 16,-1-5 6-16,5-8-12 15,-31-10 6-15,-5-12-42 0,-21-10-98 16,-14-8-147-1,-9 0-101-15</inkml:trace>
  <inkml:trace contextRef="#ctx0" brushRef="#br0" timeOffset="-113436">18726 4701 453 0,'0'0'117'0,"0"0"-2"16,0 0 12-16,0 0-20 15,0 0-56-15,0 0-50 16,-160 74 25-16,111-3 9 16,-8 5-30-16,8 6 1 0,-9-6-6 15,0 1-38 1,14-9-229-16,-5-11-471 0</inkml:trace>
  <inkml:trace contextRef="#ctx0" brushRef="#br0" timeOffset="-39962">13719 2813 568 0,'0'0'39'16,"0"0"-5"-16,0 0 17 15,0 0 21-15,0 0 9 0,0 0-51 16,0 0-12-16,67 28 42 16,17-24-10-16,14 1 11 15,18-3-40-15,8 1-8 16,0-3 9-16,10 0-14 15,30 0-4-15,-4 0 0 16,13 0 4-16,-8 0 2 16,-14-5-10-16,-18-6 0 15,-26 2 11-15,-1-3-3 16,-12-2 5-16,3 3-2 16,-21-3-4-16,-1 3 1 15,-17-3 2-15,0 0-7 0,0 0 22 16,-10-6-24-16,1-3 14 15,0-2 8-15,-13-1-22 16,13 1 27-16,-9-1-16 16,-5-3-3-16,5 4 24 15,0-3-28-15,-4-1 18 16,-5 8-4-16,4-3-16 16,-4 5 21-16,-13 1-22 15,0-1-2-15,4 1 14 16,-13 2-3-16,0-1-11 15,9 0 6-15,-9-3 2 16,-9-2 6-16,0-6-10 16,0-4-1-16,0-2 19 0,0-6-14 15,0 0-3-15,0 4-2 16,0-4 7-16,0 3-2 16,0-1-8-16,-9 0 2 15,-9 4-1-15,-22 0 10 16,4-3-11-16,-30 3 0 15,-14 3 7-15,-14 6-10 16,-12 5 3-16,-10 8 0 16,1 7-5-16,-1 5 8 15,5 0-3-15,14 0 0 16,3 0 12-16,5 9-19 16,-4 7 7-16,-14 4 0 15,-26 3-7-15,-5 2 11 16,-4 6-4-16,0-5 0 0,9 3 6 15,17-4-11-15,10-5 5 16,30-1 0-16,1-1-7 16,17-4 15-16,9-6-8 15,9 7 0-15,4-2 7 16,5 7-17-16,5 0 10 16,-14 5 0-16,13 3-6 15,-13 3 11-15,0 1-5 16,13-1 0-16,-4 3 5 15,5 3-11-15,-5 3 6 16,4-1 0-16,0 0-4 16,5 4 8-16,4 2-4 15,1-2 0-15,3 2 7 0,14-2-14 16,0-1 7-16,0-2 0 16,0-1-8-16,14 1 14 15,12-6-6-15,5-6 0 16,23-5 6-16,17-5-18 15,13-11 12-15,23-7 0 16,8 0-5-16,-13 0-56 16,14-7-101-16,-18-17-144 15,-5-1-335-15</inkml:trace>
  <inkml:trace contextRef="#ctx0" brushRef="#br0" timeOffset="54663">13835 2033 29 0,'0'0'229'16,"0"0"-93"-16,0 0-17 16,0 0-29-16,0 0 17 0,0 0-23 15,0 0 11-15,0 0-9 16,9-62-35-16,-9 56 14 16,0 0-5-16,0 1-35 15,0-1 21-15,0 0-27 16,-9-1-8-16,0 0 6 15,-22 5-6-15,13-2-10 16,0 4-1-16,-4 0 8 16,4 0-13-16,9 0 5 15,-13 6 0-15,22 14-7 16,-9 5 14-16,9 6-7 16,0 6 0-16,0 3 6 15,0 5-13-15,0 7 7 0,0-2 0 16,0 7-4-1,0 0 12-15,0-1-8 0,-9 3 0 16,-8-2 6-16,-6 2-9 16,6-2 3-16,-10-3 0 15,18-3-3-15,-13-6 10 16,13-6-7-16,9-7 0 16,0-4 7-16,0-5-11 15,0-9 4-15,0 1 0 16,0-8-8-16,18 4 16 15,13-2-8-15,4-3 0 16,14-3 7-16,9-3-18 16,0 0-62-16,8 0-178 0,-8 0-275 15</inkml:trace>
  <inkml:trace contextRef="#ctx0" brushRef="#br0" timeOffset="55478">16900 1896 415 0,'0'0'109'0,"0"0"-37"16,0 0 16-16,0 0 1 15,0 0-5-15,0 0-26 16,0-26-4-16,0 24 6 16,0 2-15-16,0-4 25 15,0 4-4-15,0-2-40 0,9-1 11 16,0-3-30 0,0 0-1-16,22 2 4 0,-22-2 0 15,9 2-4-15,0 2 0 16,-10-1-3-16,15 3 8 15,-23 0-11-15,17 0 0 16,-8 0-6-16,0 3 12 16,4 22-6-16,-4 7 0 15,0 5 3-15,-9 2 1 16,0 4 0-16,0 4-4 16,0 4 26-16,0 0-23 15,0 3 12-15,0-3-2 16,0-2-9-16,-9-4 21 15,9 2-24-15,-9 0 1 16,9-3 5-16,0 1 2 0,0-5-9 16,0-6 0-16,0 0 6 15,-13-5-8-15,13-7 2 16,0 1 0-16,-18-9-6 16,-8 0 6-16,-23-3-1 15,-18-2-45-15,1-4-178 16,-14 1-203-16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3:16.5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11 151 0,'0'0'148'0,"0"0"-60"15,0 0-15-15,0 0 28 16,0 0-13-16,0 0-31 15,0 0-9-15,-58 5-6 16,58-5-16-16,0 0 7 16,0 0-23-16,0 0 7 0,0 0 2 15,0 0-18-15,0 0 13 16,0 0-11-16,0 0 2 16,0 0 1-16,0 0 0 15,0 0-6-15,0 0 0 16,0 0 2-16,0 0-2 15,0 0 0-15,0 0 1 16,0 0 5-16,0 0-5 16,0 0 13-16,0 4 20 15,0-4-22-15,0 0 15 16,0 0-6-16,0 0-14 16,0 0 19-16,0 0-23 15,0 0 1-15,22 0-4 0,14 0 10 16,4 0 13-1,-13 0-23-15,13 0 1 0,-9 0 1 16,-13 0-2-16,-1 0 0 16,14 0-3-16,-4 0 7 15,13 6-4-15,-4-4 0 16,-5 1 4-16,18 0 0 16,-14-3-4-16,14 0 1 15,0 0-1-15,-14 0 3 16,-4 0-3-16,-22 0 1 15,0 0 5-15,-9 0-3 16,0 0-3-16,0 0 0 16,0 0 5-16,0 0 1 15,0 0-6-15,0 0 0 16,0-6-2-16,0-2-2 0,0 2 4 16,0 0 0-16,-9 4-3 15,0-1-18-15,1 3-10 16,-1-3-6-16,-5 3-10 15,6 0 23-15,8 0-33 16,0 0-29-16,0 0 3 16,0 0-21-16,0 0 7 15,0 0-42-15,-9 3-197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4.5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97 150 414 0,'0'0'169'16,"0"0"-44"-16,0 0 11 16,0 0-33-16,0 0-12 15,0 0 0-15,-66-135-50 16,66 129 8-16,0 0-22 15,17 6-23-15,23 0 18 16,-13 0-22-16,13 0 0 0,-13 13 1 16,4 13 7-16,-22 12-8 15,-9 10 0-15,0 9 11 16,-40 5-9-16,-9 0-2 16,4-8 3-16,5-8 1 15,9-16-4-15,22-5 0 16,1-7 0-16,8-4 16 15,0-3-24-15,0-3 8 16,0-2 0-16,0-3-5 16,8 2 11-16,32-1-6 15,9-4 3-15,9 0 9 16,9 0-3-16,-1 0-9 0,1-6 0 16,-9-6-5-16,-9-2-2 15,-5-3-29-15,-4 3-54 16,0 0-104-16,-22-3-28 15,0 3-157-15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5.9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413 28 622 0,'0'0'214'0,"0"0"-66"0,0 0 34 16,0 0-60-16,0 0-33 15,0 0-51-15,-40-29-1 16,22 29 10-16,0 5-42 15,-13 19 22-15,13 9-5 16,-13 9-19-16,5 7 22 16,-5 4-25-16,4 4 0 15,-4-2 5-15,4-5 3 16,0-7-16-16,-4-6-7 16,5-10-90-16,3-7-29 0,15-6-165 15,8-2-200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6.4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83 422 0,'0'0'168'16,"0"0"-59"-16,0 0 35 16,0 0-57-16,0 0-27 15,0 0 7-15,0-82-41 16,0 82 7-16,18 0-5 15,-1 0-28-15,6 0 28 16,-6 16-28-16,-8 5 1 16,0 4 2-16,0 0 4 15,-9 7-7-15,0 4 0 0,0 4 11 16,-9 2-11-16,-18-2 0 16,-12-1 0-1,12-2 1-15,-4-3 8 0,4-5-9 16,5-7 0-16,22-4 11 15,0-11-19-15,0-1 8 16,0-3 0-16,22-1-12 16,5-2 24-16,13 0-12 15,-5 0 4-15,5 0 2 16,0 0-6-16,-13-7 0 16,4-7-77-16,-4-4-86 15,-10-7-226-15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7.9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24 429 0,'0'0'194'0,"0"0"-109"15,0 0 12-15,0 0 4 16,0 0-56-16,0 0 14 0,0-10-18 16,9 6-24-16,9 2 17 15,13 0-32-15,-14-2 3 16,1 4-5-16,4-2-4 15,-4 2-33-15,-18 0-135 16,0 0-173-16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8.2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36 456 0,'0'0'172'0,"0"0"-28"0,0 0 2 15,0 0-45-15,0 0-15 16,0 0-30-16,9-36-31 16,-9 36 20-16,9 0-40 15,-9 0-1-15,0 5 13 16,0 20-15-16,0 6 25 15,0 6-19-15,0 2 0 16,0 4 1-16,0 5-9 16,0 0 0-16,-9 1-1 15,0-2 14-15,-4-7-22 16,13 0 9-16,0-9-99 16,0-6-45-16,0-7-96 0,0-8-223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8.7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27 209 410 0,'0'0'99'16,"0"0"40"-16,0 0 19 16,0 0-70-16,0 0-5 15,0 0-2-15,-18-138-41 16,18 129 33-16,0-2-31 16,0-1-15-16,31 1 14 15,-4-1-40-15,13 4 20 16,-13 2-8-16,4 5-2 15,-4 1 2-15,-19 0-13 16,15 0 2-16,-15 0-7 16,1 15 12-16,9 20-7 15,-9 3 3-15,-9 15 3 16,0 0 19-16,0 4-18 16,13 6-3-16,-13 8 22 15,0 4-21-15,0 9 7 0,0 5-5 16,0-2 5-16,-22 1 0 15,4 0-12-15,9 2 0 16,9 1 6-16,0 0 9 16,9 0-15-16,18-4 4 15,13-2 10-15,-13-9-2 16,4-7-11-16,-13-13-1 16,4-7 9-16,-22-10 1 15,0-5-10-15,0-5 0 16,0-11 6-16,-31-3-23 15,-27-4 9-15,0-2-74 16,-26-3-40-16,8-3-177 0,-22-3-165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13.6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106 1049 739 0,'0'0'174'16,"0"0"-85"-16,0 0 46 15,0 0-2-15,0 0-62 16,0 0 3-16,0 0-57 16,-106-90 8-16,132 72-8 0,14 6-14 15,-13 2 14-15,13 4-16 16,-9 4 8-16,5 2-2 16,-5 0-7-16,4 0 0 15,-4 21-1-15,-4 11 8 16,-9 2-7-16,-5 6 0 15,-4 2 2-15,-9 9-9 16,0 0 7 0,-49 6 0-16,0-6-1 0,-17-3 15 15,17-11-14-15,4-15 0 16,5-10 4-16,31-7-4 16,1-2 2-16,8-3-2 0,0 0 0 15,0 0 10-15,0 0-10 16,0 0 0-16,8 0-4 15,28 0-5-15,35 0 9 16,-4-8 0-16,-1-6 0 16,1 2 4-16,0 1-16 15,-27 2 11-15,-5 6-68 16,-17 3-71-16,-5 0-96 16,-13 0-54-16,0 0-269 15</inkml:trace>
  <inkml:trace contextRef="#ctx0" brushRef="#br0" timeOffset="578">773 182 314 0,'0'0'337'0,"0"0"-234"0,0 0 26 16,0 0-16-16,0 0 6 16,0 0-54-16,-67-51-24 15,67 51 15-15,0-2-43 16,13-6-2-16,32-10 24 16,13-1-33-16,8-7 22 15,14 7-15-15,-13 1-4 16,-9 4 9-16,-14 9-10 15,-13 5-4-15,-13 0 0 16,0 0 1-16,-5 5-3 16,-4 27-1-16,-9 15 3 0,0 8 0 15,0 4 0-15,0 3 0 16,-9 0 6 0,-4-3 5-16,-14-4-11 0,18-5 0 15,0-7 6-15,9-6-14 16,0-7 8-16,0-6 0 15,0-7-2-15,0-9-44 16,0-5-60-16,0-3-92 16,0 0-27-16,0 0-78 15</inkml:trace>
  <inkml:trace contextRef="#ctx0" brushRef="#br0" timeOffset="776">853 471 364 0,'0'0'155'0,"0"0"-23"0,0 0-23 16,0 0-33-16,0 0-47 15,0 0 13-15,240-84-3 16,-147 66-36-16,-4 4 12 16,-5 5-15-16,-17 5-11 15,0 0-29-15,-10 2-244 16</inkml:trace>
  <inkml:trace contextRef="#ctx0" brushRef="#br0" timeOffset="13161">1551 1296 397 0,'0'0'138'0,"0"0"-32"16,0 0 8-16,0 0-3 16,0 0-21-16,0 0-43 15,-49 0 24-15,49 0-42 16,0 0-19-16,0 0 7 0,31 0 2 15,18 0-18 1,18 0 15-16,9 0-10 0,17 0 18 16,-4 0-24-16,-5-3 2 15,-4-9 8-15,-13 0-5 16,-23 7-5-16,-22-1 3 16,-13 4 11-16,-9-1 0 15,0-3-14-15,0-5 0 16,0 0-10-16,-40-9 22 15,-9 3-12-15,5-3 0 0,-5 0 11 16,9 3-17 0,-9 6 6-16,14-1 0 0,4 6-13 15,4 4 13-15,18 2 0 16,0 0 0-16,9 0 14 16,0-3-26-16,0 3 12 15,0 0 0-15,9 0-15 16,9 0 20-16,31 3-5 15,0 11 0-15,-5 6 12 16,27 3-14-16,-4 2 2 16,-10 3 0-16,-12 3-9 15,-5-3 10-15,-13 1-1 16,-14-4 0-16,-13 1 8 16,0 0-12-16,-13 4 4 15,-54 2-26-15,-18 2 22 0,-30-3-131 16,17-5-145-16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6.8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0 101 433 0,'0'0'215'0,"0"0"-67"0,0 0-37 15,0 0 32 1,0 0-54-16,0 0-28 16,0-101 19-16,0 101-61 0,0 0 5 15,0 0-24-15,0 19 11 16,0 13-1-16,0 5-10 15,0 5 0-15,0 0 9 16,0 4-2-16,0 2-7 16,0-3 0-16,0-3-39 15,0-1-72-15,0-11-124 16,0-1-115-16</inkml:trace>
  <inkml:trace contextRef="#ctx0" brushRef="#br0" timeOffset="504">222 198 407 0,'0'0'165'0,"0"0"-25"0,0 0-31 16,0 0-13-16,0 0-28 15,0 0-21-15,0-105 7 16,0 102-25-16,0 1-11 15,0 2 25-15,0 0-42 16,0 0 18-16,0 0-19 16,0 0 15-16,0 0-9 15,0 0-6-15,0 0 0 16,0 0 7-16,0 8-2 0,0 2-5 16,0 5 0-16,0 0 12 15,0-1-13-15,0 3 1 16,18 0 0-16,-10 0-7 15,1 0 12-15,14-1-5 16,-15 5 0-16,10-1 10 16,-9-4-12-16,13 1 2 15,-4 3 0-15,0-3-5 16,-9 9 7 0,4-3-2-16,-4 2 0 0,-9-3 11 15,0 1-14-15,0-6 3 16,0-3 0-16,0-5-10 15,-9-1 19-15,-22-5-9 16,-9-1 0-16,4-2-2 0,5 0 1 16,-4 0-59-16,-5 0-62 15,13-2-13-15,5-12-48 16,22-3-25-16,-9 0-30 16,9 0-47-16</inkml:trace>
  <inkml:trace contextRef="#ctx0" brushRef="#br0" timeOffset="698">133 246 128 0,'0'0'142'16,"0"0"-15"-16,0 0-21 15,0 0 12-15,0 0-36 16,0 0-1-16,124-145-21 16,-101 132-31-16,-6 1 1 0,10 4-26 15,4 5 1-15,-13-1-7 16,22 4 2-16,-14 0-5 15,14 4-80-15,0 13-209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4.8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13 130 542 0,'0'0'181'0,"0"0"-42"0,0 0 20 16,0 0-49-16,0 0-16 15,0 0-26-15,0-68-48 16,0 68 16-16,0 0-36 15,0 29 4-15,0 5 12 16,0 5-8-16,0 0-8 16,0 1 2-16,0-1 14 15,0 4-17-15,0 0 1 16,0-4-25-16,0-5-28 0,17-6-193 16,1-5-86-16,13-9-196 15</inkml:trace>
  <inkml:trace contextRef="#ctx0" brushRef="#br0" timeOffset="462">328 264 514 0,'0'0'155'0,"0"0"-14"15,0 0-30-15,0 0-5 16,0 0-44-16,0 0-14 15,0-106 22-15,0 101-36 16,0 2 0-16,0 3-3 0,0 0-27 16,0 0 8-16,0 0-12 15,-22 0 0-15,4 8 4 16,0 6 0-16,9 1-4 16,9-1 0-16,-13 0 10 15,13 6-13-15,0-1 3 16,0 7 0-16,13-1-4 15,14-2 6-15,13 5-2 16,-13 1 0-16,13-4 8 16,-14 1-8-16,5-7 0 15,-13 2 1-15,0-5-7 16,-9 2 7-16,4-2-1 16,-13 1 0-16,0 3 8 0,0-9-8 15,-31 3 0-15,-5-10 1 16,5-2-1-16,-9-2 0 15,5 0 0-15,4 0-5 16,-5 0-43-16,14 0-21 16,-5 0-83-16,10-6-65 15,17-2-78-15,0-12-133 16</inkml:trace>
  <inkml:trace contextRef="#ctx0" brushRef="#br0" timeOffset="676">221 240 307 0,'0'0'215'0,"0"0"-60"16,0 0-1-16,0 0-17 16,0 0-55-16,0-161 22 15,18 141-51-15,22 4-17 16,9 1-2-16,9 1-32 16,-1 6 13-16,-21 2-15 15,4 6-9-15,-13 0 3 16,4 20-125-16,-13 13-65 15,-10 10-89-15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04.0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456 675 554 0,'0'0'167'16,"0"0"-50"-16,0 0-5 15,0 0 0-15,0 0-13 16,0 0-58-16,0 0 23 16,-191 0-5-16,182 0-42 0,9 0 27 15,0-3-25-15,0 3-16 16,0 0 13-16,0 0-16 15,9 0 0-15,40 0 6 16,9 0 2-16,-5 0 9 16,18 0-17-16,-27 0 0 15,14 0 1-15,-18 0 3 16,-22 0-4-16,0 0 0 16,-5 0 13-16,-4 0-21 15,-9 0 8-15,0 0 0 0,0 0-12 16,0 9 21-1,-22-4-9-15,-14 7 0 0,-13-9 13 16,0-1-14-16,5 2 1 16,13-4 0-16,4 0-7 15,14 0 14-15,4 0-7 16,9 0 0-16,-9 0 13 16,9 0-18-16,0 0 5 15,0 0 0-15,0 0-8 16,0 0 3-16,0 0 2 15,18 0-3-15,13 0 1 16,-13 2-5-16,13 1-24 16,-4 2-64-16,4 1-23 15,4 0-102-15,14-3-12 16,9-3-111-16</inkml:trace>
  <inkml:trace contextRef="#ctx0" brushRef="#br0" timeOffset="5649">332 123 481 0,'0'0'155'0,"0"0"-36"16,0 0-37-16,0 0 7 0,0 0-14 16,0 0-36-16,-40-116 12 15,22 113-31-15,0 3-12 16,-13 0 10-16,4 0-5 15,-4 0-7-15,-4 3 7 16,4 11-6-16,4-1 10 16,5 5-17-16,4 0 1 15,0 1 5-15,9 7 4 16,9 5-10-16,0 3 7 16,0 3 1-16,0 0 13 15,0 2-12 1,18 0 6-16,0 3 30 0,4 11-43 15,-22 3 21-15,18 8 8 16,-18 7-24-16,0 6 28 0,0 2-28 16,0 9-3-16,0 0 33 15,0 3-32-15,9-4 7 16,0 4-6-16,8-1 6 16,-3 1-1-16,-5-3-11 15,0 2 0-15,-1-5 6 16,-8-3 8-16,9 0-14 15,-9-8 0-15,0-4 18 16,0-10-18-16,0-12 0 16,0-19 0-16,0-15 0 15,0-9 3-15,0-1-3 16,0-4 0-16,0 0-13 0,31 0-51 16,27-6-134-16,27-23-136 15,39 2-523-15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13.6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75 229 324 0,'0'0'130'15,"0"0"-8"-15,0 0-14 16,0 0 11-16,0 0-49 15,0 0 4-15,0 0 9 16,0 0-43-16,-27-4 30 16,27 2-6-16,0-1-14 15,0 0 9-15,0 1-34 16,0 2 3-16,0 0 4 16,0 0-31-16,0 0 3 15,9-6-4-15,49-3 0 0,27 1 14 16,21-4-12-16,10 2-2 15,26-2 8-15,22 1 0 16,1-1-8-16,3 6 0 16,-12-2 4-16,-32 4-7 15,-17 2 3-15,-32 2 0 16,1-3-1-16,-18-2 0 16,-9-6 1-16,0-1 0 15,-5 1 7-15,-13 2-11 16,-4 0 6-16,-5 0-2 15,-13 4 6-15,0 3-1 16,-9-1-5-16,0 0 2 0,0-2 7 16,0-2-11-16,0 0 2 15,-40 1-4-15,-18 3-1 16,-18 3-8-16,-26 0 13 16,-13 0 0-16,-32 0 2 15,-4 9-7-15,-13 5 5 16,-10-3 0-16,23 3-5 15,9-3-4-15,27-5 9 16,26 0 0-16,13-4-4 16,10 1-5-16,-1 3 9 15,9-3 0-15,9-1-11 0,14 5 12 16,21-7-1 0,6 2 0-16,8-2-11 0,0 3 8 15,0 0-12 1,22 2-13-16,31 4 20 0,27-3 7 15,5-4 1-15,30-2 0 16,18 0 0-16,32 0-2 16,-5 0 2-16,-5-2 0 15,10-8 1-15,-32 5 2 16,0 3-6-16,-26 2-8 16,-23 0-93-16,-17 0-56 15,-18 0-90-15,-23 0-371 16</inkml:trace>
  <inkml:trace contextRef="#ctx0" brushRef="#br0" timeOffset="2371">2368 211 161 0,'0'0'319'16,"0"0"-239"-16,0 0 30 15,0 0 37-15,0 0-48 16,0 0-24-16,0 0-23 15,-49-17 5-15,40 17-24 16,9 0 18-16,0 0-13 16,0 0-18-16,0 0 9 15,0 0-15-15,0 0-5 16,0 0 12-16,0 0-19 16,0 0 11-16,0 0-13 15,0 0 7-15,0 17 4 0,0-3-10 16,0 1-1-16,0-1 6 15,0-3 1-15,0-2-11 16,0-4 4-16,0 1-4 16,0-1 2-16,18 2 4 15,8-2-2-15,5-2 10 16,-13-1-3-16,4-2-4 16,5 4-3-16,4-4 0 15,14 0 3-15,3 0-3 16,10 0 0-16,18 0 4 0,-10 0-1 15,1 0-3 1,4 0 0-16,-18 0 1 16,5 0-2-16,9 0 1 15,-9 0 0-15,-1 0 1 0,1 0 11 16,-9 0-12-16,-9 0 0 16,-5 2 4-16,-3-2-5 15,-6 6 1-15,-4-3 0 16,5 0-6-16,-18 0 11 15,9-1-5-15,4-2 1 16,-4 0 7-16,-9 0-12 16,13 0 4-16,-13 0 0 15,17 0-8-15,-3 0 3 16,-6 0 5-16,-8 0 2 16,-9 0 4-16,9 0-3 0,-9 0-3 15,0 0 0-15,0 0-1 16,0 0 13-16,0 0-12 15,0 0 0-15,0 0 4 16,0 0-10-16,9 0 6 16,0 0 0-16,4 0-3 15,-13 0 10-15,9 0-7 16,-9 0 0-16,0 0 9 16,0 0-10-16,0 0 1 15,0 0 0-15,0 0-6 16,0 0 13-16,0 0-7 15,0 0 0-15,0 0 8 16,0 0 2-16,0 0-3 0,0-2 12 16,0-13 20-16,0-5-35 15,0-1 5-15,0-3 3 16,0-4-7-16,0-6-10 16,0-3-23-16,0-2-312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4:22.8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488 520 630 0,'0'0'91'0,"0"0"13"0,0 0-46 15,0 0 15 1,0 0 9-16,-249-18-49 0,200 66-4 16,0 12-10-16,1 16-15 15,12 12 21-15,5 21-25 16,13 11 17-16,18 5-12 15,0 0 6-15,27-6-9 16,53-15-2-16,13-19 0 16,14-19-6-16,8-24 13 15,-13-20-7-15,5-13 4 16,-18-9 8-16,-5-6-8 16,1-31 4-16,-5-16-6 15,-14-13 15-15,-8-10-12 0,-22-12 1 16,4-16-2-1,-31-7 8-15,-1-2-4 0,-8 8 3 16,0 18-10-16,-8 19 26 16,-19 25-22-16,-4 16 19 15,13 11-6-15,-4 11-16 16,13 2-4-16,0 3-1 16,-9 8 3-16,0 33-5 15,5 15 9-15,4 17-4 16,9 18 0-16,0 8 12 15,9 8-14-15,22-2 2 16,18-11 0-16,9-15-8 0,0-17 8 16,17-13-3-16,-8-16 0 15,-9-16-12-15,-1-14 8 16,-12-3 7-16,4-11 0 16,8-35 9-16,-8-10-9 15,0-9 0-15,-13-10 6 16,-14 3 6-16,-22 3-11 15,0 5-1-15,0 10 5 16,-9 17 1-16,-13 15-6 16,4 13 0-16,0 9-1 15,-4 0-16-15,4 40 17 16,0 13 0-16,10 18 5 16,8-4-10-16,0 0 6 15,8-8-1-15,28-14 0 16,13-11-2-16,0-12 2 15,-14-13 0-15,14-9 1 0,0 0-1 16,9-5 4-16,-9-30-4 16,17-10 7-16,1-6 2 15,8-9-6-15,-8 4-3 16,-9 9 4-16,-18 9-8 16,-5 18 4-16,-4 9 0 15,9 11-5-15,-13 0 1 16,-9 0 4-16,13 8 0 15,-22 7 0-15,9-4-14 16,-18-6 14-16,9-5 0 16,-9 4-5-16,0-4 16 0,0 0-11 15,0 0 0 1,0-9 10-16,-9-11-4 0,-18-6-6 16,-4 1 0-16,-5 0-2 15,-4-1 7-15,14 6-5 16,-5 9 0-16,13 8 3 15,9 3-14-15,-13 0 11 16,4 9-3-16,0 33-12 16,-4 17 28-16,13 4-13 15,9-3 0-15,0-9-4 16,22-10-5-16,23-12 5 16,-14-12 4-16,4-8-8 15,5-9 9-15,-9 0-1 0,5-3 0 16,-5-28 9-1,-4-12-11-15,13-6 2 0,-22-1 0 16,-10 2 2-16,1 5 13 16,-9 9-14-16,0 9-1 15,0 11 6-15,-9 8-11 16,9 6 5-16,0 0-4 16,0 23 1-16,0 16 1 15,0 10 2-15,0 2 0 16,18 0 4-16,13-6-14 15,18-8 10-15,-13-12 0 16,-5-8-8-16,-5-11 13 0,-3-6-5 16,3 0 0-16,5-15 10 15,5-24-7-15,4-12-3 16,9-6 0-16,-14-5-2 16,5 4 9-16,-4-5-7 15,-5 12 0-15,-4 10 11 16,-5 19-16-16,-4 11 5 15,-1 11 0-15,15 0-11 16,-6 2 7-16,14 29 4 16,-13 10 0-16,4 10 3 15,-4 2-11-15,4-2 8 16,4-4 0-16,-4-6-5 16,5-7 10-16,4-6-10 15,9-7-62-15,26-19-154 16,10-2-54-16</inkml:trace>
  <inkml:trace contextRef="#ctx0" brushRef="#br0" timeOffset="543">3993 158 501 0,'0'0'134'16,"0"0"-75"-16,0 0 58 15,0 0-57-15,0 0-3 16,0 0-38-16,258-148-14 16,-200 145 9-16,0 3-14 15,-10 0 0-15,-3 19-8 16,-14 22 4-16,-22 12 4 16,0 15-1-16,-9 8 6 15,0 9 8-15,-40 9-11 16,4-3 3-16,-13 5 25 15,9 0-28-15,23-3 10 0,-1-7-10 16,9-10 8 0,9-17-7-16,0-14-3 0,0-11 0 15,0-11 1-15,0-3 2 16,0-6-3-16,18-1 0 16,8 0-9-16,5-2 7 15,-4 0-55-15,4 4-66 16,-22 4-93-16,-9 4-312 15</inkml:trace>
  <inkml:trace contextRef="#ctx0" brushRef="#br0" timeOffset="3730">4491 1876 370 0,'0'0'231'0,"0"0"-114"16,0 0 12-16,0 0-27 15,0 0 8-15,0 0-39 16,0 0-21-16,-58-29 8 16,49 29-24-16,-13 0-11 15,13 0-4-15,0 20-17 16,0 2 5-16,1 3-5 15,8 7 0-15,0-4 1 16,0 3 1-16,0-2-4 16,0-4 2-16,26-5 2 0,23-3 2 15,9-8-6-15,8-6 4 16,-17-3 13-16,0 0-14 16,-22 0 34-16,-9-21 6 15,-5-4-13-15,-13-3 17 16,0-3-21-16,-22 0-15 15,-36 2 17-15,0 7-26 16,-8 2 3-16,8 8-4 16,0 7 9-16,0 5-20 15,14 0 10-15,-14 0-53 16,9 0-80-16,9 17-128 16,14 9-235-16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0.3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31 644 0,'0'0'105'0,"0"0"38"15,0 0 15-15,0 0-57 16,0 0-6-16,0 0-32 16,0 0-26-16,-26-31-19 15,26 66-13-15,17 10 27 16,14 8 6-16,-4 7-37 0,-9 3 25 15,4 10-25 1,-22 3 0-16,0 6 5 0,0 0 1 16,-9-11 0-1,-13-11-7-15,4-15 3 0,0-16-5 16,18-13 2-16,-13-6 0 16,13-10 0-16,0 0 10 15,0 0-10-15,0-8 2 16,0-20 2-16,0-17 0 15,31-11-4-15,18-9 0 16,0-6-1-16,18 9 7 16,-23 12-7-16,5 14 1 15,-9 17 0-15,-14 11-9 0,-3 8 7 16,3 0 0 0,1 10-4-16,13 25 6 0,-22 13-3 15,4 9 3-15,-13 5-9 16,0-3 2-16,-9-2 1 15,0-12 6-15,0-8-3 16,-18-14-8-16,-22-8 9 16,-9-10-7-16,-18-5-20 15,-8 0 4-15,8-15-31 16,-8-16 1-16,26 1 4 16,18-2-59-16,13-8-108 15,18 4-183-15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1.5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0 616 480 0,'0'0'112'0,"0"0"40"16,0 0-36-16,0 0-46 15,0 0 22-15,0 0 5 16,40-43-40-16,-22 18 12 16,-9-5-28-16,13-5-8 15,5-11 18-15,4-10-44 16,4-7 10-16,-4-2-5 15,-4 3-5-15,-9 5 3 16,4 10-10-16,-22 10 0 16,0 14 13-16,0 6-4 15,0 8-3-15,0 8 1 16,0 1 0-16,0 0-8 0,0 0 1 16,0 0-10-16,0 27 3 15,-22 18 7-15,13 15 0 16,9 5 0-16,0 3 9 15,0-6-13-15,31-8 4 16,18-12 0-16,4-5-7 16,18-11 11-16,5-12-4 15,-10-9 0-15,10-5-3 16,-1 0-5-16,-8-17-13 16,-9-14-43-16,-9-5-21 15,-18-4-79-15,-22-2-60 16,0-4-76-16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1.9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271 202 41 0,'0'0'335'0,"0"0"-232"16,0 0-1-16,0 0-45 15,0 0-16-15,0 0 37 16,-137-53-35-16,128 53-21 0,0 0-5 16,0 0-13-16,0 13-4 15,9 5 0-15,0 1 9 16,0-2-13-16,0 0 4 15,0 0 0-15,0-8-5 16,27-9 13-16,4 0-8 16,-5 0 13-16,6-12-9 15,-15-13 25-15,10-3 10 16,-14-6 5-16,-13 3 36 16,0-3-40-16,0 5-2 15,0 4-1-15,-40 5-36 16,9 6 13-16,-4 8-14 15,4 6-3-15,-5 0-7 0,5 3-7 16,13 28-47-16,0 6-111 16,-13 4-115-16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3.2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85 336 453 0,'0'0'122'0,"0"0"30"16,0 0-31-16,0 0-52 15,0 0 5-15,0 0-56 16,-67-37 4-16,76 37-22 16,58 17 0-16,39 13 14 15,28-5 6-15,30 2 1 16,54-1 21-16,31 5-39 0,30 3 24 15,19 8-9-15,-14 13-10 16,14 7 7 0,0 17-15-16,8 8 0 0,28 10 1 15,43-1 10-15,41-2-11 16,35-4 0-16,-13 4 8 16,0 2-8-16,-36 3 3 15,-31-8-1-15,-31-12 25 16,-53-17-26-16,-40-14 27 15,-58-9-21-15,-49-7-1 16,-44-12 2-16,-32-3-8 16,-17-6 0-16,-22-4 3 15,4-2 6-15,-22 0-9 16,0-5 0-16,0 0 12 16,-9 0-11-16,0 0-1 0,0 0 2 15,0 0 0-15,-18 0-2 16,-13 0-7-16,-14-5-46 15,-12 0-129-15,-10-4-160 16</inkml:trace>
  <inkml:trace contextRef="#ctx0" brushRef="#br0" timeOffset="1070">76 434 106 0,'0'0'234'15,"0"0"-104"-15,0 0 15 16,0 0-27-16,0 0-29 15,0 0 41-15,-76-47-62 16,76 47 9-16,0 0-8 16,0 0-57-16,0 0 7 15,0 15-19-15,27 21 0 16,4 6 8-16,-4 7 0 16,-1-2-7-16,14-1-1 15,-8-6 15-15,-6-9-16 16,-8-9 1-16,4-6 0 15,-13-9-1-15,-9-4 6 0,0-3-5 16,0 0 16-16,0-3-14 16,0-25 61-16,0-9-44 15,-18-11-14-15,-13-3 26 16,5-3-27-16,-14-8 3 16,8-3-7-16,-3 2 16 15,4 7-18-15,13 8 2 16,9 17 0-16,9 5-4 15,0 7 5-15,0-2-1 16,9 5 0-16,58-4-4 16,39 0-5-16,28 0 9 15,30 3-19-15,9 6 16 16,-22 5-83-16,-17 6-70 0,-59 0-98 16,-44 34-126-16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5.2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147 434 263 0,'0'0'137'0,"0"0"-92"16,0 0 35-16,271-12-11 15,-129 9 9-15,22-2-23 16,5 1-11-16,27 4-5 15,4 0-15-15,17 0 13 0,46 0-5 16,30-3-15-16,62-5 29 16,67-6-26-16,18-7-2 15,40-3-10-15,-40 1 4 16,-27 3-9-16,-58 4-2 16,-61 10 4-16,-55 0 12 15,-34 6-14-15,-36 0 12 16,13 0 23-16,-9 0 0 15,18 0 4-15,-18 0-16 16,-17 0-13-16,-32 0 19 16,-48 0-21-16,-27-5-5 15,-23 2 20-15,-17 0-25 0,-9-1 18 16,9 2-18-16,-9 0 9 16,0-2-2-16,0 2-8 15,0-1 0-15,0 3 9 16,0 0-3-16,0 0-5 15,0 0-1-15,0 0-3 16,22 0-7-16,5 0 4 16,4 0 6-16,5 0 2 15,-5 0 2-15,4 0-4 16,-13 0 0-16,5 0 7 16,-27 0-9-16,0 0 2 15,0 0-9-15,0 0-25 16,-27 0-149-16,-39 0-141 0,-41-3-473 15</inkml:trace>
  <inkml:trace contextRef="#ctx0" brushRef="#br0" timeOffset="643">405 20 377 0,'0'0'114'0,"0"0"4"0,0 0 2 15,0 0-60-15,0 0 17 16,0 0-26-16,40-20-7 16,-40 20 0-16,0 0-22 15,0 8 40-15,0 15 10 16,0 8-55-16,-40 6 35 15,-5 2-40-15,-21 7-7 16,-14-1 10-16,13-2-8 16,0-4-7-16,32-10 0 15,4-5 11-15,22-6-18 16,9 2 7-16,0 2 0 0,18 4-9 16,30-1 13-1,10-2-4-15,9-3 0 0,17 0 13 16,23-3-23-16,8 6 10 15,1 5-49-15,-23 3-171 16,-22 12-309-16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2.6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142 107 716 0,'0'0'181'15,"0"0"-2"-15,0 0-12 16,0 0-63-16,0 0-11 0,0 0-53 16,-26-107-11-1,26 107 20-15,0 0-41 0,0 0 6 16,-13 0-12-16,13 29 10 16,0 12-11-16,0 19-1 15,0 8 4-15,0 3-4 16,0 5 5-16,0 1-5 15,0-7 0-15,13-7 12 16,-4-12-9-16,8-9-3 16,-8-14 1-16,0-7-6 15,5-11 9-15,-14-4-4 16,0-3 0-16,0-3 9 16,0 0-8-16,0 0-1 15,0-23 0-15,0-8 4 0,-14 0-4 16,-4-6 0-16,-8 12 0 15,-5-3 7-15,4 8-16 16,5 8 9-16,4 1 0 16,9 9-13-16,0-2 9 15,9 4 4-15,0 0-1 16,0 0-10-16,0 0 3 16,0 0 6-16,0 0-4 15,18 0-3-15,22 0 15 16,5 0-6-16,12-2 0 15,1-11 9-15,0-3-9 0,-9 0 0 16,0 1 0 0,-23 4-3-16,-4-1 10 0,-13 9-7 15,-9 1 0-15,0 2 4 16,0 0-5-16,0 0 1 16,0 0 0-16,0 0-8 15,0 20 5-15,0 8 3 16,0 12 0-16,0-3 7 15,18-1-11-15,0-5 4 16,13-6 0-16,4-4-3 16,-3-10 4-16,8-2-1 15,-14-7 0-15,14-2 9 16,-13 0-4-16,4 0-2 16,-13-6-1-16,-9-16 17 15,-1-6-17-15,-8-6 21 0,0-8-9 16,0-3-12-16,0 1 23 15,-48 2-25-15,3 0 1 16,-4 5 5-16,0 8-1 16,9 7-5-16,14 7 0 15,8 5 1-15,5 7-9 16,4 3-30-16,0 0-63 16,0 39-40-16,9 17-97 15,0 10-173-15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07.3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7925 0 93 0,'0'0'422'15,"0"0"-382"-15,0 0 109 0,0 0-40 16,0 0-33-16,-222 74 26 16,98-35-40-16,-10 10-15 15,-26 5 3-15,-35 5-32 16,-14 6 26-16,-13 7-2 16,-13-2-40-16,-19 6 20 15,-12 3-19-15,-10-2-2 16,-21-4 8-16,17-7 1 15,-5-8-8-15,6-1 4 16,3-2 2-16,-13-2 2 16,1 4-10-16,-10-1 0 15,14 1 6-15,-5 2-4 16,9 1-2-16,4-1 6 0,28-5 2 16,39-5 1-16,44-9-9 15,59-7 6-15,30-5-2 16,18-8-2-16,19 2-2 15,3-5 0-15,5-5 9 16,4-1-7-16,5-5-2 16,-5 0 0-16,1-2 1 15,-5 0 2-15,-9-1-3 16,-5 0 0-16,5-3 11 16,0 0-12-16,5 0 1 15,-5 0 0-15,-9 2-5 16,4-2 5-16,-12 4 0 15,8 1 0-15,0-1 7 16,0 6-10-16,13-4 3 0,5 0 0 16,14-4-7-16,8 1 7 15,9-3 0-15,-9 3-1 16,9-3 8-16,0 0-7 16,0 0 0-16,-14 2 0 15,6 4-4-15,-10-3 5 16,-9 0-1-16,5 3 0 15,13-3 8-15,-9-3-12 16,-4 2 4-16,13 1 0 16,-17-3-5-16,8 3 9 15,-4-3-4-15,4 0 0 16,18 0 2-16,0 0-2 16,0 0 0-16,-9 0 1 15,9 0-4-15,0 0 3 0,-9 0 0 16,-4-11-2-16,4-3 7 15,0-4-6-15,9-4 1 16,0-12 0-16,0-9-11 16,0-8 11-16,49 0 0 15,0 0-5-15,-5 9 3 16,-4 11 2-16,-9 8 0 16,-13 6 1-16,0 7-5 15,-18-2 4-15,9 9 0 16,-1-3-1-16,6 4 6 15,-5 2-6-15,0 0 1 0,-9 0 0 16,0 0-14-16,0 0 14 16,0 0 0-16,0 0-6 15,0 0 2-15,0 25 4 16,-40 9 0-16,-5 3 4 16,-13 0-4-16,1-1 0 15,-1-2 0-15,0-5-1 16,18-1 7-16,5-4-6 15,-5 6 0-15,9 1 5 16,13 0-14-16,18-5 9 16,0-1 0-16,0-5-4 15,31-4 0-15,27-1 2 0,26-10-32 16,32-5-34 0,8 0-12-16,0 0-73 15,-8 0-115-15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13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292 206 458 0,'0'0'221'15,"0"0"-55"-15,0 0-19 16,0 0-33-16,0 0-28 0,0 0-14 15,40-164-4 1,-40 150-29-16,0 0-2 0,0 5-3 16,0 4-21-16,-40 5 5 15,0 0-17-15,-18 3 2 16,0 22-3-16,14 3 8 16,-5 0-8-16,18-2 0 15,22 2-2-15,9 6-3 16,0 5 2-16,22 7-5 15,23 2 6-15,21 0-7 16,5 3 9-16,-4 0-7 16,0 6-7-16,-10-4 14 0,-21 4-12 15,4-4 5-15,-13 0 4 16,-5-8 0-16,-22-3 2 16,0-5 1-16,0-6 0 15,-31-6-3-15,-27-3 5 16,0-6-2-16,-8-11 6 15,-10-5-3-15,18 0 0 16,1 0-3-16,8 0 3 16,22-17-7-16,9-6 4 15,18-3-47-15,0-11-35 16,18-13-61-16,49-10-94 16,17-8-88-16</inkml:trace>
  <inkml:trace contextRef="#ctx0" brushRef="#br0" timeOffset="2051">838 237 337 0,'0'0'265'0,"0"0"-82"16,0 0-37-16,0 0-10 15,0 0-18-15,0 0-36 16,-66-120-19-16,66 118-25 15,0 2-3-15,0 0-19 16,0 0-15-16,0 18-2 16,0 27-4-16,0 20 5 15,0 11 5-15,0 9-2 0,0 9-3 16,0-1 0-16,-23-5 1 16,15-17-4-16,-1-18-4 15,9-22-15-15,0-13 7 16,0-16-18-16,0-2 33 15,0 0 5-15,0-14-3 16,0-17 1-16,-9-5-3 16,-9-8 0-16,-22 5 1 15,13-4 3-15,-4 7-4 16,-9 7 0-16,22 10 3 16,1 5-3-16,8 8 0 15,0 0 0-15,-4 6-6 16,13 0 1-16,0 0 3 15,13 0-4-15,31 0 2 16,23 0-1-16,31 0 5 0,-5 0-4 16,5-5-2-16,-23-7 8 15,-17 1-2-15,-9 2 1 16,-31 4 3-16,-9-1 1 16,4 3 7-16,-13-2 2 15,0 5 17-15,0-3-18 16,0 3 1-16,-31 0-12 15,4 0 1-15,-4 22-5 16,4 15 2-16,5 3 0 16,4 2-5-16,18 4 6 15,0-7-2-15,0-2 1 16,0-8-13-16,9-8 3 0,22-3 1 16,-4-12 4-16,4-6 2 15,-4 0-2-15,4-12 5 16,-4-13 2-16,-10-3 6 15,-3-9-1-15,-5-3-6 16,-9-8 8-16,0 0 12 16,0 3-14-16,0 8 13 15,0 11-3-15,-32 9-14 16,-3 12 12-16,-5 5-15 16,-9 0 0-16,14 3-4 15,3 25 0-15,15 8 4 16,8 5-2-16,9-2 0 15,0-5-2-15,0-5-1 0,9-11-7 16,17-3 7-16,14-9-9 16,0-3 14-16,5-3 0 15,12 0 0-15,-8-9-1 16,0-11 1-16,0-3 0 16,-4 1 4-16,-5-1-2 15,-1 0-2-15,-12 5 2 16,4 6 0-16,-22 6-4 15,9 6 1-15,-9 0 0 16,0 0-3-16,13 14-1 16,-4 16 5-16,-1 0 0 15,-8 0 8-15,5-2-10 0,3 1 2 16,-8-5 0 0,0-8-9-16,13-4 11 0,-13-7-2 15,0-5 2-15,0 0-2 16,0 0 5-16,9-3-5 15,-5-20 1-15,-4-5 3 16,9-4-1-16,-9 2-3 16,13-1 6-16,-13 4-5 15,0 5 0-15,-1 8-1 16,1 6 1-16,-9 5-1 16,0 3 0-16,0 0-1 15,9 0-3-15,0 6-3 16,4 19 4-16,-4 6 3 0,9 0 0 15,0 1-4 1,-5-9 4-16,5-7 0 0,-9-5-5 16,0-7 0-16,9-4 5 15,4 0 0-15,-4-4 2 16,-1-15 1-16,5-9-1 16,-4-1 2-16,13-2-2 15,-13 5-2-15,0 9 8 16,-18 7-4-16,0 4-4 15,0 3 8-15,0 3-8 16,0 0-5-16,9 15 1 16,0 15-1-16,13 1 5 0,-13-3 0 15,9-8-6 1,13-2 4-16,-14-10 1 0,10-2-2 16,-5-4-2-16,-4-2 10 15,0 0-7-15,13 0 2 16,-4-8 0-16,4-18 4 15,4 1-4-15,5-6 0 16,0 4 0-16,-22 5 4 16,0 8-4-16,-9 9 0 15,-9 5 5-15,13 0-12 16,-4 0 2-16,0 5 2 16,17 18 0-16,-3-3 6 15,3-3-3-15,14-3 0 16,-4-6-2-16,4-4-8 15,0-4 9-15,4 0 1 0,-4 0 4 16,0-12-3-16,-4-11-1 16,-5-2 3-16,-5-3 0 15,-3-1 5-15,-6 4-7 16,-17-1 5-16,0 4 6 16,0 5-10-16,0 3 11 15,-31 8-13-15,-4 6 5 16,-5 0-11-16,13 0 6 15,-4 17-4-15,22 8 3 16,0 1-7-16,9 0-2 0,0-7 2 16,0-2-7-1,0-6 14-15,27-7-15 0,-5-4 14 16,-4 0 2-16,0 0 1 16,4 0 2-16,-4-12-3 15,-9 3 2-15,-9 7 10 16,0-1-1-16,0 3 4 15,0 0 6-15,0 0-19 16,-9 36-2-16,-22 24 0 16,4 19 4-16,-13 15-3 15,13 11-1-15,9 14 0 16,-4 8 1-16,22 6-1 16,0 3 0-16,0-3 0 15,0-3 6-15,0-2-1 16,0-18-3-16,0-19-2 15,0-27 5-15,-9-24-1 0,-17-17-3 16,-14-21 8-16,-18-2-7 16,0-2 17-16,0-32-15 15,1-13-3-15,-1-20 3 16,14-9-4-16,4-14-2 16,13-12-1-16,5-9-45 15,22 1-14-15,0 3-34 16,0 13-57-16,22 9-3 15,5 12-71-15,-10 7-88 16</inkml:trace>
  <inkml:trace contextRef="#ctx0" brushRef="#br0" timeOffset="2594">1651 206 403 0,'0'0'129'0,"0"0"21"16,0 0-29-16,0 0-28 15,0 0-20-15,0 0-17 16,9-42-20-16,-9 42-23 16,0 0 7-16,0 0-20 15,0 0-1-15,0 14-4 16,0 2 7-16,0-1-2 15,0-4 0-15,22-2 6 16,14-9-4-16,13 0-1 16,0 0 2-16,-14-9 16 15,5-8 29-15,-13 0 15 0,-5-5 1 16,-22 2-16-16,0 0-1 16,0 0-21-16,-40 4-24 15,-9 4 0-15,14 3 1 16,-5 9-6-16,13 0 2 15,-4 9-61-15,4 25-70 16,5 8-133-16,-5 6-238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18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49 184 453 0,'0'0'189'16,"0"0"-38"-16,0 0-39 0,0 0-4 15,0 0-20-15,0 0-33 16,-49-85-14-16,49 85-41 16,0 28 0-16,0 25 0 15,0 22 8-15,0 7 3 16,9 0-8-16,4-9-1 15,5-5 6-15,-9-10-3 16,9-15-5-16,-5-11 0 0,-4-11 10 16,-9-10-11-1,0-6 1-15,0-5 0 0,9 0 9 16,-9 0-5-16,0 0 5 16,9-5 16-16,-9-21-19 15,9-7 19-15,8-2-19 16,6 1-5-16,-6 10 8 15,1 3-6-15,4 12-3 16,-4 7 0-16,13 2-2 16,-4 0-4-16,13 14 6 15,-13 17 0-15,4 6-13 16,-5 1 10-16,-17 3 3 16,0-1 0-16,-9-3-17 15,0-9 15-15,-18-9-28 16,-22-4-8-16,5-12 35 0,-5-3-10 15,4 0 13-15,-4 0 2 16,23-6 7-16,-6-6 1 16,14 7-9-16,9 2 0 15,0 2 6-15,0 1-7 16,0 0 0-16,0 0 0 16,9 0-2-16,31 0-4 15,-13 1 6-15,4 5 0 16,5-4-3-16,21-2 3 15,1 0 0-15,9-9-1 16,-9-17 9-16,8-9-3 16,5-2-2-16,-17-8 7 0,-6 0 31 15,-8 2-22 1,-13 9 5-16,-18 11 5 0,-9 9-24 16,0 12 35-16,0 2-28 15,0 0-10-15,0 0-4 16,0 0-2-16,0 14 4 15,0 14-6-15,13 8 6 16,14 2 0-16,13-1 0 16,-5-6-4-16,14-6-8 15,-9-11 8-15,9-6 4 16,-4-8 0-16,4 0 2 16,-1 0-2-16,-21-16 0 15,13-13 4-15,-13-9-2 16,-5 0 8-16,-4-5-6 15,-18 1 15-15,0 2-17 0,0 6 28 16,-9 11-20-16,-9 15-10 16,5 5 17-16,-5 3-17 15,9 9 0-15,-9 34 0 16,5 16 4-16,4 15-8 16,9 13 4-16,0 15 0 15,0 12-4-15,22 13 4 16,14 9 0-16,-5 3 0 15,4-1 9-15,5-5-12 16,-13-11 3-16,-5-6 0 16,-22-17-3-16,0-31 4 15,0-22-1-15,-22-28 0 0,-13-14 10 16,-14-4-9-16,0 0-1 16,-18-20 3-16,1-22-2 15,-10-12-1-15,0-15 0 16,10-4-1-16,17 0 8 15,9-6-9-15,40-4 2 16,0-7-8-16,31-15 1 16,45-8-9-16,17-9 11 15,22 2 1-15,1 4-5 16,-9 12 9-16,-1 11 0 16,-21 3 3-16,-19 1-4 15,-8 5 1-15,-31-2 0 16,-14 8 5-16,-13 1 5 0,0 12-2 15,0 14-7 1,-13 8 4-16,-5 18 8 0,0 8-12 16,-4 8-1-16,22 7 1 15,0 2 6-15,0 0-14 16,0 14 7-16,0 40-2 16,0 30-9-16,22 23 11 15,-4 13 0-15,13 1-1 16,5-7 8-16,12-9-7 15,10-15 0-15,0-16-1 16,-9-20-14-16,-14-20 13 16,-4-15-15-16,-22-13 8 0,-9-6-27 15,0 0 36-15,0-8 0 16,0-29 1-16,0-11-12 16,-31 0 13-16,-13-6-2 15,-14 5 1-15,-9 10 9 16,10 8-10-16,-1 9 0 15,18 4 4-15,0 9-14 16,31 4 10-16,0 5 0 16,9-2-5-16,0 2 6 15,0 0-4-15,49 0 3 16,18 0-3-16,8-3-5 16,32-6 8-16,-23-8 0 15,-4 1-3-15,-13-8 9 0,-9 2-6 16,-23-3 0-1,-13-4 6-15,-13 1 2 0,-9-3-3 16,0-1-2-16,0 7 15 16,-22 2-11-16,-5 9 5 15,1 8-9-15,-5 4 6 16,4 2-10-16,5 6 1 16,-5 35 0-16,18 22-12 15,-4 10 14-15,13 5-2 16,13-3 0-16,32-9 9 15,26-7-20-15,4-11 11 16,1-14 0-16,8-12-1 16,5-16 5-16,4-6-4 15,-13 0 0-15,-13-25 10 0,-40-7-24 16,-19-1 14-16,-8-1-79 16,-17 3-107-16,-41 2-171 15,0 7-411-15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19.3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3 610 0,'0'0'151'0,"0"0"20"15,0 0-48-15,0 0-11 16,0 0-40-16,0 0-32 16,0 0-27-16,-18-3-1 0,18 43-6 15,0 10-1 1,0 1-3-16,0 6 6 0,18-3 0 16,17-6-8-16,-4-6 0 15,9-10 11-15,-13-13-11 16,0-7 0-16,4-12 0 15,-13 0 12-15,13-6-9 16,4-28 16-16,5-10 18 16,0-8-29-16,-4-5 19 15,-5 0-25-15,-13 5 1 16,-1 3 9-16,-8 17-5 16,-9 17-6-16,14 8-1 15,-14 7 5-15,8 0-12 16,1 3-2-16,9 26 9 15,4 10-15-15,-4 0 23 0,0-1-8 16,4-8 0-16,-4-7 5 16,0-9-10-16,-1-2 5 15,6-12 0-15,-14 0-5 16,-1 0 11-16,10 0-6 16,13-15 2-16,5-13 10 15,4-3-12-15,9-6 0 16,0 0 2-16,-14 6-11 15,5 11 16-15,-13 6-7 16,-14 14 0-16,5 0-1 16,9 0-7-16,-5 11 8 15,13 21 0-15,-4 1-14 0,-4 2 14 16,4-5-7 0,-4-1-9-16,-9-12-48 0,-5-6-11 15,-4-8-76-15,-9-3-27 16,0 0 7-16,0-19-151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19.7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32 264 0,'0'0'138'16,"0"0"-53"-16,0 0-17 15,0 0-50-15,0 0 19 16,0 0 17-16,-49 125-36 16,49-91 16-16,0-5-12 15,27-10 1-15,13-5 51 16,9-10-25-16,-14-4 37 15,-4 0-6-15,-13-15-26 16,-9-13 29-16,-9-7-27 16,0-1-26-16,0-5 12 0,-18 8-32 15,-31 2-3-15,0 11-6 16,14 8 5-16,4 7-12 16,4 5 5-16,18 0-45 15,-4 3-24-15,13 25-88 16,0 7-62-16,0-1-190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21.0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786 781 494 0,'0'0'175'16,"0"0"-25"-16,0 0 5 16,0 0-49-16,0 0-22 15,0 0 9-15,-66-105-56 16,66 105 4-16,0 0-24 15,0 0-7-15,0 35-13 16,0 16 3-16,0 11 0 16,17 4 0-16,6 1 9 0,3-8-9 15,-4-11 0 1,5-11 10-16,-9-14-12 0,13-9 2 16,-13-11 0-16,13-3 7 15,-5 0 2-15,14-29 13 16,5-16 11-16,4-8-28 15,0-7 22-15,-9 1-19 16,-14 11-7-16,-8 10 10 16,-5 16-4-16,-13 13-5 15,0 7 2-15,0 2 5 16,0 0-17-16,9 0 8 16,0 8-2-16,0 20-14 15,9 0 23-15,4 4-7 0,5-4 0 16,4-6 8-1,-13-4-13-15,-1-10 5 0,1-2 0 16,-5-6-2-16,5 0 9 16,0 0-7-16,4-9 0 15,5-14 9-15,-9-4-8 16,13-5-1-16,-14 1 0 16,1 8-5-16,-4 7 9 15,3 4-4-15,-17 9 0 16,9 3 7-16,0 0-19 15,13 0 12-15,-4 0-1 16,9 20-11-16,4 6 6 16,4-3 6-16,5-1 0 15,9-2-4-15,-13-9-7 0,4-5 11 16,-9-3 0 0,-4-3-5-16,-1 0 15 0,5-20-10 15,-4-20 0-15,13-7 13 16,-13-19-12-16,-5-11-1 15,-4-16 5-15,-10-9 1 16,-8-6 0-16,0 1-6 16,0 14 3-16,-26 19 8 15,-5 26-9-15,13 22-2 16,0 15 0-16,18 11-3 16,-9 3 0-16,-4 45-4 15,13 29 1-15,0 27 10 16,22 13-9-16,23-1 5 15,3-6-2-15,19-20-10 16,-9-16-16-16,-9-21-28 0,-9-16-31 16,-14-16-65-16,-17-14-16 15,-9-7-6-15,0 0-20 16,0-5-47-16,-9-24-157 16</inkml:trace>
  <inkml:trace contextRef="#ctx0" brushRef="#br0" timeOffset="1389">2101 551 105 0,'0'0'187'0,"0"0"-56"16,0 0-36-16,-231-84-20 16,209 81-23-16,22 3 3 0,0 0-55 15,0 3 8 1,40 22-1-16,27-2-7 16,30-9 42-16,19-8 13 0,8-6-20 15,1 0 15-15,-23-15-6 16,-4-10-10-16,-32-1 28 15,-17-2-14-15,-13 4 20 16,-23 3 1-16,-13 2-25 16,0-2 26-16,0 4-40 15,-13 0-28-15,-5 6 19 16,-9 9-21-16,18 2 0 16,-13 0-3-16,13 12-1 15,9 26 3-15,0 8 1 16,0 4 0-16,9 1-11 15,40-6 14-15,0-10-3 0,9-7 0 16,8-11 8-16,1-11-8 16,0-6 0-16,-1 0 2 15,10 0 2-15,-10-26-1 16,1-2-3-16,-27-6 6 16,-9 0 3-16,-13 3-1 15,-18-3 12-15,0 6-3 16,0-1 20-16,-31 7-32 15,4-1 0-15,-13 9-4 16,14 11 4-16,8 3-9 16,4 0 4-16,14 15-9 15,0 21 1-15,0 10 8 16,0-1 0-16,23-8-6 16,3-9 3-16,14-5 1 0,-4-12 2 15,4-7-1-15,-9-4-5 16,-13 0 8-16,-1 0-2 15,1-10 10-15,-18-7 0 16,14-3-4-16,-14 1 0 16,0 1-2-16,0 6 15 15,0 10-19-15,0 2 0 16,0 0 0-16,-14 26-13 16,-4 33 13-16,1 23-1 15,8 15 5-15,-13 8-8 16,13 5 4-16,9 14 0 15,0 10-3-15,31-1 8 16,13 2-5-16,27-13 0 0,-17-6 5 16,-6-8-11-1,-16-18 6-15,-15-14 0 0,-8-22-5 16,-9-22 10-16,0-15-5 16,-9-17 0-16,-40 0 6 15,-8-6-3-15,-10-28-3 16,-17-12 0-16,-23-13-5 15,0-8-1-15,5-16-4 16,-4-5-3-16,39-2-28 16,27-7 33-16,31 0-30 0,9-6-2 15,76-5 24 1,30 0-25-16,19 10 36 0,-1 4 1 16,-8 9 7-16,-10 3-9 15,-13 3 6-15,-17 2 0 16,4 13 2-16,-44 11 9 15,-14 14 2-15,-22 7 24 16,0 10-29-16,0 6 28 16,0 7-23-16,0 6-13 15,0 3 2-15,-22 0-1 16,13 0-1-16,-9 14 0 16,0 12 2-16,-4 3-6 15,13 2 4-15,0 0 0 0,0 5-8 16,9 7 11-1,0 2-3-15,0-2 0 0,36-4 6 16,4-11-10-16,9-10 4 16,-14-7 0-16,5-11-5 15,-9 0 15-15,-4 0-10 16,0-9 2-16,4-19 7 16,-14-3 0-16,6-6-9 15,-6-5 0-15,1-6 17 16,0-6-10-16,4 0-4 15,-4 3-3-15,0 14 9 16,4 14-13-16,-13 12 4 16,0 11 0-16,8 0-9 15,6 18-3-15,3 21 12 0,5 6 0 16,5 9 5-16,4 0-11 16,-4-6 6-16,12-9 0 15,1-7-2-15,0-15 2 16,0-9 0-16,-5-8 0 15,5 0 12-15,9-17-5 16,0-17-7-16,0-5 1 16,-1-6-1-16,-17-1 1 15,-13-5-1-15,-9 0 0 16,-18 6-48-16,0 2-47 16,0 12-157-16,-9 5-132 15</inkml:trace>
  <inkml:trace contextRef="#ctx0" brushRef="#br0" timeOffset="2096">240 139 398 0,'0'0'184'0,"0"0"-81"15,0 0 30-15,0 0-48 16,0 0-29-16,0 0 1 16,-142-60-54-16,124 65-2 15,18 21-2-15,0 8 9 16,0 6-8-16,26-3 0 15,32-4 0-15,18-13 10 16,4-14 0-16,-23-6 49 16,-21 0 25-16,4-17-19 15,-31-14 19-15,9-6-14 0,-18-2-26 16,0-1 10-16,0 6-38 16,0 9 9-16,-36 5-4 15,-22 8-14-15,-8 9-4 16,-14 3-3-16,4 0-32 15,10 21-34-15,8 20-137 16,18 8-169-16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5:27.8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75 377 677 0,'0'0'151'0,"0"0"-79"15,0 0 57-15,0 0-46 16,0 0 0-16,0 0-35 16,0 0-31-16,-75-20 10 15,110 11-26-15,32-3 37 16,22-4-3-16,26-4-33 16,19-3 25-16,-1 0-27 15,0 4 3-15,-17 2 3 16,-10 6-1-16,-30 2-10 15,-27 6-1-15,-31 3-62 16,-10 0-20-16,-8 0-83 16,0 0-11-16,0 0 45 15,-26 18-33-15,-14-1-112 0,-9 2 184 16,13-2 98 0,-4-6 32-16,5-5 52 0,13-3 26 15,4-3 5-15,9 0-25 16,0 0 46-16,-4 0-16 15,13 0-44-15,0 0 12 16,0 5-43-16,-9 18-27 16,0 20 18-16,0 14-10 15,-9 13 18-15,9 12 5 16,9 6-45-16,0 2 28 16,0 4-32-16,0-6 5 15,9-4-6-15,9-4 11 16,0-12-10-16,-9-11 0 15,4-24 9-15,-4-13-21 0,-9-11-4 16,0-9 16-16,0 0-9 16,-22-17 11-16,-5-12-2 15,-13 4 0-15,22-1 11 16,-8 10-13-16,3 1 2 16,23 4 0-16,-8 6-8 15,8-8 0-15,0 8 6 16,0-6-6-16,0-1-23 15,8-2 29-15,24-3-5 16,3-3 7-16,23-2-6 16,8-3 19-16,23-1-13 15,5 1 0-15,3 0 8 16,-21 2 5-16,-1 5-12 0,-17 2 1 16,-9 4 30-16,-31 3-27 15,4 7 14-15,-22 2 22 16,0 0-30-16,0 0 23 15,0 0-28-15,0 0 0 16,0 0-9-16,0 0 4 16,0 8-1-16,0 18 0 15,0 8 8-15,0 3-7 16,9-1-1-16,18-5 0 16,4-2-7-16,-5-7 10 15,5-6-3-15,-4-9 0 16,4-7 9-16,-13 0-14 0,13 0 5 15,-4 0 0 1,-1-17-2-16,14-5 11 0,0-7-9 16,-4 1 0-16,-5 3 12 15,-13 5-11-15,0 9-1 16,-5 1 1-16,-13 8-7 16,9 2 6-16,-9 0 0 15,9 0-4-15,8 0 0 16,1 9 1-16,4 5 3 15,-4 2 0-15,0-1-11 16,13-4 11-16,-13-2 0 16,-9-3-4-16,4-6 1 15,-4 0-3-15,9 0 6 0,-9-23 0 16,8 0 7 0,6 3-7-16,-15 4 0 0,1 4-2 15,0 3 13-15,13 7-24 16,-13 2 13-16,0 0-6 15,18 0-6-15,4 0 14 16,-4 0-2-16,13 9 0 16,-14-1 5-16,32 0-5 15,0-6 0-15,8-2-1 16,1 0-10-16,0 0 18 16,-10-16-7-16,-17-1 0 15,-8 3 5-15,-24 0 4 16,-8-3-9-16,0-1 6 15,0 4 14-15,0 1-20 0,0 7 9 16,0 1 4 0,-8 5-5-16,8 0-11 0,0 0 3 15,-23 18-6-15,14 27-3 16,-8 18 9-16,-6 11 0 16,6 8 0-16,-1 18 5 15,18 7-5-15,0-3 0 16,9-8 2-16,17-28-6 15,-12-22 4-15,4-21 0 16,-18-13 0-16,0-12 13 16,0 0-7-16,0-9 13 15,-9-30 2-15,-14-15 18 16,6-20-37-16,8-14 0 16,0-15 2-16,0-3 7 15,-13-2-11-15,13 18 0 0,0 10 4 16,9 29-9-16,0 20 5 15,0 16-6-15,0 15 3 16,0 0-30-16,49 0 33 16,18 21-2-16,8 16-7 15,-8 11-3-15,-1 6 9 16,1-3-17-16,-36-3 9 16,-13-5-33-16,-18-10 17 15,0-5-7-15,0-7-9 16,-36-7 38-16,-21-6-17 0,-1-5 22 15,0-3-8 1,9 0 17-16,23 0-9 0,3 0 0 16,23 0 5-16,0 0-8 15,0-3 3-15,0-10-10 16,40-5 8-16,9-8-5 16,18-5 7-16,17-8 0 15,1-6 7-15,12-10-7 16,-12-4 1-16,4-11 3 15,-32-12 33-15,1-9-28 16,-9-8 25-16,-31 5-8 16,-9 9-25-16,-9 15 37 15,0 15-24-15,-27 14-2 16,-13 9 23-16,0 13-29 16,5 9 4-16,3 10-10 0,15 0 2 15,-14 35-10-15,22 30 7 16,9 19 1-16,0 22-4 15,0 4 11-15,9 0-7 16,39-8 0-16,1-15 3 16,0-16-15-16,9-19 11 15,-23-18-7-15,5-20-3 16,0-14 1-16,-4 0 10 16,4-14 0-16,-13-26 11 15,13-8-4-15,-23 0-7 16,1 0 0-16,-18 8 9 15,0 14 4-15,0 10-13 0,0 9 5 16,0 7 5-16,0 0-20 16,0 0 9-16,0 15-6 15,13 19-9-15,5 8 20 16,0 4-4-16,13-4 0 16,5-5 8-16,4-6-14 15,9-5 6-15,-14-10-11 16,5-7 4-16,0-9-43 15,-13 0-2-15,4-9-6 16,-22-21-51-16,0-10-29 16,-9-8-65-16,0-9-31 15,0-4 5-15</inkml:trace>
  <inkml:trace contextRef="#ctx0" brushRef="#br0" timeOffset="293">4021 428 122 0,'0'0'153'0,"0"0"-40"0,0 0 6 15,0 0-49-15,0 0-10 16,0 0-4-16,0 0-56 16,-134-43 1-16,125 72-5 15,9-4 4-15,0-3-15 16,0-2 5-16,9-9 10 16,9-2 34-16,4-6 4 15,5-3 4-15,-9 0 40 16,4-3-21-16,-22-17 19 15,0-2-9-15,0-1-50 0,0 1 4 16,-22 1-25-16,-14 10-18 16,-4 6 5-16,13 5 6 15,5 0-36-15,13 0-48 16,9 28-89-16,0 6-22 16,58 5-345-16</inkml:trace>
  <inkml:trace contextRef="#ctx0" brushRef="#br0" timeOffset="971">4549 727 271 0,'0'0'228'0,"0"0"-62"16,0 0 6-16,0 0-29 16,0 0-32-16,0 0-52 0,27-76 18 15,-27 76-57-15,-18 0-9 16,0 0-11-16,-13 34 5 15,5 11-8-15,12 5 3 16,5 3 0-16,9 0-2 16,0-7 2-16,0-4 0 15,31-8-1-15,18-10-19 16,5-15 19-16,17-9-10 16,4 0 11-16,1-19 11 15,-10-12-5-15,-8-3 4 0,-9-9 15 16,-13 1-12-1,-14-4 35-15,-4 4-20 0,-18 8-8 16,0 14 19-16,0 9-24 16,0 9 0-16,0 2-15 15,0 0 1-15,0 0-5 16,0 16-9-16,0 18 13 16,17 3-6-16,14-1 6 15,-4-4 0-15,4-9-2 16,5-9-11-16,4-9 11 15,0-5 2-15,4 0 0 16,5-14 8-16,-9-20-3 16,18-11-5-16,-23-12 16 15,14-10-11-15,0-13 15 16,-22-8-8-16,-5-5-11 0,-4-3 28 16,-18 8-28-1,0 17 13-15,-27 17 16 0,-22 17-28 16,9 15 25-16,5 13-27 15,4 9 7-15,4 9-17 16,5 44 3-16,4 21 7 16,18 17 0-16,0 2 11 15,58 2-13-15,8-11 2 16,10-8-5-16,22-13-7 16,-5-18-12-16,-4-14-18 15,4-20 2-15,-4-11-42 16,-22 0 23-16,-1-11-57 15,-8-23-58-15,-31-12-29 0,-27-4-107 16</inkml:trace>
  <inkml:trace contextRef="#ctx0" brushRef="#br0" timeOffset="1152">5793 263 232 0,'0'0'117'16,"0"0"-30"-16,0 0-23 15,0 0-5-15,298-37-32 16,-231 32-9-16,-1-1 0 16,-26 0-17-16,-22 4-2 15,-18-1-55-15,0 3-153 16</inkml:trace>
  <inkml:trace contextRef="#ctx0" brushRef="#br0" timeOffset="1496">5073 0 515 0,'0'0'77'0,"0"0"13"0,0 0-32 16,0 0-54-16,0 0 41 15,0 0-23-15,-57 90-9 0,57-69 16 16,22-7-22-16,-4-5 38 16,-1-7 2-16,-8-2-28 15,14 0 49-15,-6 0-5 16,-8-6-5-16,0-11 25 16,-9 0-38-16,0-3 14 15,0 1-23-15,-9 1-34 16,-26 4 5-16,-5 7-7 15,-9 0-11-15,13 7 1 16,-13 0-55-16,27 9-89 16,13 16-133-16,9 4-460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46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6 797 526 0,'0'0'117'0,"0"0"48"15,0 0-43-15,0 0-35 16,0 0-4-16,0 0-35 16,-9-60-7-16,9 50 6 15,0-5-36-15,22-5 30 16,-4-8-29-16,17-12-8 15,5-8 19-15,18-6-18 16,-18-2 1-16,4-4 15 16,-4-4-21-16,0-5 20 15,-4 1-20-15,-14 6 8 0,5 8-2 16,-18 15-3 0,0 13-3-16,-9 11 11 0,0 6-5 15,0 9 1-15,0 0-7 16,0 0-19-16,0 0 19 15,0 32-20-15,0 14 20 16,0 4 8-16,0 5-1 16,0-2-7-16,0 0 0 15,0 1 5-15,31-8-9 16,18-5 4-16,-5-9-3 16,5-9-4-16,9-14-15 15,-1-9 15-15,19-3-38 16,4-34-70-16,-27-5-1 15,-4-3-67-15,-27-7-24 0,-22-2-125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46.5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285 116 353 0,'0'0'142'0,"0"0"-22"16,0 0-4-16,0 0-43 15,0 0 19-15,0 0-32 16,-94-56-48-16,72 56-12 0,13 30 3 16,-17 11-2-16,17-4 5 15,-5-6 2-15,14-6-9 16,0-3 1-16,0-7 0 15,23-4 4-15,12-11 9 16,14 0-10-16,-9 0 18 16,9-17-12-16,-14-11 53 15,-17-4-15-15,4-4-10 16,-22 2 12-16,0-3-26 16,-8 6 11-16,-41 5-34 15,0 10 5-15,-9 4-12 16,0 9 7-16,9 3-8 0,5 0 1 15,4 20-19-15,22 20-48 16,9 5-50-16,9 6-69 16,0 0-112-16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48.7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306 420 330 0,'0'0'164'0,"0"0"-38"16,-58-146 6-16,32 101-60 0,-5 0 68 15,4 8-69 1,-13 0-54-16,0 4 24 0,5 1 21 15,17 13-36-15,-4 4 19 16,13 7-27-16,9 5-17 16,0 3 11-16,0 0-12 15,0 0 0-15,49 26-2 16,35 16 16-16,63 6-17 16,61 6 3-16,81 2 0 15,75-3-7 1,67-1 16-16,36-1-9 0,22 5 0 15,-18 1 10-15,-49 3-18 0,-49-1 8 16,-49 0 0-16,-26-5-6 16,-49-5 19-16,-32-10-13 15,-35-4 0-15,-8-10 12 16,-41-11-23-16,-35-6 11 16,-32-8 0-16,-26 0 2 15,-31 0 6-15,-9 0-8 16,0-11 32-16,0-20-29 15,-9-6 25-15,-48-2-28 16,-10-4 0-16,-13-2 0 16,4 5 10-16,1 0-10 15,-1 6 0-15,10 3 19 16,8 6-21-16,18 11 2 0,13 0 0 16,14 11-4-1,13 3 4-15,0 0 0 0,22 0-2 16,23 25 6-16,44 6-6 15,-5 6 2-15,31 2 0 16,1 7-5-16,-18 5 5 16,-5 3 0-16,-17 2-3 15,-19 1 13-15,-17-3-12 16,-22-3 2-16,-18-3 0 16,0 0-19-16,-75 6 6 15,-50 3-25-15,-48 2-77 16,-27 0-158-16,-31-2-69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4.9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307 481 327 0,'0'0'176'16,"0"0"-33"-16,0 0 7 16,0 0-17-16,0 0-7 15,0 0-24-15,-200 0 6 16,169 4-42-16,13 1-4 16,-13-2-8-16,13 1-25 15,9-4 20-15,9 0-29 0,0 0-5 16,0 0 20-16,0 0-32 15,0 0 12-15,0 0-15 16,0 0 2-16,9 0-7 16,31 0 8-16,-5 0-3 15,14 0 9-15,9 0-1 16,0 0-2-16,0-4-6 16,-10-2 8-16,-3 0-7 15,-23 6-1-15,-22 0-27 16,0 0-18-16,0 0-91 15,0 0-59-15,0 17-118 16,-9 3-339-16</inkml:trace>
  <inkml:trace contextRef="#ctx0" brushRef="#br0" timeOffset="309">689 77 632 0,'0'0'215'0,"0"0"-64"16,0 0 34-16,0 0-66 16,0 0-14-16,0 0-48 15,-142-77-17-15,142 77 5 0,0 0-27 16,0 0-4-16,0 31-3 15,0 20-1-15,0 20-2 16,0 11-8-16,17 12 0 16,14 5 9-16,-4-3 1 15,-9 0-10-15,13-2 0 16,-13-7-64 0,-1-10-413-16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49.5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0 617 482 0,'0'0'30'16,"0"0"53"-16,0 0-16 16,0 0-55-16,0 0 21 15,319-56 1-15,-43 21 28 16,48-4-19-16,49-4-26 15,41-2 36-15,17 6-44 0,39 2 2 16,19 2 9-16,0 7-12 16,-23 3 34-16,-52 8 8 15,-59 5-46 1,-48 9 33-16,-50 0-31 0,-26 3-6 16,-58 0 22-16,-61 0-15 15,-55-2-4-15,-26-1-3 16,-31 0 10-16,0-3 1 15,-8-5-1-15,-59-3-3 16,-40-3-7-16,-26-3 13 16,-23 3-13-16,5-1 0 15,14 0 16-15,35 0-13 16,13 4-3-16,31 0 0 16,13 3-8-16,14 3 15 15,22 4-7-15,1 2 0 0,8 2 15 16,0 0-30-1,0 0 15-15,40 0 0 0,35 2-5 16,18 18 11-16,41 3-6 16,21-1 0-16,-4 4 16 15,-13-1-23-15,-23-2 7 16,-39 0 0-16,-18-6-7 16,-40 5 7-16,-10 2 0 15,-8 6 0-15,-57 16-18 16,-59 13 9-16,-44 15-5 0,-44 5-172 15,-14 0-117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50.4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1174 360 0,'0'0'47'16,"0"0"-8"-16,0 0 77 15,0 0-28-15,0 0-27 16,0 0-11-16,-66 4 6 15,66-4-56-15,18 0 0 0,70-10 29 16,72-27-21-16,63-14 8 16,43-6-15-16,72-9 10 15,44-2-12-15,40-2 3 16,35-5 14-16,6 4 27 16,-24 3-35-16,-17 0 16 15,-48 3-15-15,-59 9 2 16,-26 1 15-16,-63 8-20 15,-12 10 7-15,-41 2 18 16,-40 10-23-16,-31 5 9 16,5 3 8-16,-18 3-19 15,-14 3 23-15,1 0-29 16,-18 4 0-16,-18-1 10 0,-5 2 3 16,-13 2-13-1,-13-3 8-15,0 4 0 0,-9 1 22 16,0-1-30-16,0 0 1 15,0 0 14-15,-18-1-12 16,-22-3-3-16,0 4 0 16,14 1 13-16,-5-2-6 15,13 4-7-15,-9-2 0 16,5-1-19-16,-5 3 25 16,-13 0-6-16,-8 0 0 15,3 0 11-15,-13-6-16 16,10 3 5-16,8-2 0 0,22 2 5 15,0 0 2-15,5 3-7 16,13 0 0-16,0-3 10 16,0 0-26-16,22 1 10 15,36-4 6-15,17 3 9 16,1-2-8-16,13-1-1 16,-5 3 0-16,-17 0 13 15,21 3-14-15,-12 0 1 16,-9 0 0-16,-19 12-7 15,-12 10 9-15,-14 7-2 16,-22 8 0-16,-31 8-19 16,-62 8-5-16,-54 4-291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52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622 320 401 0,'0'0'179'0,"0"0"-6"16,0 0-56-16,0 0-15 16,0 0 6-16,0-167-55 15,-35 140 16-15,-5 3-35 16,0 4-13-16,4 6 25 16,-13 9-45-16,0 1 11 15,-8 4-8-15,-1 4 13 16,-9 27-20-16,1 14 3 15,8 9 0-15,31 3-4 16,18 5 4-16,9-3 0 16,36 6-2-16,30 1 9 15,10-1-17-15,13 0 10 16,-5-3 0-16,-4-3 1 16,-13-2-1-16,-23-1 0 0,-4-4 0 15,-22-1 14 1,-18-4-21-16,0 2 7 0,0-4 0 15,-27-11-17-15,-30-3 15 16,-19-8-15-16,-4-11-10 16,-4-12-19-16,8 0 19 15,1 0-19-15,17-18 2 16,9-4 40-16,18-4-45 16,13-10-14-16,18-10-26 15,0-8-169-15</inkml:trace>
  <inkml:trace contextRef="#ctx0" brushRef="#br0" timeOffset="2052">1044 247 409 0,'0'0'200'16,"0"0"-32"-16,0 0-20 15,0 0-39-15,0 0-6 16,0 0-18-16,0-110-67 16,0 110-6-16,0 34-12 15,0 28 0-15,0 28 19 16,0 15-19-16,9 2 4 0,0 3 5 16,0-10 4-16,4-9-13 15,-4-13 0 1,-9-15 7-16,9-15-14 0,-9-20 7 15,0-14 0-15,0-8-3 16,0-6 14-16,0 0-11 16,0-6 0-16,-18-24-17 15,-13-7 11-15,4 0-2 16,-13-8 0-16,-8 2 3 16,12 6-19-16,-4 4 24 15,13 12 0-15,-4 7-26 16,22 8 24-16,9 4-20 15,0 2-4-15,0 0 18 16,0 0-38-16,40 0 46 0,5 0 0 16,21 0 12-16,6 0-15 15,3-3 3-15,-8-9 0 16,-9 2-1-16,-10-2 16 16,-21 6-15-16,-18 4 20 15,-9 2-15-15,0 0 50 16,0 0-28-16,0 0-6 15,0 0 17-15,0 0-37 16,0 0-2-16,0 0 1 16,0 16-10-16,0 30 3 15,0 8 7-15,0 1 0 16,0 3 1-16,22-10 3 16,5-8-4-16,-1-15 0 0,6-8 14 15,-15-11-20-15,6-6 6 16,-15 0 0-16,10-29 18 15,-18-10-8-15,9-9-10 16,-9-9 2-16,0-9 9 16,0-4-7-16,-27-1-4 15,-13 12 0-15,0 16-6 16,5 12 13-16,4 18-7 16,-5 10 0-16,14 3-15 15,13 3 10-15,-9 39 1 16,10 9 4-16,8 8-1 15,0-3 3-15,0-2-2 0,17-6 0 16,23-8 14-16,-4-8-18 16,-5-13 4-16,4-7 0 15,-3-10-7-15,8-2 17 16,-14 0-10-16,23-19 2 16,0-7 16-16,-14-3-16 15,14 2-2-15,-9 0 0 16,-13 5-6-16,-9 8 14 15,-5 7-8-15,-4 3 0 16,0 4 2-16,0 0-10 16,9 0 8-16,4 25-2 15,-5 10-10-15,1 5 13 16,4-4-1-16,-13-5 0 0,9-5 5 16,-9-10-7-1,0-9 2-15,4-5 0 16,-4-2-4-16,0 0 6 0,18-6-2 15,-5-22 6-15,13-9 9 16,-12-3-13-16,3 3-2 16,-17 1 2-16,0 2-5 15,-9 8 3-15,0 12 0 16,0 9 0-16,0 5 6 16,0 0-13-16,9 0 7 15,-9 13-11-15,22 16 1 16,-4 3 10-16,-9 1 0 15,13 1-3-15,-4-3 11 0,0-6-8 16,13-7 0-16,-22-9 8 16,8-7-18-16,-17-2 10 15,9 0 0-15,13 0 10 16,-4-23 1-16,9-11-11 16,13 1 0-16,-14-2 9 15,6 4-17-15,-24 10 8 16,1 5 0-16,0 11-8 15,-9 5 16-15,14 0-16 16,-6 0 7-16,10 26-7 16,-9 2-3-16,22-3 11 15,-22-2 0-15,18-3-5 16,4-3 16-16,-4-6-11 16,-10-6 0-16,14-5 13 0,-13 0-21 15,4 0 8 1,-4-2 0-16,9-21 2 0,4-5 8 15,4-3-10-15,-3-1 0 16,-6 4 11-16,5 2-18 16,5 9 7-16,-14 7 0 15,5 1-10-15,13 9 8 16,-23 0 2-16,23 0 0 16,-4 0 11-16,-5 0-19 15,9 0 8-15,-13 0 0 0,-18 0-9 16,8 0 16-1,-17 0-7-15,14 0 0 0,-5-9 14 16,8-16-14-16,-8-6 0 16,0 0 0-16,-9 3-6 15,0 10 8-15,0 4-2 16,-9 11 0-16,-17 3-8 16,-5 0-7-16,-5 9 14 15,-4 25 1-15,0 6-13 16,22 5 18-16,9-3-5 15,9-5 0-15,0-6-12 16,27-8 8-16,4-15-3 16,9-8 7-16,-4 0-11 15,4 0 16-15,-5-23-5 16,14-2 0-16,-9-3 14 16,-13 5-11-16,-5 3-3 0,-13 9 2 15,-9 3 3-15,0 8 6 16,0 0-10-16,0 0-1 15,0 0-11-15,0 33 11 16,0 24 0-16,-9 19 4 16,-22 15-7-16,4 14 8 15,-4 5-5-15,-5 17 0 16,14 7 11-16,22-1-12 16,0-3 1-16,0-11 0 15,0-9-3-15,0-2 6 16,0-15-3-16,0-19 0 0,0-29-1 15,0-19 1-15,0-17 7 16,-9-9 17-16,-31 0 53 16,-4 0-51-16,-23-21-16 15,1-14-4-15,-23-18 10 16,13-12-22-16,1-11 6 16,17-12-2-16,36-5-15 15,22-15-9-15,49-8-33 16,48-8 0-16,6-9-40 15,21 8-2-15,-35 12-53 16,-22 20 37-16,-41 19-39 16,-26 23-263-16</inkml:trace>
  <inkml:trace contextRef="#ctx0" brushRef="#br0" timeOffset="2467">2079 165 340 0,'0'0'135'0,"0"0"-4"0,0 0-79 16,0 0-6-1,0 0-28-15,0 0-17 0,-164-37-1 16,155 60 1-16,0 8 0 16,9 0-2-16,9-6 17 15,40 1-16-15,9-12 45 16,8-8-24-16,1-6 42 16,-18 0-5-16,-5-9-6 15,-21-14 38-15,-23-5-36 16,0-3 4-16,0 3-20 15,-40 5-31-15,-18 9-14 16,9 12 4-16,13 2-16 16,-4 0 19-16,14 11-59 15,-5 23-1-15,13 8-90 16,9 9-94-16</inkml:trace>
  <inkml:trace contextRef="#ctx0" brushRef="#br0" timeOffset="5452">4416 838 302 0,'0'0'126'0,"0"0"-7"0,0 0 1 15,0 0-25-15,0 0-9 16,0 0-9-16,-75-147-22 16,61 138 26-16,6 4-33 15,8 5 0-15,-9 0 9 16,9 0-50-16,0 3 7 16,-18 34-12-16,9 19-2 15,-13 9 24-15,22 6-24 16,0 0 0-16,0-12 1 15,0-2 8-15,40-12-9 16,0-14 0-16,-5-8 12 16,5-12-15-16,-13-11 3 0,4 0 0 15,-4-11 12 1,13-31-1-16,9-12-5 16,-14-6-6-16,5 4 12 0,-13 7-14 15,4 7 2-15,-22 11 0 16,-9 11-5-16,9 9 16 15,-9 8-11-15,0 3 0 16,0 0-10-16,9 6 4 16,-1 27-2-16,6 4 8 15,4 8-14-15,-18-2 23 16,17-3-9-16,-8-9 0 16,13-8 8-16,-4-9-8 15,-18-9 0-15,9-1 0 16,0-4 0-16,0 0 12 15,22-35-12-15,9-16 1 16,-5-8 15-16,14-3-16 16,-9 4 0-16,-22 15 0 0,9 13-10 15,-27 19 15-15,13 11-5 16,5 0 0-16,0 11-8 16,13 24-3-16,-5 7 11 15,5-1 0-15,-4-3-9 16,13-7 19-16,-13-8-10 15,4-3 0-15,-5-8-11 16,6-10 7-16,-15-2-92 16,-8 0-9-16,-9-2-12 15,0-26-148-15,-40 3-254 0</inkml:trace>
  <inkml:trace contextRef="#ctx0" brushRef="#br0" timeOffset="5854">4474 37 201 0,'0'0'142'0,"0"0"-50"16,0 0-16-16,0 0-24 15,0 0-19-15,-231 74 24 0,204-26-35 16,27-3-15-16,0-11 20 16,0-5-24-16,36-11 16 15,22-11 7-15,-1-7-11 16,1 0 31-16,-9-28-10 16,-13-7 2-16,-14-5 22 15,-13 2-43-15,-9-2 12 16,0 6 11-16,-9 2-39 15,-31 10 18-15,0 8-19 16,4 5-2-16,-13 9-11 16,23 0 12-16,-5 0 1 0,13 23 0 15,9 13-37 1,9 13-75-16,0 2-56 0,0-3-232 16</inkml:trace>
  <inkml:trace contextRef="#ctx0" brushRef="#br0" timeOffset="6443">5767 247 334 0,'0'0'115'15,"0"0"45"-15,0 0-42 16,0 0-48-16,0 0 21 16,0 0-19-16,-31-63-46 15,31 63-10-15,0 23-2 16,9 28-14-16,22 25 19 15,-13 15-19-15,-18 13 58 16,8 2-48-16,6-8-8 16,-5-4 14-16,8-15-6 15,1-10-10-15,13-19 0 0,-13-13 12 16,0-17-15-16,-5-12 3 16,-4-8-12-1,0 0 7-15,-9-28-19 0,0-14 21 16,0-7 1-16,-18 1-7 15,-31 6-2-15,-8 8 10 16,-10 2 1-16,18 10-16 16,9 2 12-16,13 9 4 15,10 2-2-15,17 7 13 16,0-2-11-16,0 2 0 16,0-6-4-16,26-6-8 15,41-7 20-15,22-1-8 16,13-1 0-16,5 1 5 0,-1 5-19 15,-12 3-61 1,-6 5-84-16,-43 9-58 0,-14 0-223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8:17.6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0 846 346 0,'0'0'112'0,"0"0"-14"15,0 0-11-15,0 0 20 16,0 0-53-16,0 0 12 16,0-14-16-16,0 14-46 15,0 0 38-15,0 0-42 16,0 0 2-16,9 0-10 16,18 12 16-16,4 18-8 15,-4 10 4-15,13 3 11 16,-5-1-1-16,-4-2-14 15,9-3 0-15,-4-9 4 16,-5-3 5-16,-5-7-9 16,-8-7 0-16,4-3 12 15,-4-5-11-15,0-3 3 0,13 0-3 16,5-28 81-16,35-29-65 16,13-19 5-16,9-13-19 15,-4-9 14-15,18-6-16 16,-23-10-1-16,14 0 0 15,-5-2-7-15,5 9 7 16,-22 11-21-16,-28 5-128 16,-12 12-189-16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07:47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572 6244 606 0,'0'0'179'0,"0"0"-24"15,0 0-24-15,0 0-62 16,0 0 3-16,0 0-5 16,-107-131-46-16,107 131 28 15,0 0-45-15,0 6 1 16,0 28 5-16,0 14-2 15,0 17 11-15,0 3-3 16,0 3-5-16,0 0 2 16,0-4-13-16,0-4 0 15,0-3-3-15,0-13 8 16,0-12-5-16,0-13 0 16,0-11 15-16,0-5-19 0,0-3 4 15,0-3 0 1,0 0 9-16,0 0 2 0,0-11-5 15,0-20-6-15,0-6 10 16,0-6-15-16,18-2 5 16,31 8 0-16,0 9-11 15,0 11 16-15,0 14-5 16,8 3 0-16,-12 5-2 16,4 32-6-16,-9 8 8 15,-14 9-3-15,-8 0-11 16,-5-6-8-16,-13-9 17 15,0-4 4-15,0-15-32 16,0-6 30-16,-40-8-27 0,-17-6-20 16,-28 0 3-16,-21 0-62 15,-1 0-62-15,5-3-163 16</inkml:trace>
  <inkml:trace contextRef="#ctx0" brushRef="#br0" timeOffset="11848">101 622 461 0,'0'0'85'15,"0"0"50"-15,0 0-29 16,0 0-59-16,0 0 41 16,0 0-31-16,-36-43-35 15,23 75-17-15,4 13 4 16,0 11 3-16,9 6-7 15,0-5 4-15,0-1-3 0,0-7-6 16,31-10 0 0,-13-11 5-16,9-8 4 0,-5-9-5 15,-4-7-4-15,0-4 7 16,13 0 7-16,-5-29-9 16,14-14-1-16,9-8 29 15,-13 0-31-15,13 1 10 16,-18 6-6-16,-13 15 6 15,-10 6-1-15,1 9-11 16,-9 8 4-16,0 6-2 16,0 0 1-16,0 0-5 15,0 8 2-15,0 21-10 16,9-1 3-16,-9 0 7 16,9-2 0-16,13-4-1 0,-13-5 8 15,0-9-7-15,9-4 0 16,-18-4 16-16,13 0-15 15,5 0-1-15,9-12 2 16,13-16 2-16,0-3 3 16,4-3-7-16,5 0 0 15,-9 5 14-15,-13 13-22 16,-5 6 8-16,-4 10 0 16,8 0-11-16,14 0 7 15,0 24 4-15,5 5 0 16,-14-1 9-16,4-3-29 15,-13-5 7-15,-4-9-92 16,-9-5-21-16,-9-6-81 0,0 0-50 16</inkml:trace>
  <inkml:trace contextRef="#ctx0" brushRef="#br0" timeOffset="12191">65 157 175 0,'0'0'117'0,"0"0"-51"16,0 0-29-16,0 0-4 16,0 0-2-16,0 0 6 0,-66 105-21 15,93-83-16-15,21-8 46 16,10-14 13-16,-13 0-20 15,3 0 37-15,-16-22-28 16,-15-7 8-16,-8-2-3 16,-9-3-40-16,0 0 21 15,-18 0-34-15,-22 12 6 16,-8 7-15-16,3 7-4 16,14 8-2-16,-5 0 10 15,23 26-83-15,13 11-36 16,31 8-86-16</inkml:trace>
  <inkml:trace contextRef="#ctx0" brushRef="#br0" timeOffset="13956">1723 233 429 0,'0'0'157'16,"0"0"-19"-16,0 0 10 0,-80-161-69 15,62 138 7-15,9 10 12 16,9 9-62-16,0 4 5 0,0 0-37 16,0 21 10-1,0 29-14-15,0 20 4 0,18 16 6 16,-9 15 4-16,0 1-14 15,-9 1 0-15,0-12 6 16,0-15 9-16,0-20-15 16,13-16 0-16,-4-15 6 15,0-10-13-15,-9-10 7 16,9-5 0-16,-9 0 10 16,0 0-1-16,8 0 7 15,-8-14-15-15,9-17 15 16,14-6-15-16,-6-2-1 15,1 5 0-15,13 8-11 16,-4 8 18-16,13 11-7 0,0 7 0 16,4 0-9-16,-4 5-3 15,0 21 12-15,-13 5 0 16,0 0-14-16,-14-3 12 16,-13 3-3-16,0-3-12 15,0-7-37-15,-22-2 23 16,-14-6-7-16,-13-8 4 15,9-5 28-15,-4 0-24 16,4 0 30-16,22 0 0 16,-4 0 5-16,13-9-14 15,9 3 9-15,0 3 0 16,0 0-13-16,0 3 14 16,31-2-1-16,13-1 0 0,-4 0 10 15,18-5-10-15,-9-1 0 16,9-5 1-16,8-6-11 15,10-8 20-15,0-6-10 16,-1-6 0-16,-17-2 12 16,-9-1-1-16,-18 7-9 15,-22 5 1-15,-9 5 34 16,0 11-35-16,0 7 22 16,0 5-5-16,0 3-10 15,0 0-17-15,0 0 8 16,0 17 0-16,9 14-10 15,8 4 15-15,23-5-5 0,0-1 0 16,5-4 14-16,21-7-12 16,1-10-2-16,13-8 0 15,-22 0 6-15,0-8 3 16,-1-22-9-16,-21-6 2 16,-5-3 13-16,-4-4-8 15,-19 3-1-15,1 4 4 16,-9 8 32-16,0 10-36 15,0 10 10-15,0 8-13 16,0 0-3-16,0 12 0 16,-9 41-19-16,-26 23 19 15,4 18 4-15,4 5-2 16,5 9-2-16,13 11 0 16,9 14 13-16,0 5-13 0,0 3 0 15,22-4 0-15,14-10-2 16,-18-14 2-16,-5-17 0 15,-4-19-1-15,-9-24 1 16,0-18-9-16,-9-16 9 16,-49-13 0-16,-8-6 5 15,-23 0-3-15,-5-25-2 16,-12-15 2-16,-10-14 10 16,18-8-12-16,23-8 0 15,17-4 3-15,32-11-20 16,26-9 17-16,0-10-7 15,57-18 4-15,28-6-22 0,21 1 25 16,10 6 0-16,-1 10 0 16,-12 7-2-16,-15-2 2 15,-3 1 0-15,-10 1-5 16,-17 7 19-16,-18 15-14 16,-13 15 9-16,-27 13-1 15,0 11 15-15,0 5-22 16,0 17-1-16,-18 7 9 15,18 4 4-15,-9 10-13 16,9 0 0-16,-9 16-15 16,9 37 6-16,0 29 9 15,0 26 0-15,0 17-3 16,9 6 12-16,18-8-9 16,13-12 0-16,0-27 13 0,-5-17-23 15,5-26 10-15,-22-12 0 16,13-18-7-16,-31-11-46 15,9-3 16-15,0-45 14 16,-9-26-102-16,0-8 50 16,0-3 25-16,-27 7 31 15,-22 7 18-15,0 14-22 16,9 14 23-16,14 20 0 16,-5 9 3-16,31 8-9 15,0 6 6-15,0 0-3 16,0 0-9-16,0 0 12 15,31 6 0-15,9-3 0 0,13 0 11 16,5-3-3 0,9 0-8-16,4-12 0 0,4-13 10 15,-8 0-4-15,-18-3-1 16,-14-4 35-16,-13 1-24 16,-13-3 33-16,-9 0-25 15,0 3-13-15,0 4 37 16,-31 9-41-16,13 6 12 15,-8 12-9-15,-5 0 4 16,4 9-16-16,-4 37 2 16,13 18 0-16,-4 14 1 15,22 3 6-15,0 1-7 16,71-9 0-16,22-13 14 0,32-21-5 16,17-18-9-1,22-16 3-15,-22-5 3 0,-35 0-3 16,-40-14-3-16,-36-12 0 15,-31-2-60-15,-49-17-196 16</inkml:trace>
  <inkml:trace contextRef="#ctx0" brushRef="#br0" timeOffset="16571">4864 2857 434 0,'0'0'140'0,"0"0"27"16,0 0-79-16,0 0-7 16,0 0 22-16,0 0-61 15,0 0 3-15,0-118-45 16,0 138 20-16,0 31-20 15,0 19 19-15,0 18 8 16,-14 8 17-16,-12-5-38 16,-1-6 6-16,5-15-12 15,13-15 16-15,9-19-18 16,-9-13 2-16,9-12 0 16,0-8 0-16,0-3 18 0,0 0-18 15,-9-30 42-15,-13-25-37 16,22-16 10-16,0-14-15 15,-9-11 0-15,9-7 4 16,0-11 5-16,0 5-9 16,0 19 0-16,-9 16 16 15,9 29-24-15,0 17 8 16,0 13 0-16,0 10-13 16,0 5 13-16,0 0 0 15,9 9-1-15,40 33 2 16,9 23-13-16,8 20 12 0,10 11 0 15,13 2-9 1,-5-6 15-16,5-13-6 0,-13-11 0 16,-10-17 15-16,-17-17-20 15,-13-14 5-15,-5-12 0 16,-22-8-10-16,-1 0 17 16,-8-17-7-16,9-36 3 15,0-27 16-15,5-12-13 16,-14-22-6-16,0-8 0 15,-14 0-11-15,-21 3 21 16,-5 20-10-16,13 17 0 16,-4 25 9-16,13 24-11 0,9 13 2 15,0 14 0 1,9 6-15-16,0 0 5 0,18 0-41 16,40 22 6-16,9 21-54 15,8 17-11-15,1 16-43 16,-19 12-31-16,1 5 26 15,-27 0-87-15</inkml:trace>
  <inkml:trace contextRef="#ctx0" brushRef="#br0" timeOffset="16931">5952 2917 160 0,'0'0'120'15,"0"0"-2"-15,0 0-36 16,0 0-13-16,0 0 26 15,-84-145-53-15,75 134 5 0,0 11 1 16,0 0-37-16,9 0-10 16,-13 26-1-16,-5 22 0 15,0 15 11-15,9 1-10 16,9 1-1-16,0-2 1 16,18-7 11-16,40-7-12 15,0-12 0-15,-1-12 4 16,10-11 4-16,-18-14-7 15,-14 0-1-15,-3-18 28 16,-15-23-28-16,-8-14 33 16,-9-7-8-16,0-6-18 15,-18 3 19-15,-39 6-26 0,-1 11 0 16,0 17-11-16,9 17 5 16,14 14 4-16,21 0-27 15,14 8-90-15,0 24-16 16,14 2-92-16</inkml:trace>
  <inkml:trace contextRef="#ctx0" brushRef="#br0" timeOffset="17359">6539 2472 325 0,'0'0'147'16,"0"0"-32"-16,0 0-18 0,0 0 3 15,0 0-57-15,0 0 5 16,-125-92-48-16,125 148 11 16,0 29 5-16,18 22-6 15,0 12-6-15,4 6 15 16,-13-6-7-16,9-15-12 16,-9-18 0-16,4-19 13 15,5-27-19-15,-9-18 6 16,8-18-15-16,6-4 12 15,-6-32-27-15,10-24 2 16,-14-9 6-16,-13 3 20 16,0 7-4-16,-57 13 6 15,-1 11-11-15,-9 5-4 16,0 10 7-16,10 4 8 0,8 4 0 16,31 2 6-16,-4 3-5 15,22 3-1-15,0 0-11 16,22 0 7-16,45 0-1 15,17-8 5-15,41-18 0 16,8-2-4-16,0-6-40 16,-9-5-163-16,-17 1-148 15</inkml:trace>
  <inkml:trace contextRef="#ctx0" brushRef="#br0" timeOffset="19302">8049 2294 408 0,'0'0'99'0,"0"0"3"15,0 0-54-15,0 0-17 16,0 0-30-16,329-135-1 15,-187 92 28-15,-9 4-26 16,-26 8 19-16,-40 10-19 16,-27 10 5-16,-31 8-2 15,-9 3-5-15,0 0-6 0,0 3 4 16,0 31 4-16,-32 11 27 16,6 15-28-16,8 5 14 15,-4 6-4 1,13 9-7-16,0 1-4 0,-9 7 16 15,18 2-7-15,-9-4-3 16,9-16-6-16,-13-22 8 16,4-14-10-16,0-16 2 15,0-10 0-15,-8-5 6 16,-6-3 5-16,6 0-11 16,-10 0 0-16,-4 0 9 15,13-9-10-15,-4-11 1 16,22-5 0-16,0-6-8 0,0 2 17 15,22-2-9 1,27 0 0-16,-5 0 12 0,14-1-12 16,9 4 0-16,-18 3 0 15,0-1 15-15,-1 7-8 16,-21 5 17-16,-9 2 6 16,-5 7-19-16,-13 5 31 15,0 0-42-15,0 0 1 16,9 13-13-16,0 24 8 15,0 9 4-15,0 8 8 16,0-4 5-16,13-7-5 16,-13-7-8-16,8-7 0 15,-8-12-2-15,14-6 11 0,-15-8-9 16,-8-3 0-16,9 0 15 16,9 0-3-16,13-16-12 15,5-19 4-15,4-5 1 16,0-2 4-16,-5 2-9 15,-4 7 0-15,-13 10 12 16,-9 12-13-16,0 8 1 16,0 3 0-16,4 0-11 15,-4 11 2-15,-9 23 9 16,9 7-1-16,0-5 7 16,-9-2-9-16,9-12 3 15,-9-5 0-15,0-6-4 0,9-5 11 16,-9-6-7-1,0 0 8-15,13 0 1 16,5-29 4-16,8-10-13 0,14-1 0 16,0 4-6-16,-13 10 10 15,-9 12-4-15,4 5 0 16,-22 9 7-16,9 0-16 16,9 0 9-16,-10 0 0 15,24 12-12-15,-15 5 12 16,1 0 0-16,4-4 0 15,-13 0 12-15,9-8-15 16,0-2 3-16,13-3 0 16,-13 0-12-16,4 0 15 15,13-8-3-15,-4-15 0 0,14-3 16 16,4-5-15-16,-18 6-1 16,-4 5 0-16,-19 3-2 15,-8 8 11-15,0 4-9 16,0 1 61-16,0 4-52 15,0 0 24-15,-8 9-33 16,-10 34 5-16,0 22-6 16,-4 11 1-16,22 6 0 15,-9 0-2-15,9-5 16 16,0-1-14-16,9-4 0 16,22-11 5-16,-4-10-6 15,-10-11 1-15,-3-14 0 16,-5-10 0-16,-9-7 16 15,0-6-16-15,0-3 7 16,0 0-1-16,0-20 90 0,-9-22-96 16,-22-15 5-16,4-11-4 15,-4-11 11-15,-5-12-12 16,23-10 0-16,-5-2 6 16,18 5-21-16,0 15 15 15,0 23 0-15,0 18-8 16,31 16 11-16,5 10-3 15,-5 7 0-15,13 6 2 16,5 3-11-16,9 0 9 16,0 34 0-16,8 9-15 15,-26 11 15-15,-13 5-1 16,-18 6 1-16,-9-8-36 0,0-9 31 16,-36-5-15-16,-4-12 12 15,-17-3-18-15,8-9 34 16,13-7-8-16,5-9 0 15,13 0 9-15,9-3-16 16,1 0 7-16,8 0 0 16,0-3-9-16,17-31-8 15,23-17 17-15,18-20-4 16,9-12 10-16,-10-1-5 16,10-1-1-16,-9 0 0 15,-14 0-11-15,5-2 22 0,-9-1-11 16,-22 6 0-1,-18 11 11-15,0 14-9 0,0 19-2 16,-18 8 0-16,-22 16-3 16,-9 9 16-16,-4 5-13 15,4 5 0-15,0 39 9 16,18 14-8-16,13 22-1 16,18 12 0-16,0 8-9 15,0 5 17-15,40-1-8 16,9-1 0-16,-4-11 19 15,-5-18-22-15,8-20 3 16,1-23 0-16,-13-16-7 16,4-15 13-16,9 0-6 15,-14-29 3-15,14-19 13 0,0-8-15 16,-13-7-1-16,-5 9 0 16,-14 9-2-16,-8 16 3 15,-9 16-1-15,0 7 0 16,0 6 8-16,0 0-21 15,0 3 13-15,9 30 0 16,5 13-14-16,-6-1 14 16,10 1 0-16,0-9 0 15,4-6 13-15,5-6-14 16,13-8 1-16,9-8 0 16,-14-8-14-16,-4-1 14 15,-22 0-82-15,-9-27-96 16,-31-19-206-16</inkml:trace>
  <inkml:trace contextRef="#ctx0" brushRef="#br0" timeOffset="19671">10626 2098 263 0,'0'0'128'0,"0"0"10"16,0 0-75-16,0 0-45 16,0 0 30-16,0 0-35 15,0 49 9-15,0-29-9 0,22-8-3 16,5-10 19-16,13-2-17 16,-5 0 7-16,-3-12 36 15,-6-19-39-15,-4-2 26 16,-13-4 4-16,0 0-36 15,-9 6 38-15,0 3-34 16,0 8-14-16,-9 7 0 16,-13 5-10-16,13 6 7 15,0 2-1-15,0 0-89 16,9 28 50-16,0 15-32 16,0 7-59-16,9 7-6 15,31 3-136-15</inkml:trace>
  <inkml:trace contextRef="#ctx0" brushRef="#br0" timeOffset="20223">12168 2408 267 0,'0'0'148'0,"0"0"-44"16,0 0 26-16,0 0-63 16,0 0 2-16,0 0-8 15,-169-74-29-15,155 69 27 0,14 5-29 16,-8 0-17-16,-1 0 10 16,-18 13-20-16,-4 21-3 15,4 9 0-15,-4 8 15 16,5 0-11-16,8 3-4 15,18-3 0-15,0-4-10 16,0 2 16-16,18-12-6 16,30-9 0-16,10-5 9 15,9-18-10-15,8-5 1 16,1 0 0-16,-1-25 14 16,-17-9-13-16,-9 0 5 15,-9 0 3-15,-13 2-4 16,-5-1 21-16,-13 5-11 15,-9 5-15-15,0 9 38 16,0 8-36-16,0 6 8 0,0 0-10 16,0 0-5-16,18 20 2 15,-10 11 3-15,24 12 0 16,-6-4-3-16,5-5 3 16,5-3 0-16,13-14 2 15,8-12 14-15,1-5-14 16,9-7-2-16,-1-31 4 15,-8-12-2-15,-9-10-1 16,-13-5-1-16,-5-11 3 16,-13-4 11-16</inkml:trace>
  <inkml:trace contextRef="#ctx0" brushRef="#br0" timeOffset="21306">12190 1884 191 0,'0'0'86'0,"0"0"9"16,0 0-9-16,0 0-61 15,0 0-12-15,0 0-3 16,-173-3-1-16,164 26-3 16,9 0-3-16,0-1 2 15,0 1 0-15,9-4-4 16,17-5-1-16,14-8 28 16,-9-6-28-16,-13 0 41 15,0-11 29-15,-9-17-30 0,0-3 23 16,-9-1-48-1,0 1-4-15,-9 6-9 0,-18 8-2 16,9 6 0-16,-13 2 0 16,22 9-34-16,0 0-21 15,1 0-34-15,8 17-29 16,0 8-82-16</inkml:trace>
  <inkml:trace contextRef="#ctx0" brushRef="#br0" timeOffset="21675">12994 1796 350 0,'0'0'71'0,"0"0"42"16,0 0-10-16,0 0-34 16,0 0 17-16,0 0-70 15,-40-28-13-15,40 73 20 16,31 18-21-16,-13 13 16 16,0 12 8-16,-9 8-24 15,-9 9 31-15,0 5-33 16,0 1 0-16,0 4 3 15,0-7 4-15,0-14-7 16,0-16 0-16,31-22 14 0,-5-18-18 16,23-27 4-16,9-11-8 15,9-17-10-15,-1-30 2 16,-8-10-42-16,-27-5-23 16,-31-7-48-16,0 5-14 15,-49-1-72-15,-26 7-42 16</inkml:trace>
  <inkml:trace contextRef="#ctx0" brushRef="#br0" timeOffset="21826">12590 2286 123 0,'0'0'55'0,"0"0"65"0,0 0-2 16,297-25-21-16,-181 19-47 15,8 0-47-15,-8 0 3 16,-1-8-6-16,-12-14-247 15</inkml:trace>
  <inkml:trace contextRef="#ctx0" brushRef="#br0" timeOffset="23718">4726 3984 20 0,'0'0'4'0,"0"0"-3"15,0 0 10-15,0 0-8 0,0 0 33 16,0 0 99-16,0 0-20 16,-44 17-21-16,44-17-14 15,0 0-31-15,0 0 7 16,0 0-19-16,0 0-16 16,-9 0 32-16,9 0-24 15,0 0 18-15,0 0 10 16,66 0-55-16,68 0 39 15,74-5-3-15,90-18-22 16,66-8 32-16,76-2-37 16,80-12 7-16,80-15 13 15,128-23-25-15,99-21 4 0,101-18-10 16,76-14 4-16,14 0 2 16,-23 17-6-16,-98 14 0 15,-159 23 3-15,-183 28 1 16,-208 20-4-16,-205 23 0 15,-142 11-19-15,-93 0-99 16,-98 0-297-16</inkml:trace>
  <inkml:trace contextRef="#ctx0" brushRef="#br0" timeOffset="24619">6041 4845 235 0,'0'0'354'0,"0"0"-253"0,0 0 28 16,0 0 2-16,0 0-40 16,0 0 2-16,-31-116-21 15,31 116-47-15,0 0 13 16,0 0-28-16,0 0-2 15,0 28 6-15,0 18-12 16,0 13 7-16,0 12 14 16,0 7-15-16,0 2 7 15,0-5-15-15,22-14 9 16,14-9-10-16,13-16 1 16,8-13 0-16,10-18 2 15,40-5 11-15,8-25-13 16,18-29 0-16,-26-9-37 0,-31 1-19 15,-59 0-54 1,-17 0-63-16,-17-4 24 0,-72 2-75 16,4 1 67-16,-21 10-14 15,3 6-19-15</inkml:trace>
  <inkml:trace contextRef="#ctx0" brushRef="#br0" timeOffset="24806">6032 4576 63 0,'0'0'92'15,"0"0"45"-15,0 0-13 16,0 0-34-16,-182-181 10 15,182 141-50-15,18-8-22 16,57-3 20-16,32 0-48 16,26 3 21-16,1 11-21 15,-1 17 9-15,-35 17-10 16,-23 3 1-16,-35 14-12 0,-22 32 10 16,-18 17-70-16,-18 11-55 15,-49 7-36 1,-21 7-67-16</inkml:trace>
  <inkml:trace contextRef="#ctx0" brushRef="#br0" timeOffset="25189">6059 4939 159 0,'0'0'34'16,"0"0"6"-16,0 0 54 16,0 0-18-16,0 0 12 15,231 45-7-15,-125-63-46 16,-3-13 29-16,-6 0-21 15,-30 4-17-15,-9 2 32 0,-32-2-28 16,-3 5 24-16,-14 2 4 16,-9-3-31-16,0 3 38 15,0 2-28-15,0 8-22 16,0 2 36-16,0 1-39 16,0 5 7-16,0 2-10 15,0 0 7-15,0 0-23 16,0 0 7-16,0 0-4 15,8 9-11-15,41 13 21 16,-4 9-6-16,26 1 0 16,-5 7 11-16,10 0-11 15,8 7 0-15,5-1 1 0,5-2-2 16,3-1 5-16,-12-5-4 16,-10-8 0-1,-17-10 5-15,-9-10-14 16,-27-7-27-16,-13-2-200 0,-9 0-127 15</inkml:trace>
  <inkml:trace contextRef="#ctx0" brushRef="#br0" timeOffset="25395">7494 4559 500 0,'0'0'118'0,"0"0"-28"0,0 0-25 15,0 0 9-15,-142 216 12 16,93-124-34-16,4 11-16 16,-12-7-33-16,17-6 4 15,22-13-14-15,18-15-31 16,0-17-180-16,35-22-169 16</inkml:trace>
  <inkml:trace contextRef="#ctx0" brushRef="#br0" timeOffset="26373">7938 4899 301 0,'0'0'230'0,"0"0"-90"16,0 0-26-16,0 0 10 0,0 0-101 16,0 0 2-16,0 36 9 15,0 33-8-15,0 7 21 16,-13 4-12-16,4 4-22 15,0 1 10-15,0 6-13 16,9 2-9-16,0-2 17 16,0-9-15-16,18-20 18 15,4-22-21-15,-13-18 0 16,0-13 7-16,-9-9 6 16,0 0 51-16,0-20 38 15,-18-25-93-15,-22-23 20 0,13-17-29 16,5-20 4-1,4-16-1-15,1-21 0 0,17 0-3 16,0 6 0-16,0 17 12 16,0 32-21-16,17 22 9 15,23 22 0-15,5 17-12 16,4 16 6-16,9 6 6 16,-1 4-1-16,1 0-9 15,9 29-1-15,-10 13 11 16,-8 8 0-16,-22 13-20 15,-9 9 12-15,-18 6 3 16,0-2 2-16,-36-4-31 16,-22-10 28-16,1-14-31 15,-1-17-9-15,18-13 37 16,22-13-32-16,9-5 41 0,9 0 0 16,0 0-7-16,0 0 5 15,40-28 2-15,18-23 0 16,18-17-3-16,-1-9 7 15,1-13-4-15,4-1 2 16,-14-2 9-16,-8-4-4 16,-22 0-6-16,-19 2 2 15,-3 4 47-15,-14 7-44 16,0 16 18-16,-14 14 14 16,-21 11-36-16,4 15 29 15,4 11-30-15,-4 12 8 16,13 5-18-16,9 14 8 0,-9 45-1 15,10 28-6-15,8 20 13 16,0 11-5-16,8-8 0 16,37-5 6-16,4-9-11 15,9-14 5-15,-1-12 0 16,-8-16-2-16,9-17 5 16,-9-23-3-16,9-14 0 15,-5 0 8-15,5-25-5 16,-1-24-3-16,1-7 0 15,-9-9 1-15,-22 3 13 16,-5 8-14-16,-13 14 0 16,-9 15 6-16,0 16-7 0,0 9 1 15,0 0-4 1,0 12-1-16,0 25-7 0,0 8 12 16,0 0 0-16,0 0 8 15,18-8-16-15,13-6 8 16,4-5 0-16,5-12-11 15,0-9 0-15,-4-5 0 16,4 0-27-16,-14-8-71 16,5-17-35-16,-31-10-84 15,0-1-144-15</inkml:trace>
  <inkml:trace contextRef="#ctx0" brushRef="#br0" timeOffset="26699">9298 4302 18 0,'0'0'377'0,"0"0"-287"15,0 0 26-15,0 0-59 16,0 0 9-16,0 0-30 16,-156 5-35-16,147 21 24 15,9-4-25-15,0-2 0 16,0-9 9-16,49-5-2 15,0-6 5-15,-5 0 21 16,14-11-24-16,-18-15 38 16,0-5-10-16,-31 6 3 15,-9-3 17-15,0 7-44 0,0 1 2 16,-9 10-15-16,-22 4-1 16,13 6-5-16,9 0-25 15,0 3-78-15,-4 29 28 16,13 9-110-16,0 5-111 15</inkml:trace>
  <inkml:trace contextRef="#ctx0" brushRef="#br0" timeOffset="27423">9968 4576 364 0,'0'0'125'16,"0"0"1"-16,0 0-11 15,0 0 5-15,0 0-42 0,0 0 4 16,-31-68-36-16,5 68-40 16,-5 23 11-16,4 11-12 15,5 11-5-15,13 1 0 16,0 5 14-16,0-1-13 16,9 0-1-16,0-5 2 15,0-7-7-15,9-10 5 16,9-7 0-16,13-12-3 15,-13-8 19-15,4-1-16 16,4 0 9-16,1-16-7 16,13-15 36-16,-9-6-15 0,-4 0-2 15,4-2 18 1,-13-1-39-16,8 3 26 0,-17 4-8 16,5 6-13-16,-5 13 24 15,-9 6-28-15,0 8 7 16,0 0-8-16,0 0 0 15,0 0-2-15,8 14-3 16,1 17 5-16,0 9-7 16,0 2 7-16,4 0 0 15,5-7-5-15,0-4 16 16,0-11-11-16,4-10 0 16,-4-6 11-16,13-4-16 15,-5 0 5-15,14-29 0 16,5-13 2-16,4-6 9 15,-9-10-11-15,-5 0 0 0,-13-13 19 16,-13-5-17-16,-9-6-2 16,0-4 1-16,-9 8 34 15,-31 10-23-15,14 17-1 16,-5 22 1-16,13 15-6 16,9 14 5-16,9 0-11 15,0 34-11-15,0 31-7 16,0 29 26-16,0 8-8 15,27-1 0-15,4-7 13 16,-5-14-23-16,14-16 10 16,-4-13-29-16,22-17 6 15,8-10-86-15,14-23-4 0,-4-1-27 16,-9-8 7-16,-1-26 54 16,-26-2-4-16,-22-7-20 15,-18 0-17-15,0 1-168 16</inkml:trace>
  <inkml:trace contextRef="#ctx0" brushRef="#br0" timeOffset="27612">10475 4429 163 0,'0'0'87'15,"0"0"-26"-15,0 0-25 16,0 0 6-16,231-45-11 15,-164 33-28-15,-1 4 8 16,1-1-11-16,-27 3-1 0,-31 4-2 16,-9-1-233-16</inkml:trace>
  <inkml:trace contextRef="#ctx0" brushRef="#br0" timeOffset="28009">9697 4203 313 0,'0'0'150'0,"0"0"-92"16,0 0 31-16,0 0-18 0,0 0-10 16,0 0 24-16,32-51-55 15,-32 51-8-15,0 0 24 16,0 0-41-16,0 0 16 15,0 0-21-15,0 0 5 16,0 0-16-16,0 0 11 16,0 0 0-16,17 0 4 15,1 0 7-15,13 0-1 16,-4-9 24-16,-5-5 15 16,-4-6 31-16,-18-3-30 15,0-5-8-15,0 3 18 16,0-1-42-16,-9 3 14 15,-22 7-25-15,-5 4 8 0,5 7-22 16,5 5 7 0,-6 0-18-16,15 0 18 0,-1 22-115 15,-22 20-34-15,22 9-95 16,-4 8-159-16</inkml:trace>
  <inkml:trace contextRef="#ctx0" brushRef="#br0" timeOffset="28682">4833 5947 107 0,'0'0'346'0,"0"0"-343"16,-218 25 46-16,160-11-12 16,27 0-2-16,22-7 45 0,9-2-29 15,9 6-12 1,80-2-13-16,62-2 54 0,98-7 15 16,88-7-36-16,103-42-7 15,107-16 4-15,110-25-46 16,139-15 29-1,88-3-1-15,62 1-25 0,-9 13 31 16,-66 13-37-16,-93 12-1 16,-116 18 3-16,-125 8 1 15,-106 10 3-15,-98 7-13 16,-93 6 10-16,-89 6-12 16,-71 3 2-16,-53 5-2 15,-27 1-7-15,-49 5-165 16,-75 0-124-16,-36 0-489 15</inkml:trace>
  <inkml:trace contextRef="#ctx0" brushRef="#br0" timeOffset="54513">5237 7036 682 0,'0'0'198'16,"0"0"-47"-16,0 0-14 15,0 0-62-15,0 0 32 16,0 0-57-16,0 0-25 16,0 0 0-16,-40-65-23 15,40 102-2-15,0 19 16 16,0 18-8-16,9 14 7 0,13 8-15 16,-22 0 0-1,0-8-6-15,0-17 12 16,0-20-6-16,0-20 0 0,0-16 15 15,-13-10-16 1,4-5 1-16,-9 0 0 0,0-3 22 16,-13-31-19-16,5-22 19 15,3-18-14-15,6-25 6 16,8-11-9-16,-9-9-5 16,5-1 0-16,-5 10-6 15,9 17 14-15,0 16-8 16,9 26 0-16,0 20 8 15,0 20-18-15,0 8 10 16,9 3-2-16,49 6-17 16,26 33 19-16,14 21 0 0,-14 22-4 15,5 11 1-15,-22 18 1 16,-18 2 2-16,-23-6 0 16,-8-7-20-16,-18-18 20 15,0-17-1-15,0-15-8 16,0-13-13-16,-9-3 14 15,-40-9-39-15,-26 3-17 16,-1-10 19-16,1-6-54 16,8-6 10-16,18-4-2 15,18-2-34-15,13 0 5 16,18 0-43-16,9-8-151 16</inkml:trace>
  <inkml:trace contextRef="#ctx0" brushRef="#br0" timeOffset="55893">5801 7395 441 0,'0'0'163'0,"0"0"-15"16,0 0-35-16,0 0 23 16,0 0-52-16,0 0-23 15,49-135-5-15,-80 135-54 16,-5 0 4-16,5 20-6 15,5 19 11-15,-5 9-12 16,13 3 1-16,9 3 0 0,9 0-4 16,0-6 12-16,0-5-8 15,35-13 0-15,14-7 11 16,0-9-13-16,-9-8 2 16,-4-6 0-16,4 0 6 15,-5-8 7-15,-4-21-13 16,-4-5 3-16,-18-5 7 15,4-1 4-15,-13-2-12 16,0-4 4-16,-22 1 25 16,-14 3-26-16,-4 7 6 15,0 13-11-15,5 11 13 16,17 11-29-16,-13 0 16 16,13 20 0-16,-4 28-16 0,4 18 21 15,9 4-5-15,9-8 0 16,0-8 5-16,27-12-12 15,13-11 7-15,9-8 0 16,0-12-16-16,-5-11 21 16,5 0-5-16,0-3 0 15,9-28 14-15,-9-6-9 16,-5 1-5-16,-13 1 0 16,-22-1 13-16,0 4-3 15,-9 1-1-15,0 3 4 16,0 9-3-16,0 6 7 15,0 8-17-15,0 5 4 16,0 0-13-16,-9 13-6 16,9 19 15-16,0 17-1 0,0 2 13 15,0 5-16-15,9-1 4 16,22-8 0-16,13-5-6 16,-4-10 8-16,0-15-2 15,-13-12 0-15,-9-5 15 16,13 0-14-16,9-10-1 15,-13-19 2-15,4-8-1 16,-22 0 1-16,8-5-2 16,-8-1 3-16,-9 1 13 15,0 8-16-15,0 10 0 16,0 14 0-16,0 10 0 16,0 0 0-16,0 0-3 0,0 17-4 15,18 17 8-15,4 2-1 16,-4 1 0-16,0-3 3 15,13-9-11-15,4-7 8 16,-4-7 0-16,18-8-7 16,-13-3 22-16,13 0-15 15,-9-17 0-15,-5-11 8 16,5-4-11-16,-22-7 3 16,-9-5 0-16,4-1 4 15,-13-5 5-15,0-1-9 16,-22 9 0-16,-5 8 9 15,-13 14-17-15,5 9 8 16,13 11 0-16,13 0-15 0,9 11 13 16,0 27 2-16,0 9 0 15,0 9 9-15,31-1-16 16,-5-4 7-16,6-6 0 16,-6-12-10-16,1-10 15 15,13-11-5-15,-9-6 0 16,-4-6 9-16,-1 0-13 15,5-4 4-15,-4-18 0 16,4-3 0-16,-13-7 11 16,4 4-11-16,-4-3 0 15,-9 3 11-15,0 8-14 16,-9 5 3-16,9 8 0 0,-9 7-12 16,22 0 12-16,-4 0 0 15,-1 2 0-15,14 24 0 16,-13 5-8-16,0 6 8 15,-9-4 0-15,4-1-10 16,5-10 15-16,-9-7-5 16,0-7 0-16,0-8 12 15,4 0-12-15,-4 0 0 16,9-6 0-16,22-25 1 16,-5-3 6-16,-4 0-7 15,5-3 0-15,-5 11 12 16,4 4-19-16,-12 11 7 15,3 11 0-15,-4 0-15 16,5 0 11-16,0 23 4 16,-5 5 0-16,-4 0 0 15,13-2-12-15,-4 2-41 16,13-5-88-16,-5-7-70 0,5-4-118 16</inkml:trace>
  <inkml:trace contextRef="#ctx0" brushRef="#br0" timeOffset="56112">8338 7431 182 0,'0'0'194'0,"0"0"-124"16,0 0 11-16,0 0 34 0,0 0-51 15,0 0 7-15,249-53-30 16,-160 42-26-16,4-6 6 15,5 3-21-15,4 0-2 16,-4 5 0-16,-14 4-249 16</inkml:trace>
  <inkml:trace contextRef="#ctx0" brushRef="#br0" timeOffset="58639">9306 6688 379 0,'0'0'218'0,"0"0"-57"16,0 0-48-16,0 0 9 15,0 0 4-15,0 0-82 16,-142-133 12-16,102 133-53 15,0 43 7-15,5 12-5 16,4 19 4-16,22 12-9 16,9 4 0-16,0 3 18 15,0-7-19-15,18-7 1 16,30-17 0-16,10-14-4 16,9-14 14-16,-9-11-10 0,-1-11 0 15,1-10 16-15,-9-2-10 16,0 0-6-16,-5-23 0 15,5-14 8-15,9-5 4 16,-9-6-7-16,0 3 6 16,-14 5-1-16,5 12-7 15,-4 10-3-15,-5 13 0 16,-13 5-9-16,4 0 3 16,-4 11 6-16,-1 13 0 15,-8-2-4-15,0 3-1 16,4 1 5-16,-13-6 0 15,9-6-5-15,-9-7 8 16,0-3-3-16,0-4 0 16,0 0 11-16,0 0-1 15,0-11-10-15,-22-12 2 0,4-3-5 16,-8-2 10-16,-5 9-7 16,4-4 0-16,-4 8 12 15,13 4-18-15,0 9 6 16,9 2-19-16,-13 0 12 15,4 28-5-15,10 14 12 16,8 7 0-16,0-2 10 16,0-2-10-16,0-8 0 15,17-8 1-15,1-7-17 16,13-10 11-16,-4-12 5 16,4 0-7-16,-4 0 17 0,4 0-10 15,-14-14 0-15,10-12 5 16,-14-2-7-16,5 2 6 15,0 4-4-15,-18 8 0 16,9 8 16-16,-9 6-21 16,0 0 5-16,0 0-9 15,0 0-1-15,22 14 2 16,5 8 8-16,4 4-2 16,13-9 11-16,27-3-9 15,14-11 0-15,8-3 5 16,-4 0-3-16,-14-19-2 15,-26-13 0-15,-9-7 13 16,-22-4-5-16,-9 1 10 0,-9-1 7 16,0 0-7-1,0 10 23-15,-27 7-35 0,-4 9-4 16,22 9 5-16,-8 6 4 16,17 2-11-16,0 0 0 15,0 0-15-15,0 27 5 16,0 17 10-16,0 6 0 15,0 9-1-15,8 3 7 16,28 3-6-16,13 1 0 16,9-13 4-16,8-7-14 15,-17-15 10-15,-22-11 0 16,-5-12-13-16,-22-5 17 0,0-3-4 16,0 0 0-1,-9 0 10-15,-31-17-26 0,-9-3 13 16,14 0-7-16,-5 6-5 15,9 3 7-15,13 2 8 16,9 7 0-16,9-1 10 16,0 3-22-16,0-3 12 15,0 0-2-15,9 3-15 16,22 0 20-16,5-8-3 16,12-10 0-16,1-15 15 15,9-10-11-15,-9-10-4 16,4-10 0-16,-13-8-2 15,0-9 15-15,-31 2-13 0,0-13 19 16,-9 3-15-16,0 9 38 16,0 12-42-16,-9 18 3 15,-9 24 25-15,-13 11-19 16,22 10-8-16,-8 4-1 16,3 4-5-16,-4 35 3 15,10 18 2-15,-1 13 0 16,9 10-3-16,0 0 3 15,0 1 0-15,0-4 0 16,9-6-27-16,17-12 0 16,14-15-46-16,-9-9-46 15,-4-18 3-15,-9-17-58 16,4 0 37-16,-22-20 60 16,0-22 22-16,0-1 54 0,0 0-6 15,-31 4 7-15,4 7-3 16,-4 8 7-16,4 1-4 15,-4 9 33-15,14 2-22 16,17 7 27-16,-9 2-2 16,9 3-16-16,0 0 19 15,0 0-34-15,35 0 2 16,14 0 26-16,18-3-27 16,-1-1 34-16,-8-3-1 15,9-2-27-15,-18 1 45 16,-9 5-30-16,-14-2 1 15,-17 5 20-15,4 0-44 16,-13 0 25-16,0 0-29 0,9 0 11 16,0 5-16-1,0 18 5-15,0 8 0 0,0 6-2 16,-9 0 16-16,13 3-14 16,-4-4 0-16,0-8 10 15,0-8-10-15,9-8 0 16,-18-12 0-16,22 0 12 15,-13 0 0-15,9-17 5 16,13-19 31-16,-5-2-37 16,5-2 29-16,-4 9-39 15,-9 2 1-15,4 10 8 16,5 7-2-16,-18 4-8 0,22 8 0 16,-22 0 3-16,8 0-18 15,1 0 15-15,4 14 0 16,-13-3-15-16,0 0 21 15,9-2-6-15,-18-1 0 16,22-4 14-16,-13-2-18 16,0-2 4-16,0 0 0 15,8 0 9-15,15-14 0 16,8-9-9-16,-14 4 0 16,14-1 14-16,-13 6-15 15,-9 2 1-15,13 7 0 16,-5-1-11-16,-3 3 16 15,12 3-5-15,5 0 0 16,0 0 4-16,-4 0-12 16,4 0 8-16,-5 0 0 0,14 0-1 15,-9 0 5-15,-13 0-4 16,13 0 0-16,-14-5 13 16,-3-7-15-16,-6-2 2 15,-17 0 0-15,0-3 0 16,0-1 6-16,0 0-6 15,-9 0 0-15,-31 1 9 16,5 8-16-16,-14 7 7 16,9 2-8-16,13 0-6 15,-4 31 14-15,14 6 0 16,8 6 0-16,9-7 15 16,0-2-15-16,0-11 0 0,9-6 0 15,31-9-9-15,-5-8 16 16,14 0-7-16,0 0 1 15,-14-20 14-15,-4 5-10 16,-13-1-5-16,0 5 1 16,-18 2 4-16,0 7-1 15,0 2-4-15,0 0 8 16,0 0-7-16,-9 31-1 16,-9 22 0-16,-8 27 7 15,12 16 1-15,14 17-4 16,0 15-4-16,0 10 11 15,0 15 0-15,31 12 3 16,-4 4-14-16,13 4 8 0,-13-6-5 16,4-19-3-1,-13-21 0-15,-9-29-3 0,-9-24 15 16,0-23-12-16,0-22 0 16,-58-21 5-16,-18-8 13 15,-17 0-13-15,-23-34-3 16,-17-14 6-16,9-15 4 15,8-15-12-15,10-13 0 16,30-14-40-16,18-11 14 16,18-14-56-16,40-18-9 15,9 5-56-15,58 2-156 16,31 13 66-16,-1 20-46 0</inkml:trace>
  <inkml:trace contextRef="#ctx0" brushRef="#br0" timeOffset="59073">11377 6435 276 0,'0'0'174'0,"0"0"-25"0,0 0-32 15,0 0 0-15,0 0-33 16,0 0-32-16,44-81 51 16,-44 81-76-16,0 0-17 15,-9 0 2-15,-17 23-4 16,4 10-4-16,22 4-2 15,0 6 15-15,0-6-12 16,22-9-5-16,22-8 0 16,-4-15 36-16,-9-5-19 15,-4 0 41-15,0-14 17 16,-5-19-54-16,-13-2 22 16,-9-1-37-16,0 4-1 0,-67 16-10 15,-40 10-39-15,-17 6-138 16,-18 0-395-16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4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44 207 0,'0'0'263'0,"0"0"-130"16,0 0 10-16,0 0-17 15,0 0-27-15,0 0-13 0,-67-40-6 16,54 37-25-16,4 3-1 15,-9 0-33-15,-8 9-16 16,-5 25 5-16,4 8-5 16,-4 9-5-16,13 3 0 15,9 5 8-15,9 1-12 16,0-1 4-16,18-11 0 16,40-11-6-16,-9-17 12 15,8-14-6-15,1-6 5 16,-13 0-1-16,-5-26 32 15,0-14 19-15,-23-5-10 16,1-9 11-16,-18-2-38 0,0-1 6 16,-9 7-11-1,-31 13-6-15,-4 11-8 0,-14 12 1 16,0 10-17-16,1 4-11 16,-10 0-103-16,0 26-86 15,18 14-171-15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0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163 210 191 0,'0'0'476'0,"0"0"-287"16,0 0-25-16,0 0-34 0,0 0-36 15,0 0-25-15,0 0-21 16,-13-11-18-16,13 11 10 16,0 0-32-16,0 20 7 15,0 5-5-15,0 9-1 16,0 14 10-16,-9 9-17 16,0 8 4-16,0 12 23 15,1-5-29-15,-15 6 11 16,14-1-6-16,-8-6 0 15,8-7-1-15,0-10-4 16,0-17 0-16,-4-15 1 16,13-13 0-16,0-7-1 0,0-2 5 15,0 0-2-15,0-5 20 16,-9-29 13-16,9-14-28 16,0-17 10-16,0-24-12 15,0-12-2-15,0-16 3 16,0-4-1-16,0 8-5 15,0 17-1-15,0 19 3 16,0 23 0-16,0 17-3 16,0 15 0-16,0 13 0 15,-9 3 3-15,9 6-6 16,0 0-5-16,0 41-14 16,9 29 20-16,22 24 0 15,-13 16 2-15,-1 1-4 16,-17-4 3-16,23-11 1 0,-14-14-6 15,8-11-11-15,1-17 14 16,4-9-18-16,-4-16-14 16,-18-13-21-16,0-10-82 15,0-6-87-15,-27 0-125 16</inkml:trace>
  <inkml:trace contextRef="#ctx0" brushRef="#br1" timeOffset="3363">106 0 377 0,'0'0'188'0,"0"0"-75"16,0 0 31-16,0 0-45 15,0 0-23-15,0 0 5 16,35-2-26-16,-26 7-30 16,4 24 8-16,-4 10-3 15,0 4 17-15,0 5-11 16,0 2-19-16,-9 7 17 15,0 6-14-15,0 7-9 0,0 8 19 16,-18 0-26 0,-13 4 8-16,13-2 5 0,1-7-14 15,8-5 7-15,-14-8-10 16,23-15 2-16,-8-11-1 16,8-14 2-16,0-11-3 15,0-4 0-15,0-5 8 16,0 0-6-16,0 0 0 15,0 0 0-15,-9 0 14 16,0-3-13-16,0-14 1 16,0-14 11-16,-13-15-12 15,22-10 6-15,-9-15-9 16,9-14 6-16,0-8-7 16,0-3 1-16,0 3 0 15,0 13 1-15,0 15 4 16,0 14-5-16,9 14 0 0,0 9 4 15,4 8-8-15,-4 3 4 16,0 6 0-16,-9 2-3 16,0 7 6-16,0 2-3 15,0 0 0-15,9 0-7 16,0 0 2-16,8 17-7 16,6 25 12-16,12 13-7 15,-4 14 12-15,-13 10-5 16,-9 4 0-16,0 1 7 15,-9-4-14-15,0-5 7 16,0-12 0-16,0-10-4 0,0-15 8 16,0-9-4-1,0-13 0-15,0-7 8 0,0-9-9 16,0 0 1-16,0 0 0 16,0-4 19-16,0-32-16 15,-9-16 0-15,9-23-3 16,0-15 7-16,0-16-10 15,0-3 3-15,0 1 0 16,0 17-3-16,0 18 6 16,0 25-3-16,0 14 0 15,0 11 7-15,0 11-8 16,0 7 1-16,0 5 0 16,0 0-9-16,0 0 7 15,0 4-6-15,0 43-2 16,0 20-1-16,0 21 7 0,0 0 4 15,-18-8-23-15,0-13-6 16,-13-10-95-16,5-14-69 16,-6-12-80-16,15-8-213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6.4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596 28 407 0,'0'0'187'16,"0"0"-37"-16,0 0-32 15,0 0-20-15,0 0 9 16,0 0-37-16,0 0 3 16,9-25-14-16,-1 25-31 15,-8 0 17-15,0 0-21 16,14 0-3-16,-14 0-1 0,0 0-19 16,0 32-1-16,-14 18 16 15,-21 16-11-15,-14 13 16 16,-9 5-21-1,1 10 0-15,-10-1 3 0,9-2 2 16,-8-12-9-16,8-11 4 16,9-14-63-16,-9-12-78 15,31-9-127-15,-4-9-110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6.7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53 488 0,'0'0'167'15,"0"0"-43"-15,0 0-22 16,0 0 0-16,0 0-33 16,0 0-10-16,31-53-30 15,-31 53-17-15,0 0 11 16,0 0-18-16,0 8-4 16,0 31 6-16,0 15-4 0,0 11 8 15,0 9-11-15,-13 6 2 16,4-4-7-16,9 3 5 15,-9 0-82-15,9-2-130 16,0-7-191-16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7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0 654 775 0,'0'0'172'16,"0"0"-71"-16,0 0 45 15,0 0-71-15,0 0-9 16,0 0-38-16,40-62-18 16,93 25-6-16,50-22-2 0,34-21 4 15,-3-5-2-15,-15-2-4 16,-34 13-9-16,-41 12-23 15,-48 17-122-15,-27 13-48 16,-40 11-105-16,-9 11-290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7.0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11 145 455 0,'0'0'210'16,"0"0"-63"-16,0 0-18 15,0 0 12-15,0 0-51 16,0 0-8-16,0 0 1 16,0-87-40-16,0 87 11 15,0-4-10-15,0 4-30 16,0 0 19-16,0 0-28 15,0 0-1-15,0 20-3 16,0 20 8-16,0 14-9 16,0 6 5-16,0-1 3 15,0 0 0-15,0-3-8 0,0-5 0 16,18-2-5-16,31-10 10 16,0-13-5-16,17-12 0 15,1-11 11-15,8-3-14 16,-8 0 3-16,0-28 0 15,-18-7 3 1,-1-7 5-16,-21-12-8 0,4-8 16 16,-22-3-11-16,-9-3 12 15,0 9-17-15,0 6 0 16,-27 9 6-16,-21 17-2 16,8 6-4-16,-18 7 0 15,13 5 8-15,-12 8-17 16,8 1 9-16,18 0-19 0,4 0 9 15,9 0-72 1,18 21-11-16,0 16-42 0,0 2-114 16,67 2-145-16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7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0 114 645 0,'0'0'123'0,"0"0"14"0,0 0-37 0,0 0-11 15,0 0-28-15,0 0-35 16,97-105 7-16,-48 100-20 15,9 1-2-15,-5 4-3 16,5 0-3-16,-18 4-2 16,0 21-3-16,-22 6 0 15,-9 6-6-15,-9 8 6 0,0 6 0 16,-18 0 5 0,-31-2 1-16,9-5-3 15,5-6-3-15,12-13 2 16,23-9-6-16,0-1 4 0,0-7 0 15,0-2 2-15,40-3 2 16,27-3-4-16,22 0 0 16,22 0-23-16,-13-9-46 15,-23 6-110-15,-35 3-84 16,-40 0-312-16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8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0 113 483 0,'0'0'121'0,"0"0"20"16,0 0-62-16,0 0-57 16,0 0 22-16,0 0 16 15,173-9 4-15,-58-2-28 16,19-3-25-16,21-6-11 16,5 0-1-16,-4 4-131 15,-14-7-271-15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8.5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82 366 0,'0'0'210'0,"0"0"-56"16,0 0-3-16,0 0-47 16,0 0-21-16,0 0-1 15,0-78-32-15,0 78-18 0,0 0-9 16,0 0-23 0,0 0 0-16,26 0-1 0,23 0 7 15,-9 0-6 1,-4 3 0-16,-5 12 0 0,-13 1-2 15,-9 4 2-15,-9 5-1 16,0 6 0-16,0 0 2 16,-18 1 1-16,-13-3-2 15,13-7 0-15,0-3-2 16,-4-1 4-16,4-4-2 16,0 3 0-16,9-3 6 15,-4 1-11-15,13-5 5 16,0 2-6-16,0-1 0 15,13 1-2-15,5-4 8 16,9 3 0-16,13-2 6 16,-13 2-5-16,4-3-1 0,-14 7 0 15,6-4-1-15,-15 0 1 16,1-2 0-16,-9-4-3 16,0 4 7-16,-9-1-11 15,-48 1 7-15,-10 0-65 16,9-7-43-16,9 1-41 15,23 1-36-15,-5-2-93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49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42 424 0,'0'0'120'16,"0"0"-57"-1,0 0 71-15,0 0-74 0,0 0-18 16,0 0 22-16,116 57 35 16,-23-41-54-16,14 1-25 15,17 1-12-15,9-1 6 16,-17-6-14-16,-1 0-5 15,-26-3-23-15,-4-5-107 16,-1 4-53-16,-17-5-87 16</inkml:trace>
  <inkml:trace contextRef="#ctx0" brushRef="#br0" timeOffset="440">1418 87 400 0,'0'0'183'16,"0"0"-44"-16,0 0 8 0,0 0-19 15,0 0-36-15,0 0-6 16,0-87-39-16,0 87-6 16,0 0-14-16,0 0-26 15,0 11-1-15,0 20-2 16,0 14 2-16,0 5 4 0,0 2-2 15,0-1-2-15,0-3 0 16,8-5 7 0,23-12-8-16,-4-5 1 0,22-16 0 15,-9-6-5-15,18-4 9 16,-14 0-4-16,14-12 1 16,-9-13 5-16,-9 1 0 15,-22-1-4-15,-1-3-1 16,-8 5 14-16,-9 1-10 15,0 8 18-15,0 9 15 16,0 1-28-16,0 4 17 16,0 0-27-16,-9 5 7 15,-8 30-12-15,-23 7 9 0,13 13-4 16,-4 1 0 0,13 6 6-16,9 6-15 15,0 6-13-15,9 0-176 0,0 2-150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4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34 529 0,'0'0'262'0,"0"0"-81"15,0 0-49-15,0 0 2 16,0 0-56-16,0 0-28 15,0-34-10-15,0 34-37 16,0 0 20-16,0 23-21 16,0 10 0-16,9 7 16 15,8 7-14-15,14 13-1 16,-4 3-3-16,13 2 9 16,9 0-4-16,9-6-5 15,-9-7 0-15,-5-13 0 16,-4-12 0-16,-13-11 0 15,-5-8-1-15,-22-8-53 16,0 0-35-16,0-3-114 0,-40-18-121 16,-27 3-338-16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6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16 312 0,'0'0'187'0,"0"0"-50"16,0 0-1-16,0 0-40 16,0 0-23-16,0 0-40 15,-22-19-24-15,80 28 20 16,9 5 5-16,4-6-2 0,4 0-29 16,10-2 13-16,3-6-16 15,15 0 0-15,-15 3-1 16,-12 0-16-16,-27 8-202 15,-40 3-165-15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5.4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1168 612 441 0,'0'0'122'16,"0"0"32"-16,0 0-58 0,0 0-32 16,0 0 23-16,0 0-19 15,0-6-14-15,18 6 4 16,0 0-29-16,13 9 15 15,5 16-9-15,13 12-28 16,8 5 12-16,10 7-13 16,8-4-5-16,5-3 4 15,-13-2-1-15,-18-12-8 16,-14-8-17-16,-3-6-144 16,-32-2-122-16,0-7-306 15</inkml:trace>
  <inkml:trace contextRef="#ctx0" brushRef="#br0" timeOffset="288">0 507 68 0,'0'0'424'16,"0"0"-328"-16,0 0 3 16,0 0-61-16,0 0-3 0,0 0-8 15,102-35-23 1,-44 28-1-16,-9-2-3 0,0 0-7 15,0-2-64-15,-14 4-209 16</inkml:trace>
  <inkml:trace contextRef="#ctx0" brushRef="#br0" timeOffset="674">613 66 207 0,'0'0'219'0,"0"0"-98"0,0 0 9 15,0 0-63-15,0 0-6 16,0 0-31-16,85-66-22 16,-54 66 12-16,4 0-14 15,5 17-5-15,9 5 13 16,-22 1-10-16,-10 11-4 15,-17 10 0-15,0 3 3 16,-35 10-3-16,-14-12 3 16,0-8-3-16,23-12 8 15,-6-5-7-15,24-6-1 16,-1-2 0-16,9-1 6 16,0-5-13-16,17-6 7 0,41 0 0 15,31 0 6-15,13 0-6 16,14-6 0-1,8-2 0-15,-26 8-16 0,-23 0-70 16,-35 10-211-16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4.7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9 533 611 0,'0'0'222'16,"0"0"-50"-16,0 0-60 15,0 0-16-15,0 0-52 16,0 0-40-16,0 0 8 16,-9-30-12-16,41 25 1 15,12 3 6-15,5-7-2 16,9 1-10-16,8-4-4 16,-17 1-71-16,-9 0-61 15,-13 2-44-15,-9-2-70 16,-10-6-219-16</inkml:trace>
  <inkml:trace contextRef="#ctx0" brushRef="#br0" timeOffset="235">640 43 492 0,'0'0'201'0,"0"0"-48"0,0 0-1 16,0 0-38-16,0 0-36 15,0 0-28-15,0-43-36 16,0 46 2-16,0 20-14 16,14 8 3-16,-6 6 10 15,10 11-11-15,-9 9-4 16,0 8 1-16,4 3-1 16,5 8-11-16,0-5-89 0,13 3-113 15,4-6-95-15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8.2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946 0 461 0,'0'0'155'16,"0"0"24"-16,0 0-41 15,0 0-39-15,0 0-16 0,0 0-25 16,0-6-39-1,-17 6 4-15,-41 31-19 0,-31 12 4 16,5 16-15-16,-32 15 7 16,1 8-35-16,-10 9-48 15,1 7-98-15,8 4-71 16,14-2-323-16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6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0 651 545 0,'0'0'119'16,"0"0"23"-16,0 0-67 0,0 0-45 16,0 0 38-16,0 0-30 15,174-74-7-15,-117 60-13 16,1 1-13-16,-9 1-10 0,-5 0-6 16,5 1-204-16,-18-3-438 15</inkml:trace>
  <inkml:trace contextRef="#ctx0" brushRef="#br0" timeOffset="531">453 65 481 0,'0'0'87'16,"0"0"25"-16,0 0-24 0,0 0-32 16,0 0-11-16,0 0-24 15,227-62-17-15,-169 62-4 16,0 0 0-16,-1 13 5 16,-17 8-6-16,-13 4 1 15,-18 6 0-15,-9 11-8 16,0 1 10-16,-36 6-2 15,-21-4 4-15,-10-3 1 16,18-8 2-16,0-8-6 16,22-9 2-16,19-9-6 15,8-2 1-15,0-4 2 16,0-2 0-16,0 0 2 16,26 0 8-16,14 0-10 0,-13 0 5 15,13 0-5-15,4 0 0 16,5 6 0-16,-9 8 0 15,9 6 4-15,-22 5 4 16,4 4-8-16,-13 4 0 16,-18 4 11-16,0 4-10 15,-18-2 13-15,-49-8-3 16,-22-5-9-16,-4-7 8 16,-5-7-10-16,14-10-3 15,26-2 2-15,9 0-49 16,40 0-72-16,9 0-112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7.8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68 479 0,'0'0'281'0,"0"0"-130"16,0 0-11-16,0 0-5 0,0 0-35 16,0 0-51-16,23-68 12 15,-23 68-19-15,0 0-23 16,0 0 0-16,8 3-10 15,-8 31-9-15,9 17 9 16,-9 14-5-16,0 6 15 16,0-1-19-16,0-1 4 15,9-5 0-15,-9-9 5 16,18-14-9-16,-5-9 0 16,-4-18 8-16,0-9-10 15,0-1 2-15,0-4 0 16,-9 0-1-16,0 0 12 15,0-4-11-15,0-21 4 0,0-6 6 16,-9-3-12-16,-18 0 2 16,-13 6 0-16,0 0-5 15,14 11 8-15,-5 3-3 16,22 5 0-16,0 9 8 16,9 0-16-16,0 0 8 15,0 0-19-15,18 0 17 16,22 0-10-16,17 0 12 15,1-3 0-15,9-3 5 16,-10-5-7-16,1 0 2 16,0 0 0-16,-22 2-2 15,-14 0 5-15,-13 4-3 16,0 5 0-16,-9 0 10 16,0 0-10-16,0 0 0 0,0 0 0 15,0 0-7-15,0 0 8 16,0 9-1-16,0 19 0 15,0 14 4-15,0 3-6 16,0 4 2-16,31-7 0 16,4-8-5-16,14-12 12 15,9-4-7-15,-9-13 0 16,-5-5 7-16,5 0-4 16,-9 0-3-16,-5-19 0 15,-3-10 11-15,-15-5-3 16,-17-5-1-16,0-1 15 15,0-3-17-15,0 4 6 16,-35 5-11-16,-23 3 0 0,9 5 3 16,0 9 0-16,0 6-3 15,14 2 0-15,4 7-27 16,13-1-36-16,18 3-58 16,0 0-121-16,49 0-122 15,26 0-345-15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1:16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538 100 723 0,'0'0'202'0,"0"0"25"16,0 0-72-16,0 0-39 15,0 0-41-15,0 0-28 16,0-57 9-16,0 57-30 15,0 0 3-15,-9 0-9 16,0 11-13-16,-13 29-7 0,-5 17 3 16,-4 11-2-1,-5 5 6-15,5 9-7 0,-4 6 0 16,4-6 1 0,13-8-1-16,0-13-22 0,9-12-74 15,-4-15-76-15,13-12-107 16,0-13-211-16</inkml:trace>
  <inkml:trace contextRef="#ctx0" brushRef="#br0" timeOffset="539">817 139 371 0,'0'0'289'0,"0"0"-162"0,0 0 40 15,0 0-56-15,0 0-6 16,0 0-29-16,67-127-53 16,-22 124 5-16,3 3-15 15,19 0-9-15,0 0 22 16,-1 0-24-16,-17 0 3 16,-9 0-1-16,-13 16 4 15,-18 5-12-15,-9 7 4 16,0 3 0-16,-9 3 4 15,-27 5 1-15,-21-2-3 16,-10-3-2-16,0-3 10 16,10-2-9-16,-1-7-1 0,18 1 0 15,13-9 1-15,5-5 2 16,22-3-3-16,0-4 0 16,0 1-8-16,40 1 4 15,0-4 4-15,-5 0 0 16,14 0-2-16,-9 2 2 15,-4 7 0-15,-5 1 0 16,-4 5 6-16,-10 1-8 16,6 7 2-16,-15 9 0 15,-8 5 0-15,0-4 0 16,0 4 0-16,0-9 2 16,-31-1 4-16,-13-9-2 15,-5-3-4-15,-26-3 0 0,-5-4-4 16,-5-3-8-1,18-2-50-15,19-3-90 0,30 0-66 16,18 0-46-16,9 0-24 16</inkml:trace>
  <inkml:trace contextRef="#ctx0" brushRef="#br0" timeOffset="924">1639 329 351 0,'0'0'280'15,"0"0"-110"-15,0 0-25 16,0 0 0-16,0 0-43 0,0 0-50 16,27-110 2-1,-36 110-32-15,-9 0-18 0,-13 30 8 16,5 15-3-16,-1 8-7 16,14-3-2-16,13-3 5 15,0-3-10-15,0-8 5 16,40-11 0-16,0-7-6 15,4-10 10-15,5-8-4 16,9 0 6-16,-9 0-3 16,-1-26 31-16,-3-7 1 15,-5-10-1-15,-9-5 10 16,-22 3-33-16,-9-4 12 16,0 10-16-16,-49 11 2 15,-18 8-12-15,10 11 3 16,-10 9-14-16,27 0 9 0,4 20-95 15,14 11-68-15,-4 9-196 16,3 5-228-16</inkml:trace>
  <inkml:trace contextRef="#ctx0" brushRef="#br0" timeOffset="1191">0 1067 600 0,'0'0'160'15,"0"0"-55"-15,0 0 13 0,0 0-12 16,0 0-5-16,0 0-61 16,387-37 25-16,-103 4-21 15,22-4-31-15,-26 6-3 16,-40 3-6-16,-49 5-4 15,-49 6 0-15,-44 6 8 16,-62 5-10-16,-14 3 2 16,-22 3-46-16,-22 0-86 15,-54 0-137-15,-57 24-220 16</inkml:trace>
  <inkml:trace contextRef="#ctx0" brushRef="#br0" timeOffset="1384">315 1268 545 0,'0'0'230'0,"0"0"-21"0,0 0-74 15,231-45-9-15,-31 17-32 16,31-4-76-16,0 2-10 16,-31 4-8-16,-17-2-8 15,-50 5-118-15,-18 3-550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1:21.1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0 509 0,'0'0'391'0,"0"0"-258"15,0 0 47-15,0 0-84 16,0 0-19-16,0 0-41 16,0 0-27-16,9 22 25 15,0 9-5-15,0 6-9 16,0 2 6-16,-9 4-24 16,0 8 13-16,0 0-15 0,0 4 6 15,0 3-1 1,-9-2-5-16,-9 1 0 0,9-3-1 15,-13-12 1-15,22-10-7 16,0-9-40-16,0-5-80 16,0-11-19-16,0 1-112 15,0 1-87-15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1:21.6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70 507 0,'0'0'153'0,"0"0"-22"16,0 0-50-16,0 0-17 15,0 0-31-15,0 0-18 16,67-71 7-16,-27 71-18 15,0 12-4-15,-5 19 7 16,5 5-3-16,-13 1 17 16,-5 6-21-16,-22-1 0 15,0 3 14-15,0-2-12 16,-31-3 15-16,-18-1-3 16,5-5-3-16,-14-6 21 15,18-5-10-15,0-9-18 16,31-8 5-16,9-6-1 15,0 0-8-15,0 2 0 0,9-2 8 16,31 0 11-16,9 0 18 16,17 0-12-16,1 0 2 15,8-8-25-15,-8-6-1 16,-18 3-1-16,-18 3-7 16,-22 4-12-16,9-1-87 15,13-4-12-15,-4-2 9 16,13-3-169-16,-5 0 24 15</inkml:trace>
  <inkml:trace contextRef="#ctx0" brushRef="#br0" timeOffset="444">786 160 294 0,'0'0'200'15,"0"0"-48"-15,0 0-14 16,0 0-43-16,0 0-7 15,0 0-37-15,0 0 10 16,-106-118-2-16,97 108-13 16,0 5 13-16,9-1-23 15,0 6-12-15,0-2 8 16,0 2-29-16,0 0 5 16,0-3-6-16,40 3 4 0,-5 0 5 15,5 0-11 1,9 0 0-16,-13 0 8 0,-5 9 1 15,4 5-8-15,-3 3-1 16,-15 0 10-16,1 9-5 16,-5-1-5-16,-13 9 0 15,0 5 21-15,0 4-18 16,-13 0 12 0,-14 2-7-16,19-14 0 0,-1-3-3 15,0-5-5-15,9-12 0 16,0-3-3-16,0-2 5 15,0-3-2-15,0-3 0 16,0 0-34-16,18 0-10 16,-1 0-75-16,1 0-65 0,4-3-9 15,-13-8-96-15,-9-1-304 16</inkml:trace>
  <inkml:trace contextRef="#ctx0" brushRef="#br0" timeOffset="624">826 319 330 0,'0'0'161'0,"0"0"-30"16,0 0 20-16,0 0-49 16,0 0-29-16,0 0-7 15,-40-48-53-15,107 40 11 16,31-4 14-16,17-2-22 16,-4-1 1-16,-4 7-17 15,-32 3-13-15,-8 5-101 0,-36 0-268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0.898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431 5 816 0,'0'0'158'15,"0"0"24"-15,0 0-46 16,0 0-55-16,0 0-1 16,0 0-45-16,0-25-21 15,9 35-3-15,17 30-5 16,14 20 7-16,18 16 8 0,-9 12-20 16,9 11 14-1,-1 3-15-15,-12-6-2 0,-5-5 1 16,-23-9-111-1,6-11-129-15,-23-3-294 0</inkml:trace>
  <inkml:trace contextRef="#ctx0" brushRef="#br0" timeOffset="596">977 1488 582 0,'0'0'198'16,"0"0"-31"-16,0 0 14 15,0 0-83-15,0 0-33 0,0 0-28 16,-31-43-37-1,31 83 0-15,0 14-5 16,18 14 12-16,-5 3 1 0,14-1-8 16,-9 4 1-1,4-6-1-15,-4-9 4 0,-1-2-8 16,5-12-23-16,-13-10-120 16,0-15-98-16,0-7-205 15</inkml:trace>
  <inkml:trace contextRef="#ctx0" brushRef="#br0" timeOffset="975">1350 1632 566 0,'0'0'112'0,"0"0"34"0,0 0-82 16,0 0 30-16,0 0-23 15,0 0-39-15,45-91-12 16,-14 91-20-16,9 0 7 16,-5 0-2-16,5 0-5 15,-13 11 0-15,4 6 0 16,-13 6 0-16,-18 13 0 16,0 13-1-16,0 10 2 15,-40 9 5-15,4-6-6 16,-4-5 3-16,14-9-1 0,3-14 1 15,15-9-3-15,8-5 0 16,0-8 3-16,0-7-4 16,31-2 1-16,-5-3 0 15,23 0 6-15,9 0 0 16,9-14-6-16,-1-2 0 16,1-7-12-16,0 0-81 15,-1-5-130-15,-8-4-125 16</inkml:trace>
  <inkml:trace contextRef="#ctx0" brushRef="#br0" timeOffset="1371">2190 1463 480 0,'0'0'107'0,"0"0"15"16,0 0-36-16,0 0-29 15,0 0-17-15,0 0-35 16,22-54 7-16,5 54-12 16,4 0 2-16,4 0 7 15,-3 0-7-15,-6 0 0 16,5 0 11-16,-4 0-9 16,-9 0 30-16,4 0 3 15,-13 3 1-15,-9-3 16 16,9 2-33-16,-9 4-10 15,0 6-3-15,9 6-3 16,-9 12 3-16,0 9-4 0,0 6-1 16,0 6-1-1,9-2 1-15,4-4 0 0,-4-2-3 16,-9-6 3-16,0-9-3 16,9-6 0-16,0-8-5 15,-1-8-1-15,1-3-82 16,13-3-82-16,-13 0-57 15,-9 0-97-15</inkml:trace>
  <inkml:trace contextRef="#ctx0" brushRef="#br0" timeOffset="1550">2328 1627 340 0,'0'0'88'0,"0"0"33"0,0 0-46 16,248-37-40-16,-181 23-12 16,9 0-23-16,-10 0-12 15,-17-1-149-15</inkml:trace>
  <inkml:trace contextRef="#ctx0" brushRef="#br1" timeOffset="98490">1475 1332 573 0,'0'0'61'16,"0"0"-37"-16,0 0 42 16,0 0-21-16,0 0-45 15,0 0-32-15,0 0-196 16</inkml:trace>
  <inkml:trace contextRef="#ctx0" brushRef="#br1" timeOffset="118307">1213 2680 416 0,'0'0'67'0,"0"0"52"16,0 0-12-16,0 0 11 15,0 0-21-15,0 0 12 16,0 0-58-16,-18-6-44 15,218 6 50-15,146-14-47 16,134-17 20-16,102-6-27 16,40 3 17-16,-75 17-40 0,-125 15-25 15,-182 2-320-15</inkml:trace>
  <inkml:trace contextRef="#ctx0" brushRef="#br1" timeOffset="124439">2812 1203 242 0,'0'0'174'0,"0"0"-43"16,0 0 12-16,0 0-52 15,-124-156-34-15,48 121 22 16,-8 0-36-16,-5 3 22 16,4 3-26-16,-21 7-18 15,-10 5 10-15,-17 8-31 16,-9 4 6-16,0 5 3 0,-5 0 0 15,-13 19-9 1,-22 23 0-16,-9 18 11 0,-5 8 12 16,45 5-21-1,18 15 6-15,9 8 2 0,17 15 0 16,0 8 5-16,14 3-1 16,13 6-10-16,36-7 16 15,44-5-20-15,0-3 0 16,66-5 7-16,50 2 1 15,17 4-8-15,9-10 0 16,32-13 15-16,-10-18-19 16,27-19 4-16,-9-20 0 15,18-17 3-15,9-14 6 16,-5-3-9-16,5 0 1 0,-9-28 14 16,-18-9-7-16,-17-17-8 15,-1-20 0-15,-4-25 35 16,-5-20-24-16,-12-16 20 15,-10-18-4-15,-44-6-24 16,-54 0 37-16,-35 1-40 16,-115 17 0-16,-94 17-13 15,-80 21-4-15,-62 27-32 16,-44 19-123-16,-27 20-298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0:58.53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7299 2 422 0,'0'0'158'15,"0"0"-35"-15,0 0 13 16,0 0-63-16,-222-20 12 16,138 54-41-16,-14 14-28 15,-4 12 1-15,-5 4-13 16,0 8-8-16,14-5-17 0,26 1-148 15,19-5-133 1</inkml:trace>
  <inkml:trace contextRef="#ctx0" brushRef="#br1" timeOffset="35592">4647 758 416 0,'0'0'104'0,"0"0"31"15,0 0-5-15,0 0-31 16,0 0-47-16,0 0-1 15,-18-9-37-15,45-2-10 0,13 0 3 16,4-1-7-16,5 1 0 16,0-2 0-16,9 4 1 15,-18-3-4-15,-5 3-66 16,-4 4-96-16,-13-1-52 16,-9-3-113-16</inkml:trace>
  <inkml:trace contextRef="#ctx0" brushRef="#br1" timeOffset="35854">5135 446 302 0,'0'0'121'15,"0"0"41"-15,0 0-58 0,0 0-8 16,0 0-28-16,0 0-23 15,-31-39 10-15,31 39-25 16,-9 0-12-16,9 0-7 16,-8 19-4-16,8 18-7 15,-9 8 2-15,9 10 9 16,0 3-9-16,0 3-2 16,0 1 0-16,0-9-6 15,0-8 2-15,0-8-155 16,0-9-126-16,0-10-192 15</inkml:trace>
  <inkml:trace contextRef="#ctx0" brushRef="#br1" timeOffset="36276">5193 503 130 0,'0'0'193'15,"0"0"-80"-15,0 0-15 16,0 0-30-16,0 0-43 16,0 0-22-16,49-40 6 15,-22 40-5-15,-9 0 10 16,4 0-13-16,-5 0 4 16,1 0 7-16,-9 6-10 0,-9 8-2 15,13 6 9-15,-13 5-5 16,0 10 13-16,-13 12-2 15,-22 7-15-15,-14 5 83 16,0-4-64-16,13-10-18 16,5-16 8-16,22-9-4 15,0-7-4-15,9-5-1 16,0 1 4-16,0-6-4 16,0-1 2-16,27-2-2 15,13 0 10-15,0 0-2 16,-4-8-6-16,12-9-2 15,-8-9 9-15,-4 4-18 16,-5-1 9-16,-13 9-122 16,0 6-28-16,-9 2-142 0</inkml:trace>
  <inkml:trace contextRef="#ctx0" brushRef="#br1" timeOffset="36782">5740 339 172 0,'0'0'173'15,"0"0"-73"-15,0 0 23 0,0 0-18 16,0 0-44-16,0 0 7 15,0-14-42-15,0 14-20 16,0 0 7-16,0 0-5 16,0 11-6-16,-14 6 22 15,5-3-23-15,9 0 18 16,0 0-13-16,-8 0-5 16,8-5 16-16,0-1-16 15,0 1 4-15,0 2 6 16,0 5-7-16,0-1 17 15,8-1-9-15,15 7-8 16,3 1 28-16,5 3-28 0,-4 4 2 16,-9-1 9-16,4 2-9 15,-4 6 5-15,-18-3-7 16,0 4 0-16,0-6 15 16,0-8-19-16,0-4 2 15,0-7 9-15,-9-7-5 16,-22 0-2-16,-5-5 4 15,-13 0-3-15,9 0-4 16,-4 0-1-16,13 0-42 16,13-16-59-16,9 2-101 15,9-11-79-15</inkml:trace>
  <inkml:trace contextRef="#ctx0" brushRef="#br1" timeOffset="36966">5709 330 161 0,'0'0'112'15,"0"0"13"-15,0 0-53 16,0 0-13-16,0 0-42 16,257-54-16-16,-150 52-1 15,0-2-86-15,-1-1-272 16</inkml:trace>
  <inkml:trace contextRef="#ctx0" brushRef="#br1" timeOffset="25498">6562 6052 549 0,'0'0'237'16,"0"0"-45"-16,0 0 1 16,0 0-49-16,0 0-51 15,0 0-31-15,-18-51 4 16,18 51-44-16,0 0 4 15,0 0-10-15,0 5-9 16,0 26-2-16,0 12 0 0,0 13-4 16,0 1 15-1,0 8-10-15,0 1-6 0,0 4 5 16,0-5 5-16,-9-3-12 16,-4-11 2-16,13-6-29 15,0-13-8-15,0-10-70 16,0-7-64-16,0-10-72 15,0-5-77-15,31 0-56 16</inkml:trace>
  <inkml:trace contextRef="#ctx0" brushRef="#br1" timeOffset="26213">6908 6191 487 0,'0'0'142'16,"0"0"0"-16,0 0-40 0,0 0-35 15,0 0 26-15,0 0-20 16,36-119-30-16,-14 115 14 16,-4 2-33-16,8 2-16 15,23 0 4-15,9 0-6 16,0 8-6-16,8 18 0 16,-8 5 2-16,-31 3-12 15,4 8 8-15,-31 1-4 16,0 5-1-16,-31 3-4 15,-23 2 11-15,-26-3 0 0,5-3 3 16,8-11-9-16,10-10 12 16,30-11-5-16,14-9 14 15,13-6-11-15,0 0-4 16,0 0 0-16,48 0 0 16,28-15 7-16,31-19 2 15,8-9-9-15,9-2 12 16,-17-3-5-16,-5 0-6 15,-13-3 16-15,-22 0-8 16,-1 3 32-16,-17 3-24 16,-13 2-1-16,-14 12 14 15,-13 11-23-15,-9-3 16 16,0 15 5-16,-18 0-28 16,-22 8 16-16,0 0-16 15,-18 0 0-15,14 10 0 0,4 19 3 16,13 2-3-1,27 3 0-15,0 6 0 0,0-4-6 16,27 1 6-16,13-6 0 16,-4 4-11-16,4-1 11 15,0-3 0-15,-14 0-5 16,1 3 9-16,-14 0-7 16,-4-6 3-16,-9 3 0 15,0-8-9-15,-9-3 9 16,-31-6-1-16,0-6-1 15,-4-2-22-15,-14-6 10 16,0 0-4-16,9 0 18 0,18-26 11 16,22-5-10-16,9-17-1 15,49-18 0-15,49-10-12 16,35-11-48-16,1 5-53 16,-19 11-56-16,-30 9 2 15,-37 8-78-15,-30 12-347 16</inkml:trace>
  <inkml:trace contextRef="#ctx0" brushRef="#br1" timeOffset="40832">1812 5440 786 0,'0'0'208'0,"0"0"22"0,0 0-74 16,0 0-51-16,0 0-45 15,0 0 3-15,0-17-22 16,0 17-16-16,0 0 22 16,0 0-32-16,0 0-1 15,0 3-5-15,0 8 0 16,0 18-15-16,0 10 6 15,0 18 0-15,0 8 2 0,0 0-2 16,0 3 0 0,9-6-3-16,-9-8 4 0,0-9-2 15,0-8-25-15,0-14-61 16,0-3-10-16,0-6-44 16,0 0-56-16,0-6-43 15,-9-3-137-15</inkml:trace>
  <inkml:trace contextRef="#ctx0" brushRef="#br1" timeOffset="41278">1946 5570 419 0,'0'0'227'0,"0"0"-69"15,0 0-6-15,75-149-64 16,-44 118 1-16,-4 8-16 15,-9 9-26-15,4 4-20 16,-4 10 5-16,13 0-31 16,-14 0 8-16,1 12-6 15,13 14 4-15,-13 5-1 16,-9 6-3-16,-9 2-1 16,0 4 2-16,0 5-1 15,0-3-3-15,0 6 5 16,-27-6 2-16,-4-5 1 15,13-12-8-15,1-8 1 16,17-12 7-16,0-4-8 0,0-2 0 16,0-2 0-1,0 0 10-15,0 0-15 0,0 0 5 16,9 0 0-16,17 0 7 16,14 0-6-16,9 0 1 15,9 0-2-15,-5-6 0 16,27-2 0-16,-4-3-38 15,-1 5-49-15,1 0-35 16,4 4-52-16,-36 2-78 16,-4 0-75-16</inkml:trace>
  <inkml:trace contextRef="#ctx0" brushRef="#br1" timeOffset="41719">3030 5554 321 0,'0'0'238'0,"0"0"-102"16,0 0 15-16,0 0 11 16,0-150-79-16,0 130 20 15,0 3-16-15,-14 5-39 16,5 4 2-16,-8-1-8 16,8 6-28-16,-14-2 4 15,-3 5-14-15,-1 0-4 16,-13 0 0-16,0 0 1 15,5 5-8-15,-5 23 7 0,13 4 0 16,5 2-10 0,4 0 16-16,9-6-7 0,9-8 1 15,0-6-26-15,9-8 12 16,31-6-16-16,-4 0 30 16,12-8 2-16,1-15 5 15,-13 0-5-15,-5 6 18 16,-22 6-9-16,-9 5 36 15,0 6-21-15,0 0-4 16,0 0 4-16,0 0-26 16,0 6 0-16,9 33-13 15,-9 21 8-15,9 19 5 16,-9 6 0-16,0 3 5 16,0 5-16-16,0 6 11 15,0 0-91-15,-18-8-145 0,-22-15-369 16</inkml:trace>
  <inkml:trace contextRef="#ctx0" brushRef="#br0" timeOffset="363">7690 1245 339 0,'0'0'316'16,"0"0"-221"-16,0 0 55 15,0 0-68-15,0 0-8 16,0 0-34-16,-58-23-37 16,14 65 2-16,-45 18-5 15,5 14-3-15,-23 7-7 16,-9 13-143-16,-8 11-156 15</inkml:trace>
  <inkml:trace contextRef="#ctx0" brushRef="#br0" timeOffset="1206">9463 2743 548 0,'0'0'124'0,"0"0"22"16,0 0 0-16,0 0-40 15,0 0-30-15,0 0 11 0,-49-57-39 16,31 57-26-16,-9 15 7 16,-21 23-24-16,-1 12 11 15,-9 17-10-15,0 3 2 16,-17 15-16-16,-10 8-7 16,-13 9-145-16,-8 9-180 15,30-3-487-15</inkml:trace>
  <inkml:trace contextRef="#ctx0" brushRef="#br0" timeOffset="1733">6353 4158 711 0,'0'0'76'0,"0"0"3"16,0 0 11-16,0 0-60 16,0 0 27-16,0 0-21 15,93-12-17-15,-53 12 1 16,-4 0-20-16,12 0 14 16,1 12-14-16,18 0 0 0,0-1-1 15,8-4-69-15,23-3-145 16,0-4-111-16</inkml:trace>
  <inkml:trace contextRef="#ctx0" brushRef="#br0" timeOffset="2101">7357 3719 632 0,'0'0'110'0,"0"0"0"0,0 0 13 16,0 0-11-16,0 0-33 15,0 0-17-15,-9-14-22 16,9 14-28-16,0 17 11 15,-9 28 9-15,-4 15 0 16,-5 12-1-16,0 11-26 16,0 5 3-16,-4 8 0 15,4-3-1-15,10 1-7 16,-1-12 0-16,9-17 3 0,0-10-10 16,0-19-31-16,9-11-92 15,17-11-160 1,14-10-181-16</inkml:trace>
  <inkml:trace contextRef="#ctx0" brushRef="#br0" timeOffset="2901">7663 4064 509 0,'0'0'114'0,"0"0"10"0,0 0-28 15,0 0 1-15,0 0-25 16,0 0-36-16,67-90-3 16,-36 90-28-16,-4 0 7 15,-1 5-5-15,-3 21-3 16,-6 8 4-16,-8 8-8 16,-9 9 0-16,0 3 2 15,0 8 1-15,-35-2-3 16,-23 2 7-16,9-3-2 15,-9-8-1-15,27-14-4 16,14-11 0-16,17-13-4 16,0-3 3-16,0-8 1 15,8-2 4-15,24 0-2 0,16 0 11 16,10-22-2 0,18-22 22-16,26-9 7 0,22-12-20 15,5-11 3-15,-5 2 7 16,-12 10-12-16,-32 9 21 15,-36 16-9-15,-13 10-1 16,-31 9 13-16,0 4-24 16,0 2 4-16,0-1-6 15,-18 9-15-15,-4 0 10 16,4 6-11-16,1 0-7 16,-6 0 2-16,14 12-4 15,-17 19 9-15,17 6-3 16,-13 2 5-16,22 2-5 15,0-5 3-15,0-2-8 0,0-6 5 16,22 1-16-16,13-2 11 16,-3 3 7-16,3 3-7 15,-4-2 6-15,-13-2 1 16,0-4-6-16,-18-5 4 16,0-6 3-16,0-2 0 15,0-1-5-15,-18-3 9 16,-22 1-4-16,4-9 0 15,-4 0 12-15,-8 0-13 16,21 0 1-16,9-6 0 16,5-10 6-16,13-8-1 15,0-4-5-15,22-3 0 16,14-9 2-16,21-5-2 0,1-3 0 16,0-7 1-16,0 5-5 15,-10 8 9-15,-8 8-5 16,-13 11 0-16,-18 6 8 15,-9 6-7-15,0 5-1 16,0 3-12-16,-27 3-62 16,-13 0-172-16,-17 0-154 15</inkml:trace>
  <inkml:trace contextRef="#ctx0" brushRef="#br1" timeOffset="29159">8201 2261 134 0,'0'0'203'15,"0"0"-146"-15,0 0-18 16,0 0-17-16,0 0 3 15,0 0 2-15,0 0 15 16,44-6 25-16,-30 4 35 16,-14-4 5-16,9 3-4 15,0-6-2-15,-9 1-7 16,8-1-32-16,10 1 9 16,-18-4-27-16,22-2-14 15,-13 3 10-15,0 3-20 0,-9 4 9 16,9 2 9-16,-9 2-26 15,0 0 17-15,0 0-21 16,0 0-8-16,0 0 9 16,0 0-9-16,0 0 0 15,0 29-2-15,-27 10 5 16,-13 9 18-16,0 6-11 16,-4 3-10-16,-5 2 23 15,-9 1-23 1,9-7 4-16,1-8 4 0,12-5-1 15,5-12-6-15,13-2-1 16,9-6-51-16,9 0-46 0,-9-4-130 16,9 2-167-16</inkml:trace>
  <inkml:trace contextRef="#ctx0" brushRef="#br1" timeOffset="33174">5251 1987 387 0,'0'0'114'0,"0"0"-21"16,0 0-34-16,0 0-46 0,0 0 9 15,0 0-18 1,93-31 0-16,-62 27-8 0,-13 1 4 16,0 3-19-16,13 0-67 15,-22-3-246-15</inkml:trace>
  <inkml:trace contextRef="#ctx0" brushRef="#br1" timeOffset="33440">5615 1709 299 0,'0'0'195'0,"0"0"-64"0,0 0 13 16,0 0-62-16,0 0-34 15,0 0-15-15,0-25-26 16,9 35 2-16,0 16 20 15,0 5-25-15,0 6 18 16,0 6 3-16,4-4-24 16,-13 0 4-16,0-2 1 15,9-2-6-15,0-7 0 16,0-3-87-16,8-8 6 16,-8-5-225-16</inkml:trace>
  <inkml:trace contextRef="#ctx0" brushRef="#br1" timeOffset="33851">5931 1655 320 0,'0'0'123'16,"0"0"8"-16,0 0-68 15,0 0 4-15,0 0-33 16,0 0-23-16,182-57 13 0,-155 61-22 16,-19 21 14-1,-8 6-2-15,0 11-13 0,0 7 26 16,-35-1 10-16,4 0-16 16,-5-3 8-16,5-4-22 15,4-11 2-15,5-4-5 16,22-7 6-16,-9-2-10 15,9-8 0-15,0-1 2 16,0-5-2-16,9-3 1 16,22 0 0-16,18 0 8 15,-4 0-2-15,21-11-5 16,-8-12-2-16,13-3-50 16,-18-1-34-16,-4-2-84 0,9-5-67 15,-18 3-96 1</inkml:trace>
  <inkml:trace contextRef="#ctx0" brushRef="#br1" timeOffset="34238">6544 1653 68 0,'0'0'188'16,"0"0"-88"-16,0 0 51 16,0 0-68-16,0 0-4 15,0 0-4-15,0-74-38 16,0 70 4-16,0 4 1 15,0 0-36-15,0 0 5 16,0 4-11-16,0 21 0 16,-22 9 18-16,-5 9-15 0,-4 5 24 15,13-1-4-15,-9 2-23 16,19 2 18-16,8-3-18 16,0-3 1-16,0-5 0 15,17-9 2-15,32-8-3 16,-4-9 3-16,12-12 4 15,1-2-1-15,-9 0-3 16,-18-16-1-16,-4-7 18 16,-18-2-2-16,-9-1 37 15,0 3 4-15,0 3-35 16,-9 5 13-16,-40 5-32 16,-9 4 5-16,-9 6-13 15,1 0 3-15,8 4-5 16,9 18-44-16,5 6-144 0,13 4-115 15,13 1-265-15</inkml:trace>
  <inkml:trace contextRef="#ctx0" brushRef="#br1" timeOffset="31544">5633 3184 362 0,'0'0'225'15,"0"0"-89"-15,0 0-3 16,0 0-36-16,0 0-20 0,0 0-28 16,-31 0-12-16,31 0-2 15,0 0-34-15,0 0 10 16,13 0-8-16,14 0 1 16,22 0 11-16,-14 0-15 15,14 0 0-15,-18 0 6 16,-4-2-3-16,-5-6-6 15,-4 7 0-15,-9-3-53 16,0 2-33-16,0 2-42 16,-9 0-24-16,0 0-33 15,8 0-133-15</inkml:trace>
  <inkml:trace contextRef="#ctx0" brushRef="#br1" timeOffset="31823">6046 2954 162 0,'0'0'202'0,"0"0"-35"0,0 0-42 15,0 0 8-15,0 0-28 16,0 0-25-16,0-84 0 16,0 84-33-16,0 0-25 15,0 0-5-15,0 0-17 16,0 11 0-16,0 20 12 15,9 9-9-15,0 13 13 0,0 7-13 16,9-1-1 0,4 9 7-16,-4-8-3 0,-1-4-5 15,15-7-1-15,-6-13-23 16,-17-8-68-16,13-8-128 16,-13-11-50-16,9-6-89 15</inkml:trace>
  <inkml:trace contextRef="#ctx0" brushRef="#br1" timeOffset="32187">6419 2980 276 0,'0'0'140'15,"0"0"-11"-15,0 0-42 0,0 0-13 16,0 0-16-16,0 0-30 15,58-48-22-15,-40 48-2 16,9 3 10-16,4 16-13 16,-5 1 0-16,-3 9-1 15,-15 9 8-15,-8 0-8 16,0 5 7-16,0 4-1 16,-17-1 24-16,-23-1-16 15,-9-5 14-15,0-9-2 16,22-5-25-16,10-10 14 15,3-1-15-15,14-7 6 16,0-2-12-16,0-3 6 0,31-3 0 16,-4 0-1-1,13 0 1-15,0 0-26 0,-5-17-46 16,5-6-87-16,9-8-126 16</inkml:trace>
  <inkml:trace contextRef="#ctx0" brushRef="#br1" timeOffset="32544">6850 2901 339 0,'0'0'140'0,"0"0"3"16,0 0-36-16,0 0-47 15,0 0-6-15,0 0-37 16,18-62 6-16,0 58 2 0,13-1-25 15,-4-4 29-15,4 3-12 16,-5 1-4-16,6 2 13 16,-15 3-25-16,1 0 11 15,4 0-6-15,-13 0 0 16,0 0 1-16,0 14-7 16,-9 15 0-16,0 5 14 15,0 8-12-15,0 9 5 16,0 5 11-16,-9 4-17 15,-9 3 32-15,5-13-21 16,4-1-10-16,9-10 5 16,-9-2-7-16,9-9-2 0,-9-8-11 15,9-6-207-15,-9-5-139 16</inkml:trace>
  <inkml:trace contextRef="#ctx0" brushRef="#br1" timeOffset="40247">5494 3714 277 0,'0'0'236'0,"0"0"-83"16,0 0-15-16,0 0-7 15,0 0-57-15,0 0 4 16,0 0-11-16,-49-6-30 15,40 26 4-15,-22 16-25 16,-5 18 4-16,-21 11 39 16,-10 8-25-16,-13 4-4 15,5 2-5-15,-23 6-23 16,-13 2 14-16,-14 2-1 16,1-5-15-16,8-13 9 15,19-11-3-15,21-12-6 16,18-11 1-16,10-9 7 0,12-5-6 15,14-9-2-15,4-3 0 16,9-8-1-16,0-3 6 16,9 0-5-16,0 0 4 15,0 0 2-15,0 0 0 16,-13-11-6-16,13-14 0 16,0-4 1-16,0-5 3 15,0-6-4-15,0 4 6 16,22-4 3-16,-13 9-1 15,0 3-8-15,0 7 0 0,0 7 3 16,-9 10-1 0,0 0-2-16,0 4 1 0,0 0 11 15,0 0-13-15,0 0 1 16,0 0 0-16,0 0-11 16,0 0 9-16,0 4 2 15,0 17-3-15,-9 5 11 16,-9 11-8-16,-22 6 0 15,5 2 2-15,-14 3-5 16,0 0 3-16,22 0 0 16,-4-3-1-16,22-3 2 15,9-10-1-15,0-4 0 16,0-8-10-16,40-6 7 16,27-3-16-16,17-8-4 15,32-3 23-15,17 0-10 0,-18-5-5 16,-30-13-55-16,-54 10-115 15,-31 2-50-15,-49 6-185 16</inkml:trace>
  <inkml:trace contextRef="#ctx0" brushRef="#br1" timeOffset="44071">4647 2683 309 0,'0'0'190'16,"0"0"-31"-16,0 0 3 15,0 0-21-15,0 0-1 16,0 0-59-16,18-43-20 16,-18 43-6-16,0 0-24 15,0 0 18-15,0 0-15 16,0 17-24-16,-36 20 36 0,-22 17-35 16,-22 11 5-16,-13 17 19 15,-14 6-35 1,1 0 17-16,-19-3-17 15,1-3 9-15,-9-6-5 0,-1-2-4 16,1-4 0-16,9-7 0 16,17-4 9-16,14-8-9 15,13-9 0-15,22-10 2 16,22-13-6-16,14-7 4 16,13-7 0-16,9-5-3 15,0 0 13-15,0 0-10 16,0 0 0-16,0 0 7 15,0-1-13-15,0-17 6 16,0-2 0-16,0-5-9 16,0-4 14-16,0-2-5 0,9-3 0 15,5-3-1-15,-6-2-9 16,19-6 10-16,-18 1-1 16,22 2-11-16,-22 9 9 15,0 10 3-15,0 5 0 16,-9 4 9-16,0 6-7 15,0 0-2-15,0 2 0 16,0 3-9-16,0 3 11 16,0 0-2-16,0 0 0 15,0 0 9-15,0 0-16 16,0 0 7-16,0 0-9 16,-9 29-2-16,-27 10 11 15,-21 12 0-15,-15 3 0 0,19-1 12 16,-18 2-17-16,18 4 5 15,-18 3 0-15,17 0-3 16,6-4 3-16,16-11 0 16,24-10-4-16,8-9 4 15,0-8-3-15,66-6-11 16,67-14-45-16,50 0 8 16,21-5-104-16,-13-15-197 15</inkml:trace>
  <inkml:trace contextRef="#ctx0" brushRef="#br1" timeOffset="44850">262 3993 768 0,'0'0'180'16,"0"0"55"-16,0 0-98 15,0 0-19-15,0 0-67 16,0 0-1-16,0 0-26 0,-14-19-21 15,14 33 9-15,0 20-12 16,0 20 0-16,23 16 14 16,-6 6-7-16,-8 4-3 15,0 0-4-15,4-2 8 16,-4 2-11-16,-9-9 3 16,0-3-13-16,0-12-4 15,0-10-108-15,0-10-51 16,0-11-111-16,0-7-145 15</inkml:trace>
  <inkml:trace contextRef="#ctx0" brushRef="#br1" timeOffset="45458">786 4047 508 0,'0'0'119'0,"0"0"50"16,0 0-39-16,0 0-23 16,0 0-17-16,0 0-23 15,0-48-35-15,0 48 17 16,0 0-20-16,18 0-22 0,13-2 12 16,9-2-14-16,-5 4-1 15,-4 0-4-15,-4 0 9 16,-18 0-5-16,13 0-4 15,-13 0 0-15,-9 4-12 16,9 10 12-16,-9 2 0 16,0 7-2-16,0-1 11 15,0 5-9-15,0-1 0 16,-9 4-1-16,-31 3-7 16,-9 5 12-16,5 7-4 15,-14-2 4-15,0-10 1 16,9-4-5-16,18-15 0 15,22-8 4-15,9-6-5 16,0 0 1-16,0 0 0 16,0 0-7-16,32 0 5 0,3-6 2 15,14-8 0-15,-9 8 10 16,9 3-13-16,-14 3 3 16,5 0 0-16,-13 0-8 15,13 23 7-15,-13 5 1 16,4 6 0-16,-13 3 4 15,-18-3-11-15,0-2 7 16,0-7 0-16,-9 0-4 16,-31-2 4-16,-27-3 0 15,0-6-5-15,-8-9-19 16,-1-3-16-16,19-2-67 16,17 0-44-16,22 0-34 15,18-21-43-15,0-5-180 0</inkml:trace>
  <inkml:trace contextRef="#ctx0" brushRef="#br1" timeOffset="45856">1208 4222 220 0,'0'0'267'0,"0"0"-101"16,0 0 9-16,0 0-29 15,0 0-20-15,0 0-16 16,9-36-59-16,-9 36-5 15,-18 0-35-15,0 9-7 16,5 8 6-16,4 8-8 0,9 6-2 16,0 3 0-16,0 3 7 15,9-6-8-15,31-9 1 16,9-4 0-16,9-10-5 16,-14-8 7-16,14 0-2 15,-18 0 15-15,0-14-12 16,-14-6 27-16,-8-5 8 15,-4-7-1-15,-14-4 19 16,0-1-36-16,0 0-8 16,-32 6-11-16,-16 6 6 15,-10 4-10-15,13 11 3 16,5 5-18-16,0 5 12 0,23 0-63 16,-1 0-55-1,9 27-50-15,-4 13-79 16,4 2-91-16</inkml:trace>
  <inkml:trace contextRef="#ctx0" brushRef="#br1" timeOffset="46145">0 5106 631 0,'0'0'72'15,"0"0"89"-15,0 0-15 16,0 0-26-16,0 0-25 16,0 0-75-16,155-37 35 0,9-5-12 15,28-7-25-15,7-2 15 16,1-2-29-16,0 3 1 16,-35 7 9-16,-41 11-10 15,-35 13-4-15,-45 10 0 16,-21 4-11-16,-23 5-28 15,0 0-155-15,-67 28-63 16,-31 20-190-16</inkml:trace>
  <inkml:trace contextRef="#ctx0" brushRef="#br1" timeOffset="46299">231 5287 525 0,'0'0'184'0,"0"0"9"15,0 0-54-15,0 0-22 16,297-82-4-16,-123 25-26 16,17 1-29-16,0 0-53 15,-27 7-4-15,-53 12-1 16,-40 9-271-16</inkml:trace>
  <inkml:trace contextRef="#ctx0" brushRef="#br1" timeOffset="50678">7828 882 299 0,'0'0'128'0,"0"0"13"15,0 0-53-15,0 0-2 16,0 0-22-16,0 0-24 0,-271-124 8 15,169 121-21-15,-36 3 6 16,5 0 20-16,-10 0-34 16,19 3 22-16,0 11-11 15,17 3-16-15,-9 0 20 16,1 2-33-16,-9 8 7 16,-19 6 12-16,1 12-12 15,-22 6-1-15,-1 9 4 16,23 5-9-16,0 0 27 15,18 5-28-15,17-1 0 16,32-1 8-16,8 0 2 16,9 0-11-16,9-1 0 0,-8 5 10 15,8-5-6-15,0 1-4 16,-9 0 0-16,14 0 7 16,-5 3 1-16,9-1-8 15,4-4 10-15,14-7-2 16,13 0-3-16,9-5-5 15,0 0 0-15,0-2 1 16,18-7 5-16,22-3-6 16,-9-2 0-16,5-7 7 15,-5-4-8-15,-5-1 1 16,5-3 0-16,5-2-8 16,4 0 12-16,18-3-4 15,17-6 0-15,32-1 7 16,26-6-2-16,9-5-5 15,14-2 0-15,4 0 7 0,13 0-4 16,0-2-3-16,-8-12 0 16,-5-4 11-16,-14 0-10 15,-4-9-1-15,9-4 0 16,5-3 5-16,8-2-5 16,-13-5 0-16,-8 8 2 15,-6-1 14-15,-26 3-14 16,5-4-2-16,-10 2 0 15,-8-4 23-15,-13-3-22 16,-1-5 9-16,-4-6 16 16,-13-3-24-16,-1-2 19 15,1-9-13-15,-9-4-3 0,-1-2 14 16,10-6-15-16,-18-4 1 16,-5-1 5-16,-4 0-2 15,-31 3 2-15,0 0-10 16,-9 5 10-16,0 3-3 15,-58 4-7-15,-35-5 0 16,-40 2-7-16,-40 7 4 16,-41 16 3-16,-35 18 0 15,-35 26-47-15,-5 3-37 16,-17 57-177-16,8 15-283 16</inkml:trace>
  <inkml:trace contextRef="#ctx0" brushRef="#br1" timeOffset="111758">6659 4976 186 0,'0'0'72'0,"0"0"22"16,0 0 16-16,0 0-11 16,0 0-56-16,0 0 23 15,-146-29-12-15,146 29-26 16,0 0-8-16,31 0-4 16,62 0-3-16,63 0 55 15,75-7-34-15,71 0 17 16,75-1-48-16,23 8 1 15,13 0 2-15,-48 6-6 16,-59 28-7-16,-88 2-267 16</inkml:trace>
  <inkml:trace contextRef="#ctx0" brushRef="#br1" timeOffset="113873">4856 3161 376 0,'0'0'143'16,"0"0"9"-16,0 0-77 15,0 0 3-15,0 0 28 16,0 0-57-16,0-70 17 16,0 70-53-16,0 0-6 15,0 16-8-15,0 21 13 16,8 11-12-16,24 3 14 16,-6 6-2-16,14 0-7 15,9 7-5-15,0 4 0 0,18 2-4 16,-1 2 4-1,19-1-34-15,3-12-144 0,-12-10-335 16</inkml:trace>
  <inkml:trace contextRef="#ctx0" brushRef="#br1" timeOffset="114648">4025 1904 213 0,'0'0'49'0,"0"0"-45"16,0 0 73-16,0 0-35 16,0 0 12-16,0 0-24 15,-49 141-12-15,89-101 17 0,4 6-31 16,14 7-3-16,-9 7-1 15,0 2-26-15</inkml:trace>
  <inkml:trace contextRef="#ctx0" brushRef="#br1" timeOffset="118822">9081 4367 62 0,'0'0'87'16,"0"0"24"-16,0 0-21 15,0 0 3-15,0 0-15 16,0 0-13-16,-58-159 12 16,40 143-25-16,-4-1 2 15,4 0 8-15,0-1-24 16,-13-1 21-16,5 2 4 15,8 2-36-15,-4-4 22 16,-5 5-21-16,-4-3-18 16,4-3 20-16,-22 3-26 0,0-6 6 15,-8 4 10-15,-10-4-13 16,0 0 10-16,1 1-12 16,-1-4-3-16,1 1 25 15,-1 2-22-15,0-3-5 16,1 9 10-16,8-3-4 15,0 5 8-15,0-1-14 16,-8 2 3-16,-1 3-5 16,0-1 2-16,10 4 0 15,-1 2 0-15,-9 4 6 16,1 2-6-16,-5 0 0 16,4 0 6-16,0 0-13 15,9 0 7-15,14 6 0 16,-5-1-2-16,9 4 14 15,-18-1-12-15,1 3 0 0,-1 3 2 16,0 7-11-16,-8 7 9 16,-1 9 0-16,0 5-3 15,1 5 12-15,8 2-9 16,0-4 0-16,23 1 3 16,-5-4-8-16,0 2 5 15,22-3 0-15,-9 5-11 16,14-1 22-16,4 3-11 15,9 0 0-15,0 0 3 16,0 0-11-16,0 0 8 16,0-8 0-16,31 0-9 15,-13-6 15-15,-9-3-6 0,22 2 0 16,-5-1 12-16,14 5-17 16,5 0 5-16,13 2 0 15,13 1-9-15,4-4 15 16,10-1-6-16,30-1 0 15,27-6 10-15,40 0-6 16,10-5-4-16,12-7 0 16,5-1 21-16,-9-4-14 15,-5-5-1-15,-4-6 10 16,-22 0-10-16,4 0 24 16,0-26-16-16,-8-4-2 15,-5-7 30-15,4-9-41 16,1 1 20-16,-32-6-7 15,-9-7-7-15,-17-11 17 0,-32-10-15 16,-17-10-6-16,-40-7 23 16,-18-11-19-16,0-1-7 15,-58-3 0-15,-57 10-15 16,-36 16 0-16,-32 17-127 16,-30 23-190-16,4 14-341 15</inkml:trace>
  <inkml:trace contextRef="#ctx0" brushRef="#br1" timeOffset="120238">7375 2634 18 0,'0'0'67'16,"0"0"12"-16,0 0 20 16,0 0-16-16,0 0 18 15,0 0-30-15,22-19 61 16,-22 16-11-16,0 0-66 0,0 0 9 15,-13-2-14 1,-5-4-15-16,-9 4 33 0,-4-4-39 16,-5 0 4-16,-12-2 12 15,-1 3-34-15,-9-4 19 16,-18 4-8-16,1 2-16 16,-14-2 28-16,5 5-31 15,8 3 3-15,-22 0 10 16,14 0 0-16,-23 0-15 15,1 0-1-15,-1 11 12 16,5 1-10-16,-14 2-2 16,19 3 0-16,3 3-9 15,-3 2 20-15,-10 1-11 0,14 2 0 16,8-2 7-16,5-1-8 16,14-2 1-16,8 1 0 15,0 7-6-15,-9 5 22 16,10 5-16-16,8 4 0 15,4 0 10-15,5 4-5 16,14-3-5-16,-5 1 0 16,4-1 12-16,5-1-4 15,-5 1-8-15,9 2 0 16,-4 3 15-16,4 3-20 16,10 0 5-16,-1 0 0 15,9 3-2-15,0-3 9 16,0 2-7-16,0 4 0 0,0 0 13 15,0-4-18-15,9 1 5 16,8-3 0-16,1-3-7 16,13-5 7-16,9 0 0 15,13-7-2-15,19-2 17 16,-6 0-19-16,19-5 4 16,-1-4 0-16,23-3 2 15,-1-4 3-15,10-7-5 16,17-5 3-16,9-5 8 15,31-1 1-15,-8 0-12 16,-5 0 1-16,-5 0 14 16,-4-1-10-16,14-19 3 15,-1-6 6-15,18-5-9 0,-13-5 20 16,4-5-21-16,-26 2 0 16,-14-1 16-16,-17 1-11 15,-23-7-7-15,-17 1 7 16,-10-8 4-16,5-11-3 15,-35 3-10-15,4-7 6 16,-5-6 10-16,-12-2-13 16,-6-12-3-16,-8-5 0 15,0-10 17-15,-9 2-17 16,0-4 0-16,-66 6 2 16,-37 14-15-16,-70 12 13 15,-58 15 0-15,-36 19-9 0,-30 17-26 16,17 22-69-16,31 0-190 15,31 5-493-15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3:03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191 793 572 0,'0'0'144'0,"0"0"4"16,0 0-34-16,-49-146-7 0,40 125-9 15,9 7-47 1,0 11 12-16,-9 3-20 0,9 0-37 16,0 0 6-16,-9 46-12 15,-13 24 0-15,-13 21 6 16,4 14 5-16,13 6-11 15,9 9 0-15,9 3 9 16,58-2-13-16,35-16 4 16,31-26 0-16,23-19-10 15,13-27 12-15,-5-20-2 16,-4-13 0-16,-4-15 12 16,-23-30-13-16,-30-15 1 15,-19-14 0-15,-26-19 14 16,-18-20-4-16,-13-17-10 0,-9-6 3 15,-9 8 14-15,0 12-11 16,-40 23-6-16,-5 22 0 16,5 29 11-16,0 16-3 15,14 24-1-15,8 2-7 16,-4 19-4-16,4 46-4 16,9 26 8-16,9 22 0 15,0 11-7-15,58 7 13 16,17-4-6-16,23-8 0 15,-4-20 3-15,12-20-17 16,1-30 14-16,-14-17 0 0,-17-27-21 16,4-5 30-1,-14-9-9-15,-8-37 0 0,0-16 15 16,-23-17-7-16,-4-14-8 16,-22-3 0-16,-9 5 1 15,0 18 7-15,0 18-8 16,-40 22 0-16,5 15 14 15,4 12-18-15,4 6 4 16,14 6-3-16,-5 37-13 16,18 16 14-16,0 6 2 15,0 9 0-15,49-7 10 16,9-9-11-16,8-10 1 16,10-17 0-16,-1-17-8 15,-4-11 8-15,-4-3 0 0,-9 0-3 16,-14-31 17-16,14-6-14 15,-9-9 0-15,8-4 3 16,-8 1-4-16,0 7 1 16,-4 2 0-16,-5 18-4 15,-14 8 13-15,14 14-15 16,-22 0 6-16,4 14-24 16,-4 25 13-16,-9 6 5 15,9 1-9-15,-5-9 14 16,5-14-30-16,-9-10 31 15,0-9 0-15,-9-4 6 16,0 0-4-16,0-4-2 16,0-23 2-16,0-14 0 15,-9-4 9-15,-9-2-11 0,-13 1 0 16,4 10 11-16,-4 13-17 16,13 9 6-16,1 14 0 15,-6 0-12-15,14 0 3 16,1 23 9-16,-1 16 0 15,0 9 7-15,9 2-14 16,0-1 7-16,0-10 0 16,18-8-13-16,13-11 20 15,-5-11-7-15,-8-9 0 16,13 0-2-16,-4 0-3 16,-5-16 5-16,-4-19 0 0,-9 1 7 15,0-6-4 1,-9 0-3-16,0 10 0 0,0 7 13 15,0 11-17-15,0 7 4 16,0 5-3-16,0 0-9 16,0 0 0-16,0 25 12 15,0 12-1-15,8 3 7 16,15-4-9-16,12 1 3 16,5-8 0-16,0-14-1 15,-4-14 4-15,4-1-3 16,-5-4 0-16,14-33 9 15,9-14 1-15,-9-3-10 16,0-9 1-16,-5 4-5 16,-13 2 11-16,9 9-7 15,-22 11 0-15,0 8 13 0,4 13-15 16,-4 14 2-16,8 2-12 16,5 0 6-16,18 33-5 15,-4 18 11-15,4 9-4 16,-9 5 5-16,-14 3-4 15,5-3 3-15,-13-6-32 16,0-7 13-16,4-11-47 16,-13-9-5-16,18-7-31 15,13-13-70-15,-5-12-29 16,14 0-194-16</inkml:trace>
  <inkml:trace contextRef="#ctx0" brushRef="#br0" timeOffset="329">4807 247 332 0,'0'0'129'16,"0"0"-15"-16,0 0 3 16,-49-154-22-16,49 129-31 15,0 3 4-15,0 5-47 16,31 3 2-16,-4 2-13 15,22 12 0-15,0 0-9 16,-5 9-1-16,-4 31 0 16,-13 19-14-16,-5 15 12 0,-22 13 2 15,0 13 0 1,0 1 5-16,0 4-5 0,0-8 0 16,0-10 0-16,0-11-1 15,0-7 7-15,9-8-6 16,9-6 0-16,4-10-4 15,-4 0 3-15,-10-8-89 16,1 0-103-16,9-6-113 16</inkml:trace>
  <inkml:trace contextRef="#ctx0" brushRef="#br0" timeOffset="660">5265 1523 402 0,'0'0'111'15,"0"0"-38"-15,0 0 5 16,0 0-31-16,0 0-37 16,0 0 2-16,-76 43-12 15,76-18 0-15,0-5 0 16,0-8 11-16,18-3-9 15,22-9 9-15,9 0-10 16,0 0 35-16,-5-15 32 16,-4-12-1-16,-13-14 6 15,-5-4-27-15,-22-3 6 0,0-6-34 16,-9 6-14 0,-58 13-8-16,-22 17-19 0,5 18-94 15,-5 0-64-15,14 38-193 16</inkml:trace>
  <inkml:trace contextRef="#ctx0" brushRef="#br0" timeOffset="1131">737 2591 401 0,'0'0'107'16,"0"0"-29"-16,0 0-15 15,0 0 15-15,0 0-17 16,0 0-9-16,-66 0 37 16,141-20-27-16,76-22-33 0,111-18-2 15,89-8-22 1,120-5 37-16,102-11-24 0,81-8-12 16,52 2 25-16,-4-1-26 15,-22 12 6-15,-67 11 11 16,-67 11-20-16,-70 6 17 15,-90 17-15-15,-102 6 3 16,-79 7 4-16,-81 8-9 16,-57 4-2-16,-49 6 3 15,-18 0 8-15,0 1-22 16,-40-1-22-16,-45-2-179 16,-21 1-85-16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4:28.9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3189 5920 371 0,'0'0'373'0,"0"0"-321"16,0 0 141-16,0 0-99 16,0 0-44-16,249-114 9 15,-151 89-48-15,-22 5 10 16,-19 13-21-16,-21 0 10 15,-5 7-12-15,-22 0 2 16,0 0 0-16,8 8-6 16,-17 9 7-16,0 3-1 0,0 3 0 15,0 3 2-15,-26 5-5 16,-14 8 3-16,-27-2 0 16,23 3 6-16,-5-3-2 15,27-6-4-15,22-9 0 16,0-5 5-16,13-5-7 15,23-10 2-15,12 4 0 16,10-3 12-16,0 3-9 16,0-4-3-16,-9 7 0 15,-5 0 9-15,-4 4-8 16,-13-1-1-16,-5 1 0 16,-13 5-3-16,-9 2 3 15,0 5 0-15,0-5-2 16,-40 6 9-16,-27-1-12 0,-8-2 5 15,8-1-70-15,0-5-81 16,27-5-113-16,14-6-384 16</inkml:trace>
  <inkml:trace contextRef="#ctx0" brushRef="#br0" timeOffset="413">5122 5772 678 0,'0'0'144'15,"0"0"-25"-15,0 0 21 0,0 0-66 16,0 0-21-16,0 0-31 16,-249-121-10-16,183 121 2 15,8 0-7-15,22 17-5 16,14 11-2-16,22 9 4 15,0 2-9-15,31-7 5 16,36-4 0-16,0-10 3 16,8-11 3-16,-17-4-2 15,0-3 3-15,-18 0-3 16,-32 3 8-16,1-3-11 16,-9 3-1-16,0 5 3 15,0 10-2-15,0 10-1 16,0 12 22-16,0 7-19 0,-17 8 5 15,8-2-8 1,-14-2 0-16,23-3 0 16,0-11 4-16,0-3-8 0,0-3-31 15,0-6-122-15,23-5-90 16,12-11-192-16</inkml:trace>
  <inkml:trace contextRef="#ctx0" brushRef="#br0" timeOffset="780">5700 5931 727 0,'0'0'109'0,"0"0"-4"0,0 0 53 16,0 0-44-16,0 0-32 15,0 0-30-15,-31-102-52 16,22 128-7-16,-9 14 5 15,9 13 4-15,9 1 0 16,0 0 8-16,0-3-10 16,27-14 0-16,30-12 9 15,1-13-3-15,9-12-3 16,-1 0 1-16,-8-4 44 16,-18-24-16-16,-13-9 7 15,-5-11 9-15,-22-9-34 16,0-5 16-16,-40 3-30 15,-27 5 0-15,1 9-8 16,-10 12-8-16,19 9-47 0,8 12-26 16,9 10-59-16,13 2-68 15,-13 0-62-15,0 2-264 16</inkml:trace>
  <inkml:trace contextRef="#ctx0" brushRef="#br0" timeOffset="-8110">3563 2582 763 0,'0'0'176'0,"0"0"-22"16,0 0 12-16,0 0-73 16,0 0-5-16,0 0-32 15,0 0-34-15,0 0 34 0,0-91-31 16,0 91-6-1,0 0 13-15,0 0-30 0,0 0 9 16,0 0-11-16,0 35 7 16,0 12-8-16,0 19 1 15,0 4 0-15,0 7 1 16,0-1 7-16,0-5-8 16,0-6 0-16,9-10 9 15,13-14-24-15,-13-7-7 16,8-11-61-16,1-6-13 15,-9-8-53-15,13-4-4 16,-13-2-29-16,0-3-21 16,0 0-26-16,13 0-94 15</inkml:trace>
  <inkml:trace contextRef="#ctx0" brushRef="#br0" timeOffset="-7596">4011 2750 179 0,'0'0'287'0,"0"0"-159"0,0 0 18 16,0 0-29-16,0-150-21 15,23 130 1-15,-6 6-48 16,23 0-8-16,-4 5-6 16,13 7-30-16,0 2 20 15,0 0-17-15,-14 0-5 16,-4 19 10-16,-4 7-10 0,-9 2-3 15,-5 1 0 1,-13 5 8-16,0-1-12 0,0 1 4 16,-31 1 0-16,-18-4 5 15,13-3 2 1,-12-6-7-16,21-7 3 0,5-7 3 16,13-4-1-16,9-2-5 15,0-2 0-15,0 0 5 16,18 0 1-16,22 0-5 15,8 0 6-15,1 0 1 16,-13 0-5-16,4 9-3 16,-22 7 1-16,-1 4 0 15,6 4-1-15,-6 3 0 0,-17 1-1 16,0 5 6-16,0-1-5 16,0 3 0-16,-40-7 0 15,-4-3 0-15,-14-5 0 16,0-5 0-16,1-7 0 15,8-8-5-15,22 0-18 16,14 0-55-16,13-3-72 16,13-25-27-16,54-12 5 15,26-11-80-15,23-8-178 16</inkml:trace>
  <inkml:trace contextRef="#ctx0" brushRef="#br0" timeOffset="-7234">4887 2746 112 0,'0'0'250'15,"0"0"-139"-15,0 0 19 0,0 0 17 16,0 0-28-16,0 0 2 16,17-45-36-16,-17 45-10 15,0 0-15-15,0 0-60 16,-17 12 0-16,17 21 23 16,-14 13-19-16,14-1 5 15,0 4-9-15,0-10 0 16,40-5 5-16,18-14 5 15,-9-12-9-15,18-8 14 16,-1 0-14-16,-8-5 48 16,0-27 24-16,-23-5-6 15,-13-8 5-15,-4-3-36 0,-18 0 9 16,0 5-9-16,-40 6-30 16,-17 15 14-16,-19 11-20 15,0 11 0-15,10 0-10 16,8 19 1-16,9 24-31 15,14 14-72-15,-5 2-119 16,9 1-168-16</inkml:trace>
  <inkml:trace contextRef="#ctx0" brushRef="#br0" timeOffset="-32387">279 136 847 0,'0'0'177'0,"0"0"-67"0,0 0-11 16,0 0-7-16,0 0-38 15,0 0-9-15,0 0-23 16,9 37-16-16,-9 31 32 15,0 11-14-15,0 12-17 0,0 2 27 16,0 6-34 0,0-5 5-16,9-6-3 0,18-14 12 15,-5-19-23-15,5-12 9 16,4-15-68-16,-4-16-26 16,13-12-48-16,-14 0-50 15,5 0 34-15,-13-28-22 16,-18-9 114-16,0-8 41 15,-18-6-15-15,-31 0 34 16,-17 2 3-16,-10 12 3 16,10 14 55-16,-6 9 5 15,6 9 12-15,8 5-9 0,14 0-13 16,21 0 13 0,15 0-26-16,8 0-24 0,0 0-13 15,40 8-3-15,26 1 3 16,41-9 16-16,17 0-7 15,18-2 32-15,1-30-27 16,3-2 19-16,-21-8 21 16,-23-5-19-16,-13-3 16 15,-14-9-6-15,-26-7-13 16,-13-4 21-16,-14-3-21 16,-13 6-13-16,-9 11 33 15,0 15-40-15,0 18 30 16,-9 11-4-16,-13 12-33 15,-5 8 14-15,-4 46-19 16,-5 26 0-16,5 10 3 0,22 4 5 16,9 1-8-16,0 1 0 15,22-1 11-15,14-8-14 16,13-4 3-16,0-13-17 16,-5-13-11-16,-4-17-84 15,9-15-25-15,-9-16-55 16,-4-9-98-16,4 0 85 15,8-6 48-15,-3-25-18 16,13-13-98-16</inkml:trace>
  <inkml:trace contextRef="#ctx0" brushRef="#br0" timeOffset="-32057">1830 685 124 0,'0'0'190'16,"0"0"-17"-16,0 0-39 0,27-150 34 16,-27 131-49-1,-27 5-9-15,9 4 5 0,-4 8-46 16,13 2-4-16,9 0-29 15,0 0-29-15,0 0-7 16,0 6-8-16,0 15 8 16,0 9 0-16,18-7-1 15,13-4 1-15,-4 1 0 16,4-9 1-16,-13-2 4 16,-10-7-5-16,-8-2 0 15,0 0 18-15,0 0-15 16,0-2 24-16,0-21 1 15,0-3-24-15,-8 1 7 0,-19 5-11 16,-4 2 0-16,13 8-4 16,-13 2-5-16,13 8 8 15,9 0-34-15,0 0-74 16,9 0-80-16,0 5-101 16,36 3-17-16</inkml:trace>
  <inkml:trace contextRef="#ctx0" brushRef="#br0" timeOffset="-31503">2412 287 682 0,'0'0'165'0,"0"0"4"16,0 0-49-16,0 0-3 0,0 0-63 15,0 0-11-15,-84-63-43 16,84 91 18-16,0 25-18 15,0 16 0-15,17 2 3 16,6 5 0-16,-6 3 4 16,10-7-7-16,4-11 0 15,-4-12 12-15,13-15-16 16,0-12 4-16,-5-10 0 16,-4-10-14-16,5-2 19 15,4-2-5-15,18-32 19 16,-9-9-17-16,-14-8 29 15,-4-3 1-15,-22 12-10 16,-9 8 21-16,0 14-36 16,0 12 12-16,0 5-15 0,0 3 11 15,0 0-30-15,0 17 12 16,0 20 3-16,0 8-8 16,27-2 11-16,22-7-3 15,8-7 0-15,10-12-8 16,22-12 0-16,-14-5 8 15,1 0 0-15,-9-22-5 16,-10-18 13-16,-17-8-8 16,-13-12 16-16,-9-7-15 15,-18-10 34-15,0-8-27 16,0 3-3-16,-54 5 19 0,-17 13-13 16,-4 15-11-16,-1 19 0 15,10 15 7-15,17 12-22 16,9 3-5-16,13 23-73 15,-13 31-48-15,-4 25-115 16,-5 17-33-16,-9 2-202 16</inkml:trace>
  <inkml:trace contextRef="#ctx0" brushRef="#br0" timeOffset="-31189">710 1514 695 0,'0'0'178'0,"-248"26"-85"0,199-17 5 15,31-9-37-15,18 0 19 16,0 0-73-16,102 0 13 16,80-6 10-16,89-32 14 15,63-17 0-15,30-8-14 16,18 1-27-16,0 3 21 15,-18 8-23-15,-26 6 1 16,-54 14-1-16,-70 5 3 16,-63 9-4-16,-54 9 0 15,-57 8-37-15,-40 0-3 0,-13 0-83 16,-80 14-89 0,-54 23-74-16,-44 10-72 0</inkml:trace>
  <inkml:trace contextRef="#ctx0" brushRef="#br0" timeOffset="-30968">1532 1642 298 0,'0'0'201'0,"-297"60"-25"16,239-49-38-16,58-5-65 15,22-4-18-15,80-2-9 16,103 0 34-16,61-42 75 16,50-14-102-16,21-9-8 15,-21-1-6-15,-41 12-31 16,-44 9 10-16,-66 8-18 0,-41 12 2 15,-57 8-12 1,-32 8-17-16,-35 3-72 0,0 4-109 16,-18-4-274-1</inkml:trace>
  <inkml:trace contextRef="#ctx0" brushRef="#br0" timeOffset="-4790">3736 1637 155 0,'0'0'166'0,"0"0"-18"16,0 0 3-16,0 0-30 15,0 0-19-15,0 0 39 16,-18-63-34-16,18 60-25 16,0 3 8-16,0 0-56 15,0-2 17-15,0 2-8 16,0 0-40-16,0 0 23 0,0 0-26 15,0 11 0 1,0 23-9-16,0 11 19 0,0 3-7 16,0 7-3-16,0-5 11 15,9 4-14 1,9-9 3-16,-9-2 0 0,0-4-9 16,-1-10-27-16,-8-7-70 15,0-2-73-15,0-9-101 16,0-2-158-16</inkml:trace>
  <inkml:trace contextRef="#ctx0" brushRef="#br0" timeOffset="-3981">4260 1614 97 0,'0'0'131'0,"0"0"-23"16,0 0 10-16,0 0-24 0,0 0-14 15,0 0-13 1,-66-68-22-16,48 62 7 0,0 1-7 16,9-1-18-16,-4 3 26 15,13 3-21-15,0 0-21 16,0 0 23-16,0-3-27 16,0 0 5-16,0 3-8 15,0 0 6-15,0 0-13 16,0-2 3-16,0 2-17 15,0 0-20-15,0 0-70 16,0 0-39-16,0 0-17 16,0 0-121-16</inkml:trace>
  <inkml:trace contextRef="#ctx0" brushRef="#br0" timeOffset="-3331">3354 1529 351 0,'0'0'96'15,"0"0"-3"-15,0 0 3 16,0 0-5-16,0 0-18 15,0 0-48-15,-31-25-7 16,80 21 29-16,17-1-17 0,19 2 22 16,12 0 2-16,10 3-23 15,-14 0 16-15,-26 0-26 16,-9 0-6-16,-36 0 2 16,-13 0-7-16,-9 0-6 15,0 0-4-15,0 15 3 16,-67 12 1-16,-22 8 2 15,-13 5-3-15,-13-7 12 16,17-2-5-16,14-2-10 16,17-7 0-16,9-2 12 15,27-9-21-15,4-5 9 0,27-6 0 16,0 0 1 0,0 0 5-16,0 0-6 0,18 0 0 15,31 0 7-15,18-1-5 16,-10-7-2-16,1 8 0 15,-9 0-2-15,9 0 4 16,-23 13-2-16,5 14 0 16,-4 7 5-16,-14 9-4 15,-4-4-1-15,0 4 0 16,-10-5-6-16,-8-2 10 16,0-5-4-16,0-3 0 15,-44-5 2-15,-23-4-2 16,-21-10 0-16,-6-9 0 0,-3 0-5 15,12 0-6-15,5-16-29 16,36-8-6-16,13 5-32 16,22-4 19-16,9 0-22 15,18-5-41-15,61-10-14 16,24-1-256-16</inkml:trace>
  <inkml:trace contextRef="#ctx0" brushRef="#br0" timeOffset="-2946">4500 1651 505 0,'0'0'150'0,"0"0"4"16,0 0-32-16,0 0-13 15,0 0-44-15,0 0-40 16,-151-45 2-16,120 64-23 15,13 15 1-15,0 6 0 16,18 2 7-16,0 6-9 16,9-5-3-16,49-3 5 15,26-9 2-15,5-8-1 16,14-15-5-16,-6-8 23 16,-21 0 1-16,-18-12 43 15,-10-21-9-15,-30-7-4 0,-9-11 7 16,-9 0-35-1,-18-3-5-15,-48 0 0 0,-10 12-15 16,-13 8-6 0,14 14-1-16,8 17-7 0,9 3 0 15,9 11-37-15,14 32-105 16,-5 8-85-16,13 6-232 16</inkml:trace>
  <inkml:trace contextRef="#ctx0" brushRef="#br0" timeOffset="-1333">3447 4363 501 0,'0'0'115'0,"0"0"11"16,0 0 20-16,0 0-24 15,0 0-28-15,0 0-9 16,0 0-37-16,-26-142-3 16,101 123-35-16,9 7-6 15,5 6 20-15,-13 6-18 16,-18 0-1-16,-18 28 1 15,-14 17 5-15,-26 19-7 0,0 14 4 16,-40 5-7 0,-26-7 24-16,-19-8-21 0,1-14 2 15,13-14 1-15,17-13 3 16,23-8-9-16,22-6-1 16,9-8 1-16,0 4-7 15,0 0 6-15,40-7 0 16,45-2 2-16,30 0 4 15,36-11-1-15,5-14-5 16,-23 2-35-16,-26 3-19 16,-23 3-63-16,-26 0-25 15,0-3-6-15,-9 0-56 16,-23-2-198-16</inkml:trace>
  <inkml:trace contextRef="#ctx0" brushRef="#br0" timeOffset="-975">4771 4179 586 0,'0'0'150'0,"0"0"-4"15,0 0-10-15,0 0-21 16,0 0-24-16,0 0-33 16,0-145 13-16,-9 145-37 15,9 0-27-15,-13 14-7 16,13 29 4-16,-18 25-4 0,-9 12 1 15,5 18 9-15,5 4-4 16,17-3-6-16,0-8 0 16,0-20-3-1,26-18 8-15,23-13-5 0,-9-17 0 16,-4-12 9-16,12-11-10 16,-8 0 1-16,-4 0 0 15,-5-23 12-15,-13-2-3 16,-9-7-9-16,-9 1 0 15,0-2 10-15,-45 1-18 16,-21 7 8-16,17 8-18 16,0 9 13-16,9 8-72 0,4 0-111 15,5 13-163 1</inkml:trace>
  <inkml:trace contextRef="#ctx0" brushRef="#br0" timeOffset="-592">5509 4366 585 0,'0'0'195'16,"0"0"-40"-16,0 0 9 16,0 0-50-16,0 0-21 15,0 0-65-15,-31-43-9 0,13 75-19 16,0 10 3-1,-13 9 6-15,22 8-9 0,9-5 2 16,0 2-2-16,0-8 0 16,27-7 0-16,13-10 2 15,17-17 8-15,1-12-10 16,0-2 2-16,0-6 7 16,-1-28 13-16,-21-8 10 15,4-12 4-15,-13-5 15 16,-14-6-45-16,-13 6 21 15,-13 2-20-15,-54 11 2 16,0 15-18-16,-8 11 5 16,8 20-13-16,1 0-36 15,26 18-97-15,4 30-67 0,14 5-148 16</inkml:trace>
  <inkml:trace contextRef="#ctx0" brushRef="#br0" timeOffset="108102">737 2559 332 0,'0'0'107'15,"0"0"46"-15,0 0 15 16,0 0-71-16,0 0 8 16,0 0-34-16,-58-58-60 15,49 91 13-15,1 21 6 16,8 13-10-16,0 24 14 15,8 19-33-15,24 23 20 16,3 23-14-16,5 13 0 0,-13 19-2 16,-27 24-5-16,0 32 0 15,-18 14 2-15,-49-6 12 16,1-20-13-16,-1-34-1 16,18-40 11-16,18-33-15 15,22-40 4-15,9-37 0 16,0-29 2-16,0-15 3 15,0-4-5-15,0 0 15 16,0 0-12-16,0-9 41 16,0-11-39-16,0 4-3 15,0-2 18-15,0 4-10 16,0 3-7-16,0-3-3 16,0 0 12-16,31-3-18 15,5 0 6-15,30-1 0 16,41 10-12-16,9 2 17 0,8 6-5 15,0 0 0-15,-8 0 6 16,-9 0-14-16,-5 6 8 16,-13-3 0-16,-5 0-7 15,-26-1 16-15,-9-2-9 16,-23 0 0-16,-17 0 8 16,13 0-14-16,-22 0 6 15,9 0 0-15,-9 0 2 16,0 0 7-16,0 0-9 15,0-2 0-15,-31-15-1 16,-4-3-4-16,-23-3 2 16,-18 1 3-16,10-1-10 0,-14 6 18 15,35-1-8-15,14 8 0 16,22 2 11-16,0 8-12 16,9 0 1-16,0 0-4 15,0 0-7-15,18 0 5 16,13 0 6-16,14 13 0 15,-5-10 9-15,9 3-9 16,17 3 0-16,10-1 0 16,21 3-7-16,-3 6 9 15,4 3-2-15,-23 2 0 16,-35 7 8-16,-13-1-19 16,-18 7 11-16,-9 4-3 15,-9 12-9-15,-85 8 2 0,-43 7 6 16,-32 4-97-16,-13-5-178 15,0-8-372-15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7:19.9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1314 2115 575 0,'0'0'178'0,"0"0"1"16,0 0-60-16,0 0-12 0,0-144-20 15,0 115-37-15,-18 0 11 16,0 5-30-16,-22 1-18 16,5 9 25-16,-5 2-36 15,-9 6 8-15,-9 6-7 16,0 0 10-16,-8 0-15 16,-1 34 2-16,0 6 0 15,18 19-8-15,23 6 11 16,4 7-3-16,13 4 0 15,9-8 5-15,0-9-10 16,40-5 5-16,26-14-12 16,10-15 6-16,13-12-12 15,4-13 18-15,14 0 0 16,-23-21 13-16,5-19-8 0,-31-8-5 16,-23-6 5-16,-13-11 19 15,-13-3-15-15,-9-3 10 16,0 8 8-16,-9 13-26 15,-31 16 25-15,0 17-5 16,14 8-17-16,8 9 15 16,5 0-19-16,4 22 0 15,9 28-5-15,0 17 11 16,9 13-6-16,40 2 0 16,-1-6 3-16,1-11-6 15,9-12 3-15,0-13 0 16,-14-9-7-16,27-11 16 15,-4-8-9-15,0-9 0 0,8-3 1 16,-8 0-14-16,-1-31 11 16,-17-9-28-16,0-5-4 15,-31-1-81-15,-18 6-77 16,0 7-120-16,0 10-192 16</inkml:trace>
  <inkml:trace contextRef="#ctx0" brushRef="#br0" timeOffset="1278">6649 1514 771 0,'0'0'120'0,"0"0"51"16,0 0-72-16,0 0-18 15,0 0 21-15,0 0-62 16,-35-67-11-16,35 92-25 16,0 29 6-16,-13 19 26 15,-5 16-14-15,9 1-13 16,0 3 10-16,0 3-14 16,9-4 0-16,0-19-3 15,0-25 9-15,0-23-6 16,0-19-5-16,0-6 0 0,0 0 11 15,0-8-9-15,0-26 7 16,0-17-3-16,18-14 5 16,22-7-9-16,-5 8-2 15,14 13 0-15,0 17-8 16,-13 13 8-16,4 17 0 16,9 4-1-16,-1 8-2 15,6 31-2-15,4 18 5 16,-10 16 0-16,10 10-6 15,-18-4 7-15,-22-2-1 16,-9-16 0-16,-9-9 4 16,0-10-7-16,-18-13 3 0,-40-10-18 15,-26-13 18-15,-5-6-42 16,-18 0-25-16,23-9-48 16,0-13-78-16,17-1-86 15,27-11-256-15</inkml:trace>
  <inkml:trace contextRef="#ctx0" brushRef="#br0" timeOffset="492">3855 2098 378 0,'0'0'362'0,"0"0"-259"15,0 0 47-15,0 0-109 16,0 0-8-16,0 0 54 16,124-23-41-16,-39 20 19 15,13 3 0-15,17-5-39 16,-13 5 18-16,-4 0-40 16,-23 0 1-16,-17 0-5 15,-18 0 5-15,-22 0-10 16,-18 0-8-16,0 0-76 15,0 0-27-15,-18-5-44 16,-31-16-29-16,0-4 9 16,-8-4-7-16,-1-2-83 0</inkml:trace>
  <inkml:trace contextRef="#ctx0" brushRef="#br0" timeOffset="655">4255 1854 68 0,'0'0'188'0,"0"0"51"15,0 0-72-15,0 0-24 0,0 0-31 16,0 0-12-16,-49-68 11 15,40 68-46-15,0 0-26 16,0 21 12-16,9 24-35 16,0 16 24-16,0 13-2 15,0 2-38-15,9 7 22 16,9-1-22-16,13-3 0 16,-13-14 0-16,4-8 0 15,-22-15-47-15,0-5-170 16,0-6-289-16</inkml:trace>
  <inkml:trace contextRef="#ctx0" brushRef="#br0" timeOffset="10059">2025 1305 349 0,'0'0'185'0,"0"0"-59"0,0 0-38 15,0 0 12-15,-98-164-17 16,53 127 12-16,-35-2-6 16,-13 4-54-16,-5 5 23 15,-17 9-29-15,4 11-19 16,-14 10 34-16,-12 1-42 16,-6 48 7-16,1 19-9 15,-4 23 16-15,-5 23-15 31,4 18-1-31,23 18 0 0,13 9-3 0,31 19 5 16,22 11-2-16,40 9 0 16,18-4 10-16,31-19-20 15,71-23 10-15,45-21-26 0,13-29 24 16,31-26-24 0,13-25 25-16,14-26-6 0,13-21 14 15,-9-4-11-15,-31-37 4 16,-22-28 0-16,-5-23 4 15,-21-20 2-15,-6-23 2 16,-12-21 24-16,-32-26-27 16,-17-18 22-16,-36-8-15 15,-40 9-12-15,-27 20 11 16,-80 22-7-16,-57 26-4 16,-27 25 0-16,0 28 2 15,-9 23-7-15,44 28 5 16,41 23-55-16,39 0-1 15,50 47-156-15,26 9-118 0,0 11-283 16</inkml:trace>
  <inkml:trace contextRef="#ctx0" brushRef="#br0" timeOffset="10771">7551 1203 455 0,'0'0'156'15,"0"0"-49"-15,-200-180-3 16,112 127-8-16,3 11-35 16,-13 9 16-16,5 15-52 15,-5 13 0-15,5 5 14 16,-22 25-38-16,-23 38 17 16,-4 28-5-16,0 22-5 15,8 22 1-15,10 16-5 16,26 13-4-16,14 15 7 15,35 9 4-15,31 0-11 16,18-6 0-16,18-13 8 16,57-11-18-16,32-12 10 15,26-18 0-15,18-28-2 0,14-38 14 16,-1-33-12-16,9-29 3 16,-4-9 8-16,36-54 2 15,-14-30 14 1,-9-29 23-16,0-22 12 0,-31-29-53 15,-18-25 31-15,-53-6-23 16,-44 1-5-16,-36 16-8 16,-102 34-4-16,-63 22 0 15,-48 31-14-15,-23 22 10 16,5 36 4-16,9 30-2 16,40 12-90-16,49 35-40 15,40 36-223-15,4 28-467 16</inkml:trace>
  <inkml:trace contextRef="#ctx0" brushRef="#br0" timeOffset="11371">2149 3378 443 0,'0'0'160'16,"0"0"-9"-16,0 0-46 16,0 0-7-16,0 0-27 15,0 0-11-15,-116-88-44 16,134 119 5-16,53 38-16 16,23 28 17-16,12 20 1 15,19 18 32-15,-1 13-48 0,0 13 12 16,10 14-14-16,-1 1 6 15,0-6 8 1,5-29-8-16,-36-30-9 0,-4-28 15 16,-31-27-7-16,-19-25-10 15,-21-22 0-15,4-9 12 16,27-43 9-16,17-48 18 16,32-47-32-16,26-49 8 15,27-25-5-15,22-21-10 16,41 13 0-16,-15 33 14 15,-34 36-18-15,-41 48 4 16,-35 32 0-16,-41 28-15 0,-21 20 20 16,-5 12-10-1,-4 11 0-15,13 0-86 0,0 8-45 16,-5 20-154-16,5 9-135 16</inkml:trace>
  <inkml:trace contextRef="#ctx0" brushRef="#br0" timeOffset="16684">2082 6112 250 0,'0'0'296'0,"0"0"-240"0,0 0 37 15,0 0-28 1,0 0-8-16,0 0-15 0,-133-53-36 16,84 95-1-16,9 12 7 15,5 5-5-15,12 6-7 16,6 2 0-16,17-1 8 16,0-6-8-16,17-9 0 15,32-12 0-15,18-16 2 16,0-11 4-16,-1-12-6 15,14 0 8-15,-4-29 0 16,-10-14 3-16,-17-4 4 16,-13-8 13-16,-14-1 28 15,-22-3-26-15,0-4-2 16,-49 7-4-16,0 5-20 16,-9 14 2-16,10 13-6 15,3 14-6-15,5 10 3 0,14 0-44 16,3 31-42-16,14 17-30 15,9 6-99-15,0-4-187 16</inkml:trace>
  <inkml:trace contextRef="#ctx0" brushRef="#br0" timeOffset="17223">2811 6263 336 0,'0'0'240'15,"0"0"-108"-15,0 0-9 16,0 0-19-16,0 0-25 0,0 0-60 16,0-15-6-16,0 71-6 15,0 18 14-15,0 10-20 16,0 14 12-16,0 12-13 16,0 9 0-16,0 0 1 15,0-12 3-15,0-22-4 16,0-24 0-16,0-20 8 15,0-19-10 1,0-10 2-16,0-12 0 0,0 0 21 16,0-8 22-16,0-35 10 15,0-26-24-15,0-15-18 16,0-29 12-16,0-17-23 16,9-15 1-16,17 1 1 15,6 8-1-15,3 17-1 0,5 17 0 16,-9 26 7-1,-4 24-8-15,-9 25 1 0,-10 13 0 16,15 10-9-16,-6 4 4 16,32 0 2-16,9 31 1 15,9 18-2-15,-1 10-3 16,-17 7 7-16,-13-1-11 16,-5-1 2-16,-31-4-1 15,0-3 3-15,-18-12 6 16,-40-2-27-16,-8-7 19 15,-14-7-25-15,4-10-14 16,10-11 8-16,26-4-49 0,4-4-3 16,36 0-9-16,0-12-71 15,27-30-90-15</inkml:trace>
  <inkml:trace contextRef="#ctx0" brushRef="#br0" timeOffset="19023">3788 6258 264 0,'0'0'104'0,"0"0"-38"15,0 0 12-15,0 0-3 16,0 0-34-16,0 0 5 16,200-67-21-16,-133 45 8 0,-9-4 14 15,-9 1-18 1,-14-4 14-16,-26 7-5 0,4-1-5 15,-13 3 24-15,0 2-29 16,-40 8 5-16,0 4-15 16,5 6-15-16,-5 0 5 15,13 9-8-15,-4 28 0 16,4 11-7-16,-4 8 10 16,22 4-3-16,9-1 0 15,0-5 6-15,0-14-10 16,31-9 4-16,27-16-15 15,18-15 9-15,17 0 6 0,-4-15 0 16,4-24 4 0,-13-3 6-16,-13-8-10 0,-9 0 2 15,-32-4 3-15,-8 0 16 16,-18 6-15-16,0 7 4 16,0 11 28-16,0 15-26 15,0 13 20-15,0 2-32 16,0 0-5-16,22 15 0 15,14 22-4-15,22 13 9 16,-10 4-2-16,1 6 6 16,0-3-4-16,-4-7 0 15,-5-4-7-15,-14-13-3 16,-4-10 2-16,-22-8-5 16,0-10 11-16,0-5-26 15,-22 0 28-15,-22 0 0 0,4-14 5 16,13-15-7-1,14-8 2-15,13-5 0 0,13-18 1 16,72-7 1-16,30-7-2 16,18 7 0-16,10 7-16 15,-10 14 14-15,-4 15-15 16,-36 9 10-16,-26 13 0 16,-10 9 1-16,-17 0 6 15,-4 0 0-15,-5 0 4 16,-13 9-12-16,-9-1 8 15,0-2 0-15,4-6-6 16,-13 0 11-16,0 0-5 0,0 0 0 16,0 0 6-1,0 0 14-15,0-4-8 0,-13-10-11 16,-23 0 11-16,-4 3-5 16,4 5-5-16,-12 6-2 15,-10 0-2-15,-9 29-4 16,1 22 6-16,8 8 0 15,9 3-5-15,31 1 10 16,5-7-5-16,13-11 0 16,22-8 0-16,14-17-10 15,12-12 7-15,1-8 3 16,9 0-4-16,0-16 10 16,0-24-6-16,-10-5 0 0,-3-6 10 15,-5-6-6 1,-13-2-3-16,4 5 0 15,-23 6 28-15,1 17-28 0,-9 14 26 16,0 11 0-16,0 6-25 16,0 3-4-16,0 37-19 15,0 16 21-15,0 9 3 16,0-3 2-16,9-5-5 16,22-9 0-16,5-14 9 15,4-11-10-15,9-15 1 16,9-8 0-16,-1 0 7 15,19-5 0-15,-10-29-5 0,1-6 3 16,-9-2 2-16,-9 0 17 16,-14 2-6-16,5 11-6 15,-22 13 12-15,4 3-21 16,-13 13-1-16,9 0-2 16,4 0-2-16,-13 7-7 15,9 13 9-15,-9 3 0 16,0-2-6-16,13 3 10 15,-13-5-4-15,8-1 0 16,1-9 7-16,-5-2-10 16,14-4 3-16,0-3 0 15,13 0 8-15,9-11-3 16,8-18-5-16,1-2 0 16,-9 4 9-16,-5 3-7 15,-4 8-2-15,-22 3 0 0,4 8-12 16,5 5 15-16,-18 0-3 15,22 0 0-15,-13 0 1 16,9 14-11-16,12 1 10 16,1-1 0-16,5-7-8 15,26-2 15-15,-4-5-7 16,8 0 0-16,1 0 8 16,-10-18-14-16,1-1 6 15,-9-7 0-15,-9 1-1 16,-32-10 12-16,6 2-9 0,-23-4 6 15,0 3 1 1,-14 3 9-16,-21 5-5 0,-5 9-12 16,-9 14 1-16,4 3-2 15,-12 6 0-15,8 34-5 16,9 11 9-16,-5 5-7 16,23 2 3-16,4-6 0 15,18-7-10-15,0-10 7 16,18-10 2-16,22-11 1 15,9-14-5-15,-5 0 4 16,28-14 1-16,-19-23 0 16,5-8 3-16,-1-12 3 15,-8-6-6-15,-18-15 18 16,-13-7-16-16,-18-8 31 16,0-9-12-16,0-3-14 0,0 6 12 15,-9 17-12-15,-13 26-5 16,13 27 6-16,0 21 0 15,0 8-16-15,0 39 3 16,1 37-1-16,8 33-7 16,0 9 16-16,8-2-3 15,77-11 0-15,30-18 3 16,10-22-11-16,39-22-2 16,18-23-28-16,18-20-3 15,-9 0-121-15,-49-20-155 16</inkml:trace>
  <inkml:trace contextRef="#ctx0" brushRef="#br0" timeOffset="20263">4321 1467 357 0,'0'0'148'15,"0"0"3"-15,0 0-29 16,0 0 10-16,0 0-24 15,0 0-41-15,0 0-3 16,-199-142-41-16,150 142 19 16,13 0-13-16,-13 23-27 15,-9 30 15-15,-17 21-17 16,-14 22 0-16,22 17 5 16,1 10 2-16,17 9-7 15,31 7 0-15,18 0 8 0,18 0-12 16,71-18 4-1,4-16 0-15,14-17-5 0,-1-17 14 16,-3-18-9-16,12-10 0 16,1-20 9-16,-19-15-18 15,5-8 9-15,-13-6 0 16,-4-39 7-16,-10-18 1 16,5-16-8-16,-13-23 4 15,-18-28 6-15,-5-17 11 16,-22-12 5-16,-22 1-11 15,0 19 15-15,-8 21-28 16,-50 20 1-16,-31 28-3 0,5 28 8 16,-14 16-22-16,4 21 13 15,14 5-36-15,27 11-27 16,4 25-138-16,40 7-72 16,9-3-217-16</inkml:trace>
  <inkml:trace contextRef="#ctx0" brushRef="#br0" timeOffset="21002">4992 1206 312 0,'0'0'103'0,"0"0"-3"16,0 0 29-16,0 0-33 16,0 0-14-16,0 0-4 15,-17-104-28-15,17 78 4 16,17-5 20-16,32-6-46 15,9-8 15-15,40-9-18 16,35-9-18-16,27-7 4 16,44-7-11-16,32-2 0 0,53-1-2 15,17 7 6 1,10 11-4-16,-10 11 0 16,-17 14 13-16,-31 11-15 0,-10 13 2 15,-8 6 0 1,-18 7-5-16,-4 0 2 0,-14 0 3 15,-13 0 0-15,-31 4 13 16,-26-4-21-16,-28 0 8 16,-30 0 0-16,-27 0 2 15,-18 0 0-15,-22 0-2 16,-9 0 1-16,0 0 8 16,0-4 3-16,0-13-1 15,-40-8-3-15,-9 4-8 0,-18-9 3 16,1 2-3-16,-1 0 0 15,-9-4 10-15,10 4-14 16,-1 3 4-16,27 5 0 16,13 9-4-16,14 5 9 15,13 6-5-15,0 0 0 16,40 0-7-16,27 0 7 16,31 3 0-16,-14 3 0 15,5-1-4-15,-5 8 10 16,-8 5-6-16,-10 11 0 15,1 2 3-15,-18 8-5 16,0 1 2-16,-9-1 0 0,-14 4-6 16,-17 0 6-16,-9-1 0 15,0 1 0-15,-35-1-22 16,-63 1-146-16,-9-7-204 16</inkml:trace>
  <inkml:trace contextRef="#ctx0" brushRef="#br0" timeOffset="24124">10857 515 495 0,'0'0'116'16,"0"0"-54"-16,0 0 74 16,0 0-56-16,0 0 9 15,-89-148 7-15,62 146-63 16,-13 2-3-16,0 0-13 15,5 20-14-15,-5 17 8 16,13 8-11-16,-4 12 0 16,22 3 5-16,9 4 3 15,0 1-8-15,0-2 0 16,40-12 4-16,5-9-7 16,12-14 3-16,14-22 0 15,5-6 0-15,-1-6 8 0,10-37-6 16,-18-10 2-16,-10-12 3 15,-17-8 1-15,-9-6-8 16,-31 5 0-16,0 11 2 16,-31 21 10-16,-35 16-9 15,-1 18-3-15,0 8 1 16,-8 0-6-16,-5 37 5 16,35 11 0-16,5 11-9 15,23 10 13-15,17-2-4 16,17-1 0-16,50-10 6 15,49-16-12-15,17-18 6 16,31-16 0-16,-4-6 2 0,5-9 9 16,-41-22-11-16,-26-6 4 15,-32 4-2-15,-30-4 14 16,-14-1 14-16,-22 2 22 16,0 0 4-16,0 1-36 15,0 10 13-15,0 7-4 16,-13 10-22-16,13 7 21 15,0 1-28-15,-9 4-3 16,0 38-4-16,0 21 11 16,-9 16-4-16,5 12 0 15,13 10 8-15,-9 4-13 16,-9 3 5-16,1-9 0 16,-6-17-3-16,6-19 10 0,8-24-7 15,0-19 0 1,9-12 10-16,0-8-10 0,-22 0 0 15,13-28 0-15,-9-20 8 16,9-20 2-16,9-11-10 16,0-12 0-16,0-8 9 15,0-6-12-15,0-5 3 16,0 8 0-16,0 15-6 16,0 15 12-16,18 27-6 15,-9 20 0-15,31 13-5 16,0 12-5-16,13 0 8 15,27 3 2-15,4 29-11 16,5 4 7-16,-4 6 4 16,-19 4 0-16,-17 3-20 0,-13-2 16 15,-23 2-8-15,-13-4-9 16,-13-6 19-16,-32-3-20 16,-21-7 6-16,-5-9 5 15,-5-5-27-15,18-10 33 16,23-5-9-16,26 0 14 15,9 0-11-15,0 0 11 16,9-14-7-16,49-9 1 16,8 0 1-16,19-5 1 15,12-3 4-15,-3 0 0 16,-6 0-7-16,-12 0 14 16,-27 1-7-16,-14 3 4 15,-4-4 4-15,-13 2 17 0,-9-4-11 16,-9-1 2-16,0-1 18 15,0 8-32-15,-18 6 20 16,1 7-11-16,-14 6-7 16,13 8 1-16,-13 0-5 15,4 6-6-15,9 27-1 16,-13 16 9-16,22 4-2 16,9 7 0-16,0 2 2 15,18-8-10-15,31-6 8 16,9-14-12-16,-1-9 8 15,1-17-19-15,-22-8 21 16,4 0-4-16,0-13 12 0,-14-21 0 16,5-6-6-1,-4-5 2-15,-18-1-3 0,-9 8 6 16,0 3-5-16,0 12 0 16,0 12 7-16,0 9-8 15,0 2 1-15,9 0-13 16,13 5 11-16,5 21-8 15,13 5 10-15,-5 3 0 16,5-1 8-16,-9-3-11 16,-4 2 3-16,-9 0 0 15,-9-1-9-15,4 0 8 16,-13-6 1-16,0-5 0 16,0-8-5-16,0-7 1 15,-13-5 4-15,4 0 0 16,-9 0 0-16,18-11 9 0,0-17-9 15,0-3 0-15,0-12 6 16,49-8-11-16,9 0 5 16,-1-3 0-16,10 12-6 15,-9 8 6-15,-14 12 0 16,5 10-1-16,-18 12 4 16,5 0-11-16,-14 0 8 15,5 12-3-15,-10 13-10 16,6 3 12-16,-15 1 1 15,-8-4-4-15,9-5 1 16,0-3-3-16,-9-6 6 16,9-5 0-16,-9-3 1 0,0-3 2 15,0 0-3-15,0 0 9 16,0-12-3-16,0-7 0 16,0-5-6-16,0 6 0 15,-27-6-2-15,10 8 2 16,-14 2 0-16,4 8-1 15,-13 6-8-15,13 0 9 16,-4 7-7-16,13 28 6 16,10 11-10-16,8-1 12 15,0-6-1-15,0-5 0 16,26-9 6-16,5-7-8 16,5-10 2-16,-5-8 0 15,-4 0 4-15,-10 0-1 16,6-6-3-16,-15-14 7 15,1-5 0-15,-9 5-2 0,0 4-5 16,0 4 2-16,0 7-2 16,0 5 0-16,0 0-3 15,0 0 0-15,9 13-10 16,0 16 13-16,22-1 0 16,5-2 2-16,21-9-7 15,1-9 8-15,0-8-3 16,0 0 0-16,-9 0 9 15,-1-14-6-15,-12-20 2 16,-5-12-2-16,-4-10 45 0,-5-15-24 16,-4-8-4-16,-9-3 13 15,-9-5-32-15,0 4 21 16,0 15-17-16,0 18 3 16,-9 15 10-16,-9 21-16 15,18 11 1-15,0 3-3 16,-13 0-13-16,4 42 5 15,-9 27 3-15,0 18 5 16,5 7 2-16,13-6-2 16,0-9-9-16,22-17-7 15,14-14-42-15,4-16-1 16,0-15-17-16,-14-9-44 16,5-8 13-16,-13 0-20 0,-9 0 62 15,-9-22 23 1,0-7-4-16,0-5 39 0,-40 1-13 15,5-2 12-15,-14 4-1 16,-9 2 9-16,9 10 0 16,22 5 11-16,10 8-5 15,17 3 18-15,0 3-16 16,0 0-2-16,44 0-6 16,23 0 9-16,30-3 0 15,1-3 15-15,-13 1-11 16,-19-3 30-16,-8 2-3 15,-18 0-5-15,-22 0 41 16,-9 4-14-16,0-1 3 16,-9 3-7-16,0 0-29 0,0 0 0 15,0 0-29 1,0 11-13-16,0 23 12 0,0 8-5 16,0 4 6-16,0-4 3 15,8-2 6-15,15-6-9 16,12-8 0-16,14-5 8 15,9-9-4-15,-9-6-4 16,0-6 0-16,-14 0 23 16,-4-12-11-16,-13-15 47 15,0-8-15-15,-18-7-32 16,0-3 26-16,0-9-30 16,-18 3-2-16,-22 3 12 15,-4 11-9-15,4 14-9 0,0 10 0 16,13 9 0-16,-4 4-8 15,-5 6 3-15,5 33 5 16,-13 12-15-16,13 14 26 16,4 1-11-16,27-4 0 15,0-8 4-15,0-14-8 16,0-15 4-16,44-11 0 16,14-8-2-16,22-6 13 15,5 0-11-15,-1-26 0 16,-4-11 12-16,-5-5-11 15,-8-6-1-15,0-6 0 16,-1 1 7-16,-8-4 3 0,-9 9-10 16,0 11 0-16,-14 11 13 15,-12 18-21-15,3 8 8 16,-8 0-8-16,4 28-4 16,5 20 5-16,-18 6 7 15,0 6 0-15,13-7 9 16,5-7-11-16,21-12 2 15,10-15 0-15,27-13 6 16,-5-6-3-16,13 0-3 16,-9-23 3-16,-4-10 8 15,-22-7-16-15,-40-11 5 16,-18-9-90-16,-27-2-149 16,-71 0-386-16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8:08.0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151 156 474 0,'0'0'140'0,"0"0"24"16,0 0-52-16,0 0 4 15,0 0-16-15,0 0-34 16,0 0 12-16,-133-20-28 16,115 20-27-16,18 0 11 15,0 0-25-15,0 0 17 16,0 0-26-16,0 0 4 15,58 0-4-15,26 3 1 16,32 8 8-16,17 1 5 16,9-7-8-16,-4-5-3 0,-14 0-3 15,1 0 7-15,-14 0-2 16,-5 0-5-16,-17 0 0 16,-35 0-3-16,-14-3 16 15,-9-2-13-15,-31 2 4 16,0-3 3-16,0-5 11 15,0 0-18-15,-31-4 1 16,-18 2-6-16,-9-2 11 16,0 3-6-16,5-1 0 15,-5 1 6-15,9 4-9 16,9-2 3-16,14 1 0 16,17 3-5-16,-5-3 12 0,14 6-7 15,0 3 0 1,0 0 3-16,0 0-14 0,0 0 9 15,0-3-10-15,14 3 5 16,12 0-2-16,14 0 9 16,5 0-1-16,26 6 8 15,-5 9-20-15,19 1 13 16,-1 4 0-16,-4 3-2 16,-35-3 8-16,-5-2-6 15,-23 3 0-15,-17-1 10 16,0 6-7-16,-26-1-3 15,-50 1 0-15,-21 5-2 16,12-3-65-16,5 0-24 16,36 9-87-16,4 5-179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8:20.1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50 645 745 0,'0'0'190'0,"0"0"33"16,0 0-106-16,0 0-39 16,0 0-33-16,0 0-25 15,0 0-17-15,-40 34 21 16,40 20 2-16,-9 9-8 15,9-1 11-15,0 5-22 16,0-4 11-16,0-9-13 16,0-9 6-16,0-9-8 15,0-11-3-15,0-4 2 0,0-13-2 16,0-5 9-16,0-3-7 16,0 0 1-16,0 0 2 15,0-4 9-15,0-34 0 16,0-22 9-16,0-21 22 15,9-24-43-15,13-20 7 16,-4-5-7-16,-9 0 6 16,9 8-8-16,-18 20 0 15,13 15 0-15,-13 21 2 16,9 15 3-16,0 14-5 16,0 17 0-16,8 6-5 15,15 12 2-15,16 2-13 16,19 0-6-16,17 33 21 0,-8 16-22 15,-9 16 14 1,-10 5 5-16,-17 7-13 0,-22-3 15 16,-9-6-14-16,-9-3-7 15,0-11 8-15,-35-1-42 16,-32-8-21-16,-22 0-22 16,5-2-69-16,17-4-22 15,27-7-58-15,22-4-177 16</inkml:trace>
  <inkml:trace contextRef="#ctx0" brushRef="#br0" timeOffset="975">770 1038 424 0,'0'0'246'15,"0"0"-74"-15,0 0 7 16,0 0-60-16,0 0-27 15,0 0-26-15,-22-118-30 16,-14 107 4-16,-4 2-28 16,0 9-8-16,13 0 1 15,10 0-4-15,-6 20-1 16,15 22 0-16,-1 7-4 16,9 1-1-16,0-1 5 15,17-11-6-15,32-3 2 16,-9-10-6-16,-4-10 6 15,13-12 2-15,-9-3 4 0,-5 0-2 16,-4-7 0-16,-4-18 1 16,-5-2 11-16,5-14-9 15,-27-4 11-15,0-11 7 16,0 2-21-16,0 3 21 16,-18 14-10-16,-31 12-5 15,23 10 6-15,-14 10-12 16,0 5 0-16,13 0-1 15,18 20-7-15,9 11 6 16,0 5-1-16,0 1-14 16,36-2 10-16,4-7-22 15,17-9 23-15,-8-7 1 16,-4-12-16-16,26 0 21 0,-18-12 0 16,18-21 4-16,-18-4-2 15,-4 3 5-15,-9 3-4 16,-13 9 15-16,-14 7-17 15,-4 7 18-15,-9 5-12 16,0 3-7-16,0 0 0 16,9 0 0-16,0 17-6 15,18 16 0-15,4 10 7 16,9 2-7-16,-5 0 6 16,14-2-24-16,-9-9 20 15,-4-7-16-15,-5-6 0 16,-14-10 2-16,-8-5-6 0,-9-6 17 15,0 0 0 1,-49 0 7-16,-8 0-4 0,-1-17 4 16,14 5 0-16,12 2 2 15,15 7 4-15,8 0-6 16,9 3 0-16,0 0-12 16,0 0 10-16,26 0-12 15,23 0 14-15,9 0-3 16,9 0 3-16,17-15 0 15,14-16 0-15,0-12 6 16,-5-7 10-16,-18-10 8 16,-8-8 8-16,-27-8 16 15,-22-9-24-15,-18-2 13 16,0 5-5-16,-27 14-28 0,-13 19 24 16,14 24-16-16,3 14-2 15,14 11 14-15,1 0-24 16,8 36-2-16,0 24 2 15,0 18 0-15,0 5-3 16,17-4 3-16,14-2-5 16,-4-15 3-16,13-8-48 15,0-17-34-15,4-12-30 16,-12-14-55-16,-6-11-79 16,-4 0-94-16</inkml:trace>
  <inkml:trace contextRef="#ctx0" brushRef="#br0" timeOffset="1173">1872 727 274 0,'0'0'195'0,"0"0"-58"0,0 0-22 16,0 0-20-16,0 0-68 16,0 0 28-16,266-19-4 15,-124 1-50-15,-8 3 7 16,-19-1-8-16,-17 11-32 15,-31 5-80-15,-10 0-173 16</inkml:trace>
  <inkml:trace contextRef="#ctx0" brushRef="#br0" timeOffset="3861">3449 855 762 0,'0'0'191'0,"0"0"-16"0,0 0-68 16,0 0 11-16,0 0-71 15,0 0-12-15,-9-57-12 16,9 57-20-16,0 3-6 0,0 28-2 15,0 11 5-15,0 7-1 16,0 2 8-16,9-6-7 16,13-4 0-16,-4-14 8 15,0-4-8-15,13-10 0 16,-5-4 0-16,5-9-5 16,5 0 8-16,4 0-3 15,-5-11 7-15,14-15-1 16,-9-4 2-16,-4-5-8 15,-5-2 1-15,-13-2 8 16,4 5-5-16,-13 6-3 16,0 10 0-16,0 10 7 0,-9 8-13 15,8 0 5 1,1 0-13-16,0 13 9 0,13 17 1 16,-4-2 3-16,-9-3 0 15,13-2 5-15,-4-6-5 16,-9-3 0-16,9-5 1 15,4-9-3-15,-4 0 4 16,0 0-2-16,13-3 7 16,4-22-1-16,-13-4 1 15,5-2-7-15,-9-1 0 16,-18 6 15-16,13 13-13 16,-4 5 5-16,-9 5-3 15,0 3-1-15,9 0-6 0,0 3-6 16,0 22 9-1,13 3-5-15,-13 1 5 0,17-4 0 16,-8-5 0-16,4-6 6 16,5-2-6-16,4-12 0 15,-4 0 3-15,4 0-1 16,4 0-2-16,14-18 0 16,-9-7 0-16,5-1 6 15,-5-5-6-15,0 3 0 16,-5 0 6-16,5 5-12 15,-13 12 6-15,4 6 0 16,-13 2 0-16,4 3-11 16,5 0 11-16,-1 0 0 15,-3 0-10-15,-6 3 9 0,-8 2-10 16,-9-3 11-16,0-2-5 16,0 0 9-16,0 0-4 15,0 0 7-15,0 0-3 16,-26-10 3-16,-6-2-7 15,-3 2 0-15,4 3-8 16,-5 5 14-16,5 2-6 16,13 0 0-16,-13 19-10 15,13 18 1-15,10 3 8 16,8 2-3-16,0-2 0 16,8-7-14-16,24-4 18 15,12-9-6-15,-4-10-2 16,18-2-2-16,8-8 11 15,-8 0-1-15,0 0 4 16,0-12 1-16,-9-8-5 0,-5-6 6 16,5 1-2-16,-18-10 9 15,-4 2-12-15,-1-2 1 16,5 4 4-16,-13 9-1 16,22 8-5-16,-13 5 0 15,-5 9-10-15,5 0 5 16,4 0 1-16,-13 25 4 15,-1 7-12-15,14 2 8 16,-22 0 0-16,9 0 2 16,13-3-19-16,-13-6 20 0,9-2-18 15,4-9 6 1,4-4 6-16,14-9 1 0,0-1 6 16,-9 0 0-16,4 0 6 15,-4-23-6-15,0-4 0 16,-4-10 0-16,-5-5 24 15,-4-7-23-15,-18-2 16 16,-9-3 4-16,0 1-20 16,0 7 21-16,-27 10-16 15,9 15-4-15,-4 11 9 16,13 10-10-16,0 0-2 16,0 14-2-16,0 31-8 15,9 14 7-15,0 3 4 16,0 1-6-16,0-9 5 15,36-6-31-15,31-8 11 0,12-15 14 16,15-9 0-16,4-10 7 16,-32-6 0-16,1 0 0 15,-18 0-5-15,-5-14 16 16,-13-11-11-16,-4-6 8 16,4-6-2-16,-4-5 21 15,-5 5-18-15,-4 0-7 16,-1 12 15-16,-8 7-15 15,5 10 1-15,-14 8-3 16,8 0-8-16,1 0 7 16,9 3-4-16,13 16 5 15,-13 5-7-15,0-2 7 0,4-2 0 16,-4 0 0-16,8-1-7 16,-3-5 4-16,3-2 3 15,14-3 0-15,-13-7-5 16,-5-2 8-16,-4 0-3 15,9 0 2-15,-5-2 6 16,-4-15-2-16,8-9-6 16,-4 3 1-16,-4-5 0 15,0 6-1-15,13 7 0 16,-13 6-1-16,0 8-2 16,-5 1-1-16,5 0 1 15,-1 1 3-15,6 16-11 16,-6 3 11-16,10-3-6 0,-5 1-3 15,-4-4-11 1,9-3 19-16,4-3-1 0,-13-5 2 16,4-3-5-16,-13 0 5 15,9 0 0-15,-1 0 2 16,5-8 9-16,-13-6-10 16,18-6-1-16,-5-4 4 15,-4 8-9-15,18-1 5 16,-5 8 0-16,-5 3 0 15,5 6-1-15,-4 0-2 16,4 0 3-16,5 6 0 16,-14 15-6-16,5-5 6 0,13 4 0 15,8-3 0-15,10-4 6 16,9-3-3-16,8-4 11 16,1-6-13-16,-9 0 30 15,-27 0-25-15,-14-21 10 16,-17-7 18-16,-9 0-20 15,0-6 10-15,-9 3-22 16,-17 3 5-16,8 5 4 16,-4 11-11-16,4 7 1 15,9 2-5-15,9 3 7 16,-9 0-9-16,-4 0 4 16,-5 20-5-16,18 11-1 15,0 3 4-15,0 6 2 0,9-1-4 16,49-7-5-1,-10-7 11-15,19-11-1 0,-9-6 4 16,0-8-5-16,-1 0 2 16,1 0 0-16,-9-14 6 15,-14-14 2-15,5 0-4 16,-22 0 5-16,0 5-3 16,4 5 6-16,-4 10-12 15,-18 8 0-15,9 0-1 16,0 0-8-16,4 0 9 15,14 0-2-15,-9 18 6 16,13-1-10-16,-14-3 6 16,1 0 0-16,4-3-12 15,-13 1 17-15,9-4-5 16,-9-2 0-16,4-5 4 0,-4-1-6 16,0 0 2-16,9 0 0 15,0-5 3-15,13-11 3 16,-5-4-6-16,-3 3 0 15,-6 3 8-15,23 3-14 16,-13 7 6-16,4 4 0 16,-4 0-12-16,4 0 8 15,-5 0 0-15,-8 9 2 16,13-1-4-16,-4-4-1 16,13-4 7-16,9 0 0 15,17 0-2-15,-8 0 11 16,-13-6-9-16,4-17 0 0,-18-5 6 15,-14-15 11-15,-8-11-13 16,-9-11 2-16,0-5 19 16,0-6-22-16,0-4 12 15,-35 4 6-15,-5 7-18 16,0 13 15-16,4 16-16 16,14 15 3-16,13 14-2 15,9 11 3-15,0 0-12 16,0 39-3-16,0 29-1 15,0 20 7-15,9 2 3 16,31-2-9-16,9-8 1 16,-14-12-31-16,23-13-14 15,-9-6-20-15,9-18-48 16,-9-11-7-16,-14-11-82 0,-13-9 8 16,-22 0 7-16,-8-23-127 15</inkml:trace>
  <inkml:trace contextRef="#ctx0" brushRef="#br0" timeOffset="4021">9962 476 447 0,'0'0'166'0,"0"0"-19"16,0 0-6-16,0 0-2 15,0 0-60-15,0 0-45 16,107-83-34-16,-32 81 1 16,1-4 1-16,4 6-2 15,-23 0-9-15,-12 0-81 0,-5 0-99 16,-31 0-107-1</inkml:trace>
  <inkml:trace contextRef="#ctx0" brushRef="#br0" timeOffset="5374">3498 263 509 0,'0'0'126'16,"0"0"-4"-16,0 0-29 16,0 0-3-16,0 0-21 15,0 0-17-15,-58-36-28 16,58 36-15-16,0 0-1 0,0 0-8 15,0 25 0 1,0 3 0-16,0 3 5 0,18 0 0 16,31-3-5-16,17 1 0 15,32-4 34-15,26-7 2 16,1-11 26-16,-10-7 3 16,-30 0-23-16,-36-7 14 15,-41-24 6-15,-8-10-15 16,-8-6 1-16,-50 2-38 15,-18-4 7-15,-13 12-10 16,-4 4 3-16,4 13-8 16,14 11-2-16,8 9-11 0,27 0-8 15,-4 32-76 1,21 15-63-16,6 13-127 0,17 6-301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0:48.2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0 503 374 0,'0'0'187'0,"0"0"-39"16,0 0 34-16,0 0-40 15,0 0-19-15,0 0-12 16,22-67-51-16,-22 67 9 15,0 0-40-15,0 0-10 0,0 0 9 16,9 0-27-16,-9 2 14 16,0 33-6-16,0 10-3 15,0 8 19-15,0 4-17 16,0 5 0-16,0-5 7 16,0 0-6-16,9-6-8 15,9-3-1-15,-9-9 9 16,4-4-9-16,-4-10 0 15,-9-8-25-15,0-3-28 16,0-5-96-16,-22-1-73 16,-5-8-183-16</inkml:trace>
  <inkml:trace contextRef="#ctx0" brushRef="#br0" timeOffset="460">240 501 311 0,'0'0'359'16,"0"0"-236"-16,0 0 1 16,0 0-4-16,0 0-43 15,0 0-35-15,22-96 7 16,-13 92-23-16,0 4-17 0,9 0 8 15,13 0-11-15,4 4-4 16,5 15 2-16,-13 4 7 16,4 0-9-16,-13 5-2 15,-18 6 2-15,0 5-11 16,0 7 23-16,-9 5-14 16,-31-6 3-16,4-3 6 15,5-7-8-15,5-10-1 16,17-8 0-16,9-3 4 15,0-5 2-15,0-4-6 16,0 1 0-16,0 2-5 16,18-4 5-16,22-2 5 0,4 1 0 15,5-3 16 1,0 0-16-16,9 0-4 0,-1 0-1 16,-8 0 7-16,-4 0-15 15,3 0-24-15,-30 0-119 16,-4 0-172-16</inkml:trace>
  <inkml:trace contextRef="#ctx0" brushRef="#br0" timeOffset="997">844 354 558 0,'0'0'109'0,"0"0"-40"15,0 0 73-15,0 0-17 16,0 0-73-16,0 0-7 15,-84-17-15-15,84 17-28 16,0 0 19-16,18 14 6 16,22-5 20-16,13-4 3 15,5-2-31-15,-1-3 16 0,1 0-7 16,-18 0-15 0,-13 0 15-16,-5 0-24 0,-13 0 3 15,0 0 7-15,-9 2-4 16,0 11-10-16,9 3 2 15,0 6-1-15,-1 4 14 16,-8 2-15-16,14 6 3 16,-14 9 8-16,0-1-2 15,9 7-4-15,0-4 0 16,-1-3-2-16,1-4 4 16,14-8-7-16,-15-10-3 15,10-9 0-15,-9-2-58 16,-9-6-62-16,0-3-55 15,0 0-25-15,0 0 43 16,0-12-31-16,-9-13-60 0,-40-1 46 16</inkml:trace>
  <inkml:trace contextRef="#ctx0" brushRef="#br0" timeOffset="1159">1026 668 232 0,'0'0'256'0,"0"0"-123"16,0 0-8-16,0 0 30 15,0 0-55-15,0 0-2 16,-40-56-8-16,71 50-51 15,27-11 1-15,27 2-16 16,4-2 7-16,13 0 12 16,-22 1-39-16,-14-1 1 15,-8 11-5-15,-31 0-90 16,-18 6-268-16</inkml:trace>
  <inkml:trace contextRef="#ctx0" brushRef="#br0" timeOffset="6216">1506 68 469 0,'0'0'204'0,"0"0"-43"16,0 0-6-16,0 0-49 16,0 0-18-16,0 0-32 15,-191-57-16-15,191 57 10 16,0-3-41-16,0 3 4 16,0 0-13-16,9 0 6 15,27 0 2-15,12 0-3 16,-8-3-3-16,9 3 29 0,-13 0-26 15,4 0 11-15,-5 0-6 16,5 0 1-16,0 0-2 16,-13 0-9-16,-18 0 0 15,13 0 4-15,-13 0 2 16,0 6-6-16,9 3 0 16,-9 7 14-16,4 5-10 15,-13 4-4-15,9 9 6 16,-9 5 11-16,0 10-17 15,0 13 11-15,0 2 14 16,0 5-23-16,0-1 28 16,0-3-30-16,0 0 1 15,0-3 11-15,0-2-2 0,0-3-9 16,0-4 0 0,0-2 10-16,0 0-8 0,0 0-3 15,0 0 0-15,0-5-1 16,0-4 7-16,0-6-6 15,0-7 0-15,0-1 11 16,-9-8-19-16,9-6 8 16,0-3 0-16,-13-8 2 15,13 0-2-15,-9 0 0 16,-18 2 2-16,-13 2 8 16,-9 1-6-16,5 0-4 15,-23 1 1-15,-4 4-8 16,4 2-54-16,-8-1-114 0,17 1-231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3:18:09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240 994 344 0,'0'0'114'15,"0"0"39"-15,0 0-11 16,0 0-32-16,0 0-5 15,0 0-12-15,-169 0-37 16,138 0-1-16,22 0-7 16,-9 8-14-16,5-2-1 15,13-6-28-15,0 2 1 0,0-2-3 16,80 0 8-16,22 0 7 16,53 0 15-16,10-10-24 15,-5-8 19-15,-5 3-27 16,-13-1 3-16,-8 0 2 15,-19 1 2-15,-8-1-6 16,-32 2-2-16,-8-1 1 16,-36 7 10-16,-13-1-2 15,-9 1 1-15,-9-1 24 16,0-2-31-16,0-3 13 16,-40-1-14-16,-5 4 4 15,5 2-5-15,-8 7-1 0,12-1 0 16,-13 3-1-16,18 0 6 15,4 0-5-15,10 0 0 16,3 0 7-16,5 0-16 16,1 0 9-16,8 0 0 15,0-3 1-15,0 3 5 16,0 0-6-16,8 0 0 16,15 0-9-16,3 0 4 15,5 0 5-15,5 0 0 16,13 8-6-16,17 12 14 15,1 3-8-15,-9 0 0 16,0-3 4-16,-10-1-9 16,-21 1 5-16,-5-3 0 15,-22 6-6-15,-13 8 13 16,-103 17-14-16,-75 15-21 0,-48 5-244 16,-19 2-387-16</inkml:trace>
  <inkml:trace contextRef="#ctx0" brushRef="#br0" timeOffset="17249">2790 807 575 0,'0'0'286'0,"0"0"-114"16,0 0-14-16,0 0-51 16,0 0-30-16,0 0-3 15,-147-111-46-15,147 111-2 16,0 0-23-16,0 3 8 16,14 34-11-16,3 23 1 15,10 11-1-15,-5 8 13 16,5 6-8-16,-9-6 0 15,4-5 0-15,-4-15 4 16,-9-17-4-16,-1-13-5 16,6-18 0-16,-14-6-1 0,0-5 11 15,0 0-10 1,0-5 23-16,0-35 0 0,0-23 10 16,0-21-32-16,0-9 1 15,0-12 2-15,-14-5 3 16,-3 3-7-16,-1-1 0 15,-4 8 10-15,-5 16-14 16,18 18 4-16,0 27 0 16,-4 16-1-16,13 15 3 15,0 6-4-15,0 2 1 16,0 0-33-16,71 2 15 16,5 35 11-16,17 8 8 15,-4 5-11-15,-23 7 5 16,-8 0 6-16,-22 0 0 15,-23-7 5-15,-13 1-17 0,0-1 12 16,-49 0-24-16,-26-2 7 16,-23-3-48-16,13-2-13 15,19-9-39-15,26-3-44 16,31 0-59-16,9-6-49 16,35 0-208-16</inkml:trace>
  <inkml:trace contextRef="#ctx0" brushRef="#br0" timeOffset="17813">3363 1189 408 0,'0'0'192'0,"0"0"-19"0,0 0-9 16,0 0-31-16,0 0-23 16,0 0-16-16,-18-113-43 15,18 105-9-15,0 5-1 16,0 3-36-16,0 0-5 15,36 0-2-15,30 11 2 16,32 18 0-16,0 4 3 16,-23 4-3-16,-8 0 0 15,-9-3 8-15,-31-3-12 16,-5-5 4-16,-13-7-2 16,-9-5-6-16,0-8-2 15,0-3-6-15,-9-3 13 16,-13 0-7-16,4 0 9 0,0-5 1 15,9-15 0-15,9-9-3 16,0-8 3-16,45-10 0 16,12-10-5-16,10 0 6 15,-18 3-1-15,0 0 0 16,-23 9 5-16,-12 5 3 16,-5 9-8-16,-9 12 9 15,0 5 20-15,0 8-25 16,0 6 24-16,0 0-27 15,-23 0 6-15,6 7-14 16,-1 31 7-16,9 16 0 16,9 5-10-16,0 4 17 0,9-1-7 15,26-11 0-15,23-8 6 16,9-16-13-16,-1-9 7 16,14-13 0-16,5-5 5 15,4 0 2 1,-14-17-3-16,-17-8-4 0,-23-9-26 15,-35 3-26-15,0-4-91 16,-44 4-141-16,-27 10-119 16</inkml:trace>
  <inkml:trace contextRef="#ctx0" brushRef="#br0" timeOffset="21096">6073 955 562 0,'0'0'196'16,"0"0"-48"-16,0 0 27 0,0 0-62 15,0 0-16 1,0 0-22-16,-49-51-43 0,49 51-7 16,0 0-8-16,0 0-15 15,0 22-2-15,22 12 0 16,14 11 7-16,-5 3-5 15,5 1-2-15,4-1 0 16,-14-6 1-16,14-8 8 16,0-11-8-16,-13-9-1 15,4-11 0-15,-4-3 1 16,4 0 6-16,4-20-7 16,-4-17 5-16,5-8 4 15,-5 0-3-15,-13-6-6 0,0 8 2 16,-5 6 9-1,-13 12-6-15,0 11-2 0,0 11 6 16,0 3 0-16,0 0-18 16,0 0 9-16,9 11-8 15,9 17-1-15,8 6 10 16,5-2-1-16,-4-4 0 16,-5-5 9-16,5-6-10 15,-18-6 1-15,13-6 0 16,-13-5-5-16,9 0 7 15,-1 0-2-15,23-9 3 16,9-21 8-16,0-7-9 0,9-8-2 16,-5 0 3-1,-13 8-6-15,0 9 4 16,-31 14-1-16,0 10 0 16,-9 4 6-16,0 0-12 0,18 0 6 15,4 23-7-15,5 11-2 16,13 3 9-16,8 0 0 15,6-3 1-15,-5-4 1 16,8-9-2-16,-8-8 0 16,9-7 7-16,-18-6-10 15,-4 0 3-15,12-2 0 16,1-24-5-16,9-4 16 16,0-10-11-16,0-3 0 15,-14-2 8-15,-4 0-5 16,9 2-3-16,-23 6 0 0,-8 8-4 15,4 15 9 1,-4 6-5-16,-9 8 0 0,13 0-17 16,-4 0 11-16,9 0 4 15,4 14 2-15,-13 0-8 16,-9-2 16-16,-1-4-8 16,-8-3 0-16,0-1 2 15,0-4-3-15,0 0 1 16,0 0 0-16,0 0 13 15,0-6-9-15,-26-8-4 16,-5-3 0-16,4 3 10 16,0 5-16-16,-13 3 6 0,23 5 0 15,-15 1-11 1,15 0 11-16,8 13 0 0,9 24-2 16,0 5 0-16,0 9-5 15,0 3 7-15,26-6 0 16,14-9-10-16,9-7 10 15,-13-9-8-15,4-12 8 16,-5-5-6-16,5-6-3 16,0 0 8-16,-13 0 1 15,22-24 3-15,0-6 4 16,-5-7-7-16,14-6 0 16,-9 1 7-16,9-3-7 15,-10 8 0-15,-8 12 0 16,-13 4-7-16,-9 16 7 15,4 5 0-15,-4 0 0 0,9 0-1 16,4 11-7-16,-5 19 8 16,14 8 0-16,-13 5-6 15,13-4 13-15,0-2-7 16,-5-8 0-16,5-13 4 16,0-4-4-16,-4-10 0 15,4-2 1-15,-13 0-4 16,13-25 10-16,-14-15-7 15,5-5 2-15,-13-8 3 16,-9-5 7-16,-9 2-12 16,0-1 1-16,0 12 10 15,-9 11-5-15,-9 15-3 0,9 10-3 16,9 9 7-16,0 0-14 16,-13 31-8-16,13 17 15 15,0 11-3-15,0 1 4 16,13-9-1-16,14-6 0 15,13-11-1-15,9-11-10 16,-5-9 11-16,23-9 0 16,-9-5-11-16,0 0 15 15,-1 0-4-15,-8-15 0 16,0-9 10-16,-13-1-7 16,-5-7-2-16,-5 1 0 15,5 0 10-15,-13 8-4 16,-9 9-7-16,0 6 0 15,4 8 2-15,-4 0-8 16,0 0 4-16,9 2 1 0,-9 21-12 16,0 3 14-16,4 2-1 15,-4 4 0-15,9-8 7 16,-10 2-7-16,24-9 0 16,-15-3 0-16,1-11-2 15,4-3 3-15,5 0-1 16,4-3 7-16,5-25 2 15,4-6-2-15,-5 0-5 16,5-4-1-16,0 11 3 16,-4 2-3-16,-5 11-1 0,-22 5 0 15,8 9-4-15,-8 0 3 16,14 0 1-16,-15 11 0 16,10 10-5-16,-9-3 5 15,13 2 0-15,-4 3-4 16,0-5 10-16,4-5-6 15,5-1 0-15,4-4 3 16,4-5-6-16,-4-3 3 16,-4 0 0-16,13 0 0 15,-4-14 7-15,4-6-7 16,-14-2 0-16,14 5 3 16,-9 3-9-16,-13-1 5 15,9 7 1-15,4 3-7 16,-4 1 12-16,13 4-5 0,-5 0 0 15,14 0-6-15,0 0-9 16,17 6 14-16,1-3 0 16,22-1-7-16,13-2 4 15,-4 0 4-15,-5-2 0 16,-35-18 5-16,-18-6-2 16,-22 1-3-16,-9-7 1 15,-9 4 9-15,0 0-2 16,0 9-3-16,0 4 2 15,-9 9 1-15,0 4-6 16,0 2-2-16,-9 0-5 16,-4 23-1-16,-5 13 3 15,9 6 3-15,-4-1 0 0,22 0 1 16,0-3-12 0,0-7 11-16,31-6-7 0,18-5-3 15,27-15 9-15,-1-5 1 16,10 0 0-16,4-2 10 15,-5-27-9-15,5-4-1 16,-23-4 0-16,-8-3 7 16,-13 4 3-16,-5 2-6 15,-9 11-4-15,-22 10 13 16,8 6-11-16,1 7-2 16,4 0-2-16,5 0-10 15,13 2 12-15,-13 18 0 16,4 1 0-16,-5-2 3 0,-8-2-3 15,13-2 0 1,-4-11 0-16,4 2-3 0,-13-6 10 16,13 0-7-16,-4 0 1 15,13-9 9-15,-5-9-7 16,5-6-3-16,-13 5 0 16,-5 1-2-16,5 9 4 15,-10 4-2-15,6 5 0 16,12 0-4-16,-4 0-2 15,18 12 6-15,-4 6 0 16,3-5-9-16,1-1 13 16,0-10-4-16,-13 1 0 15,21-3 8-15,-8 0-6 0,0-12-2 16,-22-22 3-16,4-13 3 16,-22-16 2-16,-9-13-4 15,0-12 16-15,0 0-15 16,-27 6 23-16,-13 8-17 15,0 18 0-15,14 14 17 16,-6 13-24-16,15 15 2 16,8 11-6-16,0 3 6 15,0 21-12-15,-4 38-14 16,4 28 20-16,9 15-5 16,0 3 7-16,0 0-2 15,40-14 0-15,9-15-42 16,-5-19 11-16,14-20-37 15,0-21-26-15,-18-10 9 0,-14-6-31 16,-4 0-33-16,-22-21 7 16,0-9-31-16,-8-10 83 15,-41-2 55-15,0-1 18 16,-9 4 17-16,0 2 31 16,1 9 35-16,30 2 23 15,5 12-2-15,13 3 17 16,9 7-41-16,22 2-50 15,62-1-9-15,23-3-8 16,44-1 5-16,5-8-16 16,-32 3-23-16,-22 4-73 15,-53-1-58-15,-40-1-58 0</inkml:trace>
  <inkml:trace contextRef="#ctx0" brushRef="#br0" timeOffset="21917">5980 615 262 0,'0'0'72'0,"0"0"-22"16,0 0-2-16,0 0-22 16,0 0 16-16,0 0-3 15,0 0 26-15,-89-35 37 0,89 30-13 16,0-4-16-16,0 4 12 15,-9-4-7-15,9 4 12 16,-18-1-24-16,-4 3-18 16,13 3-1-16,0 0-22 15,0 0-21-15,9 0 3 16,0 0-7-16,0 12 0 16,0 4 0-16,0 4 4 15,18-6-6-15,31-5 2 16,0-6 0-16,0-3 21 15,-14 0-14-15,-12-9 30 16,-15-16 15-16,1-1-22 16,-9-5 17-16,0 6-22 15,-9 2-12-15,-22 6 7 0,5 6-14 16,-14 8-6-16,0 3 0 16,-5 0-33-16,-4 17-47 15,9 17-114-15,5 2-186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1:12.3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124 935 541 0,'0'0'192'16,"0"0"-52"-16,0 0-6 15,0 0-8-15,0 0-62 16,0 0-3-16,0 0-18 15,-76-34-26-15,85 31 7 16,22-2-4-16,5 2-12 16,4 3 14-16,-13 0-19 0,-5 0 4 15,4 0-7-15,-17 8 9 16,0 21-9-16,5 4 0 16,-14 7 4-16,0 6-1 15,0 4 3-15,-23 4-6 31,-12 0 0-31,4 3 7 0,-5-6-3 0,-4-3-4 16,0-9 0-16,14-5-2 16,8-11 5-16,4-6-3 15,6-9 0-15,8-2 9 16,0-6-18-16,0 0 9 16,0 0-6-16,31 0 0 15,4 0 12-15,23-11-3 0,-9-7-3 16,0 2 11-1,-14 7-9-15,5 2-2 0,-9 3 0 16,-13 4-8-16,0 0 6 16,-9 0-22-16,-9 0-83 15,0 0-147-15,0 0-86 16</inkml:trace>
  <inkml:trace contextRef="#ctx0" brushRef="#br0" timeOffset="728">231 145 114 0,'0'0'210'0,"0"0"-43"0,0 0-2 16,0 0-29-16,0 0-37 15,0 0-27-15,0 0-9 16,0-33 0-16,0 33-32 16,0-4 11-16,0 4-9 15,0 0-28-15,0 0 20 16,17 0-20-16,-8 18 6 15,5 9 8-15,-6 2-12 16,1 5-7-16,0 3 3 16,-9-6 9-16,0-3-5 0,0-8-7 15,0-9 0-15,0-2 0 16,0-7 7-16,9-2-7 16,-9 0 0-16,0 0 9 15,0 0 8-15,0-5-16 16,0-17 4-16,0-1 1 15,0-3 0-15,0 1-6 16,9 2 0-16,4 1 11 16,-4 4-13-16,0 10 2 15,0 2 0-15,9 6-12 16,-5 0 8-16,14 0 4 16,-10 6 0-16,6 14-10 0,3 5 7 15,-17-2-23-15,0 3-24 16,4-1-6-16,-4-5-47 15,-9 2 13-15,0-1-25 16,0-5-100-16,0-2-181 16</inkml:trace>
  <inkml:trace contextRef="#ctx0" brushRef="#br0" timeOffset="1043">564 307 298 0,'0'0'128'0,"0"0"8"16,0 0-19-16,0 0-36 16,0 0-4-16,0 0-31 15,0-23-12-15,13 20 5 16,-4 0-35-16,0-3 10 15,18 1-8-15,-5-1 4 16,4 0-6-16,6-5-4 16,-6 2 1-16,5 0 2 15,-4-1 7-15,4-2-10 16,-22 7 0-16,0 2-56 16,-9 1-69-16,0 2-151 15</inkml:trace>
  <inkml:trace contextRef="#ctx0" brushRef="#br0" timeOffset="1334">817 91 261 0,'-13'-16'197'0,"13"1"-46"15,-9 4-4-15,9 0-38 16,0 0-8-16,0 2-13 15,0 0-25-15,0 6 27 16,0 0-36-16,0 0-17 16,0 3 7-16,0 0-42 0,0 0 9 15,0 0-11 1,9 6 5-16,13 17-3 0,-13 8-2 16,9 7 0-16,-18 5 0 15,8 4 7-15,15 6-14 16,-14 2 3-16,17 8-124 15,5 3-93-15,5 2-34 16,22 6-261-16</inkml:trace>
  <inkml:trace contextRef="#ctx0" brushRef="#br0" timeOffset="2093">1035 1207 358 0,'0'0'171'0,"0"0"-58"16,0 0-22-16,0 0 12 16,0 0-58-16,0 0-13 15,-18-46-23-15,53 38-7 16,5-3 17-16,18 6-13 0,-18-4-5 15,-4 3 19-15,4 0-19 16,-22 4 15-16,-10-1 5 16,1 3-17-16,-9 0 4 15,0 0-8-15,0 0 0 16,0 0-4-16,-9 0 15 16,-26 8-4-16,-23 15 3 15,-22 0 1-15,5-1-14 16,-1-5 3-16,18-6 0 15,18-2 3-15,14-6 4 16,8-3-3-16,18 0 4 16,0 0-7-16,0 0 24 0,0 0-18 15,18 0-5-15,31-6 23 16,17-8-17-16,1 0-8 16,-9 0 0-16,8 2 5 15,-8 6-6-15,-9 0 1 16,-22 6-10-16,-10 0-53 15,-3 0-117-15,-6 6-141 16</inkml:trace>
  <inkml:trace contextRef="#ctx0" brushRef="#br0" timeOffset="2376">1532 890 340 0,'0'0'277'0,"0"0"-121"16,0 0-26-16,0 0 19 16,0 0-43-16,0 0-21 15,-17-96-14-15,17 96-51 16,0 0-2-16,0 0-18 16,0 28 2-16,17 12 10 15,-8 11-12-15,0 8 0 16,4 11 6-16,-13 10 0 15,0 2-6-15,0-3 0 16,0-14-3-16,9-8-1 16,0-11-33-16,0-16-64 0,-9-10-66 15,0-12-94-15,0-4-391 16</inkml:trace>
  <inkml:trace contextRef="#ctx0" brushRef="#br0" timeOffset="2916">1657 321 573 0,'0'0'141'16,"0"0"-19"-16,0 0-12 15,0 0-21-15,0 0-11 16,0 0-41-16,40-153-14 16,-5 142 23-16,5 2-25 15,0 2 4-15,5 5-4 16,-5 2-19-16,8 0 22 16,-8 0-23-16,-13 0 1 15,0 2 14-15,-5 10-15 16,-13 6 18-16,9 10-2 15,-18 12-15-15,0 19 21 16,0 15 3-16,0 16 5 16,0 4 5-16,0 2-33 0,-9-9 23 15,0-7-18-15,9 2-2 16,0-3 7-16,0 7-12 16,0 1-1-16,0 7 4 15,0-2 6-15,9-4-9 16,0-1-1-16,0-4 3 15,4-7-4-15,-13-2 1 16,9-10 0-16,-9-11 0 16,9-8 9-16,-9-8-9 15,0-12 0-15,0-2-5 16,-18-4-3-16,-22-5-17 16,-27-2-31-16,1-1-58 15,-14-2-116-15,4-1-191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51:06.4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1426 183 419 0,'0'0'174'0,"0"0"-29"0,0 0-11 15,0 0-37-15,0 0-19 16,0 0-2-16,-9-39-45 15,9 39-2-15,0 0-1 16,0 0-19-16,0 2 6 16,-9 24-5-16,9 8 9 15,-9 3-2-15,9-1-9 16,0-1-8-16,0-4 1 16,0-9 9-16,0-2-11 15,0-9 1-15,0-7 0 0,0-2 1 16,0-2 9-1,0 0-10-15,0 0 10 0,0-8-3 16,9-9 19-16,0-3-26 16,9-3 3-16,4 3 5 15,-4-2-2-15,0 5-6 16,4 5 0-16,-13 3 6 16,9 7-17-16,-1 2 9 15,6 0 2-15,3 0-13 16,-3 17 9-16,-6 9-2 15,-8-1-12-15,0 0-31 16,-9 0 24-16,0-1-25 0,0-2-25 16,0-1-17-1,0-7-87-15,0-3-134 0</inkml:trace>
  <inkml:trace contextRef="#ctx0" brushRef="#br0" timeOffset="268">1782 384 362 0,'0'0'112'0,"0"0"3"15,0 0-17 1,0 0 3-16,0 0-59 0,0 0-24 15,66-37 5-15,-26 32-15 16,18 2-5-16,-14 3 9 16,-13-3-6-16,9 0-6 15,-13-3 0-15,13 1-97 16,-13 3-91-16,-9-4-116 16</inkml:trace>
  <inkml:trace contextRef="#ctx0" brushRef="#br0" timeOffset="541">2444 40 300 0,'0'0'196'0,"0"0"-56"0,0 0-28 15,0 0 0-15,0 0-12 16,0 0-25-16,-89-35 4 15,89 35-50-15,0 0-9 16,0 0 9-16,0 14 6 16,0 15 11-16,13 2-10 15,-13 3-31-15,9 3 28 16,-9 4-26-16,0-1-6 16,0 3 5-16,0 5-6 15,0 2-5-15,0 11-112 0,0 6-108 16,9 7-270-16</inkml:trace>
  <inkml:trace contextRef="#ctx0" brushRef="#br0" timeOffset="-1288">498 1163 473 0,'0'0'102'0,"0"0"-2"15,0 0 36-15,0 0-42 16,0 0-15-16,0 0-42 16,0 0-14-16,-160 17 12 15,169-17-32-15,26 0 22 16,14 0 18-16,18 0-17 16,8 0 17-16,-8-6-14 15,4-1-16-15,-13 3 17 16,-23-5-22-16,-17 7 3 15,-5-1 2-15,-4 3-9 16,-9 0 15-16,0 0-15 16,0 0-3-16,0 0 16 15,-31-3-11-15,-5-1-3 0,-12 4-3 16,-1 0 13-16,0-2-14 16,4 2 1-16,5-3 0 15,0 1-2-15,14-1 5 16,8 3-3-16,-4-3 0 15,4 3 11-15,9 0-19 16,9 0 8-16,0 0 0 16,0 0-7-16,0 0 4 15,0 0-2-15,9 0 4 16,31 0 1-16,-4 0 0 16,4 0 0-16,-5-3 0 15,5 3-2-15,-13 0 1 16,4 0-4-16,-4 0-41 0,-5 0-83 15,4 0-58 1,5 0-72-16,5 3-56 0</inkml:trace>
  <inkml:trace contextRef="#ctx0" brushRef="#br0" timeOffset="-702">1234 1030 388 0,'0'0'194'0,"0"0"-65"16,0 0 12-16,0 0-18 15,0 0-31-15,0 0-6 16,-173-116-35-16,173 104-13 16,0 4 9-16,0 2-47 15,22 1 9-15,5 2 2 0,4 3-1 16,-5 0 1-16,6 5-11 15,3 16 0-15,-4 1 1 16,-13 6-1-16,0 4 0 16,-9 6-2-16,-9 2 8 15,0 6-4-15,-9 2-2 16,-18-5 0-16,-13 4 7 16,-9 0-2-16,5-3-5 15,-5-4 1-15,9-11 9 16,31-10-15-16,9-10 5 15,0-4 0-15,0-2-4 16,0-3 2-16,18 0 2 16,22 0 0-16,0 0 12 15,-5 0-12-15,14-11 0 0,0-1 0 16,0 7-6-16,-5-2 4 16,5 2-11-16,9 3-41 15,-9-2-60-15,-14 2-37 16,-3 2-87-16,-15-3-199 15</inkml:trace>
  <inkml:trace contextRef="#ctx0" brushRef="#br0" timeOffset="1193">2568 1703 495 0,'0'0'175'16,"0"0"-28"-16,0 0-8 15,0 0-52-15,0 0-2 16,0 0-14-16,58-39-24 16,-49 39 6-16,8 20-10 0,-8 5-17 15,-9 4 21-15,0 8-29 16,0 5 13-16,0 3-10 16,-18 3-19-16,-30 6 11 15,-19 5-13-15,-17 1-3 16,-41-1-21-16,-21-2-133 15,-6-4-125-15,-3-1-349 16</inkml:trace>
  <inkml:trace contextRef="#ctx0" brushRef="#br0" timeOffset="9737">471 492 331 0,'0'0'252'0,"0"0"-125"16,0 0-25-16,0 0 17 0,0 0-55 15,0 0-17-15,-22-82 7 16,4 76-22-16,-9 0 11 16,-4 4-19-16,-18 2-5 15,-8 0 11-15,-1 0-26 16,13 6-2-16,-12 10 5 15,17 1 3-15,13 1-7 16,5 1-3-16,13 7 4 16,0 2-5-16,9 6 10 15,0 0-9-15,0 6 6 0,0 5 2 16,0 3 2 0,9 7 5-16,0 6-2 0,13 4 23 15,-13 6-27-15,9 3 8 16,-1 5 12-16,-3 9-28 15,4 5 29-15,-1 5-11 16,-8 11-16-16,13 0 22 16,-13 6-24-16,0 0 3 15,9-7 2-15,-9-8 4 16,4-11-4-16,5-11-6 16,9-19 2-16,-5-14-7 15,-4-14 8-15,13-11-3 16,-22-6 0-16,8-9 10 15,1-1-11-15,13-4 1 16,18 0 0-16,4-4-3 0,5-15 3 16,9-4-63-16,-9 3-78 15,-1 6-147-15,-8 0-153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3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5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hyperlink" Target="https://www.w3schools.com/java/java_data_types.asp" TargetMode="External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4.xml"/><Relationship Id="rId24" Type="http://schemas.openxmlformats.org/officeDocument/2006/relationships/image" Target="../media/image14.emf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emf"/><Relationship Id="rId10" Type="http://schemas.openxmlformats.org/officeDocument/2006/relationships/image" Target="../media/image7.emf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2.xml"/><Relationship Id="rId3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18.xml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hyperlink" Target="https://www.w3schools.com/java/java_data_types.asp" TargetMode="Externa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1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11" Type="http://schemas.openxmlformats.org/officeDocument/2006/relationships/customXml" Target="../ink/ink17.xml"/><Relationship Id="rId24" Type="http://schemas.openxmlformats.org/officeDocument/2006/relationships/image" Target="../media/image27.emf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0.emf"/><Relationship Id="rId19" Type="http://schemas.openxmlformats.org/officeDocument/2006/relationships/customXml" Target="../ink/ink21.xml"/><Relationship Id="rId4" Type="http://schemas.openxmlformats.org/officeDocument/2006/relationships/image" Target="../media/image4.png"/><Relationship Id="rId9" Type="http://schemas.openxmlformats.org/officeDocument/2006/relationships/customXml" Target="../ink/ink16.xml"/><Relationship Id="rId14" Type="http://schemas.openxmlformats.org/officeDocument/2006/relationships/image" Target="../media/image22.emf"/><Relationship Id="rId22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customXml" Target="../ink/ink30.xml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33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11" Type="http://schemas.openxmlformats.org/officeDocument/2006/relationships/customXml" Target="../ink/ink29.xml"/><Relationship Id="rId24" Type="http://schemas.openxmlformats.org/officeDocument/2006/relationships/image" Target="../media/image39.emf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32.emf"/><Relationship Id="rId19" Type="http://schemas.openxmlformats.org/officeDocument/2006/relationships/customXml" Target="../ink/ink33.xml"/><Relationship Id="rId4" Type="http://schemas.openxmlformats.org/officeDocument/2006/relationships/image" Target="../media/image29.emf"/><Relationship Id="rId9" Type="http://schemas.openxmlformats.org/officeDocument/2006/relationships/customXml" Target="../ink/ink28.xml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customXml" Target="../ink/ink42.xml"/><Relationship Id="rId18" Type="http://schemas.openxmlformats.org/officeDocument/2006/relationships/image" Target="../media/image48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5.emf"/><Relationship Id="rId17" Type="http://schemas.openxmlformats.org/officeDocument/2006/relationships/customXml" Target="../ink/ink4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emf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customXml" Target="../ink/ink40.xml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9" Type="http://schemas.openxmlformats.org/officeDocument/2006/relationships/customXml" Target="../ink/ink63.xml"/><Relationship Id="rId21" Type="http://schemas.openxmlformats.org/officeDocument/2006/relationships/customXml" Target="../ink/ink54.xml"/><Relationship Id="rId34" Type="http://schemas.openxmlformats.org/officeDocument/2006/relationships/image" Target="../media/image64.emf"/><Relationship Id="rId42" Type="http://schemas.openxmlformats.org/officeDocument/2006/relationships/image" Target="../media/image68.emf"/><Relationship Id="rId7" Type="http://schemas.openxmlformats.org/officeDocument/2006/relationships/customXml" Target="../ink/ink4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emf"/><Relationship Id="rId29" Type="http://schemas.openxmlformats.org/officeDocument/2006/relationships/customXml" Target="../ink/ink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emf"/><Relationship Id="rId11" Type="http://schemas.openxmlformats.org/officeDocument/2006/relationships/customXml" Target="../ink/ink49.xml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customXml" Target="../ink/ink62.xml"/><Relationship Id="rId40" Type="http://schemas.openxmlformats.org/officeDocument/2006/relationships/image" Target="../media/image67.emf"/><Relationship Id="rId45" Type="http://schemas.openxmlformats.org/officeDocument/2006/relationships/customXml" Target="../ink/ink66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10" Type="http://schemas.openxmlformats.org/officeDocument/2006/relationships/image" Target="../media/image52.emf"/><Relationship Id="rId19" Type="http://schemas.openxmlformats.org/officeDocument/2006/relationships/customXml" Target="../ink/ink53.xml"/><Relationship Id="rId31" Type="http://schemas.openxmlformats.org/officeDocument/2006/relationships/customXml" Target="../ink/ink59.xml"/><Relationship Id="rId44" Type="http://schemas.openxmlformats.org/officeDocument/2006/relationships/image" Target="../media/image69.emf"/><Relationship Id="rId4" Type="http://schemas.openxmlformats.org/officeDocument/2006/relationships/image" Target="../media/image49.emf"/><Relationship Id="rId9" Type="http://schemas.openxmlformats.org/officeDocument/2006/relationships/customXml" Target="../ink/ink48.xml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customXml" Target="../ink/ink57.xml"/><Relationship Id="rId30" Type="http://schemas.openxmlformats.org/officeDocument/2006/relationships/image" Target="../media/image62.emf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8" Type="http://schemas.openxmlformats.org/officeDocument/2006/relationships/image" Target="../media/image51.emf"/><Relationship Id="rId3" Type="http://schemas.openxmlformats.org/officeDocument/2006/relationships/customXml" Target="../ink/ink45.xml"/><Relationship Id="rId12" Type="http://schemas.openxmlformats.org/officeDocument/2006/relationships/image" Target="../media/image53.emf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66.emf"/><Relationship Id="rId46" Type="http://schemas.openxmlformats.org/officeDocument/2006/relationships/image" Target="../media/image70.emf"/><Relationship Id="rId20" Type="http://schemas.openxmlformats.org/officeDocument/2006/relationships/image" Target="../media/image57.emf"/><Relationship Id="rId41" Type="http://schemas.openxmlformats.org/officeDocument/2006/relationships/customXml" Target="../ink/ink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emf"/><Relationship Id="rId5" Type="http://schemas.openxmlformats.org/officeDocument/2006/relationships/customXml" Target="../ink/ink69.xml"/><Relationship Id="rId4" Type="http://schemas.openxmlformats.org/officeDocument/2006/relationships/image" Target="../media/image7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432838" y="166251"/>
            <a:ext cx="11592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Control Flow Statements &amp; Loops</a:t>
            </a:r>
            <a:endParaRPr sz="1600"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560800" y="956906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Conditional Statement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if – else, only if, nested 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switch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sz="36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Loops (Iteration/ Repetition Statements)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for loop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while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do-while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4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299544" y="16625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Break </a:t>
            </a:r>
            <a:r>
              <a:rPr lang="en-IN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Return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68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Instantiation Process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2232562" y="1135118"/>
            <a:ext cx="761208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Student();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8209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p:sp>
        <p:nvSpPr>
          <p:cNvPr id="245" name="Google Shape;245;p12"/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926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76714" y="413980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12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Primitive Data types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Operators &amp; Operands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Increment &amp; Decrement Operators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Control Flow Statement &amp; Loops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Patterns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299543" y="14250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types</a:t>
            </a:r>
            <a:endParaRPr dirty="0"/>
          </a:p>
        </p:txBody>
      </p:sp>
      <p:sp>
        <p:nvSpPr>
          <p:cNvPr id="189" name="Google Shape;189;p3"/>
          <p:cNvSpPr txBox="1"/>
          <p:nvPr/>
        </p:nvSpPr>
        <p:spPr>
          <a:xfrm>
            <a:off x="299545" y="780913"/>
            <a:ext cx="1128811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u="sng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https://www.w3schools.com/java/java_data_types.asp</a:t>
            </a:r>
            <a:endParaRPr sz="3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697" y="2171979"/>
            <a:ext cx="9690984" cy="37538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E9BFD4F-7870-4091-B528-845041186B92}"/>
                  </a:ext>
                </a:extLst>
              </p14:cNvPr>
              <p14:cNvContentPartPr/>
              <p14:nvPr/>
            </p14:nvContentPartPr>
            <p14:xfrm>
              <a:off x="9169673" y="788351"/>
              <a:ext cx="573120" cy="265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E9BFD4F-7870-4091-B528-845041186B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0673" y="779351"/>
                <a:ext cx="590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7D3A104-7037-4E85-897C-633CA8FA5D00}"/>
                  </a:ext>
                </a:extLst>
              </p14:cNvPr>
              <p14:cNvContentPartPr/>
              <p14:nvPr/>
            </p14:nvContentPartPr>
            <p14:xfrm>
              <a:off x="8066273" y="482351"/>
              <a:ext cx="836640" cy="550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7D3A104-7037-4E85-897C-633CA8FA5D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7273" y="473351"/>
                <a:ext cx="8542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767DD00-694B-4CC5-862B-ED6E6E5A221D}"/>
                  </a:ext>
                </a:extLst>
              </p14:cNvPr>
              <p14:cNvContentPartPr/>
              <p14:nvPr/>
            </p14:nvContentPartPr>
            <p14:xfrm>
              <a:off x="4918433" y="896711"/>
              <a:ext cx="276120" cy="258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767DD00-694B-4CC5-862B-ED6E6E5A22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9433" y="887711"/>
                <a:ext cx="293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45CA399-E3EB-4155-8A84-7A585BAF1EAC}"/>
                  </a:ext>
                </a:extLst>
              </p14:cNvPr>
              <p14:cNvContentPartPr/>
              <p14:nvPr/>
            </p14:nvContentPartPr>
            <p14:xfrm>
              <a:off x="5387153" y="857831"/>
              <a:ext cx="254520" cy="3164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45CA399-E3EB-4155-8A84-7A585BAF1E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8153" y="848831"/>
                <a:ext cx="272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CEAAE36-EE1E-442C-847F-1707DEA5E38D}"/>
                  </a:ext>
                </a:extLst>
              </p14:cNvPr>
              <p14:cNvContentPartPr/>
              <p14:nvPr/>
            </p14:nvContentPartPr>
            <p14:xfrm>
              <a:off x="6138113" y="264551"/>
              <a:ext cx="230760" cy="210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CEAAE36-EE1E-442C-847F-1707DEA5E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9113" y="255551"/>
                <a:ext cx="248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E208942-6E2B-4C9E-A820-C95E7B79E92D}"/>
                  </a:ext>
                </a:extLst>
              </p14:cNvPr>
              <p14:cNvContentPartPr/>
              <p14:nvPr/>
            </p14:nvContentPartPr>
            <p14:xfrm>
              <a:off x="6610793" y="250511"/>
              <a:ext cx="334440" cy="211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E208942-6E2B-4C9E-A820-C95E7B79E9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01793" y="241511"/>
                <a:ext cx="352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3B2224B-3547-4341-B26B-D449ABDD3E5A}"/>
                  </a:ext>
                </a:extLst>
              </p14:cNvPr>
              <p14:cNvContentPartPr/>
              <p14:nvPr/>
            </p14:nvContentPartPr>
            <p14:xfrm>
              <a:off x="7189673" y="65111"/>
              <a:ext cx="663840" cy="490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3B2224B-3547-4341-B26B-D449ABDD3E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0673" y="56111"/>
                <a:ext cx="681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FBDFC42-E503-464A-9813-A38A146DEA80}"/>
                  </a:ext>
                </a:extLst>
              </p14:cNvPr>
              <p14:cNvContentPartPr/>
              <p14:nvPr/>
            </p14:nvContentPartPr>
            <p14:xfrm>
              <a:off x="1166513" y="2500511"/>
              <a:ext cx="766440" cy="744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FBDFC42-E503-464A-9813-A38A146DEA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7513" y="2491511"/>
                <a:ext cx="7840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09423E5-6809-40B3-93EC-2857D407077F}"/>
                  </a:ext>
                </a:extLst>
              </p14:cNvPr>
              <p14:cNvContentPartPr/>
              <p14:nvPr/>
            </p14:nvContentPartPr>
            <p14:xfrm>
              <a:off x="77153" y="2382791"/>
              <a:ext cx="958320" cy="870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09423E5-6809-40B3-93EC-2857D40707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153" y="2373791"/>
                <a:ext cx="97596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59D660B-F4D4-4874-887B-B63C0B72CA49}"/>
                  </a:ext>
                </a:extLst>
              </p14:cNvPr>
              <p14:cNvContentPartPr/>
              <p14:nvPr/>
            </p14:nvContentPartPr>
            <p14:xfrm>
              <a:off x="170753" y="4996751"/>
              <a:ext cx="1200600" cy="929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59D660B-F4D4-4874-887B-B63C0B72CA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1753" y="4987751"/>
                <a:ext cx="121824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B67A4C5-5041-4AFA-9DD0-67A6F3FDB27B}"/>
                  </a:ext>
                </a:extLst>
              </p14:cNvPr>
              <p14:cNvContentPartPr/>
              <p14:nvPr/>
            </p14:nvContentPartPr>
            <p14:xfrm>
              <a:off x="3421193" y="875471"/>
              <a:ext cx="1121760" cy="5619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B67A4C5-5041-4AFA-9DD0-67A6F3FDB27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12193" y="866471"/>
                <a:ext cx="1139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587AE4A-BE6F-40DC-9465-3DFB24ECB786}"/>
                  </a:ext>
                </a:extLst>
              </p14:cNvPr>
              <p14:cNvContentPartPr/>
              <p14:nvPr/>
            </p14:nvContentPartPr>
            <p14:xfrm>
              <a:off x="2175593" y="1968071"/>
              <a:ext cx="9964440" cy="46926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587AE4A-BE6F-40DC-9465-3DFB24ECB7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66593" y="1959071"/>
                <a:ext cx="9982080" cy="47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3EC5C7F-6892-4DDB-8DE5-6706D90BAAFC}"/>
                  </a:ext>
                </a:extLst>
              </p14:cNvPr>
              <p14:cNvContentPartPr/>
              <p14:nvPr/>
            </p14:nvContentPartPr>
            <p14:xfrm>
              <a:off x="1634873" y="3682031"/>
              <a:ext cx="238680" cy="133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3EC5C7F-6892-4DDB-8DE5-6706D90BA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25873" y="3673031"/>
                <a:ext cx="25632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7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299543" y="14250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types</a:t>
            </a:r>
            <a:endParaRPr dirty="0"/>
          </a:p>
        </p:txBody>
      </p:sp>
      <p:sp>
        <p:nvSpPr>
          <p:cNvPr id="189" name="Google Shape;189;p3"/>
          <p:cNvSpPr txBox="1"/>
          <p:nvPr/>
        </p:nvSpPr>
        <p:spPr>
          <a:xfrm>
            <a:off x="299545" y="780913"/>
            <a:ext cx="1128811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u="sng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https://www.w3schools.com/java/java_data_types.asp</a:t>
            </a:r>
            <a:endParaRPr sz="3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697" y="2171979"/>
            <a:ext cx="9690984" cy="37538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8D2591-CFE2-4263-92C7-138C9D7C11E5}"/>
                  </a:ext>
                </a:extLst>
              </p14:cNvPr>
              <p14:cNvContentPartPr/>
              <p14:nvPr/>
            </p14:nvContentPartPr>
            <p14:xfrm>
              <a:off x="411593" y="2901191"/>
              <a:ext cx="224280" cy="19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8D2591-CFE2-4263-92C7-138C9D7C11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593" y="2892191"/>
                <a:ext cx="241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46163B-293A-4D19-A3E2-4076E6A1F55D}"/>
                  </a:ext>
                </a:extLst>
              </p14:cNvPr>
              <p14:cNvContentPartPr/>
              <p14:nvPr/>
            </p14:nvContentPartPr>
            <p14:xfrm>
              <a:off x="787433" y="3151391"/>
              <a:ext cx="149040" cy="18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46163B-293A-4D19-A3E2-4076E6A1F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8433" y="3142391"/>
                <a:ext cx="166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8E4571-5240-4019-B796-4423A0A72E0A}"/>
                  </a:ext>
                </a:extLst>
              </p14:cNvPr>
              <p14:cNvContentPartPr/>
              <p14:nvPr/>
            </p14:nvContentPartPr>
            <p14:xfrm>
              <a:off x="1059233" y="2996951"/>
              <a:ext cx="110520" cy="172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8E4571-5240-4019-B796-4423A0A72E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0233" y="2987951"/>
                <a:ext cx="128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0E7878-98B1-49D1-9E67-3D5B1F130A2A}"/>
                  </a:ext>
                </a:extLst>
              </p14:cNvPr>
              <p14:cNvContentPartPr/>
              <p14:nvPr/>
            </p14:nvContentPartPr>
            <p14:xfrm>
              <a:off x="1308713" y="3099191"/>
              <a:ext cx="48240" cy="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0E7878-98B1-49D1-9E67-3D5B1F130A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9713" y="3090191"/>
                <a:ext cx="65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AE88A-B248-4994-BB2B-B839FE959278}"/>
                  </a:ext>
                </a:extLst>
              </p14:cNvPr>
              <p14:cNvContentPartPr/>
              <p14:nvPr/>
            </p14:nvContentPartPr>
            <p14:xfrm>
              <a:off x="1435073" y="3013871"/>
              <a:ext cx="12240" cy="19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AE88A-B248-4994-BB2B-B839FE9592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6073" y="3004871"/>
                <a:ext cx="29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D5B875-8947-468B-A06E-15E40F0D6596}"/>
                  </a:ext>
                </a:extLst>
              </p14:cNvPr>
              <p14:cNvContentPartPr/>
              <p14:nvPr/>
            </p14:nvContentPartPr>
            <p14:xfrm>
              <a:off x="1559633" y="2736311"/>
              <a:ext cx="147240" cy="66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D5B875-8947-468B-A06E-15E40F0D65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0633" y="2727311"/>
                <a:ext cx="1648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944C52-C555-4375-8100-E7AEA473F131}"/>
                  </a:ext>
                </a:extLst>
              </p14:cNvPr>
              <p14:cNvContentPartPr/>
              <p14:nvPr/>
            </p14:nvContentPartPr>
            <p14:xfrm>
              <a:off x="1163273" y="2730191"/>
              <a:ext cx="187200" cy="189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944C52-C555-4375-8100-E7AEA473F1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4273" y="2721191"/>
                <a:ext cx="204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D1EB5B-6C04-4B3E-B412-FC1A92685B9E}"/>
                  </a:ext>
                </a:extLst>
              </p14:cNvPr>
              <p14:cNvContentPartPr/>
              <p14:nvPr/>
            </p14:nvContentPartPr>
            <p14:xfrm>
              <a:off x="659633" y="2616071"/>
              <a:ext cx="217440" cy="21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D1EB5B-6C04-4B3E-B412-FC1A92685B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0633" y="2607071"/>
                <a:ext cx="2350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9F9D7C-D260-4FA8-BB4B-EB06E51FF03A}"/>
                  </a:ext>
                </a:extLst>
              </p14:cNvPr>
              <p14:cNvContentPartPr/>
              <p14:nvPr/>
            </p14:nvContentPartPr>
            <p14:xfrm>
              <a:off x="64913" y="2756111"/>
              <a:ext cx="254160" cy="76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9F9D7C-D260-4FA8-BB4B-EB06E51FF0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913" y="2747111"/>
                <a:ext cx="2718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E389EF-E3DE-4823-BEE1-EACB6E3D2EF8}"/>
                  </a:ext>
                </a:extLst>
              </p14:cNvPr>
              <p14:cNvContentPartPr/>
              <p14:nvPr/>
            </p14:nvContentPartPr>
            <p14:xfrm>
              <a:off x="7231433" y="3264431"/>
              <a:ext cx="1342080" cy="11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E389EF-E3DE-4823-BEE1-EACB6E3D2E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22433" y="3255431"/>
                <a:ext cx="1359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0CA7649-4DAA-441A-9777-11BA773FE15C}"/>
                  </a:ext>
                </a:extLst>
              </p14:cNvPr>
              <p14:cNvContentPartPr/>
              <p14:nvPr/>
            </p14:nvContentPartPr>
            <p14:xfrm>
              <a:off x="7952873" y="640391"/>
              <a:ext cx="1700280" cy="75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0CA7649-4DAA-441A-9777-11BA773FE1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43873" y="631391"/>
                <a:ext cx="1717920" cy="7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308460" y="142504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Widening</a:t>
            </a:r>
            <a:endParaRPr dirty="0"/>
          </a:p>
        </p:txBody>
      </p:sp>
      <p:sp>
        <p:nvSpPr>
          <p:cNvPr id="196" name="Google Shape;196;p4"/>
          <p:cNvSpPr/>
          <p:nvPr/>
        </p:nvSpPr>
        <p:spPr>
          <a:xfrm>
            <a:off x="335880" y="1968913"/>
            <a:ext cx="2340000" cy="234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65C89B-C797-4114-A368-28BCC00214F6}"/>
                  </a:ext>
                </a:extLst>
              </p14:cNvPr>
              <p14:cNvContentPartPr/>
              <p14:nvPr/>
            </p14:nvContentPartPr>
            <p14:xfrm>
              <a:off x="6338993" y="3099911"/>
              <a:ext cx="203400" cy="29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65C89B-C797-4114-A368-28BCC00214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9993" y="3090911"/>
                <a:ext cx="221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406CCC-C44D-47C8-A87B-AF6FECC54EE0}"/>
                  </a:ext>
                </a:extLst>
              </p14:cNvPr>
              <p14:cNvContentPartPr/>
              <p14:nvPr/>
            </p14:nvContentPartPr>
            <p14:xfrm>
              <a:off x="1276673" y="3249311"/>
              <a:ext cx="349200" cy="22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406CCC-C44D-47C8-A87B-AF6FECC54E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673" y="3240311"/>
                <a:ext cx="366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84F8F7-6104-4395-A8E2-E585BD95DEB4}"/>
                  </a:ext>
                </a:extLst>
              </p14:cNvPr>
              <p14:cNvContentPartPr/>
              <p14:nvPr/>
            </p14:nvContentPartPr>
            <p14:xfrm>
              <a:off x="1342193" y="3004871"/>
              <a:ext cx="98640" cy="9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84F8F7-6104-4395-A8E2-E585BD95DE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3193" y="2995871"/>
                <a:ext cx="116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10F404-94E2-46E6-A993-17636008D787}"/>
                  </a:ext>
                </a:extLst>
              </p14:cNvPr>
              <p14:cNvContentPartPr/>
              <p14:nvPr/>
            </p14:nvContentPartPr>
            <p14:xfrm>
              <a:off x="2791193" y="2334911"/>
              <a:ext cx="2689200" cy="68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10F404-94E2-46E6-A993-17636008D7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2193" y="2325911"/>
                <a:ext cx="270684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3CA982-D1B4-43BC-AE36-4BFAB6323FF6}"/>
                  </a:ext>
                </a:extLst>
              </p14:cNvPr>
              <p14:cNvContentPartPr/>
              <p14:nvPr/>
            </p14:nvContentPartPr>
            <p14:xfrm>
              <a:off x="2906393" y="3222311"/>
              <a:ext cx="2611440" cy="24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3CA982-D1B4-43BC-AE36-4BFAB6323F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7393" y="3213311"/>
                <a:ext cx="2629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47E7CB-839C-4F93-907B-DABDB9191B59}"/>
                  </a:ext>
                </a:extLst>
              </p14:cNvPr>
              <p14:cNvContentPartPr/>
              <p14:nvPr/>
            </p14:nvContentPartPr>
            <p14:xfrm>
              <a:off x="2668433" y="3595271"/>
              <a:ext cx="2853360" cy="675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47E7CB-839C-4F93-907B-DABDB9191B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9433" y="3586271"/>
                <a:ext cx="28710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6D7D9D-CC0E-42AF-8B1E-9647D095230F}"/>
                  </a:ext>
                </a:extLst>
              </p14:cNvPr>
              <p14:cNvContentPartPr/>
              <p14:nvPr/>
            </p14:nvContentPartPr>
            <p14:xfrm>
              <a:off x="5526833" y="1086431"/>
              <a:ext cx="1123200" cy="77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6D7D9D-CC0E-42AF-8B1E-9647D09523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17833" y="1077431"/>
                <a:ext cx="11408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B14FE6-4FAD-4FF8-B19D-17A5C67BF44E}"/>
                  </a:ext>
                </a:extLst>
              </p14:cNvPr>
              <p14:cNvContentPartPr/>
              <p14:nvPr/>
            </p14:nvContentPartPr>
            <p14:xfrm>
              <a:off x="6879353" y="1003631"/>
              <a:ext cx="1042200" cy="74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B14FE6-4FAD-4FF8-B19D-17A5C67BF4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70353" y="994631"/>
                <a:ext cx="10598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815B30-1EFF-4272-BA2E-E8027511C58D}"/>
                  </a:ext>
                </a:extLst>
              </p14:cNvPr>
              <p14:cNvContentPartPr/>
              <p14:nvPr/>
            </p14:nvContentPartPr>
            <p14:xfrm>
              <a:off x="8435633" y="1172831"/>
              <a:ext cx="469080" cy="14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815B30-1EFF-4272-BA2E-E8027511C5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26633" y="1163831"/>
                <a:ext cx="486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4C5A46-53DE-4CAF-982F-FEE5B033ACD0}"/>
                  </a:ext>
                </a:extLst>
              </p14:cNvPr>
              <p14:cNvContentPartPr/>
              <p14:nvPr/>
            </p14:nvContentPartPr>
            <p14:xfrm>
              <a:off x="8408993" y="953231"/>
              <a:ext cx="85320" cy="9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4C5A46-53DE-4CAF-982F-FEE5B033AC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99993" y="944231"/>
                <a:ext cx="102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053FC1-943A-4090-A995-7F80E264D470}"/>
                  </a:ext>
                </a:extLst>
              </p14:cNvPr>
              <p14:cNvContentPartPr/>
              <p14:nvPr/>
            </p14:nvContentPartPr>
            <p14:xfrm>
              <a:off x="9251393" y="921191"/>
              <a:ext cx="1834920" cy="75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053FC1-943A-4090-A995-7F80E264D47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42393" y="912191"/>
                <a:ext cx="185256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A261F1-515E-4CAD-A004-65E7DDE553F7}"/>
                  </a:ext>
                </a:extLst>
              </p14:cNvPr>
              <p14:cNvContentPartPr/>
              <p14:nvPr/>
            </p14:nvContentPartPr>
            <p14:xfrm>
              <a:off x="8218193" y="2210351"/>
              <a:ext cx="2271600" cy="586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A261F1-515E-4CAD-A004-65E7DDE553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09193" y="2201351"/>
                <a:ext cx="2289240" cy="6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65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308460" y="11875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Narrowing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6E5D7C-F1A5-4E51-B200-DBA8044BE7D0}"/>
                  </a:ext>
                </a:extLst>
              </p14:cNvPr>
              <p14:cNvContentPartPr/>
              <p14:nvPr/>
            </p14:nvContentPartPr>
            <p14:xfrm>
              <a:off x="1608953" y="3272026"/>
              <a:ext cx="363240" cy="28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6E5D7C-F1A5-4E51-B200-DBA8044BE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9953" y="3263026"/>
                <a:ext cx="380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FA2ABF-A654-498F-8953-10AE80499804}"/>
                  </a:ext>
                </a:extLst>
              </p14:cNvPr>
              <p14:cNvContentPartPr/>
              <p14:nvPr/>
            </p14:nvContentPartPr>
            <p14:xfrm>
              <a:off x="1660433" y="3066466"/>
              <a:ext cx="140040" cy="9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FA2ABF-A654-498F-8953-10AE804998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1433" y="3057466"/>
                <a:ext cx="1576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66DED7-97E0-4563-9A15-0C98D0B861A1}"/>
                  </a:ext>
                </a:extLst>
              </p14:cNvPr>
              <p14:cNvContentPartPr/>
              <p14:nvPr/>
            </p14:nvContentPartPr>
            <p14:xfrm>
              <a:off x="3287273" y="2611066"/>
              <a:ext cx="2085840" cy="49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66DED7-97E0-4563-9A15-0C98D0B861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8273" y="2602066"/>
                <a:ext cx="21034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B881B9-4EDD-4C3F-9F5C-D64D2449FCAE}"/>
                  </a:ext>
                </a:extLst>
              </p14:cNvPr>
              <p14:cNvContentPartPr/>
              <p14:nvPr/>
            </p14:nvContentPartPr>
            <p14:xfrm>
              <a:off x="3207353" y="3312346"/>
              <a:ext cx="2156040" cy="22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B881B9-4EDD-4C3F-9F5C-D64D2449FC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8353" y="3303346"/>
                <a:ext cx="2173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AB5FBC-61CE-4003-A9EE-B039E50F3909}"/>
                  </a:ext>
                </a:extLst>
              </p14:cNvPr>
              <p14:cNvContentPartPr/>
              <p14:nvPr/>
            </p14:nvContentPartPr>
            <p14:xfrm>
              <a:off x="3307793" y="3700786"/>
              <a:ext cx="2229480" cy="42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AB5FBC-61CE-4003-A9EE-B039E50F39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98793" y="3691786"/>
                <a:ext cx="22471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D9D5BA-2765-4695-97AD-82EE75AE49C0}"/>
                  </a:ext>
                </a:extLst>
              </p14:cNvPr>
              <p14:cNvContentPartPr/>
              <p14:nvPr/>
            </p14:nvContentPartPr>
            <p14:xfrm>
              <a:off x="3021593" y="878386"/>
              <a:ext cx="2300400" cy="82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D9D5BA-2765-4695-97AD-82EE75AE49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2593" y="869386"/>
                <a:ext cx="231804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CAB467-BC1A-4F6A-9324-A3B280F8B956}"/>
                  </a:ext>
                </a:extLst>
              </p14:cNvPr>
              <p14:cNvContentPartPr/>
              <p14:nvPr/>
            </p14:nvContentPartPr>
            <p14:xfrm>
              <a:off x="6821753" y="199786"/>
              <a:ext cx="523440" cy="421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CAB467-BC1A-4F6A-9324-A3B280F8B9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2753" y="190786"/>
                <a:ext cx="541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6DE785-5B60-4E4C-A33B-847C1429B0CC}"/>
                  </a:ext>
                </a:extLst>
              </p14:cNvPr>
              <p14:cNvContentPartPr/>
              <p14:nvPr/>
            </p14:nvContentPartPr>
            <p14:xfrm>
              <a:off x="6022553" y="842386"/>
              <a:ext cx="5757480" cy="320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6DE785-5B60-4E4C-A33B-847C1429B0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13553" y="833386"/>
                <a:ext cx="5775120" cy="32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0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299544" y="130627"/>
            <a:ext cx="104052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</a:t>
            </a:r>
            <a:endParaRPr dirty="0"/>
          </a:p>
        </p:txBody>
      </p:sp>
      <p:sp>
        <p:nvSpPr>
          <p:cNvPr id="210" name="Google Shape;210;p6"/>
          <p:cNvSpPr/>
          <p:nvPr/>
        </p:nvSpPr>
        <p:spPr>
          <a:xfrm>
            <a:off x="4144616" y="1446979"/>
            <a:ext cx="2873208" cy="294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B6572-218E-47AC-894F-6577CFB3C5F2}"/>
                  </a:ext>
                </a:extLst>
              </p14:cNvPr>
              <p14:cNvContentPartPr/>
              <p14:nvPr/>
            </p14:nvContentPartPr>
            <p14:xfrm>
              <a:off x="5586953" y="929831"/>
              <a:ext cx="163080" cy="17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B6572-218E-47AC-894F-6577CFB3C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953" y="920831"/>
                <a:ext cx="18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417642-3BB2-4608-934F-A814D6B87F68}"/>
                  </a:ext>
                </a:extLst>
              </p14:cNvPr>
              <p14:cNvContentPartPr/>
              <p14:nvPr/>
            </p14:nvContentPartPr>
            <p14:xfrm>
              <a:off x="5542673" y="1294871"/>
              <a:ext cx="78840" cy="37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417642-3BB2-4608-934F-A814D6B87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3673" y="1285871"/>
                <a:ext cx="964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83C851-D017-4ADE-8C11-878797BBE6C7}"/>
                  </a:ext>
                </a:extLst>
              </p14:cNvPr>
              <p14:cNvContentPartPr/>
              <p14:nvPr/>
            </p14:nvContentPartPr>
            <p14:xfrm>
              <a:off x="5951633" y="1448951"/>
              <a:ext cx="226080" cy="32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83C851-D017-4ADE-8C11-878797BBE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2633" y="1439951"/>
                <a:ext cx="243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9BE254-D333-4672-BFC8-7BEC560C7981}"/>
                  </a:ext>
                </a:extLst>
              </p14:cNvPr>
              <p14:cNvContentPartPr/>
              <p14:nvPr/>
            </p14:nvContentPartPr>
            <p14:xfrm>
              <a:off x="6386873" y="1272911"/>
              <a:ext cx="11520" cy="25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9BE254-D333-4672-BFC8-7BEC560C79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7873" y="1263911"/>
                <a:ext cx="29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02969F-30BB-465D-9E53-7E82AEE8E68F}"/>
                  </a:ext>
                </a:extLst>
              </p14:cNvPr>
              <p14:cNvContentPartPr/>
              <p14:nvPr/>
            </p14:nvContentPartPr>
            <p14:xfrm>
              <a:off x="6362753" y="1716071"/>
              <a:ext cx="507600" cy="23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02969F-30BB-465D-9E53-7E82AEE8E6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3753" y="1707071"/>
                <a:ext cx="525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2664D3-3D0E-4367-8446-782D9D05AFC8}"/>
                  </a:ext>
                </a:extLst>
              </p14:cNvPr>
              <p14:cNvContentPartPr/>
              <p14:nvPr/>
            </p14:nvContentPartPr>
            <p14:xfrm>
              <a:off x="6989873" y="1573151"/>
              <a:ext cx="280080" cy="162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2664D3-3D0E-4367-8446-782D9D05AF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80873" y="1564151"/>
                <a:ext cx="2977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510CA5-8A08-48B2-957E-0C6BA49C304B}"/>
                  </a:ext>
                </a:extLst>
              </p14:cNvPr>
              <p14:cNvContentPartPr/>
              <p14:nvPr/>
            </p14:nvContentPartPr>
            <p14:xfrm>
              <a:off x="6617273" y="2289911"/>
              <a:ext cx="372960" cy="4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510CA5-8A08-48B2-957E-0C6BA49C30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08273" y="2280911"/>
                <a:ext cx="390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FCEB04-8E97-44B8-B9A4-3108257958A5}"/>
                  </a:ext>
                </a:extLst>
              </p14:cNvPr>
              <p14:cNvContentPartPr/>
              <p14:nvPr/>
            </p14:nvContentPartPr>
            <p14:xfrm>
              <a:off x="7228193" y="2212871"/>
              <a:ext cx="107280" cy="18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FCEB04-8E97-44B8-B9A4-3108257958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9193" y="2203871"/>
                <a:ext cx="124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38F413-06AD-4C44-B6E6-074860890844}"/>
                  </a:ext>
                </a:extLst>
              </p14:cNvPr>
              <p14:cNvContentPartPr/>
              <p14:nvPr/>
            </p14:nvContentPartPr>
            <p14:xfrm>
              <a:off x="6807353" y="2671151"/>
              <a:ext cx="672480" cy="27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38F413-06AD-4C44-B6E6-0748608908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98353" y="2662151"/>
                <a:ext cx="6901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03B7FB-5212-40A5-A815-32129D8A1F66}"/>
                  </a:ext>
                </a:extLst>
              </p14:cNvPr>
              <p14:cNvContentPartPr/>
              <p14:nvPr/>
            </p14:nvContentPartPr>
            <p14:xfrm>
              <a:off x="5035433" y="1416551"/>
              <a:ext cx="145440" cy="214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03B7FB-5212-40A5-A815-32129D8A1F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26433" y="1407551"/>
                <a:ext cx="163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3E242-D733-41F3-AE48-F1D62713DEC1}"/>
                  </a:ext>
                </a:extLst>
              </p14:cNvPr>
              <p14:cNvContentPartPr/>
              <p14:nvPr/>
            </p14:nvContentPartPr>
            <p14:xfrm>
              <a:off x="4232273" y="2175791"/>
              <a:ext cx="269280" cy="26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3E242-D733-41F3-AE48-F1D62713DE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23273" y="2166791"/>
                <a:ext cx="286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78D737-8FF8-42B1-9D0B-EE2C2AA596CC}"/>
                  </a:ext>
                </a:extLst>
              </p14:cNvPr>
              <p14:cNvContentPartPr/>
              <p14:nvPr/>
            </p14:nvContentPartPr>
            <p14:xfrm>
              <a:off x="4032473" y="1575311"/>
              <a:ext cx="641880" cy="35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78D737-8FF8-42B1-9D0B-EE2C2AA596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23473" y="1566311"/>
                <a:ext cx="659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BD2A36-7DE9-4AD5-9951-AECB23873CDC}"/>
                  </a:ext>
                </a:extLst>
              </p14:cNvPr>
              <p14:cNvContentPartPr/>
              <p14:nvPr/>
            </p14:nvContentPartPr>
            <p14:xfrm>
              <a:off x="4593713" y="1164551"/>
              <a:ext cx="293040" cy="223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BD2A36-7DE9-4AD5-9951-AECB23873C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84713" y="1155551"/>
                <a:ext cx="310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0E26CA-7F9D-422C-A227-D644CF25F9F2}"/>
                  </a:ext>
                </a:extLst>
              </p14:cNvPr>
              <p14:cNvContentPartPr/>
              <p14:nvPr/>
            </p14:nvContentPartPr>
            <p14:xfrm>
              <a:off x="4029233" y="2687351"/>
              <a:ext cx="340920" cy="243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0E26CA-7F9D-422C-A227-D644CF25F9F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20233" y="2678351"/>
                <a:ext cx="358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63A6DE-6ACE-4EAD-B54C-E187AD11AF3C}"/>
                  </a:ext>
                </a:extLst>
              </p14:cNvPr>
              <p14:cNvContentPartPr/>
              <p14:nvPr/>
            </p14:nvContentPartPr>
            <p14:xfrm>
              <a:off x="3690113" y="2018831"/>
              <a:ext cx="371520" cy="267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63A6DE-6ACE-4EAD-B54C-E187AD11AF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81113" y="2009831"/>
                <a:ext cx="389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8453AE-A350-415C-AC3D-7C5BA64BC8B3}"/>
                  </a:ext>
                </a:extLst>
              </p14:cNvPr>
              <p14:cNvContentPartPr/>
              <p14:nvPr/>
            </p14:nvContentPartPr>
            <p14:xfrm>
              <a:off x="8561993" y="278951"/>
              <a:ext cx="719640" cy="456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8453AE-A350-415C-AC3D-7C5BA64BC8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52993" y="269951"/>
                <a:ext cx="7372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43A580-3858-469A-911B-BDB115B8F690}"/>
                  </a:ext>
                </a:extLst>
              </p14:cNvPr>
              <p14:cNvContentPartPr/>
              <p14:nvPr/>
            </p14:nvContentPartPr>
            <p14:xfrm>
              <a:off x="6216953" y="5325071"/>
              <a:ext cx="23040" cy="249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43A580-3858-469A-911B-BDB115B8F6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07953" y="5316071"/>
                <a:ext cx="406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9826C5E-EDFD-4E9A-9BA8-B063DB065436}"/>
                  </a:ext>
                </a:extLst>
              </p14:cNvPr>
              <p14:cNvContentPartPr/>
              <p14:nvPr/>
            </p14:nvContentPartPr>
            <p14:xfrm>
              <a:off x="6369233" y="5350631"/>
              <a:ext cx="524880" cy="171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9826C5E-EDFD-4E9A-9BA8-B063DB06543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60233" y="5341631"/>
                <a:ext cx="542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2052600-E7F1-47E4-8996-700B4A6D4A18}"/>
                  </a:ext>
                </a:extLst>
              </p14:cNvPr>
              <p14:cNvContentPartPr/>
              <p14:nvPr/>
            </p14:nvContentPartPr>
            <p14:xfrm>
              <a:off x="5649593" y="4181711"/>
              <a:ext cx="1668600" cy="1031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2052600-E7F1-47E4-8996-700B4A6D4A1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40593" y="4172711"/>
                <a:ext cx="168624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8F756FF-AE15-4A3B-BDD7-2D29728AE293}"/>
                  </a:ext>
                </a:extLst>
              </p14:cNvPr>
              <p14:cNvContentPartPr/>
              <p14:nvPr/>
            </p14:nvContentPartPr>
            <p14:xfrm>
              <a:off x="1766273" y="3187031"/>
              <a:ext cx="3626640" cy="2409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8F756FF-AE15-4A3B-BDD7-2D29728AE29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57273" y="3178031"/>
                <a:ext cx="3644280" cy="24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735918-EB2E-493B-B857-86F1B53643D5}"/>
                  </a:ext>
                </a:extLst>
              </p14:cNvPr>
              <p14:cNvContentPartPr/>
              <p14:nvPr/>
            </p14:nvContentPartPr>
            <p14:xfrm>
              <a:off x="9125033" y="2164271"/>
              <a:ext cx="2886840" cy="933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735918-EB2E-493B-B857-86F1B53643D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16033" y="2155271"/>
                <a:ext cx="290448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8DC895E-71EB-4F3C-82AB-AC1324838E23}"/>
                  </a:ext>
                </a:extLst>
              </p14:cNvPr>
              <p14:cNvContentPartPr/>
              <p14:nvPr/>
            </p14:nvContentPartPr>
            <p14:xfrm>
              <a:off x="8979593" y="3510671"/>
              <a:ext cx="2180160" cy="23029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8DC895E-71EB-4F3C-82AB-AC1324838E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70593" y="3501671"/>
                <a:ext cx="2197800" cy="23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Operators &amp; Operands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ingdings" pitchFamily="2" charset="2"/>
              <a:buChar char="Ø"/>
            </a:pPr>
            <a:r>
              <a:rPr lang="en-IN" sz="4000" b="1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Let’s Jump to our IDE’s.</a:t>
            </a:r>
            <a:endParaRPr sz="4000" b="1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F75BC5-F769-4DC4-B66C-032FE39ABB91}"/>
                  </a:ext>
                </a:extLst>
              </p14:cNvPr>
              <p14:cNvContentPartPr/>
              <p14:nvPr/>
            </p14:nvContentPartPr>
            <p14:xfrm>
              <a:off x="2268833" y="1872381"/>
              <a:ext cx="5869800" cy="262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F75BC5-F769-4DC4-B66C-032FE39ABB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833" y="1863381"/>
                <a:ext cx="5887440" cy="26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9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311414" y="237506"/>
            <a:ext cx="103763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Increment &amp; Decrement Operators</a:t>
            </a:r>
            <a:endParaRPr sz="1600" dirty="0"/>
          </a:p>
        </p:txBody>
      </p:sp>
      <p:sp>
        <p:nvSpPr>
          <p:cNvPr id="222" name="Google Shape;222;p8"/>
          <p:cNvSpPr/>
          <p:nvPr/>
        </p:nvSpPr>
        <p:spPr>
          <a:xfrm>
            <a:off x="618837" y="1287866"/>
            <a:ext cx="677949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x++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++x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x--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--x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D9DA5-C520-47FD-BA1E-519784E14DB7}"/>
                  </a:ext>
                </a:extLst>
              </p14:cNvPr>
              <p14:cNvContentPartPr/>
              <p14:nvPr/>
            </p14:nvContentPartPr>
            <p14:xfrm>
              <a:off x="2215553" y="1580351"/>
              <a:ext cx="547560" cy="14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D9DA5-C520-47FD-BA1E-519784E14D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6553" y="1571351"/>
                <a:ext cx="56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A7817D-F77D-480C-BBE3-48F682185721}"/>
                  </a:ext>
                </a:extLst>
              </p14:cNvPr>
              <p14:cNvContentPartPr/>
              <p14:nvPr/>
            </p14:nvContentPartPr>
            <p14:xfrm>
              <a:off x="3245153" y="1306391"/>
              <a:ext cx="3762720" cy="44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A7817D-F77D-480C-BBE3-48F6821857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6153" y="1297391"/>
                <a:ext cx="37803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64E5FA-5D57-40F4-AFE5-217E58DB37B8}"/>
                  </a:ext>
                </a:extLst>
              </p14:cNvPr>
              <p14:cNvContentPartPr/>
              <p14:nvPr/>
            </p14:nvContentPartPr>
            <p14:xfrm>
              <a:off x="2276393" y="1972751"/>
              <a:ext cx="5223960" cy="484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64E5FA-5D57-40F4-AFE5-217E58DB37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7393" y="1963751"/>
                <a:ext cx="5241600" cy="5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07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759</TotalTime>
  <Words>142</Words>
  <Application>Microsoft Office PowerPoint</Application>
  <PresentationFormat>Widescreen</PresentationFormat>
  <Paragraphs>40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</vt:lpstr>
      <vt:lpstr>Arial Black</vt:lpstr>
      <vt:lpstr>Calibri</vt:lpstr>
      <vt:lpstr>Courier New</vt:lpstr>
      <vt:lpstr>Gill Sans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218</cp:revision>
  <dcterms:created xsi:type="dcterms:W3CDTF">2020-04-22T15:02:33Z</dcterms:created>
  <dcterms:modified xsi:type="dcterms:W3CDTF">2022-04-02T13:37:50Z</dcterms:modified>
</cp:coreProperties>
</file>