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16"/>
  </p:notesMasterIdLst>
  <p:handoutMasterIdLst>
    <p:handoutMasterId r:id="rId17"/>
  </p:handoutMasterIdLst>
  <p:sldIdLst>
    <p:sldId id="344" r:id="rId2"/>
    <p:sldId id="257" r:id="rId3"/>
    <p:sldId id="265" r:id="rId4"/>
    <p:sldId id="264" r:id="rId5"/>
    <p:sldId id="258" r:id="rId6"/>
    <p:sldId id="259" r:id="rId7"/>
    <p:sldId id="266" r:id="rId8"/>
    <p:sldId id="267" r:id="rId9"/>
    <p:sldId id="269" r:id="rId10"/>
    <p:sldId id="343" r:id="rId11"/>
    <p:sldId id="270" r:id="rId12"/>
    <p:sldId id="271" r:id="rId13"/>
    <p:sldId id="272" r:id="rId14"/>
    <p:sldId id="34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823F"/>
    <a:srgbClr val="3D8225"/>
    <a:srgbClr val="26293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1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860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CFB548F-E164-4D9F-A017-507A614754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9FF16F-2ADC-423B-8AA2-14F76ECB1E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FA85B-F0D0-46B4-B4F4-F331F321C77C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A4EB2-7A68-4302-BAF7-B6B18D2CF8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233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3-31T11:57:26.61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0 313 753 0,'0'0'83'16,"0"0"-33"-16,0 0 34 15,0 0-28-15,0 0-31 16,0 0-9-16,46-14 0 15,17 10 20-15,34-7 7 16,4-6 2-16,16 2 3 16,-8-1-32-16,-8 2 4 15,-21 1-4-15,-9 2-8 16,-17 3 9-16,-24 0-8 16,-13 0-2-16,-1 0 8 15,-16 0-7-15,0-7 17 16,0-2 1-16,-8-7-17 0,-34-2 9 15,-12 2-16-15,-22 5-1 16,21 2 5-16,13 3-5 16,13 10 5-16,21 1 0 15,8 3-4-15,0 0-4 16,0 0-6-16,0 0 1 16,46 10 3-16,0 10 7 15,17 1-3-15,8 0 1 16,1 5 5-16,-18 7-5 15,9 1-1-15,-8 1 1 16,8-2-3-16,-9-7 2 16,-8-4 0-16,-8-7 1 15,-13 0 4-15,-25-2-6 0,0 0 1 16,-17 11 0 0,-75 8-6-16,-42 3-3 0,-13-1-189 15,4-1-193-15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2T12:20:43.27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0 157 370 0,'0'0'148'0,"0"0"-2"16,0 0 9-16,0 0-7 0,0 0-31 16,0 0-25-1,0-136 25-15,0 125-50 0,0 7 0 16,0-2 1-16,0 6-40 16,8 0 20-16,-8 0-34 15,0 0-12-15,9 0 4 16,-9 13-6-16,12 28 0 15,-12 19 2-15,9 13 12 16,-9 10-7-16,0 5-7 16,8 3 1-16,-8-6-4 15,8-2 9-15,1-13-6 16,-1-9 0-16,13-13 9 16,-21-13-22-16,8-11 1 15,1-10-76-15,-9-4-38 0,17-7-64 16,4-3-14-1,12 0-27-15,22-18-102 0</inkml:trace>
  <inkml:trace contextRef="#ctx0" brushRef="#br0" timeOffset="543">684 350 519 0,'0'0'83'0,"0"0"-7"16,0 0 23-16,0 0-5 15,0 0-39-15,26-147 20 16,-5 131-43-16,-5 5 6 16,1 6 3-16,21-1-34 0,-13 5-1 15,13 1-4-15,0 0 7 16,-5 0-9-16,5 7 0 16,-13 11-1-16,-4 4-7 15,-12 5 8-15,-1-3 0 16,-8 3-4-16,0 2 15 15,-8 1-8-15,-30-1 4 16,0-3-7 0,4-2 8-16,5-2-5 0,4-9-3 15,17 1 1-15,8-6 10 16,0 3-11-16,0-3 0 16,0-1-1-16,0 3-2 0,0 4 3 15,0 0 0-15,0 2 0 16,0 0 8-16,0 3-8 15,8 2 0-15,0 3 1 16,9 3-7-16,-4 0 6 16,-5-1 0-16,0-2-1 15,-8-2 10-15,0-3-9 16,0-6 0-16,0-2 1 16,0 0-2-16,-29-1 7 15,-4-3-6-15,-14 2 7 16,10-6 3-16,3-1-10 15,5-2 0-15,20 0-8 16,9 0-15-16,0 0-70 0,17-5-27 16,50-19-185-1</inkml:trace>
  <inkml:trace contextRef="#ctx0" brushRef="#br0" timeOffset="728">1264 665 648 0,'0'0'181'16,"0"0"-69"-16,0 0-21 16,0 0 0-16,0 0-62 15,0 0-11-15,0-31-18 16,0 31-65-16,8 0-62 0,9 0-133 16,12-6-401-16</inkml:trace>
  <inkml:trace contextRef="#ctx0" brushRef="#br0" timeOffset="1120">1599 390 699 0,'0'0'173'16,"0"0"-63"-16,0 0 43 15,0 0-67-15,0 0 19 16,0 0-40-16,9-144-50 15,16 136 16-15,21 0-31 0,-8 5 0 16,4 3 0 0,-13 0 4-16,-4 0-4 0,5 24 0 15,-22 6 3-15,0 7-17 16,-8 9 11-16,0 1 3 16,0 3-8-16,-37-1 19 15,3-3-11-15,-12-3 0 16,21-5 7-16,-5-10-10 15,22-6 3-15,0-6 0 16,-1-2-3-16,9-1 12 16,0 0-9-16,9-2 0 15,45-6 2-15,34-5 11 16,13 0-12-16,25-1 0 16,-9-22 1-16,-8 5 5 0,-29 1-7 15,-4 4 0-15,-13 8-75 16,-30-1-136-16,-20 1-259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2T12:20:36.19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218 1151 453 0,'0'0'144'0,"0"0"-61"15,0 0 15-15,0 0-5 0,0 0-51 16,-210 26 8 0,202-24-23-16,8-2-11 0,0 0 18 15,0 2-29-15,8 4 5 16,47-1-5-16,62 1 14 16,47-6 17-16,37 0-21 15,26 0-13-15,8 0 9 16,-8 0-7-1,-5 0-4-15,-12 0 9 0,-21 0 0 16,-9 0 9-16,-33 3-1 16,-38 4-6-16,-13 1 12 15,-3 0-17-15,-22 0-6 16,-8-5 10-16,-8-3-6 16,-18 0 21-16,-11 0 3 0,-14 0 4 15,-3 0 12 1,-9 0-26-16,0 0-2 0,0 0 8 15,0 0-18-15,0 0 3 16,0 0-9-16,-9 0-22 16,-20 0-45-16,12-3-161 15,9-5-212-15</inkml:trace>
  <inkml:trace contextRef="#ctx0" brushRef="#br0" timeOffset="11564">1087 86 148 0,'0'0'529'15,"0"0"-418"-15,0 0 12 16,0 0-12-16,0 0-10 16,0 0-2-16,0 0-37 15,0-84 7-15,0 82-13 16,0 2-19-16,0 0 16 16,0 0-31-16,0 0-9 15,-17 8-13-15,-21 30 6 16,-8 18-6-16,-17 23 1 15,0 14 6-15,0 4-7 0,9-1 0 16,7-2 0-16,14-5-1 16,12-12 4-16,21-10-4 15,0-11 1-15,29-11-19 16,-4-13 16-16,13-10-26 16,-13-11 14-16,5-8 14 15,-13-3-21-15,12 0 22 16,-4-6 4-16,5-17 5 15,-14-7-6-15,1-5-1 16,-17-2 2-16,0 2 2 16,0 0 1-16,-8 2-7 15,-30 9 0-15,4 9 0 16,-3 5-10-16,3 7 8 16,-4 3-5-16,9 0-24 0,12 0-102 15,0 7-54-15,9 10-33 16,0-4-126-16</inkml:trace>
  <inkml:trace contextRef="#ctx0" brushRef="#br0" timeOffset="11993">1104 663 255 0,'0'0'349'0,"0"0"-271"15,0 0 7-15,0 0 19 16,0 0-34-16,0 0-40 16,-17-30-19-16,17 30-10 15,0 0-2-15,0 0 0 16,0 0 1-16,0 6-1 16,0 2 2-16,0-3-1 15,0 0 0-15,0-2 1 16,0-3 1-16,8 0-1 15,9 0-1-15,-5 0 18 16,-3 0-9-16,-9 0 24 16,8-8 9-16,-8 3-10 15,0-3 0-15,0 2-10 16,0 1-8-16,-8 0-1 16,-13 5-7-16,13 0-4 0,-1 0-2 15,9 0-5-15,0 0 0 16,0 0-3-16,-8 0-35 15,8 5-65-15,0 4-69 16,0-4-95-16</inkml:trace>
  <inkml:trace contextRef="#ctx0" brushRef="#br0" timeOffset="12520">1855 94 644 0,'0'0'148'0,"0"0"-95"15,0 0 85-15,0 0-38 16,0 0-13-16,0 0-27 15,-17-62-35-15,17 62 6 16,-17 8-24-16,-12 32 2 16,-5 16 29-16,-33 16-5 15,17 8-8-15,-5 9 2 16,0-1-16-16,18-5 11 16,12-1-22-16,4-1 10 0,21-9-6 15,0 3-4-15,0-8 0 16,0-5 0-16,21-9 4 15,4-13-5-15,-8-10 1 16,12-9 0-16,-12-13-4 16,12-3 2-16,-4-5 2 15,5 0 4-15,-14 0 3 16,10-26-5-16,-5-9-1 16,-5-8 3-16,1-5 6 15,-9 2-10-15,-8 6 1 16,0 5 8-16,0 9-4 15,-25 7-4-15,-4 8-1 16,12 6 4-16,-8 5-13 0,-4 0 1 16,12 0-96-16,8 0-129 15,9 0-216-15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2T12:20:06.35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1720 496 0,'0'0'78'0,"0"0"-29"0,0 0-3 16,0 0-13-16,0 0-5 15,0 0 0-15,0 0 2 16,189 12 80-16,-51-12-78 16,21 0 32-16,22-8-30 15,12-6-33-15,-4 4 30 16,0-4-29-16,12 1-2 16,-4 0 6-16,-8-3 9 15,-17-3-15-15,-25 3 1 31,-30 0 17-31,-16 2-13 0,-21 4-5 0,-17-1 0 16,-17 2 26-16,-29 4-21 0,-9 5 23 16,-8 0-18-16,0 0 1 15,0 0 4-15,0 0-15 16,0 0-16-16,0 0-1 16,0 0-159-16,-8 9-138 15</inkml:trace>
  <inkml:trace contextRef="#ctx0" brushRef="#br0" timeOffset="16704">1259 491 656 0,'0'0'116'0,"0"0"4"16,0 0-44-16,0 0 49 15,0 0-65-15,0 0-30 16,0 0 35-16,0 19-51 0,0-16 36 15,0 0-8-15,0-1-39 16,0 0 34-16,0 12-37 16,0 7 0-16,-30 14-3 15,-8 13 21-15,5 6-18 16,-5 5 0-16,-8 5 13 16,12 3-22-1,-3 2 9-15,20 0 0 0,8-1-8 16,9-9 16-16,0-6-8 15,17-10 0-15,29-8 9 16,9-7-30-16,-1-11 21 16,9-8-5-16,17-9-10 15,4 0-1-15,4-30 16 0,-17-5 0 16,-16-3 4-16,-17 1-9 16,-21 2 5-16,-17-3 0 15,0 7-4-15,0-2 11 16,-47 9-7-16,5 6 0 15,-12 1 0-15,-9 12-19 16,17 5 19-16,0 0-63 16,0 11-96-16,12 16-166 15</inkml:trace>
  <inkml:trace contextRef="#ctx0" brushRef="#br0" timeOffset="69683">1598 228 320 0,'0'0'222'0,"0"0"-122"15,0 0 49-15,0 0 31 16,0 0-53-16,0 0-23 15,0 0-24-15,30-101-16 16,-30 72 1-16,-30 3-30 16,-12-2-2-16,-20 8-9 15,-22 7-14-15,-17 4 6 16,4 9-11-16,-12 0-4 16,-8 16 0-16,-1 24 4 15,-16 16-5-15,4 16 0 16,12 17 3-16,1 21-7 15,20 18 4-15,14 16 0 16,20 9-2-16,25-4 9 0,29-5-7 16,9-10 0-16,38-6 5 15,42-15-14-15,29-14 3 16,30-22-11-16,-5-18 11 16,0-16-18-16,5-20 14 15,-22-16-7-15,1-7 9 16,7-17 2-16,1-31 10 15,9-19-4-15,3-14 5 16,-12-11 1-16,-9-7-3 16,-16 5 7-16,-30 1-1 15,-16 7 22-15,-21-3-18 16,-22-1 2-16,-12-9 22 0,0-5-33 16,-67-3 17-16,-13 5-13 15,-37 11-2-15,-18 16-9 16,-28 22 3-16,-1 18-10 15,-25 25-7-15,-12 10-152 16,-13 18-282-16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2T12:21:25.78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0 243 400 0,'0'0'151'15,"0"0"-82"-15,0 0 12 16,0 0-19-16,0 0 5 0,0 0-47 15,0-11-7-15,47 11-8 16,15 0 11-16,10-5 9 16,20-3 11-16,0 0-21 15,5-5 15-15,-13-1-14 16,-4 1-10-16,-17 2 19 16,-17 4-16-16,-21 1 9 15,-4 1 14-15,-21 2-15 16,0-7 19-16,0-1-10 15,0-4-11-15,0 0 10 16,-9-3-20-16,-20 1-1 16,4 4 8-16,4-1-10 0,4 4 1 15,0 2-3 1,9 2 4-16,-5 4-1 0,13 2-3 16,0 0 0-16,0 0 0 15,0 0 8-15,0 0-11 16,0 0 3-16,13 0-10 15,12 0 10-15,21 5 0 16,9 11 0-16,8 6-4 16,-17-1 16-16,-4 6-13 15,-4 0 1-15,-13-1-4 16,-4 1 0-16,-13-3 4 16,1 0 0-16,-9 3-2 15,0 2-8-15,-26 4 7 0,-20-5-58 16,0 2-98-1,-8-6-46-15,28-5-227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2T12:21:26.27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110 67 620 0,'0'0'142'16,"0"0"-45"-16,0 0 59 15,0 0-32-15,0 0-59 16,0 0 12-16,-21-67-35 15,21 67-13-15,0 0-7 16,-8 0-22-16,-9 24 0 16,8 22 5-16,-20 15-2 15,12 12 9-15,9 4-12 16,8 6 0-16,0 5 1 16,0 1 4-16,0-12-5 15,33-13 0-15,5-15 2 16,17-21-8-16,-17-8 3 15,3-15 3-15,6-5-6 16,-1 0 19-16,0-11-13 0,-12-13 2 16,-5-5 5-16,-21 0 0 15,-8-7-6-15,0 5-1 16,0 1 8-16,-29 1 3 16,-26 5-11-16,5 7 0 15,-5 7-13-15,9 10 7 16,9 0-37-16,11 3-136 15,18 18-36-15,8 0-136 16</inkml:trace>
  <inkml:trace contextRef="#ctx0" brushRef="#br0" timeOffset="381">769 324 649 0,'0'0'162'16,"0"0"-24"-16,0 0-39 16,0 0 33-16,0 0-81 15,0 0-45-15,-38 0-4 16,30 48-2-16,-9 8 7 16,8 3-7-16,9-3 11 15,0-8-13-15,0-5 2 16,34-14 0-16,12-10-1 15,9-10 9-15,-1-9-8 0,9 0 8 16,0-12-5-16,0-19 22 16,-17-7-4-16,-8-2 30 15,-13-11 12-15,-16 1-33 16,-9 1 3-16,0 1-14 16,-17 8-15-16,-38 5 5 15,-16 6-9-15,8 10-12 16,-13 16 1-16,26 3-138 15,12 0-100-15,30 13-195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2T12:21:24.81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83 675 0,'0'0'89'0,"0"0"28"16,0 0-35-16,0 0-24 15,0 0-6-15,0 0-47 16,193-77 14-16,-142 77-4 16,16 0-12-16,-17 0 7 15,-4 16-9-15,-16 7-1 16,-13 5 0-16,-17 9 0 0,0 9 0 15,-26 5-1 1,-20 2 8-16,-17-2-6 0,9-6 1 16,-1-5 1-16,9-8-1 15,29-5-2-15,9-8 0 16,8-6-1-16,0-2 7 16,0 0-6-16,33-3 0 15,22-3 3-15,-1-5 2 16,18 0-3-16,20 0 1 15,-12 0-3-15,4 0-3 16,-21-13-13-16,-9 0-102 16,1-4-78-16,-22 1-193 0</inkml:trace>
  <inkml:trace contextRef="#ctx0" brushRef="#br0" timeOffset="386">907 110 377 0,'0'0'167'15,"0"0"-73"-15,0 0 31 16,0 0-63-16,0 0-12 16,0 0-26-16,46-82-22 15,-13 82 22-15,14 0-21 0,7 0 10 16,9 16 2-1,0 13-14-15,0 5 13 16,-17 7-13-16,-8 7 0 0,-21 3 23 16,-17 5-18-16,0 0 6 15,-47-6-3 1,-7-1-8-16,8-14 13 0,12-11-14 16,26-8 3-16,8-8-8 15,0-5 11-15,0 2-6 16,8-3 2-16,38-2 9 15,9 0-6-15,25 0-2 16,8-5 5-16,12-11-16 16,1 3 4-16,-13-1-115 15,30-2-153-15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2T12:21:30.16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0 281 532 0,'0'0'193'0,"0"0"-66"0,0 0 4 16,0 0-40-16,0 0 4 15,0 0-44-15,0-21-40 16,0 21 10-16,0 0-21 16,0 0 1-16,0 18-9 15,0 15 17-15,0 6-4 16,0 2-5-16,0-3 7 15,29-10-10-15,5-1 5 16,21-14-2-16,-9-9 9 16,8-4 2-16,1 0-7 15,-1-24 5-15,1-9-9 16,-30 2 21-16,4-7 7 0,-20-2 8 16,-9 2 20-16,0 6-32 15,0 8 4-15,0 13-2 16,0 5-11-16,0 6 14 15,0 0-29-15,0 0-13 16,0 26 13-16,-9 24-8 16,1 20 8-16,8 7 1 15,0 3 10-15,0 1-16 16,0 4 5-16,17-1 0 16,-9-8-3-16,9-3 10 15,-17-12-14-15,13-13 7 16,-13-13-18-16,0-14 15 15,0-13-14-15,0-5 9 0,0-3-1 16,0 0 18-16,-13 0 1 16,-12-27-10-16,-5-5 6 15,14-10-4-15,7-9-2 16,9-8 0-16,0-8-4 16,0-6 0-16,38 2-1 15,17 1 1-15,16 6-15 16,-8 8 11-16,0 10 7 15,-17 11 1-15,0 6-5 16,-4 2 11-16,-4 3-6 16,0 3 0-16,-22 5 6 15,1 8-7-15,-17 5 1 0,0 0 0 16,0 3-6 0,0 0 8-16,0 0-5 0,9 0 0 15,-1 0-25-15,13 9 25 16,-4 9 1-16,0-2 2 15,3 3-1-15,6 0 3 16,-10-3-2-16,14 0 0 16,-13-6 5-16,4 2-9 15,-5-7 4-15,10-3 0 16,-5-2-5-16,4 0 12 16,4 0-7-16,-4-5 1 15,13-22 5-15,4-8 1 16,-4-7-7-16,8-6 0 0,-8 0 0 15,-22-1 8 1,-7 4-8-16,-9 5 0 0,0 9 9 16,0 5 0-16,0 10-9 15,-17 11 0-15,17 2-6 16,-8 3 4-16,8 0-4 16,0 0 5-16,0 8-25 15,0 24 26-15,0 12 0 16,25 4 1-16,13 3-3 15,-5-1 2-15,5-2 0 16,-5-5 0-16,5-6 0 16,-8-7-2-16,-5-6 2 15,-17-2 0-15,-8-9-12 16,0-3 4-16,-8-2 2 0,-38-2-9 16,-17-3-4-16,-9 0-29 15,18-3-80-15,-1 0-91 16,9 0-200-16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2T12:21:31.51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536 59 552 0,'0'0'172'0,"0"0"-37"15,0 0-14-15,0 0-5 16,0 0-21-16,0 0-30 16,0-21 21-16,0 21-30 15,0-5-3-15,-17-4-12 16,-38 1-36-16,-8 3 9 15,0 5-14-15,0 0 0 0,9 0-2 16,8 0 2-16,0 5 0 16,20 3 0-16,10 3 7 15,-14 4-10-15,22 5 3 16,-9 3 0-16,9 10-7 16,-5 4 7-16,5 6 0 15,8 3-1-15,0-4 11 16,0 6-11-1,0-2 1-15,21 8 0 0,-5 7 0 16,-7 3 6-16,8 11-5 16,-5 2 10-16,-3 4-4 15,-9-4 10-15,8 1-6 0,0-9-10 16,1-10 13-16,-1-3-10 16,1-5-4-16,3-6 0 15,-12-4 10-15,9-6-9 16,-9-9-1-16,0-4 1 15,0-10-1-15,0 0 1 16,0-7-1-16,0-3 0 16,0 1 9-16,0 1-9 15,0-4 0-15,0 0 0 16,0 0-3-16,0 0 3 16,0 0 0-16,0 0 0 15,0 0 6-15,0 0-6 16,0 0 0-16,0 0 0 15,0 0-4-15,0 1 4 16,0-1 0-16,0 0-2 0,0 0 11 16,0 0-10-16,0 0 1 15,0 0 0-15,0 0-4 16,0 0 4-16,16 0 0 16,22 0-4-16,33-1 11 15,47-27-21-15,25-17 10 16,20-9-155-16,-16-2-197 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2T12:21:34.87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264 834 469 0,'0'0'158'0,"0"0"-35"16,0 0-13-16,0 0-7 0,-227-43-1 15,198 38-52-15,21 5 12 16,8-4-2-16,0 2-28 16,0 2 12-16,0-2-43 15,29 2 6-15,26 0 16 16,33 0-18-16,12-3-2 15,1 3 3-15,-21-3 2 16,-17 3-11-16,-25 0 3 16,-13 0 0-16,-17 0-4 15,-8 0 8-15,0 0-5 16,0 3 1-16,0 18-7 0,-33 6 7 16,-14 11 0-16,-16 1 1 15,1-4 3-15,-1-2 2 16,8-7-6-16,17-4 0 15,22-13 4 1,7 3-10-16,9-7 6 0,0-5-11 16,0 3 10-16,0 0-29 15,17 2 14-15,29-3 12 16,9 1 4-16,-1 3-2 16,-12 2 2-16,13 8 0 15,-18 2-2-15,-11 9 5 16,3 5-3-16,-21 0 0 15,1 3 3-15,-9-3-9 0,0-3 6 16,0-2 0 0,-9-6-3-16,-37 1 9 0,-8-3-6 15,-18-1 6-15,-7-4 3 16,16-6-18-16,8-6-9 16,17-2-68-16,30 0-5 15,8-2-70-15,0-24-106 16,46-12-128-16</inkml:trace>
  <inkml:trace contextRef="#ctx0" brushRef="#br0" timeOffset="512">1305 924 574 0,'0'0'183'0,"0"0"-95"16,0 0 40-16,0 0-43 16,0 0-9-16,-30-144-12 15,-3 133-38-15,-5 6 5 16,0 3-26-16,13 2-1 16,-4 0-8-16,-5 7 12 15,13 26-8-15,-4 6 0 16,8 7 5-16,17 2-13 15,0-1 7-15,25 5 1 16,21-4 0-16,17-1-4 16,0-4 4-16,0-5-1 0,-8 3 0 15,-1-6-7-15,-7-4 8 16,-14-2 0-16,-12-7-5 16,-13-3 6-16,-8-3-1 15,0-5 0-15,0-1-9 16,-16-4 7-16,-30-3 4 15,-17-3-2-15,0 0 8 16,0 0-1-16,17-6-7 16,-1-18 4-16,31-7 2 0,16-10-2 15,0-15-1 1,8-13 1-16,55-4-7 0,17 4 4 16,-5 15-2-16,-3 19 1 15,-18 11-34-15,-8 11-36 16,-4 8-83-16,4 5-128 15</inkml:trace>
  <inkml:trace contextRef="#ctx0" brushRef="#br0" timeOffset="1706">2135 1075 696 0,'0'0'195'0,"0"0"-71"16,0 0 1-16,0 0-20 15,0 0-51-15,0 0-26 16,-16-50-28-16,16 73-1 16,0 11-6-16,0 4 14 15,16-3-3-15,10-4-4 16,3-4 0-16,-4-5-2 15,-4-6 7-15,4-8-5 16,-8-8 0-16,13 0 6 16,-5 0 2-16,12-19-6 15,1-5 1-15,-13-8 16 0,-8 0-16 16,-4 0 40-16,-13-3 12 16,0 5-39-16,0 7 32 15,0 9-25-15,0 9-4 16,-13 5-2-16,13 0-17 15,0 5-6-15,-17 41-10 16,9 19 16-16,-9 16 14 16,9 11-14-16,8 4 1 15,0 3-1 1,17 0 6-16,8 5-6 0,21 0 0 16,-17-2 3-16,5-9-6 15,-5-2 3-15,-20-11 0 16,-9-2 3-16,0-6-3 0,0-16 0 15,0-18-3-15,0-17 6 16,-9-18-10-16,-3-3 8 16,-14 0-1-16,-11-16 17 15,3-21-11-15,-12-11-6 16,8-14 0-16,21 0 9 16,9-10-19-16,8-3 8 15,0-2-7-15,25-12 4 16,30 2-11-16,8-10 6 15,0 0-1-15,4 4 1 16,-17 5 3-16,5 2 7 16,-26 12 0-16,9 4-1 15,-21 11 1-15,-1 6 0 16,1 12-3-16,-4 10 13 0,-5 6-10 16,1 8 0-16,-1 7 0 15,-8 3-7-15,17 0 7 16,-5 7 0-16,5 0-5 15,0 0-9-15,0 7 10 16,4 20 1-16,-21 6-4 16,8 14-4-16,-8 1 12 15,8 5-1-15,-8-5 0 16,9-2 5-16,-1-8-6 16,5-6 1-16,-5-11 0 15,9-11-3-15,0-4 3 0,4-6-3 16,-4 0-4-1,20 0 14-15,-3-33-3 0,20-9-4 16,9-12 4-16,0-12-6 16,0-4 4-16,-8-7-2 15,-17 2 0-15,-13 5 4 16,-4 11-4-16,-21 13 0 16,0 15 3-16,0 17 4 15,0 4-7-15,-9 10 0 16,-3 0-1-16,12 0-9 15,0 5 7-15,0 25-10 16,0 7 13-16,0 8-2 16,0 6 2-16,0 0 0 15,12 2 0-15,13-1 5 0,5-7-6 16,-5-5 1-16,13 0-1 16,-13-8-8-16,-8 0 9 15,4-5 0-15,-21-3-5 16,0 0 6-16,0-2-7 15,-30-1 4-15,-24-3 2 16,-1-7-12-16,-8 0 12 16,0-6-36-16,0-5-19 15,9 0-132-15,8 0-64 16,12-7-188-16</inkml:trace>
  <inkml:trace contextRef="#ctx0" brushRef="#br0" timeOffset="2195">3856 72 672 0,'0'0'105'0,"0"0"-39"15,0 0 31-15,0 0 37 16,0 0-103-16,0 0-18 16,0 0 16-16,159-54-19 15,-83 46 26-15,-13 3-1 16,-9 0-24-16,-20 5 22 0,-13 0-25 16,-4 0 1-16,-9 0 13 15,0 24-20-15,1 18 38 16,-9 23 24-16,0 14-45 15,-9 18 21 1,-16 13-30-16,-4 8-1 0,20 2 21 16,9 3-28-16,0-1 13 15,0-1-6-15,0-4-4 16,0-12-3-16,17-9-1 16,13-13-1-16,16-8 3 15,-4-13 5-15,-13-15-8 16,-4-12 0-16,-12-8 1 15,-13-9 0-15,0-1-1 0,-76-4 0 16,-20 1-9 0,-51-1 9-16,-17-2-49 0,-8-4-167 15,-8-4-212-15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2T12:21:44.88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0 265 678 0,'0'0'108'16,"0"0"7"-16,0 0-15 15,0 0 1-15,0 0-34 16,0 0-64-16,25-14 25 16,42 14-18-16,4-2-8 15,17-1 22-15,5-4-21 16,-14-5 5-16,-3 5 7 16,-21-4-12-16,-30 0 21 15,0-2-1-15,-13-1 28 0,-12-5 8 16,0-2-31-16,0 0 0 15,-29 0-14 1,-4-1-10-16,-5 3 10 0,0 4-14 16,13 3 3-16,-5 4 0 15,5 1 5-15,17 4-8 16,-1 0 0-16,9 3 10 16,0 0-15-16,0 0 5 15,0 0 0-15,0 0-9 16,9 0-3-16,45 11 12 15,18 11-2-15,16 1 16 16,4-1-13-16,-20 2-1 16,-10-3 0-16,-7 0-3 15,-17-2 15-15,-21 3-12 0,-17 2 0 16,0 8 9-16,-26 10-9 16,-58 9 0-1,-33 8-35-15,-9 0-93 0,9-5-81 16,28-12-111-16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2T11:47:31.58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118 166 434 0,'0'0'186'16,"0"0"-83"-16,0 0 36 15,0 0-50-15,0 0 18 16,0 0-13-16,0-54-40 16,0 54 38-16,0 0-36 15,0 0-35-15,0 2 8 16,-9 41-23-16,-12 14 4 16,4 11 32-16,1 2-42 0,-14-11 22 15,22-8-22 1,-1-13 0-16,1-14 0 0,8-10 9 15,0-10-9 1,0-4 0-16,0 0 9 0,0 0-3 16,0 0-6-16,0-7 6 15,0-28 29-15,0-13-33 16,0-11 5-16,0-8-7 16,17 3 12-16,0 0-16 15,4 2 4-15,-13 11 0 16,0 14 1-16,-8 10 11 15,0 13-12-15,0 7 0 0,0 7 7 16,0 0-18 0,9 0 11-16,-9 0-16 0,8 13 12 15,1 22-7-15,3 5 11 16,-3 5 0-16,-1 1 11 16,-8-11-25-16,8-8 13 15,1-15 1-15,-9-9-11 16,0-3 11-16,8 0-1 15,5 0 1-15,3-5 0 16,10-19 6-16,11-5-6 16,-11 1 0-16,-5 7-5 15,-5 8 17-15,-16 2-12 16,9 8 0-16,-9 3 8 16,0 0-19-16,8 0 11 15,5 0-6-15,-5 24-3 0,1 30 4 16,-1 13 5-1,-8 2 0-15,0 1 16 0,0-9-22 16,0-10 6-16,8-10 0 16,1-10-11-16,-1-12-27 15,-8-7-74-15,13-5-99 16,-5-7-143-16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2T12:21:42.56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160 226 721 0,'0'0'165'0,"0"0"-58"16,0 0 2-16,0 0 9 15,0 0-21-15,0 0-72 16,0 0 0-16,38-103 4 16,8 95-26-16,0 0 28 15,-13 8-31-15,-3 0 2 0,-5 0-1 16,4 0 2-16,-12 13-3 16,-8 3 0-16,-1 5-2 15,-8 9-5-15,0 5 3 16,-34 7 4-16,-29 4-6 15,-4-6 4-15,13-8-4 16,12-13-3-16,12-6-11 16,14-8 16-16,7-2-1 15,9-3 5-15,0 0 6 16,0 0-3-16,0 0-3 16,0 0 0-16,0 0-4 15,0 0-7-15,17 0-20 16,12 3 31-16,5 4 6 15,-5 2 6-15,5 4-12 16,-5 6 0-16,-4 5 0 0,5 2-2 16,-13 1 2-16,-17-4 0 15,0-6 1-15,0-6 2 16,0 0-3-16,-26-3 8 16,-28-3-3-16,-1-2 6 15,-8-3-11-15,9 0 0 16,-1 0 1-16,18 0 4 15,11-5-7-15,26-6 2 16,0 0-47-16,0-2-79 16,17 2-55-16,38-2-23 0,16-2-104 15</inkml:trace>
  <inkml:trace contextRef="#ctx0" brushRef="#br0" timeOffset="488">1049 318 491 0,'0'0'280'0,"0"0"-179"16,0 0-17-16,0 0 80 15,26-161-84-15,-26 137-7 16,-9 6 2-16,-8 4-37 16,-12 6 24-16,4 3-49 15,-13 5-4-15,13 0-2 0,-13 0 0 16,-8 13-7-1,0 19 3-15,12 8 7 0,5 1-17 16,29 1 7-16,0-1 0 16,12-4-14-16,30 0 10 15,21-2 4-15,0 0-1 16,4 0 5-16,-16 0-13 16,-5 0 7-16,-17-7-28 15,-20 2 26-15,-1-3-8 16,-8-9 7-16,0-1 5 15,0-6-11-15,-8-4 4 16,-30-4 7-16,-25-3 1 16,0 0 1-16,-8 0 1 15,16 0 5-15,9-3-8 0,21-15 7 16,25-9-7 0,0-5 0-16,0-9 1 0,54-9-4 15,9-1 8-15,9 3-5 16,-1 0 0-16,0 11 3 15,-4 7-6-15,-4 6-36 16,-21 8-99-16,4 13-47 16,-29 3-169-16</inkml:trace>
  <inkml:trace contextRef="#ctx0" brushRef="#br0" timeOffset="878">1465 249 701 0,'0'0'201'15,"0"0"-45"-15,0 0 1 16,0 0-37-16,0 0-25 15,0 0-42-15,-63-72-28 16,63 72 10-16,0 0-33 16,17 0 1-16,20 18 8 0,5 12 0 15,4 4-3 1,1 11 4-16,16 4-11 0,-17 4 13 16,0 1-11-16,-13 2-3 15,5-2 1 1,0-9 8-16,-4-5-9 0,-5-11 0 15,-21-10-18-15,1-11-2 16,-1-5-70-16,-8-3-64 16,8 0 26-16,13-22-41 15,5-23-44-15</inkml:trace>
  <inkml:trace contextRef="#ctx0" brushRef="#br0" timeOffset="1152">2107 42 629 0,'0'0'199'15,"0"0"-36"-15,0 0-23 16,0 0 8-16,0 0-57 16,0 0-34-16,-126-5-8 15,80 51-36-15,-9 10 18 16,17 7-6-16,-4 4-18 15,13 6 18-15,4-4-23 16,-5-2 0-16,14-3 2 16,-1-5 7-16,-4-8-22 15,13-5 11-15,-1-15-96 0,1-9-135 16,8-11-191-16</inkml:trace>
  <inkml:trace contextRef="#ctx0" brushRef="#br0" timeOffset="1620">2522 40 805 0,'0'0'144'15,"0"0"-53"-15,0 0 67 16,0 0-56-16,0 0-31 16,0 0-27-16,-25-40-32 15,12 58 11-15,-12 17-14 16,-4 13 1-16,4 3 21 16,8 8-30-16,-13 3 10 15,22 1-10-15,-9 2 6 16,17-3-6-16,0-7-1 15,0-7 0-15,0-10-4 16,25-10 4-16,5-11 0 16,12-11 0-16,4-6 3 15,0 0-4-15,-8-11 9 16,-5-15-8-16,-12-4 18 0,-4-5-18 16,-8-5 24-16,-9 3 9 15,0 0-20-15,-26 4 13 16,-20 7-26-16,-8 4 1 15,8 11-4-15,-1 9-8 16,14 2-44-16,3 0-80 16,22 18-199-16,8 1-478 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2T12:22:10.78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71 148 266 0,'0'0'383'0,"0"0"-294"0,0 0-7 16,0 0 47-16,0 0-50 15,0 0-52-15,-71-37 24 16,71 26-11-16,17 1-31 16,12 1 8-16,5 1-15 15,12 8 17-15,-8 0-19 16,-5 0 0-16,13 3 13 16,-8 18-11-16,-13 4-2 15,-8 6 6-15,-17 4 2 16,0 8-6-16,0 3-2 15,-25 4 2 1,-21 1 13-16,-9 0-11 0,9-11-4 16,-8-8 3-16,28-11 6 0,10-10-4 15,16-8-5-15,0 0 0 16,0-1 0-16,0-2-2 16,0 5-7-1,16-5 3-15,39 0 6 0,25 0 14 16,29 0-14-16,17-3-44 15,12-15-102-15,5 2-187 16,-26 3-139-16</inkml:trace>
  <inkml:trace contextRef="#ctx0" brushRef="#br0" timeOffset="682">1167 207 222 0,'0'0'245'15,"0"0"-226"-15,0 0 35 16,0 0 44-16,0 0 3 16,0 0 19-16,54-147-17 15,-54 133-51-15,0 4 51 16,0-1-62-16,-8 1 0 16,-5 4 8-16,-4 1-39 15,-8 2 16-15,-4 3-26 16,-5 0 0-16,-4 18-1 15,1 17 1-15,11 11 0 16,18 4-3-16,8 4 7 0,0-1-5 16,17-7 1-1,29-6 0-15,-12-10-6 0,20-6 6 16,-8-11 0-16,-8-2 0 16,-4-11 1-16,3 0 3 15,-11 0-4-15,3 0 0 16,-21 0 8-16,9-11-3 15,-4-2-5-15,-13-4 5 16,0 4 5-16,0 0 2 16,0-1-11-16,0 1 4 15,-13 2 5-15,5 3-7 16,-9 3-3-16,17-2 0 0,-8 7 5 16,8-4-5-16,0 2 0 15,0 2 4-15,0 0-17 16,0 0-2-16,8 0 15 15,30 18-4-15,-5 1 14 16,5 3-10-16,-4-1 0 16,-5 3 3-16,-4 5-12 15,5 4 9-15,-5-7 0 16,-4 1-1-16,-5-6 5 16,-7-10-4-16,-1-6 0 15,-8-2 1-15,0-3-7 16,0 0 6-16,0 0 0 15,0-3 1-15,-17-15 6 0,9-6 0 16,8-3-7 0,0 0 0-16,34-5-4 0,20-2 4 15,9 4-10-15,-8 3-98 16,-9 6-195-16,-8 7-377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2T12:21:49.38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1955 146 588 0,'0'0'135'0,"0"0"-19"16,0 0-16-16,0 0 5 16,0 0 3-16,0 0-47 15,0 0-6-15,-21-61-6 16,21 53-29-16,-8-1 25 15,0 1-24-15,-9 0 1 0,0-2 4 16,-21-1-15-16,9-2-11 16,-13 4 0-16,-4 1 13 15,8 8-20-15,5 0 7 16,-5 0 0-16,13 0-6 16,-5 14-4-16,22 10 8 15,8 5 2-15,0 5-49 16,0 2 38-16,25 4-6 15,21 3 5-15,-8-3 2 16,-4 3-5-16,3-1 13 16,-12-1 2-16,-4-5-9 15,-12 0 1-15,-1-7-7 0,-8-5 9 16,0-4 3-16,-8-5-19 16,-30-7 22-16,-4-3 0 15,-4-5 3-15,-9 0-4 16,1 0 1-16,16-16 0 15,13-3-2-15,8-2 12 16,17-3-10-16,0-3 5 16,0-5 4-16,34-5-1 15,20-6-8-15,18-5 0 16,11 2-4-16,-20 3 5 16,-8 15-3-16,-9 11-4 15,-37 7-49-15,-1 10-13 16,-8 0-100-16,0 0-143 15</inkml:trace>
  <inkml:trace contextRef="#ctx0" brushRef="#br0" timeOffset="1970">46 306 575 0,'0'0'167'16,"0"0"-57"-16,0 0 31 0,0 0-2 16,0 0-59-16,0 0 10 15,-46-85-29-15,46 76-42 16,0 5 15-16,17 0-34 15,21 4 0-15,-1 0-1 16,-3 0 7-16,12 0-6 16,-8 14 0-16,-13 10 4 15,-8 5-17-15,-5 4 13 16,-12 4 0-16,0 9-4 16,-29-1 17-16,-17 0-13 15,4-4 0-15,-4-10 8 16,29-9-10-16,-4-9 2 15,21-5 0-15,0-5-3 0,0 3-10 16,0-1 13 0,29 3-2-16,5-6 8 0,12-2-7 15,17 0 1-15,21 0-3 16,4-10-78-16,4-17-182 16,-12-5-46-16,-17 0-308 15</inkml:trace>
  <inkml:trace contextRef="#ctx0" brushRef="#br0" timeOffset="2303">705 256 50 0,'0'0'474'0,"0"0"-339"0,0 0-25 16,0 0-18-16,0 0-27 15,0 0-2-15,-8-87-45 16,16 87-4-16,13 0 0 15,-13 0-5-15,18 0-6 16,3 14 0-16,-4 15-1 16,5 6 5-16,-14 8-7 15,-16 10 0-15,0 3 12 16,0 9 1-16,-54-6 17 16,8-5-10-16,-1-9-16 15,14-18 16-15,4-6-20 16,29-11-1-16,0 1-2 15,8-3-7-15,67-4 10 16,35-4 1-16,24 0-1 0,8-12-66 16,-24-15-265-16</inkml:trace>
  <inkml:trace contextRef="#ctx0" brushRef="#br0" timeOffset="20833">2451 418 535 0,'0'0'144'16,"0"0"-47"-16,0 0-7 16,0 0 13-16,0 0 17 15,0 0-57-15,0 0 4 16,-89-7 0-16,89 7-35 16,0 0 19-16,0 0-48 15,26 0 4-15,11 0 12 16,26 0-15-16,0 0 13 15,17 0-15-15,-4 0 9 16,-5-5-6-16,-8-2-5 16,-17 0 0-16,-21 2 9 0,-16 2 1 15,3 1-9-15,-12-4 10 16,0-7-4-16,0-4 46 16,-21-7-53-16,-4-3 6 15,-4 3-12-15,-5 3 19 16,5 5-9-16,12 3-4 15,0 2 9-15,4 9-11 16,13-2 2-16,0 2 0 16,0 2-4-16,0 0 5 15,0 0-5-15,13 0 4 16,21 0-10-16,3 2 10 16,18 12 0-16,-9 2 1 0,9 3-11 15,-5 8 15-15,5 4-5 16,-18-1 0-1,-11 2 8-15,-14-6-23 0,-12 4 15 16,0-3-19-16,-46 0 2 16,-17-1-42-16,0-3-85 15,0 5-159-15,17 2-559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2T12:22:12.68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0 268 618 0,'0'0'124'0,"0"0"-56"16,0 0 72-16,0 0-82 15,0 0 2-15,0 0-17 16,0-57-43-16,30 54 27 16,3 3-27-16,5 0 0 15,17 0 1-15,-1 3 3 16,1 18-5-16,-13 9 1 15,-13 2-10-15,-21 9 8 16,-8 4-5-16,-8 5 7 16,-46 4-9-16,-18-3 22 15,9-6-13-15,0-13 0 16,17-8 9-16,17-13-5 0,20-5-4 16,9-3 0-16,0-3 2 15,0 0 1-15,0 0-3 16,0 0 0-16,47 0 7 15,24-24 3-15,30-19-10 16,24-11 0-16,-7 3 1 16,-9 6 13-16,-29 7-14 15,-17 8 0-15,-17 1 8 0,-8 5 9 16,-13 3-4 0,-4 2 2-16,-13 3 17 0,-8 5-29 15,0 0 38-15,0 6-28 16,0-3-5-16,0 6-9 15,-21-1 1-15,4 3 0 16,-8 0-7-16,-4 0 14 16,12 0-7-16,0 8 0 15,-4 13-6-15,21 3 4 16,0 6-11-16,21 2 13 16,21 2-8-16,13 4-4 15,8-1 10-15,0-2 0 16,-9-3-1-16,-16-2-4 15,0-3 7-15,-21-6 0 16,-17-3-7-16,0-2 0 0,0-2 1 16,-26-6-28-16,-28-2 34 15,-1-6 7-15,1 0 8 16,-1 0-11-16,9-21 5 16,0-2 2-16,21-1-11 15,16-2 0-15,9-4 4 16,0 1-2-16,9-3-2 15,45 0 3-15,43-6-14 16,33 1-20-16,12 2-119 16,-16 14-46-16,-25 10-80 15,-30 9-238-15</inkml:trace>
  <inkml:trace contextRef="#ctx0" brushRef="#br0" timeOffset="1994">1628 449 455 0,'0'0'208'0,"0"0"-51"15,0 0-16-15,0 0-33 16,0 0-3-16,0 0-45 16,118-168 3-16,-101 125-18 15,4 0-27-15,-13 0 32 16,-8 3-23-16,0 5-2 15,0 6 18-15,-29 5-43 0,4 8-2 16,-1 10-4 0,5 6 1-16,5 3 3 0,-14 38 4 15,5 14 0-15,8 12-2 16,9 3 2-16,8-3-2 16,0-6 0-16,8-10 9 15,17-14-20-15,5-13 11 16,3-10 0-16,5-12-5 15,-4-2 15-15,12 0-8 16,17-24 5-16,12-10-1 16,-3-4 4-16,-9 1-10 15,-17 5 0-15,-13 8 6 16,-3 11 4-16,-22 5-10 16,-8 5 0-16,0 3 7 0,0 0-19 15,8 0 12-15,1 0 0 16,-1 0-9-16,13 4 9 15,-12 5 0-15,-1-1-1 16,0-2 8-16,1-1-12 16,-9-5 5-16,0 0 0 15,0 0-1-15,0 0 9 16,0 0-7-16,0 0 4 16,0 0 1-16,0-5-12 15,-17-11 0-15,-8 5-17 16,-13 5 18-16,0 4 3 15,13 2 2-15,-4 0 0 16,-5 29 0-16,5 11-2 16,4 0 2-16,16 6-7 0,9-11 4 15,0-6-12-15,0-8-1 16,17-10 6-16,-9-6 0 16,22-5 10-16,-5 0 4 15,4-3 1-15,5-21 9 16,4-2-12-16,-13-4 7 15,4 6-9-15,-12 6 6 16,-9 7 11-16,-8 5-17 16,0 6 1-16,0 0-3 15,0 0 2-15,0 0-13 16,9 14 10-16,-9 10-2 0,21 0-3 16,-4 0 8-1,8-5 0-15,4-9-6 0,9-7 12 16,-5-3-6-16,22 0 0 15,-9-21 11-15,-8-9-2 16,-5-5 4-16,-3-2-6 16,-5-6 30-16,-25-2-27 15,0-3 32-15,0 3-15 16,0 4-25-16,0 14 27 16,-8 12-22-16,-1 9-4 15,9 3 4-15,0 3-7 16,0 0-2-16,-21 11-8 15,13 26 8-15,-9 12 1 0,-8 1 1 16,4 7 0 0,4-4-4-16,17-2 5 0,-8-8-1 15,8-6 0-15,0-12-13 16,0-12 12-16,0-5-5 16,0-5 6-16,0-3-5 15,0 0 14-15,0 0-9 16,0 0 8-16,0 0-1 15,0-7-4-15,0-13-3 16,25-10-3-16,21-2-1 16,9 3 1-16,-9 5 3 15,-13 7 0-15,-12 12-2 16,5 5-3-16,-18 0 4 16,13 0-14-16,-4 0 9 0,-9 13-10 15,9 4 2 1,-17-1 1-16,0 0-22 0,0 0 7 15,0 0-3-15,-17 2 3 16,-8-1 25-16,4 1-17 16,-4-4 17-16,16-4-7 15,9-2-3-15,0 1 7 16,0-4 0-16,0 2-20 16,0 0 23-16,9-2-15 15,16-3 18-15,4-2-2 16,13 0 4-16,4 0-7 15,9-5 5-15,-1-19 0 16,1-6 1-16,-9-5 6 0,-12-7-7 16,-5-3 7-16,-12-7-3 15,-9 2 13-15,-8 5 4 16,0 4 0-16,0 6 28 16,-16 14-37-16,-1 7-2 15,17 7 3-15,-9 7 1 16,9 0-19-16,-12 0 5 15,3 21-4-15,-16 22-3 16,8 11 12-16,-12 1-5 16,12 4 0-16,-4-5 6 15,4-1-7-15,17-7 1 16,-8-9-4-16,0-8-5 16,8-10 1-16,0-7 2 15,0-11 4-15,0-1-1 0,0 0 3 16,0 0 2-16,0 0 0 15,25-15 10-15,13-4-10 16,-1 5-2-16,-11 4 0 16,-1 5 6-16,4 5-10 15,9 0 4-15,-13 0-14 16,4 0 13-16,-12 2-21 16,0 11 12-16,0 1 10 15,4-7-20-15,-13-1 19 16,9-3 1-16,4-3 0 15,-4 0-6-15,8 0 9 16,4-16-3-16,5-6 4 16,-13-2 7-16,4-3-7 15,-17-2-4-15,1-3 6 16,3 0 0-16,-3 3-4 0,-9 5 0 16,0 5 1-16,8 5 5 15,-8 6-4-15,0 6-4 16,0 2 0-16,0 0-6 15,0 0-23-15,0 0 23 16,0 0 1-16,-8 10 5 16,8 9-3-16,0 6-2 15,0-1 5-15,8 2 0 16,17 1 2-16,-4-1-2 16,-4-1 0-16,12 2 7 0,-20-1-8 15,-9-2 1-15,8 0-6 16,-8 0-3-16,0-5-1 15,-8-1-15-15,-30-7 11 16,0-2-74-16,-16-7 36 16,-9-2-110-16,-9 0-292 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2T12:22:18.32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338 524 577 0,'0'0'175'0,"0"0"-17"16,0 0-49-16,0 0 34 15,0 0-61-15,0 0-21 16,0 0 26-16,0-11-55 16,0 11 14-16,0 0-22 15,-26-3-22-15,-11 1 25 16,11-1-27-16,-11 3 0 15,-1 0 1-15,13 0 9 0,-13 0-10 16,21 0 0 0,0 11 12-16,-12 13-22 0,21 0 10 15,-9 5 0-15,4 0-13 16,13 7 15-16,0 3-2 16,0 7 0-16,0 7 11 15,0 1-10-15,0 5-1 16,13 2 0-16,4-4 6 15,-17 4 7-15,8-2-13 16,-8 0 8-16,0 7 1 16,0 1 14-16,0-6-23 15,0-10 0-15,0-13-2 0,0-14 11 16,0-10-9 0,0-7 0-16,0-4 9 0,0 0-18 15,8-1 9-15,13 1 0 16,-4-3-9-16,29 0 17 15,9 0-8-15,25 0 0 16,20 0 12-16,-12-5-29 16,13-1 2-16,-21 6-92 15,-26 0-95-15,-24 0-258 16</inkml:trace>
  <inkml:trace contextRef="#ctx0" brushRef="#br0" timeOffset="475">1072 1125 665 0,'0'0'188'15,"0"0"-72"-15,0 0 12 16,0 0-48-16,0 0-2 15,0 0-18-15,-63-77-38 16,63 77-8-16,0 0-14 16,-13 0-16-16,5 13 16 0,0 16 6 15,8 6 14-15,0 5-20 16,0 3 15-16,0 3-19 16,16-7 4-16,22 0 0 15,0-10-13-15,4-11 15 16,4-7-2-16,-8-11 0 15,0 0 4-15,3-5 17 16,6-33-15-16,-1-5-1 16,-13-5 33-16,-12-5-27 15,-21 2 32-15,0 3-9 16,-8 5-28-16,-47 6 5 16,-8 12-11-16,-12 12 0 15,-5 13-23-15,17 0 23 0,9 0-7 16,16 3-48-1,30 19-96-15,8 9-33 0,0 7-81 16,29-1-121-16</inkml:trace>
  <inkml:trace contextRef="#ctx0" brushRef="#br0" timeOffset="2205">1533 1187 150 0,'0'0'443'16,"0"0"-335"-16,0 0-12 15,0 0 73-15,0 0-52 16,0 0-23-16,89-62 1 16,-89 62-42-16,0 0-3 15,0 0-43-15,0 0-7 0,8 16-5 16,13 16-5-16,4 11 10 16,13 3 5-16,-13-4 0 15,13 1-5-15,-13-11 0 16,4-8 13-16,-12-7-16 15,-8-13 3-15,-9-1 0 16,8-3 16-16,5-7 7 16,3-37 62-16,18-17-49 15,4-11-28-15,-9 5 25 16,5 8-32-16,-13 11 6 16,-5 14 5-16,-7 12-10 15,-1 12-2-15,-8 4 0 16,8 6-28-16,1 0-19 0,12 0-90 15,-4 21 30 1,-1 9-29-16,14 4-58 0,-22 1 10 16,9-3 31-16,-9-2 91 15,5-6 18-15,-5-8 15 16,1-11 29-16,-1-2 25 16,-8-3-11-16,9 0 51 15,12 0 86-15,-13-11-44 16,9-8 21-16,-9-2-32 15,0 0-41-15,-8 0 40 16,0-7-29-16,0 7-13 16,0-3-10-16,0 5-37 0,0 5 36 15,0 2-37 1,-8 7 10-16,-9 1-30 0,1 4 12 16,-5 0 3-16,12 0-6 15,-16 24 12-15,12 9 7 16,-3 7-13-16,16-6-2 15,0 1-14-15,0-8 9 16,37-8 7-16,-11-8-11 16,11-9 19-16,9-2-8 15,-12 0 0-15,21-11 9 16,-9-13-6-16,0 0 5 16,0-2-8-16,-12 2 0 15,-5 3 17-15,-4 1-19 16,5 7 2-16,-14 5 0 15,1 8-16-15,4 0 15 0,-4 0 1 16,0 5-9 0,-1 22 8-16,-3 5-6 0,-5-2 7 15,1 2-26-15,-9-6 22 16,8-7-34-16,9-8 18 16,-4-3 17-16,12-8-8 15,-8 0 11-15,12 0 0 16,4-16 2-16,14-13 16 15,-10-4-15-15,10-2 1 16,-6 3 11-16,-11 4-5 16,-5 1 0-16,4 7-10 15,-12 5 8-15,-8 10-18 0,-1 1 10 16,5 4 0-16,-5 0-8 16,9 0-2-16,-9 0 7 15,1 4 3-15,-1 3-4 16,5-1-10-16,-13-3 14 15,0-3 0-15,0 0-4 16,0 0 18-16,0 0-14 16,0 0 5-16,0 0 2 15,0 0-1-15,-13-9-6 16,-12 2-18-16,0 7 16 16,-13 0-2-16,8 0 4 15,5 20 0-15,0 13 0 16,12-2-7-16,13 4 7 15,0-7 0-15,0-7-7 0,0-8-3 16,0-5 7-16,0-5-2 16,13-3-3-16,4 0 1 15,0 0 7-15,12 0 0 16,-4-11 4-16,5-2 9 16,-14 2-13-16,1 3 0 15,-8 3 6-15,-1 2-11 16,5 0 5-16,-5 1 0 15,-8 2-5-15,17 0 7 16,-9 0-2-16,13 0 0 16,-4 0 2-16,0 0-11 15,4 0 9-15,-13 0 0 16,9 0 0-16,0 0 16 0,12-3-16 16,-4-22 0-16,21-6 11 15,-8-5 2-15,-4-5-7 16,-5-5 10-16,-21-2 36 15,-8-6-48-15,0 4 36 16,0-1-8-16,-8 8-28 16,-21 8 29-16,3 11-31 15,5 8 0-15,5 10 5 16,16 6 14-16,-9 0-22 16,1 30 1-16,-9 21-1 15,4 16-11-15,-3 8 12 16,16 2 0-16,0-8-11 15,16-4-15-15,39-9 10 0,8-16-7 16,21-19 20 0,4-15-8-16,-4-6 11 0,4-11 0 15,-12-21 10-15,-13-6-1 16,-9-7-9-16,-29-6 4 16,5-2 5-16,-22-6 4 15,-8-5-10-15,0 3 7 16,0 4 14-16,-29 9-14 15,12 20-2-15,0 11-5 16,17 8 3-16,-13 9 1 16,5 14-7-16,-9 37-2 15,9 16-13-15,0 10 25 0,-5-2-10 16,13-8 0-16,0-3 6 16,0-8-29-16,0-8 20 15,13-7-27-15,20-4-5 16,22-8-113-16,29-2-91 15,4-13 28-15,-4-12-225 16</inkml:trace>
  <inkml:trace contextRef="#ctx0" brushRef="#br0" timeOffset="2884">5134 898 646 0,'0'0'90'15,"0"0"-2"-15,0 0-22 0,0 0-23 16,0 0-5-16,0 0-26 16,0 32 3-16,0 8 67 15,0 8-61-15,0 6 30 16,0 4-31-16,0-1-20 16,0-1 17-16,0-6-9 15,33-4-8-15,13-10 0 16,9-15 5-16,-1-14-16 15,18-7 8-15,-9 0-63 16,8-28 14-16,-16-10-76 0,-18-8-56 16,-20 0-49-1,-17-2 7-15</inkml:trace>
  <inkml:trace contextRef="#ctx0" brushRef="#br0" timeOffset="5100">5188 820 139 0,'0'0'131'0,"0"0"-45"15,0 0 5-15,0 0-9 16,-29-171-49-16,75 136-20 16,8 3 11-16,1 8-19 15,0 8 37-15,-13 5-22 16,12 4-11-16,1 7 16 16,8 0-21-16,-9 0 4 15,9 27-8-15,-25 4 18 16,-9 9-27-16,-29 6 9 0,0 5-14 15,-38 2 8-15,-16 1 4 16,-9-4 2-16,8-12 0 16,1-8 3-16,29-12-10 15,4-7 7-15,12-9 0 16,9-2 8-16,0 0-2 16,0 3-6-16,0-3 0 15,30 0 8-15,12 0 13 16,33 0-17-16,13 0-2 15,13-13 16-15,8-3-5 16,-12 0-9-16,-5 2 9 16,-21 1-12-16,-25 7 36 15,-29 4-4-15,-8-1 5 16,-9 3 9-16,0 0-38 0,0 0 20 16,0 0 7-16,0 0-13 15,0 0 33-15,0 0-34 16,-17 0-16-16,8 0 9 15,-7 0-8-15,-14 0-7 16,5 14 0-16,-4 10 9 16,12 2-16-16,0 7 7 15,9-1 0-15,8 0-16 16,0-3 15-16,0-5 1 16,8-10-1-16,9-3 3 15,8-9-2-15,-4-2 0 16,4 0 0-16,-4 0 6 15,4-19 4-15,-8-5-10 0,4 0 2 16,-12-3 9-16,7-2-2 16,-16 5-9-16,0 3 0 15,0 4 33-15,0 7-16 16,0 4 19-16,0 4-15 16,0 2-12-16,-8 0 3 15,0 0-12-15,-1 16-3 16,9 16-11-16,-12 5 14 15,12-3 0-15,0-1-1 16,12-6 11-16,13-9-18 16,13-4 8-16,-4-11 0 15,-5-3-1-15,17 0 7 0,-4-6-6 16,4-18 6 0,-8-5 9-16,8-1-1 0,-12 0-12 15,-5-1 0-15,-4 7 13 16,-8 2-10-16,4 12-5 15,-13 7 0-15,9 3-4 16,0 0-5-16,21 0 7 16,-9 16 2-16,-4 5-10 15,-8 7 12-15,4-4-2 16,-13 0 0-16,1-3 5 16,8-5-11-16,-9-9 6 15,13-3 0-15,-13-4-9 16,9 0 19-16,4-9-10 15,-4-15 8-15,17-5 3 0,-13-3-6 16,4 2-5-16,-4 1 0 16,-13 10 14-16,0 3-13 15,-8 8-1-15,9 5 0 16,-9 3 12-16,0 0-26 16,8 0 10-16,13 3 4 15,-12 18-20-15,-1 4 28 16,9-1-8-16,-9-5 0 15,1-4 7-15,12-4-10 16,-13-5 3-16,0-3 0 16,1-3-4-16,12 0 10 15,4 0-6-15,0-14 3 16,13-5 11-16,0-2-12 0,-13 2-2 16,4 6 0-16,-4 2-3 15,-16 5 5-15,-1 6-2 16,13 0 0-16,-21 0-4 15,17 0-2-15,-9 6 6 16,13 13 0-16,-12 0-8 16,-1-1 10-16,17-1-2 15,-16-4 0-15,20-2 9 16,-12-3-13-16,4-6 4 16,4-2 0-16,0 0 0 15,4-9 8-15,9-14-8 16,-13-4 0-16,1-2 13 15,3 2-14-15,-12 8 1 0,4 6 0 16,-13 8-7-16,-8 5 8 16,0 0-2-16,8 0 0 15,1 2-9-15,8 17 5 16,-5-1 5-16,5-1 0 16,0-4-3-16,0-5 3 15,-17-5 0-15,12 0 0 16,5-3 11-16,-17 0-16 15,17 0 5-15,-9 0 0 16,5 0 6-16,4-3-3 16,-1-8-3-16,1-2 0 15,4 2 12-15,-4 5-14 0,-9 1 2 16,1 3 0 0,-9 2-16-16,0 0 16 0,0 0-2 15,12 7-3-15,-12 15 5 16,9 5-6-16,-9-6 6 15,0-2 0-15,8-5-3 16,-8-10 3-16,8 0 0 16,1-4 0-16,-1 0 11 15,22 0-7-15,-5-11-4 16,-4-8 4-16,4 3-5 16,-8 5 1-16,4 3 0 15,-5 6-4-15,-7 2 6 16,20 0-7-16,-12 0 5 0,8 0 0 15,13 5-18 1,8 3 18-16,0 0-17 0,9-3 9 16,-5-2-9-16,-12-3 11 15,0 0 1-15,-22 0 5 16,1-5 5-16,4-14-5 16,-12-5 0-16,-9-1 0 15,0 4 13-15,0-3-7 16,0 6-4-16,-30 5 4 15,13 4 10-15,1 9-16 16,7 0 0-16,-12 0-3 16,4 22-3-16,1 2 6 0,3 0 0 15,13-3-9-15,0-2 0 16,0-3 0-16,21-3 9 16,-13-5-5-16,1-2 2 15,-1-4 3-15,-8-2 0 16,0 0 1-16,0 0-7 15,0 0 7-15,0 3-1 16,0 3 0-16,0 12 7 16,0 12-7-16,-17 14 0 15,-20 26 4-15,3 19-5 16,5 23 7-16,12 19-6 16,17 10 18-16,0 14-6 15,0 3-12-15,0-3 0 16,0-10 9-16,0-20-14 15,-17-19 5-15,-4-16 0 0,13-32-3 16,-9-23 16-16,-12-21-13 16,-13-14 5-16,-25 0 1 15,-13-17 12-15,-21-22-15 16,5-12-3-16,-13-5 8 16,25-11 2-16,12-6-10 15,47-17 0-15,25-14-12 16,0-19 10-16,71-9-72 15,18 7-32-15,11 12-35 16,-16 23-44-16,-29 9 27 16,-30 12-101-16</inkml:trace>
  <inkml:trace contextRef="#ctx0" brushRef="#br0" timeOffset="5535">7647 420 594 0,'0'0'86'15,"0"0"-80"1,0 0 29-16,0 0 22 0,0 0-51 16,0 0 22-16,0 0-23 15,17 135 12-15,21-118 64 16,8-8-25-16,-4-9 4 16,12 0 0-16,1 0-28 15,-9-9 36-15,-17-10-31 16,-4-5 18-16,-16-2 18 15,-9-7-56-15,0 7 14 16,0-4-13-16,-17 8-3 16,-29 6-7-16,0 8-8 0,-9 8 0 15,1 0-18 1,-1 22-20-16,22 18-88 0,16 5-121 16,17-4-281-16</inkml:trace>
  <inkml:trace contextRef="#ctx0" brushRef="#br0" timeOffset="6073">9174 112 575 0,'0'0'166'0,"0"0"-112"0,0 0 48 16,0 0 8-16,0 0-51 16,0 0 8-16,-46-67-44 15,101 59-23-15,20-1 22 16,-3 2-10-16,-10 2 4 15,-7 2 40-15,-9-3-37 16,-12 3 31-16,-5 3-30 16,-4 0-4-16,-4 0 14 15,-4 7-18-15,0 19-4 0,-9 19-1 16,1 22 7 0,-9 16 22-16,0 19-11 0,0 8-9 15,0 1 21-15,0 2-23 16,12-3-5-16,5 2-3 15,0-3 10-15,4 4-8 16,-13-4-8-16,-8-5 0 16,0-5-2-16,0-13 13 15,0-17-11-15,0-12 0 16,0-20 10-16,0-13-14 16,-8-10 4-16,-30-9 0 15,-42-2-11-15,-29-3-5 16,-46 0-104-16,-17 0-219 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2T12:23:37.28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0 286 615 0,'0'0'123'0,"0"0"-19"15,0 0 20-15,0 0 9 16,0 0-65-16,0 0-55 0,0 0 1 16,67-38 13-16,50 28-3 15,9-1 10-15,-8 1-14 16,-9-4 21-16,-21 4-26 15,-33-2 3-15,-26 5 25 16,-12-4-29-16,-17 0 28 16,0-4 3-16,0-2-43 15,-17-4 10-15,-29 2-12 16,8 3 0-16,-8 0 16 16,4 5-9-16,4 0-5 15,0 1-2-15,13 4 7 16,8 2-8-16,5 0 1 0,12 2 0 15,0 2-4 1,29 0-10-16,17 0 14 0,26 16-5 16,-1 2 15-16,0 4-9 15,5 6-1-15,-22-3 0 16,-12 3-4-16,-4-4 11 16,-21-4-7-16,-17 8 0 15,0-3-7-15,-34 13-3 16,-50 2-7-16,-12 6-31 15,4 2-190-15,12 0-436 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2T12:23:34.14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172 102 495 0,'0'0'254'16,"0"0"-101"-16,0 0-24 0,0 0 5 16,0 0-55-16,0 0 11 15,-172-36-51-15,172 36-15 16,0 0 17-16,0 0-37 16,0 0 0-16,25 0-4 15,38 0 9-15,30 0 6 0,16 0-15 16,8 0 2-1,9 0 6-15,-17 0 2 0,-29 0-8 16,-9 0 0-16,-25 0 8 16,-16 10-13-16,-22 2 3 15,1 2 0-15,-9 1-12 16,0 4 12-16,-9 8 0 16,-45 3 3-16,-18 7 7 15,-28 9-3-15,-18 2-7 16,1 1 0-16,7-2 1 15,31-12-1-15,33-17 0 16,37-10 0-16,9-8 7 16,0 0-14-16,0 0 7 15,0 0-21-15,34 0 19 16,20-8 4-16,18 3 10 16,3 5-12-16,-3 0 8 0,-10 11-9 15,10 18 1-15,-18 5 0 16,1 7-10-1,-9 1 14-15,-29 3-4 0,4-4 0 16,-21 2-3-16,-13-6-3 16,-50-2 6-16,-16-6 0 15,-22-2 7-15,0-11 2 16,13-11-11-16,17-5 2 16,16 0-1-16,26-5-14 15,12-14 9-15,17-2-39 16,17-6-46-16,54-2-86 15,30-3-54-15,16 3-109 16</inkml:trace>
  <inkml:trace contextRef="#ctx0" brushRef="#br0" timeOffset="2535">1448 551 769 0,'0'0'190'0,"0"0"-36"16,0 0-33-16,0 0 15 15,0 0-90-15,0 0 4 16,-155-124-9-16,146 122-29 16,9 2 27-16,0 0-37 0,0 0 2 15,0 19-8 1,0 18 18-16,0 14-14 0,0 5 0 15,9 1 13-15,-1-5-12 16,9-3-1-16,4-12 1 16,4-10-6-16,-8-11 5 15,-5-5 0-15,-3-11-2 16,-1 0 8-16,0 0-12 16,-8 0 6-16,9 0 0 15,12-22 19-15,-4-10-13 16,8-5-4-16,4-1-2 15,-4 6 11-15,5 11-16 0,-14 7 5 16,1 12 0-16,-4 2-11 16,-5 0 8-16,9 0 3 15,-9 6 0-15,9 9 1 16,-4 7-6-16,12-4 5 16,-8-1 0-16,4-4-1 15,12-6 7-15,-12-3-6 16,4-4 0-16,-8 0 6 15,13 0-9-15,-5-4 3 16,13-16 0-16,-13-8-2 16,4-3 8-16,9 2-6 15,-13 1 0-15,0 13 9 16,-4 6-13-16,-21 9 4 16,0 0 0-16,9 0-8 0,7 6 5 15,5 7 3-15,-4 3 0 16,0 3 6-16,4-5-10 15,4-1 4-15,0-6 0 16,13-2-4-16,-9-5 10 16,5 0-6-16,4 0 0 15,8-15 8-15,-4-9-8 16,4-6 0-16,-8 1 0 16,-5 2 0-16,-12 6 2 15,-4 7-2-15,-9 9 0 16,-8 3 13-16,0-1-23 15,0 3 10-15,0 0 0 16,0 0-11-16,9 0 19 0,-9 0-8 16,0 0 0-16,0-3 8 15,0 3-15-15,0-3 7 16,0-2 0-16,0 0-1 16,0-9 1-16,-17 4 0 15,-8 5 0-15,-13 5-16 16,9 0 13-16,4 0-8 15,-13 18 11-15,21 17-6 16,9 10 13-16,-9 5-7 16,17 2 0-16,0-1 6 15,0-6-11-15,17-7 5 16,16-12 0-16,13-7-9 16,1-8 6-16,-1-8 3 0,0-3 0 15,-13 0 5-15,5-14 4 16,-4-17-9-16,-5-5 1 15,-12-4 3-15,-17-5 3 16,0-1-7-16,0 1 0 16,-25 7 3-16,-30 9-9 15,1 8 6-15,-9 10 0 16,8 11-10-16,17 0 13 16,13 0-3-16,-4 29 0 15,29 6 4-15,0 10-4 16,0-1 0-16,0-5 3 15,29-6-14-15,17-9 13 0,-4-11-2 16,13-5 0-16,-9-8 10 16,0 0 0-16,9-3-10 15,-1-21 1-15,-8-5 6 16,-4-1-3-16,5 0-4 16,-18 9 0-16,-12 8 14 15,-1 2-11-15,-16 11-3 16,0-2 0-16,0 2 11 15,0 0-11-15,9 0 0 16,-1 0-7-16,13 21 4 16,4 4 2-16,-16-1 1 15,20-4 0-15,-20-3 2 16,7-1-2-16,5-8 0 0,-4-1-5 16,8-7 17-16,-4 0-8 15,13 0-4-15,12-17 0 16,0-14-3-16,9 0 9 15,-22-2-6-15,5 11 0 16,-21 7 11-16,-5 10-11 16,-12 5 0-16,9 0-6 15,-1 0-8-15,9 16 9 16,12 8 5-16,-4-1-4 16,13 0 13-16,8-5-9 15,-4-8 0-15,13-4 0 16,-1-6 0-16,1 0 0 15,0-6 0-15,-9-22 1 16,0-7 13-16,-21-16-14 0,-8-14 0 16,-5-15 6-1,-12-9 21-15,0 2-21 0,-12 7 8 16,-13 21 18-16,-5 16-31 16,22 19 25-16,-9 13-20 15,17 8-3-15,-8 3-3 16,8 6 0-16,0 37 0 15,0 21-11-15,0 16 25 16,0 3-13-16,0 6-1 16,0-10-2-16,8-9-8 15,9-11-18-15,12-16-21 16,5-14 1-16,-5-10-45 16,-4-12 10-16,-16-7-23 0,3 0-35 15,-12 0 41-15,0-26-9 16,-21-12-31-16,-33-1 71 15,-9-2-19-15,0 4 85 16,8 8-1-16,-8 7 8 16,17 9 35-16,21 10 5 15,25 3 18-15,0 0-50 16,25 0 12-16,59 0-5 16,4-3 10-16,30-21 3 15,-9-7 35-15,8-7-12 0,-24-2 10 16,-14-3 2-1,-16 0-5-15,-16 6 4 0,-18-4-13 16,-21 4-7-16,-8 2 11 16,0 4-33-16,0 1 4 15,0 14 16-15,0 5-39 16,-8 6 21-16,8 5-26 16,-29 3-27-16,12 36 27 15,-13 23 9-15,14 10-2 16,7 8-2-16,9 12 8 15,0-7-13-15,0-2 0 16,25-8 2-16,5-20-8 16,-5-12 6-16,-4-19 0 15,-13-10 2-15,-8-14 9 16,0 0-15-16,9 0 4 0,7-16 0 16,22-25 18-16,8-12-18 15,9-6 0-15,-5 4 0 16,-4 7 10-16,1 9-10 15,-1 16 0-15,-21 12-1 16,13 11-11-16,-13 0 11 16,13 3 1-16,-13 23-7 15,13 7 15-15,-9 4-8 16,5-2 0-16,3 0 2 16,-3-7-6-16,4-6 4 15,-1-8 0-15,-20-9-3 16,8-5 9-16,-4 0-6 15,5-21 0-15,3-16 4 16,-4-9 0-16,-17-2-4 0,1-4 0 16,-9 5 3-16,0 7 7 15,-9 5-10-15,-24 11 0 16,4 10 3-16,3 12-17 16,-3 2 10-16,4 5 4 15,4 25-4-15,12 5 14 16,1 4-10-16,8 1 0 15,0 1 3-15,0 1-16 16,8-1 11-16,22-2 2 16,-5-2-11-16,4 1 11 15,-12-3-3-15,0-3 3 16,4-3-6-16,-13-4-5 16,1-9 11-16,-9-3 0 0,0-4-13 15,0-6 9 1,0 1 4-16,-26-1-19 0,-20-3 19 15,-29 3-18-15,12-1 4 16,-8 1-64-16,16-1-96 16,21-2-181-16,22 0-439 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2T12:23:43.83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412 973 820 0,'0'0'102'16,"0"0"20"-16,0 0-14 15,0 0 26-15,0 0-44 16,0 0-51-16,29-150 25 15,-29 121-42-15,0 2 6 16,0 3 18-16,-8 5-45 16,-21 6 21-16,-18 8-22 15,6 5-11-15,-22 5 2 16,-5 38 9-16,5 21 0 16,1 14-5-16,28-1 19 15,13-5-14-15,21-11 0 0,0-12-4 16,29-20-5-16,18-10-5 15,-6-16 2-15,-3-3 1 16,-13-17 22-16,22-33-8 16,-10-23 3-16,10-13 1 15,-22-12 17-15,-9-6-13 16,-3-6 1-16,-13-2 14 16,0 5-15-16,0 8-6 15,-29 21 1-15,4 25 4 16,4 20 6-16,12 23-16 15,1 7 0-15,8 3 0 16,0 0-5-16,0 40 5 16,0 22-1-16,0 24 12 0,0 12-8 15,25 12-3-15,21 13 0 16,0 0-4-16,9-8 13 16,16-15-9-16,0-24 0 15,5-19-19-15,4-20 17 16,-1-16-24-16,-11-15 16 15,-6-6-4-15,-7 0 17 16,-13-32-3-16,-4-16 0 16,-13-11 8-16,-12-11-8 15,-13-4 0-15,0-2 0 16,-38 12-4-16,-8 19 10 0,12 16-6 16,-12 16 0-1,8 13-7-15,13 0-5 0,17 2 9 16,-13 29 3-16,21 15-11 15,0 10 20-15,29-2-9 16,25-4 0-16,18-12 5 16,8-11-10-16,-5-14 5 15,-4-13 0-15,1 0-2 16,-9 0 13-16,8-24-11 16,-8-16 0-16,4-5 7 15,-4-12-5-15,-8 2-2 16,-13 9 0-16,4 9-1 0,-17 18 10 15,-12 11-9 1,0 8 0-16,4 0 1 0,4 0-15 16,0 21 14-1,-4 0 0-15,4 4-15 0,-4-4 5 16,-13-8 9-16,9-2 1 16,-8-11-1-16,-9 0-8 15,0 0 9-15,0 0 0 16,0 0 8-16,0-11 3 15,-17-13-11-15,-21-8 0 16,-8 1 7-16,4 3-11 16,-4 7 4-16,-9 8-4 15,1 10-4-15,8 3-1 16,-1 0 8-16,5 30-5 16,13 21 6-16,21 10-7 0,8 6 7 15,0-6 0-15,16-13-2 16,31-11 3-16,-1-12-1 15,0-17 0-15,9-8 9 16,-14 0-13-16,27-33 7 16,-18-19-3-16,5-21 5 15,-1-15 6-15,-25-11-11 16,-3-3 3-16,-26 3 7 16,0 6 7-16,-9 2-13 15,-16 13-3-15,-13 17 9 0,-8 24 4 16,21 20-14-1,4 15 0-15,4 2 13 0,17 0-32 16,0 32 19-16,0 34 0 16,38 25 1-16,16 17 8 15,1 4-9-15,16 6 0 16,-16-4 9-16,-1-12-16 16,1-19 7-16,-13-21 0 15,-4-28-15-15,-1-18 0 16,-11-13 15-16,3-3-4 15,-4-9 13-15,5-28-3 16,-5-10-6-16,4-10 0 16,-20-2 3-16,-9 6 6 15,0 9-9-15,0 18 0 16,0 13 14-16,0 13-7 0,-9 0-7 16,9 8-19-16,0 29 18 15,0 11 2-15,9 3-1 16,24-3 0-16,22-7 10 15,8-10-22-15,0-7 12 16,12-7-20-16,-12-6 19 16,-17-11-63-16,-12 0-27 15,-26 0-63-15,-8-6-60 16,0-23 7-16,-8-8-229 16</inkml:trace>
  <inkml:trace contextRef="#ctx0" brushRef="#br0" timeOffset="370">2531 417 123 0,'0'0'346'0,"0"0"-249"16,0 0-28-16,0 0 21 16,0 0-15-16,0 0-35 15,0 0-9-15,-118-41-31 16,118 41 0-16,0 20 0 15,0-2 0-15,0 4 3 16,9-3-2-16,8-4 2 16,4-6-3-16,-13-7 0 15,9-2 1-15,-17 0 48 0,8-16 29 16,1-13-43-16,-1-6 41 16,-8-5-46-16,0 3-5 15,0 7 8-15,0 6-29 16,-17 7-4-16,-8 12-2 15,-4 5-18-15,12 0 20 16,0 5-19-16,17 25-35 16,8 5-122-16,47 8-202 15</inkml:trace>
  <inkml:trace contextRef="#ctx0" brushRef="#br0" timeOffset="1637">3379 558 643 0,'0'0'193'16,"0"0"-88"-16,0 0 23 0,0 0-49 16,0 0-29-16,0 0-21 15,-227-88-22-15,202 123-1 16,0 18-6-16,12 14 4 15,13 8-11-15,0-3 14 16,29-7-7-16,26-15 0 16,8-17-10-16,0-12 4 15,-9-16 5-15,9-5 1 16,-8 0 7-16,8-33 3 0,0-14-8 16,0-12 5-1,0-5 1-15,0 4 1 0,-17 16-7 16,0 15 0-16,-29 12 19 15,4 17-19-15,-13 0-4 16,9 0 2-16,0 17-9 16,4 12 4-16,-5 3 5 15,-7-3 0-15,-1 4-9 16,1-12 15-16,12-3-6 16,-13-4 0-16,-8-9 8 15,0-5-8-15,0 0 0 16,0 0 0-16,0 0 24 0,0-26-23 15,0-9 0-15,-38 0-2 16,13-1 12-16,-21 7-11 16,0 11 0-16,12 7 0 15,-4 6 17-15,13 5-17 16,13 0 0-16,3 24-4 16,9 14 11-16,0 10-7 15,0-6 0-15,21-1-1 16,4-12-15-16,13-13 9 15,-13-11 7-15,5-5-8 16,3 0 16-16,-3-8-4 16,-5-13-4-16,4 0 4 15,-12 2-3-15,-9 10 1 16,-8 4-2-16,0 5 0 0,0 0 4 16,0 0-9-16,9 0 0 15,-1 9 2-15,21 12-7 16,5 3 10-16,4-3 0 15,25-2-5-15,0-3 18 16,12-10-8-16,-3-6-5 16,-1 0 4-16,-8-33-2 15,0-17 3-15,-17-18-5 16,0-14 32-16,-21-7-18 16,-4-2 50-16,-21 4-20 15,0 11-25-15,0 12 30 16,-38 18-31-16,22 18 12 15,-5 14 9-15,12 11-36 0,1 3 14 16,8 0-17-16,0 41-21 16,0 20 16-16,0 22 6 15,0 5-1-15,17 3 0 16,12-3 9-16,17 2-20 16,-4-3 11-16,21-15-43 15,0-16 29-15,4-21-55 16,-12-17-40-16,-30-13 2 15,0-5-37-15,-25-5 48 16,0-26 40-16,0-17 10 16,-25-6 42-16,-38-5-7 15,0 0 6-15,8 14 2 16,-7 7-4-16,15 17 7 0,31 7 3 16,7 7 0-16,9 7-1 15,0 0-2-15,25-3 0 16,30-3 12-16,16-2-3 15,1-2-4-15,3-1 10 16,13-5-8-16,5 0 40 16,-14-3-25-16,-16 6 11 15,-25 5 37-15,-21 2-23 16,-17 4 20-16,0 2-33 16,0 0-32-16,0 0 18 15,0 5-20-15,0 30 0 16,0 21 14-16,0 8-2 15,0 8 7-15,21-2-19 16,-13-9 9-16,17-7-8 0,-8-11-1 16,12-14 0-16,-12-12-7 15,13-7-1-15,-5-10-27 16,-17 0-58-16,1 0-141 16,-9-22-144-16</inkml:trace>
  <inkml:trace contextRef="#ctx0" brushRef="#br0" timeOffset="1984">5405 131 48 0,'0'0'458'0,"0"0"-396"0,0 0 40 15,0 0-5-15,0 0-19 16,0 0 30-16,0 0-83 15,-172-125-17-15,155 142 8 16,17 18-14-16,0 3-2 16,0 0 0-16,9-7 8 15,29-7-8-15,24-5 5 16,-7-14-1-16,-9-5 19 16,-21 0-16-16,5 0 7 15,-22-21 37-15,1-11-34 16,-9 0 22-16,0 5-39 0,-9 8 0 15,-29 6-1-15,1 13-31 16,11 0-61-16,18 17-6 16,8 20-127-16,0 11-275 15</inkml:trace>
  <inkml:trace contextRef="#ctx0" brushRef="#br0" timeOffset="2803">6005 810 334 0,'0'0'160'15,"0"0"-10"-15,0 0 19 0,0 0 5 16,0 0-52-16,143-166-26 16,-143 132-11-16,0 6-55 15,0 7 26 1,-8 8-15-16,-22 5-28 0,13 2 13 15,9 6-26-15,-9 0-21 16,-4 11 18-16,-4 32 6 16,-4 16 11-16,20 5-14 15,9 3 9-15,0-8-12 16,0-14 3-16,30-10 0 16,-5-17-9-16,-8-7 4 15,4-11 5-15,-5 0-3 16,14-7 11-16,-5-26 14 15,4-15-22-15,-12-8 3 0,-9-5-7 16,-8-7 16-16,0 5-12 16,-25 6 0-16,-21 11 8 15,0 20-6-15,8 13-2 16,5 10 0-16,12 3-16 16,4 8 11-16,0 32 5 15,17 16 0-15,0 11 5 16,0 0-5-16,0 2 0 15,55-4 0-15,16-13-1 16,0-11 0-16,22-16 1 16,-14-15 0-16,5-10 5 0,-4-6 0 15,-9-26-5-15,-8-10 0 16,-8-9 10-16,-9 0 1 16,-21-8-11-16,-4 8 0 15,-13 12 9-15,1 9-6 16,-9 19-3-16,0 6 0 15,0 5-5-15,8 0 0 16,1 29 3-16,3 17-2 16,-3 4 8-16,7-4-8 15,-7-9 4-15,8-7 0 16,4-12-5-16,-5-4 11 16,14-11-6-16,-5-3 0 15,13 0 10-15,4-17-7 16,4-14-3-16,8-10 0 15,1-5 1-15,-9-1 10 0,9 2-11 16,-1 10 0-16,-8 11 4 16,-12 13-13-16,-5 11 9 15,5 0 0 1,-5 26-12-16,5 9 13 0,12 8-1 16,0-2 0-16,-8-2-1 15,4-9-5-15,-4-6-72 16,8-8-139-16,-13-14-292 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2T12:25:15.82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538 155 524 0,'0'0'171'0,"0"0"-74"16,0 0 39-16,0 0-29 0,0 0-12 16,0 0-14-1,-147-114-46-15,139 114 18 0,-1 0-9 16,-20 0-32-16,-5 32 18 15,-12 26-24-15,-17 31 0 16,0 15 10-16,0 12-10 16,17 1 12-16,29-8-18 15,5-7 5-15,12-8-2 16,12-19 0-16,51-14-3 16,0-15 0-16,0-22 11 15,0-11-11-15,0-11 0 16,-8-2 2-16,-9 0-3 0,-13-11 7 15,5-15-6 1,8-9 15-16,-4-9-15 0,-4-6 15 16,8 5-15-16,0 5 4 15,-12 11-5-15,4 5 1 16,-1 7 0-16,-12 7-3 16,1 2 4-16,-5 5-1 15,-5 3 0-15,14 0 0 16,-13 0-5-16,-1 0 5 15,-7 0 0-15,3 0-2 16,-12 0 9-16,0 0-7 16,0 0 0-16,0 0 3 15,0 0 8-15,0 0-9 16,0-8 0-16,-21 0-2 16,5 0 11-16,-1 5-11 0,-4 2 0 15,4 1-2-15,0 0-11 16,-4 4 13-16,4 23 0 15,9 8-4-15,8 5 4 16,0 8 0-16,0 0 0 16,0-8 0-16,17-2-13 15,12-14 10-15,-4-6-19 16,13-7 9-16,8-6-16 16,-12-5 26-16,-5 0 3 15,-4-16 0-15,-16-13 8 16,-1-10-4-16,-8-7 2 15,0-5 26-15,0-3-30 0,-17 0 25 16,-29 9-14-16,13 11-9 16,-5 12 11-16,0 12-15 15,13 10 0-15,-13 0 3 16,5 10 2-16,3 30-10 16,5 13 4-16,4 12 0 15,21-4-7-15,0-4 8 16,13-12 0-16,29-13-9 15,12-11 4-15,1-12 5 16,-1-9 0-16,1 0 0 16,16-10-4-16,5-26 4 15,3-7 0-15,-16-5-1 16,0 0 12-16,-8-3-11 16,-9 9 0-16,-8 6 6 0,-13 15-9 15,-17 16 3-15,1 5 0 16,-9 0-4-16,8 10 4 15,5 25 0-15,4 8 0 16,-9-3-1-16,0 0-5 16,13-5 6-16,-12-8 0 15,7-9-3-15,1-7 14 16,-8-5-11-16,12-6 0 16,-5 0 0-16,22-11 0 15,-4-26 1-15,12-4 1 16,0 1 0-16,-8 8 4 15,-21 14-2-15,-9 7-4 0,0 8 5 16,-8 3-16-16,17 0 11 16,-4 0 0-1,12 19-14-15,-8 10 22 0,12 6-8 16,-4-1 0 0,5-1-2-16,-5-7-10 0,4-7 10 15,-4-8 2-15,-4-11-6 16,-12 0 8-16,16 0-2 15,4-35 0-15,5-5 7 16,-5-8-4-16,-4 3 0 16,-16 2-3-16,-1 5 10 15,-8 12-4-15,0 6 6 16,0 16-12-16,0 0 8 16,0 4-14-16,0 0 6 0,0 6-7 15,0 26-4-15,13 8 14 16,-5 6-3-16,9-1 0 15,0 4 3-15,4-7-13 16,-13-5 6-16,9-7-3 16,-9-6 1-16,5-8-13 15,-13-3 8-15,0-4-6 16,0-7 2-16,0 0 8 16,-13-2 4-16,-12 0 3 15,8 0-1-15,-4 0 8 0,5 0-7 16,7-2 0-1,9-3 3-15,0 2-9 16,0 0 6-16,0 3-16 16,0 0-5-16,0 0-30 0,25-5 51 15,13-1 0-15,8-7 6 16,9-11-10-16,8-8 4 16,8-10 0-16,-8-4 6 15,-8 9 3-15,-18 10-3 16,-11 3 17-16,-26 3-13 15,0 1 32-15,0 5-17 16,0 6-13-16,0 4 23 16,0 5-34-16,0 0 6 15,0 0-7-15,0 0-10 16,0 0 7-16,0 14-7 0,0 15 10 16,16 5 3-1,-3 4 3-15,-13 1-6 0,17 2 0 16,-1-9-17-16,1-5 13 15,13-14-21-15,16-13 16 16,-13 0 2-16,22-18 13 16,-9-23-6-16,9-7 12 15,-9-2-9-15,-13-1 18 16,-3 3-13-16,-14 5 0 16,-7 5 16-16,-9 9-20 15,0 8 14-15,0 8-16 16,0 7 8-16,0 4-11 15,0 2 1-15,0 0-4 16,0 15-6-16,0 18 8 16,0 6-6-16,0 2 8 0,0-1-22 15,29-3 17-15,-4-2-7 16,5-5 7-16,-5-1-6 16,4 1 2-16,-4-1 9 15,5-3-4-15,-13 1 0 16,-9-6-4-16,-8 1 8 15,0-6-24-15,0-6-29 16,-46-1-27-16,-17-9-7 16,0 0-82-16,-17 0-97 15,-4 0-184-15</inkml:trace>
  <inkml:trace contextRef="#ctx0" brushRef="#br0" timeOffset="315">2778 369 298 0,'0'0'303'0,"0"0"-238"16,0 0 7-16,0 0 9 16,0 0-38-16,0 0-28 15,0 0-6-15,-71 59-4 16,71-21-5-16,25-9 0 15,5-4 5-15,-5-17 4 16,-4-8-8-16,-4 0 9 0,-1-11 9 16,-7-19 53-16,12-5 1 15,-21 0-16-15,0 4-2 16,0 7-45-16,0 2 3 16,-21 14-13-16,-4 6-30 15,-13 2-124-15,21 5-74 16,17 16-298-16</inkml:trace>
  <inkml:trace contextRef="#ctx0" brushRef="#br0" timeOffset="2236">3920 338 717 0,'0'0'191'0,"0"0"-58"16,0 0 39-16,0 0-59 15,0 0-4-15,0 0-44 16,-55-131-40-16,55 131 26 16,0-3-19-16,0 3-24 0,0 0 6 15,0 45-8-15,0 33-6 16,0 21 0-16,0 10 13 16,9-4-13-16,-9-7 0 15,16-9 0-15,5-12-3 16,-12-14 8-16,7-16-5 15,1-17 0-15,4-12-25 16,-12-10 15-16,-1-8-27 16,-8 0 13-16,0 0 17 15,0-26-3-15,0-15 10 16,0-2-8-16,-25-4 17 16,-30 4-14-16,1 5 5 0,-1 12 0 15,1 6-5-15,8 16 8 16,8 1-3-16,21 3 0 15,9 0-9-15,8 3 5 16,8 12-10-16,55 4 14 16,21-8-5-16,12-11 4 15,5 0 1-15,-9 0 0 16,-12-21 5-16,-9-1-4 16,-24 4-1-16,-22 1 0 15,-4 5 15-15,-13-5-9 16,-8-2 11-16,0-3 1 15,0 4-18-15,-8 3 26 16,-13 3-21-16,4 9-3 0,0 3 2 16,0 0-3-1,-4 28-1-15,13 14 0 0,-9 11 5 16,17-1-10-16,0-2 5 16,0-4 0-16,46-7-10 15,-4-9 10-15,13-14 0 16,8-13 0-16,-9-3-2 15,1 0-4-15,-1-30 6 16,-7-4 0-16,-1-9 9 16,0-5 0-16,-12 3-9 15,3 7 2-15,-20 6 6 16,0 16 6-16,-5 5-14 16,-12 8 2-16,17 3-5 15,-8 0-1-15,28 24 4 0,-11 9 0 16,11-1 6-16,-3-3-12 15,-5-2 6-15,-4-6 0 16,-4-7-11-16,-4-9 8 16,0-5 3-16,4 0 0 15,4 0 8-15,0-16-8 16,13-16 0-16,8-3 0 16,-12-3 2-16,4 9 7 15,-22 5-9-15,5 10 0 16,-12 6 8-16,-1 6-11 15,9 2 3-15,4 0-1 16,-4 2-12-16,8 20 8 0,4 5 5 16,9-1 1-16,-13 2 10 15,13-4-18 1,-5-9 7-16,5-4 0 0,-4-11-2 16,20 0 4-16,-7-2-2 15,15-28 0-15,-7-10 10 16,8-6-12-16,0-2 2 15,-9 0 0-15,-7 8 1 16,-10 14 1-16,-11 12-2 16,3 9 0-16,-21 5-3 15,9 0-4-15,-9 2 6 0,13 15 1 16,-12-4-9 0,-1-2 11-16,1-9-2 0,-9 1 0 15,0-3-1-15,0 0 1 16,0 0 0-16,0 0 0 15,0-5 7-15,-17-14-2 16,-13 0-5-16,5 5 0 16,-21 1 6-16,8 13-12 15,-4 0 6-15,-4 3-1 16,8 35-9-16,13 4 8 16,4 12 2-16,21-3 0 15,0-6-2-15,0-3-9 16,46-12 6-16,17-8-25 15,13-12 28-15,4-7-13 16,-1-3 14-16,-3 0 0 0,-22-11 0 16,-12-8 1-16,-12-5 6 15,-5 0-6-15,-4-2 19 16,-13-1-14-16,1 11-2 16,-9 5 16-16,0 8-14 15,0 3 10-15,0 0-15 16,0 0-1-16,0 0-1 15,0 14-14-15,8 5 16 16,22-1 0-16,-5-7 0 16,21-3-5-16,0-6 2 15,4-2 3-15,5 0-8 16,-1 0 12-16,-7-13-4 0,-10-6 5 16,-11-2 2-1,3-3 8-15,-12-6-7 0,-9 1-7 16,-8 3 32-16,0 2-28 15,0 7 13-15,-8 12-6 16,-9 5-7-16,-29 0 8 16,-9 35-13-16,-8 29 0 15,0 30-1-15,17 26 10 16,8 27-9-16,30 18 8 16,8 10-4-16,0 6 16 15,38 9-20-15,-5-2 1 16,5 6 7-16,-9-4-4 15,-12-16-4-15,-17-29 0 16,0-43 16-16,-17-47-13 16,-50-28-3-16,-12-21 0 0,-30-6 19 15,-9-20-16-15,-16-33-2 16,25-22 1-16,16-24 9 16,39-29-4-16,54-17-7 15,0-17-10-15,84-7 5 16,25 6-37-16,25 11-9 15,13 23 5-15,-13 32-64 16,-46 31-35-16,-21 26-123 16,-58 18-154-16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2T12:25:38.60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1436 339 689 0,'0'0'96'15,"0"0"16"-15,0 0-19 0,0 0-4 16,0 0-40-1,0 0-43-15,-134 50 54 0,33-9-17 16,-25 8-25-16,-8 4 25 16,-21 8-38-16,20 6 7 15,-11 8-12-15,11 6 16 16,9-1-18-16,17-5 2 16,30-19 0-16,41-17 1 15,21-11 1-15,17-6-2 16,0-5 0-16,34 2 0 15,37-2 0-15,13-7 0 16,25-4 0-16,17-4 5 0,16-2 1 16,22 0-6-16,29 6 0 15,4-1-80 1,13 4-12-16,-4-7-67 0,4-2-81 16,-22 0-244-16</inkml:trace>
  <inkml:trace contextRef="#ctx0" brushRef="#br0" timeOffset="475">3375 172 516 0,'0'0'172'0,"0"0"-72"15,0 0 17-15,0 0-7 16,0 0 8-16,0 0-71 15,-63-39-36-15,-21 65 25 16,-25 11-36-16,-9 8 15 0,-8 3 0 16,0 5-5-1,0 6 6-15,9 6-16 0,0 1 0 16,16 6-1-16,29 0 5 16,18-7-4-1,37-14 0-15,17-12 10 0,0-6-16 16,17-9 6-16,37-5 0 15,26-9-4-15,29-4 6 16,26-6-2-16,37 2 0 16,8 4-8-16,21 4-14 15,-20 15-107-15,-47 1-74 16,-25 1-163-16</inkml:trace>
  <inkml:trace contextRef="#ctx0" brushRef="#br0" timeOffset="1006">5003 27 641 0,'0'0'99'0,"0"0"15"15,0 0-16-15,0 0-33 16,0 0-9-16,0 0-45 15,0-6-1-15,-47 36 33 16,-24 5-7-16,-38 5 29 16,-17 3-31-16,-29 5-17 15,0 0 31-15,4 5-48 16,25 4 3-16,8-4-3 16,34 1 17-16,21-6-18 0,26-9 1 15,20-4 0 1,8-5-1-16,9-4 1 0,0 1 0 15,17-4-2-15,29-3 6 16,17 2-8-16,21-5 4 16,13 3 0-16,41-2-3 15,5 4-14-15,12 0-26 16,-21 4-45-16,-16 1-74 16,-9-6-47-16,-8-8-266 15</inkml:trace>
  <inkml:trace contextRef="#ctx0" brushRef="#br0" timeOffset="1476">6702 3 629 0,'0'0'123'0,"0"0"8"15,0 0 25-15,0 0-74 0,0 0-30 16,0 0-29-16,-164 16-17 15,55 14 23-15,-17 1-13 16,0 10-16-16,-20 1 28 16,28 6-23-16,13 0-3 15,21 0 1-15,30-2 15 16,20 0-20-16,5-7 2 16,20-1 0-16,9-3-4 15,0-3 6-15,0-2-2 16,9 1 0-16,45-4 10 15,9-3-14-15,38-5 4 16,33-6 0-16,30-4-6 16,8-7-31-16,-8 3-70 15,-30 2-57-15,-17-3-74 0,-33 4-222 16</inkml:trace>
  <inkml:trace contextRef="#ctx0" brushRef="#br0" timeOffset="1999">8322 59 48 0,'0'0'625'0,"0"0"-492"16,0 0-1-16,0 0-28 15,0 0 6-15,0 0-54 16,16-59-36-16,-16 59 30 16,0 0-27-16,0 0 14 15,-16 0 8-15,-22 0-43 16,-17 8 32-16,-16 11-18 15,0 5-13-15,-13 5 39 16,-4 9-39-16,-5 3 7 16,-16 0-10-16,13 8 19 15,-5-4-18-15,9 3-1 0,29-5 3 16,29-3-10-16,-4-5 7 16,38-8 0-16,-8-3-4 15,8-3 12-15,0 1-14 16,38 2 6-16,25 2 0 15,25 4-2-15,29-4 6 16,1 1-4-16,-9-4 0 16,8-6 10-16,-8 5-22 15,17-2 12-15,0 0-32 16,4 1 2-16,-12-4-111 16,-9-4-64-16,-29 3-165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2T11:47:31.82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0 316 631 0,'0'0'148'16,"0"0"-14"-16,0 0-18 16,0 0-34-16,0 0-19 15,0 0-59-15,17-6 14 16,12 4-12-16,5-6-3 15,20-6 4-15,1-4-7 16,8-3-5-16,-9 7 4 16,-16 4-91-16,-13 7-75 15,-16 3-102-15,-9 0-295 16</inkml:trace>
  <inkml:trace contextRef="#ctx0" brushRef="#br0" timeOffset="223">432 64 407 0,'0'0'207'16,"0"0"-105"-16,0 0 33 0,0 0-16 15,0 0-48-15,0 0 22 16,0-64-38-16,0 64-23 16,0 0-8-16,0 24-15 15,0 22-2-15,0 21 35 16,0 10-31-16,0 3 10 15,0 1-21-15,0-3 0 0,-8-7-22 16,-30-4-239-16,5 0-627 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2T12:25:33.08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70 46 699 0,'0'0'251'0,"0"0"-85"15,0 0-43-15,0 0-6 16,0 0-72-16,0 0 12 16,0 0-11-16,-55-46-35 15,55 46 38-15,0 0-49 0,0 11 3 16,0 32-4 0,0 18 15-16,0 19-14 0,0 6 0 15,-8 2 14-15,8 3-13 16,0 3-1-16,0 4 0 15,8-7-6-15,22-11 7 16,-5-12-2-16,-8-26-19 16,12-15-89-16,-4-14-37 15,21-13-68-15,0 0-27 16,9-29-60-16</inkml:trace>
  <inkml:trace contextRef="#ctx0" brushRef="#br0" timeOffset="413">334 265 366 0,'0'0'166'0,"0"0"-66"15,0 0 18-15,0 0 7 16,-8-142-65-16,8 128-2 16,17 4-19-16,16 2-32 15,13 5 26-15,0 3-23 16,1 0-10-16,-1 3 14 15,-13 24-7-15,-3 8-7 16,-5 10 0-16,-8 6 14 16,-5-1-10-16,-12 4-4 0,0-2 1 15,-21 0-3-15,-12 3 13 16,-22 3-11-16,1 1 0 16,-9-3 12-16,17-11-11 15,16-13-1-15,22-16 0 16,8-9-10-16,0 0 16 15,21-5-6-15,12 1 0 16,30-3 10-16,13 0-2 16,-5 0 3-16,0 0-5 15,1-9 18-15,-18 5-16 16,1-2-8-16,-17 6 0 16,-13-3 1-16,4 3-7 15,-12 0-84-15,-17 0-121 16,0-2-129-16</inkml:trace>
  <inkml:trace contextRef="#ctx0" brushRef="#br0" timeOffset="1522">1282 203 430 0,'0'0'244'0,"0"0"-107"16,0 0-32-16,0 0 1 15,0 0 3-15,0 0-63 16,-37-104 7-16,37 104-51 16,0 0 3-16,0 16-10 15,0 26 13-15,0 20-8 0,0 11 3 16,0 6 8-16,0 10 1 16,12 1-12-16,-12 4 0 15,17-8 3-15,-9-11 1 16,9-24-4-16,-8-22 0 15,3-16 13-15,-3-9-16 16,-9-4 3-16,8 0 0 16,0-22 42-16,9-26-14 15,13-14-15-15,7-2-12 16,5 10 13-16,-12 11-10 16,-14 19-4-16,1 9 0 15,-4 9-5-15,4 6-1 0,-1 0 6 16,14 6 0-16,-5 20 4 15,13 11-11-15,-22 9 7 16,14 8 0-16,-5-2-2 16,13-2 5-16,-5-5-3 15,14-10 0-15,-10-9 0 16,-12-15-10-16,13-9 10 16,-21-2 0-16,0 0-3 15,12-24 12-15,-12-13-9 16,-9-14 0-16,13-6 15 15,-4-6-4-15,-9 1-11 16,-8 7 0-16,0 9-2 16,0 16 9-16,0 12-7 15,0 9 1-15,0 7 13 16,0 2-19-16,0 0 5 0,0 0 0 16,0 0-11-16,9 12 0 15,12 16 11-15,4 7 0 16,0 2 8-16,13 6-16 15,-9 4 8-15,-3-9-4 16,-1 0-7-16,4-3 0 16,-4-6 9-16,5-5-2 15,-14-5-4-15,-7-6-3 16,-1-2 10-16,5-1 1 16,-5 1-9-16,1-2 14 15,-9-4-5-15,8 0 0 16,0-5 6-16,1 0-14 0,-9 0 8 15,0 0 0-15,12 0-2 16,14-23 12-16,11-18 15 16,5-15-13-16,-4 0-4 15,0-1 16-15,-21 4-24 16,-9 5 1-16,0 3 26 16,-8 10-17-16,0 5-9 15,0 9 4-15,0 5 9 16,0 5-11-16,0 6-3 15,0 2 0-15,0 3-8 16,0 0 7-16,0 0-3 16,0 11 3-16,0 16 1 15,0 8-6-15,9 2 6 0,12 0-2 16,-5 3-10-16,14 0 0 16,-5-2 5-16,13-1 5 15,-5 4-8-15,5-7 2 16,-13-4 8-16,-4-1 0 15,-4-8-19-15,0 1 21 16,-17-3-2-16,0-3 0 16,0-6 4-16,-34 1-16 15,-20 0 12-15,-18-8-40 16,18-3-11-16,8 0-66 16,8 0-23-16,38-33-35 15,0-30-182-15</inkml:trace>
  <inkml:trace contextRef="#ctx0" brushRef="#br0" timeOffset="2305">3481 692 507 0,'0'0'135'0,"0"0"-62"0,0 0 33 15,0 0-22-15,0 0-71 16,0 0 27-16,172-35-24 16,-71 25 14-16,-13-4 11 15,4-1-36-15,-20-1 27 16,-9-1 9-16,-9 2-33 16,-29 7 21-16,-12 1-19 15,-5 6-4-15,-8-5 47 16,0-4-36-16,-8-4 5 15,-21-5-22-15,-9 1 15 16,4 4-15-16,5 1 0 16,-5 2 0-16,5 3 1 15,21 3 4-15,-1 2-5 0,1 3 0 16,8-3 13-16,0 3-18 16,0 0 5-16,0 0-5 15,0 0-7-15,25 0-2 16,21 3 14-16,0 16 0 15,9 5 9-15,-1 2-14 16,1 1 5-16,-22 3 0 16,14-1-6-16,-18-2 9 15,-12-3-3-15,-17 0 0 16,0 5 8-16,0-5-15 16,-55 0 7-16,-8-2-17 15,9-9-17-15,8 4-112 0,20-7-41 16,14-4-84-1,12-6-305-15</inkml:trace>
  <inkml:trace contextRef="#ctx0" brushRef="#br0" timeOffset="2823">4757 345 595 0,'0'0'116'15,"0"0"4"-15,0 0-5 16,0 0-21-16,0 0 15 16,0 0-77-16,8-139 2 0,17 118 14 15,-4 2-48-15,-4 6 35 16,-17 4-24-16,8 1-8 16,-8 8 33-16,0 0-34 15,0 0 6-15,0 0-8 16,0 0-11-16,0 32 8 15,0 19 3-15,0 11 0 16,9 7-1-16,3 6 8 16,5 8-7-16,0 5 1 15,0 6 11-15,12-9-17 16,-12-8 5-16,4-10 0 16,-13-15 2-16,-8-15 3 15,0-10-5-15,0-9 0 16,0-10 4-16,-29-4-6 0,-5-4 2 15,-12 0 0-15,0 0 1 16,8 0 3-16,22-9-4 16,7 1 0-16,9 8 7 15,0-2-6-15,0-4-1 16,17 1-4-16,29-6-9 16,17-5 12-16,38 0 1 15,-13 0-1-15,13 3-4 16,-1 2 0-16,-28 6-87 15,-1-1-97-15,-25 4-93 16,-8 2-409-16</inkml:trace>
  <inkml:trace contextRef="#ctx0" brushRef="#br0" timeOffset="5012">5751 893 287 0,'0'0'209'16,"0"0"-77"-16,0 0 2 15,0 0-6-15,0 0-46 16,-46-166 27-16,38 131-36 16,-1 6-20-16,-8 2 14 15,-4 3-36-15,5 6 0 16,-1 3-15-16,4 8-8 16,5 7 6-16,0 0-14 0,-9 19-3 15,0 32-9-15,-4 21 12 16,4 8 0-16,9 2 0 15,8-11 12-15,0-13-25 16,0-17 13-16,8-20-20 16,9-13 17-16,12-8-15 15,-3 0 18-15,3-22 2 16,-4-18 14-16,-8-16-5 16,12-10-11-16,-12-12 0 15,-9-9 24-15,-8-6-22 0,0-2-2 16,0 1 7-16,-8 8 10 15,-17 12-15 1,4 17-2-16,4 15 0 0,0 18 4 16,17 10 1-16,-8 9-5 15,8 5 0-15,0 0 5 16,0 0-13-16,0 40-4 16,0 27 12-16,0 22-1 15,0 19 3-15,8 8-2 16,26 4 0-16,12-10 12 15,9-17-19-15,8-21 7 16,-9-24 0-16,-8-16-15 16,-21-16 5-16,5-10 10 15,-13-6-4-15,-1 0 10 16,14-9-10-16,7-22 4 0,-11-10 0 16,-10-7 1-16,5-8 5 15,-4-2-6-15,-8-4 0 16,-1 11 14-16,0 8-19 15,-8 19 5-15,0 11 0 16,0 5 6-16,0 8-2 16,0-3-4-16,0 3 0 15,0 0 19-15,0-3-28 16,0 3 9-16,0 0 0 16,0 0-9-16,0 0 11 15,0 0-2-15,-8 0 0 16,-9 0 7-16,0 11-18 0,-20 13 11 15,11 3 0-15,-3 11-15 16,12 2 17-16,-4 5-2 16,5-2 0-16,16-4-1 15,0 0-10-15,0-10 10 16,0-5-5-16,8-8 0 16,13-5-22-16,-4-8 28 15,-9-3-3-15,9 0 9 16,4-14-7-16,-4-10 1 15,-9-3 0-15,0-4 9 16,1 3 2-16,-9-4-10 0,0 8 14 16,0 5-10-1,0 5 13-15,0 10-18 0,0 1 1 16,0 3 0-16,0 0-1 16,0 0-1-16,0 21-4 15,12 15 4-15,14 3 0 16,3 4 1-16,-4-8 0 15,13-6-7-15,-13-8 9 16,13-10-2-16,-5-5 0 16,5-6 6-16,8 0-6 15,0-17 0-15,-12-17 0 16,4-6 6-16,-21-6 1 16,-1-1-7-16,-3 0 2 15,-13 10 11-15,0 5 4 0,0 11-17 16,-21 10 2-16,21 9 11 15,-8 2-6-15,8 0-7 16,0 0 0-16,0 29-12 16,0 17 12-16,37 2 0 15,-3-6 0-15,12-7-11 16,9-11 15-16,-9-11-4 16,8-7 0-16,-8-6 8 15,-4 0-16-15,5-16 8 16,-10-14 0-16,-3-7 5 15,-5 0 1-15,-20-1-6 16,-1 3 0-16,0 6 15 0,-8 10-5 16,0 6-8-1,0 7-1-15,0 6 24 16,0 0-20-16,0 0-5 0,0 27 0 16,-8 35-3-16,0 21-1 15,-9 16 4-15,9 12 0 16,-13 24-5-16,12 27 9 15,9 17-4-15,0 14 0 16,0 0 10-16,30-16-16 16,-5-9 6-16,-17-22 0 15,-8-25-6-15,0-35 12 16,0-39-6-16,-17-23 0 16,-37-24 10-16,-9 0-3 0,-29-15-7 15,-18-28 1 1,-7-16 17-16,-1-16-14 0,9-13-4 15,38-14 0-15,16-13 15 16,47 1-32-16,8-6 17 16,55 3-33-16,45 10 17 15,26 4-93-15,17 6-23 16,21 10-58-16,-9 10-83 16,-21 9-256-16</inkml:trace>
  <inkml:trace contextRef="#ctx0" brushRef="#br0" timeOffset="17019">4341 1594 529 0,'0'0'172'0,"0"0"-69"0,0 0 54 16,0 0-47-16,0 0-1 15,0 0-33-15,-29 0-59 16,138-19 40-16,71-10-39 16,39-6-13-16,16 0 21 15,-17 13-20-15,-46 17-7 16,-38 5 1-16,-54 0-232 16,-51 0-255-16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2T12:25:43.55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323 72 525 0,'0'0'212'15,"0"0"-50"-15,0 0 3 16,0 0-78-16,0 0 3 16,0 0-10-16,0 0-71 15,-109-61 18-15,109 114-27 0,0 25 1 16,0 16 30-16,0 7-26 16,12 3 0-16,5 1 0 15,-8-1 18-15,16-8-23 16,-4-5 0-16,-4-9 5 15,20-9-24-15,-12-6 18 16,13-11-98-16,-13-14-108 16,5-12-141-16,-13-16-274 15</inkml:trace>
  <inkml:trace contextRef="#ctx0" brushRef="#br0" timeOffset="842">730 909 491 0,'0'0'166'0,"0"0"-79"16,109-152 25-16,-54 87-17 15,-9 2-21-15,0-10 12 16,-4 1-63-16,-13-2 21 16,-12-4 11-16,-17 6-51 15,0 7 44-15,0 14-31 16,-25 16-15-16,-5 14 41 0,-3 13-36 15,12 6 3 1,4 2-10-16,-12 16 11 0,20 37-11 16,1 21 0-16,0 21 4 15,8 6 0 1,0 0-4-16,0-4 0 0,16-5 0 16,14-13 20-16,3-15-23 15,-3-13 3-15,7-21 0 16,-20-14-9-16,0-15 9 15,0-1 0-15,4 0-5 16,4-24 23-16,13-20-17 16,-5-10-1-16,13-5 0 15,1 11-2-15,-10 10 4 16,-20 14-2-16,-8 17 0 16,-1 7 5-16,13 0-18 0,-4 11 11 15,8 18 2-15,4 5-16 16,-4 4 16-16,5-6 0 15,-5 0-8-15,4-8-3 16,5-10 5-16,-5-7-12 16,-4-7 3-16,5 0 0 15,16-4 22-15,-4-29-7 16,-4-3 1-16,8-11 18 16,-13 3-16-16,-3 0-3 15,-13 7 1-15,-17 5 3 16,0 13 3-16,0 8-7 15,0 6 0-15,0 5 15 0,0 0-30 16,8 0 15 0,13 29 0-16,-4 9-15 0,8 4 16 15,4 9-1-15,-4 0 0 16,5 2-3-16,-13 4-5 16,-1-4-6-16,5-5-1 15,-4-5 5-15,-8-13-20 16,7-12 30-16,-3-10-9 15,-13-8 21-15,0 0-8 16,0-8 1-16,0-21 4 16,-13-12-9-16,-3-1 8 15,7-6-8-15,9 0 0 16,0-1 10-16,9 1-20 16,45 3 10-16,1 4-12 15,16 4 4-15,13 8-71 0,-4 8-31 16,-9 7-19-16,-8 9-131 15,0 2-318-15</inkml:trace>
  <inkml:trace contextRef="#ctx0" brushRef="#br0" timeOffset="1472">3021 743 519 0,'0'0'115'15,"0"0"-35"-15,0 0-8 16,0 0-46-16,0 0 36 15,227-27-18-15,-131 14-11 16,5-3 23-16,8-8-39 16,0-3 16-16,-21 3 12 15,-25 3-43-15,-17 10 38 16,-29 6-20-16,-17 5-13 16,0-3 30-16,0-2-23 0,0-6 19 15,0-2-14-15,-25-4-6 16,-5 4-10-16,5 1-3 15,0 3 0-15,-4 1-5 16,20 1 13-16,-8 1-8 16,5 3 0-16,4 3 7 15,8-3-8-15,0 3 1 16,0-2 0-16,0 2-6 16,0-3 6-16,0 3-1 15,20 0-8-15,14 0 8 16,12 0-2-16,0 5 3 15,1 8 0-15,7 10-6 16,-4 2 6-16,5 5 0 0,-9 5 0 16,-8 3 8-16,-13 1-12 15,-17 0 4-15,-8 0 0 16,-8 1-12-16,-38-3 16 16,4-4-4-16,-13-8 0 15,1 3-5-15,16-6-9 16,5-1-183-16,3-10-98 15,30-11-439-15</inkml:trace>
  <inkml:trace contextRef="#ctx0" brushRef="#br0" timeOffset="1748">4808 185 746 0,'0'0'167'0,"0"0"-39"16,0 0 25-16,0 0-76 16,0 0-22-16,0 0-55 15,-8 10 10-15,8 57 3 16,-17 18-5-16,0 15-6 16,-4 7 6-16,-4 5 10 15,9-3-17-15,3-10-1 16,13-8-3-16,0-16-8 15,0-24-108-15,21-22-67 16,4-20 44-16,13-9-52 0,8-41-42 16,9-26-203-16</inkml:trace>
  <inkml:trace contextRef="#ctx0" brushRef="#br0" timeOffset="2087">5127 225 313 0,'0'0'214'0,"0"0"-48"15,-8-154-20-15,8 126-29 16,0 9-66-16,0 6 8 16,17 7-38-16,29 6-19 15,25 0 12-15,1 0-5 16,11 30-9-16,-3 7 0 16,-25 11 19-16,-18 9-19 0,-20 9 0 15,-17 7 0 1,0 4 6-16,-37 3-1 15,-35-5-5-15,1-8 0 0,-13-11 18 16,13-11-17-16,16-15-1 16,21-12 6-16,26-7-16 15,8-2 10-15,0-2 0 16,34 0 0-16,50-7 9 16,20 0-13-16,27 0 4 15,20-20-25-15,12 2-32 16,9 1-104-16,0 10-49 15,-16 7-393-15</inkml:trace>
  <inkml:trace contextRef="#ctx0" brushRef="#br0" timeOffset="3767">6881 740 644 0,'0'0'175'15,"0"0"-74"-15,0 0 45 16,-17-173-37-16,-20 130-55 16,3 6 18-16,-4 7-51 15,1 9 4-15,-5 10-2 16,-5 11-11-16,1 0-3 16,-8 29-9-16,-1 22 0 15,17 5-12-15,5 6 13 16,25-6-1-16,8-4 0 0,0-8 13 15,8-11-24-15,17-12 11 16,4-13 0-16,-12-8-24 16,13 0 30-16,12-14-6 15,12-25 7-15,9-14 11 16,0-15-16-16,-8-10-2 16,-9-5 0-16,-9-2 26 15,-11 2-21-15,-18 3 6 16,-8 11 11-16,0 7-15 0,-8 14 18 15,-9 10-25 1,0 14 5-16,-4 13-2 0,13 9 5 16,8 2-8-16,0 13 0 15,0 38-13-15,8 22 13 16,13 17 0-16,-13 9 0 16,9 5-9-16,-8-4 10 15,20-15-1-15,-4-13 0 16,21-19 15-16,9-18-30 15,16-16 15-15,1-19 0 16,11 0-12-16,6-20 17 16,-14-18-5-16,-12-6 0 15,-29-4 19-15,-13-2-17 16,-21-4-2-16,0 1 3 16,-13 2-3-16,-29 13 4 0,4 9-4 15,1 16 0 1,3 13 7-16,17 0-17 0,-12 18 10 15,4 27 0-15,4 14-16 16,4 3 16-16,17-8 0 16,0-6-2-16,8-13-5 15,22-14-5-15,-5-10 11 16,4-9 1-16,-4-2-13 16,1 0 18-16,3-2-5 15,-4-17 1-15,-4-3 18 16,-4 1-16-16,-9 3-3 15,9 1 0-15,-4 7-4 0,-13 4 5 16,8 6-1 0,0 0 0-16,1 0 0 0,8 0-10 15,-5 11 10-15,5 5 0 16,0 0-8-16,12 0 11 16,13 0-3-16,13-2 0 15,-1-7 12-15,9-7-18 16,0 0 6-16,-8 0 0 15,-9-15-1-15,0-12 12 16,-8-8-11-16,-5-2 18 16,5-4-3-16,-13-2 0 15,-4 6-15-15,-21 5 6 16,9 8 10-16,-9 8-11 16,0 11-5-16,0 2 0 15,0 3 1-15,0 0-10 0,0 21 9 16,0 11 0-16,0 6-8 15,0-5 11-15,16-8-3 16,14-5 0-16,12-10 10 16,4-10-14-16,17 0 4 15,0 0 0-15,-9-26-1 16,1-3 4-16,-9-4-3 16,-21-1 0-16,-4 1 17 15,-13 3-13-15,-8 4-4 16,0 7 1-16,0 3 12 15,0 5-5-15,0 9-8 16,0 2 0-16,-29 8 3 0,-4 37-8 16,-22 20 5-16,9 14 0 15,0 21-7-15,20 25 7 16,26 27 0-16,0 22-1 16,9 11 17-1,37 0-22-15,-12-9 6 0,12-12 0 16,-8-15-7-16,-13-27 8 15,-4-19-1-15,-21-30 0 16,0-23 16-16,0-24-19 16,0-18 3-16,-13-8 0 15,-41 0 6-15,-9-37-1 16,-9-11-5-16,-16-9 0 16,13-9 17-16,12-4-23 0,8-7 6 15,38-12 0-15,17-7-21 16,0-8 4-16,47-3 12 15,24 2-6-15,21 9 10 16,51-5-5-16,37-14 6 16,38-3 0-1,-8-2-17-15,-29 14 21 0,-47 13-4 16,-33 11 0-16,-38 5 18 16,-17 4-19-16,-13 12 1 15,-24 13 0-15,-9 16 7 16,0 12-2-16,-34 10-5 15,-20 5 0-15,-9 5 18 16,0 0-28-16,8 13 10 16,26 24 0-16,29 17-21 0,0 10 22 15,63 13-1-15,29 4 0 16,17 1 13-16,9-1-19 16,-30-3 6-16,-13-11 0 15,-24-3-8-15,-22-9 11 16,-21-9-3-16,-8-11 0 15,0-5 11-15,-63-13-14 16,-29 0 3-16,-25-3-12 16,-26-7 1-16,-12 5-111 15,-9-7-95-15,21-3-231 16</inkml:trace>
  <inkml:trace contextRef="#ctx0" brushRef="#br0" timeOffset="5809">449 1869 524 0,'0'0'151'0,"-206"-16"-105"0,114 5 54 16,29 1-23-16,8 1-11 16,30 8 38-16,17-3-52 15,8 4 0-15,8-5-35 16,72-6 3-16,37-5-3 15,39-6-13-15,16 1-1 16,0 5 20-16,-30 5-11 16,-24 6-12-16,-34 5 0 15,-42 0 18-15,-21 0-17 16,-21 0-1-16,0 0 0 16,-30 0 6-16,-66 8 2 0,-34 11-4 15,-30 3-4 1,5 2 14-16,29-3-15 0,26-8 1 15,37-2 0-15,46-8-5 16,8-1 6-16,9 1-1 16,17-1 0-16,71-2 2 15,59 0-2-15,50 0 0 16,30-2 1-16,0-6-8 16,-30 2-66-16,-42-2-264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2T11:47:44.36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8 358 456 0,'0'0'233'0,"0"0"-117"15,0 0-16-15,0 0 29 16,0 0-47-16,0 0-27 16,0 0-18-16,0-45-36 15,0 51 10-15,0 25-7 0,0 9-4 16,0 8 32-16,0 0-28 15,0-3 3 1,-8-1-1-16,8-9 9 0,0-14-10 16,0-5-5-16,0-11 1 15,0 0-6-15,0-5 14 16,0 0-9-16,0 0 42 16,0-19-3-16,0-20 19 15,25-17-36-15,5-14-11 16,-5-10 3-16,12-9-1 15,-3 4-13-15,4 7 0 0,-9 17 11 16,-12 18-8 0,0 19-3-16,-17 11 0 0,0 13-4 15,0 0 4-15,0 0 0 16,8 0-2-16,-8 18-15 16,8 22 14-16,5 6 3 15,-5 8 0-15,-8-4-15 16,17-10 22-16,0-8-7 15,-4-16 0-15,-5-8 2 16,0-8-7-16,1 0 5 16,8 0 0-16,20-8 3 15,1-21 6-15,-4-6-9 16,-5-2 0-16,5 5 12 0,-5 3-15 16,-4 5 3-16,-16 10 0 15,3 7-8-15,-12 3 19 16,0 4-11-16,0 0 0 15,0 32-14-15,9 23 10 16,-9 16 4-16,0 6 0 16,0 1-13-16,-9-8 25 15,-3-9-12-15,12-8 0 16,0-10-3-16,0-6-6 16,0-10-119-16,0-10-131 15,29-17-231-15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2T11:47:44.60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0 322 531 0,'0'0'113'15,"0"0"-72"-15,0 0 6 16,0 0-2-16,0 0-20 16,269-42-25-16,-185 25-2 15,4 2-117-15,-25 2-488 16</inkml:trace>
  <inkml:trace contextRef="#ctx0" brushRef="#br0" timeOffset="374">478 104 592 0,'0'0'205'15,"0"0"-72"-15,0 0-12 16,0 0-12-16,0 0-15 15,0 0-52-15,-46-83-34 16,84 74 10-16,4 4-7 16,13 5-11-16,12 0 1 0,-4 0 12 15,-9 0-19-15,-3 14 6 16,-5 7 0-16,-9 6-1 16,-20 8 9-1,-8 7-8-15,-9 9 0 0,-9 5 7 16,-37 4-8-16,13-3 1 15,-14-8 0-15,22-6-1 16,13-14 9-16,12-10-8 16,0-8 0-16,54-11 6 15,47 0-9-15,46-22 3 16,21-21 0-16,33-9-5 16,5-8-97-16,-5 3-188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2T11:47:26.29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3378 320 0,'0'0'128'0,"0"0"-57"16,0 0-8-16,0 0 3 15,0 0 24-15,0 0-31 16,0 0-22-16,0 0 0 15,-38 10-34-15,38-6 7 16,30 0 37-16,7-1-19 16,14-3 32-16,3 0-33 15,9 0-14-15,21 0 18 0,17 0-24 16,4-7 12-16,42-2 1 16,-5 1-17-16,30 2 27 15,0 1-30 1,0 2 3-16,-8 0 8 0,0 3-1 15,-1 0-10-15,1 0 0 16,25 0 14-16,0 0-6 16,8 0-8-16,4 0 1 15,5 0 4-15,4 0 6 16,-1 0-11-16,-11 0 0 16,11 0 9-16,-11 0-17 15,-26 0 8-15,-9 0 0 16,-12 0-4-16,5 3 18 15,-10 5-14-15,14 1 0 16,3-4 2-16,10-3-5 0,7-2 3 16,13 3 0-16,-4-3-4 15,0 4 19-15,-9-3-15 16,0-1 0-16,1 0 1 16,3 0-12-16,5 0 11 15,9 0 0-15,3 0-2 16,-4 0 13-16,-16-5-11 15,-1-3 0-15,-8 3 0 16,0-1 0-16,-17 1 0 16,1 2 0-16,-14 3-6 15,5-3 20-15,-4 1-14 16,20 2 0-16,9 0 0 0,0-2-4 16,-20 2 4-1,3 0 0-15,-8-4-8 0,-13-1 16 16,-17 0-8-16,1-1 0 15,-17 2 4-15,-5 0-10 16,-4-1 6-16,9 0 0 16,-13-1-4-16,13 1 13 15,-13-1-9-15,-4 4 0 16,-13 0 5-16,-25-4-9 16,-20 6 4-16,-5-3 0 15,-21 3-2-15,0 0 16 16,0-2-14-16,0 2 0 15,0 0 9-15,0 0-24 16,0 0 15-16,0 0-100 16,0 0-342-16</inkml:trace>
  <inkml:trace contextRef="#ctx0" brushRef="#br0" timeOffset="2788">134 3342 404 0,'0'0'68'16,"0"0"-4"-16,0 0 58 16,0 0-41-16,0 0 8 0,0 0-48 15,0 0 9-15,0 0-11 16,0 0-15-16,0 0 31 15,0 3-26-15,0-3-13 16,0 0 30-16,0 0-9 16,0 0 12-16,0 0 15 15,0 0-31-15,0-19-4 16,-8-12-3-16,8-17-26 16,0-22 31-16,0-21-21 15,0-21-4-15,8-23 2 16,13-3 6-16,-4 5-14 15,-17 15 0-15,0 24 4 0,0 19-7 16,0 17 3 0,-8 9 0-16,-1 12-6 0,-12 10-45 15,13 16-132-15,8 11-54 16,0 0-259-16</inkml:trace>
  <inkml:trace contextRef="#ctx0" brushRef="#br0" timeOffset="3919">11107 3190 105 0,'0'0'108'0,"0"0"-20"16,0 0 6-16,0 0-2 15,0 0-20-15,0 0 20 0,0 5-5 16,0-5 22-16,0 0-23 15,0 0-9-15,0 0 34 16,0 0-22-16,0 0-32 16,0 0-5-16,0 0-35 15,-9 0 18-15,9-7 1 16,-8-15-21-16,8-10 25 16,-9-7-22-16,9-16 2 15,0-9 21-15,0-13-38 16,0-14 10 15,0-14-13-31,0-12 11 0,17-11-11 0,29 2 0 0,1 17 0 0,-14 26-7 16,-12 24-7-1,-12 23-20-15,-9 19-62 0,-30 17-145 16,-50 0-100-16,-29 34-490 16</inkml:trace>
  <inkml:trace contextRef="#ctx0" brushRef="#br0" timeOffset="15756">12248 834 283 0,'0'0'115'0,"0"0"-68"15,0 0 24-15,0 0-8 0,0 0-42 16,0 0 15-16,0 0-30 15,0-18-5-15,0 15 13 16,0 3-5-16,0 0-8 16,0 0-1-16,0 0 7 15,0 0-12-15,0 0 5 16,0 0 0-16,0 0-2 16,0 0 15-16,0 0-12 15,0 0 40-15,0 0-26 16,0 0 28-16,0 0-15 15,0 0 6-15,0 0 24 0,0 0-40 16,0 0 37 0,0 0-8-16,0 0-33 0,0 0 32 15,0 0-29-15,8 0-12 16,-8 0 12-16,0 8-4 16,0 19-10-16,0 10 25 15,9 6-22-15,-9 9 39 16,8-2-43-16,-8 3 1 15,13 1 7-15,-13-6 5 16,8-10-15-16,9-4 0 16,-17-10 9-16,8-4-12 15,1-5 3-15,-1-1 0 16,-8-7-4-16,0 0 16 16,0-6-12-16,13 2 0 15,-13-3 8-15,0 0-13 0,0 0 5 16,0 0 0-16,0 0-1 15,8 0 9-15,-8 0-8 16,8 0 0-16,1 0 2 16,20 0-7-16,5 0 5 15,12 0 0-15,25 0-4 16,1 0 12-16,28 0-8 16,1 0 0-16,0 0 10 15,4 0-12-15,4 0 2 16,-9 0 0-16,10 0-9 0,-1 0 13 15,8 0-4 1,-8 0 0-16,17 0-17 0,0 0 10 16,17 0-2-16,29 0 9 15,12 0-9-15,22 0 19 16,12-8-10-16,0 0 0 16,-4 0 3-16,4 2-4 15,-16 1 1-15,-22 2 0 16,-20 3-10-16,3-2 16 15,9 2-6-15,0-2 0 16,17-3 6-16,13-4-14 16,16-2 8-16,-4-2 0 15,-13-1-7-15,-12 1 4 16,-34 2-4-16,-20 4 5 16,-10-2-6-16,-7 7 4 0,8-1 4 15,21 3 0-15,8 0-9 16,13 0 10-16,16 0-1 15,-3 0 0-15,8 0 2 16,-9 0-7-16,-8 3 5 16,-8-3 0-16,-9 2-5 15,4 4 10-15,-12-3-5 16,17 1 0-16,-5-4 4 16,5 3-6-16,-9-3 2 15,-12 0 0-15,-13 0-3 16,-12 0 8-16,-14 0-5 15,6-3 0-15,-18-1 6 16,-4-2-6-16,4 1 0 0,1-3 0 16,-5 3-7-16,12-1 9 15,9-2-2-15,-20 3 0 16,-18 0 6-16,-25 1-14 16,-17 2 8-16,-20-1 0 15,-9-2 0-15,0 2 10 16,0-1-5-16,0 3 15 15,0-5-11-15,0 4 27 16,0-6-34-16,0 0 5 16,0-8 26-16,0-5-29 15,0-14 21-15,0-11-22 16,8-13 4-16,9-10 0 16,4-14-7-16,4-8 0 15,13-8 1-15,-4-2 10 0,12-1-11 16,0 11 0-1,8 8 7-15,1 16-16 0,-9 11 9 16,-12 14-18-16,-13 7-67 16,-13 2-178-16</inkml:trace>
  <inkml:trace contextRef="#ctx0" brushRef="#br0" timeOffset="31790">12193 3028 206 0,'0'0'279'0,"0"0"-179"16,0 0-19-16,0 0 26 0,0 0-24 15,0 0-37-15,0 0-2 16,-37-36-20-16,37 33 8 16,-17 1 6-16,0-3-35 15,-12 5 20-15,-17 0-23 16,12 0 6-16,-4 0-6 16,5 0 2-16,12 0-2 15,4 0 0-15,17 3 9 16,0 7-21-16,0 4 12 15,-8 7 0-15,8 6-5 16,0 2 11-16,0 8-6 16,-9 14 0-16,1 11 8 15,-5 15-3-15,-12 17-1 16,8 10 8-16,-12 16 39 0,4 11-21 16,4 3 5-16,4-4 2 15,0-3-33-15,9-15 22 16,-5 1-18-16,5-2-5 15,-1 10 6-15,9 2-3 16,0 7-6-16,-8 7 20 16,-9 3-19-16,-12 1 17 15,-5-5-15-15,-4-7 4 16,1-22 4-16,12-19-3 16,-13-10-3-16,21-12 11 0,-12-1-10 15,12-10 11 1,0-1-13-16,-4-17 1 0,21-2 5 15,-8-6-3-15,8-7-7 16,-9-9 5-16,9-10 5 16,0-3-10-16,0 0 0 15,0 0 0-15,0 0 0 16,0 0 10-16,0 0-10 16,0 0 0-16,0 0-4 15,0 3 2-15,0 2-4 16,9 3 6-16,12-3 0 15,4 3 2-15,13-2-2 16,16-1 0-16,17-5 7 0,9 0-3 16,12 0-4-1,9-2-4-15,-13-15-73 0,-16-1-265 16,-26-4-498-16</inkml:trace>
  <inkml:trace contextRef="#ctx0" brushRef="#br0" timeOffset="35755">9080 4909 644 0,'0'0'182'16,"0"0"-33"-16,0 0-18 0,0 0-2 16,0 0-35-16,0 0-13 15,0 0-22-15,13-99-27 16,-13 99 16-16,0 0-33 15,0 0-3-15,0 0-12 16,0 22-12-16,0 24 12 16,0 15 0-16,0 11 14 15,-21 3-9-15,-13 3-5 16,-4-6 0-16,13-6 4 16,-4-18 3-16,12-10-7 15,17-17 0-15,-8-13 5 16,8-8-7-16,0 0 4 0,0 0-2 15,0-15 17-15,0-29-13 16,0-22 16-16,33-17-20 16,5-14 4-16,8-4-2 15,9 5-2-15,-5 13 0 16,-4 11 4-16,-17 24 2 16,-3 18-6-16,-18 18 0 15,0 8 3-15,-8 4-15 16,0 0 12-16,0 13-13 15,21 27 8-15,-12 14 3 16,-1 5 2-16,9 0 0 0,-4-6 9 16,3-8-13-1,1-10 4-15,4-11 0 0,-12-10-7 16,-1-9 10-16,0-5-4 16,1 0 1-16,7 0 0 15,14-5 2-15,8-17-2 16,-13-7 0-16,0-1 1 15,4 6 7-15,-20 3-8 16,-1 13 0-16,-8 3 6 16,0 5-10-16,0 0 4 15,0 0-1-15,9 13-8 16,-9 27 1-16,12 17 8 16,-12 6 0-16,0 8 6 15,0-2-11-15,0 0 5 0,0-1 0 16,0-8-6-16,0-12-24 15,0-10-60-15,0-17-70 16,0-4-138-16,8-17-210 16</inkml:trace>
  <inkml:trace contextRef="#ctx0" brushRef="#br0" timeOffset="35975">9970 5171 678 0,'0'0'117'16,"0"0"-15"-16,0 0 7 15,0 0-15-15,0 0-66 0,0 0-6 16,117-31-5-16,-37 8-14 16,20-1 8-16,10-10-11 15,-1 8-44-15,-21 2-99 16,-8 4-165-16,-34 12-378 15</inkml:trace>
  <inkml:trace contextRef="#ctx0" brushRef="#br0" timeOffset="36462">10729 4898 511 0,'0'0'148'0,"0"0"-47"0,0 0 16 0,0 0-5 16,0 0-59-16,0 0 3 16,71-117-4-16,-45 115-44 15,-5-6 17-15,12 8-19 16,-12 0-3-16,-4 0 5 16,0 0-8-16,-9 10 0 15,5 9-1-15,-13 1 8 16,0 6-7-16,0 2 0 15,0 7 7-15,-21 3 2 16,-21 2-9-16,4-8 2 16,9-8 2-16,12-8 3 15,17-5-7-15,0-5 0 0,0 1 3 16,0 3-7 0,17-7 4-16,12 8 0 0,-4-1 1 15,4-4 7-15,-3 2-8 16,3 1 0-16,-12 4 2 15,12 1-4-15,-12 1 2 16,-9 1 0-16,1 0-2 16,-9 3 9-16,0 2-7 15,0 6 5-15,-17 2-4 16,-38 1 23-16,-8-1-22 0,1-5-1 16,-10-3 0-1,-3-2-1-15,20-11-23 0,1 3-130 16,20-6-127-16</inkml:trace>
  <inkml:trace contextRef="#ctx0" brushRef="#br0" timeOffset="36740">9126 6035 817 0,'0'0'160'16,"0"0"-124"-16,0 0-5 15,0 0 18-15,0 0-24 0,344-83 31 16,-54 11-8-16,37-3-19 16,-21 11-26-16,-45 18 3 15,-68 9-2-15,-84 21-1 16,-67 5-4-16,-42 11 1 15,-34 0-77-15,-83 22-237 16</inkml:trace>
  <inkml:trace contextRef="#ctx0" brushRef="#br0" timeOffset="36925">9181 6308 561 0,'0'0'140'0,"361"-72"-30"0,-51 3 66 16,22-17-29-16,12 10-79 16,-55 18-58-16,-71 20 9 15,-100 25-19-15,-80 13-20 16,-59 8-288-16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2T12:20:00.23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313 5 437 0,'0'0'193'0,"0"0"-98"0,0 0 23 15,0 0 12 1,0 0-23-16,0 0 6 0,0 0-28 16,55-5-19-16,-55 5 11 15,0 0-41-15,0 0 10 16,0 0-13-16,0 0-32 16,0 0-2-16,0 40-8 15,-42 24 9-15,-25 24 19 16,-5 19-8-16,1 9-5 15,17 1-6-15,16 1 0 16,21-4 0-16,17-9 0 16,0-20-12-16,17-20 12 15,37-17-37-15,9-19 14 0,-8-13 15 16,8-10-8 0,-17-6 11-16,8 0 5 0,-7-11 0 15,-22-21 7 1,13-8-4-16,-22-3-3 0,-7 0 1 15,-9 3 10-15,0 6-3 16,-25 4-8-16,-22 6 1 16,-16 8-6-16,1 5-4 15,-1 5 3-15,8 6-30 16,17 0-91-16,21 0-18 16,17 0-58-16,0 0-143 15,55 0-200-15</inkml:trace>
  <inkml:trace contextRef="#ctx0" brushRef="#br0" timeOffset="1863">704 930 295 0,'0'0'155'0,"0"0"-86"0,0 0 60 15,0 0-36-15,0 0 3 16,0 0-14-16,146-88-27 15,-95 38 33-15,3-17-48 16,13-5-12-16,-16-3 18 16,-5-1-27-16,-17 7 16 15,-12 5 1-15,-17 8-33 16,0 11 39-16,-17 9-10 0,-20 15-19 16,-1 11 21-16,4 10-28 15,5 0-12-15,-5 10 9 16,5 28-3-16,12 15 13 15,9 14-13-15,8 11 0 16,0 7-7-16,8-2 8 16,30-8-2-1,4-11-4-15,-4-19-14 0,8-10 14 16,-13-16-7-16,5-8 1 16,-13-11-2-16,5 0 14 15,-5 0-1-15,13 0 11 16,-1-22-4-16,-3-4 0 0,4-9-7 15,-1-8 0 1,-11 3 3-16,11 8 2 0,-11 11-5 16,-26 12 0-16,8 9 4 15,-8 0-12-15,8 0 8 16,5 0-2-16,-5 17-10 16,9 7 12-16,-9 0 0 15,9-3 0-15,-4-7-13 16,-13-7 13-16,8-1-7 15,-8-6 7-15,0 0-4 16,0 0 15-16,0-11-11 16,0-11 0-16,0 4 11 15,0 5-6-15,0 2-5 0,-21 3 1 16,-4 4-4 0,0 3 3-16,-4 1 0 0,12 0-8 15,8 0 14-15,9 0-12 16,0 0 6-16,0 5-4 15,0 15-2-15,0 13 2 16,0 2 4-16,0-1-1 16,0-4 0-16,0-8-5 15,0-9-15-15,9-8-12 16,8-2 30-16,-17-3-14 16,0 0 17-16,8 0-2 15,-8 0 9-15,8-3-1 16,5-18-6-16,-5 5 0 15,-8 4 0-15,0 0 6 0,0 3-6 16,9 4 0-16,-9 3 8 16,8 2-11-16,-8 0 3 15,17 0 0-15,4 0-7 16,-4 7 7-16,8 10 0 16,4-4-3-16,-4-2 11 15,13-6-11-15,-13-5 3 16,5 0 0-16,-14 0 3 15,14-11 2-15,-13-15 2 16,-9-7 33-16,0-9-21 16,1-1 19-16,-9-5-10 15,0 0-19-15,0 2 17 16,0 7-23-16,-9 3 10 16,1 10 5-16,0 7-15 15,8 8 12-15,0 9-15 0,0 2 4 16,0 0-12-16,0 8 0 15,8 34 8-15,30 17 0 16,-21 11 8-16,-9 4-10 16,-8-1 2-16,0-6 0 15,0-11-3-15,0-8 3 16,0-7 0-16,0-15 0 16,0-7-7-16,0-11 2 15,0-8 5-15,0 0 0 16,0 0-3-16,0 0 7 15,8-6-4-15,5-20 3 16,4-12 8-16,-9-2-11 0,9-5 0 16,4 4 0-16,-4 9-3 15,-9 11 3-15,9 8 0 16,-5 7 0-16,14 6-1 16,-10 0-3-16,-3 0 4 15,12 3 0-15,-16 16-11 16,-9 5 14-16,8 0-3 15,-8 2 0-15,0-2-32 16,0 0 14-16,-8-4 12 16,-9-7-3-16,0-1 5 15,4-5-18-15,5-2 22 16,0 3 0-16,8-2 1 16,0 1-1-16,0-2 0 0,0 0-5 15,0 2-7-15,0 0 11 16,0-4 1-16,16-3 0 15,14 0-7-15,16 0 7 16,-4-10 0-16,12-17 6 16,-7-6-12-16,-1-2 11 15,-9-7-5-15,5 1 3 16,-21 2 7-16,-4 4-5 16,-17 3 3-16,0 0-4 15,0 0 34-15,0 5-20 16,-17 0-1-16,-12 6 12 15,12 4-23-15,0 7 5 16,-3 2-11-16,11 5 8 0,9 3-12 16,-8 7 4-16,-9 34 0 15,-4 24-8-15,4 9 13 16,9 4-5-16,-13-6 0 16,21-8 1-16,0-11-12 15,0-12 11-15,21-15-1 16,-4-9-5-16,-1-10 6 15,5-7 0-15,-4 0 0 16,12-2 6-16,5-27-10 16,12-7 9-16,0 2-5 15,-4 1 0-15,-12 12 7 16,-5 6-7-16,4 6 0 16,-12 9 2-16,0 0-13 15,4 0 11-15,-4 14 0 0,-1 16-4 16,5 2 6-16,-4 2-6 15,0-4 4-15,4-8-4 16,4-7 0-16,-8-7-16 16,12-5 12-16,-4-3 8 15,5 0-24-15,3-11-6 16,5-13-101-16,-9-2-160 16,-29 1-464-16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2T12:20:06.81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106 27 625 0,'0'0'169'0,"0"0"-82"16,0 0 35-16,0 0 6 0,0 0-75 16,0 0 11-16,-37-27-61 15,37 27 1-15,0 22-6 16,-9 23 21-16,1 17-19 16,-9 9 0-16,9 2 19 15,-5-3-25-15,13-1 6 16,-8-8 0-16,8-7-7 15,0-9 16-15,0-12-18 16,0-9-10-16,0-9-100 16,0-9-39-16,21-6-85 15,21 0-11-15</inkml:trace>
  <inkml:trace contextRef="#ctx0" brushRef="#br0" timeOffset="372">333 297 413 0,'0'0'182'0,"0"0"-124"0,0 0 54 16,0 0-11-16,0 0-30 15,0-142-5-15,0 137-56 16,0-1 33-16,0 4-40 16,17 2 9-16,20 0-19 15,10 0 7-15,16 8 0 0,-21 21-11 16,4 6 10-1,-17 8 1-15,-21 5 0 0,-8 0 2 16,0-1-5-16,0-3 3 16,-37-1 0-16,-18-3 0 15,22-8 13-15,-14-6-13 16,18-6 0-16,4-10 12 16,25-5-14-16,0-2 2 15,0-3 0-15,0 0-8 16,0 0 15-16,0 3-7 15,0 1 0-15,38 3-4 16,16-2-12-16,26 0 2 16,8-2-139-16,4-3-97 15,-12 0-386-15</inkml:trace>
  <inkml:trace contextRef="#ctx0" brushRef="#br0" timeOffset="2117">1063 658 356 0,'0'0'173'0,"0"0"-67"16,0 0-32-16,0 0-23 16,0 0 16-16,0 0-43 15,118-75 32-15,-89 40-4 16,-4-5-25-16,4-5 33 16,-12-3-35-16,-8-3-7 15,3 0 37-15,-12 5-30 16,0-2 5-16,0 8 7 0,-12 11-31 15,-14 8 26 1,10 7-26-16,3 6-6 0,5 6 0 16,8 2 0-16,-17 0 0 15,9 26-1-15,-22 26 2 16,13 11-11-16,9 7 10 16,8-3 0-16,0-6-8 15,0-8 11-15,17-10-3 16,21-13 0-16,-13-11-4 15,12-9-12-15,-11-10 16 16,11 0 0-16,-11 0 0 16,11-10 9-16,9-18-6 15,-12-1-2-15,12-6 15 16,-8-8-20-16,8 1 4 0,-12 1 0 16,3 13-3-16,-11 8 7 15,-5 15-4-15,-5 5 0 16,-7 0-12-16,-1 5 1 15,1 17-2-15,3-3 13 16,-12 2-20-16,0-6 16 16,0 0 4-16,0-10 0 15,0-2-1-15,0-3-10 16,0 0 11-16,0 0 0 16,0 0 15-16,0 0 1 15,0-14-16-15,0-7 0 0,-21 0 16 16,4 1-21-1,-8 5 5-15,13 4 0 0,-5 8-3 16,8 3 2 0,1 0-2-16,0 3 3 0,-13 26-2 15,-4 14-6-15,16 0 8 16,1-1 0-16,-5-9-16 16,13-9 13-16,0-11 3 15,0-7 0-15,0-4-6 16,13-2-5-16,4 0 11 15,16-8 0-15,-12-8 7 16,-4 3 10-16,-9 5-17 16,-8 3 0-16,0 1 13 15,9 4-18-15,-9 0 5 16,12 0-10-16,5 0-3 16,0 22 3-16,0 1 10 15,4-6 0-15,4-1-9 0,4-5-6 16,-4-8 12-16,13-3 3 15,-4 0-15-15,-5-3 32 16,9-21-17-16,-13-6 21 16,0-10-15-16,-4-10 58 15,-13-6-51-15,-8-6 0 16,0 3 51-16,0 8-48 16,-29 8 27-16,4 14-12 15,0 11-27-15,4 9 22 16,12 9-26-16,1 0 0 0,0 17-14 15,-13 31 4 1,4 18 10-16,0 9 0 0,-4-1 12 16,13-3-17-16,8-5 5 15,0-9 0-15,0-14-16 16,0-12 24-16,8-12-8 16,5-11 0-16,-13-6 10 15,8-2-21-15,-8 0 11 16,0 0 0-16,8 0 2 15,9-15 15-15,21-20-17 16,0-6 0-16,12-1 14 16,-4 2-19-16,-8 8 5 15,-13 13 0-15,-4 11-12 0,-12 6 12 16,-9 2-2 0,8 0-8-16,0 0-26 0,1 10 20 15,-1 9 3-15,-8 5-9 16,0 3 16-16,0 0-37 15,0-1 28-15,0-4-4 16,-8-3-26-16,-1-6 30 16,-7-5-18-16,7-5 33 15,-3-3-8-15,3 0 21 16,1 0-13-16,8 0 0 16,0 0 14-16,0 0-14 15,0 0 0-15,0 0 0 16,0 0-16-16,0 0 1 15,0 0 15-15,17 0-4 0,20 0 4 16,1 0-5-16,4 0 5 16,13-11 0-16,12-13-1 15,-25-3 11-15,12-5-10 16,-16-3 0-16,-4-5 14 16,-13-5 6-16,-13-9-3 15,-8-2 5-15,0 3 41 16,0 5-47-16,0 7 28 15,0 14 3-15,-8 6-40 16,-1 11 43-16,-3 6-50 16,12 4 4-16,-9 0-12 15,9 0 8-15,-8 28-10 16,-1 25 6-16,1 14 8 0,0 5-11 16,-1-5 7-16,9-9 0 15,0-12-10-15,0-11 20 16,0-11-10-16,0-8 0 15,9-10-1-15,-1-5-17 16,0-1 17-16,9 0 1 16,21-1 7-16,8-21 7 15,0 0-14-15,-4 1 0 16,4 4 14-16,-8 2-24 16,-4 13 10-16,3 2 0 15,1 0-17-15,-4 0-3 16,4 17 20-16,-5 0-1 15,13 4-50-15,9-4 32 16,-1-6-65-16,9-9-47 0,0-2-2 16,-8 0-216-16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2T12:20:34.19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416 145 122 0,'0'0'163'0,"0"0"-28"16,0 0-16-16,0 0 19 15,0 0-27-15,0 0-26 16,0 0 17-16,8-49-31 15,0 36 22-15,1 2-6 16,-9-5-42-16,0 2 28 16,0 4-21-16,0-4-46 15,0 4 43-15,0 5-41 16,0 2 5-16,0 3 8 16,0 0-11-16,0 0-2 15,0 0-8-15,-25 16 9 16,-13 16-15-16,-17 19 6 0,-8 16 0 15,9 11-3-15,-9 7 16 16,8 11-13-16,13 3 0 16,13 0 6-16,21-3-13 15,8-5 7-15,0-11 0 16,37-15-10-16,14-17 4 16,-5-16 2-16,8-11 3 15,1-13 0-15,-9-8-13 16,0 0 14-16,-4 0 0 15,-4-19 4-15,-9-8 11 16,5-7-13-16,-17-1-2 16,-5 0 6-16,-12 6-4 15,0 2-2-15,0 7 0 0,-37 3-6 16,-1 6 7 0,-17 3-1-16,5 8 0 0,4 0-10 15,0 0-5-15,20 0 14 16,-3 0-15-16,21 0 3 15,8 2-66-15,0-2 7 16,0 3-2-16,0 0-62 16,0-3 35-16,25 4-34 15,13-4-57-15,8 0-112 16</inkml:trace>
  <inkml:trace contextRef="#ctx0" brushRef="#br0" timeOffset="541">751 747 87 0,'0'0'310'0,"0"0"-209"16,0 0-9-16,0 0 8 16,0 0-36-16,0 0 3 15,0 0-54-15,-63-26-7 16,63 26-6-16,0 0 2 15,0 0-2-15,0 0 0 16,0 6 10-16,0 2-7 16,0-2-3-16,0 0 0 0,9-4 4 15,-1-2 5 1,-8 0-8-16,9 0-1 0,-1 0 6 16,0 0 11-16,5 0-17 15,-13 0 7-15,0-2 27 16,0-7-26-16,0 6 31 15,0-2 6-15,0 2-23 16,0 3 28-16,0-2-44 16,0 2 0-16,-13 0-6 15,13 0-5-15,-8 0 5 0,8 0-1 16,0 0 5 0,0 0-10-16,0 0 6 0,0 0-6 15,0 5 1-15,0-3-4 16,8-2 9-1,5 0 0-15,4 0 1 0,-9 0 3 16,0 0-4-16,1 0 0 16,-9 0-3-16,0-2 4 15,0-7-2-15,0-1-27 16,0 5-60-16,0-4-36 16,-9 9-117-16</inkml:trace>
  <inkml:trace contextRef="#ctx0" brushRef="#br0" timeOffset="1013">1301 353 562 0,'0'0'157'16,"0"0"-39"-16,0 0-13 15,0 0 0-15,0 0-33 16,0 0-19-16,-63-83 13 16,46 83-24-16,9 0 7 15,-13 0-17-15,4 0-25 16,-8 13-3-16,4 22-4 0,-4 16 0 16,-13 15 6-1,13 10 0-15,-5 4-6 0,22 5 1 16,8-2 10-16,0 0-12 15,0-11 1-15,29-7 0 16,-3-15-3-16,11-13 7 16,-11-12-4-16,3-9 0 15,-4-5-7-15,-17-6-7 16,9-5 13-16,-4 0 1 16,-5 0 10-16,9-16-7 15,-9-8 10-15,-8-8-2 16,0-3-8-16,0 0 27 15,0 3-30-15,-33 4 0 0,-22 11 5 16,1 0 1 0,-1 12-6-16,1 3 0 0,16 2-40 15,13 0-90-15,25 0-177 16,0 0-417-16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59255-6DFA-43EF-88B6-2E6996FDF2B1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CE792-B3FA-4EA5-AE46-EFD06EDA7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64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4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18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C158068-7E1F-4B26-8461-C73B0177DC30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C5E6D28-0C71-4637-AB4F-B0EF7627062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787973"/>
            <a:ext cx="2494838" cy="8416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2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3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0458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3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3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70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7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444297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8068-7E1F-4B26-8461-C73B0177DC30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4C158068-7E1F-4B26-8461-C73B0177DC30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C158068-7E1F-4B26-8461-C73B0177DC30}" type="datetimeFigureOut">
              <a:rPr lang="en-IN" smtClean="0"/>
              <a:t>02-04-2022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8" y="6407947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7A28B5A-D7C6-455C-B392-DFFE24CC64F4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41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41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31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4/2/2022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8" y="6407947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7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596FCA9-F259-43A3-A119-93721D2D2E28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928" y="0"/>
            <a:ext cx="1532072" cy="49362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txStyles>
    <p:titleStyle>
      <a:lvl1pPr algn="l" rtl="0" eaLnBrk="1" latinLnBrk="0" hangingPunct="1">
        <a:spcBef>
          <a:spcPct val="0"/>
        </a:spcBef>
        <a:buNone/>
        <a:defRPr kumimoji="0" sz="44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Arial Black" pitchFamily="34" charset="0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800" kern="1200">
          <a:solidFill>
            <a:schemeClr val="tx1"/>
          </a:solidFill>
          <a:latin typeface="Arial 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Arial 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Arial 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Arial 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Arial 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31.xml"/><Relationship Id="rId3" Type="http://schemas.openxmlformats.org/officeDocument/2006/relationships/image" Target="../media/image32.emf"/><Relationship Id="rId7" Type="http://schemas.openxmlformats.org/officeDocument/2006/relationships/image" Target="../media/image34.emf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30.xml"/><Relationship Id="rId5" Type="http://schemas.openxmlformats.org/officeDocument/2006/relationships/image" Target="../media/image33.emf"/><Relationship Id="rId4" Type="http://schemas.openxmlformats.org/officeDocument/2006/relationships/customXml" Target="../ink/ink29.xml"/><Relationship Id="rId9" Type="http://schemas.openxmlformats.org/officeDocument/2006/relationships/image" Target="../media/image3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5.emf"/><Relationship Id="rId7" Type="http://schemas.openxmlformats.org/officeDocument/2006/relationships/image" Target="../media/image7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4.xml"/><Relationship Id="rId11" Type="http://schemas.openxmlformats.org/officeDocument/2006/relationships/image" Target="../media/image9.emf"/><Relationship Id="rId5" Type="http://schemas.openxmlformats.org/officeDocument/2006/relationships/image" Target="../media/image6.emf"/><Relationship Id="rId10" Type="http://schemas.openxmlformats.org/officeDocument/2006/relationships/customXml" Target="../ink/ink6.xml"/><Relationship Id="rId4" Type="http://schemas.openxmlformats.org/officeDocument/2006/relationships/customXml" Target="../ink/ink3.xml"/><Relationship Id="rId9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wmf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emf"/><Relationship Id="rId18" Type="http://schemas.openxmlformats.org/officeDocument/2006/relationships/customXml" Target="../ink/ink15.xml"/><Relationship Id="rId26" Type="http://schemas.openxmlformats.org/officeDocument/2006/relationships/customXml" Target="../ink/ink19.xml"/><Relationship Id="rId39" Type="http://schemas.openxmlformats.org/officeDocument/2006/relationships/image" Target="../media/image29.emf"/><Relationship Id="rId21" Type="http://schemas.openxmlformats.org/officeDocument/2006/relationships/image" Target="../media/image20.emf"/><Relationship Id="rId34" Type="http://schemas.openxmlformats.org/officeDocument/2006/relationships/customXml" Target="../ink/ink23.xml"/><Relationship Id="rId42" Type="http://schemas.openxmlformats.org/officeDocument/2006/relationships/customXml" Target="../ink/ink27.xml"/><Relationship Id="rId7" Type="http://schemas.openxmlformats.org/officeDocument/2006/relationships/image" Target="../media/image13.emf"/><Relationship Id="rId2" Type="http://schemas.openxmlformats.org/officeDocument/2006/relationships/customXml" Target="../ink/ink7.xml"/><Relationship Id="rId16" Type="http://schemas.openxmlformats.org/officeDocument/2006/relationships/customXml" Target="../ink/ink14.xml"/><Relationship Id="rId20" Type="http://schemas.openxmlformats.org/officeDocument/2006/relationships/customXml" Target="../ink/ink16.xml"/><Relationship Id="rId29" Type="http://schemas.openxmlformats.org/officeDocument/2006/relationships/image" Target="../media/image24.emf"/><Relationship Id="rId41" Type="http://schemas.openxmlformats.org/officeDocument/2006/relationships/image" Target="../media/image30.emf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9.xml"/><Relationship Id="rId11" Type="http://schemas.openxmlformats.org/officeDocument/2006/relationships/image" Target="../media/image15.emf"/><Relationship Id="rId24" Type="http://schemas.openxmlformats.org/officeDocument/2006/relationships/customXml" Target="../ink/ink18.xml"/><Relationship Id="rId32" Type="http://schemas.openxmlformats.org/officeDocument/2006/relationships/customXml" Target="../ink/ink22.xml"/><Relationship Id="rId37" Type="http://schemas.openxmlformats.org/officeDocument/2006/relationships/image" Target="../media/image28.emf"/><Relationship Id="rId40" Type="http://schemas.openxmlformats.org/officeDocument/2006/relationships/customXml" Target="../ink/ink26.xml"/><Relationship Id="rId5" Type="http://schemas.openxmlformats.org/officeDocument/2006/relationships/image" Target="../media/image12.emf"/><Relationship Id="rId15" Type="http://schemas.openxmlformats.org/officeDocument/2006/relationships/image" Target="../media/image17.emf"/><Relationship Id="rId23" Type="http://schemas.openxmlformats.org/officeDocument/2006/relationships/image" Target="../media/image21.emf"/><Relationship Id="rId28" Type="http://schemas.openxmlformats.org/officeDocument/2006/relationships/customXml" Target="../ink/ink20.xml"/><Relationship Id="rId36" Type="http://schemas.openxmlformats.org/officeDocument/2006/relationships/customXml" Target="../ink/ink24.xml"/><Relationship Id="rId10" Type="http://schemas.openxmlformats.org/officeDocument/2006/relationships/customXml" Target="../ink/ink11.xml"/><Relationship Id="rId19" Type="http://schemas.openxmlformats.org/officeDocument/2006/relationships/image" Target="../media/image19.emf"/><Relationship Id="rId31" Type="http://schemas.openxmlformats.org/officeDocument/2006/relationships/image" Target="../media/image25.emf"/><Relationship Id="rId4" Type="http://schemas.openxmlformats.org/officeDocument/2006/relationships/customXml" Target="../ink/ink8.xml"/><Relationship Id="rId9" Type="http://schemas.openxmlformats.org/officeDocument/2006/relationships/image" Target="../media/image14.emf"/><Relationship Id="rId14" Type="http://schemas.openxmlformats.org/officeDocument/2006/relationships/customXml" Target="../ink/ink13.xml"/><Relationship Id="rId22" Type="http://schemas.openxmlformats.org/officeDocument/2006/relationships/customXml" Target="../ink/ink17.xml"/><Relationship Id="rId27" Type="http://schemas.openxmlformats.org/officeDocument/2006/relationships/image" Target="../media/image23.emf"/><Relationship Id="rId30" Type="http://schemas.openxmlformats.org/officeDocument/2006/relationships/customXml" Target="../ink/ink21.xml"/><Relationship Id="rId35" Type="http://schemas.openxmlformats.org/officeDocument/2006/relationships/image" Target="../media/image27.emf"/><Relationship Id="rId43" Type="http://schemas.openxmlformats.org/officeDocument/2006/relationships/image" Target="../media/image31.emf"/><Relationship Id="rId8" Type="http://schemas.openxmlformats.org/officeDocument/2006/relationships/customXml" Target="../ink/ink10.xml"/><Relationship Id="rId3" Type="http://schemas.openxmlformats.org/officeDocument/2006/relationships/image" Target="../media/image11.emf"/><Relationship Id="rId12" Type="http://schemas.openxmlformats.org/officeDocument/2006/relationships/customXml" Target="../ink/ink12.xml"/><Relationship Id="rId17" Type="http://schemas.openxmlformats.org/officeDocument/2006/relationships/image" Target="../media/image18.emf"/><Relationship Id="rId25" Type="http://schemas.openxmlformats.org/officeDocument/2006/relationships/image" Target="../media/image22.emf"/><Relationship Id="rId33" Type="http://schemas.openxmlformats.org/officeDocument/2006/relationships/image" Target="../media/image26.emf"/><Relationship Id="rId38" Type="http://schemas.openxmlformats.org/officeDocument/2006/relationships/customXml" Target="../ink/ink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85C507-AFC4-42FA-B956-D984B10D5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392" y="2400968"/>
            <a:ext cx="10945216" cy="1124043"/>
          </a:xfrm>
        </p:spPr>
        <p:txBody>
          <a:bodyPr lIns="121917" tIns="60958" rIns="121917" bIns="60958">
            <a:noAutofit/>
          </a:bodyPr>
          <a:lstStyle/>
          <a:p>
            <a:pPr algn="ctr"/>
            <a:r>
              <a:rPr lang="en-IN" sz="5300" dirty="0"/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3723560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2314-EA4D-4CE6-842B-DCC238EFCD20}"/>
              </a:ext>
            </a:extLst>
          </p:cNvPr>
          <p:cNvSpPr txBox="1"/>
          <p:nvPr/>
        </p:nvSpPr>
        <p:spPr>
          <a:xfrm>
            <a:off x="299546" y="-1"/>
            <a:ext cx="9758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___________ is the Key!!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E37BFD6-9E9A-43B0-A0DF-595E2FFC076F}"/>
                  </a:ext>
                </a:extLst>
              </p14:cNvPr>
              <p14:cNvContentPartPr/>
              <p14:nvPr/>
            </p14:nvContentPartPr>
            <p14:xfrm>
              <a:off x="417333" y="140093"/>
              <a:ext cx="2547360" cy="10119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E37BFD6-9E9A-43B0-A0DF-595E2FFC07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8333" y="131093"/>
                <a:ext cx="2565000" cy="10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E918409-9061-4EEB-BDF4-5A280994F376}"/>
                  </a:ext>
                </a:extLst>
              </p14:cNvPr>
              <p14:cNvContentPartPr/>
              <p14:nvPr/>
            </p14:nvContentPartPr>
            <p14:xfrm>
              <a:off x="3664893" y="1362653"/>
              <a:ext cx="3142800" cy="4356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E918409-9061-4EEB-BDF4-5A280994F37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55893" y="1353653"/>
                <a:ext cx="3160440" cy="45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92A5FC4-297F-47FE-A032-A881B45FA057}"/>
                  </a:ext>
                </a:extLst>
              </p14:cNvPr>
              <p14:cNvContentPartPr/>
              <p14:nvPr/>
            </p14:nvContentPartPr>
            <p14:xfrm>
              <a:off x="555573" y="1463813"/>
              <a:ext cx="2578320" cy="9655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92A5FC4-297F-47FE-A032-A881B45FA05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6573" y="1454813"/>
                <a:ext cx="2595960" cy="9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1CDBC16-2521-4F32-A99C-A41BB80DAB9C}"/>
                  </a:ext>
                </a:extLst>
              </p14:cNvPr>
              <p14:cNvContentPartPr/>
              <p14:nvPr/>
            </p14:nvContentPartPr>
            <p14:xfrm>
              <a:off x="7094253" y="1330973"/>
              <a:ext cx="3627000" cy="8233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1CDBC16-2521-4F32-A99C-A41BB80DAB9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85253" y="1321973"/>
                <a:ext cx="3644640" cy="84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1675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2314-EA4D-4CE6-842B-DCC238EFCD20}"/>
              </a:ext>
            </a:extLst>
          </p:cNvPr>
          <p:cNvSpPr txBox="1"/>
          <p:nvPr/>
        </p:nvSpPr>
        <p:spPr>
          <a:xfrm>
            <a:off x="299546" y="-1"/>
            <a:ext cx="9758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The Mantra!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395023-99FF-4683-8972-24118EB16618}"/>
              </a:ext>
            </a:extLst>
          </p:cNvPr>
          <p:cNvSpPr txBox="1"/>
          <p:nvPr/>
        </p:nvSpPr>
        <p:spPr>
          <a:xfrm>
            <a:off x="736270" y="2141378"/>
            <a:ext cx="107194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dirty="0">
                <a:latin typeface="Arial Black" pitchFamily="34" charset="0"/>
              </a:rPr>
              <a:t>What is the thing you can never buy?</a:t>
            </a:r>
          </a:p>
        </p:txBody>
      </p:sp>
    </p:spTree>
    <p:extLst>
      <p:ext uri="{BB962C8B-B14F-4D97-AF65-F5344CB8AC3E}">
        <p14:creationId xmlns:p14="http://schemas.microsoft.com/office/powerpoint/2010/main" val="3618354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2314-EA4D-4CE6-842B-DCC238EFCD20}"/>
              </a:ext>
            </a:extLst>
          </p:cNvPr>
          <p:cNvSpPr txBox="1"/>
          <p:nvPr/>
        </p:nvSpPr>
        <p:spPr>
          <a:xfrm>
            <a:off x="299546" y="-1"/>
            <a:ext cx="9758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The Mantra!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395023-99FF-4683-8972-24118EB16618}"/>
              </a:ext>
            </a:extLst>
          </p:cNvPr>
          <p:cNvSpPr txBox="1"/>
          <p:nvPr/>
        </p:nvSpPr>
        <p:spPr>
          <a:xfrm>
            <a:off x="534391" y="2117183"/>
            <a:ext cx="111034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latin typeface="Arial Black" pitchFamily="34" charset="0"/>
              </a:rPr>
              <a:t>Respect it and utilize it wisely!</a:t>
            </a:r>
            <a:br>
              <a:rPr lang="en-IN" sz="5400" b="1" dirty="0">
                <a:latin typeface="Arial Black" pitchFamily="34" charset="0"/>
              </a:rPr>
            </a:br>
            <a:r>
              <a:rPr lang="en-IN" sz="5400" b="1" dirty="0">
                <a:latin typeface="Arial Black" pitchFamily="34" charset="0"/>
              </a:rPr>
              <a:t>Build yourself a Time Table</a:t>
            </a:r>
          </a:p>
        </p:txBody>
      </p:sp>
    </p:spTree>
    <p:extLst>
      <p:ext uri="{BB962C8B-B14F-4D97-AF65-F5344CB8AC3E}">
        <p14:creationId xmlns:p14="http://schemas.microsoft.com/office/powerpoint/2010/main" val="333990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2314-EA4D-4CE6-842B-DCC238EFCD20}"/>
              </a:ext>
            </a:extLst>
          </p:cNvPr>
          <p:cNvSpPr txBox="1"/>
          <p:nvPr/>
        </p:nvSpPr>
        <p:spPr>
          <a:xfrm>
            <a:off x="299546" y="-1"/>
            <a:ext cx="9758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Our Friends!!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8B9ED2-6F0A-4198-86D2-C2FE79E8AE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31" t="14253" r="22855" b="35402"/>
          <a:stretch/>
        </p:blipFill>
        <p:spPr>
          <a:xfrm>
            <a:off x="4808484" y="1772793"/>
            <a:ext cx="2837793" cy="27744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D85847-46EA-4236-8820-4402A42C68FE}"/>
              </a:ext>
            </a:extLst>
          </p:cNvPr>
          <p:cNvSpPr txBox="1"/>
          <p:nvPr/>
        </p:nvSpPr>
        <p:spPr>
          <a:xfrm>
            <a:off x="1471447" y="4561989"/>
            <a:ext cx="9511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latin typeface="Montserrat" panose="00000500000000000000" pitchFamily="2" charset="0"/>
              </a:rPr>
              <a:t>Errors / Bugs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08B9FE-E570-42D7-8C45-7A2A5BDEAFB0}"/>
              </a:ext>
            </a:extLst>
          </p:cNvPr>
          <p:cNvSpPr txBox="1"/>
          <p:nvPr/>
        </p:nvSpPr>
        <p:spPr>
          <a:xfrm>
            <a:off x="5596761" y="6334780"/>
            <a:ext cx="659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bg1"/>
                </a:solidFill>
                <a:latin typeface="Montserrat" panose="00000500000000000000" pitchFamily="2" charset="0"/>
              </a:rPr>
              <a:t>PS: Only during the learning stages</a:t>
            </a:r>
          </a:p>
        </p:txBody>
      </p:sp>
    </p:spTree>
    <p:extLst>
      <p:ext uri="{BB962C8B-B14F-4D97-AF65-F5344CB8AC3E}">
        <p14:creationId xmlns:p14="http://schemas.microsoft.com/office/powerpoint/2010/main" val="3962576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80861"/>
            <a:ext cx="10363200" cy="1451339"/>
          </a:xfrm>
        </p:spPr>
        <p:txBody>
          <a:bodyPr lIns="121917" tIns="60958" rIns="121917" bIns="60958">
            <a:noAutofit/>
          </a:bodyPr>
          <a:lstStyle/>
          <a:p>
            <a:pPr algn="ctr"/>
            <a:r>
              <a:rPr lang="en-IN" sz="8000" dirty="0"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64340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2314-EA4D-4CE6-842B-DCC238EFCD20}"/>
              </a:ext>
            </a:extLst>
          </p:cNvPr>
          <p:cNvSpPr txBox="1"/>
          <p:nvPr/>
        </p:nvSpPr>
        <p:spPr>
          <a:xfrm>
            <a:off x="425276" y="240029"/>
            <a:ext cx="53744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71C29-4208-4204-980C-4AAA144A79B9}"/>
              </a:ext>
            </a:extLst>
          </p:cNvPr>
          <p:cNvSpPr txBox="1"/>
          <p:nvPr/>
        </p:nvSpPr>
        <p:spPr>
          <a:xfrm>
            <a:off x="584553" y="1142710"/>
            <a:ext cx="944354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Wingdings" pitchFamily="2" charset="2"/>
              <a:buChar char="Ø"/>
            </a:pPr>
            <a:r>
              <a:rPr lang="en-IN" sz="3200" dirty="0">
                <a:latin typeface="Montserrat" panose="00000500000000000000" pitchFamily="2" charset="0"/>
              </a:rPr>
              <a:t>Gup-Shup</a:t>
            </a:r>
          </a:p>
          <a:p>
            <a:pPr marL="857250" indent="-857250">
              <a:buFont typeface="Wingdings" pitchFamily="2" charset="2"/>
              <a:buChar char="Ø"/>
            </a:pPr>
            <a:r>
              <a:rPr lang="en-IN" sz="3200" dirty="0">
                <a:latin typeface="Montserrat" panose="00000500000000000000" pitchFamily="2" charset="0"/>
              </a:rPr>
              <a:t>Overview of the course.</a:t>
            </a:r>
          </a:p>
          <a:p>
            <a:pPr marL="857250" indent="-857250">
              <a:buFont typeface="Wingdings" pitchFamily="2" charset="2"/>
              <a:buChar char="Ø"/>
            </a:pPr>
            <a:r>
              <a:rPr lang="en-IN" sz="3200" dirty="0">
                <a:latin typeface="Montserrat" panose="00000500000000000000" pitchFamily="2" charset="0"/>
              </a:rPr>
              <a:t>Software we’ll be using.</a:t>
            </a:r>
          </a:p>
          <a:p>
            <a:pPr marL="857250" indent="-857250">
              <a:buFont typeface="Wingdings" pitchFamily="2" charset="2"/>
              <a:buChar char="Ø"/>
            </a:pPr>
            <a:r>
              <a:rPr lang="en-IN" sz="3200" dirty="0">
                <a:latin typeface="Montserrat" panose="00000500000000000000" pitchFamily="2" charset="0"/>
              </a:rPr>
              <a:t>What all is required for the interviews?</a:t>
            </a:r>
          </a:p>
          <a:p>
            <a:pPr marL="857250" indent="-857250">
              <a:buFont typeface="Wingdings" pitchFamily="2" charset="2"/>
              <a:buChar char="Ø"/>
            </a:pPr>
            <a:r>
              <a:rPr lang="en-IN" sz="3200" dirty="0">
                <a:latin typeface="Montserrat" panose="00000500000000000000" pitchFamily="2" charset="0"/>
              </a:rPr>
              <a:t>How much time do I need to devote to this?</a:t>
            </a:r>
          </a:p>
          <a:p>
            <a:pPr marL="857250" indent="-857250">
              <a:buFont typeface="Wingdings" pitchFamily="2" charset="2"/>
              <a:buChar char="Ø"/>
            </a:pPr>
            <a:r>
              <a:rPr lang="en-IN" sz="3200" dirty="0">
                <a:latin typeface="Montserrat" panose="00000500000000000000" pitchFamily="2" charset="0"/>
              </a:rPr>
              <a:t>Know your worth!</a:t>
            </a:r>
          </a:p>
          <a:p>
            <a:pPr marL="857250" indent="-857250">
              <a:buFont typeface="Wingdings" pitchFamily="2" charset="2"/>
              <a:buChar char="Ø"/>
            </a:pPr>
            <a:r>
              <a:rPr lang="en-IN" sz="3200" dirty="0">
                <a:latin typeface="Montserrat" panose="00000500000000000000" pitchFamily="2" charset="0"/>
              </a:rPr>
              <a:t>The Mantra</a:t>
            </a:r>
          </a:p>
          <a:p>
            <a:pPr marL="857250" indent="-857250">
              <a:buFont typeface="Wingdings" pitchFamily="2" charset="2"/>
              <a:buChar char="Ø"/>
            </a:pPr>
            <a:r>
              <a:rPr lang="en-IN" sz="3200" dirty="0">
                <a:latin typeface="Montserrat" panose="00000500000000000000" pitchFamily="2" charset="0"/>
              </a:rPr>
              <a:t>Our Best Friends?</a:t>
            </a:r>
          </a:p>
          <a:p>
            <a:pPr marL="857250" indent="-857250">
              <a:buFont typeface="Wingdings" pitchFamily="2" charset="2"/>
              <a:buChar char="Ø"/>
            </a:pPr>
            <a:r>
              <a:rPr lang="en-IN" sz="3200" dirty="0">
                <a:latin typeface="Montserrat" panose="00000500000000000000" pitchFamily="2" charset="0"/>
              </a:rPr>
              <a:t>Lecture - 1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45E2FB6-077E-4AFE-A2FF-BD87515568BF}"/>
                  </a:ext>
                </a:extLst>
              </p14:cNvPr>
              <p14:cNvContentPartPr/>
              <p14:nvPr/>
            </p14:nvContentPartPr>
            <p14:xfrm>
              <a:off x="3335853" y="1377053"/>
              <a:ext cx="462600" cy="176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45E2FB6-077E-4AFE-A2FF-BD87515568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26853" y="1368053"/>
                <a:ext cx="480240" cy="19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6566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2314-EA4D-4CE6-842B-DCC238EFCD20}"/>
              </a:ext>
            </a:extLst>
          </p:cNvPr>
          <p:cNvSpPr txBox="1"/>
          <p:nvPr/>
        </p:nvSpPr>
        <p:spPr>
          <a:xfrm>
            <a:off x="299546" y="-1"/>
            <a:ext cx="5374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The Question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71C29-4208-4204-980C-4AAA144A79B9}"/>
              </a:ext>
            </a:extLst>
          </p:cNvPr>
          <p:cNvSpPr txBox="1"/>
          <p:nvPr/>
        </p:nvSpPr>
        <p:spPr>
          <a:xfrm>
            <a:off x="1613293" y="2287903"/>
            <a:ext cx="90863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latin typeface="Arial Black" pitchFamily="34" charset="0"/>
              </a:rPr>
              <a:t>Why am I doing this?</a:t>
            </a:r>
            <a:br>
              <a:rPr lang="en-IN" sz="5400" b="1" dirty="0">
                <a:latin typeface="Arial Black" pitchFamily="34" charset="0"/>
              </a:rPr>
            </a:br>
            <a:r>
              <a:rPr lang="en-IN" sz="5400" b="1" dirty="0">
                <a:latin typeface="Arial Black" pitchFamily="34" charset="0"/>
              </a:rPr>
              <a:t>Is it Worth?</a:t>
            </a:r>
          </a:p>
        </p:txBody>
      </p:sp>
    </p:spTree>
    <p:extLst>
      <p:ext uri="{BB962C8B-B14F-4D97-AF65-F5344CB8AC3E}">
        <p14:creationId xmlns:p14="http://schemas.microsoft.com/office/powerpoint/2010/main" val="2634429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2314-EA4D-4CE6-842B-DCC238EFCD20}"/>
              </a:ext>
            </a:extLst>
          </p:cNvPr>
          <p:cNvSpPr txBox="1"/>
          <p:nvPr/>
        </p:nvSpPr>
        <p:spPr>
          <a:xfrm>
            <a:off x="299546" y="142499"/>
            <a:ext cx="5374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Let’s Introspect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71C29-4208-4204-980C-4AAA144A79B9}"/>
              </a:ext>
            </a:extLst>
          </p:cNvPr>
          <p:cNvSpPr txBox="1"/>
          <p:nvPr/>
        </p:nvSpPr>
        <p:spPr>
          <a:xfrm>
            <a:off x="299546" y="899663"/>
            <a:ext cx="1142139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lnSpc>
                <a:spcPct val="200000"/>
              </a:lnSpc>
              <a:buFont typeface="+mj-lt"/>
              <a:buAutoNum type="arabicPeriod"/>
            </a:pPr>
            <a:r>
              <a:rPr lang="en-IN" sz="3200" dirty="0">
                <a:latin typeface="Arial" pitchFamily="34" charset="0"/>
                <a:cs typeface="Arial" pitchFamily="34" charset="0"/>
              </a:rPr>
              <a:t>Why Computer Science? – Is it all about money/ Mob Mentality?</a:t>
            </a:r>
          </a:p>
          <a:p>
            <a:pPr marL="857250" indent="-857250">
              <a:lnSpc>
                <a:spcPct val="200000"/>
              </a:lnSpc>
              <a:buFont typeface="+mj-lt"/>
              <a:buAutoNum type="arabicPeriod"/>
            </a:pPr>
            <a:r>
              <a:rPr lang="en-IN" sz="3200" dirty="0">
                <a:latin typeface="Arial" pitchFamily="34" charset="0"/>
                <a:cs typeface="Arial" pitchFamily="34" charset="0"/>
              </a:rPr>
              <a:t>Why Data Structures?</a:t>
            </a:r>
          </a:p>
          <a:p>
            <a:pPr marL="857250" indent="-857250">
              <a:lnSpc>
                <a:spcPct val="200000"/>
              </a:lnSpc>
              <a:buFont typeface="+mj-lt"/>
              <a:buAutoNum type="arabicPeriod"/>
            </a:pPr>
            <a:r>
              <a:rPr lang="en-IN" sz="3200" dirty="0">
                <a:latin typeface="Arial" pitchFamily="34" charset="0"/>
                <a:cs typeface="Arial" pitchFamily="34" charset="0"/>
              </a:rPr>
              <a:t>Is this difficult?</a:t>
            </a:r>
          </a:p>
        </p:txBody>
      </p:sp>
    </p:spTree>
    <p:extLst>
      <p:ext uri="{BB962C8B-B14F-4D97-AF65-F5344CB8AC3E}">
        <p14:creationId xmlns:p14="http://schemas.microsoft.com/office/powerpoint/2010/main" val="2813792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2314-EA4D-4CE6-842B-DCC238EFCD20}"/>
              </a:ext>
            </a:extLst>
          </p:cNvPr>
          <p:cNvSpPr txBox="1"/>
          <p:nvPr/>
        </p:nvSpPr>
        <p:spPr>
          <a:xfrm>
            <a:off x="299546" y="-1"/>
            <a:ext cx="9758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Data Structures &amp; Algorithms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71C29-4208-4204-980C-4AAA144A79B9}"/>
              </a:ext>
            </a:extLst>
          </p:cNvPr>
          <p:cNvSpPr txBox="1"/>
          <p:nvPr/>
        </p:nvSpPr>
        <p:spPr>
          <a:xfrm>
            <a:off x="299545" y="1142709"/>
            <a:ext cx="1145702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2788" indent="-534988" algn="just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3200" b="1" dirty="0">
                <a:latin typeface="Arial" pitchFamily="34" charset="0"/>
                <a:cs typeface="Arial" pitchFamily="34" charset="0"/>
              </a:rPr>
              <a:t>At the end of the course, you should be able to – </a:t>
            </a:r>
          </a:p>
          <a:p>
            <a:pPr marL="1198563" lvl="3" indent="-457200" algn="just">
              <a:spcBef>
                <a:spcPts val="600"/>
              </a:spcBef>
              <a:buFont typeface="Wingdings" pitchFamily="2" charset="2"/>
              <a:buChar char="ü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Solve problems in given time and space complexity constraints.</a:t>
            </a:r>
          </a:p>
          <a:p>
            <a:pPr marL="1198563" lvl="3" indent="-457200" algn="just">
              <a:spcBef>
                <a:spcPts val="600"/>
              </a:spcBef>
              <a:buFont typeface="Wingdings" pitchFamily="2" charset="2"/>
              <a:buChar char="ü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Compete in any competitive programming competition.</a:t>
            </a:r>
          </a:p>
          <a:p>
            <a:pPr marL="1198563" lvl="3" indent="-457200" algn="just">
              <a:spcBef>
                <a:spcPts val="600"/>
              </a:spcBef>
              <a:buFont typeface="Wingdings" pitchFamily="2" charset="2"/>
              <a:buChar char="ü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Think in a proficient manner to find the best way to solve problems.</a:t>
            </a:r>
          </a:p>
          <a:p>
            <a:pPr marL="1198563" lvl="3" indent="-457200" algn="just">
              <a:spcBef>
                <a:spcPts val="600"/>
              </a:spcBef>
              <a:buFont typeface="Wingdings" pitchFamily="2" charset="2"/>
              <a:buChar char="ü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Demonstrate your understandings to anyone including the interviewers.</a:t>
            </a:r>
          </a:p>
        </p:txBody>
      </p:sp>
    </p:spTree>
    <p:extLst>
      <p:ext uri="{BB962C8B-B14F-4D97-AF65-F5344CB8AC3E}">
        <p14:creationId xmlns:p14="http://schemas.microsoft.com/office/powerpoint/2010/main" val="3726063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2314-EA4D-4CE6-842B-DCC238EFCD20}"/>
              </a:ext>
            </a:extLst>
          </p:cNvPr>
          <p:cNvSpPr txBox="1"/>
          <p:nvPr/>
        </p:nvSpPr>
        <p:spPr>
          <a:xfrm>
            <a:off x="299546" y="-1"/>
            <a:ext cx="9758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Data Structures &amp; Algorithms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71C29-4208-4204-980C-4AAA144A79B9}"/>
              </a:ext>
            </a:extLst>
          </p:cNvPr>
          <p:cNvSpPr txBox="1"/>
          <p:nvPr/>
        </p:nvSpPr>
        <p:spPr>
          <a:xfrm>
            <a:off x="192670" y="954445"/>
            <a:ext cx="5399292" cy="4321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2788" indent="-534988">
              <a:buFont typeface="Wingdings" pitchFamily="2" charset="2"/>
              <a:buChar char="Ø"/>
            </a:pPr>
            <a:r>
              <a:rPr lang="en-IN" sz="2800" dirty="0">
                <a:latin typeface="Arial" pitchFamily="34" charset="0"/>
                <a:cs typeface="Arial" pitchFamily="34" charset="0"/>
              </a:rPr>
              <a:t>Overview of the Curriculum</a:t>
            </a:r>
          </a:p>
          <a:p>
            <a:pPr marL="1166813" lvl="3" indent="-42545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800" dirty="0">
                <a:latin typeface="Arial" pitchFamily="34" charset="0"/>
                <a:cs typeface="Arial" pitchFamily="34" charset="0"/>
              </a:rPr>
              <a:t>Arrays &amp; Recursion</a:t>
            </a:r>
          </a:p>
          <a:p>
            <a:pPr marL="1166813" lvl="3" indent="-4254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Strings</a:t>
            </a:r>
          </a:p>
          <a:p>
            <a:pPr marL="1166813" lvl="3" indent="-4254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Bitwise Algorithm</a:t>
            </a:r>
          </a:p>
          <a:p>
            <a:pPr marL="1166813" lvl="3" indent="-42545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800" dirty="0">
                <a:latin typeface="Arial" pitchFamily="34" charset="0"/>
                <a:cs typeface="Arial" pitchFamily="34" charset="0"/>
              </a:rPr>
              <a:t>Linked List</a:t>
            </a:r>
          </a:p>
          <a:p>
            <a:pPr marL="1166813" lvl="3" indent="-42545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800" dirty="0">
                <a:latin typeface="Arial" pitchFamily="34" charset="0"/>
                <a:cs typeface="Arial" pitchFamily="34" charset="0"/>
              </a:rPr>
              <a:t>Stacks &amp; Queues</a:t>
            </a:r>
          </a:p>
          <a:p>
            <a:pPr marL="1166813" lvl="3" indent="-42545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800" dirty="0">
                <a:latin typeface="Arial" pitchFamily="34" charset="0"/>
                <a:cs typeface="Arial" pitchFamily="34" charset="0"/>
              </a:rPr>
              <a:t>Trees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794109-A6A3-499F-9EEA-10950DC31730}"/>
              </a:ext>
            </a:extLst>
          </p:cNvPr>
          <p:cNvSpPr txBox="1"/>
          <p:nvPr/>
        </p:nvSpPr>
        <p:spPr>
          <a:xfrm>
            <a:off x="4833255" y="1401783"/>
            <a:ext cx="7160821" cy="4536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11213" lvl="3" indent="-42545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800" dirty="0">
                <a:latin typeface="Arial" pitchFamily="34" charset="0"/>
                <a:cs typeface="Arial" pitchFamily="34" charset="0"/>
              </a:rPr>
              <a:t>Hashing</a:t>
            </a:r>
          </a:p>
          <a:p>
            <a:pPr marL="811213" lvl="3" indent="-42545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800" dirty="0">
                <a:latin typeface="Arial" pitchFamily="34" charset="0"/>
                <a:cs typeface="Arial" pitchFamily="34" charset="0"/>
              </a:rPr>
              <a:t>Tries </a:t>
            </a:r>
          </a:p>
          <a:p>
            <a:pPr marL="811213" lvl="3" indent="-42545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800" dirty="0">
                <a:latin typeface="Arial" pitchFamily="34" charset="0"/>
                <a:cs typeface="Arial" pitchFamily="34" charset="0"/>
              </a:rPr>
              <a:t>Heaps</a:t>
            </a:r>
          </a:p>
          <a:p>
            <a:pPr marL="811213" lvl="3" indent="-42545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800" dirty="0">
                <a:latin typeface="Arial" pitchFamily="34" charset="0"/>
                <a:cs typeface="Arial" pitchFamily="34" charset="0"/>
              </a:rPr>
              <a:t>Graphs</a:t>
            </a:r>
          </a:p>
          <a:p>
            <a:pPr marL="811213" lvl="3" indent="-42545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800" dirty="0">
                <a:latin typeface="Arial" pitchFamily="34" charset="0"/>
                <a:cs typeface="Arial" pitchFamily="34" charset="0"/>
              </a:rPr>
              <a:t>Dynamic Programming</a:t>
            </a:r>
          </a:p>
          <a:p>
            <a:pPr marL="811213" lvl="3" indent="-42545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800" dirty="0">
                <a:latin typeface="Arial" pitchFamily="34" charset="0"/>
                <a:cs typeface="Arial" pitchFamily="34" charset="0"/>
              </a:rPr>
              <a:t>Greedy Approach</a:t>
            </a:r>
          </a:p>
          <a:p>
            <a:pPr marL="811213" lvl="3" indent="-42545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800" dirty="0">
                <a:latin typeface="Arial" pitchFamily="34" charset="0"/>
                <a:cs typeface="Arial" pitchFamily="34" charset="0"/>
              </a:rPr>
              <a:t>Live implementation of DS Projects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4F27CB9-717E-4FB8-B029-16FBE7EDC694}"/>
                  </a:ext>
                </a:extLst>
              </p14:cNvPr>
              <p14:cNvContentPartPr/>
              <p14:nvPr/>
            </p14:nvContentPartPr>
            <p14:xfrm>
              <a:off x="197013" y="4365053"/>
              <a:ext cx="146880" cy="2264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4F27CB9-717E-4FB8-B029-16FBE7EDC6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013" y="4356053"/>
                <a:ext cx="16452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957FFB3-C025-498B-93ED-BAB267B7CEF6}"/>
                  </a:ext>
                </a:extLst>
              </p14:cNvPr>
              <p14:cNvContentPartPr/>
              <p14:nvPr/>
            </p14:nvContentPartPr>
            <p14:xfrm>
              <a:off x="405453" y="4371533"/>
              <a:ext cx="162000" cy="2372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957FFB3-C025-498B-93ED-BAB267B7CE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6453" y="4362533"/>
                <a:ext cx="17964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81B05FA-8F14-4E58-BA86-65085CF417AA}"/>
                  </a:ext>
                </a:extLst>
              </p14:cNvPr>
              <p14:cNvContentPartPr/>
              <p14:nvPr/>
            </p14:nvContentPartPr>
            <p14:xfrm>
              <a:off x="9376653" y="3420773"/>
              <a:ext cx="231480" cy="2545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81B05FA-8F14-4E58-BA86-65085CF417A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367653" y="3411773"/>
                <a:ext cx="24912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0EE70FF-E8CD-4728-8FF5-E48E038E8885}"/>
                  </a:ext>
                </a:extLst>
              </p14:cNvPr>
              <p14:cNvContentPartPr/>
              <p14:nvPr/>
            </p14:nvContentPartPr>
            <p14:xfrm>
              <a:off x="9770853" y="3422933"/>
              <a:ext cx="654480" cy="1879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0EE70FF-E8CD-4728-8FF5-E48E038E888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761853" y="3413933"/>
                <a:ext cx="67212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9AB9F6C-949E-462C-A5C2-0CCA42745DAA}"/>
                  </a:ext>
                </a:extLst>
              </p14:cNvPr>
              <p14:cNvContentPartPr/>
              <p14:nvPr/>
            </p14:nvContentPartPr>
            <p14:xfrm>
              <a:off x="766533" y="3444533"/>
              <a:ext cx="8294760" cy="22712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9AB9F6C-949E-462C-A5C2-0CCA42745DA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57533" y="3435533"/>
                <a:ext cx="8312400" cy="228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5758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2314-EA4D-4CE6-842B-DCC238EFCD20}"/>
              </a:ext>
            </a:extLst>
          </p:cNvPr>
          <p:cNvSpPr txBox="1"/>
          <p:nvPr/>
        </p:nvSpPr>
        <p:spPr>
          <a:xfrm>
            <a:off x="299546" y="-1"/>
            <a:ext cx="9758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Software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71C29-4208-4204-980C-4AAA144A79B9}"/>
              </a:ext>
            </a:extLst>
          </p:cNvPr>
          <p:cNvSpPr txBox="1"/>
          <p:nvPr/>
        </p:nvSpPr>
        <p:spPr>
          <a:xfrm>
            <a:off x="477674" y="1169141"/>
            <a:ext cx="10657489" cy="2955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3200" dirty="0">
                <a:latin typeface="Arial" pitchFamily="34" charset="0"/>
                <a:cs typeface="Arial" pitchFamily="34" charset="0"/>
              </a:rPr>
              <a:t>You will need JDK installed and,</a:t>
            </a:r>
          </a:p>
          <a:p>
            <a:pPr marL="857250" indent="-85725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3200" dirty="0">
                <a:latin typeface="Arial" pitchFamily="34" charset="0"/>
                <a:cs typeface="Arial" pitchFamily="34" charset="0"/>
              </a:rPr>
              <a:t>You can use any IDE of your choice.</a:t>
            </a:r>
          </a:p>
          <a:p>
            <a:pPr marL="857250" indent="-8572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IN" sz="32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3200" dirty="0">
                <a:latin typeface="Arial" pitchFamily="34" charset="0"/>
                <a:cs typeface="Arial" pitchFamily="34" charset="0"/>
              </a:rPr>
              <a:t>		I’ll be demonstrating using </a:t>
            </a:r>
            <a:r>
              <a:rPr lang="en-IN" sz="3200" b="1" dirty="0">
                <a:latin typeface="Arial" pitchFamily="34" charset="0"/>
                <a:cs typeface="Arial" pitchFamily="34" charset="0"/>
              </a:rPr>
              <a:t>Eclipse</a:t>
            </a:r>
            <a:r>
              <a:rPr lang="en-IN" sz="3200" dirty="0">
                <a:latin typeface="Arial" pitchFamily="34" charset="0"/>
                <a:cs typeface="Arial" pitchFamily="34" charset="0"/>
              </a:rPr>
              <a:t>.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736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2314-EA4D-4CE6-842B-DCC238EFCD20}"/>
              </a:ext>
            </a:extLst>
          </p:cNvPr>
          <p:cNvSpPr txBox="1"/>
          <p:nvPr/>
        </p:nvSpPr>
        <p:spPr>
          <a:xfrm>
            <a:off x="299546" y="-1"/>
            <a:ext cx="9758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What all is required?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28FC65-5B4F-4BFC-9675-02D9710DE6DF}"/>
              </a:ext>
            </a:extLst>
          </p:cNvPr>
          <p:cNvSpPr txBox="1"/>
          <p:nvPr/>
        </p:nvSpPr>
        <p:spPr>
          <a:xfrm>
            <a:off x="299545" y="1142711"/>
            <a:ext cx="106574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Wingdings" pitchFamily="2" charset="2"/>
              <a:buChar char="Ø"/>
            </a:pPr>
            <a:r>
              <a:rPr lang="en-IN" sz="3200" b="1" dirty="0">
                <a:latin typeface="Arial" pitchFamily="34" charset="0"/>
                <a:cs typeface="Arial" pitchFamily="34" charset="0"/>
              </a:rPr>
              <a:t>Refer the Doc: 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8B733665-4B47-411E-93DC-65A1A134CC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7369951"/>
              </p:ext>
            </p:extLst>
          </p:nvPr>
        </p:nvGraphicFramePr>
        <p:xfrm>
          <a:off x="5335698" y="335210"/>
          <a:ext cx="4479504" cy="6314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" name="PDF" r:id="rId3" imgW="0" imgH="360" progId="FoxitReader.Document">
                  <p:embed/>
                </p:oleObj>
              </mc:Choice>
              <mc:Fallback>
                <p:oleObj name="PDF" r:id="rId3" imgW="0" imgH="360" progId="FoxitReader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35698" y="335210"/>
                        <a:ext cx="4479504" cy="63149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1828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2314-EA4D-4CE6-842B-DCC238EFCD20}"/>
              </a:ext>
            </a:extLst>
          </p:cNvPr>
          <p:cNvSpPr txBox="1"/>
          <p:nvPr/>
        </p:nvSpPr>
        <p:spPr>
          <a:xfrm>
            <a:off x="299546" y="-1"/>
            <a:ext cx="9758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KNOW YOUR WORTH!!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162A692-3E7D-41DC-B951-388F39455BCA}"/>
                  </a:ext>
                </a:extLst>
              </p14:cNvPr>
              <p14:cNvContentPartPr/>
              <p14:nvPr/>
            </p14:nvContentPartPr>
            <p14:xfrm>
              <a:off x="1643133" y="1056653"/>
              <a:ext cx="1100880" cy="402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162A692-3E7D-41DC-B951-388F39455B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34133" y="1047653"/>
                <a:ext cx="1118520" cy="42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0F1EA7F-5E1F-4CBE-A50F-2FC35A050A99}"/>
                  </a:ext>
                </a:extLst>
              </p14:cNvPr>
              <p14:cNvContentPartPr/>
              <p14:nvPr/>
            </p14:nvContentPartPr>
            <p14:xfrm>
              <a:off x="4469853" y="1159613"/>
              <a:ext cx="1213920" cy="2520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0F1EA7F-5E1F-4CBE-A50F-2FC35A050A9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60853" y="1150613"/>
                <a:ext cx="123156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EA0A13F-0C7B-481E-8F3E-798B2EA54F60}"/>
                  </a:ext>
                </a:extLst>
              </p14:cNvPr>
              <p14:cNvContentPartPr/>
              <p14:nvPr/>
            </p14:nvContentPartPr>
            <p14:xfrm>
              <a:off x="1639533" y="1685213"/>
              <a:ext cx="468720" cy="4050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EA0A13F-0C7B-481E-8F3E-798B2EA54F6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30533" y="1676213"/>
                <a:ext cx="486360" cy="42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A26CAD4-96DE-4ABD-B501-EFA3253B1512}"/>
                  </a:ext>
                </a:extLst>
              </p14:cNvPr>
              <p14:cNvContentPartPr/>
              <p14:nvPr/>
            </p14:nvContentPartPr>
            <p14:xfrm>
              <a:off x="4509453" y="1820933"/>
              <a:ext cx="911520" cy="3196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A26CAD4-96DE-4ABD-B501-EFA3253B151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00453" y="1811933"/>
                <a:ext cx="92916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36CD415C-DB50-4F56-86D6-265DD1AB2562}"/>
                  </a:ext>
                </a:extLst>
              </p14:cNvPr>
              <p14:cNvContentPartPr/>
              <p14:nvPr/>
            </p14:nvContentPartPr>
            <p14:xfrm>
              <a:off x="3156213" y="1626533"/>
              <a:ext cx="988200" cy="4453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36CD415C-DB50-4F56-86D6-265DD1AB256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47213" y="1617533"/>
                <a:ext cx="1005840" cy="46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4F00507-7EB7-43DA-B7CF-A14F1F7E4FAE}"/>
                  </a:ext>
                </a:extLst>
              </p14:cNvPr>
              <p14:cNvContentPartPr/>
              <p14:nvPr/>
            </p14:nvContentPartPr>
            <p14:xfrm>
              <a:off x="3085293" y="737333"/>
              <a:ext cx="924840" cy="6444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4F00507-7EB7-43DA-B7CF-A14F1F7E4FA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76293" y="728333"/>
                <a:ext cx="942480" cy="66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A0C58508-A2B6-4FAF-A271-BC218B180D3E}"/>
                  </a:ext>
                </a:extLst>
              </p14:cNvPr>
              <p14:cNvContentPartPr/>
              <p14:nvPr/>
            </p14:nvContentPartPr>
            <p14:xfrm>
              <a:off x="2172693" y="2848013"/>
              <a:ext cx="372960" cy="1476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A0C58508-A2B6-4FAF-A271-BC218B180D3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163693" y="2839013"/>
                <a:ext cx="39060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7C1074A-EE04-43DB-8FA7-E148181B2F49}"/>
                  </a:ext>
                </a:extLst>
              </p14:cNvPr>
              <p14:cNvContentPartPr/>
              <p14:nvPr/>
            </p14:nvContentPartPr>
            <p14:xfrm>
              <a:off x="2893053" y="2704373"/>
              <a:ext cx="431640" cy="2826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7C1074A-EE04-43DB-8FA7-E148181B2F4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884053" y="2695373"/>
                <a:ext cx="44928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916F8E9A-F13E-44C5-AECD-C6222FF08FC6}"/>
                  </a:ext>
                </a:extLst>
              </p14:cNvPr>
              <p14:cNvContentPartPr/>
              <p14:nvPr/>
            </p14:nvContentPartPr>
            <p14:xfrm>
              <a:off x="1293573" y="2836133"/>
              <a:ext cx="674280" cy="1990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916F8E9A-F13E-44C5-AECD-C6222FF08FC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84573" y="2827133"/>
                <a:ext cx="69192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D6DC5CD-BCD2-4C8C-911C-BA2E15C6C174}"/>
                  </a:ext>
                </a:extLst>
              </p14:cNvPr>
              <p14:cNvContentPartPr/>
              <p14:nvPr/>
            </p14:nvContentPartPr>
            <p14:xfrm>
              <a:off x="3719613" y="2804453"/>
              <a:ext cx="625680" cy="3970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D6DC5CD-BCD2-4C8C-911C-BA2E15C6C17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10613" y="2795453"/>
                <a:ext cx="643320" cy="41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3277505-938A-46F1-A27C-0810EE4FC2F6}"/>
                  </a:ext>
                </a:extLst>
              </p14:cNvPr>
              <p14:cNvContentPartPr/>
              <p14:nvPr/>
            </p14:nvContentPartPr>
            <p14:xfrm>
              <a:off x="4617453" y="2581253"/>
              <a:ext cx="304920" cy="5036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3277505-938A-46F1-A27C-0810EE4FC2F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608453" y="2572253"/>
                <a:ext cx="322560" cy="52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F751FCB1-362B-474F-9EDE-92A67C5F0F77}"/>
                  </a:ext>
                </a:extLst>
              </p14:cNvPr>
              <p14:cNvContentPartPr/>
              <p14:nvPr/>
            </p14:nvContentPartPr>
            <p14:xfrm>
              <a:off x="5120013" y="2400533"/>
              <a:ext cx="1596960" cy="87804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F751FCB1-362B-474F-9EDE-92A67C5F0F7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111013" y="2391533"/>
                <a:ext cx="1614600" cy="89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65925FDF-C7ED-4414-96EB-B0046C163320}"/>
                  </a:ext>
                </a:extLst>
              </p14:cNvPr>
              <p14:cNvContentPartPr/>
              <p14:nvPr/>
            </p14:nvContentPartPr>
            <p14:xfrm>
              <a:off x="2753013" y="3711293"/>
              <a:ext cx="341280" cy="19764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65925FDF-C7ED-4414-96EB-B0046C16332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744013" y="3702293"/>
                <a:ext cx="35892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EAB541D-24F1-4EB7-BB97-5D7C60B61925}"/>
                  </a:ext>
                </a:extLst>
              </p14:cNvPr>
              <p14:cNvContentPartPr/>
              <p14:nvPr/>
            </p14:nvContentPartPr>
            <p14:xfrm>
              <a:off x="1594173" y="3623813"/>
              <a:ext cx="951840" cy="2746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EAB541D-24F1-4EB7-BB97-5D7C60B6192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585173" y="3614813"/>
                <a:ext cx="96948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F2E5769B-1A60-4DF8-9CCD-32F8E1706632}"/>
                  </a:ext>
                </a:extLst>
              </p14:cNvPr>
              <p14:cNvContentPartPr/>
              <p14:nvPr/>
            </p14:nvContentPartPr>
            <p14:xfrm>
              <a:off x="4922013" y="3690773"/>
              <a:ext cx="690840" cy="1969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F2E5769B-1A60-4DF8-9CCD-32F8E170663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913013" y="3681773"/>
                <a:ext cx="70848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F6747908-F8E5-449D-85A5-C18C450DDD01}"/>
                  </a:ext>
                </a:extLst>
              </p14:cNvPr>
              <p14:cNvContentPartPr/>
              <p14:nvPr/>
            </p14:nvContentPartPr>
            <p14:xfrm>
              <a:off x="3465813" y="3659813"/>
              <a:ext cx="1143720" cy="25344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F6747908-F8E5-449D-85A5-C18C450DDD0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456813" y="3650813"/>
                <a:ext cx="116136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BA6E8E13-D772-4C8E-86FF-78EA5B080493}"/>
                  </a:ext>
                </a:extLst>
              </p14:cNvPr>
              <p14:cNvContentPartPr/>
              <p14:nvPr/>
            </p14:nvContentPartPr>
            <p14:xfrm>
              <a:off x="5995893" y="3593933"/>
              <a:ext cx="1333800" cy="2541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BA6E8E13-D772-4C8E-86FF-78EA5B08049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986893" y="3584933"/>
                <a:ext cx="135144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D2D481E9-65BB-44E5-9C1F-DB220DA19601}"/>
                  </a:ext>
                </a:extLst>
              </p14:cNvPr>
              <p14:cNvContentPartPr/>
              <p14:nvPr/>
            </p14:nvContentPartPr>
            <p14:xfrm>
              <a:off x="7672053" y="3326453"/>
              <a:ext cx="3503520" cy="96660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D2D481E9-65BB-44E5-9C1F-DB220DA1960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663053" y="3317453"/>
                <a:ext cx="3521160" cy="9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432D9E0D-92CF-46FC-947C-6253BA120667}"/>
                  </a:ext>
                </a:extLst>
              </p14:cNvPr>
              <p14:cNvContentPartPr/>
              <p14:nvPr/>
            </p14:nvContentPartPr>
            <p14:xfrm>
              <a:off x="2823933" y="4726853"/>
              <a:ext cx="335160" cy="16380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432D9E0D-92CF-46FC-947C-6253BA12066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814933" y="4717853"/>
                <a:ext cx="35280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7A9068A9-11EF-4109-9BDC-83E6D28C5DA4}"/>
                  </a:ext>
                </a:extLst>
              </p14:cNvPr>
              <p14:cNvContentPartPr/>
              <p14:nvPr/>
            </p14:nvContentPartPr>
            <p14:xfrm>
              <a:off x="529293" y="4676813"/>
              <a:ext cx="2003400" cy="33048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7A9068A9-11EF-4109-9BDC-83E6D28C5DA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20293" y="4667813"/>
                <a:ext cx="202104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68C37DEF-644D-4403-BC8D-430D7777F94F}"/>
                  </a:ext>
                </a:extLst>
              </p14:cNvPr>
              <p14:cNvContentPartPr/>
              <p14:nvPr/>
            </p14:nvContentPartPr>
            <p14:xfrm>
              <a:off x="3362853" y="4565213"/>
              <a:ext cx="2825280" cy="44280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68C37DEF-644D-4403-BC8D-430D7777F94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353853" y="4556213"/>
                <a:ext cx="2842920" cy="46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62607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800</TotalTime>
  <Words>240</Words>
  <Application>Microsoft Office PowerPoint</Application>
  <PresentationFormat>Widescreen</PresentationFormat>
  <Paragraphs>55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7" baseType="lpstr">
      <vt:lpstr>Arial</vt:lpstr>
      <vt:lpstr>Arial </vt:lpstr>
      <vt:lpstr>Arial Black</vt:lpstr>
      <vt:lpstr>Calibri</vt:lpstr>
      <vt:lpstr>Courier New</vt:lpstr>
      <vt:lpstr>Lucida Sans Unicode</vt:lpstr>
      <vt:lpstr>Montserrat</vt:lpstr>
      <vt:lpstr>Verdana</vt:lpstr>
      <vt:lpstr>Wingdings</vt:lpstr>
      <vt:lpstr>Wingdings 2</vt:lpstr>
      <vt:lpstr>Wingdings 3</vt:lpstr>
      <vt:lpstr>Concourse</vt:lpstr>
      <vt:lpstr>Foxit PDF Document</vt:lpstr>
      <vt:lpstr>Data Structures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Sehajpreet Singh</dc:creator>
  <cp:lastModifiedBy>SEHAJPREET SINGH</cp:lastModifiedBy>
  <cp:revision>211</cp:revision>
  <dcterms:created xsi:type="dcterms:W3CDTF">2020-04-22T15:02:33Z</dcterms:created>
  <dcterms:modified xsi:type="dcterms:W3CDTF">2022-04-02T12:37:45Z</dcterms:modified>
</cp:coreProperties>
</file>