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7" r:id="rId7"/>
    <p:sldId id="268" r:id="rId8"/>
    <p:sldId id="266" r:id="rId9"/>
    <p:sldId id="269" r:id="rId10"/>
    <p:sldId id="257" r:id="rId11"/>
    <p:sldId id="258" r:id="rId12"/>
    <p:sldId id="260" r:id="rId13"/>
    <p:sldId id="261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8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93D8-6F9D-734E-AE4E-E00E5595DF2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9CCE-6431-D844-BD8F-7E389665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solutes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Absolute S/W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#2</a:t>
            </a:r>
          </a:p>
          <a:p>
            <a:r>
              <a:rPr lang="en-US" dirty="0" smtClean="0"/>
              <a:t>5/14/12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vs. </a:t>
            </a:r>
            <a:r>
              <a:rPr lang="en-US" dirty="0" err="1" smtClean="0"/>
              <a:t>Hadoop</a:t>
            </a:r>
            <a:r>
              <a:rPr lang="en-US" dirty="0" smtClean="0"/>
              <a:t>(Hive/Pig) HDFS</a:t>
            </a:r>
          </a:p>
          <a:p>
            <a:r>
              <a:rPr lang="en-US" dirty="0" smtClean="0"/>
              <a:t>HDFS: no indexing scheme, for running M/R jobs and analysis. File format and M/R programming idiom, not designed for random R/W with performance.  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dominant choice for updates and reporting apps. </a:t>
            </a:r>
            <a:endParaRPr lang="en-US" dirty="0"/>
          </a:p>
        </p:txBody>
      </p:sp>
      <p:pic>
        <p:nvPicPr>
          <p:cNvPr id="4" name="Picture 3" descr="Screen Shot 2012-05-07 at 9.2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5618163"/>
            <a:ext cx="7442200" cy="254000"/>
          </a:xfrm>
          <a:prstGeom prst="rect">
            <a:avLst/>
          </a:prstGeom>
        </p:spPr>
      </p:pic>
      <p:pic>
        <p:nvPicPr>
          <p:cNvPr id="6" name="Picture 5" descr="Screen Shot 2012-05-07 at 9.2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5338763"/>
            <a:ext cx="3746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doesn’t use M/R Daemons</a:t>
            </a:r>
          </a:p>
          <a:p>
            <a:r>
              <a:rPr lang="en-US" dirty="0" smtClean="0"/>
              <a:t>Uses tables/region servers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Data structures: </a:t>
            </a:r>
          </a:p>
          <a:p>
            <a:pPr lvl="1"/>
            <a:r>
              <a:rPr lang="en-US" dirty="0" smtClean="0"/>
              <a:t>Keep write ahead logged data in memory before commit</a:t>
            </a:r>
          </a:p>
          <a:p>
            <a:pPr lvl="1"/>
            <a:r>
              <a:rPr lang="en-US" dirty="0" smtClean="0"/>
              <a:t>Split/merge on Region Servers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training covers </a:t>
            </a:r>
            <a:r>
              <a:rPr lang="en-US" dirty="0" err="1" smtClean="0"/>
              <a:t>Hbase</a:t>
            </a:r>
            <a:r>
              <a:rPr lang="en-US" dirty="0" smtClean="0"/>
              <a:t> configuration, performance in some cases 10x over default configuration; standard 3k/person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performance dependent on table and </a:t>
            </a:r>
            <a:r>
              <a:rPr lang="en-US" dirty="0" err="1" smtClean="0"/>
              <a:t>cf</a:t>
            </a:r>
            <a:r>
              <a:rPr lang="en-US" dirty="0" smtClean="0"/>
              <a:t> design. Need queries before design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Empty columns are not stored, will return no entry vs. null. </a:t>
            </a:r>
          </a:p>
          <a:p>
            <a:r>
              <a:rPr lang="en-US" dirty="0" smtClean="0"/>
              <a:t>Avoid monotonically increasing keys in insertion, causes hotspots in a single </a:t>
            </a:r>
            <a:r>
              <a:rPr lang="en-US" dirty="0" err="1" smtClean="0"/>
              <a:t>regionserver</a:t>
            </a:r>
            <a:r>
              <a:rPr lang="en-US" dirty="0" smtClean="0"/>
              <a:t>. Assume random PK distribution on inserts. Not </a:t>
            </a:r>
            <a:r>
              <a:rPr lang="en-US" dirty="0" err="1" smtClean="0"/>
              <a:t>impt</a:t>
            </a:r>
            <a:r>
              <a:rPr lang="en-US" dirty="0" smtClean="0"/>
              <a:t> for data warehouse</a:t>
            </a:r>
          </a:p>
          <a:p>
            <a:r>
              <a:rPr lang="en-US" dirty="0" smtClean="0"/>
              <a:t>CF names are 1 char. May be confusing to end users. They should never see this. A char is a long(8 bytes) in 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4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/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doesn’t have a query language</a:t>
            </a:r>
          </a:p>
          <a:p>
            <a:r>
              <a:rPr lang="en-US" dirty="0" smtClean="0"/>
              <a:t>Hive is the easiest for existing RDMS </a:t>
            </a:r>
            <a:r>
              <a:rPr lang="en-US" dirty="0" err="1" smtClean="0"/>
              <a:t>ppl</a:t>
            </a:r>
            <a:r>
              <a:rPr lang="en-US" dirty="0" smtClean="0"/>
              <a:t>. Hive has engineering issues.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access </a:t>
            </a:r>
            <a:r>
              <a:rPr lang="en-US" dirty="0" err="1" smtClean="0"/>
              <a:t>Hbase</a:t>
            </a:r>
            <a:r>
              <a:rPr lang="en-US" dirty="0" smtClean="0"/>
              <a:t> tables using PK, where there is an index</a:t>
            </a:r>
          </a:p>
          <a:p>
            <a:r>
              <a:rPr lang="en-US" dirty="0" smtClean="0"/>
              <a:t>PK = ESN? What is ESN? </a:t>
            </a:r>
          </a:p>
          <a:p>
            <a:r>
              <a:rPr lang="en-US" dirty="0" smtClean="0"/>
              <a:t>Issues not covered, </a:t>
            </a:r>
          </a:p>
          <a:p>
            <a:pPr lvl="1"/>
            <a:r>
              <a:rPr lang="en-US" dirty="0" smtClean="0"/>
              <a:t>Failover: how to deploy patches in real time/production</a:t>
            </a:r>
          </a:p>
          <a:p>
            <a:pPr lvl="1"/>
            <a:r>
              <a:rPr lang="en-US" dirty="0" smtClean="0"/>
              <a:t>Backups/recovery from past versions</a:t>
            </a:r>
          </a:p>
        </p:txBody>
      </p:sp>
    </p:spTree>
    <p:extLst>
      <p:ext uri="{BB962C8B-B14F-4D97-AF65-F5344CB8AC3E}">
        <p14:creationId xmlns:p14="http://schemas.microsoft.com/office/powerpoint/2010/main" val="359415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 of June </a:t>
            </a:r>
            <a:r>
              <a:rPr lang="en-US" dirty="0" err="1" smtClean="0"/>
              <a:t>Valentin</a:t>
            </a:r>
            <a:r>
              <a:rPr lang="en-US" dirty="0" smtClean="0"/>
              <a:t> deliverable not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POC is blank, looks like template not filled in? Deadline end of June? </a:t>
            </a:r>
          </a:p>
        </p:txBody>
      </p:sp>
    </p:spTree>
    <p:extLst>
      <p:ext uri="{BB962C8B-B14F-4D97-AF65-F5344CB8AC3E}">
        <p14:creationId xmlns:p14="http://schemas.microsoft.com/office/powerpoint/2010/main" val="8386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Messaging </a:t>
            </a:r>
          </a:p>
          <a:p>
            <a:pPr lvl="1"/>
            <a:r>
              <a:rPr lang="en-US" dirty="0" smtClean="0"/>
              <a:t>Details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Details: existing MSSQL </a:t>
            </a:r>
            <a:r>
              <a:rPr lang="en-US" dirty="0" smtClean="0"/>
              <a:t>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Online Analytics</a:t>
            </a:r>
          </a:p>
          <a:p>
            <a:pPr lvl="1"/>
            <a:r>
              <a:rPr lang="en-US" dirty="0" smtClean="0"/>
              <a:t>Details: existing MSSQL </a:t>
            </a:r>
            <a:r>
              <a:rPr lang="en-US" dirty="0" smtClean="0"/>
              <a:t>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Offline Analytics (</a:t>
            </a:r>
            <a:r>
              <a:rPr lang="en-US" dirty="0" err="1" smtClean="0"/>
              <a:t>Hadoop</a:t>
            </a:r>
            <a:r>
              <a:rPr lang="en-US" dirty="0" smtClean="0"/>
              <a:t> maybe here, prove to company). One of the 3 reports? What is existing, what needed not there yet, what is something needed but can’t do currently? </a:t>
            </a:r>
          </a:p>
          <a:p>
            <a:pPr lvl="1"/>
            <a:r>
              <a:rPr lang="en-US" dirty="0" smtClean="0"/>
              <a:t>Idea: variable importance for data mining/ML</a:t>
            </a:r>
          </a:p>
          <a:p>
            <a:pPr lvl="1"/>
            <a:r>
              <a:rPr lang="en-US" dirty="0" smtClean="0"/>
              <a:t>Idea: simple dashboards/ stats. 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leadtime</a:t>
            </a:r>
            <a:r>
              <a:rPr lang="en-US" dirty="0" smtClean="0"/>
              <a:t> to train consultants, esp. Palomino Labs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Valentin</a:t>
            </a:r>
            <a:r>
              <a:rPr lang="en-US" dirty="0" smtClean="0"/>
              <a:t> 4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DeviceSet.json</a:t>
            </a:r>
            <a:r>
              <a:rPr lang="en-US" dirty="0" smtClean="0"/>
              <a:t>, schema/tables? </a:t>
            </a:r>
          </a:p>
          <a:p>
            <a:r>
              <a:rPr lang="en-US" dirty="0" smtClean="0"/>
              <a:t>3 reports for output (where in the 4 are these reports?)</a:t>
            </a:r>
          </a:p>
          <a:p>
            <a:pPr lvl="1"/>
            <a:r>
              <a:rPr lang="en-US" dirty="0" err="1" smtClean="0"/>
              <a:t>AssetReport.json</a:t>
            </a:r>
            <a:endParaRPr lang="en-US" dirty="0" smtClean="0"/>
          </a:p>
          <a:p>
            <a:pPr lvl="1"/>
            <a:r>
              <a:rPr lang="en-US" dirty="0" err="1" smtClean="0"/>
              <a:t>DeviceSummaryReport.json</a:t>
            </a:r>
            <a:endParaRPr lang="en-US" dirty="0" smtClean="0"/>
          </a:p>
          <a:p>
            <a:pPr lvl="1"/>
            <a:r>
              <a:rPr lang="en-US" dirty="0" err="1" smtClean="0"/>
              <a:t>CallHistoryReport.json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/Jenkins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absolutesw</a:t>
            </a:r>
            <a:endParaRPr lang="en-US" dirty="0" smtClean="0"/>
          </a:p>
          <a:p>
            <a:pPr lvl="1"/>
            <a:r>
              <a:rPr lang="en-US" dirty="0" smtClean="0"/>
              <a:t>Password; a1bsolute</a:t>
            </a:r>
          </a:p>
          <a:p>
            <a:r>
              <a:rPr lang="en-US" dirty="0" smtClean="0"/>
              <a:t>Check in current version of 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Hbase</a:t>
            </a:r>
            <a:r>
              <a:rPr lang="en-US" dirty="0" smtClean="0"/>
              <a:t> versions with mods for POC</a:t>
            </a:r>
          </a:p>
          <a:p>
            <a:r>
              <a:rPr lang="en-US" dirty="0" smtClean="0"/>
              <a:t>Jenkins Server on AWS 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server running builds of 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Hbase</a:t>
            </a:r>
            <a:r>
              <a:rPr lang="en-US" dirty="0" smtClean="0"/>
              <a:t>/</a:t>
            </a:r>
            <a:r>
              <a:rPr lang="en-US" dirty="0" err="1" smtClean="0"/>
              <a:t>Sqoop</a:t>
            </a:r>
            <a:r>
              <a:rPr lang="en-US" dirty="0" smtClean="0"/>
              <a:t> components with modifications for POC</a:t>
            </a:r>
          </a:p>
          <a:p>
            <a:pPr lvl="1"/>
            <a:r>
              <a:rPr lang="en-US" dirty="0" smtClean="0"/>
              <a:t>Includes creating users, (add these into scripts); manually create user </a:t>
            </a:r>
            <a:r>
              <a:rPr lang="en-US" dirty="0" err="1" smtClean="0"/>
              <a:t>redhat</a:t>
            </a:r>
            <a:r>
              <a:rPr lang="en-US" dirty="0"/>
              <a:t> </a:t>
            </a:r>
            <a:r>
              <a:rPr lang="en-US" dirty="0" smtClean="0"/>
              <a:t>for install</a:t>
            </a:r>
          </a:p>
        </p:txBody>
      </p:sp>
    </p:spTree>
    <p:extLst>
      <p:ext uri="{BB962C8B-B14F-4D97-AF65-F5344CB8AC3E}">
        <p14:creationId xmlns:p14="http://schemas.microsoft.com/office/powerpoint/2010/main" val="173893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MS SQL Server JDBC Connector for import</a:t>
            </a:r>
            <a:endParaRPr lang="en-US" dirty="0"/>
          </a:p>
        </p:txBody>
      </p:sp>
      <p:pic>
        <p:nvPicPr>
          <p:cNvPr id="4" name="Content Placeholder 3" descr="Screen Shot 2012-05-13 at 10.18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83" r="-390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851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 Shot 2012-05-13 at 10.46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83" b="-86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4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POC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Duplicating VT’s reports, waiting for access into MSSQL DB. Create flat table schema concatenation of all tables. No E/R logic. </a:t>
            </a:r>
          </a:p>
          <a:p>
            <a:pPr lvl="1"/>
            <a:r>
              <a:rPr lang="en-US" dirty="0" smtClean="0"/>
              <a:t>Primary Key/Row Key for Region server distribution for performance not addressed. </a:t>
            </a:r>
          </a:p>
          <a:p>
            <a:r>
              <a:rPr lang="en-US" dirty="0" smtClean="0"/>
              <a:t>Java Connector to MSSQL DB using </a:t>
            </a:r>
            <a:r>
              <a:rPr lang="en-US" dirty="0" smtClean="0"/>
              <a:t>AWS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Hbase</a:t>
            </a:r>
            <a:r>
              <a:rPr lang="en-US" dirty="0" smtClean="0"/>
              <a:t> on AWS </a:t>
            </a:r>
            <a:r>
              <a:rPr lang="en-US" dirty="0" err="1" smtClean="0"/>
              <a:t>Redhat</a:t>
            </a:r>
            <a:r>
              <a:rPr lang="en-US" dirty="0" smtClean="0"/>
              <a:t> 6.1</a:t>
            </a:r>
          </a:p>
          <a:p>
            <a:pPr lvl="1"/>
            <a:r>
              <a:rPr lang="en-US" dirty="0" smtClean="0"/>
              <a:t>Importing tables from MSSQL DB. </a:t>
            </a:r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b="1" i="1" dirty="0" err="1"/>
              <a:t>C</a:t>
            </a:r>
            <a:r>
              <a:rPr lang="en-US" b="1" i="1" dirty="0" err="1" smtClean="0"/>
              <a:t>onfig</a:t>
            </a:r>
            <a:r>
              <a:rPr lang="en-US" dirty="0" smtClean="0"/>
              <a:t> from </a:t>
            </a:r>
            <a:r>
              <a:rPr lang="en-US" dirty="0" err="1" smtClean="0"/>
              <a:t>Cloudera</a:t>
            </a:r>
            <a:r>
              <a:rPr lang="en-US" dirty="0" smtClean="0"/>
              <a:t> training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:</a:t>
            </a:r>
            <a:r>
              <a:rPr lang="en-US" dirty="0" smtClean="0"/>
              <a:t>configure to fully distributed mode</a:t>
            </a:r>
          </a:p>
          <a:p>
            <a:pPr lvl="1"/>
            <a:r>
              <a:rPr lang="en-US" dirty="0" err="1" smtClean="0"/>
              <a:t>Time:HBase</a:t>
            </a:r>
            <a:r>
              <a:rPr lang="en-US" dirty="0" smtClean="0"/>
              <a:t> performance 10x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87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Training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like to accelerate </a:t>
            </a:r>
            <a:r>
              <a:rPr lang="en-US" dirty="0" err="1" smtClean="0"/>
              <a:t>Cloudera</a:t>
            </a:r>
            <a:r>
              <a:rPr lang="en-US" dirty="0" smtClean="0"/>
              <a:t> training for configuration for </a:t>
            </a:r>
            <a:r>
              <a:rPr lang="en-US" dirty="0" err="1" smtClean="0"/>
              <a:t>Hadoop</a:t>
            </a:r>
            <a:r>
              <a:rPr lang="en-US" dirty="0" smtClean="0"/>
              <a:t> POC to evaluate performance</a:t>
            </a:r>
          </a:p>
          <a:p>
            <a:r>
              <a:rPr lang="en-US" dirty="0" smtClean="0"/>
              <a:t>YCSB benchmark?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2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571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Absolute S/W </vt:lpstr>
      <vt:lpstr>End of June Valentin deliverable not clear</vt:lpstr>
      <vt:lpstr>4 data stores</vt:lpstr>
      <vt:lpstr>Valentin 4 files</vt:lpstr>
      <vt:lpstr>Github/Jenkins</vt:lpstr>
      <vt:lpstr>AWS MS SQL Server JDBC Connector for import</vt:lpstr>
      <vt:lpstr>Code</vt:lpstr>
      <vt:lpstr>Hadoop POC </vt:lpstr>
      <vt:lpstr>Cloudera Training  </vt:lpstr>
      <vt:lpstr>Design Choice</vt:lpstr>
      <vt:lpstr>HBase</vt:lpstr>
      <vt:lpstr>HBase</vt:lpstr>
      <vt:lpstr>HiveQL/HBase</vt:lpstr>
      <vt:lpstr>Questions </vt:lpstr>
    </vt:vector>
  </TitlesOfParts>
  <Company>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S/W </dc:title>
  <dc:creator>d c</dc:creator>
  <cp:lastModifiedBy>d c</cp:lastModifiedBy>
  <cp:revision>61</cp:revision>
  <dcterms:created xsi:type="dcterms:W3CDTF">2012-05-08T04:03:25Z</dcterms:created>
  <dcterms:modified xsi:type="dcterms:W3CDTF">2012-05-14T08:45:51Z</dcterms:modified>
</cp:coreProperties>
</file>