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2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7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9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1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6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4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B6A5-EA09-425B-B52A-1B595662106E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C509-0EE4-4B19-88B7-7D097961E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2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System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24128" y="4887256"/>
            <a:ext cx="4104456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학번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: 2015642087</a:t>
            </a: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이름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이진석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날짜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: 2019.11.26</a:t>
            </a:r>
          </a:p>
          <a:p>
            <a:pPr algn="l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75656" y="3429000"/>
            <a:ext cx="619268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447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이등변 삼각형 5"/>
          <p:cNvSpPr/>
          <p:nvPr/>
        </p:nvSpPr>
        <p:spPr>
          <a:xfrm rot="10800000">
            <a:off x="4103948" y="3472130"/>
            <a:ext cx="936104" cy="720080"/>
          </a:xfrm>
          <a:prstGeom prst="triangl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4207872" y="3796987"/>
            <a:ext cx="720080" cy="1008112"/>
          </a:xfrm>
          <a:prstGeom prst="triangl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4212410" y="4804472"/>
            <a:ext cx="720080" cy="1835383"/>
          </a:xfrm>
          <a:prstGeom prst="triangle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9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3900" y="344207"/>
            <a:ext cx="2376264" cy="792087"/>
          </a:xfrm>
        </p:spPr>
        <p:txBody>
          <a:bodyPr/>
          <a:lstStyle/>
          <a:p>
            <a:r>
              <a:rPr lang="en-US" altLang="ko-KR" dirty="0" smtClean="0"/>
              <a:t>9/10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87074" y="260648"/>
            <a:ext cx="72008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84941" y="273588"/>
            <a:ext cx="324036" cy="1108997"/>
            <a:chOff x="4103948" y="3472130"/>
            <a:chExt cx="936104" cy="3167725"/>
          </a:xfrm>
        </p:grpSpPr>
        <p:sp>
          <p:nvSpPr>
            <p:cNvPr id="6" name="이등변 삼각형 5"/>
            <p:cNvSpPr/>
            <p:nvPr/>
          </p:nvSpPr>
          <p:spPr>
            <a:xfrm rot="10800000">
              <a:off x="4103948" y="3472130"/>
              <a:ext cx="936104" cy="720080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4207872" y="3796987"/>
              <a:ext cx="720080" cy="1008112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4212410" y="4804472"/>
              <a:ext cx="720080" cy="1835383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817395" y="5877272"/>
            <a:ext cx="6400800" cy="1752600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0" y="2204864"/>
            <a:ext cx="7835602" cy="1654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6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3900" y="344207"/>
            <a:ext cx="2376264" cy="792087"/>
          </a:xfrm>
        </p:spPr>
        <p:txBody>
          <a:bodyPr/>
          <a:lstStyle/>
          <a:p>
            <a:r>
              <a:rPr lang="en-US" altLang="ko-KR" dirty="0" smtClean="0"/>
              <a:t>9/17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87074" y="260648"/>
            <a:ext cx="72008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84941" y="273588"/>
            <a:ext cx="324036" cy="1108997"/>
            <a:chOff x="4103948" y="3472130"/>
            <a:chExt cx="936104" cy="3167725"/>
          </a:xfrm>
        </p:grpSpPr>
        <p:sp>
          <p:nvSpPr>
            <p:cNvPr id="6" name="이등변 삼각형 5"/>
            <p:cNvSpPr/>
            <p:nvPr/>
          </p:nvSpPr>
          <p:spPr>
            <a:xfrm rot="10800000">
              <a:off x="4103948" y="3472130"/>
              <a:ext cx="936104" cy="720080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4207872" y="3796987"/>
              <a:ext cx="720080" cy="1008112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4212410" y="4804472"/>
              <a:ext cx="720080" cy="1835383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9" y="2060848"/>
            <a:ext cx="7422604" cy="52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5689204" cy="209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부제목 17"/>
          <p:cNvSpPr txBox="1">
            <a:spLocks/>
          </p:cNvSpPr>
          <p:nvPr/>
        </p:nvSpPr>
        <p:spPr>
          <a:xfrm>
            <a:off x="817395" y="587727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1+3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3900" y="344207"/>
            <a:ext cx="2376264" cy="792087"/>
          </a:xfrm>
        </p:spPr>
        <p:txBody>
          <a:bodyPr/>
          <a:lstStyle/>
          <a:p>
            <a:r>
              <a:rPr lang="en-US" altLang="ko-KR" dirty="0" smtClean="0"/>
              <a:t>9/24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87074" y="260648"/>
            <a:ext cx="72008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84941" y="273588"/>
            <a:ext cx="324036" cy="1108997"/>
            <a:chOff x="4103948" y="3472130"/>
            <a:chExt cx="936104" cy="3167725"/>
          </a:xfrm>
        </p:grpSpPr>
        <p:sp>
          <p:nvSpPr>
            <p:cNvPr id="6" name="이등변 삼각형 5"/>
            <p:cNvSpPr/>
            <p:nvPr/>
          </p:nvSpPr>
          <p:spPr>
            <a:xfrm rot="10800000">
              <a:off x="4103948" y="3472130"/>
              <a:ext cx="936104" cy="720080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>
              <a:off x="4207872" y="3796987"/>
              <a:ext cx="720080" cy="1008112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0800000">
              <a:off x="4212410" y="4804472"/>
              <a:ext cx="720080" cy="1835383"/>
            </a:xfrm>
            <a:prstGeom prst="triangle">
              <a:avLst/>
            </a:prstGeom>
            <a:solidFill>
              <a:srgbClr val="006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부제목 17"/>
          <p:cNvSpPr txBox="1">
            <a:spLocks/>
          </p:cNvSpPr>
          <p:nvPr/>
        </p:nvSpPr>
        <p:spPr>
          <a:xfrm>
            <a:off x="817395" y="5877272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tx1"/>
                </a:solidFill>
              </a:rPr>
              <a:t>1+3+5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4" y="1700808"/>
            <a:ext cx="7685326" cy="348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2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System programming</vt:lpstr>
      <vt:lpstr>9/10</vt:lpstr>
      <vt:lpstr>9/17</vt:lpstr>
      <vt:lpstr>9/24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user</dc:creator>
  <cp:lastModifiedBy>user</cp:lastModifiedBy>
  <cp:revision>4</cp:revision>
  <dcterms:created xsi:type="dcterms:W3CDTF">2019-11-26T02:10:08Z</dcterms:created>
  <dcterms:modified xsi:type="dcterms:W3CDTF">2019-11-26T02:59:36Z</dcterms:modified>
</cp:coreProperties>
</file>