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020BFE-E881-4352-9739-BBE70C0B3C4B}" type="datetimeFigureOut">
              <a:rPr lang="pt-BR" smtClean="0"/>
              <a:t>28/09/2014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DA19C1-85FF-4C81-8C8D-0BACD687567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Linguagem C</a:t>
            </a:r>
            <a:endParaRPr lang="pt-BR" sz="7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PONTEIRO</a:t>
            </a:r>
            <a:endParaRPr lang="pt-BR" sz="8800" dirty="0">
              <a:solidFill>
                <a:schemeClr val="bg1"/>
              </a:solidFill>
              <a:latin typeface="Wide Latin" panose="020A0A070505050204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501084" y="6149915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Alana Bispo de Souza</a:t>
            </a:r>
            <a:endParaRPr lang="pt-BR" sz="2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O que é um ponteiro?</a:t>
            </a:r>
            <a:endParaRPr lang="pt-BR" sz="2800" dirty="0">
              <a:solidFill>
                <a:schemeClr val="bg1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O ponteiro é uma variável, capaz de armazenar  o endereço de outras variáveis, ele é </a:t>
            </a:r>
            <a:r>
              <a:rPr lang="pt-BR" sz="2400" dirty="0">
                <a:solidFill>
                  <a:schemeClr val="bg1"/>
                </a:solidFill>
                <a:latin typeface="Rockwell Extra Bold" panose="02060903040505020403" pitchFamily="18" charset="0"/>
              </a:rPr>
              <a:t>um tipo de dado de uma linguagem de programação cujo valor se refere diretamente a um outro valor alocado em outra área da memória, através de seu endereço</a:t>
            </a:r>
            <a:r>
              <a:rPr lang="pt-BR" sz="24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.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Notação = *X</a:t>
            </a:r>
            <a:endParaRPr lang="pt-BR" sz="24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O que é um </a:t>
            </a:r>
            <a:r>
              <a:rPr lang="pt-BR" dirty="0" err="1" smtClean="0">
                <a:solidFill>
                  <a:schemeClr val="bg1"/>
                </a:solidFill>
                <a:latin typeface="Wide Latin" panose="020A0A07050505020404" pitchFamily="18" charset="0"/>
              </a:rPr>
              <a:t>array</a:t>
            </a:r>
            <a:r>
              <a:rPr lang="pt-BR" dirty="0">
                <a:solidFill>
                  <a:schemeClr val="bg1"/>
                </a:solidFill>
                <a:latin typeface="Wide Latin" panose="020A0A07050505020404" pitchFamily="18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É uma estrutura de dados capaz de armazenar vários elementos. Elas os armazenam onde chamamos de posição, posição está representada por colchetes .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Notação :  V[ ]</a:t>
            </a:r>
          </a:p>
          <a:p>
            <a:endParaRPr lang="pt-BR" sz="24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endParaRPr lang="pt-BR" sz="2400" dirty="0" smtClean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Relação entre Ponteiro e Array</a:t>
            </a:r>
            <a:endParaRPr lang="pt-BR" dirty="0">
              <a:solidFill>
                <a:schemeClr val="bg1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Ao criar um </a:t>
            </a:r>
            <a:r>
              <a:rPr lang="pt-BR" sz="2000" dirty="0" err="1" smtClean="0">
                <a:solidFill>
                  <a:schemeClr val="bg1"/>
                </a:solidFill>
                <a:latin typeface="Rockwell Extra Bold" panose="02060903040505020403" pitchFamily="18" charset="0"/>
              </a:rPr>
              <a:t>array</a:t>
            </a:r>
            <a:r>
              <a:rPr lang="pt-BR" sz="20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 em C já estamos criando um ponteiro que indica a posição de memória do primeiro elemento do mesmo.  Sabendo o tipo deste vetor,  podemos percorrer todos os elementos pois estes são criados em sequência de posição de memória.</a:t>
            </a:r>
          </a:p>
          <a:p>
            <a:endParaRPr lang="pt-BR" dirty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Notação:  ponteiro = vetor[0]</a:t>
            </a:r>
          </a:p>
          <a:p>
            <a:endParaRPr lang="pt-BR" dirty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endParaRPr lang="pt-BR" dirty="0" smtClean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Aritmética de Ponteiro</a:t>
            </a:r>
            <a:endParaRPr lang="pt-BR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A aritmética de ponteiro fornece </a:t>
            </a:r>
            <a:r>
              <a:rPr lang="pt-BR" dirty="0">
                <a:solidFill>
                  <a:schemeClr val="bg1"/>
                </a:solidFill>
                <a:latin typeface="Rockwell Extra Bold" panose="02060903040505020403" pitchFamily="18" charset="0"/>
              </a:rPr>
              <a:t>ao programador uma maneira única em lidar com diferentes tipos: adicionar ou subtrair o número de elementos ao invés de lidar com bytes. </a:t>
            </a:r>
            <a:r>
              <a:rPr lang="pt-BR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Ainda </a:t>
            </a:r>
            <a:r>
              <a:rPr lang="pt-BR" dirty="0">
                <a:solidFill>
                  <a:schemeClr val="bg1"/>
                </a:solidFill>
                <a:latin typeface="Rockwell Extra Bold" panose="02060903040505020403" pitchFamily="18" charset="0"/>
              </a:rPr>
              <a:t>que poderosa, a aritmética de ponteiros pode ser fonte de erros. Ela tende a confundir programadores iniciantes, forçando-os em diferentes contextos: um expressão pode ser de aritmética comum ou de ponteiros, e as vezes é fácil confundir uma da outra. Contra esse tipo de situação, várias linguagens de alto nível modernas (como o Java), não permitem acesso direto à memória usando endereços</a:t>
            </a:r>
            <a:r>
              <a:rPr lang="pt-BR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.</a:t>
            </a:r>
            <a:endParaRPr lang="pt-BR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6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TC102455596[[fn=Primavera]]</Template>
  <TotalTime>266</TotalTime>
  <Words>262</Words>
  <Application>Microsoft Office PowerPoint</Application>
  <PresentationFormat>Apresentação na tela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Spring</vt:lpstr>
      <vt:lpstr>Linguagem C</vt:lpstr>
      <vt:lpstr>O que é um ponteiro?</vt:lpstr>
      <vt:lpstr>O que é um array?</vt:lpstr>
      <vt:lpstr>Relação entre Ponteiro e Array</vt:lpstr>
      <vt:lpstr>Aritmética de Ponteiro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C</dc:title>
  <dc:creator>Alana</dc:creator>
  <cp:lastModifiedBy>Alana</cp:lastModifiedBy>
  <cp:revision>7</cp:revision>
  <dcterms:created xsi:type="dcterms:W3CDTF">2014-09-28T14:21:55Z</dcterms:created>
  <dcterms:modified xsi:type="dcterms:W3CDTF">2014-09-28T18:47:57Z</dcterms:modified>
</cp:coreProperties>
</file>