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150" d="100"/>
          <a:sy n="150" d="100"/>
        </p:scale>
        <p:origin x="-46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CA6-51B8-4E5D-B40E-A43E995BC2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4ACC-4709-4C92-A8E6-ADB738475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17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CA6-51B8-4E5D-B40E-A43E995BC2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4ACC-4709-4C92-A8E6-ADB738475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38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CA6-51B8-4E5D-B40E-A43E995BC2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4ACC-4709-4C92-A8E6-ADB738475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9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CA6-51B8-4E5D-B40E-A43E995BC2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4ACC-4709-4C92-A8E6-ADB738475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68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CA6-51B8-4E5D-B40E-A43E995BC2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4ACC-4709-4C92-A8E6-ADB738475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0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CA6-51B8-4E5D-B40E-A43E995BC2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4ACC-4709-4C92-A8E6-ADB738475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CA6-51B8-4E5D-B40E-A43E995BC2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4ACC-4709-4C92-A8E6-ADB738475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CA6-51B8-4E5D-B40E-A43E995BC2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4ACC-4709-4C92-A8E6-ADB738475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30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CA6-51B8-4E5D-B40E-A43E995BC2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4ACC-4709-4C92-A8E6-ADB738475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61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CA6-51B8-4E5D-B40E-A43E995BC2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4ACC-4709-4C92-A8E6-ADB738475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03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CA6-51B8-4E5D-B40E-A43E995BC2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4ACC-4709-4C92-A8E6-ADB738475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11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BCA6-51B8-4E5D-B40E-A43E995BC2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4ACC-4709-4C92-A8E6-ADB738475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81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446AAC5-0A14-4987-B619-A7E71512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84" y="604684"/>
            <a:ext cx="5648632" cy="564863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1797CFA-814C-4C38-962B-7D94EFD91F5A}"/>
              </a:ext>
            </a:extLst>
          </p:cNvPr>
          <p:cNvSpPr/>
          <p:nvPr/>
        </p:nvSpPr>
        <p:spPr>
          <a:xfrm>
            <a:off x="1747685" y="4470400"/>
            <a:ext cx="5648632" cy="1782915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Alternative • </a:t>
            </a:r>
            <a:br>
              <a:rPr lang="de-DE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Indie • Punk •</a:t>
            </a:r>
            <a:br>
              <a:rPr lang="de-DE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Rock • Deutsch •</a:t>
            </a:r>
            <a:br>
              <a:rPr lang="de-DE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3000 •</a:t>
            </a:r>
          </a:p>
        </p:txBody>
      </p:sp>
    </p:spTree>
    <p:extLst>
      <p:ext uri="{BB962C8B-B14F-4D97-AF65-F5344CB8AC3E}">
        <p14:creationId xmlns:p14="http://schemas.microsoft.com/office/powerpoint/2010/main" val="300783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Runschke, Florian | viadee AG</dc:creator>
  <cp:lastModifiedBy>Runschke, Florian | viadee AG</cp:lastModifiedBy>
  <cp:revision>3</cp:revision>
  <dcterms:created xsi:type="dcterms:W3CDTF">2020-11-29T12:41:28Z</dcterms:created>
  <dcterms:modified xsi:type="dcterms:W3CDTF">2020-11-29T13:05:57Z</dcterms:modified>
</cp:coreProperties>
</file>